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2.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notesSlides/notesSlide3.xml" ContentType="application/vnd.openxmlformats-officedocument.presentationml.notesSlide+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notesSlides/notesSlide4.xml" ContentType="application/vnd.openxmlformats-officedocument.presentationml.notesSlide+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notesSlides/notesSlide5.xml" ContentType="application/vnd.openxmlformats-officedocument.presentationml.notesSlide+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65.xml" ContentType="application/inkml+xml"/>
  <Override PartName="/ppt/ink/ink66.xml" ContentType="application/inkml+xml"/>
  <Override PartName="/ppt/ink/ink67.xml" ContentType="application/inkml+xml"/>
  <Override PartName="/ppt/notesSlides/notesSlide10.xml" ContentType="application/vnd.openxmlformats-officedocument.presentationml.notesSlide+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notesSlides/notesSlide11.xml" ContentType="application/vnd.openxmlformats-officedocument.presentationml.notesSlide+xml"/>
  <Override PartName="/ppt/ink/ink78.xml" ContentType="application/inkml+xml"/>
  <Override PartName="/ppt/ink/ink79.xml" ContentType="application/inkml+xml"/>
  <Override PartName="/ppt/ink/ink80.xml" ContentType="application/inkml+xml"/>
  <Override PartName="/ppt/ink/ink81.xml" ContentType="application/inkml+xml"/>
  <Override PartName="/ppt/notesSlides/notesSlide12.xml" ContentType="application/vnd.openxmlformats-officedocument.presentationml.notesSlide+xml"/>
  <Override PartName="/ppt/ink/ink82.xml" ContentType="application/inkml+xml"/>
  <Override PartName="/ppt/notesSlides/notesSlide13.xml" ContentType="application/vnd.openxmlformats-officedocument.presentationml.notesSlide+xml"/>
  <Override PartName="/ppt/ink/ink8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1372" r:id="rId2"/>
    <p:sldId id="256" r:id="rId3"/>
    <p:sldId id="1489" r:id="rId4"/>
    <p:sldId id="257" r:id="rId5"/>
    <p:sldId id="621" r:id="rId6"/>
    <p:sldId id="620" r:id="rId7"/>
    <p:sldId id="1484" r:id="rId8"/>
    <p:sldId id="630" r:id="rId9"/>
    <p:sldId id="631" r:id="rId10"/>
    <p:sldId id="633" r:id="rId11"/>
    <p:sldId id="634" r:id="rId12"/>
    <p:sldId id="258" r:id="rId13"/>
    <p:sldId id="635" r:id="rId14"/>
    <p:sldId id="636" r:id="rId15"/>
    <p:sldId id="1490" r:id="rId16"/>
    <p:sldId id="1491" r:id="rId17"/>
  </p:sldIdLst>
  <p:sldSz cx="12192000" cy="6858000"/>
  <p:notesSz cx="6797675" cy="9929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94796" autoAdjust="0"/>
  </p:normalViewPr>
  <p:slideViewPr>
    <p:cSldViewPr snapToGrid="0">
      <p:cViewPr varScale="1">
        <p:scale>
          <a:sx n="75" d="100"/>
          <a:sy n="75" d="100"/>
        </p:scale>
        <p:origin x="19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47:01.221"/>
    </inkml:context>
    <inkml:brush xml:id="br0">
      <inkml:brushProperty name="width" value="0.025" units="cm"/>
      <inkml:brushProperty name="height" value="0.025" units="cm"/>
    </inkml:brush>
  </inkml:definitions>
  <inkml:trace contextRef="#ctx0" brushRef="#br0">1 0 17873,'0'0'4740,"2"12"-4499,5 12-153,2 1 1,0-1-1,2-1 0,0 0 1,2 0-1,26 35 1,209 269-2273,-246-321-1811,-10-6 277,-10-4-729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30:41.375"/>
    </inkml:context>
    <inkml:brush xml:id="br0">
      <inkml:brushProperty name="width" value="0.025" units="cm"/>
      <inkml:brushProperty name="height" value="0.025" units="cm"/>
    </inkml:brush>
  </inkml:definitions>
  <inkml:trace contextRef="#ctx0" brushRef="#br0">8 0 14843,'-8'45'7377,"12"-36"-7376,0-1 1,0 1 0,0-1-1,1 1 1,0-1-1,1-1 1,0 1-1,0-1 1,0 0-1,8 6-1,214 180-165,-165-127-712,-2 2 0,-3 2 0,46 76 877,36 44-3917,-12-53 2271,-119-125-14,-7-10-130</inkml:trace>
  <inkml:trace contextRef="#ctx0" brushRef="#br0" timeOffset="216.999">372 920 13499,'-35'-2'1728,"-3"-2"849,13 0-1489,3-1-352,8-4-232,6 1-96,4-7-168,4-4-88,17-7-80,11-5-7,20-8 23,6-5-40,19-6-8,6-2 0,9-7-40,12-5 8,7-15-577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7:29:26.321"/>
    </inkml:context>
    <inkml:brush xml:id="br0">
      <inkml:brushProperty name="width" value="0.025" units="cm"/>
      <inkml:brushProperty name="height" value="0.025" units="cm"/>
    </inkml:brush>
  </inkml:definitions>
  <inkml:trace contextRef="#ctx0" brushRef="#br0">1 343 21229,'9'-28'688,"4"2"160,3 4-184,15 11-248,2 11-56,23 31-200,6 14-112,7 30-48,4 14-40,-9 9-176,-1 2-144,-9-5-384,-3-3-280,-12-10-393,-6-8-167</inkml:trace>
  <inkml:trace contextRef="#ctx0" brushRef="#br0" timeOffset="312.761">46 925 18596,'13'-13'832,"17"-12"280,13-11-135,30-32-161,11-18-56,19-39-376,12-18-192,11-11-152,-6 6 16,-22 22 344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31:57.447"/>
    </inkml:context>
    <inkml:brush xml:id="br0">
      <inkml:brushProperty name="width" value="0.025" units="cm"/>
      <inkml:brushProperty name="height" value="0.025" units="cm"/>
    </inkml:brush>
  </inkml:definitions>
  <inkml:trace contextRef="#ctx0" brushRef="#br0">22 0 23349,'0'0'720,"0"0"104,1 24-328,-1 0-200,-5 6-55,3 9-1,2 5 8,-1 4 0,-1 3-8,1 2-64,-8-2-56,7-6-80,2-1-24,-1-13-160,8-2-368,-7-16-993,0-13-3128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31:58.608"/>
    </inkml:context>
    <inkml:brush xml:id="br0">
      <inkml:brushProperty name="width" value="0.025" units="cm"/>
      <inkml:brushProperty name="height" value="0.025" units="cm"/>
    </inkml:brush>
  </inkml:definitions>
  <inkml:trace contextRef="#ctx0" brushRef="#br0">3 64 22397,'0'19'1272,"-1"-6"-968,0-1 1,1 1-1,0 0 1,1 0 0,0 0-1,1 0 1,1 0-1,0-1 1,1 1-1,0-1 1,1 0 0,0 0-1,1 0 1,1 0-305,-5-10 11,0 0 0,0 0 0,0 0 0,0 0 0,1 0 0,-1-1 0,0 1 0,1-1 0,-1 0 0,1 1 1,0-1-1,0-1 0,-1 1 0,1 0 0,0-1 0,0 1 0,0-1 0,-1 0 0,1 0 0,0 0 0,0 0 0,0 0 1,0-1-1,-1 1 0,1-1 0,0 0 0,0 0 0,-1 0 0,1 0 0,0 0 0,-1-1 0,0 1 0,3-2-11,69-66 132,25-68 95,-99 137-228,0-1 1,1 0 0,-1 1-1,1-1 1,-1 1 0,1-1-1,0 1 1,-1-1-1,1 1 1,-1-1 0,1 1-1,0-1 1,-1 1 0,1 0-1,0-1 1,0 1 0,-1 0-1,1 0 1,0 0-1,0-1 1,0 1 0,-1 0-1,1 0 1,0 0 0,0 0-1,-1 0 1,1 1 0,0-1-1,0 0 1,-1 0-1,1 0 1,0 1 0,0-1-1,-1 0 1,1 1 0,0-1-1,-1 0 1,1 1-1,0-1 1,-1 1 0,1-1-1,-1 1 1,1 0 0,-1-1-1,1 1 1,-1 0 0,1-1-1,-1 1 1,0 0-1,1-1 1,-1 1 0,0 0-1,1-1 1,-1 2 0,10 53-60,-7-32 74,-3-21-12,1 0-1,-1-1 1,0 1-1,1 0 1,-1-1-1,1 1 1,0 0-1,0-1 1,-1 1-1,1-1 1,0 1-1,0-1 1,0 0-1,0 1 1,1-1-1,-1 0 1,0 0-1,0 0 0,1 0 1,-1 0-1,1 0 1,-1 0-1,1 0 1,-1 0-1,1-1 1,0 1-1,-1-1 1,1 1-1,0-1 1,-1 0-1,1 1 1,0-1-1,-1 0 1,1 0-1,0 0 1,0-1-1,-1 1 1,1 0-1,0-1 1,-1 1-1,1-1 0,0 1 1,-1-1-1,1 0 1,-1 1-1,1-1 1,-1 0-1,1 0 1,-1 0-1,0-1-1,71-57 42,31-56 163,-103 114-206,1 0 1,-1 1-1,0-1 1,1 1-1,-1-1 1,0 1-1,1-1 1,-1 1-1,1-1 1,-1 1 0,1-1-1,-1 1 1,1-1-1,-1 1 1,1 0-1,0-1 1,-1 1-1,1 0 1,-1 0-1,1-1 1,0 1 0,-1 0-1,1 0 1,0 0-1,-1 0 1,1 0-1,0 0 1,-1 0-1,1 0 1,0 0 0,-1 0-1,1 0 1,0 0-1,-1 0 1,1 1-1,0-1 1,-1 0-1,1 0 1,-1 1-1,1-1 1,0 1 0,-1-1-1,1 0 1,-1 1-1,1-1 1,-1 1-1,0-1 1,1 1-1,-1-1 1,1 1 0,-1-1-1,0 1 1,1 0-1,-1-1 1,0 1-1,0 0 1,0-1-1,1 1 1,-1-1-1,0 1 1,0 0 0,0-1-1,0 1 1,0 0-1,0 0 1,0-1-1,0 1 1,-1 51-79,-25 92 40,25-142-430,1-2-999,0 0-497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31:58.764"/>
    </inkml:context>
    <inkml:brush xml:id="br0">
      <inkml:brushProperty name="width" value="0.025" units="cm"/>
      <inkml:brushProperty name="height" value="0.025" units="cm"/>
    </inkml:brush>
  </inkml:definitions>
  <inkml:trace contextRef="#ctx0" brushRef="#br0">1 1 25413,'0'7'433,"0"2"-161,2-2-168,-2-7-576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31:59.498"/>
    </inkml:context>
    <inkml:brush xml:id="br0">
      <inkml:brushProperty name="width" value="0.025" units="cm"/>
      <inkml:brushProperty name="height" value="0.025" units="cm"/>
    </inkml:brush>
  </inkml:definitions>
  <inkml:trace contextRef="#ctx0" brushRef="#br0">163 219 12299,'-42'20'10720,"40"-19"-10544,1-1 0,0 1 1,0 0-1,0 0 0,0 0 1,0 0-1,0 0 0,0 0 1,0 1-1,0-1 0,0 0 1,0 0-1,1 1 0,-1-1 1,0 0-1,1 1 0,-1-1 1,1 1-1,0-1 0,-1 1 1,1-1-1,0 1 0,0-1 1,0 0-1,0 1 0,0-1 1,0 1-1,1-1 0,-1 1 1,0 0-177,1-2 32,1 1 1,-1 0-1,0 0 0,0-1 1,0 1-1,0-1 1,1 1-1,-1-1 1,0 0-1,1 1 0,-1-1 1,0 0-1,0 0 1,1 0-1,-1 0 0,0 0 1,1 0-1,-1 0 1,0-1-1,1 1 1,-1 0-1,0-1 0,0 1 1,1-1-1,-1 1 1,0-1-1,0 0 0,0 1 1,1-2-33,9-5 37,0-1 0,-1 0 0,0-1 0,-1 0 0,0-1 0,0 1 0,-1-2 0,-1 1 0,1-1 0,-2 0 0,1-1 0,-2 0 0,1 0 0,-2 0 0,0-1 0,0 1 0,0-3-37,-4 12 1,0 0 0,1 0 0,-1-1 0,0 1 0,-1 0 0,1 0 0,0 0 0,-1 0 0,0-1 0,0 1 0,0 0 0,0 0 0,0 0 0,0 0 0,-1 1 0,0-1 0,1 0-1,-1 1 1,0-1 0,0 1 0,-1-1 0,1 1 0,0 0 0,-1 0 0,1 0 0,-1 0 0,0 1 0,1-1 0,-1 1 0,0-1 0,0 1 0,0 0 0,0 0 0,0 0 0,-1 1 0,1-1 0,0 1-1,0 0 1,0-1 0,-1 2 0,1-1 0,0 0 0,0 0 0,0 1 0,0 0 0,0 0 0,-1 0 0,1 0 0,1 0 0,-1 1 0,0-1 0,0 1 0,0-1 0,1 1 0,-1 0 0,1 0-1,0 1 1,-1-1 0,-1 3-1,-10 9-9,0 2 0,1 0-1,0 0 1,2 1 0,0 1-1,1 0 1,0 0 0,2 1-1,0 0 1,1 1 0,1 0-1,1 0 1,-1 9 9,4-22-3,1-1 0,0 1-1,0-1 1,0 1 0,0 0 0,1-1 0,1 1-1,-1-1 1,1 1 0,0 0 0,0-1 0,1 0-1,0 1 1,0-1 0,0 1 3,-1-6-1,0 0-1,0 0 1,0 0-1,0-1 1,0 1 0,0 0-1,0 0 1,0 0 0,1-1-1,-1 1 1,0-1-1,0 1 1,1-1 0,-1 1-1,0-1 1,1 0-1,-1 1 1,0-1 0,1 0-1,-1 0 1,0 0 0,1 0-1,-1 0 1,0 0-1,1-1 1,-1 1 0,0 0-1,1-1 1,-1 1-1,0-1 1,0 1 0,1-1-1,-1 0 1,0 1-1,0-1 1,0 0 0,0 0-1,0 0 2,44-37 31,-43 36-29,4-4 4,-2 1 2,0 1-1,0 0 0,0 0 0,0 0 1,1 0-1,-1 1 0,1-1 0,0 1 1,0 1-1,0-1 0,0 1 0,1 0 1,-1 0-1,5-1-7,-7 4-4,0 1 1,0-1-1,0 1 0,0 0 1,0 0-1,-1 0 0,1 0 1,0 1-1,-1-1 1,0 1-1,0-1 0,0 1 1,0 0-1,0 0 0,0 0 1,0 0-1,-1 0 0,0 0 1,0 1-1,0-1 0,0 0 1,0 2 3,3 4-5,-3-5 3,-1 0 1,2 0-1,-1 1 1,0-1-1,1-1 1,-1 1-1,1 0 1,0 0-1,1-1 1,-1 1-1,0-1 1,1 0-1,0 1 1,0-1-1,0-1 1,0 1-1,0 0 1,1-1-1,-1 1 1,1-1-1,0 0 1,0 0 0,-1-1-1,1 1 1,0-1-1,0 0 1,0 0-1,1 0 1,-1 0-1,0-1 1,0 0-1,0 0 1,1 0-1,-1 0 1,2-1 1,7-3-9,1-1 0,-1 0 0,0-1 1,0-1-1,0 0 0,-1-1 0,0 0 0,-1-1 1,0 0-1,0 0 0,-1-2 0,2-1 9,24-21 27,13 3 1,-48 30-30,0-1-1,0 1 1,0 0-1,0 0 1,0 0 0,1 0-1,-1 0 1,0 0-1,0 0 1,0 0-1,0 0 1,0 0-1,0 1 1,1-1-1,-1 0 1,0 1-1,0-1 1,0 1-1,0-1 1,0 1-1,0 0 1,0-1-1,-1 1 1,1 0-1,0 0 1,0-1 0,0 1-1,-1 0 1,1 0-1,0 0 1,-1 0-1,1 0 1,-1 0-1,1 0 1,-1 0-1,0 0 1,1 0-1,-1 1 1,0-1-1,0 0 1,0 0-1,0 0 1,0 0-1,0 0 1,0 0-1,0 1 1,0-1 2,6 106-280,7-95-324,4-7-519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32:00.369"/>
    </inkml:context>
    <inkml:brush xml:id="br0">
      <inkml:brushProperty name="width" value="0.025" units="cm"/>
      <inkml:brushProperty name="height" value="0.025" units="cm"/>
    </inkml:brush>
  </inkml:definitions>
  <inkml:trace contextRef="#ctx0" brushRef="#br0">277 493 11931,'-21'-30'10139,"-7"-20"-7921,9 14-1189,4 11 636,-22 142-1034,36-113-626,0 1 0,0-1 0,0 1 0,0-1 0,1 1 0,-1 0 0,1-1 0,1 1 0,-1 0 0,1-1 1,-1 1-1,2-1 0,-1 1 0,0-1 0,1 1 0,-1-1 0,1 0 0,1 0 0,-1 0 0,1 1-5,13 37-29,-9-15 91,-2 0 0,0 1 1,-2 0-1,-1 0 0,-1 0 0,-1-1 1,-2 1-1,-1 0 0,-1 0 1,-1-1-1,-6 19-62,10-42 26,0 0-1,1 0 1,-1 0-1,-1 0 1,1 0 0,-1 0-1,1-1 1,-1 1-1,0-1 1,0 1 0,-1-1-1,1 1 1,-1-1-1,0 0 1,1 0 0,-1-1-1,0 1 1,-1 0-1,1-1 1,-1 0 0,1 0-1,-1 0 1,1 0-1,-1-1 1,0 1-1,0-1 1,0 0 0,0 0-1,0 0 1,0-1-1,0 1 1,0-1 0,0 0-1,0 0 1,0 0-1,0-1 1,0 0 0,0 1-1,0-2 1,0 1-1,0 0 1,-2-1-26,2-2 5,0 1 0,0-1 0,0 0 0,0 0 0,1 0-1,0 0 1,0-1 0,0 1 0,0-1 0,0 0 0,1 0 0,0 0 0,0 0 0,1 0 0,-1-1 0,1 1 0,0 0-1,1-1 1,-1 1 0,1 0 0,0-1 0,0 1 0,1-1 0,-1 1 0,1 0 0,1-1 0,-1 1-5,4-14-2,1 0 0,0 1 0,1 0 0,1 0 1,1 1-1,0 0 0,2-1 2,329-482 32,-331 485-25,-1 0-1,0 0 1,-1 0-1,-1-1 1,0 0-1,-1-1 1,-1 1-1,0-1 1,-1 0 0,-1 0-1,-1 0 1,0-15-7,-1 31-2,0 1 1,0-1-1,0 0 1,0 0-1,0 0 1,0 0-1,0 1 0,0-1 1,0 0-1,0 0 1,0 0-1,0 0 1,-1 1-1,1-1 1,0 0-1,0 0 1,-1 0-1,1 1 1,-1-1-1,1 0 1,-1 0-1,1 1 1,-1-1-1,1 1 1,-1-1-1,0 0 1,1 1-1,-1-1 0,0 1 1,1-1-1,-1 1 1,0 0-1,0-1 1,0 1-1,1 0 1,-1 0-1,0-1 1,0 1-1,0 0 1,0 0-1,1 0 1,-1 0-1,0 0 1,0 0-1,0 0 1,0 0-1,1 0 1,-1 1-1,0-1 1,0 0-1,0 0 0,1 1 1,-1-1-1,0 1 1,0-1-1,1 0 1,-1 1-1,0 0 1,1-1-1,-1 1 1,0-1-1,1 1 1,-1 0-1,1-1 1,-1 1-1,1 0 1,-1-1-1,1 1 1,0 0-1,-1 0 2,-8 17-29,1 1 0,1 0 0,0 0 0,1 0 0,1 1 0,-1 14 29,4-22-2,-2 5 5,2 0 1,0 0-1,1 0 1,1 0-1,0 0 0,1 0 1,1 1-1,1-1 1,1 0-4,-3-11 1,0-1 0,0 0 0,1 1 0,0-1 0,0 0 0,0 0 0,1 0 0,0 0 0,0-1 0,0 1 0,0-1 0,1 0 0,0 0 0,0 0 0,0 0 1,0-1-1,0 1 0,1-1 0,0 0 0,-1 0 0,1-1 0,0 0 0,0 0 0,1 0 0,-1 0 0,0-1 0,1 1 0,-1-2 0,5 2-1,-6-3-7,1 1 0,-1-1 0,1 0 0,-1 0 0,1 0 0,-1-1 0,0 1 0,0-1 0,0 0 0,0 0 0,0-1 0,0 1 0,0-1 0,-1 0 0,1 0 0,-1 0 0,0 0 0,0-1 0,0 1 0,0-1 0,-1 0 0,2-2 7,-3 5-146,-1 1-12,1 4-44,-8 104-1005,6-86 2</inkml:trace>
  <inkml:trace contextRef="#ctx0" brushRef="#br0" timeOffset="531.719">676 114 20140,'-5'26'820,"3"-22"-801,1-1 1,-1 1-1,1 0 0,0 0 0,0 0 0,0 0 0,0 0 1,1 1-1,0-1 0,0 0 0,0 0 0,0 0 0,1 0 1,-1 0-1,1 0 0,0 0 0,0 0 0,1 0 0,-1 0 1,1 0-1,0-1 0,0 1 0,0 0 0,0-1 0,1 0 1,-1 0-1,1 1 0,0-1 0,0-1 0,3 4-19,10 0-661,1-1-1,-1 0 0,1-1 1,0-1-1,0 0 1,0-1-1,0-1 0,2-1 662,47 1 820,-52-1 410,-12 0 1522,-49 56 3425,43-50-6100,-1 0-1,1 1 1,1-1 0,-1 1-1,1 0 1,0 0 0,1 0 0,-1 0-1,2 1 1,-1-1 0,1 1-1,0-1 1,0 4-77,2-10 0,0 1 0,0 0 0,0-1-1,1 1 1,-1-1 0,0 0 0,1 1 0,-1-1 0,1 0 0,0 0-1,-1 0 1,1 0 0,0 0 0,-1 0 0,1 0 0,0-1 0,0 1-1,0-1 1,0 1 0,0-1 0,0 0 0,0 1 0,0-1 0,0 0 0,0 0-1,-1-1 1,1 1 0,0 0 0,0-1 0,0 1 0,0-1 0,0 1-1,1-2 1,9 1 32,-1 1-29,0 1 0,0 1 0,0-1 0,0 2 0,-1-1 0,1 2 0,0-1 0,-1 1 0,0 1 0,0 0 0,1 1-3,-10-5 1,1 0 0,0 0 0,-1 0 0,1 0 0,-1 0 0,0 0 0,1 1 0,-1-1 0,0 0 0,0 1 0,0-1 0,0 1 0,0-1 0,0 1 0,0-1 0,0 1 0,-1 0-1,1-1 1,-1 1 0,1 0 0,-1 0 0,0 0 0,1-1 0,-1 1 0,0 0 0,0 0 0,0 0 0,-1-1 0,1 1 0,0 0 0,-1 0 0,1-1 0,-1 1 0,1 0 0,-1 0 0,0-1 0,0 1 0,0-1 0,0 1 0,0-1 0,-1 2-1,-54 55 97,-23-10-51,77-48-444,2 0-394,1-4-367,4-19-372,11-2-229</inkml:trace>
  <inkml:trace contextRef="#ctx0" brushRef="#br0" timeOffset="811.286">1248 86 15891,'10'-7'9016,"-10"18"-6881,-10 25-1855,2-12-2,-3 0-86,2 1 1,0 0 0,2 0 0,1 1 0,1 0 0,1 0 0,2 0 0,0 1 0,2-1 0,2 17-193,-2-40 3,0 0-1,0 1 1,0-1 0,1 0-1,0 0 1,-1 0-1,1 0 1,0 0 0,1 0-1,-1 0 1,0 0 0,1-1-1,0 1 1,-1 0 0,1-1-1,0 0 1,0 1-1,1-1 1,-1 0 0,0 0-1,1 0 1,-1 0 0,1 0-1,0-1 1,0 1 0,0-1-1,-1 0 1,1 0-1,0 0 1,0 0 0,1 0-1,-1-1 1,0 1 0,0-1-1,0 0 1,0 0 0,0 0-1,1 0 1,-1-1-1,0 1 1,0-1 0,0 0-1,0 1 1,1-2-3,51-64 69,-53 64-78,-1 5-32,-2 83-222,0 30-324,9-92 827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31:57.786"/>
    </inkml:context>
    <inkml:brush xml:id="br0">
      <inkml:brushProperty name="width" value="0.025" units="cm"/>
      <inkml:brushProperty name="height" value="0.025" units="cm"/>
    </inkml:brush>
  </inkml:definitions>
  <inkml:trace contextRef="#ctx0" brushRef="#br0">28 1 21893,'-14'234'4818,"7"-172"-4540,2 0 0,3 1 1,3-1-1,3 1 0,9 45-278,-14-108 7,1 1 0,0-1 0,-1 1-1,1-1 1,0 1 0,0-1 0,0 1 0,-1-1 0,1 1-1,0-1 1,0 1 0,0-1 0,0 1 0,0 0-1,0-1 1,0 1 0,0-1 0,0 1 0,0-1 0,0 1-1,1-1 1,-1 1 0,0-1 0,0 1 0,0-1 0,1 1-1,-1-1 1,0 1 0,1-1 0,-1 1 0,0-1 0,1 0-1,-1 1 1,0-1 0,1 0 0,-1 1 0,1-1 0,-1 0-1,1 1 1,-1-1 0,1 0 0,-1 0 0,1 0 0,-1 1-1,1-1 1,-1 0 0,1 0 0,-1 0 0,1 0 0,0 0-1,-1 0 1,1 0 0,-1 0 0,1 0 0,-1 0 0,1 0-1,-1-1 1,1 1 0,-1 0 0,1 0 0,-1 0 0,1-1-1,-1 1 1,1 0 0,-1-1 0,1 1 0,-1-1-7,21-38 258,-20 36-259,37-85 113,3 1 0,53-79-112,-46 79-1603,-44 72-206</inkml:trace>
  <inkml:trace contextRef="#ctx0" brushRef="#br0" timeOffset="246.877">204 496 22669,'24'36'1192,"-5"-5"504,7-2-295,-1-7-593,-5-2-376,4-5-352,-8-2-72,6-4-1256,1-5-2873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31:56.593"/>
    </inkml:context>
    <inkml:brush xml:id="br0">
      <inkml:brushProperty name="width" value="0.025" units="cm"/>
      <inkml:brushProperty name="height" value="0.025" units="cm"/>
    </inkml:brush>
  </inkml:definitions>
  <inkml:trace contextRef="#ctx0" brushRef="#br0">294 141 19860,'1'-129'6836,"-3"119"-6037,2 9-271,-5 6-93,-2 8-429,1 1 0,0 0 0,1 0-1,0 0 1,1 1 0,1-1 0,0 1 0,0 14-6,-3 5-10,-15 100 51,6 2 0,6 0-41,8-130-75,2-2-31,-1-1 1,0 1-1,0-1 0,0 0 0,0 1 0,0-1 1,-1 1-1,0-1 0,0 0 0,0 1 0,0-1 1,0 0-1,0 0 0,-1 0 0,0 0 0,0 0 1,0 0-1,0 1 106,-7-4-1825</inkml:trace>
  <inkml:trace contextRef="#ctx0" brushRef="#br0" timeOffset="263.825">1 443 19348,'0'0'2225,"1"0"95,33 4-880,-11-4-287,9 0-209,5-4-320,5-5-288,2-1-104,1-2-192,3-1-24,-7 1-72,-1 4-216,-7 5-1112,-5 3-601</inkml:trace>
  <inkml:trace contextRef="#ctx0" brushRef="#br0" timeOffset="574.811">759 314 20684,'-10'3'198,"0"-1"0,0 2-1,0-1 1,1 1 0,-1 1-1,1-1 1,1 2 0,-1-1-1,1 1 1,-1 0 0,2 1-1,-1 0 1,1 0 0,0 1-1,0 0 1,1 0 0,0 1 0,1-1-1,0 1 1,0 0 0,1 1-1,0-1 1,1 1 0,0 0-1,0 0 1,1 0 0,-1 4-198,3-10 13,-1-1 0,1 0 0,0 0 0,0 0 1,0 1-1,0-1 0,1 0 0,-1 0 0,1 0 1,0 0-1,0 1 0,0-1 0,0 0 0,0 0 1,1-1-1,-1 1 0,1 0 0,0 0 0,0-1 1,0 1-1,0-1 0,0 0 0,1 1 1,-1-1-1,1 0 0,-1-1 0,1 1 0,0 0 1,0-1-1,0 1 0,0-1 0,0 0 0,0 0 1,0 0-1,0 0 0,0-1 0,0 1 0,1-1 1,-1 0-1,0 0 0,2 0-13,7-3 51,-1-1-1,0 1 1,1-2 0,-2 0 0,1 0-1,-1-1 1,0 0 0,0-1 0,0 0-1,-1-1 1,0 0 0,-1 0 0,1-1-1,-2 0 1,1 0 0,-1-1 0,-1 0-1,0 0 1,0-1 0,-1 0-1,0 0 1,-1 0 0,2-8-51,-2 30 8,-5 182-23,1-191 5,0-1 0,0 1 0,0-1 1,0 1-1,0-1 0,0 1 0,0-1 0,1 1 0,-1-1 0,0 1 0,1-1 0,-1 0 0,1 1 0,0-1 0,0 0 0,-1 1 0,1-1 0,0 0 1,0 0-1,0 0 0,0 0 0,0 0 0,0 0 0,1 0 0,-1 0 0,0 0 0,0 0 0,1-1 0,-1 1 0,1 0 0,-1-1 0,0 0 1,1 1-1,-1-1 0,1 0 0,-1 1 0,1-1 0,-1 0 0,1 0 0,-1 0 0,1 0 0,-1-1 0,1 1 0,-1 0 0,1-1 0,-1 1 0,0-1 1,1 1-1,-1-1 0,0 1 0,1-1 0,-1 0 0,0 0 0,0 0 0,1 0 0,-1 0 10,21-21-927,-2-10-644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32:10.696"/>
    </inkml:context>
    <inkml:brush xml:id="br0">
      <inkml:brushProperty name="width" value="0.025" units="cm"/>
      <inkml:brushProperty name="height" value="0.025" units="cm"/>
    </inkml:brush>
  </inkml:definitions>
  <inkml:trace contextRef="#ctx0" brushRef="#br0">1500 205 15963,'-14'-2'45,"1"0"-1,0 0 1,1-2-1,-1 1 0,0-2 1,1 0-1,0 0 0,0-1 1,0 0-1,1-1 1,-5-4-45,-1 2 140,0 0 1,0 2 0,0 0-1,-1 1 1,0 1 0,-1 0-1,1 2 1,-1 0 0,0 1 0,0 1-1,1 0 1,-1 2 0,-4 0-141,-61-3 240,17-2 158,0 3 0,0 2 1,0 4-1,-62 12-398,66-6 105,26-5-70,0 1-1,0 2 1,1 1 0,0 2-1,-19 10-34,30-9 92,0 1 0,1 1-1,0 1 1,2 1-1,0 1 1,1 1 0,1 1-1,-9 12-91,18-20 42,1 1-1,1 0 1,0 0 0,1 1-1,1 0 1,0 0-1,0 0 1,2 1-1,0 0 1,1 1-1,0-1 1,1 1 0,1-1-1,0 1 1,1 15-42,2-22 3,0 0 0,1 0 0,0 0 0,0 0 0,1-1 0,0 1 1,1-1-1,0 0 0,0 0 0,1 0 0,0 0 0,0-1 0,1 0 0,-1 0 0,2 0 1,-1-1-1,1 0 0,0 0 0,0-1 0,5 3-3,164 78-86,-98-58 62,0-3 0,2-4 0,1-4 0,0-3 0,59 2 24,610 25-168,-365-18 176,291-23-8,-411-8 9,238 27-9,-376-9 7,177 15 41,44-13-48,342-1 0,-221 31 1,-447-38-71,-1-1 1,0-1-1,1-1 1,-1-1-1,1-1 1,-1-1-1,0-1 1,0 0-1,0-2 1,0-1-1,0 0 1,-1-1-1,0-2 1,-1 0-1,0-1 0,0 0 1,-1-2-1,-1 0 1,0-1-1,0-1 1,-1 0-1,8-12 70,-12 12 15,-1 0-1,-1-1 1,0 0-1,-1-1 0,0 0 1,-2-1-1,0 0 1,-1 0-1,0 0 1,-2-1-1,0 0 0,-1 0 1,0 0-1,-2 0 1,0 0-1,-1 0 1,-2-17-15,-5 20 11,-1 0 1,0 1 0,-1 0 0,0 0-1,-1 1 1,-1 0 0,0 1-1,-1 0 1,0 1 0,0 0 0,-2 1-1,1 0 1,-1 1 0,-4-1-12,-62-41-241,-3 3 1,-1 4 0,-3 4-1,-7 1 241,-45-6 169,-1 7 1,-1 5-1,-2 7 1,-1 6-1,0 6 0,-8 7-169,-40-9 204,-864-40 663,-357 51-960,1270 7-92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47:01.577"/>
    </inkml:context>
    <inkml:brush xml:id="br0">
      <inkml:brushProperty name="width" value="0.025" units="cm"/>
      <inkml:brushProperty name="height" value="0.025" units="cm"/>
    </inkml:brush>
  </inkml:definitions>
  <inkml:trace contextRef="#ctx0" brushRef="#br0">55 576 13645,'0'0'2626,"-48"1"-608,41-3-96,7-17-288,15-8-737,22-11-321,15-14 321,22-8 0,17-9-257,9 0-351,1 7-193,-5 6-96,-12 10-353,-27 12-2017,-26 10-3139,-27 6-12108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7:29:58.750"/>
    </inkml:context>
    <inkml:brush xml:id="br0">
      <inkml:brushProperty name="width" value="0.025" units="cm"/>
      <inkml:brushProperty name="height" value="0.025" units="cm"/>
    </inkml:brush>
  </inkml:definitions>
  <inkml:trace contextRef="#ctx0" brushRef="#br0">19 212 19452,'-2'1'66,"1"0"-1,-1 0 0,1 0 1,0 0-1,0 0 1,0 1-1,0-1 1,0 0-1,0 1 0,0-1 1,0 0-1,0 1 1,0 0-1,1-1 1,-1 1-1,1-1 0,-1 1 1,1 0-1,0-1 1,0 1-1,0 0 1,-1-1-1,1 1 0,1 0 1,-1-1-1,0 1 1,0 0-1,1-1 1,-1 1-1,1 0 0,-1-1 1,1 1-1,0-1 1,0 1-1,-1-1 1,1 1-1,0-1 0,0 0 1,0 1-1,1-1 1,-1 0-1,0 0 1,0 0-1,1 0 0,-1 0 1,1 0-1,-1 0 1,1 0-1,0-1-65,16 2 34,0-1-1,1-1 1,-1-1-1,1 0 1,-1-2 0,0 0-1,0-1 1,4-2-34,14-1 26,-21 4-22,46-11 3,0 3 0,1 2-1,0 4 1,0 1-1,45 6-6,-97-2 2,95 11-3,0-5 1,0-4 0,0-5-1,4-5 1,576-95 80,76 16-24,-734 84-52,70-10 34,0 5-1,97 4-37,-193 3 4,0 1 1,0-1-1,0 1 1,0-1-1,0 1 1,0 0-1,0 0 1,0 0-1,0-1 0,0 1 1,0 0-1,1 0 1,-1 1-1,0-1 1,0 0-1,0 0 1,0 0-1,0 1 1,0-1-1,0 1 0,0-1 1,0 0-1,0 1 1,0 0-1,0-1 1,0 1-1,-1 0 1,1-1-1,0 1 1,0 0-1,-1 0 0,1 0 1,0-1-1,-1 1 1,1 0-1,-1 0 1,1 0-1,-1 0 1,1 0-1,-1 0 1,0 0-1,0 0 0,1 0 1,-1 1-1,0-1 1,0 0-1,0 0 1,0 0-1,0 0 1,0 0-1,-1 0 1,1 0-1,0 0 0,0 0 1,-1 0-1,1 0 1,-1 0-1,1 0 1,-1 0-1,1 0 1,-1 0-1,0 1-4,-15 24 29,10-18-614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7:30:06.451"/>
    </inkml:context>
    <inkml:brush xml:id="br0">
      <inkml:brushProperty name="width" value="0.025" units="cm"/>
      <inkml:brushProperty name="height" value="0.025" units="cm"/>
    </inkml:brush>
  </inkml:definitions>
  <inkml:trace contextRef="#ctx0" brushRef="#br0">795 2399 11634,'-38'-43'5349,"32"38"-5236,0 0-1,0-1 0,0 2 1,0-1-1,-1 1 1,0 0-1,0 0 0,0 1 1,0 0-1,-1 0 1,1 1-1,-1 0 1,0 0-1,1 1 0,-4-1-112,-26 3 442,0 2 0,1 1 0,-1 2 0,1 1 0,1 2-1,-1 2 1,1 0 0,1 3 0,1 1 0,0 1 0,0 2-1,2 1 1,-22 19-442,43-33-2,1 0 0,0 0-1,0 2 1,1-1 0,0 1-1,0 0 1,0 0 0,1 1 0,0 0-1,0 1 1,1-1 0,1 1-1,-1 0 1,1 1 0,1-1 0,-1 1-1,2 0 1,-1 0 0,2 1-1,-1-1 1,1 3 2,1 24-26,1-1 0,2 1 0,2-1 0,1 0 0,2 0 0,2 0 1,1-1-1,1 0 0,2-1 0,2-1 0,0 0 0,3-1 0,8 11 26,-15-27-1,1 0 1,0-1 0,1-1-1,1 0 1,0-1-1,1 0 1,0-1 0,1-1-1,0 0 1,1-1-1,0-1 1,1-1-1,0 0 1,0-1 0,1-1-1,6 1 1,28 5 0,0-2 0,1-3-1,0-2 1,0-2 0,15-2 0,-46-2-34,1 0 0,-1-1 0,0-1 1,0-2-1,0 0 0,0-1 0,-1-2 0,0 0 0,0-1 1,-1-1-1,0-1 0,-1-1 0,-1-1 0,0-1 1,0 0-1,-1-1 0,10-13 34,2-3-29,-2-2 1,-1-1-1,-2-1 0,-1-1 1,-2-1-1,-1-1 0,-2-1 1,-2 0-1,-2-2 0,1-7 29,-12 38 28,-1-1-1,-1 1 0,1-1 1,-2 1-1,1-1 1,-2 0-1,1 0 0,-1 1 1,-1-1-1,0 0 1,-1 0-1,0 1 0,0-1 1,-1 1-1,0 0 1,-1-1-1,0 1 0,-1 1 1,0-1-1,-1 1 1,0 0-1,-3-4-27,-17-17 190,-1 2 0,-1 1 0,-1 1 0,-1 2 0,-1 1 0,-1 1 0,-1 2 0,-1 1 0,-1 2 0,-1 1 0,-24-7-190,25 14 27,0 2-1,-1 2 1,0 1 0,1 2 0,-1 1-1,0 2 1,0 1 0,0 2 0,0 1-1,1 3 1,0 0 0,0 2 0,1 2 0,1 1-1,-13 7-26,-29 17-1247</inkml:trace>
  <inkml:trace contextRef="#ctx0" brushRef="#br0" timeOffset="30230.916">1848 2755 10938,'-8'5'3974,"6"15"-3413,52 6 33,68-27 2554,3 15-2827,15-55-258,83-19 53,-18-3 82,-104 27-177,571-167 33,-210 53-47,-377 125 0,-1-4 0,-2-4 0,-1-3 1,-1-3-1,59-42-7,-86 52 11,-38 23-12,289-150-12,161-27-43,287-153-92,-64 69 39,-493 171 102,152-103 7,-18 18 16,94-60 8,-16-38 98,-347 233-5,-55 44-102,-1 2-89,0-2-186</inkml:trace>
  <inkml:trace contextRef="#ctx0" brushRef="#br0" timeOffset="31461.233">2105 2355 13051,'-50'25'8325,"-20"41"-7787,15-13-347,25-29-114,-2-1-65,1 2-1,1 2 1,1 1-1,2 1 0,-4 6-11,26-28-12,-6 6 30,0 0 0,0 1 0,1 1 0,1 0 0,1 0 0,0 1-1,1 0 1,1 0 0,0 1 0,1 0 0,1 0 0,-1 9-18,6-22-2,0-1-1,0 0 1,0-1 0,1 1-1,0 0 1,-1 0-1,1-1 1,0 1 0,1-1-1,-1 1 1,0-1 0,1 0-1,-1 0 1,1 0-1,-1 0 1,1 0 0,0-1-1,0 1 1,0-1 0,0 0-1,0 0 1,0 0-1,0 0 1,0-1 0,0 1-1,1-1 1,-1 1-1,0-1 1,0 0 0,1-1-1,0 1 3,7 2-1,289 27 69,14-41-45,-312 12-10,0 8-254,8 25-272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7:30:49.955"/>
    </inkml:context>
    <inkml:brush xml:id="br0">
      <inkml:brushProperty name="width" value="0.025" units="cm"/>
      <inkml:brushProperty name="height" value="0.025" units="cm"/>
    </inkml:brush>
  </inkml:definitions>
  <inkml:trace contextRef="#ctx0" brushRef="#br0">0 99 25269,'0'10'873,"2"-1"-441,7-4-120,-9-5-1256,0 0 3496</inkml:trace>
  <inkml:trace contextRef="#ctx0" brushRef="#br0" timeOffset="542.985">138 1 21629,'16'14'72,"3"-2"-592,-2 1-833,-4 0-1479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7:30:49.067"/>
    </inkml:context>
    <inkml:brush xml:id="br0">
      <inkml:brushProperty name="width" value="0.025" units="cm"/>
      <inkml:brushProperty name="height" value="0.025" units="cm"/>
    </inkml:brush>
  </inkml:definitions>
  <inkml:trace contextRef="#ctx0" brushRef="#br0">1 159 25870,'28'38'360,"4"10"-56,-3 12-240,6 6-32,1 10-8,-5 0 0,0 5-152,-7 6-849</inkml:trace>
  <inkml:trace contextRef="#ctx0" brushRef="#br0" timeOffset="619.671">332 113 23605,'21'51'192,"2"8"24,3 12-160,2-1-40,0 0-8,-2-2 8,-1-2 16,3-3-8,-7-6-248,1-3-344,-4-8 112</inkml:trace>
  <inkml:trace contextRef="#ctx0" brushRef="#br0" timeOffset="1152.734">633 0 23749,'3'50'72,"4"2"40,12 14-96,6 4 0,0 5-16,0-1 8,4-2-504,0-7-424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7:30:45.153"/>
    </inkml:context>
    <inkml:brush xml:id="br0">
      <inkml:brushProperty name="width" value="0.025" units="cm"/>
      <inkml:brushProperty name="height" value="0.025" units="cm"/>
    </inkml:brush>
  </inkml:definitions>
  <inkml:trace contextRef="#ctx0" brushRef="#br0">258 2479 19668,'4'-20'914,"-2"12"-572,0 1 1,0-1-1,-1 1 1,0-1-1,-1 0 1,1 1-1,-2-1 1,1 0-1,-1 0 1,0 1-1,0-1 1,-1 1-1,0-1 1,-1 1-1,1 0 1,-3-3-343,3 8 46,0 1 1,0 0 0,-1 0-1,1 0 1,-1 0 0,1 1-1,-1-1 1,1 1 0,-1-1-1,1 1 1,-1 0 0,1 0-1,-1 0 1,1 0 0,-1 1-1,0-1 1,1 1 0,0-1-1,-1 1 1,1 0 0,-1 0-1,1 0 1,0 0 0,-1 0-1,1 1 1,0-1 0,0 1 0,0-1-1,0 1 1,0 0 0,1 0-1,-1 0 1,0 0 0,1 0-1,0 0 1,-1 1-47,-19 24 19,2 0 1,1 1-1,2 1 1,0 1-1,2 0 0,1 1 1,2 1-1,1 0 1,-1 9-20,6-27 2,1 0 0,0 0 0,1 1 0,1-1 0,0 0 0,1 1 0,1 0 0,0-1 0,0 1 0,2-1 1,0 1-1,1-1 0,0 0 0,1 0 0,0 0 0,2 1-2,-3-12-38,0 0 0,0 0 0,0 0 1,0 0-1,1 0 0,-1-1 0,1 1 0,0-1 1,0 0-1,0 0 0,0-1 0,0 1 0,0-1 0,0 0 1,0 0-1,1 0 0,-1 0 0,0-1 0,1 0 0,-1 0 1,1 0-1,-1-1 0,0 1 0,1-1 0,-1 0 0,0 0 1,0 0-1,0-1 0,0 1 0,0-1 0,0 0 0,0 0 1,0-1-1,-1 1 0,1-1 0,-1 0 0,0 0 0,0 0 1,0 0-1,0 0 0,1-3 38,53-46-1602</inkml:trace>
  <inkml:trace contextRef="#ctx0" brushRef="#br0" timeOffset="404.374">439 1748 21989,'-3'9'135,"0"0"0,0 0 0,1 0 0,0 0 0,1 1 0,0-1 1,0 1-1,1-1 0,0 1 0,1-1 0,0 0 0,0 1 0,1-1 0,1 0 0,-1 0 1,1 0-1,1 0 0,2 5-135,0 4 91,87 416 1264,-81-398-526,-12-36-813,1 1 0,-1-1-1,1 0 1,-1 1-1,1-1 1,-1 0 0,1 1-1,-1-1 1,1 0-1,-1 0 1,1 0 0,0 1-1,-1-1 1,1 0-1,-1 0 1,1 0 0,0 0-1,-1 0 1,1 0 0,-1 0-1,1 0 1,0 0-1,-1-1 1,1 1 0,-1 0-1,1 0 1,0 0-1,-1-1 1,1 1 0,-1 0-1,1-1 1,-1 1-1,1 0 1,-1-1 0,0 1-1,1-1 1,-1 1 0,1-1-1,-1 1 1,0-1-1,1 1 1,-1-1 0,0 1-1,0-1 1,1 1-1,-1-1 1,0 0 0,0 1-1,0-1 1,0 1-1,0-1 1,0 0 0,0 1-1,0-1-15,112-282 590,-112 284-586,0 0 1,1 0-1,-1 0 1,1-1-1,-1 1 1,1 0-1,-1 0 1,1 0-1,0-1 1,-1 1-1,1 0 1,0-1-1,0 1 1,-1 0-1,1-1 0,0 1 1,0-1-1,0 0 1,0 1-1,0-1 1,0 1-1,0-1 1,0 0-1,0 0 1,0 0-1,0 0 1,-1 0-1,1 0 1,0 0-1,0 0 1,0 0-1,0 0 1,0 0-1,0 0 1,0-1-1,0 1 1,0 0-1,0-1 1,0 1-1,0-1 1,0 1-1,-1-1 1,1 1-1,0-1 1,0 0-1,-1 1 1,1-1-1,0 0 1,-1 0-1,1 0 1,-1 1-1,1-1 1,-1 0-1,1 0 1,-1 0-1,1 0 0,-1 0 1,0 0-1,0 0 1,1 0-1,-1 0 1,0 0-1,0 0-4,52 179 91,-52-177-89,0 0-1,1 0 1,-1 1-1,0-1 1,0 0 0,1 0-1,-1 0 1,0 0-1,1 0 1,-1 0 0,1 0-1,-1 1 1,1-2-1,0 1 1,-1 0 0,1 0-1,0 0 1,0 0-1,0 0 1,0 0 0,0-1-1,-1 1 1,1 0-1,1-1 1,-1 1 0,0-1-1,0 1 1,0-1-1,0 0 1,0 1 0,0-1-1,0 0 1,1 0-1,-1 0 1,0 0 0,0 0-1,0 0 1,0 0-1,1 0 1,-1 0 0,0 0-1,0-1 1,0 1-1,0-1 1,0 1-1,0-1 1,0 1 0,0-1-1,0 1 1,0-1-1,0 0 1,0 1 0,0-1-1,0 0 1,0 0-1,-1 0 1,1 0 0,0 0-1,-1 0 1,1 0-1,0 0-1,43-40-2938,-30 32 1554</inkml:trace>
  <inkml:trace contextRef="#ctx0" brushRef="#br0" timeOffset="1240.631">1110 1895 21461,'-2'-1'127,"1"0"0,-1-1 0,0 1 0,1 0 0,-1 0 0,0 0 0,0 0 0,0 0 0,0 0 0,0 1 0,0-1 0,0 0 0,0 1 0,0 0 0,0-1 0,0 1 0,0 0 0,0 0 0,0 0 0,0 1 0,0-1 0,0 0 0,0 1 0,0-1 0,0 1 0,0 0 0,0 0 0,0 0 0,0-1 1,0 2-1,1-1 0,-1 0 0,0 0 0,1 1 0,-1-1 0,1 0 0,0 1 0,-1 0 0,1-1 0,-1 2-127,-37 77 578,34-65-567,0 1 0,1-1 0,0 1 0,1 0 0,1 1 0,1-1 0,0 0 0,1 0 0,1 4-11,-1-19 1,0 0 0,0 0 0,0 0 0,1 0 0,-1 0 0,0 0 0,1 0 0,-1 0-1,1 0 1,-1 0 0,1 0 0,-1 0 0,1 0 0,0-1 0,-1 1 0,1 0 0,0 0 0,0-1 0,0 1 0,-1 0 0,1-1-1,0 1 1,0-1 0,0 1 0,0-1 0,0 1 0,0-1 0,0 0 0,0 0 0,0 1 0,0-1 0,0 0 0,0 0-1,1 0 1,-1 0 0,0 0 0,0 0 0,0 0 0,0-1 0,0 1 0,0 0 0,0-1 0,0 1 0,0 0 0,0-1 0,0 1-1,0-1 0,45-29 63,-22 5-35,0-1 0,-2-1 0,-1-1 0,-1 0 0,14-30-28,7-7 68,-41 64-69,0 1 0,0-1 0,0 1 0,1-1 1,-1 0-1,0 1 0,0-1 0,1 1 1,-1-1-1,0 0 0,1 1 0,-1-1 1,1 1-1,-1-1 0,1 1 0,-1 0 0,1-1 1,-1 1-1,1-1 0,-1 1 0,1 0 1,-1 0-1,1-1 0,0 1 0,-1 0 1,1 0-1,0 0 0,-1-1 0,1 1 0,0 0 1,-1 0-1,1 0 0,0 0 0,-1 0 1,1 0-1,-1 0 0,1 1 0,0-1 1,-1 0-1,1 0 0,0 0 0,-1 1 0,1-1 1,-1 0-1,1 1 0,-1-1 0,1 0 1,0 1-1,-1-1 0,0 1 0,1-1 1,0 1 0,17 38-125,-8-16 146,-9-22-18,0 0 0,0 0 0,0 0 0,0 0 0,0 0 0,0 0 0,0 0 0,0-1 1,1 1-1,-1 0 0,0-1 0,0 1 0,1-1 0,-1 1 0,0-1 0,1 0 0,-1 1 0,1-1 1,-1 0-1,1 0 0,-1 0 0,0 0 0,1 0 0,-1 0 0,1 0 0,-1-1 0,0 1 1,1-1-1,-1 1 0,0-1 0,1 1 0,-1-1 0,0 1 0,0-1 0,1 0 0,-1 0 1,0 0-1,0 0 0,0 0 0,0 0 0,0 0-3,48-49 19,-44 43-12,155-197-2222,-159 204 2198,0 0 0,-1 0-1,1 1 1,0-1 0,0 1 0,-1-1 0,1 1 0,0-1 0,0 1 0,-1 0 0,1-1 0,-1 1 0,1 0-1,0-1 1,-1 1 0,1 0 0,-1 0 0,0-1 0,1 1 0,-1 0 0,0 0 0,1 0 0,-1 0 0,0 0 0,0 0-1,0-1 1,0 1 0,0 0 0,0 0 0,0 0 0,0 0 0,0 0 0,0 0 0,0 0 0,-1-1 0,1 1-1,0 0 1,-1 0 0,1 0 0,0 0 0,-1-1 0,1 1 0,-1 0 17,-5 47 147,18-58 79,10-30-42,28-32-36,-48 73-153,0-1-1,0 1 0,-1-1 1,1 1-1,0 0 0,0-1 0,-1 1 1,1 0-1,0 0 0,-1 0 1,1 0-1,-1 1 0,0-1 0,1 0 1,-1 0-1,0 1 0,0-1 1,1 1-1,-1 0 0,0-1 0,-1 1 1,1 0-1,0-1 0,0 1 0,-1 0 1,1 0-1,-1-1 0,0 1 1,1 0-1,-1 0 0,0 0 0,0 0 1,0 0-1,0 0 0,-1-1 1,1 1-1,0 0 0,-1 0 0,1 0 1,-2 1 5,3 0-2,88 566 510,-82-495-272,-7-74-219,0 0-1,0-1 1,0 1 0,1-1 0,-1 1-1,0 0 1,0-1 0,0 1-1,0-1 1,0 1 0,0-1 0,0 1-1,0-1 1,0 1 0,0 0 0,0-1-1,-1 1 1,1-1 0,0 1 0,0 0-1,0-1 1,0 1 0,-1-1 0,1 1-1,0 0 1,-1-1 0,1 1 0,0 0-1,0-1 1,-1 1 0,1 0-1,0 0 1,-1-1 0,1 1 0,-1 0-1,1 0 1,0 0 0,-1-1 0,1 1-1,-1 0 1,1 0 0,-1 0 0,1 0-1,0 0 1,-1 0 0,1 0 0,-1 0-1,1 0 1,-1 0 0,1 0-1,0 0 1,-1 0 0,1 0 0,-1 0-1,1 1 1,-1-1 0,1 0 0,0 0-1,-1 0 1,1 1 0,0-1 0,-1 0-1,1 1 1,0-1 0,-1 0 0,1 1-1,0-1 1,0 0 0,-1 1-17,0-11 59,0 0 1,0 0-1,1 0 1,1 0-1,0-1 0,0 1 1,1 0-1,0 1 1,0-1-1,1 0 1,4-6-60,-4 4 17,230-586 57,-224 574-62,-1 0 0,-1 0-1,-2-1 1,0 0 0,-1 0-1,-2 0 1,-1 0 0,0-9-12,-1 32 7,1 0 0,-1 0 1,0 0-1,0 0 0,1 0 1,-1 0-1,0 0 0,-1-1 1,1 1-1,0 0 0,-1 0 1,1 0-1,-1 0 1,1 0-1,-1 0 0,0 0 1,0 0-1,0 1 0,0-1 1,0 0-1,0 0 0,-1 1 1,1-1-1,-1 1 0,1-1 1,-1 1-1,1 0 0,-1-1 1,0 1-1,0 0 0,1 0 1,-1 0-1,0 0 0,0 1 1,0-1-1,0 0 1,0 1-1,0 0 0,0-1 1,0 1-1,-1 0 0,1 0 1,0 0-1,0 0 0,0 0 1,0 1-1,-1-1-7,-6 6 22,-1 1 0,1 0 0,1 1 1,-1-1-1,1 1 0,1 1 0,0 0 0,0 0 0,0 0 0,1 1 1,1 0-1,0 0 0,0 0 0,-2 7-22,7-16 1,-11 22 25,0 1 0,2 0-1,0 0 1,2 1 0,1 0 0,0 0 0,0 20-26,5-42 1,1 0 0,-1 0-1,1 1 1,-1-1 0,1 0 0,0 0 0,1 1-1,-1-1 1,0 0 0,1 1 0,0-1 0,0 0-1,0 0 1,0 0 0,0 0 0,1 0 0,-1 0-1,1 0 1,0 0 0,0-1 0,0 1 0,0-1-1,0 1 1,0-1 0,1 0 0,0 0 0,-1 0-1,1 0 1,0 0 0,0 0 0,0-1-1,0 0 1,0 1 0,0-1 0,0 0 0,0 0-1,2-1 0,11 0-83,-1-1 0,1 0-1,0-1 1,-1-1-1,1-1 1,-1 0 0,0-1-1,0 0 1,2-3 83,-14 7-42,56-21 433</inkml:trace>
  <inkml:trace contextRef="#ctx0" brushRef="#br0" timeOffset="4193.328">5266 36 25958,'7'10'440,"5"2"-368,-1-1-24,0-2-1209</inkml:trace>
  <inkml:trace contextRef="#ctx0" brushRef="#br0" timeOffset="6151.695">2175 2745 19364,'-1'-2'171,"1"1"0,-1-1 0,0 1 0,0-1 1,0 1-1,0-1 0,-1 1 0,1 0 0,0 0 0,-1-1 0,1 1 0,-1 0 0,1 0 0,-1 0 0,1 1 0,-1-1 0,0 0 0,1 0 1,-1 1-1,0-1 0,1 1 0,-1 0 0,0 0 0,0-1 0,0 1 0,1 0 0,-3 0-171,-76 28 1697,56-12-1664,2 1 0,-1 1 0,2 1-1,1 1 1,0 0 0,1 2 0,1 0 0,2 1 0,0 1-1,1 0 1,2 1 0,0 0 0,-4 14-33,14-33-3,0 1 1,0-1-1,1 0 1,-1 1-1,1-1 0,1 1 1,-1 0-1,1-1 1,0 1-1,1 0 1,-1 0-1,1 0 0,1 0 1,0-1-1,-1 1 1,2 0-1,-1 0 0,1-1 1,0 1-1,1-1 1,-1 0-1,1 1 1,1-1-1,-1 0 0,1-1 1,0 1-1,0-1 1,0 0-1,1 0 0,0 0 1,3 2 2,8-2-14,0-1 0,0 0 1,1-1-1,-1-1 0,1-1 0,-1-1 1,1 0-1,-1-1 0,1 0 0,0-2 14,25 0-1,-36 3 2,5-1 2,1 0-1,0 0 0,0 1 1,-1 1-1,1 0 0,0 0 1,-1 1-1,1 1 0,-1 0 1,0 0-1,1 2 1,-1-1-3,-10-3 14,1 0 1,-1 0 0,0 0-1,1 0 1,-1 0 0,0 1 0,0-1-1,0 0 1,0 1 0,0-1 0,0 0-1,0 1 1,0-1 0,-1 1-1,1-1 1,-1 1 0,1 0 0,-1-1-1,1 1 1,-1 0 0,0-1 0,0 1-1,0 0 1,0-1 0,0 1-1,0 0 1,0-1 0,-1 1 0,1-1-1,-1 1 1,1 0 0,-1-1 0,1 1-1,-1-1 1,0 1 0,0-1-1,0 1 1,0-1 0,0 0 0,0 0-1,0 1 1,0-1 0,-1 0-15,-56 53 1523,57-54-1516,-43 29 484,-2-3-1,-1-1 1,0-2 0,-50 15-491,89-35 10,-39 10-332,39-14-420</inkml:trace>
  <inkml:trace contextRef="#ctx0" brushRef="#br0" timeOffset="6946.716">2600 2617 19364,'13'-11'5065,"0"20"-3824,5 30-1323,-17-39 170,75 288 251,-44-145-172,-32-141-118,0-2 18,4-16-776,-4-1-400,-4-2-542</inkml:trace>
  <inkml:trace contextRef="#ctx0" brushRef="#br0" timeOffset="2141.909">2559 1001 20652,'0'0'1417,"-1"4"0,1 10-1244,0 1-1,1 0 0,0 0 1,2-1-1,-1 1 0,2-1 0,0 0 1,0 0-1,1 0 0,4 6-172,5 17 118,72 197 1241,-86-234-1321,0-1 1,0 1-1,0-1 1,0 1-1,0-1 1,0 1-1,1-1 1,-1 1-1,0 0 1,0-1-1,0 1 1,0-1-1,1 1 1,-1 0-1,0-1 1,0 1-1,1 0 1,-1-1 0,0 1-1,1 0 1,-1 0-1,0-1 1,1 1-1,-1 0 1,1 0-1,-1-1 1,0 1-1,1 0 1,-1 0-1,1 0 1,-1 0-1,1 0 1,-1 0-1,0 0 1,1 0-1,-1 0 1,1 0-1,-1 0 1,1 0-1,-1 0 1,0 0-1,1 0 1,-1 0-1,1 0 1,-1 0-1,1 1 1,-1-1-1,0 0 1,1 0 0,-1 0-1,0 1 1,1-1-1,-1 0 1,0 1-1,1-1 1,-1 0-1,0 1 1,0-1-1,1 0-38,-1-10 67,0-1 0,-1 0 1,0 0-1,-1 0 0,0 1 0,0-1 0,-1 1 0,-1-1 0,0 1 0,-1-2-67,2 3 23,-92-193 185,159 202-431,-53-1-14,1-1-1,-1 0 1,0 0 0,1-1 0,-1-1-1,0 0 1,-1-1 0,1 0 0,-1 0-1,0-1 1,3-3 237,17-11-2086</inkml:trace>
  <inkml:trace contextRef="#ctx0" brushRef="#br0" timeOffset="2534.274">2974 844 14579,'-61'37'8055,"53"-25"-7909,1 0 0,0 1 0,0 0 0,2 0 0,-1 0-1,2 1 1,0 0 0,0 0 0,1 0 0,1 0 0,1 2-146,0 104 902,1-117-871,1 1-1,-1 0 0,1-1 0,0 1 1,0-1-1,0 1 0,1-1 0,-1 1 0,1-1 1,-1 0-1,1 1 0,0-1 0,1 0 1,-1-1-1,0 1 0,1 0 0,0 0 1,-1-1-1,1 0 0,0 0 0,0 1 0,1-2 1,-1 1-1,0 0 0,1-1 0,-1 1 1,1-1-1,-1 0 0,1 0 0,1 0-30,2-2 78,-1-1 0,1 1-1,-1-1 1,0-1 0,0 1 0,0-1-1,0 0 1,0 0 0,0-1 0,-1 0-1,1 0 1,-1 0 0,0 0-1,-1-1 1,1 0 0,-1 0 0,0 0-1,0-1 1,0 1 0,-1-1 0,0 0-1,0 0 1,0 0 0,-1 0-1,0-1 1,0 1 0,-1-1 0,1-4-78,0 1 37,-1 0 0,0 0 1,0 0-1,-1 0 1,-1 0-1,0 0 0,0 0 1,-1 1-1,0-1 1,-1 0-1,0 0 0,0 1 1,-1 0-1,0 0 1,-1 0-1,0 0 0,0 1 1,-1-1-1,0 2 1,-1-1-1,0 0 0,0 1 1,-4-3-38,9 9-4,1 0 1,-1 0-1,0 1 0,0-1 1,0 0-1,0 1 0,0-1 1,0 1-1,0 0 0,0-1 1,0 1-1,0 0 0,0 0 1,0 0-1,0 1 0,0-1 1,0 0-1,0 1 0,0-1 1,0 1-1,0 0 0,1 0 1,-1 0-1,0-1 0,0 2 1,1-1-1,-1 0 0,0 0 1,1 1-1,-1-1 0,1 0 1,0 1-1,-1 0 0,1-1 1,0 1-1,0 0 0,0-1 1,0 1-1,0 0 0,1 0 0,-1 0 1,0 0-1,1 0 0,-1 0 1,1 0-1,0 0 0,0 0 1,0 0-1,0 0 0,0 0 1,0 0-1,1 0 0,-1 0 1,0 0-1,1 0 0,0 0 5,0 0-7,1-1 0,0 0 0,-1 0 0,1 1 0,0-1 0,0 0 1,0-1-1,0 1 0,0 0 0,0 0 0,0-1 0,0 1 1,0-1-1,0 0 0,1 0 0,-1 1 0,0-1 0,0-1 0,0 1 1,0 0-1,0 0 0,0-1 0,0 1 0,0-1 0,0 0 1,0 0-1,0 0 0,0 0 0,0 0 0,0 0 0,0 0 0,-1 0 1,1-1-1,0 1 0,0-2 6,1 2-26,72-44-1791,-34 16-10</inkml:trace>
  <inkml:trace contextRef="#ctx0" brushRef="#br0" timeOffset="3309.424">3429 624 21917,'-3'-1'207,"-1"1"0,0 0 0,0 0 0,1 0 0,-1 1 1,0-1-1,1 1 0,-1-1 0,0 1 0,1 1 0,-1-1 1,1 0-1,-1 1 0,1 0 0,0-1 0,0 1 0,0 1 1,0-1-1,0 0 0,-1 2-207,-61 100 547,58-91-531,1 0-1,0 0 1,1 1-1,1 0 1,0 0 0,0 1-1,2-1 1,0 0-1,1 1 1,0 0 0,1-1-1,0 1 1,2 0-16,-2-13 9,1 1 1,0 0 0,0 0-1,0-1 1,1 1 0,-1-1-1,1 1 1,-1-1 0,1 0-1,0 1 1,0-1 0,0 0-1,0 0 1,0 0-1,0-1 1,1 1 0,-1 0-1,1-1 1,-1 0 0,1 1-1,-1-1 1,1 0 0,0 0-1,0-1 1,-1 1 0,1 0-1,0-1 1,0 0 0,0 0-1,0 0 1,-1 0-1,1 0 1,0 0 0,0-1-1,0 1 1,0-1 0,-1 0-1,1 0 1,0 0 0,-1 0-1,1 0 1,-1-1 0,1 1-1,-1-1 1,0 0 0,1 1-1,1-3-9,4-6 76,1-1-1,-2 0 1,1 0 0,-2 0-1,1-1 1,-2 0-1,1 0 1,-2 0 0,0-1-1,0 0 1,-1 0-1,-1 0 1,0 0 0,-1 0-1,0 0 1,-1-1 0,0 1-1,-1 0 1,-1 0-1,0 0 1,-1 0 0,0 0-1,-4-10-75,6 24-1,1 0 0,0-1-1,-1 1 1,1 0 0,-1 0 0,1-1-1,-1 1 1,1-1 0,-1 1-1,1-1 1,-1 1 0,0-1 0,1 1-1,-1-1 1,0 1 0,1-1-1,-1 0 1,0 1 0,0-1 0,1 0-1,-1 0 1,0 1 0,0-1-1,1 0 1,-1 0 0,0 0 0,0 0-1,0 0 1,1 0 0,-1 0-1,0-1 1,0 1 0,0 0 0,1 0-1,-1 0 1,0-1 0,1 1 0,-1 0-1,0-1 1,0 1 0,1-1-1,-1 1 1,1-1 0,-1 1 0,0-1-1,1 1 1,-1-1 0,1 0-1,-1 1 1,1-1 0,-1 0 1,1 1 0,0 1 0,0 0 0,0-1 0,0 1 0,0 0 0,0-1 0,0 1 0,1 0 0,-1-1 0,0 1 0,0 0 0,0-1 0,1 1 0,-1 0 0,0-1 0,1 1 0,-1-1 0,0 1 0,1-1 0,-1 1 0,1-1 0,-1 1 0,1-1 0,-1 1 0,1-1 0,-1 0 0,1 1 0,-1-1 0,1 0 0,0 1 0,-1-1 0,1 0 0,0 0 0,-1 1 0,1-1 0,0 0 0,-1 0 0,1 0 0,0 0 0,-1 0 0,1 0 0,0 0 0,-1 0 0,1 0 0,0-1 0,-1 1 0,1 0 0,0 0 0,-1-1 0,1 1 0,-1 0 0,1-1 0,-1 1 0,1 0 0,0-1 0,-1 1 0,1-1 0,-1 1 0,0-1 0,1 1 0,-1-1 0,1 1 0,-1-1 0,42-26-9,28-32 17,73-49 36,-142 106-47,1 1 0,-1 0 1,0-1-1,0 1 0,1 0 1,-1 0-1,1 0 0,-1 0 1,1 0-1,-1 0 0,1 0 1,0 0-1,0 1 0,-1-1 1,1 1-1,0-1 0,0 1 1,-1 0-1,1 0 0,0-1 1,0 1-1,0 1 0,0-1 0,-1 0 1,1 0-1,0 1 0,0-1 1,-1 1-1,1-1 0,0 1 1,0 0-1,-1-1 0,1 1 1,-1 0-1,1 0 0,-1 0 1,1 1-1,-1-1 0,0 0 1,1 0-1,-1 1 0,0-1 1,0 1-1,0-1 0,0 1 1,0-1-1,0 1 0,-1 0 1,1 0-1,-1-1 0,1 2 3,-5 154 3,5-156 0,0 0-1,-1-1 0,1 1 1,0 0-1,-1-1 0,1 1 1,0-1-1,0 1 0,0-1 1,-1 0-1,1 1 0,0-1 1,0 0-1,0 1 0,0-1 1,0 0-1,0 0 1,0 0-1,-1 0 0,1 0 1,0 0-1,0 0 0,0 0 1,0 0-1,0-1 0,0 1 1,0 0-1,0 0 0,-1-1 1,1 1-1,0-1 0,0 1 1,0-1-1,-1 1 1,1-1-1,0 1 0,-1-1 1,1 0-1,0 1 0,-1-1 1,1 0-1,-1 1 0,1-1 1,-1 0-1,1 0 0,-1 0 1,0 0-1,1 1 0,-1-1 1,0 0-1,1-1-2,181-217 134,-182 219-136,0 1 1,0-1 0,0 0 0,0 1 0,0-1 0,1 0-1,-1 1 1,0-1 0,0 0 0,1 1 0,-1-1 0,0 0-1,0 0 1,1 1 0,-1-1 0,0 0 0,1 0-1,-1 0 1,0 1 0,1-1 0,-1 0 0,0 0 0,1 0-1,-1 0 1,0 0 0,1 0 0,-1 0 0,1 0 0,-1 0-1,0 0 1,1 0 0,-1 0 0,1 0 0,-1 0 0,0 0-1,1 0 1,-1 0 0,0 0 0,1 0 0,-1-1 0,0 1-1,1 0 1,-1 0 0,0 0 0,1-1 0,-1 1 0,0 0-1,0 0 1,1-1 0,-1 1 0,0-1 1,-11 43-82,9-36 76,-23 97 43,27-102-36,-1-1 1,0 1-1,1-1 1,-1 0-1,1 0 1,-1 0-1,0 0 1,1 0-1,-1 0 1,1 0-1,-1-1 1,0 1-1,1 0 1,-1-1-1,1 1 1,-1-1-1,0 1 1,0-1-1,1 0 1,-1 0-1,0 1 1,0-1-1,0 0 1,0 0-1,0 0 1,0 0-1,0 0 1,0-1-1,0 1 1,-1 0-1,1 0 1,0 0-1,0-1-1,63-63 58,117-98-28,-179 160-32,0 1 0,0 0 0,0 0 0,0 0 0,0 0 0,1 1 0,-1-1-1,1 1 1,-1-1 0,1 1 0,0 0 0,-1 0 0,1 0 0,0 0 0,0 1 0,0-1-1,-1 1 1,1 0 0,0 0 0,0 0 0,0 0 0,0 0 0,0 0 0,0 1 0,-1-1 0,1 1-1,0 0 1,0 0 0,-1 0 0,1 0 0,0 1 0,-1-1 0,3 2 2,-4 117 79,0-121-77,-1 1 0,0 0 0,0-1 1,1 1-1,-1 0 0,0 0 0,1-1 0,-1 1 1,1 0-1,-1 0 0,0 0 0,1-1 1,-1 1-1,1 0 0,-1 0 0,0 0 1,1 0-1,-1 0 0,1 0 0,-1 0 1,1 0-1,-1 0 0,0 0 0,1 0 1,-1 0-1,1 0 0,-1 0 0,1 0 0,-1 0 1,0 0-1,1 1 0,-1-1 0,1 0 1,-1 0-1,0 1 0,1-1 0,-1 0 1,0 0-1,1 1 0,-1-1 0,0 0 1,0 1-1,1-1 0,-1 0 0,0 1 1,0-1-1,1 1 0,-1-1 0,0 0 0,0 1 1,0-1-1,0 1 0,0-1 0,0 0 1,0 1-1,0-1 0,0 1 0,0-1 1,0 1-1,0-1 0,0 0 0,0 1 1,0-1-1,0 1 0,0-1 0,0 1 1,-1-1-1,1 0 0,0 1 0,0-1-2,31-27-212,-26 21 57,29-27-1187,4-9-692</inkml:trace>
  <inkml:trace contextRef="#ctx0" brushRef="#br0" timeOffset="3648.586">4616 1 28838,'-25'16'281,"10"-7"-198,1 0 0,0 1 0,0 1 0,1 0 0,0 1 0,1 0 0,1 1 0,0 0 0,-6 10-83,16-23-1,1 1 0,-1 0 0,0-1 0,1 1 0,-1 0 0,1 0 0,-1 0-1,1 0 1,-1-1 0,1 1 0,0 0 0,-1 0 0,1 0 0,0 0 0,0 0-1,0 0 1,0 0 0,0 0 0,0 0 0,0 0 0,0 0 0,0 0 0,0 0-1,0 0 1,0 0 0,1 0 0,-1 0 0,0 0 0,1-1 0,-1 1 0,1 0 0,-1 0-1,1 0 1,-1 0 0,1-1 0,0 1 0,-1 0 0,1-1 0,0 1 0,0 0-1,0-1 1,-1 1 0,1-1 0,0 1 0,0-1 0,0 0 0,0 1 0,0-1-1,0 0 1,0 1 0,0-1 1,50-6-73,42-33 12,-75 29 19,0 1 1,1 1-1,0 0 0,0 2 1,0 0-1,1 1 0,0 1 1,0 1-1,0 1 1,0 1-1,8 0 42,-26 1-5,1 0 1,-1 0-1,0 0 0,0 1 0,1-1 1,-1 0-1,0 1 0,0-1 1,1 1-1,-1 0 0,0 0 1,0 0-1,0 0 0,0 0 1,0 0-1,0 1 0,-1-1 1,1 0-1,0 1 0,-1 0 1,1-1-1,-1 1 0,1 0 1,-1 0-1,0 0 0,0 0 0,0 0 1,0 0-1,0 0 0,0 0 1,0 0-1,-1 1 0,1-1 1,-1 0-1,0 0 0,0 1 1,1-1-1,-2 0 0,1 0 1,0 1-1,0-1 0,-1 0 1,0 3 4,-5 8 6,-2 1 0,0-2 0,0 1 0,-1-1 0,-1 0 0,0 0 0,-1-1 0,0-1 0,0 0 0,-1-1 0,0 0 0,-1 0 0,0-1 0,-11 4-6,24-12 1,-10 7-41,4-3-27,0 0-1,0 0 1,0 0-1,0-1 1,-1 0-1,1 0 1,-1-1-1,0 0 1,0 0-1,0 0 1,0-1-1,-5 0 68,-5-3-21</inkml:trace>
  <inkml:trace contextRef="#ctx0" brushRef="#br0" timeOffset="8568.339">2886 2581 11747,'6'-25'6941,"10"1"-3795,55-32-2372,-63 51-270,9-9-331,2 2 1,0 1-1,0 0 1,1 1-1,0 1 1,1 1-1,0 1 1,0 1-1,0 0 1,1 2-1,0 0-173,-19 4 12,-1-1 0,0 1 0,0 0 0,1-1 1,-1 1-1,1 0 0,-1 1 0,0-1 0,1 0 0,-1 1 0,0-1 0,0 1 0,1-1 1,-1 1-1,0 0 0,0 0 0,0 0 0,0 1 0,0-1 0,0 0 0,0 1 0,0-1 0,-1 1 1,1-1-1,0 1 0,-1 0 0,1 0 0,-1 0 0,0 0 0,0 0 0,0 0 0,0 0 1,0 0-1,0 1 0,0-1 0,-1 0 0,1 0 0,-1 2-12,-1 11 76,-1 0 1,-1-1-1,-1 0 0,0 1 0,0-1 1,-2-1-1,1 1 0,-2-1 0,0 0 0,-6 9-76,5-8 62,-153 274 1757,138-216-1293,24-71-523,-1 1 0,1-1 0,0 0 1,-1 0-1,1 0 0,0 0 0,0 0 1,0 0-1,0 0 0,0 0 0,0 0 1,0 0-1,0 0 0,0-1 0,1 1 0,-1 0 1,0-1-1,0 1 0,1-1 0,-1 1 1,0-1-1,1 0 0,-1 0 0,0 1 0,1-1 1,-1 0-1,1 0 0,-1 0 0,0 0 1,1-1-1,-1 1 0,0 0 0,1-1 0,-1 1 1,0 0-1,0-1 0,1 0 0,-1 1 1,0-1-1,0 0 0,0 0 0,0 1 1,1-1-1,-1 0 0,-1 0 0,1 0 0,0 0 1,0 0-1,0-1 0,0 1-3,291-195-424,-240 164-836</inkml:trace>
  <inkml:trace contextRef="#ctx0" brushRef="#br0" timeOffset="9142.819">3428 2195 24661,'5'-10'138,"0"0"-1,0 0 0,1 1 1,1 0-1,-1 0 0,2 1 1,-1 0-1,1 0 1,0 1-1,1 0 0,-1 0 1,1 1-1,1 0 0,-1 0 1,1 1-1,0 1 0,0 0 1,1 0-1,-1 1 1,11-2-138,-6-1-6,0 1 0,1 1 0,0 1 1,0 0-1,0 1 0,0 1 0,0 0 1,0 1-1,0 1 0,0 0 0,0 1 1,0 1-1,10 3 6,-23-5-2,-1 0 1,1 1-1,0-1 1,0 1-1,-1 0 1,1-1 0,-1 1-1,0 0 1,1 0-1,-1 0 1,0 1-1,0-1 1,0 1-1,0-1 1,-1 1-1,1-1 1,-1 1-1,0 0 1,1 0-1,-1 0 1,0 0-1,-1 0 1,1 0-1,-1 0 1,1 0-1,-1 0 1,0 0 0,0 0-1,0 0 1,0 0-1,-1 0 1,1 0-1,-1 0 1,0 0-1,0 0 1,0 0-1,0 0 1,0 0-1,-1 0 1,0 1 1,-72 110 465,72-111-438,-75 91 1103,88-91-954,49-30-190,-50 21 15,0 1 1,0 0 0,1 0-1,0 1 1,0 0 0,0 1-1,0 1 1,1 0-1,-1 0 1,1 1 0,-1 0-1,6 1-1,-10 1-3,0 0 0,-1 1-1,1-1 1,-1 2 0,1-1-1,-1 0 1,0 1 0,0 0-1,0 1 1,0-1 0,-1 1 0,1 0-1,-1 1 1,0-1 0,0 1-1,-1 0 1,1 0 0,-1 1-1,0-1 1,-1 1 0,1 0 0,-1 0-1,0 0 1,-1 0 0,0 0-1,1 1 1,-2-1 0,1 1-1,-1 0 1,0-1 0,-1 1-1,1 0 1,-1 0 0,-1-1 0,1 1-1,-1 0 1,0 0 0,-1-1-1,1 1 1,-1-1 0,-1 0-1,1 1 1,-1-1 0,0 0 3,-7 7 66,0-1 0,0 1 0,-1-2 0,-1 0 0,0 0 0,0-1 0,-1 0 0,0-2 0,-1 1 0,0-1 0,0-1 0,-1-1 0,0 0-1,0-1 1,0 0 0,-1-1 0,-13 1-66,-6-3-100,3-6-544</inkml:trace>
  <inkml:trace contextRef="#ctx0" brushRef="#br0" timeOffset="33285.884">3656 1849 13619,'-120'-72'4110,"97"64"-4010,0 1 1,-1 1-1,0 1 1,0 1-1,0 1 1,-1 1-1,-14 1-100,-50 0-37,-1 4 0,0 3 1,1 5-1,1 4 0,-47 14 37,-55 33 90,3 9 1,3 7-1,4 8 0,-11 16-90,141-77 3,0 3-1,2 1 1,2 2-1,0 3 1,2 1 0,2 2-1,2 2 1,1 2-1,2 1 1,2 2-1,-15 26-2,27-23 7,2 1-1,2 1 0,2 0 1,2 2-1,2-1 1,3 2-1,2 0 0,2 0 1,2 0-1,3 1 1,2-1-1,2 1 0,3-1 1,12 50-7,-8-47-27,3 0 0,3-1 1,2-1-1,2-1 1,20 38 26,-26-64-23,0 0 0,2-1 1,1-1-1,1-1 0,1 0 0,0-1 1,2-1-1,1-1 0,0-1 1,2-1-1,20 13 23,14-4 21,0-3 0,2-2 0,1-3 0,0-2 0,2-3 0,-1-3 0,1-2 0,1-4 0,23-1-21,17 1 33,1-4 0,-1-5 0,0-4 0,0-5 0,-1-4 0,78-25-33,-10-15 72,-3-8 1,-2-6 0,-4-8-1,-4-8 1,-3-5 0,16-22-73,-36 17 2,-5-6 1,-4-5-1,-5-6 1,-5-5-1,-5-5 0,-1-10-2,-75 91 13,-3-2-1,-1-1 0,-3-1 0,-1-1 1,-3-2-1,11-30-12,-29 61 31,1 0 0,-2-1 0,-1 0 0,0 0 0,-2 0 0,0 0 0,-1 0 0,-1 0 0,-1 0 0,-1-1 0,-1 1 0,0 0 0,-2 1 0,0-1 0,-1 1 0,-1 0 0,-1 0 0,0 1 0,-5-6-31,-6-4 78,0 1 0,-2 1 0,0 1-1,-2 1 1,-1 1 0,-1 0 0,0 2-1,-2 2 1,0 0 0,-2 2 0,-26-13-78,-21-6 165,-1 4 1,-2 3-1,-1 3 1,-14 1-166,-17-2 21,0 5 1,-2 4-1,0 6 0,0 5 1,-1 4-1,0 6 0,-86 14-21,-91 27-322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55:58.490"/>
    </inkml:context>
    <inkml:brush xml:id="br0">
      <inkml:brushProperty name="width" value="0.025" units="cm"/>
      <inkml:brushProperty name="height" value="0.025" units="cm"/>
    </inkml:brush>
  </inkml:definitions>
  <inkml:trace contextRef="#ctx0" brushRef="#br0">971 42 18972,'-182'-7'4633,"-93"19"-3206,253-11-1410,1 1 1,-1 1-1,1 1 0,-1 0 1,1 2-1,1 1 0,-1 0 1,1 2-1,1 0 0,-1 1 1,2 1-1,-1 1 0,1 0 1,1 1-1,1 1 0,0 1 1,-12 14-18,8 1 10,1 2 0,1 0 0,2 1-1,1 0 1,1 1 0,3 1 0,0 0 0,3 0 0,0 1 0,3 0 0,1 1 0,1-1 0,2 1 0,2-1 0,1 1-1,7 32-9,-2-30-11,2 0 0,1-1-1,2-1 1,1 0 0,2 0-1,2-1 1,1-1-1,2-1 1,1-1 0,2-1-1,1-1 1,1 0 0,2-2-1,1-1 1,1-2-1,1-1 1,5 2 11,-13-12-1,1-2 0,1 0 1,0-1-1,0-2 0,1 0 0,1-2 0,0 0 0,0-2 0,0-1 1,0-1-1,1-1 0,0-2 0,0 0 0,-1-2 0,1-1 0,0-1 1,-1-1-1,0-1 0,0-2 0,0-1 0,-1 0 0,0-2 0,0-1 1,-1-1-1,7-6 1,-4 0 18,-1-1 0,0-2 0,-2-1 0,0 0 0,-2-2 0,0-1 0,-2 0 1,-1-2-1,-1 0 0,1-5-18,30-59 120,-4-3 0,16-52-120,-42 100 12,-3 5 11,-1 1 1,-2-2-1,-2 0 0,-1 0 0,0-24-23,-8 48 117,-1-1-1,0 0 0,-2 0 0,0 0 0,-1 1 1,-1-1-1,-1 1 0,0-1 0,-2 1 0,0 1 1,0-1-1,-2 1 0,-9-15-116,2 8 188,-1 2 0,-1-1 0,-1 2 0,-1 0 0,0 1 0,-2 2 0,0 0 0,-20-13-188,28 22 13,-1 0-1,0 1 0,0 1 0,-1 0 1,1 1-1,-2 0 0,1 1 1,0 1-1,-1 0 0,0 2 0,0-1 1,0 2-1,0 0 0,0 1 1,-15 2-13,17 1-107,0 2 0,0-1 1,0 1-1,1 1 1,0 1-1,0 0 0,1 0 1,0 1-1,0 1 1,1 0-1,0 1 1,-2 2 106,-17 18-1303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56:36.607"/>
    </inkml:context>
    <inkml:brush xml:id="br0">
      <inkml:brushProperty name="width" value="0.025" units="cm"/>
      <inkml:brushProperty name="height" value="0.025" units="cm"/>
    </inkml:brush>
  </inkml:definitions>
  <inkml:trace contextRef="#ctx0" brushRef="#br0">0 1 26326,'0'0'752,"0"0"-104,0 0-312,0 0-192,0 0-240,2 0-1456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56:35.707"/>
    </inkml:context>
    <inkml:brush xml:id="br0">
      <inkml:brushProperty name="width" value="0.025" units="cm"/>
      <inkml:brushProperty name="height" value="0.025" units="cm"/>
    </inkml:brush>
  </inkml:definitions>
  <inkml:trace contextRef="#ctx0" brushRef="#br0">0 135 20028,'31'109'3402,"98"246"-1921,-93-306-740,-35-49-720,0 1 1,0-1-1,0 0 0,0 0 1,0 0-1,0 0 1,0 0-1,0-1 0,0 1 1,0 0-1,0 0 0,0-1 1,0 1-1,0 0 0,0-1 1,0 1-1,-1-1 0,1 1 1,0-1-1,0 1 0,0-1 1,-1 0-1,1 1 0,0-1 1,-1 0-1,1 0 0,-1 0 1,1 1-1,-1-1 0,1 0 1,-1 0-1,1 0 0,-1 0 1,0 0-1,1 0 0,-1 0 1,0 0-1,0 0 0,0 0 1,0-1-22,6-17 204,-2 0-1,0 0 1,-1 0 0,-1-1 0,-1 1 0,-1-17-204,0-2 152,0-234 456,1 273-608,-1 0 0,1-1 0,-1 1 1,1 0-1,0-1 0,-1 1 0,1 0 0,-1-1 1,1 1-1,0-1 0,0 1 0,-1-1 0,1 0 0,0 1 1,0-1-1,0 0 0,-1 1 0,1-1 0,0 0 1,0 0-1,0 0 0,0 0 0,0 0 0,-1 0 1,1 0-1,0 0 0,0 0 0,0 0 0,0 0 1,0 0-1,-1-1 0,1 1 0,0 0 0,0-1 1,0 1-1,-1-1 0,1 1 0,0-1 0,0 1 1,-1-1-1,1 1 0,-1-1 0,1 0 0,0 1 1,-1-1-1,1 0 0,-1 1 0,1-1 0,-1 0 1,0 0-1,1 0 0,-1 1 0,0-1 0,0 0 0,1 0 1,-1 0-1,0 0 0,0 0 0,0 1 0,0-1 1,0 0-1,0 0 0,0 0 0,-1 0 0,1 0 1,0 1-1,0-1 0,-1-1 0,43 55-11,40 102 125,-82-154-113,1 1 1,-1-1-1,0 0 1,1 0-1,-1 0 1,0 0 0,1 0-1,-1 0 1,1 0-1,0 0 1,-1 0-1,1 0 1,0 0-1,-1-1 1,1 1-1,0 0 1,0 0 0,0-1-1,0 1 1,0 0-1,0-1 1,0 1-1,0-1 1,0 1-1,0-1 1,0 0-1,0 1 1,0-1 0,1 0-1,-1 0 1,0 0-1,0 0 1,0 0-1,0 0 1,0 0-1,1 0 1,-1 0-1,0 0 1,0-1-1,0 1 1,0 0 0,0-1-1,0 1 1,0-1-1,0 0 1,0 1-1,0-1 1,0 0-1,0 1 1,0-1-1,-1 0-1,6-12 43,-2 0 0,0 0 0,0-1 0,-1 0-1,-1 1 1,0-1 0,-1 0 0,-1 0 0,0 0-1,-1-4-42,1-1 49,2-96 83,-2 115-133,1 1 0,-1-1 0,0 0 1,1 1-1,-1-1 0,0 0 1,1 1-1,-1-1 0,1 0 1,-1 0-1,0 0 0,1 1 0,-1-1 1,1 0-1,-1 0 0,0 0 1,1 0-1,-1 0 0,1 0 1,-1 0-1,1 0 0,-1 0 0,1 0 1,-1 0-1,0 0 0,1 0 1,-1 0-1,1 0 0,-1 0 0,1 0 1,-1-1-1,0 1 0,1 0 1,-1 0-1,1 0 0,-1-1 1,0 1-1,1 0 0,-1-1 0,0 1 1,1 0-1,-1-1 0,0 1 1,0 0-1,1-1 0,-1 1 1,0-1-1,0 1 0,0 0 0,1-1 1,-1 1-1,0-1 0,0 1 1,0-1-1,0 1 0,0 0 1,0-1-1,0 1 0,0-1 0,0 1 1,0-1-1,0 1 1,21 36-46,65 170 124,-64-178-124,-22-28 8,1 1 0,0-1 1,-1 0-1,1 0 0,-1 0 1,1 0-1,0 0 1,-1 0-1,1 0 0,0 0 1,-1 0-1,1 0 0,0-1 1,-1 1-1,1 0 0,0 0 1,-1-1-1,1 1 0,-1 0 1,1-1-1,0 1 0,-1 0 1,1-1-1,-1 1 0,1-1 1,-1 1-1,0-1 0,1 1 1,-1-1-1,1 1 0,-1-1 1,0 1-1,1-1 0,-1 0 1,0 1-1,0-1 0,0 0 1,1 1-1,-1-1 0,0 0 1,0 1-1,0-1 0,0 0 1,0 1-1,0-1 0,0 0 1,0 1-1,-1-1 38,6-27-2037</inkml:trace>
  <inkml:trace contextRef="#ctx0" brushRef="#br0" timeOffset="626.079">783 31 22173,'-8'65'3180,"5"-53"-2948,0 1-1,1-1 1,1 1-1,0 0 1,1 0 0,1 0-1,0 0 1,0 0-1,1-1 1,1 1 0,3 10-232,-4-21-1,-1 0 0,1 0 1,-1 0-1,1 0 0,0 0 0,-1-1 1,1 1-1,0-1 0,0 1 1,1-1-1,-1 0 0,0 0 1,0 0-1,0 0 0,1 0 1,-1 0-1,1-1 0,-1 1 0,0-1 1,1 0-1,-1 1 0,1-1 1,-1 0-1,1-1 0,-1 1 1,1 0-1,-1-1 0,0 1 1,1-1-1,-1 0 0,0 0 0,1 0 1,-1 0-1,0 0 0,0 0 1,0 0-1,0-1 0,0 1 1,0-1-1,0 0 0,0 0 1,-1 1-1,1-1 0,-1 0 0,1 0 1,-1-1-1,0 1 0,0 0 1,0 0-1,1-3 1,6-7 13,0-1-1,-1 0 1,-1 0-1,0-1 1,0 0-1,-2 0 1,0 0-1,0-1 1,-1 1 0,-1-1-1,-1 0 1,0-8-13,-22-33 45,19 78-149,41 184 27,-39-204 79,0-1 0,-1 1 1,1-1-1,0 1 0,0 0 0,1-1 1,-1 1-1,0-1 0,0 1 1,1-1-1,-1 1 0,1-1 1,-1 1-1,1-1 0,0 1 0,0-1 1,0 1-1,-1-1 0,1 0 1,0 0-1,1 1 0,-1-1 1,0 0-1,0 0 0,0 0 0,1 0 1,-1 0-1,0-1 0,1 1 1,-1 0-1,1-1 0,-1 1 1,1-1-1,-1 1 0,1-1 1,0 0-1,-1 1 0,1-1 0,-1 0 1,1 0-1,0 0 0,-1 0 1,1-1-1,-1 1 0,1 0 1,-1-1-1,1 1 0,-1-1 0,1 1 1,-1-1-1,1 0 0,-1 1 1,1-1-1,-1 0 0,1-1-2,41-102 92,-3 4 15,-40 98-108,1 1 0,0-1-1,0 1 1,0 0 0,1-1 0,-1 1 0,0 0-1,0 0 1,1 0 0,-1 0 0,1 0 0,-1 0-1,1 0 1,-1 0 0,1 0 0,-1 1 0,1-1-1,0 1 1,0-1 0,-1 1 0,1 0 0,0-1-1,-1 1 1,1 0 0,0 0 0,0 0 0,-1 1-1,1-1 1,0 0 0,0 1 0,-1-1 0,1 1-1,0-1 1,-1 1 0,1 0 0,-1 0 0,1 0-1,-1 0 1,1 0 0,-1 0 0,0 0 0,1 0-1,-1 0 1,1 2 1,50 68-32,-45-59 38,0 0-3,-5-7 0,0 1 0,1-1 0,0-1 0,-1 1 0,2 0 0,-1-1 0,0 1 1,1-1-1,0 0 0,0 0 0,0-1 0,1 1 0,-1-1 0,1 0 0,0 0 0,0 0 0,0-1 1,0 0-1,5 2-3,-7-6 18,1 0 1,0 0-1,-1 0 0,0 0 1,1-1-1,-1 0 1,0 1-1,0-1 1,0 0-1,-1-1 0,1 1 1,-1 0-1,0-1 1,0 1-1,0-1 1,0 0-1,-1 0 0,1 1 1,-1-1-1,0 0 1,0 0-1,0-1 1,-1 1-1,1-3-18,0 1 35,6-26 103,25-58 63,-31 89-202,0 0 1,0 0-1,1 0 1,-1 0-1,0 1 1,0-1-1,1 0 1,-1 1-1,0-1 1,1 1-1,-1-1 1,1 1-1,-1 0 1,0 0-1,1-1 1,-1 1-1,1 0 1,-1 0-1,1 0 1,-1 1-1,1-1 1,-1 0-1,1 1 1,-1-1-1,0 0 1,1 1-1,-1 0 1,0-1-1,1 1 1,-1 0-1,0 0 1,0-1-1,0 1 1,0 0-1,0 0 1,0 0-1,1 1 1,37 44-2,-35-41 8,-1-1-4,-1 1 2,1-1 0,-1 0 0,1 0 0,0 0-1,0-1 1,1 1 0,-1-1 0,1 0 0,-1 0 0,1 0 0,0 0 0,0 0 0,1-1-1,-1 0 1,0 0 0,4 1-4,-6-4-44,1 0 0,-1 0 0,0 0-1,-1 0 1,1 0 0,0-1 0,0 1 0,-1-1-1,1 1 1,0-1 0,-1 0 0,0 0 0,1 0 0,-1 1-1,0-1 1,0 0 0,0-1 0,0 1 0,0 0-1,-1 0 1,1 0 0,-1 0 0,1-1 0,-1 1-1,0 0 1,0 0 0,0-1 0,0 1 0,0-1 44,1-20-1815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55:09.386"/>
    </inkml:context>
    <inkml:brush xml:id="br0">
      <inkml:brushProperty name="width" value="0.025" units="cm"/>
      <inkml:brushProperty name="height" value="0.025" units="cm"/>
    </inkml:brush>
  </inkml:definitions>
  <inkml:trace contextRef="#ctx0" brushRef="#br0">1094 3005 18164,'-17'6'1030,"12"-6"-927,0 0-1,0 1 0,1 0 0,-1 0 0,0 0 0,1 1 0,-1-1 0,1 1 0,-1 0 0,1 1 0,0-1 0,0 1 0,0-1 0,0 1 0,0 0 0,1 1 0,-1-1 0,1 1 0,0-1 0,0 1 0,0 0 0,1 0 0,0 1 0,-1-1 0,1 0 0,1 1 0,-1-1 0,0 4-102,4-5 28,-1-1 0,1 1-1,1 0 1,-1-1 0,0 1-1,1-1 1,-1 1 0,1-1-1,0 0 1,0 0 0,0 0-1,0-1 1,0 1 0,0-1-1,0 0 1,1 0 0,-1 0-1,0 0 1,4 0-28,-4 0 9,32 7-26,0-2 1,1-2-1,0-1 1,-1-1-1,1-2 0,0-2 1,30-6 16,22 2-15,685 5 21,-428 9-29,-144-6 17,227 2-77,106-25 83,-392 9 0,289-24 64,271-64-64,-636 86 15,-34 5 23,1 2-1,0 1 1,0 2-1,0 2 0,1 0 1,19 3-38,-21 7 517,-30-7 1750</inkml:trace>
  <inkml:trace contextRef="#ctx0" brushRef="#br0" timeOffset="874.124">1823 1151 23629,'-29'18'232,"-4"2"-80,-3 6-48,-5 5-16,8 5 8,-1 8 56,12 3 96,6 1 0,6 0-48,10-5-48,7-8-120,6-6-8,14-16-32,3-7-8,18-18-144,5-5-264,4-11-680,0-4-312</inkml:trace>
  <inkml:trace contextRef="#ctx0" brushRef="#br0" timeOffset="1202.789">1988 1176 25141,'-44'95'500,"43"-92"-493,0 0-1,0 1 1,0-1-1,1 1 1,-1-1 0,1 1-1,0-1 1,0 1 0,0-1-1,0 1 1,0-1 0,1 1-1,0-1 1,0 1 0,0-1-1,0 0 1,0 1-1,1-1 1,-1 0 0,1 0-1,0 0 1,0 0 0,0 0-1,0-1 1,0 1 0,1-1-1,-1 1 1,1-1-7,0 0 1,0-1 0,0 1 0,1-1 0,-1 0 0,0 0 0,0 0 0,1 0 0,-1-1 0,0 1 0,1-1 0,-1 0 0,1 0 0,-1 0 0,0-1 0,1 1 0,-1-1 0,0 0 0,1 0 0,-1 0 0,0 0 0,0 0 0,0-1 0,0 1 0,0-1 0,0 0 1,1-1-3,73-62 103,-69 57-81,-5 6-14,6-6 14,0-1-1,0 0 1,-1 0 0,0-1-1,-1 0 1,1 0 0,-2-1-1,0 0 1,0 0 0,-1 0-21,-13 9 105,-65 24-501,68-25-511,3-4 616</inkml:trace>
  <inkml:trace contextRef="#ctx0" brushRef="#br0" timeOffset="1960.571">2472 1053 26326,'-6'3'48,"-1"1"0,0-1 1,1 1-1,-1 1 0,1-1 1,0 1-1,1 0 0,-1 0 1,1 1-1,0-1 1,0 1-1,1 0 0,0 1 1,0-1-1,0 1 0,1 0 1,0 0-1,0 0 0,1 0 1,0 0-1,0 1 0,0-1 1,1 0-1,0 1 1,1 0-1,0-1 0,0 6-48,0-12 1,0 1 1,0-1-1,0 0 0,0 0 0,0 0 1,0 1-1,1-1 0,-1 0 0,0 0 0,1 0 1,-1 0-1,1 0 0,-1 1 0,1-1 0,-1 0 1,1 0-1,0 0 0,-1 0 0,1-1 0,0 1 1,0 0-1,0 0 0,0 0 0,-1-1 1,1 1-1,0 0 0,1-1 0,-1 1 0,0-1 1,0 1-1,0-1 0,0 1 0,0-1 0,0 0 1,1 0-1,-1 0 0,0 0 0,0 1 0,0-1 1,1-1-1,-1 1 0,0 0 0,0 0 1,0 0-1,0-1 0,1 1 0,-1 0 0,0-1-1,54-30 42,-38 13-18,-1 0 0,0-1-1,-2 0 1,0-2 0,-1 0-1,-1 0 1,1-5-24,12-19 36,-24 43-54,-1 5-48,-15 118-44,15-121 110,0-1 0,1 1 0,-1-1 0,1 1 0,-1-1 0,1 1 0,0 0 0,-1-1 0,1 1 0,-1 0 0,1-1 0,0 1 0,-1 0 0,1 0 0,0-1 0,-1 1 0,1 0 0,0 0 0,-1 0 0,1 0 0,0 0 0,-1 0 0,1 0 0,0 0 0,-1 1 0,1-1 0,0 0 0,-1 0 0,1 0 0,0 1 0,-1-1 0,1 0 0,-1 1 0,1-1 0,0 0 0,-1 1 0,1-1 0,-1 1 0,1-1 0,-1 1 0,0-1 0,1 1 0,-1-1 0,1 1 0,-1 0 0,0-1 0,0 1 0,1 0 0,-1-1 0,0 1 0,0 0 0,0-1 0,0 1 0,1 0 0,-1-1 0,0 1 0,0 0 0,0-1 0,-1 1 0,1 0 0,0-1 0,0 1 0,0 0 0,0-1 0,-1 1 0,1 0 0,40-40-12,70-100-296,-91 130-832,-21 39 570,1-26 616,-6 135 53,7-137-89,0-1 1,0 1 0,0 0 0,0 0-1,0 0 1,0 0 0,0 0 0,1 0-1,-1 0 1,1-1 0,0 1 0,-1 0-1,1 0 1,0-1 0,0 1 0,0 0 0,0-1-1,0 1 1,1-1 0,-1 1 0,0-1-1,1 0 1,-1 1 0,1-1 0,-1 0-1,1 0 1,0 0 0,-1 0 0,1-1 0,0 1-1,0 0 1,0-1 0,0 1 0,-1-1-1,1 1 1,0-1 0,0 0 0,0 0-1,0 0 1,0 0 0,0 0 0,0-1 0,0 1-1,-1 0 1,1-1 0,0 1 0,0-1-1,0 0 1,-1 0 0,1 0 0,0 0-1,-1 0 1,1 0 0,0 0-11,8-8 24,1-1-1,-2-1 1,1 1 0,-1-1-1,-1-1 1,0 0-1,0 0 1,-2-1 0,1 1-1,-1-1 1,-1-2-24,-4 13-29,5 31-235,-13 39 201,4-49 109,0 0 0,2 0 0,0 0 0,1 0 0,1 0 1,1 0-1,0 0 0,1 0 0,5 12-46,-8-32-57,0 1 1,0 0-1,0-1 0,0 1 1,0 0-1,0-1 1,0 1-1,0 0 0,0 0 1,0-1-1,0 1 1,0 0-1,0-1 1,0 1-1,0 0 0,0-1 1,0 1-1,1 0 1,-1 0-1,0-1 0,0 1 1,0 0-1,1 0 1,-1-1-1,0 1 0,0 0 1,0 0-1,1 0 1,-1-1-1,0 1 1,1 0-1,-1 0 0,0 0 1,0 0-1,1 0 1,-1-1-1,0 1 0,1 0 1,-1 0-1,0 0 1,1 0-1,-1 0 1,0 0-1,1 0 0,-1 0 1,0 0-1,1 0 1,-1 1 56,0-3 19,2-23-1831</inkml:trace>
  <inkml:trace contextRef="#ctx0" brushRef="#br0" timeOffset="2838.904">2493 961 19292,'21'-57'6846,"-57"204"-7128,33-111 306,0 0 0,3-1-1,1 1 1,5 34-24,-1-69 240,2-6-177,-1 0 1,0-1-1,-1 0 1,1 0-1,-1 0 1,0-1-1,-1 1 1,0-1-1,0 0 0,0-1 1,-1 1-1,0-1 1,0 1-1,0-4-63,7-13 60,97-218 206,-90 220-212,-7 29-33,-6 43-28,-14 130 159,10-178-149,-1-1 1,1 1 0,0 0 0,0 0 0,1-1 0,-1 1 0,0 0 0,1 0 0,-1-1 0,1 1 0,-1-1-1,1 1 1,0 0 0,0-1 0,-1 1 0,1-1 0,0 1 0,0-1 0,1 0 0,-1 1 0,0-1-1,0 0 1,1 0 0,-1 0 0,1 0 0,-1 0 0,1 0 0,-1 0 0,1-1 0,-1 1 0,1 0 0,0-1-1,-1 0 1,1 1 0,0-1 0,-1 0 0,1 0 0,0 0 0,0 0 0,-1 0 0,1 0 0,0 0-1,0 0 1,-1-1 0,1 1 0,0-1 0,-1 1 0,1-1 0,-1 0 0,1 0 0,0 0 0,-1 0-1,0 0 1,1 0 0,0 0-4,13-11 33,-1 0-1,0-1 0,-1 0 0,0-1 1,-1 0-1,0-1 0,-1-1 0,-1 0 1,-1 0-1,0-1 0,2-8-32,-9 22-4,-1 6-7,5 116 154,-6-116-127,-1 0 0,1 0 0,0 0 1,0 0-1,0 0 0,0-1 0,0 1 0,1 0 0,-1 0 0,1 0 0,0-1 1,0 1-1,0 0 0,0-1 0,0 1 0,1-1 0,-1 1 0,1-1 0,0 0 1,-1 1-1,1-1 0,0 0 0,0 0 0,1 0 0,-1-1 0,0 1 0,0 0 1,1-1-1,-1 0 0,1 1 0,0-1 0,-1 0 0,2 0-16,40 1-2196,-39-3-297</inkml:trace>
  <inkml:trace contextRef="#ctx0" brushRef="#br0" timeOffset="3346.925">3178 922 24021,'-4'43'551,"2"0"-1,2 1 0,2-1 1,2 0-1,1 0 1,3 0-1,8 24-550,-15-64 7,9 30 71,-1 1 0,-2 1 1,-1 0-1,2 32-78,-8-65 148,-1-6 40,-13-84-94,3 0 1,5-1-1,3-26-94,2 93-26,0 1-1,2-1 1,0 1 0,2 0 0,0-1 0,1 1 0,2 1-1,0-1 1,1 1 0,0 0 0,9-15 26,-13 32-6,-1 0 1,1 0-1,0 0 1,-1 0-1,1 1 1,1-1-1,-1 1 1,0-1-1,1 1 1,-1 0-1,1 0 1,-1 1-1,1-1 1,0 1 0,0 0-1,0 0 1,0 0-1,0 0 1,0 1-1,0 0 1,0 0-1,0 0 1,0 0-1,0 0 1,0 1-1,0 0 1,-1 0-1,1 0 1,0 0-1,0 0 1,0 1-1,-1 0 1,1 0-1,-1 0 1,4 2 5,-2-1 2,0 0 0,0 0 0,0 1 0,-1 0 0,1-1 0,-1 2 1,0-1-1,0 0 0,0 1 0,0 0 0,-1 0 0,0 0 0,0 0 0,0 1 0,-1-1 1,0 1-1,0-1 0,0 1 0,-1 0 0,1 0 0,-1 0 0,-1 0 0,1 0 0,-1 3-2,-2-2 36,1 0-1,-1-1 0,0 1 0,-1-1 1,0 1-1,0-1 0,0 0 0,-1 0 1,1-1-1,-2 1 0,1-1 0,0 1 1,-1-1-1,0-1 0,0 1 0,-1-1 1,-3 3-36,6-5 2,0 0 0,-1 1 1,1-1-1,-1-1 1,1 1-1,-1-1 0,0 1 1,1-1-1,-1 0 1,0 0-1,0 0 0,0-1 1,0 0-1,0 1 0,0-1 1,0-1-1,0 1 1,1-1-1,-1 1 0,0-1 1,0 0-1,0 0 1,1-1-1,-1 1 0,0-1 1,1 0-1,-1 0 0,1 0 1,0 0-1,-3-3-2,5 4-107,0 0-1,1 0 0,-1 0 1,0 1-1,1-1 0,-1 0 1,1 0-1,-1-1 1,1 1-1,-1 0 0,1 0 1,0 0-1,-1 0 1,1 0-1,0 0 0,0 0 1,0-1-1,0 1 0,0 0 1,0 0-1,0 0 1,1 0-1,-1 0 0,0-1 1,1 1-1,-1 0 0,1 0 1,-1 0-1,1 0 1,-1 0-1,1 0 0,-1 0 1,1 0-1,0 1 1,0-1-1,0 0 0,-1 0 1,1 1-1,0-1 0,0 0 1,0 1-1,0-1 1,0 1-1,0-1 0,0 1 1,0-1-1,1 1 0,-1 0 1,0-1-1,0 1 1,0 0-1,0 0 0,0 0 1,0 0-1,1 0 0,-1 0 1,0 0-1,0 1 1,0-1-1,0 0 0,0 1 1,0-1-1,0 1 1,0-1-1,0 1 0,1 0 108,30-3-2499</inkml:trace>
  <inkml:trace contextRef="#ctx0" brushRef="#br0" timeOffset="3875.279">3664 812 25758,'-22'80'1741,"24"-78"-1732,-1 0 1,1-1-1,0 1 0,0 0 0,0-1 0,0 0 1,0 1-1,0-1 0,1 0 0,-1 0 0,0 0 1,0 0-1,1 0 0,-1-1 0,1 1 0,-1-1 1,1 0-1,-1 0 0,1 1 0,-1-2 0,1 1 1,-1 0-1,1 0 0,-1-1 0,0 1 0,1-1 1,-1 0-1,0 0 0,1 0 0,-1 0 0,0 0 1,0 0-1,0-1 0,2-1-9,8 0 26,78-17 37,-75 43-30,-15-22-4,0-1 18,1-2-12,19-59 46,12-16-52,-30 76-33,1 0-1,-1 0 0,1 0 1,-1 0-1,1 1 1,-1-1-1,1 1 0,0 0 1,-1-1-1,1 1 0,-1 1 1,1-1-1,0 0 0,-1 0 1,1 1-1,-1 0 1,1-1-1,-1 1 0,1 0 1,-1 0-1,2 1 5,15 4-24,-9-6 25,-1 0 0,0 0 1,0-1-1,1 0 0,-1-1 0,0 0 0,0-1 1,0 1-1,-1-2 0,1 1 0,-1-1 0,1-1 1,-1 1-1,-1-1 0,1-1 0,-1 1 0,0-1 1,0-1-1,0 1 0,-1-1 0,0 0 0,0-1 1,-1 1-1,0-1 0,-1 0 0,1 0 1,-1-1-1,-1 1 0,0-1 0,0 0 0,0-4-1,-8-53 102,5 65-99,0 0 0,0 0 0,-1 0 0,1 0 0,0 0 0,-1 0-1,1 0 1,-1 0 0,1 0 0,-1 0 0,1 0 0,-1 1 0,0-1 0,1 0 0,-1 0 0,0 0 0,0 1 0,0-1 0,0 1 0,0-1 0,1 0 0,-1 1 0,0 0 0,0-1 0,0 1-1,0-1 1,-1 1 0,1 0 0,0 0 0,0 0 0,0 0 0,0 0 0,0 0 0,0 0 0,0 0 0,0 0 0,0 0 0,0 0 0,0 1 0,0-1 0,0 0 0,0 1 0,0-1-1,0 1 1,0-1 0,0 1 0,0-1 0,0 1 0,0 0 0,1 0 0,-1-1 0,0 1 0,0 0 0,1 0 0,-1 0 0,1 0 0,-1 0-3,-5 5 13,1 1 1,0-1-1,0 1 1,0 0-1,1 0 1,0 1-1,0-1 1,1 1-1,0 0 1,1 0-1,0 0 1,0 0-1,0 0 1,1 0-1,0 1 1,1-1-1,0 0 1,0 1-1,1-1 1,0 0-1,0 1 1,1-1-1,0 0 1,0 0-1,3 5-13,-1-6-13,0-2-1,1 1 0,-1 0 1,1-1-1,0 0 0,1 0 1,-1 0-1,1-1 0,0 1 1,0-1-1,0-1 1,0 1-1,1-1 0,-1 0 1,1-1-1,0 0 0,0 0 1,0 0-1,0-1 1,0 0-1,1 0 0,-1-1 1,4 0 13,30-2-1319</inkml:trace>
  <inkml:trace contextRef="#ctx0" brushRef="#br0" timeOffset="4701.692">4817 398 25509,'2'13'74,"-1"8"103,1 0 1,2 1-1,0-1 0,1-1 0,1 1 0,0-1 0,2 0 0,1 0 0,0-1 0,1 0 0,1-1 0,1 0 0,1 0 0,0-1-177,-11-16-63,-5-20-1005,-59-58-3135,6 2 1997,56 74 2230,0 1 1,0-1 0,0 0 0,0 0-1,0 1 1,0-1 0,0 0 0,0 1-1,0-1 1,0 0 0,0 0-1,0 1 1,1-1 0,-1 0 0,0 1-1,1-1 1,-1 0 0,0 1 0,1-1-1,-1 1 1,1-1 0,-1 1-1,1-1 1,-1 1 0,1-1 0,-1 1-1,1-1 1,-1 1 0,1-1-1,0 1 1,-1 0 0,1-1 0,0 1-1,-1 0 1,1 0 0,0 0 0,-1-1-1,1 1 1,0 0 0,0 0-1,-1 0 1,1 0 0,0 0 0,-1 0-1,1 0 1,0 1 0,0-1 0,-1 0-1,1 0 1,0 0 0,-1 1-1,1-1 1,0 0 0,-1 1 0,1-1-1,-1 1 1,1-1 0,-1 1 0,1-1-1,0 1 1,-1-1 0,0 1-1,1-1 1,0 1-25,14 2 93,23-5-60,1-2 0,-1-1 1,-1-3-1,0 0 0,0-3 0,0-1 1,-2-1-1,1-2-33,2 1 35,39-14 255,-75 27 163,-2 1 260,-4 4 72,-3 2-630,1 0 0,0 1 0,0 0-1,1 0 1,-1 1 0,1 0 0,1 0 0,0 0 0,0 0 0,0 1 0,1-1 0,1 1 0,-1 0 0,1 0 0,1 0 0,0 0 0,0 0 0,1 0 0,0 0 0,0 4-155,1-11 12,-1 0 0,0 0 0,1 0-1,-1-1 1,1 1 0,-1 0 0,1-1 0,0 1 0,0 0-1,0-1 1,0 1 0,0-1 0,0 1 0,0-1 0,0 0 0,1 0-1,-1 1 1,1-1 0,-1 0 0,1 0 0,-1 0 0,1 0 0,-1-1-1,1 1 1,0 0 0,-1-1 0,1 1 0,0-1 0,0 1 0,-1-1-1,1 0 1,0 0 0,0 0 0,0 0 0,0 0 0,-1 0 0,1 0-1,0-1 1,0 1 0,0-1-12,62-37 205,-60 35-193,-1 0 0,1-1 0,-1 1-1,0-1 1,0 0 0,0 0 0,0 0 0,-1 0 0,1 0 0,-1 0 0,0-1 0,-1 1 0,1-1 0,-1 1 0,1-1 0,-2 0 0,1 0 0,0 1-1,-1-1 1,0 0 0,0 0 0,0 0 0,-1 0 0,0 1 0,0-1 0,0 0 0,0 1 0,-1-1 0,1 1 0,-1-1 0,0 1 0,-1 0 0,1-1-1,-1 1 1,0 0 0,0 1 0,0-1 0,-3-2-12,2 3-60,0-1 1,0 0-1,-1 1 0,1 0 1,-1 0-1,0 1 0,0-1 0,0 1 1,0 0-1,0 0 0,0 1 1,-1-1-1,1 1 0,-1 0 1,1 1-1,-1-1 0,1 1 0,-1 0 1,1 1-1,-1-1 0,1 1 1,-1 0-1,1 1 0,-1-1 0,1 1 1,0 0-1,0 0 0,0 1 1,0-1-1,0 1 0,1 0 60,-3 12-3058</inkml:trace>
  <inkml:trace contextRef="#ctx0" brushRef="#br0" timeOffset="5576.682">3821 1455 25926,'-10'1'97,"-1"0"0,1 0 0,-1 2 0,1-1 0,0 1 0,0 1 0,0 0 0,0 0 0,1 1 1,-1 0-1,1 0 0,1 1 0,-1 1 0,1-1 0,0 1 0,0 1 0,1-1 0,0 1 1,0 1-1,1-1 0,0 1 0,1 0 0,0 1 0,0-1 0,1 1 0,0 0 0,1 0-97,-11 54-1,14-63-1,0 1 1,0-1-1,0 0 1,0 1-1,0-1 1,1 0-1,-1 0 1,0 1-1,1-1 1,-1 0-1,1 0 1,-1 0-1,1 1 1,0-1-1,-1 0 1,1 0-1,0 0 1,0 0-1,0 0 1,0 0-1,0-1 1,0 1-1,0 0 1,0 0-1,0-1 1,0 1-1,0 0 1,0-1-1,1 1 1,-1-1-1,0 0 1,0 1-1,1-1 1,-1 0-1,0 0 1,1 0-1,-1 0 1,0 0-1,0 0 1,1 0-1,-1 0 1,0-1-1,1 1 1,-1 0-1,0-1 1,1 0 1,56-15-23,-48 12 23,1 0 0,-1 1 0,1 0 0,0 1 0,0 0 0,-1 0 0,2 1 0,-1 1 0,0 0 0,0 0 0,0 1 0,0 1 0,0 0 0,4 1 0,-13-2-2,-1 0-1,1-1 1,-1 1 0,1 0 0,-1 0-1,1 0 1,-1 0 0,0 0-1,0 1 1,0-1 0,0 0 0,1 1-1,-2-1 1,1 0 0,0 1-1,0-1 1,0 1 0,-1-1 0,1 1-1,-1 0 1,1-1 0,-1 1-1,0 0 1,1-1 0,-1 1 0,0 0-1,0-1 1,0 1 0,0 0-1,-1-1 1,1 1 0,0 0-1,-1-1 1,1 1 0,-1-1 0,1 1-1,-1 0 1,0-1 2,-34 65-68,31-60 68,-6 11 40,0-1 0,-1-1 0,0 0-1,-1-1 1,-1 0 0,-1 0-1,0-2 1,0 1 0,-13 7-40,25-20-28,1 1-1,-1-1 1,1 0 0,0 0 0,-1 1-1,1-1 1,-1 0 0,1 0-1,-1 0 1,1 0 0,-1-1 0,1 1-1,0 0 1,-1-1 0,1 1 0,-1-1-1,1 1 1,0-1 0,-1 0 0,1 1-1,0-1 1,0 0 0,0 0 0,-1 0-1,1 0 1,0 0 0,0 0 0,0 0-1,1 0 1,-1 0 0,0-1 0,0 1-1,1 0 1,-1-1 0,0 1 0,1 0-1,0-1 1,-1 1 0,1-1 0,0 1-1,0 0 1,-1-1 0,1 1 0,0-1-1,0 1 1,1-1 0,-1 1 0,0-1-1,0 1 1,1-1 0,-1 1 0,1 0-1,-1-1 1,1 1 0,0 0 0,-1 0-1,1-1 1,0 1 0,0-1 28,18-98-3788,-6 34 630</inkml:trace>
  <inkml:trace contextRef="#ctx0" brushRef="#br0" timeOffset="6636.374">3776 1334 24205,'24'60'435,"2"-1"0,3-1 0,3-2 1,31 43-436,-52-82 14,30 54 104,-39-68-70,-2-3 1,0-2 11,-1-6-33,0 1-1,0 0 1,-1 0-1,0 0 1,0 0 0,-1 0-1,0 0 1,0 1 0,-1-1-1,1 1 1,-6-6-27,0-3 39,-56-104 56,63 115-138,2 4-18,3 3-5,9 2-9,1 0-1,-1-1 1,1 0 0,-1-1-1,1 0 1,0-1-1,0-1 1,0 0-1,0 0 1,1-1 0,-1-1-1,0 0 1,0-1-1,0-1 1,-1 0-1,7-2 76,-14 4-120,0 0 0,-1 0-1,1 0 1,0 0-1,0-1 1,-1 0 0,1 0-1,-1 0 1,0 0-1,1-1 1,-1 1 0,0-1-1,0 0 1,-1-1-1,1 1 1,-1-1-1,0 1 1,0-1 0,0 0-1,0 0 1,2-5 120,-5 9 24,0-1-1,0 0 1,0 1 0,0-1 0,0 0-1,-1 1 1,1-1 0,0 1-1,0-1 1,0 0 0,-1 1 0,1-1-1,0 1 1,-1-1 0,1 0 0,-1 1-1,1-1 1,0 1 0,-1-1 0,1 1-1,-1 0 1,1-1 0,-1 1-1,0-1 1,1 1 0,-1 0 0,1 0-1,-1-1 1,0 1 0,1 0 0,-1 0-1,0 0 1,1-1 0,-1 1 0,0 0-1,1 0 1,-1 0 0,0 0-1,1 0 1,-1 1 0,1-1 0,-1 0-1,0 0 1,1 0 0,-1 0 0,0 1-1,1-1 1,-1 0 0,1 1 0,-1-1-1,1 0 1,-1 1 0,0-1-1,1 1 1,0-1 0,-1 1 0,1-1-1,-1 1 1,1 0-24,-5 6 103,0 0 0,0 1 0,1 0-1,1 0 1,-1 0 0,1 0 0,1 0-1,-1 1 1,1-1 0,1 1 0,0 0 0,0-1-1,0 1 1,2 7-103,-3-2 204,2-12-179,-1 0-1,0-1 1,1 1 0,-1 0-1,1 0 1,-1 0 0,1 0-1,0 0 1,0 0 0,0 0-1,0 0 1,0-1 0,0 1-1,0 0 1,1 0 0,-1 0-1,1 0 1,-1 0-1,1 0 1,0-1 0,0 1-1,0 0 1,0-1 0,0 1-1,0 0 1,0-1 0,0 1-1,1-1 1,-1 0 0,0 1-1,1-1 1,0 0 0,-1 0-1,1 0 1,-1 0-1,1 0 1,0-1 0,0 1-1,0 0 1,-1-1 0,1 1-1,0-1 1,0 0 0,0 1-1,0-1 1,0 0 0,0 0-1,0 0 1,0-1 0,0 1-1,0 0 1,-1-1 0,1 1-1,2-2-24,5-5 24,1-2-1,-1 1 1,-1-2-1,0 1 0,0-1 1,0 0-1,-2 0 1,1-1-1,-1 0 1,-1-1-1,0 1 1,0-1-1,-1 0 1,-1 0-1,0 0 0,-1 0 1,0-1-1,-1 1 1,0 0-1,-1-1 1,0 0-1,-1-2-23,0 12-40,1 20-134,19 73 34,-18-87 141,0-1-1,0 0 1,0 0-1,0 0 1,0 0-1,0 0 1,0 0-1,1-1 1,-1 1-1,1 0 0,-1-1 1,1 1-1,0-1 1,-1 1-1,1-1 1,0 0-1,0 0 1,0 0-1,0 0 1,0 0-1,0 0 0,1 0 1,-1-1-1,0 1 1,0-1-1,0 0 1,1 1-1,-1-1 1,0 0-1,0 0 1,1-1-1,-1 1 0,0 0 1,0-1-1,0 1 1,1-1-1,-1 0 1,0 0-1,2 0 0,3-6 22,0 1-1,-1-1 1,1 0 0,-1 0-1,0-1 1,-1 0 0,0 0-1,0 0 1,-1 0 0,0-1-1,0 0 1,-1 0 0,0 0-1,-1 0 1,0 0-1,0-1 1,-1 1 0,-1 0-1,1-1 1,-1 1 0,-1-1-1,-1-6-21,1 1 29,-1 1-1,0-1 1,-1 1 0,-1 0-1,0 0 1,-1 0-1,-1 0 1,0 1-1,-1 0 1,0 0 0,-1 0-1,-1 1 1,0 0-1,-6-5-28,10 17-102,3 8 93,1 1 1,0-1-1,1 0 1,0 1 0,0-1-1,1 0 1,0 1-1,0-1 1,1 0-1,0 0 1,0 0 0,1 0-1,0 0 1,1-1-1,-1 1 1,2 0 8,1 8 9,1-1 1,0-1-1,1 1 1,0-1-1,2-1 1,-1 0-1,2 0 0,-1 0 1,2-2-1,0 1 1,0-1-1,1-1 1,8 5-10,-20-14 4,1 0 0,-1 0 1,1 0-1,0-1 1,0 1-1,-1 0 0,1-1 1,0 1-1,0-1 1,0 0-1,0 1 1,-1-1-1,1 0 0,0 0 1,0 0-1,0 0 1,0-1-1,0 1 0,0 0 1,-1-1-1,1 0 1,0 1-1,0-1 0,-1 0 1,1 0-1,0 0 1,-1 0-1,1 0 0,-1 0 1,1 0-1,-1 0 1,0-1-1,1 1 0,-1-1 1,0 1-1,0-1 1,0 1-1,0-1 0,0 0 1,0 1-1,-1-1 1,1-1-5,19-81 163,-11-79-93,-9 160-91,2 6-36,14 33-46,-12-25 103,1-1-1,0 1 0,0-1 0,1 0 0,1 0 0,-1-1 1,2 0-1,-1 0 0,1 0 0,8 5 1,-13-10 2,0-1 0,0 0 0,0 0 0,1 0 0,-1-1 0,1 1 0,-1-1 0,1 0 0,0 0 0,0 0 0,0-1 0,0 1 0,1-1 0,-1 0 0,0 0-1,0 0 1,1-1 0,-1 0 0,0 1 0,1-2 0,-1 1 0,1 0 0,-1-1 0,0 0 0,0 0 0,1 0 0,-1 0 0,0-1 0,0 0 0,0 0 0,0 0 0,-1 0 0,1 0 0,0-1 0,-1 0 0,0 0 0,0 0 0,1-1-2,20-44-2358,-20 32 424</inkml:trace>
  <inkml:trace contextRef="#ctx0" brushRef="#br0" timeOffset="6917.116">4764 1049 25645,'9'1'321,"0"13"-169,11 0-120,4 1-16,3-5 8,10 0-24,-1-4-689,-1 0-399,-1-2-640,-5-2-465</inkml:trace>
  <inkml:trace contextRef="#ctx0" brushRef="#br0" timeOffset="7162.117">5037 1195 25141,'0'1'22,"-1"-1"0,0 1 1,0 0-1,1-1 0,-1 1 0,0 0 0,1 0 0,-1 0 0,1 0 0,-1 0 0,1 0 0,-1-1 0,1 1 0,0 0 0,0 0 0,-1 0 0,1 0 0,0 0 1,0 1-1,0-1 0,0 0 0,0 0 0,0 0 0,0 0 0,1 0 0,-1 0 0,0 0 0,0 0 0,1 0 0,-1 0 0,1-1 0,-1 1 0,1 0 0,-1 0 1,1 0-1,-1 0 0,1 0 0,0-1 0,0 1 0,-1 0 0,1-1 0,0 1 0,0-1 0,0 1 0,0 0 0,-1-1 0,1 0 0,0 1 0,0-1 0,0 0 1,0 1-1,0-1 0,0 0 0,0 0 0,0 0 0,0 0 0,0 0 0,0 0 0,1 0-22,30-3 25,-27 1-29,-1 1-1,1 0 1,0 0-1,0 0 1,0 1-1,0-1 1,-1 1-1,1 0 0,0 1 1,0-1-1,0 1 1,0 0-1,0 0 1,-1 1-1,1-1 1,-1 1-1,1 0 1,-1 0-1,1 0 1,-1 1-1,0 0 1,0 0-1,-1 0 0,1 0 1,1 2 4,-2 3 63,-2 1 0,1-1 0,-2 0 1,1 1-1,-1-1 0,0 0 0,0 1 0,-1-1 1,0 0-1,-1 1 0,0-1 0,0 0 0,-1 0 0,0 0 1,0-1-1,-1 1 0,0-1 0,0 1 0,-5 5-63,-26 35 430,33-48-496,1 0 0,0-1 0,-1 1 0,1 0 0,-1-1 0,1 1 0,0-1 0,-1 0 0,1 1 0,0-1 0,0 0 1,0 0-1,0 0 0,-1 0 0,1 0 0,0 0 0,0 0 0,1 0 0,-1 0 0,0 0 0,0-1 0,1 1 0,-1 0 0,0-1 1,1 1-1,-1 0 0,1-1 0,0 1 0,-1 0 0,1-1 0,0 1 0,0-1 0,0 1 0,0-1 0,0 1 0,0-1 0,1 0 66,-5-31-1796</inkml:trace>
  <inkml:trace contextRef="#ctx0" brushRef="#br0" timeOffset="7644.023">5240 1042 23277,'21'33'391,"0"0"-1,3-2 1,0 0-1,2-2 1,1 0 0,2-2-1,0-1 1,2-2-1,1 0-390,-32-24 6,0 0 0,-1-1-1,1 1 1,0 0 0,0 0 0,0-1-1,-1 1 1,1 0 0,0-1-1,0 1 1,0 0 0,0 0-1,0-1 1,-1 1 0,1 0-1,0-1 1,0 1 0,0 0 0,0-1-1,0 1 1,0 0 0,0-1-1,0 1 1,0 0 0,0-1-1,0 1 1,0 0 0,1-1-1,-1 1 1,0 0 0,0-1 0,0 1-1,0 0 1,0 0 0,1-1-1,-1 1 1,0 0 0,0 0-1,0-1 1,1 1 0,-1 0 0,0 0-1,0-1 1,1 1 0,-1 0-1,0 0 1,1 0 0,-1 0-1,0 0 1,1-1 0,-1 1-1,0 0 1,1 0 0,-1 0 0,0 0-1,1 0 1,-1 0 0,0 0-1,1 0 1,-1 0 0,0 0-1,1 0 1,-1 0 0,0 1-1,1-1 1,-1 0 0,0 0-6,-11-31 167,3 17-142,0 0 0,-2 1 0,0 0 0,0 0 0,-1 1 0,-1 0 0,0 1 0,0 1 0,-1 0 0,0 0 0,-1 2 0,0-1 0,0 2 1,-1 0-1,-6-2-25,21 10-1,-1-1 1,1 1 0,-1-1 0,1 1 0,0 0 0,-1-1 0,1 1 0,0-1 0,-1 1 0,1 0 0,0-1-1,0 1 1,0 0 0,-1-1 0,1 1 0,0 0 0,0-1 0,0 1 0,0 0 0,0-1 0,0 1-1,0 0 1,1-1 0,-1 1 0,0 0 0,0-1 0,0 1 0,1 0 0,-1-1 0,0 1 0,1-1 0,-1 1-1,0 0 1,1-1 0,-1 1 0,1-1 0,-1 1 0,1-1 0,-1 0 0,1 1 0,-1-1 0,1 1-1,0-1 1,-1 0 0,1 1 0,-1-1 0,1 0 0,0 0 0,-1 0 0,1 1 0,0-1 0,-1 0 0,1 0-1,0 0 1,0 0 0,0 0 0,6 5 5,0-1 0,0 1 0,0-1 1,1 0-1,0-1 0,0 0 0,0 0 0,0-1 0,0 0 0,1 0 0,-1-1 0,0 0 0,1-1 0,-1 1 0,1-2 1,-1 1-1,1-1 0,-1 0 0,0-1 0,1 0 0,1-1-5,-8 2 5,0 0 0,-1-1 1,1 1-1,0 0 0,0-1 0,-1 1 0,1-1 1,-1 1-1,1-1 0,-1 0 0,0 0 0,0 1 1,0-1-1,0 0 0,0 0 0,0 0 0,0 0 1,-1-1-1,1 1 0,-1 0 0,1 0 0,-1 0 1,0 0-1,0-1 0,0 1 0,0 0 0,0 0 1,-1 0-1,1 0 0,0-1 0,-1 1 1,0 0-1,0 0 0,1 0 0,-1 0 0,0 0 1,-1 0-1,1 1 0,0-1 0,0 0 0,-1 0-5,-12-7 48,14 9-49,0 2-1830,1 0 461</inkml:trace>
  <inkml:trace contextRef="#ctx0" brushRef="#br0" timeOffset="8008.879">5646 1039 25109,'6'30'793,"1"4"-129,3-3-264,2-4-72,1-6-176,2-5-56,-2-3-72,2-3 8,-8-4-32,-7-6-208,0 0-792,0 0-385</inkml:trace>
  <inkml:trace contextRef="#ctx0" brushRef="#br0" timeOffset="8281.789">5510 874 26238,'2'0'448,"45"6"-280,-31-2-104,3 3-40,4 1-24,0-3-960,2 3-417</inkml:trace>
  <inkml:trace contextRef="#ctx0" brushRef="#br0" timeOffset="8548.16">6037 874 25589,'-22'23'785,"-1"3"-217,1-1-80,8 0-264,2 0-88,9-3-96,3-2-24,6-1-16,3-1 0,8-7-16,2 0 0,6-7 8,3-3 16,-1-2-216,1-5-560,0-3 1712</inkml:trace>
  <inkml:trace contextRef="#ctx0" brushRef="#br0" timeOffset="8883.516">6176 833 27758,'-27'76'794,"27"-74"-790,0 0 0,0-1-1,0 1 1,0-1-1,0 1 1,0 0-1,0-1 1,0 1 0,0 0-1,1-1 1,-1 1-1,1-1 1,-1 1-1,1-1 1,0 1 0,-1-1-1,1 1 1,0-1-1,0 0 1,0 1-1,0-1 1,0 0 0,1 0-1,-1 0 1,0 0-1,0 0 1,1 0-1,-1 0 1,1 0 0,-1 0-1,1-1 1,-1 1-1,1-1 1,-1 1 0,1-1-1,-1 1 1,1-1-1,0 0 1,-1 0-1,1 0 1,0 0 0,-1 0-1,1 0 1,-1 0-1,1-1 1,1 1-4,207-46-3373,-209 46 3346,0-1 0,1 1 1,-1 0-1,0 0 0,1 0 0,-1 0 0,1 0 0,-1 0 1,0 1-1,1-1 0,-1 0 0,0 1 0,0-1 0,1 1 0,-1-1 1,0 1-1,0 0 0,0 0 0,1-1 0,-1 1 0,0 0 1,0 0-1,0 0 0,0 0 0,-1 0 0,1 0 0,0 0 1,0 1-1,-1-1 0,1 0 0,0 0 0,-1 0 0,0 1 1,1-1-1,-1 0 0,0 1 0,1-1 0,-1 0 0,0 1 1,0-1-1,0 1 0,0-1 0,0 0 0,0 1 0,-1-1 0,1 0 1,0 1-1,-1-1 27,-5 14 131,-1 0 1,-1 0 0,0 0-1,-1-1 1,0-1 0,-1 1-1,-1-2 1,0 1-1,-1-1 1,-5 3-132,0-1-47</inkml:trace>
  <inkml:trace contextRef="#ctx0" brushRef="#br0" timeOffset="12574.821">10920 250 12475,'0'3'-1105,"0"0"-799</inkml:trace>
  <inkml:trace contextRef="#ctx0" brushRef="#br0" timeOffset="13300.282">10920 284 22373,'1'21'4233,"3"39"-3031,3 49-1588,17 26 657,-23-133-221,-1-2 5,0 0-2,0 0-9,0 0 0,-5-12-573,-17-119-5038,22 119 5013,0-2 419,0 1 1,1-1 0,1 1 0,0 0 0,1 0-1,0 0 1,1 0 0,2-6 134,-5 18 76,1 1-1,-1-1 1,0 0-1,0 1 1,0-1 0,1 1-1,-1-1 1,0 1-1,1 0 1,-1 0-1,0-1 1,1 1 0,-1 0-1,0 0 1,1 0-1,-1 0 1,0 1 0,0-1-1,1 0 1,-1 1-1,0-1 1,1 0-1,-1 1 1,0 0 0,0-1-1,0 1 1,0 0-1,0-1 1,1 1 0,-1 0-1,0 0 1,-1 0-1,1 0 1,0 0 0,0 0-76,4 2 164,6 6-119,0-2 1,1 1 0,-1-2-1,2 1 1,-1-2-1,1 0 1,0 0-1,0-1 1,0-1-1,0 0 1,1 0 0,-1-2-1,1 0 1,0 0-1,-1-1 1,1-1-1,-1 0 1,1-1-1,5-2-45,-16 3 47,0-1 0,1 0 0,-1 0 0,0 0 0,0 0 0,0-1 0,-1 1-1,1-1 1,-1 0 0,1 1 0,-1-1 0,0 0 0,0-1 0,0 1 0,0 0-1,-1 0 1,0-1 0,1 1 0,-1-1 0,0 1 0,0-1 0,-1 0-1,1 1 1,-1-1 0,0 0 0,0 0 0,0 1 0,0-1 0,-1 0 0,0 1-1,1-1 1,-1 1 0,-1-1 0,1 1 0,0-1 0,-1 1 0,0 0 0,1-1-1,-1 1 1,-1 0 0,1 0 0,0 1 0,-1-1 0,1 0 0,-1 1 0,0-1-1,0 1 1,-1-1-47,3 2 7,-1 1 0,1-1 0,-1 0 0,1 0-1,-1 1 1,1-1 0,-1 1 0,0 0 0,1-1 0,-1 1-1,1 0 1,-1 0 0,0 0 0,1 0 0,-1 0-1,0 0 1,1 0 0,-1 1 0,0-1 0,1 1 0,-1-1-1,1 1 1,-1-1 0,1 1 0,-1 0 0,1 0 0,0 0-1,-1 0 1,1 0 0,0 0 0,0 0 0,-1 0 0,1 1-1,0-1 1,0 0 0,0 1 0,0 0-7,-26 60-161,21-43 201,2 0-1,0 1 0,1-1 0,0 1 1,2 0-1,0 0 0,2 0 0,0 0 1,2 5-40,-3-22 5,0 1-1,1-1 1,-1 1 0,1-1 0,0 1 0,0-1 0,0 1 0,1-1 0,-1 0-1,1 0 1,0 0 0,0 0 0,0 0 0,0 0 0,0 0 0,1-1-1,-1 1 1,1-1 0,0 1 0,0-1 0,-1 0 0,1 0 0,1 0 0,-1-1-1,0 1 1,0-1 0,1 0 0,-1 0 0,1 0 0,-1 0 0,1 0-1,-1-1 1,1 0 0,-1 0 0,1 0 0,-1 0 0,1 0 0,-1-1 0,1 1-1,-1-1 1,1 0 0,-1 0 0,3-1-5,71-47-1020,-38 10 66</inkml:trace>
  <inkml:trace contextRef="#ctx0" brushRef="#br0" timeOffset="13973.872">11461 484 25733,'-1'3'28,"1"0"-1,0 1 0,-1-1 1,2 0-1,-1 0 0,0 0 0,1 1 1,-1-1-1,1 0 0,0 0 0,0 0 1,0 0-1,0 0 0,1 0 1,-1 0-1,1-1 0,0 1 0,0 0 1,0-1-1,0 1 0,0-1 0,0 0 1,1 0-1,-1 0 0,1 0 1,-1 0-1,1 0 0,0-1 0,1 1-27,9 6 7,0 0-1,-1 1 1,0 1-1,0 0 1,-1 1-1,-1 0 0,0 0 1,0 1-1,-1 0 1,-1 1-1,0 0 1,1 3-7,-4-8 10,-1 0 0,-1 0 0,0 1 0,0-1 0,0 1 0,-1-1 0,0 1-1,-1 0 1,0 0 0,0 0 0,-1 0 0,0 0 0,-1 0 0,0-1 0,0 1 0,-1 0 0,0 0 0,0-1 0,-1 1 0,-1-1 0,0 3-10,1-4 87,-1-1 1,0 1-1,0-1 0,0 1 0,0-1 1,-1 0-1,0-1 0,0 1 0,-1-1 1,0 0-1,0-1 0,0 1 0,0-1 1,-3 1-88,8-6 9,-1 1 0,0-1 0,1 0 0,-1 0-1,1 1 1,-1-1 0,1 0 0,0 0 0,-1-1 0,1 1 0,0 0 0,0 0 0,0-1 0,0 1 0,0 0 0,0-1 0,0 1 0,0-1 0,0 1 0,1-1 0,-1 0 0,1 1 0,-1-1 0,1 0 0,0 1 0,-1-1 0,1 0 0,0 1 0,0-1 0,0 0 0,0 0 0,1 1-1,-1-1 1,1-1-9,-1 2 2,-1-27-26,1 0 0,2 0 0,0 0 0,2 0 0,2 1 0,0 0 0,2 0 0,0 0 0,2 1 0,1 0 0,1 1 0,2 0 0,0 1 0,4-3 24,-16 23-3,1 0 0,1 1 0,-1-1 0,0 0 0,1 1 0,0 0 0,0 0 0,0 0 0,0 0 0,0 1 0,1-1 0,-1 1 0,1 0 0,-1 0 0,1 1 0,0 0 0,0-1 0,0 2 0,0-1 0,-1 0 0,1 1 0,0 0 0,0 0 0,0 1 0,0-1 0,0 1 0,0 0 0,0 0 0,0 1 0,-1-1 0,1 1 0,-1 0 0,1 1 0,-1-1 0,0 1 0,4 2 3,8 7 3,-12-9-2,-1 0 0,0 0 0,1 0-1,-1 0 1,1-1 0,0 0 0,0 0-1,0 0 1,0 0 0,0-1 0,0 1-1,1-1 1,-1 0 0,0 0 0,1-1-1,-1 1 1,1-1 0,-1 0-1,1 0 1,-1 0 0,1-1-1,3-3-2,0 0-1,0-1 1,0 0-1,0 0 1,-1-1 0,0 0-1,0 0 1,-1 0 0,1-1-1,-2 0 1,1 0-1,-1-1 1,0 0 0,3-6 2,-5 10 9,-1 0 0,0 0 0,0 0 0,0 0 0,0-1-1,-1 1 1,0-1 0,0 1 0,0-1 0,0 1 0,-1-1 0,0 0 0,0 1 0,0-1 0,0 0 0,-1 1 0,1-1 0,-1 1 0,-1-1 0,1 1 0,-1-1 0,1 1 0,-1 0 0,0 0 0,-1-1 0,1 2 0,-1-1 0,0 0 0,-2-2-9,3 4 1,1 0 0,-1 0 0,0 0 0,0 1 0,1-1 0,-1 1 0,0-1 0,-1 1 0,1 0 1,0 0-1,0 0 0,0 0 0,-1 0 0,1 0 0,-1 1 0,1-1 0,0 1 0,-1-1 0,1 1 0,-1 0 0,1 0 1,-1 0-1,1 1 0,-1-1 0,1 0 0,0 1 0,-1 0 0,1-1 0,0 1 0,-1 0 0,1 0 0,0 0 0,0 1 1,0-1-1,0 1 0,0-1 0,0 1 0,0-1 0,0 1 0,1 0 0,-1 0 0,1 0 0,-1 0 0,1 0 0,0 0 1,0 0-1,0 1 0,-1 0-1,-2 9 15,0 0-1,1 0 1,0 0 0,1 0 0,0 1 0,1-1 0,0 1 0,1-1-1,1 1 1,0-1 0,0 1 0,1-1 0,1 1 0,1 2-15,-2-10-21,1-1 0,-1 0 0,1 1-1,0-1 1,1-1 0,-1 1 0,0 0 0,1-1 0,0 0 0,0 0 0,0 0 0,0 0 0,0-1 0,1 1 0,-1-1 0,1 0 0,0 0-1,-1-1 1,1 0 0,0 1 0,0-2 0,0 1 0,0 0 0,0-1 0,0 0 0,0 0 0,0-1 0,0 1 0,0-1 0,-1 0 0,1-1-1,0 1 1,0-1 0,-1 0 0,2 0 21,25-10-1289</inkml:trace>
  <inkml:trace contextRef="#ctx0" brushRef="#br0" timeOffset="14344.591">12328 299 24341,'-29'69'944,"28"-68"-943,1 1-1,-1 0 1,1-1 0,0 1 0,0 0-1,0 0 1,0-1 0,0 1 0,0 0-1,0 0 1,0-1 0,0 1 0,1 0-1,-1 0 1,1-1 0,0 1 0,-1 0-1,1-1 1,0 1 0,0-1 0,0 1-1,0-1 1,0 0 0,0 1 0,0-1-1,1 0 1,-1 0 0,0 1 0,1-1-1,-1 0 1,1-1 0,-1 1 0,1 0-1,0 0 1,-1-1 0,1 1 0,0 0-1,-1-1 1,1 0 0,1 1-1,141-8-446,-4 14-367,-140-7 821,1 0 0,-1 0 0,1 0 0,0 0 0,-1 0 0,1 0 0,0 0 0,-1 0 0,1 0 0,-1 1 0,1-1 0,0 0 0,-1 0 0,1 1 0,-1-1 0,1 0 0,-1 1 0,1-1 0,-1 0-1,1 1 1,-1-1 0,1 1 0,-1-1 0,0 1 0,1-1 0,-1 1 0,0-1 0,1 1 0,-1 0 0,0-1 0,0 1 0,1-1 0,-1 1 0,0 0 0,0-1 0,0 1 0,0-1 0,0 1 0,0 0 0,0-1 0,0 1 0,0 0 0,0-1 0,0 1 0,0-1 0,-1 1 0,1 0 0,0-1 0,0 1 0,-1-1 0,1 1 0,0-1 0,-1 1 0,1-1 0,0 1 0,-1-1 0,0 1-8,-30 29 956,26-26-780,1-1-64,-3 5 73,0-1-1,-1-1 0,0 1 0,0-1 1,0-1-1,-1 1 0,1-2 0,-1 1 1,-1-1-1,1 0 0,-1-1 0,1 0 1,-1-1-1,0 0 0,0 0 0,-3-1-184,12 0-56,0-1 0,0 0 0,0 0 0,0 0 0,0-1-1,0 1 1,0 0 0,0 0 0,0 0 0,0-1 0,0 1-1,0-1 1,0 1 0,0-1 0,0 1 0,0-1-1,1 1 1,-1-1 0,0 0 0,0 1 0,0-1 0,1 0-1,-1 0 1,1 0 0,-1 1 0,0-1 0,1 0-1,-1 0 1,1 0 0,0 0 0,-1 0 0,1 0 0,0 0-1,0 0 1,-1 0 0,1 0 0,0 0 0,0 0 0,0 0-1,0 0 1,0 0 0,1-1 0,-1 1 0,0 0-1,0 0 1,1 0 0,-1 0 0,0 1 0,1-1 0,-1 0-1,1 0 1,0 0 0,-1 0 0,1 0 0,-1 0 0,1 1 55,12-20-2023</inkml:trace>
  <inkml:trace contextRef="#ctx0" brushRef="#br0" timeOffset="14688.744">12718 231 22317,'-37'82'2272,"36"-80"-2256,1 0 0,0 1 1,-1-1-1,1 1 0,1-1 1,-1 0-1,0 1 0,0-1 1,1 1-1,-1-1 0,1 0 1,0 0-1,0 1 0,0-1 1,0 0-1,0 0 0,0 0 0,1 0 1,-1 0-1,1 0 0,-1 0 1,1 0-1,0-1 0,0 1 1,0-1-1,-1 1 0,2-1 1,-1 0-1,0 0 0,0 1 1,0-2-1,0 1 0,1 0 1,-1 0-1,1-1-16,88 8-20,-82-9-79,1 0-1,0 1 1,-1 1-1,1-1 1,-1 2-1,1-1 0,-1 1 1,1 1-1,-1-1 1,0 2-1,0-1 100,-7-2 13,-1 0-1,0 0 1,1 0-1,-1 0 1,0 0 0,1 0-1,-1 0 1,0 0-1,0 1 1,0-1 0,0 0-1,0 1 1,-1-1-1,1 1 1,0-1 0,-1 1-1,1-1 1,-1 1-1,1-1 1,-1 1 0,0-1-1,1 1 1,-1 0-1,0-1 1,0 1-1,0 0 1,0-1 0,-1 1-1,1-1 1,0 1-1,-1 0 1,1-1 0,-1 1-1,1-1 1,-1 1-1,0-1 1,0 1 0,0-1-1,0 0 1,0 1-1,0-1-12,-48 56 1363,45-53-1248,-1 1 50,1 0-22,-1 0 0,1 0 0,-1-1 0,-1 1 0,1-1 1,-1 0-1,1 0 0,-1-1 0,0 0 0,0 0 0,-1 0 0,1-1 0,-1 0 0,1 0-143,5-3-43,-1 1 0,1 0-1,0-1 1,0 0 0,0 1-1,0-1 1,0 0 0,0 1-1,0-1 1,0 0 0,0 0-1,0 0 1,0 0 0,1 0-1,-1 0 1,0 0 0,1 0 0,-1 0-1,0-1 1,1 1 0,0 0-1,-1 0 1,1 0 0,0-1-1,-1 1 1,1 0 0,0 0-1,0-1 1,0 1 0,0 0-1,0 0 1,0-1 0,1 1-1,-1 0 1,0 0 0,1-1-1,0 0 44,3-24 106</inkml:trace>
  <inkml:trace contextRef="#ctx0" brushRef="#br0" timeOffset="14940.384">13109 477 23053,'6'36'1096,"4"-11"-528,-1-5-304,4-11-208,0-3 32,-3-10-544,3-7-560</inkml:trace>
  <inkml:trace contextRef="#ctx0" brushRef="#br0" timeOffset="15110.82">13056 144 23805,'13'25'288,"6"-3"-160,3-1-600,3 3-408</inkml:trace>
  <inkml:trace contextRef="#ctx0" brushRef="#br0" timeOffset="15480.42">13348 439 26278,'0'1'29,"-1"1"0,0-1 1,1 1-1,-1-1 1,1 1-1,0-1 0,0 1 1,-1-1-1,1 1 0,0 0 1,0-1-1,0 1 1,1-1-1,-1 1 0,0-1 1,1 1-1,-1-1 1,1 1-1,-1-1 0,1 1 1,0-1-1,-1 1 1,1-1-1,0 0 0,0 0 1,0 1-1,0-1 0,0 0 1,0 0-1,0 0 1,1 0-1,-1 0 0,0 0 1,1 0-1,-1-1 1,0 1-1,1 0 0,-1-1 1,1 1-1,-1-1 1,1 1-1,0-1 0,-1 0 1,1 0-1,-1 0 0,1 0 1,-1 0-1,1 0 1,0 0-1,-1 0 0,1-1 1,-1 1-1,1 0 1,-1-1-1,1 0 0,0 0-29,12-3 20,1-2 0,-2 0 0,1 0 0,0-2 0,-1 1 0,-1-2 0,1 1 0,6-8-20,58-35 59,-76 50-60,1 1-1,-1-1 1,1 0 0,-1 1-1,1-1 1,-1 1 0,1 0-1,-1-1 1,1 1-1,0 0 1,-1 0 0,1 0-1,-1 0 1,1 1 0,0-1-1,-1 0 1,1 0 0,-1 1-1,1-1 1,-1 1 0,1 0-1,-1-1 1,1 1 0,-1 0-1,0 0 1,1 0-1,-1 0 1,0 0 0,0 0-1,0 0 1,1 1 0,-1-1-1,-1 0 1,1 0 0,0 1-1,0-1 1,0 1 0,-1-1-1,1 1 1,-1-1 0,1 1-1,-1-1 1,1 1-1,-1 0 1,0-1 0,0 1-1,0-1 1,0 1 0,0 0-1,0-1 1,-1 1 0,1-1-1,0 2 2,11 34 51,-8-34-45,1 0 0,-1 1 0,1-1 1,0 0-1,0-1 0,0 1 1,0-1-1,0 1 0,1-1 0,-1-1 1,1 1-1,-1-1 0,1 1 0,0-1 1,0-1-1,-1 1 0,1-1 0,0 1 1,0-1-1,0-1 0,-1 1 1,1-1-1,0 0 0,0 0 0,-1 0 1,1-1-1,-1 1 0,1-1 0,-1 0 1,0 0-1,1-1 0,-1 0 0,0 1 1,-1-1-1,1 0 0,0-1 1,-1 1-1,0-1 0,0 1 0,3-5-6,-4 6 4,38-28 31,-39 29-37,0 0 1,0 1 0,-1-1-1,1 1 1,0-1 0,0 1 0,0-1-1,0 1 1,0-1 0,0 1 0,0 0-1,0 0 1,0-1 0,0 1 0,0 0-1,0 0 1,0 0 0,0 0 0,0 0-1,0 0 1,0 1 0,-1-1 0,1 0-1,0 0 1,0 1 0,0-1 0,0 0-1,0 1 1,0-1 0,0 1-1,0-1 1,-1 1 0,1 0 0,0-1-1,0 1 1,-1 0 0,1 0 0,0-1-1,-1 1 1,1 0 0,-1 0 0,1 0-1,-1 0 1,0 0 1,6 14-108,-5-10 65,0-1 0,0 1 0,0 0 1,1-1-1,0 1 0,0-1 0,0 0 1,0 0-1,1 0 0,0 0 0,0 0 0,0 0 1,0-1-1,0 1 0,1-1 0,-1 0 0,1 0 1,0 0-1,0-1 0,0 1 0,4 1 43,8-3-3958</inkml:trace>
  <inkml:trace contextRef="#ctx0" brushRef="#br0" timeOffset="11594.384">9294 693 25029,'15'-15'159,"0"0"1,-2-1-1,0-1 0,-1 0 0,0-1 0,-2 0 0,0 0 0,-1-1 0,-1-1 0,6-18-159,-13 36 21,0 0 0,0 0 0,0 0 0,0 0 0,-1 0 0,1 0 0,0 0 0,-1 0 0,0 0 0,1 0 0,-1 0 0,0 0-1,0-1 1,0 1 0,0 0 0,-1 0 0,1 0 0,-1 0 0,1 0 0,-1 0 0,0 0 0,0 0 0,1 0 0,-1 0 0,-1 0 0,1 0 0,0 1-1,0-1 1,-1 0 0,1 1 0,-1-1 0,1 1 0,-1-1 0,0 1 0,1 0 0,-1 0 0,0 0 0,0 0 0,0 0 0,0 0 0,0 0 0,0 1-1,0-1 1,0 1 0,0-1 0,-1 1 0,1 0 0,0 0 0,0 0 0,0 0 0,0 0 0,0 0 0,-1 1 0,1-1 0,0 1 0,-1 0-21,-3 5 13,0 0 1,0 0-1,1 0 1,0 1-1,0 0 0,1 0 1,-1 1-1,2-1 1,-1 1-1,1-1 1,0 1-1,1 0 1,0 1-1,0-1 1,0 0-1,1 0 1,1 1-1,-1-1 1,2 9-14,-3-13 5,1 0 0,0 0 0,1 1 0,-1-1 0,1 0 0,0 0 0,0 1 0,0-1 0,0 0 0,1 1-1,0-1 1,0 0 0,0 0 0,0 0 0,0 0 0,1 0 0,0 0 0,0 0 0,0 0 0,0 0 0,1-1 0,0 1 0,-1-1 0,1 0 0,0 0 0,1 0 0,-1 0 0,0-1 0,1 1 0,0-1 0,-1 0 0,1 0 0,0 0 0,0 0 0,0-1 0,0 0 0,0 1 0,3-1-5,57-23-1102,-26 0-437</inkml:trace>
  <inkml:trace contextRef="#ctx0" brushRef="#br0" timeOffset="11941.964">9642 643 25037,'5'3'27,"0"-1"1,0 0-1,0 0 0,1 0 0,-1-1 0,1 0 0,-1 0 0,1 0 0,-1-1 0,1 1 0,0-1 0,-1-1 1,1 1-1,-1-1 0,1 0 0,-1 0 0,1-1 0,-1 1 0,1-1 0,-1-1 0,0 1 0,0-1 0,0 1 1,-1-1-1,2-1-27,32-12 67,76 3 7,-110 14-76,0-1-1,-1 1 1,1 0-1,0 0 1,-1 0-1,1 0 1,-1 1 0,0-1-1,1 1 1,-1 0-1,0 0 1,0 0-1,0 0 1,0 1 0,0-1-1,-1 1 1,1 0-1,-1 0 1,1-1-1,-1 2 1,0-1 0,0 0-1,-1 0 1,1 1-1,-1-1 1,1 1-1,-1-1 1,0 1 0,0 2 2,1 7 58,-2-11 77,0-2 92,0-11 501,2-3-640,0-1-1,0 0 1,-2 0 0,0 0 0,0 0 0,-2 1 0,1-1 0,-2 0 0,0 0-88,-1 4-27,2 8 4,1 1 0,-1-1-1,1 1 1,0-1-1,0 0 1,0 1-1,0-1 1,0 0-1,1 0 1,-1 0-1,1 0 1,-1 1-1,1-1 1,0 0-1,1 0 1,-1 0-1,0 0 1,1 0-1,-1 1 1,1-1 0,0 0-1,0 0 1,0 1-1,0-1 1,1 1-1,-1-1 1,1 1-1,-1-1 1,3-1 23,54-5-2341,-18 7 653</inkml:trace>
  <inkml:trace contextRef="#ctx0" brushRef="#br0" timeOffset="11094.627">8147 287 25645,'-17'87'926,"14"-58"-871,-2 0 0,1-1-1,2 1 1,0 0 0,3 0-1,0 0 1,1-1-1,2 1 1,6 19-55,-9-44 1,0 0 1,0 0-1,1 0 0,-1-1 0,1 1 0,0-1 1,0 1-1,0-1 0,1 0 0,-1 0 1,1 0-1,0 0 0,-1 0 0,1 0 1,1-1-1,-1 1 0,0-1 0,1 0 0,-1 0 1,1 0-1,-1-1 0,1 1 0,0-1 1,0 0-1,0 0 0,0 0 0,-1-1 1,1 1-1,0-1 0,0 0 0,0 0 0,0 0 1,0-1-1,0 1 0,0-1 0,0 0 1,0 0-1,2-1-1,1-1 13,0 1 0,-1-1 0,1 0 0,-1-1 0,0 1 0,0-1 0,0-1 0,0 1 0,-1-1 0,0 0 0,0 0 0,0 0 0,0-1 0,-1 1 0,0-1 0,0 0 0,-1-1 0,1 1 0,-2-1 0,1 1 0,-1-1 0,0 0 0,0 0 0,0 0 0,-1 0 0,0 0 0,-1 0 0,0-1-13,0 9 0,0-1 0,0 0-1,0 1 1,0-1 0,0 0 0,0 1 0,0-1 0,0 1-1,-1-1 1,1 0 0,0 0 0,0 1 0,0-1 0,-1 0 0,1 1-1,0-1 1,0 0 0,-1 0 0,1 1 0,0-1 0,-1 0-1,1 0 1,0 0 0,-1 1 0,1-1 0,0 0 0,-1 0-1,1 0 1,0 0 0,-1 0 0,1 0 0,0 0 0,-1 0 0,1 0-1,-1 0 1,1 0 0,0 0 0,-1 0 0,1 0 0,0 0-1,-1 0 1,1 0 0,0 0 0,-1-1 0,1 1 0,0 0 0,-1 0-1,1 0 1,0 0 0,-1-1 0,1 1 0,-3 11-8,0 0 0,1 0 0,0 0 1,1 0-1,0 1 0,1-1 0,0 0 0,1 1 1,0-1-1,1 0 0,0 0 0,1 0 0,0 0 0,1 0 9,-2-8 1,-1-1 0,1 1 0,-1-1 0,1 0 1,0 1-1,0-1 0,0 0 0,0 0 0,1-1 1,-1 1-1,0 0 0,1-1 0,-1 1 0,1-1 1,0 0-1,-1 0 0,1 0 0,0 0 1,0 0-1,0-1 0,-1 1 0,1-1 0,0 0 1,0 0-1,0 0 0,0 0 0,0 0 0,0-1 1,0 1-1,2-2-2,82-34 192,43-80 115,-130 115-306,1 0 0,-1 0 0,1 0 0,-1 1 0,1-1 0,0 0 0,-1 0 0,1 1 0,0-1 0,0 1 0,-1-1 0,1 0 0,0 1 0,0 0 0,0-1 0,0 1 0,0-1 0,0 1-1,-1 0 1,1 0 0,0 0 0,0-1 0,0 1 0,0 0 0,0 0 0,0 0 0,0 0 0,0 1 0,0-1 0,0 0 0,0 0 0,0 1 0,0-1 0,0 0 0,0 1 0,-1-1 0,1 1 0,0-1 0,0 1 0,0-1 0,-1 1 0,1 0 0,0-1 0,-1 1 0,1 0 0,0-1 0,-1 1 0,1 0 0,-1 0 0,1 0 0,-1 0 0,0 0 0,1-1 0,-1 1 0,0 0 0,0 0 0,1 0-1,-1 0 1,0 0 0,0 0 0,0 0 0,0 0 0,0 0-1,1 5 2,44 92 44,-43-96-45,0 1 0,0-1 0,0 1 0,1-1 0,-1 0 0,0 0 0,1 0 0,0 0 0,-1-1 0,1 1 0,0-1 0,0 1 0,0-1 0,0 0 0,0 0 0,0 0 0,0 0 0,0-1 0,0 0 0,1 1 0,-1-1 0,0 0 0,0 0 0,0-1 0,0 1 0,1-1 0,-1 1 0,0-1 0,0 0 0,0 0 0,0 0 0,1-2-1,2 1-41,0-1 0,0-1-1,-1 1 1,1-1 0,-1 0-1,0 0 1,0-1 0,-1 1-1,1-1 1,-1 0 0,0 0-1,3-5 42,-6 8-1231,-1 2-1052</inkml:trace>
  <inkml:trace contextRef="#ctx0" brushRef="#br0" timeOffset="11347.008">8834 418 23645,'14'9'48,"6"-3"-448,5 0-456</inkml:trace>
  <inkml:trace contextRef="#ctx0" brushRef="#br0" timeOffset="9910.784">6929 1008 24989,'56'-44'304,"-7"3"-176,3 1-56,-7 7-32,0 1-24,-6 7 8,-4 4-64,-8 2-832,-8 3-288</inkml:trace>
  <inkml:trace contextRef="#ctx0" brushRef="#br0" timeOffset="10190.64">7218 646 24645,'44'-4'368,"6"-5"-120,5-3-136,-1 1-32,-6 0-48,-4 5-8,-9 6 0,-8 8-16,-10 12-24,-8 8-16,-11 16-24,-5 8 32,-12 14 16,-1 3 24,-15 4 16,0 1-16,1-13-136,0-8-776</inkml:trace>
  <inkml:trace contextRef="#ctx0" brushRef="#br0" timeOffset="30122.033">7196 5913 17540,'-27'23'7536,"-57"61"-6713,49-45-703,1 2 0,3 1 0,1 1 0,2 2 0,2 1-1,2 1 1,3 1 0,1 1 0,3 1 0,1 0 0,3 1 0,2 1 0,3 0 0,2 0 0,0 41-120,26 38 79,-19-128-97,0 1 1,1-1 0,0 1-1,-1-1 1,1 0-1,1 1 1,-1-1-1,0 0 1,1 0 0,-1-1-1,1 1 1,0-1-1,0 1 1,0-1-1,0 0 1,0 0 0,1 0-1,-1 0 1,1-1-1,-1 1 1,1-1-1,0 0 1,-1 0 0,1 0-1,0 0 1,0-1-1,-1 0 1,1 0-1,0 0 1,0 0 0,0 0-1,2-1 18,32-13-593,1-12 2293</inkml:trace>
  <inkml:trace contextRef="#ctx0" brushRef="#br0" timeOffset="32423.822">9932 5754 17948,'0'0'3511,"0"0"-58,0 0-1805,0 0-691,0 4-473,1 33-363,1-1 1,2 1 0,1-1 0,2 0 0,2 0-1,1-1 1,1 0 0,2-1 0,6 9-122,-10-31 159,2 2-3790,-11-15 1579</inkml:trace>
  <inkml:trace contextRef="#ctx0" brushRef="#br0" timeOffset="32858.192">9853 6038 13051,'1'1'141,"-1"-1"1,1 0 0,0 0-1,-1 0 1,1 0-1,-1 0 1,1 0-1,-1 0 1,1 0 0,0 0-1,-1 0 1,1 0-1,-1 0 1,1 0-1,-1-1 1,1 1 0,-1 0-1,1 0 1,-1-1-1,1 1 1,-1 0 0,1-1-1,-1 1 1,1 0-1,-1-1 1,1 1-1,-1-1 1,0 1 0,1-1-1,-1 1 1,0-1-1,0 1 1,1-1 0,-1 1-1,0-1 1,0 1-1,0-1 1,1 1-1,-1-1 1,0 1 0,0-1-1,0 0 1,0 1-1,0-1 1,0 1 0,0-1-1,0 1 1,0-1-1,-1 0 1,1 1-1,0-1 1,0 1 0,0-1-1,-1 1 1,1-1-1,0 1 1,-1-1 0,1 1-1,0-1 1,-1 1-1,1 0 1,-1-1-1,1 1 1,0-1 0,-1 1-1,1 0 1,-1 0-1,1-1-141,6-1-235,158-101 4333,-53 27-3424,-111 75-675,1 1 0,-1 0 0,0-1 0,0 1 0,1-1-1,-1 1 1,0 0 0,1-1 0,-1 1 0,1 0 0,-1-1 0,0 1-1,1 0 1,-1-1 0,1 1 0,-1 0 0,1 0 0,-1 0 0,1 0 0,-1-1-1,1 1 1,-1 0 0,1 0 0,-1 0 0,1 0 0,-1 0 0,1 0 0,-1 0-1,1 0 1,-1 1 0,1-1 0,-1 0 0,1 0 0,-1 0 0,1 0 0,-1 1-1,1-1 1,-1 0 0,1 0 0,-1 1 0,0-1 0,1 0 0,-1 1 0,0-1-1,1 1 1,-1-1 0,0 0 0,1 1 0,-1-1 0,0 1 0,0-1 0,1 1-1,-1-1 1,0 1 0,0-1 0,0 1 0,0-1 0,0 1 0,0-1 0,0 1-1,0-1 1,0 1 1,-8 35-92,6-29 97,0 3 12,0 0 0,0 0 1,-1 0-1,-1-1 0,0 1 0,0-1 1,-1 0-1,0 0 0,0-1 0,-1 1 1,0-1-1,-1 0 0,1-1 0,-2 1 1,1-2-1,-1 1-17,-74 5-104,80-12 58,2 6-176,48-71 243,-35 40-14,-3 8-38,-1 2-273,0 0 0,-1 0 0,-1-1 0,0 0 1,-1 0-1,-1 0 0,0-1 0,1-15 304,-7 11-1883,-5 5-1454</inkml:trace>
  <inkml:trace contextRef="#ctx0" brushRef="#br0" timeOffset="33121.854">9869 5873 15723,'-3'25'2985,"1"2"-8,6-7-1433,5-4-264,7-6-392,6-4-239,4-3-321,6-2-48,3-1-40,-1 0-16,2 0-16,-1 0-64,-3 3-160,2 0-720</inkml:trace>
  <inkml:trace contextRef="#ctx0" brushRef="#br0" timeOffset="33372.11">10426 5669 22861,'19'30'917,"0"1"1,-2 0-1,-2 1 0,0 1 1,-3 0-1,5 20-917,-10-26 65,0-1 1,-3 1-1,0 1 0,-1-1 1,-2 0-1,-1 1 0,-1-1 1,-1 1-1,-2-1 0,0 0 1,-2 0-1,-1-1 0,-7 18-65,0-9-4,-1 0-1,-2-1 1,-2-1 0,0 0-1,-3-2 1,0 0 0,-23 23 4,40-48-140,0 0 0,0-1 0,-1 0 1,1 0-1,-1 0 0,0-1 1,-1 0-1,1 0 0,-1-1 0,1 1 1,-1-1-1,0-1 0,-1 1 140,-31 3-1898</inkml:trace>
  <inkml:trace contextRef="#ctx0" brushRef="#br0" timeOffset="33778.153">10666 5260 23589,'5'-9'331,"1"0"1,-1 0-1,2 0 1,-1 1-1,1 0 1,0 0-1,1 1 0,-1 0 1,2 0-1,-1 1 1,1 0-1,5-3-331,-6 4 58,0 1-1,-1 0 1,2 0-1,-1 1 1,0 0-1,1 0 1,-1 1 0,1 0-1,0 1 1,0 0-1,-1 0 1,1 1-1,0 0 1,0 0 0,0 1-1,0 0 1,-1 1-1,1 0 1,0 0-1,-1 1 1,0 0 0,1 1-1,0 0-57,-6-2-2,0 0-1,0 1 1,0-1 0,0 1-1,0-1 1,-1 1 0,1 0-1,-1 0 1,0 0 0,0 0-1,0 1 1,0-1 0,0 0-1,-1 1 1,0 0 0,0-1-1,0 1 1,0 0 0,0-1-1,-1 1 1,1 0 0,-1 0-1,0-1 1,0 1 0,-1 0-1,1 0 1,-1-1 0,0 1-1,1 0 1,-2-1 0,1 1-1,-1 1 3,-63 119 17,53-105-6,-12 18 19,11-19 27,0 2 1,1-1-1,1 2 0,1-1 1,1 2-1,0-1 0,2 1 1,-1 8-58,7-27 4,0 0 0,1 0 0,0 0 0,-1 0 0,1 0 0,0 0 0,0 0 0,1 0 0,-1-1 0,1 1 0,-1 0 0,1 0 0,0 0 0,0-1 0,0 1 0,0 0 0,1-1 0,-1 1 0,1-1 0,0 1 0,-1-1 0,1 0 0,0 0 0,0 1 0,0-2 0,1 1 0,-1 0 0,0 0 0,1-1 0,-1 1 0,1-1 0,0 0 0,-1 0 0,1 0 0,0 0 0,0 0 0,0 0 0,0-1 0,0 0 0,-1 1 0,1-1 0,0 0 0,2 0-4,136-11-284,-91-1-530</inkml:trace>
  <inkml:trace contextRef="#ctx0" brushRef="#br0" timeOffset="31456.928">8372 6332 21341,'-3'12'1264,"3"-1"936,3 1-991,11-3-385,10-8-96,12-5-368,8-7-88,10-6-80,1-2-40,-8 1-96,-5 2-32,-7 8 40,0 0-280,-5 7-1296,-4 1-1945</inkml:trace>
  <inkml:trace contextRef="#ctx0" brushRef="#br0" timeOffset="31707.261">9233 6017 24269,'3'16'792,"-6"8"73,-4 10-305,-5 11-192,-7 8-176,1 7-136,-2 1-8,7-4 0,3-6-8,10-12-16,7-8 0,3-18-56,3-10-176,6-22-640,0-12-337</inkml:trace>
  <inkml:trace contextRef="#ctx0" brushRef="#br0" timeOffset="31988.65">9560 5964 12523,'-3'17'4737,"0"8"1040,-12 22-4393,-2 11-296,-9 17-311,-2 5 23,3 0-72,3-2-168,9-15-224,7-9-120,6-21-184,0-7 8,0-26-232,0 0-272,8-7-1240,-8-12 3624</inkml:trace>
  <inkml:trace contextRef="#ctx0" brushRef="#br0" timeOffset="32235.295">9002 6036 21277,'0'0'1328,"0"0"792,0 0-951,28-9-225,1 0-184,18-7-272,7-3-96,10-1-192,-3-1-48,-1 4-72,-6 5-40,-3 3-16,-4 5 24,-9 4-784,-9 3-1064</inkml:trace>
  <inkml:trace contextRef="#ctx0" brushRef="#br0" timeOffset="30405.376">7643 6170 19220,'0'0'2281,"0"0"148,0 0-663,0 0-474,0 2-379,-68 248 0,43-99-837,25-152-103,1 1-1,-1 0 1,0-1 0,0 1-1,1-1 1,-1 1 0,1 0-1,-1-1 1,0 1 0,1 0-1,-1 0 1,1-1 0,-1 1-1,0 0 1,1 0 0,-1 0-1,1 0 1,-1 0-1,1-1 1,-1 1 0,1 0-1,-1 0 1,1 0 0,-1 0-1,1 0 1,-1 0 0,1 1-1,-1-1 1,1 0 0,-1 0-1,1 0 1,-1 0 0,0 0-1,1 1 1,-1-1-1,1 0 1,-1 0 0,0 1-1,1-1 1,-1 0 0,1 1-1,-1-1 1,0 0 0,0 1-1,1-1 1,-1 1 0,0-1-1,0 0 1,1 1 0,-1-1-1,0 1 1,0-1-1,0 1 29,18-32-1747,4-11-304</inkml:trace>
  <inkml:trace contextRef="#ctx0" brushRef="#br0" timeOffset="30653.515">7918 6031 17684,'19'-16'3096,"0"4"-175,-11 17-1297,-8 9-295,-6 21-497,-8 11-336,-5 14-200,-3 7-56,-1 0-72,2-3-32,5-8-80,4-5-24,7-13-16,2-8 0,1-8-24,1-7-96,-5-11-872,-1 0-888</inkml:trace>
  <inkml:trace contextRef="#ctx0" brushRef="#br0" timeOffset="30959.7">7585 5977 22413,'-15'3'1176,"1"6"456,2 0-383,8 5-297,4 1-392,13-2-304,6-1-24,8-5-24,8-3-32,9-5-64,6-8-24,10-6-56,-2-4-8,2-1 16,-6 1 16,-12 6-256,-7 7-600</inkml:trace>
  <inkml:trace contextRef="#ctx0" brushRef="#br0" timeOffset="40204.438">8015 12542 20892,'0'0'111,"-1"0"-1,0 0 0,1 0 0,-1 1 0,0-1 0,1 0 1,-1 0-1,0 1 0,1-1 0,-1 0 0,1 1 0,-1-1 1,1 1-1,-1-1 0,1 1 0,-1-1 0,1 1 0,-1-1 1,1 1-1,0-1 0,-1 1 0,1 0 0,0-1 0,-1 1 1,1 0-1,0-1 0,0 1 0,0 0 0,0-1 0,-1 1 1,1 0-1,0-1 0,0 1 0,0 0 0,1 0 0,-1-1 0,0 1 1,0 0-1,0-1 0,0 1 0,1 0 0,-1-1 0,0 1 1,0 0-1,1-1 0,-1 1 0,1-1 0,-1 1 0,1-1 1,-1 1-1,1-1 0,-1 1 0,1-1 0,-1 1 0,1-1 1,-1 0-1,1 1 0,0-1 0,-1 0 0,1 1 0,-1-1 1,1 0-1,0 0-110,45 14 636,35-12-493,0-2 1,-1-5 0,18-5-144,-75 9-629,-3 0-724</inkml:trace>
  <inkml:trace contextRef="#ctx0" brushRef="#br0" timeOffset="39383.303">6883 12559 22773,'0'0'1305,"0"0"37,4 4 318,68 133-1019,-8-10-612,-63-125-28,-1 0 0,1-1 0,1 1 1,-1 0-1,0-1 0,0 1 0,1-1 0,-1 1 0,0-1 0,1 1 1,0-1-1,-1 0 0,1 0 0,0 0 0,-1 0 0,1 0 0,0 0 1,0-1-1,0 1 0,0-1 0,0 1 0,0-1 0,0 0 0,0 1 1,0-1-1,0 0 0,0 0 0,0 0 0,0-1 0,0 1 0,0 0 1,0-1-1,-1 0 0,1 1 0,0-1 0,0 0 0,0 0 0,0 0 1,-1 0-1,1 0 0,-1 0 0,1 0 0,-1-1 0,1 1 1,-1-1-1,1 1 0,-1-1 0,0 1 0,0-1 0,1-1-1,41-84-1120,-25 32-130</inkml:trace>
  <inkml:trace contextRef="#ctx0" brushRef="#br0" timeOffset="39630.015">7256 12496 20820,'-7'44'1513,"0"4"199,-6 8-416,1 5-247,-1 6-481,0 2-216,4-2-232,0-3-80,5-10-24,2-5-8,2-13-56,2-7-176,1-14-696,-3-15-465</inkml:trace>
  <inkml:trace contextRef="#ctx0" brushRef="#br0" timeOffset="43954.793">6956 12216 10506,'0'-2'580,"0"0"1,-1 1-1,1-1 0,0 0 0,-1 0 0,1 0 0,-1 0 0,1 1 1,-1-1-1,0 0 0,0 0 0,0 1 0,0-1 0,0 1 0,0-1 1,0 1-1,0-1 0,-1 1 0,1 0 0,0-1 0,-1 1 0,1 0 1,-1 0-1,0 0 0,-1-1-580,-19 16 758,6 8-549,0 1-1,2 0 1,0 1-1,2 1 1,-9 23-209,-2 3 116,14-33-26,-23 47 124,2 2 1,3 1 0,3 1-1,-5 33-214,24-82-1,1 0-1,2 0 0,0 1 0,0-1 1,2 0-1,1 1 0,0-1 1,2 0-1,0 1 0,1-1 1,1-1-1,1 1 0,1-1 0,1 0 1,0 0-1,1-1 0,1 0 1,5 4 1,93 89-734,-42-66-587</inkml:trace>
  <inkml:trace contextRef="#ctx0" brushRef="#br0" timeOffset="40982.098">8893 12188 18428,'2'16'6525,"3"10"-5311,7 36-1688,11 350 803,-9-367 18,-13-44-328,0-1-1,0 0 1,0 1 0,-1-1 0,1 1-1,0-1 1,0 0 0,0 0 0,0 1-1,0-1 1,0 0 0,0 0 0,0 0-1,-1 0 1,1 0 0,0 0-1,0 0 1,0-1 0,0 1 0,0 0-1,0 0 1,0-1 0,0 1 0,-1 0-1,1-1 1,0 1 0,0-1 0,-1 1-1,1-1 1,0 0 0,0 1 0,-1-1-1,1 0 1,-1 1 0,1-1 0,-1 0-1,1 0 1,-1 1 0,1-1 0,-1 0-1,1 0 1,-1 0 0,0 0 0,0 0-1,1 1 1,-1-1 0,0 0-19,140-268 1708,-49 85-1566,-84 159-485,-7 10-888</inkml:trace>
  <inkml:trace contextRef="#ctx0" brushRef="#br0" timeOffset="41231.326">9069 12537 21245,'15'0'1208,"3"0"224,2 3-504,5 5-344,-3 2-400,3 3-96,-4-1-56,1 1 57,-3-3-754,0 2-423</inkml:trace>
  <inkml:trace contextRef="#ctx0" brushRef="#br0" timeOffset="68020.9">14350 12381 23197,'22'80'2693,"-10"-52"-2323,7 26 302,-15-38-517,1 1 1,1-1-1,1 1 1,0-2-1,1 1 1,1-1-1,0 0 1,1-1-1,4 5-155,-13-18 6,-1-1 0,0 1 1,0-1-1,0 1 0,0-1 0,0 1 0,0-1 0,1 0 0,-1 1 0,0-1 0,0 1 0,1-1 0,-1 1 0,0-1 0,0 0 0,1 1 0,-1-1 0,0 0 0,1 1 0,-1-1 1,1 0-1,-1 0 0,1 1 0,-1-1 0,0 0 0,1 0 0,-1 0 0,1 1 0,-1-1 0,1 0 0,-1 0 0,1 0 0,-1 0 0,1 0 0,-1 0 0,1 0 0,-1 0 0,1 0 1,-1 0-1,1 0 0,-1-1 0,1 1 0,-1 0 0,0 0 0,1 0 0,-1-1 0,1 1 0,-1 0 0,0 0 0,1-1 0,-1 1 0,1 0 0,-1-1 0,0 1 0,1 0 0,-1-1 0,0 1 1,0-1-1,1 1 0,-1-1 0,0 1 0,0 0 0,0-1 0,0 1 0,1-1 0,-1 1 0,0-1-6,-5-34 235,-25-44-50,29 77-176,1-15-3,0 11-5,1 1-1,-1 0 0,0 0 0,0 1 0,-1-1 0,0 0 0,1 0 0,-1 0 0,-1 0 1,1 0-1,-1 1 0,0-1 0,0 0 0,0 1 0,-1 0 0,1-1 0,-1 1 0,1 4 5,0 0 0,0-1 0,-1 1 0,1 0-1,0 1 1,0-1 0,0 0 0,0 0 0,0 1-1,0-1 1,0 1 0,0 0 0,0 0 0,1-1 0,-1 1-1,0 0 1,0 1 0,0-1 0,1 0 0,-1 0-1,1 1 1,-1-1 0,1 1 0,0-1 0,-1 1 0,1 0-1,0-1 1,0 1 0,0 0 0,0 0 0,0 0-1,1 0 1,-1 0 0,1 0 0,-1 0 0,1 0 0,0 0-1,-1 0-4,-8 14 24,5-11-24,0 0-1,1 0 1,-1 1 0,1-1-1,0 1 1,0 0 0,0 0 0,1 0-1,0 0 1,1 0 0,-1 1-1,1-1 1,0 1 0,0-1 0,1 1-1,0-1 1,0 1 0,1-1 0,0 5-3,0 0 0,0 0 1,1-1-1,1 1 0,-1-1 1,2 1-1,0-1 0,0 0 1,1 0-1,0-1 0,0 1 1,1-1-1,0-1 0,1 1 1,0-1-1,1 0 0,1 1 3,-4-7-3,-1-1-1,1-1 0,0 1 1,0-1-1,0 0 1,-1 0-1,1 0 1,0 0-1,0-1 0,-1 0 1,1 0-1,0 0 1,-1-1-1,1 1 0,-1-1 1,1 0-1,-1-1 1,0 1-1,0-1 0,0 1 1,0-1-1,-1-1 1,1 1-1,-1 0 0,0-1 1,0 0-1,0 1 1,0-1-1,0 0 0,-1-1 1,0 1-1,0 0 1,0-1-1,0 1 0,-1-1 1,1-4 3,2-1 8,0 0 0,0-1-1,-1 0 1,0 0 0,-1 0 0,-1 0 0,1 0-1,-2 0 1,0 0 0,0-1 0,-1 1 0,0 0-1,-1 0 1,0 0 0,-1 0 0,0 0 0,-1 1-1,0-1 1,0 1 0,-1 0 0,-1 0 0,0 1-1,0-1 1,-1 1 0,0 1 0,0-1 0,-3 0-8,9 7-1,0 1 1,0 0-1,0 0 1,-1 0 0,1 0-1,0 0 1,-1 0 0,1 0-1,0 0 1,-1 1-1,1-1 1,-1 0 0,0 1-1,1 0 1,-1-1-1,1 1 1,-1 0 0,0 0-1,1-1 1,-1 1 0,0 1-1,1-1 1,-1 0-1,1 0 1,-1 1 0,0-1-1,1 0 1,-1 1-1,1 0 1,-1-1 0,1 1-1,-1 0 1,1 0 0,0 0-1,-1 0 1,1 0-1,0 0 1,0 0 0,0 0-1,0 0 1,0 1-1,0-1 1,0 1 0,0-1-1,0 0 1,0 1 0,1-1-1,-1 1 1,1 0-1,-1-1 1,1 1 0,0-1-1,-1 1 1,1 0-1,0-1 1,0 1 0,0 0-1,0-1 1,1 1 0,-1-1-1,0 1 1,1 0-1,-1-1 1,1 1 0,-1-1-1,2 2 1,29 70-1,-30-71 1,1-1-1,-1 1 0,0 0 0,0-1 1,1 1-1,-1-1 0,1 1 0,0-1 1,-1 0-1,1 0 0,0 1 0,-1-1 1,1 0-1,0-1 0,0 1 0,0 0 1,0-1-1,0 1 0,0-1 0,0 1 1,0-1-1,0 0 0,0 0 0,1 0 1,-1 0-1,0 0 0,0 0 0,0-1 1,0 1-1,0-1 0,0 1 0,0-1 1,0 0-1,0 0 0,-1 0 0,1 0 1,8-7 4,-1-1-1,0 0 1,0-1-1,-1 0 1,-1 0 0,0-1-1,0 0 1,-1 0-1,0 0 1,-1-1-1,-1 0 1,1 0 0,-2 0-1,0 0 1,0-4-4,-3 16-1,0-1-1,0 1 1,0-1 0,1 0 0,-1 1 0,0-1 0,0 1 0,0-1 0,1 1 0,-1-1 0,0 0-1,0 1 1,1-1 0,-1 1 0,1-1 0,-1 1 0,0-1 0,1 1 0,-1 0 0,1-1 0,-1 1-1,1 0 1,-1-1 0,1 1 0,-1 0 0,1-1 0,0 1 0,-1 0 0,1 0 0,-1 0 0,1 0-1,0-1 1,-1 1 0,1 0 0,-1 0 0,1 0 0,0 0 0,-1 0 0,1 1 0,-1-1 0,1 0-1,0 0 1,-1 0 0,1 0 0,-1 1 0,1-1 0,0 0 0,-1 1 0,1-1 0,-1 0 0,1 1-1,-1-1 1,0 1 0,1-1 0,-1 0 0,1 1 0,-1-1 0,0 1 0,1-1 0,-1 1 0,0 0-1,1-1 1,-1 1 0,0-1 0,0 1 0,0 0 1,31 46-68,-28-42 66,101 163 41,-104-167-39,1 1 0,0 0 0,0-1 1,0 1-1,0-1 0,0 1 0,0-1 1,0 0-1,0 1 0,1-1 1,-1 0-1,0 0 0,1 0 0,-1 0 1,1 0-1,-1 0 0,1 0 0,0 0 1,-1-1-1,1 1 0,0-1 0,-1 1 1,1-1-1,0 0 0,0 1 1,0-1-1,-1 0 0,1 0 0,0 0 1,0-1-1,0 1 0,-1 0 0,1-1 1,0 1-1,-1-1 0,1 1 0,0-1 1,-1 0-1,1 0 0,-1 0 1,1 0-1,-1 0 0,1 0 0,-1 0 1,0 0-1,1-1 0,-1 1 0,0 0 1,0-1-1,0 1 0,0-1 1,0 0-1,0 1 0,-1-1 0,1 0 0,5-15 16,-2-1 0,0 0 0,-1 0 0,0 0-1,-2-1 1,0 1 0,-1 0 0,-1-1 0,-1 1 0,0 0-1,-1 0 1,-1 0 0,-1 0 0,-1 0 0,0 1 0,-8-15-16,34 94-155,-9-31 151,-6-15 11,0 1-1,2-1 0,0 0 0,0-1 0,2 0 0,0 0 0,1-1 0,7 10-6,-16-23 0,0 0 0,0 0 0,0 0 0,-1-1-1,1 1 1,0 0 0,0 0 0,0-1 0,0 1-1,1 0 1,-1-1 0,0 1 0,0-1 0,0 1 0,0-1-1,1 0 1,-1 1 0,0-1 0,0 0 0,0 0-1,1 0 1,-1 0 0,0 0 0,0 0 0,1 0 0,-1 0-1,0-1 1,0 1 0,1-1 0,-1 1 0,0 0-1,0-1 1,0 0 0,0 1 0,0-1 0,0 0 0,0 1-1,0-1 1,0 0 0,0 0 0,0 0 0,0 0-1,-1 0 1,1 0 0,0 0 0,-1 0 0,1 0 0,-1 0-1,1 0 1,-1-1 0,1 1 0,-1 0 0,0 0-1,0 0 1,0-1 0,1 1 0,-1 0 0,0 0 0,-1-1 0,17-113-254,-17 37-3146,-1 46 1059</inkml:trace>
  <inkml:trace contextRef="#ctx0" brushRef="#br0" timeOffset="68362.035">14983 11907 21757,'48'145'3044,"-21"-53"-2482,-19-57-283,2 1 0,2-1 1,1-1-1,1 0 1,2-1-1,1-1 0,2 0 1,12 14-280,-30-44 23,-1-2-10,-32-42-144,-128-139-7,158 179 220,2 2 9,7 2 34,-3-1-107,1 1-130,1-1-1,-1 1 1,1-1-1,0 0 1,-1 0 0,1 0-1,0-1 1,0 0-1,0 0 1,-1 0-1,1-1 1,0 0 0,0 0-1,-1-1 1,1 1-1,-1-1 1,1-1-1,1 0 113,17-18-1616,-4-6-316</inkml:trace>
  <inkml:trace contextRef="#ctx0" brushRef="#br0" timeOffset="68800.033">15205 12064 19932,'81'232'4463,"-63"-181"-4023,-11-26-262,1-1 1,0 0 0,2 0-1,1-1 1,0-1 0,2 0 0,1 0-1,0-1 1,2-1 0,0-1-1,1 0 1,2 0-179,-18-18 2,-1 0 0,1 0 0,-1 0 0,0 0-1,1 0 1,0-1 0,-1 1 0,1 0 0,-1 0 0,1-1 0,0 1 0,0 0-1,-1-1 1,1 1 0,0-1 0,0 1 0,0-1 0,0 1 0,0-1-1,0 0 1,0 1 0,-1-1 0,1 0 0,0 0 0,0 0 0,0 0 0,0 0-1,0 0 1,0 0 0,0 0 0,0 0 0,0 0 0,0 0 0,0-1-1,0 1 1,0 0 0,0-1 0,0 1 0,0 0 0,0-1 0,-1 1 0,1-1-1,0 0 1,0 1 0,-1-1 0,1 0 0,0 1 0,-1-1 0,1 0-1,0 0 1,-1 0 0,1 1 0,-1-1 0,0 0 0,1 0 0,-1 0 0,0 0-1,1 0 1,-1 0 0,0 0 0,0 0 0,0 0 0,0 0 0,0 0-1,0 0 1,0 0 0,0 0 0,0 0 0,0 0 0,-1 0-2,-49-150 303,30 101-279,0 4-20,1-1 0,3-1 0,2-1 0,1-8-4,12 56-3,1 0 1,-1 1 0,1-1 0,0 0-1,-1 0 1,1 0 0,0 0 0,0 0-1,0 0 1,0 0 0,0 0 0,0 0-1,0 0 1,0 0 0,0 0 0,0 0-1,0 0 1,1 0 0,-1 0 0,0 0-1,1 0 1,-1 0 0,1 1 0,-1-1-1,1 0 1,-1 0 0,1 0 0,0 1 0,-1-1-1,1 0 1,0 1 0,0-1 0,-1 0-1,1 1 1,0-1 0,0 1 0,0-1-1,0 1 1,0 0 0,0-1 0,0 1-1,0 0 1,-1 0 0,1-1 0,0 1-1,1 0 3,45 13-81,-42-11 97,-3-1-8,-1 0 0,1 0 0,0 0 0,0 0 0,-1 0 1,1 0-1,-1 0 0,1 0 0,-1 1 0,0-1 0,1 0 0,-1 1 0,0 0 0,0-1 0,0 1 0,0-1 0,0 1 0,0 0 0,0 0 0,-1 0 0,1-1 0,-1 1 0,1 0 0,-1 0 0,0 0 0,0 0 0,0 0 0,0 0 0,0 0 0,0 0 0,0-1 0,-1 1 0,1 0 0,-1 0 0,0 1-8,-32 69 351,27-60-340,-24 33 84,29-43-208,1-2-291,0 0-738,0 0-849,0-2-1977</inkml:trace>
  <inkml:trace contextRef="#ctx0" brushRef="#br0" timeOffset="69472.046">15542 12007 19236,'-2'40'5952,"21"22"-5658,-11-41 187,19 36-11,-27-56-461,0 1 1,1-1 0,-1 0-1,1 0 1,-1 0-1,1 0 1,0 0 0,-1 0-1,1 0 1,0-1 0,0 1-1,0 0 1,0 0-1,0 0 1,0-1 0,-1 1-1,2-1 1,-1 1-1,0 0 1,0-1 0,0 0-1,0 1 1,0-1 0,0 0-1,0 1 1,1-1-1,-1 0 1,0 0 0,0 0-1,0 0 1,0 0-1,1 0 1,-1-1 0,0 1-1,0 0 1,0-1-1,0 1 1,0 0 0,0-1-1,1 1 1,-1-1 0,0 0-1,0 1 1,-1-1-1,1 0 1,0 0 0,0 1-1,0-1 1,0 0-1,-1 0 1,1 0-10,4-9 38,0 0 1,-1 1-1,-1-2 0,0 1 1,0 0-1,0-1 0,-2 1 1,1-1-1,-1 0 0,-1 1 1,0-11-39,0 19 5,-3-115-81,2 118 66,1-1 0,0 1 0,0-1 1,0 0-1,0 1 0,0-1 0,0 1 1,0-1-1,0 1 0,0-1 0,0 1 0,0-1 1,0 1-1,0-1 0,0 0 0,0 1 0,0-1 1,0 1-1,1-1 0,-1 1 0,0-1 1,0 0-1,1 1 0,-1-1 0,0 0 0,0 1 1,1-1-1,-1 0 0,0 1 0,1-1 0,-1 0 1,1 1-1,-1-1 0,0 0 0,1 0 1,-1 0-1,1 1 0,-1-1 0,0 0 0,1 0 1,-1 0-1,1 0 0,-1 0 0,1 0 0,-1 0 1,1 0-1,-1 0 0,1 0 0,-1 0 0,0 0 1,1 0-1,-1 0 0,1 0 0,-1-1 1,1 1-1,-1 0 0,0 0 0,1 0 0,-1-1 1,1 1-1,-1 0 0,0-1 0,1 1 0,-1 0 1,0-1-1,1 1 0,-1 0 0,0-1 10,72 173-189,-72-171 195,0 0 0,0 0 0,0 0-1,0 0 1,0 0 0,0 0 0,1 0 0,-1 0 0,0 0 0,1 0-1,-1 0 1,1 0 0,-1 0 0,1 0 0,-1 0 0,1 0-1,0 0 1,-1-1 0,1 1 0,0 0 0,0 0 0,0-1 0,0 1-1,-1-1 1,1 1 0,0-1 0,0 1 0,0-1 0,0 1 0,0-1-1,0 0 1,0 1 0,1-1 0,-1 0 0,0 0 0,0 0 0,0 0-1,0 0 1,0 0 0,0 0 0,0-1 0,0 1 0,0 0 0,0 0-1,0-1 1,0 1 0,0-1 0,0 1 0,0-1 0,0 1 0,0-1-1,0 1 1,0-1 0,0 0-6,4-12 41,-1 1 1,0-1-1,0 0 1,-2 0-1,1-1 0,-2 1 1,0 0-1,0-1 1,-1 1-1,-1-1 0,-2-11-41,3 14 22,-5-25 55,0 1 0,-3 0 0,0 0 0,-3 1 0,-1 0 0,-1 1-1,-1 0 1,-18-27-77,17 35 11,12 34-42,7 19 122,0-1-1,2 0 1,1 0-1,1 0 0,1 0 1,1-2-1,2 1 1,0-1-1,2-1 0,4 5-90,-12-21 24,-1 0-1,2-1 0,-1 1 0,1-1 0,0-1 0,1 1 1,-1-1-1,1-1 0,0 1 0,1-1 0,-1-1 0,1 0 1,0 0-1,0 0 0,1-1 0,-1-1 0,0 0 0,1 0 1,6 0-24,-14-2 2,-2 0-58,-2-3 7,1-1-1,-1 1 1,0-1 0,0 1-1,0 0 1,-1 0-1,1 0 1,-1 0-1,1 0 1,-1 1 0,0-1-1,0 1 1,0 0-1,0 0 1,-1 0 0,1 0-1,-1 1 1,1-1-1,-1 1 50,-6-5-117,-41-23-226,-84-61 397,134 88 258,7 0 420,144-34-683,-120 30-1353</inkml:trace>
  <inkml:trace contextRef="#ctx0" brushRef="#br0" timeOffset="63746.763">11490 13276 21629,'17'29'560,"7"8"-136,3 5-136,6 12-56,3 0-120,2 4-56,1-2-8,-1-8-8,-4-6 0,-9-14-8,-3-5 16,-14-11-208,-8-12-272,-7 2-648,-12-18-353</inkml:trace>
  <inkml:trace contextRef="#ctx0" brushRef="#br0" timeOffset="64024.124">11502 13216 13147,'2'-3'465,"0"0"0,0 0 0,1 0 0,0 0 0,0 0 0,0 1 0,0-1 0,0 1-1,0 0 1,0 0 0,1 0 0,-1 0 0,1 1 0,0-1 0,-1 1 0,4-1-465,106 0 1682,-72 5-918,-13-3-456,82 15 1047,-107-12-1260,0 0 0,-1-1 0,1 1 0,-1 0 0,0 0 1,0 1-1,0-1 0,0 0 0,-1 1 0,1-1 1,-1 1-1,0-1 0,0 1 0,0-1 0,-1 1 0,1 0 1,-1 0-1,0-1 0,0 1 0,0 0 0,0-1 0,-1 1 1,1 0-1,-1 0 0,0-1 0,0 1 0,-1-1 0,1 1 1,-1-1-1,1 0 0,-1 1 0,0-1 0,0 0 1,-1 0-1,1 0 0,-1-1 0,1 1 0,-1 0 0,0-1 1,0 0-1,-2 2-95,-5 4-16,1-1 0,-1 0 1,-1 0-1,1-1 0,-1-1 0,0 0 1,0 0-1,-1-1 0,1 0 0,-1-1 1,0 0-1,0-1 0,0-1 0,0 0 1,-4 0 15,36-5-3944,-11 0 3117,22-5-1270</inkml:trace>
  <inkml:trace contextRef="#ctx0" brushRef="#br0" timeOffset="64303.819">12030 13044 20460,'-22'67'4968,"21"-53"-4903,1-1-1,0 1 1,1-1 0,0 1-1,1-1 1,1 1-1,0-1 1,0 0 0,2 0-1,-1 0 1,5 5-65,-9-16 16,0-1-1,0 1 1,0-1 0,0 0-1,1 1 1,-1-1 0,0 1-1,1-1 1,-1 0 0,1 1 0,-1-1-1,1 0 1,0 0 0,0 1-1,0-1 1,0 0 0,-1 0-1,1 0 1,1 0 0,-1 0-1,0 0 1,0 0 0,0-1 0,0 1-1,1 0 1,-1 0 0,0-1-1,1 1 1,-1-1 0,0 1-1,1-1 1,-1 0 0,1 0 0,-1 1-1,0-1 1,1 0 0,-1 0-1,1-1 1,-1 1 0,1 0-1,-1 0 1,0-1 0,1 1-1,-1 0 1,1-1 0,-1 0 0,0 1-1,0-1 1,1 0 0,-1 1-1,0-1 1,0 0 0,0 0-1,0 0 1,0 0 0,1-1-16,4-12 125,-1 0 0,-1-1 0,0 1 0,-1-1 1,0 0-1,-1 0 0,-1 0 0,0 0 0,-2 0 0,1 0 0,-2 0 1,0 0-1,-1-2-125,-20-60 178,22 74-271,21 32-1857,27 41-2344,-34-63 2532</inkml:trace>
  <inkml:trace contextRef="#ctx0" brushRef="#br0" timeOffset="64690.684">12174 12787 12211,'-46'-96'9650,"39"100"-7561,30 68-1336,105 245 1686,-127-316-2415,2 8 56,0 0-1,0-1 1,1 0-1,0 0 1,1 0-1,0 0 1,0-1-1,0 1 1,1-1-1,0-1 1,1 1-1,-1-1 1,1 0 0,0-1-1,1 0 1,0 0-1,1 1-79,-8-7 4,0 1 0,0-1 0,-1 0-1,1 1 1,-1-1 0,1 0 0,0 0 0,-1 0-1,0 0 1,1 1 0,-1-1 0,1 0 0,-1 0-1,0 0 1,0 0 0,0 0 0,1 0 0,-1 0-1,0 0 1,0 0 0,0 0 0,-1 0 0,1 0 0,0 0-1,0 0 1,0 0 0,-1 0 0,1 1 0,0-1-1,-1 0 1,1 0 0,-1 0 0,1 0 0,-1 0-1,1 1 1,-1-1 0,0 0 0,1 1 0,-1-1 0,0 0-1,0 1 1,0-1-4,-13-13 28,-1 0 0,0 1 0,-1 0 0,0 2 0,-1 0 0,0 1 0,-1 0 0,-17-6-28,17 7 15,-46-19-2,62 27-37,5 5-52,1 0 77,0-1 0,0 0 0,0 0 0,0 0 0,1 0 0,-1-1 0,1 1 0,0-1 0,0-1 0,-1 1 0,1-1 0,0 1 0,0-1 0,1-1 0,-1 1 0,0-1 0,0 0 0,0 0 0,0 0 0,0-1 0,0 0 0,1 0 0,1-1-1,115-50-629,-100 41 135,-1 0-1158</inkml:trace>
  <inkml:trace contextRef="#ctx0" brushRef="#br0" timeOffset="65451.958">12539 12983 22709,'0'1'73,"0"0"0,-1 0 1,1 1-1,0-1 0,0 0 1,0 1-1,0-1 0,0 0 1,0 1-1,0-1 0,0 0 1,0 1-1,1-1 0,-1 0 1,1 0-1,-1 1 0,1-1 1,-1 0-1,1 0 0,0 0 1,-1 1-1,1-1 0,0 0 1,0 0-1,0 0 0,0 0 0,0-1 1,0 1-1,0 0 0,0 0 1,0-1-1,0 1 0,0 0 1,1-1-1,-1 1 0,0-1 1,0 0-1,1 1 0,-1-1 1,0 0-1,1 0 0,-1 0 1,0 0-1,1 0 0,-1 0 1,1 0-74,2 0 16,0 0 0,0 0 0,0 0 0,1 0 0,-1-1 0,0 0 0,0 0 0,0 0 0,0-1 0,0 1 0,0-1 0,-1 0 0,1 0 0,0 0 0,-1-1 0,1 1 0,-1-1 1,0 0-1,0 0 0,0 0 0,0 0 0,-1 0 0,1-1 0,-1 1 0,0-1 0,0 1 0,0-1 0,0 0 0,-1 0 0,0 0 0,0 0 0,0 0 0,0 0 0,0-1 0,-1 1 0,0 0 1,1 0-1,-2 0 0,1-1 0,0 1 0,-1 0 0,0 0 0,0 0 0,0 0 0,-1 0 0,1 0 0,-1 0 0,0 0 0,0 1 0,0-1 0,-1 1 0,1-1 0,-1 1 0,0 0 0,-2-3-16,4 5 1,1 1 0,0-1 0,0 1 0,0-1-1,0 1 1,0-1 0,-1 0 0,1 1 0,0-1-1,-1 1 1,1-1 0,0 1 0,-1-1 0,1 1-1,0 0 1,-1-1 0,1 1 0,-1-1 0,1 1-1,-1 0 1,1-1 0,-1 1 0,1 0 0,-1 0-1,1-1 1,-1 1 0,0 0 0,1 0-1,-1 0 1,1 0 0,-1 0 0,1 0 0,-1 0-1,0 0 1,1 0 0,-1 0 0,1 0 0,-1 0-1,0 0 1,1 0 0,-1 0 0,1 1 0,-1-1-1,1 0 1,-1 0 0,1 1 0,-1-1 0,1 0-1,-1 1 1,1-1 0,-1 1 0,1-1 0,-1 0-1,1 1 1,0-1 0,-1 1 0,1-1 0,0 1-1,0 0 1,-1-1 0,1 1 0,0-1 0,0 1-1,0-1 1,-1 1 0,1-1 0,0 1-1,0 0 1,0-1 0,0 1-1,7 48-94,-4-34 87,1 8 71,1 0 0,2 0 0,0-1 0,1 0 0,1 0 0,1-1 0,6 9-64,-16-29 11,0-1 0,1 1 0,-1 0 0,0 0 0,1 0 0,-1 0 0,0-1 0,1 1 0,-1 0 0,1 0 0,-1-1 0,1 1-1,0 0 1,-1-1 0,1 1 0,0-1 0,-1 1 0,1 0 0,0-1 0,0 0 0,0 1 0,-1-1 0,1 1 0,0-1 0,0 0 0,0 0 0,0 0 0,0 1 0,-1-1 0,1 0 0,0 0-1,0 0 1,0 0 0,0 0 0,0 0 0,0-1 0,0 1 0,0 0 0,-1 0 0,1-1 0,0 1 0,0 0 0,0-1 0,-1 1 0,1-1 0,0 1 0,0-1 0,-1 0 0,1 1 0,0-1-1,-1 0 1,1 1 0,-1-1 0,1 0 0,-1 1 0,1-1 0,-1-1-11,19-52 294,17-88-97,-35 140-199,0 1-1,0-1 1,0 1-1,0-1 1,0 1-1,0-1 1,0 1-1,1 0 1,-1 0-1,1-1 1,-1 1-1,1 0 1,-1 0 0,1 0-1,-1 1 1,1-1-1,0 0 1,-1 1-1,1-1 1,0 1-1,0-1 1,0 1-1,-1 0 1,1 0-1,0 0 1,0 0-1,0 0 1,-1 0-1,1 0 1,0 1 0,0-1-1,0 1 1,-1-1-1,1 1 1,0 0-1,-1-1 1,1 1-1,-1 0 1,1 0-1,-1 0 1,1 1-1,-1-1 1,1 0-1,-1 1 3,58 62-98,-58-62 98,77 101 31,-77-103-68,0 0 1,0 0-1,0 0 0,0 0 0,0 0 1,0 0-1,0 0 0,0 0 1,0 0-1,0 0 0,0-1 1,0 1-1,-1 0 0,1-1 0,0 1 1,0 0-1,0-1 0,0 1 1,-1-1-1,1 1 0,0-1 0,0 0 1,-1 1-1,1-1 0,0 0 1,-1 1-1,1-1 0,-1 0 0,1 0 1,-1 0-1,1 0 0,-1 1 1,0-1-1,1 0 0,-1 0 0,0 0 1,0 0-1,0 0 0,1 0 1,-1 0-1,0 0 0,0 0 0,-1 0 1,1 0-1,0 0 0,0 1 1,0-1-1,0 0 0,-1 0 0,1-1 37,0 1-72,2-36-1550,-1-10-269</inkml:trace>
  <inkml:trace contextRef="#ctx0" brushRef="#br0" timeOffset="65944.058">12931 12507 11522,'2'30'7713,"3"0"-4018,22 61-3369,-17-62 729,0 6-830,1-2 1,2 1 0,1-2 0,2 0 0,1 0 0,1-2 0,2 0 0,16 18-226,-36-49 7,0 0 1,-1 0-1,2 0 1,-1 0 0,0 1-1,0-1 1,0 0-1,0 0 1,0 0 0,1 0-1,-1 0 1,0 1-1,1-1 1,-1 0 0,1 0-1,-1 0 1,1 1 0,-1-1-1,1 0 1,-1 1-1,1-1 1,0 0 0,-1 1-1,1-1 1,0 1-1,0-1 1,-1 1 0,1-1-1,0 1 1,0 0-1,0-1 1,0 1 0,0 0-1,-1 0 1,1 0-1,0-1 1,0 1 0,0 0-1,0 0 1,0 0-1,0 0 1,0 1 0,0-1-1,-1 0 1,1 0 0,0 1-1,0-1 1,0 0-1,0 1 1,-1-1 0,1 0-1,0 1 1,0 0-1,-1-1 1,1 1 0,0-1-1,-1 1 1,1 0-1,0-1 1,-1 1 0,1 0-8,-5-21 82,-1 0 0,0 0 0,-2 1 0,0 0 1,-1 0-1,-1 1 0,-1-1 0,-4-4-82,12 20 15,37 84 236,-28-71-214,56 57 269,-61-65-294,0-1 0,0 1 0,0-1 0,1 0 0,-1 0 0,1 0 0,-1 0 0,1 0 0,-1 0 0,1 0 0,-1-1 1,1 0-1,0 1 0,-1-1 0,1 0 0,0 0 0,-1-1 0,1 1 0,0 0 0,-1-1 0,1 0 0,-1 1 0,1-1 0,-1 0 1,1 0-1,-1-1 0,0 1 0,1 0 0,-1-1 0,0 1 0,0-1 0,2-2-12,6-9 18,-1 0-1,0-1 1,-1 0 0,0-1-1,-1 0 1,-1 0 0,-1 0-1,0-1 1,0 0 0,-2 0-1,0 0 1,-1 0 0,0 0-1,-2-1 1,0 1 0,-1-3-18,31 109-20,18 60 96,-34-135-888,-10-21-607</inkml:trace>
  <inkml:trace contextRef="#ctx0" brushRef="#br0" timeOffset="66193.814">13304 12521 18620,'6'35'1152,"4"3"553,1-1-1561,5-10-120,3-6-8,3-15-96,2-6-240,-2-6-305</inkml:trace>
  <inkml:trace contextRef="#ctx0" brushRef="#br0" timeOffset="66675.585">13555 12612 20276,'0'12'354,"-1"15"321,1 1 0,1-1 0,1 1 1,1-1-1,2 0 0,1 0 0,1 0 0,6 14-675,-13-39 30,0-1 1,1 1 0,-1-1-1,1 1 1,-1-1-1,1 1 1,-1-1-1,1 1 1,0-1 0,0 0-1,-1 1 1,1-1-1,0 0 1,0 0-1,0 0 1,1 1 0,-1-1-1,0 0 1,0-1-1,1 1 1,-1 0-1,0 0 1,1 0 0,-1-1-1,1 1 1,-1-1-1,1 1 1,-1-1-1,1 0 1,-1 1-1,1-1 1,-1 0 0,1 0-1,-1 0 1,1 0-1,0-1 1,-1 1-1,2 0-30,1-6 44,0 0-1,-1-1 1,1 1-1,-1-1 1,0 0-1,-1 0 0,1 0 1,-2 0-1,1 0 1,-1 0-1,0 0 1,0 0-1,-1-4-43,1 5 20,4-43 37,-2 0 0,-3 0 0,-1 0 0,-4-13-57,13 71-60,86 237 176,-71-200-23,-23-45-93,0 0 1,1 0 0,-1 0 0,1-1 0,-1 1-1,1 0 1,-1-1 0,1 1 0,-1 0 0,1-1-1,0 1 1,-1-1 0,1 1 0,0-1 0,0 1-1,-1-1 1,1 0 0,0 1 0,0-1 0,0 0-1,-1 0 1,1 1 0,0-1 0,0 0 0,0 0-1,0 0 1,0 0 0,-1 0 0,1 0 0,0 0-1,0 0 1,0-1 0,0 1 0,0 0 0,-1 0-1,1-1 1,0 1 0,0 0 0,-1-1 0,1 1-1,0-1 1,0 1 0,-1-1 0,1 1 0,-1-1-1,1 0 1,0 1 0,-1-1 0,1 0 0,-1 0-1,1 1 1,-1-1-1,41-119-2392,-33 84 793,10-95-5383,-16-69 2584,-2 154 5882,-62-68 7593,62 113-9020,0 0 1,0 1-1,-1-1 0,1 0 1,0 0-1,-1 0 0,1 1 0,-1-1 1,1 0-1,-1 1 0,1-1 1,-1 0-1,1 1 0,-1-1 1,0 0-1,1 1 0,-1-1 0,0 1 1,0 0-1,1-1 0,-1 1 1,0-1-1,0 1 0,0 0 1,1 0-1,-1-1 0,0 1 0,0 0 1,0 0-1,0 0 0,0 0 1,1 0-1,-1 0 0,0 0 1,0 0-1,0 1 0,0-1 0,0 0 1,1 0-1,-1 1 0,0-1 1,0 0-1,1 1 0,-1-1 1,0 1-1,0-1 0,1 1 0,-1 0 1,0-1-1,1 1 0,-1-1 1,1 1-1,-1 0 0,1 0 1,-1-1-1,1 1 0,0 0 0,-1 0 1,1-1-1,0 1 0,-1 0 1,1 0-1,0 0 0,0 0 1,0 0-1,0-1 0,0 1-57,-5 60 625,7-32-537,1 0 0,2-1 0,1 1 0,0-1 0,3 0 0,0 0 1,1-1-1,2 0 0,1-1 0,1-1 0,15 21-88,-26-42-18,0 0 0,0 0 0,0-1 0,1 1 0,-1-1 0,1 1 0,0-1 0,0 0 0,0-1 0,0 1-1,1-1 1,-1 0 0,1 0 0,-1 0 0,1-1 0,0 1 0,0-1 0,0 0 0,-1-1 0,1 1 0,0-1 0,5 0 18,6-2-1247</inkml:trace>
  <inkml:trace contextRef="#ctx0" brushRef="#br0" timeOffset="41655.034">9545 12254 21173,'3'13'1184,"5"6"504,0 5-520,4 0-487,3 3-201,1-2-176,3-2-24,3-4-56,-1-3-48,1-7-80,2-6-8,-1-11-64,3-9 64,-1-17-520,3-5-744,0-12-857</inkml:trace>
  <inkml:trace contextRef="#ctx0" brushRef="#br0" timeOffset="41901.34">9977 12086 16732,'0'37'2728,"-4"9"585,1 8-1657,-7 11-392,-2 5-135,1 1-425,-4-1-240,8-5-224,4-7-96,0-8-120,0-4 0,3-8-160,0-6-352,-3-10-1344</inkml:trace>
  <inkml:trace contextRef="#ctx0" brushRef="#br0" timeOffset="42899.645">10328 11742 21613,'-6'30'5245,"-5"20"-5363,-94 290 1023,91-331-547,9-37-164,6-244 76,-1 271-270,0 0-1,-1 1-1,1 0 0,0-1 1,-1 0-1,1 1 1,0-1-1,-1 1 1,1-1-1,0 1 1,0-1-1,-1 0 1,1 1-1,0-1 0,0 1 1,0-1-1,0 0 1,0 1-1,0-1 1,0 0-1,0 1 1,0-1-1,0 1 1,0-1-1,0 0 1,1 1-1,-1-1 0,0 1 1,0-1-1,1 0 1,-1 1-1,0-1 1,1 1-1,-1-1 1,1 1-1,-1-1 1,0 1-1,1 0 0,-1-1 1,1 1-1,-1-1 1,1 1-1,-1 0 1,1-1-1,0 1 1,-1 0-1,1 0 1,-1 0-1,1-1 0,0 1 1,-1 0-1,1 0 1,0 0-1,-1 0 1,1 0-1,-1 0 1,1 0-1,0 0 1,-1 0-1,1 0 1,0 1-1,-1-1 0,1 0 2,50 131-168,-36-81 164,-12-35 9,0 1 0,2-1 1,-1 0-1,2 0 1,0-1-1,1 0 0,0 0 1,1 0-1,1-1 1,0 0-1,1-1 0,0 0 1,9 8-6,4-9 77,-24-19-65,-1 0 0,-1 1 0,1-1 0,-1 1 0,0 0 0,-1 0 0,0 0 0,0 1-1,0-1 1,-1 1 0,0 0 0,0 0 0,-1 1 0,1-1 0,-1 1 0,0 0 0,-1 1 0,1-1 0,-1 1 0,0 1 0,0-1-12,1 0 1,-155-85-174,157 100 17,9-9 150,0 1 1,1-1 0,-1 0-1,1-1 1,-1 1 0,1-1-1,-1 0 1,1-1 0,0 1-1,-1-1 1,1 0 0,0-1-1,-1 1 1,4-2 5,-2 2-3,94-7-298,-67 6-1119</inkml:trace>
  <inkml:trace contextRef="#ctx0" brushRef="#br0" timeOffset="43177.918">10537 11780 22613,'2'16'784,"7"6"-24,1 2-152,8 6-216,5 2-88,1 4 65,-1 5 47,-1 9 136,-3 4 16,-7 10-176,-5 6-104,-10 6-176,-7 6-40,-9-1-56,-3 3 16,-9-7-192,1-4-680</inkml:trace>
  <inkml:trace contextRef="#ctx0" brushRef="#br0" timeOffset="44809.988">10553 11405 19972,'7'-43'5165,"40"-11"-2760,-38 45-2292,0 1 1,1 0-1,1 0 1,-1 1 0,1 0-1,0 1 1,1 0-1,-1 1 1,1 0-1,0 1 1,0 0-1,1 1 1,-1 1-1,1 0 1,1 0-114,-12 2 1,0 0 0,-1 0 1,1 1-1,0-1 0,0 0 1,0 1-1,-1-1 0,1 1 1,0 0-1,-1 0 0,1-1 0,-1 1 1,1 0-1,-1 0 0,1 0 1,-1 1-1,0-1 0,1 0 0,-1 0 1,0 1-1,0-1 0,0 1 1,0-1-1,0 1 0,0-1 0,-1 1 1,1 0-1,0-1 0,-1 1 1,1 0-1,-1 0 0,0-1 0,1 1 1,-1 0-1,0 0 0,0 0 1,0-1-1,-1 1 0,1 0 0,0 0 0,-19 73 55,-9-12 12,-2-1 0,-3-2 0,-27 35-68,52-83 9,5-8-8,-1 0 1,2 0-1,-1 0 0,0 1 0,1-1 0,0 1 0,0-1 0,0 1 1,0 0-1,1 0 0,0 0 0,0 0 0,0 0 0,1 4-1,1-8 1,1 1-1,0-1 0,0 1 1,0-1-1,0 0 0,0 1 1,0-1-1,0-1 1,0 1-1,1 0 0,-1 0 1,0-1-1,1 1 0,-1-1 1,0 0-1,1 0 0,-1 1 1,0-2-1,1 1 1,-1 0-1,0 0 0,1-1 1,-1 1-1,0-1 0,0 0 1,1 0-1,-1 0 0,0 0 1,0 0-1,1-1 0,8-1 4,52-9-537,-30 4-1853</inkml:trace>
  <inkml:trace contextRef="#ctx0" brushRef="#br0" timeOffset="62702.917">10474 13095 16323,'54'40'8669,"51"30"-7583,8 6-1230,73 68 281,-184-143-476,-22-5-1407,-3-3 2181</inkml:trace>
  <inkml:trace contextRef="#ctx0" brushRef="#br0" timeOffset="63010.823">10275 13285 19628,'-69'10'4869,"69"-9"-4844,0 0 0,0 0 0,0 0 0,0 0 0,0 0 0,0 0-1,0 0 1,0 0 0,1 0 0,-1 0 0,0 0 0,0-1 0,1 1 0,-1 0-1,1 0 1,-1 0 0,1 0 0,0-1 0,-1 1 0,1 0 0,-1 0 0,1-1 0,0 1-1,0 0 1,0-1 0,-1 1 0,1-1 0,0 1 0,0-1 0,0 0 0,0 1 0,0-1-1,0 0 1,0 0 0,0 1 0,0-1 0,0 0 0,0 0 0,-1 0 0,1 0-1,0 0 1,0 0 0,0-1 0,0 1 0,0 0 0,0 0 0,1-1-25,3 2 5,0 0 1,0-1 0,0 1-1,0-1 1,0 0-1,1-1 1,-1 1 0,0-1-1,0 0 1,0 0-1,0-1 1,-1 1 0,1-1-1,0 0 1,-1 0-1,1-1 1,-1 1-1,1-1 1,-1 0 0,0-1-1,-1 1 1,1 0-1,0-1 1,-1 0 0,0 0-1,0 0 1,0 0-1,0-1 1,-1 1 0,1-1-1,0-3-5,4-19 141,0 0-1,-2 0 1,-1 0-1,-2 0 1,0-1-1,-2 0 1,-1 1-1,-1-1 0,-1 1 1,-2 0-1,0 0 1,-3-3-141,4 4 103,-2 0 0,0 0 0,-2 1 0,0 0 0,-2 0 0,-1 1 0,-1 1 0,-1-1-1,0 2 1,-10-11-103,22 33 0,1 1-1,0-1 1,0 0-1,0 0 0,-1 1 1,1-1-1,0 0 0,0 1 1,-1-1-1,1 0 1,0 0-1,-1 0 0,1 1 1,0-1-1,-1 0 0,1 0 1,0 0-1,-1 0 1,1 1-1,0-1 0,-1 0 1,1 0-1,-1 0 0,1 0 1,0 0-1,-1 0 1,1 0-1,0 0 0,-1 0 1,1 0-1,-1 0 0,1-1 1,0 1-1,-1 0 1,1 0-1,0 0 0,-1 0 1,1-1-1,0 1 0,-1 0 1,1 0-1,0-1 1,0 1-1,-1 0 0,1 0 1,0-1-1,0 1 0,-1 0 1,1-1-1,0 1 1,0-1 0,13 42-78,0-10-122,2 0 0,1-1 0,1 0 0,2-1 0,0-2 0,2 0 0,2 0 0,0-2 0,1-1 0,7 3 200,22 9-1625</inkml:trace>
  <inkml:trace contextRef="#ctx0" brushRef="#br0" timeOffset="84871.466">170 11952 16852,'0'1'88,"0"0"1,0 0 0,0 0 0,0 0 0,0 0-1,-1 0 1,1 0 0,0 0 0,-1-1-1,1 1 1,0 0 0,-1 0 0,1 0 0,-1 0-1,0-1 1,1 1 0,-1 0 0,0 0 0,1-1-1,-1 1 1,0-1 0,0 1 0,1-1-1,-1 1 1,0-1 0,0 1 0,0-1 0,0 1-1,0-1 1,0 0 0,0 0 0,0 0 0,0 1-1,0-1 1,1 0 0,-1 0 0,0 0-1,0 0 1,0-1 0,0 1 0,0 0 0,0 0-1,0 0 1,0-1 0,0 1 0,0-1 0,0 1-1,0-1 1,1 1 0,-1-1 0,0 1-1,0-1 1,1 1 0,-1-1 0,0 0 0,1 0-1,-1 1 1,1-1 0,-1 0 0,1 0 0,-1 0-1,1 0 1,-1 1 0,1-1 0,0 0-1,-1-1-87,5 24 69,1 0 0,0 0 0,2 0 0,0-1 0,1 0 0,2 0 0,0-1 0,6 8-70,260 438 121,70 134 74,-71-126-1400,-261-449 155</inkml:trace>
  <inkml:trace contextRef="#ctx0" brushRef="#br0" timeOffset="85151.756">653 13562 16612,'12'43'4999,"33"13"-4299,-34-43-254,20 22-121,0-2 1,3-1-1,0-1 0,2-2 1,1-2-1,1-1 1,2-2-1,0-2 0,20 8-325,-55-28 34,-1 0-1,1 1 1,-1-1-1,1-1 1,-1 1-1,1-1 0,0 0 1,0 0-1,0 0 1,0 0-1,0-1 1,0 0-1,0 0 0,0-1 1,0 1-1,0-1 1,0 0-1,-1 0 1,1-1-1,0 1 0,0-1 1,-1 0-1,0 0 1,1-1-1,-1 1 1,0-1-1,0 0 0,0 0 1,0-1-1,-1 1 1,2-3-34,12-21 88,-2-2 1,0 0-1,-2 0 1,-2-2 0,-1 1-1,-1-1 1,-1-1-1,-1-7-88,5-10 61,36-162-494,-30 119-795</inkml:trace>
  <inkml:trace contextRef="#ctx0" brushRef="#br0" timeOffset="87860.989">1 10777 18652,'56'106'4358,"21"57"-1931,24 47-290,-11-38-1441,-89-169-615,1-40 129,-6-1-148,-2 0-1,-1 1 1,-2 0 0,-2 1 0,-3-4-62,-18-70 70,14-22-14,18 128-57,0-1-1,0 0 0,1 0 0,-1 1 1,1-1-1,0 0 0,0 1 0,0-1 0,1 1 1,0-1-1,0 1 0,0 0 0,0 0 1,1 0-1,-1 0 0,1 0 0,0 0 0,0 1 1,1-1-1,-1 1 0,1 0 0,-1 0 1,1 0-1,0 1 0,0-1 0,1 1 2,-4 1-3,1 0 0,0 0 0,0 0 1,0 1-1,0-1 0,0 0 0,0 1 0,0 0 0,1-1 0,-1 1 0,0 0 0,0 0 0,0 0 1,0 1-1,0-1 0,0 0 0,0 1 0,0-1 0,0 1 0,0 0 0,0 0 0,0 0 0,0 0 1,0 0-1,0 0 0,-1 0 0,1 1 0,0-1 0,-1 0 0,1 1 0,-1-1 0,0 1 0,1 0 1,-1 0-1,0-1 0,0 1 0,0 0 0,0 0 0,0 0 0,-1 0 0,1 0 0,0 1 3,9 92 25,-9-86-18,-2-1 1,1 0 0,-1 1-1,0-1 1,-1 0-1,1 0 1,-2 0 0,1 0-1,-1 0 1,-1 0-1,1 0 1,-1-1-1,0 0 1,-1 0 0,0 0-1,0 0 1,-1-1-1,1 0 1,-1 0 0,-1 0-1,1-1 1,-1 0-1,0 0 1,0-1 0,0 0-1,-1 0 1,1 0-1,-1-1 1,-3 1-8,10-4-55,0 0 0,-1 0 1,1 0-1,0 0 0,0 0 1,-1 0-1,1 0 0,0 0 1,0 0-1,-1 0 0,1-1 1,0 1-1,0 0 0,0-1 0,-1 1 1,1-1-1,0 1 0,0-1 1,0 0-1,0 1 0,0-1 1,0 0-1,0 0 0,0 0 0,1 0 1,-1 0-1,0 0 0,0 0 1,1 0-1,-1 0 0,1 0 1,-1 0-1,1 0 0,-1-1 0,1 1 1,0 0-1,-1 0 0,1-1 1,0 1-1,0 0 0,0 0 1,0-1-1,0 1 0,0 0 0,0 0 1,1 0-1,-1-1 0,0 1 1,1 0-1,-1 0 0,1 0 1,-1-1-1,1 1 0,-1 0 1,1 0-1,0 0 0,0 0 0,0 0 1,-1 0-1,1 1 0,0-1 1,0 0-1,0 0 0,0 1 1,0-1-1,0 0 0,1 1 0,-1-1 1,0 1-1,1-1 55,23-22-1659,2 0 103</inkml:trace>
  <inkml:trace contextRef="#ctx0" brushRef="#br0" timeOffset="88144.728">541 10857 14579,'29'34'7589,"-6"37"-5590,-17-48-1049,44 130 1806,-50-153-2746,0 1 0,0 0 0,0-1 0,0 1 0,0-1 0,0 1 0,1 0 0,-1-1 0,0 1 0,0-1 0,1 1 1,-1-1-1,0 1 0,0-1 0,1 1 0,-1-1 0,1 1 0,-1-1 0,0 1 0,1-1 0,-1 1 0,1-1 0,-1 0 0,1 1 0,-1-1 1,1 0-1,0 1 0,-1-1 0,1 0 0,-1 0 0,1 0 0,-1 1 0,1-1 0,0 0 0,-1 0 0,1 0 0,0 0 0,-1 0 1,1 0-1,-1 0 0,1 0 0,0-1 0,-1 1 0,1 0 0,-1 0 0,1 0 0,0-1 0,-1 1 0,1 0 0,-1-1 0,1 1 0,-1 0 1,1-1-1,-1 1 0,1-1 0,-1 1 0,0-1 0,1 1 0,-1-1 0,0 1 0,1-1-10,7-40 593,-10 22-537,-2 1 1,0 0 0,-1 0 0,-1 0 0,-1 0 0,0 1 0,-1 0 0,-1 1 0,-1-1 0,0 2-1,-1-1 1,-11-10-57,10 26-120,46 80-298,0-58-1698,-14-24 45</inkml:trace>
  <inkml:trace contextRef="#ctx0" brushRef="#br0" timeOffset="88591.337">846 10765 15651,'-32'83'7438,"28"-73"-7285,1 1 1,1 0-1,0-1 1,0 1 0,1 0-1,1 0 1,0 0-1,0 0 1,1 0 0,0 0-1,1 0 1,1 0-1,-1-1 1,2 1 0,-1-1-1,1 0 1,1 0 0,2 3-154,-5-11 20,0 0 0,-1 0 0,2 0 0,-1 0 1,0-1-1,0 1 0,1-1 0,-1 1 1,0-1-1,1 0 0,-1 0 0,1 0 1,0 0-1,-1 0 0,1-1 0,0 1 1,0-1-1,-1 0 0,1 0 0,0 0 1,0 0-1,-1 0 0,1-1 0,0 1 1,0-1-1,-1 0 0,1 1 0,-1-1 0,1 0 1,-1-1-1,1 1 0,-1 0 0,1-1 1,-1 1-1,0-1 0,0 0 0,0 0 1,0 0-1,0 0 0,0 0 0,-1 0 1,1-1-1,-1 1 0,1 0 0,-1-1 1,0 1-1,0-1 0,0 1 0,0-1 1,-1 0-1,2-2-20,3-9 82,-1 1 1,0-1 0,-1 0-1,0 0 1,-1 0 0,-1-1 0,0 1-1,-1 0 1,-1-1 0,0 1-1,-1 0 1,-2-8-83,4 19 4,0 0 0,-1 1-1,0-1 1,0 0 0,1 1 0,-1-1-1,-1 1 1,1-1 0,0 1 0,-1 0 0,1 0-1,-1-1 1,0 1 0,1 0 0,-1 0 0,0 1-1,0-1 1,0 0 0,-1 1 0,1-1-1,0 1 1,-1 0 0,1-1 0,-1 1 0,0 0-4,2 4-2,0-1-1,0 1 1,0-1 0,0 1 0,1 0 0,-1-1 0,1 1 0,0 0 0,0-1 0,0 1 0,0 0-1,0 0 1,1-1 0,-1 1 0,1 0 0,-1-1 0,1 1 0,0-1 0,0 1 0,1-1 0,-1 1 2,2 6-1,0 0 1,0 0 0,1-1 0,0 1 0,0-1-1,1 0 1,0-1 0,1 1 0,0-1 0,0 0-1,0 0 1,1-1 0,0 1 0,-2-7-3,-1 0 0,1-1 1,-1 0-1,1 0 0,-1 0 0,1 0 1,-1 0-1,0-1 0,0 0 0,0 0 1,0 0-1,0-1 0,0 1 0,0-1 1,-1 0-1,1 0 0,-1 0 0,0 0 1,0-1-1,0 1 0,0-1 0,-1 0 0,1 0 1,-1 0-1,0 0 0,0 0 0,-1 0 1,1 0-1,0-4 3,3-6-142,1 0 1,-2 0-1,0-1 0,-1 0 0,0 0 1,-1 1-1,-1-1 0,-1 0 1,0 0-1,0 0 0,-2 0 1,0-3 141,1 15-811,1 3 31,9 17-518,8 12-676,-8-22-569</inkml:trace>
  <inkml:trace contextRef="#ctx0" brushRef="#br0" timeOffset="89300.927">1255 10697 13427,'0'0'3929,"0"0"-15,-10-2 252,9 2-4152,-2-1 33,1 0 0,-1 1 0,0-1 0,1 1 0,-1-1 0,0 1 0,1 0 0,-1 0 0,0 0 1,1 0-1,-1 1 0,0-1 0,1 1 0,-1 0 0,0-1 0,1 1 0,-1 0 0,1 1 0,-1-1 0,1 0 0,0 1 1,0-1-1,0 1 0,-1 0 0,1 0 0,1-1 0,-1 1 0,0 1 0,0-1 0,1 0 0,-1 0 0,0 2-47,-1 14 25,1 0-1,0 0 1,1-1-1,1 1 0,1 0 1,1 0-1,0 0 1,1 0-1,1-1 0,6 15-24,-9-25 19,-1-3-8,1 1 1,-1-1 0,1 0-1,0 0 1,0 0 0,1 0-1,-1 0 1,1 0 0,0 0 0,0-1-1,0 1 1,0-1 0,1 1-1,-1-1 1,1 0 0,0 0-1,0 0 1,0 0 0,1 0 0,2 1-12,-3-5 2,0 0 0,-1 0 0,1 0 1,0 0-1,0 0 0,0-1 1,-1 1-1,1-1 0,0 0 1,-1 1-1,0-1 0,1-1 1,-1 1-1,0 0 0,0 0 0,0-1 1,0 1-1,-1-1 0,1 0 1,-1 1-1,0-1 0,1 0 1,-1 0-1,0 0 0,-1 0 1,1-2-3,7-17 21,-2 0 1,-1 0-1,0-1 1,-2 0 0,-1 0-1,0 1 1,-2-1-1,-1 0 1,0 0 0,-2 0-1,-1 0 1,0 1 0,-2 0-1,0 0 1,-2 0-1,0 1 1,-2 0 0,0 0-1,-12-17-21,-2 8 13,24 30-13,0 0-1,0-1 1,0 1-1,-1-1 0,1 1 1,0 0-1,0-1 1,-1 1-1,1 0 0,0-1 1,0 1-1,-1 0 0,1 0 1,0-1-1,-1 1 1,1 0-1,0 0 0,-1 0 1,1-1-1,-1 1 1,1 0-1,0 0 0,-1 0 1,1 0-1,-1 0 0,1 0 1,-1 0-1,1 0 1,0 0-1,-1 0 0,1 0 1,-1 0-1,1 0 1,0 0-1,-1 0 0,1 0 1,-1 0-1,1 0 0,0 1 1,-1-1-1,1 0 1,0 0-1,-1 1 0,1-1 1,0 0-1,-1 0 1,1 1-1,0-1 0,-1 0 1,1 1-1,0-1 0,0 0 1,-1 1-1,1-1 1,0 1-1,0-1 0,0 0 1,0 1-1,0-1 1,0 1-1,-1-1 0,1 0 1,0 1-1,0-1 0,0 1 1,0-1-1,0 0 1,0 1-1,1-1 1,16 188 2,-13-166 20,-1-7-8,-3-1 13,2-1 0,-1 1 0,2-1 0,0 1 1,0-1-1,1 0 0,1 0 0,0 0 0,1 0 0,0-1 0,1 0 0,1-1 0,-1 1 0,2-1 0,0-1 0,0 0 0,1 0 0,3 2-27,-10-10 2,-1-1 0,1 0-1,0 1 1,0-1-1,0 0 1,0-1-1,-1 1 1,1 0 0,0-1-1,0 0 1,0 0-1,0 0 1,0 0-1,0 0 1,0 0 0,0-1-1,0 0 1,0 1-1,0-1 1,0 0-1,0-1 1,0 1 0,-1 0-1,1-1 1,-1 1-1,1-1 1,-1 0-1,1 0 1,-1 0 0,0 0-1,0 0 1,0 0-1,0-1 1,-1 1-1,1-1 1,0 1 0,-1-1-1,0 0 1,0 0-1,1-1-1,3-7 14,0-1 0,-1 0 0,0-1 0,-1 1 0,0-1 0,-1 1 0,-1-1 0,1-12-14,-5-15 32,3 37-39,1 6-14,55 155-24,-56-157 47,0 1 1,0 0-1,0-1 0,1 1 1,-1 0-1,1-1 1,-1 1-1,1 0 0,0-1 1,0 1-1,-1-1 0,1 1 1,0-1-1,0 0 1,1 1-1,-1-1 0,0 0 1,0 0-1,1 0 1,-1 0-1,0 0 0,1 0 1,-1 0-1,1 0 1,-1-1-1,1 1 0,-1 0 1,1-1-1,0 1 0,-1-1 1,1 0-1,0 0 1,0 0-1,-1 1 0,1-2 1,0 1-1,-1 0 1,1 0-1,0 0 0,-1-1 1,1 1-1,0-1 1,-1 1-1,1-1 0,-1 0 1,1 0-1,-1 1 1,1-1-1,-1 0 0,0 0 1,1 0-1,-1-1 0,1 0-2,5-9 30,-1-1-1,-1 0 1,1 0-1,-2-1 1,0 1-1,0-1 1,-2 0-1,1 0 0,-1 0 1,-1-1-1,-1 1 1,0 0-1,0-1 1,-1 0-30,1 14 0,0-4-22,0 6-39,16 70-330,32 33-2192,-26-85 745</inkml:trace>
  <inkml:trace contextRef="#ctx0" brushRef="#br0" timeOffset="89481.007">1798 10686 18828,'-4'19'1216,"-1"5"129,-1 0-625,5 12-144,-1 6-8,5 7 120,5 3-24,3-14-176,3-12-120,0-16-264,1-9-48,-1-8-32,1-7 0,-2-11 8,0-7-48,-1-11-632,0-3-440,-2-10-888</inkml:trace>
  <inkml:trace contextRef="#ctx0" brushRef="#br0" timeOffset="90004.112">1954 10383 19932,'-5'65'3877,"10"-13"-3225,1-1 1,4 1-1,1-1 1,2-1-1,3 0 0,18 37-652,46 59 432,-80-145-430,0-1-1,1 1 1,-1 0 0,0-1-1,0 1 1,0-1-1,1 1 1,-1-1-1,0 1 1,0-1-1,1 1 1,-1-1 0,0 1-1,1-1 1,-1 0-1,1 1 1,-1-1-1,1 1 1,-1-1 0,1 0-1,-1 0 1,1 1-1,-1-1 1,1 0-1,-1 0 1,1 1-1,-1-1 1,1 0 0,-1 0-1,1 0 1,0 0-1,-1 0 1,1 0-1,-1 0 1,1 0-1,-1 0 1,1 0 0,0 0-1,-1 0 1,1-1-1,-1 1 1,1 0-1,-1 0 1,1-1-1,-1 1 1,1 0 0,-1 0-1,1-1 1,-1 1-1,1-1 1,-1 1-1,0 0 1,1-1 0,-1 1-1,0-1 1,1 1-1,-1-1 1,0 0-2,6-36 52,-7 16-55,-1-1 1,-1 1-1,0 0 0,-2 0 0,-1 0 0,0 1 1,-1 0-1,-2 0 0,0 1 0,-1 0 1,0 0-1,-2 1 0,0 0 3,10 16-123,3 6-10,4 13 121,1 0 0,1 0 0,1 0 0,0-1 0,1 0 0,1-1 0,0 0 0,9 10 12,-17-22 5,0 0 0,-1-1 0,1 1 0,0 0 0,1-1 0,-1 1 0,0-1 0,1 1 0,-1-1-1,1 0 1,0 0 0,0 0 0,0-1 0,0 1 0,0-1 0,0 1 0,0-1 0,0 0 0,1 0 0,-1-1 0,0 1 0,1-1 0,-1 1 0,1-1 0,-1 0 0,0 0 0,1-1 0,-1 1 0,0-1 0,1 1 0,-1-1-1,0 0 1,0 0 0,1-1 0,-1 1 0,0-1 0,0 0 0,-1 1 0,1-1 0,0 0 0,0-1 0,0 1-5,5-10 13,0 0 0,0 0-1,-1-1 1,-1 0 0,0 0 0,-1 0-1,0-1 1,-1 0 0,0 0 0,-1 0 0,-1 0-1,0-4-12,2 10 22,4 23-29,7 32-19,-13-41 29,72 177 53,-47-146 1,-27-36-58,0 0 0,0-1 1,1 1-1,-1 0 0,0-1 0,1 1 1,-1-1-1,1 1 0,-1-1 1,1 1-1,-1-1 0,1 1 0,-1-1 1,1 1-1,-1-1 0,1 0 0,0 1 1,-1-1-1,1 0 0,-1 0 1,1 1-1,0-1 0,-1 0 0,1 0 1,0 0-1,-1 0 0,1 0 1,0 0-1,0 0 0,-1 0 0,1 0 1,0 0-1,-1 0 0,1 0 1,0-1-1,-1 1 0,1 0 0,0 0 1,-1-1-1,1 1 0,-1 0 1,1-1-1,-1 1 0,1-1 0,0 1 1,-1-1-1,0 1 0,1-1 0,-1 1 1,1-1-1,-1 1 0,0-1 1,1 0-1,-1 1 0,0-1 0,1 1 1,-1-1-1,0 0 1,3-26-763,-3-10-690</inkml:trace>
  <inkml:trace contextRef="#ctx0" brushRef="#br0" timeOffset="90440.259">2234 10511 20748,'1'6'118,"0"-1"0,1 1 0,-1-1 0,1 0 0,0 0 0,0 0 0,1 0 0,0 0 0,-1 0 0,2 0 0,-1-1 0,0 0 0,1 1 0,0-1 0,0-1 0,0 1 0,0 0 0,1-1 0,0 0 0,-1 0 0,1 0 0,0-1 0,0 0 0,0 0 0,1 0 0,4 1-118,154 12-2838,-112-15 623,-47 2 2450,-1 0 0,0 0 0,0 0 1,0 1-1,0-1 0,0 1 0,-1 0 1,1 0-1,-1 0 0,0 1 0,0-1 1,0 1-1,0 0 0,-1 0 0,1 0 1,-1 0-1,0 0 0,-1 0 0,1 1 0,0-1 1,-1 1-1,0-1 0,0 1 0,-1-1 1,1 1-1,-1 0 0,0 1-235,6 20 587,-5-25-544,19 49 1174,-20-49-1200,0-1 0,1 1 0,-1 0 0,1 0 0,-1 0 0,1 0 0,-1 0 0,1 0 0,-1-1 0,1 1 0,0 0 0,0 0 0,-1-1 0,1 1 1,0-1-1,0 1 0,0 0 0,-1-1 0,1 1 0,0-1 0,0 0 0,0 1 0,0-1 0,0 0 0,0 0 0,0 0 0,0 1 0,0-1 0,0 0 0,0 0 0,0 0 0,0 0 0,0-1 0,0 1 0,0 0 0,0 0 1,0-1-1,0 1 0,0 0 0,0-1 0,0 1 0,0-1 0,-1 1 0,1-1 0,0 0 0,0 1 0,0-1-17,45-108 200,-46 107-199,0-1 0,0 1 0,1 0 0,-1-1 0,1 1 0,0 0 0,-1 0 0,1 0 0,0 0 0,0 0 0,1 0-1,-1 0 1,0 0 0,1 0 0,-1 0 0,1 1 0,-1-1 0,1 0 0,0 1 0,0 0 0,-1-1 0,1 1 0,0 0 0,0 0 0,1 0 0,-1 0 0,0 0 0,0 1 0,0-1 0,1 1 0,-1-1 0,0 1 0,0 0 0,1 0-1,-1 0 1,0 0 0,1 0 0,-1 0 0,0 1 0,0-1 0,1 1 0,-1 0 0,0 0 0,0-1 0,0 1 0,0 1-1,65 85 9,-65-86-11,1-1 0,-1 0 0,1 0 0,0 0 0,-1 0 1,1-1-1,-1 1 0,1-1 0,-1 1 0,1-1 0,-1 0 0,1 0 0,-1 0 0,0 0 0,0-1 0,1 1 0,-1-1 0,0 1 0,0-1 0,0 0 0,0 1 0,-1-1 0,1 0 0,0 0 0,-1-1 0,0 1 0,1 0 0,-1 0 0,0-1 0,0 1 0,0 0 0,0-1 0,-1 1 1,1-3 0,11-14-955,-2 9-2423</inkml:trace>
  <inkml:trace contextRef="#ctx0" brushRef="#br0" timeOffset="91081.935">972 11308 23829,'0'0'847,"1"4"-30,152 426 1313,-142-396-2028,1-1-1,1 0 1,2 0-1,1-2 1,2 0-1,1-1 1,1-1-1,2 0 1,0-2-1,14 12-101,-36-40 2,0 1-1,0 0 1,0-1-1,0 1 1,1 0 0,-1-1-1,0 1 1,0 0-1,0-1 1,0 1-1,1 0 1,-1-1-1,0 1 1,0 0 0,0 0-1,1-1 1,-1 1-1,0 0 1,0 0-1,1 0 1,-1-1 0,0 1-1,1 0 1,-1 0-1,0 0 1,1 0-1,-1 0 1,0-1 0,1 1-1,-1 0 1,0 0-1,1 0 1,-1 0-1,0 0 1,1 0 0,-1 0-1,0 0 1,1 0-1,-1 1 1,1-1-1,-1 0 1,0 0-1,1 0 1,-1 0 0,0 0-1,0 0 1,1 1-1,-1-1 1,0 0-1,1 0 1,-1 1 0,0-1-1,0 0 1,0 0-1,1 1 1,-1-1-1,0 0 1,0 1 0,0-1-1,1 0 1,-1 1-1,0-1 1,0 0-2,-9-29 80,-20-27-18,-2 1-1,-3 2 1,-2 1 0,-2 2 0,-18-16-62,48 56 6,6 7-32,4 3-16,93 50-153,-19-59-3425,-46-5 1400</inkml:trace>
  <inkml:trace contextRef="#ctx0" brushRef="#br0" timeOffset="91387.896">1464 11568 19100,'-27'-5'5479,"-12"41"-3941,35-30-1233,-2 1-264,1 0 1,0 0-1,0 1 1,1 0-1,0 0 0,1 0 1,0 0-1,0 0 1,0 1-1,1 0 1,1-1-1,-1 1 1,1 0-1,1 0 1,0 0-1,0 0 1,1-1-1,0 1 0,0 0 1,1 0-1,0-1 1,3 7-42,-5-14 6,0 0 0,0 0-1,0 0 1,1 0 0,-1 0 0,0 0 0,1 0 0,-1 0 0,0 0-1,1 0 1,-1-1 0,1 1 0,0 0 0,-1 0 0,1 0 0,0-1-1,-1 1 1,1 0 0,0-1 0,0 1 0,0-1 0,-1 1 0,1-1-1,0 1 1,0-1 0,0 0 0,0 1 0,0-1 0,0 0 0,0 0-1,0 1 1,0-1 0,0 0 0,0 0 0,0 0 0,0 0 0,0-1-1,0 1 1,0 0 0,0 0 0,0 0 0,-1-1 0,1 1 0,0-1-1,0 1 1,0-1 0,0 1 0,0-1 0,-1 1 0,1-1 0,0 1-1,0-1 1,-1 0 0,1 0 0,0 1 0,-1-1 0,1 0 0,-1 0-1,1 0 1,-1 0 0,0 0 0,1 1 0,-1-1 0,0 0 0,1 0-1,-1 0 1,0 0 0,0 0 0,0-1-6,7-18 66,-1-1 0,-1 0 1,-1 0-1,-1 0 0,0 0 0,-2-1 0,0 1 1,-2-1-1,0 1 0,-2 0 0,0-2-66,3 23-1,0 1-1,1-1 1,-1 0 0,0 0-1,1 0 1,-1 0 0,0 0-1,0 0 1,1 0 0,-1 0 0,0 0-1,0 0 1,1 0 0,-1 0-1,0 0 1,0 0 0,1 0-1,-1-1 1,0 1 0,0 0-1,1 0 1,-1 0 0,0 0-1,0 0 1,0-1 0,1 1-1,-1 0 1,0 0 0,0 0-1,0-1 1,1 1 0,-1 0-1,0 0 1,0 0 0,0-1-1,0 1 1,0 0 0,0 0-1,0-1 2,18 34-49,-16-30 43,19 43-72,75 123-932,-76-149-319,0-15-464</inkml:trace>
  <inkml:trace contextRef="#ctx0" brushRef="#br0" timeOffset="91651.942">1740 11416 20004,'-5'3'3362,"-37"104"-438,33-82-2770,2-11-49,1 0 0,1 1 0,0 0 0,1 0 0,0 0 0,1 0 0,1 0 0,0 1 0,2-1 0,-1 1 1,2-1-1,1 8-105,-2-22 1,0 1 1,1-1-1,-1 0 0,1 1 1,-1-1-1,1 0 1,-1 1-1,1-1 1,0 0-1,0 0 1,0 0-1,0 0 0,-1 0 1,1 1-1,1-2 1,-1 1-1,0 0 1,0 0-1,0 0 1,0 0-1,1-1 1,-1 1-1,0-1 0,1 1 1,-1-1-1,0 1 1,1-1-1,-1 0 1,0 0-1,1 1 1,-1-1-1,1 0 0,-1 0 1,1-1-1,-1 1 1,0 0-1,1 0 1,-1-1-1,0 1 1,1-1-1,-1 1-1,52-30-1325,-32 10-37</inkml:trace>
  <inkml:trace contextRef="#ctx0" brushRef="#br0" timeOffset="92033.415">1772 11114 19548,'5'39'955,"2"0"0,2 0 0,1-1 0,2 0 0,2-1 0,8 14-955,-8-14 697,103 198 1526,-116-233-2188,-1-2 13,-2-3 14,-149-215 200,145 200-249,14 17-25,26 25-22,-23-16 45,-8-4-65,1-2-1,0 1 0,0 0 0,0-1 0,0 0 0,0 0 0,1 0 0,-1 0 0,1-1 1,-1 0-1,1 0 0,-1 0 0,1 0 0,0-1 0,-1 1 0,1-1 0,0-1 0,-1 1 0,1-1 1,0 1-1,-1-1 0,1-1 0,-1 1 0,1-1 0,-1 1 0,0-1 0,0 0 0,0-1 1,0 1-1,0-1 0,2-1 55,16-16-1757</inkml:trace>
  <inkml:trace contextRef="#ctx0" brushRef="#br0" timeOffset="92417.284">2124 11314 18476,'4'15'537,"0"0"1,2-1-1,0 0 0,1 0 1,0 0-1,1-1 0,0 0 1,1 0-1,1-1 0,0-1 1,3 4-538,-11-14 18,-1 0 1,0-1 0,0 1 0,0 0 0,0-1 0,1 1 0,-1-1 0,0 1 0,0-1 0,1 0-1,-1 1 1,0-1 0,1 0 0,-1 0 0,0 0 0,1 0 0,-1 0 0,0 0 0,1-1 0,-1 1-1,0 0 1,1-1 0,-1 1 0,0-1 0,0 1 0,0-1 0,1 1 0,-1-1 0,0 0 0,0 0 0,0 0-1,0 1 1,0-1 0,0 0 0,0 0 0,-1 0 0,1 0 0,0-1 0,0 1 0,-1 0 0,1 0-1,-1 0 1,1-1 0,-1 1 0,1-1-19,9-10-13,-3 4 26,0 0 1,0 0-1,0 1 0,1 0 1,0 0-1,0 1 0,1 0 1,0 0-1,0 1 0,0 0 1,1 1-1,0 0 0,7-2-13,-17 6 34,1 1 0,-1-1 0,1 0 0,-1 0 1,1 1-1,-1-1 0,1 0 0,-1 1 0,1-1 0,-1 1 0,1-1 0,-1 0 0,1 1 0,-1-1 0,0 1 0,1-1 0,-1 1 0,0-1 0,0 1 0,1 0 0,-1-1 0,0 1 0,0-1 0,0 1 0,0 0 0,0-1 0,0 1 0,0-1 0,0 1 0,0 0 0,0-1 0,0 1 0,0-1 0,0 1 0,0-1 0,0 1 0,-1 0 0,1-1 0,0 1 0,0-1 0,-1 1 0,1-1 0,0 1 0,-1-1 0,1 1 0,0-1 0,-1 1 0,1-1 0,-1 0 0,1 1 0,-1-1 0,1 0 0,-1 1 0,1-1 0,-1 0 0,1 0 0,-1 1 0,0-1 1,1 0-1,-1 0 0,1 0 0,-1 0 0,0 0 0,1 0 0,-1 0-34,-3 1 65,-1-1 0,1 0 0,0 0 0,0-1 0,-1 1 0,1-1 0,0 0 0,0 0 0,0 0 0,0 0 0,0-1 0,0 0 1,0 0-1,0 0 0,1 0 0,-1 0 0,1-1 0,0 0 0,-1 0 0,1 0 0,0 0 0,1 0 0,-1 0 0,1-1 0,-1 1 0,1-1 1,0 0-1,0 0 0,0-1-65,2 2 1,0 1 1,1-1-1,-1 1 1,1 0 0,-1-1-1,1 1 1,0 0 0,0-1-1,0 1 1,0 0-1,0 0 1,1 0 0,-1 0-1,1 0 1,-1 0 0,1 0-1,0 1 1,0-1-1,0 0 1,0 1 0,0-1-1,0 1 1,0 0-1,0 0 1,0 0 0,1 0-1,-1 0 1,0 0 0,1 1-1,-1-1 1,0 1-1,1 0 1,-1 0 0,1-1-1,-1 1 1,1 1 0,-1-1-1,1 0 1,-1 1-1,0-1 1,3 2-2,17-6-90,40-15-1737,-34 8-397</inkml:trace>
  <inkml:trace contextRef="#ctx0" brushRef="#br0" timeOffset="92712.317">2871 11240 16588,'13'20'3816,"-1"6"729,1 12-3536,-1 6-185,2 3-384,2-2-192,0-10-192,0-7-32,-1-12-120,-2-9-328,-7-7-832,-3-4-401</inkml:trace>
  <inkml:trace contextRef="#ctx0" brushRef="#br0" timeOffset="92990.517">2832 11107 15275,'-5'-9'4641,"-4"2"224,8 1-3080,-3 6-713,4 0-496,0 0-360,0 0-72,0 0-120,0 1-8,0 1 16,0-1-72,0-1-664,0 0-832</inkml:trace>
  <inkml:trace contextRef="#ctx0" brushRef="#br0" timeOffset="93333.575">3113 11044 13147,'0'0'3586,"1"-1"2766,-3 14-3864,-5 16-1831,3-17-530,1 0 0,0 0 0,1 1 0,0-1 0,1 1 0,0-1 1,1 1-1,1-1 0,1 9-127,-1-19-1,0-1 1,0 1-1,0-1 0,1 0 0,-1 1 1,1-1-1,-1 0 0,1 0 1,-1 1-1,1-1 0,-1-1 1,1 1-1,0 0 0,0 0 1,0-1-1,-1 1 0,1 0 1,0-1-1,0 0 0,0 0 1,0 1-1,0-1 0,0 0 1,0 0-1,-1-1 0,1 1 1,0 0-1,0-1 0,0 1 1,0-1-1,0 0 0,-1 1 1,1-1-1,0 0 0,-1 0 1,1 0-1,0-1 1,21-3-55,102-1-579,-123 6 640,0 0 0,0 1 0,1-1 0,-1 0 0,0 1 0,0 0 0,0 0 0,0-1 0,0 1 0,0 0 0,-1 0 0,1 1 0,0-1 0,0 0 0,-1 1 0,1-1 0,-1 1 0,1-1 0,-1 1 0,0 0-1,1-1 1,-1 1 0,0 0 0,0 0 0,0 0 0,-1 0 0,1 0 0,0 0 0,-1 0 0,1 0 0,-1 0 0,0 0 0,1 1 0,-1-1 0,0 0 0,-1 0 0,1 0 0,0 0 0,-1 2-6,-30 80 1232,28-79-1215,0 0 0,0-1 1,0 1-1,-1-1 1,1 0-1,-1 0 1,0 0-1,0 0 0,-1-1 1,1 0-1,-1 0 1,0 0-1,0 0 0,0-1 1,0 0-1,0 0 1,0 0-1,-1 0-17,-11-3-528</inkml:trace>
  <inkml:trace contextRef="#ctx0" brushRef="#br0" timeOffset="93802.965">3452 10631 23917,'-3'-6'960,"5"6"129,3 12-337,4 15-368,4 8-144,2 11-40,-1 5-16,4 10 64,-1 2 8,-3 7-40,0-3-40,-4-6-88,1-7-48,2-16-8,0-8 0,2-19-424,-1-5-616,-7-15 2616</inkml:trace>
  <inkml:trace contextRef="#ctx0" brushRef="#br0" timeOffset="94188.425">3756 10911 21885,'-6'-1'3612,"-3"24"-3307,7-3-218,1 1 0,1-1 0,1 0 0,1 0 0,0 1 0,2-1 0,0-1 1,2 3-88,-4-11 43,1 0-1,-2 0 0,1 0 1,0 0-1,1 0 0,0-1 0,1 1 0,0 0 0,0-1 1,1 0-1,1 0 0,0-1 0,0 0 0,1 0 0,2 3-42,-8-11 9,0 0 0,0-1 0,1 1-1,-1 0 1,0-1 0,0 1 0,0-1-1,1 1 1,-1-1 0,0 0-1,0 0 1,1 1 0,-1-1 0,0 0-1,1 0 1,-1 0 0,0 0-1,1-1 1,-1 1 0,0 0 0,0 0-1,1-1 1,-1 1 0,0-1 0,0 1-1,0-1 1,1 0 0,-1 1-1,0-1 1,0 0 0,0 0 0,0 0-1,0 0 1,0 0 0,-1 0-1,1 0 1,0 0 0,0 0 0,-1 0-1,1 0 1,0 0 0,-1 0 0,0-1-1,1 1 1,-1 0 0,1-1-9,14-61 513,-14 49-457,0-1-1,-2 1 0,1-1 0,-2 1 1,0 0-1,0-1 0,-2 1 0,1 0 1,-2 1-1,0-1 0,-1 1 0,0 0 1,-1 0-1,0 0 0,-1 1 1,-1 0-56,9 11-1,0 0 1,0 1 0,0-1 0,-1 1 0,1-1 0,0 1 0,0-1 0,0 1 0,-1-1 0,1 1 0,0-1 0,-1 1-1,1-1 1,0 1 0,-1-1 0,1 1 0,-1 0 0,1-1 0,-1 1 0,1 0 0,-1-1 0,1 1 0,-1 0 0,1 0 0,-1-1-1,1 1 1,-1 0 0,1 0 0,-1 0 0,0 0 0,1 0 0,-1 0 0,1 0 0,-1 0 0,1 0 0,-1 0 0,0 0-1,1 0 1,-1 0 0,1 0 0,-1 1 0,1-1 0,-1 0 0,1 0 0,-1 1 0,1-1 0,-1 0 0,1 1 0,-1-1 0,1 0-1,0 1 1,-1-1 0,1 1 0,-1-1 0,1 0 0,0 1 0,-1-1 0,0 38-17,7-10 19,1-1 0,1 0 0,1 0-1,1 0 1,2-1 0,5 8-2,-17-33-21,0 0-1,0 1 1,1-1-1,-1 0 1,0 1 0,0-1-1,1 0 1,-1 1 0,1-1-1,-1 0 1,1 0 0,-1 1-1,1-1 1,0 0 0,0 0-1,-1 0 1,1 0 0,0 0-1,0 0 1,0 0 0,0 0-1,0 0 1,1-1 0,-1 1-1,0 0 1,0-1 0,0 1-1,1-1 1,-1 1 0,0-1-1,0 0 1,1 1 0,-1-1-1,0 0 1,1 0 0,-1 0-1,0 0 1,1 0 0,-1 0-1,1 0 1,-1 0 0,0-1-1,0 1 1,1-1 0,-1 1-1,0-1 1,0 1 0,1-1-1,-1 0 1,0 1 0,0-1-1,0 0 1,0 0 0,0 0-1,0 0 1,0 0 0,0 0-1,0-1 22,2-17-1781</inkml:trace>
  <inkml:trace contextRef="#ctx0" brushRef="#br0" timeOffset="94595.377">3891 10621 24245,'9'53'1170,"3"-1"0,1 0 0,20 47-1170,-19-58 354,50 102 461,-64-142-813,0 0 0,1 0 0,-1 0 0,1 0 1,-1 0-1,1-1 0,-1 1 0,1 0 0,-1 0 1,1 0-1,0 0 0,0 0 0,-1-1 1,1 1-1,0 0 0,0-1 0,0 1 0,0-1 1,0 1-1,0-1 0,0 1 0,0-1 1,0 0-1,0 1 0,0-1 0,0 0 0,0 0 1,0 0-1,0 0 0,0 0 0,0 0 1,0 0-1,0 0 0,0 0 0,1 0 0,-1-1 1,0 1-1,0 0 0,0-1 0,0 1 1,0-1-1,-1 1 0,1-1 0,0 1 0,0-1 1,0 0-1,0 1 0,0-1 0,-1 0 1,1 0-1,0 0 0,-1 0 0,1 1 0,-1-1 1,1-1-3,19-59 89,-18 55-75,23-47-37,-24 52 11,-1 0-1,1 0 0,0 0 1,0 0-1,-1 0 1,1 1-1,0-1 0,0 0 1,0 1-1,0-1 1,0 0-1,0 1 0,0-1 1,0 1-1,0 0 1,0-1-1,0 1 0,0 0 1,0-1-1,1 1 1,-1 0-1,0 0 0,0 0 1,0 0-1,0 0 1,0 0-1,0 1 0,1-1 1,-1 0-1,0 0 1,0 1-1,0-1 0,0 1 1,0-1-1,0 1 1,0-1-1,0 1 0,0 0 1,0-1-1,-1 1 1,1 0-1,0 0 0,0 0 1,-1 0-1,1 0 1,0-1-1,-1 1 0,1 0 1,0 1 12,4 8 29,-1 0 0,1 0 1,-1 0-1,-1 0 0,0 1 0,-1-1 1,0 1-1,0 0 0,-1 0 0,0 0 1,-1-1-1,0 1 0,-1 0 0,-1 0 1,1 0-1,-2-1 0,1 1 1,-4 8-30,5-16 7,0 1 1,-1-1 0,1 0 0,0 0-1,-1 0 1,0 0 0,1 0 0,-1 0 0,-1-1-1,1 1 1,0-1 0,-1 1 0,1-1-1,-1 0 1,1 0 0,-1 0 0,0 0 0,0 0-1,0-1 1,0 1 0,0-1 0,-1 0-1,1 0 1,0 0 0,0 0 0,-1-1 0,1 1-1,-1-1 1,1 0 0,0 0 0,-1 0-1,1 0 1,-1-1 0,1 1 0,0-1 0,-1 0-1,1 0 1,0 0 0,0-1 0,0 1-1,0-1 1,0 1 0,0-1 0,0 0 0,1 0-1,-1-1 1,0 1 0,1 0-8,-7-29-4025,17 21 1806</inkml:trace>
  <inkml:trace contextRef="#ctx0" brushRef="#br0" timeOffset="95271.068">4453 10845 19940,'-52'-14'5290,"50"14"-5219,0 1 1,0 0 0,0 0 0,0-1 0,0 1-1,0 0 1,1 0 0,-1 1 0,0-1 0,1 0-1,-1 1 1,0-1 0,1 1 0,0-1-1,-1 1 1,1-1 0,0 1 0,0 0 0,0 0-1,0 0 1,0 0 0,1 0 0,-1 0 0,0 0-1,1 1-71,-3 7 34,0 1 0,1 0-1,1-1 1,-1 1 0,2 0-1,0 0 1,0 0 0,1 0-1,0 0 1,1 0 0,0 0-1,1-1 1,0 1 0,1-1-1,0 0 1,0 0 0,1 0-34,-4-9 9,-1 0 0,1-1 0,0 1 0,-1-1 1,1 1-1,0 0 0,0-1 0,0 0 0,-1 1 1,1-1-1,0 1 0,0-1 0,0 0 0,0 0 1,0 1-1,0-1 0,0 0 0,0 0 0,-1 0 1,1 0-1,0 0 0,0 0 0,0 0 1,0-1-1,0 1 0,0 0 0,0 0 0,0-1 1,-1 1-1,1-1 0,0 1 0,0-1 0,0 1 1,-1-1-1,1 1 0,0-1 0,-1 1 0,1-1 1,0 0-1,-1 0 0,1 1 0,-1-1 0,1 0 1,-1 0-1,1 0-9,29-45 172,-23 35-125,-6 7-43,1-1 0,0 0 1,0 1-1,0-1 0,1 1 0,-1 0 1,1 0-1,0 0 0,0 0 0,1 0 0,-1 0 1,1 1-1,0 0 0,0 0 0,0 0 0,0 0 1,0 1-1,1-1 0,-1 1 0,1 0 0,0 0 1,-1 1-1,1 0 0,0-1 0,0 2 1,0-1-1,0 0 0,0 1 0,0 0 0,0 0 1,0 1-1,0-1 0,0 1 0,0 0 0,0 1 1,-1-1-1,1 1 0,3 1-4,0 4 47,0 1-1,-1-1 0,0 1 1,0 0-1,-1 1 1,0 0-1,0 0 1,-1 0-1,0 1 1,-1 0-1,0-1 1,0 2-1,1 7-46,-5-16 398,-5-24 266,-1 4-594,-1 1 1,-1 0-1,0 0 1,-2 1 0,0 0-1,0 1 1,-1 0-1,-1 1 1,-8-8-71,-27-34 12,47 55-16,-1 0 0,0 0 1,0 0-1,1 0 1,-1 0-1,1 0 0,-1 0 1,1 0-1,-1 0 1,1 0-1,-1 0 0,1 0 1,0 0-1,0 0 0,0-1 1,-1 1-1,1 0 1,0 0-1,0 0 0,1-1 1,-1 1-1,0 0 1,0 0-1,1 0 0,-1 0 1,0 0-1,1 0 1,-1-1-1,1 1 0,0 0 1,-1 0-1,1 1 1,0-1-1,-1 0 0,1 0 1,0 0-1,0 0 1,0 0-1,0 1 0,0-1 1,0 0-1,0 1 1,0-1-1,0 1 0,0-1 1,0 1-1,0 0 1,0-1-1,1 1 0,-1 0 1,0 0-1,0 0 0,0 0 1,0 0-1,1 0 4,17-9-103,59-48-1633,-50 34 109</inkml:trace>
  <inkml:trace contextRef="#ctx0" brushRef="#br0" timeOffset="96604.851">3344 11777 7666,'9'0'6870,"154"-7"321,-87-16-6620,-2-2 0,-1-4 0,-1-4-1,-2-2 1,31-23-571,18-6 100,358-206 24,-371 199-68,-4-4 0,54-54-56,-42 40-65,-90 76-678</inkml:trace>
  <inkml:trace contextRef="#ctx0" brushRef="#br0" timeOffset="97867.011">3545 11932 12363,'117'-170'9103,"-123"195"-6857,-92 173 184,-96 141-2430,91-164 404,-60 114-115,-26 88-289,167-326-353,3 1 1,2 1-1,2 0 0,-1 18 353,9-43-2143,-2-9-2806</inkml:trace>
  <inkml:trace contextRef="#ctx0" brushRef="#br0" timeOffset="98178.235">2875 12845 17828,'-67'278'4030,"-118"388"-757,163-507-3099,22-158-174,0 0 0,0 0 0,-1 0-1,1-1 1,0 1 0,0 0 0,0 0-1,0 0 1,0 0 0,1 0-1,-1 0 1,0 0 0,0 0 0,1-1-1,-1 1 1,0 0 0,1 0 0,-1 0-1,1 0 1,-1-1 0,1 1 0,-1 0-1,1-1 1,0 1 0,-1 0-1,1-1 1,0 1 0,-1-1 0,1 1-1,0-1 1,0 1 0,0-1 0,0 1-1,-1-1 1,1 0 0,0 0 0,0 1-1,0-1 1,0 0 0,0 0-1,0 0 1,0 0 0,0 0 0,-1 0-1,1 0 1,0 0 0,44-23-94,12-23 170,-2-3 0,-2-1 0,6-12-76,10-13 1843</inkml:trace>
  <inkml:trace contextRef="#ctx0" brushRef="#br0" timeOffset="-186815.743">11442 6459 16203,'57'38'601,"1"-2"-1,3-2 0,0-4 0,31 10-600,28 6 16,-3 4 0,7 11-16,-71-34 250,-1 2-1,-1 2 1,-2 2-1,-2 3 1,-1 1-1,-1 3 1,-3 1-1,34 43-249,-41-33 303,-2 1 0,-2 1 0,-3 2 0,-3 1 0,-1 0 0,-4 2-1,6 28-302,7 50 320,-5 1 0,5 103-320,-11 28 51,-12 1 0,-11-1-1,-12 1 1,-11-1 0,-38 146-51,26-241 43,-7-2 0,-8-2 0,-7-3 0,-7-2 0,-7-3 0,-27 34-43,-26 54 118,-13 65-118,108-240 16,15-30 14,-2-2 0,-2 0 1,-2-1-1,-2-1 0,-19 25-30,2-29-111,27-33-354</inkml:trace>
  <inkml:trace contextRef="#ctx0" brushRef="#br0" timeOffset="-186405.506">13764 8373 24109,'-17'19'560,"7"-2"-168,8-4-144,17-10-56,7-6-40,21-20-15,10-9-9,13-11 0,5-2-24,1 4-64,1 8-8,3 8-8,2 3 8,-2 9-24,-4 0-184,-11 4-777,-10 0-455,-16 3-4441</inkml:trace>
  <inkml:trace contextRef="#ctx0" brushRef="#br0" timeOffset="-186127.293">14563 7919 20068,'8'-13'450,"0"1"0,2 0 0,-1 1-1,1 0 1,1 1 0,0 0 0,0 1 0,1 0-1,0 0 1,1 1 0,0 1 0,8-4-450,-13 8 17,-1 0 0,1 0 0,0 1 1,-1 0-1,1 0 0,0 1 0,0 0 0,0 0 1,1 1-1,-1 0 0,0 0 0,0 1 0,0 0 1,0 1-1,0-1 0,0 2 0,-1-1 0,1 1 1,-1 0-1,1 0 0,-1 1 0,0 0 1,3 3-18,-1 2 25,-1 0 0,0 1 0,-1 0 1,0 0-1,-1 1 0,1 0 0,-2 0 1,0 0-1,0 1 0,-1 0 1,-1-1-1,0 2 0,0-1 0,-1 0 1,-1 0-1,0 1 0,-1-1 0,0 1 1,-1-1-1,-1 9-25,-6 56 120,-3 0-1,-4 0 1,-2-2-1,-18 44-119,17-58-102,2-5 181</inkml:trace>
  <inkml:trace contextRef="#ctx0" brushRef="#br0" timeOffset="-96927.632">26520 4347 11763,'4'-3'418,"0"1"1,0-1-1,-1 1 1,1-1-1,-1 0 1,1-1 0,-1 1-1,0 0 1,-1-1-1,1 0 1,-1 1 0,1-1-1,-1 0 1,0 0-1,0-1 1,-1 1 0,1 0-1,-1-1 1,0 1-1,0-1 1,-1 1 0,1-1-1,-1 1 1,0-1-1,0-3-418,-2 6 93,-1 0 0,1 0 0,0 0-1,0 0 1,-1 0 0,1 1 0,-1-1-1,1 1 1,-1 0 0,0 0-1,1 0 1,-1 0 0,0 0 0,0 0-1,0 1 1,0-1 0,0 1 0,0 0-1,0 0 1,0 0 0,1 0 0,-1 1-1,0-1 1,0 1 0,0-1-1,0 1 1,0 0 0,1 0 0,-1 1-1,-1 0-92,-4 5 46,0 1-1,0 0 1,0 0-1,1 1 0,1 0 1,-1 0-1,1 1 1,1-1-1,-5 12-45,5-12 21,-20 48-266,1 1 0,4 1 0,2 1 0,2 1 245,15-57-82,-7 28-1266</inkml:trace>
  <inkml:trace contextRef="#ctx0" brushRef="#br0" timeOffset="-96676.088">26247 4310 16347,'8'12'1769,"-1"1"55,2 3-375,4 4-545,4 2-32,11-1-296,4-1-96,9-2-200,4-5-112,2-3-120,-6 0 0,-6 2-56,-9 0-296,-7 5-720,0 4 2328</inkml:trace>
  <inkml:trace contextRef="#ctx0" brushRef="#br0" timeOffset="-100548.649">21402 1047 24933,'-36'401'707,"-74"1083"829,108-1454-1478,-20 215 1383,10 223-1441,13-443 191,-1-24-125,0-1-21,0 0-22,0 0-17,0 2-2744,0-2 3204</inkml:trace>
  <inkml:trace contextRef="#ctx0" brushRef="#br0" timeOffset="-99595.568">20523 3731 19956,'-14'4'2508,"21"-4"-640,27-8-1008,8-1-796,0 1 1,0 2-1,0 2 1,1 1-1,-1 3 1,1 1-1,35 7-64,77-1 17,134-18-9,93-23-8,-152 11 17,-5 12-26,113 13 9,103-4-7,915-106 7,-1114 88 12,-1 11-1,128 15-11,363 26 51,-701-32-929,-31-2-1346,0 1 780</inkml:trace>
  <inkml:trace contextRef="#ctx0" brushRef="#br0" timeOffset="-99252.955">25876 3262 21501,'0'0'737,"11"2"1686,105 17-1134,-111-19-1286,99 11 43,-100-11-47,0 1 0,-1 0 1,1 0-1,0 1 0,-1-1 1,1 1-1,-1 0 0,1 0 1,-1 0-1,0 0 0,0 1 1,0-1-1,0 1 0,0 0 1,0 0-1,-1 0 0,1 0 1,-1 0-1,0 0 1,0 1-1,0-1 0,-1 1 1,1 0-1,0 1 1,-2 13 31,0 0 1,-1 0-1,-1-1 1,0 1-1,-1 0 1,-2-1-1,1 0 1,-2 0-1,0 0 1,-1-1-1,-1 0 1,0 0-1,-2 0 1,1-1-1,-2-1 1,-3 3-32,-18 31-142,-2-2 1,-2-2-1,-2-2 0,-2-1 1,-7 3 141,27-27-1406</inkml:trace>
  <inkml:trace contextRef="#ctx0" brushRef="#br0" timeOffset="-98382.808">21036 1050 22981,'5'1'2955,"0"-2"-2897,1-2 0,-1 1 0,0 0 0,-1-1-1,1 0 1,0 0 0,-1 0 0,1-1 0,-1 0 0,0 0-1,0 0 1,-1 0 0,1 0 0,-1-1 0,2-2-58,4-4 56,363-487 372,-351 471-393,-20 26-33,-1 1-1,1 0 1,-1-1-1,1 1 1,-1 0-1,1-1 1,0 1-1,-1 0 1,1 0-1,0 0 1,-1-1-1,1 1 1,0 0 0,-1 0-1,1 0 1,0 0-1,-1 0 1,1 0-1,0 1 1,-1-1-1,1 0 1,0 0-1,-1 0 1,1 1-1,0-1 1,-1 0-1,1 0 1,-1 1-1,1-1 1,0 1-1,-1-1 1,1 1-1,-1-1 1,0 1-1,1-1 1,-1 1 0,1-1-1,-1 1 1,0-1-1,1 1 1,-1-1-1,0 1 1,1 0-1,-1-1 1,0 1-1,0 0 1,0-1-1,0 1 1,0 0-1,0-1 1,0 1-1,0 0 1,0-1-1,0 1 1,0 0-1,0-1 1,0 1 0,0 0-1,-1-1 1,1 1-1,0 0 1,-1-1-1,1 1 1,0 0-2,0 2 6,10 65 74,-7-31-63,2-1 0,1 1 0,2-1 1,1 0-1,2-1 0,2 0 0,1-1 1,8 12-18,-18-38-39,1 0 1,0-1 0,0 0-1,1 0 1,0 0 0,0-1 0,1 0-1,0 0 1,0-1 0,0 0-1,0 0 1,1 0 0,0-1-1,0 0 39,22 5-950</inkml:trace>
  <inkml:trace contextRef="#ctx0" brushRef="#br0" timeOffset="-97698.502">20268 570 24101,'56'122'1157,"-53"-118"-1156,-1 0 0,1-1 1,0 1-1,0 0 0,0-1 0,0 0 0,1 1 0,-1-1 1,1-1-1,0 1 0,0 0 0,0-1 0,0 0 0,0 0 0,1 0 1,-1-1-1,1 1 0,-1-1 0,1 0 0,-1 0 0,1-1 0,0 1 1,-1-1-1,1 0 0,0 0 0,3-1-1,7-5-172,0-1-1,-1 0 0,-1-1 1,1 0-1,-1-1 1,0-1-1,-1 0 1,0 0-1,-1-1 1,0-1-1,-1 0 0,0-1 1,3-6 172,93-140-2673,-109 185 3595,-52 126 1369,-66 229 660,108-260-2865,15-76-710</inkml:trace>
  <inkml:trace contextRef="#ctx0" brushRef="#br0" timeOffset="-94601.262">24361 884 22765,'-16'54'592,"10"-7"-280,5-5-144,2-7-104,2-4-16,-3-8-352,0-4-384</inkml:trace>
  <inkml:trace contextRef="#ctx0" brushRef="#br0" timeOffset="-94335.946">24269 948 22989,'43'13'872,"9"-2"-208,5-6-376,4 0-136,-1-2-96,-3-3-144,-12 0-872</inkml:trace>
  <inkml:trace contextRef="#ctx0" brushRef="#br0" timeOffset="-95139.966">23443 1431 24853,'0'0'208,"4"21"-160,-17 8-8,-1 15-40,-2 5 8,-6 4 40,3-3 0,-9-9-200,5-5-224,2-14-656,1-6-360</inkml:trace>
  <inkml:trace contextRef="#ctx0" brushRef="#br0" timeOffset="-94862.024">23209 1474 22533,'37'0'632,"4"-3"-264,13-6-264,-2-4-56,11-6-168,-2-2-464</inkml:trace>
  <inkml:trace contextRef="#ctx0" brushRef="#br0" timeOffset="-95505.227">23599 1992 21317,'-14'20'464,"-10"10"-88,-5 5-184,0 13 24,3 3 32,5 3-48,6 3-8,4-5-96,1-1-40,5-4-24,1-3-24,1-8-16,1-5-128,-2-13-384,1-8-288</inkml:trace>
  <inkml:trace contextRef="#ctx0" brushRef="#br0" timeOffset="-95331.218">23247 2287 19404,'18'6'1416,"10"-1"-7,2 0-241,11-5-368,1 0-216,5-3-400,1-4-88,-4 1-48,0-1-304,-9-2-848</inkml:trace>
  <inkml:trace contextRef="#ctx0" brushRef="#br0" timeOffset="-96017.172">22402 2424 17356,'10'-9'2432,"-10"9"561,2 0-2377,-2 0-272,4 31-184,-14 5-48,-8 20-24,-2 7-16,0 5-24,-2-2 24,1-11-24,1-8-16,2-15-328,2-7-320,0-16-536,6-9-2505</inkml:trace>
  <inkml:trace contextRef="#ctx0" brushRef="#br0" timeOffset="-95772.57">22113 2541 16996,'3'11'1672,"0"4"48,0 3-487,7 2-313,5-1-120,14-4-288,7-2-104,12-10-200,2-3-72,3-8-88,4-3-16,-6-5-856,-2-3 3345</inkml:trace>
  <inkml:trace contextRef="#ctx0" brushRef="#br0" timeOffset="-84370.785">21306 3049 11234,'0'0'861,"0"0"795,3-3 2936,76-50-2833,152-88-211,-61 25-1507,83-48-9,302-88 27,-206 86-43,57-86 13,-69 62 7,120-63-24,-375 195-6,2 5 0,3 3 0,43-17-6,366-173 1,-480 231 4,47-22 8,-3-4-1,0-1 0,-2-4 1,36-33-13,-94 73 0,1 0 6,0-1 0,1 1-1,-1-1 1,0 1-1,0-1 1,0 0 0,0 0-1,0 0 1,0 0-1,0 0 1,0 0 0,0 0-1,0 0 1,-1 0-1,1 0 1,0 0 0,-1 0-1,1 0 1,-1-1-1,1 1 1,-1 0-1,0 0 1,1-1 0,-1 1-1,0 0 1,0-1-1,0 1 1,0 0 0,0-1-1,0 1 1,0 0-1,-1 0 1,1-2-6,-2 2 2439</inkml:trace>
  <inkml:trace contextRef="#ctx0" brushRef="#br0" timeOffset="-82369.306">23484 1547 12179,'-2'-5'10830,"-6"20"-9056,-16 58-1393,-37 116 127,42-96-445,13-65 14,6-27-67,1-8 210,8-46-579,-7 33-703</inkml:trace>
  <inkml:trace contextRef="#ctx0" brushRef="#br0" timeOffset="-81592.016">23458 1496 21501,'8'5'1665,"1"-5"-1573,-1 0-1,1 0 0,-1-1 0,1 0 1,-1-1-1,0 1 0,1-2 1,-1 1-1,0-1 0,0-1 0,0 1-91,77-38 161,-66 29-150,0 1-1,1 1 0,1 1 1,0 0-1,0 2 0,0 1 0,1 0 1,0 2-1,0 0 0,0 1 0,0 2 1,18 0-11,-39 1 2,-1 0 1,1 0 0,0 0-1,0 0 1,0 0 0,-1 0-1,1 0 1,0 0 0,0 1-1,-1-1 1,1 0 0,0 0-1,0 1 1,-1-1 0,1 0-1,0 1 1,-1-1 0,1 1-1,0-1 1,-1 1 0,1-1-1,-1 1 1,1 0-1,-1-1 1,1 1 0,-1-1-1,1 1 1,-1 0 0,0 0-1,1-1 1,-1 1 0,0 0-1,0 0 1,0-1 0,1 1-1,-1 0 1,0 0 0,0-1-1,0 1 1,0 0 0,0 0-1,0 0 1,0-1 0,-1 1-1,1 0 1,0 0 0,0-1-1,-1 1 1,1 0 0,0-1-1,-1 1 1,1 0 0,-1-1-1,1 1 1,-1 0 0,1 0-3,-35 39 455,29-34-271,-4 8-116,1-1 1,0 2 0,1-1-1,1 1 1,0 0-1,1 0 1,0 1 0,2 0-1,0 0 1,0 0-1,2 1 1,0 3-69,-19 75 32,36-112-442,-6-1-401</inkml:trace>
  <inkml:trace contextRef="#ctx0" brushRef="#br0" timeOffset="-80739.087">23396 1935 11682,'0'0'2928,"0"0"1618,0 0-1673,9 1-1850,28 1-758,-1-1 1,1-2 0,-1-1 0,0-2-1,0-2 1,0-1 0,33-11-266,21-22 61,35-7 43,-123 47-85,-2 0 6,-12 12-551,-27 7-424</inkml:trace>
  <inkml:trace contextRef="#ctx0" brushRef="#br0" timeOffset="-80393.456">23868 1497 21109,'0'21'224,"-3"2"-80,0 3 40,1 2 40,-2 3 80,-2 1-48,0 0-104,-1 1-24,1-1-112,2-2 0,1-6 16,1-5-104</inkml:trace>
  <inkml:trace contextRef="#ctx0" brushRef="#br0" timeOffset="-75617.956">24380 1087 15867,'1'10'6647,"0"2"-3429,-2 61-3195,-29 154 413,30-225-427,0-2 15,0 0 15,11-26 40,4-28-718,-9 26-539</inkml:trace>
  <inkml:trace contextRef="#ctx0" brushRef="#br0" timeOffset="-75057.202">24398 1077 24533,'9'-6'528,"28"-6"-506,0 2 0,0 1 0,1 2 0,0 1 0,35 0-22,-27 23 16,-48-5-38,-150 219 417,133-173-378,21-56-1419,0-4 3697</inkml:trace>
  <inkml:trace contextRef="#ctx0" brushRef="#br0" timeOffset="-74792.706">24417 1344 22261,'35'-16'448,"4"1"-256,1 2-64,-1 4-80,-1 2-32,-9 5 24,-6 2-8,-5 6-208,-9 2-432</inkml:trace>
  <inkml:trace contextRef="#ctx0" brushRef="#br0" timeOffset="-73715.384">23421 1897 12667,'0'0'2088,"0"4"4324,0 6-3318,-1 62-3135,15 250 562,-8-289-755,-6-33-673,0-2-320</inkml:trace>
  <inkml:trace contextRef="#ctx0" brushRef="#br0" timeOffset="-73213.196">23367 1919 13027,'22'-11'7405,"25"13"-6796,-23-1-305,6-4-277,-1-2 0,0-2 1,-1 0-1,0-2 1,0-1-1,0-1 1,-2-1-1,1-2 0,-2-1 1,8-6-28,23-10 43,-1 10 85,-54 36 835,-1 32-98,-25 214-582,14-10-12,11-250-192,0-1-3,-14-7-1034,-24-16-78</inkml:trace>
  <inkml:trace contextRef="#ctx0" brushRef="#br0" timeOffset="-72922.401">23428 2303 7810,'0'0'1625,"0"0"692,0 0-507,0 0-298,4 1-337,8 0-579,1-1 1,-1 0 0,1 0-1,0-2 1,-1 1-1,1-1 1,-1-1-1,11-4-596,24-3 837,174-5 257,-205 13-1521</inkml:trace>
  <inkml:trace contextRef="#ctx0" brushRef="#br0" timeOffset="-72281.857">22352 2488 10226,'8'-20'2380,"2"-15"6351,0 176-7415,-14-60-1656,4-81-376</inkml:trace>
  <inkml:trace contextRef="#ctx0" brushRef="#br0" timeOffset="-71804.392">22364 2418 11554,'0'0'971,"0"0"948,0 0-538,11 6 647,-5-3-1952,0-1 1,0 0-1,0-1 0,0 1 1,0-1-1,0 0 0,1-1 0,-1 1 1,0-1-1,1 0 0,-1-1 1,0 0-1,1 0 0,-1 0 0,5-2-76,-3 0 40,0 0-1,-1-1 1,1 1-1,-1-2 1,0 1-1,0-1 1,0 0-1,-1 0 0,0-1 1,0 1-1,0-2 1,2-2-40,-7 7 57,-1 2-15,1 7 11,-1 41 5,12 85 708,20-22-610,-32-109-94,0-1-1,0 1 1,0-1 0,0 1-1,0 0 1,-1-1 0,1 1-1,0-1 1,-1 1 0,1-1-1,-1 1 1,1-1 0,-1 1-1,0-1 1,0 1 0,0-1-1,0 0 1,0 1-1,0-1 1,0 0 0,0 0-1,0 0 1,0 0 0,-1 0-1,1 0 1,0 0 0,-1 0-1,1-1 1,-1 1 0,1 0-1,-1-1 1,1 1 0,-1-1-1,0 0 1,1 0 0,-1 1-1,1-1 1,-1 0 0,0 0-1,1 0 1,-1-1-1,1 1 1,-1 0 0,-1-1-62,-71-19 2099,-14-63-1311,87 81-781,7 2-610,17 3-591</inkml:trace>
  <inkml:trace contextRef="#ctx0" brushRef="#br0" timeOffset="-71223.784">25417 2008 18668,'-2'-10'1464,"2"-3"201,18-3-809,7-5-8,14-4-208,11-2-120,9 0-288,1 5-112,3 11-72,0 2-32,-5 9 0,-4 4-8,-11 5 0,-11 0 16,-15 1-664,-5-1-456</inkml:trace>
  <inkml:trace contextRef="#ctx0" brushRef="#br0" timeOffset="-70871.597">25526 1990 16107,'-59'30'4360,"57"-29"-3561,8-2-186,4-3-577,1 0-1,-1 1 0,1 1 0,0-1 0,0 2 0,0 0 0,0 0 1,0 1-1,0 0 0,0 1 0,0 0 0,0 1 0,0 0 1,-1 1-1,1 0 0,-1 0 0,1 1 0,-1 1 0,0 0 1,-1 0-1,1 1 0,-1 1-35,-5-4 47,-1 0 0,0 0-1,-1 0 1,1 0 0,-1 1 0,1 0 0,-1-1 0,0 1 0,0 0-1,-1 0 1,1 0 0,-1 0 0,0 0 0,0 0 0,0 1-1,0-1 1,-1 0 0,0 1 0,0-1 0,0 0 0,0 0 0,-1 1-1,0-1 1,1 0 0,-2 0 0,1 0 0,0 0 0,-1 0 0,0 0-1,0 0 1,0 0 0,0-1 0,-1 1-47,-93 112 1200,-36-3 107,132-113-1306,0 0 1,1 0-1,-1 0 1,1 0-1,-1 0 1,1 0-1,-1 0 1,0 0-1,1 0 1,-1 0-1,1 0 1,-1 1-1,0-1 0,1 0 1,-1 0-1,1 0 1,-1 0-1,0 1 1,1-1-1,-1 0 1,0 0-1,1 1 1,-1-1-1,0 0 1,0 1-1,1-1 1,-1 0-1,0 1 1,0-1-1,1 0 1,-1 1-1,0-1 1,0 0-1,0 1 1,0-1-1,0 1 1,1-1-1,-1 0 1,0 1-1,0-1 1,0 1-1,0-1 1,0 1-1,0-1 1,0 0-1,-1 1 0,1-1 1,0 1-1,0-1 1,0 0-1,0 1 1,0-1-1,-1 1 1,1-1-1,0 0 1,0 1-1,-1-1 1,1 0-1,0 1 1,0-1-1,-1 0 1,1 0-1,-1 1-1,37-11-24,207-88-1110,-186 86 1130</inkml:trace>
  <inkml:trace contextRef="#ctx0" brushRef="#br0" timeOffset="-70387.422">26424 1814 11202,'2'-17'2804,"0"-3"5962,-7 32-6271,-6 29-2392,2 0 0,2 1 1,2 0-1,2 1 1,2-1-1,2 17-103,5 1 75,-5-58-259,-1-2 69,0 0 1530</inkml:trace>
  <inkml:trace contextRef="#ctx0" brushRef="#br0" timeOffset="-70014.587">26357 1815 18140,'0'0'1806,"7"-1"1269,454-123-1617,-460 127-1480,-24 69 55,18-63-16,1 0 0,0 1 1,1-1-1,0 1 0,1-1 1,0 1-1,0 0 0,1 0 0,0 0 1,1 0-1,0 3-17,3 6-138,0 0 1,-2 0-1,0 0 1,-1 0-1,-1 0 0,0 0 1,-2 0-1,0-1 0,-1 1 1,-1-1-1,-5 14 138,-27 1-2506,20-31 1530</inkml:trace>
  <inkml:trace contextRef="#ctx0" brushRef="#br0" timeOffset="-69761.641">26371 2233 13619,'-3'3'2801,"3"-3"647,0 0-1959,0 0-721,25-5-304,3-9-144,17-5-56,6-5 56,9-3 16,4 3-16,1 4-56,-3 5-112,-6 7-40,-6-1-552</inkml:trace>
  <inkml:trace contextRef="#ctx0" brushRef="#br0" timeOffset="-2588.621">26303 388 18596,'-303'-77'829,"-228"28"-2706,-72-24 2668,16 2 2261,-264 13-3052,-319 15-548,1001 31 540,-1 7-1,0 8 1,1 7-1,0 8 1,1 7-1,-12 10 9,98-11-124,2 5 0,1 3 0,2 3 0,1 4 0,2 3-1,2 3 1,2 3 0,2 3 0,2 3 0,-36 40 124,61-55-32,2 2 0,1 1 0,3 2 0,1 2 0,2 1 0,3 1 0,1 2 1,3 0-1,2 2 0,2 1 0,3 0 0,1 1 0,4 1 0,1 1 0,3 1 32,5 98 292,5 1 0,8-1-1,7 0 1,33 142-292,-43-260 51,10 89 23,5-1 1,5 0-1,6-2 1,6-2-1,4-1 1,6-2-1,24 35-74,-19-72 17,5-2 0,2-3 0,4-3 0,3-3 1,3-2-1,3-4 0,3-3 0,2-3 0,3-4 0,2-3 0,76 33-17,-33-26-29,3-5 0,1-6 1,3-5-1,1-7 0,2-5 0,37-1 29,143 9-42,1-15 0,60-13 42,-135-9-20,0-11 0,-1-11 0,65-20 20,33-29-42,-4-14-1,-4-14 1,-5-15 0,-4-15 0,271-151 42,-513 240 94,-2-3 0,-2-3-1,-2-3 1,-3-4 0,-1-3 0,-3-2 0,-3-4-1,-2-2 1,-3-3 0,-3-3 0,-3-1 0,2-12-94,-32 44 103,-1-2 0,-1 0 0,-3-1 0,-1-1 0,-2-1 0,-3 0 0,0-1 0,-3 0 0,-2-1 0,-2 0 0,-2 0 0,-1 0 0,-3 0 0,-2 0 0,-1 0 0,-6-16-103,-9-7-144,-2 2 0,-4 0 0,-2 2 0,-4 0 0,-2 3 0,-2 0 0,-16-15 144,-81-98-632,-32 15 47</inkml:trace>
  <inkml:trace contextRef="#ctx0" brushRef="#br0" timeOffset="-185584.797">15579 6835 20252,'-9'143'3101,"8"186"-1642,2-296-1398,1 1-1,2-1 1,1 0 0,1-1 0,2 1-1,1-2 1,2 1 0,1-1 0,1-1-1,2 0 1,1-1 0,1 0-1,6 6-60,-20-31-25,0 1-1,0-1 0,0 0 0,1 0 1,-1 0-1,1-1 0,0 1 1,0-1-1,0 0 0,0 0 0,1-1 1,-1 1-1,1-1 0,0 0 0,0 0 1,-1 0-1,1-1 0,0 0 0,0 0 1,1 0-1,-1 0 0,0-1 0,0 0 1,0 0-1,0 0 0,1-1 0,-1 1 1,0-1-1,0-1 0,0 1 0,0-1 1,-1 0-1,5-2 26,29-20-1195</inkml:trace>
  <inkml:trace contextRef="#ctx0" brushRef="#br0" timeOffset="-185275.185">16195 7289 22341,'-15'26'364,"2"0"1,1 0 0,1 1-1,1 1 1,1-1-1,2 2 1,0-1-1,2 1 1,2 0 0,0 0-1,2 0 1,1 0-1,2 11-364,29 53 342,-30-91-338,1 0 1,-1 0-1,1 0 1,0 0-1,-1-1 1,1 1-1,0-1 1,0 0-1,0 1 1,0-1-1,1 0 1,-1 0-1,0 0 1,0 0-1,1-1 1,-1 1-1,1 0 1,-1-1-1,0 0 0,1 0 1,-1 0-1,1 0 1,-1 0-1,1 0 1,-1 0-1,0-1 1,1 1-1,-1-1 1,0 0-1,1 0 1,-1 0-1,0 0 1,0 0-1,0 0 1,0 0-1,0-1 1,0 1-1,0-1 1,0 0-5,9-7 58,-1 0 1,0-1-1,-1-1 1,0 1-1,-1-2 1,0 1-1,-1-1 1,0 0-1,-1 0 1,0-1-1,-1 0 1,-1 0-1,0 0 1,0 0-1,-1-1 1,-1 0-1,0 1 1,-1-1-1,-1 0 1,0 0-1,-1 0 1,0 0-1,-1 1 1,-2-5-59,2 10 9,0 1-1,-1 0 1,0 0 0,0 0-1,-1 0 1,0 1 0,0-1-1,0 1 1,-1 0 0,0 0-1,0 0 1,0 1 0,-1 0-1,0 0 1,0 0 0,-1 1-1,1 0 1,-1 0 0,1 1-1,-1 0 1,-1 0 0,0 0-9,5 2-16,1 1 1,-1 0 0,1-1-1,-1 1 1,0 1 0,1-1 0,-1 0-1,1 0 1,-1 1 0,1 0 0,-1-1-1,1 1 1,0 0 0,-1 0-1,1 0 1,0 1 0,0-1 0,-1 0-1,1 1 1,0 0 0,1-1-1,-1 1 1,0 0 0,0 0 0,1 0-1,-1 0 1,1 0 0,0 0 0,-1 1-1,1-1 1,0 2 15,-20 78-2076,22-51 3472</inkml:trace>
  <inkml:trace contextRef="#ctx0" brushRef="#br0" timeOffset="-184246.777">16764 7106 13499,'-25'-13'10322,"-4"24"-7499,-21 31-2315,41-33-456,1 0-1,-1 0 0,1 0 0,1 1 0,0 1 1,1-1-1,-1 1 0,2 0 0,0 0 0,0 1 1,1 0-1,0-1 0,0 9-51,3-19 0,1 0-1,0 0 1,0 0 0,0 0 0,0 0 0,0 1-1,0-1 1,0 0 0,0 0 0,0 0-1,0 0 1,0 0 0,1 0 0,-1 0 0,1 0-1,-1 0 1,0 0 0,1 0 0,0 0-1,-1 0 1,1-1 0,-1 1 0,1 0 0,0 0-1,0 0 1,-1-1 0,1 1 0,0 0-1,0-1 1,0 1 0,0-1 0,0 1 0,0-1-1,0 1 1,0-1 0,0 0 0,0 1-1,0-1 1,0 0 0,0 0 0,0 0 0,0 0-1,0 0 1,0 0 0,0 0 0,1 0-1,-1-1 1,0 1 0,0 0 0,0 0 0,0-1 0,50-25 12,-47 22-11,0 1 0,0-1 0,1 1 0,-1 0 0,1 0 0,0 0 1,-1 0-1,1 1 0,0 0 0,1 0 0,-1 0 0,0 1 0,0 0 0,1 0 0,-1 0 0,1 0 0,-1 1 0,1 0 0,-1 0 0,1 1 0,-1-1 0,0 1 0,1 1 0,-1-1 0,0 1 0,0-1 0,1 1 0,-1 1 0,-1-1 0,1 1 0,0 0 0,-1 0 0,1 0 1,-1 1-1,0-1 0,2 4-1,-4 1 48,0 0 1,0 0 0,-1 0 0,0 0 0,-1 1 0,0-1 0,0 0 0,-1 0-1,0 0 1,0 1 0,-1-1 0,0 0 0,-1 0 0,1-1 0,-2 1 0,1-1-1,-1 1 1,0-1 0,0 0 0,-1 0 0,0-1 0,0 1 0,-1-1-1,0 0 1,0-1 0,0 1 0,0-1 0,-6 3-49,9-4 4,-1-1-1,1 1 1,-1 0-1,1-1 1,-1 0 0,0 0-1,-1 0 1,1-1 0,0 1-1,-1-1 1,1 0 0,-1 0-1,0-1 1,0 1-1,1-1 1,-1 0 0,0 0-1,0-1 1,0 1 0,0-1-1,0 0 1,0-1-1,0 1 1,0-1 0,0 0-1,0 0 1,0-1 0,1 1-1,-2-1-3,5 1-78,0-1 0,-1 1 0,1-1 1,0 1-1,0-1 0,0 1 0,0-1 0,1 1 0,-1-1 0,0 0 0,1 1 0,-1-1 0,1 0 0,-1 0 0,1 0 0,0 1 1,0-1-1,0 0 0,0 0 0,0 0 0,0 1 0,0-1 0,1 0 0,-1 0 0,0 0 0,1 1 0,0-1 0,-1 0 0,1 1 1,0-1-1,0 0 0,0 1 0,0-1 0,0 1 0,0 0 0,1-1 0,-1 1 0,1-1 78,56-46-4331,41-8-934,26-16 23,-51 15 4642,-24 0 3103,-15-11 3623,-29 18-1509,-6 49-4540,0 0 0,0 0 0,0 0 0,0 0 0,0 0 0,0 0 0,-1 0 0,1 0 0,0 0 0,0 0 0,-1 0 0,1 0 0,-1 0 0,1 0 0,-1 0 0,1 0 0,-1 0 0,1 1 0,-1-1 1,0 0-1,0 0 0,1 1 0,-1-1 0,0 0 0,0 1 0,0-1 0,0 1 0,1-1 0,-1 1 0,0-1 0,0 1 0,0 0 0,0 0 0,0-1 0,0 1 0,0 0 0,0 0 0,0 0 1,0 0-1,0 0 0,-1 0 0,1 0 0,0 0 0,0 1 0,0-1 0,0 0 0,0 1-77,-3 2 26,0 1 1,0 0 0,0 0-1,1 0 1,0 0-1,-1 0 1,2 1-1,-1-1 1,0 1-1,1 0 1,0 0-1,0 0 1,1 0-1,-1 0 1,1 0 0,0 0-1,0 1 1,1-1-1,0 0 1,0 5-27,-1-8 1,0 0 0,1 1 1,-1-1-1,1 0 0,0 1 0,0-1 1,0 1-1,0-1 0,0 0 0,0 1 1,1-1-1,-1 0 0,1 1 0,-1-1 1,1 0-1,0 0 0,0 0 0,0 1 1,0-1-1,0 0 0,1 0 1,-1 0-1,1-1 0,-1 1 0,1 0 1,0-1-1,-1 1 0,1 0 0,0-1 1,0 0-1,0 0 0,0 1 0,0-1 1,1 0-1,-1-1 0,0 1 0,0 0 1,2-1-2,59 2-18,-48-3 20,1 1 0,0 1 0,0 0 0,-1 1 0,1 1-1,-1 0 1,0 1 0,5 3-2,-18-7-1,0 1-1,0 0 1,0 0 0,-1 0-1,1 0 1,0 0 0,-1 0-1,1 1 1,-1-1 0,0 1-1,1-1 1,-1 1 0,0-1-1,0 1 1,0-1 0,0 1-1,0 0 1,0 0 0,0 0-1,-1 0 1,1-1 0,0 1-1,-1 0 1,0 0 0,0 0-1,1 0 1,-1 0 0,0 0-1,0 0 1,-1 0 0,1 0-1,0 0 1,-1 0 0,1 0-1,-1 0 1,0 0 0,1-1-1,-1 1 2,-41 67 56,36-61-32,0-1 0,-1 1 0,0-1 0,0 0 0,-1-1 0,1 0 0,-2 0 0,1-1 0,-1 0-1,1 0 1,-1-1 0,0 0 0,-10 2-24,-13-14-568,18-6 1876</inkml:trace>
  <inkml:trace contextRef="#ctx0" brushRef="#br0" timeOffset="-183403.199">17335 6546 9202,'-2'-15'477,"1"5"883,-1 0 0,0-1 0,0 1 0,-1 0 0,0 0 0,-1 0 0,0 0 0,0 1-1,-1 0 1,-3-4-1360,7 12 1103,-14 53 312,18 28-1338,5 0 0,3 0 0,3-1 0,3-1-1,5-1 1,29 73-77,-9-18 25,-32-99-7,-7-17 9,1-2 0,0 1 0,2 0 1,-1-1-1,2 0 0,0 0 0,1-1 1,5 8-28,-12-21 15,0 0 0,-1 1 0,1-1 0,0 1 0,0-1 0,0 0 1,0 0-1,-1 1 0,1-1 0,0 0 0,0 0 0,0 0 0,0 0 1,0 0-1,0 0 0,0 0 0,-1 0 0,1 0 0,0-1 0,0 1 1,0 0-1,0-1 0,0 1 0,-1 0 0,1-1 0,0 1 0,0-1 1,-1 1-1,1-1 0,0 1 0,-1-1 0,1 0 0,0 1 0,-1-1 1,1 0-1,-1 0 0,1 1 0,-1-1 0,0 0 0,1 0 0,-1 0 0,0 0 1,1 1-1,-1-1 0,0 0 0,0 0 0,0 0 0,0 0 0,0 0 1,0 0-1,0 0 0,0 1 0,0-1 0,0 0 0,-1 0 0,1 0 1,0 0-16,4-32 151,-2 0 1,-1 0 0,-1-1 0,-2 1 0,-5-28-152,3 21 47,-7-85 8,10 125-55,1-1-1,-1 0 1,1 1-1,-1-1 1,1 0-1,-1 0 1,1 1-1,0-1 1,-1 0-1,1 0 1,0 0-1,0 1 1,0-1-1,-1 0 1,1 0-1,0 0 1,0 0-1,0 1 1,0-1-1,0 0 1,1 0-1,-1 0 1,0 0-1,0 1 1,1-1-1,-1 0 1,0 0-1,1 0 1,-1 1-1,1-1 1,-1 0-1,1 1 1,-1-1-1,1 0 1,-1 1-1,1-1 1,0 1-1,-1-1 1,1 1-1,0-1 1,-1 1-1,1-1 1,0 1-1,0 0 1,-1-1-1,1 1 1,0 0-1,0 0 1,0 0-1,0-1 1,-1 1-1,1 0 1,0 0-1,0 0 1,0 0-1,0 1 1,-1-1-1,1 0 1,0 0 0,0 0-1,0 1 1,0-1-1,-1 0 1,1 1-1,0-1 1,-1 1-1,2 0 1,34 41-18,-21-18 33,52 65 61,-64-86-75,0-1-1,0 1 1,0-1 0,0 0 0,0 0 0,1 0 0,-1 0 0,1-1-1,-1 0 1,1 1 0,0-1 0,-1 0 0,1-1 0,0 1 0,0-1-1,0 0 1,-1 0 0,1 0 0,0 0 0,0 0 0,0-1-1,-1 0 1,1 0 0,0 0 0,-1 0 0,1 0 0,0-1-1,6-5 12,0 0 0,0-1 0,-1 0 1,0 0-1,-1-1 0,0 0 0,0-1 0,-1 1 1,0-1-1,0-1 0,-1 1 0,-1-1 1,0 0-1,3-11-12,1 3 30,-9 18-27,0 1 0,0-1 0,0 0 0,1 1 0,-1-1 0,0 1 0,0-1 0,1 0 0,-1 1 0,0-1 0,1 1 0,-1-1 0,1 1 0,-1-1 0,0 1 0,1-1 0,-1 1 0,1-1 0,-1 1 0,1 0 0,0-1 0,-1 1 0,1 0 0,-1 0 0,1-1 0,0 1 0,-1 0 0,1 0 0,0 0 0,-1 0 0,1-1 0,-1 1 0,1 0 0,0 0 0,-1 1 0,1-1 0,0 0 0,-1 0 0,1 0 0,0 0 0,-1 0 0,1 1 0,-1-1 0,1 0 0,0 1 0,-1-1 0,1 0 0,-1 1 0,1-1 0,-1 1 0,1-1 0,-1 0 1,1 1-1,-1-1 0,1 1-3,23 38 110,-17-27-77,-6-8-12,0-1-1,0 0 0,1 0 1,-1 0-1,1 0 0,0 0 1,0 0-1,0-1 0,0 1 1,0 0-1,1-1 0,-1 0 1,1 1-1,-1-1 0,1 0 1,0-1-1,0 1 0,0 0 1,0-1-1,0 1 0,0-1 1,1 0-1,-1 0 0,0 0 1,1-1-1,-1 1 0,0-1 1,1 0-1,-1 0 0,1 0 1,-1 0-1,0-1 0,1 1 1,-1-1-1,0 0 0,1 0 1,0 0-21,54-47 170,-51 41-225,0 1 1,0-1-1,0 1 0,0 1 1,1-1-1,0 1 0,0 1 1,1 0-1,-1 0 0,1 0 1,0 1-1,2-1 55,6 2-1375,-6 0-759</inkml:trace>
  <inkml:trace contextRef="#ctx0" brushRef="#br0" timeOffset="-182935.8">18605 6689 22509,'-40'1'4026,"34"4"-3956,0-1 0,0 1 0,1 0 0,-1 1 1,1-1-1,0 1 0,1 0 0,0 1 0,-1-1 0,2 1 0,-1-1 1,-1 5-71,1-2 12,0 0 0,1 0 0,0 0 0,0 1 0,1-1 1,0 1-1,1 0 0,0-1 0,0 1 0,1 0 0,1 0 1,-1 0-1,2-1 0,-1 1 0,1 0 0,1 0-12,-3-9-1,0 0 0,1 0 0,-1 0 1,1 1-1,-1-1 0,1 0 0,0 0 0,-1 0 0,1 0 0,0 0 0,0 0 0,0 0 0,0 0 0,0 0 0,0 0 0,0-1 1,0 1-1,0 0 0,0-1 0,0 1 0,0-1 0,0 1 0,1-1 0,-1 1 0,0-1 0,0 0 0,1 0 0,-1 1 0,0-1 1,0 0-1,1 0 0,-1 0 0,0-1 0,1 1 0,-1 0 0,0 0 0,0-1 0,1 1 0,-1 0 0,0-1 0,0 0 1,0 1-1,0-1 0,0 0 0,0 1 0,0-1 0,0 0 0,0 0 0,0 0 0,0 0 0,0 0 0,0 0 0,-1 0 0,1 0 1,45-59-531,-16 4 275,-4-16 2104</inkml:trace>
  <inkml:trace contextRef="#ctx0" brushRef="#br0" timeOffset="-182418.78">18760 6069 22277,'-24'116'2706,"9"-54"-1966,3 1-1,3 0 0,3 0 1,1 55-740,5-108 15,0 1 0,1-1 1,0 1-1,1-1 0,0 0 1,0 0-1,1 0 0,0 0 1,1 0-1,0 0 0,1-1 1,0 0-1,0 0 0,7 8-15,-11-16 0,-1 0 0,1 0-1,-1 0 1,1-1 0,-1 1 0,1 0-1,0 0 1,0-1 0,-1 1-1,1 0 1,0-1 0,0 1-1,0-1 1,0 1 0,0-1 0,0 1-1,-1-1 1,1 0 0,0 1-1,0-1 1,0 0 0,0 0-1,0 0 1,0 0 0,0 0-1,0 0 1,1 0 0,-1 0 0,0 0-1,0 0 1,0 0 0,-1-1-1,1 1 1,0 0 0,0-1-1,0 1 1,0-1 0,0 1 0,0-1-1,0 0 1,-1 1 0,1-1-1,0 0 1,0 1 0,-1-1-1,1 0 1,0 0 0,-1 0 0,1 1-1,-1-1 1,0 0 0,1 0-1,-1 0 1,1 0 0,-1 0-1,0 0 1,0 0 0,0 0-1,1 0 1,-1 0 0,0 0 0,0 0-1,-1 0 1,1 0 0,0 0-1,0 0 1,-37-98 122,23 73-72,4 5-10,4 34-78,5-3 38,2-1 1,-1 0 0,1 0-1,1 1 1,-1-1-1,2 0 1,-1 0 0,1 0-1,1-1 1,-1 1 0,1-1-1,4 6 0,-6-10 4,1-1 0,-1 1 0,1-1 0,-1 0 0,1 1 0,0-1 0,0-1 0,0 1 0,0 0 0,1-1-1,-1 0 1,1 1 0,0-2 0,-1 1 0,1 0 0,0-1 0,0 1 0,0-1 0,0 0 0,0 0 0,0-1 0,0 0 0,1 1-1,-1-1 1,0 0 0,0-1 0,0 1 0,0-1 0,3 0-4,6-5 19,-1-1-1,0 0 0,0 0 1,-1-1-1,0-1 1,0 0-1,-1 0 1,0-1-1,-1-1 1,0 1-1,-1-1 1,0-1-1,-1 0 1,0 0-1,0 0 0,-1-1 1,-1 0-1,-1 0 1,3-7-19,8-52 165,-12 147-78,-2-43-62,-2-17-12,1 0 0,1-1 0,0 1 1,1 0-1,0 0 0,1-1 1,1 1-1,0-1 0,1 0 0,1 0 1,0 0-1,1 0-13,-5-12-5,-1-1 1,1 1-1,0 0 0,0-1 1,-1 0-1,1 1 0,0-1 0,0 0 1,0 0-1,0 0 0,1 0 1,-1 0-1,0 0 0,0-1 1,1 1-1,-1-1 0,0 1 1,0-1-1,1 0 0,-1 0 1,0 0-1,1 0 0,-1 0 1,0-1-1,1 1 0,-1-1 1,0 0-1,0 1 0,1-1 1,-1 0-1,0 0 0,0 0 0,0-1 1,0 1-1,0 0 0,-1-1 1,1 1-1,0-1 0,-1 0 1,1 0-1,-1 1 0,1-1 1,-1 0-1,0 0 0,0 0 1,0 0-1,0-1 0,0 1 1,0 0-1,-1 0 0,1-1 1,-1 1-1,1 0 0,-1 0 1,0-1-1,0 1 0,0 0 0,0-1 1,-1 0 4,8-87-2294,-12 27 788</inkml:trace>
  <inkml:trace contextRef="#ctx0" brushRef="#br0" timeOffset="-181971.069">19098 6211 24645,'-8'26'1141,"6"-19"-969,-1 0 0,1-1 0,0 1-1,0 0 1,1 1 0,0-1 0,0 0-1,1 0 1,0 0 0,0 1 0,0-1-1,2 7-171,1-11-89,0 0 1,0 0-1,0 0 0,0-1 0,0 1 0,1-1 0,-1 1 0,1-1 1,-1 0-1,1 0 0,0-1 0,0 1 0,0-1 0,0 0 1,0 0-1,0 0 0,0-1 0,0 1 0,0-1 0,0 0 0,1 0 1,2-1 88,19 4-2143,70 35-5060,-72-14 7797,-12 6 3539,-12 71 2242,0-100-6363,0 0 0,0 0 0,0-1 0,0 1 0,0 0 0,0-1 0,1 1 0,-1 0 0,0-1 0,0 1 0,1 0 0,-1-1 0,1 1 0,-1 0 0,0-1 0,1 1 0,-1-1 0,1 1 0,-1-1 0,1 1 1,0-1-1,-1 1 0,1-1 0,-1 0 0,1 1 0,0-1 0,-1 0 0,1 1 0,0-1 0,-1 0 0,1 0 0,0 0 0,0 0 0,-1 0 0,1 0 0,0 0 0,0 0 0,-1 0 0,1 0 0,0 0 0,-1 0 0,1 0 0,0 0 1,0-1-1,-1 1 0,1 0 0,-1-1 0,1 1 0,0 0 0,-1-1 0,1 1 0,-1-1 0,1 1 0,0-1 0,-1 1 0,0-1 0,1 1 0,-1-1 0,1 0 0,-1 1 0,0-1 0,1 0 0,-1 0-12,188-218 250,-187 218-249,-1-1-1,1 1 1,0 0 0,-1-1-1,1 1 1,0 0 0,0 0 0,0-1-1,0 1 1,0 0 0,0 0-1,1 0 1,-1 0 0,0 0 0,0 1-1,1-1 1,-1 0 0,0 1-1,1-1 1,-1 0 0,1 1 0,-1 0-1,1-1 1,-1 1 0,1 0-1,-1 0 1,1 0 0,-1 0 0,1 0-1,-1 0 1,1 0 0,-1 0-1,1 1 1,-1-1 0,1 1 0,-1-1-1,1 1 1,-1-1 0,0 1-1,1 0 1,-1 0 0,0 0 0,1 0-1,-1 0 1,0 0 0,0 0-1,0 0 1,0 0 0,0 0 0,0 0-1,-1 1 1,1-1 0,0 0-1,0 1 0,14 120 566,-14-120-564,0-1 1,0 0 0,-1 1-1,1-1 1,0 0-1,0 0 1,0 1-1,0-1 1,0 0-1,1 0 1,-1 0-1,0 0 1,0 0 0,1-1-1,-1 1 1,0 0-1,1-1 1,-1 1-1,1-1 1,-1 1-1,1-1 1,-1 1-1,1-1 1,-1 0 0,1 0-1,-1 0 1,1 0-1,0 0 1,-1 0-1,1 0 1,-1-1-1,1 1 1,-1-1-1,1 1 1,-1-1 0,1 1-1,-1-1 1,0 0-1,1 0-2,52-33 10,13-33-27,-66 67-10,-1 0-1,1 0 1,0 0 0,-1 0-1,1 1 1,0-1 0,-1 0-1,1 0 1,-1 1 0,1-1 0,-1 0-1,1 0 1,-1 1 0,1-1-1,-1 1 1,1-1 0,-1 1-1,1-1 1,-1 1 0,1-1-1,-1 1 1,0-1 0,1 1-1,-1-1 1,0 1 0,0-1 0,1 1-1,-1 0 1,0-1 0,0 1-1,0-1 1,0 1 0,0 0-1,0-1 1,0 1 0,0 0-1,0-1 1,0 1 0,0-1-1,0 1 1,0 0 0,0-1 0,-1 1-1,1 0 1,0-1 27,0 2-141,0 30-1820</inkml:trace>
  <inkml:trace contextRef="#ctx0" brushRef="#br0" timeOffset="-180943.545">17377 8006 22125,'19'-210'6064,"-13"211"-5291,-8 141-591,-38 116-95,23-170-17,4 1-1,-1 60-69,13-146 0,0-1 1,0 1-1,0 0 0,0-1 0,1 1 0,-1 0 0,1-1 0,0 1 1,0 0-1,0 0 0,0-1 0,0 1 0,0 0 0,1 0 0,0-1 1,-1 1-1,1 0 0,0-1 0,0 1 0,0-1 0,1 1 0,-1-1 1,0 0-1,1 0 0,0 1 0,0-1 0,-1 0 0,1 0 0,0 0 1,1-1-1,-1 1 0,0 0 0,0-1 0,1 0 0,-1 1 0,1-1 1,-1 0-1,1 0 0,-1 0 0,1-1 0,0 1 0,-1-1 0,1 1 1,0-1-1,0 0 0,-1 0 0,2 0 0,295-117 85,-256 108-374,0 3-742</inkml:trace>
  <inkml:trace contextRef="#ctx0" brushRef="#br0" timeOffset="-180290.465">18237 7609 12035,'8'-37'3647,"6"-50"5003,-19 32-5690,5 55-2937,0-1-1,0 1 1,0 0-1,0-1 1,0 1-1,0-1 1,0 1-1,0-1 0,0 1 1,-1 0-1,1-1 1,0 1-1,0-1 1,0 1-1,-1 0 1,1-1-1,0 1 0,0 0 1,-1-1-1,1 1 1,0 0-1,-1-1 1,1 1-1,0 0 0,-1 0 1,1-1-1,0 1 1,-1 0-1,1 0 1,-1 0-1,1 0 1,-1 0-1,1-1 0,0 1 1,-1 0-1,1 0 1,-1 0-1,1 0 1,-1 0-1,1 0 0,0 0 1,-1 0-1,1 0 1,-1 1-1,1-1 1,0 0-1,-1 0 1,1 0-1,-1 0 0,1 1 1,0-1-1,-1 0 1,1 0-1,0 1 1,-1-1-1,1 0 1,0 1-1,-1-1 0,1 0 1,0 1-1,0-1 1,-1 0-1,1 1 1,0-1-1,0 1 0,0-1 1,0 0-1,-1 1 1,1-1-1,0 1-22,-18 34 64,17-32-7,-28 63-35,4 2 0,2 1 0,4 1 0,2 1 1,4 1-1,-2 49-22,13-93 27,2 1 0,0 0 0,3 0 1,0 0-1,1-1 0,2 1 0,1-1 0,9 22-27,-12-39-91,0 1 0,1-1 0,1 0 0,0 0 0,0 0 0,1-1-1,0 0 1,1 0 0,0-1 0,1 0 0,0-1 0,0 0 0,1 0 0,0-1-1,0 0 1,1 0 0,-1-1 0,2-1 0,-1 0 0,0 0 0,7 0 91,19 3-2000</inkml:trace>
  <inkml:trace contextRef="#ctx0" brushRef="#br0" timeOffset="-179838.164">18642 7780 19892,'4'2'6098,"-2"14"-5526,-22 340 596,31-277-1125,-10-78-60,-1 0 1,1 0-1,0 0 1,-1 0-1,1 0 0,0 0 1,0 0-1,0 0 1,0 0-1,0-1 1,-1 1-1,1 0 1,1-1-1,-1 1 1,0-1-1,0 1 1,0-1-1,0 1 1,0-1-1,0 0 1,0 1-1,1-1 1,-1 0-1,0 0 1,0 0-1,0 0 0,1 0 1,-1 0-1,0 0 1,0-1-1,0 1 1,1 0-1,-1-1 1,0 1-1,0 0 1,0-1-1,0 0 1,0 1-1,0-1 1,0 0-1,0 1 1,0-1-1,0 0 1,0 0-1,-1 0 1,1 0-1,0 0 1,-1 0-1,1 0 0,0 0 1,-1 0-1,1 0 1,-1 0-1,0 0 1,1 0-1,-1 0 1,0-1-1,1 1 1,-1 0 16,21-37-980,-2 0 1,-1-1-1,-2-1 1,9-34 979,-14 42-435,51-183-345,-58 226 3108,-23 147-842,11-104-1159,3-28-90,2 0 0,0 0 1,2 0-1,1 0 0,1 1 1,4 24-238,9-19-38,-13-30-846,-1-2-427</inkml:trace>
  <inkml:trace contextRef="#ctx0" brushRef="#br0" timeOffset="-179588.635">18517 7654 21445,'0'0'1368,"0"0"760,0 0-1400,22-7-175,3-2-153,9-5-32,5-5-136,6-3-80,4 1-96,0 2-16,-1 9-216,2 3-688,3 7-1521</inkml:trace>
  <inkml:trace contextRef="#ctx0" brushRef="#br0" timeOffset="-179434.623">19218 8037 24301,'2'47'872,"1"-2"273,1-4-233,2-8-456,4-5-216,2-9-208,2-2-24,-2-2 56,0-2-224,-7-5-1176,-5-8-377</inkml:trace>
  <inkml:trace contextRef="#ctx0" brushRef="#br0" timeOffset="-179148.232">19474 7532 21909,'4'4'1016,"-3"6"512,5 6-560,-3 12-303,0 9-33,0 2-216,1 3-64,-1-1-216,8-4-56,-1-11-56,3-7 0,3-15-24,-3-7 0,16-15-72,-1-12-280,6-13-928,-2-6-361</inkml:trace>
  <inkml:trace contextRef="#ctx0" brushRef="#br0" timeOffset="-178857.565">19761 7583 22229,'-13'63'1104,"-3"1"536,-4 4-335,1 0-97,3-7-488,10-9-392,4-5-160,8-12-144,4-7-16,2-13-376,0-7-632,-4-9 856</inkml:trace>
  <inkml:trace contextRef="#ctx0" brushRef="#br0" timeOffset="-178605.272">19942 7155 21645,'5'26'840,"0"5"360,6 4-160,0 7-64,0 7 41,-3 8-49,0 7-248,-7 10-208,-2 2-120,-11 9-184,-4 2-96,-6 1-96,-3 2 8,3-11-96,2-6-1144</inkml:trace>
  <inkml:trace contextRef="#ctx0" brushRef="#br0" timeOffset="-175669.453">20396 7555 24349,'0'0'944,"0"0"681,0 0-865,19-7-488,8-8-24,12-13-128,9-4-96,12-11 8,7-1-64,3 7-864,-7 8-800</inkml:trace>
  <inkml:trace contextRef="#ctx0" brushRef="#br0" timeOffset="-175419.002">20512 7695 23885,'0'0'744,"1"0"256,28-16-607,-4 3-9,7-3-32,9 0-80,7-3-200,3 0-56,-1 0-312,0 0-865</inkml:trace>
  <inkml:trace contextRef="#ctx0" brushRef="#br0" timeOffset="-166736.874">21555 6922 9978,'23'-14'12258,"-22"31"-11202,-52 138 1778,44-132-2631,-1-1 1,-1 0 0,-1 0 0,0-1 0,-2 0 0,-1-1-1,0-1 1,-2 0 0,0 0 0,-1-2 0,-1 0-1,-13 11-203,28-27 3,1 0 0,-1 0 0,0 1 0,0-1 0,0 0 0,0 0 0,0-1 0,-1 1-1,1 0 1,0-1 0,0 1 0,0-1 0,-1 0 0,1 0 0,0 0 0,0 0 0,-1 0-1,1 0 1,0-1 0,0 1 0,-1-1 0,1 1 0,0-1 0,0 0 0,0 0 0,0 0-1,0 0 1,0 0 0,0 0 0,0-1 0,1 1 0,-1-1 0,0 1 0,1-1 0,-1 0-1,1 1 1,0-1 0,0 0 0,-1 0 0,1 0 0,0 0 0,0 0 0,1 0 0,-1 0 0,0-1-1,1 0-2,-21-107-59,20 99 57,1 0 0,0-1 0,0 1 0,1 0 0,0 0 0,1 0 0,0 0 0,1 1 0,1-1 0,-1 1 0,1-1 0,1 1 0,5-8 2,-8 16-2,1 1 0,-1-1 0,1 1 0,-1 0 0,1 0 0,0 0 0,-1 0 0,1 0 0,0 0 0,0 1 0,0-1 0,0 1 0,0 0 0,-1 0 0,1 0 0,0 0 0,0 1 0,0-1 0,0 1 0,0-1 0,-1 1 0,1 0 0,0 0 0,-1 0-1,1 1 1,0-1 0,-1 1 0,0-1 0,1 1 0,-1 0 0,0 0 0,0 0 0,0 0 0,0 0 0,0 0 0,0 1 2,34 20 13,-23-19-12,1-1 0,-1 0 0,0-1 0,1-1 0,0 0 0,-1 0 0,1-2 0,0 1 0,3-2-1,105 8 98,-91 9-149,-9 9-478</inkml:trace>
  <inkml:trace contextRef="#ctx0" brushRef="#br0" timeOffset="-165382.599">21939 6322 15179,'-42'71'7974,"18"56"-7037,22-113-538,-7 51 117,4-1-1,1 1 0,4 0 0,3 0 1,3 7-516,-6-65 15,1 0 0,0 0 0,0 0 0,0 0 0,1 0 0,0 0 0,0 0 0,1-1 0,0 1 0,0-1 1,0 0-1,1 0 0,0 0 0,0 0 0,1-1 0,0 0 0,0 0 0,0 0 0,0 0 0,1-1 0,-1 0 0,1 0 0,0 0 0,1-1 1,-1 0-1,0 0 0,1-1 0,0 0 0,0 0 0,0 0-15,79-7-1079,-43-8 1822</inkml:trace>
  <inkml:trace contextRef="#ctx0" brushRef="#br0" timeOffset="-165118.795">22294 6577 11570,'-1'7'3321,"-2"4"4345,3 6-6210,1 6-200,2 11-359,1 5-145,1 5-376,2 3-128,2-8-176,0-4-16,2-14 8,4-7-96,1-15-840,1-12-505,0-21-1135</inkml:trace>
  <inkml:trace contextRef="#ctx0" brushRef="#br0" timeOffset="-164834.943">22463 6383 17332,'0'0'2248,"0"0"201,2 19-793,-4 19-376,-2 9-255,1 12-201,-1 4-112,2 1-344,2-5-96,5-12-128,3-10-64,6-16-40,0-11-16,1-14-48,-2-11-152,-7-11-912,-5-2-681</inkml:trace>
  <inkml:trace contextRef="#ctx0" brushRef="#br0" timeOffset="-164583.873">22158 6438 23413,'0'8'1184,"2"0"249,1-2-241,14-6-632,7-6-240,18-13-128,8-7-40,4-10-32,0-4-48,-3-3 104,-5 3-592</inkml:trace>
  <inkml:trace contextRef="#ctx0" brushRef="#br0" timeOffset="-163589.237">22767 6501 14747,'6'7'4081,"3"-1"1504,11-7-5105,8-11-160,14-10-24,5-4-80,0-10-127,1 2 47,-12-3-1081,-2 5 1289</inkml:trace>
  <inkml:trace contextRef="#ctx0" brushRef="#br0" timeOffset="-163211.958">23249 6014 21205,'-8'79'2146,"4"-47"-1563,0 0 1,3 1-1,1-1 1,1 0-1,4 21-583,-6-50 0,1-1-1,0 0 1,1 1-1,-1-1 0,0 0 1,1 0-1,-1 1 1,1-1-1,-1 0 0,1 0 1,0 0-1,0 0 1,0 0-1,0 0 1,1 0-1,-1 0 0,0 0 1,1 0-1,0-1 1,-1 1-1,1 0 0,0-1 1,0 0-1,-1 1 1,1-1-1,0 0 1,1 0-1,-1 0 0,0 0 1,0 0-1,0-1 1,1 1 0,4-4-139,-1-1 0,1-1 1,-1 1-1,-1-1 1,1 0-1,-1 0 1,0-1-1,0 0 1,0 1-1,-1-2 0,0 1 1,0 0-1,0-1 1,-1 0-1,2-4 139,-3 5-117,12-24-281,-2-1-1,-2 0 1,-1-1-1,-1 0 0,-1 0 1,0-21 398,18-76 308,-26 176 1073,-20 223 1173,25-198-1983,-4-70-568,1 0 0,-1 0 0,0 0-1,0 0 1,1-1 0,-1 1 0,1 0 0,0 0 0,-1-1 0,1 1 0,0 0 0,0-1-1,0 1 1,0-1 0,0 1 0,1-1 0,-1 0 0,0 1 0,1-1 0,-1 0-1,0 0 1,1 0 0,0 0 0,-1 0 0,1 0 0,0 0 0,-1-1 0,1 1 0,0-1-1,0 1 1,-1-1 0,1 1 0,0-1 0,1 0-3,20-17-2148,-18 0-1411</inkml:trace>
  <inkml:trace contextRef="#ctx0" brushRef="#br0" timeOffset="-162937.409">23129 5980 22661,'0'0'1064,"0"0"336,0 0-463,22-4-369,3-9-192,16-8-200,7-2-48,9-2-72,-2-3-16,7 5-448,-8-2-873</inkml:trace>
  <inkml:trace contextRef="#ctx0" brushRef="#br0" timeOffset="-162456.64">23681 5541 23781,'-58'253'3628,"40"-120"-3463,31-149-114,7-35-517,-3 0 0,-2-1 1,-2-1-1,-2 0 0,-3-1 1,0-15 465,-8 64-260,0 9 56,-61 310 2349,60-312-2129,0 0 0,1 0 0,-1 1 0,1-1 0,0 0 0,0 0 0,-1 0 0,2 0 0,-1 0 0,0 0 0,0 1 0,1-1 0,-1 0 0,1 0 0,-1 0 0,1 0 0,0 0 0,0 0 0,0 0 0,0-1 0,0 1 0,0 0 0,1 0 0,-1-1 0,1 1 0,-1-1 0,1 1 0,-1-1 0,1 0 0,0 0 0,0 1 0,0-1 0,0 0 0,-1-1 0,1 1 0,0 0 0,1 0 0,0-1-16,-2-1 10,0-1-1,0 1 0,0-1 0,-1 1 0,1-1 0,0 1 1,-1-1-1,1 0 0,-1 0 0,1 1 0,-1-1 0,0 0 1,0 0-1,1 1 0,-1-1 0,-1 0 0,1 0 0,0 1 0,0-1 1,-1 0-1,1 0 0,-1 1 0,1-1 0,-1 0 0,0 1 1,0-1-1,0 1 0,1-1 0,-2 1 0,1-1 0,0 1 1,0 0-1,0-1 0,-1 1 0,1 0 0,0 0 0,-1 0 1,-1-1-10,-192-157 186,163 140-107,30 18-11,17 7 63,15-1-281,1-1 1,-1-1-1,0-1 0,1-2 1,-1-2-1,1 0 1,23-6 149,6-3-1353</inkml:trace>
  <inkml:trace contextRef="#ctx0" brushRef="#br0" timeOffset="-162208.639">23853 5390 21669,'-9'34'1352,"2"4"240,6 4-504,1 3-95,7 2-401,6 0-224,5-3-192,1-2-48,2-1-72,-4 1-32,-3 3 0,-7 7-16,-12 7 8,-6 6 40,-13 6-512,-6 1-1056</inkml:trace>
  <inkml:trace contextRef="#ctx0" brushRef="#br0" timeOffset="-161618.804">23768 5161 16371,'1'-6'355,"0"1"-1,0-1 0,0 1 1,0-1-1,1 1 0,0-1 1,0 1-1,1 0 0,-1 0 1,1 0-1,0 0 0,0 0 1,1 1-1,-1 0 0,1-1 1,0 1-1,0 0 0,1 1 1,-1-1-1,1 1 0,0 0 1,0 0-1,3-1-354,0 0 66,-1 1 1,0 0-1,1 1 0,0 0 1,-1 0-1,1 0 0,0 1 0,0 1 1,0-1-1,0 1 0,0 0 1,0 1-1,0 0 0,0 0 1,-1 1-1,1 0 0,0 0 1,-1 1-1,1 0 0,-1 0 1,0 1-1,0 0 0,0 0 1,-1 0-1,6 5-66,-7-3 21,-1-1 0,1 1 0,-1 0 0,-1 0 1,1 0-1,-1 0 0,0 0 0,0 1 0,-1 0 0,1-1 0,-2 1 0,1 0 1,-1 0-1,0 0 0,0 0 0,-1 0 0,0 0 0,0 0 0,-1 0 0,0 0 1,0 0-1,0 0 0,-2 2-21,-60 151 419,39-109-201,32-48-115,39-36-618,-11 10-658</inkml:trace>
  <inkml:trace contextRef="#ctx0" brushRef="#br0" timeOffset="-157038.917">27418 5065 27446,'20'4'184,"2"-2"-136,5-1-16,5-1-32,1 0 16,7 0-64,2-1-640</inkml:trace>
  <inkml:trace contextRef="#ctx0" brushRef="#br0" timeOffset="-156679.087">27989 4693 26646,'-20'131'601,"10"-76"-337,2 0-1,3 1 1,2 44-264,3-97 6,-1 0-1,1 0-1,0-1 1,-1 1 0,1 0-1,0-1 1,0 1-1,0 0 1,1 0-1,-1-1 1,1 1 0,-1 0-1,1-1 1,0 1-1,0 0 1,0-1-1,1 0 1,-1 1 0,0-1-1,1 0 1,0 1-1,-1-1 1,1 0-1,0 0 1,0 0 0,0-1-1,0 1 1,1 0-1,-1-1 1,0 1-1,1-1 1,1 1-5,59-47 127,-18-10-51,-2-3 1,-3-2-1,7-18-76,-16 26 24,49-85-632,-79 134-656</inkml:trace>
  <inkml:trace contextRef="#ctx0" brushRef="#br0" timeOffset="-156524.713">28193 5059 24445,'25'13'288,"1"-4"-72,2-9-1064</inkml:trace>
  <inkml:trace contextRef="#ctx0" brushRef="#br0" timeOffset="-156155.779">28501 4920 26374,'0'2'13,"0"0"1,0 0 0,0 0-1,1 0 1,-1 0 0,0 0-1,1 0 1,0 0 0,-1 0-1,1 0 1,0 0 0,0 0-1,0-1 1,0 1 0,0 0-1,0-1 1,1 1 0,-1-1 0,0 1-1,1-1 1,-1 0 0,1 1-1,0-1 1,-1 0 0,1 0-1,0 0 1,0 0 0,0-1-1,0 1 1,0 0 0,-1-1-1,1 1 1,0-1 0,0 0-1,0 0 1,0 0 0,0 0-1,0 0 1,0 0 0,0 0-1,0 0 1,0-1 0,2 0-14,10-5 3,1-2 0,-1 0 0,-1 0 0,0-1 0,0-1 1,0 0-1,-2-1 0,1 0 0,-1-1 0,-1 0 0,0-1 0,-1 0 1,0 0-1,0-2-3,1-1-63,-9 13-14,-12 28-246,-15 36 768,3 1 0,3 1 0,2 1 1,3 1-1,1 7-445,14-71-18,-1 2-15,0 1-1,1-1 1,-1 0 0,0 0 0,1 0 0,0 0 0,0 1 0,0-1-1,0 0 1,1 0 0,-1 0 0,1 0 0,-1 1 0,1-1 0,0 0 0,1 0-1,-1 0 1,0-1 0,1 1 0,-1 0 0,1 0 0,0-1 0,1 1 33,7-2-1639</inkml:trace>
  <inkml:trace contextRef="#ctx0" brushRef="#br0" timeOffset="-155593.192">28891 4573 27246,'-116'256'999,"165"-341"-1802,12-47-2494,-61 132 3293,0 1 1,0-1-1,0 1 0,1-1 0,-1 1 0,0-1 0,0 0 1,0 1-1,1-1 0,-1 1 0,0-1 0,1 0 0,-1 1 1,0-1-1,1 0 0,-1 1 0,1-1 0,-1 0 0,1 0 1,-1 1-1,0-1 0,1 0 0,-1 0 0,1 0 0,-1 0 1,1 0-1,-1 0 0,1 1 0,-1-1 0,1 0 0,-1 0 1,1 0-1,-1-1 0,1 1 0,-1 0 0,1 0 0,-1 0 1,1 0-1,-1 0 0,0 0 0,1-1 0,-1 1 0,1 0 1,-1 0-1,1-1 0,-1 1 0,0 0 0,1-1 0,-1 1 1,0 0-1,1-1 0,-1 1 0,0-1 0,0 1 1,1-1-1,-1 1 0,0 0 0,0-1 0,0 1 0,1-1 1,-1 1-1,0-1 4,1 45 116,-1-40-80,-37 222 4089,37-224-4065,0-2-22,0 0-10,8-62 84,-11 42-84,-1 0 0,-1 0 0,0 0 0,-2 1 0,0 0 0,-1 0 0,-1 1 0,-2-3-28,9 18 30,2 3-6,0 0-11,8 5-98,0 1-1,1-1 0,0-1 1,0 1-1,0-2 1,0 1-1,0-1 1,1-1-1,-1 1 1,1-2-1,0 1 0,0-1 1,9-1 85,18 0-1716</inkml:trace>
  <inkml:trace contextRef="#ctx0" brushRef="#br0" timeOffset="-155329.176">29180 4514 26350,'-1'38'728,"-2"3"-376,3 0-144,-2 3-16,1-2-16,-4 4 16,1-1-40,-6 4-96,-2 4-16,-7 1-24,-6 1 0,5-9-8,-1-5 32,7-20-536,4-10-816,-4-17 584</inkml:trace>
  <inkml:trace contextRef="#ctx0" brushRef="#br0" timeOffset="-155038.424">29392 3987 27334,'5'1'36,"-1"-1"-1,1 1 1,0 0 0,-1 0-1,1 0 1,-1 1 0,1-1-1,-1 1 1,1 0 0,-1 1-1,0-1 1,0 1 0,0 0 0,0-1-1,-1 2 1,1-1 0,-1 0-1,0 1 1,0 0 0,0-1-1,0 1 1,-1 0 0,1 1 0,-1-1-1,0 0 1,-1 1 0,1-1-1,-1 1 1,1-1 0,-1 1-1,-1 0 1,1 0 0,-1-1 0,0 1-1,0 0 1,0 0 0,-1-1-1,1 1 1,-1 0 0,0-1-1,0 1 1,-1 0 0,0-1-1,0 0 1,0 1 0,0-1 0,-2 3-36,-45 81 629,40-75-561,0 1-1,1 0 0,0 0 1,1 1-1,1 0 0,0 1 1,1-1-1,1 1 0,0 0 0,0 6-67,4-20 3,0 0-1,-1 0 0,1 0 1,0 0-1,1 0 0,-1 0 1,0 0-1,0-1 0,1 1 1,-1 0-1,1 0 0,0 0 1,-1 0-1,1-1 0,0 1 1,0 0-1,0-1 0,0 1 1,0-1-1,1 1 0,-1-1 1,0 0-1,1 1 0,-1-1 1,1 0-1,-1 0 0,1 0 1,0 0-1,-1 0 0,1 0 1,0-1-1,0 1 0,-1 0 1,1-1-1,0 1 0,0-1 1,0 0-1,0 0 0,0 0 1,0 0-3,77-13-1470,-47 2-2303</inkml:trace>
  <inkml:trace contextRef="#ctx0" brushRef="#br0" timeOffset="-160417.707">24447 5519 19316,'0'0'1793,"0"0"-129,15 30-856,-6 1-224,2 14-288,5 6-112,6 6-112,5 0-16,3-6-8,2-5-8,-4-11 0,-3-6-8,-11-12-808,-9-5-368</inkml:trace>
  <inkml:trace contextRef="#ctx0" brushRef="#br0" timeOffset="-160152.999">24406 5736 21661,'0'13'872,"5"-4"144,2 1-256,11-8-264,5-7-224,18-12-120,7-11-16,10-10-40,2-1-24,-6-5-176,-6 2-576</inkml:trace>
  <inkml:trace contextRef="#ctx0" brushRef="#br0" timeOffset="-159886.189">24865 5650 15419,'0'3'289,"4"43"4126,-4-45-4347,0 0 0,0 0 0,0-1 0,1 1 0,-1 0 0,0 0 1,0 0-1,1-1 0,-1 1 0,0 0 0,1-1 0,-1 1 1,1 0-1,-1-1 0,1 1 0,-1 0 0,1-1 0,0 1 0,-1-1 1,1 1-1,0-1 0,-1 1 0,1-1 0,0 1 0,-1-1 1,1 0-1,0 1 0,0-1 0,0 0 0,-1 0 0,1 0 0,0 0 1,0 0-1,0 0 0,0 0 0,-1 0 0,1 0 0,0 0 1,0 0-1,0 0 0,-1 0 0,1-1 0,0 1 0,0 0 0,-1-1 1,1 1-1,0 0 0,0-1 0,-1 1 0,1-1 0,0 1-68,9-10 189,0 0-1,0-1 0,-1 0 1,0 0-1,-1-1 0,-1 0 1,1 0-1,-2-1 0,0 0 1,-1 0-1,2-4-188,-1 3 101,8-21 173,-2 0 1,0-1-1,-3 0 0,-1 0 1,-1-1-1,-3 0 0,0-5-274,5 159 78,-6-89-69,-3-8 4,2 0 0,0 0 0,1 0-1,1 0 1,1 0 0,1-1-1,1 0 1,0 0 0,7 11-13,29-1-22,-18-34 629</inkml:trace>
  <inkml:trace contextRef="#ctx0" brushRef="#br0" timeOffset="-159703.22">25326 5476 21997,'3'15'1152,"1"-6"568,5-3-695,15-12-209,-1-7-224,16-11-360,4-1-96,-1 1 48,-3 0-320,-8 7-2777</inkml:trace>
  <inkml:trace contextRef="#ctx0" brushRef="#br0" timeOffset="-159186.73">25970 5183 20428,'23'-30'3390,"-23"30"-3355,1 0 0,-1-1 0,1 1 1,-1 0-1,1 0 0,-1-1 0,1 1 0,-1 0 0,1 0 0,-1 0 1,1 0-1,-1 0 0,1 0 0,-1-1 0,1 1 0,0 1 1,-1-1-1,1 0 0,-1 0 0,1 0 0,-1 0 0,1 0 1,-1 0-1,1 1 0,-1-1 0,1 0 0,-1 0 0,1 1 1,-1-1-1,1 0 0,-1 1 0,1-1 0,-1 0 0,0 1 1,1-1-1,-1 1 0,1-1 0,-1 1 0,0-1 0,0 1 1,1-1-1,-1 1 0,0-1 0,0 1 0,0-1 0,0 1 1,1-1-1,-1 1 0,0 0 0,0-1 0,0 1 0,0-1 1,0 1-1,0-1 0,-1 1 0,1 0 0,0-1 0,0 1 1,0-1-1,0 1 0,-1-1-35,2 19 107,-2 0 0,0-1-1,-1 1 1,-1 0 0,0-1 0,-1 0 0,-2 0 0,0 0-1,-7 15-106,-3 0 135,-1-1-1,-1 0 0,-2-2 0,-1 0 0,-2-1 0,0-1 0,-13 9-134,34-34 3,1-1-1,1-1 1,-1 1-1,1-1 0,-1 1 0,1-1 0,-1 1 1,0-1-1,0 1 0,0-1 0,0 0 0,0 1 1,0-1-1,0 0 0,0 0 0,0 0 0,-1 0 1,1 0-1,0 0 0,-1 0 0,1 0 0,-1 0 1,1-1-1,-1 1 0,1 0 0,-1-1 0,0 0 1,1 1-1,-1-1 0,0 0 0,1 0 0,-1 0 1,1 0-1,-1 0 0,0 0 0,1 0 0,-1-1 1,0 1-1,1 0 0,-1-1 0,1 0 0,-1 1 1,1-1-1,-1 0 0,1 0 0,-1 0 0,1 0 1,0 0-1,0 0 0,-1 0 0,1 0 0,0 0 1,0-1-3,-3-16-515,0-1-1,1 1 1,2-1 0,0 0 0,0 0 0,2 0 0,1 1 0,3-19 515,-5 33-123,0-4-33,1 0 0,-1 0 0,2-1 0,-1 1 0,1 0 0,0 0 0,1 0 0,0 1 0,0-1 1,0 1-1,1-1 0,0 1 0,1 0 0,0 0 0,0 0 156,0 6 91,-1 0 1,0 1-1,1-1 1,-1 1-1,0 0 0,1 0 1,-1 0-1,1 0 1,-1 1-1,0 0 0,1 0 1,-1 0-1,0 0 1,0 1-1,0 0 1,0 0-1,0 0 0,0 0 1,0 0-1,-1 1 1,1 0-1,-1 0 0,1 0 1,-1 0-1,0 0 1,-1 0-1,1 1 1,0 0-1,-1-1 0,0 1 1,2 4-92,0-3 165,26 38 956,-29-39-1067,1 1-1,0-1 1,0 0 0,0 0-1,1 0 1,-1 0 0,1-1 0,0 1-1,0-1 1,0 1 0,1-1-1,-1 0 1,1-1 0,0 1-1,-1 0 1,1-1 0,1 0-1,-1 0 1,0 0 0,0-1 0,1 1-1,-1-1 1,1 0 0,-1 0-1,1 0 1,-1-1 0,1 0-1,-1 0 1,2 0-54,25-6-405</inkml:trace>
  <inkml:trace contextRef="#ctx0" brushRef="#br0" timeOffset="-158860.412">26225 5063 21517,'6'8'1144,"3"0"640,0 7-560,2 7-391,1 7-201,-2 9-432,-1 4-88,-7 8-56,-4 3-16,-8 5-16,-6 5 8,-9 5 8,-6 1 32,-5-2-552,-5-6-1008</inkml:trace>
  <inkml:trace contextRef="#ctx0" brushRef="#br0" timeOffset="-158504.972">24973 5037 19460,'-12'1'1528,"-2"10"265,-2 6-777,2 18-416,1 12-104,4 20-248,4 8-24,5 5 64,3 2 9,14-6-113,4-5-40,12-2-80,6-7-24,8-8 88,6-5-272,12-14-1097,4-3-551</inkml:trace>
  <inkml:trace contextRef="#ctx0" brushRef="#br0" timeOffset="-158015.09">26493 4891 17612,'11'-23'4698,"-11"24"-4619,0-1-1,0 0 0,0 0 1,0 1-1,-1-1 0,1 0 1,0 1-1,0-1 0,0 0 1,0 0-1,0 1 0,0-1 1,0 0-1,0 1 0,0-1 1,0 0-1,0 1 0,0-1 1,1 0-1,-1 0 0,0 1 1,0-1-1,0 0 1,0 1-1,0-1 0,0 0 1,1 0-1,-1 1 0,0-1 1,0 0-1,0 0 0,1 0 1,-1 1-1,0-1 0,0 0 1,1 0-1,-1 0 0,0 0 1,1 0-1,-1 1 0,0-1 1,0 0-1,1 0 0,-1 0 1,0 0-1,1 0 0,-1 0 1,0 0-1,1 0 0,-1 0 1,0 0-79,-26 119 1319,12-45-1161,1-16-66,3 0 1,3 0-1,2 1 1,3 18-93,1-70-39,1-1 0,0 1 0,0-1-1,0 1 1,1-1 0,0 0 0,1 1 0,-1-1 0,1 0 0,0 0 0,1 0 0,0 0 0,0 0 0,0-1 0,0 1 0,1-1 0,0 0 0,0 0 0,0 0 0,1 0 0,0-1-1,0 0 1,0 0 0,0 0 0,0-1 0,1 1 0,0-1 0,-1 0 0,1-1 0,1 0 0,-1 0 0,0 0 0,0-1 0,1 1 0,4-1 39,38-2-836</inkml:trace>
  <inkml:trace contextRef="#ctx0" brushRef="#br0" timeOffset="-157583.217">26643 5120 19068,'-7'3'2233,"2"4"-193,7 7-752,4 2-296,4 7-391,0-1-57,7 0-224,7-3-80,9-5-136,5-3-32,6-13-40,6-5 0,-2-18-304,3-9-656,-6-9-345,-8-7-4648</inkml:trace>
  <inkml:trace contextRef="#ctx0" brushRef="#br0" timeOffset="-157304.018">27085 4987 19708,'-10'33'2177,"0"3"-1,-3 14-800,-2 1-223,-2 6-505,-1 1-208,3-1-216,2-6-88,10-6-72,3-5 24,5-10-752,1-5 2560</inkml:trace>
  <inkml:trace contextRef="#ctx0" brushRef="#br0" timeOffset="-152432.4">21611 8425 21181,'-3'0'92,"0"-1"0,0 1 0,1-1 0,-1 0 0,0 0 0,1 0 0,-1 0 0,0 0 1,1 0-1,-1-1 0,1 1 0,0-1 0,-1 0 0,1 0 0,0 0 0,0 0 0,0 0 1,1 0-1,-1 0 0,0-1 0,1 1 0,-1-1 0,1 1 0,0-1 0,0 0 1,0 1-1,0-1 0,1 0 0,-1 0 0,1 1 0,-1-1 0,1 0 0,0 0 0,0 0 1,0 0-1,1 0 0,-1 1 0,1-1 0,-1 0 0,1 0 0,0 1 0,0-2-92,0 3 3,0-1-1,0 1 1,0-1-1,0 1 1,0 0-1,0-1 1,1 1-1,-1 0 1,0 0-1,1 0 1,-1 0-1,1 0 1,-1 0-1,1 0 1,-1 1-1,1-1 1,-1 0-1,1 1 1,0-1-1,0 1 1,-1 0-1,1 0 1,0-1-1,-1 1 1,1 0-1,0 0 1,0 1-1,-1-1 1,1 0-1,0 1 1,-1-1-1,1 1 1,0-1-1,-1 1 1,1 0-1,0 0-2,55 32 17,-7 13 29,-44-39-17,0 0 0,0 0 0,1 0 0,-1-1 0,2 0 1,-1 0-1,1-1 0,0 0 0,0 0 0,0-1 0,1 0 0,-1 0 0,1-1 0,0 0 0,0-1 0,0 0 0,0 0 0,7 0-29,-2-7 91,-1 0-1,0-1 1,-1-1-1,0 0 0,0-1 1,0 0-1,-1 0 0,0-2 1,-1 1-1,0-1 0,0-1 1,-1 1-1,0-2 0,-1 1 1,3-7-91,-8 14 10,67-100 201,-55 107-237,-17 58-2634,2-59 968,-3-6-650,-22-39-6142,5-7 4835,3-14 3754,3-30 4374,13 92-4263,0 0-1,0 0 0,0 0 1,0 0-1,1-1 1,-1 1-1,1 0 0,0-1 1,0 1-1,0 0 0,0-1 1,0 1-1,0 0 0,1-1 1,-1 1-1,1 0 0,-1 0 1,1 0-1,0-1 0,0 1 1,0 0-1,0 0 0,1 0 1,-1 0-1,0 0 1,1 1-1,-1-1 0,1 0 1,0 1-1,-1-1 0,1 1 1,0-1-1,0 1 0,0 0 1,0 0-1,0 0 0,0 0 1,1 0-1,-1 0 0,0 1 1,0-1-1,1 1 0,-1-1 1,2 1-216,10 4 271,-1 0-1,1 0 1,-1 1 0,0 1 0,0 1 0,-1-1 0,0 2-1,0 0 1,0 0 0,-1 1 0,-1 1 0,8 7-271,-12-10 118,-1 1 1,1 0-1,-1 0 0,-1 0 1,1 0-1,-2 1 1,1-1-1,-1 1 0,0 0 1,-1 0-1,0 0 1,-1 1-1,1-1 1,-2 0-1,1 0 0,-1 1 1,-1-1-1,0 1 1,-1 5-119,-50 174 397,25-112-788,8-8-2459</inkml:trace>
  <inkml:trace contextRef="#ctx0" brushRef="#br0" timeOffset="-149738.065">22739 7870 18900,'-2'-16'4233,"0"48"-3228,19 181-588,-17-211-411,0 0 0,0 1 1,0-1-1,1 0 1,-1 1-1,1-1 1,-1 0-1,1 0 0,0 0 1,0 1-1,0-1 1,0 0-1,0 0 1,0 0-1,0 0 1,1-1-1,-1 1 0,1 0 1,-1-1-1,1 1 1,0 0-1,0-1 1,0 0-1,-1 0 0,1 1 1,1-1-1,-1 0 1,0 0-1,0-1 1,0 1-1,0 0 0,1-1 1,-1 1-1,0-1-6,8-4 25,0-1 1,-1 0-1,0 0 0,0-1 0,0 0 0,-1-1 1,0 1-1,0-2 0,-1 1 0,0-1 0,0 0 0,-1-1 1,0 1-1,0-1 0,-1-1 0,0 1 0,0-3-25,5-5 103,-1-1 1,0 0-1,-2 0 0,0 0 0,-1-1 0,-1 0 0,-1 0 0,-1-1 0,0 1 0,-1-5-103,23 185 566,13-96-351,-37-64-197,1 0 0,-1 0 0,1 0 0,0 0 0,-1 0 0,1-1 0,0 1 1,-1-1-1,1 1 0,0-1 0,0 1 0,0-1 0,-1 0 0,1 0 0,0 0 0,0 0 0,0 0 0,0 0 0,-1-1 0,1 1 0,0-1 0,0 1 0,0-1 0,-1 1 1,1-1-1,0 0 0,-1 0 0,1 0 0,-1 0 0,1 0 0,-1 0 0,0-1 0,1 1 0,-1 0 0,0-1 0,0 1 0,0-1 0,1-1-18,5-7 63,0 0 1,-1-1-1,0 1 0,-1-2 0,0 1 1,-1 0-1,0-1 0,-1 0 0,0 0 0,-1 0 1,0 0-1,-1 0 0,0-1 0,-1 1 1,-1 0-1,0 0 0,0-1 0,-1 1 1,-1 0-1,0 0 0,-1 1 0,-3-8-63,6 15-13,-6 11-63,21 67 5,-13-71 73,0 1-1,1-1 1,-1 0 0,1 0-1,0 0 1,0 0 0,0 0-1,0 0 1,1 0 0,-1-1-1,1 1 1,0-1-1,-1 0 1,1 0 0,0 0-1,0 0 1,1 0 0,-1 0-1,0-1 1,0 0-1,1 0 1,-1 0 0,1 0-1,-1 0 1,1-1 0,0 1-1,-1-1 1,1 0 0,-1 0-1,1 0 1,0-1-1,-1 1 1,1-1 0,-1 0-1,1 0 1,-1 0 0,0 0-1,1-1 1,-1 1-1,0-1 0,15-9 11,-2-1 0,1 0 0,-1-1 1,-1 0-1,-1-1 0,0-1 1,0-1-1,-2 0 0,0 0 0,-1-1 1,0-1-1,-2 0 0,0 0 1,6-19-13,16-77 61,-32 115-62,1 0 1,0-1-1,-1 1 1,1-1 0,0 1-1,-1 0 1,1-1-1,-1 1 1,1-1-1,-1 1 1,0-1-1,1 1 1,-1-1-1,1 1 1,-1-1-1,0 0 1,1 1-1,-1-1 1,0 0-1,1 0 1,-1 1-1,0-1 1,0 0-1,1 0 1,-1 0-1,0 0 1,1 0-1,-1 0 1,0 0 0,0 0-1,1 0 1,-1-1-1,0 1 1,0 0-1,1 0 1,-1 0-1,0-1 1,1 1-1,-1 0 1,1-1-1,-1 1 1,0-1-1,1 1 1,-1-1-1,1 1 1,-1-1-1,1 1 1,-1-1-1,1 0 1,-1 1-1,1-1 1,0 1-1,-1-1 1,1 0-1,0 1 1,0-1 0,-1 0-1,1 0 1,0 1-1,0-1 1,0 0 0,-11 19 25,2 1 0,0 0 1,1 0-1,0 1 0,2 0 1,1 0-1,0 1 0,1 0 1,1-1-1,2 1 0,0 0 1,1 7-26,-1-25 2,1 0 0,0 1 0,0-1 1,1 1-1,-1-1 0,1 0 0,-1 1 0,1-1 1,0 0-1,1 0 0,-1 0 0,0 1 1,1-1-1,0-1 0,-1 1 0,1 0 0,0 0 1,1-1-1,-1 1 0,0-1 0,1 1 1,-1-1-1,1 0 0,0 0 0,0 0 0,0-1 1,0 1-1,0-1 0,0 1 0,0-1 1,0 0-1,1 0 0,-1-1 0,0 1 0,1 0 1,1-1-3,37-1-123,7-5-396</inkml:trace>
  <inkml:trace contextRef="#ctx0" brushRef="#br0" timeOffset="-148613.175">24218 7342 14915,'4'-50'8214,"-32"37"-5500,18 18-2632,1 0-1,0 0 1,0 1 0,0 0 0,1 1-1,0 0 1,0 0 0,1 0 0,0 1 0,1 0-1,-1 1 1,1 0 0,1 0 0,0 0-1,0 0 1,1 1 0,0 0 0,0 0 0,0 5-82,-1-5 28,0-1 0,1 1 1,0 0-1,0 0 0,1 0 1,0 1-1,1-1 1,0 1-1,1-1 0,0 1 1,1 0-1,0-1 0,1 1 1,0 0-1,0-1 1,1 1-1,1-1 0,2 8-28,-1-15-12,1 0-1,-1 0 0,1-1 1,-1 0-1,1 0 0,0 0 1,-1-1-1,1 0 0,0 0 1,0 0-1,0 0 1,0-1-1,0 1 0,1-1 1,-1-1-1,0 1 0,0-1 1,0 0-1,0 0 0,-1 0 1,1-1-1,0 1 0,0-1 1,-1 0-1,1-1 0,-1 1 1,0-1-1,1 0 1,2-3 12,46-24-871</inkml:trace>
  <inkml:trace contextRef="#ctx0" brushRef="#br0" timeOffset="-148239.932">24355 6949 18580,'-28'75'6063,"21"47"-5089,7-97-507,0-10-380,-1 16 117,2 0 1,1 1-1,1-1 0,1 0 0,7 20-204,-11-48 11,1 0-1,-1 0 0,1 0 0,0 0 1,0 0-1,0-1 0,0 1 0,0 0 1,1-1-1,-1 1 0,1-1 0,0 1 0,0-1 1,0 0-1,0 0 0,0 1 0,0-1 1,0-1-1,1 1 0,-1 0 0,1-1 0,-1 1 1,1-1-1,0 0 0,0 0 0,-1 0 1,1 0-1,0 0 0,0 0 0,1-1-10,3-2 17,0-1 0,0-1-1,0 1 1,-1-1 0,1 0 0,-1 0-1,0-1 1,0 0 0,-1 0 0,0 0-1,0-1 1,0 1 0,0-1-1,1-4-16,6-4 30,106-144 202,-118 158-231,1 1-1,-1 0 0,0 0 1,0 0-1,0-1 0,1 1 0,-1 0 1,1-1-1,-1 1 0,0 0 1,1 0-1,-1-1 0,1 1 1,-1-1-1,1 1 0,0-1 0,-1 1 1,1-1-1,0 1 0,-1-1 1,1 1-1,0-1 0,-1 0 1,1 1-1,0-1 0,0 0 1,0 1-1,-1-1 0,1 0 0,0 0 1,0 0-1,0 0 0,-1 0 1,1 0-1,0 0 0,0 0 1,0 0-1,-1-1 0,1 1 1,0 0-1,0 0 0,-1-1 0,1 1 1,0 0-1,0-1 0,-1 1 1,1-1-1,0 1 0,-1-1 1,1 1-1,-1-1 0,1 1 0,-1-1 1,1 0-1,-1 1 0,1-1 1,-1 0-1,1 0 0,-1 1 1,0-1-1,0 0 0,1 0 1,-1 1-1,0-1 0,0 0 0,0 0 1,0 0-1,0 1 0,0-1 1,0-1-1,24 149 46,-24-146-56,0 0-32,0 0 1,0 0 0,0 0 0,1 0-1,-1 0 1,0 0 0,0-1 0,0 1-1,1 0 1,-1 0 0,0 0-1,1 0 1,-1 0 0,1 0 0,0 0-1,-1 0 1,1-1 0,-1 1 0,1 0-1,0-1 1,0 1 0,-1 0 0,1-1-1,0 1 1,0-1 0,0 1 0,0-1-1,0 1 1,-1-1 0,1 0 0,0 1-1,0-1 1,1 0 41,11-9-3534</inkml:trace>
  <inkml:trace contextRef="#ctx0" brushRef="#br0" timeOffset="-147949.323">24872 7060 12083,'-31'47'7818,"4"3"-4016,19-31-3391,1-1 0,1 2 0,0-1 0,2 1 0,0-1 0,1 1 0,1 7-411,12 38 801,-10-64-794,1 0 1,0 1 0,-1-1 0,1 0 0,0 1 0,0-1 0,0 0 0,0 0 0,0 0 0,0 0-1,0 0 1,1 0 0,-1 0 0,0-1 0,0 1 0,1 0 0,-1-1 0,1 1 0,-1-1 0,0 1 0,1-1-1,-1 0 1,1 1 0,-1-1 0,1 0 0,-1 0 0,1 0 0,-1 0 0,1-1 0,-1 1 0,1 0 0,-1 0-1,1-1 1,-1 1 0,0-1 0,1 0 0,-1 1 0,0-1 0,1 0 0,-1 0 0,0 1 0,1-2-8,7-4 16,1-1 0,-1 0 0,-1 0 0,0-1 0,0 0 0,0-1 0,-1 0 0,0 0 0,-1 0 0,0-1 0,0 0 0,-1 0 0,0-1 0,-1 1 0,0-1 1,-1 0-1,0 0 0,-1 0 0,0-1 0,-1 1 0,0 0 0,-1-1 0,0 1 0,-1-5-16,1 11-50,-1 0 1,1 0-1,-1 0 1,0 0-1,0 1 1,-1-1-1,1 0 0,-1 1 1,0-1-1,0 1 1,-1 0-1,1-1 1,-1 1-1,0 0 0,0 1 1,0-1-1,0 0 1,-1 1-1,0 0 1,1 0-1,-1 0 1,-1 0-1,1 1 0,-2-2 50,3 6-130,0 0 1,1-1-1,-1 1 0,0 0 0,1 0 0,-1 1 0,1-1 0,0 0 0,0 1 0,0 0 0,0-1 0,0 1 0,1 0 0,-1 0 0,1 0 0,0 0 1,0 0-1,0 0 0,0 0 0,0 1 0,1-1 0,-1 0 0,1 0 0,0 1 0,0-1 0,0 0 0,1 0 0,0 3 130,-2 25-1137</inkml:trace>
  <inkml:trace contextRef="#ctx0" brushRef="#br0" timeOffset="-147620.942">25168 6952 19276,'-24'3'4043,"1"30"-2608,20-27-1240,-11 19 98,2 1 0,1 0 0,0 1-1,2 0 1,2 1 0,0 0-1,1 0 1,1 10-293,5-36 11,-1 0-1,1 0 1,-1 0 0,1 0-1,0 0 1,0 0-1,0 0 1,0 0-1,0 0 1,0 0 0,1 0-1,-1 0 1,1 0-1,0 0 1,-1 0 0,1 0-1,0-1 1,0 1-1,0 0 1,0 0-1,0-1 1,0 1 0,1-1-1,-1 1 1,1-1-1,-1 1 1,1-1 0,-1 0-1,1 0 1,0 0-1,-1 0 1,1 0-1,0 0 1,0 0 0,0-1-1,0 1 1,0-1-1,0 1 1,0-1 0,0 0-1,0 1 1,0-1-1,0 0 1,0-1 0,0 1-1,0 0 1,0 0-1,0-1-10,11-5 25,-1-1 0,-1 0 0,1-1 0,-1 0 0,0-1 0,-1 0 0,0-1 0,-1 0 0,0 0 0,0-1 0,-1 0 0,-1-1 0,0 0 0,0 0 0,1-4-25,28-94 116,-35 106-119,0 0 1,-1-1-1,1 1 0,-1-1 1,0 1-1,0 0 0,-1-1 1,1 1-1,-1 0 0,0-1 1,0 1-1,-1 0 0,1 0 1,-1 0-1,0 0 0,0 0 1,0 0-1,0 0 0,-1 1 1,0-1-1,1 1 0,-1 0 1,0-1-1,-3-1 3,2 5-101,1 1 0,-1-1 1,1 1-1,0-1 0,0 1 0,-1 0 0,1 0 1,0 0-1,0 1 0,0-1 0,0 1 0,0 0 0,1 0 1,-1 0-1,0 0 0,1 0 0,-1 0 0,1 1 1,0-1-1,0 1 0,0 0 0,0 0 0,0-1 1,1 1-1,-1 0 0,1 1 0,0-1 0,0 0 0,0 0 1,0 0-1,0 4 101,0-4-85,-9 18 2147</inkml:trace>
  <inkml:trace contextRef="#ctx0" brushRef="#br0" timeOffset="-147171.984">25447 6863 20068,'1'-1'113,"-1"1"-1,0-1 0,0 0 1,1 0-1,-1 0 0,0 0 1,0 1-1,0-1 0,0 0 0,0 0 1,0 0-1,0 0 0,0 0 1,0 0-1,-1 1 0,1-1 1,0 0-1,0 0 0,-1 0 1,1 1-1,-1-1 0,1 0 1,0 0-1,-1 1 0,0-1 1,1 0-1,-1 1 0,1-1 1,-1 1-1,0-1 0,1 1 1,-1-1-1,0 1 0,0-1 1,1 1-1,-1-1 0,0 1 0,0 0 1,0 0-1,1-1 0,-1 1 1,0 0-1,0 0 0,0 0 1,0 0-1,0 0 0,0 0 1,1 0-1,-1 0 0,0 0 1,0 1-1,0-1 0,0 0 1,1 0-1,-1 1 0,0-1 1,0 1-1,1-1 0,-1 1 1,0-1-1,0 1 0,1-1 0,-1 1-112,-11 7 88,1 1-1,0 0 0,1 0 0,0 1 0,0 1 0,1-1 0,0 2 0,1-1 0,-6 12-87,-6 5 98,-19 42-9,40-68-86,1-1-1,-1 1 1,1-1-1,-1 0 0,1 0 1,-1 1-1,1-1 1,0 0-1,-1 0 0,1-1 1,0 1-1,0 0 1,0-1-1,0 1 0,0-1 1,-1 1-1,1-1 1,0 0-1,0 0 0,0 0 1,0 0-1,0 0 1,0 0-1,0-1 0,0 1 1,0 0-1,0-1 1,0 0-1,0 1 0,-1-1 1,2-1-3,1 1 3,32-5 9,-13 0 0,1 2 1,0 0 0,1 2 0,-1 0 0,0 2-1,1 0 1,9 3-13,-31-2-2,-1-1 1,1 1-1,-1 0 0,1 0 1,-1 0-1,1 0 1,-1 0-1,1 0 0,-1 1 1,0-1-1,0 1 0,0-1 1,0 1-1,0 0 0,0 0 1,0 0-1,-1 0 0,1 0 1,-1 0-1,1 1 0,-1-1 1,0 0-1,0 1 0,0-1 1,0 1-1,-1-1 1,1 1-1,0 0 0,-1-1 1,0 1-1,0 0 0,0-1 1,0 1-1,0 0 0,0-1 1,-1 3 1,-37 90-24,32-88 70,-1 0-1,0 0 0,0-1 1,0 0-1,-1 0 0,0-1 0,0 0 1,-1 0-1,1-1 0,-1 0 1,-8 3-46,13-6-35,0 1 1,0-1-1,0 0 1,0 0-1,0 0 1,0-1-1,0 1 1,0-1-1,-1 0 1,1 0-1,0 0 1,0-1-1,0 0 0,0 1 1,0-2-1,0 1 1,0 0-1,0-1 1,0 1-1,0-1 1,1 0-1,-1-1 1,1 1-1,-1-1 1,1 1-1,0-1 1,0 0-1,0 0 35,-7-16-1721</inkml:trace>
  <inkml:trace contextRef="#ctx0" brushRef="#br0" timeOffset="-146844.152">25730 6897 17452,'25'40'7109,"-23"-38"-7012,-1 0 1,1 0-1,0-1 1,0 1-1,1-1 0,-1 1 1,0-1-1,0 0 1,1 0-1,-1 0 1,0 0-1,1 0 1,-1-1-1,1 1 1,-1-1-1,1 0 1,0 1-1,-1-1 1,1 0-1,-1-1 1,1 1-1,-1 0 1,1-1-1,-1 1 1,1-1-1,0 0-97,6-2 33,0-1-1,-1 0 1,1 0-1,-1 0 1,0-1-1,0-1 1,-1 1-1,1-1 1,-1-1 0,0 1-1,-1-1 1,0 0-1,0-1 1,0 0-1,-1 0 1,0 0-1,-1 0 1,0-1-1,0 1 1,2-10-33,-5 17 20,-1-1 0,1 1 0,-1-1 0,0 1 0,0-1 0,0 1 0,1-1 0,-2 1 0,1-1 0,0 1 0,0-1 0,0 1 0,-1-1 0,1 1 0,-1-1 0,1 1 0,-1-1 0,0 1 0,1 0 0,-1-1 0,0 1 0,0 0 0,0 0 0,0-1 0,0 1 0,0 0 0,0 0 0,0 0 0,-1 0 0,1 1 0,0-1 0,-1 0 0,1 0 0,0 1 0,-1-1 0,1 1 0,-1-1 0,1 1 0,-1 0 0,1-1 0,-1 1 0,1 0 0,-1 0 0,1 0 0,-1 0-20,-66 22 270,59-14-264,0 0 1,0 1-1,1 0 1,1 0-1,0 1 1,0 0 0,1 0-1,0 0 1,0 1-1,2 0 1,-1 0 0,1 1-1,1-1 1,0 1-1,0-1 1,0 11-7,3-19-8,0 0 0,0 0 0,0 1 0,0-1-1,0 0 1,1 0 0,-1 0 0,1 0 0,0 0 0,0 0 0,0 0 0,0 0 0,1 0 0,-1-1 0,1 1 0,-1 0 0,1-1 0,0 1-1,0-1 1,0 0 0,1 1 0,-1-1 0,0 0 0,1 0 0,0-1 0,-1 1 0,1-1 0,0 1 0,0-1 0,0 0 0,0 0 0,0 0-1,0 0 1,0 0 0,0-1 0,0 0 0,3 1 8,33 1-996</inkml:trace>
  <inkml:trace contextRef="#ctx0" brushRef="#br0" timeOffset="-145009.412">28149 6288 23685,'61'2'3605,"-56"-4"-3566,0-2-1,0 1 1,0-1 0,0 0 0,0 0-1,-1 0 1,1 0 0,-1-1 0,-1 0-1,1 0 1,0 0 0,-1 0 0,0-1-1,-1 1 1,1-1 0,0-3-39,-2 8 2,0 0 0,-1 1-1,1-1 1,-1 0 0,1 0 0,-1 0-1,1 1 1,-1-1 0,1 0 0,-1 0 0,0 0-1,1 0 1,-1 0 0,0 0 0,0 0 0,0 0-1,0 0 1,0 0 0,0 0 0,0 0 0,0 0-1,0 0 1,0 1 0,-1-1 0,1 0 0,0 0-1,-1 0 1,1 0 0,0 0 0,-1 0-1,1 1 1,-1-1 0,0 0 0,1 0 0,-1 0-1,0 1 1,1-1 0,-1 1 0,0-1 0,0 0-1,1 1 1,-1-1 0,0 1 0,0 0 0,0-1-1,0 1 1,0 0 0,0-1 0,0 1 0,0 0-3,-47 16 57,40-9-38,1 1 0,-1-1 0,2 1 0,-1 0 0,1 1 0,0-1 0,1 1 0,0 0 0,1 1 0,0-1 0,0 1 0,1 0 0,0 0 0,0 0 0,1 0 0,0 6-18,2-13 6,0-1-1,-1 0 1,1 1-1,0-1 1,0 0-1,1 0 0,-1 1 1,0-1-1,1 0 1,0 0-1,-1 1 0,1-1 1,0 0-1,0 0 1,0 0-1,0 0 1,0 0-1,1 0 0,-1 0 1,1-1-1,-1 1 1,1 0-1,-1-1 1,1 1-1,0-1 0,0 0 1,0 1-1,0-1 1,0 0-1,0 0 1,0 0-1,0-1 0,1 1 1,-1 0-1,0-1 1,0 1-1,2-1-5,87-7 7,-52-6-640</inkml:trace>
  <inkml:trace contextRef="#ctx0" brushRef="#br0" timeOffset="-146113.896">26659 6501 18332,'0'-5'625,"1"3"-427,0 0-1,0 0 1,-1-1 0,1 1-1,-1 0 1,1-1 0,-1 1-1,0 0 1,0-1 0,0 1-1,0 0 1,0-1 0,-1 1-1,1 0 1,-1 0 0,1-1-1,-1 1 1,0 0 0,0 0-1,0 0 1,0 0 0,0 0-1,-1 0 1,1 0 0,-1 0-1,1 0 1,-1 1 0,1-1-1,-1 0 1,0 1 0,0 0-1,0-1 1,0 1 0,0 0-1,0 0 1,0 0 0,0 0-1,-1 0 1,1 1 0,0-1-1,0 1 1,-1-1 0,0 1-198,-16 9 114,0 1 0,2 0 1,-1 1-1,1 2 0,1-1 1,0 2-1,1 0 1,0 1-1,-3 5-114,18-20 0,-9 7 25,1 1 0,0-1 0,0 2 0,1-1 0,0 1 0,0 0 0,1 0 0,0 1 0,1 0-1,0 0 1,0 0 0,1 0 0,1 1 0,0 0 0,0-1 0,0 9-25,4-17-1,1 1-1,-1-1 1,1 0 0,0 1 0,0-1 0,0 0-1,0 0 1,0 0 0,0 0 0,1 0 0,-1-1-1,0 1 1,1-1 0,0 1 0,-1-1 0,1 0-1,0 0 1,0 0 0,-1 0 0,1-1 0,0 1-1,0-1 1,0 0 0,0 0 0,0 0 0,0 0-1,0 0 1,0-1 0,0 1 0,-1-1 0,1 1-1,0-1 1,0 0 0,-1-1 0,2 1 1,-1 0-2,90-15-9,-58 9 9,1 1 1,1 1-1,-1 2 1,0 2-1,12 1 2,-46 0-2,0-1 0,-1 0-1,1 1 1,0 0 0,-1-1 0,1 1-1,0 0 1,0 0 0,0 0 0,-1 0-1,1 0 1,0 0 0,0 0 0,-1 1-1,1-1 1,0 1 0,-1-1 0,1 1-1,0 0 1,-1-1 0,1 1 0,-1 0 0,1 0-1,-1 0 1,1 0 0,-1 0 0,0 1-1,0-1 1,0 0 0,1 1 0,-1-1-1,0 1 1,0-1 0,-1 1 0,1-1-1,0 1 1,-1 0 0,1-1 0,0 1-1,-1 0 1,0-1 0,1 1 0,-1 0-1,0 0 1,0-1 0,0 1 0,0 0-1,-1 0 1,1-1 0,0 1 0,-1 0-1,1 0 1,-1-1 0,1 1 0,-1 0-1,0-1 1,0 1 2,-12 11 2,-1 0 0,0-1 0,-1-1 0,0 0 0,0-1-1,-2-1 1,1-1 0,-1 0 0,0-1 0,0 0 0,-1-2 0,-11 3-2,28-8-9,-4 2-30,0 1 1,0-1 0,0-1 0,0 1 0,-1-1-1,1 0 1,0 0 0,-1 0 0,1-1 0,-1 0-1,1 0 1,0 0 0,-1-1 0,1 0-1,-1 0 1,1 0 0,0-1 0,0 1 0,0-1-1,-4-2 39,5-13-1760,11-6-890</inkml:trace>
  <inkml:trace contextRef="#ctx0" brushRef="#br0" timeOffset="-145397.661">27071 6452 11266,'-6'-8'11233,"-23"36"-8747,11-3-2171,1 0-1,2 1 1,0 1 0,2 0-1,1 1 1,1 1-1,-5 21-314,15-48 15,0 0 0,0 0 0,0 0 0,1 0-1,-1 0 1,1 0 0,-1 0 0,1 0 0,0 0 0,0 0-1,0 0 1,0 1 0,0-1 0,0 0 0,0 0 0,1 0 0,-1 0-1,1 0 1,0 0 0,0 0 0,-1 0 0,1 0 0,0 0 0,1 0-1,-1 0 1,0-1 0,0 1 0,1 0 0,-1-1 0,1 1-1,0-1 1,-1 0 0,1 1 0,0-1 0,0 0 0,0 0 0,1 1-15,3-3 7,1 0-1,0-1 1,0 1 0,-1-1 0,1 0 0,-1-1 0,0 1 0,0-1 0,0-1 0,0 1 0,0-1 0,-1 0 0,1 0 0,-1-1 0,0 1 0,0-2-7,4-1 7,18-16 21,-2-1 1,-1-1-1,0-1 0,-2-1 0,-1-1 0,-2 0 0,0-2 1,-2 0-1,11-27-28,-10 18 30,-25 83-167,-22 93 177,28-136-37,1-1 1,-1 1-1,1 0 1,-1 0-1,1-1 1,-1 1-1,1 0 1,0 0-1,-1 0 1,1-1-1,0 1 1,0 0-1,-1 0 1,1 0-1,0 0 1,0 0-1,0 0 1,0-1-1,0 1 0,0 0 1,1 0-1,-1 0 1,0 0-1,0 0 1,1-1-1,-1 1 1,0 0-1,1 0 1,-1 0-1,1-1 1,-1 1-1,1 0 1,-1-1-1,1 1 1,-1 0-1,1-1 1,0 1-1,-1-1 0,1 1 1,0-1-1,0 1 1,-1-1-1,1 1 1,0-1-1,0 0 1,0 1-1,0-1 1,-1 0-1,1 0 1,0 0-1,0 0 1,0 0-1,0 0 1,0 0-1,0 0 1,-1 0-1,1 0 1,0 0-1,0 0 0,0-1 1,0 1-4,51-33 69,-46 28-67,189-165 158,-168 152-141,-16 40-78,-38 157 29,27-178 32,0-1 0,1 1 0,-1 0-1,1-1 1,-1 1 0,1-1 0,-1 1-1,1-1 1,-1 1 0,1-1 0,0 1-1,-1-1 1,1 1 0,0-1 0,0 0-1,-1 1 1,1-1 0,0 0 0,0 0-1,-1 0 1,1 1 0,0-1 0,0 0-1,-1 0 1,1 0 0,0 0-1,0 0 1,0-1 0,-1 1 0,1 0-1,0 0 1,0 0 0,-1-1 0,1 1-1,0 0 1,-1-1 0,1 1 0,0-1-1,-1 1 1,1-1 0,0 1 0,-1-1-1,1 1 1,-1-1 0,1 1 0,-1-1-1,1 0 1,-1 1 0,0-1 0,1 0-1,-1 1 1,1-2-2,138-158 251,-139 159-252,1 0 1,-1 1-1,0-1 1,1 0-1,-1 0 1,1 1-1,0-1 1,-1 0-1,1 1 1,0-1 0,-1 1-1,1-1 1,0 0-1,-1 1 1,1 0-1,0-1 1,0 1-1,0-1 1,0 1-1,-1 0 1,1 0-1,0 0 1,0-1-1,0 1 1,0 0-1,0 0 1,0 0-1,-1 0 1,1 0-1,0 1 1,0-1-1,0 0 1,0 0-1,0 0 1,0 1 0,-1-1-1,1 1 1,0-1-1,0 0 1,-1 1-1,1-1 1,0 1-1,0 0 1,-1-1-1,1 1 1,-1 0-1,1 0 1,10 43-12,-11-35 8,0-8 8,-1 0 0,1 0 0,-1 0-1,1 0 1,0 0 0,-1 0 0,1 0-1,0 0 1,0 0 0,0 0-1,0 0 1,0 0 0,0 0 0,0 0-1,0 0 1,0 0 0,1 0-1,-1 0 1,0 0 0,1 0 0,-1 0-1,0 0 1,1 0 0,-1 0-1,1-1 1,0 1 0,-1 0 0,1 0-1,0 0 1,-1-1 0,1 1 0,0 0-1,0-1 1,0 1 0,-1-1-1,1 1 1,0-1 0,0 1 0,0-1-1,0 0 1,0 1 0,0-1-1,0 0 1,0 0 0,0 0 0,0 1-1,0-1 1,0 0 0,0-1-1,0 1 1,0 0 0,0 0 0,0 0-1,0-1 1,0 1 0,0 0 0,0-1-1,0 1 1,0-1 0,0 1-1,0-1 1,0 1 0,0-1-4,36-32 71,-36 31-342,-6 5-2893,-16 11 260</inkml:trace>
  <inkml:trace contextRef="#ctx0" brushRef="#br0" timeOffset="-143745.62">23747 8568 14267,'2'-25'2852,"-1"6"2520,-13 33-3235,8 2-2059,0 0 0,2 0-1,0 0 1,1 0 0,0 0 0,2 1-1,0-1 1,2 14-78,-2-22 21,-1-6-19,0 7 8,0 1 1,0 0 0,1-1 0,1 1-1,-1-1 1,1 0 0,1 0-1,0 1 1,0-1 0,1-1 0,0 1-1,0-1 1,1 1 0,0-1-1,1 0 1,3 3-11,-5-10 11,-1-1 0,1 0 0,0 1 0,-1-2 0,1 1 0,-1 0 0,1-1 0,0 1 0,-1-1 0,1 0 0,-1 0 0,1-1 0,-1 1 0,0-1 0,0 1 0,1-1 0,-1 0 0,0 0 0,-1-1 0,1 1 0,0 0 0,-1-1 0,1 0 0,-1 0 0,0 1 0,0-1 0,0-1-11,2 1 15,16-18 46,0-1 0,-2 0 0,-1-2 0,0 0 0,-2 0 0,-1-2 0,0 0 0,-2 0 0,-2-1 0,0-1 0,0-6-61,-8-28 325,-2 62-322,-1 0-1,1-1 1,-1 1 0,1 0-1,-1 0 1,1 0-1,-1 0 1,0 0-1,1 0 1,-1 0 0,1 0-1,-1 0 1,1 0-1,-1 0 1,1 0-1,-1 0 1,1 0-1,-1 0 1,0 1 0,1-1-1,-1 0 1,1 0-1,0 1 1,-1-1-1,1 0 1,-1 1-1,1-1 1,-1 0 0,1 1-1,0-1 1,-1 1-1,1-1 1,0 0-1,-1 1 1,1-1-1,0 1 1,0-1 0,-1 1-1,1-1 1,0 1-1,0 0 1,0-1-1,0 1 1,0-1-1,0 1 1,0-1 0,0 1-1,0-1 1,0 1-1,0-1 1,0 1-1,0 0 1,0-1-1,0 1 1,1-1 0,-1 1-1,0-1 1,0 1-1,1-1 1,-1 1-3,-1 19 1,1 0 0,0 0-1,2 0 1,0 0 0,1 0 0,1 0 0,1 0 0,1-1 0,1 2-1,-7-18 10,1 1 0,0-1 0,-1 0-1,1 0 1,0 1 0,1-1 0,-1 0 0,0 0 0,1 0 0,0 0 0,0 0 0,0-1 0,0 1 0,0 0 0,0-1 0,1 1-1,-1-1 1,1 0 0,-1 0 0,1 0 0,0 0 0,0-1 0,0 1 0,0-1 0,0 0 0,1 1 0,-1-1 0,0-1 0,0 1-1,1 0 1,-1-1 0,1 0 0,-1 0 0,3 0-10,2-5 65,0 0 0,0-1 0,-1 0 0,0 0 1,0-1-1,0 0 0,-1 0 0,0-1 0,-1 1 0,1-1 0,-1-1 0,-1 1 0,0-1 0,0 1 0,-1-1 0,0 0 1,0-1-1,-1 1 0,0 0 0,0-4-65,0 2 34,0-1 0,0 1 0,-1-1-1,-1 1 1,0-1 0,0 0 0,-1 1 0,-1-1 0,0 0 0,0 1 0,-1 0 0,-1 0 0,0 0 0,-5-10-34,9 21-2,0 1 1,0-1 0,-1 1 0,1-1-1,0 1 1,-1-1 0,1 1 0,0-1 0,-1 0-1,1 1 1,0-1 0,-1 0 0,1 1 0,-1-1-1,1 0 1,-1 1 0,1-1 0,0 0 0,-1 0-1,1 0 1,-1 0 0,1 1 0,-1-1 0,0 0-1,1 0 1,-1 0 0,1 0 0,-1 0-1,1 0 1,-1 0 0,1 0 0,-1 0 0,1-1-1,-1 1 1,1 0 0,-1 0 0,1 0 0,-1 0-1,1-1 1,-1 1 0,1 0 0,0-1 0,-1 1-1,1 0 1,-1-1 0,1 1 0,0 0 0,-1-1-1,1 1 1,0-1 0,-1 1 0,1-1-1,0 1 1,0 0 0,0-1 0,-1 1 0,1-1 1,1 46-85,-2-40 85,1 0-1,0-1 0,1 1 1,-1 0-1,1-1 1,0 1-1,0 0 1,0-1-1,0 1 0,1-1 1,0 0-1,0 1 1,0-1-1,0 0 1,1 0-1,0 0 0,0-1 1,0 1-1,0-1 1,0 1-1,1-1 1,0 0-1,-1 0 0,1-1 1,0 1-1,0-1 1,0 0-1,1 0 1,-1 0-1,1 0 0,-1-1 1,1 0-1,-1 0 1,1 0-1,1 0 1,6-6 10,0-1-1,-1 0 0,1-1 1,-2 0-1,1-1 1,-1 0-1,0 0 1,-1-1-1,1-1 0,-2 0 1,0 0-1,0 0 1,-1-1-1,0 0 0,0 0 1,0-4-10,-1 5 8,-1 1 1,-1 0-1,1-1 0,-1 0 1,-1 0-1,0-1 0,0 1 1,-1 0-1,-1-1 0,1 0 1,-2 1-1,1-1 0,-2 0 1,1 1-1,-1-1 0,-1-1-8,2 13-1,0-1 0,0 1 1,-1-1-1,1 0 0,0 1 0,0-1 0,0 1 0,0-1 0,-1 0 0,1 1 0,0-1 1,0 1-1,-1-1 0,1 0 0,0 0 0,0 1 0,-1-1 0,1 0 0,-1 1 0,1-1 1,0 0-1,-1 0 0,1 1 0,0-1 0,-1 0 0,1 0 0,-1 0 0,1 0 0,-1 0 1,1 0-1,0 0 0,-1 0 0,1 0 0,-1 0 0,1 0 0,-1 0 0,1 0 0,0 0 1,-1 0-1,1 0 0,-1 0 0,1 0 0,-1 0 0,1-1 0,0 1 0,-1 0 0,1 0 1,0-1-1,-1 1 0,1 0 0,0 0 0,-1-1 0,1 1 0,0 0 0,-1-1 0,1 1 1,0-1-1,0 1 0,0 0 0,-1-1 0,1 1 0,0-1 0,0 1 0,0-1 1,-13 40-81,-13 164 111,25-200-23,1 0-1,-1 0 1,1 0-1,0 0 0,0 0 1,0 0-1,0 1 1,1-1-1,-1 0 1,1 0-1,0 0 0,-1 0 1,1 0-1,1 0 1,-1 0-1,0-1 1,1 1-1,0 0 1,-1-1-1,1 1 0,0-1 1,0 1-1,0-1 1,1 0-1,-1 0 1,1 0-1,-1 0 0,1-1 1,0 2-7,6-3 10,0-1-1,0 0 1,0 0 0,0 0 0,0-1 0,0 0-1,-1-1 1,1 0 0,-1-1 0,0 1-1,0-1 1,0-1 0,0 0 0,-1 0 0,0 0-1,0-1 1,0 0 0,4-5-10,3-5 14,-1 0 0,-1 0 1,0-1-1,-1-1 0,-1 0 0,0 0 0,-2-1 0,0 0 1,-1-1-1,-1 1 0,0-1 0,-2-1 0,-1 1 1,1-10-15,-3 91-152,3 116 110,-4-176 10,-1 1 0,1 0 0,0 0 0,0-1 1,1 1-1,-1 0 0,0-1 0,0 1 0,1 0 0,-1-1 0,1 1 0,0-1 0,-1 1 0,1 0 0,0-1 0,0 0 0,0 1 0,0-1 0,0 1 0,0-1 0,0 0 0,0 0 0,1 0 0,-1 0 0,0 0 1,1 0-1,-1 0 0,1 0 0,-1 0 0,1-1 0,0 1 0,-1-1 0,1 1 0,-1-1 0,1 1 0,0-1 0,0 0 0,-1 0 0,1 0 0,0 0 0,-1 0 0,1 0 0,0-1 0,-1 1 0,1 0 0,0-1 1,-1 0-1,2 0 32,16-13-1963</inkml:trace>
  <inkml:trace contextRef="#ctx0" brushRef="#br0" timeOffset="-143528.442">24787 7941 21845,'-1'0'1288,"0"1"544,-18 21-831,17-2-585,4 4-160,2-2-184,5-1 56,1-3-1040,-3-3 2760</inkml:trace>
  <inkml:trace contextRef="#ctx0" brushRef="#br0" timeOffset="-142185.702">25103 8136 18380,'0'-1'137,"-6"-34"3946,6 34-4031,0 1 1,0 0-1,0-1 1,0 1-1,0-1 1,0 1-1,0-1 1,0 1-1,0-1 1,0 1-1,0-1 0,-1 1 1,1 0-1,0-1 1,0 1-1,-1-1 1,1 1-1,0 0 1,0-1-1,-1 1 1,1 0-1,0-1 1,-1 1-1,1 0 0,0 0 1,-1-1-1,1 1 1,-1 0-1,1 0 1,-1 0-1,1-1 1,0 1-1,-1 0 1,1 0-1,-1 0 1,1 0-1,-1 0 0,1 0 1,-1 0-1,1 0 1,0 0-1,-1 0 1,1 0-1,-1 0 1,1 0-1,-1 1 1,1-1-1,-1 0 1,1 0-1,0 0 0,-1 1 1,1-1-1,0 0 1,-1 0-1,1 1 1,-1-1-1,1 0 1,0 1-1,0-1 1,-1 0-1,1 1 1,0-1-1,0 1 0,-1-1 1,1 0-1,0 1 1,0-1-1,0 1 1,0-1-1,-1 1-52,-4 11 82,0 1 0,1-1 1,0 1-1,1 0 0,0 1 0,1-1 0,0 0 0,1 1 0,1-1 0,1 14-82,-1-11 63,6 41 62,-6-56-121,0 0-1,0 0 1,1 0 0,-1 0-1,0 0 1,1 0-1,-1 0 1,1 0 0,-1 0-1,1 0 1,-1 0-1,1 0 1,0 0 0,-1 0-1,1-1 1,0 1-1,0 0 1,0 0 0,0-1-1,0 1 1,0-1-1,0 1 1,0-1 0,0 1-1,0-1 1,0 1-1,0-1 1,0 0 0,0 0-1,0 0 1,0 1-1,0-1 1,0 0 0,0 0-1,0 0 1,1-1-1,-1 1 1,0 0 0,0 0-1,0-1 1,0 1-1,0 0 1,0-1 0,0 1-1,1-1-3,77-70 182,-77 71-186,1 1 0,-1 0 0,0 0 0,1 0 0,-1 0 0,0 1 1,0-1-1,0 1 0,0-1 0,0 1 0,0 0 0,0 0 1,-1 0-1,1 0 0,0 0 0,-1 0 0,0 0 0,1 0 0,-1 1 1,0-1-1,0 0 0,-1 1 0,1-1 0,0 1 0,-1 0 4,3 3-15,9 19 36,-1 2 0,-1 0 1,-2 0-1,0 0 1,-2 1-1,-1 0 0,-2 0 1,0 1-1,-2-1 1,-1 1-1,-1-1 0,-1 1 1,-2-1-1,-1 0 1,-1 0-1,-2-1 1,0 0-1,-2 2-21,8-24 36,-1 1 0,1-1 0,-1 0 0,0 0 0,0 0 1,0 0-1,-1 0 0,1-1 0,-1 0 0,0 1 0,-1-2 0,1 1 0,-1 0 0,0-1 0,1 0 0,-3 1-36,6-4 4,0 0 0,0-1-1,0 1 1,0 0-1,0-1 1,0 1 0,0-1-1,0 1 1,0-1-1,1 1 1,-1-1-1,0 0 1,0 1 0,0-1-1,1 0 1,-1 0-1,0 0 1,1 0 0,-1 1-1,1-1 1,-1 0-1,1 0 1,-1 0 0,1 0-1,0 0 1,-1 0-1,1 0 1,0 0 0,0 0-1,0 0 1,0-1-1,0 1 1,0 0-1,0 0 1,0 0 0,0 0-1,0 0 1,1 0-4,-2-3 7,1-37-3,2 1 0,2-1 0,1 1-1,2 0 1,2 0 0,2 0 0,1 2 0,17-36-4,-17 39-3,9-27-4,45-127 12,89-179-5,-126 310-186,-46 115 158,2 1 0,3 1 0,2 0-1,3 0 1,2 38 28,18-27 116,-13-68-114,1-1 1,-1 0-1,1 1 0,0-1 1,0 0-1,-1 1 0,1-1 1,0 0-1,0 0 0,0 0 1,0 0-1,1 0 0,-1 0 1,0 0-1,0 0 0,1 0 1,-1 0-1,0-1 0,1 1 1,-1-1-1,1 1 0,-1-1 1,1 1-1,-1-1 0,1 0 1,-1 0-1,1 0 0,-1 0 1,1 0-1,-1 0 0,1 0 1,-1 0-1,1-1 0,-1 1 1,1-1-1,-1 1 0,1-1 0,-1 1 1,0-1-1,1 0 0,-1 0 1,0 1-1,1-1-2,9-8 14,-1 1 0,0-1 0,0-1 0,0 0 0,-1 0 0,-1-1 0,0 0 0,0-1 0,-1 0 0,5-12-14,-9 20 3,27-53 21,-3-1 1,-3-1-1,-2-1 1,-2-1-1,-3-1 0,-3-1-24,26-102 53,-44 195-202,-22 60 96,10-39 168,2 1 0,3 1 0,1 0 0,1 31-115,8-76 6,1-1 1,0 1-1,0-1 0,1 1 0,0-1 0,0 0 0,0 1 1,1-1-1,1 0 0,-1 0 0,1 0 0,0 0 0,1 0 0,0-1 1,0 0-1,0 1 0,0-2 0,1 1 0,0 0 0,1-1 1,-1 0-7,33 26 86,-36-30-47,-2-1-7,0 0-7,0 0-3,-4-4-12,-131-227-119,100 163 152,34 66-43,0 2 0,1 0 0,-1-1 1,0 0-1,0 1 0,1-1 0,-1 1 0,0-1 0,1 0 0,-1 1 1,0-1-1,1 0 0,-1 0 0,1 1 0,0-1 0,-1 0 1,1 0-1,0 0 0,-1 0 0,1 0 0,0 0 0,0 1 1,0-1-1,-1 0 0,1 0 0,0 0 0,0 0 0,1 0 1,-1 0-1,0 0 0,0 0 0,0 0 0,1 0 0,-1 1 0,0-1 1,1 0-1,-1 0 0,1 0 0,-1 1 0,1-1 0,-1 0 1,1 0-1,-1 1 0,1-1 0,0 0 0,-1 1 0,1-1 1,0 1-1,0-1 0,0 1 0,-1-1 0,1 1 0,0 0 1,0-1-1,0 1 0,0 0 0,0-1 0,206 12-1082,-168-9-691</inkml:trace>
  <inkml:trace contextRef="#ctx0" brushRef="#br0" timeOffset="-141843.356">26087 7764 21901,'-66'27'4938,"60"-21"-4822,0-1-1,0 1 1,1 0-1,0 1 1,0-1 0,1 1-1,0 0 1,0 0 0,1 1-1,0-1 1,0 1-1,0-1 1,1 1-116,2-7 4,-1 0 0,1 0 0,-1-1 0,1 1-1,0 0 1,0 0 0,-1 0 0,1-1 0,0 1 0,0 0 0,0 0-1,0 0 1,0 0 0,0 0 0,0 0 0,0-1 0,0 1 0,0 0-1,1 0 1,-1 0 0,0 0 0,1-1 0,-1 1 0,0 0 0,1 0-1,-1-1 1,1 1 0,-1 0 0,1-1 0,-1 1 0,1 0 0,0-1-1,-1 1 1,1-1 0,0 1 0,0-1 0,-1 1 0,1-1 0,0 0 0,0 1-1,0-1 1,-1 0 0,1 1 0,0-1 0,0 0 0,0 0 0,0 0-1,-1 0 1,1 0 0,0 0 0,0 0 0,0 0 0,0 0 0,0-1-1,-1 1 1,1 0 0,0 0 0,0-1 0,0 1-4,54-24 59,-48 21-46,5-4-13,1 0-1,0 1 1,0 0-1,0 1 1,0 1-1,1 0 1,0 1-1,0 1 1,0 0-1,0 0 1,0 2-1,0 0 1,1 0-1,6 2 1,-19-2-4,-1 1-1,0-1 0,1 0 0,-1 1 0,1-1 0,-1 1 0,0-1 1,1 1-1,-1 0 0,0 0 0,0-1 0,0 1 0,0 0 0,1 0 0,-1 0 1,0 0-1,0 0 0,-1 1 0,1-1 0,0 0 0,0 0 0,-1 1 1,1-1-1,0 0 0,-1 1 0,1-1 0,-1 0 0,0 1 0,0-1 0,1 1 1,-1-1-1,0 1 0,0-1 0,0 1 0,0-1 0,-1 0 0,1 1 1,0-1-1,0 1 0,-1-1 0,1 0 0,-1 1 0,0-1 0,1 0 0,-1 1 1,0-1-1,0 0 5,-43 59 6,35-49-58,-1 0 0,0-1 0,-1-1 0,0 1 0,0-2 0,-1 0 0,0 0 0,-1-1 0,-10 5 52,-1-8-1331</inkml:trace>
  <inkml:trace contextRef="#ctx0" brushRef="#br0" timeOffset="-141191.084">26636 7835 19380,'0'0'83,"0"0"-1,0 0 1,0 0 0,1 0-1,-1 0 1,0 0 0,0 0-1,1 0 1,-1 0 0,0 0 0,0 0-1,0 0 1,1 0 0,-1 0-1,0 0 1,0 0 0,1 0-1,-1 0 1,0 0 0,0 0-1,1 0 1,-1 0 0,0 0-1,0 0 1,0 0 0,1 0-1,-1 1 1,0-1 0,0 0-1,0 0 1,1 0 0,-1 0-1,0 1 1,0-1 0,0 0-1,0 0 1,0 0 0,0 1-1,1-1 1,-1 0 0,0 0-1,0 0 1,0 1 0,0-1-1,0 0 1,0 0 0,0 1-1,0-1 1,0 0 0,0 0-83,22-20 402,6-11-78,-1-1 0,-2-1 0,-1-2 0,-2 0 1,-2-2-1,-1 0 0,-2-1 0,-1-1 0,-2 0 0,-2-1 1,-1 0-1,-3-1 0,-1 0 0,-2-1 0,0-35-324,-14 26 103,8 48-94,1 3-21,-16 16-32,-19 76-29,13-25 101,3 1 0,4 1 1,2 0-1,4 1 0,-1 69-28,35 114 66,-3-104 19,-21-138-88,9-42-1130,-5-5 1262</inkml:trace>
  <inkml:trace contextRef="#ctx0" brushRef="#br0" timeOffset="-140772.466">27020 7408 22253,'-16'66'4206,"-4"28"-2716,15 4-786,8-96-700,-1-1 0,0 1 0,0-1 0,1 0 0,-1 0 0,1 0-1,-1 0 1,1 0 0,0-1 0,-1 1 0,1-1 0,0 1 0,-1-1 0,1 0 0,0 0 0,-1 0 0,1-1 0,0 1 0,-1-1 0,1 1 0,-1-1 0,1 0 0,-1 0 0,1 0 0,-1 0 0,1-1 0,-1 1 0,0 0 0,0-1-1,0 0 1,2-1-4,131-108 167,-132 109-151,-55 1 51,44 2-46,8-1-67,-1-2-1487,0 1-345</inkml:trace>
  <inkml:trace contextRef="#ctx0" brushRef="#br0" timeOffset="-140257.419">27168 7456 22085,'-46'2'5012,"11"30"-3542,-9 60-1440,42-88 68,-47 150 451,49-152-515,0-2 4,14-26 67,-1 1-73,-9 13-30,0 1-1,0 0 0,1-1 1,1 2-1,0-1 1,1 1-1,0 0 1,0 0-1,1 1 1,0 0-1,0 0 0,1 1 1,1 0-1,-1 0 1,1 1-1,0 1 1,1 0-1,0 0 1,0 1-1,0 0 0,0 1 1,1 0-1,1 0-1,-6 5-3,-1 1-1,1-1 0,-1 1 0,0 0 0,0 0 1,0 1-1,0-1 0,0 1 0,-1 1 0,1-1 1,-1 1-1,0 0 0,0 0 0,0 1 0,0-1 1,-1 1-1,0 0 0,0 0 0,0 1 1,-1-1-1,0 1 0,0 0 0,0 0 0,-1 0 1,2 4 3,-14-81 389,-34-116-65,44 185-336,5 2-12,171 8-139,-125-15 47</inkml:trace>
  <inkml:trace contextRef="#ctx0" brushRef="#br0" timeOffset="-138745.032">23205 9473 20108,'-1'4'1235,"19"168"1934,-16-156-3097,0 9 1,1 1 0,2-1-1,0 1 1,1-1 0,2-1 0,1 1-1,6 10-72,-14-35 9,1 0 0,-1 0 0,1 0 0,-1-1 0,1 1 0,0 0 0,-1-1 0,1 1 0,-1-1 0,1 0 0,-1 1 0,0-1 0,1 0 0,-1 0 0,0 0 0,0 0 0,1 0 0,-1 0 0,0 0 0,0-1 0,0 1 0,0 0 0,0 0 0,-1-1 0,1 1 0,0-1 0,-1 1 0,1-1 0,-1 1 0,1-1 0,-1 1 0,1-1 0,-1 1 0,0-1 0,0 0 0,0 1 0,0-1-9,0 1 2,37-173 183,-37 172-150,9 81 564,-10-78-580,1 0-1,-1 0 1,1 0 0,-1 0-1,1 0 1,0 0 0,0 0 0,-1 0-1,1 0 1,0 0 0,0 0-1,0 1 1,0-1 0,0 0 0,0 0-1,0 0 1,0 0 0,1 0-1,-1 0 1,0 0 0,1 0 0,-1 0-1,1 0 1,-1 0 0,1 0-1,-1 0 1,1 0 0,0 0 0,-1 0-1,1-1 1,0 1 0,0 0-1,0 0 1,0-1 0,-1 1 0,1 0-1,0-1 1,0 1 0,0-1-1,0 0 1,0 1 0,1-1-1,-1 0 1,0 1 0,0-1 0,0 0-1,0 0 1,0 0 0,0 0-1,0 0 1,0 0 0,0 0 0,1-1-1,-1 1 1,0 0 0,0 0-1,0-1 1,0 1 0,0-1 0,0 1-1,0-1 1,0 1 0,-1-1-1,1 0 1,0 0 0,0 1-19,73-99 305,28-28-146,-101 126-159,-1 0 1,1 0-1,-1 0 0,1 0 1,0 0-1,0 0 0,-1 0 1,1 1-1,0-1 0,0 0 1,0 1-1,0-1 0,0 0 1,0 1-1,0-1 0,0 1 1,0 0-1,0-1 0,0 1 1,0 0-1,1-1 0,-1 1 1,0 0-1,0 0 0,0 0 1,0 0-1,0 0 0,0 0 1,1 1-1,-1-1 0,0 0 1,0 1-1,0-1 0,0 0 1,0 1-1,0-1 0,0 1 1,0 0-1,0-1 0,0 1 1,0 0-1,0-1 0,-1 1 1,1 0-1,0 0 0,0 0 1,-1 0-1,1 0 0,-1 0 1,1 0-1,-1 0 0,1 0 1,-1 0-1,1 0 0,-1 1 0,8 66 54,-8-65-45,-1 112 259,1-112-196,2-6 8,51-136 175,-44 86-1614,-10 31-371</inkml:trace>
  <inkml:trace contextRef="#ctx0" brushRef="#br0" timeOffset="-138541.73">23497 9138 22781,'0'0'1256,"0"0"529,0 0-1177,10 20-160,2-5-392,1 1-48,10 0 32,1-3 8,5 1-1024,6 0-425</inkml:trace>
  <inkml:trace contextRef="#ctx0" brushRef="#br0" timeOffset="-138027.296">23932 9105 19188,'-29'84'4981,"15"51"-3481,12-105-1043,0 2-290,0 1 1,3-1-1,0 1 1,2-1-1,2 0 0,1 0 1,1 0-1,1-1 1,2 0-1,2 0 1,0-1-1,11 15-167,-23-44 3,0-1 0,0 1-1,0 0 1,0-1-1,0 1 1,0 0 0,1-1-1,-1 1 1,0 0 0,1-1-1,-1 1 1,0 0 0,1-1-1,-1 1 1,1-1-1,-1 1 1,0-1 0,1 1-1,0-1 1,-1 1 0,1-1-1,-1 0 1,1 1-1,-1-1 1,1 0 0,0 1-1,-1-1 1,1 0 0,0 0-1,-1 0 1,1 0-1,0 1 1,-1-1 0,1 0-1,0 0 1,-1 0 0,1 0-1,0-1 1,-1 1-1,1 0 1,0 0 0,-1 0-1,1 0 1,0-1 0,-1 1-1,1 0 1,0-1 0,-1 1-1,1 0 1,-1-1-1,1 1 1,-1-1 0,1 1-1,-1-1 1,1 1 0,-1-1-1,1 1 1,-1-1-1,0 0 1,1 1 0,-1-1-1,0 1 1,0-1 0,1 0-1,-1 1 1,0-1-1,0 0 1,0 1 0,0-1-1,0 0-2,9-23 38,-2-1 0,-1 1 0,0-1 0,-2 0 0,-1 0-1,-1 0 1,-1-1 0,-2-13-38,1 2 18,-1 1-1,-2-1 1,-1 1 0,-2-1-1,-2 1 1,-1 1 0,-2 0-1,-14-33-17,15 56-108,18 43-29,-8-29 138,5 13-39,-4-7 35,0 0 0,1 0-1,0 0 1,1 0 0,-1 0 0,2-1 0,-1 1 0,1-1 0,0 0-1,0 0 1,1 0 0,0-1 0,0 0 0,1 0 0,0 0 0,0 0-1,3 1 4,-4-6 1,0-1-1,1 0 0,-1-1 0,0 1 0,0-1 1,0 0-1,0 0 0,0-1 0,-1 1 0,1-1 1,0 0-1,-1 0 0,1-1 0,-1 1 0,0-1 1,0 0-1,0 0 0,0-1 0,0 1 0,-1-1 1,1 0-1,-1 0 0,0 0 0,0 0 0,-1 0 1,1-1-1,0-2 0,9-9 15,0-1-1,-2 0 1,0 0 0,-1-1 0,0 0-1,-2-1 1,0 1 0,-1-2 0,-1 1 0,-1-1-1,-1 1-14,-3 19 1,0 0-1,-1 0 0,1 0 1,-1 0-1,1 0 0,0 0 1,-1 0-1,1 0 1,-1 0-1,1 0 0,0-1 1,-1 1-1,1 0 0,0 0 1,-1 0-1,1 0 0,-1-1 1,1 1-1,0 0 0,-1 0 1,1 0-1,0-1 0,0 1 1,-1 0-1,1-1 0,0 1 1,0 0-1,-1-1 0,1 1 1,0 0-1,0-1 0,0 1 1,-1-1-1,1 1 0,0 0 1,0-1-1,0 1 0,0-1 1,0 1-1,0 0 0,0-1 1,0 1-1,0-1 0,0 1 1,0 0-1,0-1 1,0 1-1,1-1 0,-1 1 1,0 0-1,0-1 0,0 1 1,0 0-1,1-1 0,-18 35-9,0 23 25,2 1 1,3 0 0,2 1-1,-1 58-16,23-46 63,-11-69-87,0-1 0,-1 0 0,1 1 0,-1-1 0,1 0 0,0 0 0,0 1 0,0-1 0,0 0-1,0 0 1,0 0 0,0 0 0,0 0 0,0 0 0,1 0 0,-1-1 0,0 1 0,1 0 0,-1-1 0,0 1 0,1-1 0,-1 1 0,1-1 0,-1 0 0,1 1-1,-1-1 1,0 0 0,1 0 0,-1 0 0,1 0 0,-1 0 0,1-1 0,-1 1 0,1 0 0,-1-1 0,1 1 0,-1-1 0,0 1 0,1-1 0,-1 0 0,0 0-1,0 1 1,1-1 0,-1 0 0,0 0 0,1-1 24,22-23-1400,0-8 874</inkml:trace>
  <inkml:trace contextRef="#ctx0" brushRef="#br0" timeOffset="-137259.817">24363 9259 21781,'-28'207'4365,"28"-206"-4345,-1 0 1,1 1 0,0-1 0,-1 0 0,1 1 0,0-1 0,0 1 0,0-1 0,0 0-1,0 1 1,0-1 0,0 1 0,0-1 0,0 0 0,1 1 0,-1-1 0,1 0-1,-1 1 1,1-1 0,-1 0 0,1 1 0,0-1 0,0 0 0,0 0 0,-1 0 0,1 0-1,0 0 1,0 0 0,0 0 0,1 0 0,-1 0 0,0-1 0,0 1 0,0 0 0,1-1-1,-1 1 1,0-1 0,1 1 0,-1-1 0,0 1 0,1-1 0,-1 0 0,1 0-1,-1 0 1,0 0 0,1 0 0,0 0-21,8-7 26,-1 0 0,-1 0 0,1-1-1,-1-1 1,-1 1 0,1-1 0,-1 0 0,-1-1-1,0 0 1,0 0 0,-1 0 0,0-1 0,2-8-26,-6 17 3,8-18-1,-1 0 1,0 0-1,-2-1 0,0 0 1,-2 0-1,0 0 0,-1-1 1,0-17-3,-10 41-191,-14 112 117,20-114 76,0 1 0,1-1-1,-1 1 1,1 0-1,-1-1 1,1 1-1,0-1 1,-1 1-1,1 0 1,-1-1-1,1 1 1,0 0-1,0-1 1,-1 1 0,1 0-1,0 0 1,0-1-1,0 1 1,0 0-1,0 0 1,0-1-1,0 1 1,0 0-1,0 0 1,0-1-1,0 1 1,1 0 0,-1 0-1,0-1 1,0 1-1,1 0 1,-1-1-1,1 1 1,-1 0-1,0-1 1,1 1-1,-1-1 1,1 1 0,-1-1-1,1 1 1,0-1-1,-1 1 1,1-1-1,0 1 1,-1-1-1,1 0 1,0 1-1,-1-1 1,1 0-1,0 0 1,-1 0 0,1 1-1,0-1 1,0 0-1,-1 0 1,1 0-1,0 0 1,0 0-2,33-33 136,-22 19-121,-1 0 0,-1 0 0,0-1 0,0-1 0,-2 0 0,0 0 0,0 0 0,-2-1 0,0 0 0,-1 0 0,-1-1 0,-1 0 0,0 1 0,-1-1 0,-1 0 0,0 0 0,-2 0 0,0 0 0,-1 0 0,-4-16-15,-3 12 15,2 34-41,-30 326 208,52-253 96,-15-82-271,1-1-1,-1 0 1,1 0 0,0 0 0,0 0 0,0-1 0,0 1-1,0 0 1,0 0 0,0 0 0,0-1 0,1 1-1,-1-1 1,1 1 0,-1-1 0,1 0 0,0 1 0,0-1-1,-1 0 1,1 0 0,0 0 0,0 0 0,0-1 0,0 1-1,0 0 1,0-1 0,0 0 0,0 1 0,1-1-1,-1 0 1,0 0 0,0 0 0,0 0 0,0 0 0,0-1-1,0 1 1,0-1 0,1 1-7,4-6 16,1 0 0,-1 0 0,0-1 0,-1 0-1,0 0 1,0 0 0,0-1 0,-1 0 0,0 0 0,-1 0 0,1-1 0,-2 1-1,1-1 1,-1 0 0,-1 0 0,1-1 0,-2 1 0,1 0 0,-1-1-1,0-8-15,1 9 6,-1 0 0,1 0 0,-1 0-1,-1 0 1,0 0 0,0 0 0,-1-1-1,0 1 1,-1 0 0,1 0 0,-2 0-1,1 1 1,-4-8-6,0 52-101,8 88 95,-1-123 6,-1 0-1,0 1 1,1-1 0,-1 0-1,1 0 1,0 1-1,-1-1 1,1 0-1,0 0 1,0 0-1,0 0 1,0 0-1,0 0 1,0 0-1,0 0 1,0 0-1,0 0 1,0-1-1,0 1 1,0 0-1,1-1 1,-1 1-1,0-1 1,1 1-1,-1-1 1,0 0-1,1 0 1,-1 1-1,0-1 1,1 0-1,-1 0 1,1 0-1,-1 0 1,0-1-1,1 1 1,-1 0-1,0-1 1,1 1-1,-1 0 1,0-1-1,1 0 1,-1 1-1,0-1 1,0 0-1,0 1 1,0-1-1,0 0 1,1 0 0,50-47 41,15-51 31,-65 97-70,-2 2-26,-1 2 0,-8 47 5,4-34 20,2-1 0,0 1 0,1 0 0,0 0 0,1 0-1,1 1 1,0-1 0,1 0 0,1 0 0,2 11-1,-3-25-24,-1 0-1,1 0 1,-1 0 0,1 0 0,0 0 0,0-1 0,-1 1-1,1 0 1,0-1 0,0 1 0,0 0 0,0-1 0,0 1-1,0-1 1,-1 1 0,1-1 0,0 0 0,0 1 0,1-1-1,-1 0 1,0 0 0,0 0 0,0 0 0,0 0 0,0 0-1,0 0 1,0 0 0,0 0 0,0 0 0,0 0 0,0-1-1,0 1 1,0-1 0,0 1 0,0 0 0,0-1-1,0 1 1,0-1 0,0 0 0,-1 1 0,1-1 0,0 0-1,0 0 1,-1 1 0,1-1 0,0 0 0,-1 0 0,1 0-1,-1 0 1,1 0 0,-1 0 0,0 0 0,1 0 0,-1 0-1,0 0 1,1 0 0,-1 0 0,0 0 0,0 0 0,0 0-1,0 0 1,0 0 0,0 0 0,-1-1 24,16-28-1509</inkml:trace>
  <inkml:trace contextRef="#ctx0" brushRef="#br0" timeOffset="-137011.529">24914 8824 22245,'-11'14'1064,"-1"4"560,5 7-1256,7 1-144,3-3-168,3-1-816</inkml:trace>
  <inkml:trace contextRef="#ctx0" brushRef="#br0" timeOffset="-136464.265">25357 9086 9930,'4'-50'8830,"0"4"-3193,-4 45-5576,0 0-1,1 0 1,-1 0-1,0 0 1,0 0 0,0 0-1,-1 0 1,1 0-1,0 0 1,0 1-1,0-1 1,-1 0 0,1 0-1,0 0 1,-1 0-1,1 0 1,-1 1-1,1-1 1,-1 0 0,1 0-1,-1 1 1,1-1-1,-1 0 1,0 1-1,0-1 1,1 0 0,-1 1-1,0-1 1,0 1-1,0-1 1,1 1-1,-1 0 1,0-1 0,0 1-1,0 0 1,0 0-1,0-1 1,0 1-1,0 0 1,0 0 0,0 0-1,0 0 1,1 0-1,-1 1 1,0-1-1,0 0 1,0 0 0,0 0-1,0 1 1,-1 0-61,-41 24 399,34-15-388,1 0 0,0 1 1,0-1-1,1 1 1,1 1-1,0 0 0,0-1 1,1 2-1,1-1 0,0 1 1,1-1-1,0 1 1,0 0-1,2 0 0,-1 7-11,2-18 0,0 0 0,0-1 0,-1 1 0,1 0-1,1 0 1,-1 0 0,0 0 0,0 0 0,1 0 0,-1 0-1,1 0 1,-1 0 0,1-1 0,0 1 0,0 0 0,0 0-1,0-1 1,0 1 0,0-1 0,0 1 0,1-1-1,-1 1 1,1-1 0,-1 0 0,1 1 0,-1-1 0,1 0-1,0 0 1,-1 0 0,1-1 0,0 1 0,0 0 0,0-1-1,-1 1 1,1-1 0,0 1 0,0-1 0,0 0-1,0 0 1,0 0 0,0 0 0,0 0 0,0 0 0,0-1-1,0 1 1,0 0 0,-1-1 0,1 0 0,0 1 0,0-1-1,0 0 1,-1 0 0,2-1 0,15-11 19,-1 0 0,-1-1 0,0 0 0,-1-2 0,-1 0 0,0 0 0,6-13-19,-2 7 11,121-150 28,-138 172-42,-1-1 1,1 0-1,-1 0 1,1 0-1,-1 0 0,1 1 1,-1-1-1,1 0 1,0 1-1,-1-1 1,1 1-1,0-1 1,0 0-1,-1 1 1,1-1-1,0 1 0,0 0 1,0-1-1,0 1 1,0 0-1,0 0 1,-1-1-1,1 1 1,0 0-1,0 0 1,0 0-1,0 0 0,0 0 1,0 0-1,0 0 1,0 1-1,0-1 1,0 0-1,0 0 1,-1 1-1,1-1 1,0 0-1,0 1 1,0-1-1,0 1 0,-1-1 1,1 1-1,0 0 1,-1-1-1,1 1 1,0 0-1,-1-1 1,1 1-1,-1 0 1,1 0-1,-1 0 0,1-1 1,-1 1-1,0 0 1,1 0-1,-1 0 1,0 0 2,5 58-203,-5-50 187,1 92 57,-1-100-39,-1 0 0,1-1 1,0 1-1,0 0 0,0 0 0,0 0 0,0 0 1,0 0-1,0 0 0,0-1 0,1 1 0,-1 0 1,0 0-1,0 0 0,1 0 0,-1-1 1,1 1-1,-1 0 0,1 0 0,-1-1 0,1 1 1,-1 0-1,1-1 0,-1 1 0,1 0 0,0-1 1,-1 1-1,1-1 0,0 1 0,0-1 0,-1 1 1,1-1-1,0 0 0,0 1 0,0-1 1,0 0-1,-1 0 0,1 0 0,0 0 0,0 1 1,0-1-1,0 0 0,0 0 0,0-1 0,-1 1 1,1 0-1,0 0 0,0 0 0,0-1 0,0 1 1,0 0-1,-1-1 0,1 1 0,0 0 1,0-1-1,-1 1 0,1-1 0,0 0 0,-1 1 1,1-1-3,41-39 149,-42 39-147,29-35 66,-21 24-62,1 0 0,1 1 0,0 0 0,0 0 0,1 1 0,1 1 0,0 0 0,5-3-6,-16 11-1,-1 1-1,1-1 1,0 1-1,0-1 1,-1 1-1,1-1 1,0 1 0,0 0-1,0 0 1,-1-1-1,1 1 1,0 0-1,0 0 1,0 0 0,0 0-1,0 0 1,0 0-1,-1 0 1,1 0-1,0 0 1,0 1 0,0-1-1,0 0 1,0 0-1,-1 1 1,1-1-1,0 1 1,0-1-1,-1 1 1,1-1 0,0 1-1,-1-1 1,1 1-1,0-1 1,-1 1-1,1 0 1,-1-1 0,1 1-1,-1 0 1,1 0-1,-1-1 1,0 1-1,1 0 1,-1 0 0,0 0-1,0 0 1,1-1-1,-1 2 2,4 48-84,-4-38 56,0 9-639,2-4-813</inkml:trace>
  <inkml:trace contextRef="#ctx0" brushRef="#br0" timeOffset="-135780.642">26430 8707 12571,'37'-74'12737,"-38"73"-12664,0 1 0,0-1-1,-1 0 1,1 1 0,-1-1 0,1 0-1,0 1 1,-1 0 0,1-1 0,-1 1-1,1 0 1,-1 0 0,0 0 0,1 0-1,-1 0 1,1 0 0,-1 0 0,1 1-1,-1-1 1,1 0 0,0 1 0,-1-1-1,1 1 1,-1 0 0,1-1 0,0 1-1,-1 0 1,1 0 0,0 0 0,0 0-1,0 0 1,0 0 0,0 0 0,0 0 0,0 1-1,0 0-72,-8 5 14,1 0-1,0 0 1,0 1 0,1 1-1,0-1 1,0 1-1,1 1 1,1-1-1,-1 1 1,1 0-1,1 0 1,0 0 0,0 0-1,1 1 1,1 0-1,0 0 1,0 0-1,0 6-13,2-16 0,0 0-1,-1 0 1,1 0-1,0 0 1,0 0-1,0 0 1,0 0-1,0 0 0,0 0 1,0 0-1,0 0 1,0 0-1,0 0 1,0 0-1,1 0 1,-1 0-1,0 0 1,1 0-1,-1 0 0,1 0 1,-1 0-1,1 0 1,0 0-1,-1-1 1,1 1-1,0 0 1,0 0-1,-1-1 1,1 1-1,0 0 1,0-1-1,0 1 0,0-1 1,0 1-1,0-1 1,0 0-1,0 1 1,0-1-1,0 0 1,0 1-1,0-1 1,0 0-1,0 0 0,0 0 1,0 0-1,0 0 1,0 0-1,0-1 1,0 1-1,0 0 1,0 0-1,0-1 1,0 1-1,0-1 1,12-8 5,-1 0 0,0-1 0,-1-1 0,0 0 0,0-1 0,-2 0 0,1 0 0,7-14-5,7-8 16,88-118 53,-112 151-70,1 0-1,-1 1 1,0-1-1,0 1 1,0-1-1,1 0 1,-1 1-1,0-1 1,1 1-1,-1-1 1,1 1-1,-1-1 1,1 1-1,-1-1 1,1 1-1,-1-1 1,1 1-1,-1 0 1,1-1-1,-1 1 1,1 0-1,0-1 1,-1 1-1,1 0 1,-1 0-1,1 0 1,0 0-1,-1-1 1,1 1-1,0 0 1,-1 0-1,1 0 1,0 0-1,-1 1 1,1-1-1,0 0 1,-1 0-1,1 0 1,0 0-1,-1 1 1,1-1-1,-1 0 1,1 0-1,-1 1 1,1-1-1,0 1 1,-1-1-1,1 0 0,-1 1 1,0-1-1,1 1 1,-1-1-1,1 1 1,-1 0-1,1 0 2,7 39-157,-7-30 133,14 92-17,-13-102 44,1 1 0,0-1 0,0 1 0,0-1 0,0 0 0,-1 0 0,1 0 0,0 0 0,0-1 0,0 1-1,0-1 1,-1 0 0,1 1 0,0-1 0,0-1 0,-1 1 0,1 0 0,-1-1 0,1 1 0,-1-1 0,0 0 0,0 1 0,0-1 0,1 0 0,-2-1 0,1 1 0,0 0 0,0 0 0,-1-1 0,1 1 0,-1-2-3,3 0 7,129-128-1452,-107 111-214</inkml:trace>
  <inkml:trace contextRef="#ctx0" brushRef="#br0" timeOffset="-135407.723">27107 8323 17636,'-47'65'5166,"13"54"-3641,29-57-677,5-61-832,1 0-1,-1 0 1,0 0 0,0 0-1,1 0 1,-1 0-1,1 0 1,-1 0 0,1 0-1,-1 0 1,1 0-1,-1 0 1,1-1 0,0 1-1,-1 0 1,1 0-1,0-1 1,0 1 0,0 0-1,0-1 1,-1 1-1,1-1 1,0 1 0,0-1-1,0 0 1,0 1-1,0-1 1,0 0 0,0 1-1,0-1 1,1 0-1,-1 0 1,0 0 0,0 0-1,0 0 1,0 0-1,0-1 1,0 1 0,0 0-1,0 0 1,0-1-1,0 1 1,0-1 0,0 1-1,0-1 1,0 1-1,-1-1 1,1 1-1,0-1 1,0 0 0,0 1-1,-1-1 1,1 0-1,0 0 1,-1 0 0,1 0-1,0 0-15,21-18 37,-1 0-1,-1-2 1,0 0-1,-2-2 1,0 0 0,-2 0-1,0-2 1,-2 0-1,0-1 1,-2 0-1,-1-1 1,-2 0-1,0 0 1,-2-1 0,0-1-1,-3 1 1,0-2-37,-15 58-110,5-2 117,0 0 0,2 1 0,1-1 0,1 1 0,1 0-1,1-1 1,3 17-7,-2-37-57,1-1-1,-1 1 1,1-1-1,1 0 0,-1 1 1,1-1-1,0 0 1,0 0-1,0-1 1,1 1-1,-1-1 0,1 1 1,0-1-1,1 0 1,-1-1-1,1 1 0,0-1 58,26 15-1784</inkml:trace>
  <inkml:trace contextRef="#ctx0" brushRef="#br0" timeOffset="-134156.726">28003 8049 26910,'-2'-1'37,"-1"1"1,0 0-1,0 0 1,0 0-1,0 0 0,0 1 1,0-1-1,0 1 1,1 0-1,-1-1 1,0 2-1,0-1 1,1 0-1,-1 0 0,1 1 1,-1-1-1,1 1 1,0 0-1,-1 0 1,1 0-1,0 0 1,0 0-1,0 0 0,1 0 1,-1 1-1,0-1 1,1 1-1,0-1 1,-1 3-38,-28 83 139,18 35 104,12-122-241,0 1 0,0-1 0,0 0 0,1 0 0,-1 0 0,0 0-1,1 0 1,-1 0 0,0 0 0,1 0 0,0 0 0,-1 0 0,1 0 0,0 0 0,-1 0 0,1 0 0,0 0-1,0-1 1,0 1 0,-1 0 0,1-1 0,0 1 0,0 0 0,0-1 0,0 1 0,0-1 0,0 0 0,1 1-1,-1-1 1,0 0 0,0 0 0,0 1 0,0-1 0,0 0 0,0 0 0,1 0 0,-1 0 0,0-1 0,0 1-1,0 0 1,0 0 0,0-1 0,0 1 0,0 0 0,0-1 0,0 1 0,1-1-2,48-32 59,-38 21-46,0-1-1,0 0 0,-1-1 1,-1 0-1,0 0 0,-1-1 1,-1-1-1,0 1 0,-1-1 1,-1-1-1,0 1 0,-1-1 1,-1 0-1,0 0 0,-2 0 1,0-1-1,-1 1 0,0 0 1,-2-1-1,-1-13-12,2 31-3,-1 1-1,1-1 1,0 0 0,-1 0-1,1 0 1,0 0 0,0 0-1,-1 0 1,1 0 0,0 0-1,-1 0 1,1 0 0,0 0-1,-1 0 1,1 0 0,0 0-1,0 0 1,-1 0 0,1-1-1,0 1 1,-1 0 0,1 0-1,0 0 1,0 0 0,-1-1-1,1 1 1,0 0 0,0 0-1,0 0 1,-1-1 0,1 1-1,0 0 1,0 0 0,0-1-1,0 1 1,-1 0 0,1 0-1,0-1 1,0 1-1,0 0 1,0-1 0,0 1-1,0 0 1,0-1 0,0 1-1,0 0 1,0 0 0,0-1-1,0 1 1,0-1 3,-8 31-192,7-26 176,0 2-6,-5 15 8,1 1-1,1-1 1,1 1 0,1 0-1,1 0 1,1 0 0,1 6 14,-1-27 1,1 0 1,0 1-1,-1-1 1,1 0 0,0 0-1,0 0 1,-1 0-1,1 0 1,0 0-1,0 0 1,0-1-1,0 1 1,0 0 0,1 0-1,-1-1 1,0 1-1,0-1 1,0 1-1,1-1 1,-1 1 0,0-1-1,0 0 1,1 1-1,-1-1 1,0 0-1,1 0 1,-1 0 0,0 0-1,1 0 1,-1-1-1,0 1 1,0 0-1,1 0 1,-1-1-1,0 1 1,0-1 0,1 1-1,-1-1 1,0 0-1,0 1 1,0-1-1,0 0 1,0 0 0,0 0-1,0 0 1,0 0-1,0 0 1,-1 0-1,1 0 1,0 0-1,-1 0 1,1 0 0,0 0-1,-1-1 1,1 1-1,-1 0 1,0 0-1,1-2-1,12-15 27,-1-2 0,0 0 0,-2-1 0,0 1 0,-1-2 0,-1 0-1,4-21-26,-11 40-20,-1 8-40,-8 207-202,8-211 263,-1 0 0,1 0 1,0-1-1,0 1 0,0 0 0,0 0 1,0 0-1,0 0 0,0-1 0,0 1 1,0 0-1,0 0 0,0 0 1,1-1-1,-1 1 0,0 0 0,1 0 1,-1-1-1,0 1 0,1 0 1,-1 0-1,1-1 0,-1 1 0,1 0 1,-1-1-1,1 1 0,0-1 1,-1 1-1,1-1 0,0 1 0,-1-1 1,1 1-1,0-1 0,-1 0 0,1 1 1,0-1-1,0 0 0,0 0 1,-1 0-1,1 1 0,0-1 0,0 0 1,0 0-1,0 0 0,-1 0 1,1 0-1,0-1 0,0 1 0,0 0 1,-1 0-1,1 0 0,0-1 0,0 1 1,-1 0-1,1-1 0,0 1 1,0-1-1,-1 1 0,1-1 0,0 1 1,-1-1-1,1 1 0,-1-1 1,1 0-1,0 0-1,37-48 128,-36 45-122,17-27 20,-1-1-1,-2-1 1,-1 0-1,-1-1 1,-3 0-1,6-24-25,-16 54-104,-6 50-596,7 39 683,0-84 18,-1-1 0,0 1 0,0 0 0,1 0 0,-1-1 0,0 1 1,1-1-1,-1 1 0,0-1 0,1 1 0,-1-1 0,1 0 0,-1 0 0,1 0 0,-1 0 0,1 0 0,-1 0 1,1 0-1,-1 0 0,0 0 0,1-1 0,-1 1 0,1-1 0,-1 1 0,0-1 0,1 1 0,-1-1 0,0 0 1,0 0-1,1 0 0,-1 0 0,0 0 0,0 0 0,0 0 0,0 0 0,0 0 0,0 0 0,0 0 0,-1-1 1,1 1-1,0 0 0,-1-1 0,1 1 0,-1 0 0,1-1 0,-1 1-1,1-1 3,14-15 12,-2 0 0,0-1 0,-1-1-1,-1 0 1,-1 0 0,0-1 0,-2-1-1,0 1 1,-1-1 0,-1-1 0,-1 1-1,-1-1 1,-1 0 0,0-16-15,-2-74 31,-5 118-161,-34 209-12,35-200 163,0 0 1,1 0 0,1 1-1,0-1 1,1 1 0,1-1 0,1 1-1,0-1 1,0 0 0,2 0-1,3 10-21,3 1 88,-14-33 113,-23-45-48,21 44-150,1 0 1,0-1 0,0 1-1,0-1 1,2 0 0,-1 0-1,1 0 1,0-1 0,1 1-1,0-1 1,0 0 0,1-9-4,2 16-2,1 1 1,0-1-1,0 0 1,0 1 0,1-1-1,-1 1 1,1 0-1,-1 0 1,1 0-1,0 0 1,-1 0-1,1 1 1,0-1 0,0 1-1,0-1 1,1 1-1,-1 0 1,0 1-1,0-1 1,1 0 0,-1 1-1,0 0 1,1 0-1,-1 0 1,0 0-1,1 0 1,-1 1-1,0-1 1,0 1 0,2 1 1,7-2 0,97-4-1004,-71-5-713</inkml:trace>
  <inkml:trace contextRef="#ctx0" brushRef="#br0" timeOffset="-133751.538">28811 7865 25333,'-6'23'289,"1"1"0,1 1 0,1-1-1,1 1 1,2-1 0,0 1 0,1-1-1,2 1 1,1-1 0,1 5-289,-4-27 13,-1-36-223,1-1-1,2 1 1,1 0-1,2 0 1,1 0-1,2 1 1,1 0 0,2 1-1,1 0 1,1 1-1,2 0 1,1 2 0,1-1-1,15-16 211,-33 45 2,1-1 0,-1 1-1,1 0 1,-1 0 0,1-1 0,-1 1 0,1 0-1,0 0 1,-1 0 0,1 0 0,0 0-1,0 0 1,0 0 0,0 0 0,0 0 0,0 0-1,0 1 1,0-1 0,0 0 0,0 1-1,1-1 1,-1 1 0,0-1 0,0 1 0,1-1-1,-1 1 1,0 0 0,0 0 0,1 0-1,-1 0 1,0 0 0,1 0 0,-1 0-1,0 0 1,1 0 0,-1 0 0,0 1 0,0-1-1,1 1 1,-1-1 0,0 1 0,0-1-1,0 1 1,0 0 0,1-1 0,-1 1 0,0 0-1,0 0-1,-1 9 77,1 0-1,-1 0 1,-1 0-1,0-1 0,-1 1 1,0 0-1,0 0 1,-1-1-1,0 0 0,0 1 1,-1-1-1,-1 0 1,1-1-1,-1 1 0,-1-1 1,0 0-1,0 0 1,0-1-1,-1 0 0,0 0 1,-5 4-77,-78 65 1057,88-74-1390,2-2-297,0 0 644</inkml:trace>
  <inkml:trace contextRef="#ctx0" brushRef="#br0" timeOffset="-133050.606">29130 7742 24621,'5'76'1407,"-4"-75"-1393,-1 1 0,0 0 0,1-1 0,-1 1 0,1-1 0,-1 1 0,1-1-1,0 1 1,0-1 0,0 1 0,0-1 0,0 1 0,0-1 0,0 0 0,0 0 0,0 0 0,0 0 0,1 0-1,-1 0 1,1 0 0,-1 0 0,1 0 0,-1 0 0,1-1 0,-1 1 0,1-1 0,-1 1 0,1-1 0,0 0 0,-1 1-1,1-1 1,0 0 0,-1 0 0,1 0 0,0 0 0,-1 0 0,1-1 0,0 1 0,-1-1 0,1 1 0,-1-1 0,1 1-1,0-1 1,0 0-14,10-7 26,0 0 0,0 0 0,-1-1 0,0-1 0,0 1 0,-1-2-1,-1 0 1,0 0 0,0-1 0,-1 0 0,0 0 0,-1 0 0,-1-1 0,0-1-1,1-4-25,-3 9-31,0 0-1,-1 0 1,0-1-1,0 1 1,-1-1-1,0 1 1,-1-1-1,0 0 0,-1 0 1,0 0-1,0 1 1,-1-1-1,-1 0 1,1 0-1,-3-3 32,4 12-10,0 1 0,0-1 0,0 1-1,0-1 1,0 1 0,0-1 0,0 1 0,0-1 0,0 1-1,-1-1 1,1 1 0,0-1 0,0 1 0,0 0 0,-1-1-1,1 1 1,0-1 0,-1 1 0,1 0 0,0-1 0,-1 1-1,1 0 1,-1-1 0,1 1 0,-1 0 0,1 0 0,0-1-1,-1 1 1,1 0 0,-1 0 0,1 0 0,-1 0 0,1 0-1,-1 0 1,1 0 0,-1 0 0,1 0 0,-1 0 0,1 0-1,-1 0 1,1 0 0,-1 0 0,1 0 0,-1 0 0,1 0-1,-1 1 1,1-1 0,0 0 0,-1 0 0,1 1 0,-1-1-1,1 0 1,-1 0 0,1 1 0,0-1 0,-1 1 0,1-1 0,0 0-1,0 1 1,-1-1 0,1 1 0,0-1 0,0 1 10,-19 34-186,15-28 186,0 2-1,-5 9 65,0 0 0,2 0-1,0 0 1,1 1 0,1 0 0,0 0 0,-1 19-64,7-36 11,-1-1 0,1 0 0,-1 0 0,1 0-1,0 0 1,-1 0 0,1-1 0,0 1 0,0 0 0,0 0 0,-1 0 0,1-1 0,0 1 0,0 0-1,0-1 1,1 1 0,-1-1 0,0 1 0,0-1 0,0 1 0,0-1 0,0 0 0,0 0 0,1 0-1,-1 1 1,0-1 0,0 0 0,0-1 0,1 1 0,-1 0 0,0 0 0,0 0 0,0-1 0,0 1-1,0 0 1,1-1 0,-1 1 0,0-1 0,0 0 0,0 1 0,0-1 0,0 0 0,-1 1 0,1-1-1,0 0 1,0 0 0,0 0 0,-1 0 0,1 0 0,0 0 0,-1 0 0,1 0 0,-1 0 0,1 0-1,-1 0 1,1 0 0,-1 0 0,0-1-11,23-19 24,-1-2 0,-2 0-1,0-2 1,-1 0 0,-2-1 0,0-1 0,-2 0-1,-1-1 1,-1-1 0,-2 0 0,-1-1-1,-1 0 1,-1 0 0,-2-1 0,-1 0 0,-1 0-1,-2-1 1,-1-5-24,-2 38 0,1-1 0,-1 0 0,1 0 0,0 0-1,-1 0 1,1 0 0,-1 0 0,1 0 0,-1 1 0,1-1-1,-1 0 1,1-1 0,0 1 0,-1 0 0,1 0 0,-1 0-1,1 0 1,-1 0 0,1 0 0,-1 0 0,1-1 0,0 1 0,-1 0-1,1 0 1,0-1 0,-1 1 0,1 0 0,0 0 0,-1-1-1,1 1 1,0 0 0,-1-1 0,1 1 0,0-1 0,0 1 0,-1 0-1,1-1 1,0 1 0,0-1 0,0 1 0,0-1 0,0 1-1,0 0 1,0-1 0,-1 1 0,1-1 0,0 1 0,0-1-1,1 1 1,-1-1 0,0 1 0,0 0 0,0-1 0,0 1 0,0-1-1,0 1 1,1-1 0,-1 1 0,0 0 0,0-1 0,1 1-1,-1-1 1,-18 36-4,18-34 5,-11 21 27,1 1 1,2 0-1,0 1 1,1 0-1,1 0 1,2 1-1,0-1 1,2 1 0,1 0-1,0 0 1,2 0-1,1 0 1,1-1-1,1 1 1,1-1-1,2 0 1,0 0-1,4 8-28,-10-31 3,-1 1 2,1 0-1,0 0 0,-1-1 0,1 1 0,0 0 0,0 0 0,0-1 0,0 1 0,0 0 0,0-1 0,1 1 0,-1-1 0,1 1 0,-1-1 0,1 0 0,-1 0 0,1 0 0,0 0 0,-1 0 0,1 0 0,0 0 0,0 0 0,0-1 0,0 1 0,0 0-4,-16-41 179,-112-190-275,125 228 93,0 1 0,0-1-1,0 1 1,0-1 0,0 0 0,0 0-1,1 1 1,-1-1 0,1 0 0,-1 0-1,1 1 1,-1-1 0,1 0 0,0 0 0,0 0-1,0 0 1,0 0 0,0 0 0,1 1-1,-1-1 1,0 0 0,1 0 0,-1 0-1,1 1 1,0-1 0,0 0 0,0 1 0,0-1-1,0 0 1,0 1 0,0-1 0,0 1-1,0 0 1,1-1 0,-1 1 0,1 0 0,-1 0-1,2-1 4,9-3-57,0 0-1,1 1 0,-1 0 1,1 1-1,0 1 0,0 0 1,0 0-1,0 1 0,0 1 58,25-2-1202</inkml:trace>
  <inkml:trace contextRef="#ctx0" brushRef="#br0" timeOffset="-132427.315">24513 10352 15179,'-4'12'2769,"4"-2"912,5-1-2705,23-5-328,6-4-160,17-9-248,7-5-64,1-11-88,1 0-16,2-6-32,-3 2 56,-7 4-840</inkml:trace>
  <inkml:trace contextRef="#ctx0" brushRef="#br0" timeOffset="-132131.463">24898 9910 23389,'20'-9'154,"-1"1"0,1 1 0,0 1 0,0 1 0,1 0 0,0 2 0,0 0 0,0 2 0,0 0-1,0 1 1,0 1 0,0 1 0,0 1 0,-1 1 0,1 1 0,1 1-154,-17-4 13,-1 1-1,1-1 1,-1 1 0,0 0-1,0 0 1,0 0 0,0 1-1,-1-1 1,0 1 0,1 0-1,-1 0 1,-1 0 0,1 1-1,0-1 1,-1 1 0,0-1-1,0 1 1,-1 0 0,1 0-1,-1-1 1,0 1-1,0 0 1,-1 0 0,1 0-1,-1 0 1,0 0 0,0 1-1,-1-1 1,0 0 0,0 0-1,-1 2-12,-9 37 110,-2 0 0,-3-1-1,-1-1 1,-2 0 0,-2-1-1,-25 36-109,18-28-152,-4 8-536</inkml:trace>
  <inkml:trace contextRef="#ctx0" brushRef="#br0" timeOffset="-131707.087">25795 9818 18044,'0'0'2664,"0"0"481,0 0-1497,11 19-647,-3 7-129,-2 18-536,1 4-160,-1 10-112,0 1-32,-2-7-8,2-2 8,1-15 32,2-7-80,4-24-560,2-11-616,5-28-569,-3-16-1247</inkml:trace>
  <inkml:trace contextRef="#ctx0" brushRef="#br0" timeOffset="-131428.728">26022 9692 17588,'3'-29'1816,"-3"29"521,0 1-1137,-1 26-352,-3 11-8,-5 16-376,3 6-104,-3 5-144,2 2-39,3-7 39,-1-4 8,8-14-16,3-7-64,4-10-72,0-5-280,-2-11-857,-8-9-431</inkml:trace>
  <inkml:trace contextRef="#ctx0" brushRef="#br0" timeOffset="-131166.327">25605 9717 21645,'-10'15'1352,"2"1"904,14 0-1679,9-2-193,16-6-224,8-8-64,18-15-24,6-11-16,10-17-16,4-3 16,-7-1-96,-3 5-696</inkml:trace>
  <inkml:trace contextRef="#ctx0" brushRef="#br0" timeOffset="-130640.763">26161 9405 17236,'8'-33'5235,"-11"45"-1490,-48 69-2047,50-80-1646,1-1-153,0 0-798,0 0-502</inkml:trace>
  <inkml:trace contextRef="#ctx0" brushRef="#br0" timeOffset="-129746.346">26147 9435 15555,'0'0'1962,"0"0"143,0 0-492,0 0-449,0 0-118,0 0-79,0 0-84,0 0-136,-3 5-73,-29 114 778,23-64-1233,-12 25-82,-4-2 0,-4 0 0,-3-2 1,-15 23-138,25-53 17,-3 0 1,-2-1-1,-1-2 1,-3 0-1,-1-3 1,-26 25-18,-2-27 65,58-38-62,0 1 0,0-1 0,0 0 0,0 0 0,0 0 0,0-1 0,1 1 0,-1 0 0,0-1 0,0 1 0,0-1 0,0 0 0,1 0 0,-1 1 0,0-1 0,1 0 0,-1-1 0,0 1 0,1 0 0,0 0 0,-1-1 0,1 1 0,0 0 0,-1-1 0,1 0 0,0 1 0,0-1 0,0 0 0,1 1 0,-1-1 0,0 0 0,1 0 1,-1 0-1,1 1 0,-1-2-3,-4-22 2,1-1 1,1 0 0,1-1 0,1 1 0,1 0-1,2 0 1,0 0 0,2 0 0,1 0-1,1 0 1,5-11-3,0-11 2,2 1 0,2 1-1,2 0 1,2 1 0,3 0 0,1 2-1,11-15-1,-31 53-1,1-1 0,-1 1 0,1 0 0,0 0 0,0 1 0,0-1 0,1 1 0,-1 0 0,1 0 0,0 0 0,0 1 0,1-1 0,-1 1 0,1 1 0,0-1 0,-1 1 0,1 0 0,0 0 0,0 1 0,1-1 0,-1 2 0,0-1 0,0 0 0,6 1 1,38 60-102,5 25 34,-9-8 84,4-3 0,3-2 1,3-2-1,53 50-16,-76-83 88,-32-36-55,-5-1-139,-15-6-720,-2-5-794</inkml:trace>
  <inkml:trace contextRef="#ctx0" brushRef="#br0" timeOffset="-129090.813">26074 9460 14243,'1'-2'-24,"17"-10"10134,-13 28-8967,-5 155 467,-12-84-1401,-3-1 1,-4 0 0,-3-2-1,-4 0 1,-9 11-210,28-78 20,0-1 0,-1 0 0,-1 0 0,0-1-1,-1-1 1,-1 1 0,0-2 0,-4 4-20,11-12 6,0-1-1,0 0 1,0-1 0,-1 1 0,1 0-1,-1-1 1,0 0 0,0 0-1,0-1 1,0 0 0,0 1 0,-1-2-1,1 1 1,-1 0 0,1-1 0,-1 0-1,1-1 1,-1 1 0,0-1-1,0 0 1,1 0 0,-1-1 0,0 0-1,1 0 1,-1 0 0,1-1-1,-1 0-5,-4-4-6,1-1 0,1-1 0,-1 1-1,1-1 1,0-1 0,1 0-1,0 0 1,1 0 0,0-1 0,0 1-1,1-2 1,0 1 0,1 0-1,0-1 1,0 0 0,2 0 0,-1 0-1,1 0 1,1-1 0,0 1-1,0-4 7,-1-2-8,1 1-1,1-1 1,0 0-1,1 1 0,0-1 1,2 1-1,0-1 0,1 1 1,0 0-1,2 0 1,-1 1-1,2-1 0,0 1 1,1 1-1,7-11 9,6-7-62,-13 17 27,1 0 0,1 0 0,0 1 0,0 1 0,2-1 0,0 2 0,0 0 0,1 0 0,0 1 0,1 1 0,9-5 35,-19 13-5,1 1 0,-1-1 0,1 1 0,-1 0 0,1 1 0,-1-1 0,1 1 0,-1 0 0,1 0 0,-1 1 0,1-1 0,-1 1 0,1 0 0,-1 0 0,0 0 0,1 1 0,-1-1 0,0 1 0,0 0 0,0 1 0,0-1 0,-1 0 0,1 1 0,0 0 0,1 2 5,77 89-140,-44-35 139,-2 3 1,-3 0-1,-3 2 0,7 24 1,-32-73 15,-3-9-5,0 1 1,0 0-1,1-1 1,0 1-1,0-1 1,1 0-1,-1 0 1,1 0-1,1-1 1,-1 1-1,1-1 1,0 0-1,0 0 1,0-1-1,1 1 1,4 1-11,11-9-1004,-16-6-293</inkml:trace>
  <inkml:trace contextRef="#ctx0" brushRef="#br0" timeOffset="-128762.423">26528 9708 22069,'-3'11'1248,"3"-3"472,13-3-1015,4-2-105,18-11-352,6-6-104,21-17-88,5-4-8,-2-2 16,-2 4-8,-16 7-112,-6 4-600,-16 3-3489</inkml:trace>
  <inkml:trace contextRef="#ctx0" brushRef="#br0" timeOffset="-128494.498">26633 9853 19932,'0'0'1481,"0"0"87,0 0-544,22 1-256,1-9-304,19-9-232,6-3-112,5-5-88,1-1-8,-1-2 0,-2-4-104</inkml:trace>
  <inkml:trace contextRef="#ctx0" brushRef="#br0" timeOffset="-128250.124">27425 8935 26390,'0'29'224,"2"9"-56,1 11-64,0 4 0,0 1-48,1-3-16,3-6 0,3-4 0,4-6 0,2-4 32,0-6-816,-2-6-569</inkml:trace>
  <inkml:trace contextRef="#ctx0" brushRef="#br0" timeOffset="-128059.65">27420 9457 24645,'46'-33'504,"2"1"-312,4-1-96,-6 9-64,-1 2 128,-4 7-1016</inkml:trace>
  <inkml:trace contextRef="#ctx0" brushRef="#br0" timeOffset="-127766.076">27544 9592 23477,'14'-15'99,"-5"5"43,0 1 0,0 0-1,1 1 1,0 0 0,0 0-1,0 1 1,1 0 0,1 1-1,-1 0 1,1 1 0,9-3-142,-19 8 23,1-1 0,-1 1 0,1-1 1,-1 1-1,0 0 0,1 0 0,-1 0 1,1 0-1,-1 1 0,0-1 0,1 0 1,-1 1-1,1 0 0,-1 0 0,0-1 1,0 1-1,0 1 0,1-1 0,-1 0 1,0 0-1,0 1 0,0-1 0,-1 1 0,1 0 1,0-1-1,-1 1 0,1 0 0,-1 0 1,1 0-1,-1 0 0,0 1 0,0-1 1,0 0-1,0 0 0,0 1 0,-1-1 1,1 0-1,-1 1 0,1 1-23,-9 97 429,-8-67-251,-2-1 1,0 0 0,-2-2 0,-2 0-1,-1-1 1,-1-2 0,-20 19-179,30-31 178,-64 65 665,132-131-820,-21 27-25,1 1 0,0 1 0,2 2 1,1 2-1,0 1 0,22-6 2,13-2-812</inkml:trace>
  <inkml:trace contextRef="#ctx0" brushRef="#br0" timeOffset="85630.946">6478 6599 15155,'1'-1'3288,"-8"5"-1659,-13 13-870,0 1-1,1 1 1,1 0-1,0 1 1,2 1-1,1 1 1,0 0 0,-3 10-759,-2-1 307,-47 83-29,5 2-1,-22 66-277,44-95 51,-10 29-8,4 3 1,6 2 0,5 1-1,0 28-43,-16 175-7,13 3-1,16 0 1,19 317 7,18-265 12,17-2 0,21 25-12,-32-269 40,6 0 0,5-2 0,7-1 0,36 79-40,-69-197-13,7 50-204,-32-57-1246,6-11 3276</inkml:trace>
  <inkml:trace contextRef="#ctx0" brushRef="#br0" timeOffset="85970.383">5664 11488 21925,'10'30'555,"2"1"0,1-2 0,2 0 0,0 0 0,2-2 0,14 18-555,-19-27 244,7 14-70,1-2 0,2-1 1,1 0-1,1-2 0,1 0 1,1-2-1,1-1 0,2-1 1,0-2-1,2 0-174,-28-19 13,-1 1 0,2-1 0,-1 0-1,0 0 1,0 0 0,1 0 0,-1 0 0,1-1 0,0 1 0,-1-1 0,1 0 0,0 0 0,0-1-1,0 1 1,0-1 0,-1 0 0,1 0 0,0 0 0,0 0 0,0-1 0,0 0 0,0 0 0,-1 0-1,1 0 1,0 0 0,-1-1 0,1 1 0,-1-1 0,0 0 0,1 0 0,-1 0 0,0-1 0,0 1-1,0-1 1,0 0 0,-1 0 0,1 0 0,-1 0 0,0 0 0,2-3-13,1-12 42,0 0 0,-1 0 0,-1-1 0,-1 1 0,-1-1 0,0 1 0,-3-19-42,2-9 53,7-594-556,-2 569-1045</inkml:trace>
  <inkml:trace contextRef="#ctx0" brushRef="#br0" timeOffset="86531.102">6250 6603 19748,'-1'-1'288,"-1"-1"-1,1 0 1,-1 0 0,1 1-1,-1-1 1,1 0-1,0 0 1,0-1-1,0 1 1,0 0 0,0 0-1,1 0 1,-1-1-1,1 1 1,-1 0 0,1-1-1,0 1 1,0 0-1,0-1 1,0 1-1,0 0 1,1-1 0,-1 1-1,1-1-287,40-90 715,-33 80-358,-1-2-340,0 0 0,1 1 0,1 1 1,0-1-1,1 1 0,0 1 0,1 0 0,0 0 0,1 1 1,0 1-1,1 0 0,0 0 0,0 2 0,1-1 0,1 2 1,5-3-18,-17 10-2,0 0 1,0 0-1,0 0 1,0 0-1,0 1 1,0-1-1,0 1 1,0 0-1,0 0 0,-1 0 1,1 0-1,0 0 1,0 0-1,-1 1 1,1 0-1,-1-1 1,1 1-1,-1 0 1,0 0-1,0 0 1,0 0-1,0 1 1,0-1-1,0 1 1,0-1-1,-1 1 1,1-1-1,-1 1 1,0 0-1,0 0 1,0 0-1,0 0 1,-1 0-1,1 0 1,-1 0-1,1 0 1,-1 0-1,0 0 1,0 0-1,-1 0 1,1 0-1,0 0 0,-1 0 1,0 1 1,0 73 59,-4 0 1,-2 0-1,-5-1 0,-2 0 0,-23 67-59,26-96 39,-2 3-40,-11 48-88,3 0 0,-3 66 89,21-134-2627,3-30 13</inkml:trace>
  <inkml:trace contextRef="#ctx0" brushRef="#br0" timeOffset="87183.85">5541 8260 11306,'-75'19'10583,"42"-31"-8963,19 1-1454,2-1-1,-1-1 1,2 0 0,0 0-1,0-1 1,1-1 0,1 0-1,0 0 1,1-1 0,1 0-1,1 0 1,0-1 0,-1-6-166,-18-72 40,3-1 0,5-1 0,4-1 1,5 0-1,3 0 0,5 0 0,8-48-40,2 19-4,5 1 0,5 0 0,6 2 0,5 1 0,6 1 0,5 2 0,6 0 4,12-22-15,6 2 0,6 3 0,6 3-1,6 4 1,21-17 15,330-382-18,-321 390 17,6 5 1,18-6 0,-97 101-5,2 2 0,2 1 0,2 3 0,0 2 0,2 2 0,2 2 0,0 2 1,40-12 4,-62 28 23,0 1 0,1 2 0,0 1 0,0 1 0,1 2 0,-1 1 0,0 1 0,1 2 1,20 4-24,-44-5 1,-4 0 0,1-1 0,-1 1 0,1 0 1,0-1-1,-1 0 0,1 0 0,-1 0 0,1 0 0,0-1 1,-1 1-1,1-1 0,-1 0 0,1 0 0,-1 0 1,1-1-1,-1 1 0,2-2-1,7-9-526</inkml:trace>
  <inkml:trace contextRef="#ctx0" brushRef="#br0" timeOffset="87530.661">7891 3691 21044,'-3'0'181,"0"0"0,-1 0 0,1 0 0,0 0 0,0 1 0,-1-1-1,1 1 1,0 0 0,0 0 0,0 0 0,0 1 0,0-1-1,0 1 1,0-1 0,0 1 0,0 0 0,1 0 0,-1 0-1,1 0 1,-1 1 0,1-1 0,0 1 0,0 0 0,0-1-1,1 1 1,-1 0 0,0 0 0,1 0 0,0 0 0,0 1-181,2-2 15,0 0 0,1 0 0,-1 0 0,1 0 1,-1-1-1,1 1 0,0 0 0,0-1 0,0 1 1,0-1-1,0 1 0,0-1 0,0 0 0,0 0 0,1 0 1,-1 0-1,0 0 0,1-1 0,-1 1 0,1-1 1,-1 0-1,0 1 0,1-1 0,-1 0 0,1 0 0,-1-1 1,1 1-1,-1 0 0,0-1 0,1 0 0,0 0-15,102-17 23,-90 13-13,1 1 0,0 1 0,1 0 0,-1 2 0,0-1 0,1 2 0,-1 0 0,1 1 0,-1 1 0,8 2-10,-21-3-2,1 0 1,-1 0-1,0 1 1,0-1-1,0 1 0,0 0 1,0 0-1,-1 0 1,1 1-1,0-1 0,-1 0 1,0 1-1,0 0 1,1-1-1,-1 1 0,-1 0 1,1 0-1,0 0 0,-1 1 1,0-1-1,0 0 1,0 0-1,0 1 0,0-1 1,0 1-1,-1-1 1,0 0-1,0 1 0,0 2 2,-18 100-4,-17-18 142,-3-2-1,-4-2 0,-26 35-137,56-98-43,-16 22-1164</inkml:trace>
  <inkml:trace contextRef="#ctx0" brushRef="#br0" timeOffset="89722.371">11166 3497 23701,'-3'-2'169,"0"0"-1,0 0 0,-1 0 1,1 0-1,0 1 1,-1-1-1,1 1 1,-1 0-1,0 0 1,1 0-1,-1 1 1,0-1-1,1 1 1,-1 0-1,0 0 0,1 0 1,-1 1-1,0-1 1,1 1-1,-1 0 1,0 0-1,1 0 1,-1 0-1,1 1 1,0-1-1,-1 1 1,1 0-1,-2 2-168,-79 71 321,75-62-297,0 0-1,1 0 0,1 1 1,0 0-1,1 0 0,0 1 0,1-1 1,1 1-1,0 0 0,1 1 0,1-1 1,0 1-1,1-1 0,1 1 0,0-1 1,1 1-1,1-1 0,0 1-23,0-12-43,0 0 0,0 0-1,0 0 1,1-1 0,-1 1-1,1-1 1,0 1 0,0-1-1,0 0 1,0 0 0,1 0-1,-1 0 1,1-1 0,0 1 0,0-1-1,0 0 1,0 0 0,0-1-1,0 1 1,0-1 0,1 0-1,-1 0 1,0 0 0,1 0-1,-1-1 1,0 0 0,1 0 0,-1 0-1,1 0 1,-1-1 0,1 0-1,-1 0 1,0 0 0,0 0-1,1-1 1,-1 0 0,0 0-1,0 0 1,-1 0 0,1 0-1,0-1 1,0 0 43,38-18-1910</inkml:trace>
  <inkml:trace contextRef="#ctx0" brushRef="#br0" timeOffset="90163.379">11386 3598 21901,'-10'17'1271,"0"-2"-857,1 0 0,0 1 0,0 0 0,2 1 0,0 0 1,1 0-1,1 0 0,0 1 0,2-1 0,0 1 0,-1 17-414,4-34 3,0 1 0,0-1 0,0 1-1,0 0 1,1-1 0,-1 1 0,0-1-1,1 1 1,-1-1 0,1 1 0,0-1 0,-1 1-1,1-1 1,0 0 0,0 1 0,0-1-1,0 0 1,0 0 0,0 0 0,0 1-1,0-1 1,1 0 0,-1-1 0,0 1 0,1 0-1,-1 0 1,0 0 0,1-1 0,-1 1-1,1-1 1,-1 1 0,1-1 0,0 0-1,-1 0 1,1 1 0,-1-1 0,1 0 0,-1 0-1,1 0 1,0-1 0,-1 1 0,1 0-1,-1-1 1,1 1 0,-1-1 0,1 1 0,-1-1-1,1 0-2,70-39 63,-6-38 153,-65 77-214,-1 1 0,0-1 0,0 1 0,1-1-1,-1 1 1,0-1 0,1 1 0,-1-1 0,1 1-1,-1-1 1,0 1 0,1 0 0,-1-1 0,1 1-1,-1 0 1,1-1 0,0 1 0,-1 0 0,1 0-1,-1 0 1,1-1 0,-1 1 0,1 0 0,0 0-1,-1 0 1,1 0 0,-1 0 0,1 0 0,0 0-1,-1 0 1,1 0 0,-1 0 0,1 1 0,-1-1-1,1 0 1,0 0 0,-1 0 0,1 1 0,-1-1-1,1 0 1,-1 1 0,1-1 0,-1 0 0,1 1-1,-1-1 1,0 1 0,1-1 0,-1 1 0,0-1-1,1 1 1,-1-1 0,0 1 0,1-1-2,11 41 62,-4-13 31,-6-26-92,-1 0 0,1 0 0,0-1 0,0 1 0,0 0 0,1-1 0,-1 1 0,0-1 0,0 0 0,1 0-1,-1 0 1,1 0 0,-1 0 0,1 0 0,0-1 0,-1 1 0,1-1 0,-1 0 0,1 0 0,0 0 0,-1 0 0,1 0 0,0-1 0,-1 1 0,1-1 0,-1 1 0,1-1-1,-1 0 1,2-1-1,69-32 0,-28 1 22,-36 26-13,0-1-1,1 1 1,-1 1-1,1 0 1,0 0-1,1 1 1,-1 1-1,1-1 0,4 0-8,-12 6-3,-1 0-1,0-1 0,1 1 0,-1 0 1,0 0-1,1 0 0,-1 0 0,0 1 1,0-1-1,0 1 0,0-1 1,0 1-1,-1 0 0,1-1 0,0 1 1,-1 0-1,1 0 0,-1 0 0,0 1 1,1-1-1,-1 0 0,0 0 0,0 1 1,-1-1-1,1 0 0,0 1 0,-1-1 1,0 1-1,1-1 0,-1 1 0,0-1 1,0 1-1,0-1 0,-1 1 0,1-1 1,-1 3 3,2 8-7,-1-10-22,-1-1 0,1 1 0,-1 0 0,1 0 1,0-1-1,0 1 0,1 0 0,-1 0 0,0-1 0,1 1 0,0 0 0,-1-1 0,1 1 0,0-1 0,0 1 1,1-1-1,-1 1 0,1-1 0,-1 0 0,1 1 0,0-1 0,-1 0 0,1 0 0,0 0 0,0 0 1,1-1-1,-1 1 0,0-1 0,1 1 0,-1-1 0,1 0 0,-1 0 0,1 0 0,-1 0 0,1 0 0,0-1 1,-1 1-1,1-1 0,0 1 0,0-1 0,-1 0 0,1 0 0,0 0 0,0-1 0,-1 1 0,2-1 29,6-5-436,0-1-1,-1 0 0,1 0 0,-1-1 0,-1 0 0,1-1 1,-2 0-1,1 0 0,2-5 437,16-23-1628</inkml:trace>
  <inkml:trace contextRef="#ctx0" brushRef="#br0" timeOffset="90669.457">12148 3628 11042,'-8'82'11432,"-1"0"-7677,7-68-3585,1 1 0,1 0 0,0 0 0,1-1 0,1 1 0,0-1-1,1 1 1,0-1 0,2 0 0,-1 0 0,5 9-170,4 1 69,-1-3-32,-1 1 0,-1 0 1,-1 1-1,-1 0 0,-1 0 0,0 3-37,-6-11-5,-1-35-71,41-267-84,-40 275 164,30-128 94,-29 134-97,0 0 0,0 0 1,1-1-1,0 1 0,0 1 1,1-1-1,0 0 1,0 1-1,0 0 0,0 0 1,1 0-1,0 1 0,0-1 1,0 1-1,0 0 1,1 1-1,0-1 0,0 1 1,5-2-2,-8 3 7,1 1 0,-1 0 1,1 0-1,-1 0 0,1 0 0,0 0 1,-1 1-1,1 0 0,0 0 1,0 0-1,-1 0 0,1 0 0,0 1 1,0-1-1,-1 1 0,1 0 1,-1 1-1,1-1 0,-1 0 0,1 1 1,-1 0-1,0 0 0,0 0 0,0 0 1,0 0-1,0 1 0,0-1 1,0 1-1,-1 0 0,0 0 0,1 0 1,-1 0-1,0 0 0,0 0 1,-1 1-1,1-1 0,-1 1 0,0-1 1,1 1-1,-2-1 0,1 1 1,0 0-1,-1-1 0,1 1 0,-1 0 1,0 0-1,-1-1 0,1 1 0,0 0 1,-2 2-8,-2 3 60,-1 1-1,-1-1 1,0 0 0,0-1 0,-1 1 0,0-1 0,0-1-1,-1 1 1,0-1 0,0 0 0,-1-1 0,0 0 0,0-1-1,0 1 1,-1-1-60,8-4-19,1-1-1,-1 1 0,1 0 1,-1-1-1,1 1 0,-1-1 0,0 1 1,1-1-1,-1 0 0,1 1 1,-1-1-1,0 0 0,1 0 1,-1 0-1,0 0 0,1-1 0,-1 1 1,0 0-1,1-1 0,-1 1 1,1-1-1,-1 0 0,1 1 0,-1-1 1,1 0-1,-1 0 0,1 0 1,0 0-1,0 0 0,-1 0 1,1 0-1,0-1 0,0 1 0,0 0 1,0-1-1,0 1 0,0 0 1,1-1-1,-1 0 20,21-40-3725,3 26 1453</inkml:trace>
  <inkml:trace contextRef="#ctx0" brushRef="#br0" timeOffset="90977.886">12662 3637 19012,'6'0'1200,"33"-2"4754,-36 1-5881,-1 1 1,0-1-1,1 0 0,-1 0 0,0 0 0,0 0 1,0 0-1,0 0 0,0-1 0,0 1 0,0-1 1,0 1-1,0-1 0,-1 0 0,1 0 0,0 0 1,-1 0-1,0 0 0,0 0 0,1 0 0,-1 0 1,0-3-74,17-63 84,-17 66-76,-1 0 0,0 0-1,0 0 1,0 0 0,0 1 0,0-1 0,0 0-1,0 0 1,-1 0 0,1 0 0,-1 0-1,1 1 1,-1-1 0,0 0 0,0 0-1,0 1 1,0-1 0,0 1 0,0-1-1,0 1 1,0-1 0,-1 1 0,1-1-1,0 1 1,-1 0 0,1 0 0,-1 0-1,0 0 1,1 0 0,-1 0 0,0 0-1,1 1 1,-1-1 0,0 0 0,0 1-8,-1 1 1,0-1 1,0 1-1,0 0 0,1 0 1,-1 0-1,0 0 1,1 1-1,-1-1 0,1 1 1,-1 0-1,1-1 1,0 1-1,0 0 1,-1 0-1,1 1 0,1-1 1,-1 0-1,0 1 1,1-1-1,-1 1 0,1-1 1,0 1-1,0 0 1,0 0-1,0-1 1,0 1-1,0 0 0,1 0 1,-1 0-1,1 0 1,0 0-2,-3 12 67,0 1 0,0-1 0,2 1 0,0 0 0,0-1 0,2 1 0,0-1 0,1 6-67,-1-17 11,-1 0 1,1 0 0,-1 0 0,1 0 0,0 0 0,0 0 0,1-1-1,-1 1 1,1 0 0,0-1 0,0 1 0,0-1 0,1 0-1,-1 1 1,1-1 0,-1 0 0,1-1 0,0 1 0,0 0 0,0-1-1,1 0 1,-1 0 0,1 0 0,-1 0 0,1 0 0,0-1 0,-1 1-1,1-1 1,0 0 0,0 0 0,0-1 0,0 1 0,0-1 0,3 0-12,-2 0-127,0-1 1,-1 0 0,1 0-1,0 0 1,-1-1 0,1 1 0,-1-1-1,0 0 1,1 0 0,-1-1 0,0 0-1,0 1 1,-1-1 0,1 0-1,0-1 1,-1 1 0,0-1 0,0 0-1,2-1 127,18-31-3687</inkml:trace>
  <inkml:trace contextRef="#ctx0" brushRef="#br0" timeOffset="91666.886">13062 3198 19596,'0'0'1959,"0"0"59,-1 6 201,9 136 719,-1-78-2692,2-1 1,3 0-1,10 27-246,-16-71 8,1 2 7,-1 1 0,0 1 1,-2-1-1,0 0 0,-2 1 0,0 0 1,-2 12-16,0-35 1,0 1 0,0-1 0,-1 1 0,1-1 0,0 0 0,-1 1 0,1-1 0,0 1 0,-1-1 0,1 0 0,-1 1 0,1-1 0,-1 0 0,1 1 0,-1-1 0,1 0 0,-1 0 0,1 0 0,-1 1 0,1-1-1,-1 0 1,1 0 0,-1 0 0,1 0 0,-1 0 0,1 0 0,-1 0 0,1 0 0,-1 0 0,0 0 0,1 0 0,-1 0 0,1-1 0,-1 1 0,1 0 0,-1 0 0,1-1 0,-1 1 0,1 0 0,0 0 0,-1-1 0,1 1 0,-1 0 0,1-1 0,0 1 0,-1-1 0,1 1 0,0-1 0,-1 1 0,1-1 0,0 1 0,-1-1 0,1 1 0,0-1 0,0 1 0,0-1 0,0 1 0,0-1 0,0 1 0,-1-1 0,1 1 0,0-1 0,0 1 0,1-1 0,-1 1 0,0-1 0,0 0-1,-2-1 2,-5-10-14,0 0 1,1-1 0,0 0 0,1 0 0,1 0-1,0-1 1,1 1 0,0-1 0,1 0 0,-1-13 11,4 24-4,-1 0 0,1 0 0,0 0 0,0 1 0,0-1 0,0 0 0,1 1 1,-1-1-1,1 1 0,-1 0 0,1-1 0,0 1 0,0 0 0,0 0 0,0 0 0,0 0 1,1 1-1,-1-1 0,1 0 0,-1 1 0,1 0 0,-1-1 0,1 1 0,0 0 0,-1 0 0,1 1 1,0-1-1,0 1 0,0-1 0,0 1 0,-1 0 0,1 0 0,0 0 0,0 0 0,0 1 1,0-1-1,0 1 0,1 0 4,22-3 0,117-1-26,-138 1 8,-1 0 0,1 0 0,-1 0-1,0-1 1,0 1 0,0-1 0,0 0 0,0 0-1,0-1 1,-1 1 0,0-1 0,0 1-1,0-1 1,0 0 0,0-1 0,-1 1 0,1 0-1,-1-1 1,-1 1 0,1-1 0,0 0-1,-1 1 1,0-1 0,0 0 0,0-2 18,3-7-23,-3 12-7,-3 49-196,0-38 226,1 1 1,0 0 0,1 0-1,0 0 1,0 0 0,1 0 0,1 0-1,-1-1 1,2 1 0,-1 0-1,1-1 1,1 1 0,0-1-1,0 0 1,0 0 0,1-1-1,3 3 0,-8-10-23,0 0-1,1 0 0,-1-1 0,1 1 0,-1 0 0,1 0 0,-1-1 0,1 1 0,0 0 0,-1-1 0,1 1 0,0 0 0,0-1 0,-1 1 0,1-1 0,0 1 0,0-1 0,0 0 0,-1 1 1,1-1-1,0 0 0,0 0 0,0 1 0,0-1 0,0 0 0,0 0 0,0 0 0,0 0 0,0 0 0,-1 0 0,1-1 0,0 1 0,0 0 0,0 0 0,0-1 0,0 1 0,0 0 1,-1-1-1,1 1 0,0-1 0,0 1 0,0-1 0,-1 1 0,1-1 0,0 0 0,-1 1 0,1-1 0,-1 0 0,1 0 0,-1 1 0,1-1 0,-1 0 0,1 0 0,-1 0 0,0 1 1,1-1-1,-1 0 0,0 0 0,0 0 0,0 0 0,0 0 0,1 0 0,-1 0 0,0 0 0,-1 0 0,1 0 24,2-20-1802</inkml:trace>
  <inkml:trace contextRef="#ctx0" brushRef="#br0" timeOffset="91930.48">13382 3322 25109,'0'0'793,"0"0"215,0 0-368,0 0-432,0 0-96,1 0-1408</inkml:trace>
  <inkml:trace contextRef="#ctx0" brushRef="#br0" timeOffset="88805.124">9157 3313 15531,'0'-28'6018,"0"25"-4283,-1 14 49,35 206-1569,48 181 165,-71-318-120,-13-79-270,0 0 0,0 0 0,0 0 0,-1-1 1,1 1-1,0-1 0,0 1 0,0-1 0,0 0 0,0 0 0,-1 0 1,1 0-1,0 0 0,0 0 0,0-1 0,0 1 0,-1-1 1,1 1-1,0-1 0,0 0 0,0 0 0,0 0 0,0 0 0,0 0 10,-1 0-41,-14-6-65,0 0 0,0-1 0,0-1 0,1-1 0,1 0 0,-1-1 0,2-1 0,0 0-1,0-1 1,1-1 0,1 0 0,0 0 0,1-1 0,-5-8 106,15 18 8,0-1 0,0 1-1,1 0 1,-1 0 0,1-1 0,0 1 0,1 0 0,-1 0-1,1-1 1,0 1 0,0 0 0,1 0 0,-1 0 0,1 0 0,0 0-1,1 0 1,-1 1 0,1-1 0,0 1 0,0 0 0,0-1-1,1 1 1,-1 1 0,1-1 0,0 0 0,0 1 0,0 0 0,1 0-1,-1 0 1,1 1 0,0-1 0,4-1-8,-5 1 2,15-12 16,1 0-1,-1 1 1,2 1-1,0 1 0,1 1 1,0 1-1,0 1 1,1 1-1,0 1 1,1 1-1,-1 1 1,4 0-18,-21 5 3,-1 0 0,0 0 1,1 0-1,-1 1 0,0 0 0,0 0 1,0 0-1,0 1 0,0-1 1,0 1-1,0 0 0,0 1 1,0-1-1,-1 1 0,0 0 0,1 0 1,-1 1-1,0-1 0,0 1 1,-1 0-1,1 0 0,-1 0 1,0 0-1,0 0 0,0 1 1,-1 0-1,1-1 0,-1 1 0,0 0 1,-1 0-1,1 2-3,2 10 48,0 0 0,-2 0 1,0 0-1,0 1 0,-2-1 0,0 0 0,-1 0 1,-1 0-1,-1 2-48,-37 147 1084,38-151-921,9-22-60,11-25-26,54-172 172,-58 177-222,2 40-77,2 51-96,36 87 85,-51-146 61,1 0-1,-1 0 1,0-1-1,1 1 1,0-1-1,0 0 0,0 0 1,1 0-1,0-1 1,-1 0-1,1 0 0,0 0 1,0 0-1,1-1 1,-1 0-1,0 0 1,1 0-1,0-1 0,-1 1 1,1-1-1,0-1 1,-1 1-1,1-1 1,0 0-1,5-1 1,-3 0 51,0 0 0,1-1 0,-1 0 1,0 0-1,0-1 0,-1 0 0,1-1 0,-1 1 0,1-2 0,-1 1 0,0-1 0,-1 0 1,1 0-1,-1 0 0,0-1 0,0 0 0,-1-1 0,0 1 0,0-1 0,0 0 1,-1 0-1,0-1 0,-1 1 0,1-1 0,-1 0 0,-1 1 0,0-2 0,0 1 1,0 0-1,-1 0 0,0 0 0,-1-1 0,0 1 0,0 0 0,0-1 0,-2-4-51,2 11 12,0 1 0,-1-1 0,1 0-1,0 1 1,-1-1 0,1 1-1,-1-1 1,1 1 0,-1-1-1,0 1 1,0 0 0,0-1 0,0 1-1,0 0 1,0 0 0,0-1-1,0 1 1,0 0 0,0 0 0,-1 0-1,1 0 1,0 1 0,-1-1-1,1 0 1,-1 0 0,1 1-1,-1-1 1,1 1 0,-1-1 0,1 1-1,-1 0 1,1 0 0,-1 0-1,1-1 1,-1 2 0,-1-1-12,1 13 23,13-23 13,8-27 4,-18 34-34,0 0 1,-1 0 0,1 0 0,0 0 0,-1 0 0,0 0 0,0 0 0,0 0 0,0 0 0,0 0 0,0-1 0,-1 1 0,0 0-1,0 0 1,1 1 0,-2-1 0,1 0 0,0 0 0,0 0 0,-1 1 0,0-1 0,1 1 0,-1-1 0,0 1 0,0 0 0,-1-1-7,-7-6 12,4 18-378,2 21-163,9-19-706,17 2-288,-2-7 973</inkml:trace>
  <inkml:trace contextRef="#ctx0" brushRef="#br0" timeOffset="89146.917">10218 3700 16636,'1'-34'8794,"-1"33"-8746,-1 1 0,1-1 1,-1 0-1,1 1 0,-1-1 0,1 0 1,-1 1-1,1-1 0,-1 1 0,1-1 1,-1 1-1,0-1 0,1 1 1,-1-1-1,0 1 0,0 0 0,1-1 1,-1 1-1,0 0 0,0 0 1,0-1-1,1 1 0,-1 0 0,0 0 1,0 0-1,0 0 0,1 0 1,-1 0-1,0 0 0,0 0 0,0 1 1,1-1-1,-1 0 0,0 0 1,0 1-1,0-1 0,1 0 0,-1 1 1,0-1-1,1 1 0,-1-1 0,0 1 1,1-1-1,-1 1 0,1-1 1,-1 1-1,1 0 0,-1-1 0,1 1 1,-1 0-1,1 0 0,0-1 1,-1 1-1,1 0 0,0 0 0,0-1 1,-1 1-1,1 0-48,-4 5 14,0 1 1,0-1-1,1 1 1,0 0-1,0 0 1,0 0-1,1 0 1,0 1-1,1-1 0,-1 0 1,1 1-1,1 0 1,-1-1-1,2 1 1,-1-1-1,1 1 0,1 4-13,-2-8 0,1-1 1,-1 1-1,1-1 1,0 1 0,0-1-1,1 0 1,-1 1 0,1-1-1,0 0 1,-1 0 0,1 0-1,1 0 1,-1 0 0,0-1-1,1 1 1,-1-1 0,1 1-1,0-1 1,0 0 0,0 0-1,0 0 1,0 0 0,0-1-1,1 1 1,-1-1 0,0 0-1,1 0 1,-1 0 0,1-1-1,-1 1 1,1-1-1,0 0 1,-1 1 0,1-2-1,-1 1 1,1 0 0,2-1-2,2-1 25,0 0-1,0 0 1,-1-1 0,1 0 0,0-1 0,-1 0 0,0 0-1,0 0 1,0-1 0,-1 0 0,1 0 0,-1 0 0,0-1 0,0 0-1,-1 0 1,0-1 0,0 0 0,-1 0 0,3-4-25,-5 7 28,1-1 1,-1 0-1,1 0 1,-1 0 0,-1-1-1,1 1 1,-1 0-1,0-1 1,0 1-1,0-1 1,-1 1-1,0-1 1,0 1 0,-1-1-1,1 1 1,-1-1-1,0 1 1,0-1-1,-1 1 1,0 0 0,0 0-1,0 0 1,-1 0-1,1 0 1,-1 0-1,0 1 1,-1-1-1,1 1 1,-2-2-29,1 3-6,1 0 1,-1 0-1,0 0 1,0 0-1,0 0 0,0 1 1,-1 0-1,1 0 1,-1 0-1,1 0 0,-1 1 1,0 0-1,0 0 1,1 0-1,-1 0 0,0 1 1,0 0-1,0 0 1,0 0-1,0 0 0,1 1 1,-1 0-1,0 0 1,0 0-1,1 1 0,-1 0 1,1-1-1,-1 2 1,1-1-1,0 0 0,-1 1 1,1 0-1,1 0 1,-1 0-1,0 0 6,0 9-609,5-3-641</inkml:trace>
  <inkml:trace contextRef="#ctx0" brushRef="#br0" timeOffset="93831.345">13642 3567 20828,'0'0'1105,"-2"8"902,0-4-1973,1 1 0,-1 0 0,1-1 0,0 1 0,1 0 0,-1 0 0,1 0 0,0 0 0,0 0 0,1 0 0,-1 0 0,1-1 0,0 1 0,0 0 1,1 0-1,-1-1 0,1 1 0,0-1 0,0 1 0,1-1 0,0 0 0,-1 0 0,1 0 0,0 0 0,1 0 0,-1-1 0,1 1 0,0-1 0,-1 0 0,1 0 0,1-1 0,2 2-34,-3-4 8,1 0 0,0 0 0,0-1 0,-1 1 0,1-1 0,0-1 0,-1 1 0,1-1 0,-1 1 0,0-1-1,1-1 1,-1 1 0,0-1 0,0 1 0,-1-1 0,1 0 0,0 0 0,-1-1 0,0 1 0,0-1 0,0 0 0,0 1 0,0-1-1,-1-1-7,6-4 20,12-16 36,-13 16-34,0 0 0,0 0 0,0 1 0,1 0 0,0 1-1,1-1 1,0 2 0,0-1 0,4-1-22,-11 8 5,0 1 1,0-1-1,0 1 1,0 0-1,-1 0 0,1 0 1,0 0-1,0 0 1,-1 0-1,1 0 0,-1 1 1,1-1-1,-1 0 1,0 1-1,1 0 0,-1-1 1,0 1-1,0 0 0,0-1 1,0 1-1,0 0 1,-1 0-1,1 0 0,-1 0 1,1 0-1,-1-1 1,1 1-1,-1 0 0,0 0 1,0 0-1,0 0 0,0 0 1,0 0-1,-1 0 1,1 0-1,-1 0-5,2 2-1,0 19 0,-1-17 8,0 0 1,0 1-1,0-1 0,1 0 0,0 0 0,0 0 0,0 0 0,1 0 1,0 0-1,0-1 0,1 1 0,0-1 0,0 1 0,1 1-7,-2-6 0,0-1-1,0 0 1,-1 0-1,1 0 1,0 0 0,0 0-1,0 0 1,0 0-1,0 0 1,-1-1-1,1 1 1,0-1 0,0 1-1,-1-1 1,1 0-1,0 1 1,-1-1-1,1 0 1,0 0 0,-1-1-1,0 1 1,1 0-1,-1 0 1,0-1-1,1 1 1,-1 0 0,0-1-1,0 0 1,0 1-1,0-1 1,0 1-1,-1-1 1,1 0 0,0-1 0,15-27-118,-1 0 1,-1 0 0,-2-1 0,-1-1 0,-1 0 0,-2-4 117,-8 99-844,-2-15 1045,1-1 0,3 0-1,2 0 1,2 0 0,2 0 0,2-1 0,10 25-201,58 166 194,-77-231-107,0 1 0,-1-1 1,1 0-1,-1 1 0,0-1 0,-1 0 0,1 0 1,-1 1-1,-1-1 0,1 0 0,-1 0 1,0 0-1,-2 4-87,3-8 47,0 0 0,0 0 0,0-1 0,0 1 0,-1 0 0,1 0 0,0-1 0,-1 1 0,1-1 0,-1 0 0,0 1 0,0-1 1,1 0-1,-1 0 0,0 0 0,0 0 0,0 0 0,0 0 0,0-1 0,0 1 0,0-1 0,0 1 0,0-1 0,0 0 0,-1 0 0,1 0 0,0 0 0,0 0 0,0 0 1,0-1-1,0 1 0,0-1 0,0 1 0,0-1 0,0 0 0,0 0 0,0 0 0,0 0 0,0 0 0,1 0 0,-2-1-47,-5-6 24,0 1 0,0-2 0,1 1 0,0-1 0,0 0 0,1 0 0,0-1 0,1 0 0,0 0 0,1 0 0,0-1 0,1 0 0,0 1-1,0-1 1,1 0 0,0 0 0,1-1 0,1 1 0,0 0 0,0 0 0,1 0 0,0-1 0,1 1 0,1-3-24,0-5-78,0-1-1,2 1 1,0 0-1,1 0 1,1 1-1,1 0 1,0 0-1,1 1 1,1 0-1,1 0 1,1 1-1,8-9 79,5-4-1545</inkml:trace>
  <inkml:trace contextRef="#ctx0" brushRef="#br0" timeOffset="95016.715">15139 3290 11650,'0'-7'985,"-10"-50"10319,-11 40-9111,11 15-2036,0 0-1,1 1 1,-1-1-1,0 2 1,0-1-1,0 2 1,1-1-1,-1 1 1,0 1-1,0 0 0,1 0 1,-1 1-1,1 0 1,0 0-1,0 1 1,0 1-1,0-1 1,-4 5-157,1 2 4,0 0 0,1 1 0,0 1 0,1 0 0,1 0-1,0 1 1,1 0 0,0 0 0,1 1 0,1 0 0,0 0 0,1 1 0,1 0 0,0 0 0,1 0 0,1 0 0,0 0 0,2 1 0,-1-1 0,2 2-4,-1-15-1,-1 0 1,1 0-1,0 1 0,0-1 1,0 0-1,0 0 1,0 0-1,1 1 1,-1-1-1,1 0 1,0 0-1,0 0 1,0 0-1,1 0 1,-1 0-1,1-1 1,-1 1-1,1 0 1,0-1-1,0 1 1,0-1-1,0 1 1,1-1-1,-1 0 1,1 0-1,-1 0 1,1 0-1,0-1 1,-1 1-1,1-1 1,0 0-1,0 1 1,0-1-1,0-1 1,1 1-1,-1 0 1,0-1-1,0 1 1,0-1-1,0 0 1,1 0-1,-1-1 1,0 1-1,0 0 1,0-1-1,0 0 1,3 0 0,3-5 7,1 1 0,-1-1 0,0 0 1,-1-1-1,0 0 0,0 0 0,0-1 1,-1 0-1,0 0 0,0 0 1,-1-1-1,0-1 0,-1 1 0,0 0 1,-1-1-1,0 0 0,0 0 0,-1-1 1,0 1-1,-1-1 0,0 1 0,0-1 1,-2 0-1,1 0 0,-1 1 1,-1-1-1,0 0 0,0 0 0,-1 1 1,0-1-1,-1 0-7,-4-7 15,3 18-49,-1 12 12,0 1-1,1 0 0,0 0 1,1 1-1,1-1 1,0 0-1,1 1 0,0 0 1,1 9 22,-1 3-6,0-15 2,0-5 7,-1-1-1,1 1 0,1-1 1,-1 1-1,1 0 0,0-1 0,0 1 1,0 0-1,1 0 0,0-1 0,0 1 1,1-1-1,-1 1 0,1-1 1,0 0-1,1 1 0,-1-1 0,1 0 1,0-1-1,0 1 0,1 0 1,3 3-3,-4-8 0,0 0 1,0-1 0,0 1 0,0-1 0,0 1-1,0-1 1,0 0 0,0 0 0,0 0 0,0 0-1,-1-1 1,1 1 0,0-1 0,-1 0 0,1 0-1,-1 0 1,0 0 0,1 0 0,-1 0 0,0-1-1,0 1 1,-1-1 0,1 1 0,0-1 0,0-1-1,13-20 25,0 0 1,-2-1 0,-1-1 0,0 0-1,-2 0 1,-2-1 0,0 0 0,-2-1 0,2-16-26,-7 41-11,3 21-80,7 200 25,-10-215 65,-1-1 0,1 0 0,-1 1 0,1-1 0,0 0 0,0 1 1,0-1-1,0 0 0,0 0 0,0 0 0,1 0 0,-1 0 1,1 0-1,-1 0 0,1-1 0,0 1 0,-1 0 0,1-1 1,0 1-1,0-1 0,0 0 0,1 0 0,-1 0 0,0 0 0,0 0 1,1 0-1,-1 0 0,0-1 0,1 1 0,-1-1 0,1 0 1,-1 0-1,0 0 0,1 0 0,-1 0 0,1 0 0,-1-1 0,0 1 1,1-1-1,-1 0 0,0 1 0,1-1 0,-1 0 0,0 0 1,0-1-1,0 1 0,0 0 0,0-1 0,1 0 1,10-8 8,0 0 0,-1-2 0,0 1 0,-1-1 0,0-1 0,-1 0 0,9-14-8,49-56 75,-68 83-76,1-1-1,-1 0 1,1 0 0,-1 1 0,1-1 0,-1 0-1,1 1 1,0-1 0,0 1 0,-1-1-1,1 0 1,0 1 0,0 0 0,0-1 0,-1 1-1,1-1 1,0 1 0,0 0 0,0 0-1,0 0 1,0-1 0,0 1 0,0 0-1,0 0 1,-1 0 0,1 0 0,0 0 0,0 1-1,0-1 1,0 0 0,0 0 0,0 1-1,0-1 1,-1 0 0,1 1 0,0-1 0,0 1-1,0-1 1,-1 1 0,1-1 0,0 1-1,-1 0 1,1-1 0,0 1 0,-1 0-1,1-1 1,-1 1 0,1 0 0,-1 0 0,1 0-1,-1 0 2,14 53-95,-12-42 94,-2-8 2,-1-1-1,1 1 0,0 0 1,0 0-1,1 0 1,-1-1-1,1 1 0,0 0 1,0 0-1,0-1 1,0 1-1,1-1 1,-1 1-1,1-1 0,0 1 1,0-1-1,0 0 1,1 0-1,-1 0 0,1 0 1,-1-1-1,1 1 1,0-1-1,0 1 0,0-1 1,0 0-1,1 0 1,-1 0-1,1-1 1,-1 1-1,1-1 0,-1 0 1,1 0-1,0 0 1,0-1-1,-1 1 0,1-1 1,0 0-1,2 0 0,6-6 4,0-1-1,0-1 0,0 0 1,-1-1-1,0 0 1,-1 0-1,0-1 1,0-1-1,-1 0 0,-1 0 1,0 0-1,0-1 1,-1-1-1,2-4-3,7-9 14,50-59 19,-66 84-34,1 1 0,-1-1 0,0 1 1,1-1-1,-1 1 0,0-1 0,1 1 0,-1-1 0,1 1 1,-1 0-1,1-1 0,-1 1 0,1 0 0,-1 0 0,1-1 0,-1 1 1,1 0-1,0 0 0,-1 0 0,1 0 0,-1-1 0,1 1 1,-1 0-1,1 0 0,0 0 0,-1 0 0,1 0 0,-1 1 1,1-1-1,0 0 0,-1 0 0,1 0 0,-1 0 0,1 1 1,-1-1-1,1 0 0,-1 1 0,1-1 0,-1 0 0,1 1 0,-1-1 1,1 0-1,-1 1 0,0-1 0,1 1 0,-1-1 0,0 1 1,1-1-1,-1 1 0,0-1 0,1 1 0,-1-1 0,0 1 1,0-1-1,0 1 1,6 39-60,-5-28 58,-1-9 3,-1-1 0,1 1 1,0-1-1,0 1 0,0-1 0,0 1 1,1-1-1,-1 0 0,0 1 0,1-1 1,0 1-1,0-1 0,0 0 0,0 1 1,0-1-1,0 0 0,0 0 0,1 0 0,-1 0 1,1 0-1,-1 0 0,1 0 0,0-1 1,0 1-1,0-1 0,0 1 0,0-1 1,0 0-1,0 1 0,0-1 0,1 0 1,-1-1-1,0 1 0,1 0 0,-1-1 1,0 1-1,1-1 0,-1 1 0,1-1 1,-1 0-1,1 0 0,-1-1 0,1 1 1,0-1-2,7-4 6,-1 0 1,0-1 0,-1-1 0,1 1 0,-1-1 0,-1-1 0,1 0 0,-1 0 0,-1 0-1,1-1 1,-1 1 0,3-8-7,41-49 47,-49 63-86,-15 65-1629,5-44-261</inkml:trace>
  <inkml:trace contextRef="#ctx0" brushRef="#br0" timeOffset="95562.501">15957 3024 23125,'-12'-19'3310,"11"18"-2218,1 1-581,0 0-382,4 1-142,155 0-3648,-107 0 2320,137-12-1160,-139-14 3993,-49 24-74,-44 28 3015,31-17-4030,-2-1-233,0 0 0,1 2 0,1-1 1,0 2-1,0 0 0,1 0 1,1 1-1,0 0 0,-6 11-170,16-23 1,-1 0-1,0 0 0,1 0 1,-1 0-1,1 0 1,-1 0-1,1 0 1,0 0-1,-1 0 1,1 0-1,0 0 1,0 0-1,0 0 1,0 0-1,0 0 1,0 0-1,0 0 0,0 0 1,0 0-1,0 0 1,1 1-1,-1-1 1,0 0-1,1 0 1,-1 0-1,1 0 1,-1-1-1,1 1 1,-1 0-1,1 0 1,0 0-1,0 0 0,-1 0 1,1-1-1,0 1 1,0 0-1,0-1 1,0 1-1,0-1 1,-1 1-1,1-1 1,0 1-1,0-1 1,1 0-1,-1 1 1,0-1-1,0 0 0,0 0 1,1 0-1,59-2-42,-48 1 44,122 13-104,-130-11 92,-1 0 1,1 1-1,-1 0 0,1-1 1,-1 1-1,0 1 1,0-1-1,0 1 1,0-1-1,0 1 0,0 1 1,-1-1-1,1 0 1,-1 1-1,0-1 1,0 1-1,0 0 1,-1 0-1,0 0 0,1 1 1,-1-1-1,-1 0 1,1 1-1,-1 0 1,1-1-1,-1 5 10,-2-2 20,-1 1 0,0 0 0,0-1 0,-1 1 0,0-1 0,0 0 0,0 0-1,-1 0 1,0 0 0,-1-1 0,0 0 0,0 1 0,0-2 0,-1 1 0,1-1 0,-1 0 0,0 0 0,-1 0 0,0-1 0,-4 3-20,8-5-10,0 0 0,-1 1 0,1-1 0,-1-1 0,1 1 0,-1 0 0,0-1 0,1 0 0,-1 0 0,0 0 0,0 0 0,0 0 0,0-1 0,0 0 0,0 0 0,0 0 0,-2-1 10,4 1-129,0-1 0,1 0 0,-1 1 0,1-1 0,-1 0 0,1 0 1,0 0-1,-1 0 0,1 0 0,0 0 0,0-1 0,0 1 0,0 0 0,0-1 0,0 1 0,0-1 0,0 1 0,0-1 1,1 1-1,-1-1 0,1 1 0,-1-1 0,1 0 0,-1 1 0,1-1 0,0 0 0,0 0 0,0-1 129,-1-25-2863</inkml:trace>
  <inkml:trace contextRef="#ctx0" brushRef="#br0" timeOffset="95808.592">16680 2306 24877,'0'10'1073,"-2"12"847,-2 11-1104,-4 20-464,0 8 16,0 5-104,2-3-80,9-11-104,6-5-48,7-3-80,0 1-72,2 5-1360,1-1 1304</inkml:trace>
  <inkml:trace contextRef="#ctx0" brushRef="#br0" timeOffset="96058.903">16856 3412 25293,'0'25'713,"-1"-3"135,1-2-232,0-3-728,0-4-776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7:32:11.729"/>
    </inkml:context>
    <inkml:brush xml:id="br0">
      <inkml:brushProperty name="width" value="0.025" units="cm"/>
      <inkml:brushProperty name="height" value="0.025" units="cm"/>
    </inkml:brush>
  </inkml:definitions>
  <inkml:trace contextRef="#ctx0" brushRef="#br0">274 1885 11618,'0'0'697,"0"0"588,0 0 29,0 0-219,7 0 701,31 1-1624,1 1 0,0 2 0,-1 2 0,0 2-1,0 1 1,-1 2 0,0 2 0,25 12-172,501 172 184,-418-156-178,1-6 0,1-7-1,94 4-5,-32-3 23,92 22-6,-53-8-17,120 1 0,240-27-14,-248-9 171,-175-1-95,172-15-62,1573-207 120,-1679 189-211,188-47 91,-345 53-27,61-10 0,-2-7 0,-2-6 0,135-59 27,-227 70 1,-2-2 0,-1-3 1,-3-2-1,0-2 0,-3-2 1,23-28-2,-36 37 25,157-145 47,-182 161-27,-1 1 0,0-2 0,-2 1 0,0-1 0,-1-1 0,0 0 0,-2 0 0,-1 0 0,0-1 0,-1 1 0,-2-1 0,0 0 0,-1 0 0,-1 0 0,-1 0 0,-1 0 0,-2-12-45,2-49 353,2 79-342,2-17 45,0-1 1,-2 0-1,0 0 1,-1 0-1,-1 0 1,-1 1-1,-1-1 1,-1 1 0,0 0-1,-2 0 1,0 0-1,-1 1 1,-1 0-1,-1 1 1,-1 0-1,0 1 1,-7-8-57,-24-9-19,-1 2-1,-1 2 1,-1 2 0,-2 2-1,-1 2 1,-1 2 0,0 3-1,-24-6 20,-70-17-152,-2 6 0,-1 7 0,-2 6 0,-144-4 152,-157 3 163,86 6-107,-40-21-56,-717-80 7,684 112-846,-371 45 839,613-29-62,0-8 0,1-8 0,-42-14 62,8 1 15,0 11 0,-25 10-15,64 3 3,-1 8 1,2 8-1,-101 27-3,-150 56 36,335-77-37,1 5 1,2 4-1,-36 21 1,63-26 50,50-23-6,1 0 1,-1 2-1,1 0 0,0 1 0,1 1 0,0 2 0,1 0 1,1 1-1,0 0 0,1 2 0,0 0 0,1 1 0,1 1 1,1 1-1,0 0 0,2 1 0,-2 4-44,5 0 8,2 1 1,1 0-1,0 1 0,2-1 0,2 1 1,0 0-1,1 0 0,2 0 0,0 0 0,2 0 1,1 0-1,1 0 0,1 0 0,1-1 1,2 0-1,0 0 0,2-1 0,8 16-8,124 256-445,-93-198-181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28:32.774"/>
    </inkml:context>
    <inkml:brush xml:id="br0">
      <inkml:brushProperty name="width" value="0.025" units="cm"/>
      <inkml:brushProperty name="height" value="0.025" units="cm"/>
    </inkml:brush>
  </inkml:definitions>
  <inkml:trace contextRef="#ctx0" brushRef="#br0">0 0 16912,'0'0'155,"5"10"-353,192 465 1346,-178-434-1361,28 64-1080,-44-97 918,0 1 1,0 0-1,-1 0 0,-1 1 1,1-1-1,-1 0 0,-1 0 0,0 1 1,-1 11-1,1-20 302,-1 0-1,1 0 1,0 0-1,-1 0 1,1 0-1,-1 0 1,1 0-1,-1 0 1,1 0 0,-1-1-1,0 1 1,1 0-1,-1 0 1,0-1-1,0 1 1,0-1-1,0 1 1,1 0-1,-1-1 1,0 1 0,0-1-1,0 0 1,0 1-1,0-1 1,0 0-1,0 0 1,-1 1-1,-33 0-2328,25-1 1186,-31 0-4528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04:14.998"/>
    </inkml:context>
    <inkml:brush xml:id="br0">
      <inkml:brushProperty name="width" value="0.025" units="cm"/>
      <inkml:brushProperty name="height" value="0.025" units="cm"/>
    </inkml:brush>
  </inkml:definitions>
  <inkml:trace contextRef="#ctx0" brushRef="#br0">547 13 20348,'-18'20'142,"1"2"0,2 0-1,0 1 1,1 0-1,1 1 1,2 1 0,0 0-1,2 0 1,-6 22-142,-14 33 64,-15 34 145,5 2 0,4 1 0,6 2 0,5 1 0,6 1 0,4 1 0,4 56-209,10-123 37,-3-27-23,1 1 0,2 0 0,1 0-1,2-1 1,0 1 0,2-1 0,1 1 0,1-2 0,2 1 0,1-1 0,1 1-14,-10-25-12,0-1 1,0 0-1,0 1 1,1-1-1,-1 0 0,1 0 1,-1 0-1,1 0 1,0 0-1,-1 0 1,1-1-1,0 1 1,0 0-1,0-1 1,1 0-1,-1 1 1,0-1-1,0 0 1,1 0-1,-1 0 1,1-1-1,-1 1 0,1 0 1,-1-1-1,1 0 1,-1 0-1,1 0 1,-1 0-1,1 0 1,-1 0-1,1 0 1,-1-1-1,1 1 1,-1-1-1,1 0 1,-1 0-1,1 0 1,-1 0-1,0 0 1,0 0-1,0-1 0,1 1 1,-1-1-1,-1 0 1,2 0 11,38-32-50,-36 29 81,0-1 1,0 1-1,1 0 1,-1 0-1,1 1 1,0 0-1,0 0 1,0 0-1,1 1 1,0 0-1,-1 0 1,1 0-1,0 1 0,0 0 1,0 1-1,1 0 1,-1 0-1,0 0 1,1 1-1,-1 0 1,1 0-32,233 69 460,-170-63-458,0-2 0,0-4 1,1-3-1,19-5-2,95-4 7,226 2-30,-1-19 0,50-24 23,-138 8 36,207 1-36,512-36-16,-821 74 23,0 10 0,149 25-7,-235-17 5,90-3-28,143-15 23,70 1 8,410 13-8,348 32-18,-1084-41 25,106 0 9,1 9 1,95 21-17,-23 18-1,-100-12 24,3-9 1,179 0-24,-355-25 11,0 0 0,0-1 0,0-1-1,0-1 1,0 0 0,0-2 0,0 0-1,-1-1 1,0 0 0,0-1 0,0-1-1,-1-1 1,0-1 0,0 0-1,-1-1 1,-1 0 0,1-1 0,-2-1-1,1 0 1,4-7-11,-2-7 21,-1-1 0,0-1 0,-3 0 0,0-1 1,-2 0-1,7-28-21,-6 18 5,12-33-14,-3 0-1,-3-2 0,-4 0 1,-3-1-1,-1-28 10,-7-42 4,-6-1 0,-12-46-4,16 187 3,0-1 2,0 0-1,0 0 1,-1 0-1,1 0 1,-1 0-1,-1 0 1,1 1-1,-1-1 1,0 0 0,0 1-1,-1-1 1,1 1-1,-1-1 1,0 1-1,-1 0 1,1 1-1,-1-1 1,0 0-1,0 1 1,-1 0 0,1 0-1,-1 0 1,0 1-1,-3-2-4,-117-47-1188,85 40 978,0 1-1,-1 2 1,-1 2 0,1 1-1,-37 1 211,-20-4-168,-436-72-135,102 55 373,-118 20-70,530 6-5,-1048-9 216,-233 2-116,1025 8-137,-1542 33 24,-155 27-20,1785-57 41,-849-8 22,-60-18-290,1020 22-164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05:18.226"/>
    </inkml:context>
    <inkml:brush xml:id="br0">
      <inkml:brushProperty name="width" value="0.025" units="cm"/>
      <inkml:brushProperty name="height" value="0.025" units="cm"/>
    </inkml:brush>
  </inkml:definitions>
  <inkml:trace contextRef="#ctx0" brushRef="#br0">99 724 12179,'1'-23'4691,"-5"-36"3439,4 58-8062,-1 0 1,0 0-1,0 1 0,-1-1 0,1 0 1,0 1-1,0-1 0,0 1 1,0 0-1,0-1 0,-1 1 0,1 0 1,0 0-1,0-1 0,-1 1 1,1 0-1,0 0 0,0 0 0,0 1 1,-1-1-1,1 0 0,0 0 0,0 1 1,0-1-1,-1 1 0,1-1 1,0 1-1,0-1 0,0 1 0,0 0 1,0-1-1,0 1 0,0 0 1,0 0-1,0 0 0,1 0 0,-1 0 1,0 0-1,0 0 0,1 0 1,-1 0-1,1 0 0,-1 0 0,1 0 1,-1 1-69,-6 9 31,1 0 0,0 1 0,0 0 0,1 0 0,1 1 0,0-1 0,1 1 1,0 0-1,1 0 0,0 0 0,1 0 0,0 11-31,1-22 0,0-1 0,1 1 0,-1-1 0,0 1 0,0-1 0,1 1 0,-1-1 0,1 0 0,-1 1 0,1-1 0,0 0 0,-1 1 0,1-1 0,0 0 0,0 0 0,0 0 0,0 0 0,0 0 0,0 0 0,0 0 0,0 0 0,0 0 0,0 0 0,1-1 0,-1 1 0,0 0-1,1-1 1,-1 1 0,0-1 0,1 1 0,-1-1 0,1 0 0,-1 0 0,1 0 0,-1 1 0,1-1 0,-1-1 0,0 1 0,1 0 0,-1 0 0,1 0 0,-1-1 0,1 1 0,-1-1 0,0 1 0,2-2 0,64-33 5,-41 14 6,-2-1-1,0 0 1,-2-2-1,-1-1 1,0-1-1,-2 0 1,-1-2-1,-1 0 1,7-18-11,-15 21-31,-4 56-101,-6-6 121,0-12 9,1 0 0,0-1 1,1 1-1,0 0 0,0 0 1,2-1-1,0 1 0,0-1 0,3 7 2,-4-17 0,0-1-1,-1 0 1,1 0-1,0 1 1,0-1-1,-1 0 1,1-1-1,0 1 1,0 0 0,0-1-1,0 1 1,0-1-1,0 1 1,0-1-1,0 0 1,1 0-1,-1 0 1,0 0-1,0 0 1,0 0-1,0-1 1,0 1-1,0-1 1,0 1-1,0-1 1,0 0-1,0 0 1,0 0-1,-1 0 1,1 0-1,0 0 1,0-1-1,-1 1 1,1 0-1,-1-1 1,1 1-1,-1-1 1,0 0-1,0 1 1,0-1-1,1 0 1,110-101-63,-39 30-3410,-52 57 588,-13 15 3152</inkml:trace>
  <inkml:trace contextRef="#ctx0" brushRef="#br0" timeOffset="388.149">839 474 23325,'-2'6'105,"-1"0"-25,0-1 1,1 1 0,-1 0-1,1 1 1,1-1-1,-1 0 1,1 1 0,0-1-1,1 1 1,-1-1-1,1 1 1,1-1 0,-1 1-1,1-1 1,0 0-1,1 1 1,-1-1 0,1 0-1,1 3-80,2-8 21,-1 0 0,1 0 0,-1-1-1,1 1 1,0-1 0,-1 0 0,1 0 0,0 0-1,-1-1 1,1 0 0,-1 1 0,1-2-1,-1 1 1,1 0 0,-1-1 0,0 0-1,0 0 1,0 0 0,0-1 0,0 1 0,0-1-1,-1 0 1,1 0 0,-1 0 0,0-1-1,2-1-20,15-13 16,-1-2 0,-1 0 0,-1 0 0,-1-2-1,0 0 1,-2 0 0,0-2 0,-2 0 0,-1 0-1,0-1 1,-2-1 0,-1 1 0,1-12-16,-5 21-28,-1-1 0,-1 1 0,0 0 0,-1-1 0,-1 1 0,-1-1 0,0 1 0,-1-1 0,-1 1 0,0 0 0,-1 0 0,-4-10 28,8 25 2,0 0 1,0 1-1,0-1 1,0 0 0,0 0-1,0 1 1,0-1-1,0 0 1,-1 0 0,1 1-1,0-1 1,0 0-1,0 1 1,-1-1-1,1 0 1,0 1 0,-1-1-1,1 1 1,-1-1-1,1 0 1,-1 1 0,1-1-1,-1 1 1,1-1-1,-1 1 1,1-1-1,-1 1 1,0 0 0,1-1-1,-1 1 1,0 0-1,1 0 1,-1-1-1,0 1 1,1 0 0,-1 0-1,0 0 1,0 0-1,1 0 1,-1 0 0,0 0-1,0 0 1,1 0-1,-1 0 1,0 0-1,1 0 1,-1 0 0,0 1-1,1-1 1,-1 0-1,0 1 1,1-1-1,-1 0 1,0 1 0,1-1-1,-1 1 1,1-1-1,-1 1 1,1-1 0,-1 1-1,1-1 1,-1 1-1,1 0 1,0-1-1,-1 1 1,1-1 0,0 1-1,-1 0 1,1 0-3,-17 56 87,15-52-90,-3 17 69,1 0-1,1 0 0,1 0 0,1 1 0,1-1 0,0 0 0,2 0 1,1 2-66,-1-15-22,-1-1 1,2 1-1,-1-1 0,1 0 1,0 0-1,1 0 1,0 0-1,0 0 1,1-1-1,0 0 0,0 0 1,0 0-1,1 0 1,0-1-1,1 0 1,-1-1-1,1 1 0,0-1 1,1 0-1,-1-1 1,1 0-1,1 1 22,21 6-1003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05:32.306"/>
    </inkml:context>
    <inkml:brush xml:id="br0">
      <inkml:brushProperty name="width" value="0.025" units="cm"/>
      <inkml:brushProperty name="height" value="0.025" units="cm"/>
    </inkml:brush>
  </inkml:definitions>
  <inkml:trace contextRef="#ctx0" brushRef="#br0">1 282 20132,'2'-1'6069,"31"-5"-5350,92 6-274,-1 5-1,13 8-444,-125-12 12,300 32-1987,-264-33 374</inkml:trace>
  <inkml:trace contextRef="#ctx0" brushRef="#br0" timeOffset="292.655">916 0 24501,'0'0'910,"6"1"919,11 2-1740,0 2-1,0 0 0,0 1 0,-1 0 0,0 2 1,-1 0-1,1 0 0,11 10-88,-21-14 2,0 0 1,0 1-1,0 0 0,0 0 0,-1 0 1,0 1-1,0 0 0,0 0 1,-1 0-1,0 0 0,0 1 1,-1 0-1,1-1 0,-1 1 1,-1 1-1,0-1 0,0 0 0,0 0 1,-1 1-1,0-1 0,0 1 1,-1 5-3,0 19-3,-2-1-1,-2 0 1,-1 0 0,-1-1 0,-2 1 0,-1-1 0,-1-1 0,-1 0 0,-14 24 3,5-18-382,0-10 409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05:33.845"/>
    </inkml:context>
    <inkml:brush xml:id="br0">
      <inkml:brushProperty name="width" value="0.025" units="cm"/>
      <inkml:brushProperty name="height" value="0.025" units="cm"/>
    </inkml:brush>
  </inkml:definitions>
  <inkml:trace contextRef="#ctx0" brushRef="#br0">9 494 19084,'-9'9'4910,"16"30"-4233,106 316 352,-64-218-558,-49-138-464,0 1 1,0-1 0,1 1-1,-1-1 1,0 1-1,0 0 1,1-1-1,-1 1 1,0-1-1,1 1 1,-1-1-1,1 1 1,-1 0-1,0-1 1,1 1-1,-1 0 1,1 0 0,-1-1-1,1 1 1,-1 0-1,1 0 1,-1 0-1,1-1 1,-1 1-1,1 0 1,-1 0-1,1 0 1,-1 0-1,1 0 1,0 0-1,-1 0 1,1 0 0,-1 0-1,1 0 1,-1 0-1,1 1 1,-1-1-1,1 0 1,-1 0-1,1 1 1,-1-1-1,1 0 1,-1 0-1,0 1 1,1-1-1,-1 0 1,1 1 0,-1-1-1,0 1 1,1-1-1,-1 0 1,0 1-1,1-1 1,-1 1-1,0-1 1,0 1-1,0-1 1,1 1-1,-1-1 1,0 1-1,0-1 1,0 1 0,0 0-1,0-1 1,0 1-8,7-52 358,-6 45-322,21-326 467,-22 328-502,0 3-1,-1 0-1,1 0 1,0-1 0,0 1 0,0 0-1,0-1 1,0 1 0,0 0-1,0-1 1,0 1 0,1 0 0,-1-1-1,0 1 1,1 0 0,-1 0 0,1-1-1,-1 1 1,1 0 0,0 0-1,0 0 1,-1 0 0,1 0 0,0 0-1,0 0 1,0 0 0,0 0-1,0 0 1,0 0 0,0 1 0,0-1-1,1 0 1,-1 1 0,0-1-1,0 1 1,1-1 0,-1 1 0,0 0-1,0-1 1,1 1 0,-1 0-1,0 0 1,1 0 0,7 6-11,-1 1 1,0 0-1,0 0 0,-1 1 0,0-1 1,0 2-1,-1-1 0,0 1 0,-1 0 1,0 0-1,0 1 0,-1-1 0,0 1 1,0 0-1,-1 0 0,0 7 11,34 132 143,-27-166-78,18-189 67,1-6 232,-29 210-360,0 1 0,0 0 0,-1-1-1,1 1 1,0-1 0,0 1 0,0-1 0,1 1-1,-1-1 1,0 1 0,1-1 0,-1 1-1,0-1 1,1 1 0,0-1 0,-1 1 0,1 0-1,0-1 1,0 1 0,-1 0 0,1 0-1,0 0 1,0 0 0,1 0 0,-1 0-1,0 0 1,0 0 0,0 0 0,1 0 0,-1 0-1,0 1 1,1-1 0,-1 1 0,0-1-1,1 1 1,-1-1 0,1 1 0,-1 0 0,1 0-1,-1 0 1,1 0 0,-1 0 0,1 0-1,-1 0 1,1 0 0,-1 0 0,1 1 0,-1-1-1,1 1 1,-1-1 0,0 1 0,1-1-1,-1 1 1,0 0 0,1 0 0,-1 0 0,0 0-1,0 0 1,1 0-4,11 16 7,-1 1 1,0 0-1,-2 1 1,0 0-1,0 1 0,-2 0 1,-1 0-1,0 1 1,0 7-8,-5-20 2,35 101 62,-36-110-56,0 0-1,1 0 0,-1 0 0,0 0 0,0 0 0,1 0 1,-1 0-1,0-1 0,0 1 0,0 0 0,-1-1 0,1 1 1,0-1-1,0 1 0,-1-1 0,1 1 0,-1-1 1,1 0-1,-1 1 0,0-1 0,0 0 0,0 1 0,0-1 1,0 0-1,0 1 0,0-1 0,0 0 0,-1 1 0,1-1-7,-19-203 375,18 202-383,36 40-148,-28-26 141,10 22 12,-1 1 0,-1 0-1,-2 1 1,-2 0 0,3 19 3,29 82 23,-3-66 27,-39-69-85,0 1 0,0-1 0,0 0 1,0 1-1,0-1 0,0 0 0,0 0 1,0 0-1,0 0 0,1 0 1,-1 0-1,0 0 0,1 0 0,-1-1 1,1 1-1,-1 0 0,1-1 0,-1 1 1,1-1-1,-1 0 0,1 1 0,0-1 1,-1 0-1,1 0 0,-1 0 0,1 0 1,0 0-1,-1 0 0,1-1 1,-1 1-1,1 0 0,-1-1 0,1 0 1,-1 1-1,1-1 0,-1 0 0,1 1 1,-1-1-1,0 0 0,1 0 0,-1 0 1,0 0-1,0-1 0,0 1 1,0 0-1,1-1 35,12-24-1574,1-8-281</inkml:trace>
  <inkml:trace contextRef="#ctx0" brushRef="#br0" timeOffset="528.078">882 439 16924,'0'-1'3278,"2"8"-1722,122 281 3341,-120-276-4869,0 1 1,1-1-1,0 0 1,1 0-1,0 0 0,1-1 1,0 0-1,1 0 1,0-1-1,6 5-28,-14-14 7,1-1-1,0 1 1,-1-1 0,1 1 0,0-1-1,0 1 1,-1-1 0,1 1-1,0-1 1,0 0 0,0 1-1,0-1 1,0 0 0,-1 0-1,1 0 1,0 0 0,0 1-1,0-1 1,0-1 0,0 1-1,0 0 1,0 0 0,-1 0-1,1 0 1,0 0 0,0-1 0,0 1-1,0 0 1,0-1 0,-1 1-1,1-1 1,0 1 0,0-1-1,-1 1 1,1-1 0,0 0-1,-1 1 1,1-1 0,-1 0-1,1 1 1,-1-1 0,1 0-1,-1 0 1,1 1 0,-1-1 0,0 0-1,1 0 1,-1 0 0,0 0-1,0 0-6,13-50 228,-13 50-226,18-263 237,-19 263-240,1 0 0,-1 0 0,1 0 0,0 0 0,-1 0 0,1 0 0,0 0 0,-1 0 0,1 0 0,0 0 0,0 0 0,0 0 0,0 0 0,0 0 0,0 0 0,0 0 0,0 0 0,1 0 0,-1 0 0,0 0 0,0 0 0,1 0 0,-1 0 0,1 0 0,-1 0 0,1 1 0,-1-1 0,1 0 0,0 0 0,-1 0 0,1 1 0,0-1 0,0 0 0,-1 1 0,1-1 0,0 1 0,0-1 0,0 1 0,0-1 0,0 1 0,0-1 0,0 1 0,0 0 0,0 0 0,0-1 0,0 1 0,0 0 0,0 0 0,0 0 0,0 0 0,0 0 0,0 0 0,0 1 0,0-1 0,0 0 0,0 0 0,0 1 0,0-1 0,0 0 0,0 1 0,-1-1 0,1 1 0,1 0 1,6 10 1,1 1-1,-2 0 1,0 0 0,0 0-1,-1 1 1,-1 0-1,0 0 1,3 14-1,14 32 137,-22-58-132,0 0 1,-1 0-1,1-1 1,0 1-1,0 0 1,0-1-1,0 1 1,0 0 0,0 0-1,0-1 1,0 1-1,0 0 1,0 0-1,0-1 1,1 1-1,-1 0 1,0-1-1,0 1 1,1 0 0,-1-1-1,0 1 1,1 0-1,-1-1 1,1 1-1,-1-1 1,1 1-1,-1-1 1,1 1 0,-1-1-1,1 1 1,-1-1-1,1 1 1,0-1-1,-1 0 1,1 1-1,0-1 1,-1 0-1,1 0 1,0 0 0,0 1-1,-1-1 1,1 0-1,0 0 1,-1 0-1,1 0 1,0 0-1,0 0 1,-1 0-1,1 0 1,0-1 0,0 1-1,-1 0 1,1 0-1,0-1 1,-1 1-1,1 0 1,0-1-1,-1 1 1,1 0 0,-1-1-1,1 1 1,-1-1-1,1 1 1,-1-1-1,1 0 1,-1 1-1,1-1 1,-1 1-1,0-1 1,1 0-6,14-54 209,-14 49-212,31-139 182,-31 144-180,0-1-1,0 1 1,-1 0 0,1 0-1,0-1 1,0 1-1,0 0 1,1 0 0,-1 0-1,0 0 1,0 0 0,0 0-1,1 0 1,-1 1-1,1-1 1,-1 0 0,0 1-1,1-1 1,-1 1 0,1-1-1,-1 1 1,1 0-1,0 0 1,-1 0 0,1 0-1,-1 0 1,1 0 0,-1 0-1,1 0 1,-1 0-1,1 1 1,-1-1 0,1 1-1,-1-1 1,1 1 0,-1 0-1,1-1 1,-1 1-1,0 0 1,0 0 0,1 0-1,-1 0 1,0 0 0,0 0 1,51 53 1,30 92 211,-87-147-628,-18-12-1031,-2-3-464</inkml:trace>
  <inkml:trace contextRef="#ctx0" brushRef="#br0" timeOffset="773.81">1133 194 22805,'0'0'1296,"0"0"665,0 0-697,0 0-792,0 1-224,2 1-200,-1-1 32,33 41-488,-22-29-648,5 5 2664</inkml:trace>
  <inkml:trace contextRef="#ctx0" brushRef="#br0" timeOffset="927.961">1528 373 12931,'16'7'4705,"4"2"1064,-2 7-4609,2 5-208,2 8-343,-6 3-89,4 3-208,-2-1-88,-2-5-144,0-4-32,-1-9-24,-4-2 72,-11-14-520,0 0-664</inkml:trace>
  <inkml:trace contextRef="#ctx0" brushRef="#br0" timeOffset="2028.417">1837 350 12547,'-3'-1'651,"-38"-8"7551,40 8-8089,0 0 0,0 0 1,0 0-1,0 0 0,0 0 0,1 0 0,-1 0 1,0 0-1,1 0 0,-1 0 0,1 0 0,-1-1 1,1 1-1,0 0 0,-1 0 0,1-1 1,0 1-1,0 0 0,0 0 0,0-1 0,0 1 1,0 0-1,0-1 0,0 1 0,1 0 0,-1 0 1,0-1-1,1 1 0,-1 0 0,1 0 0,-1 0 1,2-1-114,-1-2 75,0 0 1,0 0 0,0 0-1,1 1 1,-1-1 0,1 1-1,0-1 1,0 1 0,1-1-1,-1 1 1,1 0 0,-1 0-1,1 0 1,0 1 0,0-1-1,0 1 1,1-1 0,-1 1-1,1 0 1,-1 0-1,1 1 1,-1-1 0,1 1-1,0-1 1,0 1 0,0 0-1,0 1 1,0-1 0,0 1-1,0 0 1,0 0 0,0 0-1,0 0 1,0 1 0,0-1-1,0 1 1,0 0 0,-1 1-1,1-1 1,0 0 0,1 2-76,2 4 13,1 1 1,-1 0 0,0 0-1,-1 0 1,0 1 0,-1 0-1,0 0 1,0 1 0,0 0 0,-2-1-1,1 2 1,-1-1 0,-1 0-1,1 0 1,-2 1 0,0-1-1,0 1 1,-1 0 0,0-1-1,0 1 1,-1-1 0,-1 1-1,-1 1-13,-10 113 506,13-124-499,0-1 0,0 1-1,1 0 1,-1 0 0,0 0 0,0 0 0,0-1 0,1 1 0,-1 0-1,1 0 1,-1-1 0,0 1 0,1 0 0,0-1 0,-1 1 0,1 0-1,-1-1 1,1 1 0,0-1 0,-1 1 0,1-1 0,0 1 0,-1-1-1,1 1 1,0-1 0,0 0 0,-1 1 0,1-1 0,0 0 0,0 0-1,0 0 1,0 0 0,-1 1 0,1-1 0,0 0 0,0 0 0,0-1 0,0 1-1,0 0 1,-1 0 0,1 0 0,0-1 0,0 1 0,0 0 0,-1-1-1,1 1 1,0 0 0,0-1 0,-1 1 0,1-1-7,49-23-5,-44 20 23,2 1-85,0-1 1,-1-1-1,0 1 1,0-2-1,0 1 0,-1 0 1,0-1-1,0 0 1,0-1-1,-1 1 1,0-1-1,0 0 0,1-3 67,2-18-725</inkml:trace>
  <inkml:trace contextRef="#ctx0" brushRef="#br0" timeOffset="2275.911">1793 391 24325,'-1'16'680,"1"-3"48,9-3-287,4-7-57,4-4-104,2-7-176,4-2-16,2-5-16,0-1 80,-3 0-832,0-1-641</inkml:trace>
  <inkml:trace contextRef="#ctx0" brushRef="#br0" timeOffset="6412.001">2218 192 14963,'0'0'3538,"0"0"-72,0 0-1509,0 5-261,43 119-641,11 15 88,-53-136-1137,1 0 1,0 0-1,-1-1 1,1 1-1,0 0 1,0-1-1,1 0 1,-1 1-1,0-1 0,1 0 1,-1 0-1,1 0 1,0 0-1,0-1 1,0 1-1,0-1 1,0 0-1,0 0 0,0 0 1,0 0-1,0 0 1,0-1-1,1 1 1,1-1-7,14-38 288,12-242-62,-30 280-223,-1 1-1,1-1 0,-1 1 0,1-1 0,-1 0 1,0 1-1,1-1 0,0 1 0,-1-1 1,1 0-1,-1 0 0,1 1 0,-1-1 0,1 0 1,0 0-1,-1 0 0,1 1 0,0-1 0,-1 0 1,1 0-1,-1 0 0,1 0 0,0 0 1,-1 0-1,1 0 0,0-1 0,-1 1 0,1 0 1,-1 0-1,1 0 0,0-1 0,-1 1 0,1 0 1,-1-1-1,1 1 0,-1 0 0,1-1 1,-1 1-1,1-1 0,-1 1 0,1 0 0,-1-1 1,0 1-1,1-1 0,-1 0 0,0 1 0,1-1 1,-1 1-1,0-1 0,0 1 0,1-1 0,-1 0 1,0 1-1,0-1 0,0 0 0,0 1 1,0-1-1,0 0 0,0 1 0,0-1 0,0 1 1,0-1-1,0 0 0,-1 1 0,1-1-2,23 53 137,-21-45-128,25 73 82,45 99 134,-72-179-215,0-1 0,1 0 0,-1 1 0,0-1 0,1 1 0,-1-1 0,0 0 0,1 1 0,-1-1 0,1 1 0,-1-1 0,1 1 0,-1-1 0,1 1 0,-1-1 0,1 1 0,-1 0 0,1-1 0,0 1 1,-1 0-1,1 0 0,-1-1 0,1 1 0,0 0 0,-1 0 0,1 0 0,0 0 0,-1 0 0,1-1 0,0 1 0,0 1 0,-1-1 0,1 0 0,0 0 0,-1 0 0,1 0 0,0 0 0,-1 1 0,1-1 0,0 0 0,-1 1 0,1-1 0,-1 0 0,1 1 0,-1-1 0,1 1 0,-1-1 0,1 0 0,-1 1 0,1 0 0,-1-1 0,1 1 1,-1-1-1,0 1 0,1-1 0,-1 1 0,0 0 0,0-1 0,1 1 0,-1 0 0,0-1 0,0 1 0,0 0 0,0-1 0,0 2-10,6-57 371,0-30-219,-4 85-156,0-1 1,-1 1-1,1-1 1,0 1-1,0-1 1,-1 1-1,1 0 1,0 0 0,0 0-1,0 0 1,0 0-1,-1 0 1,1 1-1,0-1 1,0 0-1,0 1 1,-1 0-1,1-1 1,0 1-1,-1 0 1,1 0-1,-1 0 1,1 0-1,-1 0 1,1 0-1,-1 0 1,0 1 0,1-1-1,-1 1 1,0-1-1,0 0 1,0 1-1,0 0 1,0 1 3,5 2 2,80 54-88,-84-58-176,-2-1-498,0 0-733,0 0 828</inkml:trace>
  <inkml:trace contextRef="#ctx0" brushRef="#br0" timeOffset="6656.445">2498 1 23477,'-6'12'1224,"2"2"737,4 5-1329,4 3-232,5-3-312,1-4-72,4-7 16,0-3-160,1-2-592,1 0-400,1 2-681,4 0 2409</inkml:trace>
  <inkml:trace contextRef="#ctx0" brushRef="#br0" timeOffset="6972.22">2765 109 18932,'14'9'4218,"0"20"-2748,-9-18-1005,25 53 667,-20-40-960,1 0 1,1 0 0,1-2-1,1 0 1,1 0-1,8 7-172,11 9 12,119 150-7,-143-174 1,-1 1 1,-1 1-1,-1 0 1,0 0-1,-1 0 0,0 0 1,-2 1-1,0 0 1,-1 0-1,0 1 0,-1-1 1,-1 13-7,-1-28 22,1 0-1,-1 0 1,0 0 0,0 0 0,1 0 0,-2 0 0,1 1-1,0-1 1,0 0 0,-1 0 0,1 0 0,-1 0-1,1 0 1,-1 0 0,0 0 0,0 0 0,0 0 0,0-1-1,0 1 1,0 0 0,-1 0 0,1-1 0,0 1-1,-1-1 1,1 1 0,-1-1 0,0 0 0,0 0 0,1 1-1,-1-1 1,0 0 0,0-1 0,0 1 0,0 0-1,0 0 1,0-1 0,0 1 0,0-1 0,0 0 0,0 0-1,-1 0 1,1 0 0,0 0 0,0 0 0,0 0-1,0-1 1,0 1 0,0-1 0,0 1 0,-1-2-22,-11-6 62,0-1 1,0 0 0,1-1-1,0-1 1,1 0-1,1-1 1,-1 0 0,2-1-1,0 0 1,0-1-1,1 0 1,1 0 0,1-1-1,0 0 1,0 0-1,2-1 1,0 0 0,-2-9-63,4 16-11,0-1 0,1 0 0,0 0 0,1 0 0,0-1 0,0 1 0,1 0 0,0 0 0,1-1 0,0 1 0,1 0 0,0 0 0,1 0 0,0 0 0,0 0 0,1 1 0,0-1 0,1 1 0,0 0 0,0 1 0,1-1 0,6-6 11,18-12 988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05:43.491"/>
    </inkml:context>
    <inkml:brush xml:id="br0">
      <inkml:brushProperty name="width" value="0.025" units="cm"/>
      <inkml:brushProperty name="height" value="0.025" units="cm"/>
    </inkml:brush>
  </inkml:definitions>
  <inkml:trace contextRef="#ctx0" brushRef="#br0">4 108 14267,'-3'-108'11785,"15"147"-10683,-2 25-969,-4 0-1,-2 1 1,-4 56-133,4 64 46,-4-176-40,1 0 0,-1 0 1,2 0-1,-1 0 0,1 0 0,1 0 1,0 0-1,0-1 0,0 1 0,1-1 1,1 0-1,-1 0 0,2 0-6,-4-6 7,1-1-1,-1 0 0,1 0 1,-1-1-1,1 1 0,-1 0 1,1-1-1,0 0 1,-1 1-1,1-1 0,0 0 1,-1 0-1,1-1 0,0 1 1,-1-1-1,1 1 1,-1-1-1,1 0 0,-1 0 1,1 0-1,-1 0 0,1 0 1,-1 0-1,0-1 1,0 1-1,0-1 0,2-1-6,58-41 57,-53 35-102,1 1-1,0 1 1,0-1-1,1 1 1,0 1-1,0 0 1,0 1-1,1 0 1,-1 1-1,1 0 1,0 0-1,1 2 1,-1-1-1,4 1 46,8 5-1441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05:45.766"/>
    </inkml:context>
    <inkml:brush xml:id="br0">
      <inkml:brushProperty name="width" value="0.025" units="cm"/>
      <inkml:brushProperty name="height" value="0.025" units="cm"/>
    </inkml:brush>
  </inkml:definitions>
  <inkml:trace contextRef="#ctx0" brushRef="#br0">91 520 14699,'-5'3'8875,"-3"3"-4477,-46 44-3760,51-47-637,1 1-1,-1-1 1,1 0-1,0 1 1,0 0-1,0-1 1,1 1-1,-1 0 1,1 0-1,0 0 1,0 0-1,0 0 1,1 0-1,-1 0 1,1 0-1,0 0 1,1 1-1,-1-1 1,0 0-1,1 0 1,0 0-1,0 0 1,0 0-1,1 0 1,-1-1 0,1 1-1,0 0 1,0-1-1,0 1 1,1-1-1,0 1 0,85 6-4,-81-8 4,0 0 1,0 0-1,-1 0 0,1 1 1,-1 0-1,1 1 0,-1-1 1,0 1-1,0 1 0,-1-1 1,1 1-1,-1 0 0,0 0 0,0 0 1,-1 1-1,1 0 0,-1 0 1,-1 0-1,1 0 0,-1 0 1,0 1-1,0 0 0,-1-1 1,0 1-1,0 0 0,-1 0 0,1 0 1,-2 1-1,1-1 0,-1 1 0,-3-2 50,0-1 0,-1 1 0,1-1 0,-1 0 0,-1 0 0,1 0 0,-1-1 0,1 1-1,-1-1 1,-1 0 0,1-1 0,0 1 0,-1-1 0,0 0 0,0-1 0,0 1 0,0-1-1,0 0 1,0-1 0,-1 1 0,1-1 0,0 0 0,-1-1 0,1 0 0,-1 0 0,1 0-1,-2-1-49,-53-9 40,58 9-112,3 1-88,0 0-188,0 0-455,5-1-816,21-3-448</inkml:trace>
  <inkml:trace contextRef="#ctx0" brushRef="#br0" timeOffset="375.994">323 563 20452,'0'0'1778,"0"0"29,-1 2-553,13 104 611,-9-88-1788,-2-9-26,0-1 1,1 1 0,0 0-1,1-1 1,-1 1 0,2-1-1,-1 0 1,1 0 0,0 0-1,1 0 1,0-1 0,1 2-52,-4-9 15,0 0 1,0 0 0,0 0 0,0-1 0,0 1 0,0 0 0,0-1 0,0 1-1,0-1 1,-1 0 0,1 1 0,0-1 0,0 0 0,0 0 0,-1 0 0,1 0-1,0-1 1,-1 1 0,1 0 0,-1-1 0,0 1 0,1-1 0,-1 0 0,0 1-1,0-1 1,0 0 0,0 0 0,0 1 0,0-1 0,-1 0 0,1 0-1,-1 0 1,1 0 0,-1 0 0,0 0 0,1 0 0,-1 0 0,0 0 0,-1 0-16,3-2 15,33-185 798,-34 177-752,-1 9-42,16 23-90,-4 2 62,-2 0 1,0 1 0,-2 0-1,0 0 1,-2 1-1,4 23 9,28 86 50,-18-101-110,-19-32 43,-1 0 1,1 1-1,-1-1 1,0 0-1,1 1 1,-1-1-1,1 0 1,-1 0-1,1 1 1,-1-1-1,1 0 1,-1 0-1,1 0 1,-1 0-1,1 0 1,-1 0-1,1 0 1,0 0-1,-1 0 1,1 0-1,-1 0 1,1 0-1,-1 0 1,1 0-1,-1-1 1,1 1-1,-1 0 1,1 0-1,-1-1 1,0 1-1,1 0 1,-1 0-1,1-1 1,-1 1-1,0 0 1,1-1-1,-1 1 1,1-1-1,-1 1 1,0-1-1,0 1 1,1 0-1,-1-1 1,0 1-1,0-1 1,0 1 0,1-1-1,-1 1 1,0-1-1,0 1 1,0-1-1,0 0 1,0 1-1,0-1 1,0 1-1,0-1 1,0 1-1,0-1 1,-1 1-1,1-1 1,0 1-1,0-1 1,0 1 16,6-74-2628,-8 23 3061</inkml:trace>
  <inkml:trace contextRef="#ctx0" brushRef="#br0" timeOffset="717.711">627 301 11522,'5'43'7555,"2"14"-2998,13 72-1976,-20-126-2546,0-1 0,0 1 0,0-1 0,0 1 0,0-1 0,1 1 1,-1-1-1,1 1 0,-1-1 0,1 1 0,0-1 0,0 0 0,0 1 0,1-1 0,-1 0 0,0 0 0,1 0 0,-1 0 1,1 0-1,0 0 0,0 0 0,0-1 0,-1 1 0,2-1 0,-1 1 0,0-1 0,0 0 0,0 1 0,1-1 0,-1-1 1,0 1-1,1 0 0,-1 0 0,1-1 0,-1 0 0,1 1 0,-1-1 0,1 0 0,0 0-35,27-9 33,-26 7-27,0-1-1,0 1 0,0 0 0,0 0 0,0 0 1,1 1-1,-1 0 0,1 0 0,-1 0 0,1 0 0,0 1 1,-1-1-1,1 1 0,0 0 0,-1 1 0,1-1 0,-1 1 1,1 0-1,0 0 0,-1 0 0,0 1 0,1-1 0,-1 1 1,0 0-1,0 1 0,0-1 0,0 1 0,0-1 0,-1 1 1,1 0-1,-1 1 0,2 1-5,-1 8 67,-1-1 0,-1 1 1,0-1-1,-1 1 0,0 0 1,-1 0-1,0 0 0,-1 0 0,0-1 1,-2 1-1,1 0 0,-1-1 0,-1 0 1,0 1-1,-1-2 0,-3 8-67,7-17 20,0 0 0,1 1-1,-1-1 1,0 0 0,0 0 0,0 0-1,0 1 1,0-1 0,-1 0-1,1-1 1,-1 1 0,1 0 0,-1 0-1,0-1 1,1 1 0,-1-1 0,0 1-1,0-1 1,0 0 0,0 0-1,0 1 1,-1-2 0,1 1 0,0 0-1,0 0 1,-1-1 0,1 1 0,0-1-1,-1 0 1,1 0 0,-1 0 0,1 0-1,0 0 1,-1 0 0,1 0-1,0-1 1,-1 0 0,1 1 0,-1-1-20,0-1-66,-1 0 0,1 0 0,-1 0 1,1-1-1,0 1 0,0-1 0,0 0 1,1 0-1,-1 0 0,0 0 0,1 0 1,0-1-1,0 1 0,0-1 0,0 1 1,1-1-1,-1 0 0,1 1 0,0-1 1,0 0-1,0 0 0,1 0 0,0 0 1,-1 0-1,1 0 0,0 0 0,1 0 1,-1 0-1,1 0 0,1-3 66,9-17-1986</inkml:trace>
  <inkml:trace contextRef="#ctx0" brushRef="#br0" timeOffset="1248.158">1013 525 13523,'0'-1'7160,"2"14"-5528,3 17-1298,1 0 0,1-1 0,2 0 0,1-1 0,1 0 0,1 0-1,2-1 1,1-1 0,14 20-334,74 103 12,-102-145 41,1-1 0,-1 1 0,1-1 0,-1 1 0,0 0 0,0-1 0,-1 1 0,1 0 0,-1 0 0,0 0 0,0-1 0,0 1 0,0 0 0,-1 0 0,1 0 0,-1-1 0,0 1 0,0 0 0,-1-1 0,1 1 0,-1-1 0,0 1 0,1-1 0,-2 0 0,1 0-1,0 0 1,-1 0 0,1 0 0,-1 0 0,0-1 0,0 1 0,0-1 0,0 0 0,0 0 0,0 0 0,-1 0 0,1 0 0,-1-1 0,1 0 0,-1 1 0,0-1 0,1-1 0,-1 1 0,0 0 0,0-1 0,0 0 0,1 0 0,-1 0 0,0 0 0,0-1 0,0 0 0,1 1 0,-1-1 0,0-1 0,1 1 0,-1 0 0,1-1 0,-3-1-53,0-2 11,1 1 1,0-1-1,0 0 1,0 0 0,0-1-1,1 0 1,0 1-1,0-1 1,1-1 0,0 1-1,0 0 1,0-1-1,1 0 1,0 0 0,0 1-1,0-1 1,1 0-1,0-1 1,1 1-1,-1 0 1,2 0 0,-1 0-1,1-4-11,1-9-9,2-1 0,0 1 0,1 0 0,0 1 0,2-1 0,0 1-1,8-12 10,110-152-29,-84 130 28,-36 48 8,0-1 1,0 0-1,-1 0 1,0-1-1,0 1 0,-1-1 1,0 0-1,0 0 1,-1 0-1,0 0 1,0 0-1,1-6-7,-9 11 251,2 2-231,0 0 0,1 1 0,-1 0 0,0 0 0,0 0 0,0 0 0,1 1 1,-1 0-1,1-1 0,-1 1 0,1 0 0,0 1 0,0-1 0,0 1 0,0-1 0,0 1 0,0 0 0,1 0 1,0 0-1,-1 0 0,1 0 0,0 1 0,0-1 0,1 1 0,-2 2-20,-24 101 3,27-98-22,1 1 0,-1-1-1,1 0 1,1 0 0,0 0-1,0 0 1,1 0 0,0 0-1,0-1 1,1 1 0,0-1-1,5 7 20,21-5-2219,-11-18 149</inkml:trace>
  <inkml:trace contextRef="#ctx0" brushRef="#br0" timeOffset="1497.776">1507 472 19548,'-12'19'1104,"2"6"-95,-2 3-369,5 7-88,4 0-144,5-3-144,3-4-72,6-12-152,2-5-40,1-12-16,1-9-160,2-15-336,4-4-304</inkml:trace>
  <inkml:trace contextRef="#ctx0" brushRef="#br0" timeOffset="1805.391">1686 37 18892,'-8'3'4940,"-1"52"-3577,4-8-1101,2 0 1,2 0-1,2 0 1,3 0-1,1 0 1,2 0-1,4 8-262,-7-44 30,0 1 0,1-1-1,0 0 1,1 0 0,0-1-1,0 0 1,1 0 0,1 0-1,7 7-29,-14-16 30,-1-1 11,-23-40 132,-79-127-69,100 164-54,2 3 24,0 0 29,4 1 12,6 3-118,1 0 0,0-1 0,0-1 0,0 0 0,1 0 0,-1-1 0,0 0 0,1-1 0,-1-1 0,0 0 0,0 0 0,5-2 3,18-7-994,-1-1-544</inkml:trace>
  <inkml:trace contextRef="#ctx0" brushRef="#br0" timeOffset="2250.459">2222 1 23981,'19'159'2622,"8"-1"0,7 3-2622,7 3 352,-41-162-388,-6-6-232,-6-7 72,-1-2 0,2 1-1,-1-2 1,2 1 0,0-2 0,0 1 0,2-1-1,-2-3 197,-5-8-269,4 9 97,6 10 128,0 0 0,0 0 0,1 0 0,0-1 0,0 1-1,1-1 1,0 0 0,0 0 0,1 0 0,0-1 0,0 1 0,1 0-1,0-4 45,2 11 14,-1 0 0,1 1 0,0-1 0,0 1 0,-1-1 0,1 1 0,0-1 0,0 1 0,0-1 0,0 1 0,0 0 0,0-1 0,0 1 0,0 0 0,0 0 0,0 0 0,0 0 0,0 0-1,0 0 1,0 0 0,0 0 0,0 0 0,0 0 0,0 1 0,0-1 0,0 0 0,0 1 0,0-1 0,-1 0 0,1 1 0,0-1 0,0 1 0,0 0 0,0-1 0,-1 1 0,1 0 0,0-1 0,-1 1 0,2 1-15,35 26 295,63 31-90,22-49-1463,-81-13-199</inkml:trace>
  <inkml:trace contextRef="#ctx0" brushRef="#br0" timeOffset="2579.21">2781 388 17044,'-11'41'2860,"4"-24"-2171,2 0-1,0 1 0,0 0 1,2 0-1,0 0 1,2 0-1,0 1 0,0-1 1,2 0-1,0 1 1,4 16-689,-4-32 37,0-1 1,-1 1-1,1 0 1,0 0 0,0-1-1,1 1 1,-1-1 0,0 1-1,1-1 1,0 1 0,-1-1-1,1 0 1,0 0 0,0 0-1,0 0 1,1 0 0,-1 0-1,0 0 1,1-1 0,-1 1-1,1-1 1,-1 0-1,1 0 1,0 0 0,-1 0-1,1 0 1,0-1 0,0 1-1,0-1 1,0 0 0,0 1-1,-1-2 1,1 1 0,0 0-1,0 0 1,0-1 0,0 1-1,-1-1 1,3-1-38,7-6 77,-1-1 1,0 0-1,-1-1 1,0 0-1,-1 0 1,0-1-1,-1-1 0,0 1 1,0-1-1,-1 0 1,-1-1-1,0 0 1,-1 0-1,4-14-77,-5 18 18,0 0 0,0-1 0,-1 1 0,0-1 0,-1 0 0,0 0 0,-1 0 0,0 0 0,0 0 0,-1 0 0,0 0 0,-1 0 0,0 0 0,-1 0 0,0 0 0,0 0 0,-1 0 0,-2-4-18,2 12-18,1 0 1,-1 0-1,0 1 0,1-1 1,-1 1-1,0 0 1,0-1-1,0 1 0,1 1 1,-1-1-1,-1 0 0,1 1 1,0-1-1,0 1 0,0 0 1,0 0-1,0 0 0,0 1 1,0-1-1,0 1 0,0-1 1,0 1-1,0 0 0,0 0 1,0 1-1,1-1 0,-1 0 1,0 1-1,1 0 0,-1-1 1,1 1-1,-1 0 0,1 0 1,0 1-1,0-1 0,0 0 1,0 1-1,1-1 0,-1 1 1,0 0-1,1-1 0,0 1 1,0 0-1,0 0 0,0 0 1,0 0-1,0 0 0,1 0 1,-1 1 17,1 10-818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05:56.661"/>
    </inkml:context>
    <inkml:brush xml:id="br0">
      <inkml:brushProperty name="width" value="0.025" units="cm"/>
      <inkml:brushProperty name="height" value="0.025" units="cm"/>
    </inkml:brush>
  </inkml:definitions>
  <inkml:trace contextRef="#ctx0" brushRef="#br0">1 6 21269,'1'-6'1040,"5"6"408,2 9-376,0 16-632,4 8-120,1 14-208,2 4-55,-2 9-33,0 3 8,0-2 16,-1-1 16,-2-9-1065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05:56.914"/>
    </inkml:context>
    <inkml:brush xml:id="br0">
      <inkml:brushProperty name="width" value="0.025" units="cm"/>
      <inkml:brushProperty name="height" value="0.025" units="cm"/>
    </inkml:brush>
  </inkml:definitions>
  <inkml:trace contextRef="#ctx0" brushRef="#br0">1 0 17308,'1'26'3873,"-1"-1"1128,0-7-4001,2-2-328,-5-6-344,3-10-168,0 0-328,0 0-624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05:50.385"/>
    </inkml:context>
    <inkml:brush xml:id="br0">
      <inkml:brushProperty name="width" value="0.025" units="cm"/>
      <inkml:brushProperty name="height" value="0.025" units="cm"/>
    </inkml:brush>
  </inkml:definitions>
  <inkml:trace contextRef="#ctx0" brushRef="#br0">156 351 14699,'36'-101'7406,"-35"100"-6334,-1 1 58,1 2-114,21 124 1506,-13-42-2270,-2-18-218,2-2 0,2 1 0,10 23-34,13-18 40,-33-70-51,0 0 0,0-1 0,0 1-1,-1-1 1,1 1 0,0-1 0,0 1 0,-1-1-1,1 1 1,0-1 0,0 0 0,-1 1-1,1-1 1,-1 0 0,1 0 0,-1 0 0,1 1-1,-1-1 1,1 0 0,-1 0 0,0 0-1,0 0 1,1 0 0,-1 1 0,0-1 0,0 0-1,0 0 1,0 0 0,0 0 0,0 0-1,0 0 1,0 0 0,0 0 0,0 0 0,-1 0-1,1 0 12,-1-24-824,-8-6-830</inkml:trace>
  <inkml:trace contextRef="#ctx0" brushRef="#br0" timeOffset="342.08">0 313 18956,'21'-65'7569,"30"15"-5738,80-8-1964,-125 56 136,0 0 0,1 0 0,-1 0 0,1 1 0,0 0 0,0 0 0,-1 1 0,1 0 0,0 0 0,0 0 0,-1 1 0,1 0 0,0 1 0,-1-1 0,1 1 0,-1 0 0,0 1 0,0-1 0,1 1 0,-2 1 0,1-1 0,0 1 0,-1 0 0,0 0 0,1 1 0,-2-1 0,1 1-1,0 0 1,-1 1 0,0-1 0,0 2-3,1 7 26,-1 0 0,0 0-1,-1 0 1,0 0 0,-1 1-1,-1-1 1,-1 1 0,0 0-1,0-1 1,-2 1 0,0-1-1,0 1 1,-2-1 0,0 0-1,0 0 1,-1-1 0,-1 1-1,0-1 1,-1 0 0,-1 2-26,6-12 1,0 0 1,0 1-1,0-1 0,0 0 1,-1 0-1,1-1 1,-1 1-1,1 0 1,-1-1-1,0 0 0,0 0 1,0 0-1,-1 0 1,1 0-1,0 0 0,-1-1 1,1 1-1,-1-1 1,1 0-1,-1 0 0,0-1 1,1 1-1,-1-1 1,0 0-1,1 0 0,-1 0 1,0 0-1,0 0 1,1-1-1,-1 0 1,0 0-1,1 0 0,-1 0 1,1 0-1,-1-1-1,2 1-535,2 1-886,0-2-440</inkml:trace>
  <inkml:trace contextRef="#ctx0" brushRef="#br0" timeOffset="916.959">591 276 19508,'-5'-25'3521,"4"23"-2043,1 2-401,0 0-319,1 2-329,66 305 456,-23-82-239,-26-179-538,-18-46-102,1 1 0,-1 0 0,0 0 0,1-1 0,-1 1-1,1-1 1,-1 1 0,1-1 0,0 1 0,-1 0 0,1-1-1,0 0 1,-1 1 0,1-1 0,0 1 0,-1-1 0,1 0-1,0 0 1,0 1 0,-1-1 0,1 0 0,0 0 0,0 0 0,0 0-1,-1 0 1,1 0 0,0 0 0,0 0 0,-1 0 0,1 0-1,0 0 1,0-1 0,0 1 0,-1 0 0,1 0 0,0-1-1,-1 1 1,1-1 0,0 1 0,-1-1 0,1 1 0,0-1-1,-1 1 1,1-1 0,-1 1 0,1-1 0,-1 0 0,1 1-1,-1-1 1,0 0 0,1 1 0,-1-1 0,0 0 0,1 1-1,-1-2-5,44-122 574,-16 32-338,-28 91-236,0 0-1,0 0 1,0 0 0,0 0-1,0 1 1,0-1 0,0 0-1,1 0 1,-1 1 0,0-1 0,1 0-1,-1 0 1,0 1 0,1-1-1,-1 0 1,1 1 0,-1-1-1,1 0 1,-1 1 0,1-1-1,0 1 1,-1-1 0,1 1 0,0-1-1,-1 1 1,1 0 0,0-1-1,0 1 1,-1 0 0,1-1-1,0 1 1,0 0 0,0 0-1,-1 0 1,1 0 0,0 0-1,0 0 1,0 0 0,-1 0 0,1 0-1,0 0 1,0 0 0,0 0-1,-1 1 1,1-1 0,0 0-1,0 1 1,-1-1 0,1 0-1,0 1 1,-1-1 0,1 1 0,0-1-1,-1 1 1,1 0 0,-1-1-1,1 1 1,-1-1 0,1 1 0,21 44-50,11 171 105,-33-217-72,0 1 0,1-1 1,-1 1-1,0 0 0,1-1 0,-1 1 1,1-1-1,-1 1 0,0 0 1,1-1-1,-1 1 0,1 0 1,-1 0-1,1 0 0,-1-1 0,1 1 1,0 0-1,-1 0 0,1 0 1,-1 0-1,1 0 0,-1 0 1,1 0-1,-1 0 0,1 0 0,-1 0 1,1 0-1,0 0 0,-1 0 1,1 0-1,-1 1 0,1-1 1,-1 0-1,1 0 0,-1 1 0,1-1 1,-1 0-1,1 1 0,-1-1 1,0 0-1,1 1 0,-1-1 1,0 1-1,1-1 0,-1 1 1,0-1-1,1 1 0,-1-1 0,0 1 1,0-1-1,0 1 0,1-1 1,-1 1-1,0-1 0,0 1 1,0-1-1,0 1 0,0-1 0,0 1 1,0 0-1,0-1 0,0 1 1,0-1-1,0 1 0,0-1 1,-1 1-1,1-1 0,0 1 0,-1 0 17,7-15-1585</inkml:trace>
  <inkml:trace contextRef="#ctx0" brushRef="#br0" timeOffset="1296.458">1142 544 24453,'0'0'1417,"0"0"783,0 0-1424,5 5-296,3 17-416,-1 8-48,2 6-16,0 3-8,-2-1 8,0-4 16,-1-6-144,-2-8-168,1-11-792,-5-9-840</inkml:trace>
  <inkml:trace contextRef="#ctx0" brushRef="#br0" timeOffset="1618.135">1231 75 23861,'4'6'1918,"9"18"-1691,-1 0 1,-1 0-1,-1 2 0,-2-1 1,0 1-1,-2 0 0,-1 1 1,1 14-228,0-11 183,-1 10-90,3-1 0,1 1 0,2-2-1,2 0 1,1 0 0,2-1 0,17 29-93,-14-37-1903,-19-29 212</inkml:trace>
  <inkml:trace contextRef="#ctx0" brushRef="#br0" timeOffset="2469.467">1461 41 20748,'-13'-18'2559,"16"28"822,56 190-3135,-35-96-94,76 201 160,-58-237-447,-34-66-570,-4-10-632</inkml:trace>
  <inkml:trace contextRef="#ctx0" brushRef="#br0" timeOffset="2714.067">1785 325 19468,'5'19'1825,"-1"-2"-417,2 14-312,3 5-136,0 4-464,2 1-96,-1-2-111,-1-4-81,0-7-48,-3-6-24,-3-12-80,-3-10 56,0 0-536,0 0-401,-8-29-679</inkml:trace>
  <inkml:trace contextRef="#ctx0" brushRef="#br0" timeOffset="2880.078">1733 5 21469,'0'0'1632,"0"0"912,0 0-983,0 0-953,0 0-296,0 1-280,0 1-32,0 1-56,0 0-216,12 49-1048,-5-37-313</inkml:trace>
  <inkml:trace contextRef="#ctx0" brushRef="#br0" timeOffset="3347.885">1961 463 18668,'17'61'2950,"27"91"581,36 70-2756,-65-192-716,-14-28 61,8-163 1254,-10 104-1316,1 25-46,-2-19-8,3 0-1,2 0 1,2 1 0,3-1 0,2-2-4,32-31-36,-41 82 28,0 1 0,0-1 0,1 1 0,-1-1 1,1 1-1,-1 0 0,1-1 0,-1 1 0,1 0 0,0 0 0,0 0 0,0 0 1,-1 1-1,1-1 0,0 0 0,0 1 0,0-1 0,0 1 0,0 0 0,0-1 0,0 1 1,0 0-1,0 0 0,0 1 0,0-1 0,0 0 0,0 1 0,0-1 0,0 1 1,0-1-1,0 1 0,0 0 0,0 0 0,0 0 0,-1 0 0,1 0 0,0 1 1,-1-1-1,1 0 0,-1 1 0,0-1 0,1 1 0,-1 0 8,5 7 4,0 0 0,-1 0 0,0 1 0,-1 0 0,0 0 0,0 0 1,-1 0-1,-1 1 0,0 0 0,0-1 0,-1 1 0,0 0 0,-1-1 0,0 1 0,-1 0 0,0 0 0,-1-1 0,0 1 0,0-1 0,-1 0 0,-1 1 0,0-1 0,-4 8-4,6-14-39,0 0 0,0 0 0,0 0 0,0 0 0,0 0 0,-1-1 0,0 1 0,0-1 0,0 0 0,0 0-1,0 0 1,0 0 0,-1-1 0,0 1 0,1-1 0,-1 0 0,0 0 0,0 0 0,0-1 0,0 1 0,0-1-1,-1 0 1,1 0 0,0 0 0,-1-1 0,1 0 0,0 0 0,-1 0 0,1 0 0,0 0 0,-1-1 0,-3-1 39,-2-9-815,2-1 2658</inkml:trace>
  <inkml:trace contextRef="#ctx0" brushRef="#br0" timeOffset="3846.413">2545 202 19012,'-46'25'4398,"45"-7"-2468,1 32-860,10-3-1054,6-29-440,40 2 278,-49-19 139,1 1-1,-1 0 1,0 0-1,0 1 1,0 0-1,0 0 1,-1 0 0,1 1-1,-1 0 1,0 0-1,0 1 1,0 0-1,0 0 1,-1 0-1,0 1 1,0 0-1,0-1 1,-1 2 0,0-1-1,0 0 1,-1 1-1,3 6 8,-7-9 118,1 0-1,-1 1 0,0-1 1,0 0-1,-1 0 1,1 1-1,-1-1 0,0 0 1,0-1-1,0 1 1,-1 0-1,1-1 1,-1 1-1,0-1 0,0 0 1,0 1-1,0-2 1,0 1-1,-1 0 0,0-1 1,1 1-1,-1-1 1,-2 1-118,0 1 38,1 0 1,-1 0-1,-1-1 0,1 0 1,0 0-1,-1 0 1,0-1-1,1 0 1,-1 0-1,0-1 1,0 0-1,0 0 0,0-1 1,0 0-1,0 0 1,0 0-1,-5-2-38,11 2-631,1 0-219,0-1 2083</inkml:trace>
  <inkml:trace contextRef="#ctx0" brushRef="#br0" timeOffset="4467.109">3016 255 24293,'0'-2'82,"0"1"0,0 0-1,0 0 1,-1-1 0,1 1 0,0 0 0,-1 0-1,1 0 1,-1-1 0,1 1 0,-1 0-1,0 0 1,1 0 0,-1 0 0,0 0-1,0 0 1,0 0 0,1 0 0,-1 0 0,0 1-1,0-1 1,0 0 0,-1 1 0,1-1-1,0 0 1,0 1 0,0 0 0,0-1-1,-1 1 1,1-1 0,0 1 0,0 0 0,0 0-1,-1 0 1,1 0 0,0 0 0,-1 0-1,1 0 1,0 0 0,0 1 0,0-1-1,-1 0 1,1 1 0,0-1 0,0 1 0,0-1-1,0 1 1,-1-1 0,1 1 0,0 0-1,0 0-81,-7 7 31,1-1-1,-1 1 1,2 1-1,-1-1 1,1 1-1,1 0 0,0 0 1,0 1-1,1-1 1,0 1-1,0 0 1,1 0-1,0 1 1,1-1-1,1 1 0,-1-1 1,1 4-31,-1-1 16,1-7-16,-3 7 2,1 2 0,0-1 0,1 0 0,1 1 0,0-1 1,1 0-1,0 1 0,1-1 0,1 1 0,1-1 0,0 0 0,1 3-2,-2-14-82,0 0-1,1 0 1,-1 0-1,1 0 1,-1-1 0,1 1-1,0-1 1,0 0-1,0 0 1,0 0-1,0 0 1,1 0 0,-1-1-1,1 0 1,-1 1-1,1-1 1,-1 0-1,1-1 1,0 1 0,-1-1-1,1 1 1,0-1-1,-1 0 1,1-1-1,0 1 1,0-1-1,-1 1 1,1-1 0,-1 0-1,1 0 1,-1-1-1,2 0 83,26-11-1931</inkml:trace>
  <inkml:trace contextRef="#ctx0" brushRef="#br0" timeOffset="5703.945">3247 265 18068,'-7'45'2281,"2"-24"-1789,1 1 0,1-1 0,2 1-1,0 0 1,1-1 0,1 1 0,0 0 0,2 0 0,3 10-492,-6-31 21,0 1 0,0-1 1,1 1-1,-1-1 0,0 1 0,0-1 1,1 1-1,-1-1 0,1 1 0,0-1 0,-1 0 1,1 1-1,0-1 0,0 0 0,0 1 1,0-1-1,0 0 0,0 0 0,0 0 1,0 0-1,0 0 0,0 0 0,1 0 0,-1 0 1,0-1-1,1 1 0,-1 0 0,1-1 1,-1 1-1,1-1 0,-1 0 0,1 1 0,-1-1 1,1 0-1,-1 0 0,1 0 0,-1 0 1,1 0-1,-1 0 0,1 0 0,-1-1 1,1 1-1,-1 0 0,1-1 0,-1 0 0,1 1 1,-1-1-1,0 0 0,1 1 0,-1-1 1,0 0-1,0 0 0,1-1-21,52-65 983,-48 54-899,-2 1 0,0-2 0,0 1-1,-1 0 1,-1-1 0,0 1-1,-1-1 1,-1 0 0,0-3-84,4-50 227,-3 67-228,-1 0 0,0 1 0,0-1 1,0 0-1,1 0 0,-1 0 1,0 0-1,0 0 0,1 0 0,-1 0 1,0 0-1,0 0 0,1 0 0,-1-1 1,0 1-1,0 0 0,1 0 1,-1 0-1,0 0 0,0 0 0,1 0 1,-1 0-1,0 0 0,0-1 1,0 1-1,0 0 0,1 0 0,-1 0 1,0-1-1,0 1 0,0 0 1,5 29-20,14 191 213,-20-218-179,1 0 0,0 0 0,0-1 0,0 1 0,0 0 0,0-1 0,0 1 0,0 0 0,0-1 0,1 1 0,-1 0 0,1-1 0,-1 1 0,1 0 0,0-1 0,-1 1 0,1-1 0,0 1 0,0-1 0,0 0 0,0 1 0,0-1 0,1 0 0,-1 0 0,0 1 0,1-1 0,-1 0 0,0 0 0,1-1 0,-1 1 0,1 0 0,0 0 0,-1-1 0,1 1 0,-1-1 0,1 0 0,0 1 0,0-1 0,-1 0 0,1 0 0,0 0 0,-1 0 0,2 0-14,4-6 53,-1 0 1,0 0-1,-1 0 0,0-1 1,0 0-1,0 0 0,-1 0 1,0-1-1,0 1 1,-1-1-1,0 0 0,0 0 1,-1 0-1,0 0 0,0-1 1,-1 1-1,0-3-53,0 5 6,39-117 10,-40 123-19,0-1-1,1 1 0,-1 0 1,1-1-1,-1 1 1,1-1-1,-1 1 0,1 0 1,-1-1-1,1 1 0,0 0 1,-1 0-1,1-1 1,-1 1-1,1 0 0,0 0 1,-1 0-1,1 0 0,0 0 1,-1 0-1,1 0 1,-1 0-1,1 0 0,0 0 1,-1 0-1,1 0 0,0 1 1,-1-1-1,1 0 1,-1 0-1,1 1 0,0-1 1,-1 0-1,1 1 0,-1-1 1,1 0-1,-1 1 1,1-1-1,-1 1 0,0-1 1,1 1-1,-1-1 0,0 1 1,1-1-1,-1 1 1,0-1-1,1 1 0,-1 0 1,0-1-1,0 1 0,0-1 1,0 1-1,1 0 1,-1-1-1,0 1 0,0 0 1,0-1-1,0 1 0,-1 0 4,14 42-72,10 70 66,-23-113 7,0 1 1,0-1-1,0 1 0,0-1 0,0 1 0,0-1 0,0 1 0,0-1 0,0 1 1,0-1-1,0 1 0,0-1 0,1 1 0,-1-1 0,0 1 0,0-1 1,1 1-1,-1-1 0,0 1 0,1-1 0,-1 0 0,0 1 0,1-1 0,-1 0 1,1 1-1,-1-1 0,1 0 0,-1 1 0,0-1 0,1 0 0,-1 0 1,1 0-1,-1 1 0,1-1 0,-1 0 0,1 0 0,-1 0 0,1 0 1,0 0-1,-1 0 0,1 0 0,-1 0 0,1 0 0,-1 0 0,1 0 0,-1 0 1,1-1-1,-1 1 0,1 0 0,-1 0 0,1 0 0,-1-1 0,0 1 1,1 0-1,-1-1 0,1 1 0,-1 0 0,0-1 0,1 1 0,-1-1 0,0 1 1,1 0-1,-1-1 0,0 1 0,1-1 0,-1 1 0,0-1 0,0 0-1,15-37 21,-10-20 4,-5 40-19,1-1-1,1 1 1,1 0-1,0 0 1,2 0-1,0 1 1,7-18-6,-11 34-3,0-1 0,0 0 1,1 1-1,-1-1 0,0 1 0,0-1 1,1 1-1,-1-1 0,1 1 1,0 0-1,-1 0 0,1 0 1,0 0-1,0 0 0,-1 0 0,1 0 1,0 1-1,0-1 0,0 1 1,0-1-1,0 1 0,0 0 1,0 0-1,0-1 0,0 2 0,0-1 1,0 0-1,0 0 0,0 1 1,0-1-1,0 1 0,0-1 1,0 1-1,-1 0 0,1 0 1,0 0-1,0 0 0,-1 0 3,57 52-35,-43 68 50,-13-56 12,14-4-5,-15-59-12,23-42 259,-21-74-228,-3 95-32,0-1 1,-1 1-1,0-1 0,-2 1 0,-1 0 0,0-1 0,-4-9-9,54 34 6,90 19-32,-131-24 27,1 0 1,-1-1-1,0 1 1,1-1 0,-1-1-1,0 1 1,0-1-1,0 0 1,0 0 0,0 0-1,0 0 1,0-1-1,-1 0 1,0 0-1,1 0 1,-1-1 0,0 0-1,0 1 1,-1-1-1,1 0 1,-1-1 0,0 1-1,0-1 1,0-1-2,22-94 78,-24 98-75,-1-1-1,0 0 1,0 1 0,0-1-1,0 0 1,-1 1-1,1-1 1,-1 1 0,0-1-1,1 1 1,-1-1-1,0 1 1,0-1 0,-1 1-1,1 0 1,0-1-1,-1 1 1,1 0 0,-1 0-1,0 0 1,0 0-1,0 0 1,0 1 0,0-1-1,0 1 1,0-1-1,-1 1 1,1 0 0,0-1-1,-1 1 1,1 1-1,-1-1 1,1 0 0,-1 1-1,0-1 1,-1 1-3,1 1 0,0 1 0,0-1 0,0 1 0,0 0 0,0 0 0,0 1 0,1-1 1,-1 1-1,1-1 0,-1 1 0,1 0 0,0 0 0,0 0 0,1 0 0,-1 0 0,0 0 1,1 0-1,0 0 0,0 1 0,0-1 0,0 1 0,0-1 0,1 1 0,-1-1 0,1 1 1,0-1-1,0 1 0,1-1 0,-1 1 0,1 1 0,-2 4 1,-2 12 5,0 1-1,1 1 1,1-1 0,1 0 0,2 0 0,0 0 0,1 0 0,1 0-1,1 0 1,1-1 0,0 0 0,2 0 0,2 1-6,-7-18 0,0 0 0,1 0 0,0-1 0,0 1 0,0-1 0,0 0 0,0 0 0,1-1 0,-1 1 0,1-1 0,0 0 0,0 0 0,0-1 0,0 0 0,0 1 0,0-2 0,0 1 0,0 0 0,0-1 0,0 0 0,0 0 0,1-1 0,-1 1 0,0-1 0,0 0 0,0-1 0,0 1 0,2-2 0,42-9-334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05:04.268"/>
    </inkml:context>
    <inkml:brush xml:id="br0">
      <inkml:brushProperty name="width" value="0.025" units="cm"/>
      <inkml:brushProperty name="height" value="0.025" units="cm"/>
    </inkml:brush>
  </inkml:definitions>
  <inkml:trace contextRef="#ctx0" brushRef="#br0">8809 4330 25333,'23'0'1081,"19"0"-777,7-1-80,5-7-160,8-2-24,7-7-8,-2-1-8,0 3-8,0 4 8,-10 5-8,-1 3 0,-8 3 8,0 1 0,-11 5-8,-4 2 48,-15 0-504,-17 1-496,-7-5 2696</inkml:trace>
  <inkml:trace contextRef="#ctx0" brushRef="#br0" timeOffset="516.861">9683 3932 11466,'-52'-6'14436,"60"11"-13162,136 20-1129,-15-7-108,-124-16-30,0-1 1,0 1-1,-1 0 1,1 1-1,0-1 0,-1 1 1,0 0-1,1 0 1,-1 0-1,-1 1 0,1-1 1,0 1-1,-1 0 1,0 0-1,0 0 1,0 1-1,0-1 0,-1 1 1,1 0-1,-1-1 1,0 1-1,-1 0 0,1 0 1,-1 0-1,0 0 1,0 1-1,-1-1 1,0 0-1,1 0 0,-2 0 1,1 1-1,-1 1-7,-5 22 194,-2-1 0,-1 0 0,-1 0 0,-1-1 0,-1-1 0,-2 0 0,-1 0 0,0-2 0,-2 0 0,-1 0 0,-1-2 0,-1 0 0,-7 5-194,-19 27 39,33-38-606,17-28-600</inkml:trace>
  <inkml:trace contextRef="#ctx0" brushRef="#br0" timeOffset="6396.209">16993 2059 10098,'136'-124'13102,"-134"122"-11975,-2 2-142,0 0-209,0 0-109,-13 11-514,1 1 0,0 0-1,1 1 1,0 0 0,1 1 0,1 0 0,0 0 0,0 1-1,2 1 1,0-1 0,1 1 0,0 2-153,5-17 1,0 1 0,1 0 0,-1 0 1,1-1-1,0 1 0,0 0 0,-1 0 1,1 0-1,0-1 0,0 1 0,1 0 0,-1 0 1,0-1-1,1 1 0,-1 0 0,1 0 1,-1-1-1,1 1 0,0 0 0,0-1 1,0 1-1,0-1 0,0 1 0,0-1 0,0 0 1,0 1-1,0-1 0,1 0 0,-1 0 1,1 0-1,-1 0 0,1 0 0,-1 0 0,1 0 1,-1 0-1,1-1 0,0 1 0,0 0 1,-1-1-1,1 0 0,0 1 0,0-1 1,-1 0-1,1 0 0,0 0 0,0 0 0,0 0 1,-1-1-1,2 1-1,88-25-138,-56 2-552,-1-7-1069</inkml:trace>
  <inkml:trace contextRef="#ctx0" brushRef="#br0" timeOffset="3936.185">13711 3167 20972,'0'-4'165,"0"0"0,0 0-1,0 0 1,-1 0 0,1 0 0,-1 0-1,0 0 1,0 0 0,-1 1-1,1-1 1,-1 0 0,1 1-1,-1-1 1,0 1 0,-1 0-1,1-1 1,-1 1 0,1 0-1,-1 1 1,0-1 0,0 0-1,0 1 1,0 0 0,0-1-1,-1 1 1,1 0 0,-1 1-1,0-1 1,1 1 0,-1-1-1,0 1 1,0 1 0,0-1-1,0 0 1,1 1 0,-1 0-1,0 0 1,0 0 0,0 0-1,0 0 1,0 1 0,-2 0-165,0 3 13,0 0 0,0 1 0,0-1 0,1 1 0,0 0 0,0 0 0,0 1 0,1 0 0,-1 0 0,1 0 1,1 0-1,-1 0 0,1 1 0,0 0 0,0 0 0,1 0 0,0 0 0,0 0 0,1 0 0,0 0 0,0 6-13,1-11 0,-1 0-1,1 0 1,0 0-1,0-1 1,0 1-1,0 0 1,0 0-1,0 0 1,0 0-1,1 0 1,-1 0-1,1-1 1,-1 1-1,1 0 1,0 0-1,-1-1 1,1 1-1,0 0 1,0-1-1,0 1 1,1-1-1,-1 0 1,0 1-1,1-1 1,-1 0-1,0 1 1,1-1-1,0 0 1,-1 0-1,1 0 1,-1-1-1,1 1 1,0 0-1,0-1 1,0 1-1,-1-1 0,1 1 1,0-1-1,0 0 1,0 0-1,0 0 1,0 0-1,-1 0 1,1 0-1,0 0 1,0-1-1,0 1 1,0-1-1,-1 1 1,1-1-1,0 0 1,0 1-1,-1-1 1,1 0-1,1-1 1,16-10 9,-1 0 1,0-1-1,0-1 0,-1 0 0,-1-2 0,-1 0 0,0 0 0,-1-2 0,-1 1 0,0-2 1,-2 0-1,1-2-9,5-8 16,-1-1 1,-2-1 0,-1-1 0,-1 0-1,-1 0 1,-3-1 0,0-1 0,-2 1-1,-2-1-16,-4 23 30,-5 25 2,-6 31 29,-25 271 162,35-307-222,1-1 1,0 1-1,0 0 1,1 0-1,0-1 0,0 1 1,1-1-1,0 1 1,1-1-1,0 1 1,0-1-1,2 3-1,-4-11-41,-1 1 0,1 0 0,-1 0 0,1 0 0,0 0 0,0 0 0,0-1 0,-1 1 0,1 0 0,0-1 0,0 1 0,0-1 0,0 1 0,0-1 0,0 1 0,0-1 0,0 0 0,0 1 0,0-1 0,0 0 0,0 0 0,1 0 0,-1 0 0,0 0 0,0 0 0,0 0 0,0 0 0,0 0 0,0 0-1,0-1 1,0 1 0,0 0 0,0-1 0,0 1 0,0-1 0,0 1 0,0-1 0,0 0 0,0 1 0,0-1 0,-1 0 0,1 0 0,0 1 0,0-1 0,-1 0 0,1 0 0,-1 0 0,1 0 0,0 0 0,-1-1 41,18-22-1854</inkml:trace>
  <inkml:trace contextRef="#ctx0" brushRef="#br0" timeOffset="4216.17">14052 2882 12067,'13'63'9836,"14"-6"-6133,-25-54-3654,1 0-1,-1 0 1,0 0-1,1 0 1,0-1-1,-1 1 1,1-1-1,0 0 1,0 0-1,1 0 1,-1 0-1,0 0 1,0-1-1,1 1 1,-1-1 0,1 0-1,0 0 1,-1-1-1,1 1 1,0-1-1,-1 1 1,1-1-1,0 0 1,-1-1-1,1 1 1,0-1-1,-1 1 1,1-1 0,0 0-1,-1-1 1,0 1-1,4-2-48,-2 1 24,0 0 0,0-1 0,0 1 0,-1-1 0,1 0 0,-1 0 0,0-1 0,0 1 0,0-1 0,0 0 0,-1 0 0,1 0 0,-1-1 0,0 1 0,0-1 0,-1 0 0,1 0 0,-1 0 0,0 0 0,-1 0 0,1 0 0,-1 0 0,0-1 0,0 1 0,-1 0 0,1-1 0,-1 1 0,0-1 0,-1 1 0,0 0 0,1-1 0,-3-3-24,2 7 3,0 0 0,0 1 0,0-1 1,0 0-1,-1 1 0,1-1 0,-1 1 0,1-1 0,-1 1 0,0 0 0,1 0 0,-1 0 0,0 0 0,0 0 0,0 0 0,0 0 0,0 0 0,0 1 1,0-1-1,0 1 0,0 0 0,0-1 0,0 1 0,0 0 0,0 0 0,0 0 0,0 0 0,0 1 0,0-1 0,0 1 0,0-1 0,0 1 0,0 0 0,0 0 1,0-1-1,0 1 0,0 1 0,1-1 0,-1 0 0,0 0 0,1 1 0,-1-1 0,1 1 0,-1-1 0,1 1 0,0-1 0,0 1 0,0 0 0,0 0 1,0 0-1,0 0 0,0 0 0,0 0 0,1 0 0,-1 0 0,1 0 0,-1 0-3,-57 147 21,57-148-55,1 0 1,-1 0-1,1 0 0,-1 0 0,1 1 0,0-1 0,0 0 0,-1 0 0,1 1 1,0-1-1,0 0 0,0 0 0,0 0 0,1 1 0,-1-1 0,0 0 0,0 0 1,1 0-1,-1 1 0,1-1 0,-1 0 0,1 0 0,-1 0 0,1 0 0,0 0 1,-1 0-1,1 0 0,0 0 0,0 0 0,0 0 0,0-1 0,0 1 0,0 0 1,0 0-1,0-1 0,0 1 0,0-1 0,0 1 0,0-1 0,1 1 34,19-8 1622</inkml:trace>
  <inkml:trace contextRef="#ctx0" brushRef="#br0" timeOffset="4683.036">14387 2726 13691,'-26'99'8550,"16"-56"-7611,2 0 1,1 1-1,3 0 1,1 17-940,5-33 94,2 1 1,1 0-1,2-1 1,0 0-1,2 0 1,1-1-1,5 9-94,9 27 26,-13-33-9,-4-12 13,0 1 0,0 0 0,-2 0 0,-1 1 0,0-1 0,-1 1 0,-1 0 0,-1 1-30,-9-90 556,4-51-424,2-285-837,2 390 680,1-1 1,0 0-1,2 1 1,-1 0-1,2 0 0,0 0 1,1 0-1,0 0 1,1 1-1,1 0 1,0 0-1,3-3 25,-9 16-3,0-1-1,0 1 1,0 0 0,0-1-1,0 1 1,1 0-1,-1 0 1,0 0 0,1 0-1,-1 0 1,1 0 0,0 0-1,-1 1 1,1-1 0,-1 0-1,1 1 1,0 0-1,0-1 1,-1 1 0,1 0-1,0 0 1,0 0 0,-1 0-1,1 0 1,0 0-1,0 0 1,-1 1 0,1-1-1,0 0 1,-1 1 0,1 0-1,0-1 1,-1 1 0,1 0-1,-1 0 1,1 0-1,-1 0 1,1 0 0,-1 0-1,0 0 1,1 2 3,36 65 13,-36-56 72,-1 1 0,0 0 0,-1-1 0,-1 1 0,0-1 0,0 1 0,-1 0 0,-1-1 1,0 0-1,0 0 0,-2 0 0,1 0 0,-2 0 0,1-1 0,-2 0 0,1 0 0,-1-1 0,-1 0 1,0 0-1,0 0 0,-1-1-85,8-8-15,0 1 1,0-1-1,0 1 0,0-1 1,0 1-1,0-1 1,-1 0-1,1 1 0,0-1 1,-1 0-1,1 0 1,-1 0-1,1 0 1,-1 0-1,1-1 0,-1 1 1,1 0-1,-1-1 1,0 1-1,0-1 0,1 1 1,-1-1-1,0 0 1,0 0-1,1 0 0,-1 0 1,0 0-1,0 0 1,0 0-1,1-1 1,-1 1-1,0-1 0,1 1 1,-1-1-1,0 1 1,1-1-1,-1 0 0,1 0 1,-1 0-1,1 0 1,-1 0-1,1 0 1,0-1-1,-1 1 0,1 0 1,0-1-1,-1 0 15,-8-23-1513</inkml:trace>
  <inkml:trace contextRef="#ctx0" brushRef="#br0" timeOffset="5179.572">14739 2861 14819,'0'0'2401,"0"0"397,3 4-1099,1-1-1554,0 0 0,0 0 1,0 0-1,0-1 0,1 0 1,-1 0-1,1 0 1,0 0-1,-1 0 0,1-1 1,0 0-1,0 0 0,0 0 1,0-1-1,0 0 0,0 0 1,0 0-1,0 0 1,0-1-1,0 0 0,-1 0 1,1 0-1,0-1 0,0 1 1,-1-1-1,1 0 0,-1 0 1,1-1-1,2-2-145,-2 3 23,0-1-1,0 1 1,0-1-1,0 0 1,-1-1-1,1 1 1,-1-1-1,0 0 1,0 0-1,0 0 1,-1 0-1,0-1 1,1 0-1,-1 1 1,-1-1-1,1 0 1,-1 0-1,0-1 1,0 1 0,-1 0-1,1-1 1,-1 1-1,0-1 1,-1 1-1,1-1 1,-1 0-1,0 1 1,-1-1-1,1 1 1,-1-1-1,0 1 1,0-1-1,-1 1 1,-2-6-23,3 10 14,-1 0 0,0 0 1,0 0-1,0 0 0,1 0 1,-1 0-1,0 0 0,0 0 1,0 1-1,0-1 0,0 1 1,0 0-1,0-1 0,-1 1 1,1 0-1,0 0 0,0 0 1,0 1-1,0-1 0,0 0 1,0 1-1,0-1 0,0 1 0,0 0 1,0 0-1,0 0 0,0 0 1,1 0-1,-1 0 0,0 0 1,1 0-1,-1 1 0,1-1 1,-1 1-1,1-1 0,-1 1 1,1 0-1,0-1 0,0 1 1,0 0-1,0 0 0,0 0 1,0 0-1,1 0 0,-1 0 1,1 0-1,-1 0 0,1 0 1,0 0-1,0 1-14,-3 2 17,0 1 0,1 0 0,0 0 0,0-1 0,0 2 0,1-1 0,0 0 0,0 0 0,1 0 0,0 0 0,0 1 0,0-1 0,1 0 0,0 0 0,0 0 0,0 1 0,1-1 0,0-1 0,0 1 0,0 0 0,4 4-17,-2-8 7,0-1-1,0 0 1,0 0-1,0-1 0,0 1 1,0-1-1,1 0 1,-1 0-1,0-1 1,0 1-1,0-1 1,0 0-1,0 0 0,0 0 1,0 0-1,0-1 1,0 0-1,0 0 1,-1 0-1,1 0 0,0 0 1,-1-1-1,0 1 1,0-1-1,1-1-6,-4 4 1,207-154 79,-205 153-100,-1-1 0,1 1 1,0 0-1,0 0 0,0 0 0,0 0 1,0 1-1,0-1 0,0 0 1,0 1-1,0-1 0,0 1 0,0 0 1,0 0-1,1 0 0,-1 0 1,0 0-1,0 0 0,0 1 0,0-1 1,0 1-1,0-1 0,0 1 1,0 0-1,0 0 0,0 0 0,0 0 1,0 0-1,0 0 0,-1 0 1,1 1-1,0-1 0,-1 0 0,1 1 1,-1 0-1,0-1 0,1 1 1,-1 0-1,0 0 0,0 0 0,0 0 20,17 14-2043,1-15 679</inkml:trace>
  <inkml:trace contextRef="#ctx0" brushRef="#br0" timeOffset="5927.473">15556 2428 19820,'-13'18'618,"0"0"0,1 0 1,1 2-1,1-1 0,0 1 0,2 1 0,0 0 0,1 0 0,2 0 1,-3 13-619,8-33 14,0 0 0,-1 0 1,1 1-1,0-1 0,0 0 1,0 0-1,0 0 1,0 1-1,0-1 0,0 0 1,0 0-1,0 1 1,1-1-1,-1 0 0,0 0 1,1 0-1,-1 0 1,1 1-1,-1-1 0,1 0 1,0 0-1,0 0 0,-1 0 1,1 0-1,0-1 1,0 1-1,0 0 0,0 0 1,0 0-1,0-1 1,0 1-1,0 0 0,0-1 1,0 1-1,0-1 1,0 0-1,1 1 0,-1-1 1,0 0-1,0 1 0,0-1 1,1 0-1,-1 0 1,0 0-1,0 0 0,1 0 1,-1-1-1,0 1 1,0 0-1,0 0 0,1-1 1,-1 1-1,0-1 1,0 1-15,59-34 93,-39 16-109,0-1-1,0-1 1,-2-1-1,-1 0 0,-1-2 1,0 0-1,-2-1 1,-1 0-1,-1-1 0,-1-1 1,-1 0-1,-1-1 1,-1 0-1,-2 0 0,-1-1 1,-1 0-1,-1 0 1,-1-8 16,-14 44 269,-27 98 663,18 32-13,20-134-915,0 1 0,0-1 0,1 1 0,-1-1 0,1 0 0,0 1 0,1-1 0,-1 0 0,1 0 0,-1 0 0,1 0 0,1 0 0,-1 0 1,0-1-1,1 1 0,0-1 0,0 1 0,0-1 0,0 0 0,1 0 0,-1-1 0,1 1 0,-1-1 0,1 1 0,0-1 0,0 0 0,0-1 0,0 1 0,0-1 1,2 1-6,7-2-9,0-1-1,1 0 0,-1 0 0,0-2 0,0 1 1,0-2-1,0 0 0,-1 0 0,1-1 0,-1-1 1,0 0-1,-1 0 0,1-2 0,-2 1 0,1-1 1,-1-1-1,0 0 0,0 0 0,-1-1 0,2-3 11,1 2 2,1-1-1,-2 0 0,0 0 1,0-1-1,-1-1 0,-1 0 1,0 0-1,-1-1 0,0 0 1,-2-1-1,1 1 0,-1-6-1,-5 20 2,-1-1-1,0 0 0,0 1 0,0-1 1,0 1-1,0-1 0,0 1 0,-1-1 1,1 1-1,0-1 0,-1 1 0,1-1 1,-1 1-1,0-1 0,1 1 0,-1 0 1,0-1-1,0 1 0,0 0 0,0 0 1,0-1-1,0 1 0,0 0 0,0 0 1,-1 0-1,1 0 0,0 1 0,-1-1 1,1 0-1,0 0 0,-1 1 0,1-1 1,-1 1-1,1-1 0,-1 1 0,1 0 1,-1 0-1,1 0 0,-1-1 0,1 1 1,-1 1-1,0-1 0,1 0 0,-1 0 1,1 1-1,-1-1 0,1 0 0,-1 1 1,1 0-1,0-1 0,-1 1 0,1 0 0,-1 0 1,1-1-1,0 1 0,0 0 0,0 0 1,0 1-1,-1-1 0,1 0 0,0 0-1,-8 6 8,0 1-1,0 0 0,1 0 0,0 0 1,0 1-1,1 0 0,1 1 0,-1 0 1,1 0-1,1 0 0,0 1 0,0-1 0,1 1 1,0 0-1,1 1 0,1-1 0,0 1 1,0-1-1,0 10-7,2-19 1,0 1 0,-1-1-1,1 1 1,0-1 0,1 1 0,-1-1 0,0 0 0,1 1 0,-1-1 0,1 0-1,0 1 1,0-1 0,0 0 0,0 0 0,0 0 0,0 0 0,0 0-1,1 0 1,-1 0 0,1 0 0,0 0 0,-1-1 0,1 1 0,0-1 0,0 1-1,0-1 1,0 0 0,0 1 0,0-1 0,1 0 0,-1 0 0,0-1 0,0 1-1,1 0 1,-1-1 0,1 0 0,-1 1 0,0-1 0,1 0 0,-1 0-1,1 0 1,-1-1 0,0 1 0,1-1 0,-1 1 0,1-1-1,19-7-114,-2-1 1,1-1-1,-1-1 1,-1-1-1,0-1 0,0 0 1,-1-1-1,-1-1 1,-1-1-1,0 0 1,11-15 113,11-8-777,-37 37 714,-1 2 89,2 56 954,0-55-999,0 0 0,0 0 0,0-1 0,0 1 0,0-1 0,0 1 0,0-1 0,0 0 0,0 1 0,0-1 0,0 0 0,0 0 0,0-1 0,0 1 0,0 0 0,0-1 0,0 1 0,0-1 0,0 0 0,-1 1 0,1-1 0,0 0 0,0 0 0,0 0 0,-1 0 0,1-1 0,-1 1 0,1 0 0,-1-1 0,1 1 0,-1-1 0,0 0 19,22-17 892</inkml:trace>
  <inkml:trace contextRef="#ctx0" brushRef="#br0" timeOffset="6175.744">16744 1997 17660,'-13'13'1272,"-1"5"-64,3-1-111,-5 8-561,-1 4-104,-1 1-232,1 0-112,5-5-80,8-3-8,4-2-16,9-3-8,7-6-88,1-3-192,14-11-304,-6-6-377,13-7-1255</inkml:trace>
  <inkml:trace contextRef="#ctx0" brushRef="#br0" timeOffset="1479.273">10657 3664 11514,'0'-1'402,"1"-1"-1,-1 1 0,1 0 0,0-1 0,0 1 1,-1 0-1,1-1 0,0 1 0,0 0 0,0 0 1,0 0-1,0 0 0,1-1 0,-1 2 0,0-1 0,0 0 1,1 0-1,-1 0 0,0 1 0,1-1 0,-1 0 1,1 1-1,-1 0 0,1-1 0,-1 1 0,1 0 0,-1 0 1,1-1-1,1 1-401,4 13 560,20 166 2104,-24-143-2345,-1 653 1652,1-650-1795,-6-483 77,5 396-256,3-1 0,2 0 0,3 1 0,4-12 3,-10 46-8,0 0-1,1 0 0,0 1 1,1-1-1,1 1 0,0 0 1,1 1-1,0 0 1,1 0-1,0 1 0,1 0 1,0 1-1,1 0 0,0 0 1,0 1-1,9-5 9,71-11-103,-88 25 100,-1 0 0,1 0 0,-1 0 0,0 0 0,1 1 0,-1-1 0,0 1 0,1 0 0,-1 0 0,0-1 0,0 1 0,0 1 0,0-1 0,0 0 0,0 0 0,0 1 0,0-1 0,0 1 0,0 0 0,-1 0 0,1-1 0,-1 1 0,1 0 0,-1 0 0,0 0 0,0 0 0,0 1 0,0-1 0,0 0 0,0 0 0,-1 1 0,1-1 0,-1 0 0,0 1 0,1-1 0,-1 1 0,0-1 0,0 0 3,-3 14 35,0 0 1,-1-1 0,0 1-1,-2-1 1,0 0 0,0-1-1,-1 1 1,-1-1 0,0-1-1,-1 1 1,-8 7-36,8-6 34,0-1 0,-1 0 0,-1 0 0,0-1 0,-1-1-1,-1 0 1,1 0 0,-2-1 0,-10 6-34,24-17-19,1 0 0,0-1 0,-1 1-1,1 0 1,-1-1 0,1 1-1,-1 0 1,1-1 0,-1 1 0,1-1-1,-1 1 1,1-1 0,-1 1 0,1-1-1,-1 1 1,0-1 0,1 1 0,-1-1-1,0 0 1,0 1 0,1-1 0,-1 1-1,0-1 1,0 0 0,0 1-1,0-1 1,0 0 0,0 1 0,0-1-1,0 0 1,0 1 0,0-1 0,0 0-1,0 1 1,0-1 0,-1 1 0,1-1-1,0 0 1,0 1 0,-1-1 0,1 1-1,0-1 1,-1 1 0,1-1 0,-1 1-1,1-1 1,-1 1 0,1-1-1,-1 1 1,1-1 0,-1 1 0,1 0-1,-1-1 1,1 1 0,-1 0 0,0 0-1,1-1 1,-1 1 0,1 0 0,-1 0-1,0 0 1,1 0 0,-1 0 0,0 0-1,1 0 1,-1 0 0,0 0 0,1 0-1,-1 0 1,0 0 19,18-23-1165,2 0 1,0 1-1,1 1 0,2 0 1,0 2-1,0 1 0,20-12 1165,-27 19-449,175-143-395,-188 152 958,-2 1-44,0 1 0,1-1-1,-1 0 1,0 1 0,0-1-1,0 1 1,0-1 0,1 1-1,-1-1 1,0 1 0,0-1-1,1 1 1,-1-1 0,0 1 0,1-1-1,-1 1 1,1 0 0,-1-1-1,0 1 1,1 0 0,-1-1-1,1 1 1,-1 0 0,1-1-1,-1 1 1,1 0 0,-1 0-1,1 0 1,-1-1 0,1 1-1,0 0 1,-1 0 0,1 0-1,-1 0 1,1 0 0,-1 0-1,1 0 1,0 0 0,-1 0-1,1 1 1,-1-1 0,1 0-1,-1 0 1,1 0 0,-1 1-1,1-1 1,-1 0 0,1 0-1,-1 1 1,1-1 0,-1 1-1,0-1 1,1 0 0,-1 1-70,-22 155 3970,11-25-2655,11-129-1311,0-1 0,1 0 0,-1 1 0,1-1 0,-1 0 0,1 0 0,-1 1 0,1-1 0,0 0 0,-1 0 0,1 0 0,0 0 0,0 0 0,0 0 0,0 0 0,0 0 0,0 0 0,0 0 0,0 0 0,0-1 0,1 1 0,-1 0 0,0-1 0,0 1 0,1-1 0,-1 0 0,0 1 0,1-1 0,-1 0 0,0 0 0,1 0 0,-1 0 0,0 0 0,1 0 0,-1 0 0,1 0 0,-1 0 0,0-1 0,1 1 0,-1-1 0,0 1 0,0-1 0,1 1 0,-1-1 0,0 0 0,0 1 0,0-1 0,0 0 0,0 0 0,0 0 0,0 0 0,0 0 0,0 0 0,0 0 0,-1 0 0,1 0 0,0-1 0,-1 1 0,1-1-4,9-10 63,-1 0 0,-1 0 0,0-1 0,-1 0 0,0 0 0,-1-1 0,0 0 1,-1 0-1,-1 0 0,-1-1 0,0 0 0,0 1 0,-1-1 0,-1 0 0,-1 0 0,0 0 0,-2-12-63,-12-24 328,14 50-325,-1 1-1,1-1 1,0 0-1,-1 1 1,1-1-1,-1 1 1,1-1-1,0 0 1,-1 1-1,0-1 1,1 1-1,-1-1 1,1 1-1,-1-1 1,0 1-1,1 0 1,-1-1 0,0 1-1,1 0 1,-1-1-1,0 1 1,0 0-1,1 0 1,-1 0-1,0 0 1,0 0-1,1 0 1,-1 0-1,0 0 1,0 0-1,1 0 1,-1 0-1,0 0 1,0 0-1,1 1 1,-1-1-1,0 0 1,1 0-1,-1 1 1,0-1 0,1 1-1,-1-1 1,0 1-1,1-1 1,-1 1-1,1-1 1,-1 1-1,1-1 1,-1 1-1,1-1 1,0 1-1,-1 0 1,1-1-1,-1 1 1,1 0-1,0 0 1,0-1-1,0 1 1,-1 0-1,1 0 1,0-1-1,0 1 1,0 0-3,-53 129 63,61-116-664,12-33-1067,0-7-426</inkml:trace>
  <inkml:trace contextRef="#ctx0" brushRef="#br0" timeOffset="1818.661">11572 3501 14771,'-25'103'9160,"3"-19"-6676,21-83-2473,1 0 0,0 1 1,-1-1-1,1 0 0,0 0 0,0 1 0,0-1 1,0 0-1,0 1 0,0-1 0,0 0 0,0 0 1,1 1-1,-1-1 0,0 0 0,1 0 0,-1 0 0,1 1 1,-1-1-1,1 0 0,0 0 0,-1 0 0,1 0 1,0 0-1,0 0 0,0 0 0,0 0 0,0 0 1,0-1-1,0 1 0,0 0 0,0 0 0,0-1 1,0 1-1,0-1 0,1 1 0,-1-1 0,0 0 1,0 1-1,1-1 0,-1 0 0,0 0 0,0 0 0,1 0 1,-1 0-1,0 0 0,0 0 0,1 0 0,-1-1 1,0 1-1,0 0 0,1-1 0,-1 1 0,0-1 1,0 1-1,0-1 0,0 0 0,0 1 0,0-1 1,0 0-1,0 0-11,21-3-26,1 1 1,-1 1 0,0 1-1,0 1 1,1 1 0,-1 1-1,0 1 26,-20-3 14,0 1-1,0-1 0,-1 0 1,1 1-1,0 0 1,-1-1-1,1 1 0,0 0 1,-1 0-1,1 0 0,-1 0 1,1 0-1,-1 0 0,1 0 1,-1 0-1,0 1 1,0-1-1,0 0 0,0 1 1,0-1-1,0 1 0,0-1 1,0 1-1,0 0 0,-1-1 1,1 1-1,-1 0 0,1 0 1,-1-1-1,0 1 1,1 0-1,-1 0 0,0 0 1,0-1-1,0 1 0,-1 0 1,1 0-1,0-1 0,-1 1 1,1 0-1,-1 0 0,0-1 1,1 1-1,-1 0 1,0-1-1,0 1 0,0-1 1,0 1-1,0-1 0,0 0 1,-1 1-1,1-1 0,0 0 1,-1 0-1,1 0 1,-1 0-1,1 0 0,-1 0 1,1 0-1,-1 0 0,-1-1-13,-12 15 245,-1-2-1,0 0 1,-1-1-1,-1-1 1,0 0-1,0-1 1,-1-2-1,0 1 1,-4-1-245,24-9-27,0 1 1,-1-1 0,1 0-1,0 1 1,-1-1-1,1 0 1,0 0 0,-1 1-1,1-1 1,-1 0-1,0 0 1,1 0 0,-1 1-1,0-1 1,1 0-1,-1 0 1,0 0 0,0 0-1,0 0 1,0 0-1,0 0 1,0 0 0,0 0-1,0 0 1,0 1-1,0-1 1,0 0 0,-1 0-1,1 0 1,0 0-1,-1 0 1,1 0 0,0 1-1,-1-1 1,1 0-1,-1 0 1,1 0 0,-1 1-1,0-1 1,1 0-1,-1 1 1,0-1 0,0 1-1,1-1 1,-1 1-1,0-1 1,0 1 0,0-1-1,0 1 1,1 0-1,-1 0 1,0-1 0,0 1-1,0 0 1,0 0-1,0 0 1,0 0 0,0 0-1,0 0 1,0 0-1,0 0 1,1 0 0,-1 0-1,0 1 1,0-1-1,0 0 1,0 1 0,0-1 26,15-31 345</inkml:trace>
  <inkml:trace contextRef="#ctx0" brushRef="#br0" timeOffset="2064.185">11831 3520 18852,'0'0'2441,"-6"23"319,3 1-1007,-3 9-553,-1 5-272,1 6-416,0 0-176,6-6-184,1-5-72,10-12-64,0-8-64,8-12-384,5-7-392,3-15-1152,4-10 4080</inkml:trace>
  <inkml:trace contextRef="#ctx0" brushRef="#br0" timeOffset="3045.738">12079 2932 21669,'-11'22'587,"1"0"0,2 1 1,0 0-1,1 0 0,2 1 1,0 0-1,2 0 0,0 0 1,2 1-1,0-1 0,3 20-587,5 16 90,1-1-1,4 0 1,2 0-1,6 9-89,20 86 219,-39-152-87,-13-57 311,-23-201-334,46 341-221,-10-78 114,19 82 25,-19-86-27,0-1 1,1 0-1,-1 1 0,0-1 0,1 0 0,-1 0 0,1 1 0,0-1 0,0-1 0,0 1 0,0 0 0,0 0 0,0-1 0,0 1 0,0-1 0,1 0 0,-1 1 0,1-1 0,-1 0 0,1 0 0,-1-1 0,1 1 1,-1-1-1,1 1 0,0-1 0,-1 0 0,1 0 0,0 0 0,-1 0 0,1 0 0,0-1 0,1 1 0,9-6 2,0 0 1,-1-1-1,0 0 0,0-1 1,0-1-1,-1 0 0,0 0 1,-1-1-1,0 0 0,0-1 1,-1 0-1,-1 0 1,0-1-1,1-2-2,4-4 8,54-63 28,-66 81-37,-1 0 0,1-1 0,-1 1 0,1 0 0,0 0 0,-1 0 0,1-1 0,-1 1 0,1 0 0,-1 0 0,1 0 0,0 0 0,-1 0 0,1 0 0,-1 0 0,1 0 0,0 0 0,-1 0 1,1 0-1,-1 0 0,1 1 0,-1-1 0,1 0 0,-1 0 0,1 1 0,-1-1 0,1 0 0,-1 1 0,1-1 0,-1 0 0,1 1 0,-1-1 0,1 1 0,-1-1 0,0 1 0,1-1 0,-1 1 0,0-1 0,1 1 0,-1-1 0,0 1 0,0-1 0,0 1 0,1-1 0,-1 1 0,0 0 0,0-1 0,0 1 0,0-1 0,0 1 0,0-1 0,0 1 0,0 0 0,0-1 0,-1 1 0,1-1 0,0 1 0,0 0 1,-1 38-8,-22 127 273,23-165-263,0 0-1,0-1 0,0 1 1,0 0-1,0-1 0,0 1 0,0 0 1,0 0-1,0-1 0,0 1 1,0 0-1,0-1 0,0 1 1,1 0-1,-1-1 0,0 1 1,1 0-1,-1-1 0,0 1 0,1-1 1,-1 1-1,1 0 0,-1-1 1,1 1-1,-1-1 0,1 1 1,-1-1-1,1 0 0,-1 1 0,1-1 1,0 0-1,-1 1 0,1-1 1,0 0-1,-1 1 0,1-1 1,0 0-1,-1 0 0,1 0 1,0 0-1,-1 0 0,1 0 0,0 0 1,0 0-1,-1 0 0,1 0 1,0 0-1,-1 0 0,1-1 1,0 1-1,-1 0 0,1 0 0,0-1 1,-1 1-1,1-1 0,-1 1 1,1 0-1,0-1 0,-1 1 1,1-1-1,0 0-1,36-31 20,80-140-81,-117 172 59,0 1 0,0-1-1,-1 1 1,1-1 0,0 0 0,0 1 0,0-1-1,0 1 1,0-1 0,0 0 0,0 1 0,0-1-1,0 1 1,1-1 0,-1 1 0,0-1 0,0 0-1,0 1 1,0-1 0,1 0 0,-1 1 0,0-1-1,0 0 1,1 1 0,-1-1 0,0 0 0,0 1-1,1-1 1,-1 0 0,0 0 0,1 1 0,-1-1-1,0 0 1,1 0 0,-1 0 0,1 1 0,-1-1-1,0 0 1,1 0 0,-1 0 0,1 0 0,-1 0-1,0 0 1,1 0 0,-1 0 0,1 0 0,-1 0-1,1 0 1,-1 0 0,0 0 0,1 0 0,-1 0-1,1-1 1,-1 1 0,0 0 0,1 0 0,-1 0-1,0-1 1,1 1 0,-1 0 0,0 0 0,1-1-1,-1 1 1,0 0 0,1-1 2,0 44-143,-1-39 138,0 8 5,0-6 1,-1-1-1,1 0 0,0 1 0,0-1 0,1 0 0,-1 0 0,1 1 0,0-1 0,1 0 0,-1 0 0,1 0 0,0 0 0,0 0 1,1-1-1,0 1 0,-1-4 0,1 0 1,0 0-1,-1 0 1,1-1-1,0 0 1,-1 1-1,1-1 1,0 0-1,-1 0 0,1 0 1,0-1-1,0 1 1,-1-1-1,1 1 1,-1-1-1,1 0 1,0 0-1,-1 0 1,1 0-1,-1 0 1,0-1-1,0 1 1,1-1-1,-1 0 1,0 0-1,0 1 1,0-1-1,-1-1 1,1 1-1,1-2 0,10-7 9,-1-2-1,0 1 0,-1-2 1,0 1-1,-1-2 0,-1 1 1,0-1-1,-1-1 0,-1 0 1,0 0-1,-1 0 0,-1-1 1,0 1-1,-1-1 0,-1-1 1,0-7-9,-1-1-14,-2 26-3,-1 3-2,-22 107 70,24-109-51,0 1-1,-1-1 1,1 1 0,0-1 0,0 0-1,0 1 1,0-1 0,1 0-1,-1 0 1,0 0 0,0 0 0,1 0-1,-1 0 1,1 0 0,-1 0 0,1-1-1,-1 1 1,1 0 0,-1-1-1,1 0 1,-1 1 0,1-1 0,0 0-1,-1 1 1,1-1 0,0 0-1,-1 0 1,1-1 0,0 1 0,-1 0-1,1-1 1,-1 1 0,1 0 0,0-1-1,-1 0 1,1 1 0,-1-1-1,1 0 1,-1 0 0,0 0 0,1 0-1,-1 0 1,0 0 0,0 0-1,0 0 1,1-1 0,-1 1 0,-1 0-1,1-1 1,0 1 0,0-1 0,0 1-1,-1-1 1,69-112-224,-68 112 150,-8 15-24,-2 2 97,-1 0-1,2 1 0,0 1 1,1-1-1,1 1 0,0 0 1,1 1-1,-2 13 2,8-27-19,0 0 1,0 0-1,1 0 0,-1 0 1,1 0-1,-1 0 0,1 0 1,0-1-1,1 1 0,-1-1 1,1 0-1,0 1 1,-1-1-1,1 0 0,0 0 1,1-1-1,-1 1 0,1-1 1,-1 0-1,1 1 0,0-2 1,-1 1-1,1 0 0,0-1 1,0 1-1,0-1 0,0-1 1,1 1-1,-1 0 1,0-1-1,0 0 0,0 0 1,1 0-1,-1 0 0,0-1 1,0 0-1,0 0 0,0 0 1,0 0-1,0 0 0,0-1 1,0 0-1,0 0 1,-1 0-1,1 0 0,-1-1 1,1 1-1,-1-1 0,0 0 1,3-3 18,6-20-1707</inkml:trace>
  <inkml:trace contextRef="#ctx0" brushRef="#br0" timeOffset="3295.295">11953 2891 22373,'-23'0'1336,"4"0"841,3-2-1209,6-2-544,1-1-136,4-2-1384</inkml:trace>
  <inkml:trace contextRef="#ctx0" brushRef="#br0" timeOffset="7695.481">11439 4488 11250,'33'-16'11189,"-20"35"-9807,-6 4-905,0 1 0,-2 0 0,-1 0 0,0 0 0,-1 25-477,0-12 297,8 87 529,-5-19-554,6-1 0,4 0 0,4-1 0,14 33-272,11-27 141,-37-122-21,-1-116 115,-29-92-107,13 161-108,2-1 0,3 0 0,3-37-20,3 79-7,1 0 0,0 1 0,1 0 0,1 0 0,1 0 0,1 0 0,0 1 0,1 0 0,2-1 7,-1 22-138,52 153 126,-48-132 13,-2 2 0,0 0 0,-2 0 0,-1 1 1,-1 0-1,-1 0 0,-2 1 0,-1 0 0,-1 0 1,-1-1-1,-2 7-1,0-30 5,0 0 0,0 0 0,-1-1-1,0 1 1,0 0 0,0-1 0,0 1 0,-1-1 0,0 1 0,0-1 0,0 0 0,0 0-1,-1-1 1,1 1 0,-1-1 0,0 1 0,0-1 0,0 0 0,-1-1 0,1 1 0,-1-1-1,1 0 1,-1 0 0,0 0 0,-1 0-5,-6 2 17,-1-1-1,1 0 1,-1 0-1,1-2 1,-1 1-1,0-1 1,0-1-1,0-1 1,-7 0-17,-51-32-188,70 32-381,1 1-816,0 0-552</inkml:trace>
  <inkml:trace contextRef="#ctx0" brushRef="#br0" timeOffset="8232.22">11404 4380 12523,'8'-9'11341,"-6"18"-9320,0-2-3427,24 184 1842,-14-57-96,-8-171-99,-20-71-829,15 106 2934</inkml:trace>
  <inkml:trace contextRef="#ctx0" brushRef="#br0" timeOffset="9161.688">12050 4818 16299,'37'2'6656,"-33"0"-6532,0-1 0,0 0 0,0-1 0,1 1 0,-1-1 0,0 0 0,0 0 0,1 0 0,-1 0 0,0-1 0,0 0 0,0 0 0,1 0 0,-1 0 0,0-1 0,0 1 0,-1-1 0,1 0 0,0 0 0,-1-1 0,1 1 0,-1-1 0,0 1 0,1-1 0,-1 0 0,1-2-124,-2 1 46,0 0 0,0 1 0,0-1 0,-1 0 0,0 0 0,1 0 0,-1 0 0,-1-1 0,1 1 0,-1 0 0,1 0 1,-1 0-1,0-1 0,-1 1 0,1 0 0,-1 0 0,0 0 0,0-1 0,0 1 0,0 0 0,-1 0 0,0 1 0,1-1 0,-2 0 0,1 0 0,0 1 0,-1 0 0,1-1 0,-1 1 0,0 0 1,0 0-1,0 0 0,-1 1 0,1-1 0,-1 1 0,1 0 0,-1 0 0,0 0 0,0 0 0,0 1 0,0-1 0,0 1 0,0 0 0,0 0 0,0 1 0,-1-1 0,1 1 0,0 0 0,-2 0-46,2 0 4,0 1 0,1-1-1,-1 1 1,1 0 0,-1 0-1,0 0 1,1 0 0,0 0-1,-1 1 1,1 0 0,0 0-1,0 0 1,0 0 0,0 0-1,0 0 1,1 1 0,-1-1-1,1 1 1,-1 0-1,1 0 1,0 0 0,0 0-1,0 0 1,0 0 0,0 3-4,-28 91 31,24-72-30,1 1-1,1 0 1,2-1 0,0 1-1,2 0 1,1 0 0,1 0-1,1 0 1,2 0 0,3 11-1,-7-32-2,0-1 0,0 0 0,0 0 0,1 0 1,-1 1-1,1-2 0,0 1 0,1 0 0,-1 0 0,1 0 1,-1-1-1,1 0 0,0 1 0,0-1 0,1 0 0,-1 0 1,0-1-1,1 1 0,0-1 0,0 0 0,0 0 0,0 0 1,0 0-1,0-1 0,0 1 0,0-1 0,1 0 0,-1-1 1,0 1-1,1-1 0,-1 1 0,4-2 2,6-3-1,0-2 0,0 0 1,-1 0-1,0-1 0,0-1 0,0 0 0,-1-1 0,0 0 0,-1-1 1,0 0-1,-1-1 0,0 0 0,-1-1 0,5-6 1,10-13-27,-2-1 0,-1-1 0,-1 0 0,-2-2 0,-1 0 0,-2-1 1,-1-1-1,-2 0 0,-2-1 0,-1 0 0,-2-1 0,-2 1 0,-2-1 0,-1 0 0,-1-1 0,-3 1 0,-1 0 0,-2 1 0,-2-1 0,-3-9 27,-2 14-44,11 33 44,1 1-1,0 0 0,0-1 1,-1 1-1,1 0 0,0-1 1,0 1-1,-1 0 0,1-1 1,-1 1-1,1 0 0,0 0 1,-1 0-1,1-1 0,0 1 1,-1 0-1,1 0 0,-1 0 1,1 0-1,-1 0 1,1-1-1,0 1 0,-1 0 1,1 0-1,-1 0 0,1 0 1,-1 0-1,1 0 0,0 1 1,-1-1-1,1 0 0,-1 0 1,1 0-1,-1 0 0,1 0 1,0 1-1,-1-1 0,1 0 1,0 0-1,-1 1 0,1-1 1,0 0-1,-1 1 0,1-1 1,0 0-1,-1 1 0,1-1 1,0 0-1,0 1 0,0-1 1,-1 1-1,1-1 1,0 0-1,0 1 0,0-1 1,0 1-1,0-1 0,0 0 1,0 1-1,0-1 0,0 1 1,0-1-1,0 1 0,0-1 1,0 1 0,-49 186 126,42-151-63,-2 9 30,2 0 0,2 0-1,2 0 1,2 29-93,2-57 23,1 0 0,0 0 0,1 0-1,1-1 1,0 1 0,2-1 0,0 0 0,0 0 0,2-1 0,-1 0-1,2 0 1,0-1 0,10 12-23,-18-26 0,2 5 0,0 0 1,0-1-1,1 1 0,0-1 0,0 0 1,0 0-1,0 0 0,1-1 0,-1 1 0,1-1 1,0 0-1,0-1 0,0 1 0,0-1 1,1 0-1,-1 0 0,6 1 0,-10-5 6,1 0 1,0 0-1,-1 0 0,1-1 0,-1 1 1,0 0-1,0 0 0,0-1 0,0 1 0,0-1 1,0 1-1,-1-1 0,1 1 0,-1-1 1,0 1-1,0-1 0,0 1 0,0-1 1,0 1-1,0-1 0,-1 1 0,1-1 1,-1 1-1,0-1 0,0 1 0,0-3-6,0 4 3,-6-31 28,-2 1 0,-1 0 0,-2 1-1,-1 0 1,-1 0 0,-11-14-31,27 41 3,-1 0 1,1 0 0,-1-1 0,1 1 0,0 0-1,0 1 1,1-1 0,-1 0 0,0 1 0,1-1-1,0 1 1,-1 0 0,1 0 0,0 0 0,0 0-1,0 0 1,1 1 0,-1-1 0,0 1 0,1 0-1,-1 0 1,0 0 0,1 0 0,-1 1 0,4-1-4,3-2-22,17-7-422,0-1-971</inkml:trace>
  <inkml:trace contextRef="#ctx0" brushRef="#br0" timeOffset="10470.83">12852 4422 18636,'0'0'2352,"-1"5"28,-26 127 1924,23-105-4175,1-1-1,1 1 0,1 0 1,2-1-1,1 1 0,4 21-128,-6-45 4,0 0 0,0 0-1,0 0 1,1 0 0,-1 0-1,1 0 1,0 0 0,-1 0 0,1-1-1,1 1 1,-1 0 0,0 0-1,1-1 1,-1 1 0,1-1 0,0 1-1,0-1 1,0 0 0,0 0-1,0 0 1,0 0 0,1 0 0,-1 0-1,1 0 1,-1-1 0,1 1-1,0-1 1,0 0 0,-1 0 0,1 0-1,0 0 1,0-1 0,0 1-1,0-1 1,0 1 0,0-1 0,0 0-1,0 0 1,0-1 0,0 1-1,0 0 1,3-2-4,8-6 12,-1 0 0,1-1 0,-2-1-1,1 0 1,-1-1 0,-1 0 0,0-1-1,0 0 1,-1 0 0,-1-1 0,0-1 0,-1 0-1,2-5-11,0-1 16,-1 0-1,-2-1 1,0 0-1,0 0 1,-2-1-1,-1 1 1,-1-1-1,-1 0 1,0-1-1,-2-1-15,10 226-26,-9-189 32,-1-8-4,-1 0 0,1 0 0,0 1 0,1-1 0,-1 0 0,1 0 0,0 0 0,0 0-1,0 0 1,1-1 0,0 1 0,0 0 0,0-1 0,1 1 0,-1-1 0,1 0 0,0 1-1,0-2 1,0 1 0,1 0 0,0 0-2,0-4 3,-1 0 0,1 0 0,-1-1 0,1 1 1,-1-1-1,1 0 0,-1 0 0,0 0 0,0-1 0,0 1 0,1-1 0,-1 0 0,0 0 0,-1 0 0,1 0 0,0 0 0,-1-1 0,1 1 0,-1-1 0,0 1 0,0-1 1,0 0-1,0 0 0,0 0 0,-1 0 0,1 0 0,0-4-3,6-8 12,-1-1 0,-1-1-1,0 1 1,-1-1 0,-1 0 0,-1 0 0,0 0 0,-1-1-1,-1 1 1,-1-1 0,0 1 0,-2-1 0,0 1 0,0 0-1,-2 0 1,-4-14-12,1 19-64,8 39-6,0-19 60,-1-2 9,-1 1 0,1 0-1,1-1 1,-1 1 0,1-1 0,0 1 0,1-1 0,-1 1-1,1-1 1,1 0 0,-1 0 0,1 0 0,0 0-1,0 0 1,1-1 0,0 1 0,0-1 0,0 0 0,0 0-1,1 0 1,0-1 0,0 0 0,0 0 0,1 0 0,-1 0-1,1-1 1,2 1 1,4-4 2,0-1 0,-1-1 0,1 0 0,-1 0 0,1-1 0,-1-1 0,0 0 0,0 0 0,0-1 0,-1-1 1,1 0-1,-2 0 0,1-1 0,0 0 0,-1 0 0,-1-1 0,1-1 0,-1 1 0,-1-1 0,0-1 0,0 1 0,0-1 0,4-10-2,-7 14 5,-1 1-1,1-1 1,-1 1 0,-1-1-1,1 0 1,-1 0 0,0-1-1,0 1 1,0 0 0,-1-1-1,0 1 1,-1-1 0,1 1-1,-1-1 1,0 1 0,-1-1-1,0 1 1,0-1 0,0 1-1,-1 0 1,1 0 0,-3-5-5,3 10-1,0 0 1,0 1-1,0-1 1,0 0 0,0 1-1,0-1 1,-1 0-1,1 1 1,0-1-1,0 1 1,-1 0 0,1-1-1,0 1 1,0 0-1,-1 0 1,1 0 0,0 0-1,0 0 1,-1 0-1,1 0 1,0 0 0,-1 0-1,1 1 1,0-1-1,0 0 1,-1 1-1,1-1 1,0 1 0,0 0-1,0-1 1,0 1-1,0 0 1,0 0 0,0 0-1,0-1 1,0 1-1,0 0 1,0 0 0,1 0-1,-1 0 1,0 1-1,1-1 1,-1 0 0,1 0-1,-1 0 1,1 1 0,-32 58-15,24-39 31,1 0 0,1 0-1,1 1 1,0 0 0,2 0-1,1 0 1,1 0 0,0 2-16,1-22-1,1 1 1,-1 0-1,1 0 1,-1 0-1,1-1 1,0 1-1,0 0 1,0-1-1,1 1 1,-1 0-1,0-1 1,1 0-1,0 1 1,-1-1-1,1 0 1,0 0 0,0 0-1,0 0 1,1 0-1,-1 0 1,0-1-1,1 1 1,-1-1-1,1 0 1,-1 1-1,1-1 1,0 0-1,0-1 1,-1 1-1,1 0 1,0-1-1,0 1 1,0-1 0,0 0-1,-1 0 1,1 0-1,0-1 1,0 1-1,0-1 1,0 1-1,-1-1 1,1 0-1,0 0 1,-1 0-1,1 0 1,0-1-1,-1 1 1,0-1 0,13-3 1,0-1 0,0 0 1,-1-1-1,0-1 0,-1 0 0,1 0 0,-2-2 1,1 0-1,-1 0 0,-1-1 0,0 0 1,-1-1-1,0-1 0,0 1 0,-1-1 0,-1-1 1,-1 0-1,0 0 0,0 0 0,-1-1 0,-1 0 1,-1 0-1,2-12-1,-4 23-1,-1 0 1,-1 0-1,1-1 0,-1 1 0,1 0 1,-1 0-1,0 0 0,-1 0 1,1 0-1,-1 0 0,0 0 1,0 0-1,0 0 0,0 0 1,-1 0-1,1 0 0,-1 0 0,0 1 1,0-1-1,-1 1 0,1 0 1,-1-1-1,1 1 0,-1 0 1,-3-2 0,3 5-5,0 1 1,0 0 0,0-1-1,0 1 1,1 0 0,-1 1-1,0-1 1,0 0 0,1 1 0,-1 0-1,1-1 1,0 1 0,-1 0-1,1 0 1,0 0 0,0 1 0,0-1-1,1 0 1,-1 1 0,0-1-1,1 1 1,0 0 0,0-1-1,-1 1 1,1 0 0,1 0 0,-1 1 4,0-3 0,-6 12 0,0 1 0,1 0 0,1 1 0,0-1 0,1 1 0,0 0 0,1 0 0,1 0 1,0 1-1,1-1 0,1 1 0,2 14 0,-2-28-3,0 0 1,0 0 0,1 0-1,-1 0 1,1 0-1,-1 0 1,1 0 0,0-1-1,-1 1 1,1 0-1,0 0 1,0-1 0,1 1-1,-1-1 1,0 1-1,1-1 1,-1 1 0,0-1-1,1 0 1,-1 1-1,1-1 1,0 0 0,0 0-1,-1 0 1,1-1-1,0 1 1,0 0-1,0-1 1,0 1 0,-1-1-1,1 1 1,0-1-1,0 0 1,0 0 0,0 0-1,0 0 1,0 0-1,0-1 1,0 1 0,0 0-1,0-1 1,0 0-1,0 1 1,-1-1 0,1 0-1,1 0 3,76-53 4,-60 35 3,0-1 0,0-1 1,-2-1-1,-1 0 0,-1-1 0,0-1 0,-2 0 0,-1-1 0,0-1-7,-11 1-14,-18 35-57,8 5 69,1 1 0,1 0 0,0 0 0,2 1 1,-1 0-1,2 0 0,0 1 0,1-1 0,1 1 0,1 2 2,0-19 1,1 0-1,-1 0 0,1 1 1,0-1-1,0 1 0,0-1 1,0 0-1,0 1 0,0-1 1,0 0-1,0 1 0,0-1 1,1 1-1,-1-1 0,0 0 1,1 0-1,-1 1 0,1-1 1,0 0-1,-1 0 0,1 1 1,0-1-1,0 0 1,0 0-1,-1 0 0,1 0 1,0 0-1,1 0 0,-1 0 1,0-1-1,0 1 0,0 0 1,0-1-1,1 1 0,-1-1 1,0 1-1,1-1 0,-1 1 1,0-1-1,1 0 0,-1 0 1,0 1-1,1-1 0,-1 0 1,0-1-1,1 1 0,9-4 1,0 0 0,-1-1-1,0 0 1,1-1 0,-2 0-1,1-1 1,-1 0 0,0-1 0,0 1-1,-1-2 1,4-4-1,13-11-16,2-1-80,95-67-3187,-121 91 3200,0 0 0,0 0 1,0 1-1,0-1 0,0 0 1,0 1-1,0-1 0,0 1 1,0-1-1,0 1 0,0 0 1,0-1-1,0 1 0,1 0 1,-1 0-1,0 0 0,0 0 1,0 0-1,0 0 0,0 0 1,1 0-1,-1 0 0,0 1 1,0-1-1,0 0 0,0 1 0,0-1 1,0 1-1,0-1 0,0 1 1,0-1-1,0 1 0,0 0 1,0-1-1,0 1 0,0 0 1,-1 0-1,1 0 0,0 0 1,-1 0-1,1 0 0,0 0 1,-1 0-1,1 0 0,-1 0 1,0 0-1,1 0 0,-1 0 1,0 0-1,1 0 0,-1 1 1,0-1-1,0 0 0,0 0 0,0 0 1,0 0-1,-1 0 0,1 2 83,-15 68-1519,9-56-573</inkml:trace>
  <inkml:trace contextRef="#ctx0" brushRef="#br0" timeOffset="12090.215">14990 3853 21797,'-42'26'4064,"34"-16"-3894,1 1 0,1 0 0,-1 0 0,2 0 0,-1 1 1,2 0-1,-1 0 0,0 9-170,1-12 40,1 0-1,1 0 1,0 0 0,0 0 0,1 0 0,0 0 0,1 1-1,-1-1 1,2 0 0,0 0 0,0 0 0,0 1 0,1-1-1,0 0 1,3 6-40,-3-13 3,0-1 0,0 1 0,0-1 0,1 0 0,-1 1 0,0-1 0,0 0 0,1 0 0,-1-1 0,0 1 0,1 0 0,-1-1 0,1 1 0,-1-1 0,1 0 0,-1 0 0,1 0 0,-1 0 0,1-1 0,-1 1 0,1 0 0,-1-1 0,1 0 0,-1 0 0,1 1 0,-1-2 0,0 1 0,0 0 0,0 0 0,1-1 0,-1 1 0,0-1 0,-1 1 0,1-1 0,0 0 0,0 0 0,-1 0 0,1 0 0,-1 0 0,0 0 0,1 0 0,-1-2-3,13-11 16,-1-2 1,-1 0 0,0 0-1,-1-1 1,-1 0 0,-1-1 0,-1 0-1,0-1 1,-2 0 0,0 0-1,-1 0 1,-1-1 0,-1 0 0,-1 1-1,0-1 1,-2 0 0,-1-8-17,-15-17 36,0 56-70,11 9 32,2 0 1,-1 0-1,2 0 0,1 1 0,0-1 0,1 0 0,1 1 0,1-1 0,3 13 2,-5-31 1,0 1-1,0 0 1,0 0-1,0 0 1,0-1-1,0 1 1,1 0 0,-1 0-1,1-1 1,-1 1-1,1 0 1,-1 0-1,1-1 1,0 1-1,0-1 1,0 1 0,0-1-1,0 1 1,0-1-1,1 0 1,-1 1-1,0-1 1,1 0 0,-1 0-1,1 0 1,-1 0-1,1 0 1,-1 0-1,1-1 1,0 1 0,0 0-1,-1-1 1,1 1-1,0-1 1,0 0-1,-1 0 1,1 1-1,0-1 1,0 0 0,0 0-1,-1-1 1,1 1-1,0 0 1,0-1-1,-1 1 1,1-1 0,0 1-1,0-1 1,-1 0-1,1 0 1,-1 0-1,1 0 1,-1 0 0,1 0-1,-1 0 1,0 0-1,1-1 1,-1 1-1,0-1 0,13-12 17,-1-1-1,-1-1 0,-1 0 1,0-1-1,-1 0 1,0-1-1,-2 0 0,0 0 1,-1-1-1,-1 0 0,0 0 1,-2 0-1,0-1 0,-1 0 1,-1-3-17,-2 3 1,14 159-176,-13-132 176,17 104 23,-18-108-24,1-1 0,0 1 0,0 0-1,0 0 1,0 0 0,0-1-1,1 1 1,-1-1 0,1 1 0,-1-1-1,1 1 1,0-1 0,0 0 0,0 0-1,1 0 1,-1 0 0,0 0 0,1-1-1,-1 1 1,1-1 0,0 1 0,-1-1-1,1 0 1,0 0 0,0 0 0,0-1-1,-1 1 1,1 0 0,0-1-1,0 0 1,0 0 0,0 0 0,0 0-1,2-1 1,1-1 7,-1-1-1,1 0 0,-1 0 0,0-1 0,0 0 0,0 0 1,0 0-1,-1 0 0,1-1 0,-1 0 0,0 0 0,-1 0 1,1 0-1,-1 0 0,0-1 0,0 1 0,-1-1 0,0 0 1,1-2-7,3-4 6,10-29 7,-2-1 0,-2 0-1,-1-1 1,-2-1-1,-3 1 1,-1-1-1,-2 0 1,-2-1-1,-2-18-12,1 52 2,8-78 6,-8 86-17,0 3-7,0 0-6,0 0 5,0 0 2,0 0 6,0 0 1,-1 7 0,-4 29 6,2 1-1,1-1 1,2 1-1,2-1 1,1 1 0,2-1-1,2 0 1,2 6 2,8 61-36,-16-95 34,-1-2 1,0 0-1,1 0 1,-1 0-1,1 0 1,1 0-1,-1-1 0,1 1 1,0 0-1,0-1 1,0 1-1,1-1 1,0 0-1,0 0 0,0 0 1,0 0-1,1-1 1,0 1-1,0-1 1,0 0-1,4 2 2,-6-6 2,1 0 0,-1 0 0,1-1 0,-1 0 0,0 1 0,1-1 0,-1 0 0,0 0 0,0 0 0,1 0 0,-1-1 0,0 1 0,0 0 0,0-1 0,-1 0 0,1 1 0,0-1 0,0 0 0,-1 0 0,1 0-1,-1 0 1,0 0 0,0 0 0,0-1 0,0 1 0,0 0 0,0-1 0,0 1 0,-1 0 0,1-1 0,-1 1 0,0-1 0,0 1 0,0-1 0,0 1 0,0-1 0,0 1 0,-1 0 0,1-1 0,-1-1-2,4-15 17,13-156-16,35-482 62,-51 655-71,-2 3 1,-13 60 15,15-52-9,-1 38 3,2 0 0,3-1 0,1 0 0,2 1 0,2-2 0,3 0 0,1 0 0,2-1 0,2 0 0,2-2 0,2 0 0,20 29-2,10-12 16,-49-57-21,-46-42-795,-55-139-769,36 53 2188,61 123-252,2 3-79,15-5-61,72-44-647,-60 33-783</inkml:trace>
  <inkml:trace contextRef="#ctx0" brushRef="#br0" timeOffset="12712.739">16039 3175 17804,'42'31'4548,"-11"52"-3196,-29-78-1192,19 106 663,-5 1 1,-4 0-1,-5 0 1,-6 49-824,-1-138 25,13 66 84,-13-89-105,-1-1-1,1 1 0,-1-1 0,1 0 0,0 1 0,0-1 0,-1 0 0,1 1 0,0-1 0,0 0 0,0 1 0,0-1 0,0 0 0,0 0 0,0 1 0,0-1 0,0 0 0,0 1 0,0-1 0,0 0 0,0 0 0,0 1 0,1-1 0,-1 0 0,0 1 0,1-1 0,-1 1 0,0-1 0,1 0 0,-1 1 0,1-1 0,-1 1 0,1-1 0,-1 1 0,1-1 0,-1 1 0,1-1 0,0 1 0,-1 0 0,1-1 0,0 1 0,-1 0 0,1 0 0,0-1 0,-1 1 0,1 0 0,0 0 0,-1 0 0,1 0 0,0 0 0,0 0 0,-1 0 0,1 0 0,0 0 0,0 0 0,-1 0 0,1 0 0,0 1 0,-1-1 0,1 0 0,0 1 0,-1-1 0,1 0 0,-1 1 0,1-1 0,0 0 0,-1 1 0,1-1 0,-1 1 0,1 0-3,31-294 303,-21 151-287,-7 95-15,-1 2 7,1-1 0,3 1 0,1 0 0,3 0 0,1 1 0,4-4-8,-16 46-2,0 1-1,1-1 1,-1 0-1,1 0 0,-1 0 1,1 1-1,0-1 1,0 0-1,0 1 0,0-1 1,0 1-1,0-1 1,0 1-1,0-1 1,1 1-1,-1 0 0,0-1 1,1 1-1,-1 0 1,1 0-1,-1 0 0,1 0 1,0 0-1,0 1 1,-1-1-1,1 0 1,0 1-1,0-1 0,0 1 1,-1 0-1,1 0 1,0 0-1,0 0 0,0 0 1,0 0-1,0 0 1,-1 0-1,1 1 1,0-1-1,0 1 0,0-1 1,-1 1-1,1 0 1,0 0-1,-1-1 1,1 1-1,1 2 3,2 0-1,-1 1-1,1 1 1,-1-1 0,0 1-1,0-1 1,0 1-1,-1 0 1,0 1 0,0-1-1,0 1 1,0-1 0,-1 1-1,0 0 1,0-1 0,-1 1-1,0 0 1,0 0 0,0 1-1,-1-1 1,1 0 0,-2 0-1,1 0 1,-1 0-1,0 2 2,-2 10 74,0 0-1,-2-1 0,0 0 0,-1 0 1,-1 0-1,0-1 0,-8 12-73,-93 132 632,108-160-639,0-1 0,0 1 0,-1 0 0,1-1 0,0 1 0,0-1 1,0 1-1,-1 0 0,1-1 0,0 1 0,0 0 0,-1 0 0,1-1 0,0 1 0,-1 0 0,1 0 0,0-1 0,-1 1 0,1 0 0,0 0 0,-1 0 0,1-1 0,-1 1 0,1 0 0,0 0 0,-1 0 0,1 0 1,-1 0-1,1 0 0,0 0 0,-1 0 0,1 0 0,-1 0 0,1 0 0,0 0 0,-1 0 0,1 0 0,-1 1 0,1-1 0,0 0 0,-1 0 0,1 0 0,0 0 0,-1 1 0,1-1 0,0 0 0,-1 0 1,1 1-1,0-1 0,-1 0 0,1 1 0,0-1 0,0 0 0,0 1 0,-1-1 0,1 0 0,0 1 7,8-39-1364,7-6-1149,10-5-3016</inkml:trace>
  <inkml:trace contextRef="#ctx0" brushRef="#br0" timeOffset="13394.894">16598 3143 21237,'-24'69'3166,"-5"97"-1345,29-163-1797,-1-1 0,1 1-1,0-1 1,0 1 0,0-1 0,0 1-1,0-1 1,0 1 0,1-1 0,-1 1-1,1-1 1,0 1 0,0-1 0,0 1-1,0-1 1,0 0 0,0 0 0,1 0-1,-1 0 1,1 0 0,-1 0 0,1 0-1,0 0 1,0 0 0,0-1 0,0 1-1,0-1 1,0 1 0,0-1 0,0 0-1,1 0 1,-1 0 0,0 0 0,1 0-1,-1-1 1,1 1-24,3-1 16,-1 1-1,0-2 0,1 1 1,-1-1-1,0 1 1,0-1-1,1-1 1,-1 1-1,0-1 1,0 0-1,0 0 0,-1 0 1,1-1-1,0 0 1,-1 0-1,0 0 1,1 0-1,-1-1 0,-1 1 1,1-1-1,0 0 1,-1-1-1,0 1 1,0 0-1,0-1 1,1-3-16,1-1 22,0-1 1,-1 1 0,0-1 0,0 0 0,-1-1 0,-1 1 0,1 0 0,-2-1-1,0 1 1,0-1 0,0 0 0,-2 1 0,1-3-23,0 11 4,-1 0 0,1-1-1,0 1 1,-1 0 0,1-1 0,-1 1 0,0 0 0,0-1-1,0 1 1,0 0 0,0 0 0,0 0 0,0 0 0,-1 0-1,1 0 1,-1 0 0,0 1 0,1-1 0,-1 0 0,0 1-1,0-1 1,0 1 0,0 0 0,0 0-4,-9 44-13,11-35 12,-2 0-2,1 0 0,1 0 0,-1-1 0,1 1 0,1 0 0,0 0 0,0-1 0,0 1 1,1 0-1,0-1 0,0 1 0,1-1 0,0 0 0,0 0 0,1 0 0,0 0 0,0-1 0,1 1 1,0 0 2,-2-6-2,-1 0 1,1 1 0,-1-1 0,1 0-1,0 0 1,0 0 0,-1-1 0,1 1-1,0-1 1,0 0 0,0 1 0,0-1-1,-1 0 1,1-1 0,0 1 0,0 0-1,0-1 1,0 0 0,-1 1 0,1-1 0,0 0-1,-1-1 1,1 1 0,-1 0 0,1-1-1,-1 1 1,0-1 0,1 0 0,0 0 1,61-62 41,-47 44-30,-1-1 1,-1 0-1,-1 0 1,-1-2 0,-1 0-1,-1 0 1,-1-1-1,-1 0 1,-1-1-1,-1 0 1,-1 0-1,-2 0 1,0-1-1,-2 0 1,0 1-1,-2-1 1,-1 0-1,-1 0 1,-1 0-1,-2 1 1,0 0-1,-5-13-11,10 39-2,0-1 0,0 0 0,0 1 0,0-1 0,0 0 0,0 1-1,0-1 1,0 0 0,0 1 0,0-1 0,0 1 0,0-1 0,0 0 0,0 1 0,0-1-1,-1 0 1,1 1 0,0-1 0,0 0 0,0 1 0,-1-1 0,1 0 0,0 0-1,0 1 1,-1-1 0,1 0 0,0 0 0,0 1 0,-1-1 0,1 0 0,0 0 0,-1 0-1,1 1 1,0-1 0,-1 0 0,1 0 0,0 0 0,-1 0 0,1 0 0,0 0-1,-1 0 1,1 0 0,0 0 0,-1 0 0,1 0 0,-1 0 0,1 0 0,0 0-1,-1 0 1,1 0 0,0 0 0,-1 0 0,1-1 2,-4 44-32,2-16 36,1-1 0,1 0 0,1 0 0,1 0 0,1 0 0,2-1 0,1 1 0,0-1 0,2 0 0,1 0 0,1-1 0,1-1 0,11 18-4,32 29 39,-54-69-22,0-1 7,-3-4 6,-135-177 530,135 177-533,2 3-26,0 0 0,0 1 1,0-1-1,0 1 0,0-1 0,0 0 0,0 0 0,0 1 0,1-1 1,-1 0-1,0 0 0,0 0 0,1 0 0,-1 0 0,1 0 0,-1 0 1,1 0-1,-1 0 0,1 0 0,0 0 0,0-1 0,-1 1 0,1 0 0,0 0 1,0 0-1,0 0 0,0 0 0,0-1 0,1 1 0,-1 0 0,0 0 1,0 0-1,1 0 0,-1 0 0,1 0 0,-1 0 0,1 0 0,-1 0 1,1 0-1,-1 0 0,1 0 0,0 0 0,0 0 0,0 0 0,0 0-1,194-42-1472,-136 31-230</inkml:trace>
  <inkml:trace contextRef="#ctx0" brushRef="#br0" timeOffset="15163.36">13433 5533 20332,'1'3'1161,"21"211"1765,-21-211-2919,3 26 71,2 0-1,0-1 1,2 0 0,2 0-1,0-1 1,10 17-78,-19-42 15,0 0 0,-1 0-1,1-1 1,0 1 0,1 0 0,-1-1 0,0 1-1,0-1 1,1 1 0,-1-1 0,0 0 0,1 1 0,0-1-1,-1 0 1,1 0 0,0 0 0,-1 0 0,1-1-1,0 1 1,0 0 0,0-1 0,-1 1 0,1-1 0,0 0-1,0 1 1,0-1 0,0 0 0,0 0 0,0 0-1,0-1 1,0 1 0,0 0 0,0-1 0,0 1-1,-1-1 1,1 0 0,0 1 0,0-1 0,0 0 0,-1 0-1,1 0 1,-1-1 0,1 1 0,-1 0 0,1 0-1,0-1-14,15-17 116,-1 0-1,-1-1 0,0-1 0,-2 0 1,0-1-1,-1 0 0,6-19-115,-3 10 63,53-101 173,-68 131-235,0 0 0,1 1 0,-1-1 0,0 1 1,0-1-1,0 1 0,1-1 0,-1 0 0,0 1 0,1-1 0,-1 1 0,0-1 0,1 1 1,-1 0-1,1-1 0,-1 1 0,0-1 0,1 1 0,-1 0 0,1-1 0,0 1 0,-1 0 0,1 0 1,-1-1-1,1 1 0,-1 0 0,1 0 0,0 0 0,-1 0 0,1 0 0,-1 0 0,1-1 1,0 2-1,-1-1 0,1 0 0,-1 0 0,1 0 0,0 0 0,-1 0 0,1 0 0,-1 1 0,1-1 1,-1 0-1,1 0 0,-1 1 0,1-1 0,-1 0 0,1 1 0,-1-1 0,1 1 0,-1-1 1,1 0-1,-1 1 0,0-1 0,1 1 0,-1 0-1,14 36 29,-12-31-24,10 44 40,37 89 87,-48-138-120,0 0-1,1 1 0,-1-1 0,0 0 1,1 0-1,-1 0 0,1 0 0,-1-1 1,1 1-1,-1 0 0,1-1 0,0 1 1,-1-1-1,1 1 0,0-1 0,0 0 0,-1 0 1,1 0-1,0 0 0,-1 0 0,1 0 1,0 0-1,0 0 0,-1-1 0,1 1 1,0-1-1,-1 1 0,1-1 0,0 0 1,-1 0-1,1 1 0,-1-1 0,0 0 0,1 0 1,-1 0-1,0-1 0,1 1 0,-1 0 1,0-1-1,0 1 0,0 0 0,0-1 1,0 1-1,0-1 0,-1 1 0,1-1 1,0 0-1,-1 1 0,1-1 0,-1 0 0,0-1-11,6-4 29,26-33 49,-2-1 0,-2-2 0,-1-1 0,2-11-78,-22 44-41,-6 10-290,-1 1-884,0 0-451</inkml:trace>
  <inkml:trace contextRef="#ctx0" brushRef="#br0" timeOffset="15421.781">13845 5139 21357,'3'-8'1048,"1"4"544,5 8-1200,0 8-200,4 6-192,3 2 24,6 3 72,7-1-432,15-4-712,10-1 1944</inkml:trace>
  <inkml:trace contextRef="#ctx0" brushRef="#br0" timeOffset="15923.842">14504 4879 17540,'-38'72'4180,"2"119"-2427,28-108-961,5 0-1,3 0 1,3 0-1,12 59-791,-12-120 24,0-1 0,2-1 0,1 1 0,0-1 0,2 0 0,0 0 0,6 10-24,-12-27 39,-1-6 38,1-108 327,-6 84-362,-1-20 0,1 20-27,0 0 0,2-1-1,1 1 1,1-1 0,2 0-1,0 1 1,2 0 0,3-8-15,-7 33-5,0 0 0,1 0 0,-1 0 0,1 0 1,-1 1-1,1-1 0,-1 0 0,1 0 1,0 0-1,0 1 0,0-1 0,0 1 1,0-1-1,1 1 0,-1-1 0,0 1 1,1-1-1,-1 1 0,1 0 0,-1 0 0,1 0 1,-1 0-1,1 0 0,0 0 0,0 0 1,-1 1-1,1-1 0,0 0 0,0 1 1,0 0-1,0-1 0,0 1 0,0 0 0,0 0 1,0 0-1,-1 0 0,1 1 0,0-1 1,0 0-1,0 1 0,0-1 0,0 1 1,0 0-1,-1-1 0,1 1 0,0 0 0,1 1 5,3 2 4,1 0 0,0-1 0,0 0 0,0-1 0,0 1-1,0-1 1,1-1 0,-1 1 0,1-1 0,-1-1-1,1 1 1,-1-1 0,1-1 0,0 1 0,-1-1 0,0-1-1,1 1 1,-1-1 0,0 0 0,0-1 0,0 0-1,0 0 1,0-1 0,0 1 0,-1-1 0,0-1 0,0 1-1,0-1 1,4-4-4,5-10 44,0 0-1,-2-1 0,0 0 1,-1 0-1,-1-2 1,-1 1-1,-1-2 0,-1 1 1,-1-1-1,-1 0 1,3-20-44,-7 35 22,-1 0-1,1 0 1,-1 0 0,-1 0 0,1 0 0,-1 0 0,-1 0 0,0 0 0,0 0 0,0 0-1,-1 0 1,0 0 0,-1 0 0,0 1 0,0-1 0,0 1 0,-2-1-22,4 8 4,0 0 1,-1 0-1,1 0 1,0 0-1,0 0 1,-1 1-1,1-1 1,0 1-1,0-1 1,0 1-1,0-1 1,-1 1-1,1-1 1,0 1-1,0 0 1,0 0-1,0 0 1,0 0-1,1 0 1,-1 0-1,0 0 0,0 0 1,1 0-1,-1 0 1,0 0-1,1 0 1,-1 0-1,1 0 1,-1 1-1,1-1 1,0 0-1,0 0 1,-1 1-1,1-1 1,0 0-1,0 1 1,0-1-1,0 0 1,1 0-1,-1 2-4,0-2 1,-13 66 12,3 0 0,3 0 1,1 43-14,5-97 2,0 1 0,1-1 1,1 0-1,0 1 0,0-1 0,2 0 1,-1 0-1,2 0 0,0 0 1,0-1-1,1 0 0,1 1 0,0-2 1,3 6-3,-7-15-2,-1-1 1,0 1 0,0-1 0,1 0-1,-1 1 1,1-1 0,-1 0-1,1 0 1,0 0 0,-1 0 0,1 0-1,0-1 1,0 1 0,0 0-1,0-1 1,-1 1 0,1-1 0,0 0-1,0 0 1,0 1 0,0-1-1,0 0 1,0-1 0,0 1 0,0 0-1,0-1 1,0 1 0,-1-1-1,1 1 1,0-1 0,0 0 0,0 0-1,-1 0 1,1 0 0,0 0-1,-1 0 1,2-1 1,48-56-808,-6-33-2353,-26 40 946</inkml:trace>
  <inkml:trace contextRef="#ctx0" brushRef="#br0" timeOffset="16728.211">15130 5072 10690,'-1'55'7886,"-10"0"-4780,0 49-931,11-103-2162,0 0 0,0 0 0,0-1 0,0 1 1,0 0-1,0 0 0,0 0 0,0-1 0,0 1 0,0 0 0,0 0 0,0-1 0,0 1 1,1 0-1,-1 0 0,0-1 0,1 1 0,-1 0 0,0-1 0,1 1 0,-1 0 0,1-1 0,-1 1 1,1-1-1,-1 1 0,1-1 0,0 1 0,-1-1 0,1 1 0,0-1 0,-1 0 0,1 1 0,0-1 1,-1 0-1,1 1 0,0-1 0,0 0 0,-1 0 0,1 0 0,0 0 0,0 0 0,-1 0 0,1 0 1,0 0-1,0 0 0,-1 0 0,1 0 0,0 0 0,0 0 0,-1-1 0,1 1 0,0 0 0,0-1 1,-1 1-1,1 0 0,0-1 0,-1 1 0,1-1 0,-1 1 0,1-1 0,-1 1 0,1-1 0,-1 0 1,1 1-1,-1-1 0,1 0-13,32-42 201,-23 23-167,-1-1 1,-1 0-1,-1 0 1,-1-1-1,-1 0 1,-1 0-1,-1-1 1,0 1-1,-2-10-34,4 45-77,0 34 38,14 66-6,-18-110 47,0 1 0,0-1 0,1 0 0,-1 0 0,1 0-1,0 0 1,0 0 0,0 0 0,0 0 0,0-1 0,1 1-1,-1-1 1,1 0 0,0 1 0,-1-1 0,1 0-1,0-1 1,0 1 0,0 0 0,1-1 0,-1 0 0,0 0-1,1 0 1,-1 0 0,0 0 0,1-1 0,-1 1 0,1-1-1,0 0-1,4-2 46,-1-1-1,0 1 0,0-1 0,0-1 1,0 1-1,0-1 0,-1 0 0,1-1 0,-1 1 1,0-1-1,-1-1 0,1 1 0,-1-1 1,0 0-1,-1 0 0,1 0 0,-1-1 0,0 1 1,-1-1-1,1 0 0,-2 0 0,1-1 1,0 0-46,9-15 116,0-1 0,-2 0 0,-1-1 0,-1 0 0,0 0 0,-2 0 0,-2-1 0,0 0 0,-1-1 0,-2 1 0,0 0 0,-2 0 0,-1-1 0,-1 1 0,-1 0 0,-2 1 0,-6-20-116,12 46 2,0 0 0,-1-1 0,1 1 0,0 0 1,-1-1-1,1 1 0,0-1 0,-1 1 0,1-1 0,-1 1 0,1-1 0,-1 1 0,1-1 1,-1 1-1,1-1 0,-1 0 0,0 1 0,1-1 0,-1 0 0,0 1 0,1-1 0,-1 0 1,0 0-1,1 0 0,-1 0 0,0 0 0,1 0 0,-1 0 0,0 0 0,1 0 0,-1 0 1,0 0-1,1 0 0,-1 0 0,0 0 0,1-1 0,-1 1 0,0 0 0,1 0 0,-1-1 0,0 1 1,1 0-1,-1-1 0,1 1 0,-1-1 0,1 1 0,-1-1 0,1 1 0,-1-1 0,1 1 1,0-1-1,-1 0 0,1 1 0,0-1 0,-1 1 0,1-1 0,0 0 0,0 1 0,0-1 1,-1 0-1,1 1 0,0-1 0,0 0 0,0 0 0,0 1 0,0-1 0,0 0-2,-23 203 27,18-156-18,1-20 7,1 0 0,1 0 0,1 0 0,1 0 0,1 0 0,2 0 0,1 0 0,3 13-16,25 7 21,-31-45-19,0-1 1,1 1-1,-1-1 1,0 1-1,0-1 1,0 0-1,0 1 1,0-1-1,1 0 1,-1 0-1,0 0 1,0 0-1,0 0 1,1 0-1,-1 0 1,0 0-1,0 0 1,0-1-1,1 1 1,-1 0-1,0-1 0,0 1 1,0-1-1,0 0 1,0 1-1,0-1 1,0 0-1,0 1 1,0-1-1,0 0 1,0 0-1,-1 0 1,1 0-1,0 0 1,0 0-1,-1 0 1,1 0-1,-1 0 1,1 0-1,-1 0 1,1 0-1,-1 0 0,0 0 1,0-1-1,1 0-2,5-18 30,-1 0 0,-1-1 0,0 1 0,-2-1-1,0 0 1,-1 0 0,-1 0 0,-2-10-30,1 12 16,-2-49 15,4 81-37,0 0 1,1 0-1,0 0 1,1 0-1,0-1 1,1 0-1,0 1 1,1-1-1,3 4 6,-7-13 0,1 1-1,0-1 1,-1 0 0,1 1 0,1-1-1,-1 0 1,0 0 0,1 0 0,-1-1-1,1 1 1,0-1 0,0 1 0,0-1-1,0 0 1,0 0 0,1 0 0,-1-1-1,0 1 1,1-1 0,0 0 0,-1 1-1,1-2 1,0 1 0,-1 0-1,1-1 1,0 0 0,0 0 0,-1 0-1,1 0 1,0 0 0,0-1 0,-1 0-1,1 0 1,2 0 0,4-5 10,-1 0 0,0-1 0,0 0 1,0 0-1,-1-1 0,0 0 0,-1 0 0,1-1 0,-2 0 0,1-1 0,-1 1 0,-1-1 1,0 0-1,0 0 0,-1-1 0,0 1 0,-1-1 0,0 0 0,1-11-10,-2-11 24,-2 24-21,-1 22-16,0 14 11,1 0 1,1 0 0,1 0-1,2 0 1,0-1 0,2 1-1,2 1 2,-8-27-6,-1 0-1,1 1 1,0-1 0,0 0-1,0 0 1,0 1 0,0-1-1,0 0 1,1 0 0,-1 0-1,0 1 1,0-1-1,1 0 1,-1 0 0,1 0-1,-1 0 1,1 0 0,0 0-1,-1 0 1,1 0 0,0 0-1,0 0 1,0 0-1,0 0 1,-1 0 0,1-1-1,0 1 1,0 0 0,1-1-1,-1 1 1,0-1 0,0 1-1,0-1 1,0 1-1,0-1 1,1 0 0,-1 0-1,0 1 1,0-1 0,0 0-1,1 0 1,-1 0-1,0 0 1,0-1 0,1 1-1,-1 0 1,0 0 0,0-1-1,0 1 1,0-1 0,0 1-1,1-1 1,-1 1-1,0-1 1,0 0 0,0 1-1,0-1 1,-1 0 0,1 0-1,0 0 1,0 0 0,0 0-1,-1 0 1,1 0-1,0 0 1,-1 0 6,26-112-4688,-23 62 3899</inkml:trace>
  <inkml:trace contextRef="#ctx0" brushRef="#br0" timeOffset="16973.332">15876 4574 21133,'-7'1'1184,"-1"12"368,2 6-488,-1 9-736,1 1-160,3-1-128,0-2-8,5-5-8,4-4-64,2-4-680,1-1-480</inkml:trace>
  <inkml:trace contextRef="#ctx0" brushRef="#br0" timeOffset="17348.362">16090 4828 19108,'-2'-1'178,"0"1"-1,0 0 0,0-1 1,0 1-1,0 0 1,0 0-1,-1 1 1,1-1-1,0 0 1,0 1-1,0-1 1,0 1-1,0 0 0,0-1 1,0 1-1,0 0 1,0 0-1,1 1 1,-1-1-1,0 0 1,1 0-1,-1 1 1,0-1-1,1 1 0,0 0 1,-1-1-1,1 1 1,0 0-1,0 0 1,0 0-1,0-1 1,0 1-1,0 0 1,1 0-1,-1 1 0,1-1 1,-1 0-178,-16 83 665,19-18-382,-2-65-278,0-1 0,0 0 0,0 0 0,0 1 0,0-1 0,0 0 0,1 0 0,-1 0 0,1 0 0,-1 0 0,1 0 0,-1 1 0,1-1 0,0 0 0,-1 0-1,1 0 1,0-1 0,0 1 0,0 0 0,-1 0 0,1 0 0,0-1 0,0 1 0,0 0 0,0-1 0,1 1 0,-1-1 0,0 1 0,0-1 0,0 0 0,0 1 0,0-1 0,1 0 0,-1 0 0,0 0 0,0 0 0,1 0 0,-1 0 0,0 0 0,0 0 0,0 0 0,0-1 0,1 1 0,-1 0 0,0-1 0,0 1 0,0-1 0,0 1 0,0-1-1,0 0 1,0 1 0,1-2-5,14-10 38,-1-2 0,-1 1 0,0-2 0,0 0 0,-2-1 0,0 0 0,-1 0 0,0-2 1,2-6-39,0 3 23,33-54 52,-43 96-69,-2-3 6,1-1 0,1 1 0,0 0 0,1-1-1,1 0 1,1 0 0,0 0 0,3 3-12,-9-18 2,1 0 1,0-1-1,-1 1 1,1-1-1,0 0 1,0 1-1,-1-1 0,1 1 1,0-1-1,0 0 1,1 0-1,-1 0 1,0 0-1,0 0 1,0 0-1,1 0 0,-1 0 1,1 0-1,-1 0 1,1-1-1,-1 1 1,1 0-1,-1-1 1,1 0-1,-1 1 0,1-1 1,0 0-1,-1 0 1,1 0-1,-1 0 1,1 0-1,0 0 1,-1 0-1,1-1 1,-1 1-1,1 0 0,0-1 1,-1 1-1,1-1 1,-1 0-1,0 0 1,1 1-1,-1-1 1,1 0-1,-1 0 0,0 0 1,0 0-1,1-2-2,54-66 158,-50 58-148,0 3-1,53-54 40,-58 62-58,1 0 1,0 0-1,0 0 1,0 1-1,0-1 1,-1 0-1,1 1 1,0 0 0,0-1-1,-1 1 1,1 0-1,0 0 1,-1 0-1,1 0 1,-1 0-1,1 0 1,-1 1-1,0-1 1,0 0 0,1 1-1,-1-1 1,0 1-1,0-1 1,0 1-1,0-1 1,-1 1-1,1 0 1,0 0-1,-1-1 1,1 1 0,-1 0-1,1 0 9,4 9-667,-4-10-639,-1-1-370</inkml:trace>
  <inkml:trace contextRef="#ctx0" brushRef="#br0" timeOffset="17626.921">16629 4038 21413,'0'0'672,"4"9"376,-15 7-368,3 17 104,0 5-40,5 12-111,3 6-41,7-2-224,8 0-120,4-5-176,-3-1-312,3-2-888,-3 2 3592</inkml:trace>
  <inkml:trace contextRef="#ctx0" brushRef="#br0" timeOffset="17818.441">16895 4991 23205,'-6'16'1776,"-3"-1"1401,-3-5-2225,1-3-408,-1-7-424,2-5-168,0-10-1104</inkml:trace>
  <inkml:trace contextRef="#ctx0" brushRef="#br0" timeOffset="-52587.419">0 5134 16396,'73'10'525,"1"-3"0,0-4 1,0-3-1,53-7-525,105 1 1257,-22 19 195,101 23-1452,-108-10 39,401 66 23,-40-14-36,236-39-18,426 89 25,-393-78 88,-610-42 38,145-5 321,216-33-480,-480 22 231,-1-5 0,0-5 1,72-22-232,-152 32 16,0 0 0,0-2 0,-1 0 0,-1-1 0,0-2 0,0 0 0,-1-1 0,-1-1 0,0 0 0,-1-2 1,-1 0-1,-1-1 0,0-1 0,-1 0 0,-2-1 0,2-3-16,189-315 63,-181 304-62,-1-1 0,-1-1 1,-2 0-1,-2-2 0,-1 0 1,-2 0-1,3-19-1,5-42 127,-4 0 1,1-59-128,-19 76 61,-2 0 0,-5 1 1,-3-8-62,9 84 1,0-20 121,-2 0-1,0 1 1,-2-1-1,0 1 1,-2 0 0,-1 0-1,0 1 1,-2 0-1,-1 1 1,0 0-1,-2 0 1,-1 1 0,0 1-1,-1 1 1,-1 0-1,-1 0 1,-1 2 0,-11-8-122,-9-4-34,-1 2 0,-1 2 0,-1 2 0,-1 1 0,-2 3 0,0 1 0,0 2 1,-2 2-1,1 3 0,-23-3 34,-668-73-1846,509 61 1844,-829-77 56,-1093 43-159,1337 82-397,-658 0-830,1448-23 1339,-196 11 177,205-8-177,1 0 1,0 1 0,0 0-1,0 1 1,0 1 0,0 0-1,1 0 1,0 1 0,0 0-1,1 1 1,0 1-1,0-1 1,0 2 0,1-1-1,-8 10-7,11-7-7,0 0 0,1 1 0,0-1 0,1 1 0,0 0 0,1 0 0,0 1 0,1-1 0,1 1 0,0-1 0,0 1 0,2 8 7,-4 17-2,1 333 3,5-253 22,-1-32 40,2-12 53,-4 0 1,-3 0 0,-3-1-1,-6 19-116,-65 282 611,58-242-1054,8-74-214</inkml:trace>
  <inkml:trace contextRef="#ctx0" brushRef="#br0" timeOffset="69593.285">6061 3483 9730,'-107'2'3766,"86"0"-3464,0 2 1,1 1 0,-1 0 0,1 1 0,0 2-1,1 0 1,0 1 0,0 0 0,1 2 0,-11 8-303,5-2 174,0 1 1,2 1-1,0 1 1,1 1-1,1 1 1,1 1-1,1 1 1,1 0-1,1 1 1,2 1-1,0 0 1,2 1 0,0 0-1,2 1 1,2 1-1,-1 2-174,-7 40 48,3 0 1,3 0-1,3 1 0,3 0 0,3 1 1,4-1-1,2 0 0,4 0 0,3-1 1,3 0-1,5 5-48,-13-48 6,2-1 0,1 0 0,1-1 0,1 0 0,1-1 0,2 0 0,0-1 0,2-1 0,0 0 0,2-2 0,0 0 0,1 0 0,1-2-1,1-1 1,1-1 0,0 0 0,2-2 0,-1-1 0,2-1 0,0-1 0,3 0-6,-15-8 17,1-1-1,0 0 0,0-1 1,0-1-1,0-1 1,0 0-1,0 0 0,0-2 1,0 0-1,0 0 1,0-2-1,-1 0 0,1 0 1,-1-1-1,0-1 1,0 0-1,-1-1 0,0-1 1,0 0-1,-1-1 1,0 0-1,0-1 0,-1 0 1,1-2-17,32-34 41,-2-1 1,-3-3-1,-1-1 0,-3-1 1,-2-2-1,-2-2 1,-3 0-1,-3-2 0,4-16-41,25-88 48,-7-2 0,20-140-48,-62 282 16,4-13 16,-1 0 0,-1 0 0,-2-1 0,-2 0 0,-1 0 0,-1 0 0,-3 0 0,0 1 0,-3-1 0,-1 0 0,-5-15-32,5 38 122,0 1 0,-1 0 0,0 1 0,0 0 0,-1 0 0,-1 0 0,0 1 1,-1 1-1,0-1 0,0 2 0,0-1 0,-1 1 0,-1 1 0,1 0 0,-1 1 0,-1 0 0,0 0-122,-13-4 67,0 1 0,-1 1-1,0 1 1,0 1-1,0 1 1,-1 2 0,-26 0-67,-17 4-755</inkml:trace>
  <inkml:trace contextRef="#ctx0" brushRef="#br0" timeOffset="78727.273">6844 3298 21157,'0'0'88,"0"-1"0,0 1 0,0 0 0,1-1 0,-1 1 1,0-1-1,0 1 0,0 0 0,0-1 0,0 1 0,0-1 1,0 1-1,0 0 0,0-1 0,0 1 0,0-1 0,0 1 1,0 0-1,-1-1 0,1 1 0,0-1 0,0 1 1,0 0-1,0-1 0,-1 1 0,1 0 0,0-1 0,0 1 1,-1 0-1,1 0 0,0-1 0,-1 1 0,1 0 0,0 0 1,-1-1-1,1 1 0,0 0 0,-1 0 0,1 0 1,-1 0-1,1-1 0,0 1 0,-1 0 0,1 0 0,0 0 1,-1 0-1,1 0 0,-1 0 0,1 0 0,0 0 0,-1 0-88,96-122 810,72-101-566,-56 69-158,7 5 0,35-25-86,-56 92-355,-97 82 325,0 0-1,0 0 1,0 1 0,0-1-1,0 0 1,0 0-1,0 1 1,0-1-1,0 0 1,0 0 0,0 0-1,0 1 1,0-1-1,0 0 1,0 0-1,0 1 1,0-1 0,0 0-1,0 0 1,0 0-1,0 1 1,1-1-1,-1 0 1,0 0-1,0 0 1,0 1 0,0-1-1,0 0 1,1 0-1,-1 0 1,0 0-1,0 0 1,0 1 0,0-1-1,1 0 1,-1 0-1,0 0 1,0 0-1,1 0 1,-1 0 0,0 0-1,0 0 1,0 0-1,1 0 1,-1 0-1,0 0 1,0 0-1,1 0 1,-1 0 0,0 0 30,-17 23-1609,-11 7-308</inkml:trace>
  <inkml:trace contextRef="#ctx0" brushRef="#br0" timeOffset="79036.268">6920 2745 17948,'0'0'1554,"0"0"-68,0 0-777,0 2-280,-1 39-227,-2-1 0,-1 0-1,-2 0 1,-2 0 0,-2-1 0,-1 0 0,-2-1 0,-5 8-202,14-34 51,-137 363 1370,136-362-1331,2-8-34,1 1 0,0 0-1,0 0 1,0 0-1,0 0 1,1 0-1,0 0 1,1 1-1,-1-1 1,1 0-1,0 1 1,1-1 0,0 1-56,0-6 0,0 0 1,0 0 0,0 0 0,0 0 0,1 0 0,-1 0 0,0 0 0,1-1-1,-1 1 1,1 0 0,-1-1 0,1 1 0,-1-1 0,1 0 0,-1 1 0,1-1 0,-1 0-1,1 0 1,0 0 0,-1 0 0,1 0 0,-1-1 0,1 1 0,-1 0 0,1-1-1,-1 1 1,1-1 0,-1 1 0,1-1 0,-1 0 0,0 0 0,1 1 0,-1-1-1,0 0 1,0 0 0,1 0 0,-1-1 0,0 1 0,0 0 0,0 0 0,0-1-1,210-186-75,-143 130-509,0 4-470</inkml:trace>
  <inkml:trace contextRef="#ctx0" brushRef="#br0" timeOffset="79611.341">8012 1897 16948,'5'-63'5617,"-4"60"-4373,-1 3-318,0 4-432,-2 435-52,13-224-1080,-9-180-494</inkml:trace>
  <inkml:trace contextRef="#ctx0" brushRef="#br0" timeOffset="79898.027">7911 2469 13451,'0'0'2296,"0"0"1489,0 0-2809,13 7-423,8-7-257,9-6-32,4-5 16,7-8-56,4-6-40,-1-6-40,-5-4-16,-7 2-192,-3 0-400</inkml:trace>
  <inkml:trace contextRef="#ctx0" brushRef="#br0" timeOffset="80139.934">7818 1907 21405,'-6'-2'856,"6"2"232,0 0-368,17-17-304,1 7-184,8-2-152,5 0-24,4 2-48,0 3 0,-2 5 88,1 4-440,-9 9-2000</inkml:trace>
  <inkml:trace contextRef="#ctx0" brushRef="#br0" timeOffset="80340.164">8164 2205 10378,'-1'7'755,"1"-4"-174,-1 0 0,1 1-1,0-1 1,0 0 0,0 0-1,0 0 1,1 1-1,-1-1 1,1 0 0,0 0-1,0 0 1,0 0-1,0 0 1,0 0 0,1 0-1,-1-1 1,1 1-1,0 0 1,1 0-581,27-2 185,126-87 891,-154 85-1072,-1 1 1,0-1-1,1 1 0,-1-1 0,0 1 0,1 0 0,-1-1 0,1 1 0,-1 0 1,0 0-1,1 0 0,-1 0 0,1 0 0,-1 0 0,0 1 0,1-1 0,-1 0 1,1 1-1,-1-1 0,0 1 0,0 0 0,1-1 0,-1 1 0,0 0 1,0 0-1,0-1 0,0 1 0,0 0 0,0 0 0,0 0 0,0 0 0,0 1 1,0-1-1,0 0 0,-1 0 0,1 0 0,0 1 0,-1-1 0,1 0 0,-1 2-4,18 59 134,-17-55-101,-1-4-20,1 0-1,-1-1 0,1 1 0,0 0 0,0-1 0,0 1 1,0 0-1,1-1 0,-1 1 0,0-1 0,1 0 0,0 0 1,0 1-1,0-1 0,0 0 0,0 0 0,0-1 0,0 1 1,0 0-1,1-1 0,-1 1 0,1-1 0,-1 0 0,1 0 0,1 1-12,-3-2 20,1 16-613,5 24-299</inkml:trace>
  <inkml:trace contextRef="#ctx0" brushRef="#br0" timeOffset="81247.067">8631 1724 14459,'0'0'2567,"0"0"337,-3 11-760,13 189-708,1-58-509,7-1-1,23 86-926,-18-147 234,-23-78-91,1-6 64,3-20-87,-2 0 0,-1-1 0,0 1 1,-2-1-1,-1 1 0,-1-1-120,-1-23 55,-12-354-816,16 398 583,0 4 82,12 58-41,-12-57 137,-1 1 1,1-1-1,0 0 0,0 0 1,0 0-1,0 0 1,0 0-1,0 0 1,0 0-1,0 0 0,1 0 1,-1 0-1,0 1 1,0-1-1,1 0 0,-1 0 1,1 0-1,-1 0 1,1-1-1,-1 1 0,1 0 1,0 0-1,0 0 1,-1 0-1,1-1 1,0 1-1,0 0 0,0 0 1,0-1-1,0 1 1,-1-1-1,1 1 0,0-1 1,1 1-1,-1-1 1,0 0-1,0 0 1,0 1-1,0-1 0,0 0 1,0 0-1,0 0 1,0 0-1,0 0 0,0 0 1,0 0-1,1-1 1,-1 1-1,0 0 0,0-1 1,0 1-1,0 0 1,0-1-1,0 1 1,0-1-1,-1 0 0,1 1 1,1-1-1,9-14 21,0 0 0,-1-1 0,0 0 0,-2 0 0,0-1 0,0 0 0,-2-1-1,0 0 1,-1 0 0,0-4-21,-3 16 4,28-110 51,-29 113-70,-5 17-22,-50 114 292,53-127-142,1-1 0,2-6 46,46-115-2,-48 119-150,-11 11-28,5 2 23,0 0 0,0 0-1,1 1 1,0-1 0,1 1 0,1 0 0,0 1 0,0-1 0,1 2-2,-2 10 8,1 1 0,1-1 0,1 1-1,1-1 1,1 1 0,1-1 0,1 1 0,2-1 0,0 0-1,2-1 1,0 1 0,1-1 0,2-1 0,0 1 0,2-2-1,10 16-7,-21-36-41,0 1 0,1-1 0,0 1-1,-1-1 1,1 0 0,0 1-1,-1-1 1,1 0 0,0 0 0,0 0-1,0-1 1,0 1 0,0 0-1,0-1 1,0 1 0,0-1 0,1 0-1,-1 0 1,0 0 0,0 0-1,0 0 1,0 0 0,0 0 0,0-1-1,0 1 1,0-1 0,0 1-1,0-1 1,0 0 0,0 0 0,0 0-1,0 0 1,0 0 0,-1 0-1,1-1 1,0 1 0,-1-1 0,1 1-1,-1-1 1,1 1 0,-1-1-1,0 0 1,0 0 0,0 0 0,0 1-1,0-1 1,0 0 0,0-2 41,14-20-1610</inkml:trace>
  <inkml:trace contextRef="#ctx0" brushRef="#br0" timeOffset="82092.017">9140 1851 18540,'-48'75'3908,"40"-57"-3648,0-1-1,1 2 0,1-1 0,1 0 0,0 1 1,2 0-1,0 0 0,1 0 0,1 12-259,1-30 10,-1-1 0,1 1-1,0-1 1,0 1 0,0 0 0,0-1-1,0 1 1,0-1 0,0 1 0,0 0-1,0-1 1,0 1 0,0-1-1,0 1 1,0-1 0,0 1 0,1 0-1,-1-1 1,0 1 0,0-1 0,1 1-1,-1-1 1,0 1 0,1-1-1,-1 1 1,0-1 0,1 1 0,-1-1-1,1 0 1,-1 1 0,1-1-1,-1 0 1,1 1 0,-1-1 0,1 0-1,-1 0 1,1 1 0,-1-1 0,1 0-1,0 0 1,-1 0 0,1 0-1,-1 0 1,1 0 0,0 0 0,-1 0-1,1 0 1,-1 0 0,1 0 0,0 0-1,-1 0 1,1 0 0,-1-1-1,1 1 1,-1 0 0,1 0 0,-1-1-1,1 1 1,-1 0 0,1-1-1,-1 1 1,1 0 0,-1-1 0,1 1-1,-1-1 1,1 0-10,31-30 128,-4-13-66,-1 0 0,-3-2 0,-1-1 0,13-40-62,-35 84 1,13-11-105,-14 48-43,-35 271 429,35-304-273,-1 0 0,1 0 1,-1-1-1,1 1 1,-1 0-1,1 0 1,-1-1-1,1 1 0,-1 0 1,1 0-1,0 0 1,0 0-1,-1 0 1,1 0-1,0-1 1,0 1-1,0 0 1,0 0-1,0 0 0,0 0 1,0 0-1,0 0 1,0 0-1,1 0 1,-1-1-1,0 1 1,1 0-1,-1 0 1,0 0-1,1 0 0,-1-1 1,1 1-1,-1 0 1,1 0-1,-1-1 1,1 1-1,0 0 1,-1-1-1,1 1 1,0-1-1,0 1 0,-1-1 1,1 1-1,0-1 1,0 0-1,0 1 1,0-1-1,-1 0 1,1 0-1,0 1 1,0-1-1,0 0 0,0 0 1,0 0-1,0 0 1,0 0-1,0 0 1,-1 0-1,1-1 1,1 1-10,53-96 392,-43 67-338,28-78 32,-4-3 0,-4 0 0,15-115-86,-31 166-51,-15 97-173,-29 88 132,16-81 117,1 1-1,3 0 1,1 0 0,3 1 0,2 0 0,1 0-1,4 4-24,21 25 71,-23-76-68,0 0-1,0 0 1,-1 1-1,1-1 1,0 0-1,0 0 1,0 0-1,0 0 1,0 0-1,-1 0 1,1 0-1,0-1 1,0 1-1,0 0 1,0 0-1,-1-1 1,1 1-1,0 0 1,0-1 0,-1 1-1,1-1 1,0 1-1,-1-1 1,1 1-1,0-1 1,-1 0-1,1 1 1,-1-1-1,1 0 1,-1 1-1,1-1 1,-1 0-1,1 0 1,-1 1-1,0-1 1,0 0-1,1 0 1,-1 0-1,0 1 1,0-1-1,0 0 1,0 0 0,0 0-1,0 0 1,0 0-1,0 1-2,5-28 34,-2 0 0,-1 1-1,-1-1 1,-1 0 0,-2 0 0,-1 1 0,-1-1-1,-1 1 1,-4-10-34,3 39-112,5 18 84,0 0-1,1 0 1,1 0-1,1 0 1,0 0-1,2 0 1,0-1-1,4 8 29,-8-24 1,0-1-1,1 1 1,-1-1-1,1 1 1,0-1-1,-1 0 1,1 1-1,1-1 1,-1 0-1,0 1 1,0-1-1,1 0 1,-1 0-1,1 0 1,0 0-1,-1-1 1,1 1-1,0 0 1,0-1-1,0 1 1,1-1-1,-1 0 1,0 0-1,0 1 1,1-1-1,-1-1 1,0 1-1,1 0 0,-1-1 1,1 1-1,-1-1 1,1 0-1,-1 0 1,1 0-1,-1 0 1,1 0-1,0 0 1,-1-1-1,0 1 1,1-1-1,-1 0 1,1 0-1,-1 0 0,13-8 10,-2-1 0,1 0-1,-2-1 1,1-1 0,-1 0-1,-1-1 1,0 0 0,-1 0-1,-1-1 1,0-1 0,0 1-1,-2-2 1,4-8-10,37-61 44,-48 86-48,1-1 1,0 0 0,-1 1-1,1-1 1,0 0 0,-1 1-1,1-1 1,-1 1 0,1-1-1,0 1 1,-1-1 0,1 1-1,-1 0 1,0-1 0,1 1-1,-1 0 1,1-1 0,-1 1-1,0 0 1,1-1-1,-1 1 1,0 0 0,0 0-1,0-1 1,0 1 0,0 0-1,0 0 1,0-1 0,0 1-1,0 0 1,0 0 0,0-1-1,0 1 1,0 0 0,-1 0-1,1-1 1,0 1 0,0 0-1,-1-1 1,1 1-1,-1 0 1,1-1 0,0 1-1,-1 0 1,1-1 0,-1 1-1,0 0 4,0 3-12,-33 272 1027,34-277-1011,1 0 0,-1-1-1,1 1 1,-1 0-1,1 0 1,0 0 0,-1 0-1,1-1 1,0 1-1,0 0 1,0 0-1,0 0 1,0 1 0,0-1-1,0 0 1,0 0-1,0 1 1,1-1 0,-1 0-1,0 1 1,0-1-1,1 1 1,-1 0 0,0-1-1,1 1 1,-1 0-1,0 0 1,1 0 0,-1 0-1,0 0 1,1 0-1,-1 0 1,0 0 0,1 0-1,-1 1 1,0-1-1,1 1 1,-1-1 0,0 1-1,0-1 1,1 1-1,-1 0 1,0-1 0,0 1-1,0 0 1,0 0-1,0 0 1,0 0 0,0 0-1,0 0 1,-1 0-1,1 0 1,0 0-1,-1 1 1,1-1 0,0 0-1,-1 0 1,0 1-1,1-1 1,-1 0 0,0 0-1,1 1 1,-1-1-1,0 1 1,0-1 0,0 0-1,0 1 1,0-1-1,-1 1-3,17-31-512,3-12-1001</inkml:trace>
  <inkml:trace contextRef="#ctx0" brushRef="#br0" timeOffset="82334.022">9839 1491 22301,'-16'25'704,"3"-2"248,2 0-440,5-2-168,3-1-112,6-4-168,3-3-152,8-5-928,-1-7 400</inkml:trace>
  <inkml:trace contextRef="#ctx0" brushRef="#br0" timeOffset="82662.786">9966 1813 16660,'-30'186'8496,"30"-186"-8480,1-1-1,-1 1 0,0-1 1,1 1-1,-1-1 1,1 1-1,-1 0 1,1-1-1,-1 1 1,1 0-1,-1-1 1,1 1-1,-1 0 1,1 0-1,-1-1 1,1 1-1,-1 0 1,1 0-1,0 0 1,-1 0-1,1 0 0,-1 0 1,1 0-1,0 0 1,-1 0-1,1 0 1,-1 0-1,1 0 1,-1 0-1,1 0 1,0 1-1,-1-1 1,1 0-1,-1 0 1,1 1-1,-1-1 1,1 0-1,-1 1 1,1-1-1,-1 1 0,0-1 1,1 0-1,-1 1 1,1-1-1,-1 1 1,0-1-1,0 1 1,1-1-1,-1 1 1,0 0-1,0-1 1,1 1-1,-1-1 1,0 1-1,0-1 1,0 1-1,0 0 1,0-1-16,76-96 147,-59 71-127,2 0 0,1 0 1,1 2-1,1 1 1,1 0-1,3 0-20,-25 21-1,0 0 0,0-1 0,0 1 0,0-1 0,0 1 0,0 0 0,0 0 0,1 0 0,-1 0 0,0 0 0,1 0 0,-1 0 0,1 0 0,-1 0 0,1 1 0,-1-1 0,1 0 0,-1 1 0,1 0 0,0-1 0,-1 1 0,1 0 0,0 0 0,-1 0 0,1 0 0,0 0 0,-1 0 0,1 0 0,0 0 0,-1 1 0,1-1 0,-1 1 0,1-1 0,0 1 0,-1 0 0,0 0 0,1-1 0,-1 1 0,1 0 0,-1 0 0,0 1 0,0-1 0,1 0 0,-1 0 0,0 0 0,0 1 0,0-1 0,0 1 0,-1-1 0,1 1 0,0-1 0,0 1 1,-1 8 40,0 0-1,0-1 1,-1 1 0,0 0 0,-1 0-1,0-1 1,-1 1 0,0-1-1,0 0 1,-2 3-40,-16 68 873,22-79-867,0-1 1,-1 1 0,1-1 0,0 1 0,-1-1-1,1 0 1,0 0 0,0 1 0,-1-1 0,1 0-1,0 0 1,0 0 0,-1 0 0,1 0 0,0 0-1,0 0 1,0 0 0,-1 0 0,1 0 0,0 0-1,0 0 1,-1-1 0,1 1 0,0 0 0,0-1-1,-1 1 1,1 0 0,0-1 0,-1 1 0,1-1-1,-1 1 1,1-1 0,0 1 0,-1-1 0,1 1 0,-1-1-1,1 0 1,-1 1 0,0-1 0,1 0 0,-1 1-1,0-1 1,1 0 0,-1 0 0,0 1 0,0-1-1,0 0 1,0 0 0,0 0-7,30-36 56,-23 26-51,1 1 0,0 0 0,0 0 0,1 0 0,1 1 0,0 0 0,0 1 1,0 0-1,1 1 0,9-5-5,-19 11-2,1 0 1,0 0-1,-1 1 1,1-1-1,0 0 1,0 1 0,-1 0-1,1-1 1,0 1-1,0 0 1,0 0-1,-1-1 1,1 1 0,0 1-1,0-1 1,0 0-1,-1 0 1,1 1-1,0-1 1,0 1-1,-1 0 1,1-1 0,0 1-1,-1 0 1,1 0-1,-1 0 1,1 0-1,-1 0 1,1 0 0,-1 1-1,0-1 1,1 0-1,-1 1 1,0-1-1,0 1 1,0-1-1,0 1 1,0-1 0,-1 1-1,1 0 1,0 0-1,-1-1 1,1 1-1,-1 0 2,7 83-22,-12-1 129,7-73-690,9-13-2391</inkml:trace>
  <inkml:trace contextRef="#ctx0" brushRef="#br0" timeOffset="83285.879">10937 1685 15011,'-30'32'6734,"18"8"-4353,12-39-2351,1 0-1,0 0 0,0 0 0,0 0 0,0 0 0,0 0 0,0 0 0,1-1 0,-1 1 0,0 0 0,0-1 0,0 1 0,1-1 0,-1 0 0,0 1 0,1-1 0,-1 0 0,0 0 0,1 1 0,-1-1 0,0 0 0,1-1 1,-1 1-1,0 0 0,1 0 0,-1 0 0,0-1 0,1 1 0,-1-1 0,0 1 0,0-1 0,1 1 0,-1-1 0,0 0 0,0 0 0,0 0-29,15-7 54,-1-1 0,0-1 0,0-1 0,-1 0 0,0-1 0,-1 0 0,-1-1 1,0 0-1,-1-1 0,0 0 0,-1-1 0,-1 0 0,3-8-54,-9 19 11,1-1 2,-1 0-1,0-1 1,0 1 0,0-1 0,-1 0 0,1 0-1,-1 1 1,-1-2 0,1 1 0,-1 0-1,0 0 1,-1 0 0,1 0 0,-1-1 0,-1-3-13,0 9 4,0 0 1,0 0-1,0 0 1,0 1-1,0-1 1,-1 0-1,1 0 1,0 1-1,0-1 1,-1 1-1,1-1 1,-1 1-1,1-1 1,0 1-1,-1 0 1,1 0-1,-1 0 1,1 0 0,-1 0-1,1 0 1,0 0-1,-1 0 1,1 0-1,-1 1 1,1-1-1,0 1 1,-1-1-1,1 1 1,0-1-1,-1 1 1,1 0-1,0 0 1,0 0-1,0-1 1,-1 1-1,1 0 1,0 0-1,1 1 1,-1-1 0,0 0-1,0 0 1,0 0-1,1 1 1,-1-1-1,0 0 1,0 2-5,-19 22 80,1 1-1,1 0 1,2 2 0,0 0 0,2 1 0,1 1 0,1-1 0,2 2 0,1 0-1,-5 30-79,10-45 91,2-9-52,0 0 0,0 0-1,0 1 1,1-1 0,0 0-1,1 1 1,0-1 0,0 1-1,0-1 1,1 0 0,0 1-1,1-1 1,0 1-39,0-7-2,1 0 0,0 0 1,-1-1-1,1 1 0,0-1 1,0 0-1,-1 0 0,1 1 0,0-2 1,0 1-1,0 0 0,-1-1 1,1 1-1,0-1 0,0 0 0,-1 0 1,1 0-1,-1 0 0,1 0 1,-1-1-1,1 1 0,-1-1 0,0 1 1,0-1-1,0 0 0,0 0 1,0 0-1,0 0 0,0 0 0,0-1 2,-1 2-9,108-100-1972,-52 36-1154</inkml:trace>
  <inkml:trace contextRef="#ctx0" brushRef="#br0" timeOffset="83534.058">11591 1405 18652,'-22'58'2208,"-4"5"-111,-19 17-641,-6 3-144,0-2-367,4-7-161,18-20-472,7-12-152,14-26-128,3-11-24,5-23-280,1-12-512,1-19-913,-2-9 4090</inkml:trace>
  <inkml:trace contextRef="#ctx0" brushRef="#br0" timeOffset="83786.269">11304 1476 18636,'4'25'1256,"2"4"449,3 0-753,4 3-104,3-1-200,9-9-280,4 0-104,10-13-208,4-6-8,6-6-688,1-6-344</inkml:trace>
  <inkml:trace contextRef="#ctx0" brushRef="#br0" timeOffset="84077.72">11777 1427 15107,'-59'193'8651,"52"-150"-8268,2 0-1,1 1 1,2-1-1,2 1 1,6 40-383,50 137 336,-49-248 329,-6 16-599,7-111-1391,7 1 0,4 1 1,12-30 1324,-26 130-221,-3 11 158,0 0 0,0 0 1,1 0-1,0 1 0,0-1 0,1 1 1,0-1-1,0 1 0,1 1 0,0-1 1,5-4 62,-10 11 7,1 1 0,0-1 0,0 0 0,0 1 1,0-1-1,0 1 0,0-1 0,0 1 0,1 0 1,-1-1-1,0 1 0,0 0 0,0 0 0,0 0 1,0 0-1,0 0 0,1 0 0,-1 0 0,0 0 1,0 0-1,0 0 0,0 1 0,0-1 0,0 0 1,0 1-1,0-1 0,0 1 0,0 0 0,0-1 1,0 1-1,0 0 0,0-1 0,0 1 0,0 0 0,-1 0 1,1 0-1,0-1 0,-1 1 0,1 0 0,0 0 1,-1 0-1,1 0 0,-1 0 0,0 1 0,1-1 1,-1 1-8,22 53 1053,-21-48-905,1 1 0,-1-1 1,-1 0-1,1 1 0,-1-1 0,-1 0 1,1 1-1,-1-1 0,0 0 0,-1 1 1,0-1-1,0 0 0,-1 0 0,1 0 1,-1-1-1,-1 1 0,1-1 0,-1 0 0,-1 0 1,1 0-1,-1 0 0,0-1 0,0 1 1,0-1-1,-1-1 0,-2 3-148,6-6-32,0 0-1,0 0 1,0-1 0,0 1-1,-1 0 1,1-1 0,0 1-1,0-1 1,-1 0-1,1 1 1,0-1 0,-1-1-1,1 1 1,0 0 0,-1 0-1,1-1 1,0 1 0,0-1-1,0 0 1,-1 0-1,1 0 1,0 0 0,0 0-1,0 0 1,0 0 0,-1-2 32,-11-12-1325</inkml:trace>
  <inkml:trace contextRef="#ctx0" brushRef="#br0" timeOffset="84527.534">12136 1543 16396,'6'40'6230,"-6"-38"-6149,1-1-1,-1 0 0,1 1 0,0-1 0,-1 1 0,1-1 0,0 0 0,0 0 0,0 0 0,0 1 0,0-1 0,0 0 1,1 0-1,-1 0 0,0-1 0,0 1 0,1 0 0,-1 0 0,0-1 0,1 1 0,-1 0 0,1-1 0,-1 0 0,1 1 0,-1-1 1,1 0-1,-1 0 0,1 0 0,-1 0 0,1 0 0,-1 0 0,1 0 0,-1 0 0,1-1 0,-1 1 0,1-1 0,0 0-80,17-7 63,-1 0-1,-1-2 0,0 0 0,0-1 0,-1-1 0,0 0 1,-1-1-1,-1-1 0,0 0 0,-1-1 0,0 0 0,-1-1 1,0-3-63,-8 14 6,0 0 6,0 0 0,0 0-1,0-1 1,-1 0 0,0 0 0,0 0 0,0 0 0,-1 0-1,0 0 1,0-1 0,0 1 0,-1-1 0,0-3-12,-1 9 2,0 0 0,0 0 0,0 0-1,0 1 1,0-1 0,0 0 0,-1 0 0,1 1 0,0-1 0,-1 0 0,1 0 0,-1 1 0,1-1 0,-1 0 0,1 1 0,-1-1 0,1 0 0,-1 1 0,1-1 0,-1 1 0,0-1 0,0 1 0,1-1 0,-1 1-1,0 0 1,1-1 0,-1 1 0,0 0 0,0-1 0,0 1 0,1 0 0,-1 0 0,0 0 0,0 0 0,0 0 0,0 0 0,1 0 0,-1 0 0,0 0 0,0 0 0,0 1 0,0-1 0,1 0 0,-1 0 0,0 1 0,0-1-1,1 1 1,-2-1-2,-39 22 19,21-3 99,1 1 0,1 1 1,0 0-1,2 1 0,1 1 1,0 1-1,2 0 1,-7 17-119,15-32 54,1 1 1,0-1 0,0 1 0,1 0 0,0 0-1,0 0 1,1 0 0,1 1 0,0-1 0,0 2-55,1-11-6,0 0 1,0 1 0,0-1-1,0 0 1,0 0 0,0 0-1,0 1 1,1-1 0,-1 0-1,0 0 1,1 0 0,-1 1-1,1-1 1,0 0 0,-1 0-1,1 0 1,0 0 0,-1 0-1,1 0 1,0 0 0,0-1-1,0 1 1,0 0 0,0 0-1,0-1 1,0 1 0,0 0-1,0-1 1,0 1-1,0-1 1,1 1 0,-1-1-1,0 0 1,0 0 0,0 1-1,1-1 1,-1 0 0,0 0-1,0 0 1,1 0 0,-1 0-1,0-1 1,0 1 0,0 0-1,1 0 1,-1-1 5,58-23-1528,-17 0 878</inkml:trace>
  <inkml:trace contextRef="#ctx0" brushRef="#br0" timeOffset="84811.091">12615 1373 21717,'-15'32'840,"-4"7"272,0 5-152,1 3-256,4-2-175,8-10-233,6-3-128,6-15-88,6-6-16,7-14-64,2-12-176,9-17-753,2-6-479</inkml:trace>
  <inkml:trace contextRef="#ctx0" brushRef="#br0" timeOffset="85792.182">12855 1091 20540,'-54'146'4620,"49"-127"-4437,2 0 1,0 0-1,0 0 1,2 0-1,1 0 0,0 1 1,1-1-1,1 0 0,1 0 1,5 17-184,19 50 225,-26-84-192,4-41 137,-41-93-69,35 129-118,1 3-19,-1 4-5,1-2 36,-1 1 1,1 0-1,0-1 1,-1 1 0,1 0-1,1-1 1,-1 1-1,0 0 1,1-1 0,-1 1-1,1-1 1,0 1 0,0 0-1,0-1 1,0 0-1,0 1 1,1-1 0,-1 0-1,1 1 1,-1-1-1,1 0 1,0 0 0,0 0-1,0-1 1,0 1 0,0 0-1,0-1 1,1 1-1,-1-1 1,0 0 0,1 0-1,-1 0 1,1 0-1,0 0 1,-1 0 0,3 0 4,4 0-5,-1 1 0,0-2 0,1 1-1,-1-1 1,1 0 0,-1-1 0,0 0 0,1 0 0,-1-1 0,0 0 0,7-3 5,-6 2-53,0 0 1,0 0-1,0-1 0,0-1 0,-1 1 0,0-1 1,0-1-1,0 1 0,-1-2 0,0 1 0,0-1 1,0 0-1,-1 0 0,0-1 0,0 1 0,-1-1 1,4-8 52,-9 14-30,0 2 17,-12 17-42,6-4 86,0 1 0,1 0 0,0 1 1,2-1-1,-1 1 0,2 0 0,0 0 0,0-1 0,2 1 0,0 10-31,0-24 7,0 1-1,0-1 1,0 0-1,0 0 1,0 0-1,0 0 1,0 1 0,1-1-1,-1 0 1,0 0-1,1 0 1,-1 0-1,0 0 1,1 1 0,0-1-1,-1 0 1,1 0-1,0 0 1,-1-1 0,1 1-1,0 0 1,0 0-1,0 0 1,0 0-1,0-1 1,0 1 0,0 0-1,0-1 1,0 1-1,0-1 1,0 1-1,0-1 1,0 0 0,0 1-1,1-1 1,-1 0-1,0 0 1,0 0-1,0 0 1,1 0 0,-1 0-1,0 0 1,0 0-1,0-1 1,0 1-1,1 0 1,-1-1 0,0 1-1,0 0 1,1-1-7,50-36 34,-35 19-384,0-1 1,-2 0 0,0-1 0,-1-1-1,-2 0 1,0-1 0,-1-1 0,-1 0-1,1-5 350,-8 34-1945,-9 138 4411,6-142-2442,0-1 0,1 0 0,-1 0 0,0 0 1,1 0-1,0 1 0,-1-1 0,1 0 1,0 0-1,-1 0 0,1 0 0,0-1 1,0 1-1,0 0 0,0 0 0,0 0 0,0-1 1,0 1-1,0 0 0,0-1 0,0 1 1,0-1-1,0 1 0,1-1 0,-1 0 1,0 1-1,0-1 0,1 0 0,-1 0 0,0 0 1,0 0-1,1 0 0,-1 0 0,0 0 1,0 0-1,0-1 0,1 1 0,-1 0 1,0-1-1,0 1 0,0-1 0,0 1 0,0-1 1,0 0-1,0 1 0,0-1 0,0 0 1,0 0-1,0 0 0,0 0-24,53-45 142,-37 29-124,-1 0 1,0-1-1,-1-1 0,-1-1 1,-1 0-1,-1 0 0,-1-1 1,-1-1-1,0 0 0,-2 0 1,0-1-1,-2 0 0,0 0 1,-2-1-1,1-13-18,-5 37-1,1-1 1,-1 1-1,1 0 1,-1-1-1,0 1 0,1-1 1,-1 1-1,0-1 1,1 1-1,-1-1 1,0 1-1,0-1 0,1 1 1,-1-1-1,0 1 1,0-1-1,0 1 1,0-1-1,0 1 0,0-1 1,0 0-1,0 1 1,0-1-1,0 1 1,0-1-1,0 1 0,0-1 1,-1 1-1,1-1 1,0 1-1,0-1 0,0 1 1,-1-1-1,1 1 1,0-1-1,-1 1 1,1-1-1,-1 1 0,1-1 1,0 1-1,-1 0 1,1-1-1,-1 1 1,1 0-1,-1-1 0,1 1 1,-1 0-1,1 0 1,-1 0-1,1-1 1,-1 1-1,1 0 0,-1 0 1,1 0-1,-1 0 1,0 0-1,1 0 1,-1 0-1,1 0 0,-1 0 1,1 0-1,-1 0 1,1 1-1,-1-1 1,0 0-1,1 0 0,-1 1 1,-21 34-81,9-1 355,1 1 0,2 0-1,1 0 1,2 1 0,2 0 0,-1 33-274,5-67 10,0 1 0,1-1 0,0 1 0,0-1 0,-1 0 0,1 1 0,1-1 0,-1 1 0,0-1 0,1 1 0,-1-1 0,1 1 0,0-1 0,0 0 0,0 0 0,0 1 0,0-1 0,0 0 0,0 0 0,1 0 0,-1 0 0,1 0 0,0 0 0,-1-1 0,1 1 0,0 0 0,0-1 0,0 1 0,0-1 0,0 0 0,1 0 0,-1 0 0,0 0 0,1 0 0,-1 0 0,0-1 0,1 1 0,-1-1 0,1 0 0,-1 1 0,1-1 0,-1 0 0,1 0 0,-1-1 0,0 1 0,3-1-10,0-1 8,0 0 0,0 0-1,0-1 1,0 0 0,-1 0 0,1 0 0,-1-1-1,0 1 1,0-1 0,0 0 0,0 0 0,-1 0 0,1-1-1,-1 1 1,0-1 0,-1 0 0,1 0 0,-1 0-1,0 0 1,0 0 0,0 0 0,-1-1 0,0 1 0,0-1-1,0 1 1,-1-1 0,0 1 0,0-1 0,0 1-1,-1-1 1,1 1 0,-1-1 0,-1 1 0,1-1 0,-1 1-1,0-1-7,2 7-1,0-1 0,0 1 1,0-1-1,0 1 0,0-1 0,0 1 0,-1-1 0,1 1 0,0-1 0,0 1 0,0-1 0,-1 0 0,1 1 0,0-1 0,0 1 0,-1-1 0,1 1 0,0-1 0,-1 0 0,1 1 0,-1-1 0,1 0 1,0 1-1,-1-1 0,1 0 0,-1 0 0,1 1 0,-1-1 0,1 0 0,-1 0 0,1 0 0,-1 0 0,1 1 0,-1-1 0,1 0 0,-1 0 0,1 0 0,-1 0 0,1 0 0,-1 0 0,1 0 0,-1-1 1,1 1-1,-1 0 0,1 0 0,-1 0 0,1 0 0,-1-1 0,1 1 0,-1 0 0,1-1 0,0 1 0,-1 0 0,1-1 0,0 1 0,-1 0 0,1-1 0,-1 1 0,1 0 0,0-1 0,0 1 1,-1-1-1,1 1 0,0-1 0,0 1 1,-7 43-39,7-39 43,-1-1-1,1 1 1,0-1-1,0 1 1,0-1-1,0 1 1,0-1-1,1 1 1,0-1-1,0 0 1,0 1-1,0-1 1,0 0-1,1 1 1,-1-1-1,1 0 1,0 0-1,0 0 0,0-1 1,0 1-1,1 0 1,-1-1-1,1 1 1,-1-1-1,1 0 1,0 0-1,0 0 1,0 0-1,0-1 1,0 1-1,1-1 1,-1 0-1,0 0 1,1 0-1,-1 0 1,2 0-4,10-3 4,-1 0 0,1-1 0,-1 0 0,0-2 0,-1 1 0,1-2 0,-1 0 0,0 0 1,0-1-1,-1-1 0,0 0 0,0-1 0,-1 0 0,6-7-4,105-102-3,-115 132-99,-45 105 63,30-88 26,7-28-566,1-3-677</inkml:trace>
  <inkml:trace contextRef="#ctx0" brushRef="#br0" timeOffset="85946.761">13953 923 22829,'-10'22'768,"-3"0"336,4 3-768,3-5-296,3-5 72,3-8-680</inkml:trace>
  <inkml:trace contextRef="#ctx0" brushRef="#br0" timeOffset="86832.291">14375 1133 18620,'-58'3'5815,"49"2"-5698,0 1-1,0 0 0,1 0 0,0 1 1,1 0-1,-1 1 0,1-1 1,1 1-1,-1 1 0,1-1 0,1 1 1,0 0-1,-1 2-116,1 27 116,34-47 8,161-190 172,-189 198-297,0 0 0,-1 0 0,1 0-1,0 1 1,0-1 0,0 0 0,-1 0 0,1 1 0,0-1-1,0 1 1,0-1 0,0 1 0,0-1 0,0 1 0,0-1-1,1 1 1,-1 0 0,0 0 0,0 0 0,0 0 0,0-1 0,0 1-1,0 1 1,0-1 0,1 0 0,-1 0 0,0 0 0,0 1-1,0-1 1,0 0 0,0 1 0,0-1 0,0 1 0,0-1-1,0 1 1,0-1 0,0 1 0,-1 0 0,1 0 0,0-1 0,0 1-1,0 0 1,-1 0 0,1 0 0,-1 0 0,1 0 0,0 0-1,-1 0 1,0 0 0,1 0 0,-1 0 0,0 0 0,1 1 1,7 138-50,-9-76 244,1-65-186,1 1 1,-1-1 0,0 1-1,1 0 1,-1-1 0,1 1-1,-1 0 1,1-1 0,-1 1 0,1 0-1,-1 0 1,1-1 0,-1 1-1,1 0 1,-1 0 0,1 0-1,0 0 1,-1 0 0,1 0-1,-1 0 1,1 0 0,-1 0-1,1 0 1,0 0 0,-1 0-1,1 0 1,-1 0 0,1 1 0,-1-1-1,1 0 1,-1 0 0,1 1-1,-1-1 1,1 0 0,-1 1-1,1-1 1,-1 0 0,0 1-1,1-1 1,-1 1 0,1-1-1,-1 1 1,0-1 0,0 1 0,1-1-1,-1 1 1,0-1 0,0 1-1,1-1 1,-1 1 0,0-1-1,0 1 1,0-1 0,0 1-1,0 0 1,0-1 0,0 1-1,0-1 1,0 1 0,0-1-1,0 1 1,0 0 0,-1-1 0,1 1-10,31-44 222,-29 40-213,66-115-1734,-59 96 435</inkml:trace>
  <inkml:trace contextRef="#ctx0" brushRef="#br0" timeOffset="87176.581">14867 927 21269,'-7'6'501,"0"0"1,0 1 0,0-1-1,1 1 1,0 1-1,1-1 1,0 1 0,0 0-1,0 0 1,-2 6-502,-10 17 515,-9 28-65,27-58-449,0 0 0,-1-1 1,1 1-1,0 0 0,0-1 0,0 1 1,0-1-1,0 1 0,0-1 0,0 0 1,0 1-1,0-1 0,0 0 0,0 0 1,0 0-1,0 0 0,0 0 0,0 0 1,0 0-1,0 0 0,0 0 0,0 0 1,0 0-1,0-1 0,0 1 0,0 0 1,0-1-1,0 1 0,0-1 0,0 1 1,0-1-1,0 0 0,0 1-1,-1-1-1,9-3-93,-1 0 1,1 0-1,0 1 1,0 0-1,0 1 1,0 0-1,0 0 1,0 1-1,1 0 1,-1 0-1,1 1 1,-1 1-1,0-1 1,1 1-1,-1 1 1,0 0-1,0 0 1,0 1 93,-7-2-4,0 0 1,-1 0-1,1 0 1,0 0-1,-1 0 1,0 0-1,1 0 0,-1 0 1,0 1-1,1-1 1,-1 1-1,0-1 1,0 1-1,0-1 1,0 1-1,0 0 1,-1-1-1,1 1 1,0 0-1,-1 0 0,1-1 1,-1 1-1,0 0 1,0 0-1,1 0 1,-1 0-1,0-1 1,-1 1-1,1 0 1,0 0-1,0 0 0,-1 0 1,1-1-1,-1 1 1,0 0-1,1 0 1,-1-1-1,0 1 1,0-1-1,0 1 1,0-1-1,0 1 1,-1-1-1,0 2 4,-60 61-31,14-34 59,26-26-487</inkml:trace>
  <inkml:trace contextRef="#ctx0" brushRef="#br0" timeOffset="88001.17">15563 853 19700,'-2'-1'284,"-1"0"0,0 0 0,0 0 0,0 1-1,0-1 1,0 1 0,0 0 0,0 0 0,0 0 0,0 0 0,0 0-1,0 1 1,0-1 0,0 1 0,1 0 0,-1 0 0,0 0 0,0 0-1,1 0 1,-1 1 0,0-1 0,1 1 0,-2 1-284,-3 3 93,0 0 0,0 1 0,1 0 1,0 0-1,0 1 0,1 0 0,0-1 0,0 2 0,1-1 1,0 1-1,0 0-93,3-8 4,0 0 0,0 0-1,0 0 1,1 0 0,-1 1 0,0-1 0,1 0 0,-1 0-1,1 1 1,-1-1 0,1 0 0,0 1 0,-1-1 0,1 0-1,0 1 1,0-1 0,0 1 0,0-1 0,0 0 0,0 1 0,1-1-1,-1 0 1,0 1 0,1-1 0,-1 0 0,1 1 0,-1-1-1,1 0 1,-1 0 0,1 0 0,0 1 0,0-1 0,0 0 0,0 0-1,0 0 1,0 0 0,0 0 0,0-1 0,0 1 0,0 0-1,0 0 1,0-1 0,1 1 0,-1-1 0,0 1 0,0-1 0,1 1-1,-1-1 1,1 0 0,-1 0 0,0 1 0,1-1 0,-1 0-1,0 0 1,1-1 0,-1 1 0,0 0 0,1 0 0,-1-1 0,1 1-4,12-8 11,-1-1 0,1 0 0,-2 0 0,1-2 0,-1 1 0,-1-2 0,0 1 0,0-2 0,-2 1 0,1-1 0,4-9-11,-1 2 19,0 0-1,-1 0 1,-1-1 0,-1-1-1,-1 0 1,-1 0 0,4-18-19,-12 38-18,-5 23-95,2-10 105,1 1 0,0 0 0,1 0 0,1 0 0,0 0 0,0 1 0,1-1 0,1 0 0,0-1 0,0 1 0,1 0 0,1-1 0,1 2 8,-5-11 1,1-1 0,0 1 0,0-1 0,-1 0 0,1 0 0,0 1 0,0-1 0,1 0 0,-1 0 0,0 0 0,0 0 0,0 0 0,1-1 0,-1 1 0,0 0 0,1 0 0,-1-1 0,1 1 0,-1-1 0,1 1 0,-1-1 0,1 0 1,-1 0-1,1 1 0,-1-1 0,1 0 0,-1 0 0,1-1 0,-1 1 0,1 0 0,-1 0 0,1-1 0,-1 1 0,1-1 0,-1 1 0,1-1 0,-1 0 0,0 1 0,1-1 0,-1 0 0,0 0 0,0 0 0,0 0 0,0 0 0,1 0 0,-1-1-1,50-59 122,-41 45-100,0-1 0,-1 0 0,-1 0 0,0-1 1,-2 0-1,0 0 0,-1-1 0,0 0 0,-2 0 0,0 0 0,-2 0 0,0 0 0,-1-10-22,-8-2 24,8 31-26,0 1 0,0-1 1,0 1-1,0-1 0,0 0 0,0 1 1,0-1-1,0 0 0,0 1 0,0-1 0,0 1 1,0-1-1,0 0 0,0 1 0,-1-1 1,1 0-1,0 1 0,0-1 0,0 0 0,0 1 1,-1-1-1,1 0 0,0 0 0,0 1 1,-1-1-1,1 0 0,0 0 0,-1 1 0,1-1 1,0 0-1,0 0 0,-1 0 0,1 1 1,0-1-1,-1 0 0,1 0 0,-1 0 0,1 0 1,0 0-1,-1 0 0,1 0 0,0 0 1,-1 0-1,1 0 0,-1 0 0,1 0 0,0 0 1,-1 0-1,1 0 0,0 0 0,-1 0 1,1 0-1,0-1 0,-1 1 0,1 0 0,0 0 1,-1 0-1,1-1 0,0 1 0,0 0 1,-1 0-1,1-1 0,0 1 2,-21 177-264,15-139 272,2 0 0,1 0 0,3 0 0,1 0 1,1 0-1,2 0 0,2 0 0,2-1 0,1 0 0,1-1 0,12 25-8,-19-54 12,1-2 2,-1 0 0,-1 0 0,1 1 0,-1-1 0,0 1 0,0-1 0,-1 1 0,1 0 0,-1 0 0,0 0 1,-1-1-1,0 1 0,0 0 0,0 0 0,-1 6-14,1-12 16,-1 0 0,1 1 0,-1-1 1,1 0-1,0 0 0,-1 1 0,1-1 0,-1 0 0,1 0 0,-1 0 1,1 0-1,-1 1 0,1-1 0,-1 0 0,1 0 0,-1 0 0,1 0 1,-1 0-1,1 0 0,-1 0 0,1-1 0,-1 1 0,1 0 0,0 0 1,-1 0-1,1 0 0,-1-1 0,1 1 0,-1 0 0,1 0 0,0-1 1,-1 1-1,1 0 0,-1-1 0,1 1 0,0 0 0,0-1 0,-1 1 1,1 0-1,0-1 0,-1 1 0,1-1 0,0 1 0,0-1 0,0 1 1,0-1-1,-1 1 0,1-1 0,0 1 0,0-1 0,0 1 0,0-1 1,0 1-1,0 0 0,0-1 0,0 1 0,0-1 0,1 0-16,-7-167 526,6 153-562,-2-1-12,1 0-1,1 0 1,1 0 0,0 0-1,1 0 1,0 0-1,1 0 1,1 1 0,1 0-1,0 0 1,1 0 0,1 0-1,0 1 1,1 0-1,0 0 1,5-4 48,15-8-1148</inkml:trace>
  <inkml:trace contextRef="#ctx0" brushRef="#br0" timeOffset="89080.833">11555 2245 15107,'35'-129'6898,"-24"110"-5247,-4 27-739,-2 37-419,-5-40-489,13 477 599,-4-395-189,-4-104 255,-3-24-474,-2 1 0,-2-1 0,-1 0 0,-2 1 0,-2 0 0,-7-23-195,2 8-3,11 51-38,3 8-15,9 26-39,-9-21 89,0-1 0,1 0 0,0 0-1,0 0 1,1 0 0,-1-1 0,2 1-1,-1-1 1,1 0 0,0-1 0,1 1-1,-1-1 1,1 0 0,1 0 0,-1 0-1,1-1 1,0 0 0,2 1 6,-3-6 1,0 0 1,0-1 0,1 1-1,-1-1 1,0-1-1,-1 1 1,1-1 0,0 0-1,0 0 1,-1-1-1,1 1 1,-1-1-1,0-1 1,0 1 0,0-1-1,0 0 1,0 0-1,-1 0 1,0 0-1,0-1 1,0 0 0,0 0-1,-1 0 1,0 0-1,0-1 1,0 1 0,1-5-2,10-14 9,-1 0 0,-1 0 0,-1-2 0,-1 1 1,-1-1-1,-2-1 0,0 0 0,-2 0 1,-1 0-1,-1 0 0,-1-14-9,-11 35-127,-5 83-150,14-76 276,-11 74-34,4 1-1,3 0 1,5 30 35,-2-103 2,0 0 0,1 0 0,0 0 0,-1 1 0,1-1 0,1 0 0,-1 0 0,0 0 0,1 0 0,-1 0 1,1 0-1,0 0 0,0 0 0,0 0 0,1 0 0,-1 0 0,1-1 0,-1 1 0,1-1 0,0 1 0,0-1 0,0 1 0,0-1 0,0 0 0,1 0 0,-1 0 0,1 0 0,-1-1 0,1 1 0,0 0 0,0-1 0,-1 0 0,1 0 0,0 0 0,0 0 0,0 0 0,0-1 0,1 1 0,-1-1 0,3 0-1,8-6 11,0-1 1,-1 0 0,1-1 0,-2-1 0,1 0 0,-1-1 0,0 0 0,-1 0-1,0-2 1,-1 1 0,2-4-13,-4 6 7,4-3 3,0-1 0,-1 0 0,0 0 0,-2-1 0,1-1 0,-2 1 0,0-2 0,0 1 1,-2-1-1,0 0 0,-1 0 0,2-11-10,-7 28 1,0-1-1,-1 0 1,1 0 0,0 0 0,-1 0-1,1 1 1,0-1 0,-1 0-1,1 0 1,0 0 0,-1 0 0,1 0-1,0 0 1,-1 0 0,1 0 0,0 0-1,-1 0 1,1 0 0,0 0-1,-1 0 1,1 0 0,0 0 0,-1-1-1,1 1 1,0 0 0,-1 0 0,1 0-1,0 0 1,-1-1 0,1 1-1,0 0 1,0 0 0,-1-1 0,1 1-1,0 0 1,0 0 0,-1-1 0,1 1-1,0 0 1,0-1 0,0 1-1,0 0 1,-1-1 0,1 1 0,0 0-1,0-1 1,0 1 0,0 0-1,0-1 1,0 1 0,0 0 0,0-1-1,0 1 1,0-1 0,0 1 0,0 0-1,0-1 1,1 1 0,-1 0-1,0-1 1,0 1 0,0 0 0,0-1-1,1 1 1,-1 0 0,0 0 0,0-1-1,0 1 0,-19 20 22,7-2 16,0 1-1,2 0 1,0 0 0,1 1 0,1 0 0,0 0 0,2 1 0,1 0 0,0 2-38,4-20 4,0 0 1,1 0-1,-1 0 0,1 0 0,0 0 1,0 0-1,0 0 0,0 0 0,0 0 1,1 0-1,0 0 0,-1 0 1,1 0-1,0 0 0,0-1 0,1 1 1,-1 0-1,0-1 0,1 1 0,0-1 1,0 1-1,-1-1 0,1 0 1,1 1-1,-1-1 0,0 0 0,0 0 1,1-1-1,-1 1 0,1-1 0,0 1 1,-1-1-1,1 0 0,0 0 1,0 0-1,0 0 0,0 0 0,0-1 1,0 1-1,0-1 0,0 0 0,0 0 1,0 0-1,0 0 0,0 0 1,0-1-1,0 1 0,0-1 0,2-1-4,33-12 1115</inkml:trace>
  <inkml:trace contextRef="#ctx0" brushRef="#br0" timeOffset="89639.431">12612 2203 23453,'-4'10'147,"1"1"0,0-1 0,1 1 0,1 0 0,-1-1 0,2 1-1,-1 0 1,1 0 0,1 0 0,1 2-147,-1 25 205,-1 26 33,15 260 365,8-259-335,-2-85 47,-12-7-202,-1-1 0,-1 0-1,-1-1 1,-1 1 0,-1-14-113,2-3 48,5-49-12,35-167-36,-46 261 0,0-5-10,1 1 1,0 0-1,0 0 1,0 0-1,0 0 1,1 0-1,-1 0 1,1 0-1,0 0 1,1 0-1,-1 1 1,0-1-1,1 1 1,0 0-1,0 0 1,0 0-1,0 0 1,1 0-1,-1 1 1,1-1-1,1 0 10,-3 4-10,1 0-1,-1 0 1,1 0-1,-1 1 1,1-1-1,-1 1 1,0-1-1,0 1 1,0 0-1,0 0 1,0 0-1,0 0 1,0 0-1,0 0 1,-1 0-1,0 1 1,1-1-1,-1 1 1,0-1-1,0 1 1,0-1-1,0 1 1,0 0-1,-1-1 1,1 1 0,-1 0-1,0 0 1,0-1-1,0 3 11,-1 9 30,-1-1 0,0 1 0,-1-1 0,0 0 0,-1 0 0,-1 0 0,0 0 0,0-1 0,-2 0 0,1 0 0,-2 0 0,1-1 0,-1 0 0,-1 0 0,0-1 0,-1-1 0,0 1 0,0-1 0,-1-1 0,0 0 0,-10 5-30,20-12 3,-2 2 13,0-1 0,0 1 1,-1-1-1,1 0 1,-1 0-1,1 0 1,-1 0-1,0-1 0,0 1 1,0-1-1,0 0 1,0 0-1,0-1 1,0 1-1,0-1 0,0 0 1,0 0-1,-2 0-16,5-28-1740,13 6 78</inkml:trace>
  <inkml:trace contextRef="#ctx0" brushRef="#br0" timeOffset="89966.408">13031 2111 13475,'-1'2'272,"-13"76"6804,0 101-3754,14-178-3305,-1 0 0,1 1-1,-1-1 1,1 0 0,-1 1 0,1-1-1,0 1 1,0-1 0,0 0 0,0 1-1,0-1 1,0 1 0,0-1-1,0 0 1,1 1 0,-1-1 0,1 0-1,-1 1 1,1-1 0,-1 0 0,1 1-1,0-1 1,-1 0 0,1 0 0,0 0-1,0 0 1,0 0 0,0 0-1,0 0 1,0 0 0,0 0 0,0 0-1,0 0 1,1-1 0,-1 1 0,0 0-1,0-1 1,1 1 0,-1-1 0,0 0-1,1 1 1,-1-1 0,1 0 0,-1 0-1,0 0 1,1 0 0,-1 0-1,1 0 1,-1 0 0,0 0 0,1-1-1,-1 1 1,1 0 0,-1-1 0,0 1-1,0-1 1,1 0 0,-1 1 0,0-1-1,0 0 1,0 0 0,0 0-17,15-17 62,-1 0 1,-1-1-1,0-1 1,-2 0-1,-1-1 0,0 0 1,-1-1-1,-2 0 1,5-16-63,-12 34 6,28-80 17,-68 285-9,38-200-33,1-1 0,0 1 0,-1-1 0,1 1 1,0 0-1,0-1 0,-1 1 0,1-1 0,0 1 0,0 0 0,0-1 0,0 1 0,-1-1 0,1 1 0,0 0 0,0-1 0,0 1 0,1-1 0,-1 1 1,0 0-1,0-1 0,0 1 0,0 0 0,0-1 0,1 1 0,-1-1 0,0 1 0,1-1 0,-1 1 0,0-1 0,1 1 0,-1-1 0,1 1 1,-1-1-1,0 1 0,1-1 0,-1 0 0,1 1 0,0-1 0,-1 0 0,1 1 0,-1-1 0,1 0 0,-1 0 0,1 1 0,0-1 19,11-15-1128</inkml:trace>
  <inkml:trace contextRef="#ctx0" brushRef="#br0" timeOffset="90294.42">13321 1851 20380,'-63'266'4889,"57"-192"-3730,8-72-1149,-1-1-1,0 0 1,1 0-1,-1 0 1,1 0-1,-1 0 1,1 0-1,-1 0 1,1 0-1,0-1 1,-1 1-1,1-1 1,0 1-1,0-1 1,-1 0-1,1 1 1,0-1-1,0 0 1,0 0-1,-1 0 1,1 0-1,0-1 0,0 1 1,0 0-1,-1-1 1,1 0-1,0 1 1,-1-1-1,1 0 1,0 0-1,-1 1 1,1-1-1,-1 0 1,1-1-1,-1 1 1,0 0-1,0 0 1,1-1-1,-1 1 1,0 0-1,0-1 1,0 0-1,0 1-9,6-4 22,4-3-15,0 0 1,0 1-1,1 1 1,0 0-1,0 1 1,0 0-1,1 1 1,0 0-1,0 1 1,0 0-1,0 1 1,0 0-1,1 2-7,-13 0-4,1 0 0,-1 0-1,1 1 1,-1-1 0,0 1 0,1-1-1,-1 1 1,0-1 0,0 1 0,1 0-1,-1 0 1,0 0 0,0 0 0,0-1-1,0 1 1,0 1 0,0-1 0,0 0-1,0 0 1,-1 0 0,1 0 0,0 1-1,-1-1 1,1 0 0,0 1 0,-1-1-1,0 0 1,1 1 0,-1-1 0,0 1-1,0-1 1,0 0 0,0 1 0,0-1-1,0 1 1,0-1 0,0 1 0,-1-1-1,1 0 1,0 1 0,-1-1 0,1 0-1,-1 1 1,0 0 4,-30 62 124,31-64-122,-8 14 134,-1 0 0,-1-1 1,-1 0-1,1-1 0,-2 0 0,0 0 1,0-2-1,-1 1 0,0-2 0,-1 0 1,-12 6-137,25-14-24,0 1-1,-1-1 1,1 0 0,0 0 0,-1 0 0,1 0-1,-1-1 1,1 1 0,-1 0 0,0-1 0,1 1-1,-1-1 1,1 1 0,-1-1 0,0 0 0,0 1 0,1-1-1,-1 0 1,0 0 0,1-1 0,-1 1 0,0 0-1,0 0 1,1-1 0,-1 1 0,1-1 0,-1 0 0,0 1-1,1-1 1,-1 0 0,1 0 0,-1 0 0,1 0-1,0 0 1,0 0 0,-1 0 0,1-1 0,0 1-1,0 0 1,0-1 0,0 1 0,0-1 0,0 1 0,0-2 24,2-22-1772</inkml:trace>
  <inkml:trace contextRef="#ctx0" brushRef="#br0" timeOffset="90574.962">13607 1723 20972,'3'17'929,"-3"7"431,-6 20-608,-5 7 88,0 13-24,-2 4-31,0 0-129,3-6-184,7-13-312,3-10-48,1-17-56,5-8-24,2-12 16,0-9-24,4-12-832,1-5-737</inkml:trace>
  <inkml:trace contextRef="#ctx0" brushRef="#br0" timeOffset="90836.253">13756 1974 14963,'0'6'2153,"0"5"599,2 3-1359,-2 3-617,1 4-64,1 3-112,-1 6-64,0 2 8,-1-2 40,0-3-48,0-4-39,-1-10-169,1-13-56,0 0-176,0 0 24,0 0-904,10-25-465</inkml:trace>
  <inkml:trace contextRef="#ctx0" brushRef="#br0" timeOffset="91400.04">14118 1914 19004,'14'-24'3449,"-13"22"-1996,-40 10 1505,28 0-2851,1 0-1,-1 2 1,2-1-1,0 1 1,0 0 0,0 1-1,2 0 1,-1 1-1,1-1 1,1 1-1,0 1 1,1-1-1,0 1 1,1 0-1,0 0 1,0 5-107,4-16 6,-1-1-1,1 0 1,0 1 0,0-1 0,0 0 0,-1 1 0,1-1-1,1 1 1,-1-1 0,0 0 0,0 1 0,0-1-1,1 0 1,-1 1 0,0-1 0,1 0 0,0 0 0,-1 1-1,1-1 1,0 0 0,-1 0 0,1 0 0,0 0-1,0 0 1,0 0 0,0 0 0,0 0 0,0 0 0,0 0-1,0-1 1,0 1 0,1 0 0,-1-1 0,0 1-1,0-1 1,1 1 0,-1-1 0,0 0 0,1 1 0,-1-1-1,0 0 1,1 0 0,-1 0 0,1 0-6,57-15 84,76-52-579,-105 51-505</inkml:trace>
  <inkml:trace contextRef="#ctx0" brushRef="#br0" timeOffset="91647.825">13952 1736 21573,'-13'0'1416,"2"0"888,11 0-1311,-1 0-497,1 0-192,0 0-168,0 0-248,0 0-1200</inkml:trace>
  <inkml:trace contextRef="#ctx0" brushRef="#br0" timeOffset="93213.051">11434 2997 19772,'2'-2'128,"1"-1"0,0 1-1,0-1 1,0 1 0,0 0 0,0 0-1,0 1 1,1-1 0,-1 0 0,1 1-1,-1 0 1,1 0 0,0 0-1,-1 1 1,1-1 0,0 1 0,-1 0-1,1 0 1,0 0 0,0 0 0,-1 0-1,1 1 1,2 1-128,11-2 198,69-2-178,-1-4 0,1-4 1,-1-3-1,-1-4 1,0-4-1,10-7-20,168-63 25,55-37-25,-271 109 14,93-40 7,-31 8-2,3 5-1,1 5 1,1 5-1,2 5 1,2 4-1,0 6 1,8 4-19,5 20 31,-107 0 47,1-1 0,-1-1 0,0-2-1,0 0 1,1-1 0,-1-1 0,-1-1 0,1-2 0,-1 0 0,1-1 0,6-4-78,170-114 3466,-199 126-3462,-1-1-1,1 1 1,0 0-1,-1 0 1,1-1 0,0 1-1,-1 0 1,1 0-1,0 0 1,0-1 0,0 1-1,0 0 1,-1 0 0,1 0-1,0-1 1,1 1-1,-1 0 1,0 0 0,0 0-1,0 0 1,0-1 0,1 1-1,-1 0 1,0 0-1,1-1 1,-1 1 0,1 0-1,-1 0 1,0-1 0,1 1-1,0-1 1,-1 1-1,1 0 1,-1-1 0,1 1-1,0-1 1,-1 1 0,1-1-1,0 0 1,0 1-1,-1-1 1,1 0 0,0 1-1,0-1 1,0 0 0,-1 0-1,1 0 1,0 0-1,0 0 1,0 0 0,-1 0-1,1 0 1,0 0 0,0 0-1,0 0 1,0 0-1,-1 0 1,1-1 0,0 1-1,0 0 1,-1-1 0,1 1-1,0-1 1,-1 1-1,1-1 1,0 1 0,0-1-4,-2 4 15,0 0 0,0 0 0,-1 0 0,1-1 0,-1 1 0,1 0 0,-1-1 1,0 1-1,0-1 0,0 0 0,0 1 0,0-1 0,-1 0 0,1 0 0,-1-1 0,1 1 1,-1 0-1,0-1 0,0 0 0,0 1 0,-2-1-15,5-13-23,6-27 22,-3-1 0,-1 1 0,-1-1 0,-3 0 0,-1 1 0,-2-1 0,-2 1 0,-1 0 0,-14-36 1,21 65-1,-1 1 1,0-1-1,-1 1 0,0 0 1,-1 0-1,0 0 0,0 0 1,-1 1-1,0 0 0,0 0 1,-1 0-1,0 0 0,-1 1 1,0 0-1,0 0 0,0 1 1,-1 0-1,1 0 0,-2 1 1,1 0-1,0 0 0,-10-2 1,16 6-2,0 1 0,0-1 0,0 1 0,0 0 0,0 0 0,0 0-1,0 1 1,0-1 0,-1 0 0,1 1 0,0-1 0,0 1 0,0 0 0,0-1-1,0 1 1,1 0 0,-1 0 0,0 1 0,0-1 0,0 0 0,1 0 0,-1 1 0,1-1-1,-1 1 1,1 0 0,0-1 0,0 1 0,-1 0 0,1 0 0,0 0 0,1 0-1,-1 0 1,0 0 0,0 0 0,1 0 0,-1 0 0,1 0 0,0 0 0,0 0-1,0 0 1,0 0 0,0 0 0,0 0 0,0 1 0,1-1 0,-1 0 0,1 0-1,-1 0 1,1 1 2,6 0-2,-1-1 0,0 1 0,1-1 0,0 0 0,-1-1 0,1 1 0,0-1 0,0-1 0,0 1 0,0-1 0,-1 0 0,1-1 0,0 0 0,0 0 0,0 0 0,-1-1 0,1 0 0,0 0 0,-1-1 0,0 1 0,4-4 2,-5 5-2,360-108-3,-283 90 10,-2-3 0,0-3 0,-1-4 0,49-28-5,-64 30 1,2 3 0,1 2 0,59-10-1,-28 7 1,312-45-9,-353 59 18,0-2-1,-1-2 1,-1-3 0,21-10-10,33-27 1,-83 40 1,1 1-1,0 1 1,1 1-1,1 2 1,10-2-2,42-1-5,52-17 3,-132 29 7,1-1-1,0 0 1,-1 0 0,0 0-1,1 0 1,-1 0-1,0 0 1,0 0-1,0-1 1,-1 1 0,1 0-1,0 0 1,-1-1-1,0 1 1,1-1 0,-1 1-1,0 0 1,0-1-1,0 1 1,0-1-1,-1 1 1,1 0 0,-1-1-1,0 1 1,1 0-1,-1 0 1,0-1-1,0 1 1,0 0 0,-1 0-1,1 0 1,0 0-1,-1 0 1,1 1-1,-1-1 1,0 0 0,1 1-1,-1-1 1,0 1-1,0-1 1,-1 1-5,-8-15 18,-56-100-97,-120-375 19,175 460 63,7 13-6,-1 0 0,-2 1 0,1 0-1,-2 0 1,0 0 0,-1 1 0,-1 1 0,-1 0 0,-2-2 3,-9-11-364,14 13-467</inkml:trace>
  <inkml:trace contextRef="#ctx0" brushRef="#br0" timeOffset="119563.697">6412 3651 13195,'-183'-49'3801,"156"44"-3434,0 2 1,-1 1-1,1 0 1,-1 3-1,1 0 1,-1 1-1,1 2 1,0 1-1,0 1 1,1 2-1,0 0 1,-18 9-368,23-8 42,1 1 0,0 0 1,1 2-1,0 1 0,0 0 0,2 1 0,-1 1 1,2 0-1,0 2 0,1 0 0,1 0 0,0 2 1,2-1-1,-8 15-42,-16 39 23,2 2-1,4 1 1,3 2 0,4 1 0,3 0 0,3 2 0,1 17-23,9-55-1,2 0 0,2 0 1,2 0-1,1 1 0,2-1 0,2 0 1,2 0-1,2-1 0,2 0 1,1 0-1,2-1 0,2 0 0,12 21 1,-20-50 0,0 0-1,1 0 0,0-1 1,0 0-1,1-1 0,0 0 1,1 0-1,0-1 0,1 0 1,-1-1-1,1 0 0,1 0 0,-1-2 1,1 1-1,0-1 0,1-1 1,-1 0-1,1-1 0,-1-1 1,1 1-1,0-2 0,0 0 1,0-1-1,0 0 0,0 0 1,0-2-1,0 0 0,0 0 0,-1-1 1,1-1-1,-1 0 0,1 0 1,5-5 0,13-11 0,-1-2 0,-1-2 0,-1 0 0,-2-2 0,0 0 0,-2-2 0,-1-1 0,-1-1 0,-1-1 0,-2-1 0,-2 0 0,2-6 0,-19 38 0,290-501 54,-271 476-47,-1 0 0,-1-2 0,-1 0 0,-1-1-1,-2 0 1,-1-1 0,-1-1 0,-1 0-1,-2 0 1,-1-1 0,-1 0 0,1-24-7,-6 41 40,-1 1 0,0-1-1,-1 0 1,0 1 0,-1-1 0,-1 1 0,0 0 0,-1 0 0,0 0 0,-1 0 0,0 0-1,-1 1 1,0 0 0,-1 0 0,-1 1 0,0 0 0,0 0 0,-1 1 0,0 0 0,-1 1 0,0-1-1,-1 2 1,-8-6-40,-3 2 22,0 0-1,0 1 0,-1 2 1,-1 0-1,1 2 0,-1 0 1,-1 2-1,1 1 0,-1 0 1,0 2-1,0 1 0,0 1 1,1 1-1,-1 1 0,0 2 1,1 0-1,-1 1 0,1 2 1,-10 4-22,-19 10 1,1 3 0,1 2 1,2 3-1,0 1 0,3 2 1,-27 25-2,55-40-22,1 0 0,1 1 1,1 0-1,1 1 0,0 1 1,1 0-1,1 1 0,2 1 1,0-1-1,1 2 0,1-1 1,1 1-1,-3 16 22,-2 22-12,3 1 0,2 0 0,3 0 0,3 44 12,1-59-25,1 1 0,3 0 0,2-1 0,2 0 0,2 0 0,2-1 0,2-1 0,1 0 0,3 0 0,2-2 0,2 0 0,1-2 0,28 36 25,-44-67-31,2 0 1,0 0-1,0-1 0,1 0 1,0-1-1,0 0 1,1-1-1,0 0 0,0 0 1,1-1-1,-1-1 0,1 0 1,1 0-1,-1-2 1,1 1-1,-1-1 0,1-1 1,0-1-1,0 0 0,0 0 1,0-1-1,0-1 1,0 0-1,0-1 0,0 0 1,-1-1-1,13-4 31,-5-1-35,0-1 0,-1 0 0,0-2 0,-1 0 0,0-1 0,0-1 0,-1 0 0,-1-1 0,-1-1 0,0-1 0,0 0 0,-2-1 0,10-16 35,6-12-8,-2-1-1,-3-2 1,-1-1 0,-2 0 0,-3-3 8,-1 6 10,-2-1 1,-3 0-1,-1-2 1,-3 1-1,-1-1 1,-3 0-1,-2 0 1,-2 0-1,-2-1 1,-3 1-1,-1 1 1,-3-1-1,-4-7-10,-101-311 69,105 333-75,5 15-25,-1-1 0,0 1 0,-2 1 0,0-1 0,-1 1 0,-1 1 1,-4-6 30,-7 1-414,-1 7-261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28:33.100"/>
    </inkml:context>
    <inkml:brush xml:id="br0">
      <inkml:brushProperty name="width" value="0.025" units="cm"/>
      <inkml:brushProperty name="height" value="0.025" units="cm"/>
    </inkml:brush>
  </inkml:definitions>
  <inkml:trace contextRef="#ctx0" brushRef="#br0">58 702 11082,'0'0'1025,"-54"-17"2435,51 5-2211,3-4-96,19-7-512,19-7 255,14-11 161,18-14 225,13-10-161,13-9-96,8-3-417,1 5-480,-6 7-96,-7 6-1377,-13 8-2210,-16 7-4100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7:33:01.807"/>
    </inkml:context>
    <inkml:brush xml:id="br0">
      <inkml:brushProperty name="width" value="0.025" units="cm"/>
      <inkml:brushProperty name="height" value="0.025" units="cm"/>
    </inkml:brush>
  </inkml:definitions>
  <inkml:trace contextRef="#ctx0" brushRef="#br0">1061 6203 9682,'-4'0'4227,"26"-10"-3229,162 15 483,132-38-885,3 71 444,118 14-948,-156 15-92,-152-28 84,1-5 1,2-7-1,0-5 1,2-6-1,0-6 1,45-6-85,-138-4 26,1 2 1,0 1 0,-1 3-1,1 1 1,-1 2 0,30 11-27,-45-10 53,37 15 18,1-2-1,1-3 1,1-3-1,1-2 0,0-4 1,27 0-71,440-29 160,-368 24-157,-27 0-2,1-6-1,92-14 0,-66-8-15,-8 1 62,149-1-47,-14 23 39,-121 5-45,1-8 1,-1-7 0,0-8-1,161-37 6,187-58 56,-508 111-17,0 0 1,1 0-1,-1-1 0,0-1 1,0 0-1,-1 0 0,1-1 0,-1-1 1,0 0-1,0 0 0,0-1 1,-1-1-1,1 0 0,-2 0 1,1-1-1,-1 0 0,0-1 0,-1 0 1,0 0-1,0-1 0,-1 0 1,0 0-1,-1 0 0,0-1 0,-1 0 1,1-3-40,0-21 75,-1 0 0,-2-1 1,-1 0-1,-2 0 0,-1 0 1,-2 1-1,-2-1 0,-1 1 0,-1-1 1,-9-19-76,4 0 47,-96-593 80,79 460-75,-36-117-52,59 281 18,-2-14 86,-2 1 1,-1 1-1,-2 0 0,-1 0 1,-3 0-105,-9-6 172,-68-4-162,-41 23 215,0 6 0,-11 5-225,54 4 85,-414-37 17,-160 11-170,398 1 110,98 10 158,-143 0-200,-576 63 135,871-41-135,-196-3-80,1 9 1,-20 11 79,27 10-23,-20 3 54,-170-2-31,346-27 4,-234 3 14,-234 34-18,476-31 4,-629 66 48,648-71-49,2-3-9,-1 2-1,0 0 1,0 2-1,0 0 1,0 1-1,1 1 1,0 1-1,0 1 1,0 1-1,0 1 1,1 1-1,0 0 1,1 2-1,0 0 1,1 1-1,0 1 1,-13 13 6,3 10-35,3 1-1,1 2 1,2 0 0,1 1-1,2 1 1,-2 14 35,3 4-22,2 2 0,4-1 0,2 2 0,3 0 0,0 45 22,5-77-7,0 95-14,5 0 0,19 120 21,-16-187-1,-1-12-4,2-1 1,2 0 0,2 0-1,2-1 1,2-1 0,2 0-1,2 0 5,15 38 10,-4 1 0,-3 1 0,2 24-10,-26-93-11,46 106-187,-30-99-216</inkml:trace>
  <inkml:trace contextRef="#ctx0" brushRef="#br0" timeOffset="6231.188">1832 5044 7426,'-7'-12'617,"1"1"0,1-1 0,0 0 0,1-1 0,1 1 0,-1-1 0,2 0-1,0 1 1,0-1 0,2 0 0,-1 0 0,1 0 0,1 0 0,2-10-617,29-281 1933,-17 171-1765,-6 0-1,-5-1 1,-7 1 0,-9-40-168,1-67 121,11 235-121,1-1-1,0 1 1,1-1-1,-1 1 1,1 0 0,0 0-1,0 0 1,1 0-1,-1 0 1,1 0 0,0 0-1,0 1 1,1 0-1,-1-1 1,1 1 0,0 1-1,0-1 1,1 0-1,-1 1 1,1 0 0,-1 0-1,1 0 1,0 1 0,0 0-1,1 0 1,-1 0-1,0 0 1,0 1 0,1 0-1,-1 0 1,1 0-1,-1 1 1,1 0 0,-1 0-1,1 0 1,-1 1-1,3 0 1,267 21 74,-224-22-90,1 3 1,0 2 0,-1 2-1,32 10 16,-18 0 14,0-3-1,1-3 1,1-2 0,0-4-1,0-2 1,6-3-14,434 25 33,-232-57-4,-266 31-18,1-1-1,-1 0 1,0-1 0,0 0-1,0 0 1,0-1-1,0 0 1,-1 0-1,0-1 1,0 0 0,0-1-1,6-5-10,-13 10 17,-1 1 30,0 0 58,16-20 457,21 7-569,54-16 7,-44 5 40,-46 24-29,16-1 18,35-2 45,-52 3-40,0 0-14,0 0-5,0 0-4,0 0-2,0 0-21,0 0-9,0 0 13,0 0 37,-20-13 1166,273 21-1227,-26 39 93,87-55-93,-71 35 42,-178-20 3,-62-7-46,0 16 53,-80 170 180,73-140-202,1 0 0,3 0 0,2 0 0,3 11 2,0 16-14,21 362 29,-7-268 97,-46-121 161,25-45-667</inkml:trace>
  <inkml:trace contextRef="#ctx0" brushRef="#br0" timeOffset="7694.502">1734 4660 6729,'-2'0'140,"0"1"0,-1 0 0,1 0 0,1 0 0,-1 0 0,0 1 0,0-1 0,0 0 0,0 1 0,1-1 0,-1 1 0,1 0 0,-1-1-1,1 1 1,0 0 0,0 0 0,0 0 0,0 0 0,0 0 0,0 0 0,0 0 0,1 0 0,-1 0 0,1 1 0,-1 0-140,20 93 1005,-8-60-837,3 34 71,-11-48 149,1 0 1,1 0-1,1-1 1,1 0-1,1 0 1,0 0-1,3 0-388,-10-18 37,0-1 0,0-1 1,0 1-1,0 0 0,0 0 0,1 0 0,-1 0 1,0-1-1,1 1 0,0-1 0,-1 1 0,1-1 1,0 0-1,0 1 0,0-1 0,0 0 0,0 0 0,0 0 1,0-1-1,0 1 0,0 0 0,0-1 0,1 0 1,-1 1-1,0-1 0,0 0 0,0 0 0,1 0 1,-1 0-1,0-1 0,0 1 0,0 0 0,1-1 1,-1 0-1,0 1 0,0-1 0,0 0 0,0 0 0,0 0 1,0-1-1,-1 1 0,1 0 0,0-1 0,1-1-37,106-170 1582,4 23-1622,-90 121-1077</inkml:trace>
  <inkml:trace contextRef="#ctx0" brushRef="#br0" timeOffset="8750">4934 4508 14771,'-30'-13'1833,"34"7"-1361,-2 5-455,0 0 0,0 1 0,0-1-1,0 1 1,0 0 0,0-1 0,0 1 0,0 0 0,0 0 0,0 1 0,0-1 0,0 0 0,0 1 0,0-1 0,0 1 0,0-1 0,0 1 0,-1 0 0,1 0 0,0 0 0,0 0 0,-1 0 0,1 0-1,0 1 1,-1-1 0,1 0 0,-1 1 0,0-1 0,1 1 0,-1 0 0,0-1 0,0 1 0,0 0 0,0 0-17,43 72 717,-41-68-675,41 84 264,-29-55-254,1 0 0,2-1 1,1-1-1,2-1 0,1 0 1,18 17-53,-36-44 31,0 0 0,1 0 0,-1-1 1,1 1-1,1-1 0,-1 0 0,0-1 0,1 1 0,0-1 1,0 0-1,0-1 0,0 1 0,0-1 0,1 0 1,-1-1-1,0 0 0,1 0 0,0 0 0,-1 0 1,1-1-1,-1 0 0,1-1 0,-1 0 0,1 0 1,-1 0-1,1-1 0,-1 1 0,0-2 0,1 1 1,-1-1-1,-1 0 0,1 0 0,0 0 0,-1-1 1,1 0-1,-1 0 0,0 0 0,-1-1 0,1 0 1,-1 0-1,2-2-31,13-30 51,-2-1 1,-2-1-1,-1 0 1,-2-1 0,-2-1-1,-2 0 1,-1 0-1,-2 0 1,-2-16-52,5-26-802</inkml:trace>
  <inkml:trace contextRef="#ctx0" brushRef="#br0" timeOffset="23099.731">1950 3984 3145,'-184'123'1069,"137"-91"-638,1 2 1,3 2-1,0 2 0,3 2 0,1 1 0,2 3 1,2 0-1,2 2 0,-11 25-431,2 0 181,3 1-1,-26 71-180,42-81 517,3 2 0,3 1-1,3 0 1,-6 65-517,10-67 67,2 26-1,4 0 0,3 0 0,5 0 0,3 0 0,5 4-66,-5-38 133,2-1 1,2 0 0,3-1 0,2 0-1,2-1 1,3-1 0,21 39-134,-29-71 35,0 0 1,1-1-1,0-1 1,2 0-1,0-1 0,1-1 1,0 0-1,1-1 1,1-1-1,0-1 1,1 0-1,0-2 1,1 0-1,18 5-35,28 15 128,119 52-175,2-8 1,83 15 46,-173-65-46,0-4 1,2-5 0,0-4-1,18-4 46,22-3-91,-43-5 307,0 4 0,0 5 1,-1 3-1,0 5 1,-1 4-1,88 31-216,222 109 207,-298-137-427,0-5 0,2-5 0,-1-4 0,1-5 0,71-8 220,-46-8 193,0-7 0,-1-5 0,-1-5 1,-1-7-1,21-13-193,-63 22 94,369-91 479,-195 54-726,78-38 153,355-181-184,-602 241 324,506-224 144,-528 224-340,-1-2-1,-3-4 1,-1-3-1,-3-2 1,-3-4-1,-2-1 1,-2-4-1,-4-2 1,11-19 56,-48 64 83,0 0 0,-1-1 1,-2 0-1,0-1 0,-1 0 0,-1-1 1,-1-1-1,-1 1 0,-1-2 0,-1 1 1,-1-1-1,-1 0 0,-1 0 0,-1-1 0,-1 1 1,-2-1-1,-1-22-83,-6 12 110,-2 0 0,-2 0 1,0 1-1,-3 1 0,0 0 1,-3 1-1,0 0 0,-2 1 0,-1 1 1,-2 2-1,-1 0 0,-1 1 0,-1 1 1,-1 1-1,-1 1 0,-15-8-110,-98-78 1175,-4 6-1,-116-62-1174,-200-111 89,397 233-141,-2 3 1,-2 3-1,-2 3 0,-1 3 1,-1 3-1,-2 3 0,0 3 0,-2 3 1,-25 0 51,-496-38 979,15 6-827,-16 25-152,-341 44-135,924-17 127,-232-6-606,0 12-1,1 10 1,-108 26 614,63 13 359,2 13-1,-190 75-358,14 48 100,459-189-100,-27 8-53,0 1 0,1 2 0,1 0 0,0 3 0,1 0 0,1 2 1,0 1-1,2 1 0,0 1 0,-14 16 53,15-3-103,2 1 1,1 2-1,1 0 0,3 1 0,1 0 1,2 2-1,-5 19 103,-21 71-817</inkml:trace>
  <inkml:trace contextRef="#ctx0" brushRef="#br0" timeOffset="45257.325">1878 4036 2737,'-68'10'1064,"0"3"0,1 2 0,0 4 0,2 2 0,0 4 0,2 2 0,0 3 0,3 2 0,-12 11-1064,47-28 230,1 2 0,1 0-1,1 1 1,0 1-1,2 2 1,0 0 0,1 1-1,1 0 1,1 2 0,2 0-1,-4 7-229,5-7 26,-11 15 23,2 1-1,2 0 0,1 2 1,3 0-1,1 1 0,-5 23-48,18-24 50,2 1 1,1-1-1,2 0 0,2 0 0,2 0 0,2 0 0,2-1 1,1 0-1,2 0 0,2-2 0,12 22-50,-25-56 12,131 274 266,-67-151-192,-47-88-103,2-1-1,1-1 1,3 0-1,0-2 0,3-1 1,0-1-1,3-2 1,0-1-1,2-1 0,35 24 18,34 6 79,2-5 0,2-4 0,2-5 0,3-5 0,101 24-79,-54-15 110,42 12-332,2-9 1,2-8-1,110 5 222,34-16 128,283-11-128,546-20 589,-985-9-743,0-7 1,-1-9-1,36-16 154,-135 18 23,0-4-1,-2-4 1,-1-4-1,-1-4 1,-2-3-1,-2-5 1,-2-3-1,0-4-22,-81 50 2,148-98 445,142-69-447,217-73 168,-468 219-146,-1 0 0,-1-3 0,-1-1 0,-1-2 0,-1-1 0,-2-2 0,-1-1 0,-2-2 0,-1-1 0,-2-1 0,-1-1 0,19-38-22,-39 65 14,-2 0 0,1 0 1,-1-1-1,-1 1 0,1-1 1,-2 0-1,0 0 0,0 0 1,-1 0-1,0 0 0,-1-1 1,0 1-1,-1 0 0,0 0 1,-1 0-1,0 0 0,-1 0 1,0 0-1,-1 1 0,0-1 1,-1 1-1,1 0 0,-2 0 1,-3-4-15,-3-5 76,-2 1 1,0 0 0,-1 0 0,-1 1-1,0 1 1,-2 1 0,0 1 0,0 0-1,-1 1 1,-21-10-77,-219-91 903,159 75-818,-428-186-137,246 98-54,158 66-56,-2 6 0,-3 6 0,-72-15 162,-212-8-1530,144 32 1301,138 15 260,-278-50-647,-279-10 616,-258 63 537,649 15-299,0 14 0,-173 29-238,102 16 136,-59 29-136,293-47-403,0 9-1555</inkml:trace>
  <inkml:trace contextRef="#ctx0" brushRef="#br0" timeOffset="49529.092">6967 4334 5185,'0'0'251,"0"0"13,0 0-119,0 0-74,0 0 10,0 0 65,0 0 84,0 0 101,0 0 52,0 0 29,0 0 29,4-15 2059,6-17-2062,13-10 305,119-185-1026,47-187 714,35 7-437,164-283-10,-158 298 13,32-63 22,-27 90 69,53-135-88,-201 351 560,6 4 0,103-119-560,-45 53 1032,-141 196-1064,-3 4-32</inkml:trace>
  <inkml:trace contextRef="#ctx0" brushRef="#br0" timeOffset="50491.015">7037 3514 14963,'0'0'786,"-7"4"557,1 7-1343,2-1 1,-1 1-1,1 0 1,1 0 0,0 1-1,1-1 1,0 0-1,0 1 1,2 0-1,-1 6 0,-2 15-5,-19 110 644,-38 127-639,26-129 690,-15 133-690,16-27 522,32-246-421,1-1-4,0 0-29,6-1-6,11-7-61,0-1 0,0-1 0,-1-1 0,0 0 0,0-1 1,-2-1-1,9-9-1,11-8 9,72-57-4,-43 39-31,-1-3 0,-3-2-1,-2-3 1,-3-2 0,-2-2-1,-3-3 1,-3-1 0,0-7 26,-11 2-391</inkml:trace>
  <inkml:trace contextRef="#ctx0" brushRef="#br0" timeOffset="238364.891">5004 6058 10778,'0'0'392,"9"8"1798,63-7-735,-52-8-1012,-16 4-179,2 1-1,-1 0 0,0 0 0,0 1 0,1-1 1,-1 1-1,1 0 0,-1 1 0,1-1 0,-1 1 1,1 0-1,-1 0 0,1 1 0,-1 0 0,1 0 0,2 1-262,11 3 87,0-1 1,0 0-1,1-2 1,-1 0 0,1-1-1,0-1 1,-1-1-1,1-1 1,-1 0 0,0-2-1,7-1-88,-13 1 9,0 0-1,1 2 1,-1-1-1,1 2 1,0 0-1,0 1 1,-1 0-1,1 1 1,0 0-1,-1 1 1,1 1-1,-1 0 1,1 1-1,3 1-8,41 23 72,-32-15-47,1 0 0,0-2 0,1-1 0,0-1 0,0-2 0,1 0 0,1-2-25,224-11 59,-224 3-57,168 20 38,-58 0-5,-93-14-46,0-2 0,1-2 1,-1-2-1,0-3 0,0-1 1,-1-2-1,0-3 0,0-2 11,-11 2-22,-19 4 24,0 2 0,0 0-1,0 1 1,1 0 0,0 2 0,-1 0 0,1 0 0,1 2 0,-1 0 0,0 1 0,0 1-1,13 2-1,-9 1 0,-4 2-9,1 0 1,-1-2-1,1 0 1,0-1-1,0-1 1,0 0-1,0-1 1,1-2-1,-1 1 1,0-2-1,0-1 1,0 0-1,0-1 0,-1-1 1,0-1-1,0 0 1,0-1-1,0-1 1,9-6 8,140-167-126,-156 170 87,0 0 0,-1 0 0,0 0 0,-1-1 0,0 0 0,-1-1 0,0 0-1,-1 0 1,-1-1 0,0 1 0,0-1 0,-2 0 0,0 0 0,0-1 0,-1 1-1,-1-1 1,0 1 0,-1-1 0,-1 1 0,0-1 0,-1 1 39,-38-184 132,10 107 104,21 59-39,-1 1 1,-2 0-1,0 0 1,-3 1 0,0 1-1,-2 0 1,-17-22-198,7 25 71,-1 1 0,-1 1-1,0 2 1,-2 1 0,-1 1 0,0 2 0,-2 1 0,0 1-1,-11-2-70,4 3 73,-1 2-1,-1 2 1,0 1-1,-1 3 1,1 1-1,-1 2 0,0 2 1,-7 3-73,-76-7 94,-278-71-74,301 65 5,-2 5-1,-61 4-24,133 6-7,1 2 0,0 1 0,1 2 0,-1 1 1,1 1-1,1 2 0,0 1 0,1 2 0,0 1 0,-11 8 7,-212 79-340,30-28 408,213-68-67,0-1 0,0 2 0,1 0-1,0 0 1,0 0 0,1 1 0,0 1 0,0-1 0,1 1 0,1 1 0,-1-1 0,2 1 0,0 0 0,0 0-1,1 1 1,0-1 0,1 1 0,0 0 0,1 0 0,0 0 0,1 0 0,0 1 0,1-1 0,1 0-1,1 7 0,-4-7 3,1 0 0,-2 0 0,0-1 0,0 1 0,-1 0 0,0-1 0,-1 0 0,0 0-1,-6 9-2,-2 5 8,8-12-11,1 0 1,1 1-1,0 0 0,0 0 1,2 0-1,0 0 0,0 0 1,1 0-1,1 0 0,1 0 1,0 0-1,0-1 0,1 1 1,4 9 2,8 66-11,-12-56 7,2 0 0,0 0 0,3-1 0,0 1 1,2-2-1,2 1 0,0-2 0,7 11 4,-10-24-1,-1 0 0,2 0 0,0 0 0,1-2 0,1 1 1,0-1-1,1-1 0,1 0 0,0-1 0,8 5 1,31 19-16,1-3 0,2-2 1,1-2-1,1-3 0,5-1 16,-21-16-18,-1-2 0,1-2 0,0-1 1,1-2-1,-1-2 0,0-2 0,14-3 18,2 2 9,352-1 50,-348 4-190,0-4 0,1-1 0,-2-4 0,60-15 131,-78 13-12,5 0-116,0-3 0,-1-2 1,0-1-1,24-14 128,-20 7-45,-2-2 0,-1-3 0,0-1 0,-3-2 0,0-3 0,-2-1 0,-2-2 0,-1-2 0,-3-1 0,0-2 0,4-11 45,-28 34 22,0 0 1,-1-1-1,-1 0 0,0-1 0,-2-1 0,-1 1 1,0-1-1,-2-1 0,-1 1 0,0-1 1,-2 0-1,0 0 0,-2 0 0,0-1 1,-2 1-1,0 0 0,-2 0 0,-3-10-22,-5-1-40,-3 1 0,0 1 0,-2 0 0,-2 1 0,-1 1-1,-1 1 1,-1 1 0,-2 0 0,0 2 0,-2 1 0,-1 0 0,-10-5 40,-10-10-890</inkml:trace>
  <inkml:trace contextRef="#ctx0" brushRef="#br0" timeOffset="239923.997">5156 5830 10082,'-50'-27'2549,"48"27"-817,2 0-254,0 0-499,0 0-517,6 0-136,11-1-241,1 0 0,-1-1 0,0-1 0,0-1 0,0 0 0,0-2 0,0 1 0,8-6-85,-13 5 25,1 0-1,-1 1 0,1 1 0,1 0 1,-1 1-1,0 0 0,1 1 0,-1 0 1,1 1-1,0 1 0,0 0 0,-1 1 0,1 0 1,-1 1-1,9 3-24,61 30 40,-66-27-29,1 1 1,1-2 0,-1 0-1,1-2 1,1 0 0,-1 0 0,0-2-1,5 0-11,-12-3 14,0 0-1,1 0 0,-1-1 0,0 0 0,0-1 1,0-1-1,-1 1 0,1-2 0,0 0 1,-1 0-1,0-1 0,3-3-13,-12 7 88,-7-3 695,-13-2-516,0 0 0,0 2 1,0 0-1,0 0 0,0 2 0,-1 1 1,1 0-1,-1 1 0,1 1 0,-1 0 0,1 2 1,0 0-1,-1 1-267,-51 4 43,30-4-39,1 2 0,0 1 1,1 2-1,-26 10-4,-8 7-27,71-25-17,1-1-33,0 0-30,0 0-34,6 1-123,235 22 93,-200-22-101,196 2-951,-81-14-6756,-151 10 7463,-3 2 318,1-1 1,-1 0-1,1 0 0,-1-1 1,0 1-1,1 0 1,-1-1-1,0 1 1,0-1-1,1 0 1,-1 0-1,0 0 1,0 0-1,0 0 1,0 0-1,0 0 1,0-1-1,0 1 1,-1-1-1,1 0 0,0 1 1,-1-1-1,1-1 198,-3 1 144,0 0-1,0 1 0,0-1 1,0 0-1,0 0 0,-1 1 1,1-1-1,-1 0 0,1 1 0,-1 0 1,1-1-1,-1 1 0,0 0 1,0 0-1,0 0 0,0 0 1,0 0-1,0 0 0,0 1 1,0-1-1,0 1 0,0-1 0,0 1 1,0 0-1,-1 0-143,-1-2 373,-184-28 8877,-102 35-7310,261-4-1934,0 2 0,0 1-1,0 1 1,0 1 0,1 2 0,0 1-1,-14 7-5,0 17-602,41-32 573,1 0 0,-1-1 0,1 1-1,-1 0 1,0 0 0,1-1 0,-1 1-1,1 0 1,0 0 0,-1 0 0,1 0 0,0 0-1,-1 0 1,1 0 0,0 0 0,0 0-1,0 0 1,0 0 0,0 0 0,0 0-1,0 0 1,0-1 0,0 1 0,0 0 0,1 0-1,-1 0 1,0 0 0,1 0 0,-1 0-1,0 0 1,1 0 0,-1 0 0,1-1-1,0 1 1,-1 0 0,1 0 0,0-1 0,-1 1-1,1 0 1,0-1 0,0 1 0,0-1-1,-1 1 1,1-1 0,0 1 0,0-1 0,0 0-1,0 1 1,0-1 0,0 0 0,0 0-1,0 0 1,0 0 29,26 6-975,8-1-785</inkml:trace>
  <inkml:trace contextRef="#ctx0" brushRef="#br0" timeOffset="246604.585">6480 5841 17476,'-27'22'1888,"26"-21"-1694,1-1-88,10-6 33,24-19-36,-29 20-62,0 1 1,-1 0 0,1 0-1,0 0 1,1 1-1,-1-1 1,1 1-1,0 0 1,-1 1-1,1 0 1,0 0-1,0 0 1,1 0-1,-1 1 1,0 0-1,1 1 1,-1-1 0,0 1-1,7 1-41,-1 0 73,0-1 1,0 1-1,0-2 1,0 0-1,0-1 1,0 0-1,-1 0 0,1-1 1,-1-1-1,1 0 1,-1-1-1,6-3-73,54-17 77,-70 24-48,0 1 1,0-1-1,1 0 1,-1 1 0,0-1-1,0 1 1,0 0 0,1-1-1,-1 1 1,0 0-1,0 0 1,1 0 0,-1 0-1,0 0 1,1 0-1,-1 0 1,0 0 0,0 0-1,1 1 1,-1-1 0,0 1-1,0-1 1,1 1-1,-1-1 1,0 1 0,0-1-1,0 1 1,0 0-1,0 0 1,0 0 0,0 0-1,0-1 1,0 1-1,-1 0 1,1 1 0,0-1-1,0 0 1,-1 0 0,1 0-30,-11 3 416,-150-24 16,118 20-411,0 1 1,0 2-1,1 1 1,0 3 0,0 1-1,-6 4-21,46-12-25,1 0-41,0 0-74,0 0-56,9-7 166,1 0 0,0 0 0,1 1 0,0 0 0,0 1-1,0 1 1,0-1 0,1 2 0,0-1 0,0 2 0,0 0 0,0 0 0,0 1-1,0 0 1,3 1 30,164 44-37,-156-42-21,0-1 0,0-1 0,0-1 0,0-1 0,0-1 0,0-1 0,0-1 0,0-1 58,-4 4-2,-25 9-10,1-3 19,-1 0 0,1-1-1,-1 0 1,0 0-1,0 0 1,0-1 0,0 0-1,0 0 1,0 0-1,-1-1 1,1 0-1,-1 0 1,1-1 0,-1 1-1,-5-2-6,-89-9 61,80 6-45,1 2-1,-1-1 1,0 2-1,0 1 1,0 1-1,1 0 1,-1 2 0,-15 4-16,35-8 0,0 2 0,1-1 1,-1 0-1,0 0 1,1 0-1,-1 0 0,0 0 1,1 0-1,-1 1 1,0-1-1,1 0 1,-1 1-1,1-1 0,-1 0 1,0 1-1,1-1 1,-1 1-1,1-1 0,-1 1 1,1-1-1,-1 1 1,1-1-1,0 1 0,-1-1 1,1 1-1,0-1 1,-1 1-1,1 0 1,0-1-1,0 1 0,0 0 1,-1-1-1,1 1 1,0 0-1,0-1 0,0 1 1,0 0-1,0-1 1,0 1-1,0 0 1,1-1-1,-1 1 0,0 0 1,0-1-1,0 1 1,1 0-1,-1-1 0,0 1 1,1 0-1,-1-1 1,0 1-1,1-1 1,-1 1-1,1-1 0,-1 1 1,1-1-1,-1 1 1,1-1-1,-1 0 0,1 1 1,0-1-1,-1 0 1,1 1-1,-1-1 1,1 0-1,0 0 0,0 0 0,45 24-117,-31-21 81,0-1 0,1-1 0,-1 0 0,0-1 0,1-1 0,-1 0 0,1-1-1,-1 0 1,0-2 0,8-2 36,65-10-108,6 30 172,-119-22-42,-127 10 102,113 2-65,-81 6 207,108-8-233,10-1-44,2-1-49,0 0-5,136 7-113,81 58-42,-214-63 219,0-1-1,0 0 1,0 0-1,0 0 1,0-1-1,1 1 1,-1-1-1,0 1 1,0-1-1,0 0 1,0 0-1,1-1 1,-1 1-1,0-1 1,0 1-1,0-1 1,0 0-1,0 0 0,0-1 1,0 1-1,3-2 2,-13-6 192,-73-19 275,-173 48-664,250-20 106,1 0 1,0 0-1,-1 0 1,1 0-1,0-1 1,-1 1-1,1 0 1,0-1-1,-1 0 1,1 1-1,0-1 1,0 0-1,0 0 1,0-1-1,0 1 1,0 0-1,0 0 1,0-1-1,0 0 1,1 1-1,-1-1 1,0 0-1,1 0 1,0 1-1,-1-1 1,1 0-1,0-1 1,-1 0 90,7-2-467</inkml:trace>
  <inkml:trace contextRef="#ctx0" brushRef="#br0" timeOffset="249255.199">6217 4893 7482,'-23'-4'224,"8"3"-4,0-1-1,1-1 1,-1 0-1,1-1 1,0-1 0,0 0-1,0-1 1,1 0 0,0-1-1,-10-7-219,12 7-119,0 1-1,-1 0 1,0 0-1,0 1 1,0 1-1,-1 0 1,1 0-1,-1 1 1,0 1-1,0 0 1,0 1-1,0 1 1,0 0-1,0 0 1,-1 1-1,1 1 1,1 0-1,-1 1 1,-6 3 119,-86 5 3893,72-8-3654,0 0 0,0 2 0,1 2 1,0 1-1,0 1 0,0 2 0,-2 2-239,-55 17 318,64-23-96,0 1 1,0 1 0,1 1-1,0 1 1,1 1 0,1 1-1,-15 12-222,24-10 32,1 1 1,1 0-1,1 1 0,0 0 0,1 1 1,1 0-1,1 1 0,0-1 0,1 1 1,1 1-1,1-1 0,1 1 0,1-1 1,0 1-1,2 0 0,0 0 0,3 16-32,-5 43 32,-1 19 224,5 0 0,3 0 1,8 22-257,-11-104-6,1 0 0,0 0 0,1-1 1,1 1-1,1-1 0,0 0 1,0 0-1,2-1 0,0 0 1,0 0-1,2-1 0,0 0 1,0 0-1,1-1 0,0-1 1,1 0-1,0 0 0,1-1 0,14 8 6,12-1 102,1-1 0,0-2-1,1-1 1,1-3-1,19 2-101,40 12 141,56 23-30,-98-27-108,0-3 0,2-2 0,-1-3 1,7-2-4,24-9-51,1-4 1,-2-4-1,1-5 1,-1-3-1,-1-4 1,-1-4-1,-1-4 1,72-33 50,4 7-7,-93 34-25,-2-3 1,-1-3-1,0-3 1,-2-2-1,-2-4 1,32-23 31,-66 31 25,-1 0 0,-2-2 1,-1-1-1,-1-2 1,-1 0-1,-2-1 1,-1-1-1,-2-1 0,-1 0 1,-2-2-1,-1 1 1,-2-2-1,-1 0 1,3-25-26,-9 37 50,-1 0 1,-1 0-1,-1 0 1,-1 0-1,-1 0 1,-1-1-1,-1 1 1,-2 0-1,0 0 1,-2 1 0,-1-1-1,0 1 1,-2 1-1,-1 0 1,-1 0-1,-1 0 1,0 2-1,-2-1 1,-6-6-51,3 8 78,-1 0 1,0 1 0,-2 1-1,0 1 1,0 0 0,-2 2-1,0 0 1,-1 2 0,0 0-1,-1 2 1,0 0 0,-11-2-79,-52-14 598,0 4 1,-2 3 0,-1 5-599,-38-10 495,40 6-434,20 2-604,-1 3 1,-1 3 0,0 3-1,0 3 1,-55 4 542,58 10-4169</inkml:trace>
  <inkml:trace contextRef="#ctx0" brushRef="#br0" timeOffset="250229.088">5840 2996 11819,'-3'-2'36,"-1"2"285,0-1 1,0 0-1,0-1 1,0 1 0,1-1-1,-1 1 1,0-1 0,1 0-1,0 0 1,-1-1-1,1 1 1,0-1 0,0 0-1,0 1 1,1-1 0,-1-1-1,1 1 1,-1-1-322,4 2 52,-1 0 1,1 0 0,0 0 0,0-1-1,0 1 1,1 0 0,-1 0 0,0 0-1,1 1 1,-1-1 0,1 0-1,0 0 1,0 1 0,-1-1 0,1 1-1,0 0 1,0-1 0,0 1-1,1 0 1,-1 0 0,0 0 0,0 1-1,0-1 1,1 0 0,-1 1-1,0-1 1,1 1 0,-1 0 0,1 0-53,-1-1 35,85-18 5,1 4 0,1 4 0,69 1-40,-36 2 36,-48 8 27,-73 1-49,0 1-1,0 0 1,0 0 0,0-1 0,0 1-1,-1 0 1,1 0 0,-1 0 0,1 0-1,-1 0 1,0 0 0,1 0 0,-1 0 0,0 0-1,0-1 1,-1 1 0,1 0 0,0 0-1,-1 0 1,1 0 0,-1 0 0,1 0-1,-1 0 1,0 0 0,0-1 0,0 1-1,0 0 1,0-1 0,0 1 0,0-1-1,-1 1 1,0 0-14,-2 6 64,-30 58 63,-2-1 0,-4-2 0,-2-2 0,-3-2 0,-2-2 0,-2-2 0,-12 6-127,-87 62 39,139-108-434,22-14-137</inkml:trace>
  <inkml:trace contextRef="#ctx0" brushRef="#br0" timeOffset="250623.949">6935 2728 19148,'-4'1'37,"1"0"1,-1-1-1,0 1 0,1 0 1,-1 1-1,1-1 0,0 1 0,-1 0 1,1-1-1,0 1 0,0 1 1,0-1-1,0 0 0,0 1 1,1-1-1,-1 1 0,1 0 0,-1 0 1,1 0-1,0 0 0,0 1 1,1-1-1,-1 0 0,1 1 1,-1-1-1,1 1 0,0-1 0,1 1 1,-1 0-1,0-1 0,1 1 1,0 3-38,-3 22 2,2-1 0,1 1 0,1-1 0,2 1 0,0-1 0,2 0 0,2 0 0,0 0 0,1-1 0,2 0 0,2 1-2,-12-24-13,1 0-1,0-1 0,0 1 0,1-1 0,-1 1 0,1-1 1,-1 0-1,1 1 0,0-1 0,0 0 0,1 0 0,-1 0 0,0-1 1,1 1-1,0 0 0,0-1 0,0 0 0,0 0 0,0 0 1,0 0-1,0 0 0,1 0 0,-1-1 0,1 0 0,-1 0 1,1 0-1,-1 0 0,1 0 0,0-1 0,0 1 0,-1-1 1,3 0 13,2-5-1,-1 0 1,0 0 0,-1-1-1,1 1 1,-1-1 0,0-1-1,-1 1 1,1-1 0,-1 0-1,-1-1 1,1 1 0,-1-1 0,-1 1-1,1-1 1,-1-1 0,-1 1-1,1-4 1,6-13 125,-1 0 1,-2 0-1,-1-1 0,0 0 0,-2 0 0,-1-1 1,-2 1-1,0 0 0,-1-1 0,-2 1 0,-1 0 0,-1 0 1,-1 0-1,-1 1 0,-8-19-125,14 41 31,0 0 0,0 0 0,0 0 0,0 0 0,0 0 0,-1 0 0,1 0 0,-1 1 0,0-1 0,0 0 0,0 1 0,0-1 0,0 1 0,0 0 0,-1 0 0,1 0 0,-1 0 0,1 0 0,-1 0 0,0 1 0,0-1 0,0 1 0,0 0 0,0 0 0,0 0 0,0 0 0,0 1 0,0-1 0,-1 1 0,1 0 0,0 0 0,0 0 0,0 0 0,-1 0 0,1 1 0,0-1 0,0 1 0,0 0 0,0 0 1,0 0-1,0 1 0,0-1 0,0 0 0,0 1 0,1 0 0,-1 0 0,-1 1-31,-33 70-176,24-24-495</inkml:trace>
  <inkml:trace contextRef="#ctx0" brushRef="#br0" timeOffset="253021.582">570 4782 11370,'-11'21'321,"1"0"1,1 1-1,0-1 0,2 2 0,1-1 0,0 1 0,2 0 0,-2 21-321,-85 950 3566,57-830-1824,29-174-1223,6-31-1200,2-22-1744</inkml:trace>
  <inkml:trace contextRef="#ctx0" brushRef="#br0" timeOffset="253578.796">37 5127 8938,'-36'4'3413,"40"2"-2438,0-1-921,1 0 0,-1-1 0,1 0 0,0 0 1,0 0-1,1 0 0,-1-1 0,1 0 1,0 0-1,0 0 0,0-1 0,0 0 1,0 0-1,0-1 0,7 1-54,-4-1 15,0-1-1,0 0 1,0 0-1,-1-1 1,1 0 0,0-1-1,0 0 1,0 0 0,-1-1-1,1 0 1,-1-1-1,0 0 1,0 0 0,0 0-1,-1-1 1,0 0 0,0-1-1,0 0 1,0 0-1,-1 0 1,0-1 0,0 0-1,4-7-14,8-13 20,-2-1-1,0 0 0,-2-1 0,-1 0 1,-2-2-1,0-2-19,173-620 1320,-180 641-1284,-2 4 1,0 0 0,0 0-1,1 0 1,0 0-1,1 1 1,0-1-1,0 1 1,0 0-1,1 0 1,0 1-1,0-1 1,1 1-1,0 0 1,0 0-1,0 1 1,1 0-37,-2 5 16,0 0 1,0 0-1,0 1 1,0 0 0,0 0-1,0 0 1,0 0 0,0 1-1,0 0 1,-1 0 0,1 0-1,-1 1 1,1 0-1,-1-1 1,0 2 0,0-1-1,0 0 1,-1 1 0,1-1-1,-1 1 1,0 0-1,0 0 1,0 1 0,0-1-1,-1 1 1,2 4-17,7 5 56,11 13-112,0 2 0,-2 0 0,-2 1 0,-1 1 0,-1 0 0,-1 2 0,6 22 56,-4 8 291,-2 1 1,-3 0-1,1 34-291,-8-29 902</inkml:trace>
  <inkml:trace contextRef="#ctx0" brushRef="#br0" timeOffset="292503.97">281 6038 11370,'-16'-8'3511,"6"-20"-3544,7 15 607,-20-146 5919,21 130-6431,1 0-1,1 0 1,2 0-1,1 0 1,1 0-1,1 0 1,2-2-62,3-16 65,4-31-32,4 2-1,3 0 1,24-55-33,88-237-168,-37 49 168,-86 295 8,-9 23 6,-1 1 41,0 0 66,0 0 44,0 0 8,0 0-41,0 0-68,0 3-798,2-2-56</inkml:trace>
  <inkml:trace contextRef="#ctx0" brushRef="#br0" timeOffset="293764.756">556 5036 9850,'-2'0'194,"0"-1"0,1 1-1,-1-1 1,0 1 0,1 0-1,-1-1 1,0 1 0,0 0 0,1 0-1,-1 0 1,0 1 0,1-1-1,-1 0 1,0 1 0,0-1 0,1 1-1,-1-1 1,1 1 0,-1 0 0,1 0-1,-1 0 1,1 0 0,-1 0-1,1 0 1,0 0 0,-1 0 0,1 0-1,0 1 1,0-1 0,0 0 0,0 1-1,0-1 1,0 1 0,1-1-1,-1 1 1,0 0 0,1-1 0,-1 1-1,1 0 1,-1-1 0,1 1-1,0 0 1,0-1 0,0 1 0,0 0-1,0 1-193,13 34 310,-8-28-291,-2 1-1,0 0 1,0-1 0,0 1-1,-1 0 1,-1 0 0,0 0-1,0 1 1,-1-1-1,0 1-18,-42 183 2648,-11 342-2283,51-525-370,1-7 1,0 0-1,0 0 0,1 0 1,-1 0-1,1 0 1,0 0-1,0 0 0,0 0 1,1 0-1,-1 1 0,1-2 1,0 1-1,0 0 1,0 0-1,1 0 0,1 2 5,-3-6-45,1 0-1,0 0 1,0 0-1,0 0 0,-1 0 1,1-1-1,0 1 0,0 0 1,-1 0-1,1-1 1,0 1-1,-1-1 0,1 1 1,0 0-1,-1-1 0,1 1 1,-1-1-1,1 0 1,-1 1-1,1-1 0,-1 1 1,1-1-1,-1 0 0,1 1 1,-1-1-1,0 0 1,1 0-1,-1 1 0,0-1 1,0 0-1,0 0 0,0 1 1,1-1-1,-1 0 1,0 0-1,0 0 0,0 1 1,-1-1-1,1 0 0,0 0 46,0 1-22,6-30-830</inkml:trace>
  <inkml:trace contextRef="#ctx0" brushRef="#br0" timeOffset="294250.934">156 5156 22293,'-23'16'834,"23"-16"-827,1 0-1,-1 0 1,0 0 0,1 0-1,-1 0 1,0 0 0,1 0 0,-1 0-1,0 0 1,1 0 0,-1 0-1,0 0 1,0 0 0,1 0 0,-1 1-1,0-1 1,0 0 0,1 0-1,-1 0 1,0 0 0,0 1 0,1-1-1,-1 0 1,0 0 0,0 0-1,0 1 1,1-1 0,-1 0 0,0 0-1,0 1 1,0-1 0,0 0-1,0 1 1,1-1 0,-1 0-1,0 0 1,0 1 0,0-1 0,0 0-1,0 1 1,0-1 0,0 0-1,0 1 1,0-1 0,0 0 0,0 0-1,0 1 1,-1-1 0,1 1-7,17-7-56,0-1 1,-1 0-1,0-2 1,0 1-1,-1-2 1,0 0-1,-1-1 1,0 0-1,-1-1 1,0-1-1,-1 0 1,0 0-1,-1-1 1,-1-1 0,0 0-1,-1 0 1,-1-1-1,0 0 1,-1-1-1,-1 1 56,30-75-249,-3-1-1,10-59 250,47-131 94,-90 277-62,1 1 0,1-1 1,-1 1-1,1-1 0,0 1 1,0-1-1,0 1 0,0 0 1,1 0-1,0 0 0,-1 0 1,2 1-1,-1-1 0,0 1 1,1 0-1,-1 0 0,1 0 1,0 0-1,0 1 0,0-1 1,0 1-1,1 0 0,-1 0 1,0 1-1,3-1-32,-4 4 25,0 1-1,0 0 1,0 0 0,0 0 0,-1 0 0,1 0-1,-1 1 1,0-1 0,0 1 0,0 0 0,0-1-1,-1 1 1,0 0 0,1 0 0,-1 0-1,-1 0 1,1 0 0,-1 0 0,1 0 0,-1 0-1,-1 4-24,3 2 28,23 265 215,-20-175-283,5 0 1,17 67 39,8-26 696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7:32:48.017"/>
    </inkml:context>
    <inkml:brush xml:id="br0">
      <inkml:brushProperty name="width" value="0.025" units="cm"/>
      <inkml:brushProperty name="height" value="0.025" units="cm"/>
    </inkml:brush>
  </inkml:definitions>
  <inkml:trace contextRef="#ctx0" brushRef="#br0">95 2549 11851,'-9'-6'525,"1"-1"1735,24 6-1325,74 4 438,376-20-889,-422 18-490,1 2 1,-1 2 0,0 2-1,-1 2 1,21 7 5,-30-5 27,1-3 0,1-1-1,-1-1 1,1-2 0,0-1 0,1-3 0,-1 0 0,16-4-27,-9-4 69,0 2 0,0 2 0,1 2 0,12 2-69,21 0 34,0-2 1,-1-4 0,57-13-35,350-8 148,-360 1-176,-67 12 64,0 3 0,1 2 0,0 3 0,50 0-36,343 23 20,-342-16-17,-30 2-3,1-3 0,-1-4 1,0-3-1,0-3 0,55-17 0,-96 17 38,1 1 1,-1 1-1,1 3 1,1 1-1,5 1-38,409-7 52,-327 23-90,-1 5 0,32 13 38,-98-19-1,39 9-7,1-4 1,0-4-1,22-4 8,313-4 68,177-34-64,-552 26-4,33-3-5,1 3 0,0 5 0,-1 4 1,0 4-1,10 6 5,-16 3-23,301 53 30,53-57 86,-125-9-66,216 9-7,-83 30 0,2-55-35,-125-2 9,-203 13 15,-45 3-17,-1-4 1,0-3-1,0-4 0,0-3 0,69-18 8,-108 17 15,0-2 0,-1-1 0,-1-1 0,-1-2 0,0-2 0,-1-1 0,-1-2 0,-1 0 0,-1-3 0,-1 0 0,-2-2 0,0-1 0,-2-1 0,-1-1 0,-1-1 0,-2-1 0,-1-1 0,-2-1 0,-1 0 0,-1-2 0,10-35-15,-8 9-14,-3-2 1,-2 1-1,-3-2 0,-3 1 0,-3-1 1,-3 0-1,-2 0 0,-4 0 0,-2 0 1,-11-41 13,12 86 65,0 1-1,-2 0 1,0 0 0,-1 0 0,-1 1 0,-1 1 0,0 0 0,-2 0-1,1 1 1,-2 1 0,-10-9-65,-87-91 123,12 9 63,-6 4 0,-3 5-1,-103-70-185,95 99-1,-3 4-1,-2 6 0,-3 5 0,-3 6 0,-1 5 1,-2 5-1,-1 7 0,-2 5 0,-56 0 2,9 11-227,-1 8-1,1 7 0,0 9 0,-1 7 228,-278 12-236,-414-22 263,751-3-25,-1110 4 100,191-31 230,549 16 1372,-413 5-1223,560 7-799,101-5 391,0 11 0,-169 32-73,253-7 17,1 8 0,3 6 0,-112 54-17,98-39 5,101-39-25,2 2 1,1 3-1,2 3 1,1 3-1,-24 20 20,-7 19-73,3 4 0,4 4 1,-76 96 72,120-130-177,3 3 1,2 1 0,2 2-1,3 1 1,-5 17 176,-15 47-803</inkml:trace>
  <inkml:trace contextRef="#ctx0" brushRef="#br0" timeOffset="2901.087">4088 740 11650,'-91'44'1173,"90"-43"-1037,-18 15 461,-60 30 1932,58-36-2045,1 1 0,1 0 0,0 2 0,1 0 0,0 1 0,1 1 0,1 0 1,-10 12-485,-65 60 7,78-78 13,0 1 0,1 0 0,0 1 0,0 1 0,1 0 0,1 0-1,0 1 1,1 0 0,0 1 0,1 0 0,1 0 0,0 1 0,1 0 0,0 0 0,-3 15-20,14 124 20,-2-137 10,0-1 1,-1 1-1,-1-1 0,-1 1 1,0 0-1,-1-1 0,-1 1 1,0-1-1,-1 1 0,-1-1 1,-4 9-31,3-16 42,1 0 0,0 1 0,0-1 0,1 1 0,0 0 1,1-1-1,0 1 0,0 0 0,1 0 0,1 1 0,0-1 0,0 0 1,1 0-1,0 0 0,1 0 0,0 0 0,0 0 0,1 0 0,0-1 1,2 4-43,127 190 48,-43-84-56,-69-91 17,38 30-33,196 41 103,-217-85-79,0-1 0,0-2 0,1-2 0,1-1 0,21 1 0,130 31 0,78 25-14,-85-35 19,-96-13-31,2-4 0,0-5 0,51-1 26,201-38 48,-287 24-60,0-3-1,-1-3 1,0-1 0,-1-3 0,-1-2 0,-1-3 12,54-18 90,-78 31-119,1-1 0,-1 0-1,-1-2 1,0-1 0,0-1 0,-2-2 0,0 0 0,2-3 29,79-101 215,-72 69-156,-26 43-99,0 0 1,-1 0-1,1-1 1,-2 0-1,1 0 1,-1 0 0,-1 0-1,0 0 1,0-1-1,0 0 1,-2 1 0,1-1-1,-1-6 40,-10-130 8,6-83 166,16 76-201,-5-145 27,-6 280 11,0-1 0,-1 0 0,-2 0 0,0 0 0,0 0 1,-2 0-1,-1 0 0,0 1 0,-1-1 0,-1 1 0,-1 0 0,0 1 0,-1 0 0,-1 0 1,-1 0-1,0 1 0,-1 1 0,-1 0 0,0 1 0,-1 0 0,-9-7-11,-225-122 186,179 103-158,-1 4 0,-1 2 0,-2 4 0,-2 3 0,0 3 0,-2 3 0,-29-2-28,-110 0 146,-2 10 1,0 9 0,-6 10-147,153-5-32,1 3-1,0 3 1,0 3 0,1 3 0,0 3-1,-64 24 33,53 0-473,11 8-281</inkml:trace>
  <inkml:trace contextRef="#ctx0" brushRef="#br0" timeOffset="7087.187">7542 733 8562,'-166'33'3874,"161"-32"-3686,-1-1 0,1 1 0,-1 0 1,1 1-1,-1-1 0,1 1 0,0 0 0,0 1 0,0-1 1,0 1-1,0 0 0,0 0 0,1 0 0,-1 1 0,1 0 0,0 0 1,0 0-1,1 0 0,-1 0 0,1 1 0,0 0 0,0 0 0,0-1 1,-1 5-189,-133 299 1536,76-29-1105,57-266-404,2 1 1,0 0-1,0 0 1,2 0-1,0 0 1,0 0-1,1 0 1,1-1-1,0 1 1,1 0-1,2 5-27,12 78 103,30 91 185,-25-140-266,1-1 0,2-2 0,3-1 0,26 34-22,-25-42-3,2-2 0,1 0 0,1-2-1,2-2 1,1 0 3,99 62 20,12 11 138,-128-86-166,1 0 0,1-1 0,0-1 1,1-1-1,1-2 0,19 10 8,214 25 115,-232-42-120,0 0 1,0-2 0,0-1 0,1 0 0,-1-2-1,0-1 1,10-2 4,263-2 95,-85-30-84,-17-12 153,-175 45-163,-1-1 0,1-2 0,-1 0 0,0 0-1,0-2 1,0 0 0,-1-2 0,-1 0 0,1-1 0,-1 0 0,4-5-1,98-59-200,-36-5 15,4-23 324,-77 93-169,-1-1 0,0 1 0,0-1 0,-1-1 0,0 0 0,-1 0 0,0 0 0,-1-1 0,0 0 0,-1 0 0,2-6 30,23-117-299,-38-101-181,-9 55 566,16 158-117,1-1 1,2 1 0,0 0-1,1 0 1,1 0 0,3-6 30,11-106 276,-19 126-243,-1 1-1,-1-1 0,1 1 0,-1 0 0,-1 0 0,1 0 0,-1 0 1,-1 0-1,0 1 0,0 0 0,0 0 0,-1 0 0,0 1 1,0 0-1,-6-5-32,-18-22 84,-100-106 275,-125-30 723,102 75-486,123 73-590,0 0 1,-2 2-1,0 2 1,-1 1-1,0 1 1,-2 2-1,1 1 1,-2 2 0,1 1-1,-1 2 1,-29-2-7,-292-3 268,-89 27 180,374-10-406,52-5-83,0 2 0,0 0 0,0 1-1,0 1 1,0 1 0,1 0 0,0 2-1,0 0 1,1 1 0,-1 1 0,2 1-1,-1 0 1,2 2 0,-12 8 41,-10 20-489</inkml:trace>
  <inkml:trace contextRef="#ctx0" brushRef="#br0" timeOffset="34378.68">638 561 11338,'-192'47'6287,"163"-38"-6071,0 2 0,1 0 0,1 2-1,0 1 1,1 1 0,0 2 0,1 0 0,-18 17-216,30-20 18,1 0 1,0 0-1,1 1 0,1 0 0,0 1 1,1 1-1,0-1 0,2 1 0,0 0 1,1 1-1,0 0 0,2 0 0,0 0 0,1 1 1,1-1-1,1 1 0,0 18-18,4 34-23,3 0 0,3 0 1,3-1-1,4 5 23,-5-26 17,-8-32-15,9 59 31,4 0 0,3 0 0,3-2-1,3-1 1,4-1 0,2-1 0,13 16-33,-24-52-3,2 0-1,1-2 1,1 0-1,2-2 1,1-1-1,1-1 1,2-1-1,0-2 1,2-1 0,2-1 3,211 135 48,-212-134-67,2-1 1,0-1 0,2-3 0,0 0-1,1-3 1,1-1 0,0-1 0,1-3 0,1-1-1,0-2 1,0-2 0,24 1 18,269-26-59,-191 5 95,473-15 70,-504 19-156,0-6 1,-1-3 0,-1-6-1,5-6 50,321-64 99,-314 73-90,2 6 0,0 4 0,0 7 0,111 9-9,-153 4-3,30 5 7,0-5-1,1-4 0,0-6 1,16-6-4,591-133-62,-446 122 159,224 16-97,-136 4 27,756 9-35,-810 9-4,218 46 12,-324-35 12,1-8 0,2-9-1,0-9 1,-1-8 0,96-19-12,-143-3-19,-1-7 1,47-21 18,-112 29 18,-52 16-15,-1-1-1,0-3 0,0 0 0,-1-3 0,0-1 1,-2-2-1,0-1 0,-1-2 0,30-23-2,-45 27 4,-1-1 1,-1 0-1,0-1 0,-1-1 0,-2 0 0,0-1 0,-1-1 0,-1 0 1,-1-1-1,0 0 0,-2 0 0,-1-1 0,-1-1 0,-2 1 1,0-1-1,-1 0 0,0-15-4,-2-20 5,-3 1 1,-2-1-1,-3 1 0,-2 0 1,-3 0-1,-14-41-5,15 74 59,-1 2-1,-1-1 1,-1 1-1,-2 1 1,0 0 0,-1 2-1,-1-1 1,-1 2-1,-1 0 1,-1 2 0,-1 0-1,-1 0-58,11 8 9,-132-121-110,-92-61 101,202 170 39,-1 2 0,-1 1 1,-1 1-1,0 2 0,-2 2 0,1 1 1,-2 2-1,1 2 0,-39-4-39,-70-14-52,1-7 0,-73-29 52,49 6-290,-67-24 256,-54-1 34,170 50 338,-1 7 1,-1 4-1,-1 6 0,-1 5 0,1 6 1,-103 11-339,-171 59 199,252-36-167,0-7 0,-88 1-32,-22-24-175,-41-13 175,59 1-14,-115 13 14,-789 83 3,747-56-319,-43 24 316,247-26 141,0-9-1,-1-8 0,-157-15-140,25-12-724,-252 21 724,-262 63-160,806-64 91,-19 0-285,0 2-1,1 3 1,-1 2-1,-19 7 355,7 5-5697</inkml:trace>
  <inkml:trace contextRef="#ctx0" brushRef="#br0" timeOffset="312013.503">7531 1308 11666,'-2'2'198,"-1"1"-1,0-1 1,0 1-1,1 0 1,-1-1-1,1 1 0,0 0 1,0 1-1,0-1 1,0 0-1,1 0 1,-1 1-1,1-1 0,0 1 1,0 0-1,0-1 1,0 1-1,1 0 1,-1-1-1,1 1 0,0 0 1,0 0-1,1-1 1,-1 1-1,1 0 1,0 2-198,26 119 219,-18-96-172,-2 0 1,-2 0-1,0 0 0,-2 1 1,-1 24-48,-10 3 63,6-48-39,0 0-1,1 0 0,0 1 0,0-1 1,0 0-1,2 1 0,-1-1 0,1 0 1,0 0-1,2 5-23,14 12-139,-6-19-518</inkml:trace>
  <inkml:trace contextRef="#ctx0" brushRef="#br0" timeOffset="312578.256">7434 1626 10954,'0'0'614,"0"0"242,0 0 487,7-9 1442,5-5-2705,-1-1 1,0 0-1,-1-1 1,-1 0-1,0-1 1,-1 1 0,0-5-81,-3 9 36,-1 0-1,-1 1 1,0-1 0,-1-1 0,0 1 0,-1 0 0,0 0 0,-1-1-1,0 1 1,-1 0 0,-1 0 0,0-1 0,0 1 0,-1 0 0,-1 1-1,0-1 1,0 0 0,-4-5-36,-20-29 1079,32 44-1060,99-33-130,-102 34 66,-1 7-58,0 103 38,7-72-306</inkml:trace>
  <inkml:trace contextRef="#ctx0" brushRef="#br0" timeOffset="316199.574">8356 527 8338,'-7'-3'242,"-1"0"-1,0 1 1,0-1 0,0 2 0,0-1 0,-1 1-1,1 0 1,0 1 0,0 0 0,-1 0 0,1 1-1,0 0 1,0 1 0,-1 0 0,1 0 0,0 0-242,-317 95 4112,264-81-3771,1 3 0,1 2 0,1 3 0,1 3 0,1 2-1,1 3 1,-29 23-341,52-28 24,2 2-1,1 1 1,2 1-1,0 2 1,3 0-1,0 2 1,3 1-1,1 0 1,1 1-1,-11 36-23,17-48 17,2 1 1,0 1-1,2 0 0,1 1 1,1-1-1,2 1 0,0 1 1,2-1-1,1 1 0,2-1 1,0 1-1,3 6-17,14 64 10,4 0 0,29 81-10,-42-155-2,2 0 1,0 0-1,1-2 0,2 1 0,0-1 1,2-1-1,0 0 0,1-2 0,1 1 1,1-2-1,1 0 0,1-2 0,0 0 1,1-1-1,1-1 0,19 10 2,20 9 1,-34-17-11,2-1-1,0 0 0,1-3 1,0 0-1,1-2 0,1-1 1,-1-2-1,2-1 0,1-1 11,294 29-4,-274-22-4,1-2-1,0-3 0,0-2 0,1-3 0,0-2 0,16-3 9,-2-7 32,-1-4 0,0-2 0,57-22-32,-15 8 31,-86 25-24,-1-2-1,0 0 1,-1-2 0,0 0-1,0-1 1,0-2-1,-2 0 1,21-14-7,-4-8-39,-1-2 0,-1-1 0,-3-2 0,28-40 39,-56 72 0,20-32 45,-1-2 1,-2-1-1,-2 0 1,-1-2-1,9-34-45,-22 61 6,101-248 64,-101 244-61,0 0 0,-1 0 0,-1-1 0,-2 0 1,0 0-1,0 0 0,-3-14-9,-48-60 49,39 80-30,-121-169 161,124 175-151,-118-120 174,86 99-19,-1 3 0,-1 1 0,-1 2 0,-1 1 0,-2 3 0,0 2 0,-45-13-184,-217-12 706,173 28-656,82 12-81,0 2 0,0 2 0,0 2-1,0 3 1,0 2 0,1 2 0,-41 14 31,-28-4 26,96-17-92,0 0-1,0 1 1,1 1-1,-1 2 1,1 0 0,-11 6 66,-38 23-142,1 2-1,-60 45 143,80-49-73,2 2 0,1 2 0,3 2 0,0 2 0,-27 36 73,61-59-41,2 0 0,0 1 0,1 0 0,2 0 1,-1 1-1,2 0 0,1 0 0,1 0 0,1 1 0,0-1 0,2 1 0,0 0 0,2-1 0,1 6 41,-2 45-75,-4-43 80,2-1 1,1 1-1,1-1 0,2 0 1,1 1-1,1-1 0,1 0 1,1-1-1,2 0 0,1 0 1,1-1-1,1 0 0,1-1 1,1 0-1,2-1 0,8 10-5,10-2-77,1-3 0,1 0-1,1-3 1,1-1 0,2-1-1,0-3 1,1-1 0,1-2-1,1-2 1,1-1-1,0-3 1,5-1 77,135 45-393,-63-17 247,0-6 0,113 15 146,-176-47-259,0-2 1,0-2 0,-1-4 0,1-1-1,-2-4 1,1-1 0,-2-3-1,0-3 1,-1-2 0,14-9 258,59-17-85,-86 35 85,0-2-1,-1-2 1,0-1 0,-2-2-1,0-2 1,-1-2-1,-1-1 1,-2-1-1,26-25 1,-37 27 46,0-1-1,-2-1 0,-1-1 0,0 0 0,-3-2 0,0 0 0,-1-1 0,-2-1 1,-1 0-1,-2 0 0,-1-2 0,-1 1 0,-1-1 0,-2 0 0,-2-1 0,0 0 1,-3 1-1,0-1 0,-2 0 0,-2 0 0,-1 1 0,-1 0 0,-2-1 0,-1 2 1,-7-17-46,1 13 129,-2 1 1,-1 0 0,-1 1-1,-2 2 1,-1 0 0,-1 1-1,-2 1 1,-1 1 0,-1 1-1,-1 1 1,-2 2 0,0 0-1,-21-10-129,-238-127 96,249 136-148,0 2 0,-2 1 0,-1 3 0,0 1 0,-2 2 0,-7 0 52,-78-13-1885,68 20-3209</inkml:trace>
  <inkml:trace contextRef="#ctx0" brushRef="#br0" timeOffset="318040.884">8549 1833 10610,'-62'-16'5235,"61"15"-4432,1 1-271,0 0-266,0 0-95,0 0-80,141 7 245,-77-14-341,0 4 0,0 2 0,1 3 0,61 10 5,-17 8 188,-108-19-103,-1-1 146,0 0 53,0 0 137,-4 2 92,-129 12 1455,-60 7-924,-153 7-557,313-29-506,31 1-14,2 0-23,8-4-111,5 4 116,1 0 1,0 0-1,-1 1 0,0 1 0,1 0 0,-1 1 1,0 1-1,11 3 51,16 4-113,-5-1-25,1-2-1,0-2 0,0-1 0,0-2 0,0-1 0,1-2 0,-1-2 0,0-1 0,1-2 0,-2-1 0,11-5 139,60-22-49,-105 33 135,-1 0 55,-7 0 224,-164-8 1026,-147-26-1391,206 32-863,110 2 154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18:37.367"/>
    </inkml:context>
    <inkml:brush xml:id="br0">
      <inkml:brushProperty name="width" value="0.025" units="cm"/>
      <inkml:brushProperty name="height" value="0.025" units="cm"/>
    </inkml:brush>
  </inkml:definitions>
  <inkml:trace contextRef="#ctx0" brushRef="#br0">845 8231 22109,'8'6'577,"15"-1"-693,0 0 0,0-1 0,0-1 0,1-1 0,0-2-1,-1 0 1,1-1 0,-1-2 0,1 0 0,-1-2 0,0 0 0,0-1 0,12-7 115,-19 9-16,42-11-71,-16 3 133,0 1 0,1 2 0,0 2 0,0 2 0,0 2 0,43 2-45,644 70 1102,-404-43-1011,-136-8 407,136-7-498,37-26 1779,-346 18-2514,-17-3-464</inkml:trace>
  <inkml:trace contextRef="#ctx0" brushRef="#br0" timeOffset="9923.824">15617 7939 5297,'148'0'1074,"-116"-3"-335,0 0 1,0 3-1,1 0 1,-1 2 0,0 2-1,0 1 1,2 2-740,22 3 453,0-2 1,0-2 0,1-3-1,48-4-453,-12 1 137,-44 4-69,1 2-1,-1 2 1,-1 2 0,1 2 0,9 6-68,3 0 69,34 2-20,1-4 0,0-4 0,0-4 0,61-4-49,23 11 24,-127-8-13,0-3 0,0-2 0,1-2 0,47-6-11,397-94 844,42 55-184,63 36 281,108-24-681,-258 15-68,-395 14 142,0 2 1,0 2 0,0 3 0,5 4-335,105 10 290,1-7 1,1-7-291,2 8 47,-120-6-23,1-1 0,-1-3 0,1-3 0,0-1-24,82-17 310,154-11 401,-103 23-611,104-20-100,-148 13 27,254-39 56,-290 43 429,-60 10 3362,-37 13-4530,-8-11-367</inkml:trace>
  <inkml:trace contextRef="#ctx0" brushRef="#br0" timeOffset="48411.246">584 10359 10258,'-5'3'4432,"26"-2"-3709,38-3-989,-17-1 1364,1 1 0,0 3 0,0 1 0,33 7-1098,45 10 31,4 1 34,1-5 0,37-4-65,355-6 367,96-41 398,155 23-670,-300 50 1311,-253-13-549,-40-6-701,-158-7-826,-18-11 1335</inkml:trace>
  <inkml:trace contextRef="#ctx0" brushRef="#br0" timeOffset="50529.453">1568 10632 20460,'0'0'1107,"0"6"682,0 11-1332,0 103 723,5-1-1,8 21-1179,-1 39-12,-24-149-1411,0-28-429</inkml:trace>
  <inkml:trace contextRef="#ctx0" brushRef="#br0" timeOffset="50871.784">1288 10898 14651,'-15'-21'9439,"33"-14"-8117,-8 20-791,15-19-460,1 1 0,1 1-1,2 2 1,1 1 0,2 1 0,26-18-71,19-18 78,-76 63-78,0 0 1,0 0-1,0 0 1,1 0 0,-1 1-1,0-1 1,1 0-1,-1 1 1,1-1 0,-1 1-1,1 0 1,-1-1 0,1 1-1,-1 0 1,1 0-1,-1 0 1,1 0 0,-1 0-1,1 0 1,-1 1-1,1-1 1,-1 0 0,1 1-1,-1-1 1,0 1-1,1 0 1,-1-1 0,1 1-1,-1 0 1,0 0-1,0 0 1,0 0 0,1 0-1,-1 0 1,0 0-1,0 0 1,0 0 0,-1 0-1,1 1 1,0-1-1,0 0 1,-1 1 0,1 0-1,31 63 67,27 91-375,-40-125-726</inkml:trace>
  <inkml:trace contextRef="#ctx0" brushRef="#br0" timeOffset="53131.85">41 11562 17452,'0'0'2351,"0"0"-12,0 0-1016,0 6 156,1 5-1406,1 0 0,1-1 0,-1 1 0,2-1-1,-1 0 1,2 0 0,-1 0 0,1 0 0,4 5-73,5 11 55,37 90 386,-4 2 1,16 74-442,-64-192 16,1 0-1,0 0 1,0 0 0,-1 0 0,1 0 0,0 0 0,-1 0 0,1 0 0,0 0 0,0 0 0,-1 0 0,1 0-1,0 0 1,0 1 0,-1-1 0,1 0 0,0 0 0,0 0 0,0 0 0,-1 1 0,1-1 0,0 0 0,0 0-1,0 0 1,-1 1 0,1-1 0,0 0 0,0 0 0,0 1 0,0-1 0,0 0 0,0 0 0,0 1-1,0-1 1,-1 0 0,1 1 0,0-1 0,0 0 0,0 0 0,0 1 0,1-1 0,-1 0 0,0 1 0,0-1-1,0 0 1,0 0 0,0 1 0,0-1-16,-19-20 188,-30-39-54,-2 2 0,-3 3 0,-18-13-134,70 66-21,25 17-66,-15-12 87,0-2 1,0 1-1,1-1 0,0 0 0,-1-1 1,1 0-1,0 0 0,0-1 0,-1 0 0,1 0 1,0-1-1,0 0 0,-1-1 0,1 0 0,-1 0 1,1-1-1,-1 0 0,0-1 0,0 0 1,0 0-1,-1 0 0,1-1 0,-1 0 0,0-1 1,-1 1-1,1-1 0,-1-1 0,0 1 1,-1-1-1,1 0 0,3-8 0,11-25-437,-20 39-41,0 1-17,0 0 142,7 6-82,26 40 286,47 47 303,-79-92-147,1 0 0,-1 0 0,0 0 0,1 0 0,0 0 0,-1 0 0,1 0 0,0 0 0,-1-1 0,1 1 0,0 0 0,0-1 0,-1 0 0,1 1 0,0-1 0,0 0 0,0 0 0,0 0 0,-1 0 0,1 0 0,0-1 0,0 1 0,0-1 0,-1 1 0,1-1 0,0 1-1,0-1 1,-1 0 0,1 0 0,-1 0 0,1 0 0,-1 0 0,1 0 0,-1 0 0,1-1 0,-1 1 0,0 0 0,0-1 0,0 1 0,0-1 0,0 1 0,1-3-7,25-77 336,-23 67-266,-4 12 52,6 5 196,65 47 146,-68-51-456,-1 1-1,1-2 0,-1 1 1,1 0-1,-1 0 0,0-1 0,1 1 1,-1-1-1,0 0 0,0 0 1,0 0-1,0 0 0,-1 0 0,1 0 1,0 0-1,-1-1 0,0 1 1,1 0-1,-1-1 0,0 0 0,0 1 1,-1-1-1,1 1 0,0-1 1,-1 0-1,1-2-7,4-8 40,31-61 133,-36 74-170,1-1-1,0 0 1,-1 0 0,1 1-1,0-1 1,-1 1 0,1-1-1,0 1 1,0-1-1,-1 1 1,1-1 0,0 1-1,0 0 1,0-1 0,0 1-1,0 0 1,0 0-1,-1 0 1,1 0 0,0 0-1,0 0 1,0 0 0,0 0-1,0 0 1,0 0-1,0 0 1,0 0 0,0 1-1,-1-1 1,1 0 0,0 1-1,0-1 1,0 1-1,-1-1 1,1 1 0,0-1-1,0 1 1,-1-1 0,1 1-1,0 0 1,-1-1-1,1 1 1,-1 0 0,1 0-1,-1 0 1,1-1 0,-1 1-1,0 0 1,1 1-3,18 41 133,19 75 200,-38-117-328,0-1-1,1 1 1,-1 0 0,0 0 0,0 0-1,1 0 1,-1-1 0,0 1-1,1 0 1,-1 0 0,1-1-1,-1 1 1,1 0 0,0-1 0,-1 1-1,1 0 1,-1-1 0,1 1-1,0-1 1,0 1 0,-1-1-1,1 1 1,0-1 0,0 0 0,0 1-1,-1-1 1,1 0 0,0 0-1,0 0 1,0 1 0,0-1-1,-1 0 1,1 0 0,0 0-1,0 0 1,0 0 0,0-1 0,0 1-1,0 0 1,-1 0 0,1-1-1,0 1 1,0 0 0,0-1-1,-1 1 1,1-1 0,0 1 0,0-1-1,-1 1 1,1-1 0,-1 1-1,1-1 1,0 0 0,-1 1-1,1-1 1,-1 0 0,1 1 0,-1-1-1,0 0 1,1 0 0,-1 0-5,20-52 236,9-19-123,-28 72-174,1-1 1,-1 1-1,1 0 0,0 0 0,-1 0 1,1 1-1,-1-1 0,1 0 0,0 1 1,-1-1-1,1 1 0,-1-1 0,1 1 1,-1 0-1,0 0 0,1-1 1,-1 1-1,0 0 0,1 0 0,-1 0 1,0 1-1,0-1 0,0 0 0,0 0 1,0 1-1,0-1 0,0 0 0,-1 1 1,1-1-1,0 1 0,-1-1 0,1 1 1,-1-1-1,1 2 61,2 3-1308,-2-5 996</inkml:trace>
  <inkml:trace contextRef="#ctx0" brushRef="#br0" timeOffset="53384.872">682 11597 21253,'0'0'1104,"0"0"336,0 0-424,0 0-576,0 0-232,1 0-176,40 5-16,-20-5-200,-2 0-512</inkml:trace>
  <inkml:trace contextRef="#ctx0" brushRef="#br0" timeOffset="53647.764">1079 11675 19972,'1'1'147,"-1"0"-1,1 0 1,0 0 0,0 0-1,0-1 1,0 1-1,0 0 1,0 0 0,0 0-1,0-1 1,0 1-1,0-1 1,1 1-1,-1-1 1,0 1 0,0-1-1,0 0 1,1 1-1,-1-1 1,0 0 0,1 0-1,-1 0 1,0 0-1,0 0 1,1 0 0,-1 0-1,0-1 1,0 1-1,1 0 1,-1-1-1,0 1 1,0-1 0,0 1-1,0-1 1,1 0-1,-1 1 1,0-1 0,0 0-1,0 0 1,-1 0-1,2 0-146,37-48 12,-33 40 261,-3 5-221,1 0 0,-1 0 0,-1 0 0,1 0-1,0-1 1,-1 1 0,0-1 0,0 0 0,-1 0 0,1 1 0,-1-1 0,0 0 0,0 0-1,-1 0 1,1 0 0,-1-1 0,0 1 0,0 0 0,-1 0 0,0 0 0,0 0 0,0 0-52,0 4 16,1 1 0,-1-1 0,1 1 1,-1-1-1,0 0 0,1 1 1,-1 0-1,0-1 0,0 1 1,1-1-1,-1 1 0,0 0 1,0 0-1,1-1 0,-1 1 1,0 0-1,0 0 0,0 0 0,0 0 1,1 0-1,-1 0 0,0 0 1,0 0-1,0 0 0,0 0 1,1 1-1,-1-1 0,0 0 1,0 0-1,1 1 0,-1-1 1,0 1-1,0-1 0,1 0 0,-1 1 1,0 0-1,1-1 0,-1 1 1,1-1-1,-1 1 0,1 0 1,-1-1-1,1 1 0,-1 0 1,1-1-1,-1 1 0,1 0 1,0 0-17,-23 36 225,18-25-203,1 0-1,1 0 1,0 0 0,0 0 0,1 1 0,1-1-1,0 1 1,0-1 0,2 1 0,0 7-22,-1-16 0,1 0-1,-1 0 1,1 0 0,0-1 0,0 1 0,0 0 0,0-1 0,1 1 0,-1-1-1,1 1 1,0-1 0,0 0 0,0 0 0,0 0 0,1 0 0,0 0 0,-1 0-1,1 0 1,0-1 0,0 0 0,0 0 0,0 1 0,1-2 0,-1 1-1,1 0 1,-1-1 0,1 1 0,-1-1 0,1 0 0,0 0 0,0-1 0,-1 1-1,1-1 1,0 0 0,0 0 0,1 0 0,18-4-395,-1-4-442</inkml:trace>
  <inkml:trace contextRef="#ctx0" brushRef="#br0" timeOffset="54124.418">1634 11574 21205,'0'0'1561,"0"0"209,7 6 1311,46 54-2343,-50-60-731,0 0 0,0 0 0,0-1 0,0 1 0,0-1-1,1 0 1,-1 0 0,0 0 0,-1 0 0,1 0 0,0-1 0,0 1-1,0-1 1,-1 0 0,1 0 0,-1 0 0,0 0 0,1 0-1,-1-1 1,0 1 0,0-1 0,-1 1 0,1-1 0,0 0-1,-1 1 1,1-1 0,-1 0 0,0-2-7,3-1 10,69-107 92,-72 113-102,1-1-1,-1 1 0,1-1 0,0 1 0,-1 0 0,1 0 0,0 0 0,-1 0 0,1 0 0,0 0 0,-1 0 1,1 1-1,0-1 0,-1 1 0,1-1 0,-1 1 0,1-1 0,-1 1 0,1 0 0,-1 0 0,1 0 0,-1 0 0,0 0 1,0 0-1,1 0 0,-1 0 0,0 1 0,0-1 0,0 0 0,0 1 0,0-1 0,-1 1 0,1-1 0,0 1 1,-1-1-1,1 1 0,-1-1 0,1 1 0,-1 0 0,0-1 0,1 1 0,-1 0 0,0-1 0,0 1 0,0 0 0,-1-1 1,1 1-1,0 0 1,3 10 25,32 71 183,-34-83-207,0 0 1,0 0-1,0 0 0,0 0 1,0 0-1,0 0 0,0 0 1,1 0-1,-1 0 0,0-1 1,0 1-1,0 0 1,0-1-1,0 1 0,0-1 1,0 1-1,-1-1 0,1 1 1,0-1-1,0 0 0,0 0 1,0 1-1,-1-1 1,1 0-1,0 0 0,-1 0 1,1 0-1,-1 1 0,1-1 1,-1 0-1,1 0 0,-1 0 1,0 0-1,1 0 0,-1-1 1,0 1-1,0 0 1,0 0-1,0 0 0,0 0 1,0 0-1,0 0 0,0 0 1,0 0-1,0 0 0,0 0 1,-1 0-1,1-1-1,-9-64-2032,6 41 83</inkml:trace>
  <inkml:trace contextRef="#ctx0" brushRef="#br0" timeOffset="54382.288">1880 11348 18724,'-1'6'2457,"1"2"55,0-2-1288,0 0-335,6-3-505,-6-3-168,0 0-160,1 0-240,1 0-929,-1 0 3818</inkml:trace>
  <inkml:trace contextRef="#ctx0" brushRef="#br0" timeOffset="54552.626">2187 11351 21277,'0'-3'4881,"-14"-2"-3032,-18 3-1489,12 30-79,19-24-270,0 4-4,-1-1 0,1 1 0,1-1 0,0 1 0,0 0 0,0-1 0,1 1 0,0-1 0,0 1 0,1-1-1,0 1 1,0-1 0,1 0 0,0 0 0,0 0 0,0 0 0,1-1 0,0 1 0,1-1 0,-1 0 0,1 0-1,1 0-6,-2-6-75,1 0-1,-1 0 0,0-1 0,0 0 0,0 0 0,0 0 0,0 0 0,0-1 0,0 1 0,0-1 0,0 0 0,-1 0 0,1-1 0,-1 1 0,1-1 0,-1 0 0,0 1 0,0-1 0,0-1 1,-1 1-1,1 0 0,-1-1 0,1 1 0,-1-1 0,-1 0 0,1 0 0,0 0 0,-1 0 0,1 0 76,-1 2-191,15-29-2155,-1 1-2194</inkml:trace>
  <inkml:trace contextRef="#ctx0" brushRef="#br0" timeOffset="54786.044">2321 11299 13267,'-4'51'9222,"4"40"-4509,1-90-4704,1 0 1,-1 0-1,0 0 1,0 0 0,0-1-1,1 1 1,-1 0-1,0-1 1,1 1-1,-1-1 1,0 0-1,1 1 1,-1-1 0,0 0-1,1 0 1,-1 0-1,1 0 1,-1 0-1,1 0 1,-1 0-1,0 0 1,1-1 0,-1 1-1,1 0 1,-1-1-1,0 1 1,0-1-1,1 0 1,-1 1-1,0-1 1,0 0-1,0 0 1,1 0 0,-1 0-1,0 0 1,0 0-1,-1 0 1,1 0-1,0 0 1,0 0-1,0-1 1,-1 1 0,1 0-1,-1-1 1,1 1-1,-1 0 1,1-1-1,-1 1 1,0-2-10,29-45 95,-26 41-111,1 0 0,-1 0 0,1 0 0,0 1 0,0-1 0,1 1 0,0 0 1,0 1-1,1-1 0,-1 1 0,1 0 0,0 0 0,1 1 0,1-2 16,20 9-2569,-21 5 1025</inkml:trace>
  <inkml:trace contextRef="#ctx0" brushRef="#br0" timeOffset="55170.955">2615 11078 21837,'-6'15'661,"0"1"1,1 0 0,1 0-1,0 0 1,2 1 0,0-1-1,0 1 1,2 6-662,0-23 9,-1 1 0,1 0 0,0 0 1,0-1-1,0 1 0,0 0 0,0 0 0,0-1 1,0 1-1,0 0 0,0-1 0,0 1 0,0 0 1,0 0-1,1-1 0,-1 1 0,0 0 0,1-1 0,-1 1 1,0 0-1,1-1 0,-1 1 0,1 0 0,-1-1 1,1 1-1,-1-1 0,1 1 0,-1-1 0,1 1 1,-1-1-1,1 0 0,0 1 0,-1-1 0,1 0 1,0 1-1,-1-1 0,1 0 0,0 0 0,0 1 1,-1-1-1,1 0 0,0 0 0,0 0 0,-1 0 0,1 0 1,0 0-1,0 0 0,-1 0 0,1-1 0,0 1 1,-1 0-1,1 0 0,0-1-9,38-25 82,-26 16-7,-8 6-77,0 1-1,0 0 1,0 0 0,0 0-1,0 1 1,1-1-1,-1 1 1,1 1 0,0-1-1,0 1 1,-1 0 0,1 0-1,0 0 1,0 1 0,0 0-1,0 0 1,1 1 2,-3 2 3,-1 0 0,0 0 1,0 1-1,0-1 0,-1 1 0,1-1 0,-1 1 1,0 0-1,0 0 0,0 0 0,0 1 1,-1-1-1,0 0 0,0 0 0,0 1 0,0-1 1,-1 1-1,1-1 0,-1 1 0,-1-1 0,1 1 1,0-1-1,-2 4-3,2-6 17,1 0-10,-1-1 0,0 1 0,0-1 0,0 0 0,0 1 0,0-1 0,0 1 0,-1-1 0,1 0 0,0 1 0,-1-1-1,1 1 1,-1-1 0,1 0 0,-1 0 0,0 1 0,1-1 0,-1 0 0,0 0 0,0 0 0,0 0 0,0 0 0,0 0 0,0 0 0,0 0 0,0 0 0,-1 0 0,1 0 0,0-1 0,0 1 0,-1-1 0,1 1 0,0-1 0,-1 1 0,1-1 0,-1 0 0,1 0 0,0 1 0,-1-1 0,1 0 0,-1 0 0,1 0 0,0-1 0,-1 1 0,1 0 0,-1-1 0,1 1 0,0 0 0,-1-1 0,1 0 0,0 1 0,-1-1 0,1 0 0,-1 0-7,0 0-488,2 1-532</inkml:trace>
  <inkml:trace contextRef="#ctx0" brushRef="#br0" timeOffset="55667.001">2921 11089 22109,'0'0'1448,"0"0"520,0 0-991,0 2-137,0-1-496,8 40-128,0-20-80,1-3-32,1 4-64,1-3-8,-1-4-16,-1-3 0,-1-8-160,0 0-184,-8-4-880,0 0-441</inkml:trace>
  <inkml:trace contextRef="#ctx0" brushRef="#br0" timeOffset="56250.847">2878 10876 21397,'-6'-6'1213,"-1"-2"1283,14 12-3424,-1 0 484,-1 0 0,0 0-1,1-1 1,-1 0-1,1-1 1,0 1-1,0-1 1,0 0-1,0 0 1,1-1 0,-1 0-1,0 0 1,1 0-1,-1-1 1,5 0 444,25-6-1203,46 4 3731,-80 3-2344,0 1 0,-1-1 0,0 1 0,1 0 0,-1 0 0,0 0-1,0-1 1,0 1 0,0 0 0,0 0 0,-1 0 0,1 0 0,0 1 0,-1-1-1,0 0 1,1 0 0,-1 0 0,0 0 0,0 0 0,0 1 0,-1-1-1,1 0 1,0 0 0,-1 0 0,1 0 0,-1 0 0,0 0 0,0 0 0,0 0-1,0 0 1,0 0-184,-4 28 860,6-28-850,1 0-1,0 0 1,0 0-1,0 0 1,0 0-1,0 0 1,0 0-1,0-1 1,1 1-1,-1-1 1,1 0-1,-1 1 0,1-1 1,-1 0-1,1-1 1,0 1-1,-1 0 1,1-1-1,0 0 1,0 1-1,-1-1 1,1 0-1,0 0 0,0-1 1,-1 1-1,1 0 1,0-1-1,0 0 1,-1 0-1,1 0 1,0 0-10,11 0 34,-4 0-39,-6 0 3,-1 0 1,0 1-1,0-1 0,1 1 0,-1 0 1,0-1-1,1 1 0,-1 1 1,0-1-1,1 0 0,-1 1 1,0 0-1,1 0 0,-1 0 0,0 0 1,0 0-1,0 1 0,0-1 1,0 1-1,0 0 0,0 0 1,-1 0-1,1 0 0,-1 0 1,2 2 0,-3 6 26,-1 0 0,0-1 0,0 1 0,-1 0 0,0 0 0,-1-1 0,0 1 0,-1-1 0,0 0-1,0 0 1,-1 0 0,0 0 0,-1 0 0,0-1 0,-2 4-25,7-12-21,0 1-1,0-1 1,0 1 0,0-1 0,0 1-1,0-1 1,-1 1 0,1-1-1,0 0 1,0 1 0,0-1 0,-1 1-1,1-1 1,0 1 0,0-1 0,-1 0-1,1 1 1,0-1 0,-1 0 0,1 1-1,-1-1 1,1 0 0,0 1-1,-1-1 1,1 0 0,-1 0 0,1 1-1,-1-1 1,1 0 0,-1 0 0,1 0-1,-1 0 1,1 0 0,-1 0 0,1 0-1,-1 0 1,1 0 0,-1 0-1,1 0 1,-1 0 0,1 0 0,-1 0-1,1 0 1,-1 0 0,1-1 0,-1 1-1,1 0 1,0 0 0,-1-1 0,1 1-1,-1 0 1,1-1 0,0 1-1,-1 0 1,1-1 0,0 1 0,-1 0-1,1-1 1,0 1 0,0-1 0,-1 1-1,1-1 1,0 1 21,-10-37-2310,5 0 441</inkml:trace>
  <inkml:trace contextRef="#ctx0" brushRef="#br0" timeOffset="56732.99">3130 10646 16804,'0'0'2197,"3"1"149,3 6-2025,-1-1-1,0 1 0,0 0 0,0 0 1,-1 1-1,0-1 0,-1 1 0,0 0 1,0 0-1,0 0 0,-1 1 1,0-1-1,0 8-320,1 2 114,-1-3-51,0 1 1,0-1 0,1 0 0,1 0-1,1-1 1,0 1 0,0-1 0,2 0-1,0 0 1,0-1 0,1 0-1,1 0 1,0-1 0,1 0 0,0 0-1,11 8-63,-19-19 5,0 0 0,0 1 0,0-1 0,0 0 0,0 0 0,0 0 0,0-1 0,0 1 0,1 0-1,-1-1 1,0 1 0,1-1 0,-1 0 0,0 0 0,1 0 0,-1 0 0,0 0 0,1-1 0,-1 1-1,0 0 1,0-1 0,1 0 0,-1 0 0,0 0 0,0 0 0,0 0 0,0 0 0,0 0 0,0 0 0,0-1-1,0 1 1,-1-1 0,1 0 0,0 1 0,-1-1 0,0 0 0,1 0 0,-1 0 0,0 0 0,0 0 0,0 0-1,0 0 1,0-1 0,0 1 0,-1 0 0,1 0 0,-1-1 0,0 1 0,0 0 0,1-1 0,-1 1-1,-1 0 1,1-1 0,0 1 0,-1 0 0,0-2-5,-19-59 200,19 62-208,0 5-4,20 73 8,-18-75 14,0 1 1,0-1 0,0-1 0,0 1-1,1 0 1,-1 0 0,1 0 0,-1-1-1,1 1 1,-1-1 0,1 1 0,0-1-1,0 0 1,0 1 0,0-1 0,0 0-1,0 0 1,0-1 0,0 1 0,0 0-1,0-1 1,1 1 0,-1-1 0,0 0-1,0 1 1,1-1 0,-1 0 0,0-1 0,0 1-1,0 0 1,1-1 0,-1 1 0,0-1-1,0 1 1,0-1 0,2-1-11,5-5 42,0 0 0,0-1 0,0 0 1,-1-1-1,-1 1 0,0-2 0,0 1 0,0-1 0,-1 0 1,-1 0-1,0-1 0,0 1 0,-1-1 0,3-11-42,16-32 101,-22 52-95,12 16-8,1 16 24,-13-27-25,-1 0 0,1 1 1,0-1-1,0 0 0,0 0 0,1 0 1,-1-1-1,1 1 0,0 0 1,-1 0-1,1-1 0,0 1 1,0-1-1,1 0 0,-1 0 1,1 0-1,-1 0 0,1 0 0,-1 0 1,1 0-1,0-1 0,0 0 1,0 1-1,0-1 0,0 0 3,0-2-149,0 0-1,0 0 0,-1 0 1,1 0-1,0-1 0,-1 1 1,1-1-1,-1 0 0,1 1 0,-1-1 1,0 0-1,0-1 0,0 1 1,0 0-1,0-1 0,0 1 1,-1-1-1,1 1 0,-1-1 1,0 0-1,1 1 0,-1-1 1,-1 0-1,1 0 0,0 0 0,-1 0 1,1 0-1,-1 0 0,0-3 150,8-21-1545</inkml:trace>
  <inkml:trace contextRef="#ctx0" brushRef="#br0" timeOffset="57021.041">3796 10701 15459,'-5'18'2489,"-5"2"415,1 2-1599,2 0-129,1-5-344,3-2-168,2-3-432,-2-1-136,6-1-88,3 2-8,1-2 8,2-2-8,0-4-216,1-5-296,3-7-480,-6-6-328</inkml:trace>
  <inkml:trace contextRef="#ctx0" brushRef="#br0" timeOffset="57336.915">3940 10678 16203,'-2'4'589,"-1"1"-222,1 1 1,-1-1-1,1 1 1,-1 0-1,2 0 0,-1 0 1,1 0-1,0 0 1,0 0-1,0 0 0,1 1 1,0-1-1,0 0 0,1 0 1,0 0-1,0 1-367,-1-6 9,1 0 1,-1 0-1,0 0 0,1 0 0,-1 0 1,0 0-1,1 0 0,0-1 0,-1 1 1,1 0-1,-1 0 0,1-1 0,0 1 1,-1 0-1,1-1 0,0 1 0,0-1 1,0 1-1,-1-1 0,1 1 0,0-1 1,0 1-1,0-1 0,0 0 0,0 0 1,0 1-1,0-1 0,0 0 0,0 0 1,0 0-1,0 0 0,0 0 0,-1 0 1,1 0-1,0-1 0,0 1 0,0 0 1,0 0-1,0-1 0,0 1 0,0-1 1,0 1-1,-1-1 0,1 1 0,0-1 0,0 1 1,0-1-1,-1 0 0,1 1 0,0-1 1,-1 0-1,1 1 0,-1-1 0,1 0 1,-1 0-1,1 0-9,32-47 200,15-34-242,-47 82 33,-1 0-1,1 0 0,0 0 0,0 0 0,0 0 1,-1 0-1,1 0 0,0 0 0,0 0 0,-1 0 1,1 0-1,0 0 0,0 1 0,-1-1 0,1 0 1,0 1-1,-1-1 0,1 0 0,0 1 0,-1-1 1,1 1-1,-1-1 0,1 1 0,0-1 0,-1 1 1,1-1-1,-1 1 0,0 0 0,1-1 0,-1 1 1,1 0-1,-1-1 0,0 1 0,0 0 1,1 0-1,-1-1 0,0 1 0,0 0 0,0 0 1,0-1-1,0 1 0,0 0 0,0 0 0,0-1 1,0 1-1,0 0 0,0 0 0,-1 0 10,2 2-6,66 280 148,-14-128 1470,-53-154-1580,0 1 0,0-1 1,-1 0-1,1 0 0,0 0 1,-1 1-1,1-1 0,-1 0 0,1 0 1,-1 0-1,0 0 0,1 0 0,-1 0 1,0 0-1,0 0 0,0 0 0,0 0 1,0-1-1,0 1 0,0 0 0,0-1 1,0 1-1,0 0 0,0-1 1,0 1-1,0-1 0,0 0 0,-1 1 1,1-1-1,0 0 0,0 0 0,-1 0 1,1 1-1,0-1 0,0-1 0,0 1 1,-1 0-1,1 0 0,0 0 1,0-1-1,-1 1 0,1 0 0,0-1 1,0 1-1,0-1 0,0 0 0,0 1 1,0-1-1,0 0 0,0 0 0,0 1 1,0-1-1,0 0 0,0 0 0,1 0 1,-1 0-1,0 0 0,1 0 1,-1 0-1,1-1 0,-1 1 0,1-1-32,-10-6 70,0-1-1,1-1 0,1 1 1,-1-2-1,2 1 0,-1-1 1,2 0-1,-1-1 0,2 1 1,-1-1-1,-1-6-69,5 11-57,0 1-1,1 0 1,-1 0-1,1-1 1,0 1-1,1-1 1,0 1-1,0-1 1,0 1 0,1-1-1,0 1 1,0-1-1,0 1 1,1 0-1,0 0 1,0 0-1,1 0 1,0 0 0,0 0-1,0 0 1,0 1-1,1 0 1,0-1-1,1 1 58,12-12-1347</inkml:trace>
  <inkml:trace contextRef="#ctx0" brushRef="#br0" timeOffset="58924.186">1467 12466 20612,'-24'26'4297,"39"35"-3344,-11-50-792,130 327 168,-125-296-284,-8-41-43,-1 0 1,0 0-1,0-1 0,0 1 0,0 0 0,0 0 1,0-1-1,0 1 0,0 0 0,0-1 0,0 1 1,-1 0-1,1 0 0,0-1 0,0 1 0,-1 0 1,1-1-1,0 1 0,-1 0 0,1-1 0,-1 1 1,1-1-1,-1 1 0,1 0 0,-1-1 0,1 1 1,-1-1-1,0 0 0,1 1 0,-1-1 0,1 1 1,-1-1-1,0 0 0,0 0 0,1 1 0,-1-1 1,0 0-1,1 0 0,-1 0 0,0 0 0,0 0 1,1 0-1,-1 0 0,0 0 0,0 0 0,1 0 1,-1 0-1,0 0 0,0-1 0,1 1 0,-1 0 1,0 0-1,1-1 0,-1 1 0,0-1 0,0 1-2,-9-8 5,-1 1-1,1-2 1,0 1-1,1-1 0,0-1 1,1 0-1,0 0 1,0 0-1,1-1 1,0 0-1,1-1 0,0 1 1,1-1-1,1-1 1,0 1-1,-1-4-4,-1-2 4,0 1 0,1-1 0,1 0-1,1 0 1,1 0 0,0 0 0,1 0 0,1 0 0,1-1-1,0 1 1,2 0 0,0 0 0,1 0 0,0 0 0,2 1-1,0-1-3,-5 16-1,0-1 0,0 0 0,0 0 0,1 1 0,-1-1 0,1 1 0,0-1 0,0 1 0,0 0 0,0 0 0,0 0 0,0 0 0,0 0-1,1 0 1,-1 0 0,1 1 0,-1-1 0,1 1 0,-1 0 0,1-1 0,0 1 0,0 1 0,0-1 0,0 0 0,0 1 0,0-1 0,-1 1 0,1 0 0,0 0-1,0 0 1,0 1 0,0-1 0,0 1 0,0-1 0,0 1 0,0 0 0,0 0 0,-1 0 0,1 0 0,0 1 0,-1-1 0,1 1 0,-1 0 0,0 0 0,1-1-1,-1 2 1,0-1 0,0 0 0,0 0 0,0 1 0,-1-1 0,1 0 0,-1 1 0,2 2 1,0 7 58,1 0 1,-2 0-1,0 0 0,0 1 0,-1-1 1,0 0-1,-1 1 0,-1-1 1,0 1-1,0-1 0,-2 1 0,1-1 1,-1 0-1,-1 0 0,0 0 0,-1-1 1,-1 0-1,1 0 0,-2 0 1,1 0-59,5-9-5,0 0 0,0-1 0,0 1 0,0 0 0,0-1 0,0 1 0,-1-1 0,1 1 0,0-1 0,-1 1 0,1-1 0,-1 0 0,0 0 0,1 0 0,-1 0 0,0 0 0,0 0 0,0 0 0,1-1 0,-1 1 0,0-1 0,0 1 0,0-1 0,0 0 0,0 0 0,0 1 0,0-1 0,0-1 1,0 1-1,0 0 0,0 0 0,0-1 0,0 1 0,0-1 0,0 0 0,1 0 0,-1 1 0,0-1 0,0 0 0,1 0 0,-1-1 0,1 1 0,-1 0 0,1 0 0,-1-1 0,1 1 0,0-1 0,-1 1 0,1-1 0,0 0 0,-1-1 5,0-8-437,0 0-1,1 0 0,0 0 1,0 0-1,1 0 1,1 0-1,0 0 0,0 0 1,1 0-1,0 0 1,1 1-1,1-1 0,-1 1 1,2 0-1,-1 0 1,4-5 437,-2 2-523,-1-2 290,1 1 0,1 0 0,0 1 1,1 0-1,0 0 0,1 1 0,9-11 233,-17 22 79,1 0-1,0 0 1,-1-1-1,1 1 1,0 0 0,-1 0-1,1 0 1,0 1-1,0-1 1,0 0-1,0 1 1,-1-1-1,1 1 1,0 0-1,0 0 1,0-1-1,0 1 1,0 0 0,0 1-1,0-1 1,0 0-1,0 1 1,0-1-1,0 1 1,0-1-1,0 1 1,0 0-1,-1 0 1,1 0-1,0 0 1,-1 0 0,1 0-1,0 0 1,-1 1-1,0-1 1,1 1-1,-1-1 1,1 2-79,49 69 2146,-47-66-2122,54 97 1675,-57-101-1195,-33-72 1024,-56-50-1130,87 118-417,9 12-72,-5-5 21,0-1 0,0 0 0,1 0 0,-1 0 0,1 0 0,0-1 0,0 1 0,0-1 0,1 0 0,-1-1 0,1 1 0,-1-1 0,1 1 0,0-1 0,0-1 0,0 1 0,0-1 0,0 0 0,1 0 0,-1 0 0,0-1 0,0 0 0,1 0 0,-1 0 0,0 0 0,0-1 0,1 0 0,-1 0 0,0-1 0,0 1 0,0-1 0,0 0 0,1-1 70,0-1-49,-1 1-1,1-1 1,-1 0-1,0 0 1,0-1-1,-1 0 1,1 0-1,-1 0 0,0 0 1,0-1-1,-1 1 1,1-1-1,-1 0 1,-1 0-1,1 0 1,-1 0-1,0-1 1,0 1-1,-1-1 1,0 0 49,-1 5 23,0 0 1,-1 0-1,1 0 1,-1 0-1,1 0 1,-1 1-1,0-1 1,0 0-1,0 0 1,0 1-1,0-1 1,0 1-1,0-1 1,0 1-1,-1-1 1,1 1-1,-1 0 1,1 0-1,-1-1 1,1 1-1,-1 0 1,0 0-1,1 1 1,-1-1-1,0 0 1,0 1-1,0-1 1,1 1-1,-1-1 1,0 1-1,0 0 1,0 0-1,0 0 1,0 0-1,0 0 1,0 0-1,0 0 1,0 1-1,1-1 1,-1 1-1,0 0 1,0-1-1,0 1 1,1 0-1,-1 0 1,0 0-1,1 0 1,-1 0-1,1 0 1,-1 1-1,1-1 1,0 0-1,-1 1 1,1-1-1,0 1 1,0 0-1,0-1 1,0 1-1,0 0-23,0 6 37,0 0-1,0 0 1,1 0-1,0 0 1,0 0-1,1 0 1,0 0-1,0 0 1,1 0-1,0-1 0,1 1 1,0-1-1,0 1 1,0-1-1,1 0 1,0 0-1,0 0 1,1-1-1,0 0 1,0 0-1,1 0 0,-1 0 1,1-1-1,4 3-36,-8-7 19,0 0-1,0 0 0,-1-1 0,1 1 1,0-1-1,0 0 0,0 1 1,-1-1-1,1 0 0,0 0 0,0 0 1,0 0-1,0-1 0,-1 1 1,1 0-1,0-1 0,0 1 0,0-1 1,-1 0-1,1 1 0,0-1 1,-1 0-1,1 0 0,-1 0 0,1 0 1,-1-1-1,1 1 0,-1 0 1,0 0-1,0-1 0,0 1 0,1-1 1,-1 1-1,-1-1 0,1 0 1,0 1-1,0-1 0,0-1-18,24-69 238,-23 67-273,-1 0 1,1-1 0,-1 1 0,0-1 0,0 0-1,-1 1 1,0-1 0,0 0 0,0 1 0,-1-1-1,1 0 1,-1 1 0,-1-1 0,1 1 0,-1-1-1,0 1 1,0 0 0,-1 0 0,1 0 0,-1 0-1,0 0 1,0 1 0,-1-1 0,0 1 0,1 0 0,-1 0-1,-1 0 1,1 0 0,-1 1 0,1 0 0,-1-1-1,0 2 1,0-1 0,0 1 0,0 0 0,-3-1 34,-7 3-1474,4 5-373</inkml:trace>
  <inkml:trace contextRef="#ctx0" brushRef="#br0" timeOffset="59373.257">1901 11997 20892,'105'227'4918,"-59"-164"-3945,-45-63-961,1 1 0,-1-1 0,0 0 0,0 0 0,1-1 0,-1 1 0,0 0-1,0 0 1,0 0 0,1-1 0,-1 1 0,0-1 0,0 1 0,0-1 0,0 1 0,0-1 0,0 0 0,0 1 0,0-1-1,0 0 1,0 0 0,0 0 0,0 0 0,-1 0 0,1 0 0,0 0 0,-1 0 0,1 0 0,0 0 0,-1 0 0,0 0 0,1-1-1,-1 1 1,0 0 0,1 0 0,-1 0 0,0-1 0,0 1 0,0 0 0,0 0 0,0-1 0,0 1 0,-1 0-12,2-1 11,2-11 46,18-55 95,-21 67-154,0 0 0,1 0 0,-1 0 1,1 0-1,0 0 0,-1 0 1,1-1-1,0 1 0,0 1 1,-1-1-1,1 0 0,0 0 1,0 0-1,0 0 0,0 1 1,0-1-1,0 0 0,1 1 1,-1-1-1,0 1 0,0-1 1,0 1-1,0 0 0,1-1 1,-1 1-1,0 0 0,0 0 0,1 0 1,-1 0-1,0 0 0,0 0 1,1 0-1,-1 0 0,0 1 1,0-1-1,1 0 0,-1 1 1,0-1-1,0 1 0,0-1 1,0 1-1,0 0 0,0-1 1,0 1-1,0 0 0,0 0 1,1 0 1,2 5 28,1 0 0,-1 1 1,0-1-1,-1 1 1,0-1-1,0 1 1,0 0-1,-1 0 1,0 1-1,-1-1 1,1 0-1,-1 1 1,-1-1-1,1 1 1,-1-1-1,0 1 0,-1-1 1,0 0-1,0 1 1,-1-1-1,0 0 1,0 0-1,-1 0 1,1 0-1,-2 0 1,1 0-1,-1-1 1,0 1-1,-2 2-28,4-7-4,0 0 0,0 0 1,0 0-1,0 0 0,0 0 0,0-1 0,0 1 0,-1-1 1,1 1-1,-1-1 0,1 0 0,-1 0 0,1 0 0,-1 0 1,1-1-1,-1 1 0,0-1 0,0 1 0,1-1 1,-1 0-1,0 0 0,1 0 0,-1-1 0,0 1 0,0 0 1,1-1-1,-1 0 0,1 0 0,-1 0 0,1 0 0,-1 0 1,1 0-1,-1-1 0,1 1 0,0-1 0,0 1 0,-1-1 4,1-1-194,-1 1 0,1-1 1,-1 1-1,1-1 0,0 0 0,0 0 0,0 1 0,1-2 0,-1 1 0,1 0 0,-1 0 0,1 0 0,0-1 0,0 1 0,0 0 0,1-1 0,-1 1 0,1-1 0,0 0 194,2-21-1462</inkml:trace>
  <inkml:trace contextRef="#ctx0" brushRef="#br0" timeOffset="60163.446">2139 11807 19452,'3'5'1917,"14"26"-944,-1 2 1,-1 0 0,-2 1 0,-1 0 0,-1 3-974,60 145 1344,-33-142-1219,-36-41-166,-1 0 0,-1-1-1,1 1 1,0-1 0,0 1-1,0-1 1,-1 1 0,1-1-1,-1 0 1,1 1-1,-1-1 1,0 0 0,1 1-1,-1-1 1,0 0 0,0 1-1,0-1 1,0 0 0,-1 1-1,1-1 1,0 0 0,-1 1-1,1-1 1,-1 1 0,0-1-1,1 0 1,-1 1 0,-1-2 41,-67-159-5598,72 148 5149,15 31 626,-15-10-60,0-1-1,0 0 0,1 0 0,0 0 0,0-1 0,1 1 1,0-1-1,0 0 0,0-1 0,0 1 0,1-1 0,-1 0 1,1 0-1,0-1 0,1 1 0,-1-1 0,0-1 0,1 1 1,0-1-1,-1 0 0,1-1 0,0 0 0,0 0 0,0 0 1,0-1-1,0 0 0,0 0 0,6-1-116,-9 0 54,0-1-1,0 1 1,0 0 0,0-1-1,0 0 1,0 0-1,-1 0 1,1 0 0,-1-1-1,1 1 1,-1-1-1,0 0 1,0 0 0,0 0-1,0 0 1,-1-1 0,1 1-1,-1-1 1,0 1-1,0-1 1,0 0 0,0 0-1,-1 0 1,0 0-1,1 0 1,-1 0 0,-1-1-1,1 1 1,-1 0-1,0 0 1,0-1 0,0 1-1,0 0 1,-1 0 0,1 0-1,-1-1 1,0 1-1,-1 0 1,1 0 0,-1 0-1,0 0 1,0 1-1,0-1 1,0 0 0,-1 1-54,2 2 16,0 1 0,0 0 1,0 0-1,0 0 0,0 0 0,0 0 1,-1 0-1,1 1 0,0-1 1,0 0-1,0 1 0,0-1 1,0 0-1,0 1 0,0-1 1,0 1-1,0 0 0,0-1 0,0 1 1,0 0-1,1 0 0,-1-1 1,0 1-1,0 0 0,1 0 1,-1 0-1,1 0 0,-1 0 1,0 0-1,1 0 0,0 0 0,-1 0 1,1 0-1,0 0 0,-1 0 1,1 0-1,0 1 0,0-1 1,0 0-1,0 0 0,0 0 1,0 0-1,0 0 0,1 0 0,-1 0 1,0 1-1,1-1 0,-1 0 1,0 0-1,1 0 0,-1 0 1,1 0-1,0 0-16,-1 1 5,-1 5 7,0 1 0,1 0-1,0 0 1,1 0 0,0 0 0,0-1 0,1 1-1,-1 0 1,2-1 0,-1 1 0,1-1-1,0 0 1,1 0 0,-1 0 0,1 0-1,1 0 1,1 1-12,-4-7 11,0 0 0,0-1 0,-1 0-1,1 1 1,0-1 0,0 0 0,0 0-1,0 0 1,0 0 0,0 0 0,-1 0-1,1-1 1,0 1 0,0-1 0,0 1 0,-1-1-1,1 1 1,0-1 0,-1 0 0,1 0-1,0 0 1,-1 0 0,1 0 0,-1-1-1,0 1 1,1 0 0,-1-1 0,0 1 0,0 0-1,0-1 1,0 0 0,0 1 0,0-1-1,0 0 1,0 1 0,-1-1 0,1 0-1,-1 0 1,1 1 0,-1-1 0,0 0 0,0 0-1,0 0 1,0 0 0,0-1-11,6-11 41,7-14 23,-9 18-52,0 0-1,1 0 0,0 0 1,0 1-1,1 0 0,0 0 1,1 0-1,-1 1 0,2 0 1,-1 0-1,6-3-11,-11 10-2,1 0 1,0 1-1,-1-1 1,1 0-1,0 1 1,0 0-1,0-1 1,0 1-1,-1 0 0,1 1 1,0-1-1,0 0 1,0 1-1,-1 0 1,1-1-1,0 1 1,0 0-1,-1 0 1,1 1-1,-1-1 0,1 1 1,-1-1-1,0 1 1,0 0-1,1 0 1,-1-1-1,0 2 1,0-1-1,-1 0 0,1 0 1,0 1-1,-1-1 1,0 1-1,1-1 1,-1 1-1,0-1 1,0 1-1,0 0 2,48 46 28,-46-50-25,0 0 0,1 0 0,-1 0 0,0 0 0,1-1 0,-1 1 0,0-1-1,0 0 1,0 0 0,-1 0 0,1 0 0,0-1 0,-1 1 0,1-1 0,-1 1-1,0-1 1,0 0 0,0 0 0,0 0 0,-1 0 0,1 0 0,-1 0 0,1-1 0,-1 1-1,0 0 1,-1-1 0,1 1 0,-1-1 0,1 1 0,-1-1 0,0 0-3,4-16 24,-3 14-21,-1 0 0,1 0-1,0 0 1,1 1-1,-1-1 1,1 0 0,0 1-1,1-1 1,-1 1 0,1 0-1,0 0 1,0 0 0,1 0-1,-1 0 1,1 1-1,0-1 1,5-3-3,-6 9-4,1-1 0,0 0 0,-1 1-1,1 0 1,-1 0 0,1 0 0,-1 0 0,1 1 0,-1-1-1,0 1 1,1 0 0,-1 0 0,0 0 0,0 0 0,-1 0-1,1 1 1,0-1 0,-1 1 0,1 0 0,-1 0 0,0 0-1,0 0 1,2 3 4,7 8 7,54 35 31,-63-50-38,1 0-1,-1 0 0,0 0 1,0-1-1,0 1 0,0-1 1,0 0-1,0 1 0,0-1 0,0 0 1,-1 0-1,1 0 0,-1 0 1,1 0-1,-1-1 0,0 1 1,0 0-1,0-1 0,0 1 1,0 0-1,-1-1 0,1 1 1,-1-1-1,1 1 0,-1-1 0,0 0 1,0 1-1,0-1 0,0 1 1,-1-1-1,1 0 1,-9-60-1990,5 26 63</inkml:trace>
  <inkml:trace contextRef="#ctx0" brushRef="#br0" timeOffset="60418.522">3097 11367 11666,'7'7'3369,"4"6"4017,0 5-6066,6 6-560,1 6-184,1-1-296,6-1-112,-8-4-128,5 0-16,6-4-776,-9 2-528</inkml:trace>
  <inkml:trace contextRef="#ctx0" brushRef="#br0" timeOffset="60679.994">3499 11882 18916,'-1'6'2233,"1"-6"255,0 0-1680,0 0-1032,0 0-584</inkml:trace>
  <inkml:trace contextRef="#ctx0" brushRef="#br0" timeOffset="66610.247">10553 10302 11290,'0'0'-190,"-3"2"320,8-10 8007,47-23-7270,168 45-73,-78 0-684,329 9-17,-449-20-92,79 11 70,1-5 0,91-4-71,22-16 59,230-2-22,-319 20-5,-67-2 40,0-2 0,0-2 1,0-4-1,0-1 0,0-4 0,19-5-72,-32 0 317,-16 3-138,-1 1 0,2 2 0,-1 0-1,1 3 1,0 0 0,0 2 0,0 1-1,0 2 1,0 1 0,1 1-179,-13 2 876,-34 4-1654,-11-7 29</inkml:trace>
  <inkml:trace contextRef="#ctx0" brushRef="#br0" timeOffset="158951.99">8101 12733 15299,'-216'-30'5727,"3"1"-5403,169 32-331,1 1-1,0 3 1,0 2-1,1 1 1,0 3 0,1 1-1,0 2 1,2 1 0,0 3-1,-3 3 8,12-9 7,-263 158 125,264-153-115,1 2-1,1 0 0,1 2 1,1 1-1,1 2 0,2 0 1,0 1-1,2 1 0,0 1 1,2 1-1,2 0 1,1 1-1,1 1 0,1 1 1,-1 11-17,8-20-5,1 1 0,2-1 0,0 1 0,2 0 1,0 0-1,2 0 0,1 0 0,1 0 1,1 0-1,1 0 0,1-1 0,1 0 0,1 0 1,1-1-1,2 0 0,1 1 5,6 10-23,1-1 1,2-1-1,1-1 1,2 0-1,1-2 0,1-1 1,1-2-1,2 0 1,0-2-1,10 5 23,66 33-33,4-4 0,2-5 0,2-5 0,2-5 0,2-5 0,52 7 33,-18 0 37,43 8 26,3-9 0,196 18-63,-270-49 39,0-6 0,0-6-1,0-5 1,-1-5 0,58-14-39,13-8 56,-2-9 1,90-34-57,-224 56 32,-1-2-1,-1-2 1,0-3-1,-2-3 1,-1-1-1,-2-3 1,-1-2-1,-1-2 1,10-13-32,123-120 740,-170 155-592,-1-1 0,-1 0-1,0-1 1,-1 1 0,0-2 0,-2 1-1,0-1 1,-1 0 0,3-17-148,13-33 10,8-9-187,-20 59 197,0 0 0,-2 0 0,0 0 0,0-1 0,-2 0 0,0-1 0,-1 1 0,-1-1 0,-1 0 0,-1 1 0,0-1 0,-1 0 0,-1 0 0,-1 0 0,-1 1 0,0-1 0,-1 1 0,-1-1 0,-2 0-20,-12-8 37,-1 0 0,-1 2 0,-1 1 0,-1 0 0,-2 2 0,0 0 0,-1 2-1,-1 1 1,-14-7-37,-5-6-1,-48-33-106,-2 5 0,-3 5-1,-2 3 1,-2 5 0,-2 5 0,-2 4 0,-2 5-1,-8 3 108,-91-13 31,-2 9 0,-127 0-31,237 26-122,-71-6-1019,0 8-1,-53 9 1142,122 7-2371</inkml:trace>
  <inkml:trace contextRef="#ctx0" brushRef="#br0" timeOffset="160762.255">7618 13158 14963,'-13'-8'674,"-17"-13"-260,16 6-4085,14 14 2081,-1-3 1702,0-18 8532,1 18-9459,-16 2 1483,-59 12-489,59 0-131,1 1 1,0 0-1,0 1 1,1 0-1,0 1 1,1 1-1,1 0 1,0 1-1,1 0 1,1 1-1,0 0 1,1 1 0,1 0-1,0 0 1,1 1-1,1 0 1,1 0-1,1 0 1,0 1-1,1-1 1,2 1-1,-1 0 1,2 0 0,1 0-1,1 10-48,5 39 93,3-1-1,3 0 1,3 0-1,3-2 1,3-1 0,2 0-1,8 9-92,3 7 42,51 91 205,-81-164-233,1 0 0,0 0 0,0-1 1,0 0-1,1 0 0,0 0 0,0-1 0,0 0 0,1 0 0,-1-1 1,1 0-1,1 0 0,-1-1 0,0 0 0,1-1 0,-1 1 0,1-2 1,0 1-1,8-1-14,-4 0 16,0-2 1,0 1-1,-1-2 1,1 0-1,0 0 1,-1-1 0,0-1-1,1 0 1,-1 0-1,-1-2 1,1 1-1,-1-1 1,0-1-1,0 0 1,-1-1-1,0 0 1,0 0 0,-1-1-1,0 0 1,-1-1-1,0 0 1,2-3-17,11-15 13,-1 0 0,-1-2 1,-2 0-1,-1-1 0,-2 0 0,-1-1 1,-1-1-1,-2 0 0,-1-1 0,-2 1 1,-1-2-1,-1 1 0,-3-1 0,0 1 1,-2-1-1,-2 1 0,-4-26-13,-8 12 203,-1 1 0,-2 0-1,-3 1 1,-1 1 0,-2 0-1,-3 2 1,-1 1 0,-30-35-203,43 59-38,-1 0 1,-1 2-1,0 0 0,-2 0 1,1 2-1,-2 0 0,0 1 1,0 1-1,-14-5 38,2 8-659,-2 6-290</inkml:trace>
  <inkml:trace contextRef="#ctx0" brushRef="#br0" timeOffset="168255.08">8539 14329 11979,'-22'-17'4809,"20"16"-3800,2 1-289,0 0-150,0 0 18,0 0 153,0 0-42,0 0-275,0 0-122,0 0-96,0 0-56,6 0-49,188-10-90,-117-7-9,-27 6 13,0 1 0,1 3-1,51-1-14,17 5 1042,-170 15-252,-41-6-890,0-5 0,-1-3 0,-25-7 100,73 6-67,-99 17-279,142-14 141,2 0-39,4 3 12,9 2 186,1-1 1,-1 0-1,1-1 0,0 0 1,0-1-1,0-1 0,0 0 1,0-1-1,0 0 0,1-1 1,-1-1 45,23 1-33,130-6 322,1-7 0,54-16-289,-197 26 3282</inkml:trace>
  <inkml:trace contextRef="#ctx0" brushRef="#br0" timeOffset="-80338.956">19461 1685 18748,'-39'-9'5528,"1"32"-3855,-16 47-1444,48-58-133,1 0 0,0 0 1,0 0-1,1 1 1,1 0-1,0-1 0,1 1 1,0 0-1,1 5-96,0-14 28,1 1 0,0 0-1,1 0 1,-1-1 0,1 1-1,0 0 1,0-1 0,0 1 0,1-1-1,0 1 1,0-1 0,0 0 0,0 0-1,0 0 1,1 0 0,0 0 0,0 0-1,0-1 1,0 1 0,1-1 0,-1 0-1,1 0 1,0 0 0,0 0-1,0-1 1,0 0 0,3 1-28,0-1 17,0-1-1,0-1 1,0 1-1,1-1 1,-1-1-1,0 1 1,0-1 0,0 0-1,0-1 1,0 0-1,0 0 1,0 0-1,0-1 1,-1 0 0,1 0-1,-1-1 1,0 0-1,0 0 1,0 0-1,0-1 1,-1 1 0,0-2-1,0 1 1,0 0-1,-1-1 1,1 0-1,-2 0 1,1 0 0,0-1-1,-1 1 1,-1-1-1,1 0 1,-1 0 0,0 0-1,1-4-16,-2 1-62,0 1 1,-1-1-1,0 0 0,0 1 0,-1-1 1,0 1-1,-1-1 0,0 1 0,0 0 0,-1 0 1,-1 0-1,1 0 0,-1 0 0,-1 0 1,1 1-1,-2 0 0,1 0 0,-1 0 1,0 1-1,0 0 0,-1 0 0,0 1 1,-1 0-1,1 0 0,-1 0 0,0 1 1,0 0-1,-1 1 0,-1-1 62,-18-6-1570</inkml:trace>
  <inkml:trace contextRef="#ctx0" brushRef="#br0" timeOffset="190963.981">1416 2402 15155,'-5'2'617,"-16"5"960,27-17 1482,79-49-2967,-63 53 630,227-22-573,-219 28-95,1 2-1,-1 1 1,0 2-1,0 1 1,-1 1-1,1 1 1,15 8-54,-10-5 18,0-2 0,0-2 0,1-2 1,0 0-1,0-3 0,0-1 0,0-1 0,5-3-18,179 14 48,-174-6-45,1-1 0,-1-2 1,1-3-1,-1-1 0,2-2-3,134-18 348,-182 22-168,0 0 77,0 0 39,0 0-3,-15-1 1007,-43 0-1100,77-17-278,29-20 30,-40 31 50,-1-1 0,-1 0 1,1 0-1,-1 0 0,-1-1 1,0 0-1,0 0 1,0 0-1,2-10-2,9-203-55,-12 183 33,-2 33 23,0 0 0,-1 0 0,0-1 0,0 1 0,0-1-1,-1 1 1,0 0 0,0-1 0,-1 1 0,0-1 0,0 1-1,0 0 1,-1 0 0,0 0 0,0 0 0,-1 0 0,1 0-1,-1 0 1,0 1 0,-1-1 0,0 1 0,0 0 0,-3-4-1,-43-15 5,45 23-4,1-1-1,-1 1 1,0-1 0,1 0-1,0 0 1,-1 0 0,1-1-1,0 0 1,0 1-1,0-1 1,0-1 0,1 1-1,-1-1 1,1 1 0,0-1-1,0 0 1,0 0-1,1 0 1,-1 0 0,1-1-1,0-1 0,2 4 0,-1-1 0,1 1 0,0-1 0,-1 1 0,1-1 0,-1 1 0,0-1 0,0 1 0,0 0 0,0-1 0,0 1 0,-1 0 0,1 0 0,-1 0 0,1 0 0,-1 0 0,0 0 0,0 0 0,0 0 0,0 1 0,0-1 0,0 1 0,0-1 0,0 1 0,-1 0 0,1 0 0,0 0 0,-1 0 0,1 1 0,-1-1 0,1 1 0,-1-1 0,1 1 0,-1 0 0,0 0 0,1 0 0,-237-28-871,104 7 503,-388-25 564,474 44-188,4-2 32,-1 3 1,1 1-1,-1 2 0,1 2 1,0 2-1,0 2 1,1 2-1,-21 9-40,60-19-5,0 1-1,0 0 1,0 0 0,1 0-1,-1 0 1,0 1 0,1 0-1,0 0 1,-1 0-1,1 0 1,0 1 0,0 0-1,0 0 1,0 0 0,1 0-1,-1 0 1,1 1-1,0 0 1,0 0 0,0-1-1,0 2 1,1-1 0,-1 0-1,1 0 1,0 1-1,1-1 1,-1 1 0,1 0-1,0 0 1,0-1 0,0 1-1,1 0 1,-1 0 0,1 0-1,1 0 1,-1 2 5,99 173-231,-78-141 236,-2 0 0,-1 1 0,-3 1 0,-1 0-1,-2 1 1,3 23-5,4 21 158,-15-73 2696</inkml:trace>
  <inkml:trace contextRef="#ctx0" brushRef="#br0" timeOffset="-160779.633">1270 5082 10690,'-13'-22'6506,"24"10"-6219,-11 12-320,24-7 1218,198 9-560,-192-5-614,0 2-1,0 1 1,0 2 0,-1 1-1,1 1 1,-1 1 0,5 3-11,16 6 22,1-1 1,0-3-1,1-2 1,0-2-1,0-3 0,18-2-22,103 17 882,-119-13-785,-1-2 0,0-3 1,0-2-1,1-2 0,33-8-97,-61 9 138,9 1 71,0 1 0,0 2 1,0 2-1,0 1 0,29 8-209,42 4 14,278 29 4,-276-44-18,1-4 0,-1-5 0,17-7 0,48-3 0,-13 8-1,-79 7 2,0-4 0,-1-3-1,16-7 0,-51 6 8,1 2-1,-1 2 1,1 2 0,17 2-8,426-18 16,40-27-31,-259 65 54,-145 8 586,2-19-1936,-84-9 236</inkml:trace>
  <inkml:trace contextRef="#ctx0" brushRef="#br0" timeOffset="-152606.511">4423 2478 17540,'10'-38'5382,"-9"37"-4382,-18 37 1385,5-16-2293,0 0 0,1 0 0,1 1 1,1 0-1,1 1 0,0-1 0,2 2 0,1-1 0,0 1 0,0 16-92,5-38 3,-1 1 0,1 0 0,0-1 0,-1 1-1,1 0 1,0 0 0,0-1 0,0 1-1,0 0 1,0 0 0,1-1 0,-1 1-1,0 0 1,1-1 0,-1 1 0,1 0-1,0-1 1,0 1 0,-1-1 0,1 1-1,0-1 1,0 1 0,0-1 0,1 0 0,-1 1-1,0-1 1,0 0 0,1 0 0,-1 0-1,0 0 1,1 0 0,0 0 0,-1 0-1,1-1 1,-1 1 0,1-1 0,0 1-1,-1-1 1,1 1 0,0-1 0,-1 0-1,1 0 1,0 0 0,0 0 0,-1 0 0,1 0-1,0 0 1,0-1 0,-1 1 0,1-1-1,0 1 1,-1-1 0,1 1 0,-1-1-1,1 0 1,0-1-3,79-42-519,-60 33-820</inkml:trace>
  <inkml:trace contextRef="#ctx0" brushRef="#br0" timeOffset="-152139.94">4767 2287 15915,'12'-19'6348,"-11"17"-4458,-1 2-686,0 0-309,0 0-361,-1 4-205,-90 309 1045,91-312-1373,-6 23 11,1-1 1,1 2 0,1-1 0,2 0-1,0 0 1,1 4-13,0-26-41,0 0-1,1 0 1,-1 0-1,0 0 1,1 0-1,-1 0 1,1 0-1,-1 0 1,1-1-1,0 1 1,0 0-1,0 0 1,0-1-1,0 1 1,0 0-1,1-1 1,-1 1-1,0-1 1,1 0-1,-1 0 1,1 1-1,0-1 1,-1 0-1,1 0 1,0 0-1,0 0 1,-1-1-1,1 1 1,0 0-1,0-1 1,0 0 0,0 1-1,0-1 1,0 0-1,0 0 1,0 0-1,0 0 42,14 0-1682</inkml:trace>
  <inkml:trace contextRef="#ctx0" brushRef="#br0" timeOffset="-137925.245">5042 2649 18620,'-11'10'800,"-1"-1"160,2 0-848,6 1-48,1-3-128,3-7-368</inkml:trace>
  <inkml:trace contextRef="#ctx0" brushRef="#br0" timeOffset="-137146.413">5082 2497 14099,'13'-24'7292,"-13"23"-6485,0 1-132,0 0-87,1 4-113,0 7-323,0 1 0,-1 0 0,0-1 0,-1 1 0,0-1 1,-1 1-1,0-1 0,-1 1 0,0-1 0,-3 6-152,-8 38 136,-23 112 61,37-166-209,2-3-203,17-29-1712,-3 7-200</inkml:trace>
  <inkml:trace contextRef="#ctx0" brushRef="#br0" timeOffset="-136894.196">5232 2461 9434,'0'0'2144,"0"0"2413,0 0-1213,0 0-1729,0 0-832,-1 4-357,-17 195 459,12-121-732,5-76-137,1-2-235,0 0-488,-1-2-223</inkml:trace>
  <inkml:trace contextRef="#ctx0" brushRef="#br0" timeOffset="-136662.423">4997 2388 16347,'0'0'2225,"0"0"-315,0 0-715,0 0-422,4 3 198,7 0-883,0 0 1,0-1-1,0-1 1,0 0-1,0 0 0,1-1 1,-1 0-1,0-1 0,0-1 1,0 0-1,0 0 1,0-1-1,0 0 0,-1-1 1,1 0-1,-1-1 1,0 0-1,4-3-88,23-7 64,-30 12-101,-5 2 15,0-1-1,0 1 0,1 0 1,-1 0-1,0 0 0,1 0 1,-1 0-1,1 0 0,-1 1 1,1-1-1,-1 1 1,1 0-1,-1-1 0,1 1 1,0 1-1,-1-1 0,1 0 1,-1 1-1,1-1 0,-1 1 1,1-1-1,-1 1 1,1 0-1,1 1 23,1 11 1029</inkml:trace>
  <inkml:trace contextRef="#ctx0" brushRef="#br0" timeOffset="-136370.407">5565 2570 17236,'0'7'1704,"-1"4"56,-2 3-623,-2 5-345,1 7-224,0 5-328,-1 1-88,4-1-88,-1-3-24,2-5-16,0-3-8,2-6 8,-1-4 8,-1-10-376,0 0-384</inkml:trace>
  <inkml:trace contextRef="#ctx0" brushRef="#br0" timeOffset="-135003.53">5835 2589 19812,'0'0'1230,"8"8"1562,1 2-2532,-2 0-98,1-1 0,1 1-1,0-2 1,0 1 0,1-2-1,0 1 1,0-1 0,1 0-1,4 1-161,-11-8-26,-1-1 0,1 0-1,-1-1 1,0 1 0,1 0 0,-1-1-1,0 0 1,0 0 0,0 0-1,0 0 1,-1 0 0,1 0-1,0-1 1,-1 1 0,0-1-1,1 0 1,-1 0 0,0 0-1,-1 0 1,1 0 0,0 0-1,-1 0 1,0-1 0,0 1-1,0-1 1,0 1 0,0 0-1,-1-1 1,1-3 26,2-3-441,33-90-5951,-35 97 5021,-1 3 560,4 30 3361,-20 104 2015,3 68-2376,13-200-2276,0-2-528,0 0-401</inkml:trace>
  <inkml:trace contextRef="#ctx0" brushRef="#br0" timeOffset="-134679.258">6318 2205 13811,'-1'17'10379,"1"25"-9108,1-5-1091,-1-27-112,-1 2-18,0 1 1,1 0-1,0-1 0,1 1 0,1-1 0,0 1 1,1-1-1,0 1 0,1-1 0,0 0 1,3 5-51,3 4 3,-2 1 1,0 1 0,-2-1 0,0 1-1,-1 0 1,-2 0 0,0 1-1,-1-1 1,-2 1 0,0-1 0,-2 1-1,0-1 1,-2 0 0,0 0 0,-6 14-4,10-32-20,-1 0 1,0 0 0,-1 0 0,1 0 0,-1 0 0,0 0 0,0 0-1,0-1 1,-1 1 0,1-1 0,-1 1 0,0-1 0,-1 0-1,1 0 1,-1-1 0,0 1 0,1-1 0,-2 1 0,1-1 0,0-1-1,-1 1 1,0 0 19,-19 0 2110</inkml:trace>
  <inkml:trace contextRef="#ctx0" brushRef="#br0" timeOffset="-80891.132">18642 1817 17828,'-12'5'9314,"19"1"-7341,23 0-2397,-1-6 487,-14-1-79,0 0 0,0 1 1,-1 1-1,1 0 0,0 1 1,0 1-1,-1 0 0,0 1 0,0 1 1,2 0 15,7 17-2351,-19-9 494</inkml:trace>
  <inkml:trace contextRef="#ctx0" brushRef="#br0" timeOffset="-80595.676">18661 2012 20956,'2'11'985,"1"-3"359,5-2-288,4-3-288,9 0-208,3-3-327,4 0-89,7 0-112,2-1 24,1-4-593,1-1-511</inkml:trace>
  <inkml:trace contextRef="#ctx0" brushRef="#br0" timeOffset="-82325.936">17520 1652 17564,'8'-42'6110,"-8"40"-5195,0 2-309,-3 2-238,-2 5-330,-1 0 1,1 0 0,0 0 0,1 0-1,0 1 1,0 0 0,0 0-1,1 0 1,0 0 0,1 0 0,-2 8-39,-3 7 70,-17 51 249,3 0 0,3 2 0,-6 65-319,24-140 1,-1 80 134,2-78-135,-1-1 0,0 0 0,1 1 0,-1-1 0,1 0 0,-1 1 0,1-1 1,0 0-1,0 0 0,0 0 0,0 0 0,1 0 0,-1 0 0,0 0 0,1 0 0,0-1 1,-1 1-1,1 0 0,0-1 0,0 1 0,0-1 0,0 0 0,0 0 0,0 0 0,0 0 1,0 0-1,0 0 0,0 0 0,1-1 0,-1 1 0,1-1 0,64-10-1101,-32-1-52</inkml:trace>
  <inkml:trace contextRef="#ctx0" brushRef="#br0" timeOffset="-82073.308">17829 1826 20332,'0'0'1249,"0"0"39,0 0-320,3 14-312,-9 8-216,-5 13-280,-1 7-64,-3 7-48,2 2 0,3-3 0,3-4-8,4-11-16,1-8 0,2-15-120,3-5-296,7-20-672,5-8-336,5-18-4673</inkml:trace>
  <inkml:trace contextRef="#ctx0" brushRef="#br0" timeOffset="-81906.709">17934 1805 18500,'0'0'1248,"0"2"321,-6 30-809,2-2-304,1 2-24,-6 11-8,1-1-56,2-2-80,-3-2-64,6-9-128,-1-7-40,2-6-24,1-5-16,1-11-704,0 0-344</inkml:trace>
  <inkml:trace contextRef="#ctx0" brushRef="#br0" timeOffset="-81692.893">17671 1864 19748,'-5'-9'1793,"3"-3"303,2 3-816,12-1-568,2 0-207,8 0-313,2-2-48,3 3-104,6-1-16,2 4-16,1 0 24,2 5-856,-6-1-529</inkml:trace>
  <inkml:trace contextRef="#ctx0" brushRef="#br0" timeOffset="-81436.011">18061 1589 15531,'6'4'2705,"-2"4"584,5 5-1913,6 6-320,-1 1-160,5 5-416,2 3-96,-7 5-159,0 4-49,-9 8-48,-3 3-8,-6 9-32,-7 3-32,-5 3-24,-1 0 0,-5-9-104,1-8-456,2-18 536</inkml:trace>
  <inkml:trace contextRef="#ctx0" brushRef="#br0" timeOffset="-16439.062">17292 4491 15723,'34'90'6602,"-31"-83"-6279,-1 0-1,1 0 1,-1 0 0,-1 1 0,1-1 0,-1 1-1,0 0 1,-1-1 0,0 1 0,0-1-1,-1 1 1,0 1-323,0 22 282,4 28 90,2-59-133,4-9-185,-1-1-1,0 0 1,-1-1-1,0 0 1,-1 0 0,0 0-1,-1-1 1,0 1-1,-1-1 1,0-1 0,-1 1-1,0 0 1,0-4-54,4-10 69,18-62 315,-24 87-383,-1 1 0,0 0 1,0-1-1,0 1 0,0 0 0,1-1 1,-1 1-1,0 0 0,0 0 1,1-1-1,-1 1 0,0 0 1,1 0-1,-1-1 0,0 1 0,1 0 1,-1 0-1,0 0 0,1-1 1,-1 1-1,0 0 0,1 0 0,-1 0 1,1 0-1,-1 0 0,0 0 1,1 0-1,-1 0 0,0 0 1,1 0-1,-1 0 0,1 0 0,-1 0 1,0 0-1,1 0 0,-1 0 1,0 1-1,1-1 0,-1 0 0,1 0 1,-1 0-1,0 1 0,0-1 1,1 0-1,-1 0 0,0 1 1,1-1-1,-1 0 0,0 1 0,0-1 1,0 0-1,1 1 0,-1-1 1,0 0-1,0 1 0,0-1 1,0 0-1,1 1 0,-1-1 0,0 1 1,0-1-1,0 0 0,0 1 1,0-1-1,0 0 0,0 1 0,0-1 1,0 1-1,-1-1-1,9 33-13,-8-33 15,17 148 89,-17-148-90,0 0 1,0-1-1,1 1 0,-1 0 1,0-1-1,0 1 1,0 0-1,1 0 0,-1-1 1,0 1-1,0 0 0,1 0 1,-1 0-1,0 0 0,1-1 1,-1 1-1,0 0 0,0 0 1,1 0-1,-1 0 0,0 0 1,1 0-1,-1 0 0,0 0 1,1 0-1,-1 0 0,0 0 1,1 0-1,-1 0 0,0 0 1,1 0-1,-1 0 1,0 0-1,1 0 0,-1 0 1,0 0-1,1 0 0,-1 1 1,0-1-1,0 0 0,1 0 1,-1 0-1,0 1 0,0-1 1,1 0-1,-1 0 0,0 1 1,0-1-1,0 0 0,1 0 1,-1 1-1,0-1 0,0 0 1,0 1-1,0-1 1,0 0-1,0 1 0,0-1 1,0 0-1,1 0 0,-1 1 1,0-1-1,0 1-1,12-30 103,-11 27-98,58-205 280,-59 207-288,0 0 1,0 1 0,0-1-1,0 0 1,0 1 0,0-1-1,0 0 1,0 1 0,0-1-1,0 0 1,0 1 0,0-1-1,0 0 1,1 1 0,-1-1-1,0 0 1,0 1 0,0-1-1,0 0 1,1 1 0,-1-1-1,0 0 1,0 0 0,1 1-1,-1-1 1,0 0 0,1 0-1,-1 0 1,0 1 0,0-1 0,1 0-1,-1 0 1,0 0 0,1 0-1,-1 0 1,0 0 0,1 0-1,-1 0 1,0 0 0,1 0-1,-1 0 1,0 0 0,1 0-1,-1 0 1,1 0 0,-1 0-1,0 0 1,1 0 0,-1 0-1,0 0 1,0 0 0,1-1-1,-1 1 1,0 0 0,1 0-1,-1 0 1,0-1 0,0 1 2,9 116-3266,-4-90 1136</inkml:trace>
  <inkml:trace contextRef="#ctx0" brushRef="#br0" timeOffset="-14974.976">17730 4389 17428,'-16'49'4454,"16"72"-1649,0-120-2774,-1 0 1,1 0-1,0-1 0,0 1 1,0 0-1,0 0 1,0-1-1,0 1 1,0 0-1,0 0 1,1-1-1,-1 1 0,0 0 1,0 0-1,0-1 1,1 1-1,-1 0 1,0-1-1,1 1 1,-1-1-1,1 1 1,-1 0-1,1-1 0,-1 1 1,1-1-1,-1 1 1,1-1-1,0 1 1,-1-1-1,1 0 1,0 1-1,-1-1 0,1 0 1,0 1-1,-1-1 1,1 0-1,0 0 1,-1 0-1,1 0 1,0 1-1,0-1 1,-1 0-1,1 0 0,0-1 1,0 1-1,-1 0 1,1 0-1,0 0 1,0 0-1,-1-1 1,1 1-1,0 0 0,-1 0 1,1-1-1,0 1 1,-1-1-1,1 1 1,-1-1-1,1 1 1,-1-1-1,1 1 1,-1-1-1,1 1-31,24-42 1233,-22 34-1173,0-1-1,-1 0 1,0 0 0,0 0 0,-1-1 0,-1 1 0,1 0 0,-1-1 0,-1 1 0,0 0 0,0 0 0,-1 0-1,-1-4-59,3 13 1,0 1-1,0 0 1,0 0-1,0 0 0,0 0 1,0-1-1,0 1 0,0 0 1,-1 0-1,1 0 0,0-1 1,-1 1-1,1 0 1,0 0-1,-1-1 0,1 1 1,-1 0-1,1-1 0,-1 1 1,1 0-1,-1-1 0,1 1 1,-1-1-1,0 1 1,1-1-1,-1 1 0,0-1 1,0 1-1,1-1 0,-1 0 1,0 1-1,0-1 1,0 0-1,1 0 0,-1 0 1,0 0-1,0 1 0,0-1 1,0 0-1,1 0 0,-1-1 1,0 1-1,0 0 1,0 0-1,1 0 0,-1 0 1,0-1-1,0 1 0,0 0 1,1-1-1,-1 1 0,0-1 1,1 1-1,-1-1 1,0 1-1,1-1 0,-1 1 1,1-1-1,-1 0 0,0 1 1,1-1-1,-1 0 0,2 3 0,-1 0-1,0 0 1,1 0-1,-1 0 1,1 0 0,0 0-1,-1 0 1,1 0-1,0 0 1,0 0-1,0 0 1,1-1-1,-1 1 1,0 0 0,1-1-1,-1 1 1,1-1-1,-1 1 1,1-1-1,0 0 1,-1 0 0,1 0-1,0 0 1,0 0-1,0 0 1,0 0-1,0-1 1,0 1 0,0-1-1,0 1 1,0-1-1,0 0 1,0 0-1,1 0 1,-1 0-1,0 0 1,0 0 0,0-1-1,0 1 1,1-1 0,80-36-7,-70 19 7,-37 5-6693,-3 11 5260,13 1 70,9-4 6801,5 3-4728,0 2-706,0 1 1,0-1-1,0 1 0,0-1 0,0 1 0,0 0 0,0-1 0,0 1 0,0-1 0,0 1 0,0-1 0,1 1 0,-1-1 0,0 1 0,0-1 0,1 1 0,-1-1 0,0 0 0,1 1 0,-1-1 0,1 1 0,-1-1 0,0 0 0,1 1 0,-1-1 0,1 0 1,-1 1-1,1-1 0,-1 0 0,1 0 0,-1 0 0,1 1 0,-1-1 0,1 0 0,-1 0 0,1 0 0,-1 0 0,1 0 0,0 0 0,-1 0 0,1 0 0,-1 0 0,1 0 0,-1 0 0,1-1 0,-1 1 0,1 0 0,-1 0 0,1 0 0,-1-1 1,1 1-1,-1 0 0,1-1 0,-1 1 0,0 0 0,1-1 0,-1 1 0,1 0 0,-1-1 0,0 1 0,1-1 0,-1 1 0,0-1 0,0 1 0,1-1-4,3 48 475,10-37-134,-14-10-340,2 1 8,-1-1 1,1 0-1,0 1 1,-1-1-1,1 0 1,0 0-1,0 0 0,0 0 1,-1 0-1,1 0 1,0-1-1,0 1 1,-1-1-1,1 1 1,0-1-1,-1 1 1,1-1-1,-1 0 1,1 0-1,-1 0 1,1 0-1,-1 0 1,1 0-1,-1 0 1,0-1-1,0 1 1,0 0-1,0-1 1,0 1-1,0-1 0,0 1 1,0-1-1,0 1 1,0-1-1,0-1-9,10-26 171,-1 0-1,-1-1 1,-2 1-1,-1-2 1,-1 1-1,-1-1 1,-1-11-171,-3 39 76,-8 10-35,-2 81-14,8-68-20,1-10 0,-1 0-1,1-1 0,1 1 0,-1 0 0,2 0 0,-1 0 0,2 0 0,-1 0 0,1-1 0,1 1 1,0-1-1,0 1 0,2 3-6,-3-11 4,-1-1 0,0 1-1,0-1 1,1 0 0,-1 0 0,0 1 0,1-1 0,0 0 0,-1 0 0,1 0 0,-1-1 0,1 1 0,0 0 0,0-1 0,-1 1 0,1-1-1,0 0 1,0 1 0,0-1 0,0 0 0,-1 0 0,1 0 0,0 0 0,0 0 0,0-1 0,0 1 0,-1-1 0,1 1 0,0-1 0,0 1-1,-1-1 1,1 0 0,0 0 0,-1 0 0,1 0 0,-1 0 0,1 0 0,-1 0 0,1-2-4,49-56 95,-21-2-26,-29 59-84,-1 2-13,11 22 27,-10-21 1,0-1 1,0 1-1,0-1 0,0 1 1,0-1-1,1 1 0,-1-1 1,0 0-1,0 1 0,0-1 0,1 0 1,-1 0-1,0 0 0,0 0 1,1 0-1,-1 0 0,0-1 1,0 1-1,1 0 0,-1 0 0,0-1 1,0 1-1,0-1 0,0 1 1,0-1-1,1 0 0,-1 1 1,0-1-1,0 0 0,-1 0 1,1 0-1,0 1 0,0-1 0,0 0 1,0 0-1,-1 0 0,1 0 1,-1-1-1,1 1 0,-1 0 1,1 0-1,-1 0 0,1 0 0,-1-1 1,0 1-1,0 0 0,1 0 1,-1-2-1,11-17 3,0-1 1,-1-1 0,-1 0-1,-1 0 1,-2 0-1,0-1 1,-1 0 0,-1-1-1,-1 1 1,0-12-4,-4 36 0,0-1-1,1 1 1,-1-1 0,1 1 0,-1-1 0,0 1-1,1-1 1,-1 1 0,0-1 0,0 0 0,1 1 0,-1-1-1,0 0 1,0 0 0,0 0 0,1 1 0,-1-1-1,0 0 1,0 0 0,0 0 0,0 0 0,1-1 0,-1 1-1,0 0 1,0 0 0,0 0 0,1-1 0,-1 1-1,0 0 1,0-1 0,1 1 0,-1 0 0,0-1 0,1 1-1,-1-1 1,1 1 0,-1-1 0,0 0 0,1 1-1,-1-1 1,1 1 0,-1-1 0,1 0 0,0 0 0,-1 1-1,1-1 1,0 0 0,-1 0 0,1 1 0,0-1-1,0 0 1,0 0 0,0 0 0,0 1 0,0-1 0,0 0-1,0 0 1,0 0 0,0 0 0,-5 13 3,0-1-1,1 1 1,0 0-1,1 0 1,0 0-1,1 0 1,0 0-1,1 1 1,0-1-1,1 0 1,1 1-1,0-1 1,0 1-1,1-1 1,1 0-1,0 0 1,1 0-1,3 7-2,-4-15-50,-1 0-1,1 0 1,0 0-1,1-1 1,-1 1 0,1-1-1,-1 0 1,1 0-1,0 0 1,0 0-1,0-1 1,1 0-1,-1 0 1,0 0-1,1 0 1,-1-1-1,1 1 1,0-1-1,0 0 1,-1-1-1,1 1 1,0-1-1,0 0 1,0 0-1,-1 0 1,1-1-1,0 0 1,1 0 50,20-12-3521</inkml:trace>
  <inkml:trace contextRef="#ctx0" brushRef="#br0" timeOffset="-71235.768">10378 5212 7410,'0'0'814,"8"-20"9165,3-12-9038,-8 24-245,-3 8-149,16-1 397,50-2-910,113-22-68,-152 18 42,0 1 0,1 1-1,0 2 1,0 1 0,23 1-8,79 15 20,83-16 91,17 0-74,4-4-18,7 10-13,182 24 2,367 48 50,-676-61-54,171 23 14,230-2-18,-362-35 190,310 3-424,-155-9 2904,-239 5-1724,-69 0-2268</inkml:trace>
  <inkml:trace contextRef="#ctx0" brushRef="#br0" timeOffset="-119664.651">16730 3128 14843,'-5'-1'143,"0"0"-1,0 0 1,0-1-1,0 1 0,0-1 1,0 0-1,0-1 1,1 1-1,-1-1 1,1 0-1,0 0 1,0 0-1,0 0 0,0-1 1,0 0-1,1 0 1,-1-1-143,-2-1-9,-110-131 2623,-9-6-1074,98 101-1528,11 16 9,-1 0 0,0 0 1,-2 2-1,-1 0 0,-1 2 0,-1 0 0,-1 1 0,-16-10-21,-281-163 286,273 166-113,-2 3-1,0 2 1,-1 2 0,-2 3 0,-21-5-173,-166-44 247,-147-32-107,-274-33 776,174 30-898,-172-10 188,571 98-188,-2 3-1,0 4 1,1 3 0,-2 5 0,2 4 0,-65 12-18,-532 51 88,3 10-30,293-7-80,277-47 0,2 4 1,1 5 0,2 4-1,-24 16 22,-171 66 95,201-85-94,1 4 0,3 5 0,-30 20-1,106-51-25,0 1 0,1 2 0,1 0 0,0 0 0,1 2 0,1 0 0,0 2 0,1-1 0,1 2 0,1 0 0,1 1 0,-8 17 25,10-18 16,-1 0 0,0-1 1,-2-1-1,0 0 0,-1-1 1,0-1-1,-9 7-16,19-20-1,0 1 0,0 0 0,1 0 0,0 0 0,0 1 0,0 0 0,0-1 0,1 1 0,0 0 0,0 1 0,0-1 0,0 1 0,1-1 0,0 1 0,0 0 0,1 0 0,0-1 0,0 1 0,0 0 0,0 0 0,1 0 0,0 0 0,1 0 0,0 4 1,-1-9-44,0 0 0,0-1 1,0 1-1,0-1 0,0 1 0,1-1 0,-1 1 0,0 0 1,0-1-1,1 1 0,-1-1 0,0 1 0,1-1 0,-1 1 0,1-1 1,-1 0-1,1 1 0,-1-1 0,0 1 0,1-1 0,-1 0 0,1 1 1,0-1-1,-1 0 0,1 0 0,-1 0 0,1 1 0,-1-1 1,1 0-1,0 0 0,-1 0 0,1 0 0,-1 0 0,1 0 0,0 0 1,-1 0-1,1 0 0,-1 0 0,1 0 0,0 0 0,-1-1 0,1 1 1,-1 0-1,1 0 0,-1-1 0,1 1 0,-1 0 0,1-1 1,-1 1-1,1 0 0,-1-1 0,1 1 0,-1-1 0,1 1 0,-1-1 1,0 1-1,1-1 0,-1 1 0,0-1 44,6-14-445</inkml:trace>
  <inkml:trace contextRef="#ctx0" brushRef="#br0" timeOffset="-119105.663">8879 2574 11586,'-6'7'919,"0"6"-641,1 1 0,0 0 0,1 0 0,0 0 0,1 1 0,1-1 0,0 1 0,1-1-1,1 15-277,-10 66 1924,-8-19-393,12-60-1383,1 0 0,0 0-1,2 1 1,0-1 0,0 1-1,2 0 1,0 0 0,1 0-1,1-1 1,0 1-1,1 0 1,1 0 0,1-1-1,0 1-147,-3-15 2,-1-1 0,1 0 0,0 1 0,0-1 0,-1 0 0,1 0 0,0 0 0,0 0 0,0 0 0,0 0 0,0 0 0,0 0 0,0 0 0,1 0 0,-1 0 0,0-1 0,0 1 0,1 0 0,-1-1 0,1 1 0,-1-1 0,0 0 0,1 1 0,-1-1 0,1 0 0,-1 0 0,0 0 0,1 0 0,-1 0 0,1 0 0,-1-1 0,1 1 0,-1 0 0,0-1 0,1 1 0,-1-1 0,0 1 0,1-1 0,-1 0 0,0 1 0,1-2-2,55-37 166,-50 33-174,76-49-713,-48 36 206</inkml:trace>
  <inkml:trace contextRef="#ctx0" brushRef="#br0" timeOffset="-107896.485">11482 3398 22133,'0'0'784,"0"0"304,0 0-312,1 0-144,1 0-71,27-21-209,-12 7-56,4-4-96,-2-1-56,0 0-64,-2 3-24,2 2-40,0 2 32,-6-6-392,-2-1-312,0-1-657,-6 1-239</inkml:trace>
  <inkml:trace contextRef="#ctx0" brushRef="#br0" timeOffset="-107585.389">11688 3052 19860,'0'0'1118,"8"-3"1037,62-48-1236,-69 50-914,0 0 0,1-1 1,-1 1-1,0 0 0,1 0 1,-1 0-1,1 0 0,-1 0 1,1 0-1,-1 1 0,1-1 0,0 0 1,-1 1-1,1-1 0,0 1 1,-1 0-1,1-1 0,0 1 1,0 0-1,-1 0 0,1 0 1,0 0-1,0 0 0,-1 1 0,1-1 1,0 1-1,-1-1 0,1 1 1,0-1-1,-1 1 0,1 0 1,-1 0-1,1 0 0,-1 0 1,1 0-1,-1 0 0,0 0 0,0 0 1,1 0-1,-1 1 0,0-1 1,0 1-1,0-1 0,0 1 1,0-1-1,-1 1 0,1-1 1,0 1-6,3 14 62,0-1 0,-2 1 1,1-1-1,-2 1 1,0 0-1,-1-1 1,-1 1-1,0 0 1,-1-1-1,0 1 1,-2-1-1,0 1 1,0-1-1,-2 1-62,0 7 4,-1 4-685,0-8-2090</inkml:trace>
  <inkml:trace contextRef="#ctx0" brushRef="#br0" timeOffset="-106446.013">12074 2598 12907,'18'-17'7423,"-1"17"-4204,14 53-2005,-42 120-676,-11 42 287,22-213-806,-1 0 1,1 0-1,0 0 0,1 1 1,-1-1-1,0 0 1,1 0-1,-1 0 1,1 0-1,-1 0 1,1 0-1,0 0 1,0 0-1,0 0 1,0-1-1,0 1 1,1 0-1,-1 0 1,0-1-1,1 1 0,-1-1 1,1 1-1,0-1 1,-1 0-1,1 0 1,0 1-1,0-1 1,0 0-1,0-1 1,0 1-1,0 0 1,0-1-1,0 1 1,0-1-1,0 1 1,0-1-1,0 0 0,0 0 1,0 0-1,1 0 1,-1 0-1,0-1 1,0 1-1,0-1 1,0 1-1,0-1 1,0 0-1,0 1 1,0-1-1,1-1-19,159-71-759,-143 68-264</inkml:trace>
  <inkml:trace contextRef="#ctx0" brushRef="#br0" timeOffset="-105055.582">12448 2399 10658,'3'-24'4841,"0"0"4695,-3 24-8820,0 0-191,0 0-203,0 0-125,-2 7-24,-6 34-106,1 0-1,2 1 1,2-1-1,2 1 0,2 0 1,2-1-1,1 1 1,2-1-1,5 13-66,-9-35 4,2 0 0,0-1-1,1 1 1,1-1 0,0 0 0,2 0 0,0 0 0,1-1 0,1 0-4,-8-14-36,0-1 1,0 0-1,1 0 1,0 0 0,-1 0-1,1 0 1,0 0-1,0-1 1,0 1 0,0-1-1,0 0 1,0 0 0,0 0-1,0 0 1,0-1-1,1 1 1,-1-1 0,0 0-1,0 1 1,1-2-1,-1 1 1,0 0 0,0-1-1,1 1 1,-1-1 0,0 0-1,0 0 1,0 0-1,0-1 1,1 0 35,26-12-1342</inkml:trace>
  <inkml:trace contextRef="#ctx0" brushRef="#br0" timeOffset="-104310.354">12740 2604 10546,'0'0'316,"1"0"0,-1 1-1,0-1 1,0 0 0,1 0 0,-1 1-1,0-1 1,1 0 0,-1 0 0,0 0-1,1 0 1,-1 1 0,0-1 0,1 0-1,-1 0 1,1 0 0,-1 0-1,0 0 1,1 0 0,-1 0 0,0 0-1,1 0 1,-1 0 0,1 0 0,-1 0-1,0 0 1,1 0 0,-1 0 0,0 0-1,1-1 1,-1 1 0,0 0-1,1 0 1,-1 0 0,0-1 0,1 1-1,-1 0 1,0 0 0,1-1 0,-1 1-1,0 0 1,0 0 0,0-1 0,1 1-1,-1 0 1,0-1-316,3 15-1046,31 231 3002,-29-234-2644,11-31-439</inkml:trace>
  <inkml:trace contextRef="#ctx0" brushRef="#br0" timeOffset="-104032.62">12847 2499 21677,'-6'13'792,"2"3"184,-1 3-296,4 6-232,1 1-152,1 4-168,5 3-32,0-1-24,0-2-24,-1-6-8,-2-1-32,2-10 16,1-3 8,-6-10 0,0 0 0,0 0-600,-2-20-408,-4 4 184</inkml:trace>
  <inkml:trace contextRef="#ctx0" brushRef="#br0" timeOffset="-103826.612">12623 2468 20740,'-10'-4'1177,"10"4"391,0 0-192,0 0-391,0 0-193,0 0-272,7-11-128,14 8-128,2-2-32,2-1-80,3-2-48,-2 1-80,-1-3 0,-2 1 40,-5 2-104,-5 1-864,-1 3-865</inkml:trace>
  <inkml:trace contextRef="#ctx0" brushRef="#br0" timeOffset="-103592.283">13098 2666 19276,'6'2'1544,"-2"1"129,2 4-369,-2 5-360,1 5-320,-2 4-400,-1 2-96,1 2-87,0 0-9,3 0-32,1-2 24,-1-6-16,0-2 16,-6-15-673,0 0-543</inkml:trace>
  <inkml:trace contextRef="#ctx0" brushRef="#br0" timeOffset="-102899.115">13238 2509 12011,'-1'-5'2391,"3"-8"7694,14 19-7585,-8 0-2469,-3-1 7,0-1 1,0 0-1,1 0 0,-1 0 0,1-1 0,0 0 0,0 0 0,0 0 0,1-1 0,-1 1 0,1-2 0,-1 1 1,1-1-1,0 0 0,-1 0 0,1-1 0,2 0-38,-2-5-491,-1-5-742</inkml:trace>
  <inkml:trace contextRef="#ctx0" brushRef="#br0" timeOffset="-102649.614">13457 2339 22117,'-3'9'1184,"-1"3"496,1 2-968,4 3-55,-2 6-241,1 3-136,0 6-192,-2 5-48,2 1-32,3 1 8,2 1-8,-4-3-8,6-1 0,-1-4 16,0-8-72,3-3-464,-3-12-905</inkml:trace>
  <inkml:trace contextRef="#ctx0" brushRef="#br0" timeOffset="-101886.791">13683 2120 10858,'6'-19'6516,"-6"17"-3990,0 2-1056,0 0-486,-8 10 1190,-23 82-860,26-65-1203,1 0 1,2 0-1,1 1 0,1-1 1,1 1-1,2-1 1,0 1-1,2-1 1,1 0-1,9 24-111,-14-48-27,0 1-1,0 0 1,1-1-1,0 0 0,-1 1 1,1-1-1,0 0 0,1 0 1,-1 0-1,0 0 0,1 0 1,0-1-1,0 1 0,0-1 1,0 1-1,0-1 1,0 0-1,0 0 0,1-1 1,-1 1-1,1-1 0,-1 0 1,1 0-1,-1 0 0,1 0 1,0 0-1,0-1 1,-1 0-1,2 1 28,12-8 1931</inkml:trace>
  <inkml:trace contextRef="#ctx0" brushRef="#br0" timeOffset="-101607.573">13953 2227 13595,'0'0'3449,"0"0"1712,0 1-3657,0 1-432,0-1-248,12 39-423,-8-23-145,1 7-168,2 1-40,-3-1-24,5 1-8,-6-3-16,3-2 8,-5-5-48,-4-8-376,2-5-873,0-7-1695</inkml:trace>
  <inkml:trace contextRef="#ctx0" brushRef="#br0" timeOffset="-101342.552">14117 2132 19148,'0'0'1985,"0"2"223,-15 37-1504,17-16-184,-4 8-224,2 1-144,2 2-104,1-2-16,2-4-24,0-4 0,4-3 8,-4-5 16,0-9-88,-5-7-344,0 0-952</inkml:trace>
  <inkml:trace contextRef="#ctx0" brushRef="#br0" timeOffset="-101172.32">13864 2144 21293,'0'0'944,"0"0"368,0 0-264,0 1-344,0 1-159,25 11-169,-7-13-64,3-2-112,4-2-72,0-2-72,0-3-16,0 1-112,-2-3-424,0 3-873,-4-1 945</inkml:trace>
  <inkml:trace contextRef="#ctx0" brushRef="#br0" timeOffset="-100876.415">14194 1890 12259,'5'18'8391,"1"-3"-4424,21 27-3368,-19-31 271,5 6-823,0 0 0,-1 1 0,-1 0 0,-1 0 0,-1 1 1,0 1-1,-1 0 0,-2 0 0,0 0 0,-1 1 0,0 0 1,-2 0-1,-1 0 0,0 0 0,-2 0 0,0 0 0,-2 0 1,0 1-1,-4 13-47,-15 16-1159,9-34-163</inkml:trace>
  <inkml:trace contextRef="#ctx0" brushRef="#br0" timeOffset="-100298.818">14324 1722 17972,'0'0'1843,"0"0"177,0 0-701,3 1-411,46 15 581,61 32-594,-100-38-881,0 0 0,0 1-1,-1-1 1,0 2 0,-1-1 0,0 1 0,-1 1 0,-1-1 0,0 1 0,0 0 0,-1 1 0,-1-1 0,0 1 0,-1 0 0,-1 0 0,0 0 0,-1 0 0,0 1 0,-1-1-14,-1 15-52,0 0 1,-3 0-1,0 0 1,-1 0-1,-2-1 1,-1 0-1,-2 0 1,-10 21 51,0-4-1206</inkml:trace>
  <inkml:trace contextRef="#ctx0" brushRef="#br0" timeOffset="-99568.048">12374 3897 18740,'-20'-83'4264,"49"-45"-2748,-29 127-1514,0 0-1,0-1 1,0 1 0,0 0-1,0 0 1,0-1 0,0 1-1,1 0 1,-1 0-1,0 0 1,0-1 0,1 1-1,-1 0 1,1 0 0,-1 0-1,1 0 1,0 0 0,-1 0-1,1 0 1,0 0 0,0 0-1,0 0 1,0 0 0,0 1-1,0-1 1,0 0 0,0 0-1,0 1 1,0-1 0,0 1-1,0-1 1,0 1 0,0 0-1,1-1 1,-1 1 0,0 0-1,0 0 1,0-1 0,1 1-1,-1 0 1,0 0-1,0 1 1,1-1 0,-1 0-1,0 0 1,0 1 0,0-1-1,0 0 1,1 1 0,-1-1-1,0 1 1,0 0 0,0-1-1,0 1 1,0 0 0,0-1-1,0 1 1,0 0-2,64 103-10,-58-88 21,2-1 0,0 1 0,0-1 0,1-1 0,1 0 0,1 0-1,0-1 1,6 5-11,-15-16 35,0 0-1,0 1 1,1-2-1,-1 1 1,0 0 0,1-1-1,-1 1 1,1-1-1,-1 0 1,1 0-1,0-1 1,0 1-1,-1-1 1,1 1 0,0-1-1,0 0 1,-1-1-1,1 1 1,0-1-1,0 0 1,-1 1-1,1-2 1,-1 1 0,1 0-1,-1-1 1,1 1-1,-1-1 1,0 0-1,0 0 1,0-1-1,0 1 1,0 0-1,0-1 1,-1 0 0,2-1-35,4-4 79,0-2 0,-1 1 0,0-1 0,0 0-1,-1 0 1,0-1 0,-1 1 0,0-2 0,-1 1 0,2-9-79,-4 15-67,-1-1 0,0 1-1,0 0 1,0 0 0,-1-1-1,1 1 1,-1 0 0,-1 0-1,1-1 1,-1 1 0,0 0-1,0 0 1,0-1-1,-1 1 1,0 0 0,-1-2 67,-13-13 1223</inkml:trace>
  <inkml:trace contextRef="#ctx0" brushRef="#br0" timeOffset="-99313.71">12734 3452 21357,'2'5'2140,"48"72"-567,-43-69-1534,0 0 0,0 0-1,-1 1 1,0 0 0,-1 0 0,0 1-1,0-1 1,-1 1 0,2 6-39,6 210-359,-10-188-736</inkml:trace>
  <inkml:trace contextRef="#ctx0" brushRef="#br0" timeOffset="-98848.972">13088 3369 15107,'0'0'4118,"-1"-1"511,4 9-3834,5 26-502,-1 1 0,-1 0-1,-2 0 1,-2 1-1,-1-1 1,-2 6-293,3 24 119,-3-64-102,0 1 0,1-1 0,-1 0 0,1 0 0,-1 0 0,1 1 1,-1-1-1,1 0 0,0 0 0,0 1 0,0-1 0,0 0 0,0 1 0,0-1 0,0 0 0,0 0 0,0 1 0,1-1 0,-1 0 0,0 0 0,1 1 0,-1-1 0,1 0 0,-1 0 0,1 0 0,0 0 0,0 0 0,-1 0 0,1 0 0,0 0 0,0 0 0,0 0 0,0 0 0,0 0 0,0 0 0,0-1 0,0 1 0,0-1 0,1 1 0,-1-1 0,0 1 0,0-1 0,1 1 0,-1-1 0,0 0 0,0 0 0,1 0 1,-1 0-1,0 0 0,1 0 0,-1 0 0,0 0 0,0 0 0,1-1 0,-1 1 0,0 0 0,0-1 0,1 1 0,-1-1 0,0 1 0,0-1 0,0 0 0,0 0 0,1 0-17,119-64-804,-98 54-569</inkml:trace>
  <inkml:trace contextRef="#ctx0" brushRef="#br0" timeOffset="-98163.717">13528 3033 20332,'0'0'1058,"0"0"-78,0 0-136,-1 3-234,-5 122 245,7-80-787,-3-25-48,1 0 1,1-1 0,1 1 0,0 0-1,2-1 1,0 1 0,1-1-1,1 0 1,1 0 0,1 0 0,0-1-1,2 0 1,8 14-21,37 9-5,-35-39 2520</inkml:trace>
  <inkml:trace contextRef="#ctx0" brushRef="#br0" timeOffset="-97881.408">13766 3112 17636,'0'10'1552,"-1"3"585,0 6-1537,2 7-168,2 3-16,1 5-72,1 0-56,0 1-96,4-3-48,-1-6-32,2-4-32,-1-12-72,-1-4 8,0-10-320,-1-10-296,0-12 208</inkml:trace>
  <inkml:trace contextRef="#ctx0" brushRef="#br0" timeOffset="-97615.536">13905 3027 18580,'0'0'2104,"0"0"-231,-3 22-945,3-2-336,0 5-416,0 4 0,5 2 16,-1 1-16,3 3-32,1 0-48,-1-6-56,2-2-8,-2-10 8,0-5 8,-7-12-312,0 0-280,0 0-288</inkml:trace>
  <inkml:trace contextRef="#ctx0" brushRef="#br0" timeOffset="-97371.185">13623 3033 19364,'0'0'1897,"0"0"-369,0 0-528,11 3-208,10-3-312,3 0-72,5-3-119,3-3-81,0 0-112,2-1-24,-8-3-24,2-1-328,-11-2-409</inkml:trace>
  <inkml:trace contextRef="#ctx0" brushRef="#br0" timeOffset="-96901.923">14039 2744 10506,'-3'2'9518,"4"4"-4910,35 35-4532,-21-27-20,-1 1-1,0 0 1,-1 1 0,-1 1-1,0 0 1,-1 0 0,-1 1-1,-1 0 1,-1 1 0,0 0-1,-1 1 1,-1-1 0,-1 1-1,-1 0 1,-1 1 0,-1-1-1,0 1 1,-2-1 0,0 10-56,-3-1-56,0-1 1,-2-1 0,-1 1 0,-1-1 0,-2 0 0,0 0 0,-4 3 55,-7 5-1407</inkml:trace>
  <inkml:trace contextRef="#ctx0" brushRef="#br0" timeOffset="-84459.543">14796 2963 20892,'1'1'79,"0"1"-1,0-1 0,0 1 1,0-1-1,0 1 0,0-1 1,1 0-1,-1 1 0,1-1 1,-1 0-1,1 0 0,-1 0 1,1 0-1,0-1 0,-1 1 1,1 0-1,0-1 0,0 1 1,-1-1-1,1 1 0,0-1 1,0 0-1,0 0 0,0 0 1,0 0-1,-1 0 0,1 0 0,0-1 1,0 1-1,0 0 0,-1-1 1,1 0-1,0 1 0,0-1 1,-1 0-1,2-1-78,61-37 532,282-300 116,-309 310-669,2 1 0,0 3 1,2 0-1,1 3 0,21-7 21,24-10-1140,-43 15 57</inkml:trace>
  <inkml:trace contextRef="#ctx0" brushRef="#br0" timeOffset="-84145.762">15771 2014 22669,'0'0'761,"6"-1"378,152-9-793,-153 8-347,0 0 1,0 1 0,0 0-1,1 0 1,-1 0 0,0 0 0,0 1-1,1 0 1,-1 0 0,1 1-1,-1-1 1,0 1 0,0 0-1,1 1 1,-1-1 0,0 1-1,0 0 1,0 0 0,-1 1 0,1 0-1,-1-1 1,1 1 0,-1 1-1,0-1 1,0 1 0,0-1-1,0 1 1,-1 0 0,0 1 0,0-1-1,0 0 1,0 1 0,0 0-1,-1 0 1,1 1 0,-1 14-26,0-1 0,-1 1 1,-2-1-1,1 1 0,-2-1 0,-1 1 0,0-1 0,-2 0 1,0 0-1,-1 0 0,-1-1 0,0 0 0,-1 0 1,-2 1 25,-13 26-730</inkml:trace>
  <inkml:trace contextRef="#ctx0" brushRef="#br0" timeOffset="-83306.065">16664 1763 16612,'12'-11'6817,"-5"23"-4710,-1 24-1751,-8-5-193,-1-1-1,-2 1 0,0-1 1,-2 0-1,-2-1 1,-4 10-163,-9 36 391,2 14 41,22-87-422,0-1 0,0 1 0,0 0 0,0-1 0,0 1 0,1-1 1,-1 1-1,0-1 0,1 0 0,-1 0 0,1 0 0,-1-1 0,1 1 0,0-1 0,-1 1 0,1-1 0,0 0 0,-1 0 1,1 0-1,0 0 0,-1 0 0,1-1 0,-1 1 0,1-1 0,0 0 0,-1 0 0,1 0 0,-1 0 0,0 0 1,1 0-1,-1-1 0,0 1 0,0-1 0,1 1 0,-1-1 0,0-1-10,1 2 10,143-67-1627,-126 57-2800</inkml:trace>
  <inkml:trace contextRef="#ctx0" brushRef="#br0" timeOffset="-83010.815">17050 1551 23501,'0'0'976,"0"0"216,0 0-271,0 0-313,-2 16-248,-2 9-240,-4 6-32,1 5-56,1 2 0,2 2 0,1-3-8,3-9-8,0-6-296,0-22-1320</inkml:trace>
  <inkml:trace contextRef="#ctx0" brushRef="#br0" timeOffset="-24567.356">15247 4294 16684,'-14'-25'8828,"-16"23"-6322,-27 35-2310,51-21-177,0 1 0,1 0 0,0 0 1,1 0-1,1 1 0,0-1 0,1 1 0,0 0 0,1 0 0,1-1 1,0 1-1,1 0 0,0 0 0,1 0 0,1-1 0,0 1 0,5 12-19,-7-24-31,0 0 0,0 0-1,1 0 1,-1 0 0,0 0-1,1 0 1,-1 0-1,1 0 1,0-1 0,-1 1-1,1 0 1,0-1-1,0 0 1,0 1 0,0-1-1,0 0 1,1 0 0,-1 0-1,0 0 1,0-1-1,1 1 1,-1-1 0,0 1-1,1-1 1,-1 0 0,1 0-1,-1 0 1,0 0-1,1 0 1,-1 0 0,0-1-1,1 1 1,-1-1 0,0 0-1,1 1 1,-1-1-1,0 0 1,0 0 0,0-1-1,0 1 1,0 0-1,0-1 1,0 1 0,0-1-1,-1 0 1,1 0 0,0 1-1,-1-1 1,2-2 31,22-21-1701</inkml:trace>
  <inkml:trace contextRef="#ctx0" brushRef="#br0" timeOffset="-23608.489">15439 4190 19972,'-41'69'5652,"37"-59"-5578,1 0 0,1 0 0,0 0 0,0 0 0,1 0 0,1 1-1,-1-1 1,2 0 0,-1 1 0,3 7-74,-3-17 7,-1 0 0,1 0 1,0-1-1,0 1 0,0 0 1,0 0-1,0-1 0,0 1 0,0 0 1,0 0-1,0-1 0,1 1 0,-1 0 1,0 0-1,0-1 0,1 1 0,-1 0 1,0-1-1,1 1 0,-1 0 1,1-1-1,-1 1 0,1-1 0,-1 1 1,1-1-1,-1 1 0,1-1 0,-1 1 1,1-1-1,0 1 0,-1-1 0,1 0 1,0 1-1,-1-1 0,1 0 0,0 0 1,0 1-1,-1-1 0,1 0 1,0 0-1,0 0 0,-1 0 0,1 0 1,0 0-1,0 0 0,-1 0 0,1 0 1,0-1-1,-1 1 0,1 0 0,0 0 1,0-1-1,-1 1 0,1 0 0,0-1 1,-1 1-1,1-1 0,-1 1 1,1 0-1,0-1-7,33-39 619,-29 34-578,66-65 217,-68 71-256,0 1 0,-1 0 0,1 0 0,-1 0 0,1 0 0,-1 1 0,0-1 0,0 1 0,1-1 0,-1 1 0,0 0 0,0 0 1,0 0-1,-1 0 0,1 0 0,0 0 0,-1 1 0,1-1 0,-1 0 0,0 1 0,0-1 0,0 1 0,0-1 0,0 1 0,-1 0 0,1-1 0,-1 1 1,0 0-1,0 0 0,1-1 0,-2 1-2,2-2 4,21 60 197,-19-63-175,1 1-1,-1-1 1,0 0-1,-1 0 1,1 0-1,0 0 1,0-1-1,-1 1 1,0-1 0,1 0-1,-1 1 1,0-1-1,0 0 1,-1 0-1,1-1 1,0 1 0,-1 0-1,0 0 1,0-1-1,0 0-25,1-1 32,42-92 197,-44 97-230,0-1 0,0 1 0,0-1 0,1 1 0,-1-1 0,0 1 0,0-1-1,1 1 1,-1-1 0,0 1 0,1-1 0,-1 1 0,0 0 0,1-1 0,-1 1 0,1 0 0,-1-1 0,0 1 0,1 0-1,-1-1 1,1 1 0,-1 0 0,1 0 0,-1 0 0,1 0 0,-1-1 0,1 1 0,0 0 0,-1 0 0,1 0-1,-1 0 1,1 0 0,-1 0 0,1 0 0,-1 0 0,1 0 0,-1 1 0,1-1 0,-1 0 0,1 0 0,-1 0 0,1 1-1,-1-1 1,1 0 0,-1 0 0,1 1 0,-1-1 0,1 0 0,-1 1 0,0-1 0,1 1 0,-1-1 0,0 1 0,1-1-1,-1 0 1,0 1 0,0-1 0,1 1 0,-1-1 0,0 1 0,0 0 0,0-1 0,0 1 0,1-1 0,-1 1-1,0-1 1,0 1 0,0-1 1,12 49 2,-10-40 14,-1-9-48,-1-1 0,0 1 0,1-1 0,-1 1 0,0-1 0,1 1 0,-1-1 0,1 1 0,-1-1 0,0 1 0,1 0 0,-1-1 0,1 1 0,0 0 0,-1 0 0,1-1 0,-1 1 1,1 0-1,-1 0 0,1 0 0,-1-1 0,1 1 0,0 0 0,-1 0 0,1 0 0,-1 0 0,1 0 0,0 0 0,-1 0 0,1 1 0,-1-1 0,1 0 0,-1 0 0,1 0 0,0 1 0,-1-1 0,1 0 0,-1 0 0,1 1 0,-1-1 0,1 0 0,-1 1 0,0-1 0,1 1 0,-1-1 0,1 1 0,-1-1 0,0 1 0,1-1 0,-1 1 0,0-1 0,0 1 0,1-1 0,-1 1 0,0-1 0,0 1 0,0 0 0,0-1 0,0 1 0,0-1 0,0 1 0,0 0 0,0-1 0,0 1 0,0-1 0,0 1 33,21-47-3634,-21 44 3547,50-136-13373,-39 108 11008,-11 30 2594,0 0 0,1 1 0,-1-1 0,0 0 0,0 0 1,1 0-1,-1 0 0,0 0 0,1 0 0,-1 1 0,0-1 0,0 0 1,1 0-1,-1 0 0,0 0 0,1 0 0,-1 0 0,0 0 0,1 0 0,-1 0 1,0-1-1,0 1 0,1 0 0,-1 0 0,0 0 0,0 0 0,1 0 0,-1 0 1,0 0-1,0-1 0,1 1 0,-1 0 0,0 0 0,0 0 0,1-1 1,-1 1-1,0 0 0,0 0 0,0-1 0,0 1 0,1 0 0,-1 0 0,0-1 1,0 1-1,0 0 0,0-1-143,2 28 5268,-2-26-4934,7 118 5189,-4-93-5108,1 0 0,1 0 0,1-1 0,1 1 0,10 20-415,55 121 91,-71-165-77,-1-7-2,0-79 17,4 0 0,13-66-29,-15 132 4,0 1 0,1 1 0,1-1 0,0 0 0,2 1 0,-1 0 0,2 0 0,2-3-4,-7 16-6,0 0 0,0 0 0,0 0 1,0 1-1,1-1 0,-1 1 0,1-1 1,0 1-1,-1 0 0,1 0 0,0 0 0,0 1 1,0-1-1,0 1 0,1-1 0,-1 1 1,0 0-1,1 0 0,-1 1 0,1-1 0,-1 1 1,0 0-1,1-1 0,-1 1 0,1 1 1,-1-1-1,1 1 0,-1-1 0,1 1 0,-1 0 1,0 0-1,0 0 0,1 1 0,-1-1 0,0 1 1,1 0 5,-3 3 32,1-1 0,-1 0 1,-1 1-1,1-1 0,-1 0 0,1 1 1,-1-1-1,0 1 0,-1-1 0,1 1 1,-1-1-1,0 0 0,0 1 1,0-1-1,-1 0 0,0 0 0,1 0 1,-1 0-1,-1 0 0,1 0 0,0 0 1,-1-1-1,0 1 0,0-1 1,-1 2-33,0 0 85,0 2-25,0-1 0,0 0-1,0 0 1,-1 0 0,0 0 0,0-1-1,0 1 1,-1-1 0,0-1 0,0 1-1,0-1 1,0 0 0,-1 0 0,0-1-1,0 0 1,-5 2-60,12-5-26,-1 0 1,1 0-1,-1 0 0,1 0 0,-1 0 1,1 0-1,-1 0 0,1 0 0,-1 0 1,1 0-1,-1-1 0,1 1 0,0 0 1,-1 0-1,1 0 0,-1-1 0,1 1 1,0 0-1,-1 0 0,1-1 0,-1 1 1,1 0-1,0-1 0,0 1 0,-1 0 1,1-1-1,0 1 0,-1-1 0,1 1 1,0 0-1,0-1 0,0 1 0,0-1 1,-1 1-1,1-1 0,0 1 0,0-1 1,0 1-1,0 0 0,0-1 0,0 1 1,0-1-1,0 1 0,0-1 0,0 1 1,1-1-1,-1 1 0,0-1 0,0 1 1,0 0-1,0-1 0,1 1 0,-1-1 1,0 1-1,1 0 0,-1-1 0,0 1 1,0 0-1,1-1 0,-1 1 0,1 0 1,-1-1-1,1 1 26,22-25-3292,-3 10 1513</inkml:trace>
  <inkml:trace contextRef="#ctx0" brushRef="#br0" timeOffset="-23077.311">16320 4049 16804,'0'0'2746,"0"0"-110,0 0-1097,0 0-520,0 0-414,-1 14-14,-3 38 139,13-42-572,-8-9-153,0 0-1,0 0 0,0 0 0,1-1 0,-1 1 0,0 0 0,1-1 0,-1 1 1,1-1-1,-1 1 0,0-1 0,1 0 0,-1 1 0,1-1 0,-1 0 0,1 0 1,-1 0-1,1 0 0,-1-1 0,1 1 0,-1 0 0,1-1 0,-1 1 0,1 0 1,-1-1-1,0 0 0,1 1 0,-1-1 0,0 0 0,1 0 0,-1 0 1,0 0-1,0 0 0,0 0 0,0 0 0,0 0 0,0 0 0,0 0 0,0-1 1,0 1-1,-1 0 0,1-1-4,40-35 106,-40 36-42,5 14 642,2 34-57,-8-47-581,0 0-22,0 0-26,7-13 20,28-38-20,-34 46-854,-1 2-5523,0 3 5295</inkml:trace>
  <inkml:trace contextRef="#ctx0" brushRef="#br0" timeOffset="-22282.466">16492 4039 10378,'0'0'1682,"0"0"1868,0 0-144,0-1 1310,-15-1-2991,11 2-1659,0-1-8,1 0-1,0 1 1,-1 0 0,0 0 0,1 0-1,-1 0 1,1 0 0,-1 1 0,1 0-1,0-1 1,-1 1 0,1 0 0,0 1-1,-1-1 1,1 1 0,0-1 0,0 1-1,0 0 1,0 0 0,0 1-58,-7 8 83,1 1 1,0 0-1,0 1 0,2 0 1,-1 1-1,2-1 1,0 1-1,0 0 0,1 1 1,1 0-1,-1 8-83,4-22 3,0-1-1,1 1 1,-1 0-1,0 0 0,1-1 1,-1 1-1,0 0 1,1 0-1,-1 0 1,1 0-1,0 0 0,-1 0 1,1 0-1,0 0 1,-1 0-1,1 0 1,0 0-1,0 0 0,0 0 1,0 0-1,0 0 1,0 0-1,0 0 0,0 0 1,0 0-1,1 0 1,-1 0-1,0 0 1,1 0-1,-1 0 0,1 0 1,-1 0-1,1-1 1,-1 1-1,1 0 1,-1 0-1,1 0 0,0-1 1,0 1-1,-1 0 1,1-1-1,0 1 1,0 0-1,0-1 0,0 1 1,0-1-1,0 0 1,0 1-1,0-1 1,-1 0-1,1 1 0,0-1 1,1 0-1,-1 0 1,0 0-1,0 0 1,0 0-1,0 0 0,0 0 1,0 0-1,0 0 1,0-1-1,0 1 1,0 0-1,0-1 0,0 1 1,0-1-3,79-98 136,-72 87-132,-1-1 0,1 2 0,1-1-1,0 1 1,1 1 0,0-1 0,1 2 0,-1-1 0,2 2 0,5-5-4,-15 13-2,0-1 1,0 0-1,0 0 1,0 0-1,-1 1 1,1-1-1,0 1 1,0-1-1,0 1 0,0 0 1,0 0-1,0 0 1,0 0-1,0 0 1,0 1-1,0-1 1,0 0-1,0 1 1,0-1-1,0 1 1,0 0-1,-1 0 1,1 0-1,0 0 1,0 0-1,-1 0 1,1 0-1,-1 0 1,1 1-1,-1-1 1,1 1-1,-1-1 1,0 1-1,0-1 1,0 1-1,1 1 2,29 70 26,-27-62-12,1 4 39,-6-22 54,-3-14-76,-10-47 55,14 66-92,0 2-9,0 0-1,3 4 5,-1-1 12,1 0-1,0 0 1,0 0-1,-1-1 1,2 1-1,-1-1 1,0 1-1,0-1 1,1 0-1,-1 0 1,1-1-1,0 1 1,-1-1-1,1 0 1,0 0-1,0 0 1,0 0-1,0-1 1,0 1-1,0-1 1,0 0-1,0 0 1,0-1-1,1 1 0,9-5 7,-1 0-1,-1 0 0,1-1 1,-1 0-1,0-1 0,0-1 1,-1 0-1,0-1 0,0 0 1,-1 0-1,0-1 1,-1 0-1,0-1 0,0 0 1,-2-1-1,1 1 0,-1-2 1,-1 1-1,0-1 0,-1 0 1,2-7-7,-6 20 2,-1-1 0,1 1 0,-1-1 0,0 1-1,1 0 1,-1-1 0,0 1 0,1-1 0,-1 1 0,0-1 0,1 1 0,-1-1 0,0 0 0,0 1 0,0-1 0,1 1 0,-1-1 0,0 1 0,0-1 0,0 0 0,0 1 0,0-1 0,0 1 0,0-1 0,0 0 0,-1 1-1,1-1 1,0 1 0,0-1 0,0 1 0,-1-1 0,1 1 0,0-1 0,0 0 0,-1 1 0,1 0 0,-1-1 0,1 1 0,0-1 0,-1 1 0,1-1 0,-1 1 0,1 0 0,-1-1 0,1 1 0,-1 0 0,1 0 0,-1-1 0,1 1-1,-1 0 1,0 0 0,1 0 0,-1 0 0,1-1 0,-1 1-2,-30 18 222,26-11-189,-1 0 1,1 1-1,0-1 0,1 1 1,-1 0-1,2 1 1,-1-1-1,1 0 0,0 1 1,1 0-1,0 0 0,0 0 1,1 0-1,0 0 0,1 0 1,0 0-1,0 0 0,1 0 1,0 0-1,1 0 0,0 0 1,1 1-34,0-6-4,1 1 1,-1-1 0,1 0-1,0 0 1,1 0-1,-1 0 1,1-1 0,-1 0-1,1 0 1,0 0 0,0 0-1,1-1 1,-1 0 0,0 0-1,1-1 1,-1 1 0,1-1-1,-1 0 1,1 0-1,0-1 1,0 0 0,-1 0-1,1 0 1,0-1 0,-1 0-1,1 0 1,-1 0 0,1-1-1,0 0 4,30-3-692</inkml:trace>
  <inkml:trace contextRef="#ctx0" brushRef="#br0" timeOffset="-19803.588">15377 4890 16203,'0'0'2525,"0"0"-36,0 0-870,0 0-511,1 4-300,20 134 40,-16-118-847,-5-10-3,2 1 0,-1-1 0,2 0 0,-1 1-1,1-1 1,1 0 0,0-1 0,0 1 0,1 0-1,0-1 1,1 0 0,0-1 0,0 1 0,1-1-1,0 0 1,1-1 0,-1 1 0,1-1 0,1-1-1,1 2 3,-9-8-800,-1 0-432</inkml:trace>
  <inkml:trace contextRef="#ctx0" brushRef="#br0" timeOffset="-19526.59">15369 5271 19684,'0'0'1777,"0"0"-49,0 0-584,0 0-208,16-12-231,-1-4 7,10-13-104,5-3-144,5-5-248,3 1-88,-3 6-88,-2 7-24,-9 7 32,-2 6-192,-10 4-1040,-12 6-569</inkml:trace>
  <inkml:trace contextRef="#ctx0" brushRef="#br0" timeOffset="-19323.968">15315 4865 20380,'-4'6'1193,"4"0"-17,0-6-256,0 0-368,1 1-144,21 9-216,-6-10-56,3-6-56,-1-2-40,1-3-8,4 1 48,-1-2-656,1 2-432</inkml:trace>
  <inkml:trace contextRef="#ctx0" brushRef="#br0" timeOffset="-18682.927">15642 4720 9586,'0'0'1202,"0"0"758,16 5 9041,27-2-11002,-36 4 1746,-7-2-1666,0-1-1,0 1 0,-1-1 1,0 0-1,0 0 0,0 1 0,0-1 1,-1 0-1,0 0 0,0 0 1,0 0-1,0-1 0,0 1 0,-1 0 1,0-1-1,0 1-78,-7 12 170,-20 51 305,30-66-474,0 0 0,0 0 0,0-1 0,0 1 0,0 0 0,0 0 0,0-1 0,1 1 0,-1 0 0,0-1 0,1 1 0,-1 0 0,0-1 0,1 1 0,-1 0 0,1-1 0,-1 1 0,1-1 0,-1 1-1,1-1 1,0 1 0,-1-1 0,1 1 0,-1-1 0,1 0 0,0 1 0,0-1 0,-1 0 0,1 1 0,0-1 0,-1 0 0,1 0 0,0 0 0,0 0 0,-1 0 0,1 0 0,0 0 0,0 0 0,0 0 0,-1 0 0,1 0 0,0 0 0,-1-1 0,1 1 0,0 0 0,0 0 0,-1-1-1,1 1 1,0-1-1,37-13 55,54-15-38,-90 28-17,1 1 1,-1-1-1,0 1 0,1 0 0,-1-1 0,0 1 1,1 0-1,-1 1 0,0-1 0,1 0 0,-1 1 1,0-1-1,0 1 0,1-1 0,-1 1 0,0 0 1,0 0-1,0 0 0,0 0 0,0 1 0,0-1 1,0 1-1,0-1 0,0 1 0,-1-1 0,1 1 1,-1 0-1,1 0 0,-1 0 0,0 0 0,0 0 1,1 0-1,-2 0 0,1 0 0,0 1 0,0-1 1,-1 0-1,1 0 0,-1 1 0,-1 5 55,0 0 1,-1 0-1,0 0 1,0 0-1,-1 0 1,0 0-1,-1 0 1,1-1-1,-1 0 1,-1 0-1,1 0 1,-1 0-1,-1-1 1,1 0-1,-1 0 1,0 0-1,0-1 1,-1 0-1,0 0 1,0 0-1,0-1 1,0 0-1,-7 2-55,13-5-26,0 1 0,1-1-1,-2 0 1,1 0 0,0 0 0,0 0 0,0 0-1,0 0 1,-1 0 0,1 0 0,0 0 0,-1-1-1,1 1 1,-1 0 0,1-1 0,-1 1-1,1-1 1,-1 0 0,1 0 0,-1 1 0,1-1-1,-1 0 1,1 0 0,-1 0 0,0-1-1,1 1 1,-1 0 0,1-1 0,-1 1 0,1 0-1,-1-1 1,1 0 0,0 1 0,-1-1-1,1 0 1,0 0 0,-1 0 0,1 0 0,0 0-1,0 0 1,0 0 0,0 0 0,0 0-1,0-1 1,0 1 0,0 0 0,0-1 0,1 1-1,-1 0 1,0-2 26,2-18-1581</inkml:trace>
  <inkml:trace contextRef="#ctx0" brushRef="#br0" timeOffset="-18421.345">15978 4531 20948,'2'9'3609,"31"260"-740,-6-84-2525,-25-174-1114,-2-11 2304</inkml:trace>
  <inkml:trace contextRef="#ctx0" brushRef="#br0" timeOffset="-18058.218">16234 4599 11122,'0'0'3134,"0"0"2989,0-1-2813,-1 9-2404,-10 84 1517,-2 117-1916,13-207-497,0 0 1,-1 0 0,1 0 0,0 0 0,0 0 0,0 0 0,0 0 0,1 0 0,-1 0 0,0 0 0,1 0 0,0-1 0,-1 1 0,1 0 0,0 0-1,0 0 1,0 0 0,0-1 0,0 1 0,0-1 0,0 1 0,1 0 0,-1-1 0,1 0 0,-1 1 0,1-1 0,-1 0 0,1 0 0,0 0-1,0 0 1,0 0 0,-1 0 0,1-1 0,0 1 0,0-1 0,0 1 0,0-1 0,0 1 0,0-1 0,0 0 0,0 0 0,0 0 0,0 0 0,0-1-1,0 1 1,0-1 0,0 1 0,0-1 0,0 1 0,0-1 0,0 0-11,15-7-40,-1 0 1,1-1-1,-2-1 0,1-1 1,-2 0-1,1-1 0,-2 0 1,6-6 39,-4 2 1529</inkml:trace>
  <inkml:trace contextRef="#ctx0" brushRef="#br0" timeOffset="-17516.009">16558 4611 19868,'0'0'2017,"0"0"138,-1 6-445,2 179-473,12-88-741,-12-97-488,-1 1 0,1-1-1,-1 0 1,1 1 0,-1-1-1,1 0 1,-1 0 0,0 0 0,1 0-1,-1 1 1,1-1 0,-1 0-1,1 0 1,-1 0 0,1 0 0,-1 0-1,1 0 1,-1 0 0,1 0-1,-1-1 1,1 1 0,-1 0 0,1 0-1,-1 0 1,1 0 0,-1-1-1,1 1 1,-1 0 0,1 0 0,-1-1-1,0 1 1,1 0 0,-1-1-1,0 1 1,1 0 0,-1-1 0,0 1-1,1-1 1,-1 1 0,0-1-1,0 1 1,1 0 0,-1-1 0,0 1-1,0-1 1,0 1 0,0-1-1,0 1 1,0-1 0,0 1 0,0-1-1,0 1 1,0-1 0,0 0-8,1 0 19,5-13 13,-1 0-1,0 0 0,-1 0 1,-1-1-1,0 0 0,-1 1 0,0-1 1,-2 0-1,1 0 0,-2 0 1,0 0-1,-1 1 0,0-1 1,-1 0-1,-1 1 0,0 0 0,-5-11-31,0 8 4,2 24-44,6-2 40,1 0-1,0 0 1,0 0 0,1 0-1,0 0 1,-1 0-1,2 0 1,-1-1-1,1 1 1,-1 0-1,1 0 1,1-1-1,-1 1 1,1-1-1,-1 0 1,1 0-1,0 0 1,1 0 0,-1 0-1,4 2 1,-5-5 2,0-1-1,1 0 1,-1 0 0,0 0-1,1 0 1,-1-1-1,0 1 1,0 0 0,1-1-1,-1 0 1,0 1 0,0-1-1,0 0 1,0 0 0,0 0-1,0-1 1,0 1-1,0 0 1,0-1 0,-1 1-1,1-1 1,0 1 0,-1-1-1,1 0 1,-1 0-1,0 0 1,0 0 0,0 0-1,0 0 1,0 0 0,1-2-2,4-5 16,71-138 154,-77 147-170,0 1-1,0-1 1,1 1-1,-1-1 1,0 1-1,1-1 0,-1 0 1,0 1-1,1-1 1,-1 1-1,0-1 1,1 0-1,-1 0 0,1 1 1,-1-1-1,0 0 1,1 1-1,-1-1 1,1 0-1,-1 0 0,1 0 1,-1 0-1,1 0 1,-1 1-1,1-1 0,-1 0 1,1 0-1,0 0 1,-1 0-1,1 0 1,-1-1-1,1 1 0,-1 0 1,1 0-1,-1 0 1,1 0-1,-1-1 1,0 1-1,1 0 0,-1 0 1,1-1-1,-1 1 1,1 0-1,-1-1 1,0 1-1,1 0 0,-1-1 1,0 1-1,1-1 1,-1 1-1,0 0 0,1-1 1,-1 1-1,0-1 1,0 1-1,0-1 1,0 1-1,1-1 0,-1 1 1,0-1-1,0 1 1,0-1-1,0 1 1,0-1-1,0 1 1,7 44-35,-7-39 39,16 256 27,-16-259-94,1 1 0,-1-1 0,0 0-1,0 1 1,1-1 0,0 0 0,-1 1 0,1-1-1,0 0 1,0 0 0,0 0 0,0 0 0,0 0-1,1 0 1,-1 0 0,1 0 0,-1 0 0,1-1-1,0 1 1,0-1 0,-1 1 0,1-1 0,0 1-1,0-1 1,0 0 0,1 0 63,7-3-1766</inkml:trace>
  <inkml:trace contextRef="#ctx0" brushRef="#br0" timeOffset="-17265.39">16940 4723 11883,'0'0'4320,"0"0"2738,0 0-5498,2 0-271,-1 0-353,2 0-272,48-14-416,-50 14-120,1 0-112,1-2 0,49-14-200,-52 16-808</inkml:trace>
  <inkml:trace contextRef="#ctx0" brushRef="#br0" timeOffset="-10762.052">2591 3789 6713,'0'0'953,"0"0"327,0 0-137,0 0-122,0 0-148,7 1 872,153 23-102,-79 15-1427,55 14 424,-80-47-76,0-2-1,0-4 0,0-1 0,26-6-563,28 0 96,-22 4-73,64-3 71,131-23-94,-141 7 47,1 7 0,46 3-47,577 1 61,-627 3-57,-57 1 4,1 4 0,77 8-8,84 29 0,110 9 35,38-24 15,-38 10 695,125-13-745,295-2 946,-199-40-243,172 37-639,-100 1-24,-421-7-23,0-11 0,83-18-17,190-24 38,-421 42 54,187-31 1073,-203 9-844,-61 28-289,-1 0 8,8-2 155,-9 24-1166</inkml:trace>
  <inkml:trace contextRef="#ctx0" brushRef="#br0" timeOffset="-1512.542">5394 2113 14675,'-48'-7'6426,"2"-6"-4775,32 9-1846,1 0 0,-1 1 0,1 0 0,-1 1 0,0 1 1,0 0-1,0 0 0,0 2 0,-10 1 195,15-1 77,0 0-1,-1 1 1,1 1 0,0-1 0,0 2 0,1-1-1,-1 1 1,1 0 0,0 1 0,0 0 0,0 0-1,0 1 1,1 0 0,0 0 0,1 1 0,-1-1-1,1 2 1,0-1 0,1 1 0,0 0-1,0 0 1,0 0 0,1 0 0,-2 8-77,1 134 88,7-97-76,3 5 2,3 0 0,2-1 0,2-1 0,3 0 0,5 7-14,8 37 10,-22-77-39,1 1 1,2-1-1,0-1 1,1 1-1,1-2 1,1 1-1,1-2 0,1 0 1,1 0-1,1-1 1,0-1-1,17 14 29,-19-21 14,0-2-1,0 1 0,1-2 1,0 0-1,0 0 0,1-2 1,0 0-1,0-1 0,1 0 1,-1-1-1,1-1 0,0-1 1,0 0-1,0-2 0,0 0 1,0 0-1,0-2 0,0 0 1,11-3-14,48-14-62,-1-4 1,-2-2 0,43-24 61,-57 17 35,-2-3 0,-1-3 0,-2-2 0,-2-3 0,-2-1 0,19-24-35,-60 59 15,0 0 0,0-1 0,-1 0 0,0 0 0,0-1 0,-2 0 0,1 0 0,-1 0-1,-1-1 1,0 0 0,-1 0 0,0-1 0,-1 1 0,0-1 0,-1 0 0,0 0 0,-1 0 0,-1 1 0,0-1-1,-1 0 1,0 0 0,-1-4-15,-1-6 57,-1 0 0,-1 0 0,0 1 0,-2 0 0,-1 0 0,0 0-1,-2 1 1,0 0 0,-1 1 0,-2 0 0,0 1 0,0 1 0,-2 0 0,-1 0-1,0 2 1,-1 0 0,-10-7-57,5 7-46,0 2 0,-1 0 0,-1 2 0,0 1 1,-1 0-1,0 2 0,0 1 0,-1 1 0,0 1 0,0 1 0,-1 2 0,1 0 0,-1 2 0,0 1 0,1 1 0,-1 1 0,1 1 0,-2 2 46,-103 23-320,-6 9 1859</inkml:trace>
  <inkml:trace contextRef="#ctx0" brushRef="#br0" timeOffset="3594.632">15949 3738 15915,'-1'0'49,"1"0"-1,-1 0 0,0 0 1,1 0-1,-1 0 1,1 0-1,-1 0 0,0 0 1,1 0-1,-1 0 0,1-1 1,-1 1-1,0 0 1,1 0-1,-1-1 0,1 1 1,-1 0-1,1-1 0,-1 1 1,1 0-1,-1-1 0,1 1 1,-1-1-1,1 1 1,0-1-1,-1 1 0,1-1 1,0 1-1,-1-1 0,1 1 1,0-1-1,0 1 0,-1-1 1,1 0-1,0 1 1,0-1-1,0 1 0,0-1 1,0 0-1,0 1 0,0-1 1,0 0-1,0 1 0,0-1 1,0 1-1,0-1 1,1 0-1,-1 1 0,0-1 1,0 1-1,1-1 0,-1 1 1,0-1-1,1 1 0,-1-1 1,0 1-1,1-1 1,-1 1-1,1-1 0,-1 1 1,1 0-1,-1-1 0,1 1 1,0-1-49,58-17 50,129 9 1345,-187 9-1390,9-1 79,-1 0 0,0 1 0,1 0 0,-1 0 1,1 1-1,-1 0 0,0 1 0,0 0 0,0 0 0,6 3-84,5 2 18,1 0-1,0-2 1,-1 0 0,2-2 0,-1 0-1,0-1 1,0-2 0,15 0-18,-5 0 31,357-30 35,-24 22-64,-337 8 1,-1 2-1,1 1 1,0 2-1,-1 0 0,21 7-2,100 16 10,-7-39-1,-100 6-4,1 3 1,0 2-1,-1 1 1,22 4-6,99 1-14,-91-11 13,-39 1 1,0 2 0,1 1 0,-1 2 0,0 1 0,16 4 0,198 17 1,144 1 4,-178-24 1,-143-3-5,0 3 1,-1 3-1,62 11-1,-65-6 3,1-3 1,-1-3 0,1-2-1,27-6-3,50 0-6,114 4 19,371-16-33,-453 5 44,-54 7-4,1-6 0,-2-5 0,3-6-20,55-13 1306,-49 30 437,-129 6-2293,-6-1-386</inkml:trace>
  <inkml:trace contextRef="#ctx0" brushRef="#br0" timeOffset="47986.182">20512 5088 18548,'-53'-75'5485,"52"74"-4922,1-4 691,13-10-1246,55-1-54,201 51-73,-21-2 38,122-5 81,186 14 4,-319-19-16,-116-16-104,1-6 0,-1-5 0,93-16 116,666-48-75,-435 35 117,-99 30-5,-145 2-246,-114-14-4260,-33 16 2955</inkml:trace>
  <inkml:trace contextRef="#ctx0" brushRef="#br0" timeOffset="116576.489">5248 2182 10642,'0'-16'1218,"-1"0"1,-1 1-1,0-1 0,-1 1 0,-1 0 0,0 0 0,-1 0 0,-1 0 0,0 1 1,-5-7-1219,10 19 77,-1 0 0,1 1 0,0-1 0,-1 0 1,0 0-1,1 1 0,-1-1 0,0 1 1,0 0-1,0-1 0,0 1 0,0 0 1,0 0-1,0 0 0,0 0 0,0 1 0,-1-1 1,1 0-1,0 1 0,-1 0 0,1 0 1,0-1-1,-1 1 0,1 1 0,0-1 1,0 0-1,-1 0 0,1 1 0,0-1 0,-1 1 1,1 0-1,0 0 0,0 0 0,0 0 1,0 0-1,-2 1-77,-66 55 662,54-39-639,1 0 0,1 0 1,0 2-1,1-1 1,2 2-1,0-1 0,1 2 1,1-1-1,0 2 0,2-1 1,1 1-1,1 0 1,1 0-1,1 0 0,1 1 1,0-1-1,2 6-23,4 45 23,3 1 0,3-1 0,16 59-23,-22-111 3,1 1 0,1-1 0,1 0-1,1 0 1,1-1 0,0 0 0,2-1-1,1 0 1,0 0 0,1-2 0,1 1 0,1-2-1,0 0 1,6 4-3,-18-19-4,0 1 1,0-1-1,0 0 1,0 0-1,0-1 0,0 1 1,0-1-1,1 1 1,-1-1-1,0 0 1,1 0-1,-1-1 0,1 1 1,-1-1-1,1 1 1,0-1-1,-1 0 0,1-1 1,-1 1-1,1-1 1,-1 1-1,1-1 0,-1 0 1,1 0-1,-1 0 1,0-1-1,1 1 0,-1-1 1,0 0-1,0 0 1,0 0-1,-1 0 0,1-1 1,0 1-1,-1-1 4,8-7-3,-2 0 0,1-1 0,-1 0 0,-1-1 0,0 1 0,-1-1-1,0-1 1,4-11 3,11-41 17,-2 0-1,-3-2 0,-3 0 0,-3-1 0,-3 0 1,-3 0-1,-4-35-16,1 74-163,-2-1 1,0 0 0,-3 0-1,0 1 1,-2 0 0,-1 0-1,-1 0 1,-2 1-1,0 0 1,-2 1 0,-1 0-1,-5-4 163,-19-15-1636</inkml:trace>
  <inkml:trace contextRef="#ctx0" brushRef="#br0" timeOffset="117916.805">5882 2221 15347,'0'-2'144,"0"0"-1,0 0 0,-1 1 1,1-1-1,0 0 0,-1 0 1,1 0-1,-1 0 0,0 1 1,1-1-1,-1 0 0,0 0 1,0 1-1,0-1 0,0 1 1,-1-1-1,1 1 0,0-1 1,-1 1-1,1 0 0,-1 0 1,1 0-1,-1-1 0,1 2 1,-1-1-1,0 0 0,0 0 1,1 0-1,-1 1 0,0-1 1,0 1-1,0-1 0,0 1 1,0 0-1,1 0 0,-1 0 1,0 0-1,0 0 1,0 0-1,0 1 0,0-1 1,0 0-1,0 1 0,1 0 1,-1-1-1,0 1 0,0 0 1,1 0-1,-1 0 0,1 0 1,-1 0-1,1 0 0,-1 1 1,0 0-144,-5 9 114,0 1 0,1 0 1,1 0-1,0 0 0,0 1 0,1 0 1,1 0-1,0 0 0,1 0 1,0 0-1,1 1 0,1-1 1,1 12-115,-3 0 58,-2 36-17,1 1 0,4 0 0,2-1 0,3 1-1,3-1 1,16 59-41,-22-108 8,0 0-1,1 0 0,0 0 1,1 0-1,0-1 0,1 0 1,0 0-1,1-1 0,0 1 1,1-2-1,0 1 0,0-1 1,1 0-1,1-1 0,-1 0 1,1 0-1,0-1 0,1 0 1,0-1-1,0 0 0,0-1 1,1 0-1,0-1 0,0 0 1,0-1-1,0 0 0,0-1 1,1-1-1,-1 0 0,4 0-7,-8-2 0,0-1 0,0 0 0,0 0 0,0 0 0,0-1 0,0 0 0,0-1 0,-1 0 0,0 0 0,0-1 0,0 1 0,0-2 0,-1 1 0,0-1 0,0 0 0,0 0 0,-1 0 0,0-1 0,0 0 0,-1 0 0,1 0 0,-2 0 0,1-1 0,1-5 0,4-11 11,0-1 1,-2 1-1,-1-1 0,-1-1 0,-1 1 1,-2-1-1,0-13-11,-1-4 7,-1 0-1,-3 0 1,-1 0 0,-3 0-1,-1 1 1,-2-1 0,-2 2-1,-2 0 1,-1 0 0,-2 2-1,-2 0 1,-2 1 0,-1 1-1,-7-7-6,26 39-32,0 0-1,0-1 1,0 1 0,0 1-1,-1-1 1,0 0-1,0 1 1,0 0-1,-1 0 1,0 0-1,1 0 1,-1 1 0,0 0-1,-1 0 1,1 0-1,0 1 1,-1 0-1,0 0 1,1 0-1,-1 0 1,0 1-1,0 0 1,0 1 0,0-1-1,0 1 1,0 0-1,0 0 1,0 1-1,0 0 1,-4 1 32,-59 49-1478,39-18 545</inkml:trace>
  <inkml:trace contextRef="#ctx0" brushRef="#br0" timeOffset="122683.719">16955 3685 9802,'-75'26'8094,"72"-25"-7822,3-1 0,0 0-49,0 0-51,7 3-26,31 25-126,-32-22-11,0-1-1,1 1 0,0-1 1,0 0-1,0-1 0,0 0 1,1 0-1,0-1 0,-1 0 1,1 0-1,1 0 0,-1-1 1,0-1-1,0 1 0,1-1 1,1-1-9,12-3 4,-1-1 1,1 0 0,-1-2 0,0-1-1,0 0 1,19-11-5,41-13 45,-53 23-28,0 1-1,1 1 1,0 2 0,0 0-1,0 3 1,1 0-1,-1 2 1,0 1 0,0 1-1,0 1 1,26 9-17,-11-6 22,1-1 1,-1-3-1,1-1 1,30-4-23,-32 0 1,1 3 1,-1 1-1,0 2 1,0 1-1,0 3-1,260 47 40,-223-49-36,1-4-1,-1-3 1,0-4-1,0-3 1,20-7-4,494-79 33,-498 83-27,1 5-1,-1 4 1,62 8-6,-104-3 11,1-3 0,0-2-1,44-9-10,-51 3 13,1 2-1,-1 2 1,1 2-1,0 2 1,47 6-13,-65 0 148,1-2 0,-1-1 0,1-2 0,-1-1 0,1-1 0,-1-2 0,18-4-148,12-6 702,-71-1 438,-29-12-1800</inkml:trace>
  <inkml:trace contextRef="#ctx0" brushRef="#br0" timeOffset="139861.138">9095 2878 10874,'-42'-3'312,"4"-3"-96,8-1-96,0-2-656,1-1-720</inkml:trace>
  <inkml:trace contextRef="#ctx0" brushRef="#br0" timeOffset="140032.234">8031 2700 10874,'-66'0'592,"-3"3"289,1-2-81,-5 2-920,0-1-760,-7-1-1073</inkml:trace>
  <inkml:trace contextRef="#ctx0" brushRef="#br0" timeOffset="140314.997">6753 2741 10642,'-210'-2'1972,"-83"1"-791,-17 14-1181,231-7 42,-82 4 15,0 7-1,1 7 1,-132 39-57,271-57-86,-1 1 1,1 0-1,0 2 1,1 0-1,0 1 0,1 2 1,0-1-1,0 2 0,1 1 1,1 0-1,1 1 1,0 1-1,0 1 0,2 0 1,0 0-1,1 2 0,1 0 1,1 0-1,0 1 1,-3 12 85,-18 56-1501</inkml:trace>
  <inkml:trace contextRef="#ctx0" brushRef="#br0" timeOffset="145257.261">32484 2484 23933,'7'-7'307,"-2"1"-169,-1 1 1,1 0 0,0 0 0,0 1 0,1-1-1,-1 1 1,1 0 0,0 0 0,0 1 0,0 0-1,1 0 1,-1 1 0,1-1 0,5 0-139,-11 3 10,0 0 0,0 0 0,0 1 0,0-1 0,0 0 0,0 1 0,0-1 0,0 0 0,0 1 0,0-1 0,-1 1 0,1 0 0,0-1 0,0 1 0,-1 0 0,1-1 0,0 1 0,-1 0 0,1 0 0,0 0 0,-1-1 0,1 1 0,-1 0 0,0 0 0,1 0 0,-1 0 0,0 0 0,1 0 0,-1 0 1,0 0-1,0 0 0,0 0 0,0 0 0,0 0 0,0 0 0,0 0 0,0 0 0,-1 0 0,1 0 0,0 0 0,0 0 0,-1 0 0,0 1-10,-13 44 262,-99 182 285,113-227-545,-1 0 0,0 1 0,0-1 0,1 0 0,-1 1 0,0-1-1,1 1 1,0-1 0,-1 1 0,1-1 0,0 1 0,0-1 0,0 1 0,0-1 0,0 1 0,0-1-1,0 1 1,0-1 0,0 1 0,1-1 0,-1 1 0,1-1 0,-1 1 0,1-1 0,0 1 0,0-1-1,-1 0 1,1 0 0,0 1 0,0-1 0,0 0 0,0 0 0,0 0 0,1 0 0,-1 0-1,0 0 1,0 0 0,1 0 0,-1-1 0,0 1 0,1 0 0,-1-1 0,1 1 0,-1-1 0,1 0-1,-1 1 1,1-1 0,-1 0 0,1 0 0,-1 0 0,1 0 0,-1 0 0,1 0 0,-1-1-1,1 1 1,-1 0 0,1-1 0,-1 1 0,1-1 0,-1 0 0,1 1 0,-1-1 0,0 0 0,2-1-2,137-78 18,-87 42-463</inkml:trace>
  <inkml:trace contextRef="#ctx0" brushRef="#br0" timeOffset="111585.613">31881 4630 26470,'9'23'360,"4"1"-160,5-7-168,-2-2-16,1-4-80,-2-2-232,-8-5-769,-7-4-471</inkml:trace>
  <inkml:trace contextRef="#ctx0" brushRef="#br0" timeOffset="111834.573">31887 4606 25469,'28'-8'216,"11"-1"-159,-1 0-33,-3-1-929,-1-3 1818</inkml:trace>
  <inkml:trace contextRef="#ctx0" brushRef="#br0" timeOffset="112227.329">32106 4462 23237,'28'325'1947,"-18"-300"-1338,12-63-422,26-157 6,-44 163-182,1-1 0,2 1 0,2 1 0,1-1 0,11-22-11,-20 50 3,1 1 1,0-1-1,0 1 0,1-1 0,-1 1 0,1 0 0,-1 0 0,1 0 0,0 1 1,0-1-1,0 0 0,1 1 0,-1 0 0,1 0 0,-1 0 0,1 0 1,0 1-1,-1-1 0,1 1 0,1 0-3,-4 1-8,-1 0-7,-26 51 187,-95 134-324,111-162-977,5-8-1681</inkml:trace>
  <inkml:trace contextRef="#ctx0" brushRef="#br0" timeOffset="112518.48">32455 4447 25397,'3'4'44,"0"-1"0,-1 0-1,1 1 1,-1 0-1,0-1 1,0 1 0,0 0-1,0 0 1,-1 0-1,0 1 1,0-1 0,0 0-1,0 0 1,0 1-1,-1-1 1,0 0 0,0 1-1,0-1 1,-1 0-1,1 1 1,-1-1 0,0 0-1,0 0 1,-1 1-1,1-1 1,-1 0 0,0 0-1,0-1 1,0 1-1,0 0 1,-1-1 0,0 1-1,1-1 1,-1 0 0,-1 0-1,-1 2-43,-25 53 679,29-58-678,1 1 1,0-1-1,-1 1 1,1-1 0,0 0-1,-1 1 1,1-1-1,0 1 1,-1-1-1,1 1 1,0-1-1,0 1 1,0-1-1,0 1 1,-1-1-1,1 1 1,0-1-1,0 1 1,0 0 0,0-1-1,0 1 1,0-1-1,0 1 1,1-1-1,-1 1 1,0-1-1,0 1 1,0-1-1,0 1 1,1-1-1,-1 1 1,0-1-1,1 1 1,-1-1 0,0 1-1,1-1 1,-1 0-1,0 1 1,1-1-1,-1 1 1,1-1-1,-1 0 1,1 0-1,-1 1 1,0-1-1,1 0 1,0 0-1,-1 1 1,1-1 0,-1 0-1,1 0 1,-1 0-1,1 0 1,-1 0-1,1 0 1,-1 0-1,1 0 1,-1 0-1,1 0 1,0 0-1,-1 0 1,1 0-2,29-19-591,-16 4-344,1-4-515</inkml:trace>
  <inkml:trace contextRef="#ctx0" brushRef="#br0" timeOffset="112752.404">32687 4220 23645,'-16'46'328,"10"-22"0,-4 6-24,-6 2-8,-1 3-72,-4 1-40,4-3-64,2-4-56,5-4 32,3-6-264,-1-12-904</inkml:trace>
  <inkml:trace contextRef="#ctx0" brushRef="#br0" timeOffset="113002.11">32600 4313 26814,'27'-4'512,"1"1"-384,-2-2-88,1 1-120,0 0-672,-5-1-3633</inkml:trace>
  <inkml:trace contextRef="#ctx0" brushRef="#br0" timeOffset="113252.624">32886 4309 24813,'7'8'584,"0"4"-151,-5 6-273,-2 4-72,-10 4 16,-5 2 80,-5 2 224,1-2 64,4-5-64,3-4-104,11-9-168,1-5-72,10-5-48,3-2 8,6-3-8,0-1 24,3 0-304,3-3-592</inkml:trace>
  <inkml:trace contextRef="#ctx0" brushRef="#br0" timeOffset="110226.733">30925 4878 22437,'3'362'2032,"-8"-328"-1542,4-32-108,1-3-3,24-130 188,63-176-568,-84 301 0,-2 2-1,0-1 0,0 1 0,1-1 0,-1 1 0,1 0 0,0 0 0,0 0 0,1 0 0,-1 0 0,1 1 0,0-1 0,0 1 0,0 0 0,0-1 0,0 1 0,1 1 0,0-1 0,-1 0 0,1 1 0,0 0 0,3-2 2,-5 4-2,-1 1 1,0-1-1,0 0 1,1 0-1,-1 1 0,0-1 1,0 1-1,1-1 1,-1 1-1,0-1 1,0 1-1,0 0 0,0-1 1,0 1-1,0 0 1,0 0-1,0 0 0,0 0 1,0 0-1,0 0 1,-1 0-1,1 0 1,0 0-1,-1 0 0,1 0 1,-1 1-1,1-1 1,-1 0-1,1 0 0,-1 1 1,0-1-1,0 0 1,0 1-1,0-1 0,0 0 1,0 1-1,0-1 1,0 0-1,-1 1 2,-9 52 153,2-37-13,0-1 1,-1 1 0,-1-1-1,0-1 1,-1 0 0,-1 0-1,-1-1 1,-8 7-141,19-19-972,2-2 739</inkml:trace>
  <inkml:trace contextRef="#ctx0" brushRef="#br0" timeOffset="110548.247">31140 5090 24629,'9'-4'55,"-1"-1"-1,1 1 0,-1-2 1,0 1-1,0-1 1,-1 0-1,0 0 0,0-1 1,0 0-1,-1-1 0,0 1 1,0-1-1,-1 0 1,0 0-1,-1-1 0,1 0 1,-2 0-1,1-1-54,1 2 52,45-102 527,-49 107-530,-1 3-30,-2 4 13,-6 10-13,1 1-1,1-1 1,0 1 0,1 1 0,1-1 0,0 0-1,1 1 1,1 0 0,0 0 0,1 0-1,1 0 1,0 0 0,1 0 0,1 1-19,11 3-1315,-5-21-151</inkml:trace>
  <inkml:trace contextRef="#ctx0" brushRef="#br0" timeOffset="110794.738">31517 4641 24493,'-11'19'472,"3"8"-328,0 2-64,-2 6-48,0 1 8,0 1 0,-2-2 0,5-7 0,2-6-16,4-12-352,1-10-416,1-15-576</inkml:trace>
  <inkml:trace contextRef="#ctx0" brushRef="#br0" timeOffset="110950.058">31442 4739 24877,'23'0'320,"1"0"-144,6-3-96,3-2-176,-3-4 3009</inkml:trace>
  <inkml:trace contextRef="#ctx0" brushRef="#br0" timeOffset="111197.609">31648 4862 21141,'17'-18'216,"1"-5"-96,-1-2 104,-2 0 208,0 1 112,-8 6 192,2 6-48,-9 12-176,0 0-88,0 2-168,3 26-80,-6-4-56,1 4-24,2 0-56,-1-5 9,1-1-25,1-4 48,2-7-1129</inkml:trace>
  <inkml:trace contextRef="#ctx0" brushRef="#br0" timeOffset="98928.593">25737 4339 10346,'-31'-25'12596,"-15"29"-9402,-38 37-3247,73-34 78,1 1-1,-1 0 1,2 0 0,-1 1 0,1 0 0,1 1-1,0 0 1,0 0 0,1 1 0,0 0-1,1 0 1,0 1 0,1-1 0,0 1 0,1 1-1,0-1 1,1 0 0,0 1 0,1 2-25,2-13-19,-1-1 1,1 1 0,0 0-1,0 0 1,0 0 0,0 0 0,0-1-1,1 1 1,-1 0 0,0 0-1,1-1 1,0 1 0,-1 0 0,1-1-1,0 1 1,0 0 0,0-1-1,0 1 1,0-1 0,0 1-1,0-1 1,0 0 0,1 1 0,-1-1-1,0 0 1,1 0 0,-1 0-1,1 0 1,-1 0 0,1 0-1,0-1 1,0 1 18,23 5-931</inkml:trace>
  <inkml:trace contextRef="#ctx0" brushRef="#br0" timeOffset="99319.108">25920 4259 21717,'-97'194'4358,"102"-166"-4066,26-44-173,40-62 60,-60 64-161,0 0 1,1 1-1,0 0 1,1 1-1,0 1 0,1 0 1,0 0-1,4-1-18,-17 11 1,1 0 0,-1 0-1,0 0 1,1 0 0,-1 1-1,0-1 1,1 0 0,-1 1-1,1-1 1,-1 1 0,1-1-1,0 1 1,-1 0 0,1-1-1,-1 1 1,1 0 0,0 0-1,-1 0 1,1 1 0,-1-1-1,1 0 1,-1 1 0,1-1-1,0 0 1,-1 1 0,1 0-1,-1-1 1,0 1 0,1 0-1,-1 0 1,0 0 0,1 0-1,-1 0 1,0 0 0,0 0-1,0 0 1,0 1 0,0-1-1,0 0 1,0 0 0,0 1-1,-1-1 1,1 1 0,0-1-1,-1 1 0,10 77 261,-9-55-19,-2-24-231,1 1 0,0 0 1,0-1-1,0 1 0,0 0 1,0-1-1,0 1 0,0 0 1,0-1-1,0 1 1,0 0-1,0-1 0,0 1 1,1 0-1,-1-1 0,0 1 1,1 0-1,-1-1 1,0 1-1,1 0 0,-1-1 1,0 1-1,1-1 0,-1 1 1,1-1-1,-1 1 1,1-1-1,-1 0 0,1 1 1,0-1-1,-1 1 0,1-1 1,-1 0-1,1 0 1,0 1-1,-1-1 0,1 0 1,0 0-1,0 0 0,-1 0 1,1 0-1,0 0 1,-1 0-1,1 0 0,0 0 1,-1 0-1,1 0 0,0 0 1,-1 0-1,1 0 1,0-1-1,-1 1 0,1 0 1,0-1-1,0 1-11,34-27 219,-32 23-211,34-33 93,55-40-26,-91 77-85,0-1 1,0 1 0,0-1 0,1 1-1,-1-1 1,0 1 0,0 0-1,0-1 1,0 1 0,1 0-1,-1 0 1,0 0 0,0 0 0,1 0-1,-1 0 1,0 0 0,0 1-1,0-1 1,1 0 0,-1 1 0,0-1-1,0 1 1,0-1 0,0 1-1,0 0 1,0-1 0,0 1 0,0 0-1,0 0 1,0-1 0,0 1-1,0 0 1,-1 0 0,1 0-1,0 0 1,-1 0 0,1 0 0,-1 0-1,1 1 1,-1-1 0,1 0-1,-1 0 1,0 0 0,1 0 0,-1 1-1,0-1 1,0 0 0,0 0-1,0 1 1,0-1 0,0 0-1,0 0 1,-1 0 9,17 34-3792,-8-32 1605</inkml:trace>
  <inkml:trace contextRef="#ctx0" brushRef="#br0" timeOffset="100332.17">26521 4136 13315,'0'0'3213,"0"0"353,0 5-1701,-24 151 1535,15-70-3205,3 1 1,5 0-1,4 21-195,-3-77 19,1 38 19,8-73 86,52-194 474,-47 141-526,45-159 275,-58 212-346,1 0 0,0 0-1,0 0 1,0 0 0,0 0 0,1 0-1,0 1 1,-1 0 0,2-1 0,-1 1 0,0 0-1,0 0 1,1 1 0,0-1 0,-1 1-1,1-1 1,0 1 0,0 1 0,0-1-1,0 0 1,1 1 0,-1 0 0,0 0-1,1 0 1,-1 1 0,0-1 0,1 1-1,0 0 0,-4 5 86,-2 1-47,-1 0-1,0 0 1,0-1 0,-1 1 0,0 0-1,0-1 1,0 0 0,0 0 0,-1 0 0,0 0-1,0-1 1,0 1 0,0-1 0,-5 3-39,-44 68 130,53-75-158,0 0 1,1 0-1,-1 0 0,0 0 0,1-1 0,-1 1 0,0 0 1,1 0-1,-1 0 0,0 0 0,0 0 0,1 0 0,-1 0 0,0 0 1,1 0-1,-1 0 0,0 0 0,1 0 0,-1 0 0,0 0 1,1 0-1,-1 0 0,0 0 0,1 0 0,-1 1 0,0-1 1,1 0-1,-1 0 0,0 0 0,0 0 0,1 1 0,-1-1 0,0 0 1,0 0-1,0 1 0,1-1 0,-1 0 0,0 0 0,0 1 1,0-1-1,1 0 0,-1 1 0,0-1 0,0 0 0,0 0 1,0 1-1,0-1 0,0 0 0,0 1 0,0-1 0,0 0 0,0 1 1,0-1-1,0 0 0,0 1 0,0-1 0,0 0 0,0 1 1,0-1-1,0 0 28,23-20-1990,-23 20 1987,163-144-13211,-105 100 13702,1 6 6778,-57 36-4636,-1 6-976,-28 167 2334,32-169-3762,1-2-209,-1-1 0,0 0 0,1-1 0,-1 1 1,0-1-1,0 0 0,0-1 0,0 1 0,0-1 0,-1 0 1,1 0-1,-1 0 0,0-1 0,1 0 0,-2 1 0,4-5-17,36-26 65,-9 17 96,-33 17-5,-1 0 45,-4-8 650,9 5-852,-1 1 0,1 0 0,0 0 0,-1 0 0,1 1 0,0 0 0,0 0-1,0 0 1,0 0 0,0 1 0,0 0 0,0 0 0,0 0 0,1 1 0,-1 0 0,0-1 0,-1 2-1,1-1 1,0 1 0,0-1 0,2 3 1,38 4-2,-36-7 5,-1-1 0,0 0 1,1 0-1,-1-1 0,0 0 1,0 0-1,1-1 0,-1 0 0,0-1 1,-1 0-1,1 0 0,0-1 0,-1 1 1,0-2-1,0 1 0,0-1 1,0 0-1,-1 0 0,0-1 0,0 0 1,0 0-1,-1 0 0,0-1 1,0 0-4,-6 8 9,0 1 1,0-1 0,-1 0 0,1 0-1,0 0 1,-1-1 0,1 1 0,-1 0 0,1 0-1,-1-1 1,1 1 0,-1-1 0,1 1-1,-1-1 1,1 0 0,-1 1 0,0-1-1,1 0 1,-1 0 0,1 0 0,-1 0 0,0-1-1,1 1 1,-1 0 0,1-1 0,-1 1-1,0-1 1,1 1 0,-1-1 0,1 0 0,0 1-1,-1-1 1,1 0 0,0 0 0,-1 0-1,1 0 1,0-1 0,0 1 0,0 0-1,0 0 1,0-1 0,0 1 0,0 0 0,1-1-1,-1 1 1,0-1 0,1 1 0,-1-1-1,1 1 1,-1-1 0,1 0 0,0 1 0,0-1-1,0 1 1,0-1 0,0 0 0,0 1-1,0-1 1,0 0 0,1 1 0,-1-1-1,1 1 1,-1-1 0,1 1 0,-1-1 0,1 1-1,0-1-9,-7 11 3,-1 0 0,1 1-1,1-1 1,-1 1 0,2 1-1,-1-1 1,2 1 0,-1 0-1,2-1 1,-1 1 0,1 1-1,1-1 1,0 7-3,1-15-20,1 0-1,0 0 1,0 0-1,0 0 1,1 0-1,-1 0 1,1-1-1,0 1 1,-1 0-1,1-1 1,0 1-1,1-1 1,-1 0-1,0 0 1,1 0-1,-1 0 1,1 0 0,0 0-1,-1-1 1,1 1-1,0-1 1,0 0-1,0 0 1,0 0-1,0 0 1,0 0-1,0-1 1,0 1-1,1-1 1,-1 0-1,0 0 1,0 0-1,0-1 1,0 1 0,0-1-1,1 1 1,-1-1-1,0 0 1,0 0-1,2-2 21,38-5-1420</inkml:trace>
  <inkml:trace contextRef="#ctx0" brushRef="#br0" timeOffset="101601.71">27438 4656 14843,'3'5'9380,"-5"50"-9140,0-23 246,1-24-439,1-1-1,0 1 0,0-1 1,0 1-1,1-1 0,1 1 1,-1-1-1,1 0 0,0 1 1,1-1-1,-1 0 0,1 0 1,1 0-1,-1-1 0,1 1 1,3 2-47,-6-8 27,1 1 1,-1-1-1,1 0 1,0 0-1,-1 1 1,1-1 0,0 0-1,0-1 1,0 1-1,0 0 1,0 0-1,0-1 1,0 1-1,0-1 1,0 0-1,0 0 1,0 1-1,1-1 1,-1-1-1,0 1 1,0 0-1,0 0 1,0-1-1,0 1 1,0-1 0,0 0-1,0 1 1,0-1-1,0 0 1,0 0-1,-1 0 1,1-1-1,0 1-27,57-50 632,-40 31-510,-2-1 0,0-1 0,-2 0 0,0-2-1,-1 1 1,-2-2 0,0 0 0,4-18-122,-14 40 27,-3 17-13,-26 173 342,27-185-357,0 0 0,0 1 0,1-1 0,-1 0 0,0 1 0,1-1 0,0 0 0,0 0 0,-1 0 0,1 0 0,1 0 0,-1 1 0,0-2-1,0 1 1,1 0 0,-1 0 0,1 0 0,0-1 0,-1 1 0,1-1 0,0 1 0,0-1 0,0 0 0,0 1 0,0-1 0,0 0-1,0-1 1,0 1 0,1 0 0,-1 0 0,0-1 0,0 0 0,1 1 0,-1-1 0,0 0 0,1 0 0,-1 0 0,0 0 0,1-1 0,-1 1-1,0-1 1,0 1 0,1-1 0,-1 0 0,0 0 0,0 0 0,0 0 0,0 0 0,0 0 0,0 0 0,1-1 1,26-14-895</inkml:trace>
  <inkml:trace contextRef="#ctx0" brushRef="#br0" timeOffset="102366.259">28047 4256 19028,'-7'21'6025,"-13"52"-5551,20-71-471,-8 31 66,1 1 0,2 1-1,1-1 1,2 1 0,1 0 0,2 0 0,1-1 0,2 1 0,1-1 0,7 24-69,-6-47 6,1 1 0,0-1 0,0 0 0,1 0 0,0-1-1,1 0 1,0-1 0,1 0 0,0 0 0,0-1 0,1 0 0,0-1 0,0 0 0,1-1 0,0 0 0,8 2-6,4 1-941</inkml:trace>
  <inkml:trace contextRef="#ctx0" brushRef="#br0" timeOffset="103397.258">28536 4417 15155,'-21'54'7186,"-6"2"-3526,-1-4-3383,-3-2 0,-1-2 0,-3-1-1,-7 6-276,40-51-240,-1-7-1603,-7-17 975</inkml:trace>
  <inkml:trace contextRef="#ctx0" brushRef="#br0" timeOffset="103691.197">28322 4513 17612,'5'3'1328,"5"1"-168,3 2-272,3 0-303,5-2-81,1 2-136,2 2-40,1 3-184,0 4-80,-3 2-32,-2 4 72,-5-1 336</inkml:trace>
  <inkml:trace contextRef="#ctx0" brushRef="#br0" timeOffset="104157.871">28693 4916 13027,'29'-34'8861,"6"-20"-7545,-13 20-700,0-2-430,0 0 0,-3-2 0,-1 0 0,-2-1 1,4-15-187,-11 43 693,-11 38-319,-5 6-189,3-22-155,1-1-1,0 1 0,1 0 1,0 0-1,0 0 1,2 0-1,-1 0 0,1 0 1,1 0-1,0 0 1,0-1-1,1 1 0,1 0 1,0 0-1,0-1 1,1 1-30,14 1-563,-5-12 434</inkml:trace>
  <inkml:trace contextRef="#ctx0" brushRef="#br0" timeOffset="104516.298">29098 4596 20012,'0'0'1873,"0"0"303,0 2-968,-3 23-279,4-4-441,2 7-184,3 1-216,1 1-40,2-4-24,1-1 0,2-2 40,0-3-136,-1-2-968,-1-3-361</inkml:trace>
  <inkml:trace contextRef="#ctx0" brushRef="#br0" timeOffset="105002.954">29646 4141 20580,'0'0'1449,"0"0"135,-1 0-304,-21 25-584,10 2-295,-5 14-233,-3 6-64,-7 8-24,4 2 0,0-1-8,2-4 0,5-11-24,1-6-8,4-14 16,1-7 8,-2-9-600,3-5-473,-3-12-519</inkml:trace>
  <inkml:trace contextRef="#ctx0" brushRef="#br0" timeOffset="105248.333">29343 4335 20532,'19'7'1249,"0"2"143,6 1-352,5-1-376,8 3-312,10-9-288,6 1 40,6-4-848,-7-2 3745</inkml:trace>
  <inkml:trace contextRef="#ctx0" brushRef="#br0" timeOffset="105514.129">29804 4389 18092,'39'-22'5520,"-2"42"-4136,-36-13-1345,1-1 0,-1 1 0,0-1 0,-1 1 0,0 0 0,0 0 0,0-1 0,-1 1 0,0 0 0,0-1 0,-1 1 0,1-1 0,-1 1 0,-1-1 0,1 0 0,-1 0 0,-1 0 0,1 0 0,-1-1 0,0 1-1,0-1 1,0 0 0,-1 0 0,0 0-39,1 2 91,-51 83 1329,55-89-1415,0 0 0,0-1 1,0 1-1,0 0 0,0 0 0,0 0 0,0 0 1,1-1-1,-1 1 0,0 0 0,0 0 1,1-1-1,-1 1 0,1 0 0,-1 0 1,0-1-1,1 1 0,-1 0 0,1-1 1,0 1-1,-1 0 0,1-1 0,-1 1 0,1-1 1,0 1-1,0-1 0,-1 0 0,1 1 1,0-1-1,0 0 0,-1 1 0,1-1 1,0 0-1,0 0 0,0 0 0,0 1 0,-1-1 1,1 0-1,0 0 0,0 0 0,0-1 1,0 1-1,-1 0 0,1 0 0,0 0 1,0-1-1,0 1 0,-1 0 0,1-1-5,44-12-7,19-26-617,-31 10 1123</inkml:trace>
  <inkml:trace contextRef="#ctx0" brushRef="#br0" timeOffset="105764.978">30109 3993 18476,'9'-3'2176,"-2"3"377,2 2-1345,-6 5-104,4 6-375,4 5-97,-3 8-160,5 3-88,1 6-88,-4 2-56,0 4-112,-6 3-40,-4 5-72,-5 2-16,-9 0 32,1-1 8,0-8-1568</inkml:trace>
  <inkml:trace contextRef="#ctx0" brushRef="#br0" timeOffset="107513.539">29312 5295 13715,'-24'-11'9519,"-47"47"-7978,61-28-1518,0 0 1,1 1 0,0 0 0,0 1-1,1 0 1,1 0 0,-1 1 0,2 0-1,-1 0 1,2 0 0,-3 7-24,8-17 4,0 0 0,0 0 0,0 1 0,0-1 0,0 0-1,0 0 1,0 0 0,0 0 0,1 0 0,-1 0 0,0 0 0,1 0 0,-1 0 0,1 0 0,-1-1 0,1 1-1,0 0 1,-1 0 0,1 0 0,0 0 0,-1-1 0,1 1 0,0 0 0,0-1 0,0 1 0,0-1 0,0 1-1,0-1 1,0 1 0,0-1 0,0 1 0,0-1 0,0 0 0,0 0 0,0 0 0,0 1 0,0-1 0,0 0-1,0 0 1,0 0 0,0-1 0,0 1 0,0 0 0,0 0 0,0-1 0,0 1 0,0 0 0,0-1 0,0 1-1,0-1 1,0 1 0,0-1 0,0 1 0,-1-1 0,2 0-4,19-1 30,-16 3-33,0 0 1,-1 0-1,1 1 0,0-1 0,0 1 0,-1 0 0,1 0 0,-1 1 0,0-1 0,0 1 0,0 0 0,0 0 0,0 0 0,0 1 0,-1 0 1,0-1-1,0 1 0,0 0 0,1 1 3,-3-3 33,0 0 1,0 0 0,0 0-1,0 0 1,0 0 0,0 0-1,0 0 1,-1 1-1,1-1 1,-1 0 0,1 0-1,-1 1 1,0-1 0,0 0-1,0 1 1,0-1-1,-1 0 1,1 1 0,-1-1-1,1 0 1,-1 0 0,0 0-1,1 1 1,-1-1-1,-1 0 1,1 0 0,0 0-1,0-1 1,-1 1 0,1 0-1,-1 0 1,1-1-1,-1 1 1,0-1 0,0 1-1,1-1 1,-1 0 0,0 1-1,0-1 1,0 0-1,-2 0-33,2 1-7,1-1-1,-1 0 1,1 1 0,-1-1-1,0 0 1,0 0-1,0 0 1,1 0-1,-1 0 1,0 0-1,0-1 1,0 1-1,0-1 1,-1 1 0,1-1-1,0 0 1,0 0-1,0 0 1,0 0-1,0 0 1,0 0-1,0-1 1,0 1 0,0-1-1,0 1 1,0-1-1,0 0 1,0 0-1,0 0 1,0 0-1,0 0 1,0 0-1,1 0 1,-1-1 0,1 1-1,-1-1 1,1 1-1,-1-1 1,1 1-1,0-1 1,0 0-1,0 0 1,0 0-1,0 1 1,0-1 0,0-2 7,2-18-1361</inkml:trace>
  <inkml:trace contextRef="#ctx0" brushRef="#br0" timeOffset="107778.577">29420 5449 21101,'-1'13'856,"-1"-1"32,2-4-280,0-8-336,0 0-296,22 3-640,0-13-352</inkml:trace>
  <inkml:trace contextRef="#ctx0" brushRef="#br0" timeOffset="108059.728">29555 5090 19308,'-2'3'1742,"-4"7"-1470,2 0 1,-1 0 0,2 0-1,-1 1 1,1 0 0,1 0-1,0 0 1,0 0-1,1 0 1,1 0 0,0 0-1,0 0 1,1 0 0,1 0-1,0 0 1,0 1-273,61 173 313,-35-121-373,-27-61-617,-1-3-474</inkml:trace>
  <inkml:trace contextRef="#ctx0" brushRef="#br0" timeOffset="108354.443">29411 5367 21373,'0'0'1272,"0"0"536,0 0-920,2 0-215,39-22-393,-22 9-72,10-2-160,2 1-24,5-1-568,1 1-609</inkml:trace>
  <inkml:trace contextRef="#ctx0" brushRef="#br0" timeOffset="108603.308">29778 5450 20012,'0'9'1769,"0"1"439,3-1-1024,3-2-656,1-1-167,2-6-281,1-1-593</inkml:trace>
  <inkml:trace contextRef="#ctx0" brushRef="#br0" timeOffset="109396.841">30106 5132 16756,'-3'-22'5361,"3"21"-3637,2 3-677,24 137 377,-10-80-1264,-14-59-148,-1 1 0,1-1 0,0 0 0,-1 0 0,1 0 0,-1 0 0,1-1 0,-1 1 0,1 0 0,-1-1-1,1 1 1,-1-1 0,1 1 0,-1-1 0,1 0 0,-1 1 0,1-1 0,-1 0 0,0 0 0,0 0 0,0 0 0,1 0-1,-1-1 1,0 1 0,0 0 0,0 0 0,-1-1 0,1 1 0,0 0 0,0-1 0,-1 1 0,1-2-12,13-18 197,-1-1 1,-1-1 0,-2 0 0,0 0 0,-1-1-1,-1-1 1,-1-1-198,-6 23 95,4 20-46,12 120 92,-17-136-138,0 0-1,0 0 0,1-1 1,-1 1-1,0 0 0,1 0 1,-1 0-1,1-1 0,-1 1 1,1 0-1,-1 0 1,1-1-1,-1 1 0,1-1 1,0 1-1,-1 0 0,1-1 1,0 1-1,-1-1 0,1 1 1,0-1-1,0 0 0,0 1 1,-1-1-1,1 0 0,0 0 1,0 1-1,0-1 0,0 0 1,0 0-1,-1 0 0,1 0 1,0 0-1,0 0 0,0 0 1,0 0-1,0-1 0,-1 1 1,1 0-1,0 0 0,0-1 1,0 1-1,-1-1 0,1 1 1,0-1-1,0 1 0,-1-1 1,1 1-1,0-1 0,-1 1 1,1-1-1,-1 0-2,32-38 137,-30 37-129,62-122 224,-63 122-246,1 6-8,15 131 61,-17-134-52,1-1-1,-1 1 1,0-1 0,0 0 0,0 1-1,0-1 1,0 1 0,1-1-1,-1 1 1,0-1 0,0 1 0,1-1-1,-1 0 1,0 1 0,1-1 0,-1 0-1,0 1 1,1-1 0,-1 0-1,1 1 1,-1-1 0,0 0 0,1 0-1,-1 1 1,1-1 0,-1 0 0,1 0-1,-1 0 1,1 0 0,-1 0-1,1 0 1,-1 0 0,1 0 0,-1 0-1,1 0 1,-1 0 0,1 0 0,-1 0-1,1 0 1,-1 0 0,0 0-1,1 0 1,-1-1 0,1 1 0,-1 0-1,1 0 1,-1-1 0,1 1 0,-1 0-1,0 0 1,1-1 0,-1 1 0,0-1-1,1 1 1,-1 0 0,0-1-1,0 1 1,1-1 0,-1 1 0,0 0-1,0-1 14,12-16 1271</inkml:trace>
  <inkml:trace contextRef="#ctx0" brushRef="#br0" timeOffset="109646.825">30587 4990 20948,'0'0'1457,"1"0"327,1 0-640,37 6-215,-19-13-521,4 0-216,2-5-136,3-1-16,-5 0-280,-1 1-592,-14 2 503</inkml:trace>
  <inkml:trace contextRef="#ctx0" brushRef="#br0" timeOffset="109897.019">30613 5155 20748,'0'0'937,"1"0"-113,26-3-144,-5-8-392,1-5-80,8-3-64,-1-2-184,-2 2-904</inkml:trace>
  <inkml:trace contextRef="#ctx0" brushRef="#br0" timeOffset="124499.271">30293 5685 5625,'-5'-10'10292,"9"7"-10153,-1 0 0,1 0 1,-1 0-1,1 0 0,0 1 1,0-1-1,0 1 0,0 0 0,1 0 1,-1 0-1,1 1 0,-1 0 1,1 0-1,-1 0 0,1 0 1,0 0-1,0 1-139,35-9 271,404-158 180,17 10-71,-432 149-372,87-21 49,-2-6-1,77-34-56,509-230 122,-410 205 1941,-158 66-1827,-130 27-216,-2 1 8,0 0 14,0 0 0,-3 0-20,-14 1-24,-1 1 158</inkml:trace>
  <inkml:trace contextRef="#ctx0" brushRef="#br0" timeOffset="137911.899">30144 3881 10426,'0'0'394,"-10"-1"431,-59-1 333,-166 35 4066,119-11-4318,-324 54 657,56-3-814,12-16-653,58-23-63,275-33-1,1 2 0,0 1 1,0 2-1,1 1 0,0 2 0,0 2 1,1 1-1,0 2 0,1 1 0,1 2 1,-22 15-33,-188 127 333,223-149-322,1 0 0,0 2 1,0 0-1,1 1 0,1 0 0,0 2 0,1 0 0,0 1 1,1 1-1,1 1 0,1 0 0,1 0 0,0 2 0,1 0 1,1 0-1,0 4-11,10-15-3,0 1 0,1 0 0,0 0-1,0 0 1,1 0 0,1-1 0,-1 1 0,2 0 0,-1-1 0,1 1 0,1-1 0,0 0 0,0 0 0,1-1 0,0 1 0,0-1-1,1 0 1,0 0 0,0-1 0,1 1 0,0-1 0,0-1 0,1 0 0,0 0 0,0 0 0,7 3 3,5-1-16,-1 0 1,1-2-1,1 0 1,-1-1-1,1-2 1,0 0-1,0-1 1,0 0-1,18-3 16,-28 1 0,36 1-2,0-2 0,0-2 0,0-3 0,33-8 2,-26 1 15,1 2 0,0 3 0,0 2 0,1 2 0,0 3 0,0 2 0,18 5-15,5 1 2,1-3 0,0-4 1,16-4-3,59 0 9,-8 17 7,53-4-40,78-48 45,-179 23-28,0-5 0,-2-4 0,0-4-1,22-14 8,-39 15 13,219-77-27,-271 96 11,0-2 0,-1-1 0,0-1 1,0-1-1,-2-1 0,0-2 0,0 0 0,-2-2 1,0 0-1,-1-2 0,4-6 3,-18 19 10,-1 0 0,0 0 0,0-1 1,0 0-1,-1 0 0,0-1 0,-1 1 0,0-1 0,-1 0 0,0-1 1,-1 1-1,0-1 0,0 0 0,-1 0 0,1-10-10,-3 9 26,-1 0 0,0-1 0,-1 1-1,0 0 1,-1 0 0,0 0 0,-1 0 0,0 1 0,-1-1-1,0 1 1,-1 0 0,0 1 0,-1-1 0,0 1 0,-1 0-1,0 1 1,0 0 0,-1 0 0,-2-1-26,-4-2 24,-1 0 0,0 1-1,0 1 1,-1 0 0,0 1 0,-1 1 0,0 1 0,0 0 0,0 1-1,-1 1 1,0 1 0,0 1 0,0 1 0,-1 0 0,1 1 0,0 1-1,-1 1 1,-9 2-24,-27-2-657</inkml:trace>
  <inkml:trace contextRef="#ctx0" brushRef="#br0" timeOffset="141967.945">30463 4154 23005,'10'-7'928,"3"-1"152,4-2-608,5 0-55,8-5-289,5-2-96,11-7-32,1 1 0,-2-2 16,-2 3 0,-13 3-56,-4 5-264,-11 8-521,-5 4-391,-10 10-472</inkml:trace>
  <inkml:trace contextRef="#ctx0" brushRef="#br0" timeOffset="142251.263">30528 4260 12347,'0'5'2568,"0"-5"2009,0 0-2776,0 0-873,25-18-72,0-4-272,7-2-88,12-4-240,-2-1-112,2 2-104,0 1-40,-1 1-1096</inkml:trace>
  <inkml:trace contextRef="#ctx0" brushRef="#br0" timeOffset="143108.094">31188 3576 24333,'-4'26'472,"-4"15"-360,1 6-40,-2 5 8,1 1-16,-4-2-16,3-3 0,0-7-16,1-3 0,2-10 0,0-4-16,0-9-152,0-5-440,-4-11-760</inkml:trace>
  <inkml:trace contextRef="#ctx0" brushRef="#br0" timeOffset="143263.374">31064 3806 21909,'19'8'208,"4"-2"-104,2-2-40,4-3-8,3-1-16,1 0-16,-1 0-392</inkml:trace>
  <inkml:trace contextRef="#ctx0" brushRef="#br0" timeOffset="143557.073">31406 3960 21509,'83'-215'1317,"-77"241"-941,15 183 163,-9-184-886,-7-24-258</inkml:trace>
  <inkml:trace contextRef="#ctx0" brushRef="#br0" timeOffset="143904.119">31427 3125 24829,'69'-37'850,"-68"36"-845,1 1 0,-1 0 1,1-1-1,-1 1 0,1 0 0,-1 0 0,1 0 0,-1 0 1,1 0-1,-1 0 0,1 1 0,-1-1 0,1 0 1,-1 1-1,0-1 0,1 1 0,-1 0 0,0-1 1,1 1-1,-1 0 0,0 0 0,0 0 0,0-1 1,1 1-1,-1 1 0,0-1 0,0 0 0,0 0 1,-1 0-1,1 0 0,0 1 0,0-1 0,-1 0 1,1 1-1,-1-1 0,1 1 0,-1-1 0,1 0 1,-1 1-1,0-1 0,0 1 0,0-1 0,0 1 1,0-1-1,0 1 0,0-1 0,0 1 0,-1-1 0,1 1-4,-37 141 334,19-90-237,12-34-62,1-9-17,1 1 1,1 0-1,0 0 1,1 0-1,0 1 1,0-1-1,1 0 1,1 1-1,0-1 1,1 2-20,0-12 0,0 1 1,1-1-1,-1 0 1,1 0-1,-1 0 1,1 0 0,0 0-1,-1 0 1,1 0-1,0 0 1,-1-1-1,1 1 1,0-1-1,0 1 1,0-1-1,0 0 1,0 0 0,-1 0-1,1 0 1,0 0-1,0 0 1,0 0-1,0-1 1,0 1-1,-1-1 1,1 1 0,0-1-1,0 0 1,-1 0-1,1 1 1,0-1-1,-1-1 1,1 1-1,-1 0 1,1 0-1,-1 0 1,0-1 0,1 1-1,-1-1 1,0 1-1,0-1 1,0 1-1,0-1 1,0-1-1,3 0-79,20-16-803,0-1-406</inkml:trace>
  <inkml:trace contextRef="#ctx0" brushRef="#br0" timeOffset="144165.545">31790 3320 22213,'10'30'496,"0"3"-248,-1-1-56,-1-1-80,0-2 0,-1-4-72,2-2 8,-3-5-24,0-2 16,-4-7-560,-2-9-336</inkml:trace>
  <inkml:trace contextRef="#ctx0" brushRef="#br0" timeOffset="144433.748">31771 3385 22573,'32'-22'200,"4"1"-112,2-1-264,4 0-432</inkml:trace>
  <inkml:trace contextRef="#ctx0" brushRef="#br0" timeOffset="144605.923">32211 2980 23485,'-1'22'312,"-3"16"-192,-4 7-32,-3 9-8,-3 2 8,-3-1 8,2-2-16,1-9-16,5-6-16,2-14 8,-1-6-376,3-17 3593</inkml:trace>
  <inkml:trace contextRef="#ctx0" brushRef="#br0" timeOffset="144765.582">32092 3166 24157,'33'-11'208,"4"4"-96,-4 3-64,5 2-280,-13 8 96</inkml:trace>
  <inkml:trace contextRef="#ctx0" brushRef="#br0" timeOffset="144930.031">32384 3192 22901,'2'-1'48,"0"1"1,1 0-1,-1 0 1,1 0-1,-1 0 1,0 0-1,1 0 1,-1 1-1,0-1 1,1 1-1,-1-1 1,0 1-1,0 0 1,1 0-1,-1 0 1,0 0-1,0 0 1,0 1-1,0-1 1,0 1-1,-1-1 1,1 1-1,0 0 1,-1-1-1,1 1 0,-1 0 1,1 0-1,-1 0 1,0 0-1,0 0 1,0 1-1,0-1 1,-1 0-1,1 0 1,0 1-1,-1-1 1,1 0-1,-1 1 1,0-1-1,0 1 1,0-1-1,0 0 1,-1 1-1,1-1 1,-1 1-49,-51 117 1365,51-118-1193,1-2 12,4-1-38,44-40-517,-28 13-843</inkml:trace>
  <inkml:trace contextRef="#ctx0" brushRef="#br0" timeOffset="149939.629">29835 3136 20540,'-11'-21'2225,"10"19"-1469,1 2-239,-3 9 281,0 10-790,1 1 1,1-1-1,1 0 1,0 0-1,2 1 1,0-1-1,1 0 1,3 9-9,3 26 31,9 56 145,-12-121 188,-9-136 529,-2 78-777,-3-1-1,-3 2 0,-3-1 1,-10-23-116,16 71 45,6 17-17,1 7-32,0 5-3,0-1 0,1 0 0,0 1 0,0-1 0,1 1 1,0-1-1,0 0 0,0 1 0,1-1 0,0 0 0,1 0 0,0 0 0,0 0 0,0-1 0,1 1 0,4 5 7,-7-11 4,0 1 0,0-1 0,0 0 0,0 1 0,0-1-1,1 0 1,-1 0 0,0 0 0,1 0 0,-1 0 0,1 0-1,-1 0 1,1 0 0,0-1 0,-1 1 0,1-1 0,0 1-1,-1-1 1,1 1 0,0-1 0,0 0 0,-1 0 0,1 0-1,0 0 1,0 0 0,-1-1 0,1 1 0,0 0 0,-1-1-1,1 1 1,0-1 0,-1 0 0,1 1 0,0-1 0,-1 0-1,1 0 1,-1 0 0,0 0 0,1 0 0,-1 0 0,0-1-1,0 1 1,1 0 0,-1-1-4,49-65 159,32-143 86,-70 183-259,-11 27 10,0 0-1,0-1 1,0 1 0,0 0-1,0 0 1,-1 0-1,1 0 1,0 0 0,0 0-1,0 0 1,0 0-1,0 1 1,0-1-1,-1 0 1,1 0 0,0 1-1,0-1 1,0 1-1,-1-1 1,1 1 0,0-1-1,0 1 1,-1-1-1,1 1 1,0-1 0,-1 1-1,1 0 1,-1 0-1,1-1 1,-1 1 0,1 0-1,-1 0 1,0-1-1,1 1 1,-1 0 0,0 0-1,1 0 1,-1 0-1,0 0 1,0-1 0,0 1-1,0 0 1,0 0-1,0 0 1,0 0-1,0 0 1,0 0 0,-1 0-1,1-1 1,0 1-1,0 0 1,-1 0 0,0 0 4,2 1-10,44 300-86,-45-300 99,0 0 0,0 0 1,0 0-1,0 0 0,0 0 0,1 0 0,-1 0 0,1 0 0,-1 0 0,1 0 0,0-1 0,0 1 0,-1 0 0,1 0 0,1-1 0,-1 1 0,0 0 0,0-1 0,0 0 0,1 1 0,-1-1 0,1 0 0,-1 1 0,1-1 0,0 0 0,-1 0 0,1 0 0,0 0 0,0-1 0,0 1 0,-1 0 0,1-1 0,0 1 0,0-1 1,0 0-1,0 0 0,0 0 0,0 0 0,0 0 0,0 0 0,0 0 0,0-1 0,0 1 0,2-1-3,6-10 26,0 0 0,0-1 0,-1 0 0,0 0 0,-1-1 0,-1 0 0,0-1 0,0 1 0,-2-1 0,1-2-26,-1 3 13,2-5-9,-5 15-24,0 6-29,3 6 36,-1 0 0,0 1 0,0-1 0,-1 1 0,0 0 0,-1 0 0,0 0 0,-1 0 0,0 0 0,0 7 13,11 58 11,-12-76-7,0 0 1,1 0-1,-1 0 0,1 0 1,-1 0-1,1 1 0,-1-1 0,1 0 1,0 0-1,-1 0 0,1 1 0,0-1 1,0 0-1,0 1 0,-1-1 0,1 1 1,0-1-1,0 1 0,0-1 1,0 1-1,0 0 0,0-1 0,0 1 1,0 0-1,0 0 0,0 0 0,0 0 1,0 0-1,0 0 0,0 0 1,0 0-1,0 0 0,0 0 0,0 0 1,0 1-1,0-1 0,0 0 0,-1 1 1,1-1-1,0 1 0,0-1 1,0 1-1,0-1 0,0 1 0,-1 0 1,1-1-1,0 1 0,-1 0 0,1 0 1,0 0-1,-1-1 0,1 1 1,-1 0-1,1 0 0,-1 0 0,0 0 1,1 0-1,-1 0 0,0 0 0,0 0 1,1 0-1,-1 0 0,0 0 1,0 0-5,14-65-366,-9 20-935</inkml:trace>
  <inkml:trace contextRef="#ctx0" brushRef="#br0" timeOffset="150123.718">30333 2675 22965,'-6'-4'888,"6"4"296,0 0-391,0 0-401,0 1-152,0 1-240,0 1 8,-2 49-8,2-50 24,0-1-696,0 1-337,2-1 3714</inkml:trace>
  <inkml:trace contextRef="#ctx0" brushRef="#br0" timeOffset="150373.639">30555 2783 14171,'0'0'2753,"0"0"647,-2 0-2071,1 2-457,-33 28-352,22-14-184,-1 8-112,2 2 16,0 6-24,4 2-8,7-1-80,0-5-72,10-6-16,3-6 16,6-13-8,2-8 16,1-16-680,1-7-264</inkml:trace>
  <inkml:trace contextRef="#ctx0" brushRef="#br0" timeOffset="151013.373">30756 2723 23749,'0'14'139,"15"83"453,-14-96-583,-1 0 0,0 0 0,1 0 0,-1 0 1,1 0-1,-1 0 0,1 0 0,-1 0 0,1 0 0,0 0 0,0 0 1,-1-1-1,1 1 0,0 0 0,0-1 0,0 1 0,0 0 0,0-1 1,0 1-1,0-1 0,0 1 0,0-1 0,0 0 0,0 0 1,0 1-1,0-1 0,0 0 0,0 0 0,0 0 0,0 0 0,0 0 1,0 0-1,1 0 0,-1 0 0,0-1 0,0 1 0,0 0 0,0-1 1,0 1-1,0-1 0,0 1 0,0-1 0,0 1 0,-1-1 0,1 0 1,0 1-1,0-1 0,0 0 0,-1 0 0,1 1 0,0-1 0,-1 0 1,1 0-1,0 0 0,-1 0 0,0 0 0,1 0 0,-1 0 0,1 0 1,-1 0-1,0 0 0,0 0 0,0-1-9,2-2 11,-1-1 0,0 1 1,-1-1-1,1 1 0,-1-1 0,0 0 0,0 1 0,0-1 1,-1 1-1,1-1 0,-1 1 0,0-1 0,-1 1 1,1-1-1,-1 1 0,0 0 0,0 0 0,0 0 0,0 0 1,-1 0-1,-1-2-11,-33-29 113,35 34-29,3 3 128,5 0-209,-1 0 0,1 0 0,0 0 0,0-1-1,1 0 1,-1 0 0,0-1 0,0 1 0,1-1 0,-1-1 0,0 1 0,0-1-1,0 0 1,0 0 0,1-1 0,-2 0 0,1 0 0,0 0 0,0-1 0,4-2-3,3-2-112,0 0 0,-1 0 0,0-1 0,0-1 0,0 0 0,-1 0 0,-1-1 0,0-1 0,0 1 0,-1-2 0,0 1 0,-1-2 112,56-95-5258,-62 105 4453,-41 120 3928,33-103-3005,1-1-1,1 1 1,0 1-1,1-1 1,1 0 0,0 1-1,1 0 1,0-1 0,1 1-1,2 9-117,-2-23 12,0 0-1,0 0 1,0 0 0,0 0-1,0 0 1,0 0 0,0 0-1,1 0 1,-1 0 0,0 0-1,0 0 1,1 0-1,-1-1 1,1 1 0,-1 0-1,1 0 1,0 0 0,-1-1-1,1 1 1,-1 0 0,1-1-1,0 1 1,0 0 0,-1-1-1,1 1 1,0-1-1,0 1 1,0-1 0,0 0-1,0 1 1,0-1 0,0 0-1,-1 1 1,1-1 0,0 0-1,0 0 1,0 0 0,0 0-1,0 0 1,0 0-1,0 0 1,0 0 0,0-1-1,0 1 1,0 0 0,0-1-1,0 1 1,0 0 0,-1-1-1,1 1 1,0-1-1,0 1 1,0-1 0,0 0-12,41-35 761,-32 24-559,1 1 0,-2-2 1,0 1-1,0-1 0,-1 0 0,-1-1 1,0 0-1,-1 0 0,0-1 0,-1 1 1,-1-1-1,2-9-202,-6 20 22,-1 1 0,1 0 0,0 0 0,-1 0 0,0 0 0,0-1 0,0 1 0,0 0 0,0 0 0,-1 0 0,1 1 0,-1-1 0,0 0 0,0 1 0,0-1 0,0 1 0,0-1 0,0 1 0,-1 0 0,1 0 0,-1 0 0,1 0 0,-1 0 0,0 1 0,0-1 0,0 1 0,0 0 0,0 0 0,0 0 0,0 0 0,0 1 0,-1-1 0,1 1 0,0 0 0,0-1 0,0 2 0,-1-1 0,1 0 0,0 1 0,0-1 0,0 1 0,-1 0 0,1 0 0,0 0 0,0 1-22,-8 7-747</inkml:trace>
  <inkml:trace contextRef="#ctx0" brushRef="#br0" timeOffset="152457.693">31588 1766 17332,'-473'11'3389,"355"-3"-3296,0 5 0,1 5 1,1 5-1,-111 38-93,-29 36-23,4 12-1,-13 19 24,-527 287 22,619-340-24,50-24 0,2 5 0,3 5 0,-51 39 2,32 3 0,5 6 0,-77 84 0,83-75 0,89-86-12,2 1 1,2 1-1,1 2 1,2 2-1,1 0 1,2 2-1,2 1 1,1 1-1,3 1 1,-10 29 11,3 25-44,5 2 1,3 0-1,5 6 44,-12 60-1,6-64-37,4 1 1,5 0-1,4 1 0,5 0 1,6 41 37,10-47-80,5-1 0,4-1 1,4 0-1,37 87 80,-35-117-22,2-2 0,3-1 0,2-1 0,4-2 0,1-1 0,3-3 0,3-1 1,2-3-1,9 6 22,4 3-38,2-2 1,3-3 0,2-3-1,2-3 1,61 31 37,-40-38 10,1-4 0,2-4 0,1-4 0,2-4-1,0-5 1,1-4 0,1-4 0,1-4 0,0-5 0,0-4 0,-1-5 0,1-4 0,-1-4 0,26-10-10,223-59-76,59-33 76,116-30 129,-336 102-53,-102 29-94,-1-5 1,0-3 0,-2-4 0,-1-3 0,-1-4 0,-2-4 0,46-29 17,-74 30-45,-2-3 1,-1-1-1,-2-3 0,-2-2 1,-2-1-1,-2-2 0,-2-2 1,-3-1-1,-2-2 0,17-37 45,-5-5 54,-4-2-1,-4-1 0,-4-2 1,-5-2-1,12-90-53,-23 55 83,-6-1 0,-6-1 0,-8-56-83,2 62 88,10-11-2,8 2-1,5 0 1,7 1 0,5 1-1,7 2 1,6 2-1,8-4-85,5-31 107,-48 145-54,-2-1 0,0 0 0,-2 0 0,-1-1 0,-1 1 0,-1-1 0,-1 0 0,-2 0 0,-1-1 0,-1 1 0,-2 0 0,0 0 0,-2 0 0,-1 1 0,-5-12-53,2 19 88,0 1 0,-2 0 0,0 0 1,-1 1-1,-1 1 0,-1 0 0,-1 1 1,0 0-1,0 1 0,-2 1 0,0 0 1,0 1-1,-2 1 0,1 1 0,-1 1 1,-1 0-1,0 2 0,-6-2-88,-33-9-199,1 2 0,-2 3-1,0 3 1,0 3 0,-60-2 199,-4 3-748</inkml:trace>
  <inkml:trace contextRef="#ctx0" brushRef="#br0" timeOffset="154475.676">28343 3154 23501,'-43'-12'648,"34"10"-653,1 1-1,-1-1 0,1-1 0,0 1 1,0-1-1,0-1 0,1 0 0,-1 0 0,1 0 1,0-1-1,0 0 0,0 0 0,1-1 1,-1 0-1,1 0 0,0-1 6,-16-21-471,-2 2 1,0 1-1,-2 1 0,0 1 1,-2 1-1,-7-3 471,-37-32-862,11 10 1118,-2 2-1,-2 4 1,-2 2-1,-1 3 1,-22-6-256,-213-108 136,178 94 29,-2 5 1,-2 6 0,-2 5-1,-2 7 1,-1 5 0,-87-5-166,-27-11 561,-155-49 487,-113-54-1048,-105-27-852,224 80 460,-425-115 317,729 181 14,-868-241-195,-717-128 398,1135 271-118,-160 1-24,-1962-146 454,441 171-362,323 20-96,397 134-14,1321-40 7,0 8 0,1 8-1,2 8 1,2 8 0,2 7-1,-34 23 12,149-51-8,1 4 0,2 2 0,1 2 0,1 3 0,2 3 0,-14 14 8,-341 330-118,370-343 45,2 1 1,2 1-1,2 2 0,1 2 1,-2 8 72,3 4-647,2-8 70</inkml:trace>
  <inkml:trace contextRef="#ctx0" brushRef="#br0" timeOffset="154742.166">8340 1161 22373,'-11'0'504,"-1"22"-400,-4 16-96,-8 28-72,-9 13-8,-7 20 72,-5 5 16,-2 11 32,1 2 8,6-3-32,2-8 0,15-27 0,8-16-8,20-40-144,20-23-352,53-68 184</inkml:trace>
  <inkml:trace contextRef="#ctx0" brushRef="#br0" timeOffset="189979.428">21359 2882 11386,'-65'-25'8012,"16"30"-6111,22 5-1757,0 1 0,1 2 0,0 1 0,1 1 0,1 1 0,0 1 0,1 1 0,1 1 0,1 1 1,1 1-1,0 1 0,2 0 0,0 2 0,2 0 0,1 0 0,0 2 0,-8 22-144,8-17-9,2 0 0,0 1 0,3 1 0,0 0 1,2 0-1,2 1 0,1 0 0,2 0 0,1 0 0,1 0 0,2 0 1,1 0-1,2 0 0,2 0 0,1 0 0,1-1 0,2-1 1,1 1-1,13 24 9,-19-47-5,1 1 0,0-1 0,1-1 0,-1 1 0,2-1 0,0-1 0,0 1 0,0-1 1,1-1-1,0 1 0,0-2 0,1 1 0,0-1 0,0-1 0,1 0 0,0 0 0,0-1 0,0 0 0,0-1 1,0 0-1,1-1 0,-1 0 0,1-1 0,-1 0 0,12-1 5,-5-2 5,-1 0 0,1-1 0,-1 0-1,1-2 1,-1 0 0,0-1 0,-1 0 0,0-2 0,0 0-1,0 0 1,-1-2 0,0 0 0,-1 0 0,0-2 0,-1 0 0,0 0-1,8-11-4,18-23 49,-3-1-1,-1-2 1,-3-1-1,20-41-48,-23 39 88,-2-1 1,-2-2-1,-2 0 0,-3-1 0,-3-2 1,-2 1-1,-2-2 0,-3 0 1,-3 0-1,-2-5-88,-5 44 166,-1 1 0,0 0 1,-2-1-1,0 1 0,-1 0 0,-1 0 0,0 1 1,-9-18-167,11 30 45,0-1 0,0 1 1,-1 0-1,1 1 0,-1-1 1,-1 1-1,1 0 0,-1 0 1,0 0-1,0 0 0,0 1 1,-1 0-1,1 0 0,-1 0 1,0 1-1,0 0 0,0 0 1,-1 0-1,1 1 0,-1 0 1,1 1-1,-1-1 0,0 1 1,0 0-1,0 1 0,-6 0-45,-86 27-1033,45 1-221</inkml:trace>
  <inkml:trace contextRef="#ctx0" brushRef="#br0" timeOffset="-208774.739">2326 1423 14003,'-15'3'984,"-1"0"-56,3 1-880,1 2-216,3-6-1048,-1 0-1296,3-3-201</inkml:trace>
  <inkml:trace contextRef="#ctx0" brushRef="#br0" timeOffset="-207797.223">2184 1430 3513,'-53'25'6201,"-33"1"-2334,71-22-3172,-341 62 4500,332-60-5076,0 1-1,0 1 1,1 1 0,1 0-1,-1 2 1,1 1 0,1 1-1,0 0 1,1 2 0,-15 14-119,-17 19 144,2 1 1,3 3-1,-7 13-144,44-53 32,0-1-1,1 1 1,0 1-1,1-1 1,1 1-1,0 1 1,1-1 0,0 1-1,1 0 1,1 1-1,0-1 1,1 1-1,1 0 1,0 0-1,1 0 1,0 0-1,1 0 1,1 0 0,0 0-1,1 0 1,1-1-1,1 1 1,0 0-1,0-1 1,1 0-1,8 13-31,93 117 134,-90-117-131,2-1 0,0 0 1,2-1-1,1-1 0,1-1 1,1-1-1,1-1 0,0-1 1,2-1-1,7 3-3,9-3 17,2-1 0,0-2 0,1-2 0,0-2 0,1-2 0,1-2 0,-1-2 0,1-2 1,0-3-1,0-1 0,0-2 0,0-2 0,-1-3 0,6-2-17,14-4 5,0-2 1,-2-3 0,0-2-1,-1-4 1,-1-2 0,-2-3-1,-1-2 1,15-13-6,305-231-20,-328 235 52,-2-2 0,-2-2-1,-1-3 1,-3-1 0,33-47-32,-67 86-13,-1-1 1,0 0-1,0 0 0,-1-1 1,0 0-1,-1 0 0,0-1 1,-1 1-1,0-1 0,-1 0 1,0-1-1,-1 1 0,0-1 1,-1 0-1,-1 1 1,0-1-1,-1 0 0,0 0 1,0 0-1,-2 0 0,0 1 1,0-1-1,-1 1 0,-1-1 1,-4-10 12,0 12-1,0 0-1,0 1 1,-1 0 0,-1 0 0,0 1-1,0 1 1,0 0 0,-1 0 0,-1 1-1,1 0 1,-1 1 0,0 0 0,-1 1-1,1 0 1,-1 1 0,-5-1 1,-25-5 46,0 2-1,-1 2 1,1 1-1,-19 2-45,-510 22 70,446-13-356,0 6 1,-90 22 285,107-10-489</inkml:trace>
  <inkml:trace contextRef="#ctx0" brushRef="#br0" timeOffset="-122943.245">8218 6344 21661,'152'36'2966,"-5"-51"-2909,22-3 2,147-33 189,-255 43-244,1 4 0,0 2 0,52 5-4,7 0 2,617 3-2,-163-2 10,-163 11 14,-305-14-739,-108-1-708</inkml:trace>
  <inkml:trace contextRef="#ctx0" brushRef="#br0" timeOffset="-101749.443">18899 6567 15771,'0'0'1095,"0"0"-85,0 0-234,6 5 1071,4-1-1702,1-1 1,-1 0-1,1 0 0,0-1 0,0-1 1,1 0-1,-1-1 0,0 0 0,0 0 1,0-1-1,0-1 0,0 0 0,6-2-145,19 0 263,587-46 976,-580 45-1201,74-10 29,0 6 0,0 5 0,68 8-67,-98 4 190,0-3 0,1-5 0,-1-3 1,0-4-1,38-9-190,326-59 253,-381 64 1510,-70 15-3521,0-3 282</inkml:trace>
  <inkml:trace contextRef="#ctx0" brushRef="#br0" timeOffset="-74605.492">23782 6422 18164,'-24'3'2398,"30"4"-1903,1-4-485,0 0 1,-1 0-1,1 0 1,1-1-1,-1 0 1,0 0-1,1-1 1,-1 1 0,1-2-1,-1 1 1,1-1-1,-1 0 1,8-2-11,288-50 505,373 24-454,-596 20-18,6-2 219,1 3 1,-1 4-1,1 4 1,79 11-253,-32 37 1528,-101-43-2253,-31-6-98</inkml:trace>
  <inkml:trace contextRef="#ctx0" brushRef="#br0" timeOffset="-61656.497">19086 6463 4089,'0'0'861,"-12"1"14241,114 46-13739,-68-38-1321,1-2-1,-1-2 1,1-1 0,1-2-1,-1-1 1,0-2-1,2-1-41,13 1 60,753-24 380,-422 39-409,136 29 1572,-453-32-150,-63-10-1289,-1-1 23,0 0 36,0 0 29,-32 1 979,-17 2-4379,25-1 871,16-1-2436</inkml:trace>
  <inkml:trace contextRef="#ctx0" brushRef="#br0" timeOffset="-25464.61">8470 6163 11002,'0'0'462,"0"0"-37,0 0-141,0 0-178,-1-2-714,11-1 8161,275 15-7448,-118-18-11,107 31 1458,-24-11-1466,-61-9-71,64 8 10,153 18 13,-213-7-34,181 11 2,241-35-14,108-24 8,-448 26-29,26 14 29,-94-3 21,361 34-7,-9 6-22,207-31 16,1040-41-14,-1062 35 14,-381-8 1,151 32-9,-250-20 2,203-13-2,-334-8 5,725 7-13,351-19 24,-263 10-24,341 6 50,-420 3 18,-585-2-37,186-26-23,26-20 325,-320 23 1770,-174 19-1554,0 0 25,0 0-90,0 0-100,0 0-81,0 0-35,0 0-46,0 0 6,0 0-46,0 0-26,0 0 14,0 0-36,-3 2-2602,3-1 889</inkml:trace>
  <inkml:trace contextRef="#ctx0" brushRef="#br0" timeOffset="163874.63">419 6233 14555,'7'5'4049,"35"22"-3932,31-3-93,1-4 0,0-2 0,2-4 0,0-3 0,0-4 0,1-3 0,10-3-24,174 16 95,-57 7-44,-39-3-28,0-6-1,1-8 1,1-7-23,64-16 38,268-4 305,193 71 1474,-419-26-1737,-224-22 417,-3-3 2294</inkml:trace>
  <inkml:trace contextRef="#ctx0" brushRef="#br0" timeOffset="178757.57">939 6437 16780,'0'-1'4085,"-11"5"-1797,3 1-2079,0-1 0,1 1 0,-1 1 1,1-1-1,0 1 0,1 1 0,0-1 0,0 1 0,0 0 1,1 0-1,0 1 0,0 0-209,-3 2 76,2 0 0,-1 1 1,1 0-1,1 0 0,0 0 0,0 1 0,1-1 1,1 1-1,0 0 0,1 0 0,0 0 1,1 1-1,0-1 0,1 0 0,0 1 1,1-1-1,0 0 0,1 4-76,0-13-8,0 0 0,0 0 1,0 0-1,0 0 0,0 0 0,1-1 0,-1 1 1,1-1-1,-1 1 0,1-1 0,0 0 0,0 0 1,0 0-1,0 0 0,1-1 0,-1 1 0,0-1 1,1 0-1,-1 0 0,1 0 0,-1-1 0,1 1 1,-1-1-1,1 1 0,-1-1 0,1 0 0,0-1 1,-1 1-1,1-1 0,-1 1 0,1-1 0,-1 0 0,1-1 1,-1 1 7,32-8-1205</inkml:trace>
  <inkml:trace contextRef="#ctx0" brushRef="#br0" timeOffset="181036.61">7666 13369 12979,'-45'29'7680,"-32"-16"-5912,48-17-1527,1-1-1,-1-1 0,1-1 0,0-2 0,0-1 1,1-1-1,1-1 0,-6-5-240,-48-18 15,-242-114 42,273 119-66,0-1 0,3-3 0,0-2 0,3-1 0,1-3 0,-11-15 9,12 15-2,-68-52 5,80 70-2,0-2 0,2 0-1,1-2 1,1-1 0,-1-3-1,-89-138-15,8-4-1,0-19 16,4-21-24,9-4 0,10-5 0,10-2 0,-32-172 24,-48-288 18,12-124-18,18 90 28,55 354 21,16 76 222,-19-21-271,54 247 157,-2 0 1,-3 2-1,-3 1 1,-2 0-1,-3 2 1,-2 2-1,-3 1 1,-13-14-158,5 12 83,-2 2 0,-3 2 0,-2 2 0,-10-5-83,-99-71 613,-5 7 1,-58-24-614,213 136-107,1 0-49,0 0 0,0 1 0,-1 0 0,0 0-1,0 1 1,0 1 0,0-1 0,0 2 0,-11-2 156,19 4-1473</inkml:trace>
  <inkml:trace contextRef="#ctx0" brushRef="#br0" timeOffset="181870.395">3637 6719 12067,'-10'97'9568,"9"-95"-8738,1-2-27,-16-17 460,-15-103 20,-67-316-169,85 353-1015,14 82-102,0 0 0,1 1 1,-1-1-1,0 0 0,0 0 0,0 0 0,1 1 0,-1-1 0,0 1 0,1-1 1,-1 1-1,1 0 0,-1-1 0,1 1 0,-1 0 0,0 0 0,1 0 1,-1 0-1,1 0 0,-1 0 0,1 1 0,-1-1 0,0 0 0,1 1 1,-1-1-1,0 1 0,1-1 0,-1 1 0,0 0 0,1-1 0,-1 1 0,0 0 1,0 0-1,0 0 0,0 0 0,0 0 0,0 0 3,3 1-2,125 62-73,4-5-1,2-7 0,51 10 76,-93-36-885,8-3-165</inkml:trace>
  <inkml:trace contextRef="#ctx0" brushRef="#br0" timeOffset="199570.555">428 6364 14291,'168'-1'2105,"156"20"-1989,200 7-64,313-25 260,-328 7 1361,59-25-1673,-445 8 44,-1-5-1,0-6 0,-1-5 1,54-21-44,24-9 110,-175 56 24,-23 0 164,-4 2 265,-7 4-359,-1-1 0,0 0 0,-1 0 0,1-1 0,-1-1 0,0 0 0,0 0 0,-1-1 0,-9 1-204,-13 4 45,-123 25-29,-2-7 1,-106 2-17,180-19-81,-614 26 113,420-27 98,-610 12 761,157-24-736,700 3-331,25 2-191,21 2 34,358 25-207,-70-18 492,178-21 48,166-27-211,-472 31-195</inkml:trace>
  <inkml:trace contextRef="#ctx0" brushRef="#br0" timeOffset="211393.823">9200 13213 9058,'-4'-7'914,"0"0"-1,0 0 1,-1 1 0,0-1 0,-1 1 0,1 0-1,-1 1 1,0-1 0,0 1 0,-1 0-1,-5-2-913,11 5 733,-13-3 622,-59-16-1034,34 10 88,0-3 1,1-1-1,0-1 1,2-3-1,-27-17-409,34 21 50,0-1-1,1-2 1,2-1 0,-1-1-1,2-1 1,1-1 0,1-2-1,0 0 1,-10-17-50,21 9 1,55-1 42,-38 30 1,-16-20 85,-25-7-121,15 17 16,2 2-20,-28-15 28,-1 1 1,-1 3 0,-50-16-33,-101-62 2,-385-138 22,517 198-34,1-2 1,2-3-1,-32-31 10,33 26 4,-248-225-34,207 176 31,-95-130 4,125 135-4,-116-168 7,-119-179-24,64 98 34,143 209-12,-3-6 14,-7 4 0,-66-58-20,-134-114 47,247 241 29,-4 2 0,-64-44-76,75 69 95,2-3 0,1-3 0,3-1 0,1-3 1,3-3-1,-36-49-95,40 36 23,21 28 50,-1 1-1,-2 2 1,-1 0 0,-2 2-1,-18-15-72,-76-63 585,106 101-553,-51-46 86,67 52-2612,2 2 961</inkml:trace>
  <inkml:trace contextRef="#ctx0" brushRef="#br0" timeOffset="211934.629">3524 8405 13243,'0'0'645,"-3"3"-22,1-10 4428,-1-29-4415,-3-40-124,-2-1 0,-4 1 0,-3 0-1,-4 1 1,-2 1 0,-12-19-512,14 57 659,17 34-395,12 19-45,12 10-222,1 0 0,1-2 0,1 0 0,1-2 0,1-1 0,1-1 0,1-2 1,1 0-1,1-2 0,0-1 0,1-2 0,0-1 0,23 5 3,112 30-613,-117-36 130</inkml:trace>
  <inkml:trace contextRef="#ctx0" brushRef="#br0" timeOffset="-212890.994">13918 12342 15011,'-9'-41'10378,"3"92"-9048,11-8-1251,2-1 1,1 1-1,3-2 1,9 25-80,7 24 67,4 11-1109,-29-88-19,-3-7 1065</inkml:trace>
  <inkml:trace contextRef="#ctx0" brushRef="#br0" timeOffset="-212611.715">13655 12367 11963,'-4'3'4697,"-3"-1"2176,7 6-5729,1 0-312,9 3-479,4-1-129,8 0-8,2 0 8,11-7-80,6-3-24,4-7-72,5-5-8,-3-5-8,1-2 0,-13-2 16,-7-1 40,-5-1-944,-14-2-457</inkml:trace>
  <inkml:trace contextRef="#ctx0" brushRef="#br0" timeOffset="-212015.664">14575 12368 11274,'3'-1'1063,"14"-2"2259,-14 5 1269,-13 7 4168,-64 31-8219,70-39-541,0 1 0,0-1 1,0 1-1,1 0 0,-1 1 0,1-1 0,-1 1 1,1-1-1,0 1 0,0 0 0,0 0 0,0 1 1,0-1-1,1 0 0,-1 1 0,1 0 0,0-1 1,0 1-1,1 0 0,-1 0 0,1 0 0,0 0 1,0 0-1,0 0 0,0 1 0,1-1 0,0 0 1,0 0-1,0 1 0,0 2 1,2 12-36,1 1 1,0-1-1,1 0 1,1 0-1,1-1 1,1 1-1,0-1 1,8 12 35,-14-27-112,-1-1 0,1 0-1,0 0 1,0 0 0,0 1 0,0-1 0,1 0-1,-1 0 1,0-1 0,1 1 0,0 0 0,-1 0-1,1-1 1,0 1 0,0-1 0,0 1 0,0-1 0,0 0-1,0 0 1,0 0 0,0 0 0,0 0 0,1-1-1,-1 1 1,0 0 0,1-1 0,-1 0 0,0 0 0,1 1-1,-1-1 1,0-1 0,1 1 0,-1 0 0,0-1-1,1 1 1,-1-1 0,0 1 0,1-1 0,-1 0-1,0 0 1,1-1 112,24-18 364</inkml:trace>
  <inkml:trace contextRef="#ctx0" brushRef="#br0" timeOffset="-211332.245">14855 12365 15651,'0'-1'7367,"-14"8"-5005,-19 17-1396,29-20-871,1 0 0,0 1 1,0-1-1,0 1 0,1-1 1,-1 1-1,1 0 0,1 0 1,-1 0-1,0 1 0,1-1 1,0 0-1,1 0 0,-1 1 0,1-1 1,0 6-96,-1-1 47,0 2-41,1 0 0,1 0 0,0 0 0,0 1 0,1-2 0,0 1 0,1 0 0,1 0 0,0-1 0,0 0 0,1 0 0,2 2-6,-7-13 0,1 1 1,0 0-1,0-1 1,1 1-1,-1 0 1,0-1-1,0 1 1,0-1-1,0 0 1,0 1-1,1-1 1,-1 0-1,0 0 1,0 0-1,1 0 1,-1 0-1,0 0 1,0 0-1,0 0 1,1 0-1,-1-1 1,0 1-1,0 0 1,0-1-1,0 1 1,0-1-1,1 1 1,-1-1-1,0 0 1,0 1-1,0-1 0,0 0 1,-1 0-1,1 0 1,0 0-1,0 0 1,0 0-1,-1 0 1,1 0-1,-1 0 1,1 0-1,0 0 1,-1 0-1,0 0 1,1 0-1,-1-1 1,0 1-1,0 0 1,1 0-1,-1 0 1,0-1-1,0 1 1,0 0-1,-1 0 1,1-1-1,44-217 181,-44 219-181,0-1 0,0 0 0,0 0 0,0 0 0,0 1 0,1-1 0,-1 0 0,0 0 0,0 0-1,0 1 1,1-1 0,-1 0 0,0 1 0,1-1 0,-1 0 0,1 1 0,-1-1 0,1 0 0,-1 1 0,1-1 0,-1 1 0,1-1 0,0 1 0,-1-1 0,1 1 0,0-1 0,-1 1-1,1 0 1,0-1 0,0 1 0,-1 0 0,1 0 0,0 0 0,0-1 0,0 1 0,-1 0 0,1 0 0,0 0 0,0 0 0,0 0 0,-1 0 0,1 1 0,0-1 0,0 0 0,-1 0 0,1 0-1,0 1 1,0-1 0,-1 0 0,1 1 0,0-1 0,-1 1 0,1-1 0,0 1 0,-1-1 0,1 1 0,-1-1 0,1 2 0,31 35-42,21 40 78,-51-77-35,0 0 1,1 0 0,-1-1-1,0 1 1,0-1 0,0 1-1,0-1 1,0 0-1,1 0 1,-1 1 0,-1-1-1,1-1 1,0 1 0,0 0-1,0 0 1,-1-1 0,1 1-1,0-1 1,-1 1 0,1-1-1,-1 0 1,0 0-1,0 0 1,0 0 0,0 1-1,0-1 1,0-1 0,0 1-1,0 0 1,-1 0 0,1 0-1,-1 0 1,0 0 0,1-1-1,-1 1 1,0 0-1,-1-1-1,4-5 14,-1 3-7,-2 3-6,0 0 0,0 0 0,0 0 0,0 0 0,1 0 0,-1 0 0,0 0 0,1 0 1,0 0-1,-1 0 0,1 0 0,0 0 0,0 1 0,0-1 0,0 0 0,0 1 0,1-1 0,-1 1 0,0-1 0,1 1 0,-1 0 0,1-1 0,-1 1 0,1 0 1,0 0-1,-1 0 0,1 0 0,0 0 0,0 1 0,0-1 0,0 0 0,0 1 0,0 0 0,0-1 0,0 1 0,0 0 0,0 0 0,0 0 0,0 0 0,0 0 1,0 0-1,-1 1 0,1-1 0,1 1-1,62 89-56,-36-38 74,-28-50-13,-1 0-1,0 0 0,1 0 1,0 0-1,-1 0 0,1-1 0,0 1 1,0 0-1,0 0 0,0 0 1,0-1-1,1 1 0,-1 0 1,0-1-1,1 0 0,-1 1 1,1-1-1,0 0 0,-1 1 0,1-1 1,0 0-1,0 0 0,0-1 1,0 1-1,0 0 0,0 0 1,0-1-1,0 0 0,0 1 0,0-1 1,0 0-1,0 0 0,0 0 1,0 0-1,0 0 0,0 0 1,0-1-1,0 1 0,0-1 0,0 1 1,0-1-1,0 0 0,0 0 1,0 0-1,-1 0 0,1 0 1,0 0-1,-1 0 0,2-1-4,44-144 331,-47 145-332,0 0 0,0 0 0,0 0 1,0 0-1,0 0 0,1 0 0,-1 0 0,0 1 0,0-1 1,0 0-1,1 0 0,-1 0 0,1 0 0,-1 1 0,1-1 1,-1 0-1,1 1 0,-1-1 0,1 0 0,-1 1 1,1-1-1,0 0 0,-1 1 0,1-1 0,0 1 0,0-1 1,-1 1-1,1 0 0,0-1 0,0 1 0,0 0 1,0-1-1,-1 1 0,1 0 0,0 0 0,0 0 0,0 0 1,0 0-1,0 0 0,0 0 0,0 0 0,-1 0 0,1 0 1,0 1-1,0-1 0,0 0 0,0 0 0,0 1 1,-1-1-1,1 1 0,0-1 0,0 1 0,-1-1 0,2 1 1,36 43-407,-29-31 41,25 17-2500,-18-27 862</inkml:trace>
  <inkml:trace contextRef="#ctx0" brushRef="#br0" timeOffset="-210411.237">15587 12234 16371,'9'30'5445,"-1"-6"-4041,-3 13 103,-4-26-1239,0 0 0,1 0 0,0 0 0,1 0 0,0 0 0,0 0 0,1-1 0,1 1 0,0-1 0,5 9-268,-9-19 8,-1 1-1,0 0 1,1-1 0,-1 1-1,1-1 1,-1 1 0,1-1-1,0 1 1,-1-1-1,1 1 1,0-1 0,-1 1-1,1-1 1,0 0 0,-1 1-1,1-1 1,0 0 0,0 0-1,0 1 1,-1-1-1,1 0 1,0 0 0,0 0-1,-1 0 1,1 0 0,0 0-1,0 0 1,0 0-1,-1 0 1,1-1 0,0 1-1,0 0 1,-1 0 0,1-1-1,0 1 1,0-1-1,-1 1 1,1 0 0,-1-1-1,1 1 1,0-1 0,-1 0-1,1 1 1,-1-1-1,1 1 1,-1-1 0,1 0-1,-1 1 1,0-1 0,1 0-1,-1 1 1,0-1 0,1 0-1,-1 0-7,18-45 183,-18 44-167,26-115 224,-26 117-240,0-1 0,0 0 0,0 1 0,0-1 0,0 0 0,0 1 0,1-1 0,-1 1 0,0-1 0,0 0 0,1 1 0,-1-1 0,1 1 0,-1-1 0,0 1 0,1-1 0,-1 1 0,1-1 0,-1 1 0,1-1 0,-1 1 0,1 0 0,-1-1 0,1 1 0,0 0 0,-1-1 0,1 1 0,-1 0 0,1 0 0,0-1 0,-1 1 0,1 0 0,0 0 0,-1 0 1,1 0-1,0 0 0,-1 0 0,1 0 0,0 0 0,-1 0 0,1 1 0,0-1 0,-1 0 0,1 0 0,-1 1 0,1-1 0,0 0 0,-1 1 0,1-1 0,-1 0 0,1 1 0,-1-1 0,1 1 0,-1-1 0,1 1 0,-1-1 0,1 1 0,-1-1 0,0 1 0,1-1 0,-1 1 0,0 0 0,1 0 0,21 38-19,-22-39 20,54 91 75,-53-90-74,0 0 0,0-1 0,0 1 0,1-1 0,-1 1 0,0 0 0,0-1 0,1 0 1,-1 1-1,0-1 0,0 0 0,1 0 0,-1 1 0,0-1 0,1 0 0,-1 0 0,0-1 0,1 1 0,-1 0 1,0 0-1,0-1 0,1 1 0,-1 0 0,0-1 0,0 0 0,0 1 0,1-1 0,-1 1 0,0-1 0,0 0 1,0 0-1,0 0 0,0 0 0,0 0 0,-1 0 0,1 0 0,0 0 0,0 0 0,-1 0 0,1 0 0,0 0 1,-1-2-3,25-53 150,-2-61 50,-23 116-200,0 1 0,0-1 0,0 1 0,1-1 0,-1 0 0,0 1 0,0-1-1,0 1 1,0-1 0,1 0 0,-1 1 0,0-1 0,1 1 0,-1-1 0,0 1-1,1-1 1,-1 1 0,1-1 0,-1 1 0,1 0 0,-1-1 0,1 1 0,-1 0-1,1-1 1,-1 1 0,1 0 0,-1-1 0,1 1 0,0 0 0,-1 0 0,1 0-1,-1 0 1,1 0 0,0 0 0,-1 0 0,1 0 0,0 0 0,-1 0 0,1 0-1,-1 0 1,1 0 0,0 0 0,-1 0 0,1 1 0,-1-1 0,1 0 0,0 0-1,-1 1 1,1-1 0,-1 0 0,1 1 0,-1-1 0,1 1 0,-1-1 0,0 0-1,1 1 1,-1-1 0,1 1 0,-1-1 0,0 1 0,0 0 0,1-1 0,-1 1-1,0-1 1,0 1 0,1 0 0,-1-1 0,0 1 0,25 38-28,-10 1 22,31 50 72,-44-90-65,-1 0-1,0 1 1,1-1-1,-1 0 1,0 0-1,1 0 1,-1-1-1,0 1 0,0 0 1,1 0-1,-1-1 1,0 1-1,0-1 1,1 1-1,-1-1 1,0 1-1,0-1 0,0 0 1,0 1-1,0-1 1,0 0-1,0 0 1,0 0-1,0 0 1,0 0-1,0 0 0,-1 0 1,1 0-1,0-1 1,-1 1-1,1 0 1,-1 0-1,1 0 1,-1-1-1,1 1 1,-1 0-1,0-1 0,0 1 1,0 0-1,0-1 1,0 1-1,0 0 1,0-1-1,1-1 0,21-121 85,-8 130-180,62 104-184,-75-109 269,0-1 1,0 1-1,-1-1 0,1 1 1,0-1-1,0 0 0,0 1 1,-1-1-1,1 0 0,0 0 1,0 0-1,0 0 1,0 0-1,0 1 0,-1-1 1,1-1-1,0 1 0,0 0 1,0 0-1,0 0 0,0 0 1,-1-1-1,1 1 0,0 0 1,0-1-1,0 1 0,-1 0 1,1-1-1,0 1 0,-1-1 1,1 0-1,0 1 0,-1-1 1,1 1-1,-1-1 0,1 0 1,-1 1-1,1-1 0,-1 0 1,1 0-1,-1 0 0,0 1 1,1-1-1,-1 0 0,0 0 1,0 0 9,16-43-222,-15 43 219,7-41 7,0 0 1,-3-1 0,-2 1-1,-1-1 1,-3 0 0,-1 1-1,-2-1 1,-9-35-5,65 281 103,-44-170-64,-5-12-2,1-1 0,1 1-1,0 0 1,2-1-1,0 0 1,2-1-1,0 0 1,1 0-1,1-1 1,0 0-1,2-1 1,0 0-1,15 14-36,-26-29 39,-2-2 2,0 0 6,-3-4 0,-69-76 47,-34-49 2,106 128-94,1 0-1,-1-1 1,0 1-1,1 0 1,-1 0-1,1 0 1,-1 0-1,1 0 1,0 0-1,-1 0 1,1 0-1,0 0 0,0 0 1,0 1-1,0-1 1,0 0-1,0 0 1,0 1-1,0-1 1,0 1-1,0-1 1,0 1-1,0-1 0,0 1 1,0 0-1,1-1 1,-1 1-1,0 0 1,0 0-1,0 0 1,1 0-1,-1 0 1,0 0-1,0 0 0,0 0 1,0 0-1,1 1 1,-1-1-1,0 1 1,0-1-1,0 1 1,0-1-1,0 1 1,0-1-1,0 1 0,0 0 1,0-1-1,0 1 1,0 0-1,0 0-1,17 2 2,96-30-741,-80 11-602</inkml:trace>
  <inkml:trace contextRef="#ctx0" brushRef="#br0" timeOffset="-209913.77">16711 12024 21541,'12'60'2251,"-11"-48"-1959,1 0 0,0 0 0,1 0 0,0-1 0,0 1 0,1-1 0,1 1 0,0-1-1,1-1 1,0 1 0,0-1 0,8 9-292,-12-18 7,0 0 1,0-1-1,0 1 0,0 0 0,-1-1 0,1 0 1,0 1-1,0-1 0,0 0 0,0 0 0,0 0 1,0 0-1,0 0 0,0-1 0,0 1 0,0-1 1,0 1-1,0-1 0,0 1 0,0-1 0,0 0 1,-1 0-1,1 0 0,0 0 0,-1-1 0,1 1 1,-1 0-1,1-1 0,-1 1 0,1-1 0,-1 1 1,0-1-1,0 1 0,0-1 0,0 0 0,0 0 1,0 0-1,-1 1 0,1-1 0,0 0 0,-1 0 1,0 0-1,1 0 0,-1 0 0,0 0 0,0 0 1,0 0-1,0 0 0,0 0 0,-1-1-7,23-183 372,-16 179-350,2 24-45,6 29-21,-14-44 47,44 118 87,-43-119-89,-1 0-1,1-1 0,-1 1 0,0 0 1,1-1-1,0 1 0,-1-1 1,1 1-1,-1 0 0,1-1 0,0 0 1,-1 1-1,1-1 0,0 1 0,0-1 1,-1 0-1,1 0 0,0 1 1,0-1-1,-1 0 0,1 0 0,0 0 1,0 0-1,0 0 0,-1 0 0,1 0 1,0 0-1,0 0 0,-1 0 1,1 0-1,0-1 0,0 1 0,0 0 1,-1 0-1,1-1 0,0 1 0,-1-1 1,1 1-1,0 0 0,-1-1 1,1 0-1,-1 1 0,1-1 0,0 1 1,-1-1-1,1 0 0,-1 1 0,0-1 1,1 0-1,-1 1 0,0-1 1,1 0-1,18-41 36,14-91 297,-33 132-331,0 1-1,0-1 0,0 0 0,0 1 0,0-1 0,0 0 0,0 1 1,0-1-1,0 0 0,0 1 0,0-1 0,0 1 0,1-1 1,-1 0-1,0 1 0,0-1 0,1 1 0,-1-1 0,1 0 0,-1 1 1,0-1-1,1 1 0,-1-1 0,1 1 0,-1 0 0,1-1 1,-1 1-1,1-1 0,-1 1 0,1 0 0,0-1 0,-1 1 1,1 0-1,-1 0 0,1 0 0,0-1 0,-1 1 0,1 0 0,0 0 1,-1 0-1,1 0 0,0 0 0,-1 0 0,1 0 0,0 0 1,-1 0-1,1 1 0,0-1 0,-1 0 0,1 0 0,-1 1 0,1-1 1,0 0-1,-1 1 0,1-1 0,-1 0 0,1 1 0,-1-1 1,1 1-1,-1-1 0,1 1 0,-1-1 0,0 1 0,1-1 0,-1 1 1,0-1-1,1 1 0,-1 0-1,22 46-83,-20-43 81,48 130-25,-50-133-14,0-1 0,0 1 0,0 0 0,1-1 0,-1 1 0,0-1 0,0 1 0,0 0 0,0-1 0,1 1 0,-1-1 0,0 1 0,1-1 0,-1 1 0,0-1 0,1 1 0,-1-1 0,0 1 0,1-1 0,-1 1 0,1-1 0,-1 0 0,1 1 0,-1-1 1,1 0-1,0 0 0,-1 1 0,1-1 0,-1 0 0,1 0 0,-1 0 0,1 1 0,0-1 0,-1 0 0,1 0 0,-1 0 0,1 0 0,0 0 0,-1 0 0,1 0 0,-1-1 0,1 1 0,0 0 0,-1 0 0,1 0 0,-1-1 0,1 1 0,-1 0 0,1-1 0,-1 1 0,1 0 0,-1-1 0,1 1 0,-1 0 0,1-1 0,-1 1 0,1-1 0,-1 1 0,0-1 0,1 1 0,-1-1 0,0 1 0,0-1 0,1 0 0,-1 1 0,0-1 0,0 1 41,5-22-1795</inkml:trace>
  <inkml:trace contextRef="#ctx0" brushRef="#br0" timeOffset="-209105.191">17283 12007 20892,'25'52'2892,"-24"-50"-2183,1-4-203,1-4-424,-1 0 0,0-1 0,0 1 0,-1 0-1,0-1 1,0 1 0,0-1 0,-1 0 0,0 1 0,0-1 0,0 1 0,-1-1 0,0 1 0,-1-1 0,1 1 0,-1 0 0,-1-1 0,1 1 0,-1 0 0,0 0 0,0 1 0,-1-1 0,1 1 0,-4-4-82,7 9 4,0-1 0,-1 1-1,1-1 1,0 1 0,0-1 0,0 1 0,-1-1 0,1 1 0,0-1 0,-1 1 0,1 0-1,-1-1 1,1 1 0,0 0 0,-1-1 0,1 1 0,-1 0 0,1-1 0,-1 1 0,1 0 0,-1 0-1,1 0 1,-1-1 0,1 1 0,-1 0 0,1 0 0,-1 0 0,1 0 0,-1 0 0,1 0-1,-1 0 1,0 0 0,1 0 0,-1 0 0,1 0 0,-1 0 0,1 1 0,-1-1 0,1 0-1,-1 0 1,1 1 0,-1-1 0,1 0 0,0 0 0,-1 1 0,1-1 0,-1 0 0,1 1-1,0-1 1,-1 1 0,1-1 0,0 1 0,-1-1 0,1 0 0,0 1 0,0-1 0,-1 1 0,1-1-1,0 1 1,0 0 0,0-1 0,0 1 0,0-1 0,0 1 0,0-1 0,0 1 0,0-1-1,0 1 1,0-1 0,0 1-4,3 44-124,-3-43 128,3 27-2,2 0 0,0 0 0,2 0 1,2-1-1,0 0 0,8 13-2,-17-39 0,0-1 0,1 0-1,-1 0 1,1 1 0,0-1 0,-1 0-1,1 0 1,0 0 0,0 0 0,-1 0-1,1 0 1,0 0 0,0 0-1,0 0 1,0 0 0,0 0 0,1-1-1,-1 1 1,0 0 0,0-1 0,0 1-1,1-1 1,-1 0 0,0 1 0,1-1-1,-1 0 1,0 1 0,1-1 0,-1 0-1,0 0 1,1 0 0,-1-1 0,0 1-1,1 0 1,-1 0 0,0-1 0,0 1-1,1 0 1,-1-1 0,0 0-1,0 1 1,0-1 0,1 0 0,-1 1-1,0-1 1,0 0 0,0 0 0,0 0 0,39-56-3,7-97 204,-43 136-209,13 24-226,18 92-99,-34-94 327,0 0 4,-1-1 0,0 1 0,1-1 0,0 1 0,0-1 0,0 0 0,0 1 0,1-1 0,-1 0 0,1 0 0,0 0 0,0 0 0,0 0 0,0 0 0,0 0 0,1-1 0,-1 1 0,1-1 0,0 0 0,0 0 0,0 0 0,0 0 0,0 0 0,0 0 0,0-1 0,3 1 2,-3-4-4,1 0-1,-1-1 1,0 0 0,0 1-1,-1-1 1,1 0-1,-1 0 1,1-1-1,-1 1 1,0 0-1,0-1 1,-1 0-1,1 1 1,-1-1 0,1 0-1,-1 0 1,0 1-1,-1-1 1,1 0-1,0-3 5,0-1 1,7-28 38,-2 0-1,-2-1 0,-1 0 0,-2 1 1,-1-1-1,-2 0 0,-2 0 1,-1 1-1,-2-1 0,-10-28-38,3 6 48,13 55-41,4 22-71,1 4 103,1 1 0,0-1-1,2 0 1,1 0 0,0-1 0,2 0 0,0-1 0,1 0 0,1 0 0,1-1 0,1-1 0,1 0 0,0-1 0,1 0-1,1-2 1,0 0 0,12 7-39,20 13 119,-74-29 48,-5-15-126,0-1 0,1-2 0,0 0 0,1-2 0,1-2 0,-16-11-41,22 15 54,-39-28 524,58 39-387,2 1-57,2-2-48,114-53-34,-48 29-668,-35 16-764</inkml:trace>
  <inkml:trace contextRef="#ctx0" brushRef="#br0" timeOffset="-208218.555">16740 12714 12083,'30'-100'11709,"-33"96"-7616,-1 6-4026,-1 0 0,1 0 1,0 1-1,0-1 1,0 1-1,0 0 1,1 0-1,-1 0 0,1 0 1,0 1-1,0 0 1,0-1-1,0 1 0,1 0 1,-1 0-1,1 0 1,0 1-1,0-1 1,1 1-1,-1-1 0,1 1 1,0-1-1,0 1 1,0 3-68,-5 12 67,1-10-60,0 1 0,1-1-1,0 1 1,1 0-1,0 0 1,1 1 0,0-1-1,1 0 1,1 1-1,-1-1 1,2 1 0,-1-1-1,2 1 1,-1-1-1,2 0 1,-1 0 0,2 0-1,-1 0 1,2 0-1,-1-1 1,6 9-7,-6-16-17,-1-1 0,1 1 0,0-1 0,0 0 0,0 0 0,0-1 0,0 1 0,0-1 0,1 0 0,-1 0 0,0 0 0,1-1 0,-1 1 0,0-1 0,1 0 0,-1-1 0,1 1 0,-1-1 0,0 1 0,1-1 0,-1-1 0,0 1 0,0-1 0,0 1 0,0-1 0,0 0 0,0 0 0,0-1 0,-1 1 0,1-1 0,-1 0 0,0 0 0,0 0 0,0-1 0,2-2 17,24-21-868</inkml:trace>
  <inkml:trace contextRef="#ctx0" brushRef="#br0" timeOffset="-207389.846">14223 12536 23885,'0'0'1296,"0"0"625,-1 0-993,-1 1-208,1 1-464,0-1-120,1 1-104,0-1-40,0 2-488,0 0-864</inkml:trace>
  <inkml:trace contextRef="#ctx0" brushRef="#br0" timeOffset="-207140.308">14345 12767 24021,'-3'13'800,"3"-2"265,-2 0-481,2-6-224,0-5-48,0 0-776,0 0-665</inkml:trace>
  <inkml:trace contextRef="#ctx0" brushRef="#br0" timeOffset="-206614.838">17044 12707 24477,'0'-8'1192,"0"-2"1177,1 1-1793,-1 9-224,0 0-200,0 0-104,0 0-64,0 0-216,-1 0-1256</inkml:trace>
  <inkml:trace contextRef="#ctx0" brushRef="#br0" timeOffset="-206352.321">17229 12829 22829,'-7'12'1448,"-2"0"2001,-1-2-3201,1 0-168,3-3-48,6-7 24,0 0-240,-1 0-448</inkml:trace>
  <inkml:trace contextRef="#ctx0" brushRef="#br0" timeOffset="-204875.517">17566 12418 19212,'-10'8'1857,"0"1"15,4 0-696,2 1-96,2 2-327,2 4-137,8 4-216,2 2-120,4 6-176,4 3-48,-1 2-40,2-1-8,-4-4-128,0-6-248,-7-10-977,-8-12-271</inkml:trace>
  <inkml:trace contextRef="#ctx0" brushRef="#br0" timeOffset="-204507.654">17267 12559 19236,'0'0'1746,"5"-2"1053,99-102-602,-90 90-2154,1 1 0,1 0 0,0 1 0,0 1 1,1 1-1,0 0 0,1 1 0,0 1 0,1 1 1,8-2-44,-18 6 4,1 0 0,0 1 1,0 0-1,0 1 0,0 0 1,1 1-1,-1 0 0,0 1 0,0 0 1,0 0-1,0 1 0,0 0 1,0 1-1,0 0 0,-1 1 1,1 0-1,-1 0 0,0 1 1,-1 0-1,1 0 0,0 2-4,-3-4 67,-1 1 0,1 1 0,-1-1-1,1 1 1,-1 0 0,-1 0-1,1 0 1,-1 1 0,0 0 0,0 0-1,-1 0 1,1 0 0,-1 0 0,-1 1-1,1-1 1,-1 1 0,0 0-1,-1 0 1,1 0 0,-1-1 0,-1 1-1,1 0 1,-1 1 0,-1-1-1,1 0 1,-1-1 0,0 1 0,-1 0-1,-2 6-66,0-3 54,-2 0 0,1-1 0,-1 0 0,-1-1-1,1 1 1,-1-1 0,-1 0 0,1-1 0,-2 0-1,1 0 1,-1-1 0,0 0 0,0 0-1,0-1 1,-1 0 0,0-1 0,0 0 0,0-1-1,0 0 1,0 0 0,-1-1 0,0-1 0,1 1-1,-1-2 1,0 1 0,1-2 0,-1 1 0,0-2-1,1 1 1,-7-3-54,6 3-2214,12 1 3361</inkml:trace>
  <inkml:trace contextRef="#ctx0" brushRef="#br0" timeOffset="-204145.178">18045 12297 21189,'16'0'1352,"-13"0"-1247,-1 1 1,1-1-1,0 1 0,0-1 1,0 0-1,0-1 0,-1 1 1,1 0-1,0-1 0,0 1 0,0-1 1,-1 0-1,1 0 0,0 0 1,-1 0-1,1 0 0,-1-1 1,1 1-1,-1-1 0,0 0 0,0 0 1,1 0-1,-1 0 0,-1 0 1,1 0-1,0 0 0,0 0 0,-1-1 1,1 0-106,1-3 137,1 1 0,-1-1 1,-1 0-1,1 0 0,-1 0 0,0 0 1,0 0-1,-1-1 0,0 1 1,0 0-1,0-1 0,-1 1 0,0-1 1,0 1-1,-1-1 0,-1-5-137,2 11 29,-1 0-1,0 0 1,1 0 0,-1-1-1,0 1 1,1 0-1,-1 0 1,0 0-1,0 0 1,0 0-1,0 1 1,0-1 0,0 0-1,0 0 1,-1 0-1,1 1 1,0-1-1,0 1 1,0-1 0,-1 1-1,1-1 1,0 1-1,-1 0 1,1 0-1,0 0 1,-1 0-1,1 0 1,0 0 0,-1 0-1,1 0 1,0 0-1,-1 0 1,1 1-1,0-1 1,-1 0-1,1 1 1,0 0 0,0-1-1,0 1 1,0 0-1,-1-1 1,1 1-1,-1 1-28,-44 40 245,40-27-237,1-1 1,0 1 0,1 1-1,0-1 1,1 1 0,1-1 0,1 1-1,0 0 1,1-1 0,0 1-1,2 0 1,0 0 0,0-1-1,2 0 1,0 1 0,0-1 0,4 7-9,-8-20-30,0 1 1,1 0-1,-1-1 1,1 1-1,-1-1 1,1 1-1,0-1 1,0 1-1,0-1 0,0 1 1,1-1-1,-1 0 1,0 1-1,1-1 1,0 0-1,-1 0 1,1 0-1,0 0 1,0-1-1,0 1 1,1-1-1,-1 1 1,0-1-1,0 1 1,1-1-1,-1 0 1,1 0-1,-1 0 1,1-1-1,-1 1 1,1-1-1,0 1 1,-1-1-1,1 0 1,0 0-1,-1 0 1,1 0-1,0 0 1,-1-1-1,1 1 1,0-1-1,-1 0 1,1 1-1,-1-1 1,1-1-1,-1 1 30,24-25-1723,1-10-267</inkml:trace>
  <inkml:trace contextRef="#ctx0" brushRef="#br0" timeOffset="-203897.519">18477 12018 22309,'-3'5'1452,"-69"99"2891,66-93-4327,2-1 0,-1 1 0,1 0-1,1 0 1,0 0 0,1 0 0,0 0 0,0 1-1,1-1 1,1 1 0,0-1 0,0 1-1,1-1 1,1 1 0,0-1 0,1 1-16,-3-11 0,-1 0 0,1 0 0,0 0 1,0 0-1,0 0 0,0 0 0,0 0 1,0 0-1,0 0 0,1 0 0,-1 0 0,0 0 1,0 0-1,1 0 0,-1 0 0,1 0 1,-1 0-1,1 0 0,-1 0 0,1 0 0,0 0 1,-1 0-1,1-1 0,0 1 0,0 0 1,-1-1-1,1 1 0,0 0 0,0-1 0,0 1 1,0-1-1,0 1 0,0-1 0,0 0 1,0 1-1,0-1 0,0 0 0,0 0 0,0 0 1,0 0-1,0 0 0,0 0 0,0 0 1,0 0-1,1 0 0,-1 0 0,0 0 0,0-1 1,0 1-1,0 0 0,0-1 0,0 1 1,-1-1-1,1 1 0,0-1 0,0 0 0,0 1 1,0-1-1,0 0 0,-1 1 0,1-1 1,0 0-1,-1 0 0,1 0 0,-1 0 0,1 0 0,50-68-1355,-30 41-272</inkml:trace>
  <inkml:trace contextRef="#ctx0" brushRef="#br0" timeOffset="-203401.438">18708 12024 18452,'0'0'2942,"0"0"-47,0 0-1382,0 0-975,10-7-194,-6 5-338,0 1-2,-1-1 1,0 1 0,0-1-1,1 1 1,-1-1 0,0 0-1,-1 0 1,1 0 0,0 0-1,0-1 1,-1 1 0,0-1-1,1 0 1,-1 0 0,0 1-1,0-1 1,-1-1 0,1 1-1,0 0 1,-1 0 0,0-1-1,0 1 1,0 0 0,0-2-5,-3 4 18,1-1 1,-1 1 0,0 0 0,1 0-1,-1 0 1,0 0 0,0 0-1,0 0 1,0 1 0,0-1 0,0 1-1,0-1 1,0 1 0,0 0 0,0-1-1,0 1 1,0 0 0,0 1-1,0-1 1,0 0 0,0 1 0,0-1-1,0 1 1,0-1 0,0 1-1,0 0 1,0 0-19,-4-1 11,1 1-1,-1 0 1,1 0-1,0 0 1,-1 1 0,1-1-1,0 1 1,0 1-1,0-1 1,0 1 0,0 0-1,1 0 1,-1 0-1,1 0 1,0 1-1,0 0 1,0 0 0,0 0-1,1 0 1,0 1-1,-1 0 1,2-1 0,-1 1-1,0 0 1,1 0-1,0 0 1,0 1-1,1-1 1,0 0 0,-1 5-11,1 1 3,1-1 0,0 1 0,0-1 0,1 1 0,1-1 0,0 1 0,0-1 0,1 0 0,0 0 0,1 0 0,0 0 0,0-1 0,1 0 0,1 0 0,1 3-3,-3-10-32,0 1-1,-1-1 1,1-1-1,0 1 1,0-1-1,0 1 1,0-1 0,0 0-1,0-1 1,0 1-1,0-1 1,1 1 0,-1-1-1,0-1 1,0 1-1,0-1 1,0 1 0,0-1-1,0 0 1,0 0-1,0-1 1,0 1 0,0-1-1,0 0 1,-1 0-1,1 0 1,-1-1 0,1 1-1,-1-1 1,1-1 32,25-17-1285</inkml:trace>
  <inkml:trace contextRef="#ctx0" brushRef="#br0" timeOffset="-202543.069">18911 11921 11338,'0'0'2478,"0"0"2406,0 0-2694,0 0-1369,0 0-389,0 0-197,0 0-107,0 0-4,0 0 120,0 0 143,0-7 2730,1-20-2096,36 120-710,11 31-187,-5 2 0,4 37-124,-47-163 4,0 0 1,-1 0-1,1 0 1,0 0-1,0 0 0,-1 0 1,1 0-1,0 0 1,-1 0-1,1 0 0,0 0 1,0 0-1,-1 0 1,1 0-1,0 0 0,0 0 1,0 0-1,-1 1 1,1-1-1,0 0 1,0 0-1,0 0 0,-1 1-4,-44-167 133,37 121-108,-38-241 12,45 284-39,0 0-1,0-1 1,0 1-1,1 0 1,-1 0-1,0 0 1,1-1-1,0 1 1,-1 0-1,1-1 1,0 1-1,0 0 1,1 0-1,-1-1 1,0 1-1,1 0 1,-1 0-1,1-1 1,0 1-1,0 0 1,0 0-1,0 0 1,0 0-1,0 0 1,1 0-1,-1 0 1,0 0-1,1 1 1,0-1-1,-1 1 1,1-1-1,0 1 1,0-1-1,0 1 1,0 0-1,0 0 1,0 0-1,0 0 1,0 0-1,0 1 1,1-1-1,-1 0 1,0 1-1,0 0 1,1 0-1,-1-1 1,0 1-1,1 1 1,-1-1-1,0 0 1,0 0-1,1 1 1,-1 0-1,2 0 3,1 1 2,-1 1-1,1 0 1,-1 0-1,0 0 1,1 0-1,-2 1 1,1 0-1,0 0 1,-1 0-1,1 0 1,-1 0-1,0 1 1,-1-1-1,1 1 1,-1 0-1,0 0 1,0 0-1,0 0 1,-1 0-1,0 0 1,0 0-1,0 1 1,-1-1-1,1 0 1,-1 1-1,0-1 1,-1 0-1,1 0 1,-1 1-1,0-1 1,-2 3-2,3-4-9,-1 1-1,1-1 1,-1 1-1,-1-1 1,1 1 0,-1-1-1,0 0 1,0 0-1,0 1 1,0-1-1,-1-1 1,1 1 0,-1 0-1,0-1 1,0 1-1,-1-1 1,1 0 0,-1 0-1,1 0 1,-1 0-1,0-1 1,0 0 0,0 0-1,-1 0 1,1 0-1,0 0 1,-1-1 0,1 0-1,-1 0 1,1 0-1,-1-1 1,1 1 0,-1-1-1,0 0 1,1 0-1,-1-1 10,-14-6-955,5-7-712</inkml:trace>
  <inkml:trace contextRef="#ctx0" brushRef="#br0" timeOffset="-201886.827">19213 11491 22749,'2'97'4530,"29"49"-4139,-16-84-31,-12-45-304,2 0 0,0 0 1,0 0-1,2-1 0,0 0 0,1 0 0,3 4-56,-11-19 34,-1-13 16,-1-1 1,-1 1-1,0 0 1,0 0 0,-1 0-1,-1 1 1,0-1-1,0 1 1,-1 0 0,-1 1-1,0-1 1,0 1-1,-1 1 1,-2-3-51,8 10 25,3 9-30,0 0 0,1 1 0,0-1 0,1 0 0,-1 0-1,2-1 1,-1 1 0,0-1 0,1 1 0,1-1 0,-1 0 0,1 0-1,0-1 1,0 0 0,0 1 0,1-2 0,0 1 0,0-1 0,0 0 0,0 0-1,1 0 1,0-1 0,0 0 0,-1-1 0,2 1 0,-1-1 0,3 0 5,-5-4-3,1 0 1,-1 0 0,0 0 0,0-1 0,0 0 0,0 0-1,-1 0 1,1-1 0,-1 1 0,0-1 0,0 0 0,0 0-1,-1-1 1,1 1 0,-1-1 0,0 0 0,0 0 0,-1 0-1,1 0 1,-1 0 0,1-4 2,3-5 13,-1 0-1,-1 0 1,0 0-1,-1-1 1,0 0-1,-1 0 1,-1 1-1,0-1 1,-1 0-1,-1 0 1,-1-3-13,2 16 0,1 6-31,2 5 4,6 26 33,2-1 0,2 0 0,0 0 0,3-1 0,7 11-6,-23-43 1,1 0 1,-1 1-1,1-1 1,-1 0-1,1 0 1,-1 0-1,1 0 1,0 0-1,-1 0 1,1 0-1,0 0 0,0 0 1,0 0-1,0 0 1,-1-1-1,1 1 1,1 0-1,-1-1 1,0 1-1,0 0 1,0-1-1,0 1 1,0-1-1,0 0 1,1 1-1,-1-1 1,0 0-1,0 0 1,0 0-1,1 0 1,-1 0-1,0 0 1,0 0-1,1 0 1,-1 0-1,0-1 1,0 1-1,0 0 1,1-1-1,-1 1 1,0-1-1,0 1 1,0-1-1,0 0 1,0 1-1,0-1 1,0 0-1,0 0 1,0 0-1,0 0-1,26-58 80,-24 44-72,0 0-1,-1-1 1,-1 1-1,0 0 1,-1-1 0,-1 1-1,0 0 1,-1-1-1,-2-1-7,4 15-109,0 2-143,-3 18-1647,1-1 612,0 2 2070</inkml:trace>
  <inkml:trace contextRef="#ctx0" brushRef="#br0" timeOffset="-201637.483">19431 11434 23309,'-6'-5'1112,"6"5"553,0 0-673,0 0-496,0 0-224,0 0-248,0 0-16,0 0 40,1 0-120,1 0-576,-1 0-616,1 0-3577</inkml:trace>
  <inkml:trace contextRef="#ctx0" brushRef="#br0" timeOffset="-201105.123">19870 11619 22093,'-1'-2'286,"-1"-1"1,1 1 0,-1 0-1,0 0 1,1 0 0,-1 0-1,0 0 1,0 0-1,0 0 1,-1 0 0,1 1-1,0-1 1,-1 1 0,1 0-1,0 0 1,-1 0 0,0 0-1,1 0 1,-1 0-1,0 1 1,1-1 0,-3 1-287,2-1 27,0 1-1,1 0 1,-1 0 0,1 0 0,-1 1 0,0-1 0,1 1-1,-1-1 1,1 1 0,-1 0 0,1 0 0,-1 0 0,1 0 0,0 0-1,0 1 1,-1-1 0,1 1 0,0-1 0,0 1 0,0 0-1,1 0 1,-1 0 0,0 0 0,1 0 0,-1 0 0,1 0-1,0 1 1,-1-1 0,1 0 0,0 1 0,1-1 0,-1 1-1,0-1 1,1 1 0,-1 0 0,1-1-27,0 8-2,0 0-1,1 0 1,1 0 0,-1 0 0,1 0-1,1 0 1,0-1 0,0 1 0,1-1-1,0 0 1,1 0 0,0-1 0,6 9 2,-11-16 0,1 0-1,-1 0 1,1 0 0,0-1 0,-1 1 0,1 0 0,0 0 0,-1-1 0,1 1 0,0 0 0,0-1 0,0 1 0,0 0 0,0-1 0,0 0 0,0 1-1,-1-1 1,1 1 0,0-1 0,1 0 0,-1 0 0,0 0 0,0 0 0,0 1 0,0-1 0,0 0 0,0-1 0,0 1 0,0 0 0,0 0-1,0 0 1,0-1 0,0 1 0,0 0 0,0-1 0,0 1 0,0-1 0,0 1 0,-1-1 0,1 0 0,0 1 0,0-1 0,0 0 0,-1 1 0,1-1-1,0 0 1,0 0 0,26-46 28,-14 9 4,-13 32-31,1 1 1,0 0-1,0-1 0,0 1 1,1 0-1,0 0 1,0 0-1,0 0 0,1 0 1,-1 1-1,1-1 1,0 1-1,1-1 0,-1 1 1,1 0-1,0 0 0,0 1 1,0-1-1,0 1 1,5-3-2,-6 7-5,0 0 1,1-1-1,-1 2 1,0-1 0,0 0-1,0 0 1,0 1-1,-1 0 1,1-1-1,0 1 1,-1 0 0,1 1-1,-1-1 1,0 0-1,1 1 1,-1-1 0,0 1-1,-1-1 1,1 1-1,0 0 1,-1 0-1,1 0 1,-1 0 0,0 0-1,0 0 1,0 1 4,1 1-1,2 4-1,-3-6 2,0 0 1,0 1 0,1-1-1,-1 0 1,0 0-1,1 0 1,0 0 0,0 0-1,0-1 1,0 1-1,0 0 1,1-1 0,-1 0-1,1 1 1,-1-1-1,1 0 1,0 0 0,0-1-1,0 1 1,0-1-1,0 1 1,0-1 0,1 0-1,-1-3 3,1-1 0,-1 0 0,0 0 1,0 0-1,0 0 0,0-1 0,0 1 0,-1-1 1,1 1-1,-1-1 0,0 0 0,0 0 1,-1 0-1,1 0 0,-1-1 0,0 1 1,0 0-1,0 0 0,-1-1 0,1 1 1,-1-1-4,2-4 9,2-14 20,24-56 18,-25 79-51,-1 0 0,0 0 0,0 0 0,0 1 0,0-1 0,0 1 1,0-1-1,0 1 0,0 0 0,0 0 0,-1 0 0,1 0 0,0 0 0,0 0 0,-1 1 0,1-1 0,-1 0 0,1 1 1,-1-1-1,0 1 0,1 0 0,-1-1 0,0 1 0,0 0 0,0 0 0,0 0 0,0 0 0,-1 0 0,1 0 0,-1 0 1,1 0-1,-1 1 4,45 112-2453,-44-113-2217</inkml:trace>
  <inkml:trace contextRef="#ctx0" brushRef="#br0" timeOffset="-200531.358">18815 12736 23565,'7'23'744,"0"5"-16,3 4-304,2 2-143,1 1-137,0-5-88,2-2-24,-1-6-16,-2-4 8,-6-7-168,0-2-385,-9-3-759</inkml:trace>
  <inkml:trace contextRef="#ctx0" brushRef="#br0" timeOffset="-200154.647">18552 12905 22173,'0'0'1363,"0"-4"332,3-10-1498,1 1 1,1 0-1,0 1 1,1-1-1,0 1 1,1 0-1,1 1 0,0 0 1,0 0-1,1 0 1,0 1-1,1 0 1,0 1-1,11-8-197,-10 7 17,1 1 0,0 0 1,1 0-1,0 2 0,0-1 0,1 2 0,0 0 0,0 0 0,12-2-17,-21 6 0,1 1 1,-1 0-1,1 0 0,0 0 1,-1 1-1,1 0 0,0 0 1,0 0-1,-1 0 0,1 1 1,0 0-1,-1 1 1,1-1-1,-1 1 0,0 0 1,1 0-1,-1 1 0,0-1 1,0 1-1,0 0 0,-1 1 1,1-1-1,-1 1 0,0 0 1,0 0-1,4 4 0,0 4 94,1 1 0,-2-1 0,0 1 0,-1 0 0,0 1 0,0-1 0,-2 1 0,0 0 0,0 1 0,-2-1 0,0 1 0,0-1 0,-1 1 0,-1 0 0,0-1 0,-1 1 0,-1-1 0,0 1 0,-1-1 0,-1 0 0,-1 3-94,1-10 2,0-1 0,0 0-1,-1-1 1,0 1 0,0-1 0,-1 0 0,1 0 0,-1-1 0,0 1 0,0-1 0,0-1-1,-1 1 1,1-1 0,-1 0 0,0 0 0,0-1 0,0 0 0,0-1 0,0 1 0,-1-1 0,1 0-1,0-1 1,-1 0 0,1 0 0,0-1 0,-1 0 0,1 0 0,0 0 0,0-1 0,0 0-1,0-1 1,0 1 0,0-1 0,1-1 0,-1 1 0,1-1 0,0 0 0,0-1 0,1 1-1,-1-1 1,1 0 0,0-1 0,-3-3-2,0-9-2791,10 8 870</inkml:trace>
  <inkml:trace contextRef="#ctx0" brushRef="#br0" timeOffset="-199777.918">19276 12622 25838,'0'0'1096,"0"0"272,0 0-520,0 2-352,0-1-272,0 0-152,0 1-48,0-1-56,0 1-72,0-1-872,0 1-768</inkml:trace>
  <inkml:trace contextRef="#ctx0" brushRef="#br0" timeOffset="-199501.411">19407 12829 25365,'-4'9'1177,"-2"1"503,2-2-880,4-8-488,0 0-192,-2 0-176,1 0-80,-1-2-888,1 1-800</inkml:trace>
  <inkml:trace contextRef="#ctx0" brushRef="#br0" timeOffset="-198224.332">19555 12429 19508,'0'-11'1889,"0"3"-137,0 8-680,0 0-184,11 14-472,0 2-183,-1 8-145,4 7-32,2 6-40,2 5-16,1 3-88,-2-1-289,-2-3-799,-3-6-288</inkml:trace>
  <inkml:trace contextRef="#ctx0" brushRef="#br0" timeOffset="-197847.126">19413 12545 11602,'-17'-44'11692,"36"-2"-9177,57-20-3115,-64 62 614,0 0-1,0 1 0,0 0 0,0 0 0,0 2 1,1-1-1,-1 2 0,1 0 0,-1 0 0,1 1 1,-1 0-1,0 1 0,0 1 0,0 0 0,0 1 0,0 0 1,0 0-1,-1 2 0,0-1 0,0 1 0,-1 1 1,1 0-1,-1 0 0,-1 1 0,0 0 0,0 1 1,0 0-1,4 7-13,-9-10 82,0 1 1,-1 0 0,0 0-1,0 0 1,0 1 0,-1-1-1,0 1 1,0-1 0,-1 1-1,0 0 1,0-1 0,-1 1-1,0 0 1,-1 0 0,1-1-1,-1 1 1,-1 0 0,0-1-1,0 1 1,0-1 0,-1 0-1,0 1 1,0-1 0,-1-1-1,0 1 1,0 0 0,-1-1-1,1 0 1,-1 0-1,-1 0 1,1-1 0,-1 0-1,0 0 1,0 0 0,-1-1-1,1 0 1,-1 0 0,0 0-1,0-1 1,0 0 0,-1 0-1,1-1 1,0 0 0,-1-1-1,0 1 1,1-1 0,-1-1-1,-6 0-82,2 0-15,0 0-1,0-1 0,0-1 1,-1 0-1,2-1 0,-1 0 1,0-1-1,0 0 1,1-1-1,0 0 0,-9-6 16,18 10-575,5 2-537,9 5-299,5 0 1829</inkml:trace>
  <inkml:trace contextRef="#ctx0" brushRef="#br0" timeOffset="-197587.603">19943 12424 21941,'-1'14'1176,"5"5"288,6 10-728,3 5-167,0 7-289,-1-3-80,0-2-96,-3-5-32,1-11-24,-3-5-152,-4-17-777,-3-8-383</inkml:trace>
  <inkml:trace contextRef="#ctx0" brushRef="#br0" timeOffset="-197339.914">19791 12231 15011,'0'0'3105,"0"0"80,0 0-2209,0 1-264,0 1-464,0-1-160,0 2-56,13 48-8,-13-51-232,2 2-360,-1-1-16</inkml:trace>
  <inkml:trace contextRef="#ctx0" brushRef="#br0" timeOffset="-197075.29">20127 12292 18068,'-12'39'6132,"-14"15"-3063,-5 13-2303,26-53-706,4-11-29,2-5-14,1-3-18,0 1-1,-1 0 1,1 0-1,1 0 1,-1 0-1,0 0 1,1 0-1,0 1 1,0 0-1,0-1 1,0 1-1,1 0 1,-1 0-1,1 1 1,0-1-1,0 1 1,-1-1-1,2 1 1,-1 1-1,0-1 1,0 0-1,1 1 1,-1 0-1,0 0 1,1 1-1,-1-1 1,1 1-1,0 0 1,-1 0-1,1 0 1,-1 0-1,1 1 1,-1 0-1,0 0 1,1 0-1,-1 1 0,0-1 1,1 2 1,0-2 9,0 0 1,-1 0-1,1 1 1,-1-1-1,0 1 0,1 0 1,-1 1-1,0-1 1,0 1-1,0-1 0,-1 1 1,1 1-1,-1-1 1,1 0-1,-1 1 0,0 0 1,-1-1-1,1 1 1,0 0-1,-1 1 0,0-1 1,0 0-1,0 1 1,-1-1-1,0 1 1,1-1-1,-2 1 0,1 0 1,0-1-1,-1 1 1,0 0-1,0 0 0,0-1 1,-1 1-1,0 0 1,0 0-1,0-1 0,0 1 1,-1 1-10,-3 1 39,-1 0 0,0 0 1,-1 0-1,1 0 0,-1-1 0,0 0 1,-1-1-1,0 0 0,1 0 0,-2 0 1,1-1-1,0 0 0,-1-1 1,0 0-1,0 0 0,0-1 0,0 0 1,-3 0-40,0-14-1383,14-1 2140</inkml:trace>
  <inkml:trace contextRef="#ctx0" brushRef="#br0" timeOffset="-196828.077">20420 12329 22445,'-48'-32'5854,"45"31"-5818,0 0 0,0 1 0,0-1 0,0 0 0,0 1-1,0 0 1,0 0 0,0 0 0,0 0 0,0 0 0,0 1 0,0-1 0,0 1 0,0 0 0,0 0 0,1 0 0,-1 0 0,0 0 0,0 1-1,1-1 1,-1 1 0,1 0 0,-1-1 0,1 1 0,0 0 0,0 1 0,0-1 0,0 0-36,-2 5-7,1 0 0,1 0 0,-1 0 0,1 0 0,1 0-1,-1 1 1,1-1 0,1 1 0,-1-1 0,1 0 0,0 1 0,1-1 0,0 1 0,0-1 0,1 0 0,-1 1 0,2-1 0,-1 0 0,1 0-1,0-1 1,0 1 0,1 0 0,3 3 7,-6-8-53,0 0 0,0 0-1,0 0 1,0-1 0,0 1-1,0 0 1,1-1 0,-1 1-1,1-1 1,-1 0 0,1 1-1,-1-1 1,1 0 0,0 0-1,0 0 1,0 0 0,0 0 0,-1-1-1,1 1 1,0 0 0,0-1-1,0 0 1,0 1 0,1-1-1,-1 0 1,0 0 0,0 0-1,0 0 1,0 0 0,0-1-1,0 1 1,0-1 0,0 1-1,0-1 1,0 0 0,0 1 0,-1-1-1,1 0 1,0 0 0,0-1-1,-1 1 1,1 0 0,-1-1-1,1 1 1,-1 0 0,1-1-1,-1 0 1,1-1 53,23-25-1866</inkml:trace>
  <inkml:trace contextRef="#ctx0" brushRef="#br0" timeOffset="-195923.489">20571 12145 21269,'-7'67'4360,"8"-53"-4305,0-1 1,1 1-1,1-1 1,0 1-1,0-1 1,2 0-1,-1 0 0,2-1 1,0 1-1,0-1 1,2 1-56,7 0 37,-14-12-35,6-28-205,-7 18-177,-1-1-1,1 1 1,-1 0-1,-1 0 1,0 0 0,0 0-1,-1 0 1,0 1 0,-1-1-1,1 1 1,-2-1 0,1 1-1,-1 1 1,0-1 0,-3-2 380,-36-81-9365,44 89 9300,6 7 4054,50 114 5143,13-13-7385,-69-106-1691,-1 0-1,1 0 0,0 0 1,-1 0-1,1 1 0,0-1 1,-1 0-1,1 0 1,0 0-1,-1 0 0,1 0 1,0 0-1,-1 0 0,1 1 1,0-1-1,0 0 0,-1 0 1,1 0-1,0 1 1,0-1-1,-1 0 0,1 0 1,0 1-1,0-1 0,0 0 1,-1 0-1,1 1-55,-12-55 146,11 23-116,0 24 8,19 1 98,21-9-136,-25 4-18,20-17 8,-30 23 9,0 1 0,0-1 1,0 0-1,-1 0 1,0 0-1,0-1 1,0 1-1,0-1 0,-1 0 1,0 1-1,0-1 1,0 0-1,-1 0 1,0 0-1,0-1 0,-1 1 1,0 0-1,0 0 1,0 0-1,-1 0 1,0-4 0,1 11 2,0 0 0,-1 0 0,1 0 1,0 0-1,0 0 0,-1-1 0,1 1 1,-1 0-1,1 0 0,-1 0 1,1 0-1,-1 0 0,1-1 0,-1 1 1,0 0-1,1 0 0,-1-1 0,0 1 1,0-1-1,1 1 0,-1 0 1,0-1-1,0 0 0,0 1 0,0-1 1,0 1-1,0-1 0,0 0 0,0 0 1,0 0-1,1 1 0,-1-1 1,0 0-1,0 0 0,0 0 0,0 0 1,0-1-1,0 1 0,0 0 0,0 0 1,0-1-1,0 1 0,0 0 1,0-1-1,0 1 0,0-1 0,1 1 1,-1-1-1,0 1 0,0-1 0,0 0 1,1 1-1,-1-1 0,1 0 0,-1 0 1,0 1-1,1-1 0,-1 0 1,1 0-1,-1 0 0,1 0 0,0 0 1,-1 0-1,1 0-2,-2 15 28,0 0-1,0 0 1,2 0-1,-1 0 1,2 0 0,0 0-1,1 0 1,0 0-1,1-1 1,0 1-1,1 0 1,1-1 0,6 12-28,-11-24-8,0 1 1,0 0-1,0-1 1,0 1 0,1 0-1,-1-1 1,1 1-1,-1 0 1,1-1 0,0 1-1,0-1 1,0 1-1,0-1 1,0 1 0,0-1-1,0 0 1,0 1-1,0-1 1,1 0-1,-1 0 1,0 0 0,1 0-1,-1 0 1,1 0-1,-1-1 1,1 1 0,-1 0-1,1-1 1,0 1-1,-1-1 1,1 1 0,0-1-1,-1 0 1,1 0-1,0 0 1,0 0 0,-1 0-1,1 0 1,0 0-1,-1-1 1,1 1-1,0-1 1,-1 1 0,1-1-1,0 1 1,-1-1-1,1 0 1,-1 0 0,1 0-1,-1 0 1,0 0-1,1 0 1,-1 0 0,0-1 7,15-22-1337,0-5-342</inkml:trace>
  <inkml:trace contextRef="#ctx0" brushRef="#br0" timeOffset="-195371.292">21003 11720 21141,'-10'59'4026,"32"32"-3818,-16-74 46,95 271 1188,-81-259-1049,-11-54-28,-9 6-329,-2 0 0,0 1 0,-1-1 0,-1 1 0,-1 0 0,0 0 0,-1 0 0,-1 1 0,-1 0 0,-1 0 0,0 1 0,-9-13-36,-6 9-2,20 36-110,57 86-72,-1-11 207,-51-90-23,1-1 0,0 1 0,0-1 0,0 1 0,0-1 0,0 1 0,0-1 0,0 0 1,0 0-1,0 0 0,0 0 0,-1 0 0,1-1 0,0 1 0,0-1 0,0 1 0,0-1 0,0 0 0,0 1 0,-1-1 0,1 0 0,0 0 0,-1 0 0,1 0 0,0-1 1,-1 1-1,0 0 0,1-1 0,-1 1 0,0-1 0,0 1 0,1-1 0,-1 0 0,0 1 0,-1-1 0,1 0 0,0 0 0,-1 0 0,1 0 0,-1 0 0,1 1 1,-1-1-1,0 0 0,1-1 0,5-14 24,-1-1-1,-1 1 1,0-1 0,-1 0 0,-1 0 0,-1 0 0,0-1 0,-1 1 0,-1 0-1,-1 0 1,-4-17-24,6 35-1,1 0 0,-1 0 0,0 0 0,0 0-1,0 0 1,1 0 0,-1 0 0,0 0-1,0 0 1,1 0 0,-1 0 0,0 0 0,0-1-1,0 1 1,1 0 0,-1 0 0,0 0 0,0 0-1,0 0 1,1-1 0,-1 1 0,0 0-1,0 0 1,0 0 0,0-1 0,0 1 0,0 0 1,13 29-74,70 259 104,-55-244 72,-20-75-494,-9-4-495,-4-13-690</inkml:trace>
  <inkml:trace contextRef="#ctx0" brushRef="#br0" timeOffset="-195126.79">21252 11705 21004,'0'18'801,"-1"-2"375,1 1-680,3-5-288,0-2-112,1-7-520,2-3-360,4 0-5946</inkml:trace>
  <inkml:trace contextRef="#ctx0" brushRef="#br0" timeOffset="-194246.216">21479 11834 19820,'8'180'5305,"6"-163"-4170,-1-49-765,32-161 154,-45 191-527,1 1 0,-1-1 0,0 1 0,1-1 0,-1 1 0,1 0 0,-1-1 0,1 1 0,-1-1 1,1 1-1,0 0 0,0 0 0,0-1 0,0 1 0,0 0 0,0 0 0,0 0 0,0 0 0,0 0 0,0 0 0,1 0 0,-1 1 1,0-1-1,1 0 0,-1 1 0,1-1 0,-1 1 0,0-1 0,1 1 0,-1 0 0,1 0 0,-1-1 0,1 1 0,-1 0 0,1 0 1,-1 1-1,1-1 0,-1 0 0,1 0 0,-1 1 0,1-1 0,-1 1 0,1-1 0,-1 1 0,0 0 0,1-1 0,-1 1 0,0 0 1,0 0-1,1 0 0,-1 0 0,0 0 3,9 11-25,-1-1 0,0 2-1,-1-1 1,-1 1 0,0 1 0,0-1 0,-1 1 0,0 4 25,16 30 58,18 15 15,-18-110-79,6-104-1058,-28 150 1026,0 1 1,0-1 0,0 1-1,1-1 1,-1 1 0,0-1 0,0 1-1,0-1 1,1 1 0,-1-1-1,0 1 1,0-1 0,1 1 0,-1-1-1,0 1 1,1-1 0,-1 1-1,1 0 1,-1-1 0,0 1 0,1 0-1,-1-1 1,1 1 0,-1 0-1,1 0 1,-1-1 0,1 1 0,0 0-1,-1 0 1,1 0 0,-1 0-1,1 0 1,-1 0 0,1 0 0,-1 0-1,1 0 1,-1 0 0,1 0-1,0 0 1,-1 0 0,1 0 0,-1 0-1,1 1 1,-1-1 0,1 0-1,-1 0 1,1 1 0,-1-1 0,1 0-1,-1 1 1,0-1 0,1 0-1,-1 1 1,1-1 0,-1 1 0,0-1-1,1 0 1,-1 1 0,0-1-1,1 1 38,19 35-451,-17-31 494,47 87-10,-49-91-34,1-1-1,-1 1 1,1-1 0,0 0-1,-1 0 1,1 0-1,-1 0 1,1 0 0,0 0-1,-1-1 1,1 1 0,-1 0-1,1-1 1,-1 1 0,1-1-1,-1 0 1,1 1 0,-1-1-1,1 0 1,-1 0 0,0 0-1,1 0 1,-1 0-1,0 0 1,0 0 0,0 0-1,0-1 1,0 1 0,0 0-1,0-1 1,0 1 0,-1-1-1,1 1 1,-1-1 0,1 1-1,-1-1 1,1 1 0,-1-1-1,0 0 2,4-5 1,83-147-152,-85 152-37,1 7-89,21 111 914,-15-123-209,13-111-38,-3 52-905,-18 66 491,0 0 1,0 0-1,0 0 1,0 0-1,0 0 1,0 0-1,0 0 0,0 1 1,0-1-1,0 0 1,-1 0-1,1 1 1,0-1-1,0 1 0,0-1 1,0 1-1,0-1 1,-1 1-1,1 0 1,0-1-1,0 1 0,-1 0 1,1 0-1,-1-1 1,1 1-1,0 0 1,-1 0-1,0 0 0,1 0 1,-1 0-1,1 0 1,-1 0-1,0 0 1,0 0-1,0 0 0,1 0 1,-1 0-1,0 0 1,0 0-1,0 0 1,-1 0-1,1 0 0,0 0 1,0 0 23,0 2-35,25 91 485,-21-70-210,1-1 0,1 1 0,1-1 0,1-1 0,1 0 0,1 0 0,1 0 0,1-2 0,1 1 0,12 13-240,-7-14 91,50 66 1191,-66-82-1239,0-1-1,-1 0 1,1 1-1,-1-1 1,0 1-1,0 0 1,-1-1-1,1 1 1,-1 0-1,1 0 0,-1-1 1,0 1-1,-1 0 1,1 0-1,-1-1 1,1 1-1,-1 0 1,0-1-1,-1 1 1,1-1-1,-1 1 1,1-1-1,-1 0 1,0 0-1,0 1 1,0-1-1,-2 1-42,3-2 26,0-1 0,-1 1 0,1 0 0,-1-1-1,1 1 1,-1-1 0,0 0 0,1 1 0,-1-1 0,0 0-1,0 0 1,0 0 0,0 0 0,0-1 0,0 1 0,0 0-1,0-1 1,0 1 0,-1-1 0,1 0 0,0 0 0,0 0-1,0 0 1,0 0 0,-1 0 0,1-1 0,0 1 0,0-1-1,0 1 1,0-1 0,0 0 0,0 0 0,0 0 0,0 0-1,0 0 1,0 0 0,1 0 0,-1-1 0,0 1 0,1-1-1,-1 1 1,1-1 0,0 0 0,-1 1 0,1-1 0,0-1-26,-10-13 6,2 0 0,0-1 1,0 0-1,2-1 1,0 1-1,1-1 0,1-1 1,1 1-1,1-1 1,0 0-1,1 1 0,1-1 1,1 0-1,1 0 1,1-10-7,34-156-2274,-23 145 321</inkml:trace>
  <inkml:trace contextRef="#ctx0" brushRef="#br0" timeOffset="-193786.72">22214 11164 21477,'0'-10'1808,"-2"1"1257,2 9-1257,0 0-1016,0 0-264,2 11-432,7 10-96,4 11-72,5 7 16,2 15-144,2 5-272,2 4-808,0-1-753</inkml:trace>
  <inkml:trace contextRef="#ctx0" brushRef="#br0" timeOffset="-193582.816">22483 11753 22573,'0'25'1120,"0"0"624,4-4-1367,-1-5-137,0-6-264,-3-10-457</inkml:trace>
  <inkml:trace contextRef="#ctx0" brushRef="#br0" timeOffset="-180901.698">9774 14296 16275,'-121'3'6534,"119"-3"-6043,5 4 243,3 1-683,0-1-1,0-1 0,1 1 0,0-1 1,0 0-1,0 0 0,0-1 0,0 0 0,0-1 1,1 1-1,-1-1 0,0-1 0,1 1 1,3-1-51,6 1 22,63 3-35,0-3 0,1-4-1,-1-3 1,25-7 13,165-11 66,-171 23-32,-30 1-18,0-2-1,0-4 0,30-7-15,92-28 318,-189 41-173,-2 0 71,-21-14 363,4 10-478,0 1 0,0 0 0,0 1 0,0 0 0,-1 2 0,1 0 0,-14 2-101,2-1 38,-197 14-114,2 10 0,-14 12 76,161-25-598,2 2 0,0 4-1,-71 26 599,144-43-706,5 1-3,113 10-541,-88-13 1197,138-10 98,0-7 0,-1-8-1,-2-7 1,157-53-45,-72 21 120,-255 67-401,-31 9-155</inkml:trace>
  <inkml:trace contextRef="#ctx0" brushRef="#br0" timeOffset="37253.685">2339 9422 12211,'-2'-1'139,"-75"-40"2925,-30-33-2631,91 60-393,-1 1-1,0 0 0,0 1 0,-1 1 0,-1 1 1,0 0-1,0 1 0,-1 1 0,0 1 0,-11-2-39,-24 1 406,0 2 0,0 2 0,0 3 0,0 2 0,0 3 0,0 2 0,0 2-1,1 3 1,-49 16-406,72-18 132,1 2-1,0 0 1,1 2-1,0 1 1,1 1-1,0 2 1,1 1-1,-21 18-131,-173 190 871,160-157-515,37-46-339,2 0 0,1 2 0,1 0 0,1 2 0,1 0 0,2 0 0,0 2 0,2 0 0,1 1 0,2 0 0,-4 15-17,11-21 15,1 0-1,1 0 1,1 0-1,1 0 0,1 1 1,1-1-1,1 0 1,1 0-1,1-1 1,2 1-1,0-1 1,1 0-1,9 15-14,16 37 67,4-2-1,3-1 1,28 36-67,-52-85 43,2 0 0,1-1 0,1-1 0,0-1 0,2-1-1,0-1 1,1-1 0,1 0 0,0-2 0,1-1 0,26 10-43,51 9 17,1-5-1,2-5 0,1-4 1,0-5-1,1-4 1,92-5-17,-84 1 7,122-1-13,1-9 1,-2-12 0,183-36 5,408-76 24,-797 123-24,41-5 1,-1-3 0,0-4 0,16-7-1,-66 17-5,1-1 1,-1-1-1,-1-1 1,0 0-1,0-2 1,-1 0-1,-1-1 1,0 0-1,0-2 1,-2 0-1,0 0 1,11-16 4,-4-3-33,-2 0 1,-2-2-1,-1 0 0,-1-1 1,-2 0-1,-2-1 0,-2-1 1,-1 0-1,-2 0 0,-2-1 1,-1 0-1,-2 0 0,-2 0 1,-3-16 32,2 36 12,-1 1 0,-1 0 0,0 0 1,-2 0-1,0 0 0,-1 0 0,-1 1 1,-1 0-1,0 0 0,-1 1 0,-1 1 1,-1-1-1,0 1 0,-1 1 0,-1 0 1,-1 1-13,-43-38 208,-2 2 0,-2 3 0,-2 3 1,-3 3-1,0 3 0,-29-10-208,-33-10-102,-3 6 0,-1 6 0,-3 6 0,-1 5 0,-2 7 0,0 5 1,-2 7-1,0 5 0,-43 7 102,23 5-570,-7 5-191</inkml:trace>
  <inkml:trace contextRef="#ctx0" brushRef="#br0" timeOffset="47043.836">16828 11447 16780,'-57'-27'4310,"55"26"-3851,2 1-415,-1-1 1,0 1-1,1-1 1,-1 1-1,1-1 1,-1 1 0,1-1-1,-1 1 1,1-1-1,0 0 1,-1 1-1,1-1 1,0 0 0,-1 1-1,1-1 1,0 0-1,0 1 1,-1-1-1,1 0 1,0 0 0,0 1-1,0-1 1,0 0-1,0 1 1,0-1-1,0 0 1,0 0-1,1 1 1,-1-1 0,0 0-1,0 0 1,1 1-1,-1-1 1,0 0-1,1 1 1,-1-1 0,0 1-1,1-1 1,-1 0-1,1 1 1,-1-1-1,1 1 1,0-1 0,-1 1-1,1-1 1,-1 1-1,1 0 1,0-1-1,-1 1 1,1 0 0,0 0-1,-1-1 1,1 1-1,0 0 1,0 0-45,35-30 44,-31 27-24,-1 0 1,1 1 0,0-1-1,0 1 1,1 0 0,-1 1-1,0-1 1,1 1 0,-1 0-1,1 1 1,-1-1-1,1 1 1,-1 0 0,1 0-21,20-1 59,307-30 42,55 30 229,-352 2-329,113 2 14,0-6-1,52-11-14,-145 7 26,-1 3-1,1 2 0,0 3 1,0 2-1,47 9-25,-99-11 42,5 1 18,0-1 1,-1 1-1,1-1 0,0-1 0,0 1 0,0-2 0,-1 1 0,1-1 0,0 0 0,0-1 0,1-1-60,-9 3 191,-1 0-55,0 0-34,18-6 694,39-62-794,-43 49-2,0 0 1,-1-1 0,-1-1-1,-1 0 1,0-1 0,-2 0-1,-1 0 1,0-1 0,-2 0-1,1-12 0,6-29 9,-4-2-1,-3 1 1,-1-60-9,-5 110 11,-1 0 1,0 1-1,-1-1 0,0 0 1,-1 1-1,-1-1 1,0 1-1,-1 0 0,-1 0-11,4 9 33,-1 0 0,1 1 0,-1-1 0,0 1 0,0-1 0,-1 1 0,1 0-1,-1 0 1,0 1 0,0-1 0,0 1 0,-1 0 0,1 0 0,-1 0 0,0 1-1,1 0 1,-1-1 0,0 2 0,-1-1 0,1 1 0,0-1 0,0 1 0,-1 1 0,1-1-1,0 1 1,-3 0-33,-109-13-256,-99-47-181,-26 10 661,-109-4-224,205 39-26,-1 6 1,0 7-1,-1 6 0,-44 11 26,-44 7-249,231-22 245,0 0 0,1 0 0,-1 1 0,0 0 0,1-1 0,-1 1 0,1 1 0,-1-1 0,1 1 1,0 0-1,0 0 0,0 0 0,0 0 0,0 1 0,0 0 0,0 0 0,1 0 0,-1 0 0,1 0 0,0 1 0,0-1 0,0 1 1,1 0-1,-1 0 0,1 0 0,0 0 0,0 1 0,0-1 0,1 0 0,0 1 0,0-1 0,0 1 0,0-1 0,0 1 0,1 0 4,-54 316 2,45 94-33,-15-254 28,36-89 14,-17-35-843,5-37-306</inkml:trace>
  <inkml:trace contextRef="#ctx0" brushRef="#br0" timeOffset="83004.419">12743 9654 12035,'11'-5'77,"0"-1"0,0 0 1,-1-1-1,0-1 0,0 1 1,-1-1-1,0-1 0,0 0 1,-1 0-1,0-1 0,-1 0 1,0 0-1,0-1 0,-1 1 1,1-6-78,-6 14 64,0-1-1,0 1 1,-1 0 0,1 0-1,-1-1 1,1 1 0,-1 0 0,0 0-1,0-1 1,0 1 0,0 0-1,0-1 1,-1 1 0,1 0 0,-1-1-1,1 1 1,-1 0 0,0 0-1,0 0 1,0 0 0,0 0 0,0 0-1,-1 0 1,1 0 0,0 0-1,-1 0 1,0 1 0,1-1-1,-1 0 1,0 1 0,0 0 0,0-1-1,0 1 1,0 0 0,0 0-1,0 0 1,0 0 0,0 1 0,-1-1-1,0 0-63,-98-19 3396,19 18-2850,0 3 0,0 3 1,-73 14-547,41-4 38,-15 3 58,0 5 0,2 7 1,-12 8-97,35-8 31,37-12-18,1 2 0,1 3 1,0 3-1,2 3 0,-10 9-13,59-30 28,1 1 0,1 0 1,0 1-1,0 1 0,0 0 0,1 0 1,1 1-1,0 1 0,0 0 0,1 0 0,1 1 1,0 0-1,1 0 0,0 0 0,1 1 1,1 0-1,0 1 0,0-1 0,2 1 1,0 0-1,1 0 0,0 0 0,1 2-28,2 4 3,1-1-1,0 0 0,2 0 0,0 0 0,2 0 1,0-1-1,1 0 0,1 0 0,1 0 0,0-1 1,1-1-1,1 0 0,1 0 0,0-1 0,2 0 0,11 10-2,3 2 6,2-1 0,1-2 0,0-1 0,2-1-1,1-2 1,1-1 0,0-2 0,10 2-6,41 9 4,2-3 1,1-4-1,1-4 1,0-4-1,1-3 1,0-5-1,1-4 1,-1-4-1,1-4 1,-1-3-1,21-9-4,-27 6 32,-1-4 0,0-4 0,-2-3 0,0-4 0,-2-4 0,-1-3 0,-2-3 0,-1-4 0,11-11-32,-59 32 47,-1 0-1,-1-2 0,-1-1 1,-1-1-1,-1 0 1,-2-2-1,0-1 0,-2-1 1,3-5-47,-13 18 105,-1-1 0,0 1 0,-1-1 0,-1 0 0,-1-1 1,0 1-1,-1-1 0,-1 0 0,0 0 0,-1 0 0,-1-1 0,-1 1 0,0 0 0,-1-1 1,-1 1-1,-1 0 0,0 0 0,-5-13-105,-8-2 41,0 0 0,-2 1-1,-2 1 1,-1 1 0,-1 0 0,-1 2 0,-1 1-1,-2 0 1,0 2 0,-2 1 0,0 2 0,-2 0 0,0 2-1,-1 1 1,-1 2 0,-1 1 0,0 1 0,-18-3-41,11 3-301,0 2 1,-1 1 0,-1 2-1,0 2 1,-40-1 300,-82 5-1088</inkml:trace>
  <inkml:trace contextRef="#ctx0" brushRef="#br0" timeOffset="-213126.92">1289 6436 10954,'-57'-66'32</inkml:trace>
  <inkml:trace contextRef="#ctx0" brushRef="#br0" timeOffset="-212806.919">838 5805 10794,'-193'-181'9674,"175"165"-9389,22 20-314,6 3 20,1-1-1,0-1 1,1 1 0,-1-2-1,1 0 1,0 0-1,0-1 1,0 0-1,0-1 1,1-1-1,4 0 10,1 2-14,-12-2 12,-1-2-32,1 1 0,-1 0 0,1 0 0,-1 1 0,1 0 0,-1 0 0,0 0 0,1 0 0,-1 1 0,0 0 0,0 0 0,0 0 0,0 1 0,-1 0 0,1 0 0,-1 0 0,1 0 0,-1 1 0,0-1 0,0 1 0,-1 0 0,1 1 0,-1-1 0,0 0 0,0 1 0,0 0 0,-1 0 0,1 2 34,-13 115-501,-2-39-1644,11-57-2810</inkml:trace>
  <inkml:trace contextRef="#ctx0" brushRef="#br0" timeOffset="-210946.919">770 6139 6913,'-112'47'3521,"110"-46"-2499,2 11 2441,-1-9-3471,1 0 1,1 1-1,-1-1 0,0 0 0,1 1 0,-1-1 0,1 0 0,0 0 1,0 1-1,1-1 0,-1 0 0,0 0 0,1 0 0,0-1 1,0 1-1,0 0 0,0-1 0,0 1 0,0-1 0,1 1 1,-1-1-1,1 0 0,0 0 0,0 0 0,2 1 8,12 3-41,0 0 0,1-1 0,0-1 0,0 0 0,0-1 0,0-1 0,0-1 0,0-1-1,1 0 1,11-3 41,31 2 191,15 4 70,0 4 0,0 3 0,-1 3 0,49 16-261,37 5-201,2-7 0,0-8-1,160-1 202,548-4 472,66 4-404,-924-18-68,954 55 72,-73-79-48,-96-4-44,29-12 116,62 38-96,11-15 68,22 58-68,-261-67-24,290-8 32,-262 44 16,-371 1-8,750-5 28,-242-4-36,-100-24-54,-224 0 16,664 6 6,-54 34 216,204 59-168,246-19-48,178-22 88,-443-93 12,-98-30-148,-1136 81 103,0 3-1,0 2 1,0 3-1,0 3 0,37 8-30,-18 16 124,-48-9 205</inkml:trace>
  <inkml:trace contextRef="#ctx0" brushRef="#br0" timeOffset="-193236.919">1968 9192 11883,'-109'-9'4412,"-54"3"-1981,14 2-539,127 4-1878,0 1 0,0 1 1,0 1-1,0 1 0,1 1 0,0 1 1,-1 1-1,2 0 0,-1 2 0,1 0 1,1 2-1,-16 10-14,-11 11-4,1 1 1,2 2 0,2 2-1,-20 24 4,-215 238 307,165-183-557,-87 116 250,167-193 24,2 0 0,1 2-1,3 1 1,1 2 0,2 0-1,2 1 1,2 1 0,2 0-1,2 2 1,3-1 0,-2 19-24,5 43 32,5 0 1,4 0-1,12 77-32,-2-22 25,-10-124-13,2-1 0,1 1 0,2-1 0,2-1 0,2 1 0,1-1 0,1-1 0,3 0 0,1-1 0,13 21-12,21 15 15,4-2-1,3-3 1,3-2-1,3-3 1,2-2-1,3-4 1,41 25-15,-25-25-6,3-4 0,3-3 0,1-4 0,2-5 0,2-3 0,1-5 0,24 2 6,35-1-28,2-7 0,1-7-1,0-6 1,1-8 0,57-9 28,-209 4-1,651 17-19,125 1 49,244-9-24,-780-5-3,112-17-2,257-19 6,280 25-20,-480-26-609,38-23 623,-218 25-52,2 9 0,59 11 52,-149 11 6,354-10 10,-67-33-21,224-12-6,361 36 45,-163 26-25,-324-1-19,527-12 33,-550-15 110,533-43 169,-759 25-746,157-47 444,-287 48-39,1 7 1,1 6-1,1 7 0,72 5 39,413 13 20,950-21-52,-1468 16 29,224-8-156,86-26 159,-273 10-588,-2-7 0,98-38 588,-115 33 23,382-71 288,-32 35-299,-288 42-2,-1-9 0,68-29-10,99-8 20,-274 59-25,-38 6 6,0 4 1,1 1 0,1 4-1,-1 1 1,20 4-2,-21 4-60,-1-3 1,0-2 0,0-2-1,9-5 60,322-72-445,-290 59 444,-54 11 16,-1 2 1,2 2-1,-1 2 1,1 2-1,16 2-15,531 29 204,-88-10-134,-273-3-60,407-8-18,-442-16 8,125-24 0,40-4 0,404-2 8,11 31-4,-119 23-4,-374-9 1,391-10 18,574-56 297,-1096 49-298,-7 3 164,-1-7 1,84-22-183,-215 36 3,0-1 0,0 0 0,-1-1 0,1-1 0,-1 0 1,0-1-1,0 0 0,0-1 0,-1 0 0,0-1 0,-1 0 0,1 0 0,-2-1 0,1-1 1,-1 0-1,-1 0 0,0-1 0,0 1 0,-1-2 0,0 1 0,3-10-3,1-5-87,6-9-305,-2-1 1,-2 0 0,-1-1 0,-2-1 0,4-27 391,-14 58 13,1 0 0,-1 0 0,-1 0 0,1 0-1,-1 1 1,0-1 0,-1 0 0,0 0 0,0 0 0,0 1-1,-1-1 1,0 1 0,0 0 0,0 0 0,-1 0 0,0 0-1,0 0 1,-1 1 0,0 0 0,0 0 0,0 0 0,0 1 0,-1-1-1,1 1 1,-1 1 0,0-1 0,-3-1-13,-57-30 289,0 2 1,-2 4 0,-58-17-290,28 10-413,-36-10-13,-3 5-1,0 7 1,-141-16 426,-429-20 281,602 62-311,-1457-84 290,616 58-292,660 30-148,145 1 340</inkml:trace>
  <inkml:trace contextRef="#ctx0" brushRef="#br0" timeOffset="-192936.919">25360 9648 6641,'-134'-13'1697,"-9"2"1135,-3-1-1903,-6 3-769,-4 2-208,-10 3-1441</inkml:trace>
  <inkml:trace contextRef="#ctx0" brushRef="#br0" timeOffset="-192436.919">20232 9597 10378,'-1615'-29'655,"-634"19"-2797,443-29 4651,1177 19-2065,-839-92 6291,-95 1-6275,998 75-442,-1349-41-88,1658 76-133,-1146-40-1099,84-79 1428,1046 100-2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7:35:56.195"/>
    </inkml:context>
    <inkml:brush xml:id="br0">
      <inkml:brushProperty name="width" value="0.025" units="cm"/>
      <inkml:brushProperty name="height" value="0.025" units="cm"/>
    </inkml:brush>
  </inkml:definitions>
  <inkml:trace contextRef="#ctx0" brushRef="#br0">984 30 8610,'-117'-1'4842,"102"-8"-3979,10 6-783,-1 0 0,0 1 1,0 0-1,0 0 0,0 0 0,-1 0 1,1 1-1,0 0 0,0 0 0,-1 1 0,1 0 1,-1 0-1,1 1 0,-3 0-80,-129 58 3888,99-38-3921,-119 65 192,133-76-92,0 1 0,1 1 1,0 0-1,0 3 0,2 0 0,0 0 0,1 2 1,0 1-1,1 1 0,2 1 0,0 0 0,0 1 0,2 1 1,1 0-1,1 2 0,1-1 0,1 2 0,1-1 0,-1 8-67,-2 21 300,3 1-1,2 0 1,2 1-1,1 32-299,9-62 139,0 1 0,2-1 0,0 0-1,2 0 1,1-1 0,1 0 0,0 0 0,2-1-1,1-1 1,4 5-139,5 6 37,1-1-1,2-1 1,2-2-1,0 0 1,2-1-1,1-2 1,1-1-1,1-1 1,2-2-1,0-1 1,1-2-1,0-1 1,2-2-1,0-1 1,1-2-1,30 7-36,5-8 6,1-4 0,0-2 0,-1-4 0,1-3 0,0-3 0,0-3 0,31-9-6,-33 8-38,-1-3 0,0-4 0,0-2 0,-2-3 0,0-3 0,-2-4 0,-1-2 0,-1-3 0,4-5 38,-32 15-23,-1-2 0,0-1 0,-3-2 0,0-1 0,-1-1 0,0-4 23,-17 19-68,0-1 0,-2 0 0,0 0 0,0-1 0,-2-1 0,0 0 0,-1 0 0,0-1 0,-2-1 0,0 1 0,-1-1 0,-1 0 0,-1 0 0,0 0 0,-2-1 0,0 0 0,-1 1 0,-1-1 0,-1 0 1,0 1-1,-2-1 0,0 1 0,-3-6 68,-3 1 10,-2 2 1,0 0 0,-1 0-1,-1 1 1,-1 0-1,-1 1 1,-1 1 0,-1 0-1,0 2 1,-1 0-1,-1 0 1,-14-8-11,-6-2 252,-2 2 0,0 1 0,-1 2 0,-1 2 0,-1 3 0,-13-4-252,-48-6 15,-1 5 1,-1 4 0,-1 4-1,-84 2-15,88 7-58,-7 2 2308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7:36:02.091"/>
    </inkml:context>
    <inkml:brush xml:id="br0">
      <inkml:brushProperty name="width" value="0.025" units="cm"/>
      <inkml:brushProperty name="height" value="0.025" units="cm"/>
    </inkml:brush>
  </inkml:definitions>
  <inkml:trace contextRef="#ctx0" brushRef="#br0">636 233 16612,'-146'-45'1995,"143"43"-1904,-1 1 1,0-1 0,0 1-1,1 0 1,-1 1 0,0-1-1,0 0 1,0 1 0,0 0 0,0 0-1,0 0 1,0 1 0,0-1-1,1 1 1,-1 0 0,0 0-1,0 0 1,1 0 0,-1 1-1,0 0 1,1-1 0,0 1-1,-1 1 1,1-1 0,0 0-1,0 1 1,0 0 0,0-1 0,1 1-1,-1 0 1,1 0 0,0 1-92,-159 184 333,140-166-180,0 2 0,1 0 0,2 1 0,0 1 0,2 0 0,1 1 0,1 1 0,1 1 0,2 0 0,-5 16-153,8-14 5,1 0 0,1 0 0,1 0 0,2 1 0,1 0 0,1 0 0,4 28-5,-1-43 1,1 0-1,0 0 1,1 0-1,0-1 1,2 1-1,0-1 1,0 0 0,2-1-1,0 0 1,0 0-1,2-1 1,0 0 0,0 0-1,2-1 1,5 5-1,20 12 7,2-2 1,1-1-1,2-2 0,0-2 1,1-2-1,1-2 1,7 1-8,-11-7 5,0-1-1,1-2 1,0-2 0,1-1 0,0-3 0,22 0-5,6-5-6,-1-2 0,1-4 0,-2-2 0,1-4 6,176-19 4,-193 28-22,-1-2 0,0-2 0,0-3-1,0-2 1,-2-2 0,0-2 0,0-2 0,33-19 18,201-133-342,-208 143 371,-65 26-29,-1 0 1,1-1-1,-1 0 1,0-1-1,0 1 1,0-2 0,-1 1-1,1-1 1,-1-1-1,0 0 1,-1 0-1,1 0 1,-1-1 0,0 0-1,-1 0 1,0-1-1,0 0 1,4-7-1,-3-5 14,-2-1 1,0 0 0,-1 0-1,0-1 1,-2 1-1,-1-1 1,-1 1-1,0-1 1,-2 1 0,-1-1-1,0 1 1,-1 0-1,-5-12-14,3 13-16,-1 0-1,-1 0 1,0 1-1,-1 0 0,-2 1 1,0 0-1,0 0 1,-2 1-1,0 1 0,-1 0 1,0 1-1,-2 1 1,-3-3 16,-22-17 112,-2 3 1,-1 1-1,-1 2 1,-33-14-113,-316-140 431,355 165-498,0 1 1,-2 3 0,0 1 0,0 2-1,-1 2 1,0 2 0,0 1-1,0 3 1,-1 1 0,0 2-1,-12 3 67,-31 12-888,-2 4-141</inkml:trace>
  <inkml:trace contextRef="#ctx0" brushRef="#br0" timeOffset="24272.274">5668 196 9018,'-57'-16'2680,"48"12"-2285,0 1 0,0 0 0,0 0-1,-1 1 1,1 0 0,-1 1 0,1 0-1,-1 1 1,0 0 0,1 0 0,-7 2-395,-160 70 2856,52-15-2094,102-51-651,0 1 0,1 1 0,0 1 1,0 1-1,1 1 0,0 0 0,1 2 0,1 0 0,0 1 1,1 1-1,0 0 0,1 1 0,1 1 0,-7 10-111,5-3 5,1 2 0,2 0 1,0 0-1,1 1 0,2 1 0,1 0 0,1 1 0,2 0 0,0 0 0,2 0 0,2 1 1,-1 21-6,8-30 0,0-1 1,1 1 0,1-1 0,1 0-1,1-1 1,0 1 0,2-2 0,0 1-1,1-1 1,1-1 0,2 2-1,11 21 6,-8-18-3,2 0 0,0-1 0,1-1 0,1-1-1,1-1 1,1 0 0,0-2 0,1-1 0,1-1 0,0-1 0,1-1-1,0-1 1,1-1 0,0-2 0,3 0-3,49 12 24,0-4 0,1-3 0,0-4 0,1-3 0,0-4 0,0-3 0,56-9-24,364 2 80,-485 8-92,0-1 1,0 0-1,0-2 0,0 1 1,0-2-1,0 0 0,-1-1 1,1-1-1,-1 0 1,-1-1-1,1-1 0,-1 0 1,-1-1-1,1 0 0,-1-1 1,-1-1-1,0 0 0,-1 0 1,0-1-1,0-1 1,-2 0-1,1 0 12,-2-3 25,-1 0 1,-1-1-1,0 1 0,-1-1 1,-1-1-1,0 1 0,-1 0 1,-1-1-1,-1 0 0,-1 1 1,0-1-1,-1 0 0,-1 1 1,0-1-1,-2 1 0,0 0 1,-1 0-1,0 0 0,-2 0 1,0 1-1,0 0-25,-33-64 1,21 37 161,-2 2 0,-2 0 0,-1 2 0,-2 0 0,-2 2 1,-14-13-163,-153-136 700,180 171-700,-1 2 0,0 0 0,0 1 0,-1 1 0,-1 0 0,0 1 0,0 1 0,-1 1 0,0 0 0,0 2 0,-1 0 0,0 1 0,0 1 0,-16-1 0,-266 0-479,256 2 655</inkml:trace>
  <inkml:trace contextRef="#ctx0" brushRef="#br0" timeOffset="41295.06">3101 1149 8506,'-22'-3'1762,"-5"-1"1682,27 6 2056,32 10-5480,-10-8 13,132-3 70,16 8-3,21-1-50,-73-9 7,224 10-52,-317-10-32,0 0-1,-1-1 1,1-2 0,-1 0-1,1-2 1,-1 0 0,-1-2-1,3-1 28,17-5 34,-4 6 8,0 2 0,1 2 0,-1 1 0,1 2-1,0 2 1,0 2 0,-1 2 0,1 1 0,14 5-42,-18-5 10,-25-4-5,-8-1-1,0-1 0,-1 1 1,1-1-1,0 1 0,0-1 0,0 0 1,-1 0-1,1 0 0,0-1 1,0 1-1,0 0 0,-1-1 0,1 0 1,0 0-1,-1 0 0,1 0 0,-1 0 1,1 0-1,-1-1 0,2 0-4,-4 1 18,0 1-4,0 0 10,0 0-8,-268 38 424,169-32-423,1-4-1,0-4 0,-1-5 1,1-4-17,-285-38 872,205-19-551,111 51-289,70 22-150,11 4 96,0 0-1,0 0 1,1-2 0,0 0 0,0 0 0,0-2 0,1 0 0,0-1 0,0 0 0,0-1 0,1-1 0,8 0 22,-8 1-13,285 62 35,-195-45-83,0-5 0,1-5 0,0-5 1,18-4 60,-109-1 1,226 7 1,-193-10 6,-43 2-6,0-1 0,0 2 0,0-1 0,0 1 0,0 0 1,-1 1-1,1-1 0,0 1 0,0 1 0,0-1 0,-1 1 0,4 2-2,1 2 3,0-1 0,0 0 0,1 0 0,0-1 0,0-1 0,0 0 0,0 0 0,0-1 0,0-1 0,1 0 0,-1-1 0,1 0 0,11-2-3,232-17-32,-18-33 32,-111 73 10,-33 0-8,-55-19-24,0-2 1,0-2 0,0-1 0,0-2 0,22-6 21,-38 8 11,-1 2-1,1 0 0,-1 2 1,1 0-1,-1 2 1,13 3-11,56 4 22,266-9-21,-187-29 13,-162 26-8,-30-14 60,7 12-68,0 0-1,0 2 1,-1-1-1,1 2 0,-1 0 1,1 1-1,-1 1 1,1 0-1,-5 2 3,-1-2-11,-293 36-1264,114-16-84,-24 3 580,-71-7 779,193-16 378,1-3 0,0-6-1,-72-15-377,104 12-2,-1 2-1,1 4 0,-1 3 1,0 2-1,-29 6 3,56-2 42,-1-2 1,1-2-1,-1-2 1,1-2-1,-13-4-42,22 2 14,-24-7 142,0 2 0,-1 3 0,0 2 1,0 3-1,0 3 0,0 2 0,-10 4-156,-117 28 56,62-66-535,104 31 529,1 1-1,0 1 1,-1 0-1,1 2 1,0 0-1,0 1 1,1 1-1,-2 2-49,21-7-7,-1 0 0,1 0 0,-1 1-1,1-1 1,-1 0 0,1 1 0,-1-1 0,1 1-1,-1-1 1,0 1 0,1-1 0,-1 1-1,1-1 1,-1 1 0,0-1 0,1 1 0,-1-1-1,0 1 1,0 0 0,0-1 0,0 1 0,1 0-1,-1-1 1,0 1 0,0-1 0,0 1-1,0 0 1,0-1 0,0 1 0,0 0 0,-1-1-1,1 1 1,0-1 0,0 1 0,0 0 0,-1-1-1,1 1 1,0-1 0,-1 1 0,1-1-1,0 1 1,-1-1 0,1 1 0,-1-1 0,1 1-1,0-1 1,-1 1 0,1-1 0,-1 0-1,0 1 1,1-1 0,-1 0 0,1 0 0,-1 1-1,1-1 1,-1 0 7,24 2-65,0-1 1,0-2-1,1 0 0,-1-1 1,0-2-1,0 0 0,19-6 65,46-8-31,-6 10 58,0 4-1,0 4 0,35 5-26,106 0 10,-25-18-46,-1-9-1,48-18 37,-36 7 23,-93 18-14,0 5 0,1 5 1,0 6-1,4 5-9,417 35-285,-441-35-2150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7:38:41.788"/>
    </inkml:context>
    <inkml:brush xml:id="br0">
      <inkml:brushProperty name="width" value="0.025" units="cm"/>
      <inkml:brushProperty name="height" value="0.025" units="cm"/>
    </inkml:brush>
  </inkml:definitions>
  <inkml:trace contextRef="#ctx0" brushRef="#br0">2 1 5401,'0'0'762,"-1"0"772,2 0 2440,1 0 4351,126 3-7859,-76 15-352,-12-12-95,0-2 0,0-1 0,1-2 0,0-1 0,30-6-19,30 1 13,266 3-26,21 39 50,-11-34-23,-129 42-28,20-15 17,263-6-3,-394-18 15,-79-1 12,1-3 0,0-3 1,0-2-1,43-9-27,70-20 776,-161 33 259,-12-2 1394,-18-7-1981,-12-6-379,23 11-20,-11-4 656,-13-6-567,-17 2 368,35 9-441,14 2-318,17 1-2617,10-3 1599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7:40:19.937"/>
    </inkml:context>
    <inkml:brush xml:id="br0">
      <inkml:brushProperty name="width" value="0.025" units="cm"/>
      <inkml:brushProperty name="height" value="0.025" units="cm"/>
    </inkml:brush>
  </inkml:definitions>
  <inkml:trace contextRef="#ctx0" brushRef="#br0">1 1095 12227,'137'-91'3988,"-121"81"-3841,0 2 0,0 0-1,0 1 1,1 0 0,0 1-1,1 1 1,-1 1 0,1 1-1,0 0 1,-1 1-1,1 1 1,0 1 0,0 0-1,0 1 1,0 1 0,0 1-1,12 4-146,75 1 29,-28-10 2,0-4-1,0-3 1,23-8-31,-93 16 2,199 5 35,126 6 35,-82-31-8,58 52-8,-293-30-57,-3 0 11,-1 0 0,1-1 0,-1 0 0,1-1 0,-1 0 0,1-1 0,-1 0 0,0 0 1,1-2-1,-1 1 0,-1-1 0,1-1 0,-1 0 0,1 0 0,-1-1 0,1-2-10,-8 2 38,-1 0 0,1-1 0,-1 0 0,0 1-1,-1-1 1,1 0 0,-1 0 0,-1 0 0,1 0 0,-1 0 0,-1 0 0,1 0-1,-1 0 1,0 0 0,-2-3-38,-3-24 189,3 28-170,2-1 0,-1 1 0,1-1 0,0 0 0,1 1 0,-1-1-1,1 0 1,1 0 0,-1 0 0,1 1 0,0-1 0,1 0 0,0-1-19,4-11 9,0-1 0,-2 0 0,0 0 0,-1-1 0,-1 1 0,-1 0 0,-1-1 0,0 1 0,-2-1 0,0 1 0,-2 0 0,-5-19-9,-14-120 36,21 156-16,0 0 0,0 0 0,0 0 0,0 0 0,0 1 0,-1-1 0,1 1 0,-1 0 0,0-1 0,0 1-1,1 0 1,-1 1 0,-1-1 0,1 0 0,0 1 0,0 0 0,0 0 0,-1 0 0,1 0 0,-1 0-20,-1 0 9,-2-2 8,7 3 7,-15-9 102,-16-6-7,11 10 190,-161-24-84,-265-51 793,386 67-1006,0 2 0,-1 4 0,0 1 1,0 4-1,0 2 0,0 3 0,-41 8-12,-210 55 26,293-64-28,-1 0 1,1-2 0,0-1-1,-1 0 1,1-1 0,0-2-1,0 1 1,0-2 0,-5-3 1,14 5-1,0 1 0,0-1 0,-1 1 0,1 1 0,0 0 0,-1 0 0,1 1 0,-1 1 0,1 0 0,-1 0 0,1 1 0,0 0 1,-3 1 0,-55 20-8,67-22 0,-9 15-179,-6 16 176,-11 29-8,22-40-67,-50 231 143,32-130-26,34 158-62,-9-267 37,1-1-1,1 1 1,-1-1 0,2 0-1,0 0 1,0 0-1,1-1 1,1 1 0,0-1-1,6 7-5,-12-17 8,-1-1 8,0 0 8,0 0 5,0 0-3,0 0-1,0 0 2,0 0-14,0 0-1,35 0-1520,-35 0-3359</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7:40:58.292"/>
    </inkml:context>
    <inkml:brush xml:id="br0">
      <inkml:brushProperty name="width" value="0.025" units="cm"/>
      <inkml:brushProperty name="height" value="0.025" units="cm"/>
    </inkml:brush>
  </inkml:definitions>
  <inkml:trace contextRef="#ctx0" brushRef="#br0">866 6 7626,'-28'0'5641,"-31"-1"-2585,-35-1-723,22-1-1818,-102 30 361,145-21-700,11-4-82,0 1-1,1 1 1,-1 0 0,1 2-1,0 0 1,0 1-1,1 1 1,0 0-1,0 1 1,1 1 0,-4 3-94,4 0 24,0 0 1,1 2 0,0 0 0,2 0 0,-1 2 0,2-1 0,0 1 0,1 1 0,1 0 0,1 0 0,0 1 0,1 0 0,1 0-1,1 1 1,1 0 0,0 3-25,-11 66 5,10-74-6,0-1 1,1 1-1,1 0 1,0 1-1,1-1 1,1 0 0,0 1-1,1-1 1,1 1-1,0-1 1,1 1-1,1-1 1,0 0-1,1 0 1,1 0-1,0-1 1,1 0-1,0 0 1,2 0-1,-1-1 1,10 13 0,149 153-12,-159-174 9,0-1 0,1 0-1,-1 0 1,1-1 0,0 0 0,0 0 0,1 0 0,-1-1-1,0-1 1,1 1 0,-1-2 0,1 1 0,-1-1 0,1 0-1,0-1 1,-1 0 0,1 0 0,-1-1 0,0 0-1,0 0 1,1-1 0,-1 0 0,-1 0 0,1-1 0,0 0-1,-1-1 1,0 0 0,0 0 0,3-3 3,207-108 15,-149 72-13,-46 31-1,-1 0 1,0-1-1,0-1 1,-2-1 0,0-1-1,-1-1 1,0 0-1,-2-1 1,2-5-2,95-162 17,-108 177 15,0 0 1,-1-1-1,0 0 1,-1 1-1,0-1 1,-1 0-1,0-1 1,0 1-1,-1 0 1,0 0-1,-1-1 1,0 1-1,-1 0 0,0-1 1,-1 1-1,0 0 1,0 0-1,-1 0 1,0 0-1,-1 1 1,0-1-1,-1 1 1,0 0-1,0 0 1,-1 0-1,0 1 1,-1 0-1,1 0 0,-8-5-32,-22-19 519,22 18-491,-1 0 0,0 1 0,-1 1 1,0 1-1,-1 0 0,0 0 1,-1 2-1,0 0 0,0 2 1,-1 0-1,-4-1-28,-31 11-1002,27 8 80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7:40:59.959"/>
    </inkml:context>
    <inkml:brush xml:id="br0">
      <inkml:brushProperty name="width" value="0.025" units="cm"/>
      <inkml:brushProperty name="height" value="0.025" units="cm"/>
    </inkml:brush>
  </inkml:definitions>
  <inkml:trace contextRef="#ctx0" brushRef="#br0">18 86 20308,'0'0'27,"-17"-4"783,32 4-655,-2 0-240,295 5 36,-101 2 41,-1-10-1,1-8 1,25-12 8,137-32 138,-313 53-164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7:42:44.350"/>
    </inkml:context>
    <inkml:brush xml:id="br0">
      <inkml:brushProperty name="width" value="0.025" units="cm"/>
      <inkml:brushProperty name="height" value="0.025" units="cm"/>
    </inkml:brush>
  </inkml:definitions>
  <inkml:trace contextRef="#ctx0" brushRef="#br0">561 757 12011,'-2'-31'2228,"1"30"-882,1 1 195,0 0-30,-6 6 1253,38 16-2741,0-3 0,2 0 1,0-3-1,1 0 0,0-3 1,27 7-24,245 48 16,-111-32-8,-63-12-3,0-6 0,95-1-5,-29-2 4,1042 55 5,-968-60-8,451 29 0,364 22-2,306-35 9,-465-20-2,304-26-27,-1171 16 25,119-5-15,0-7-1,129-32 12,316-111 16,5-45 15,-483 144-36,-3-6 0,-3-7 0,35-30 5,-156 92 7,-1 0 0,0-2-1,-1 0 1,0-2 0,-1 0-1,-1-1 1,-1 0 0,15-19-7,-29 31-1,0 0 0,0 0 1,0 0-1,-1 0 0,0-1 0,1 1 1,-1 0-1,-1 0 0,1-1 1,-1 1-1,0-1 0,0 1 1,0-1-1,0 1 0,-1 0 1,1-1-1,-1 1 0,-1 0 0,1-1 1,0 1-1,-1 0 0,0 0 1,0 0-1,0 0 0,-1 1 1,1-1-1,-3-2 1,-90-79-259,62 70 311,-2 1 0,1 2-1,-2 1 1,0 2 0,0 2-1,0 0 1,-2 3-52,11 0 6,-144-21-119,-1 8 0,-1 8-1,-121 10 114,-838 55-1449,656-37-1365,-198-31 3834,-39-14 12,-82-3-955,-137 33 892,563 8-1046,-96 26 77,272-21-9,41-3 26,-217 17 286,-90-15-303,-59-8 87,-261-6-334,621 3 266,-1-8 1,0-7-1,-34-11-19,148 14 20,-131-19-142,-1 7 0,-72 6 122,164 9 137,1 5-1,-1 3 1,1 3 0,1 5 0,0 3 0,0 3 0,2 4 0,-3 5-137,57-17 1,0 1 0,0 2 0,2 0 0,0 1 1,0 2-1,2 0 0,0 2 0,0 1 1,2 0-1,0 2 0,2 0 0,0 1 1,-4 9-2,18-21 21,0 0 0,1 0 0,1 0 0,0 0 0,0 1 0,1 0 0,0-1 0,1 1 0,0 0 0,1 0 0,0 0 0,0 0 0,1 0 0,1-1 0,0 1 1,2 6-22,69 163-4,-66-165-7,0-1 1,1 0-1,1-1 1,0 0-1,1 0 0,0-1 1,1 0-1,1 0 1,-1-2-1,2 1 1,0-2-1,0 1 0,0-2 1,1 0-1,0 0 1,2-1 10,38 7-39,0-2-1,0-2 1,1-3 0,0-2 0,0-3 0,0-2 0,0-2 0,18-5 39,-33 5 5,24-1-167,-1-2 1,0-3-1,0-2 1,-1-4 0,-1-2-1,0-3 1,-1-2 0,11-8 161,-8-4-830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24:38.794"/>
    </inkml:context>
    <inkml:brush xml:id="br0">
      <inkml:brushProperty name="width" value="0.025" units="cm"/>
      <inkml:brushProperty name="height" value="0.025" units="cm"/>
    </inkml:brush>
  </inkml:definitions>
  <inkml:trace contextRef="#ctx0" brushRef="#br0">18 1 19188,'0'0'1471,"0"0"-95,1 6 685,17 55-1470,4-2 0,1 0 1,4-2-1,1-1 0,16 20-591,-43-74 7,116 161-498,-108-134-1693,-9-19 405</inkml:trace>
  <inkml:trace contextRef="#ctx0" brushRef="#br0" timeOffset="292.739">2 610 12099,'-2'-12'3104,"4"-6"2946,12-9-4754,10-7-88,17-19-88,5-8-239,13-3-377,0 4-120,-6 12-296,-8 10-88,-4 10-72,-6 2-208,2 6-713,1-2-495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7:38:22.534"/>
    </inkml:context>
    <inkml:brush xml:id="br0">
      <inkml:brushProperty name="width" value="0.025" units="cm"/>
      <inkml:brushProperty name="height" value="0.025" units="cm"/>
    </inkml:brush>
  </inkml:definitions>
  <inkml:trace contextRef="#ctx0" brushRef="#br0">215 789 17020,'-1'0'86,"2"-1"-1,-1 1 0,1-1 0,-1 1 0,1-1 0,-1 1 1,0-1-1,1 1 0,-1-1 0,0 1 0,1-1 0,-1 1 0,0-1 1,1 1-1,-1-1 0,0 0 0,0 1 0,0-1 0,0 0 1,0 1-1,0-1 0,0 0 0,0 1 0,0-1 0,0 1 0,0-1 1,0 0-1,0 1 0,0-1 0,-1 0 0,1 1 0,0-1 1,0 1-1,-1-1 0,1 1 0,0-1 0,-1 1 0,1-1 1,-1 1-1,1-1 0,0 1 0,-1-1 0,1 1 0,-1 0 0,1-1 1,-1 1-1,0 0 0,1-1 0,-1 1 0,1 0 0,-1 0 1,0-1-86,148-97 1223,-115 82-1216,2 2 0,0 2 0,0 1 0,1 2 0,0 1 0,1 2 0,-1 1 0,1 2 0,4 1-7,-5-1 6,559-11 41,-414 0 13,115 7-60,-124 8 108,178 13-2,-337-13-99,2 2-7,0-2 0,-1 1 0,1-2 0,0 0 1,0-1-1,-1 0 0,1-1 0,5-1 0,-294 49-860,-157-15 720,312-26 152,-5-1 7,-349 27 209,-510 64 125,924-84 225,58-11-562,2 0-91,16 10-188,115-1-229,145-38 172,-70 2 265,14 20 47,102 15 8,100-2 4,520-19 6,-784 11 79,-968 23-121,-689-30-41,1333 6-19,166 3 17,2 2-25,12 5 73,-1-1 0,1 0 1,0-1-1,0-1 0,1 0 0,-1-1 0,1-1 1,0 0-1,0 0 0,7-2 27,91 4-42,0-5 1,76-12 41,119-2 3,458 46 20,-558-35-127,-1-10 0,-1-8 1,-1-10-1,55-21 104,274-46-27,-701 112 97,-507 47-271,442-48 201,-33 4 10,1-13 0,-65-14-10,-314-60 0,588 63-11,0 3-1,0 2 0,0 3 0,0 2 0,0 2 0,0 3 1,1 2-1,-34 11 12,82-18-39,1-1 1,0 1 0,0 0-1,0 1 1,0-1 0,0 1-1,1 0 1,-1 0-1,1 0 1,0 1 0,0 0-1,0-1 1,0 2-1,1-1 1,-1 0 0,1 1-1,0-1 1,0 1 38,4-3-10,-1 0 1,1 0-1,0 0 1,0 0-1,0 0 0,0-1 1,0 1-1,0 0 0,0-1 1,1 1-1,-1-1 1,1 1-1,-1-1 0,1 0 1,-1 1-1,1-1 1,0 0-1,0 0 0,-1 0 1,1 0-1,0-1 0,0 1 1,0 0-1,0-1 1,0 1-1,0-1 0,0 0 1,0 0-1,0 0 1,1 0 9,-2 1-7,36 6-42,1-2 0,0-2 0,-1-1 0,33-2 49,-39 0-30,394-27-1425,-311 15 560</inkml:trace>
  <inkml:trace contextRef="#ctx0" brushRef="#br0" timeOffset="23370.481">5368 1393 10810,'0'3'29,"-1"0"0,1 1-1,0-1 1,1 0-1,-1 1 1,0-1 0,1 0-1,0 0 1,0 1 0,0-1-1,0 0 1,0 0 0,0 0-1,1 0 1,0 0-1,-1-1 1,1 1 0,0 0-1,1-1 1,-1 1 0,0-1-1,1 0 1,-1 0-1,1 0 1,0 0 0,-1 0-1,1 0 1,0-1 0,0 0-1,0 1 1,0-1 0,0 0-1,1 0-28,111 23 69,59-41 2304,-67 1 158,353-14-520,14-13-1941,-348 30 106,0 6 0,0 5-1,73 10-175,69 0 176,491-48-21,-591 27-134,487-13 71,-270 5-63,-137 5 22,73 11-51,-212 7 623,-1-4 0,80-13-623,-153 9 965,-56-21-441,-2-4-522,19 8-106,29-43 56,-16 48 47,-2-1 0,0 0 0,-1 0 0,-1-1 0,-1 1 0,0-1 0,-1-11 1,26-99-1,-13 91 1,-10 28 0,-1 0 0,0 0 0,-1 0 0,0-1 0,-1 1 1,-1-1-1,0 0 0,0 0 0,-1-5 0,-44-79 23,43 91-35,0 1-1,0-1 1,-1 0 0,1 1 0,-1-1 0,0 1 0,0-1 0,-1 1-1,0-1 1,1 1 0,-1 0 0,-1 0 0,1 0 0,-1 0-1,1 0 1,-1 0 0,0 1 0,0 0 0,-1-1 0,1 1-1,-1 0 1,0 1 0,0-1 0,1 1 0,-4-2 12,-137-46-650,-42 18-886,90 18 1345,0 4 0,-1 4-1,-79 7 192,60-2-10,1-5-1,-106-19 11,164 18 268,-81-4-79,0 6 0,-59 9-189,5-1 22,-1040 41 597,1003-37-606,1 9 1,-12 13-14,-26 5 130,-213-2-130,-241-42 377,688 8-367,1 2 0,-1 1 1,0 1-1,0 2 1,1 2-1,-21 5-10,51-10 26,1 8-21,1 0 0,1 0 0,0-1 0,0 1 0,0 0 0,1-1 1,1 0-1,-1 0 0,1 0 0,4 5-5,-4-5 3,96 268-16,-7-26 69,34 33-325,-101-238-144</inkml:trace>
  <inkml:trace contextRef="#ctx0" brushRef="#br0" timeOffset="83445.005">9930 2828 10274,'-55'-7'5227,"60"-2"-1174,82 13-3856,100-20-129,-145 16-66,4 1 18,-1-1 0,1-3-1,-1-2 1,34-8-20,-60 7 78,1 2-1,-1 0 0,1 1 0,0 1 0,0 1 1,-1 1-1,1 0 0,0 1 0,0 2 1,0 0-1,-1 1 0,5 2-77,66 17 46,2-4 0,-1-4 0,64 2-46,85 13 23,-149-17-19,0-4 0,1-4 0,0-4-1,0-4 1,6-5-4,23 2 13,1 5-1,0 5 1,41 11-13,-134-14 21,1-2 1,0 0 0,-1-2 0,0-2 0,11-2-22,19-4 728,21-3-299,-79 14-378,-1 0 108,0 0 142,0 0 197,-5-2 2015,-4 5-4173,-4 10 60</inkml:trace>
  <inkml:trace contextRef="#ctx0" brushRef="#br0" timeOffset="159929.583">6488 3769 13315,'-307'-46'6769,"275"42"-6669,0 2-1,-1 1 0,1 1 0,-1 2 1,1 1-1,-1 1 0,1 3 1,1 0-1,-14 6-99,-48 16 386,1 4-1,2 3 1,1 5 0,-8 10-386,88-47 2,0 1-1,0 0 1,1 0 0,0 1 0,0 0 0,1 0 0,-1 1-1,2 0 1,-1 0 0,1 0 0,0 1 0,0 0 0,1 1-1,0-1 1,0 1 0,1 0 0,0 0 0,1 0 0,0 1-1,0-1 1,1 1 0,1-1 0,-1 1 0,2 0 0,-1 0-1,1 0 1,1 8-2,0 3-17,2 0-1,0 0 1,0 0 0,2-1-1,1 0 1,1 0 0,0 0-1,1-1 1,1 0 0,1 0-1,1-1 1,1-1 0,0 1-1,1-2 1,15 15 17,3-8 3,2-1 0,0-2 0,1-1 0,2-2 0,-1-1 0,2-1 0,0-3 0,1-1 1,0-2-1,0-1 0,11-1-3,-26-2-3,225 48-32,3-10 0,45-8 35,189 13 6,201 11-30,-607-56 24,227 9-70,224-24 70,280-59 55,-634 65-48,27 1-2,-2-8-1,0-10 0,23-12-4,204-60 9,-398 89-4,-1 0 0,0-3 0,-1 0-1,0-2 1,0 0 0,-1-2-1,-1-2 1,0 0 0,-1-2 0,-1 0-1,0-2 1,-2 0 0,0-2-1,-1 0 1,9-14-5,53-108 49,-80 136-32,0 0 1,-1-1 0,0 1-1,0-1 1,-1 0 0,0 1-1,0-1 1,-1 0 0,0 1-1,0-1 1,-1 0-1,0 0 1,0 1 0,-1-1-1,0 1 1,-1-1 0,1 1-1,-1 0 1,-1 0 0,0-2-18,-14-12 12,-1 1 0,0 1 0,-2 1 0,0 1 0,-1 0 0,0 2 0,-2 0 0,1 2 0,-2 0 0,0 2 0,0 1 0,-27-7-12,42 13-4,-551-182-890,413 151 816,-2 6-1,0 7 1,-2 6 0,0 7-1,-146 10 79,187-2-169,-311-8-30,88-1 424,-273 29-225,95 49-443,255-28-134,-184 1 577,225-40 379,103-2-287,1 4 0,-34 9-92,34 9-438</inkml:trace>
  <inkml:trace contextRef="#ctx0" brushRef="#br0" timeOffset="168950.704">7403 5612 4113,'0'-3'160,"-1"0"-1,1-1 1,-1 1 0,0 0 0,0 1 0,0-1-1,0 0 1,-1 0 0,1 0 0,-1 1 0,0-1-1,0 1 1,0-1 0,0 1 0,0 0 0,0 0-1,0 0 1,-1 0 0,1 0 0,-1 0 0,0 0-1,1 1 1,-1 0 0,0-1 0,0 1-1,0 0 1,0 1 0,-2-2-160,-89-10 2322,8 47-1129,42-10-675,-20-2 1196,50-19-1401,1 0 0,0 1 0,-1 0 0,2 1 0,-1 1 0,1 0 0,0 1 1,0 0-1,-2 2-313,-9 13 221,0 1 0,1 1 1,2 1-1,0 0 1,2 2-1,-12 24-221,-25 140 476,43-144-413,3 1 0,2 1 0,2-1 1,3 1-1,1 0 0,3 3-63,-1-29 152,-2 18 76,3-1 1,1 0-1,2 0 0,2 0 0,10 35-228,-14-63 7,-1 0 0,2-1-1,0 1 1,0-1-1,1 1 1,1-1 0,0-1-1,0 1 1,1-1 0,1 0-1,-1-1 1,2 0-1,0 0 1,0-1 0,1 0-1,0 0 1,0-1-1,1-1 1,0 1 0,0-2-1,1 0 1,0 0 0,0-1-1,0 0 1,3-1-7,3-1 6,0-1 0,1-1 1,-1 0-1,1-1 0,0-2 1,-1 0-1,0 0 0,1-2 1,-1 0-1,0-1 0,-1-1 1,1-1-1,-1 0 0,-1-1 1,1-1-1,-2-1 0,1 0 0,-1-1 1,12-11-7,-12 5-2,0 0 0,-1 0 0,-1-1 0,0-1 0,-2 0 0,0-1 0,-1 0 0,-1 0-1,-1-1 1,-1-1 0,0 1 0,1-15 2,5-42-10,-3 1-1,-3-2 1,-4 0 10,6-60-6,14-57 46,7-133 91,-30 316-105,0 0 1,-1 0-1,0 0 0,-2 0 0,1 1 1,-1-1-1,-1 0 0,0 1 0,-4-6-26,6 13-6,0 1 0,-1 0-1,0 0 1,1 0-1,-1 0 1,-1 1-1,1-1 1,0 1 0,-1 0-1,0 0 1,0 0-1,0 0 1,0 1 0,0 0-1,0 0 1,-1 0-1,1 0 1,-1 0-1,1 1 1,-1 0 0,0 0-1,0 0 1,1 1-1,-1-1 1,0 1-1,-4 1 7,-13 0-496</inkml:trace>
  <inkml:trace contextRef="#ctx0" brushRef="#br0" timeOffset="211511.9">8342 5439 10906,'-48'3'4520,"-9"-29"-5615,-9-24 1137,-53 12 4305,103 33-4306,1-1-1,0-1 1,0-1-1,1 0 1,0-1-1,0 0 1,1-1-1,1 0 1,0-1-1,0-1 1,-5-6-41,10 11 13,-149-180-93,-82-60-159,194 199 254,-2 2-1,-2 3 1,-2 1 0,-2 3-1,-13-6-14,-353-176 279,39-9-215,337 199-66,1-2-1,2-2 1,2-1 0,1-2-1,-1-5 3,-87-88-1,-56-16 174,124 105-109,2-2 1,1-2 0,-40-48-65,-214-272 236,197 239-2,4-5 0,-33-61-234,-401-529 281,427 579 291,-95-89-572,13-12 47,148 178 277,-3 2 0,-3 2 0,-3 2 0,-43-34-324,-131-100 323,202 167-617,-1 0 0,-2 2 0,0 2 0,-2 0 0,-34-17 294,56 34 1366</inkml:trace>
  <inkml:trace contextRef="#ctx0" brushRef="#br0" timeOffset="212180.175">3027 1353 19084,'-7'-6'74,"0"-1"-1,1-1 0,0 1 1,1-1-1,0 0 1,0 0-1,1-1 0,-1 1 1,2-1-1,0 0 1,0 0-1,0-1 1,1 1-1,0 0 0,1-1 1,0 1-1,1-1 1,0 0-74,-3-240-343,6 195 382,-1 0-1,-3 0 1,-2 0 0,-3 0 0,-2 0 0,-3 1 0,-2 1 0,-2-1-1,-11-23-38,-80-114 2043,104 187-2024,1 0 0,-1 1-1,1-1 1,0 0-1,0 0 1,0 0 0,0 1-1,1-1 1,-1 0-1,1 0 1,0 0 0,1 0-1,-1 0 1,0 0-1,1 0 1,0 0 0,0 0-1,0 0 1,1 1-1,-1-1 1,1 1-1,0-1 1,0 1 0,0-1-1,0 1 1,1 0-1,-1 0 1,1 0 0,0 0-1,0 1 1,0-1-1,3-1-18,5-5-18,-1 2-1,2 0 1,-1 0-1,1 1 1,0 0-1,0 1 1,0 0-1,1 1 1,6-1 18,-2 4-13,0 1 0,1 1 1,-1 1-1,0 0 0,0 1 1,0 1-1,0 0 0,0 2 1,-1 0-1,0 0 1,0 2-1,-1 0 0,0 0 1,0 2-1,-1 0 0,0 0 1,10 11 12,28 15 19,48 28 88,3-4 1,102 42-108,-159-83-195,1-1 0,0-2 0,2-3 0,-1-2-1,2-1 1,-1-3 0,1-2 0,13-2 195,-16-4-2674</inkml:trace>
  <inkml:trace contextRef="#ctx0" brushRef="#br0" timeOffset="224514.741">9920 5696 8706,'2'14'-395,"-3"-14"595,1 0 0,0 0-1,0-1 1,-1 1 0,1 0 0,0 0 0,0 0-1,-1 0 1,1 0 0,0 0 0,-1 0 0,1 0-1,0 0 1,-1 0 0,1 0 0,0 0 0,-1 0-1,1 0 1,0 0 0,-1 0 0,1 0 0,0 0-1,0 0 1,-1 0 0,1 0 0,0 1 0,-1-1-1,1 0 1,0 0 0,0 0 0,0 1 0,-1-1 0,1 0-1,0 0 1,0 0 0,-1 1 0,1-1 0,0 0-1,0 0 1,0 1 0,0-1 0,0 0 0,0 1-1,-1-1-199,-74-108 2465,-127-236-1897,146 271 101,29 40-397,2 0 1,1-2 0,2-1 0,-14-31-273,31 52 13,-1 1 0,0 0 0,0 0-1,-2 0 1,1 1 0,-2 0 0,0 0 0,0 1-1,-1 0 1,-1 1 0,0 0 0,-1 0-1,0 1 1,0 1 0,-1 0 0,0 1 0,0 0-1,-1 1 1,-12-4-13,-3-3-808,29 12 306</inkml:trace>
  <inkml:trace contextRef="#ctx0" brushRef="#br0" timeOffset="225305.171">9076 4742 10410,'0'0'867,"-2"5"5000,-8 16-3838,9-21-2007,-1 1-1,1-1 0,-1 1 0,1-1 0,-1 0 1,0 0-1,1 1 0,-1-1 0,0 0 0,1-1 1,-1 1-1,1 0 0,-1 0 0,0-1 0,1 1 1,-1-1-1,1 1 0,-1-1 0,1 0 0,-1 1 1,1-1-1,-1 0 0,1 0 0,0 0 0,0 0 1,-1 0-1,1-1 0,0 1 0,0 0 1,0 0-1,0-1 0,0 1 0,1-1 0,-1 1 1,0-1-1,1 1 0,-1-1 0,1 0-21,-20-62 337,26-123-157,-6 187-165,6 0 6,82 46 40,-37-12-19,125 42 189,-143-24-221,-26-46-146</inkml:trace>
  <inkml:trace contextRef="#ctx0" brushRef="#br0" timeOffset="251357.343">10009 5645 9434,'-31'-14'3142,"10"2"2722,3 1-5189,4 2-397,14 9-242,0-1-1,-1 1 1,1-1-1,0 1 1,-1-1-1,1 1 1,0-1-1,-1 1 0,1 0 1,-1-1-1,1 1 1,-1 0-1,1 0 1,-1-1-1,1 1 1,-1 0-1,0 0 0,1 0 1,-1 0-1,1-1 1,-1 1-1,1 0 1,-1 0-1,0 0 1,1 0-1,-1 0 0,1 1 1,-1-1-1,1 0 1,-1 0-1,0 0 1,1 0-1,-1 1 1,1-1-1,-1 0 0,1 0 1,-1 1-1,1-1 1,-1 0-1,1 1 1,0-1-1,-1 1 0,1-1 1,-1 1-1,1-1 1,0 1-1,0-1 1,-1 1-36,-6 7 108,-25 27-97,28-30-8,-1 2-1,1-1 1,1 0 0,-1 1-1,1 0 1,0 0 0,1 0-1,0 0 1,0 0 0,0 0-1,1 1 1,0 3-3,-4 13 5,-71 241 51,42-141-25,23-93-2,1 0-1,2 0 1,1 1-1,1 0 1,2 0 0,2 1-1,0-1 1,2 1-1,2 5-28,0-17 17,0-1-1,1 1 1,1-1-1,0 0 1,2 0-1,1-1 1,0 1-1,1-1 1,1-1-1,1 1 0,1-2 1,0 1-1,1-2 1,1 0-1,0 0 1,2-1-1,-1 0 1,2-2-1,0 0 1,1 0-17,-3-5 5,0 0 0,0-1-1,1 0 1,-1-1 0,2-1 0,-1-1 0,1 0 0,-1-1 0,1 0 0,0-1 0,0-1 0,0-1 0,0 0 0,0-1 0,0-1-1,0 0 1,-1-1 0,1-1 0,-1 0 0,1-1 0,-1-1 0,-1-1 0,1 0 0,-1 0 0,-1-2 0,1 0-5,2-4-5,0-1 0,-1-1 1,-1-1-1,0 0 1,-1-1-1,-1 0 0,0-1 1,-2 0-1,0-1 1,-1 0-1,0-1 0,-2 0 1,2-10 4,-4 16-4,32-147 69,-66-180 123,29 319-106,-1 1 0,-1 0 0,-1-1 0,-1 1 0,-1 0 0,0 1-1,-2-1 1,0 1 0,-2 0 0,0 1 0,-1 0 0,-5-7-82,-6 1 112,0 1 1,-2 0-1,0 2 0,-2 1 1,0 1-1,-1 1 0,-1 1 1,-1 1-1,-1 1 1,0 2-1,0 1 0,-4 1-112,21 7-64,1 1 0,-1 0 0,0 1-1,0 0 1,-1 1 0,1 1 0,-1 0-1,1 0 1,-1 1 0,1 1 0,0 0-1,-12 2 65,-14 35-1268,24 1 323</inkml:trace>
  <inkml:trace contextRef="#ctx0" brushRef="#br0" timeOffset="264727.993">7403 5518 10810,'-194'44'2437,"-93"13"1698,264-48-3897,0 1 0,0 1 0,1 2 0,1 0 0,0 1-1,1 1 1,1 1 0,0 1 0,1 0 0,1 1-1,0 1 1,-1 5-238,-5 7 30,3 1-1,0 1 0,2 1 1,2 0-1,1 1 0,2 1 1,1 0-1,2 1 0,-4 29-29,0 82 82,16-123-62,0 0 0,2 0 0,1 0-1,1-1 1,2 0 0,0 0 0,1-1 0,1 0 0,1-1 0,1 0 0,2 0 0,0-1 0,0-1 0,2-1 0,1 0 0,0-1 0,2-1 0,-1 0-1,20 11-19,-21-14 2,1-2 0,0 0 0,1-1 0,1-1 0,0-1-1,0-1 1,0 0 0,1-2 0,0 0 0,1-1-1,-1-2 1,1 0 0,0-1 0,0-1 0,0-1-1,-1-1 1,1-1 0,0-1 0,-1-1 0,1-1-1,-1 0 1,0-2 0,-1 0 0,0-2 0,0 0-1,0-1 1,-2-1 0,1-1 0,-1-1 0,-1 0-1,0-1 1,-1-1 0,-1 0 0,2-4-2,5-9 11,-1-2-1,-2 0 1,0-1 0,-3 0 0,0-2-1,-2 0 1,-2 0 0,-1-2 0,-2 1-1,-1-1 1,1-13-11,5-61 6,-4-1 0,-5 1 0,-6-6-6,2 49 10,3 37-1,-2-1 1,-2 1-1,0 0 1,-2 0-1,-1-1 1,-1 1-1,-2 1 1,0-1-1,-2 1 1,-2 0-1,0 1 1,-2 0-1,-1 1 1,-12-19-10,20 39 53,-1 0 1,0 0 0,-1 0 0,1 1 0,-1 0-1,0 1 1,0-1 0,-1 1 0,1 1-1,-1 0 1,0 0 0,0 0 0,0 1 0,0 0-1,0 0 1,-1 1 0,1 0 0,0 1 0,-1 0-1,1 0 1,-1 1 0,1 0 0,0 0 0,0 1-1,-1 0 1,1 0 0,-5 3-54,-30 9-169,1 1 0,0 2 0,1 3 1,0 0-1,-35 26 169,14-2-552</inkml:trace>
  <inkml:trace contextRef="#ctx0" brushRef="#br0" timeOffset="284077.408">10343 5533 14075,'-4'-5'238,"-1"0"-1,1 0 1,-1 1 0,-1 0-1,1 0 1,0 0 0,-1 0-1,0 1 1,0 0 0,0 1-1,0-1 1,0 1-1,-1 0 1,1 0 0,-1 1-1,1 0 1,-1 0 0,0 1-1,1-1 1,-2 2-238,-19 4 68,0 1 1,0 1-1,1 1 1,0 2-1,1 1 1,0 0-1,0 2 1,2 1-1,0 1 1,0 1-1,1 1 1,1 1-1,1 0 0,1 2 1,0 0-1,1 1 1,2 1-1,-8 13-68,-97 114 162,115-134-134,0 1 1,1 0 0,1 0-1,1 0 1,0 0 0,1 1-1,0-1 1,2 1-1,0 12-28,-2 29 39,-3-22-2,2 0 1,2 0-1,1 0 1,2 0-1,2 0 1,0 0-1,3-1 1,1 0-1,2 1-37,0-4 4,1-1 0,2 0 0,1-1 0,1 0 0,2-2 0,1 0 0,1 0 0,1-2 0,2 0 0,0-2 0,2 0 0,10 6-4,-20-16 8,0-2 0,1 0 0,1-1 0,0 0 0,0-2 0,1 0 0,0 0 0,1-2 0,0 0 0,0-1 0,0-1 0,1 0 0,-1-2 0,1 0 0,0-1 0,0-1 0,1-1 0,-1 0 0,0-2 0,0 0 0,0-1 0,-1-1 0,13-4-8,-18-1 11,0 1-1,0-2 1,-2 0 0,1 0-1,-1-1 1,-1 0-1,0-1 1,0-1 0,-1 1-1,-1-1 1,0-1-1,-1 1 1,0-2 0,-1 1-1,-1 0 1,0-1-1,-1 0 1,2-13-11,30-230 79,-27 207-55,-2-1 0,-3 1 0,-2-1 0,-3 1 0,-5-41-24,4 72 50,-1-9 139,-1 1 0,-1 0-1,-1 0 1,-1 0 0,-2 1 0,-1 0-1,-1 1 1,-10-19-189,9 26 29,0-1 0,2-1 0,0 0 1,2-1-1,0 0 0,2 0 0,-2-10-29,7 27-28,1 0 0,-1 0-1,-1 0 1,1 1 0,-1-1 0,0 0 0,0 0-1,0 1 1,0 0 0,-1-1 0,0 1 0,0 0-1,0 0 1,0 0 0,-1 1 0,0-1 0,1 1 0,-1 0-1,0 0 1,-1 0 0,1 0 0,0 1 0,-1 0-1,0 0 1,1 0 0,-1 0 0,0 1 0,0 0-1,0 0 1,0 0 0,0 0 0,0 1 0,0 0-1,0 0 1,0 1 0,-1-1 28,-22 13-581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7:35:09.172"/>
    </inkml:context>
    <inkml:brush xml:id="br0">
      <inkml:brushProperty name="width" value="0.025" units="cm"/>
      <inkml:brushProperty name="height" value="0.025" units="cm"/>
    </inkml:brush>
  </inkml:definitions>
  <inkml:trace contextRef="#ctx0" brushRef="#br0">1176 154 11450,'-27'-11'1174,"21"7"-960,-1 0 1,0 1 0,0 0-1,0 0 1,0 0 0,0 1-1,-1 0 1,1 1 0,-1 0-1,1 0 1,-1 0 0,0 1-1,1 0 1,-1 1 0,1 0-1,-1 0 1,1 0 0,-1 1-1,1 0 1,0 1 0,-1 0-215,-189 128 920,118-91-294,58-32-552,1 1 0,0 0 0,0 1 0,1 1 0,0 1 0,1 1 0,0 1 0,1 0-1,1 1 1,0 1 0,1 1 0,1 0 0,0 0 0,2 2 0,-10 16-74,-59 218-7,72-217 124,1 1 0,3 1 0,1-1 0,1 1 0,2-1 0,2 1 0,2 0 0,1-1 0,2 0 0,1 0 0,2 0 0,2-1-1,1 0 1,2-1 0,1-1 0,2 1-117,-7-14 11,1-1 0,1-1-1,1 0 1,0 0 0,2-2 0,0 0-1,1 0 1,0-1 0,1-1-1,1-1 1,0-1 0,1 0 0,1-1-1,0-1 1,0-1 0,1-1-1,1-1 1,-1 0 0,1-2 0,0-1-1,1 0 1,-1-2 0,1 0-1,0-2 1,-1 0 0,1-2 0,0-1-1,0 0 1,-1-2 0,19-4-11,-9-2 16,0-2 1,-1-1-1,0-1 0,-1-1 1,-1-2-1,0-1 1,-1-1-1,-2-2 1,0 0-1,-1-2 1,-1-1-1,-1-1 1,-1 0-1,-1-2 0,10-18-16,0-8 6,-3-2-1,-2 0 1,-2-2 0,-3-1-1,-3-1 1,-2 0-1,-2-1 1,-4 0-1,-1-1 1,-4-1-1,-2 1 1,-3-1-1,-3 1 1,-2-4-6,1 33 131,0 1-1,-2 0 1,-1 1 0,-2-1 0,-1 2 0,-1-1-1,-2 1 1,-10-17-131,15 32 119,-1 1 0,0 0 0,-1 0 1,0 1-1,-1 0 0,0 1 0,-1 0 0,-1 0 0,1 2 0,-2 0 0,1 0 0,-1 1 1,0 1-1,-1 0 0,0 1 0,0 0 0,-11-1-119,7 2-95,-1 2 1,1 1-1,0 0 0,-1 1 1,1 1-1,-1 1 0,1 1 1,-5 1 94,-41 12-942</inkml:trace>
  <inkml:trace contextRef="#ctx0" brushRef="#br0" timeOffset="1.41826E6">225 555 13763,'-7'-5'8379,"-4"3"-5111,-22 6-4333,32-4 1851,-18 5 90,11 0-918,-1-2 160,1 0 0,0 1-1,1 0 1,-1 0-1,1 1 1,0 0-1,0 1 1,0-1-1,0 2 1,1-1 0,0 0-1,1 1 1,0 0-1,-4 6-117,-20 144-160,24-107 184,2-22-6,1 1 1,2-1-1,0 1 0,2-1 0,2 0 0,0 1 0,2-1 1,3 7-19,5 24 4,2-2 1,3 0-1,2-1 1,3-1-1,2-1 1,2-1 0,31 41-5,-2-41-15,-55-54 18,0 0-1,0 0 1,0 0 0,0 0 0,0 0-1,0-1 1,-1 1 0,1 0 0,0-1-1,-1 1 1,1-1 0,-1 0 0,1 0-1,-1 1 1,0-1 0,0 0-1,0 0 1,0 0 0,0 0 0,0 0-1,-1-1 1,1 1 0,-1 0 0,1 0-1,-1 0 1,0-1 0,0 1 0,0 0-1,0 0-2,2-4 10,6-50 6,-1-1 0,-4 0 0,-1 0 0,-4 0 0,-1 0 0,-3 1-1,-3-1-15,1-11 25,-43-302 49,9 261 123,37 103-198,-11 10-3,-14 12 17,11 1 10,7-1-36,2-6 11,1 1 1,0-1-1,1 2 1,0-1-1,1 1 1,1 1-1,-1-1 1,2 1-1,0 0 1,1 0-1,-2 9 2,4 30-42,2 0 0,2 0-1,3 0 1,2-1 0,2 0 0,3 0-1,7 18 43,-8-33 6,10 34 3,2-1-1,4-2 1,9 14-9,-34-76-2,1 0-1,-1 0 0,1 0 1,0 0-1,0 0 0,0-1 1,1 1-1,0-1 0,-1 0 1,2 0-1,-1-1 0,0 1 1,1-1-1,-1 0 0,1 0 1,0 0-1,3 1 3,-7-5-7,1 0 1,0 0 0,-1 0-1,1 0 1,-1 0-1,1-1 1,-1 1-1,0 0 1,0-1-1,1 1 1,-1-1-1,0 1 1,0-1 0,-1 1-1,1-1 1,0 0-1,0 0 1,-1 1-1,1-1 1,-1 0-1,1 0 1,-1 0-1,0 1 1,0-1-1,0 0 1,0 0 0,0 0-1,0 0 1,-1 0-1,1 0 7,0-3-6,15-328 19,-11 253-9,-3 0-1,-4 0 1,-3 0-1,-3 1 1,-6-9-4,13 76 12,-1 0 1,-1 1 0,0-1 0,0 1 0,-1 0 0,0 1 0,-1-1 0,0 1 0,-1 0 0,-2-3-13,6 10 11,0-1 1,-1 1 0,1-1-1,-1 1 1,1 0-1,-1 1 1,0-1 0,0 1-1,0 0 1,0-1 0,-1 2-1,1-1 1,-1 0-1,1 1 1,-1 0 0,1 0-1,-1 1 1,0-1-1,1 1 1,-1 0 0,0 0-1,1 0 1,-1 1 0,0 0-1,1-1 1,-1 2-1,0-1-11,2-1-59,-1 1 0,0 0 0,0-1 0,1 1 0,-1 0-1,1 1 1,-1-1 0,1 1 0,-1-1 0,1 1 0,0 0 0,0 1-1,0-1 1,0 0 0,0 1 0,0-1 0,1 1 0,-1 0-1,1 0 1,0 0 0,0 0 0,0 1 0,0-1 0,0 0 0,1 1-1,0-1 1,0 1 0,0 0 0,0-1 0,0 1 0,0 3 59,4 25-1693</inkml:trace>
  <inkml:trace contextRef="#ctx0" brushRef="#br0" timeOffset="1.43149E6">283 643 11450,'0'-2'145,"-5"0"9594,-5 9-9764,-60 52 1436,56-42-1038,2-4-286,0 0 1,0 1 0,2 1-1,0 0 1,0 0 0,1 1-1,1 0 1,1 0 0,0 1-1,2 0 1,-1 0 0,2 1-1,1-1 1,-1 6-88,6 41 50,3 0-1,2-1 1,3 0 0,13 41-50,3 21 102,-21-98-86,-6-20-10,2-1 0,-1 0 0,1 1 0,0-1 0,0 0 0,1 0 0,-1 0 0,1 0 0,1 0 1,-1 0-1,1-1 0,0 1 0,1-1 0,-1 1 0,1-1 0,0 0 0,0-1 0,0 1 0,1-1 0,0 0 1,0 0-1,2 1-6,-4-2 1,1-1 0,0 0 1,0-1-1,1 1 1,-1 0-1,0-1 0,0 0 1,1 0-1,-1-1 1,1 1-1,-1-1 0,1 0 1,-1 0-1,1 0 1,-1-1-1,0 1 0,1-1 1,-1 0-1,0 0 1,1-1-1,-1 1 0,0-1 1,0 0-1,0 0 1,0-1-1,-1 1 0,1-1 1,-1 0-1,1 0 1,-1 0-1,0 0 0,0 0 1,0-1-1,0 1 1,-1-1-1,0 0 1,0 0-1,0 0 0,1-1-1,5-21 29,-1-1 0,-1 1 0,-2-1 0,0 0 0,-2 0 0,-1 0-1,-2-25-28,1 18 32,2-5 26,-1 0 1,-2 0 0,-1 0-1,-2 0 1,-2 1 0,-2-1-1,-1 1 1,-2 1 0,-2 0-1,-1 0 1,-2 1 0,-10-15-59,-17 2 210,42 48-202,0 1 1,0-1-1,0 0 0,-1 0 0,1 1 1,0-1-1,0 1 0,-1-1 0,1 1 1,0-1-1,-1 1 0,1 0 0,-1 0 1,1 0-1,0 0 0,-1 0 1,1 0-1,-1 0 0,1 0 0,0 0 1,-1 1-1,1-1 0,0 0 0,-1 1 1,1 0-1,0-1 0,0 1 0,-1 0 1,1-1-1,0 1 0,0 0 0,0 0 1,0 0-1,0 0 0,0 0 0,0 0 1,0 0-1,0 0 0,1 0 0,-1 1 1,0-1-1,1 0 0,-1 1-8,-50 97 103,38-80-1321,7-11-102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7:59:18.930"/>
    </inkml:context>
    <inkml:brush xml:id="br0">
      <inkml:brushProperty name="width" value="0.025" units="cm"/>
      <inkml:brushProperty name="height" value="0.025" units="cm"/>
    </inkml:brush>
  </inkml:definitions>
  <inkml:trace contextRef="#ctx0" brushRef="#br0">926 118 11995,'-152'-2'6825,"115"4"-5705,-2 3-643,0 2-1,0 1 1,1 1-1,1 3 0,0 1 1,0 1-1,1 3 1,-6 5-477,32-18 5,1 0 1,0 1-1,0 1 0,0 0 1,1 0-1,0 1 1,0-1-1,1 2 0,-1-1 1,2 1-1,-1 0 1,1 1-1,0-1 0,1 1 1,0 0-1,0 1 1,1-1-1,-3 10-5,-94 286 161,95-290-155,1 1-1,1-1 0,0 1 0,1-1 0,0 1 1,2 0-1,0 0 0,1 1 0,0-1 0,1 0 1,1 0-1,0-1 0,2 1 0,0 0 0,0-1 1,1 0-1,1 0 0,1 0 0,0-1 0,1 1-5,10 12 7,28 40 0,2-2-1,3-1 0,19 14-6,-61-69 9,0 1-12,0 0 1,1 0-1,0 0 1,1-1 0,0-1-1,0 0 1,1 0-1,0-1 1,0-1-1,0 0 1,1 0 0,0-2-1,13 4 3,263 6 144,-212-6-132,-53-3-14,0-2 0,0 0 0,0-2 0,1-1 0,-1 0 0,0-2 0,1-1 0,-1-1 0,0-1 0,12-5 2,219-138 47,-44 22-12,-192 109-33,0 0 1,-2-2-1,0 0 1,-1 0-1,0-2 1,-2 0-1,-1 0 1,-1-2 0,2-5-3,18-27 31,-21 37-22,-1-1 0,0-1 0,-1 0 0,-1 0 0,-2-1 0,1 0-1,-2 0 1,-1 0 0,-1-1 0,-1 1 0,0-1 0,-2-20-9,-1-9 25,-3 0-1,-1 0 1,-3 0 0,-2 1-1,-2 1 1,-18-46-25,25 84 60,-1-1-1,-1 1 1,1 1 0,-2-1 0,0 1-1,0 0 1,0 1 0,-1 0 0,-1 0 0,0 1-1,0 0 1,0 1 0,-1 0 0,0 1-1,0 0 1,-1 0 0,0 2 0,0-1-1,0 1 1,0 1 0,-9-1-60,-53-11 180,-1 3 1,0 3-1,-1 4 1,1 3-1,-1 3 1,-4 4-181,-291-7 137,352 0-154,0 1 0,-1 1 0,1 1 0,-1 0 0,1 2-1,0 0 1,0 1 0,0 1 0,1 1 0,-1 0 0,1 2 0,-14 7 17,-39 30 36,3 3 1,1 3 0,3 3-1,-9 14-36,55-50-4,1 1 0,1 1 0,1 0 0,1 1 0,1 1 0,0 0 0,2 0-1,0 2 1,2-1 0,1 1 0,0 1 0,2-1 0,1 1 0,1 0 0,1 0-1,1 1 1,1-1 0,2 1 0,0-1 0,2 0 0,0 1 4,2-6-9,0 0-1,2 0 1,0-1 0,1 0 0,1 0-1,1-1 1,0 0 0,1 0 0,1-2-1,1 1 1,1-1 0,0-1 0,0-1-1,7 5 10,36 28-67,3-2 0,1-2 0,24 9 67,-35-21-23,16 11-237,2-2-1,2-4 0,50 18 261,-95-44-110,0-2-1,0 0 1,1-2 0,0-1 0,0-1-1,1-1 1,-1-2 0,1 0-1,-1-2 1,1-1 0,-1-1 0,23-5 110,-8-6-9,-1-1 1,-1-2 0,-1-1 0,0-3 0,-1-1 0,2-4 8,-32 22 2,19-14 2,-1-1 0,-1-1 0,-1-1 0,-1-1 0,-1-1 0,-1-1 0,-1-1 0,-1-1 0,-1 0 0,-1-1 0,-2-1 0,0 0 0,-2-1 0,2-12-4,-1 10 6,-1-1 0,-1-1 0,-2 0-1,-2 0 1,0-1 0,-3 0 0,-1 0 0,-1 0 0,-2 0 0,-2-12-6,0 16 25,-2-1 0,-2 1-1,0 1 1,-2-1 0,-1 1 0,-1 0 0,-2 1 0,-1 0 0,-1 1 0,-1 1 0,-1 0 0,-2 1 0,0 1 0,-21-21-25,22 34 106,-1 1 0,0 1 0,0 1 0,0 0 0,-1 1-1,-1 2 1,1-1 0,-1 2 0,0 1 0,1 0 0,-2 2 0,1 0 0,0 1 0,0 1 0,0 1 0,-5 1-106,-37-1 64,-3-3-16,-1-3 1,1-3-1,1-2 0,-10-6-48,-52-3-424,123 19 328,1-1 0,0 1 1,-1 0-1,1 0 0,0 0 0,0 0 0,0 0 0,0 1 0,0-1 0,0 1 0,0-1 0,0 1 0,1-1 0,-1 1 0,0 0 0,1 0 0,0 0 0,-1 0 1,1 0-1,0 0 0,0 0 0,0 1 0,0-1 0,1 0 0,-1 1 0,0-1 0,1 0 0,0 1 0,0-1 0,0 1 0,0 0 96,-7 41-1705</inkml:trace>
  <inkml:trace contextRef="#ctx0" brushRef="#br0" timeOffset="6850.912">1249 957 9850,'-4'4'1035,"-7"10"809,18-1 7542,67 19-8979,-28-28-390,1-2-1,-1-2 0,0-2 1,0-2-1,0-2 1,10-4-17,5 1 41,32-25 85,-92 33-66,-1 1 153,0 0 115,0 0 89,-24 13 421,-30 5-603,1-3 1,-2-2-1,0-2 0,0-3 1,-1-2-1,0-2 0,-23-3-235,65-1 21,-50 2 13,124-16-132,276-47 56,-287 30 67,-48 30-10,-65-5 14,29 15-38,0 2 1,1 1-1,0 2 1,1 1-1,1 1 1,-22 16 8,29-19 10,-68 46 28,91-57-63,6-3 0,121-55-55,146-36 64,-189 69 16,-61 18 1,-45 20 8,-204 19 54,126-24-48,-11 8-10,110-17-20,42 8-110,6-9-330,-1-2 0,1-2 1,-1-1-1,0-3 0,16-6 455,20-15-2200,-78 28 2004,-118 33 761,-80 33-386,164-54-743</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7:59:27.883"/>
    </inkml:context>
    <inkml:brush xml:id="br0">
      <inkml:brushProperty name="width" value="0.025" units="cm"/>
      <inkml:brushProperty name="height" value="0.025" units="cm"/>
    </inkml:brush>
  </inkml:definitions>
  <inkml:trace contextRef="#ctx0" brushRef="#br0">214 414 5473,'4'-28'3486,"-4"26"-1427,0 2 247,1 1 451,-2 64 233,-12 566-856,-6-335-1536,14-272-772,5-24 190</inkml:trace>
  <inkml:trace contextRef="#ctx0" brushRef="#br0" timeOffset="391.129">15 638 8338,'-6'23'3460,"5"-20"-3070,-1 0 1,1 1-1,0 0 1,0-1-1,0 1 1,1 0-1,-1-1 0,1 1 1,0 0-1,0 0 1,0-1-1,0 1 1,1 0-1,0 0 0,-1-1 1,1 1-1,1-1 1,-1 1-1,1 2-390,0-6 47,-1 0 1,0 0-1,0 0 0,0 0 1,0 0-1,0-1 0,0 1 1,0 0-1,0 0 0,0-1 1,0 1-1,0-1 0,0 1 0,0-1 1,0 1-1,0-1 0,0 0 1,0 1-1,0-1 0,0 0 1,-1 0-1,1 0 0,0 0 1,-1 1-1,1-1 0,0 0 0,-1 0 1,1 0-1,-1 0 0,0 0 1,1 0-1,-1-1 0,0 1 1,0 0-1,1 0 0,-1 0 1,0 0-1,0 0-47,27-74 562,-2 0 1,12-73-563,-11 43 71,50-150-8,-51 207-76,-24 47 12,0 1 0,0-1 0,0 1 0,0 0 1,-1-1-1,1 1 0,0 0 0,0 0 0,0 0 0,0-1 0,0 1 0,0 0 0,0 0 0,0 0 0,0 1 0,0-1 1,0 0-1,-1 0 0,1 1 0,0-1 0,0 0 0,0 1 0,0-1 0,0 0 0,-1 1 0,1 0 0,0-1 1,0 1-1,-1-1 0,1 1 0,0 0 0,-1-1 0,1 1 0,-1 0 0,1 0 0,-1 0 0,1-1 0,-1 1 1,1 0-1,-1 0 0,0 0 0,0 0 0,1 0 0,-1 0 0,0 0 0,0-1 0,0 1 0,0 0 0,0 0 1,92 293-802,-74-258-1463</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25:32.674"/>
    </inkml:context>
    <inkml:brush xml:id="br0">
      <inkml:brushProperty name="width" value="0.025" units="cm"/>
      <inkml:brushProperty name="height" value="0.025" units="cm"/>
    </inkml:brush>
  </inkml:definitions>
  <inkml:trace contextRef="#ctx0" brushRef="#br0">196 1 24893,'-108'255'1675,"92"-224"-1621,2 0 1,1 1-1,1 0 0,2 1 0,2 1 0,1 0 0,0 6-54,7-39 9,-1 1-1,1 0 1,0 0-1,0-1 1,0 1 0,1 0-1,-1 0 1,0-1-1,1 1 1,-1 0 0,1-1-1,-1 1 1,1 0-1,0-1 1,-1 1 0,1-1-1,0 1 1,0-1-1,0 0 1,1 1 0,-1-1-1,0 0 1,0 0-1,1 1 1,-1-1-1,1 0 1,-1-1 0,1 1-1,-1 0 1,1 0-1,-1 0 1,1-1 0,0 1-1,-1-1 1,1 0-1,0 1 1,0-1 0,-1 0-1,1 0 1,0 0-1,-1 0 1,1 0 0,0 0-1,0-1 1,-1 1-1,1-1 1,0 1-1,-1-1 1,1 0 0,0 1-1,-1-1 1,1 0-9,198-66-984,-136 42-381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25:33.046"/>
    </inkml:context>
    <inkml:brush xml:id="br0">
      <inkml:brushProperty name="width" value="0.025" units="cm"/>
      <inkml:brushProperty name="height" value="0.025" units="cm"/>
    </inkml:brush>
  </inkml:definitions>
  <inkml:trace contextRef="#ctx0" brushRef="#br0">186 1 25309,'-21'14'537,"-1"11"-185,-4 3 8,-3 13-80,-2 4-32,6 3-112,8 2-48,5-3-16,9-1-24,3-3-8,0-1-16,6-7 0,4-3-8,15-7-24,4-5-272,12-7-1072,6-4-297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25:33.886"/>
    </inkml:context>
    <inkml:brush xml:id="br0">
      <inkml:brushProperty name="width" value="0.025" units="cm"/>
      <inkml:brushProperty name="height" value="0.025" units="cm"/>
    </inkml:brush>
  </inkml:definitions>
  <inkml:trace contextRef="#ctx0" brushRef="#br0">0 339 25701,'19'-12'761,"6"9"-177,6 0-80,14-2-232,3-4-96,12-3-96,6-1-48,-1 3-120,4 1-328,-6 8-1320</inkml:trace>
  <inkml:trace contextRef="#ctx0" brushRef="#br0" timeOffset="-568.216">129 561 25101,'-24'36'801,"2"8"-233,5 1-128,-6 2-240,6-3-104,7-8-40,4-5 8,6-12-56,5-9-16,12-16-376,5-10-280,13-17-521,5-10-375,3-11-912</inkml:trace>
  <inkml:trace contextRef="#ctx0" brushRef="#br0" timeOffset="-282.467">326 491 24069,'-24'36'928,"4"5"-224,1 3-159,3 0-105,9-3-288,1-3-56,6-6-56,6-3 8,-3-6-8,2-4-248,1-13-888,-1-5-353</inkml:trace>
  <inkml:trace contextRef="#ctx0" brushRef="#br0" timeOffset="2433.003">605 0 21973,'10'16'432,"3"3"-8,0 3 24,6 9 40,3 4 24,-2 12-88,1 2-88,-9 13-160,-7 2-72,-5 7-56,-7 4-16,-15 5-16,-9 5 8,-17 10 40,-4 5-280,-11 11-616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28:03.067"/>
    </inkml:context>
    <inkml:brush xml:id="br0">
      <inkml:brushProperty name="width" value="0.025" units="cm"/>
      <inkml:brushProperty name="height" value="0.025" units="cm"/>
    </inkml:brush>
  </inkml:definitions>
  <inkml:trace contextRef="#ctx0" brushRef="#br0">1 1 23501,'0'0'768,"13"14"-416,9-12-176,10-1-136,-1-1-16,14 0-8,0-3 8,5 3-8,-2 2 56,-11-1-592,-8 5-336,-15-4-464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28:03.316"/>
    </inkml:context>
    <inkml:brush xml:id="br0">
      <inkml:brushProperty name="width" value="0.025" units="cm"/>
      <inkml:brushProperty name="height" value="0.025" units="cm"/>
    </inkml:brush>
  </inkml:definitions>
  <inkml:trace contextRef="#ctx0" brushRef="#br0">0 27 22109,'11'4'776,"12"-2"-368,8-2-176,11-3-176,6-3-40,9-3 32,3 2 144,-3-1-1016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28:01.728"/>
    </inkml:context>
    <inkml:brush xml:id="br0">
      <inkml:brushProperty name="width" value="0.025" units="cm"/>
      <inkml:brushProperty name="height" value="0.025" units="cm"/>
    </inkml:brush>
  </inkml:definitions>
  <inkml:trace contextRef="#ctx0" brushRef="#br0">301 132 23013,'0'-2'84,"0"0"-1,1 0 1,-1 0 0,0 0 0,0 0-1,0 0 1,0 0 0,-1 0-1,1 0 1,0 0 0,-1 0 0,1 1-1,-1-1 1,0 0 0,0 0-1,0 0 1,0 1 0,0-1 0,0 0-1,0 1 1,0-1 0,-1 1 0,1 0-1,0-1 1,-1 1 0,1 0-1,-1 0 1,0 0 0,1 0 0,-1 0-1,0 0 1,0 0 0,0 0 0,1 1-1,-1-1 1,0 1 0,0 0-1,0-1 1,0 1 0,0 0 0,0 0-1,0 0 1,0 0 0,0 1-1,0-1 1,0 0 0,0 1 0,0 0-1,1-1 1,-3 2-84,-3 2 4,-1 0 1,0 1-1,1 0 0,0 0 0,0 1 0,0 0 0,1 0 1,0 1-1,0 0 0,1 0 0,0 0 0,0 0 1,0 1-1,1 0 0,1 0 0,-1 0 0,1 1 0,0-1 1,1 1-1,-1 4-4,-4 5 7,-6 15-9,7-20 7,-1 0 0,2 1 0,0 0 0,0 0-1,1 0 1,1 0 0,0 1 0,2-1 0,-1 1-1,1-1 1,1 1 0,1 0 0,0-1 0,1 1 0,4 14-5,63 107 132,-69-136-134,-1 0 1,1 0-1,-1 0 1,1 0-1,0 0 1,-1 0 0,1 1-1,0-1 1,-1 0-1,1 0 1,0 1 0,-1-1-1,1 0 1,0 0-1,-1 1 1,1-1-1,0 0 1,0 1 0,-1-1-1,1 0 1,0 1-1,0-1 1,0 0 0,-1 1-1,1-1 1,0 1-1,0-1 1,0 0-1,0 1 1,0-1 0,0 1-1,0-1 1,0 0-1,0 1 1,0-1-1,0 1 1,0-1 0,0 0-1,0 1 1,0-1-1,1 0 1,-1 1 0,0-1-1,0 1 1,0-1-1,1 0 1,-1 1 1,-27-32-358,1-11 82,-54-117 204,80 156 76,-1 1 0,0 0 0,1-1 0,-1 1 0,1 0 0,0-1-1,0 1 1,0-1 0,0 1 0,0 0 0,0-1 0,1 1 0,-1 0 0,1-1-1,0 1 1,0 0 0,0 0 0,0-1 0,0 1 0,0 0 0,0 0-1,1 0 1,-1 0 0,1 0 0,-1 1 0,1-1 0,0 0 0,0 1-1,0-1 1,0 1 0,0 0 0,0 0 0,0-1 0,0 1 0,0 1 0,0-1-1,1 0 1,-1 0 0,0 1 0,1 0 0,-1-1 0,1 1 0,-1 0-1,0 0 1,1 0 0,-1 0 0,1 1 0,-1-1 0,2 1-4,84-4-734,-57 1-285</inkml:trace>
  <inkml:trace contextRef="#ctx0" brushRef="#br0" timeOffset="252.437">328 0 24853,'-4'28'224,"8"6"-152,8 1-40,3-3 40,1-3-384,-3-9-296</inkml:trace>
  <inkml:trace contextRef="#ctx0" brushRef="#br0" timeOffset="2510.918">416 5 21285,'-7'3'2821,"-1"38"-2802,8 180 1804,10-233-1195,1-38-546,-10-93-46,-1 141-58,0 2-22,0 0-13,0 4-11,-1 84-1120,-2-60 342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7:27:27.877"/>
    </inkml:context>
    <inkml:brush xml:id="br0">
      <inkml:brushProperty name="width" value="0.025" units="cm"/>
      <inkml:brushProperty name="height" value="0.025" units="cm"/>
    </inkml:brush>
  </inkml:definitions>
  <inkml:trace contextRef="#ctx0" brushRef="#br0">118 88 23645,'1'0'39,"0"0"-1,0-1 1,-1 1 0,1 0-1,0-1 1,0 1-1,-1 0 1,1 0 0,0 0-1,0 0 1,0 0 0,0 0-1,-1 0 1,1 0-1,0 0 1,0 0 0,0 0-1,0 0 1,-1 1 0,1-1-1,0 0 1,0 1-1,-1-1 1,1 0 0,0 1-1,0-1 1,-1 1 0,1-1-1,0 1 1,-1-1-1,1 1 1,-1 0 0,1-1-1,-1 1 1,1 0 0,-1-1-1,1 1 1,-1 0-1,0 0 1,0 0 0,1-1-1,-1 1 1,0 0 0,0 0-1,0 0 1,0-1-1,1 1 1,-1 0 0,0 0-1,-1 0 1,1 0 0,0-1-1,0 1 1,0 0-39,23 42-46,37 68 34,6-2 0,10 5 12,-73-107-59,1-1-1,0 0 0,0 0 1,0 0-1,1-1 0,0 1 0,0-1 1,0 0-1,1-1 0,-1 1 1,1-1-1,0 0 0,0-1 0,1 1 1,-1-1-1,1 0 0,0-1 0,0 0 1,0 0-1,0 0 0,0-1 1,0 0-1,4 0 60,-3-6-986,-6-4 1097</inkml:trace>
  <inkml:trace contextRef="#ctx0" brushRef="#br0" timeOffset="263.854">50 558 17972,'-18'0'2168,"-2"2"201,9-2-1185,11 0-272,-1-6-344,24-6-144,14-18-87,18-10 7,14-21 24,4-9-40,6-4-144,-5-1-72,-11 6-184,0 5-536,-6 6 16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28:20.014"/>
    </inkml:context>
    <inkml:brush xml:id="br0">
      <inkml:brushProperty name="width" value="0.025" units="cm"/>
      <inkml:brushProperty name="height" value="0.025" units="cm"/>
    </inkml:brush>
  </inkml:definitions>
  <inkml:trace contextRef="#ctx0" brushRef="#br0">31 0 22213,'2'1'47,"-1"-1"0,0 1-1,0-1 1,1 1 0,-1-1 0,0 1 0,0 0 0,0 0 0,0-1 0,0 1 0,0 0-1,0 0 1,0 0 0,0 0 0,0 0 0,0 0 0,-1 1 0,1-1 0,0 0 0,-1 0-1,1 0 1,-1 1 0,0-1 0,1 0 0,-1 1 0,0-1 0,0 0 0,1 1 0,-1-1-1,0 0 1,-1 1-47,-2 216 635,-3-56-179,7-162-445,-1 1-1,0 0 0,0 0 1,0 0-1,0 0 1,1 0-1,-1 0 0,0 0 1,1-1-1,-1 1 0,1 0 1,-1 0-1,1 0 1,-1-1-1,1 1 0,0 0 1,-1-1-1,1 1 1,0-1-1,0 1 0,-1 0 1,1-1-1,0 0 0,0 1 1,0-1-1,-1 1 1,1-1-1,0 0 0,0 0 1,0 1-1,0-1 1,0 0-1,0 0 0,0 0 1,0 0-1,0 0 0,0 0 1,-1 0-1,1-1 1,0 1-1,0 0 0,0 0 1,0-1-1,0 1 1,0-1-1,-1 1 0,1 0 1,0-1-1,0 0-10,48-29 117,-41 24-96,18-12 11,80-41 27,-104 59-46,0 0 0,-1 1-1,1-1 1,0 0 0,0 1 0,0-1 0,-1 1 0,1 0 0,0 0 0,0 0 0,-1-1 0,1 1-1,-1 1 1,1-1 0,-1 0 0,1 0 0,-1 1 0,0-1 0,0 0 0,1 1 0,-1-1 0,0 1-1,0 0 1,0-1 0,-1 1 0,1 0 0,0-1 0,-1 1 0,1 0 0,-1 0 0,0 0 0,1 0-1,-1-1 1,0 1 0,0 0 0,0 0 0,0 0 0,-1 0 0,1 0 0,0 0 0,-1-1 0,1 1-1,-1 0 1,0 0 0,0-1 0,1 1 0,-1 0 0,0-1 0,0 1 0,-1-1 0,1 1 0,0-1-1,0 0 1,-1 1 0,1-1 0,-1 0 0,1 0 0,-2 1-13,-6 5 173,-1-1 0,0-1 0,0 1 0,0-1 0,0-1 0,-1 0 1,0-1-1,0 0 0,0 0 0,0-1 0,0 0 0,0-1 0,0-1 0,-1 0 0,1 0 0,0-1 0,-1 0 0,1-1 1,0-1-1,-10-3-173,-28 0 40,46 6-44,3 0-72,0 1-355,3 4-493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29:43.378"/>
    </inkml:context>
    <inkml:brush xml:id="br0">
      <inkml:brushProperty name="width" value="0.025" units="cm"/>
      <inkml:brushProperty name="height" value="0.025" units="cm"/>
    </inkml:brush>
  </inkml:definitions>
  <inkml:trace contextRef="#ctx0" brushRef="#br0">190 312 17516,'-15'-32'6810,"-21"28"-4806,26 9-1962,1 1 0,0-1 1,0 2-1,1-1 1,-1 1-1,2 1 0,-1 0 1,1 0-1,0 0 1,0 1-1,1-1 0,0 2 1,1-1-1,0 1 1,1 0-1,0 0 0,0 0 1,1 0-1,-2 9-42,-2 42 42,7-60-39,0 0 0,0 0 0,1-1 0,-1 1 0,0 0 0,0 0 0,0 0 0,1 0 0,-1 0 0,0 0 0,1 0 0,-1 0 0,1-1 0,-1 1 0,1 0 0,-1 0 0,1-1 0,0 1 0,-1 0-1,1-1 1,0 1 0,-1 0 0,1-1 0,0 1 0,0-1 0,0 1 0,0-1 0,-1 0 0,1 1 0,0-1 0,0 0 0,0 0 0,0 0 0,0 1 0,0-1 0,0 0 0,0 0 0,0 0 0,0-1 0,0 1 0,0 0 0,0 0 0,-1 0 0,1-1 0,0 1 0,0 0 0,0-1 0,0 1 0,0-1 0,-1 1 0,1-1 0,0 1 0,0-1 0,-1 0 0,1 1 0,0-1 0,-1 0 0,1 1 0,-1-1 0,1 0 0,-1 0-1,1 0 1,-1 0-2,23-19 73,-1-1 0,-1-2 0,-1 0 0,-1-1 0,-1-1 0,-1-1-74,-10 17 15,-1 0 1,0 0 0,0 0-1,-1 0 1,-1-1-1,0 0 1,0 0 0,-1 0-1,0 0 1,0-1 0,-1 1-1,-1-1 1,0 0 0,0 1-1,-1-8-15,-4 20 16,1 2-19,0 1 0,0 0 0,1 1 0,0-1 0,-1 0 0,2 1 0,-1-1 0,1 1 0,-1-1 0,2 1 0,-1 0 0,1 0-1,-1-1 1,2 1 0,-1 0 0,0 0 0,1-1 0,0 1 0,1-1 0,1 5 3,-1-9 1,1 0 0,0 0 0,0 0-1,-1 0 1,1 0 0,0-1 0,0 1 0,0-1 0,0 0-1,0 0 1,0 0 0,0 0 0,0-1 0,-1 1 0,1-1-1,0 0 1,0 0 0,0 0 0,-1 0 0,1 0 0,0 0-1,-1-1 1,1 1 0,-1-1 0,0 0 0,1 0 0,0-1-1,12-6 29,-1 0 1,0-2-1,-1 1 1,0-2-1,-1 0 1,0 0-1,0-1 1,-2-1 0,0 0-1,0 0 1,-1-1-1,-1 0 1,-1-1-1,0 1 1,-1-1-1,0-1 1,-1 1-1,-1-1 1,-1 0-1,0-8-29,-6 27 24,-1 2-26,1 0-1,-1 1 0,1 0 0,-1-1 0,2 1 0,-1 0 0,0 1 0,1-1 1,0 0-1,0 1 0,1-1 0,-1 1 0,1-1 0,0 2 3,-4 14-16,-21 64 28,5 1 0,3 0 0,4 2 0,-2 71-12,40 211 76,-22-322 91,-2-45 68,-2-6 110,-3-7-264,0 0 0,0-1 0,1 0 0,0 0 0,1 0 1,1 0-1,-1 0 0,2 0 0,-1-10-81,-4-19 42,-4-9-15,-1 6-41,3-1-1,1 0 1,2 0-1,2 0 1,3 0-1,2-30 15,0 68-91,-1-1-1,0 1 0,1 1 0,0-1 0,1 0 0,-1 0 0,1 1 1,0 0-1,1-1 0,-1 1 0,1 0 0,0 1 0,0-1 1,0 1-1,1-1 0,0 1 0,0 1 0,0-1 0,0 1 0,0 0 1,1 0-1,-1 0 0,1 1 0,3-1 92,33-14-1800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38:47.357"/>
    </inkml:context>
    <inkml:brush xml:id="br0">
      <inkml:brushProperty name="width" value="0.025" units="cm"/>
      <inkml:brushProperty name="height" value="0.025" units="cm"/>
    </inkml:brush>
  </inkml:definitions>
  <inkml:trace contextRef="#ctx0" brushRef="#br0">1141 14638 11058,'0'0'1674,"0"0"1921,-5 4 5340,-5 6-6850,-7 31-1693,16-28-190,78 262 106,-59-193-286,17 114 70,-34-194-48,-13-47 24,2-1 0,2 0 0,2-1 0,2 1-1,2-1 1,2-5-68,1 29 9,0 0 0,2-1 0,0 1 1,1 0-1,2 1 0,0-1 0,2 1 0,0 0 0,1 1 0,2 0 0,6-11-9,-14 29 0,0-1-1,0 0 1,1 1-1,-1 0 0,1 0 1,0 0-1,0 0 1,0 0-1,0 1 1,0 0-1,1 0 1,-1 0-1,0 0 0,1 1 1,0-1-1,-1 1 1,1 0-1,0 1 1,0-1-1,0 1 1,-1 0-1,1 0 0,0 1 1,0-1-1,0 1 1,-1 0-1,1 0 1,0 1-1,-1-1 1,1 1-1,-1 0 0,0 0 1,0 1-1,1-1 1,-2 1-1,1 0 1,0 0-1,0 0 1,-1 1-1,0-1 1,0 1-1,0 0 0,0 0 1,0 0-1,-1 0 1,0 0-1,0 1 1,0-1-1,0 1 1,-1-1-1,1 1 0,-1 0 1,0 4 0,-1 3 11,0 1 0,-1 0 0,-1-1 0,0 1 0,-1 0 0,0-1 0,-1 0 0,0 0 0,-1 0 0,0 0 0,-1-1 0,0 0 0,-1 0 1,-8 9-12,13-17-25,-1 0 0,1-1 0,-1 1 0,0-1 0,0 0 0,0 0 1,0 0-1,0 0 0,-1 0 0,1-1 0,-1 1 0,1-1 1,-1 0-1,1 0 0,-1 0 0,1-1 0,-1 1 0,0-1 1,1 0-1,-1 0 0,0 0 0,0-1 0,1 1 0,-1-1 0,1 0 1,-1 0-1,0 0 0,1 0 0,0-1 0,-1 1 0,1-1 1,0 0-1,0 0 0,0 0 0,-1-1 25,7-17-3417,11 8 261</inkml:trace>
  <inkml:trace contextRef="#ctx0" brushRef="#br0" timeOffset="-89075.544">1301 1309 25605,'0'0'826,"0"0"-179,0 2-278,-85 294 71,55-196-431,2-7 55,4 0 1,-7 59-65,28-54 37,4-97-34,0 1 0,0-1 0,0 1 0,1-1 0,-1 1 0,0-1 0,1 0 0,0 0 0,-1 0 0,1 0 0,0 0 0,-1 0 0,1 0 0,0 0 0,0-1 0,0 1 0,-1-1 0,1 1 0,0-1 0,0 0 0,0 0 0,0 0 0,0 0 0,0 0 0,0 0 0,0 0 0,0-1 0,0 1 0,0-1 0,-1 1 0,1-1 0,0 0 0,0 0 0,-1 0 0,1 0 0,0 0 0,-1 0 0,1 0 0,-1 0 0,1-1 0,-1 1 0,0-1 0,0 1 0,1-2-3,14-5 4,120-22-361,-105 29-710</inkml:trace>
  <inkml:trace contextRef="#ctx0" brushRef="#br0" timeOffset="75012.107">428 5206 20788,'-5'3'1033,"0"3"47,5-6-272,0 0-56,0 0-256,25-2-184,0-3-96,6-4-64,7-6-88,5 2 1,4-2-17,3 2 0,-8 7-385,-8 2-487,-8 4 856</inkml:trace>
  <inkml:trace contextRef="#ctx0" brushRef="#br0" timeOffset="75277.226">507 5405 12571,'-22'5'4041,"3"1"1864,9 2-4665,4-1-184,6 0-432,5 1-191,5-3-241,6 1-48,6-6-48,6 0-16,7-6-48,4 1 8,6-1-240,-1 0-505,-4 3-63</inkml:trace>
  <inkml:trace contextRef="#ctx0" brushRef="#br0" timeOffset="75619.463">839 5006 21989,'0'0'1363,"0"0"350,0 0-923,5-3-313,8-4-391,0 0-1,0 1 1,1 1-1,-1 0 1,1 1 0,0 0-1,0 1 1,1 1-1,-1 0 1,6 1-86,-15 0 1,0 1 0,0 0 0,0 0 0,1 1 0,-1-1 1,0 1-1,0 0 0,0 1 0,0-1 0,0 1 0,0 0 0,-1 0 1,1 0-1,0 1 0,-1 0 0,0 0 0,0 0 0,0 0 0,0 1 1,0-1-1,-1 1 0,1 0 0,-1 0 0,0 1 0,0-1 0,-1 0 1,1 1-1,-1 0 0,0 0 0,0-1 0,0 3-1,0 15 0,0 0 0,-2 0 0,0 1 0,-2-1 0,0 0 0,-1 0 0,-2-1 0,0 1-1,-1-1 1,-1 0 0,-1 0 0,-1-1 0,-1 0 0,-1-1 0,0 0 0,-2 0 0,-12 14 0,6-4 10,-1-1 0,-2 0 0,-1-2-1,-1 0 1,-1-2 0,-1-1 0,-16 11-10,15-20-1208,24-17 1203</inkml:trace>
  <inkml:trace contextRef="#ctx0" brushRef="#br0" timeOffset="-35738.831">135 8250 21797,'-6'12'4273,"27"-11"-3076,9-5-1209,-15 1-76,1 0 0,-1 2 0,0-1 1,1 2-1,-1 0 0,1 1 0,-1 0 0,0 1 0,1 1 0,-1 1 0,0 0 0,-1 0 0,1 2 0,1 1 88,3 12-2168,-19-12 4278</inkml:trace>
  <inkml:trace contextRef="#ctx0" brushRef="#br0" timeOffset="-35560.129">196 8399 15011,'-11'3'2345,"5"-1"831,-1 4-1527,8 0-473,5 1-232,7-1-344,7-3-208,8-3-160,0-3-64,5-3-79,1-1-25,0 0-16,1 0-104,-3 1-1057,-3-2 2786</inkml:trace>
  <inkml:trace contextRef="#ctx0" brushRef="#br0" timeOffset="-35276.361">456 8066 16131,'0'0'3036,"0"0"697,6 1-3057,65 14 1007,-57-13-1620,-1 0-1,1 0 1,-1 1-1,0 1 1,1 0-1,-2 1 1,1 0-1,-1 1 1,1 1-1,1 2-62,-9-5 6,0 1 0,-1 0 0,1 0 0,-1 1 0,-1-1 0,1 1 0,-1 0 0,0 0 0,0 0 0,-1 0 0,0 0 0,0 1 0,0-1 0,-1 1 0,0-1 0,0 1 0,0 0 0,-1-1-1,0 1 1,-1 0 0,1-1 0,-1 1 0,-1-1 0,0 5-6,-4 11 17,0 1-1,-2-1 0,-1 0 1,0 0-1,-1-1 1,-6 6-17,-41 69-643,32-55-427</inkml:trace>
  <inkml:trace contextRef="#ctx0" brushRef="#br0" timeOffset="-88676.178">668 6698 16948,'0'0'1776,"0"0"504,0 1-1671,25 14-289,-2-11-64,12-2-144,3-2-24,9-4-40,1-1 8,2-1-24,-7 2 0,-8 4 0,-4 1-8,-9 5-440,-5 4 80</inkml:trace>
  <inkml:trace contextRef="#ctx0" brushRef="#br0" timeOffset="-88379.721">767 6907 20028,'-1'7'1225,"1"0"-185,7-2-216,6-1-296,-3-2-64,20-2-72,2-6-40,7-5-144,2 1-72,-7 0-80,-5 1-16,-6 5-120,2-2-744</inkml:trace>
  <inkml:trace contextRef="#ctx0" brushRef="#br0" timeOffset="-33143.341">1115 6444 9978,'-1'-13'9904,"5"3"-5688,21-4-3761,40 34-415,-63-19-39,5 2 3,1 0 0,-1 1 0,1 0 0,-1 0 1,-1 0-1,1 1 0,0 0 0,-1 0 1,0 1-1,-1-1 0,1 1 0,-1 1 1,0-1-1,0 1 0,-1 0 0,0 0 0,0 0 1,-1 0-1,0 1 0,0 0 0,0-1 1,-1 4-5,-2 12 25,-2 0 0,-1 0 1,-1-1-1,-1 1 1,-1-1-1,-1 0 0,0-1 1,-5 6-26,7-11 14,-100 181 359,17-41-97,77-122 89,15-32 1995</inkml:trace>
  <inkml:trace contextRef="#ctx0" brushRef="#br0" timeOffset="208847.11">26202 316 25525,'-7'10'6,"0"1"-1,1-1 0,0 1 0,1 1 0,0-1 0,1 1 0,0 0 0,1 0 0,0 0 0,1 0 0,0 0 0,1 1 0,1-1 0,0 1 0,0-1 0,1 0 0,1 1 0,0-1 0,2 4-5,50 229 47,-54-246-44,-1 1 1,1-1-1,0 1 0,-1-1 1,1 1-1,-1-1 0,1 1 1,-1 0-1,1-1 0,-1 1 1,1 0-1,-1-1 0,1 1 1,-1 0-1,1 0 0,-1-1 0,1 1 1,-1 0-1,0 0 0,1 0 1,-1 0-1,1 0 0,-1 0 1,0 0-1,1 0 0,-1 0 1,1 0-1,-1 0 0,0 0 1,1 0-1,-1 1 0,1-1 1,-1 0-1,0 0 0,1 1 0,-1-1 1,1 0-1,-1 1 0,1-1 1,0 1-1,-1-1 0,1 0 1,-1 1-1,1-1 0,0 1 1,-1-1-1,1 1 0,0-1 1,-1 1-1,1 0 0,0-1 0,0 1 1,-1-1-1,1 1 0,0-1 1,0 1-1,0 0 0,0-1 1,0 1-1,0-1 0,0 1 1,0 0-1,0-1 0,0 1 1,1-1-1,-1 1-3,-111-137-2265,22 18 1729,88 117 1038,1 1 3,55-7 331,94 15-1121,-100-8 2751</inkml:trace>
  <inkml:trace contextRef="#ctx0" brushRef="#br0" timeOffset="209185.855">26749 75 25285,'0'0'833,"-22"23"-457,6 2-200,-4 12-152,-5 4 24,-3 10 8,1 3 0,5 1-8,-3 5-32,12-2 8,-2-1-8,12-3-16,5-3 0,5-10 0,11-4 72,6-9-688,8-8-361</inkml:trace>
  <inkml:trace contextRef="#ctx0" brushRef="#br0" timeOffset="211964.171">28729 101 23477,'4'4'755,"0"6"-663,0 0 0,-1 1-1,0-1 1,0 1 0,-1 0 0,-1-1 0,0 1 0,0 0 0,-1 0 0,0 0-1,-1 0 1,0 0 0,-1-1 0,-1 3-92,1 4 67,-1 112 404,5-128-457,0 1-1,0 0 0,0-1 1,0 0-1,1 1 0,-1-1 0,1 0 1,-1 0-1,0 0 0,1-1 1,0 1-1,-1 0 0,1-1 1,-1 0-1,1 0 0,0 0 1,-1 0-1,1 0 0,-1 0 1,1-1-1,0 1 0,-1-1 1,1 1-1,-1-1 0,1 0 1,-1 0-1,0 0 0,1-1 0,-1 1 1,0-1-1,2 0-13,7-2 21,-1 0-14,-6 2-14,0 0-1,0 0 0,1 1 0,-1-1 0,1 1 0,-1 0 0,1 0 0,-1 1 0,1-1 0,0 1 0,-1 0 1,1 1-1,0-1 0,-1 1 0,1-1 0,3 3 8,-8-1-10,0 1 1,0-1 0,0 0-1,0 1 1,0-1-1,-1 1 1,1-1-1,-1 0 1,0 1-1,0-1 1,0 0-1,0 1 1,0-1-1,0 0 1,-1 0-1,1 0 1,-1 0-1,1 0 1,-1 0 0,0-1-1,1 1 1,-1-1-1,0 1 1,0-1-1,0 1 1,-1-1-1,1 0 1,0 0-1,-2 0 10,-5 6-2,-2 3 213,-1-1 0,-1 0-1,0-1 1,0 0-1,0-1 1,-1-1 0,0 0-1,0-1 1,0 0 0,-15 2-211,27-6-36,0-1 0,0 0 0,0 0 0,0 0 0,-1 0 0,1 0 1,0-1-1,0 1 0,0-1 0,0 1 0,0-1 0,0 0 0,0 1 0,0-1 1,0 0-1,0-1 0,1 1 0,-1 0 0,0 0 0,1-1 0,-1 1 0,0-1 1,1 1-1,0-1 0,-1 0 0,1 0 0,0 1 0,0-1 0,0 0 0,0 0 1,1 0-1,-1 0 0,0 0 0,1 0 0,-1 0 0,1 0 0,0-1 0,0 1 1,0 0-1,0 0 0,0 0 0,0 0 0,0 0 0,1 0 0,-1-1 0,1 1 1,-1 0-1,1 0 0,0 0 0,1-1 36,15-13-1882</inkml:trace>
  <inkml:trace contextRef="#ctx0" brushRef="#br0" timeOffset="212575.79">29065 145 23653,'17'10'616,"12"-8"-184,8-4-128,8 2-200,3-1-64,0 1-24,1 0 0,-11 0-704,-2 0 2113</inkml:trace>
  <inkml:trace contextRef="#ctx0" brushRef="#br0" timeOffset="212169.44">29145 310 22845,'-7'32'512,"1"3"-104,1-4-56,1 1-144,1-3-80,3-4-80,2-5-24,6-12-88,7-7-384,10-14-512,1-7-312</inkml:trace>
  <inkml:trace contextRef="#ctx0" brushRef="#br0" timeOffset="212367.095">29269 320 23029,'-9'27'680,"-1"-1"-96,4-3-224,3 1-120,3-4-144,5-1-40,3 0-24,3-4 16,-1-4-656,0-2-408</inkml:trace>
  <inkml:trace contextRef="#ctx0" brushRef="#br0" timeOffset="210980.669">28006 393 24413,'31'2'368,"16"-4"-216,11-2-64,13-2-176,2 2-320,-2 1-728,-16-2 1096</inkml:trace>
  <inkml:trace contextRef="#ctx0" brushRef="#br0" timeOffset="211152.685">27996 519 22733,'9'4'328,"13"-2"-144,7-4-56,16-5-72,13-2-8,14-4-24,4 1-216</inkml:trace>
  <inkml:trace contextRef="#ctx0" brushRef="#br0" timeOffset="209877.272">27056 328 23405,'-12'39'568,"-1"-1"-72,3-2-168,-3-2-144,10-6-128,1-5 0,5-10-40,12-4-32,-4-13-416,7-11-320,8-13-512,6-7 2368</inkml:trace>
  <inkml:trace contextRef="#ctx0" brushRef="#br0" timeOffset="210123.761">27211 366 21157,'-15'40'504,"9"-2"-176,0-6-80,6-7-120,6-4-40,-1-10-16,-5-11-144,0 0-536,1 0 864</inkml:trace>
  <inkml:trace contextRef="#ctx0" brushRef="#br0" timeOffset="210309.6">27009 130 23837,'19'6'568,"10"-6"-192,1 0-120,16-3-168,7 2-48,7-2-40,2 2 24,-5-1-872,-6-2 2673</inkml:trace>
  <inkml:trace contextRef="#ctx0" brushRef="#br0" timeOffset="210667.637">27570 1 21509,'19'17'528,"4"11"-176,-1 4-88,1 9-184,2 4-32,-9 6 8,-3 5-8,-7 1 32,-7-2-8,-7 2-16,-3-4 24,-16-1 8,-5-1 8,-10-10 8,1-4 8,3-17-88,7-10-488</inkml:trace>
  <inkml:trace contextRef="#ctx0" brushRef="#br0" timeOffset="-25946.558">18319 1284 24485,'-2'30'192,"2"17"-128,0 4 0,2 2-48,1-4-8,3-5 16,-1-6-24,3-12 8,-3-7 8,-2-8-192,-3-11-360,0 0 512</inkml:trace>
  <inkml:trace contextRef="#ctx0" brushRef="#br0" timeOffset="-25681.208">18189 1422 22965,'23'24'488,"1"-21"-104,6-2-48,2-2-104,3-4-40,2-3-112,1-1-24,0-1-56,1-1-416</inkml:trace>
  <inkml:trace contextRef="#ctx0" brushRef="#br0" timeOffset="-26989.953">17183 1373 27446,'1'0'352,"1"0"-280,31 10-48,-15 5-16,0 1-8,6 3 8,0 0 0,5 1 0,2-1 0,-4-6-40,1-4-312,-2-12-1120,-2-7-257</inkml:trace>
  <inkml:trace contextRef="#ctx0" brushRef="#br0" timeOffset="-26785.39">17542 1330 24317,'-10'37'680,"1"2"-144,-1 11-87,4 3-89,-3 1-128,-1 0-72,3-2-96,-3 2-24,4-1-24,7-2-8,-1-5 72,-3-5-208,5-10-1105,-5-9 2402</inkml:trace>
  <inkml:trace contextRef="#ctx0" brushRef="#br0" timeOffset="-25016.926">18964 1011 25077,'0'0'455,"2"3"-249,3 9-190,-1 0 1,-1-1 0,0 1-1,-1 0 1,0 1 0,-1-1 0,0 0-1,-1 0 1,0 1 0,-1-1 0,-1 0-1,0 2-16,0 13 52,0 1-5,0-17-19,1 0 0,0 1 0,1-1 1,0 1-1,1-1 0,0 0 0,1 0 1,0 1-1,2 3-28,-3-14 12,0 0 0,0-1 0,-1 1 0,1 0 0,0-1 0,0 1 0,0 0 1,1-1-1,-1 0 0,0 1 0,0-1 0,0 1 0,0-1 0,0 0 0,0 0 0,1 0 0,-1 0 0,0 0 0,0 0 0,0 0 1,0 0-1,1 0 0,-1-1 0,0 1 0,0 0 0,0-1 0,0 1 0,0-1 0,0 1 0,0-1 0,0 1 0,0-1 0,0 0 0,0 1 1,0-1-1,0 0 0,-1 0 0,1 0 0,0 0 0,0 0 0,-1 0 0,1 0 0,0 0-12,0-1 13,34-30 167,-28 24-173,-1 0 1,1 1-1,1-1 1,0 2-1,0-1 1,0 1-1,0 1 1,1-1-1,0 1 1,0 1-1,1 0 1,-1 0-1,1 1 1,0 0-1,7-1-7,-14 4-5,1 0 0,-1 1-1,0-1 1,0 1 0,0 0-1,0 0 1,0 0 0,0 0 0,0 0-1,0 1 1,0-1 0,0 1-1,-1 0 1,1 0 0,0 0 0,-1 0-1,0 0 1,0 1 0,1-1-1,-1 1 1,-1-1 0,1 1 0,0 0-1,-1 0 1,1 0 0,-1 0-1,0 0 1,0 0 0,0 0 0,0 0-1,0 1 6,0 4-2,1 0 0,-1 0 0,0 1-1,-1-1 1,0 0 0,0 1 0,-1-1 0,0 0-1,0 1 1,-1-1 0,-1 5 2,-2-2 107,1-1-1,-2 1 1,1-1 0,-1 0 0,-1-1-1,0 0 1,0 0 0,-1 0-1,0-1 1,0 0 0,-1 0-1,-2 0-106,8-5 35,0 0-1,-1-1 1,1 1-1,-1-1 1,0 0-1,1 0 0,-1-1 1,0 1-1,0-1 1,0 0-1,0 0 1,0 0-1,-1 0 1,1-1-1,0 0 0,0 1 1,0-2-1,-1 1 1,1 0-1,0-1 1,0 0-1,0 0 0,0 0 1,0 0-1,0-1 1,0 0-1,0 0 1,1 0-1,-1 0 1,1 0-1,-1-1 0,1 1 1,0-1-1,-1-1-34,0 0-119,0-1-1,0 0 1,0 0-1,1 0 1,-1-1-1,1 1 1,1-1-1,-1 0 1,1 0-1,0 0 1,0 0-1,1 0 1,0 0-1,0-1 1,0 1-1,1 0 1,0 0-1,0-3 120,1-6-4054</inkml:trace>
  <inkml:trace contextRef="#ctx0" brushRef="#br0" timeOffset="-24487.127">19758 945 25814,'-6'3'473,"-7"9"-417,0 1-1,1 0 1,1 0-1,0 2 1,1-1 0,0 1-1,1 0 1,1 1-1,1 0 1,0 1 0,-4 14-56,9-26 9,-8 19-2,1 2 0,0-1 0,2 1 0,1 0 0,2 1 0,0-1 0,2 1 0,0 0-1,2 0 1,1 0 0,2-1 0,3 22-7,-4-41 4,0 0-1,0 1 1,1-1 0,-1 0 0,2 0-1,-1 0 1,1-1 0,0 1-1,0-1 1,1 0 0,-1 0-1,1 0 1,1-1 0,-1 0 0,1 0-1,0 0 1,0 0 0,1-1-1,-1 0 1,1-1 0,0 1-1,0-1 1,0-1 0,0 1-1,0-1 1,3 0-4,25 0 815</inkml:trace>
  <inkml:trace contextRef="#ctx0" brushRef="#br0" timeOffset="-20623.846">21817 1202 22965,'27'-9'242,"0"-1"1,-1-2-1,0 0 1,-1-2-1,0-1 0,-1 0 1,-1-2-1,0-1 1,5-7-243,-26 24 10,0 0 1,-1 0-1,1 0 1,0 0-1,0 0 1,-1 0-1,1 0 1,-1-1-1,1 1 1,-1 0-1,0-1 1,1 0-1,-1 1 1,0-1-1,0 0 1,0 1-1,0-1 1,0 0-1,-1 0 1,1 0-1,-1 0 1,1 0-1,-1 0 1,0 0-1,1 0 1,-1 0-1,0 0 1,0 0-1,0 0 1,-1 0-1,1 0 1,0 0-1,-1 0 1,0 0-1,1 0 1,-1 0-1,0 1 1,0-1 0,0 0-1,0 0 1,0 1-1,0-1 1,0 1-1,-1-1 1,1 1-1,-1-1 1,1 1-1,-1 0 1,0 0-1,1-1 1,-1 1-1,0 0 1,0 1-1,1-1 1,-1 0-1,0 1 1,0-1-1,-1 0-10,-4 1 21,0 0 0,-1 0 0,1 0 0,0 1 0,0 0 0,-1 1 0,1 0 0,0 0 0,0 0 0,0 1 0,1 0 0,-1 0 0,1 0 0,-1 1 0,1 0 0,0 1 0,1-1 0,-1 1 0,1 0 0,0 0 0,0 1 0,0 0 0,1 0 0,0 0 0,0 0-1,-2 5-19,1-2-3,0 1 0,0 0 1,1 0-1,1 0 1,-1 1-1,2-1 1,-1 1-1,1 0 0,1 0 1,0 0-1,1 0 1,0 0-1,0 0 1,1 0-1,1-1 1,0 1-1,2 7 2,0-13-40,-1 0 1,1-1-1,1 1 1,-1-1-1,1 0 1,-1 0-1,1-1 0,0 1 1,1-1-1,-1 0 1,0 0-1,1-1 1,0 0-1,-1 0 0,1 0 1,0-1-1,0 1 1,0-2-1,0 1 1,0-1-1,0 1 1,0-2-1,1 1 0,-1-1 1,0 0-1,0 0 1,3-1 39,13 1-587,29 0-780</inkml:trace>
  <inkml:trace contextRef="#ctx0" brushRef="#br0" timeOffset="-20311.935">22341 1049 23381,'4'13'760,"6"1"-96,3 5-128,2 6-119,4 3-81,-3 8-136,-1 2-32,-7 9-96,-8 4-32,-8 11-24,-7 5 16,-17 11 8,-6 4-64,-12 1-744,-5-4-497</inkml:trace>
  <inkml:trace contextRef="#ctx0" brushRef="#br0" timeOffset="-21821.758">20796 1298 25101,'18'8'496,"6"-5"-263,3-5-73,-1-4-96,0-3-24,-1 1-136,1 0-433,-5 3 3290</inkml:trace>
  <inkml:trace contextRef="#ctx0" brushRef="#br0" timeOffset="-21558.777">21231 1263 22997,'-6'46'184,"2"-1"-112,1-3-40,-1-5-8,7-14 8,1-4-96,8-19-472,5-4-232</inkml:trace>
  <inkml:trace contextRef="#ctx0" brushRef="#br0" timeOffset="-21280.306">21482 1190 21405,'-7'40'664,"3"2"-64,-1 2-40,1 3-136,2-5-184,1-1-72,1-8-112,4-5-16,-2-13-664,-2-15 72</inkml:trace>
  <inkml:trace contextRef="#ctx0" brushRef="#br0" timeOffset="-21014.98">21103 1135 23117,'32'-5'776,"13"0"-248,2-1-96,5 3-224,-2-2-40,-3 4-104,1 0-32,-10 1-88,-5 0-480</inkml:trace>
  <inkml:trace contextRef="#ctx0" brushRef="#br0" timeOffset="-22553.885">20122 1176 22893,'5'32'432,"-5"-10"-56,0 4-128,-1 0-72,-2 3-88,-3 2-24,5 0-40,-1-2-16,4-1 16,1-4 0,1-6 16,-2-2-120,0-4-552,1-3-368</inkml:trace>
  <inkml:trace contextRef="#ctx0" brushRef="#br0" timeOffset="-22319.232">20325 1208 22381,'-2'22'384,"1"5"-168,-1 6-56,2 3-96,0 5-16,0 1-8,2-2-16,1-8 16,-1-7-8,3-11 16,-4-5-168,-1-9-640</inkml:trace>
  <inkml:trace contextRef="#ctx0" brushRef="#br0" timeOffset="-22087.703">19990 1119 23901,'8'10'448,"8"-1"-144,-2-3-40,15-2-120,2-4-24,10-3-64,6-4-24,-2-3 0,5-2 24,-4 2-640,-2 1-504</inkml:trace>
  <inkml:trace contextRef="#ctx0" brushRef="#br0" timeOffset="5821.765">17789 1199 22989,'10'26'344,"3"2"-144,2 0-88,2-2 0,4-4-8,1-3 24,-2-9-56,-1-5 8,-4-13 0,-5-3 0,-7-10-376,-5-1-336,-4 0 1176</inkml:trace>
  <inkml:trace contextRef="#ctx0" brushRef="#br0" timeOffset="6069.942">17745 1327 24373,'7'6'896,"5"-6"-303,7-4-89,6-12-128,5-7-40,8-11-128,2-7-48,2 2-88,-1 1-40,-13 10-16,-5 8-8,-23 20-8,2 0-192,2 5-736,-26 17-361,-17 16-271</inkml:trace>
  <inkml:trace contextRef="#ctx0" brushRef="#br0" timeOffset="6321.774">17729 1384 20988,'32'-35'905,"3"3"7,2 0-176,-5 7-240,-3 2-88,-10 4-328,-4 3-8,-8 3-40,-3 1 8,-4 3-600,0 2-376</inkml:trace>
  <inkml:trace contextRef="#ctx0" brushRef="#br0" timeOffset="6505.5">17849 1075 23661,'0'0'784,"0"1"-376,-9 30-152,9-6-112,-2 4-8,1 5 0,-2-1-8,0 2-23,0-1-33,0-1-32,2 1-80,1-6-1009</inkml:trace>
  <inkml:trace contextRef="#ctx0" brushRef="#br0" timeOffset="33954.731">17006 2827 19148,'0'0'1338,"7"-3"665,112-52 433,-118 56-2429,1-1 0,-1 1 0,1 0-1,-1-1 1,1 1 0,-1 0 0,1 0-1,-1 0 1,0 0 0,1 0 0,-1 1-1,0-1 1,0 0 0,0 0-1,0 1 1,0-1 0,0 1 0,-1-1-1,1 1 1,0-1 0,-1 1 0,1 0-1,-1-1 1,1 1 0,-1-1 0,0 1-1,0 0 1,0-1 0,0 1 0,0 0-1,0 0 1,0-1 0,-1 1 0,1 0-1,0-1 1,-1 1 0,0-1 0,1 1-1,-1-1 1,0 1 0,0-1 0,1 1-1,-2 0-6,2 0 8,-8 26 25,-2-1 0,-1 0 0,-1 0 1,-1-1-1,-1 0 0,-1-2 0,-2 1 0,0-2 1,-2 0-1,0-1 0,-20 16-33,-22 11 136,59-47-102,3-7-31,1 0 1,0 0 0,0 0 0,0 0 0,0 0 0,1 1-1,0-1 1,0 1 0,0 0 0,0 0 0,1 0 0,0 0 0,0 0-1,0 1 1,0 0 0,0 0 0,1 0 0,-1 0 0,1 1-1,0-1 1,0 1 0,0 1 0,0-1 0,0 1 0,0-1 0,3 1-4,-2 2-4,-1 0 0,1 0 0,-1 1 0,0 0 0,0 0-1,0 0 1,0 0 0,0 1 0,0 0 0,-1 0 0,0 0 0,1 1 0,-1-1 0,0 1 0,0 0 0,-1 0 0,1 1 0,-1-1 0,0 1 0,0 0 0,-1-1 0,1 1 0,-1 0 0,0 1 0,0-1 0,-1 0 0,0 0 0,0 1 4,23 43 41,-23-49-38,-1 1 0,1 0 0,-1 0 0,1-1 0,-1 1 1,1-1-1,-1 1 0,1-1 0,-1 1 0,1-1 1,0 1-1,-1-1 0,1 1 0,0-1 0,0 0 0,-1 1 1,1-1-1,0 0 0,0 0 0,0 1 0,-1-1 1,1 0-1,0 0 0,0 0 0,0 0 0,-1 0 1,1 0-1,0 0 0,0-1 0,0 1 0,-1 0 0,1 0 1,0 0-1,0-1 0,0 1 0,-1-1 0,1 1 1,0 0-1,-1-1 0,1 1 0,0-1 0,-1 0 0,1 1 1,-1-1-1,1 1 0,-1-1 0,1 0 0,-1 1 1,1-1-1,-1 0 0,0 0 0,1 1 0,-1-1-3,26-46 92,-24 41-76,5-8-55,-1-1 1,0 0-1,-1 0 1,-1-1-1,0 1 1,-1-1-1,-1 0 1,0-14 38,-3 3-773</inkml:trace>
  <inkml:trace contextRef="#ctx0" brushRef="#br0" timeOffset="33250.525">16948 2438 20364,'6'2'2920,"23"-25"-2155,13-22-508,-2-3-1,-3-1 1,-1-2-1,-3-1 1,17-37-257,-41 82 430,-17 40-154,-2 3-192,-9 33-35,2 1 0,3 1 1,-2 60-50,18-70-1085,-1-50 3154</inkml:trace>
  <inkml:trace contextRef="#ctx0" brushRef="#br0" timeOffset="33531.53">16977 2605 21205,'-4'9'848,"4"-2"584,6-1-488,10-6-296,3-5-176,8-5-304,4-2-71,1-4-57,2 2-8,-5-1-16,-1 3 24,-8 8-593,-5 4-471</inkml:trace>
  <inkml:trace contextRef="#ctx0" brushRef="#br0" timeOffset="36880.63">18898 1974 21189,'58'-33'4687,"-54"31"-4628,1 1 0,-1 0 0,1-1 0,0 2 0,0-1 0,0 1 0,0-1 0,0 1 0,-1 0 0,1 1 0,0 0 0,0-1 0,0 1 0,-1 1 0,1-1 0,0 1-1,-1 0 1,1 0 0,2 1-59,-6 0 7,1 0 0,-1 0 0,1 0 0,-1 1 0,0-1 1,0 0-1,-1 0 0,1 0 0,-1 1 0,1-1 0,-1 0 0,0 1 0,0-1 0,-1 1 0,1-1 0,-1 0 0,1 0 0,-1 1 0,0-1 0,0 0 0,-1 0 0,1 0 0,0 0 0,-1 0 0,0 0 0,0 0 0,-1 1-7,-111 157 220,113-160-226,0 0 1,1 0 0,-1-1-1,1 1 1,-1 0-1,1 0 1,-1 0 0,1 0-1,0 0 1,-1 0-1,1 0 1,0 0-1,0 0 1,0 0 0,0 0-1,0 0 1,0 0-1,0 0 1,0 0 0,0 0-1,0 0 1,1 0-1,-1 0 1,0 0-1,1 0 1,-1 0 0,0 0-1,1-1 1,-1 1-1,1 0 1,0 0-1,-1 0 1,1-1 0,0 1-1,-1 0 1,1-1-1,0 1 1,0 0 0,0-1-1,-1 1 1,1-1-1,0 1 1,0-1-1,0 0 1,0 1 0,0-1-1,0 0 1,0 0-1,0 1 1,0-1 0,0 0-1,0 0 1,0 0-1,0 0 1,0-1-1,1 1 6,59-10-899,-35 2-411</inkml:trace>
  <inkml:trace contextRef="#ctx0" brushRef="#br0" timeOffset="36117.264">18488 2360 18260,'0'-1'108,"0"0"0,1 0 0,-1 0 0,0 0 0,0 0 0,1 1 0,-1-1 0,1 0 0,-1 0 0,0 1 0,1-1 0,0 0 0,-1 1 0,1-1 0,-1 0 0,1 1 0,0-1 0,-1 1 0,1-1 0,0 1 0,0-1 0,-1 1 0,1-1 0,0 1 0,0 0 0,0 0 0,0-1 0,-1 1 0,1 0 0,0 0 0,0 0 0,0 0 0,0 0 0,0 0 0,0 0 0,-1 0 0,1 0 0,0 1 0,0-1 0,0 0 0,0 0 0,-1 1 0,1-1 0,0 0 0,0 1 0,0-1 0,-1 1 0,1-1 0,0 1 0,-1 0 0,1-1 0,-1 1 0,1 0 0,0-1 0,-1 1 0,1 0 0,-1 0 0,0-1 0,1 1 0,-1 1-108,3 14 114,-2-1 1,0 1-1,0 1 1,-1-1-1,-2 0 1,1 0 0,-2-1-1,0 1 1,-1 0-1,0-1 1,-5 10-115,1 5 39,-16 92-160,35-128-1334,0-16 685</inkml:trace>
  <inkml:trace contextRef="#ctx0" brushRef="#br0" timeOffset="36320.757">18687 2332 19420,'0'13'1248,"-3"9"-55,1 6-353,-8 10-184,-2 2-128,2 4-8,-2-3-72,4-3-176,2-3-72,3-9-112,1-4-40,1-12-104,1-10-200,0 0-688,0 0-328</inkml:trace>
  <inkml:trace contextRef="#ctx0" brushRef="#br0" timeOffset="36539.018">18373 2240 21581,'0'0'1000,"0"0"368,0 0-304,0 0-448,13-9-127,10 3-177,5-4-8,7-2-120,3 1-40,1-2-88,-1 1-24,0 3 0,-1 0-48,-4 5-1176,-6 3 1936</inkml:trace>
  <inkml:trace contextRef="#ctx0" brushRef="#br0" timeOffset="35217.37">17830 2098 14699,'-20'-30'7756,"-15"45"-5238,12 7-2365,2 1 0,0 1 0,2 1 0,1 1 0,1 0 0,1 1 0,0 3-153,-3 3 9,2 0-1,1 1 0,2 1 0,1 1 1,2 0-1,1 0 0,2 1 1,2 1-1,-2 31-8,7-58-5,-1 23-12,0 0 0,2 0 0,2 0 1,1-1-1,4 12 17,6-10-543,3-6-435</inkml:trace>
  <inkml:trace contextRef="#ctx0" brushRef="#br0" timeOffset="35855.311">18117 2454 16323,'1'-4'1385,"0"-8"1140,-11 9 3193,6 4-5681,-53 28 277,45-15-294,0 0 1,2 2 0,-1-1-1,2 1 1,0 0 0,1 1-1,1 0 1,0 1 0,2-1-1,0 1 1,1 0 0,0 1-1,2-1 1,0 2-21,1-20 1,1 1 1,0 0-1,0 0 0,0 0 0,0-1 1,0 1-1,0 0 0,0 0 1,0 0-1,0-1 0,0 1 0,0 0 1,0 0-1,1-1 0,-1 1 1,0 0-1,1 0 0,-1-1 0,0 1 1,1 0-1,-1-1 0,1 1 0,-1 0 1,1-1-1,-1 1 0,1-1 1,-1 1-1,1-1 0,0 1 0,-1-1 1,1 1-1,0-1 0,0 0 1,-1 1-1,1-1 0,0 0 0,0 0 1,-1 0-1,1 1 0,0-1 1,0 0-1,0 0 0,-1 0 0,1 0 1,0 0-1,0 0 0,-1-1 1,1 1-1,0 0 0,0 0-1,39-23 77,-15 0-46,-2-1 0,0-1 0,-2-1 0,-1-2 0,-1 0 0,-1 0 0,-2-2 0,-1 0 0,2-7-31,-11 24 12,-5 37-92,-18 66 68,-1 50 36,18-139-52,0 0 0,0 1 0,-1-1 0,1 0-1,0 0 1,0 0 0,0 1 0,0-1 0,0 0 0,0 0 0,1 1-1,-1-1 1,0 0 0,1 0 0,-1 0 0,0 0 0,1 1 0,0-1 0,-1 0-1,1 0 1,0 0 0,-1 0 0,1 0 0,0 0 0,0-1 0,0 1-1,0 0 1,0 0 0,0 0 0,0-1 0,0 1 0,0-1 0,0 1-1,0-1 1,0 1 0,1-1 0,-1 0 0,0 1 0,0-1 0,0 0 0,1 0 28,13-7 1964</inkml:trace>
  <inkml:trace contextRef="#ctx0" brushRef="#br0" timeOffset="39352.893">20520 2035 19772,'-13'-6'3827,"-18"30"-2337,12-1-1398,2 2-1,1 0 0,1 0 1,0 1-1,3 1 0,0 1 1,1 0-1,2 0 1,1 1-1,1 0 0,2 0 1,-1 13-92,5-33 3,-4 6-1,1 0 1,0 0-1,1 0 0,1 0 0,1 0 0,0 0 0,1 1 0,0-1 1,2 0-1,-1 0 0,2 1 0,0-1 0,1-1 0,0 1 0,2-1 0,-1 1 1,4 4-3,-6-16-50,-1 0 1,1-1 0,0 1-1,0 0 1,0-1 0,0 0-1,0 1 1,1-1 0,-1-1-1,1 1 1,-1 0-1,1-1 1,0 0 0,-1 0-1,1 0 1,0 0 0,1 0 49,32 3-1126</inkml:trace>
  <inkml:trace contextRef="#ctx0" brushRef="#br0" timeOffset="38625.731">19592 2307 11466,'3'-12'2465,"-2"4"4608,-1 8-5920,0 0-169,0 0-376,-1 29-152,-2 3-136,-3 7-48,0 7-40,-1 3-40,2-1-88,2-2 0,1-8-80,2-3 16,2-11-8,3-3-32,-1-8-592,-4-13-560</inkml:trace>
  <inkml:trace contextRef="#ctx0" brushRef="#br0" timeOffset="38872.888">19428 2535 21429,'0'0'792,"0"0"336,2 0-392,33-6-264,-9-1-64,10-5-144,5-1-112,0 1-96,-1 2-24,-5 3 64,0 2-392</inkml:trace>
  <inkml:trace contextRef="#ctx0" brushRef="#br0" timeOffset="41659.027">20977 2101 12763,'1'20'7694,"-1"10"-3850,-13 158-2837,1-2-39,12-186-961,0 1-1,0-1 1,0 1-1,0-1 1,0 1 0,0-1-1,0 1 1,0-1-1,0 1 1,0-1-1,0 1 1,0-1-1,1 1 1,-1-1-1,0 0 1,0 1 0,1-1-1,-1 1 1,0-1-1,0 0 1,1 1-1,-1-1 1,0 0-1,1 1 1,-1-1-1,1 0 1,-1 1 0,0-1-1,1 0 1,-1 0-1,1 0 1,-1 1-1,1-1 1,-1 0-1,1 0 1,-1 0 0,1 0-1,-1 0 1,1 0-1,-1 0 1,0 0-1,1 0 1,-1 0-1,1 0 1,-1 0-1,1 0 1,-1-1 0,1 1-1,-1 0 1,1 0-1,-1 0 1,0-1-1,1 1 1,-1 0-1,1 0 1,-1-1-1,0 1 1,1 0 0,-1-1-1,0 1 1,1-1-1,-1 1 1,0 0-1,0-1 1,1 1-7,26-29 77,-24 25-50,17-20 27,-12 13-42,0 1 0,1-1 0,1 1 0,-1 1 0,2 0-1,-1 0 1,1 1 0,10-5-12,-18 11-3,0 1 1,0 0-1,0 1 0,0-1 1,1 1-1,-1-1 0,0 1 1,1 0-1,-1 0 1,0 0-1,0 1 0,1-1 1,-1 1-1,0 0 0,0 0 1,0 0-1,0 0 0,0 0 1,0 1-1,0-1 0,0 1 1,0 0-1,-1 0 0,1 0 1,-1 0-1,1 0 0,-1 1 1,0-1-1,0 1 0,1 0 3,48 88-37,-50-88 56,0 0-1,0 1 1,0-1 0,-1 0 0,0 1 0,1-1 0,-1 1-1,0-1 1,-1 1 0,1-1 0,-1 0 0,1 1 0,-1-1-1,0 0 1,0 1 0,-1-1 0,1 0 0,-1 0 0,1 0-1,-1 0 1,0 0 0,0 0 0,0-1 0,-1 1 0,1-1 0,-1 1-1,1-1 1,-1 0 0,0 0 0,0 0 0,0 0 0,0-1-1,0 1 1,0-1 0,0 0 0,0 1 0,-1-1 0,1-1-1,0 1 1,-4 0-19,-2 2 64,0 0 0,0-1 1,0 0-1,0 0 0,-1-1 0,1 0 0,-1 0 0,1-1 0,-1-1 0,1 1 0,-1-2 0,1 1 0,0-1 1,-1-1-1,1 0 0,0 0 0,-4-3-64,11 6-15,2 0-58,0 0-183,0 0-319,0 0-737,0 0-373</inkml:trace>
  <inkml:trace contextRef="#ctx0" brushRef="#br0" timeOffset="47101.065">24272 1898 15083,'12'20'8309,"15"-22"-6046,31-22-2556,-55 22 632,12-6-266,1-1-1,-1-1 1,-1 0-1,0-1 0,0 0 1,-1-1-1,-1 0 1,0-2-1,-1 1 0,0-1 1,-1-1-1,0 0 1,-1 0-1,0-3-72,-7 16 24,-1 0-1,1 0 1,-1 0 0,0-1-1,0 1 1,0 0 0,0 0-1,0-1 1,0 1 0,0-1-1,-1 1 1,1-1 0,-1 1 0,0-1-1,0 1 1,0-1 0,0 1-1,0-1 1,0 1 0,-1 0-1,1-1 1,-1 1 0,0-1-1,0 1 1,0 0 0,0-1-1,0 1 1,0 0 0,-1 0-1,1 0 1,-1 0 0,1 0-1,-1 0 1,0 0 0,0 1-1,1-1 1,-1 0 0,0 1-1,-1 0 1,1-1 0,0 1-1,0 0 1,-1 0 0,1 0 0,0 1-1,-1-1 1,1 1 0,-1-1-1,1 1 1,-1 0 0,1-1-1,-1 1 1,-1 1-24,-11 4 14,-1 0 0,2 1 0,-1 1 0,1 0-1,0 1 1,0 1 0,1 0 0,0 1 0,1 0 0,-2 3-14,9-10 1,-7 6-2,1 1 0,0 0 0,0 1 0,1 0 0,0 0-1,1 1 1,0 1 0,1-1 0,0 1 0,1 1 0,1 0 0,0-1 0,1 2 0,0-1 0,1 1-1,1-1 1,-1 10 1,4-20 2,0 1-1,0-1 1,0 1-1,0-1 0,1 1 1,-1-1-1,1 1 0,1-1 1,-1 0-1,0 1 1,1-1-1,0 0 0,0 0 1,0 0-1,1 0 1,-1-1-1,1 1 0,0-1 1,0 1-1,0-1 1,1 0-1,-1 0 0,1 0 1,-1-1-1,1 1 0,0-1 1,0 0-1,0 0 1,0 0-1,2-1-1,135 25-1190,-101-24-284</inkml:trace>
  <inkml:trace contextRef="#ctx0" brushRef="#br0" timeOffset="45536.362">23179 1891 19308,'0'0'1598,"0"0"39,0 0-466,-1 5-397,-34 338 1729,30-219-1899,5-124-599,1 1-1,0 0 0,-1-1 1,1 1-1,0-1 0,0 1 1,-1-1-1,1 1 0,0-1 1,0 0-1,-1 1 0,1-1 1,0 0-1,0 0 0,0 0 1,0 1-1,0-1 0,0 0 1,-1 0-1,1 0 0,0 0 1,0 0-1,0-1 0,0 1 1,0 0-1,-1 0 0,1-1 1,0 1-1,0 0 0,0-1 1,-1 1-1,1-1 0,0 1 1,0-1-1,-1 1 0,1-1 1,0 1-1,-1-1 0,1 0 1,-1 1-1,1-1 0,-1 0 1,1 0-1,-1 1 0,0-1 1,1 0-1,-1 0 0,0 0 1,1 1-1,-1-1 0,0 0 1,0 0-1,0 0 0,0 0 1,0 0-1,0 0 0,0 1 1,0-1-1,0-1-4,5-5 16,1-1-14,0 1 1,0-1-1,1 1 0,0 0 0,0 0 0,1 1 0,0 0 0,0 0 0,1 1 1,-1 0-1,1 1 0,0 0 0,0 0 0,1 1 0,-1 0 0,1 1 0,0 0 1,-1 0-1,1 1 0,0 0 0,0 1 0,0 0 0,0 0 0,0 1 0,0 1 0,-1 0 1,4 1-3,-10-2-3,0 1 0,0-1 1,-1 1-1,1 0 1,0 0-1,0 0 1,-1 1-1,0-1 0,1 0 1,-1 1-1,0 0 1,0-1-1,0 1 0,0 0 1,-1 0-1,1 0 1,-1 0-1,0 1 0,0-1 1,0 0-1,0 0 1,-1 1-1,1-1 1,-1 1-1,0-1 0,0 0 1,0 1-1,0-1 1,0 0-1,-1 1 0,0-1 1,0 0-1,0 1 1,0-1-1,0 0 0,0 0 1,-1 0-1,0 0 1,1 0-1,-1 0 1,0-1-1,-1 1 0,1 0 1,0-1-1,-1 0 1,1 1-1,-1-1 0,0 0 1,0-1-1,0 2 3,-8 5 46,-1-1 0,1 1 0,-1-2 0,0 1-1,-1-2 1,0 0 0,0 0 0,0-1 0,0-1 0,0 0-1,-1-1 1,1 0 0,-1-1 0,0-1 0,0 0 0,1-1-1,-1 0 1,1-1 0,-1-1 0,1 0 0,0 0 0,-7-4-47,-3-9-171,21 14-269,2 2-746,0-1-579</inkml:trace>
  <inkml:trace contextRef="#ctx0" brushRef="#br0" timeOffset="46062.244">23779 2114 11634,'0'0'3329,"0"0"4361,0 0-6410,0 0-632,-18 21-168,14 6-288,-4 6-56,4 3 0,0 4-16,-1-5-32,2-3-23,2-9-17,1-4-24,4-9-465,9-5-415,6-13 480</inkml:trace>
  <inkml:trace contextRef="#ctx0" brushRef="#br0" timeOffset="46329.457">24000 2037 16804,'0'0'2976,"0"0"-135,-11 13-1601,3 6-296,0 7-512,-1 8-136,-3 2-160,1 5-23,-3 2-65,4-4-32,3-2 0,4-2 8,0-6-8,-4-6-24,5-8-545,2-15-519</inkml:trace>
  <inkml:trace contextRef="#ctx0" brushRef="#br0" timeOffset="46609.17">23558 1866 19364,'0'0'1536,"0"0"33,0 0-473,0 0-400,25 2-160,3 1-264,7-2-48,7-1-104,6-3-40,5-3-48,-5-1 0,3-2 8,-9-1-40,-8-2-936</inkml:trace>
  <inkml:trace contextRef="#ctx0" brushRef="#br0" timeOffset="43560.212">22529 2206 12283,'0'0'2223,"2"-1"6895,12 7-6572,-11-4-2504,-1-1 0,0 1 0,-1 0 0,1 0 0,0 0 0,0 0 0,-1 0 0,1 1 0,-1-1 0,0 0 0,0 1 0,0-1 0,0 1 0,0-1 0,0 1 0,-1-1 0,1 1 0,-1 0 0,0-1 0,0 1 0,0-1 0,0 1 0,0 0 0,0-1 0,-1 2-42,-7 93 535,7-91-604,1 4 310,0-23 84,0 10-330,-6-3-2151,4 6 3751</inkml:trace>
  <inkml:trace contextRef="#ctx0" brushRef="#br0" timeOffset="44743.454">22501 2393 20636,'0'0'1273,"4"2"4369,22 1-5454,-8-8-131,0-2-1,-1 0 1,0 0-1,0-2 1,-1 0-1,0-1 1,6-6-57,50-27 63,-72 43-61,0 1-1,0-1 1,0 0-1,0 0 1,0 0-1,0 1 1,1-1-1,-1 0 1,0 0-1,0 0 1,0 0-1,0 1 1,0-1 0,0 0-1,0 0 1,0 0-1,0 0 1,0 1-1,1-1 1,-1 0-1,0 0 1,0 0-1,0 0 1,0 0-1,1 1 1,-1-1-1,0 0 1,0 0 0,0 0-1,0 0 1,1 0-1,-1 0 1,0 0-1,0 0 1,0 0-1,1 0 1,-1 0-1,0 0 1,0 0-1,0 0 1,1 0-2,-17 17 1,10-10 24,-1 0 1,0 0-1,0-1 0,0 0 1,-1-1-1,1 0 0,-2 0 0,1-1 1,0 1-1,-1-2 0,0 1 1,1-2-1,-1 1 0,-1-1 0,1 0 1,0-1-1,0 0 0,-1 0 1,1-1-1,-1 0 0,1-1 1,0 0-1,0-1 0,-1 0 0,1 0 1,0-1-1,1 0 0,-1 0 1,0-1-1,-4-3-25,-2-5 15,14 11-29,7 0-19,259-8-20,-237 3 138,-49 0-85,-1 2 1,1 0-1,-1 2 1,0 0-1,0 2 1,0 0-1,0 1 1,-9 3-1,-22-1 55,-43 6-2,94-8-70,2-1-14,3 2-6,120 6-5,137-5 82,-283-22 7,-141-4-70,122 16 33,29 4-9,-1 0 0,1 1 1,0 1-1,0 0 0,-1 1 0,1 0 0,0 1 0,-13 3-1,24-4-35,2 0-3,4 4-33,6-1 66,-1 1 0,1-2 0,0 1-1,0-2 1,0 1 0,0-1 0,0 0 0,0-1 0,0-1 0,5 0 5,16 1 0,212 2 0,-329-2 0,0-3 0,0-4 0,-65-14 0,149 21-25,2 0-5,0 0-6,0 0-80,6-1-1493,17-4-136</inkml:trace>
  <inkml:trace contextRef="#ctx0" brushRef="#br0" timeOffset="41977.939">21733 2215 21765,'-43'110'4351,"22"-66"-4023,11-25-276,2 0-1,0 1 0,2 1 0,0-1 1,1 1-1,1 0 0,-1 19-51,5-38 33,4-6-177,49-116-4246,-36 81 1468</inkml:trace>
  <inkml:trace contextRef="#ctx0" brushRef="#br0" timeOffset="42266.356">21802 2219 10274,'10'-8'462,"17"2"9798,-20 24-9194,-4 4-602,-2 0 0,-1 0 0,0 0 0,-2 0 0,0 0 0,-6 20-464,-3 44 227,2 17-539,8-106-600,-7-9 68</inkml:trace>
  <inkml:trace contextRef="#ctx0" brushRef="#br0" timeOffset="42531.015">21576 2101 12259,'-5'0'2776,"5"0"2689,0 0-3912,0 0-473,0 0-192,0 0-136,22 10-88,6-14-199,8 0-105,8-5-176,3-1-112,4 7-32,0-2-24,-9 5 0,-2 5 8,-14 2-136,-7 5-472,-6 4-2633</inkml:trace>
  <inkml:trace contextRef="#ctx0" brushRef="#br0" timeOffset="52042.512">24903 2212 13051,'0'0'3278,"0"0"836,-1 0 1595,10 2-5385,19 0-242,0 0-1,0-2 1,0-1-1,0-1 1,0-1 0,-1-2-1,27-7-81,23 9 872,-83 11-857,5-6-607</inkml:trace>
  <inkml:trace contextRef="#ctx0" brushRef="#br0" timeOffset="55635.9">26123 2094 19308,'0'0'1624,"0"1"-135,1 1-473,33 20-80,-15-22-272,4-2-216,4-5-264,0 0-79,4-1-57,-2 4-16,-5 1-321,-3 0-575</inkml:trace>
  <inkml:trace contextRef="#ctx0" brushRef="#br0" timeOffset="57559.315">27503 1856 21597,'0'0'936,"0"0"352,0 1-208,0 1-352,0-1-215,-2 46-305,12-29-48,6-2-96,2 0-24,4-5-8,3 0 0,1-7-304,2-3-433,4-5-695,-2-6-4665</inkml:trace>
  <inkml:trace contextRef="#ctx0" brushRef="#br0" timeOffset="57841.54">27878 1802 11763,'0'0'3512,"-12"23"3370,0 2-5426,-2 6-208,-7 13-504,-6 8-207,-4 6-209,0 2-32,-2-4-128,2-2-48,-3-7-96,2-5 0,9-13 40,3-7-296,9-13-1033,4-8 881</inkml:trace>
  <inkml:trace contextRef="#ctx0" brushRef="#br0" timeOffset="58446.04">28260 1434 23413,'-278'403'3357,"276"-400"-3236,2-7-32,3-6-105,0 0-1,1 0 0,0 1 1,0-1-1,1 1 0,0 0 0,1 0 1,0 0-1,6-7 17,3-5-95,77-96-301,-92 117 395,0 0 0,0 1 0,0-1 0,0 0 0,0 1 0,0-1 0,0 0 0,0 1 0,0-1 0,0 0 0,0 0-1,0 1 1,1-1 0,-1 0 0,0 1 0,0-1 0,0 0 0,0 0 0,1 1 0,-1-1 0,0 0 0,0 0 0,1 1 0,-1-1 0,0 0 0,0 0 0,1 0 0,-1 0 0,0 1 0,1-1 0,-1 0 0,0 0 0,1 0 0,-1 0 0,0 0 0,1 0 0,-1 0-1,0 0 1,1 0 0,-1 0 0,0 0 0,1 0 0,-1 0 0,0 0 0,1 0 0,-1 0 0,0 0 0,0-1 0,1 1 0,-1 0 0,0 0 0,1 0 0,-1 0 0,0-1 0,0 1 0,1 0 0,-1 0 0,0 0 0,0-1 1,-8 37-61,7-31 51,-44 210 134,33-130 288,11-83-280,1-2-12,-2-1-20,-3-5-87,0 0-1,1-1 0,0 1 1,0-1-1,1 0 1,0 1-1,0-2 0,0 1 1,1 0-1,0 0 1,0-1-1,1 1 0,0-4-12,-6-18 7,2 10 7,-1 0 0,0 0 0,-2 1 0,0 0 1,0 1-1,-2 0 0,0 0 0,-2 1 0,-9-11-14,20 26 8,1 1 0,3 5 13,7 2-27,0 1-1,0-2 1,1 1-1,0-1 1,0-1-1,0 0 1,0-1-1,1 0 1,0 0-1,0-2 1,0 1-1,0-1 1,1-1-1,-1 0 1,3-1 6,18 4-166,19 3-544</inkml:trace>
  <inkml:trace contextRef="#ctx0" brushRef="#br0" timeOffset="55163.345">25774 1726 13195,'0'0'2703,"0"0"738,0 0-1618,-1 4-1040,-56 252 1872,-47 72-989,152-390-710,185-253-684,-144 222-444,-87 92-578,-5 3-715,-11 12-973</inkml:trace>
  <inkml:trace contextRef="#ctx0" brushRef="#br0" timeOffset="55368.848">25774 2095 14627,'13'15'1937,"2"0"1007,2 1-1223,5 3-729,-1 1-112,-1 0-296,-1-2-152,-1-3-240,-1-1-40,-2-4-80,2-1-8,-2 0-488,-2-5-416</inkml:trace>
  <inkml:trace contextRef="#ctx0" brushRef="#br0" timeOffset="56967.11">25682 1587 23165,'-22'12'680,"6"10"-312,-4 3-72,-5 7-64,-7 4 32,-2 8 272,-1 4 49,3 9 7,1 7-80,14 9-392,2 6-72,12 0-24,5-3-16,7-12-8,7-5 16,1-13-384,4-3-360,-2-10-809</inkml:trace>
  <inkml:trace contextRef="#ctx0" brushRef="#br0" timeOffset="56083.254">26599 2119 19780,'-20'34'4416,"19"-33"-3465,5-5-258,42-45-468,-3-1 0,-2-3 0,-2-1-1,11-24-224,41-56 116,-81 120-104,-10 33-53,-77 212 510,70-209-394,1-7-40,1 0 1,0 0 0,2 1 0,-1-1 0,2 1 0,0 0 0,1 0 0,0 12-36,6-16-362,1-6-591</inkml:trace>
  <inkml:trace contextRef="#ctx0" brushRef="#br0" timeOffset="56383.97">27014 1603 21157,'0'0'1181,"2"9"1561,56 87-2013,-49-84-732,1 0 0,-2 1 0,0 0 0,0 0 0,-2 1 1,1 0-1,-2 0 0,0 1 0,0-1 0,-2 1 1,1 6 2,-5 2-12,-2 1 0,-1-1 1,-1 0-1,0 0 0,-2 0 0,-1-1 1,-1 0-1,0 0 0,-2-1 1,0-1-1,-2 1 0,0-2 1,-1 0-1,-1-1 0,-1 0 1,-1-1 11,-29 36-754</inkml:trace>
  <inkml:trace contextRef="#ctx0" brushRef="#br0" timeOffset="59717.518">28666 1415 22749,'13'54'856,"-1"7"-160,2 4-8,-5-3-80,-4 1-15,-10 3-89,-6 2-96,-11 11-248,-8 0-56,-8 3-40,-2-5-24,-7-10-360,3-4-784</inkml:trace>
  <inkml:trace contextRef="#ctx0" brushRef="#br0" timeOffset="63750.412">29467 1736 22013,'0'0'960,"0"0"328,0 0-224,0-1-295,0 1-1,2 0-200,40-9-144,-15 13-152,0-1-80,5 0-128,1 0-24,3 0-16,5 0-40,4-2 32,-5 1-16,-5-1-456,-8 1-600,-16 5-48</inkml:trace>
  <inkml:trace contextRef="#ctx0" brushRef="#br0" timeOffset="64013.66">29475 1993 14987,'-5'6'2553,"5"0"543,8 0-1767,8-3-193,9-6-240,2-5-152,14-5-376,6-3-136,3-3-184,4 2 32,-2 1-752,-2 1-544</inkml:trace>
  <inkml:trace contextRef="#ctx0" brushRef="#br0" timeOffset="70107.776">18471 3031 12299,'0'0'1927,"0"0"3420,0-14-4262,30-89-97,-26 94-974,1 1 0,-1 0 0,1 0 0,1 1 0,0-1 0,0 1 0,0 1 0,1-1 0,0 1 1,0 0-1,1 1 0,-1-1 0,9-2-14,-12 8 1,0 1 0,0 0 0,0 0 0,-1 0 1,1 0-1,0 1 0,0-1 0,-1 1 0,1 0 1,-1 0-1,1 1 0,-1-1 0,0 1 0,0 0 0,0-1 1,0 1-1,-1 0 0,1 1 0,-1-1 0,0 0 1,0 1-1,0 0 0,0-1 0,-1 1 0,1 0 0,-1 0 1,0 0-2,52 147 81,-52-149-76,-1 0 0,1-1 0,-1 1 0,1-1 1,-1 1-1,1 0 0,0-1 0,0 1 0,0-1 0,0 0 0,0 1 0,0-1 0,0 0 0,0 1 0,0-1 1,1 0-1,-1 0 0,1 0 0,-1 0 0,0 0 0,1-1 0,0 1 0,-1 0 0,1-1 0,-1 1 1,1-1-1,0 1 0,-1-1 0,1 0 0,0 0 0,-1 0 0,1 0 0,0 0 0,0 0 0,-1 0 0,1 0 1,0-1-1,-1 1 0,1-1 0,0 1 0,-1-1 0,1 0 0,-1 0 0,1 1 0,-1-1 0,1 0 1,-1 0-1,1-1-5,57-63 239,9-49-143,-50 84-445</inkml:trace>
  <inkml:trace contextRef="#ctx0" brushRef="#br0" timeOffset="71013.029">21428 2976 20452,'-1'0'56,"0"-1"0,-1 1 1,1 0-1,0 0 0,-1-1 0,1 1 0,0-1 0,0 1 0,0-1 0,-1 1 0,1-1 0,0 0 0,0 1 0,0-1 0,0 0 0,0 0 0,0 0 0,0 0 0,1 0 1,-1 0-1,0 0 0,0 0 0,1 0 0,-1 0 0,1-1 0,-1 1 0,1 0 0,-1 0 0,1-1 0,0 1 0,-1 0 0,1 0 0,0-1 0,0 1 0,0 0 0,0-1 1,0 1-1,0 0 0,1-1 0,-1 1 0,0 0 0,1 0 0,-1-1 0,1 1 0,-1 0 0,1 0 0,0 0 0,-1 0 0,1 0 0,0 0 0,0 0 0,0 0 0,0 0 1,0 0-1,0 0 0,0 0-56,64-44 130,-58 43-127,-1 1 0,1 0-1,-1 0 1,1 0 0,0 1-1,-1 0 1,1 0 0,0 1-1,-1 0 1,1 0 0,-1 0-1,1 1 1,-1 0 0,0 1-1,0-1 1,1 1 0,-2 0-1,1 0 1,0 1 0,-1 0-1,0 0 1,1 0 0,-2 1-1,1 0 1,0-1 0,-1 2-1,0-1 1,0 0 0,-1 1-1,1 0 1,-1 0 0,-1 0-1,2 3-2,3 6 17,-7-13-14,1 0 1,-1 1 0,1-1 0,-1 1 0,1-1 0,0 0 0,0 1-1,0-1 1,0 0 0,0 0 0,0 0 0,1 0 0,-1 0 0,1 0-1,0 0 1,-1 0 0,1-1 0,0 1 0,0-1 0,0 1 0,0-1 0,0 0-1,0 0 1,0 0 0,1 0 0,-1 0 0,0 0 0,1 0 0,-1-1-1,1 1 1,-1-1 0,0 0 0,1 0 0,-1 0 0,1 0 0,-1 0 0,1 0-1,-1-1 1,0 1 0,3-1-4,57-57 91,-58 52-100,1-1 1,0 2 0,1-1-1,-1 0 1,1 1-1,0 0 1,1 0 0,-1 1-1,1 0 1,0 0 0,0 0-1,0 1 1,0 0-1,6-1 9,2 4-629</inkml:trace>
  <inkml:trace contextRef="#ctx0" brushRef="#br0" timeOffset="81829.507">17081 3517 11338,'17'9'354,"1"0"0,0-1 0,0-1 0,1-1 0,0-1 0,0-1-1,0 0 1,1-1 0,1-1-354,36-3 111,-1-1 0,0-4-1,0-2 1,1-2-111,146-17 193,268 30-57,479-28 26,326-41 39,-1128 54-164,99-8-28,61-7 62,255 14-71,-507 15 5,904 5 58,92-21 9,-261 4 0,-508-5-4,26-15-68,186-13 52,373-19 64,-122 38 393,175-75 599,-769 78-613,1 6-1,1 7 1,-1 7 0,35 8-495,178-4 230,-178-7-149,-26 6 1446,-162-2-1827</inkml:trace>
  <inkml:trace contextRef="#ctx0" brushRef="#br0" timeOffset="95343.217">18433 3046 8546,'0'0'1135,"0"0"646,0 0 483,0 0 133,0 0-435,0 0-716,0 0-314,0-16 822,25-63-1557,84-89 206,-78 142-392,-30 26-9,0 0 0,0 0 1,-1 0-1,1 0 0,0 0 0,0 0 0,-1 1 0,1-1 0,0 0 0,0 0 0,-1 1 1,1-1-1,0 0 0,-1 1 0,1-1 0,-1 1 0,1-1 0,0 1 0,-1-1 0,1 1 0,-1-1 1,1 1-1,-1-1 0,1 1 0,-1 0 0,0-1 0,1 1 0,-1 0 0,0-1 0,0 1 1,1 0-1,-1 0 0,0-1 0,0 1 0,0 0 0,0-1 0,0 1 0,0 0 0,0 0 1,0-1-1,0 1 0,0 0 0,0 0 0,-1-1 0,1 1 0,0 0 0,0 0 0,-1-1 0,1 1-1,-6 122 1031,52-42-943,15 38-76,-36-139 246,-22 14-205,156-273 1056,-158 277-1128,-1 2-1,10 0-266,-8 0-293</inkml:trace>
  <inkml:trace contextRef="#ctx0" brushRef="#br0" timeOffset="109878.822">18989 2024 12379,'0'0'2024,"0"0"559,0 0-693,0 0-884,0 0-372,0 0-312,0 0-173,0 0-94,0 0-27,0 0 3,7 0-1494,-7 0 517</inkml:trace>
  <inkml:trace contextRef="#ctx0" brushRef="#br0" timeOffset="110873.87">17109 3012 16396,'0'0'2107,"0"0"-68,0 0-1080,0 0-479,0 0-130,0 0-112,0 0-137,0 0-57,0 0-16,0 0 4,-9-26 216,9 26-288,0 0-241,0 0-271</inkml:trace>
  <inkml:trace contextRef="#ctx0" brushRef="#br0" timeOffset="133760.077">28828 1047 23701,'2'-4'176,"1"0"-1,-1 1 1,1-1-1,-1 1 1,1-1-1,1 1 1,-1 0-1,0 0 1,1 0-1,-1 0 1,1 1 0,0 0-1,0-1 1,0 2-1,0-1 1,0 0-1,0 1 1,1-1-1,-1 1 1,0 0-1,1 1 1,-1-1 0,1 1-1,-1 0 1,1 0-1,-1 0 1,1 1-176,-3 1 13,0 1 1,0 0 0,-1 0 0,1 0 0,-1 0-1,1 0 1,-1 0 0,0 0 0,0 0-1,0 0 1,-1 1 0,1-1 0,-1 0-1,0 1 1,1-1 0,-2 0 0,1 1-1,0-1 1,-1 0 0,1 0 0,-1 1-1,0-1 1,0 0 0,0 0 0,-1 0-1,1 0 1,-1 0 0,1 0 0,-1 0-1,0-1 1,0 1 0,-2 1-14,-149 183 680,153-187-679,1 0-1,-1 0 1,1 0-1,-1 0 1,1 0 0,0 0-1,-1 0 1,1 0-1,-1 0 1,1 0-1,-1 1 1,1-1 0,-1 0-1,1 0 1,-1 0-1,1 1 1,0-1 0,-1 0-1,0 1 1,1-1-1,-1 0 1,1 1 0,-1-1-1,1 1 1,-1-1-1,0 0 1,1 1-1,-1-1 1,0 1 0,1-1-1,-1 1 1,0-1-1,0 1 1,0 0 0,1-1-1,-1 1 1,0-1-1,0 1 1,0-1-1,0 1 1,0-1 0,0 1-1,0 0 1,0-1-1,0 1 1,0-1 0,-1 1-1,1-1 1,0 1-1,0 0 1,0-1 0,-1 1-1,1-1 1,0 1-1,-1-1 1,1 0-1,0 1 1,-1-1 0,1 1-1,-1-1 1,1 1-1,0-1 1,-1 0 0,1 1-1,-1-1 1,1 0-1,-1 0 0,49-17-14,-40 13 21,99-42-380,-76 34-505</inkml:trace>
  <inkml:trace contextRef="#ctx0" brushRef="#br0" timeOffset="137363.174">29148 1189 21109,'11'-9'1232,"0"8"-192,-3 4-176,1 13-328,0 5-184,-3 19-216,-3 8-48,-5 19-8,-5 9 8,-9 10-8,-2-1 0,-6 1-48,-7-3 9,2 2-9,-8 2 8,-2 7 72,-1 1-417,-14-8-2727</inkml:trace>
  <inkml:trace contextRef="#ctx0" brushRef="#br0" timeOffset="155963.277">28886 1170 19460,'-13'-5'3239,"3"-5"-5110,17-6 743</inkml:trace>
  <inkml:trace contextRef="#ctx0" brushRef="#br0" timeOffset="157153.689">20244 2120 3729,'0'0'544,"0"0"712,0 0-928,0 0-232,0 0-64,0 0-16,0-1-32,2-1-440</inkml:trace>
  <inkml:trace contextRef="#ctx0" brushRef="#br0" timeOffset="161953.155">28815 1279 17828,'-2'0'144,"1"0"-48,0 0 24,-1 2-288</inkml:trace>
  <inkml:trace contextRef="#ctx0" brushRef="#br0" timeOffset="163026.997">17098 3177 5185,'-4'7'288,"4"-7"64,0 0-64,0 0-16,1 0 40,1 0-40</inkml:trace>
  <inkml:trace contextRef="#ctx0" brushRef="#br0" timeOffset="166606.341">28361 2506 11819,'-9'1'360,"-3"2"392</inkml:trace>
  <inkml:trace contextRef="#ctx0" brushRef="#br0" timeOffset="198692.222">21306 1939 7898,'-14'-7'2456,"-16"-9"-1680,-7 9 1557,22 6-1599,1 2 0,-1-1 0,0 2 0,0 0 0,0 1 0,1 0 0,0 1 0,-1 0 0,1 2 0,1-1 0,-9 6-734,-8 8 63,2 0 1,0 2-1,1 1 1,2 1-1,0 1 0,1 1 1,0 3-64,-60 107 54,72-112-56,1 0 0,1 0 0,2 1-1,0 0 1,2 0 0,-4 24 2,8-23-2,2 1 0,1 0 0,0-1 1,2 1-1,1-1 0,1 0 0,2 0 0,0-1 0,1 1 0,2-2 0,0 1 1,1-1-1,14 19 2,-1 7-1,-15-27 32,1 0 0,2 0 0,0-1 0,1-1 0,1 0 0,1-1 0,13 13-31,-25-30 12,-1 1 0,1-1-1,0 0 1,-1 0 0,1-1 0,0 1 0,0 0 0,1-1-1,-1 0 1,0 0 0,0 0 0,1 0 0,-1 0-1,0-1 1,1 1 0,-1-1 0,1 0 0,-1 0-1,0 0 1,1-1 0,-1 1 0,1-1 0,-1 0-1,0 0 1,0 0 0,1 0 0,-1 0 0,0-1-1,0 1 1,0-1 0,0 0 0,-1 0 0,1 0-1,2-3-11,79-94 251,-75 86-193,46-62 48,-32 45-99,-1 0 1,-1-2-1,-2 0 1,-1-1 0,10-26-8,1-23 5,-4-1 1,-3-1 0,-4-1 0,-3-1 0,0-52-6,-3 25 245,-10 90-1346,-6 10-1456</inkml:trace>
  <inkml:trace contextRef="#ctx0" brushRef="#br0" timeOffset="-186429.803">16941 4314 22157,'4'-3'219,"1"0"1,0 1 0,1 0-1,-1 0 1,0 0 0,1 0-1,-1 1 1,1-1 0,-1 2 0,1-1-1,-1 1 1,1-1 0,0 1-1,-1 1 1,1-1 0,-1 1-1,1 0 1,5 2-220,7-1 123,371 6 178,-348 8-2003,-41-8-270</inkml:trace>
  <inkml:trace contextRef="#ctx0" brushRef="#br0" timeOffset="-186167.982">17081 4484 20820,'0'0'993,"0"0"327,0 0-232,17 4-160,1-6-215,7-2-225,4 1-16,2 2-184,1 1-72,3 0-120,1 3-48,2 1-16,-4-1-16,-8 1-168,-3-1-728</inkml:trace>
  <inkml:trace contextRef="#ctx0" brushRef="#br0" timeOffset="-183655.562">18309 4146 8282,'3'-5'1025,"-2"4"-349,1-1-1,-1 0 0,0 0 1,0 1-1,0-1 0,0 0 1,0 0-1,0 0 0,0 0 1,0-1-1,-1 1 0,1 0 1,-1 0-1,0 0 0,1 0 1,-1-1-1,0 1 0,0 0 1,-1 0-1,1 0 0,0-1 1,-1 1-1,1 0-675,-10-1 2554,-89 3-1383,89 2-1164,0 1 0,-1 0 0,1 0 0,1 1 1,-1 0-1,1 0 0,-1 1 0,1 1 0,0-1 0,1 2 1,0-1-1,0 1 0,0 0 0,1 1 0,0 0 0,0 0 0,1 0 1,0 1-1,-3 5-7,-1 9-6,1 0-1,0 0 1,2 1 0,1 0-1,1 0 1,0 1 0,2-1 0,1 1-1,2 0 1,0 3 6,0-21-1,0-1 0,0 0-1,0 1 1,1-1 0,0 0 0,0 0-1,1 0 1,0 0 0,0 0 0,0 0-1,1 0 1,0-1 0,0 1 0,0-1-1,1 0 1,0 0 0,0 0 0,0 0-1,1-1 1,-1 1 0,1-1-1,0 0 1,0-1 0,0 1 0,1-1-1,-1 0 1,1 0 0,0-1 0,0 0-1,0 0 1,0 0 0,0-1 0,0 0-1,6 1 2,4-5 0,1 0-1,-1-1 1,0 0-1,0-1 1,0-1-1,-1-1 1,0 0-1,0-1 1,-1-1-1,0 0 1,0-1-1,-1 0 1,0-1-1,-1 0 0,-1-1 1,1-1-1,-2 0 1,0 0-1,0-1 1,4-10 0,-7 14 8,0 0 1,0 0-1,-1-1 1,-1 1-1,0-1 0,0 0 1,-1-1-1,-1 1 1,0-1-1,0 0 1,-1 0-1,-1 1 1,0-1-1,-1 0 0,0-1 1,0 1-1,-1 1 1,-2-6-9,-2 11 8,-1-1 1,0 1-1,0 1 1,-1-1-1,0 1 1,0 0-1,0 0 1,-1 1-1,1 0 1,-1 0-1,0 1 1,0 0-1,0 1 1,0-1 0,-1 2-1,1-1 1,-1 1-1,1 0 1,-1 1-1,1 0 1,-1 0-1,-1 1-8,-12-3 10,-57-9-927,68 8 2186</inkml:trace>
  <inkml:trace contextRef="#ctx0" brushRef="#br0" timeOffset="-135639.962">20511 4078 9122,'40'-51'11887,"-26"31"-9498,-12 18-1206,-2 2-145,0 0-103,-4 1-96,-7 4-738,0 1 1,0 0 0,1 1 0,0 0 0,1 1 0,0 0 0,0 1 0,0-1-1,1 2 1,0-1 0,1 1 0,0 0 0,-1 5-102,-16 16 56,17-22-54,2-5-1,1 0 0,0 1 0,1-1 0,-1 1 1,1-1-1,0 1 0,0 0 0,0 0 0,1 0 0,-1 1 0,1-1 0,1 1 0,-1-1 0,1 1 0,0 0 0,0-1 0,0 1 0,1 0 0,0 2-1,3-5-4,-1 0 0,1-1 0,0 1 0,0-1 0,0 1 0,0-1 0,1 0 0,-1 0 0,1 0 0,-1 0 0,1-1 0,0 0 0,-1 1 0,1-1 0,0-1 0,0 1 0,0 0 0,0-1 0,0 0 4,9 2-8,17 4-1,71 26-7,-100-31 17,0 0 0,0 0 0,-1-1 0,1 1 0,0 0 1,0 0-1,-1 0 0,1 0 0,0 0 0,-1 1 0,1-1 0,-1 0 0,1 0 0,-1 0 0,0 0 0,0 1 0,1-1 0,-1 0 0,0 0 0,0 0 0,0 1 0,0-1 1,0 0-1,0 0 0,-1 1 0,1-1 0,0 0 0,-1 0 0,1 0 0,-1 0 0,1 0 0,-1 1 0,1-1 0,-1 0 0,0 0 0,0 0 0,1 0 0,-1-1 1,0 1-1,0 0 0,0 0 0,0 0 0,0-1 0,0 1 0,0 0 0,0-1 0,0 1-1,-54 32 432,43-29-382,-1-1 0,1 0 0,-1-1 0,0 0 0,0-1 0,0 0 0,0-1 0,0-1 0,1 0 0,-1 0 0,0-2 0,0 1 0,1-2 0,-1 1 0,1-2 0,0 0 0,0 0 0,1-1 0,-4-3-50,2 4-74,11 4-134,2 1-230,2-3-627,35-14-2613,-9 12 1684</inkml:trace>
  <inkml:trace contextRef="#ctx0" brushRef="#br0" timeOffset="-135237.568">21059 4139 11018,'1'-2'1289,"0"-9"5038,-10 8 2764,3 3-9014,-1 1 0,1 0 0,0 0 0,-1 1 0,1-1 0,0 1 0,0 1 0,0-1 0,0 1 0,1 0 0,-1 0 0,1 1 0,-4 2-77,-2 3 10,0 1-1,0 0 1,0 1 0,1 0-1,1 0 1,0 1 0,1 1-1,0-1 1,1 1 0,0 1 0,1-1-1,1 1 1,0 0 0,1 0-1,0 1 1,1-1 0,1 1-1,0 0 1,1 0 0,0 4-10,1-16 0,0-1 0,0 1 0,0-1 0,0 1 0,1-1 0,-1 0 0,0 1 0,1-1 0,0 1 0,0-1 0,0 0 0,0 1 0,0-1 0,0 0 0,0 0 0,1 0 0,-1 0 0,1 0 0,-1 0 0,1 0 0,0 0 0,0-1 0,0 1 0,0-1 0,0 1 0,0-1 0,0 0 0,1 0 0,-1 0 0,0 0 0,1 0 0,-1 0 0,0-1 1,1 1-1,-1-1 0,1 0 0,-1 0 0,1 1 0,-1-2 0,1 1 0,-1 0 0,1 0 0,-1-1 0,1 0 0,-1 1 0,2-2 0,10-4 30,-1 0 0,0-1 0,0 0-1,0-1 1,-1-1 0,-1 0 0,1 0 0,-2-1 0,1-1 0,-1 0 0,-1 0 0,0-1 0,-1 0-1,0 0 1,0-1 0,-2 0 0,1-1 0,-2 1 0,4-14-30,-7 18 29,0 0 0,0 0 0,-1-1 0,0 1 0,-1 0-1,0-1 1,0 1 0,-1-1 0,0 1 0,-2-7-29,2 13 2,0 0 1,1-1-1,-2 1 0,1 0 1,0 0-1,-1 0 0,1 0 1,-1 0-1,0 0 0,0 0 1,0 1-1,0-1 0,-1 1 1,1-1-1,-1 1 0,1 0 1,-1 0-1,0 0 0,0 0 0,0 0 1,0 1-1,0 0 0,0-1 1,0 1-1,0 0 0,-1 0 1,1 1-1,0-1 0,-1 1 1,-1-1-3,2 2-58,0-1 1,0 0 0,0 1-1,1-1 1,-1 1-1,0 0 1,0 0 0,1 0-1,-1 0 1,1 1-1,-1-1 1,1 1 0,0-1-1,-1 1 1,1 0-1,0 0 1,0 0-1,0 0 1,0 0 0,1 1-1,-1-1 1,1 0-1,-1 1 1,0 1 57,2 5-1691,6-1-419</inkml:trace>
  <inkml:trace contextRef="#ctx0" brushRef="#br0" timeOffset="-134595.914">21431 3681 18812,'-3'28'6782,"-15"79"-5818,5-44-543,-9 44 34,4 1 0,5 1-1,2 48-454,15-105 42,-3-51-218,-1-3-631,3-12-709</inkml:trace>
  <inkml:trace contextRef="#ctx0" brushRef="#br0" timeOffset="-133523.249">21717 4078 11979,'17'-91'13344,"-16"88"-12007,-1 3-380,0 0-517,0 6-252,10 329 38,-10-333-217,0 0-1,0 0 0,0-1 0,0 1 1,0 0-1,0 0 0,1-1 0,-1 1 0,1 0 1,-1-1-1,1 1 0,-1 0 0,1-1 1,0 1-1,0-1 0,0 1 0,0-1 1,0 1-1,0-1 0,0 0 0,0 1 0,1-1 1,-1 0-1,0 0 0,1 0 0,-1 0 1,1 0-1,-1 0 0,1-1 0,0 1 1,-1 0-1,1-1 0,0 1 0,-1-1 0,1 0 1,0 1-1,0-1 0,-1 0 0,1 0 1,0 0-1,0 0-8,5-6 52,-1 1 1,1-1-1,-2 0 1,1 0-1,-1 0 1,0-1-1,0 0 1,-1 0-1,1 0 1,-2-1-1,1 1 1,-1-1-1,0 0 1,0-3-53,23-109 265,-25 116-245,-1 4-13,0 3-14,-10 118 16,10-119 6,0-2 0,14-17 73,12-60 41,-25 76-136,-1 1-1,0 0 0,0 0 0,-5 6 42,16 3-100,24 1 58,3-12-8,-28 0 16,-1 0-1,0-1 1,1 0-1,-1 0 0,0-1 1,0-1-1,-1 1 1,1-1-1,-1-1 0,0 1 1,-1-1-1,1-1 0,-1 0 1,0 0-1,-1 0 1,0-1-1,0 1 0,-1-2 1,0 1-1,0 0 1,0-1-1,-1 0 0,-1 0 1,2-6 0,-5 13 0,-1 0 0,1 0 0,0 0 1,-1 0-1,0 0 0,0 1 0,1-1 0,-1 0 1,0 1-1,0-1 0,0 0 0,-1 1 1,1 0-1,0-1 0,-1 1 0,1 0 0,-1-1 1,1 1-1,-1 0 0,1 0 0,-1 0 1,0 0-1,1 1 0,-1-1 0,0 0 0,0 1 1,0-1-1,0 1 0,1 0 0,-1-1 1,0 1-1,0 0 0,0 0 0,0 0 0,0 0 1,0 1-1,0-1 0,0 1 0,1-1 0,-1 1 1,0-1-1,0 1 0,1 0 0,-1 0 1,0 0-1,1 0 0,-1 0 0,1 0 0,-1 0 1,1 1-1,-1-1 0,1 1 0,0-1 1,0 1-1,0-1 0,0 1 0,0 0 0,0-1 1,0 1-1,0 0 0,0 0 0,-4 8-4,0-1-1,0 0 1,0 1-1,1 0 1,1 0-1,-1 0 1,2 1-1,-1-1 1,2 1-1,-1-1 1,1 1-1,1 0 1,0-1-1,1 1 1,0 0-1,1 1 5,-2-9 0,1 0-1,-1 0 1,1 0-1,0-1 1,0 1-1,0 0 1,1-1 0,-1 1-1,1-1 1,-1 1-1,1-1 1,0 0-1,0 0 1,0 0 0,0 0-1,0 0 1,0 0-1,1 0 1,-1-1-1,1 1 1,-1-1 0,1 0-1,-1 1 1,1-1-1,0 0 1,0-1-1,-1 1 1,1 0 0,0-1-1,0 0 1,91-3-426,-47-5-398</inkml:trace>
  <inkml:trace contextRef="#ctx0" brushRef="#br0" timeOffset="-130244.575">22999 3742 16612,'2'5'7628,"3"34"-6799,-48 398 1693,42-433-2326,13-23 175,-5-2-298,-1 0 0,-1 0 0,-1-1 0,-1 0 0,-1 0 0,0 0 0,-2-8-73,-2-68 124,1 95-130,2 22-48,0-3 50,1 1-1,0-1 1,1 0 0,1 0 0,0 0 0,1 0 0,1-1-1,4 7 5,-8-20 2,1 0 0,-1 0 0,1-1 0,0 1-1,-1-1 1,1 0 0,0 0 0,0 0-1,0 0 1,0-1 0,0 1 0,0-1-1,0 1 1,0-1 0,0 0 0,0 0-1,0-1 1,0 1 0,0-1 0,0 1 0,0-1-1,-1 0 1,1 0 0,0 0 0,0 0-1,-1-1 1,1 1 0,0-1 0,-1 0-1,0 1 1,1-1 0,-1 0 0,0 0-1,0-1 1,0 1 0,0 0 0,1-3-2,13-12 34,-1 0 0,-1-1 0,-1 0 0,0-1 1,-2-1-1,0 0 0,-1-1 0,-1 1 0,-1-2 0,-1 1 1,0-1-1,-2 0 0,2-21-34,4-8 71,-10 47-75,-2 8-20,-49 217-14,47-210 47,0-1-4,-1 0 0,1 0 0,1 1 0,0 0 0,0-1 0,1 1 0,1 0 0,-1 0 0,2-1 0,0 1 0,0 0 0,1-1 0,0 1 0,0-1 0,2 1 0,-1-1 0,1 0 0,3 5-5,-2-12 6,-1-1 0,1 0 0,-1 0 0,1-1 1,0 1-1,-1-1 0,1 0 0,0 0 0,0 0 0,0-1 0,0 0 1,0 0-1,0 0 0,0 0 0,0-1 0,0 0 0,0 0 0,-1 0 0,1-1 1,0 0-1,-1 0 0,1 0 0,-1 0 0,1-1-6,6-1 10,-2 1-5,0 0 0,0-1 0,-1 0-1,1 0 1,-1-1 0,0 0-1,0 0 1,-1-1 0,0 0 0,0 0-1,0-1 1,-1 0 0,0 0 0,0-1-1,-1 0 1,1 1 0,-2-2 0,1 1-1,-1-1 1,-1 1 0,0-1 0,0 0-1,0 0 1,-1 0 0,-1-1-1,1 1 1,-2 0 0,1-1 0,-1-2-5,0 10-1,1 1 0,-1 0 1,0-1-1,1 1 0,-1 0 0,0-1 1,0 1-1,1 0 0,-1-1 1,-1 1-1,1-1 0,0 1 0,0 0 1,0-1-1,-1 1 0,1 0 1,0-1-1,-1 1 0,0 0 0,1 0 1,-1-1-1,0 1 0,1 0 1,-1 0-1,0 0 0,0 0 0,0 0 1,0 0-1,0 0 0,0 0 1,0 0-1,0 1 0,0-1 0,-1 0 1,1 1-1,0-1 0,-1 0 1,1 1-1,0 0 0,-1-1 1,1 1-1,0 0 0,-1 0 0,1 0 1,0 0-1,-1 0 0,1 0 1,-1 0-1,1 0 0,0 0 0,-1 1 1,1-1-1,0 1 0,-1-1 1,1 1-1,0-1 0,0 1 0,0 0 1,-1-1-1,0 2 1,-7 13-4,1 1 0,0 0 0,1 1 1,1 0-1,0 0 0,1 0 0,1 1 0,1-1 0,0 1 0,1 12 4,0-26 1,1 0-1,0 0 0,0 0 1,0 0-1,0 0 0,1 0 0,0 0 1,0 0-1,0 0 0,0 0 1,0 0-1,1 0 0,0 0 1,0 0-1,0-1 0,0 1 0,1 0 1,-1 0-1,1-1 0,0 1 1,0-1-1,0 1 0,1-1 1,-1 0-1,1 0 0,0 0 1,-1 0-1,1 0 0,1-1 0,-1 0 1,0 1-1,1-1 0,-1 0 1,1 0-1,3 1 0,80-1-663,-58-6-501</inkml:trace>
  <inkml:trace contextRef="#ctx0" brushRef="#br0" timeOffset="-129578.88">23497 3913 20028,'2'-10'6034,"2"31"-4519,-31 128-518,23-128-935,-2-1-7,2 0 0,0 0 0,1 0 0,1 0 0,1 1 0,1-1 0,1 6-55,-1-26 3,0 1 1,0-1-1,0 0 0,0 1 1,0-1-1,0 1 1,0-1-1,0 1 0,0-1 1,0 0-1,0 1 1,0-1-1,0 1 0,0-1 1,0 0-1,0 1 0,0-1 1,1 1-1,-1-1 1,0 0-1,0 1 0,0-1 1,1 0-1,-1 1 1,0-1-1,1 0 0,-1 1 1,0-1-1,0 0 0,1 0 1,-1 1-1,1-1 1,-1 0-1,0 0 0,1 0 1,-1 0-1,0 1 1,1-1-1,-1 0 0,1 0 1,-1 0-1,0 0 0,1 0 1,-1 0-1,1 0 1,-1 0-1,1 0 0,-1 0 1,0 0-1,1 0 1,-1 0-1,1-1 0,-1 1 1,0 0-1,1 0 1,-1 0-1,0 0 0,1-1 1,-1 1-1,0 0 0,1 0 1,-1-1-1,0 1 1,1 0-1,-1-1 0,0 1 1,0 0-1,1-1 1,-1 1-1,0-1-3,21-29 172,-20 27-158,112-234 228,-109 224-239,-27 74-136,-53 166 183,74-213-76,1-12-150,12-16-1751,-1-7 111</inkml:trace>
  <inkml:trace contextRef="#ctx0" brushRef="#br0" timeOffset="-129186.61">23840 3797 20668,'-46'58'6665,"36"-42"-6564,0 1 1,2 0-1,0 0 0,1 1 0,1 0 1,0 0-1,1 0 0,1 6-101,3-23 4,0 1-1,0-1 0,1 0 0,-1 1 1,1-1-1,-1 1 0,1-1 0,-1 1 1,1-1-1,0 1 0,0-1 0,0 1 1,0-1-1,0 1 0,0-1 1,0 1-1,0-1 0,1 1 0,-1-1 1,1 0-1,-1 1 0,1-1 0,-1 1 1,1-1-1,0 0 0,0 1 0,-1-1 1,1 0-1,0 0 0,0 0 0,0 0 1,1 0-1,-1 0 0,0 0 1,0 0-1,0 0 0,1 0 0,-1-1 1,0 1-1,1 0 0,-1-1 0,1 1 1,-1-1-1,1 0 0,-1 1 0,1-1 1,-1 0-1,1 0 0,-1 0 0,1 0 1,-1 0-1,1 0 0,-1-1 0,1 1 1,-1 0-1,2-1-3,14-2 23,-9 0-19,0 1-1,1 0 1,-1 1 0,1 0-1,0 0 1,0 1-1,-1 0 1,1 0-1,0 1 1,-1 0-1,1 1 1,-1 0-1,1 0 1,-1 1 0,0 0-1,4 2-3,-9-1 5,-1 0 0,0 0 0,0 0 1,0 0-1,0 0 0,0 0 0,-1 1 0,0-1 0,0 0 0,0 1 1,-1-1-1,1 1 0,-1-1 0,0 1 0,0-1 0,-1 1 0,1-1 0,-1 1 1,0-1-1,0 1 0,-1-1 0,1 0 0,-1 0 0,0 0 0,0 0 1,0 0-1,-1 0 0,1 0 0,-1-1 0,0 1 0,0-1 0,0 0 0,-4 3-5,5-1 36,-1 0-1,1-1 1,-1 1-1,0-1 1,-1 1-1,1-1 1,-1 0-1,0 0 1,0-1-1,0 1 1,0-1-1,-1 0 1,1 0-1,-1 0 1,0-1-1,0 1 1,0-1-1,0 0 1,0-1-1,0 1 1,-1-1-1,1 0 1,0 0-1,-1-1 1,1 0-1,-1 0 1,1 0-1,0 0 1,-1-1-1,1 0 1,-1 0-36,-58-48-1182,59 39-250</inkml:trace>
  <inkml:trace contextRef="#ctx0" brushRef="#br0" timeOffset="-123589.497">23627 3695 21525,'3'-11'1096,"-2"2"544,-1 9-376,0 0-359,0 0-185,0 0-416,0 0-136,0 0-136,3 16-16,-2 4-16,1 5-16,-2 3-40,-2 0-400,0-7-993</inkml:trace>
  <inkml:trace contextRef="#ctx0" brushRef="#br0" timeOffset="-120716.94">24549 4329 22997,'0'0'51,"-1"1"0,1-1 0,-1 1 0,1-1 0,0 1-1,-1 0 1,1-1 0,0 1 0,-1-1 0,1 1 0,0 0 0,0-1 0,-1 1 0,1 0 0,0-1 0,0 1 0,0 0-1,0-1 1,0 1 0,0 0 0,0 0 0,0-1 0,0 1 0,0 0 0,1-1 0,-1 1 0,0 0 0,0-1 0,1 1 0,-1-1-1,0 1 1,1 0 0,-1-1 0,0 1 0,1-1 0,-1 1 0,1-1 0,-1 1 0,1-1 0,-1 1 0,1-1 0,0 0-1,-1 1 1,1-1 0,-1 0 0,1 1 0,0-1 0,-1 0 0,1 0 0,0 0-51,36-20 1305,-2-17-1035,-3-1-1,-1-2 1,-1-1-1,-3-1 0,14-30-269,-17 33 77,-1 0 0,-3-2-1,-1-1 1,-2 0 0,-2-1-1,-2 0 1,-2-2 0,5-41-77,-16 86 0,0 0 1,-1 0-1,1 0 0,0 0 1,-1 0-1,1 0 0,0 0 1,-1 0-1,1 0 0,0-1 1,0 1-1,-1 0 0,1 0 1,0 0-1,-1 0 1,1 0-1,0-1 0,0 1 1,-1 0-1,1 0 0,0-1 1,0 1-1,-1 0 0,1 0 1,0-1-1,0 1 0,0 0 1,0 0-1,0-1 1,-1 1-1,1 0 0,0-1 1,0 1-1,0 0 0,0-1 1,0 1-1,0 0 0,0-1 1,0 1-1,0 0 0,0-1 1,0 1-1,0 0 0,-13 29 18,-24 84 7,5 2 0,4 1-1,6 1 1,6 1 0,4 0-1,4 78-24,7-182 11,2-1-1,-1 0 1,2 1-1,0-1 1,0 0-1,2 0 1,-1-1-1,1 1 1,4 5-11,-8-16 29,2-6 18,0-10-123,-1 0 0,0 0 0,-1 0 0,-1 0 1,0 0-1,0-1 0,-2 1 0,0 1 0,0-1 0,-2 0 0,1 1 0,-2 0 1,-1-4 75,-4-13-923,-40-175-10418,61 195 19854,27 26-8013,-25-10 358,-2-2-838,0-1 0,0-1 0,0 1 1,1-2-1,-1 1 0,0-1 1,1-1-1,-1 0 0,1-1 1,-1 0-1,1 0 0,-1-1 1,0 0-1,0-1 0,0 0 0,0-1 1,0 0-1,-1 0 0,0-1 1,0 0-1,0-1 0,7-6-20,9-11-1359</inkml:trace>
  <inkml:trace contextRef="#ctx0" brushRef="#br0" timeOffset="-119739.673">25095 4005 21581,'-9'9'526,"0"0"-1,1 1 1,0 0 0,0 0 0,1 1 0,1 0 0,0 0 0,0 0 0,1 1 0,0 0 0,-2 11-526,7-21 29,23 5 47,-16-8-71,0 0 0,0 0 0,0-1 0,0 0 0,0 0 0,0-1 0,-1 0 0,1 0 0,-1 0 0,1-1 0,-1 0 0,0 0-5,48-24 64,-50 26-64,0 0 0,0 1 0,0-1 0,0 1 0,1 0 0,-1 0 0,0 1 0,1-1 0,-1 1 0,0 0 0,1 0 0,-1 1 0,1-1 0,-1 1 0,0 0 0,0 0 0,1 0 0,-1 1 0,4 1 0,-10 29 62,2-31-26,0-1-2,0 0 4,-16-4 290,-15-11-312,12-11-278,7-4-43,10 7-803,3-17 1165,-16 38 1005,8 2-1009,-46 21 278,31 3-186,12-15-119,-1 1 0,1 1 0,1-1 0,0 2 0,0-1 0,1 1-1,1 1 1,0-1 0,0 1 0,2 0 0,-1 1 0,2 0 0,0-1 0,-1 8-26,4-19 0,1-1 1,0 0 0,-1 1-1,1-1 1,0 1 0,0-1-1,0 1 1,0-1 0,0 1-1,1-1 1,-1 1 0,0-1-1,1 1 1,-1-1 0,1 1-1,-1-1 1,1 0 0,-1 1-1,1-1 1,0 0 0,0 1-1,0-1 1,0 0 0,0 0-1,0 0 1,0 0 0,0 0-1,0 0 1,1 0 0,-1 0 0,0-1-1,1 1 1,-1 0 0,0-1-1,1 1 1,-1-1 0,1 0-1,-1 1 1,1-1 0,-1 0-1,1 0 1,-1 0 0,1 0-1,62-20 45,19-47 44,-72 56-84,1 0 1,0 0-1,1 1 0,0 1 0,0 0 1,1 1-1,0 1 0,0 0 1,1 1-1,9-3-5,-22 8-3,0 0 1,0 1 0,0 0-1,0-1 1,0 1-1,0 0 1,0 0 0,0 0-1,0 0 1,0 0-1,-1 0 1,1 1 0,0-1-1,0 1 1,0-1-1,0 1 1,0 0-1,-1 0 1,1-1 0,0 1-1,0 1 1,-1-1-1,1 0 1,-1 0 0,1 0-1,-1 1 1,0-1-1,1 1 1,-1-1 0,0 1-1,0 0 1,0-1-1,0 1 1,0 0 0,-1 0-1,1 1 3,8 73 228,-10-69-138,16-45 535,7-137-258,-22 173-374,0 2-6,7 9-11,-5-6 7,1-1 1,0 0-1,0 0 1,0 0-1,0 0 1,0 0-1,1 0 1,-1-1-1,0 0 1,1 1 0,-1-1-1,1-1 1,0 1-1,-1 0 1,1-1-1,0 0 1,-1 0-1,1 0 1,-1 0-1,2-1 17,19-5 856</inkml:trace>
  <inkml:trace contextRef="#ctx0" brushRef="#br0" timeOffset="-118895.478">25962 3638 19500,'14'13'4248,"-8"21"-2932,-6-30-1056,-22 434 2554,33-387-2731,-5-50 39,-2-8-98,-1-1-1,1 1 1,-1-1-1,0 0 1,-1 0-1,0 0 1,0 0-1,-1 0 0,0 0 1,0 0-1,-1-1 1,0 1-1,0 0 1,-1 0-1,-1-2-23,2-5 19,-11-162 44,11 183-113,16 121-83,-15-125 134,0 0-1,0 0 1,1 0-1,-1 0 1,1-1 0,-1 1-1,1 0 1,0 0-1,-1-1 1,1 1 0,0-1-1,0 0 1,0 0-1,0 1 1,0-1 0,0-1-1,1 1 1,-1 0-1,0 0 1,1-1-1,-1 1 1,0-1 0,0 0-1,1 0 1,-1 0-1,1 0 1,-1 0 0,0 0-1,1 0 1,-1-1-1,0 1 1,0-1 0,1 0-1,-1 0 1,0 0-1,0 0 1,0 0 0,1-1-1,78-50 62,-63 35-46,0 0-1,-2-2 1,0 0-1,-2 0 1,0-2-1,-1 0 1,0 0-1,-2-1 0,-1 0 1,-1-1-1,-1 0 1,2-11-16,-9 30-7,-4 6-22,-4 5 23,1 1 0,-1-1 1,2 2-1,-1-1 0,1 0 1,1 1-1,-1 0 0,1 0 1,1 0-1,0 1 0,0-1 1,0 6 5,-8 17 20,-1 1 22,4-15 8,1 0 0,0 0 0,2 0 0,0 1 0,1 0 0,1 0 0,1 0 0,0 1 0,1-1 1,2 8-51,-1-25 1,1 1 0,0-1-1,-1 1 1,1-1 0,0 1 0,0-1 0,0 0 0,0 1 0,1-1 0,-1 0 0,1 0 0,-1 0 0,1 0 0,0 0 0,0 0 0,0-1 0,0 1 0,0 0 0,0-1 0,0 0 0,1 1 0,-1-1 0,0 0 0,1 0 0,-1 0 0,1-1 0,-1 1 0,1-1 0,-1 1-1,1-1 1,0 0 0,-1 0 0,1 0 0,-1 0 0,1 0 0,0-1 0,-1 1 0,1-1 0,-1 1-1,97-41 47,-86 31-32,0 0 1,-1-1 0,0-1 0,-1 0 0,0 0-1,-1-1 1,-1-1 0,0 1 0,-1-1 0,0-1-1,-1 0 1,-1 0 0,2-7-16,-7 22 0,-1 0 0,0-1 0,1 1-1,-1-1 1,0 1 0,1 0 0,-1-1 0,0 1 0,0-1 0,1 1-1,-1-1 1,0 1 0,0 0 0,0-1 0,0 1 0,0-1 0,1 1-1,-1-1 1,0 1 0,0-1 0,0 1 0,-1-1 0,1 1 0,0-1 0,0 1-1,0-1 1,0 1 0,0-1 0,0 1 0,-1-1 0,1 1 0,0 0-1,0-1 1,-1 1 0,1-1 0,0 1 0,-1 0 0,1-1 0,0 1-1,-1 0 1,1-1 0,0 1 0,-1 0 0,1-1 0,-1 1 0,1 0-1,-1 0 1,1 0 0,-1 0 0,1-1 0,-1 1 0,1 0 0,-1 0 0,1 0-1,-1 0 1,1 0 0,-1 0 0,1 0 0,0 0 0,-1 0 0,1 0-1,-1 1 1,1-1 0,-1 0 0,1 0 0,-30 20-19,24-11 19,1-1 0,0 0-1,0 1 1,1 0 0,0 0 0,0 1 0,1-1-1,1 1 1,-1-1 0,2 1 0,-1 0 0,1 0 0,1 0-1,0 8 1,0-15-14,0-1-1,0 1 0,0-1 1,1 0-1,-1 1 0,1-1 1,0 0-1,-1 0 0,1 1 1,0-1-1,0 0 0,1 0 1,-1 0-1,0 0 0,1 0 1,-1 0-1,1 0 0,0-1 1,-1 1-1,1-1 0,0 1 1,0-1-1,0 1 0,0-1 1,0 0-1,0 0 0,1 0 1,-1 0-1,0-1 0,0 1 1,1 0-1,0-1 15,34 6-1355</inkml:trace>
  <inkml:trace contextRef="#ctx0" brushRef="#br0" timeOffset="-118152.946">27078 3757 21301,'3'9'370,"1"1"0,-2 1 1,1-1-1,-1 0 0,-1 1 1,0-1-1,0 1 0,-1-1 1,-1 1-1,0-1 0,0 1 1,-1-1-1,0 2-370,-2 24 468,0 141 671,3-177-1133,1 1-1,0 0 1,0-1-1,0 1 1,0 0 0,0-1-1,0 1 1,0 0 0,0-1-1,0 1 1,0 0 0,0-1-1,1 1 1,-1 0-1,0-1 1,0 1 0,1 0-1,-1-1 1,0 1 0,1-1-1,-1 1 1,0-1-1,1 1 1,-1-1 0,1 1-1,-1-1 1,1 1 0,-1-1-1,1 1 1,0-1 0,-1 0-1,1 1 1,-1-1-1,1 0 1,0 0 0,-1 1-1,1-1 1,0 0 0,-1 0-1,1 0 1,0 0-1,-1 0 1,1 0 0,0 0-1,-1 0 1,1 0 0,0 0-1,-1 0 1,1-1 0,0 1-6,23-28 315,-15 8-265,-2 0 0,0 0 0,-1-1 0,-1 1 0,-1-1 0,-1-1 0,-1 1 0,-1 0 0,-1-1 0,0 1 0,-3-13-50,0 13-15,2 17-32,1 22-49,21 76 24,-20-92 72,0 1 0,0-1 0,0 1-1,1 0 1,-1-1 0,1 0-1,-1 1 1,1-1 0,0 0 0,-1 0-1,1 0 1,0 0 0,1 0-1,-1 0 1,0-1 0,0 1 0,1-1-1,-1 1 1,1-1 0,-1 0-1,1 0 1,0 0 0,-1 0-1,1-1 1,0 1 0,0-1 0,-1 0-1,1 0 1,0 1 0,0-2-1,0 1 1,2-1 0,9-4 8,-1 0 1,1-1-1,-1-1 1,0-1-1,-1 0 0,0 0 1,0-1-1,0-1 0,-1 0 1,-1 0-1,0-1 0,0 0 1,-1-1-1,-1 0 0,0-1 1,-1 1-1,0-1 0,0-1 1,0-5-9,5-19 8,-17 39-44,-4 9 37,1 1-1,-1 0 1,2 0 0,-1 0 0,2 1 0,0 0-1,0 0 1,1 1 0,0 0 0,1 0 0,0 2-1,-8 19 29,5-16-10,2-8-10,1-1-1,1 0 1,-1 1-1,2 0 1,-1 0-1,1 0 1,1 0-1,0 0 1,0 0-1,1 0 1,0 5-9,1-13-51,0-1 1,0 1-1,0-1 1,1 1-1,-1-1 1,0 1-1,1-1 1,-1 1 0,1-1-1,-1 0 1,1 0-1,0 0 1,-1 0-1,1 0 1,0 0 0,0-1-1,0 1 1,0 0-1,0-1 1,-1 0-1,1 1 1,0-1-1,0 0 1,0 0 0,0 0-1,0 0 1,0 0-1,0-1 1,0 1-1,0 0 1,0-1 0,0 0-1,0 1 1,-1-1-1,1 0 1,0 0-1,0 0 1,-1 0 0,1 0-1,-1 0 1,1-1-1,-1 1 1,1-1-1,0 0 51,32-22 362</inkml:trace>
  <inkml:trace contextRef="#ctx0" brushRef="#br0" timeOffset="-117828.585">27816 3704 21845,'-22'15'1093,"0"2"0,1 0 0,1 1 0,1 1 1,-17 21-1094,14-16 438,-88 109 675,110-132-1110,-1 0-1,0-1 1,0 1-1,1 0 0,-1 0 1,0-1-1,1 1 1,-1 0-1,1 0 1,-1 0-1,1 0 1,-1 0-1,1 0 0,0 0 1,-1 0-1,1 0 1,0 0-1,0 0 1,0 0-1,0 0 1,0 0-1,0 0 0,0 0 1,0 0-1,0 0 1,0 0-1,1 0 1,-1 0-1,0 0 1,1 0-1,-1 0 1,1 0-1,-1-1 0,1 1 1,-1 0-1,1 0 1,-1 0-1,1-1 1,0 1-1,0 0 1,0 0-3,43-11 23,-21-6 1,-1-1 1,0-1-1,-2-1 0,0-1 1,-1-1-1,-1 0 0,0-2 0,-2 0 1,-1-1-1,11-24-24,-3 1 9,-22 43-50,-3 33 6,-1-1 0,-2 0 0,0 0 0,-2-1 0,-1 1 0,-3 2 35,-24 105 41,34-134-48,0 1 1,0-1 0,1 0 0,-1 1 0,1-1 0,-1 0 0,1 1-1,0-1 1,-1 0 0,1 1 0,0-1 0,0 1 0,0-1-1,0 0 1,0 1 0,0-1 0,0 1 0,1-1 0,-1 0 0,0 1-1,1-1 1,-1 1 0,1-1 0,0 0 0,-1 0 0,1 1 0,0-1-1,0 0 1,0 0 0,0 0 0,0 0 0,0 0 0,0 0 0,0 0-1,0 0 1,0-1 0,0 1 0,1 0 0,-1-1 0,0 1 0,1 0-1,-1-1 1,0 0 0,1 1 0,-1-1 0,1 0 0,-1 0 0,0 0-1,1 0 1,-1 0 0,1 0 0,-1 0 0,0 0 0,1 0-1,-1-1 1,1 1 0,-1-1 0,0 1 0,1-1 0,-1 1 0,0-1-1,0 0 1,0 0 0,1 0 6,24-22-1268,5-13-2109</inkml:trace>
  <inkml:trace contextRef="#ctx0" brushRef="#br0" timeOffset="-117544.674">28133 3809 17116,'-27'21'7229,"-6"-24"-4225,31 2-2970,-1 0 0,1 0 0,0 1 0,-1-1 0,1 1 0,0-1 0,-1 1 0,1 0 0,0 0 0,-1 0 0,1 0 0,0 1 0,-1-1 0,1 1 0,0-1 0,0 1 0,-1 0 0,1 0 0,0 0 0,0 0 0,0 0 0,0 0 0,0 0 0,0 1 0,0-1 0,1 1 0,-1 0 0,0-1 0,0 3-34,-9 12 23,1 1-1,1 0 0,1 0 0,0 1 0,1 0 0,1 0 1,1 1-1,-2 13-22,7-31-3,0 0 0,-1 0 1,1-1-1,0 1 0,0 0 1,0 0-1,-1 0 1,1 0-1,0 0 0,0 0 1,0 0-1,1-1 0,-1 1 1,0 0-1,0 0 0,0 0 1,1 0-1,-1 0 0,0-1 1,1 1-1,-1 0 0,1 0 1,-1-1-1,1 1 0,-1 0 1,1 0-1,-1-1 0,1 1 1,0-1-1,-1 1 0,1-1 1,0 1-1,0-1 1,-1 1-1,1-1 0,0 1 1,0-1-1,0 0 0,-1 0 1,1 1-1,0-1 0,0 0 1,0 0-1,0 0 0,0 0 1,0 0-1,0 0 0,-1 0 1,1 0-1,0 0 0,0 0 1,0-1-1,0 1 0,0 0 1,-1-1-1,1 1 3,52-26-1052,-46 22 698,34-22-1287</inkml:trace>
  <inkml:trace contextRef="#ctx0" brushRef="#br0" timeOffset="-116947.305">28462 3466 21717,'-13'5'3468,"-8"35"-2545,0 27-305,4 1 0,2 0 0,4 1-1,-2 45-617,12-107 14,0 1-2,0 0-1,1 0 1,-1 1-1,1-1 0,1 0 1,0 0-1,0 1 1,0-1-1,1 0 0,0 0 1,1-1-1,2 5-11,0-14 64,4-18-39,-1 0 1,-1 0-1,0-1 1,-2 0-1,0 0 0,-2 0 1,0-1-1,-1 1 0,-1-9-25,-2-92 36,-6 114-141,4 37 26,3-26 76,14 90-34,-13-91 37,-1 1 0,1-1 0,0 1 0,0-1 0,0 1 0,0-1 0,1 0 0,-1 1 0,1-1 0,-1 0-1,1 0 1,0 0 0,0 0 0,0-1 0,0 1 0,0 0 0,0-1 0,0 0 0,0 1 0,1-1 0,-1 0-1,0 0 1,1 0 0,-1 0 0,1-1 0,-1 1 0,1-1 0,0 1 0,-1-1 0,1 0 0,-1 0 0,1 0 0,1 0-1,10-5 8,1-1 0,-1 0-1,0-1 1,-1 0 0,1-1 0,-1-1-1,-1 0 1,0-1 0,0 0-1,-1-1 1,0 0 0,-1 0-1,0-1 1,-1-1 0,2-4-7,19-24-3,-27 38-25,-4 8-11,-55 196 122,53-188-52,-4 84 238,7-96-268,0 0 1,0 0-1,0 0 1,1-1-1,-1 1 1,1 0-1,-1 0 1,0 0-1,1 0 1,0 0-1,-1-1 1,1 1-1,-1 0 1,1 0-1,0-1 1,0 1-1,-1-1 1,1 1-1,0-1 1,0 1-1,0-1 1,0 1-1,-1-1 1,1 1-1,0-1 1,0 0-1,0 0 1,0 0-1,0 1 1,0-1-1,0 0 1,0 0-1,0 0 1,0 0-1,0-1 1,0 1-1,0 0 1,0 0-1,0 0 1,0-1-1,-1 1 1,1-1-1,0 1 1,0 0-1,0-1 1,0 0-1,-1 1 1,1-1-1,0 1 1,0-1-1,-1 0 1,1 0-2,35-39-677,-15 4-459</inkml:trace>
  <inkml:trace contextRef="#ctx0" brushRef="#br0" timeOffset="-116682.83">28793 3416 23389,'-20'16'1272,"-2"5"433,1 2-745,2-1-376,9-1-408,1-5-8,9-6-656,0-1-1016</inkml:trace>
  <inkml:trace contextRef="#ctx0" brushRef="#br0" timeOffset="-116010.281">29176 3792 13427,'9'-45'10447,"-9"44"-10337,0-1-1,0 1 1,0-1-1,0 0 1,0 1 0,-1-1-1,1 1 1,0-1-1,-1 0 1,1 1-1,-1-1 1,0 1 0,1 0-1,-1-1 1,0 1-1,0-1 1,0 1-1,0 0 1,0 0-1,0 0 1,0-1 0,0 1-1,-1 0 1,1 1-1,0-1 1,-1 0-1,1 0 1,-1 0 0,1 1-1,-1-1 1,1 1-1,-1-1 1,1 1-1,-1 0 1,1-1-1,-1 1 1,0 0 0,1 0-1,-1 0 1,0 0-110,-3 0 31,1 1 0,-1-1 0,1 0 0,-1 1 0,1 0 0,-1 0 0,1 0 0,0 1 1,0 0-1,-1-1 0,1 1 0,0 1 0,1-1 0,-1 1 0,0-1 0,1 1 0,-1 0 0,1 0 0,0 1 1,0-1-1,0 1 0,1-1 0,-3 4-31,-45 100-63,43-89 88,-7 25-17,29-43 2,160-173 76,-71 102-100,-103 70 9,0 1 1,0-1 0,0 1-1,1-1 1,-1 1 0,0 0 0,0 0-1,0 0 1,1 0 0,-1 0-1,0 0 1,0 0 0,0 0 0,1 0-1,-1 0 1,0 1 0,0-1-1,0 0 1,0 1 0,1-1 0,-1 1-1,0 0 1,0-1 0,0 1-1,0 0 1,0-1 0,0 1 0,-1 0-1,1 0 1,0 0 0,0 0-1,-1 0 1,1 0 0,0 0-1,-1 0 1,1 0 0,-1 0 0,1 0-1,-1 0 1,0 1 0,1 0 4,7 58-80,-7-42 82,-1-17-1,-1 1 0,1-1 0,0 0 0,0 0 0,0 0 0,0 0 0,0 0 0,0 0 0,0 0-1,0 0 1,0 1 0,1-1 0,-1 0 0,0 0 0,1 0 0,-1 0 0,1 0 0,-1 0 0,1 0 0,0 0 0,-1 0 0,1-1 0,0 1 0,-1 0-1,1 0 1,0 0 0,0-1 0,0 1 0,0-1 0,0 1 0,0 0 0,0-1 0,0 1 0,0-1 0,0 0 0,0 1 0,0-1 0,0 0 0,0 0 0,0 0-1,0 0 1,0 0 0,1 0 0,-1 0 0,0 0 0,0 0 0,0 0 0,0 0 0,0-1 0,0 1 0,0-1 0,0 1 0,0-1 0,0 1 0,0-1-1,0 1 1,0-1 0,0 0 0,0 1 0,0-2-1,126-105 139,-127 106-141,1 0-1,0 1 1,0-1 0,0 0 0,-1 1 0,1-1-1,0 1 1,0-1 0,0 1 0,0-1 0,0 1-1,0-1 1,0 1 0,0 0 0,0 0 0,1 0-1,-1 0 1,0-1 0,0 1 0,0 1 0,0-1-1,0 0 1,0 0 0,0 0 0,0 0 0,0 1-1,0-1 1,0 1 0,0-1 0,0 1 0,0-1-1,0 1 1,0-1 0,0 1 0,0 0 0,-1-1-1,1 1 1,0 0 0,0 0 0,-1 0 0,1-1-1,-1 1 1,1 0 0,-1 0 0,1 0 0,-1 0-1,1 0 1,-1 0 0,0 0 0,1 0 0,-1 0-1,0 1 1,0-1 0,0 0 0,0 0 0,0 0-1,0 0 1,0 0 0,0 0 0,-1 1 2,-10 100 34,11-101-31,0-1-1,0 1 0,0 0 0,0 0 1,1-1-1,-1 1 0,0 0 0,1 0 0,-1-1 1,0 1-1,1 0 0,-1-1 0,1 1 0,-1 0 1,1-1-1,-1 1 0,1-1 0,0 1 1,-1-1-1,1 1 0,0-1 0,-1 1 0,1-1 1,0 0-1,-1 1 0,1-1 0,0 0 0,0 0 1,0 1-1,-1-1 0,1 0 0,0 0 1,0 0-1,0 0 0,-1 0 0,1 0 0,0 0 1,0 0-1,0-1 0,-1 1 0,1 0 0,0 0 1,0-1-1,-1 1 0,1 0 0,0-1 1,-1 1-1,1-1 0,0 1 0,-1-1 0,1 1 1,-1-1-1,1 1 0,0-1-2,34-32 95,2-11-84,-34 54-1058,-7 7-289</inkml:trace>
  <inkml:trace contextRef="#ctx0" brushRef="#br0" timeOffset="-112273.913">22903 5156 22493,'26'229'2447,"48"317"-816,-60-496-1335,-13-50-271,0-1 0,0 1 0,0-1 0,0 1 0,0-1 0,0 0 0,0 1 0,0-1 1,0 0-1,0 0 0,0 0 0,0 1 0,-1-1 0,1 0 0,0 0 0,-1 0 0,1-1 0,-1 1 0,1 0 0,-1 0 0,1 0 0,-1 0 0,0 0 0,1-1 0,-1 1 0,0 0 0,0 0 1,0 0-1,0-1 0,0 1 0,0 0 0,-1 0 0,1 0 0,0-1 0,0 1 0,-1 0-25,1-1 16,22-165 404,-12 78-378,4 0 0,4 0 0,8-17-42,-25 105 0,1-9-3,0 1 0,1-1 0,0 1 0,1 0-1,0 0 1,0 1 0,1-1 0,0 1 0,1 0 0,-1 0-1,2 1 1,-1-1 0,5-3 3,-10 10-5,0 1 0,0-1-1,1 1 1,-1-1 0,0 0 0,0 1 0,0 0-1,0-1 1,0 1 0,1 0 0,-1 0 0,0 0-1,0-1 1,0 1 0,1 0 0,-1 1 0,0-1-1,0 0 1,1 0 0,-1 0 0,0 1-1,0-1 1,0 1 0,0-1 0,0 1 0,0-1-1,0 1 1,1 0 0,-2-1 0,1 1 0,0 0-1,0 0 1,0 0 0,0 0 0,0 0 0,-1 0-1,1 0 1,0 0 0,-1 0 0,1 0 0,-1 0-1,1 1 6,20 51-100,-18-42 120,-1 1 0,0 0 0,-1 0-1,-1 0 1,0 0 0,0 0 0,-1 0 0,0 0-1,-1 0 1,-1 0 0,0 0 0,-1-1-1,0 0 1,0 1 0,-1-1 0,-1-1 0,0 1-1,0-1 1,-1 0 0,0 0 0,-1-1 0,0 0-1,0-1 1,-1 1 0,0-2 0,-1 1-1,0-1 1,0-1 0,0 0 0,-1 0 0,0-1-1,0 0 1,0-1 0,-1 0 0,1-1-1,-3 0-19,10-2-72,0-1-1,0 1 1,1-1 0,-1 0-1,0 0 1,1-1-1,-1 1 1,0-1-1,1 0 1,-1 0-1,1 0 1,-1 0-1,1 0 1,-1-1-1,1 0 1,0 0-1,0 0 1,0 0-1,0 0 1,0 0-1,0-1 1,1 1-1,-1-1 1,1 0-1,-1 0 1,1 0-1,0 0 1,0 0-1,1-1 1,-1 1-1,1 0 1,0-1-1,-1 1 1,1-1 0,1 0-1,-1 1 1,0-3 72,8-32-2101</inkml:trace>
  <inkml:trace contextRef="#ctx0" brushRef="#br0" timeOffset="-111916.005">23481 5259 11634,'0'-1'5587,"-2"7"-1770,-24 179 1260,22-88-3817,5-96-1253,-1 0 0,1-1 1,-1 1-1,1-1 0,-1 1 0,1-1 0,0 1 0,-1-1 1,1 0-1,0 1 0,-1-1 0,1 0 0,0 1 0,0-1 1,-1 0-1,1 0 0,0 0 0,-1 0 0,1 0 0,0 0 0,0 0 1,-1 0-1,1 0 0,0 0 0,0 0 0,-1 0 0,1 0 1,0-1-1,0 1 0,-1 0 0,1 0 0,0-1 0,-1 1 1,1-1-1,0 1 0,-1 0 0,1-1 0,-1 1 0,1-1 1,-1 0-1,1 1 0,-1-1 0,1 1 0,-1-1 0,0 0 0,1 1 1,-1-1-1,0 0 0,1 1 0,-1-1 0,0 0 0,0 0 1,0 1-1,0-1 0,1 0 0,-1 0 0,0 1 0,-1-1 1,1 0-1,0 0-7,108-238 445,-99 217-424,4 1-51,-6 34-40,-3 43-31,-4-52 104,-1 194 1,10-150 89,-9-47-106,0-1-1,0 1 0,0 0 0,0-1 1,0 1-1,1 0 0,-1 0 1,0-1-1,0 1 0,0 0 0,1-1 1,-1 1-1,0 0 0,1-1 1,-1 1-1,0 0 0,1-1 0,-1 1 1,1-1-1,-1 1 0,1-1 1,-1 1-1,1-1 0,0 1 1,-1-1-1,1 0 0,-1 1 0,1-1 1,0 0-1,-1 1 0,1-1 1,0 0-1,0 0 0,-1 0 0,1 0 1,0 0-1,-1 1 0,1-1 1,0 0-1,0-1 0,-1 1 0,1 0 1,0 0-1,0 0 0,-1 0 1,1-1-1,0 1 0,-1 0 1,1 0-1,0-1 0,-1 1 0,1-1 1,-1 1-1,1-1 0,-1 1 1,1-1-1,-1 1 0,1-1 14,13-17 55</inkml:trace>
  <inkml:trace contextRef="#ctx0" brushRef="#br0" timeOffset="-111324.33">23827 4946 21197,'4'6'226,"0"1"0,-1-1 0,1 1 0,-1-1 0,-1 1 0,1 0 0,-1 0 0,0 0 0,-1 0 0,0 1 0,0-1 0,0 0 0,-1 1 0,0-1 0,-1 0 1,0 6-227,1 5 309,5 259 1698,-5-273-1987,-1-3-11,1 1-1,-1-1 1,1 1 0,-1 0-1,1-1 1,0 1 0,0 0-1,-1-1 1,1 1 0,0 0-1,1-1 1,-1 1-1,0-1 1,0 1 0,1 0-1,-1-1 1,1 1 0,-1-1-1,1 1 1,0-1 0,0 1-1,0-1 1,0 1 0,0-1-1,0 0 1,0 0 0,0 1-1,0-1 1,0 0 0,1 0-1,-1 0 1,0 0-1,1 0 1,-1-1 0,1 1-1,-1 0 1,1-1 0,-1 1-1,1-1 1,0 1 0,-1-1-1,1 0 1,0 0 0,-1 0-1,1 1 1,0-2 0,1 1-9,37-28 73,-36 22-84,2 2 0,-1-1 0,1 1-1,-1-1 1,1 1 0,0 1 0,1-1 0,-1 1-1,1 1 1,-1-1 0,1 1 0,0 0 0,0 0-1,0 1 1,0 0 0,0 0 0,0 1 0,1 0 11,-5 1-4,0 1 0,0 1 0,0-1 0,-1 0 0,1 1 0,-1-1 0,1 1 0,-1 0 0,0-1 0,0 1 0,-1 0 0,1 1 0,0-1 0,-1 0 1,0 0-1,0 0 0,0 1 0,0-1 0,-1 1 0,1-1 0,-1 1 0,0-1 0,1 1 0,-2-1 0,1 1 0,0-1 0,-1 1 0,0-1 0,0 0 1,0 1-1,0-1 0,0 0 0,-1 0 0,1 1 0,-1-1 0,0 0 0,0-1 0,0 1 0,0 0 0,-2 1 4,-2 4 48,-1 0 1,0-1-1,0 1 0,-1-1 0,1-1 0,-2 0 0,1 0 1,-1 0-1,0-1 0,0 0 0,0-1 0,-1 0 0,1-1 1,-1 0-1,0 0 0,0-1 0,0 0 0,0-1 0,-1 0 1,1 0-1,0-1 0,0-1 0,-1 0 0,1 0 0,0-1 1,0 0-1,0-1 0,0 0 0,1-1 0,-1 0 1,1 0-1,0-1 0,-2-1-48,9 5-102,0 0 1,1 0 0,-1 0-1,0-1 1,0 1-1,1-1 1,-1 1 0,1-1-1,-1 1 1,1-1-1,0 0 1,0 1 0,0-1-1,0 0 1,0 0-1,0 0 1,0 0 0,0 0-1,1 0 1,-1 0-1,1-1 1,0 1 0,-1 0-1,1 0 1,0 0 0,0 0-1,1 0 1,-1-1-1,0 1 1,1 0 0,-1 0-1,1-2 102,12-20-291</inkml:trace>
  <inkml:trace contextRef="#ctx0" brushRef="#br0" timeOffset="-111043.93">24215 4938 18708,'4'14'1944,"1"7"561,-1 16-1649,-2 10 48,-4 12-176,-4 3-79,-2 4-129,-1-5-160,4-8-192,1-8-32,5-17-80,5-9-24,5-19-72,3-7-200,5-20-768,3-8-313,3-13 1025</inkml:trace>
  <inkml:trace contextRef="#ctx0" brushRef="#br0" timeOffset="-110778.747">24428 5192 19700,'-10'46'1545,"-3"7"23,-2 2-224,2 1-160,4-4-199,3-11-193,4-7-224,2-14-352,0-18-96,0-2-64,8-9-64,-3-20-944,1-9-713</inkml:trace>
  <inkml:trace contextRef="#ctx0" brushRef="#br0" timeOffset="-110777.747">24351 4878 19220,'-5'10'2129,"-3"3"423,0 3-1304,1 3-647,1 0-161,3-3-280,2-1-8,4-7-1017,1-2-399</inkml:trace>
  <inkml:trace contextRef="#ctx0" brushRef="#br0" timeOffset="-110480.546">24691 5238 23245,'-7'4'4867,"-43"32"-3533,42-26-1314,0 0 0,1 0 1,0 1-1,1 0 0,0 0 0,0 1 0,2 0 0,-1 0 0,1 0 0,1 0 0,0 0 0,1 1 0,0 0 0,1-1 1,0 1-1,1 0 0,2 10-20,-1-21-2,1-1 0,-1 1 1,1 0-1,0-1 0,0 0 1,0 1-1,0-1 0,0 0 1,0 0-1,0 0 0,0 0 1,0 0-1,0-1 0,1 1 1,-1-1-1,0 1 1,0-1-1,1 0 0,-1 0 1,0 0-1,1 0 0,-1 0 1,0-1-1,0 1 0,1-1 1,-1 1-1,0-1 0,0 0 1,0 0-1,0 0 0,0 0 1,0 0-1,0 0 0,0-1 1,0 1-1,0-1 0,0 0 2,5-1-21,85-41-1257,-43 19 473</inkml:trace>
  <inkml:trace contextRef="#ctx0" brushRef="#br0" timeOffset="-113269.261">21059 5000 10530,'3'-19'2396,"1"-8"6631,7 60-6556,7 88-2090,-5 0 0,-5 0-1,-6 38-380,0-32 605,0-110-332,-1-33 190,-7-64-272,-3-1 1,-4 1-1,-3 0 1,-7-9-192,21 84-80,5 9-40,32 57-165,47 61 193,-79-119 92,1 1 0,0-1 0,0 0 1,0-1-1,0 1 0,0-1 0,0 0 1,1 0-1,-1 0 0,1 0 1,-1-1-1,1 0 0,0 0 0,0 0 1,-1 0-1,1-1 0,0 0 0,0 0 1,0 0-1,0-1 0,-1 0 1,1 1-1,0-2 0,0 1 0,-1 0 1,1-1-1,-1 0 0,3-1 0,10-10 17,-1 0 0,1 0-1,-2-2 1,0 0 0,-1 0 0,-1-2-1,0 0 1,-1 0 0,-1-1 0,0 0-1,-2-1 1,0 0 0,-1-1 0,-1 0-1,-1 0 1,0-2-17,3-5 23,-1-1 0,-1 0-1,-2-1 1,-1 0 0,-1 1-1,-1-1 1,-2-21-23,-5 21-4,5 29 2,0 1 0,0-1-1,0 0 1,0 1 0,0-1-1,0 0 1,0 0-1,0 1 1,0-1 0,-1 0-1,1 0 1,0 1 0,0-1-1,0 0 1,0 0-1,-1 1 1,1-1 0,0 0-1,0 0 1,0 0 0,-1 0-1,1 1 1,0-1-1,0 0 1,-1 0 0,1 0-1,0 0 1,0 0 0,-1 0-1,1 0 1,0 0-1,0 1 1,-1-1 0,1 0-1,0 0 1,-1 0 0,1 0-1,0 0 1,0-1-1,-1 1 1,1 0 0,0 0-1,-1 0 1,1 0 0,0 0-1,0 0 1,-1 0-1,1 0 1,0-1 0,0 1-1,0 0 1,-1 0 0,1 0-1,0-1 1,0 1-1,0 0 1,-1 0 0,1 0-1,0-1 1,0 1 0,0 0-1,0 0 3,-51 192-331,36-131 330,-25 149 121,40-206-115,-1-2-2,1 0 0,-1 0 0,1 0 0,-1 0 0,1 0 0,0 0 1,0 0-1,0 0 0,0 0 0,0 0 0,0 0 0,0 0 0,1 0 0,-1 0 0,1 0 1,0 0-1,-1 0 0,1-1 0,0 1 0,0 0 0,0 0 0,0-1 0,1 1 0,-1 0 0,0-1 1,1 1-1,-1-1 0,1 0 0,-1 1 0,1-1 0,0 0 0,-1 0 0,1 0 0,0 0 1,0 0-4,6-3 8,-1 0 0,1-1 0,-1 1 1,0-1-1,0-1 0,0 1 1,0-1-1,-1-1 0,0 1 1,1-1-1,-1 0 0,3-4-8,30-20 59,-36 26-61,0 0-1,1 1 0,-1 0 1,1-1-1,0 1 1,-1 1-1,1-1 0,0 0 1,0 1-1,0 0 1,0 0-1,0 0 1,1 1-1,-1-1 0,0 1 1,0 0-1,0 0 1,0 0-1,1 1 0,-1-1 1,0 1-1,0 0 1,0 1-1,0-1 0,0 0 1,0 1-1,-1 0 1,1 0-1,0 0 1,-1 1-1,1-1 0,-1 1 1,0 0-1,2 2 3,0 3-30,0 1 0,-1 0 1,0 0-1,-1 0 0,0 0 0,-1 0 0,0 1 0,0-1 0,-1 1 0,0-1 1,0 1-1,-1 0 0,-1-1 0,1 1 0,-2 0 0,1-1 0,-1 0 0,-1 1 1,0-1-1,-3 7 30,-8 10-842,-2-16-417</inkml:trace>
  <inkml:trace contextRef="#ctx0" brushRef="#br0" timeOffset="-112941.954">21907 5319 16107,'70'1'5575,"-62"-4"-5431,0-1 0,0 0 0,0 0 0,0 0-1,-1-1 1,0 0 0,0 0 0,0-1 0,-1 0-1,0 0 1,0-1 0,0 1 0,-1-1 0,0-1-1,0 1 1,-1-1 0,0 0 0,0 1 0,-1-2-144,-3 8 31,1 1 1,-1-1 0,0 0 0,0 0 0,0 1 0,0-1 0,0 0 0,0 1 0,0-1 0,0 0 0,0 0 0,0 1-1,0-1 1,0 0 0,0 0 0,0 1 0,-1-1 0,1 0 0,0 1 0,-1-1 0,1 0 0,0 1 0,-1-1-1,1 1 1,-1-1 0,1 0 0,-1 1 0,1-1 0,-1 1 0,0-1 0,1 1 0,-1 0 0,1-1 0,-1 1 0,0 0-1,1-1 1,-1 1 0,0 0 0,0 0 0,1 0 0,-1-1 0,0 1 0,1 0 0,-1 0 0,0 0 0,0 0-1,1 0 1,-1 0 0,0 1 0,0-1 0,1 0 0,-1 0 0,0 0 0,0 1-32,-42 10 741,36-6-732,0 0 1,1 1-1,0 0 0,0 0 0,0 1 1,0 0-1,1 0 0,1 0 0,-1 0 1,1 1-1,0 0 0,1-1 0,0 2 1,0-1-1,0 0 0,1 0 0,1 1 1,-1-1-1,1 1 0,1 0 0,0-1 1,0 1-1,0 0 0,1-1 0,1 1 1,-1-1-1,1 1 0,1-1 0,0 0 1,0 0-1,0 0 0,1 0 0,2 2-9,-3-6-26,1 0-1,0 0 0,0 0 0,0-1 1,1 0-1,-1 0 0,1 0 0,0 0 1,0-1-1,0 1 0,0-1 0,0 0 1,0-1-1,1 1 0,-1-1 0,1 0 0,-1-1 1,1 1-1,-1-1 0,1 0 0,-1-1 1,1 1-1,-1-1 0,0 0 0,1 0 1,-1-1-1,0 1 0,1-1 27,48-19-2534</inkml:trace>
  <inkml:trace contextRef="#ctx0" brushRef="#br0" timeOffset="-109114.156">26192 5067 21573,'0'0'944,"0"0"480,10 14-352,-7 13-384,-2 11-103,-2 16-137,-4 6-72,-5 9-96,0-2-88,-2-6-128,5-2-24,4-17 0,3-11 8,3-20-272,4-11-384,2-22-881,6-8-207</inkml:trace>
  <inkml:trace contextRef="#ctx0" brushRef="#br0" timeOffset="-108865.396">26419 5029 11570,'-1'19'3105,"-2"6"4193,-3 15-6026,0 6-272,0 10-240,-2 2-224,2 2-255,1-2-57,4-8-152,1-8-32,3-17 24,1-7-64,1-17-593,2-5-439</inkml:trace>
  <inkml:trace contextRef="#ctx0" brushRef="#br0" timeOffset="-108614.397">25980 4902 21589,'-6'0'1016,"6"0"344,0 0-352,21 2-424,2-2-151,16-4-161,8-2-16,16-2-176,8 1-24,7 0-32,-7 2-8,-1 3-136,-8-1-632</inkml:trace>
  <inkml:trace contextRef="#ctx0" brushRef="#br0" timeOffset="-107960.684">26811 4987 15107,'17'24'8202,"13"-28"-5882,27-30-2019,-30 13-232,0-1 1,-2 0-1,-1-2 1,-1-1 0,-1-1-1,-1-1 1,-2-1 0,0 0-1,6-16-69,-7-13 117,-18 56-108,1 0 1,-1 0-1,1 0 1,-1 0-1,0 0 1,0 0-1,0 0 1,0-1-1,0 1 1,0 0-1,0 0 1,0 0-1,0 0 1,0 0-1,0 0 1,-1 0-1,1 0 1,0 0-1,-1 0 1,1 0-1,-1 0 1,1 0-1,-1 0 1,0 0-1,1 0 1,-1 0-1,0 0 1,0 1-1,0-1 1,1 0-1,-1 1 1,0-1-1,0 0 1,0 1-1,0-1 1,0 1-1,0-1 1,0 1-1,0 0 1,0 0-1,0-1 1,-1 1-1,1 0 1,0 0-1,0 0 1,-1 0-10,-2 1 15,-1 1 1,1-1 0,0 1-1,-1 0 1,1 0 0,0 1-1,0-1 1,0 1-1,1 0 1,-1 0 0,0 0-1,1 0 1,0 1 0,0-1-1,0 1 1,0 0 0,1 0-1,-2 4-15,-6 5 18,-18 23 33,2 1 0,1 2 1,2 0-1,2 2 1,1 0-1,2 1 1,-9 35-52,18-8 115,9-68-122,0 1 0,0 0 0,0-1 0,0 1 0,0 0 0,1-1 0,-1 1 0,0-1 0,1 1 0,0 0 0,-1-1 0,1 1 0,0-1 0,0 1-1,-1-1 1,1 0 0,0 1 0,1-1 0,-1 0 0,0 0 0,0 0 0,0 0 0,1 0 0,-1 0 0,1 0 0,-1 0 0,1 0 0,-1 0 0,1-1 0,-1 1 0,1-1 0,-1 1 0,1-1 0,0 0 0,-1 0 0,1 1 0,0-1 0,-1 0 0,1 0 7,43-9-1260</inkml:trace>
  <inkml:trace contextRef="#ctx0" brushRef="#br0" timeOffset="-107233.791">27933 4667 14867,'23'-36'5803,"-21"33"-3986,-10 11 568,-60 73-1696,5 3 0,3 2 0,4 3 0,4 2 0,3 6-689,44-87 6,-7 9 3,1 0 1,1 1 0,0 0-1,2 1 1,0 0 0,2 0-1,0 1 1,1-1-1,2 1 1,0 0 0,1 14-10,2-33-16,0 0 0,0 0 0,1 0 0,0 0 1,-1 0-1,1 0 0,0 0 0,1 0 0,-1-1 0,0 1 0,1-1 1,-1 1-1,1-1 0,0 1 0,0-1 0,0 0 0,0 0 0,0 0 1,1 0-1,-1 0 0,1 0 0,-1-1 0,1 1 0,-1-1 1,1 0-1,0 0 0,0 0 0,0 0 0,0 0 0,0 0 0,-1-1 1,1 1-1,0-1 0,3 0 16,45 0-660,3-8 2156</inkml:trace>
  <inkml:trace contextRef="#ctx0" brushRef="#br0" timeOffset="-106895.926">28253 4869 10970,'3'-9'3105,"-3"9"5105,0 0-6578,0 0-312,4 21-543,-5 6-177,-11 17-232,-4 9-88,-6 14-144,-3 3-40,2 1-40,5-5 8,10-15-24,2-10-8,6-21 24,4-8-128,8-22-704,4-12-529</inkml:trace>
  <inkml:trace contextRef="#ctx0" brushRef="#br0" timeOffset="-106645.891">28463 4812 15395,'-12'25'3201,"-4"11"720,-6 10-2401,-1 12-432,-3 5-231,1 1-393,12-3-120,1-8-216,5-9-32,7-17-48,-2-9-8,5-12-80,5-6-288,3-9-841,-3-4-311</inkml:trace>
  <inkml:trace contextRef="#ctx0" brushRef="#br0" timeOffset="-106401.36">28124 4754 19492,'0'0'1601,"0"0"135,24 11-704,6-8-432,10-1-96,17-2-272,3 0-64,2-3-112,1 0-24,-3-3-624,-4-3-584</inkml:trace>
  <inkml:trace contextRef="#ctx0" brushRef="#br0" timeOffset="-106153.516">28758 4508 14027,'12'25'3753,"4"3"976,7 8-3601,0 8-168,2 7-288,-4 5-127,-10 9-281,-8 3-24,-13 10-128,-12 9-56,-14 15-48,-7 1-8,-11 0-96,-1-6-817</inkml:trace>
  <inkml:trace contextRef="#ctx0" brushRef="#br0" timeOffset="76275.75">1782 4857 14411,'47'-15'7707,"-46"15"-7615,1 0 1,0 1 0,0-1-1,0 0 1,0 1 0,0 0-1,0-1 1,0 1 0,-1 0-1,1 0 1,0 0-1,-1 0 1,1 0 0,-1 0-1,1 0 1,-1 1 0,1-1-1,-1 1 1,0-1 0,0 1-1,0-1 1,0 1-1,0 0 1,0-1 0,0 1-1,0 0 1,-1 0 0,1 0-1,-1 0 1,1 0 0,-1-1-1,0 1 1,1 0-1,-1 0 1,0 1-93,-1 15 142,0 0 0,0 0 0,-2 0 0,0 0 0,-1-1 0,-1 1 0,-1-1 0,0 0 0,-1-1 0,-7 13-142,-3 11 110,9-22-72,-3 5 10,1 1-1,1-1 1,1 1 0,1 1 0,1-1 0,1 1 0,1 1-1,2-1 1,0 0 0,1 1 0,2 4-48,-1-28 5,1-1 0,-1 1 0,0 0 0,1 0 1,-1 0-1,1 0 0,-1 0 0,1 0 0,0-1 0,0 1 0,0 0 1,0-1-1,0 1 0,0-1 0,0 1 0,1-1 0,-1 1 0,0-1 1,1 0-1,-1 0 0,1 1 0,0-1 0,-1 0 0,1 0 0,0-1 1,0 1-1,-1 0 0,1-1 0,0 1 0,0-1 0,0 1 0,0-1 1,0 0-1,0 0 0,0 0 0,0 0 0,-1 0 0,1 0 0,0-1 1,0 1-1,2-1-5,82-35 81,-71 28-72,81-39-902,-50 26-444</inkml:trace>
  <inkml:trace contextRef="#ctx0" brushRef="#br0" timeOffset="76666.425">2252 4482 18772,'4'-20'2232,"1"4"-191,-5 16-489,0 0-359,-2 16-513,-2 10-232,-4 18-200,-2 5 56,-3 7-40,-2-2 0,7-6-88,2-4-64,3-8-64,3-5-16,1-11 32,2-5-152,3-17 1544</inkml:trace>
  <inkml:trace contextRef="#ctx0" brushRef="#br0" timeOffset="77363.27">2729 4676 14171,'0'-1'-408,"-13"-1"10537,-6 19-9814,2 0 1,-1 1 0,2 1-1,1 1 1,0 0 0,1 1-1,1 0 1,2 1 0,0 0-1,-3 10-315,2-4 54,1 1 0,1-1 0,1 2-1,2-1 1,1 1 0,2 0-1,0 7-53,3-27-25,0 0-1,1 0 1,0 0-1,1 0 1,0 0-1,1 0 1,0 0-1,0 0 1,1 0-1,0-1 1,1 1-1,0-1 1,1 0-1,0 0 1,0 0-1,1-1 1,0 0-1,0 0 1,1 0-1,0-1 1,0 0-1,1 0 1,4 2 25,13 5-1321</inkml:trace>
  <inkml:trace contextRef="#ctx0" brushRef="#br0" timeOffset="78609.405">3532 4571 18820,'0'0'1248,"0"0"97,16 21-673,-6-5-48,9 7-176,2 6-56,2 11-48,2 8-8,-9 9-8,-6 7-80,-11 6-88,-8 7-32,-13 5-56,-6 0-8,-8 4-24,-4-1 8,-8-8-592,2-5-624</inkml:trace>
  <inkml:trace contextRef="#ctx0" brushRef="#br0" timeOffset="79045.194">4126 5021 21229,'0'0'1000,"0"0"600,0 0-784,13 10-224,12-7-55,15-5-97,5-2-88,12-3-224,1-1-16,1 3-40,-2 0-16,-12 1-112,-7 2-560,-19 2 3088</inkml:trace>
  <inkml:trace contextRef="#ctx0" brushRef="#br0" timeOffset="79337.409">4170 5173 20220,'-10'11'1497,"5"2"311,5-1-504,11 1-303,5 0-65,10-4-184,6 3-336,10-6-280,7-2-64,5-1 40,4 1-568</inkml:trace>
  <inkml:trace contextRef="#ctx0" brushRef="#br0" timeOffset="77626.534">3075 4889 22773,'-3'8'824,"-3"2"288,1 4-320,-4 10-199,0 4-113,-3 9-304,1 7-64,2 2-72,2 0-24,5-6 24,2-10-24,5-12 32,0-8-96,4-11-696,3-11-201,7-19-687,3-10-240</inkml:trace>
  <inkml:trace contextRef="#ctx0" brushRef="#br0" timeOffset="77891.704">3217 4827 10874,'10'-21'1489,"-10"21"5728,0 0-4904,-6 18-1241,-6 11-344,-5 15-224,-2 7-80,0 6-48,1 1-32,8-7-160,1-3-88,8-11-32,1-8-16,3-10-48,-2-7-248,-1-12-824,0 0 2112</inkml:trace>
  <inkml:trace contextRef="#ctx0" brushRef="#br0" timeOffset="78186.597">2877 4762 14339,'0'0'2969,"0"0"1440,0 0-3497,30 9-16,-3-6-64,11 0-152,7-3-168,3-2-336,6 0-71,3-4-33,4 1-128,-8-2 2808</inkml:trace>
  <inkml:trace contextRef="#ctx0" brushRef="#br0" timeOffset="113733.309">5566 5010 11763,'0'0'3148,"0"0"3423,1-1-3553,-10-12-1267,4 7-1592,3 4-113,1 0-1,-1 0 0,0 0 0,0 0 0,0 0 0,0 0 1,0 0-1,-1 1 0,1-1 0,-1 1 0,1 0 0,-1-1 1,1 1-1,-1 0 0,0 1 0,1-1 0,-1 0 0,0 1 1,1 0-1,-3-1-45,-6 1 42,-1-1 0,1 2 1,0-1-1,0 2 0,0 0 0,0 0 0,0 0 1,0 2-1,1-1 0,-1 1 0,1 1 1,0 0-1,0 0 0,1 1 0,-1 0 1,1 1-1,1 0 0,-1 1 0,1-1 0,0 2 1,1-1-1,0 1 0,0 0 0,-3 7-42,8-12 3,-3 2-1,1 1 0,0 0 0,0 0 0,1 0 0,0 0 0,0 0 0,1 1 0,0-1 0,0 1 0,1-1 0,0 1 0,0 0 1,1 0-1,0-1 0,0 1 0,0 0 0,2 1-2,-2-8 1,1 0 1,-1 0-1,1 0 1,0 1-1,-1-1 1,1 0 0,0 0-1,0 0 1,0 0-1,0 0 1,0 0-1,0 0 1,0-1-1,0 1 1,0 0-1,0 0 1,1-1 0,-1 1-1,0-1 1,0 1-1,1-1 1,-1 0-1,0 1 1,1-1-1,-1 0 1,0 0-1,1 0 1,-1 0-1,0 0 1,1 0 0,-1 0-1,0-1 1,1 1-1,-1 0 1,0-1-1,1 1 1,-1-1-1,0 1 1,1-1-2,54-25 61,-55 25-60,18-9 12,-1-2-1,0 0 1,0-1-1,-2 0 0,1-2 1,-2 0-1,0-1 0,-1 0 1,0-1-1,-1-1 1,-1 0-1,-1 0 0,-1-1 1,7-18-13,-15 11 112,-10 37-100,1 1 0,0 0 0,0 1 1,2 0-1,-1 0 0,2 0 0,-1 1 0,2-1 1,0 1-1,1 0 0,0 0 0,1 0 1,0 9-13,1-20-5,0 0 1,0 0-1,1 0 1,-1 0 0,1 0-1,-1 0 1,1-1-1,0 1 1,0 0 0,0-1-1,0 1 1,0 0 0,1-1-1,-1 1 1,1-1-1,0 0 1,0 1 0,0-1-1,0 0 1,0 0-1,0 0 1,0-1 0,1 1-1,-1 0 1,1-1 0,-1 0-1,1 1 1,0-1-1,-1 0 1,1-1 0,0 1-1,0 0 1,0-1 0,0 1-1,-1-1 1,1 0-1,0 0 1,0 0 0,0 0-1,0-1 1,0 1-1,2-2 5,27-6-1208,0-5-1350</inkml:trace>
  <inkml:trace contextRef="#ctx0" brushRef="#br0" timeOffset="114527.761">6109 4825 15627,'-6'16'7661,"-11"20"-5254,-12 28-2915,-31 129 886,59-191-381,1 0 1,0 0-1,-1 1 0,1-1 0,0 0 0,0 0 0,0 0 0,0 0 0,1 0 0,-1 1 0,0-1 0,1 0 0,0 0 0,-1 0 0,1 0 0,0 0 0,0 0 0,0 0 0,0 0 0,1-1 0,-1 1 0,1 1 3,14-15-859,-6-7 3096</inkml:trace>
  <inkml:trace contextRef="#ctx0" brushRef="#br0" timeOffset="114776.557">6277 4758 11602,'0'0'2977,"0"-1"3298,-1 9-5118,-35 242 1725,23-99-2751,13-149-270,0-2 99,-2 0 1441</inkml:trace>
  <inkml:trace contextRef="#ctx0" brushRef="#br0" timeOffset="115040.559">5885 4695 17260,'-5'0'2016,"5"0"577,0 0-1113,0 0-328,0 0-216,1 0-311,22-4-97,8 2-128,3-1-80,15 1-200,8-1-32,0 0-64,1 1-8,-11 2 0,-2 3 8,-11-1 48,-3-2-448,-9-3 304</inkml:trace>
  <inkml:trace contextRef="#ctx0" brushRef="#br0" timeOffset="-34160.269">16218 1301 24653,'2'14'3205,"2"-10"-3173,-2-2-21,-1 0 1,1 0-1,0 0 1,-1-1-1,1 1 1,0-1-1,0 1 0,0-1 1,0 0-1,0 0 1,0 0-1,0 0 1,1 0-1,-1 0 0,0-1 1,0 1-1,1-1 1,-1 1-1,1-1 1,-1 0-1,2 0-11,251-43 171,-226 59-2309,-29-5 652</inkml:trace>
  <inkml:trace contextRef="#ctx0" brushRef="#br0" timeOffset="-33923.552">16240 1579 25421,'29'-16'625,"8"-1"-153,4-3-192,-2 0-88,0 2-128,-2 2-40,-4 4 0,0 4 72,-7 5-1088,-1 3 2768</inkml:trace>
  <inkml:trace contextRef="#ctx0" brushRef="#br0" timeOffset="-87948.908">2021 1732 19132,'-1'4'2193,"2"2"239,5-2-1296,4 2-271,8-1-377,2 1-88,14-2-248,4 0-48,4 1-64,0-1-8,-2-1-16,-4 0 0,-7-3-16,-1 0-480,-10-5-841,-2 0 289</inkml:trace>
  <inkml:trace contextRef="#ctx0" brushRef="#br0" timeOffset="-87764.321">2088 1933 19212,'2'16'1360,"1"0"161,7-1-353,9-5-312,4 0-144,8-5-416,2-2-96,3-2-112,-4-1-40,1 0-320,-2-6-640</inkml:trace>
  <inkml:trace contextRef="#ctx0" brushRef="#br0" timeOffset="-86988.624">3123 1278 26166,'0'0'520,"2"12"-248,-4 11-240,1 6-32,-4 11-32,3 2 32,-3 6 8,1 2 8,1-2-432,-1-3-408,1-6-713</inkml:trace>
  <inkml:trace contextRef="#ctx0" brushRef="#br0" timeOffset="-86744.22">2922 1817 15107,'9'1'2697,"4"-2"1000,10-5-2785,3-5-48,8 0-248,2-2-168,1 2-264,5 3-184,-5 6-896,-7 2 4161</inkml:trace>
  <inkml:trace contextRef="#ctx0" brushRef="#br0" timeOffset="-86413.203">3023 1993 20380,'5'-2'2011,"-1"-1"-1918,1 0 0,0 1 0,0-1 0,0 1 0,0 0-1,0 1 1,0-1 0,0 1 0,0 0 0,1 0 0,-1 1-1,0-1 1,1 1 0,-1 1 0,0-1 0,1 1 0,-1-1-1,0 1 1,0 1 0,1-1 0,-1 1 0,0 0-1,0 0 1,-1 1 0,1-1 0,0 1 0,-1 0 0,0 0-1,0 1 1,0-1 0,0 1 0,0 0 0,0 0-93,-3 4 33,0 0-1,0 0 1,-1 0 0,0 0 0,-1 0 0,0 0 0,0 0-1,0 0 1,-1 0 0,0 0 0,-1-1 0,0 1 0,0-1-1,0 0 1,-1 1 0,0-2 0,-1 1 0,1 0 0,-3 1-33,1 2 25,-9 14 259,0 0-1,-2-1 0,0-1 0,-2 0 1,0-1-1,-1-2 0,-6 4-283,24-21 55,2-2-42,47 4-18,49-23-1067,-56 12-945</inkml:trace>
  <inkml:trace contextRef="#ctx0" brushRef="#br0" timeOffset="-85975.71">3760 1272 25886,'0'0'1002,"0"0"-348,-3 4-279,-22 38-326,1 2 0,2 1 0,3 1 0,1 1 0,2 0 1,3 1-1,-3 20-49,12-54-27,0 1 1,0-1-1,2 0 0,0 1 1,0 0-1,2 0 1,0-1-1,0 1 0,1 0 1,1-1-1,1 1 1,0-1-1,1 1 0,0-1 1,1 0-1,0-1 1,8 14 26,9-3-634,1 0 1025</inkml:trace>
  <inkml:trace contextRef="#ctx0" brushRef="#br0" timeOffset="-85305.509">4266 1634 17732,'24'-57'7343,"-24"56"-7278,0 0 0,0 0 0,1 0 0,-1 0 0,0 0 0,0 0 0,0 0 0,0 0 0,0 0-1,0 0 1,-1 0 0,1 0 0,0 0 0,0 1 0,-1-1 0,1 0 0,0 0 0,-1 0 0,1 0 0,-1 0 0,1 1 0,-1-1 0,0 0 0,1 1 0,-1-1 0,0 0 0,1 1 0,-1-1 0,0 0 0,0 1 0,0-1 0,1 1 0,-1 0 0,0-1 0,0 1 0,0 0 0,0-1 0,0 1 0,0 0 0,0 0 0,0 0-1,0 0 1,1 0 0,-1 0 0,0 0 0,0 0 0,0 0 0,0 0 0,0 1 0,0-1 0,0 0 0,0 1 0,0-1 0,0 0 0,1 1 0,-1-1 0,0 1 0,0 0 0,1-1 0,-2 1-65,-7 5 21,0 0 0,0 0-1,0 1 1,1 0 0,0 1 0,0 0 0,1 0 0,0 0-1,0 1 1,1 0 0,0 0 0,1 1 0,0 0 0,0 0 0,1 0-1,0 0 1,1 1 0,0-1 0,-1 11-21,3-18-1,-1 0 0,1 0 0,0 0 0,0 0 1,0 1-1,0-1 0,1 0 0,-1 0 0,1 1 0,0-1 0,0 0 1,0 0-1,0 1 0,0-1 0,1 0 0,0 0 0,-1 1 0,1-1 0,0 0 1,1 0-1,-1 0 0,0 0 0,1 0 0,0 0 0,0-1 0,0 1 1,0 0-1,0-1 0,0 0 0,1 1 0,-1-1 0,1 0 0,-1 0 0,1 0 1,0-1-1,0 1 0,0-1 0,0 1 0,0-1 0,2 0 1,6-3 5,1 0-1,0-1 0,-1-1 1,0 0-1,0-1 0,0 0 0,0 0 1,-1-1-1,0-1 0,0 1 1,0-2-1,-1 1 0,0-1 1,-1-1-1,0 0 0,0 0 1,5-8-5,16-37-422,-28 52-77,-2 6-318,-7 90-2791,6-50 2223</inkml:trace>
  <inkml:trace contextRef="#ctx0" brushRef="#br0" timeOffset="-82723.706">5496 1036 27742,'8'-4'85,"1"1"-1,0 0 1,0 1 0,0 0-1,1 0 1,-1 1 0,1 0-1,-1 1 1,0 0 0,1 0-1,-1 1 1,1 0 0,-1 1 0,1 1-85,-8-2 2,0 1 0,0 0 1,0 1-1,-1-1 1,1 0-1,-1 0 1,0 1-1,0-1 1,0 1-1,0-1 1,0 1-1,0-1 1,-1 1-1,1 0 1,-1-1-1,0 1 1,1 0-1,-1-1 1,-1 1-1,1 0 1,0-1-1,-1 1 0,1-1 1,-1 1-1,0 0 1,0-1-1,0 1 1,0-1-1,0 0 1,0 1-1,-1-1 1,1 0-1,-1 0 1,0 0-1,1 0 1,-1 0-1,0 0 1,0 0-1,0-1 1,-1 1-1,1-1 1,-2 2-3,-166 168 197,170-171-197,-1 0 0,0 1-1,1-1 1,-1 0 0,0 1 0,1-1 0,-1 1-1,1-1 1,-1 1 0,1 0 0,-1-1 0,1 1-1,-1-1 1,1 1 0,0 0 0,-1-1 0,1 1-1,0 0 1,0-1 0,-1 1 0,1 0 0,0 0-1,0-1 1,0 1 0,0 0 0,0 0 0,0-1-1,0 1 1,0 0 0,0 0 0,0-1 0,0 1-1,1 0 1,-1 0 0,0-1 0,1 1 0,-1 0-1,0-1 1,1 1 0,-1 0 0,0-1 0,1 1-1,-1-1 1,1 1 0,0-1 0,-1 1 0,1-1-1,-1 1 1,1-1 0,0 0 0,-1 1 0,1-1-1,0 0 1,-1 1 0,1-1 0,0 0 0,-1 0-1,1 0 1,0 1 0,0-1 0,0 0 0,52 5-60,-46-5 61,54-3-441,-28-2-848</inkml:trace>
  <inkml:trace contextRef="#ctx0" brushRef="#br0" timeOffset="-84900.769">4913 1462 26062,'-1'0'1024,"-21"14"-528,12 8-224,-5 13-184,-3 3-24,2 10-8,0 2-16,3 6 0,4-2-8,5 0-24,5-5 0,8-11-8,6-4 0,7-14-136,4-5-208,10-11-1112,5-2-233</inkml:trace>
  <inkml:trace contextRef="#ctx0" brushRef="#br0" timeOffset="-84248.654">5218 1720 17732,'37'-37'7361,"-36"36"-6843,-2 17 426,-2 41 603,3-57-1460,0 0-41,1-20 21,3-20-188,0 28-155,1-6 417,-3-7-6500,-2 23 6485</inkml:trace>
  <inkml:trace contextRef="#ctx0" brushRef="#br0" timeOffset="-83641.588">4980 1427 21285,'0'0'1301,"0"0"-134,0 0-185,0 0-240,-1 2-172,-17 122 1032,-74 258-630,86-366-839,4-23-309,2-22-551,4 5-1001,5 2-326</inkml:trace>
  <inkml:trace contextRef="#ctx0" brushRef="#br0" timeOffset="-83363.571">5185 1441 25974,'-6'19'656,"-2"11"-240,-2 5-72,2 7-120,0 5-40,1 1-40,1-2-24,3-3-72,-1-4 0,4-7-16,0-4 0,0-9-8,-5-4 0,2-9-8,3-6-144,0 0-544,-1 0-696,-28-28-737</inkml:trace>
  <inkml:trace contextRef="#ctx0" brushRef="#br0" timeOffset="-83101.343">4698 1364 26686,'0'0'624,"19"-7"-336,6 2-88,13-1 40,3-2-16,12-3-88,7 3-32,1-4-72,5 3-16,-5 1-16,-9-1 8,-8 4-72,-13 0-312,-8 0-1088,-5 1-377</inkml:trace>
  <inkml:trace contextRef="#ctx0" brushRef="#br0" timeOffset="-80869.1">6440 1459 25261,'-3'17'408,"-1"10"-287,-5 3-25,2 8-32,-1 2 16,4-1-16,3-4-16,1-4-24,0-5 8,1-7 0,2-3 24,-2-9-560,-1-7-529</inkml:trace>
  <inkml:trace contextRef="#ctx0" brushRef="#br0" timeOffset="-80589.385">6320 1584 23197,'32'-7'664,"6"1"-296,3 2-144,3 0-120,-2 4-208,-5 1-992</inkml:trace>
  <inkml:trace contextRef="#ctx0" brushRef="#br0" timeOffset="-78413.925">7783 1567 26894,'15'7'552,"10"-4"-288,-1-3-104,7-1-56,3-2-48,1-2-16,0 0 64,-6 5-848,-1 0-856</inkml:trace>
  <inkml:trace contextRef="#ctx0" brushRef="#br0" timeOffset="-78987.446">7259 1370 25029,'-4'41'624,"12"-22"-223,3 3-41,6-3-56,1 1-40,5-5-128,2-2-48,1-3-48,2-4-8,-3-6-16,0-3-248,-5-7-936,-1-2-353</inkml:trace>
  <inkml:trace contextRef="#ctx0" brushRef="#br0" timeOffset="-78709.012">7512 1431 23381,'-3'26'728,"-3"9"-112,0 5-72,0 5-120,-4 3-71,1 0-177,0 1-56,1-3-80,0-2-24,5-6 16,-1-4-8,4-12-680,0-5-425</inkml:trace>
  <inkml:trace contextRef="#ctx0" brushRef="#br0" timeOffset="-75221.731">7212 1103 22117,'-14'22'416,"-8"11"-224,-4 7-32,1 11 96,-4 7-8,5 12-24,5 7-40,8 11-120,6 1-16,8 2-16,6-7-16,7-11-16,4-7-104,14-15-552,-3-6 320</inkml:trace>
  <inkml:trace contextRef="#ctx0" brushRef="#br0" timeOffset="-76870.528">8950 1568 26230,'0'3'34,"0"0"1,1 0 0,0 0 0,0 0-1,0 0 1,0-1 0,0 1 0,0 0-1,1-1 1,-1 1 0,1-1 0,0 1 0,0-1-1,-1 0 1,2 0 0,-1 0 0,0 0-1,0 0 1,1 0 0,-1-1 0,1 1-1,-1-1 1,1 1 0,0-1 0,0 0-1,-1 0 1,1 0 0,0-1 0,0 1 0,0-1-1,0 1 1,0-1 0,0 0 0,0 0-1,0 0 1,0-1 0,0 1 0,0-1-1,-1 0 1,1 0 0,0 1 0,0-2-1,-1 1 1,2 0-35,6-3-314,0 0 0,0-1 0,0 0 0,0-1 0,-1 0 0,0 0-1,0-1 1,0 0 0,-1 0 0,1-2 314,44-52-8060,-51 58 6504,-2 3 1276,0 0 1805,-1 5 813,-38 100 3760,3-17-3783,29-62-2187,0 0 0,2 0 0,1 0 0,0 0 0,3 0 0,0 1 0,1 1-128,1-10-1035,-1-4-691</inkml:trace>
  <inkml:trace contextRef="#ctx0" brushRef="#br0" timeOffset="-76185.512">9552 1236 25886,'-213'285'904,"192"-248"-696,20-35-104,4-6 0,68-136-142,-42 70-302,-29 69 332,0 0-1,0 0 0,1 0 0,-1-1 0,1 1 1,-1 0-1,1 0 0,-1 0 0,1 0 0,-1 0 0,1 0 1,0 0-1,0 0 0,0 0 0,0 0 0,-1 0 1,1 1-1,0-1 0,0 0 0,1 1 0,-1-1 1,0 0-1,0 1 0,0 0 0,0-1 0,0 1 1,1-1-1,-1 1 0,0 0 0,0 0 0,0 0 0,1 0 1,-1 0-1,0 0 0,0 0 0,1 0 0,-1 0 1,0 1-1,0-1 0,0 1 0,1-1 0,-1 0 1,0 1-1,0 0 0,0-1 0,0 1 0,0 0 1,0-1-1,0 1 0,0 0 0,0 1 9,37 53-113,13 91 111,-36-92 108,-24-58 119,-9-13-183,1-2 0,0 0-1,2-1 1,0 0 0,1-2 0,1 1 0,1-2-1,1 1 1,-1-6-42,-13-35-1,25 61-38,80 15-1829,-41-7 490</inkml:trace>
  <inkml:trace contextRef="#ctx0" brushRef="#br0" timeOffset="-75906.579">9808 1266 24981,'0'38'664,"4"3"-31,2 6-113,0-2-96,-2 2-176,-4 2-104,-3 2-112,-5 2-8,-10 5 16,-5 5-152,-18 1-864,-7 1-353</inkml:trace>
  <inkml:trace contextRef="#ctx0" brushRef="#br0" timeOffset="-77459.91">8548 1259 25774,'0'0'490,"0"2"-227,-23 97-115,11-50 127,2 0 1,2 1-1,2 0 1,1 18-276,6-69 11,-1 1 1,0-1 0,0 1-1,0-1 1,1 1 0,-1 0-1,0-1 1,1 1 0,-1-1-1,0 1 1,1 0 0,-1-1-1,1 1 1,-1 0 0,0 0-1,1-1 1,-1 1 0,1 0-1,-1 0 1,1 0 0,-1 0-1,1-1 1,-1 1 0,1 0-1,-1 0 1,1 0 0,-1 0-1,1 0 1,-1 0 0,1 0-1,-1 0 1,1 0 0,-1 1 0,1-1-1,-1 0 1,1 0 0,-1 0-1,0 1 1,1-1 0,-1 0-1,1 0 1,-1 1 0,1-1-1,-1 0 1,0 1 0,1-1-1,-1 0 1,0 1 0,0-1-1,1 1 1,-1-1 0,0 0-1,0 1 1,1-1 0,-1 1-1,0-1 1,0 1 0,0-1-1,0 1 1,0-1 0,0 1-1,0-1 1,0 1 0,0-1-1,0 1 1,0-1 0,0 1-12,34-41 288,-30 36-239,26-34-18,-1-1 0,-1-2 1,-3 0-1,-1-2 0,-2 0 1,3-16-32,-16 21-1964,-9 26-23</inkml:trace>
  <inkml:trace contextRef="#ctx0" brushRef="#br0" timeOffset="-77212.139">8679 1484 22589,'14'20'696,"0"-1"-216,7-3-264,1-3-112,1-4-48,0-6-192,-2-3-800</inkml:trace>
  <inkml:trace contextRef="#ctx0" brushRef="#br0" timeOffset="-74133.332">10011 946 25333,'2'-5'82,"1"0"-1,0-1 1,0 1-1,1 0 0,-1 0 1,1 0-1,0 1 1,1 0-1,-1-1 0,1 1 1,0 1-1,0-1 1,0 1-1,0 0 0,0 0 1,1 0-1,-1 1 1,1 0-1,0 0 0,0 0 1,0 1-1,0 0 1,0 0-1,0 0 0,0 1 1,0 0-1,0 0 1,0 1-1,0-1 0,2 2-81,-7-1 3,1 0 0,0 0 0,0 0 0,-1 0 0,1 1 1,0-1-1,-1 1 0,1-1 0,-1 1 0,0 0 0,1-1 0,-1 1 0,0 0 0,0 0 0,0 0 0,-1 0 0,1 0 0,0 0 0,-1 0 0,1 0 0,-1 0 0,0 0 0,1 0 0,-1 0 0,0 1 0,0-1 0,-1 0 0,1 0 0,0 0 0,-1 0 1,1 0-1,-1 0 0,0 0 0,1 0 0,-1 0 0,0 0 0,0 0 0,-1 0 0,1-1 0,0 1 0,0 0 0,-1-1 0,1 1 0,-1-1 0,0 1 0,1-1 0,-1 0 0,0 0 0,0 0 0,0 0-3,-113 109 295,115-110-292,-1 1 0,1 0 0,-1-1 0,1 1 0,0 0 0,-1-1 0,1 1 0,0 0 0,0-1 0,0 1 0,-1 0 0,1 0 1,0-1-1,0 1 0,0 0 0,0 0 0,0-1 0,0 1 0,1 0 0,-1 0 0,0-1 0,0 1 0,0 0 0,1-1 0,-1 1 0,0 0 0,1-1 0,-1 1 0,1 0 0,-1-1 0,1 1 0,-1-1 0,1 1 0,-1-1 0,1 1 0,-1-1 0,1 1 1,0-1-1,-1 0 0,1 1 0,-1-1 0,1 0 0,0 1 0,0-1 0,-1 0 0,1 0 0,0 0 0,-1 0 0,1 0 0,0 0 0,0 0 0,-1 0 0,1 0 0,0 0 0,0 0 0,-1 0 0,1 0 0,0 0 0,0-1 0,-1 1 0,1 0 0,0-1-3,54-4-73,-54 5 69,26-6-594,2 1-667</inkml:trace>
  <inkml:trace contextRef="#ctx0" brushRef="#br0" timeOffset="-73822.939">10482 897 24781,'12'31'568,"1"2"-111,3 12-33,-4 4 40,-3 6 0,-3 5-48,-6 4-208,-5 5-32,-12 5-88,-2 3-32,-12 8-32,-1-3 8,-5-2 16,-5-5-112,-5-11-1088,-2-7 2888</inkml:trace>
  <inkml:trace contextRef="#ctx0" brushRef="#br0" timeOffset="-71499.78">13405 1084 24373,'7'20'528,"-7"17"-504,-1 6-120,-1 13 24,-1 4 24,0-5-96,3 1-224,-1-10-480,1-5-312,-6-16-5426</inkml:trace>
  <inkml:trace contextRef="#ctx0" brushRef="#br0" timeOffset="-71167.99">13103 1090 25077,'29'-30'126,"1"1"-1,1 2 0,1 1 0,28-16-125,-49 34 5,0 2-1,1-1 0,0 1 0,1 1 0,-1 1 0,1-1 0,0 2 0,0 0 0,0 0 1,1 1-1,-1 1 0,0 0 0,1 1 0,-1 1 0,1 0 0,6 2-4,-14-2-2,-1 0 1,0 1-1,0-1 0,0 1 0,0 0 0,0 1 1,0-1-1,-1 1 0,1 0 0,-1 0 0,1 1 1,-1-1-1,0 1 0,-1 0 0,1 0 1,-1 0-1,0 1 0,0-1 0,0 1 0,0 0 1,-1-1-1,0 1 0,0 0 0,0 1 0,0-1 1,-1 0-1,0 0 0,0 1 0,-1-1 0,1 1 1,-1-1-1,0 0 0,-1 1 0,1-1 1,-1 0-1,0 1 0,0-1 0,-1 0 0,0 0 1,0 0-1,0 1 2,-1 3 18,0 0 0,0 1 0,-1-1 1,-1 0-1,1-1 0,-1 1 0,-1-1 0,0 0 0,0 0 1,0-1-1,-1 0 0,0 0 0,-1-1 0,1 1 1,-1-1-1,0-1 0,-1 0 0,1 0 0,-1-1 0,0 0 1,0 0-1,-1-1 0,1 0 0,-1-1 0,1 0 1,-1 0-1,0-1 0,0 0 0,0-1 0,0 0 1,1-1-1,-1 0 0,-2-1-18,-7-6-966</inkml:trace>
  <inkml:trace contextRef="#ctx0" brushRef="#br0" timeOffset="-70409.667">13879 1027 24341,'0'2'486,"-54"408"187,48-321-401,7-89-261,0 0 0,0 0 0,0 0 0,0 0 0,0 0 0,0 0-1,0 0 1,0 0 0,1 0 0,-1 0 0,0-1 0,0 1 0,0 0 0,0-1 0,0 1-1,0-1 1,0 1 0,0-1 0,-1 0 0,1 1 0,0-1 0,0 0 0,0 0 0,-1 1-1,1-1 1,0 0 0,-1 0 0,1 0 0,0 0 0,-1 0 0,1 0 0,-1 0 0,0 0 0,1 0-1,-1 0 1,0 0 0,0-1-11,2 0 17,222-325-74,-206 299-753</inkml:trace>
  <inkml:trace contextRef="#ctx0" brushRef="#br0" timeOffset="-55197.971">14018 1319 22629,'18'20'704,"-2"2"-216,3 1-232,-3 1-112,3-2-72,-3 0-464</inkml:trace>
  <inkml:trace contextRef="#ctx0" brushRef="#br0" timeOffset="-55196.971">15246 1183 24557,'14'26'640,"0"2"-280,-1 3-63,1-4-89,4-2-32,2-7-48,2-5-32,4-12-32,2-5 8,4-12-376,-1-5-273,0-6-767,-2-2-424</inkml:trace>
  <inkml:trace contextRef="#ctx0" brushRef="#br0" timeOffset="-55195.971">15576 1284 25125,'-11'52'865,"-6"4"-113,-3-2-24,5 0-344,-3-3-128,8-3-184,-1 0-32,2-7-280,4-2-640,-5-6 1568</inkml:trace>
  <inkml:trace contextRef="#ctx0" brushRef="#br0" timeOffset="-55194.971">15038 1225 26942,'0'0'801,"0"0"-366,0 0-200,1 3-161,3 10-75,2 0-1,-1-1 0,1 0 0,1 0 0,0 0 0,1-1 0,0 0 0,0-1 0,5 4 2,-6-5 0,193 184-815,-190-183-618</inkml:trace>
  <inkml:trace contextRef="#ctx0" brushRef="#br0" timeOffset="-55193.971">15455 1237 23333,'7'9'640,"-4"5"-64,4 7-24,-8 11 8,1 6-23,-14 9-49,1 4-96,-6 7-240,-5 3-72,-3 7-32,0-3-184,0-3-1184,2-10 271</inkml:trace>
  <inkml:trace contextRef="#ctx0" brushRef="#br0" timeOffset="-17217.693">15076 1073 26742,'0'0'717,"0"0"-386,2 2-202,45 84-59,-37-63-61,1-2 1,2 1 0,0-1 0,1-1-1,1 0 1,1-1 0,0-1 0,2-1-1,0 0 1,14 9-10,-30-24 1,0-1 2,0 1-1,0 0 1,1 0 0,-1-1-1,0 1 1,1-1 0,-1 0-1,1 1 1,-1-1-1,1-1 1,0 1 0,0 0-1,-1-1 1,1 1 0,0-1-1,0 0 1,0 0-1,-1 0 1,1 0 0,0 0-1,0-1 1,0 1 0,-1-1-1,1 0 1,0 0-1,-1 0 1,1 0-3,7-12-15,-1-1 0,0 0-1,0-1 1,-2 0 0,0 0 0,-1-1-1,0 0 1,-1 0 0,-1 0 0,0-7 15,8-20-7,17-95 29,-28 136-34,-1 2-23,1 7-53,4 28 54,-2 1 1,-2-1-1,-1 1 1,-2-1 0,-1 0-1,-2 1 1,-7 25 33,-9 93 35,18-125-20,1 0 0,2 1-1,0-1 1,2 1 0,1-1-1,2 0 1,2 5-15,12 6 0,-11-40-15,-1-7 19,0-1 1,0 0-1,0-1 0,-1 1 0,0-1 1,-1 0-1,0-1 0,0 1 0,-1-1 1,-1 0-1,1 0 0,-1 0 0,-1 0 0,0-1 1,-1 1-1,1-7-4,1-1 8,-3-33-293,0 50-202,0 1-477,-2 0-1723,1 0 2032</inkml:trace>
  <inkml:trace contextRef="#ctx0" brushRef="#br0" timeOffset="-16778.696">15161 1168 23189,'1'12'57,"0"0"0,1 0 0,0-1 0,0 1 0,1-1 0,1 1 0,0-1 1,1-1-1,0 1 0,1 0 0,0-1 0,1 2-57,6 11 82,179 319 1157,-151-269-1187,-40-71-136,-1-2-272,-2-2-547,-9-9-268</inkml:trace>
  <inkml:trace contextRef="#ctx0" brushRef="#br0" timeOffset="-16420.685">15428 1126 21637,'5'4'545,"0"7"-399,0-1 0,-1 1 0,-1 0 0,0 0 0,0 1 0,-1-1 1,0 0-1,-1 1 0,0-1 0,-1 1 0,-1 10-146,1-5 95,10 585 1161,13-398-1507,-23-201-402,-2-4-969,-6-7-2204</inkml:trace>
  <inkml:trace contextRef="#ctx0" brushRef="#br0" timeOffset="-14844.821">15276 1219 18852,'0'0'1168,"0"0"-226,0-4-346,-1-121 388,-1 120-910,-1-1-1,0 1 1,0 0-1,0 1 1,0-1-1,-1 0 1,1 1-1,-1 0 1,0-1-1,-1 2 1,1-1-1,-1 0 1,1 1 0,-1 0-1,0 0 1,0 0-1,-1 1 1,1 0-1,0 0 1,-1 0-1,0 1 1,1-1-1,-1 1 1,0 1-1,1-1 1,-1 1-1,0 0 1,0 0-1,1 1 1,-2 0-74,-19-4 319,-283-74 772,283 74-1080,-23-3 12,0 2 0,0 2 0,0 3 1,-30 4-24,14-1 14,-1-2 0,1-3 0,-1-2 0,1-4 0,0-3 0,-2-3-14,-407-68 6,407 67 0,-141-32-16,-161-13 10,-593-68-408,603 106 354,0 15-1,-272 34 55,53 26 11,241-30 67,-1-14 1,-85-19-79,253 5 5,-115-4 18,-187-34-23,408 34-7,-1 2 1,1 4-1,0 2 0,-56 8 7,116-8-2,0 0 1,0 1-1,0 0 0,0 0 0,0 0 1,0 1-1,0 0 0,0-1 0,0 1 0,1 0 1,-1 1-1,1-1 0,0 0 0,0 1 1,-1 0-1,2 0 0,-1 0 0,0 0 0,1 0 1,-1 1-1,1-1 0,0 1 0,0 0 1,0-1-1,1 1 0,-1 0 0,1 0 0,0 0 1,0 0-1,0 0 0,1 0 0,0 1 1,-1-1 1,-94 370-48,76-329-44,19-44-335,-2-4-415,-6-13-185,3-4 950</inkml:trace>
  <inkml:trace contextRef="#ctx0" brushRef="#br0" timeOffset="-14549.823">7252 819 17540,'1'28'696,"5"4"-184,4 15-24,5 4 56,2 3-64,2-1-32,6-9-152,1-9-127,8-12-89,3-11-16,3-23-16,4-15 8,0-34-32,3-16 824</inkml:trace>
  <inkml:trace contextRef="#ctx0" brushRef="#br0" timeOffset="-11599.988">1982 3355 16684,'-10'6'2576,"2"1"361,7 1-1881,2 0-264,9 0-376,4-1-152,7-4-136,9-3-48,9-2 16,3-1-24,7 2-32,-3 0 0,-5 2-24,-3 2 40,-10 6-640,-3-2-440</inkml:trace>
  <inkml:trace contextRef="#ctx0" brushRef="#br0" timeOffset="-11351.995">2026 3616 15203,'-8'9'2577,"1"0"615,7-2-2031,9-2-409,5 0-224,10-3-344,3-1-80,11-1-56,0-3-8,8 1-8,-4-1 8,-4 6-216,-6 2-536</inkml:trace>
  <inkml:trace contextRef="#ctx0" brushRef="#br0" timeOffset="-10139.741">2726 3180 17356,'-19'24'5215,"18"-23"-4229,1-1-267,0 0-291,6-2-360,-1 0-1,1 0 1,-1-1 0,0 1-1,1-1 1,-1 0-1,0-1 1,-1 1 0,1-1-1,-1 0 1,1 0 0,-1-1-1,0 1 1,-1-1 0,1 0-68,10-11 117,18-18-40,-1-2 0,-2-2 0,-2 0-1,-1-2 1,18-39-77,-43 78 18,-1 1-4,0 0-2,2 11 39,-4 204-166,-1-54 159,9-140-252,0-27 2010</inkml:trace>
  <inkml:trace contextRef="#ctx0" brushRef="#br0" timeOffset="-9183.299">2633 3530 13387,'0'0'2548,"0"0"489,0 0-1053,4-5-435,14-6-1476,1 1 1,0 1-1,0 0 0,1 2 1,0 0-1,0 1 0,0 1 1,1 0-1,0 2 0,0 1 1,0 0-1,10 2-73,21 7 128,27-4-2246,-67-11-1617</inkml:trace>
  <inkml:trace contextRef="#ctx0" brushRef="#br0" timeOffset="-8450.108">2741 3805 14843,'1'-4'8135,"28"-24"-7449,54-16 318,-82 44-997,-1 0-1,1 0 1,0 0 0,-1-1-1,1 1 1,0 0 0,-1 0-1,1 1 1,0-1 0,-1 0 0,1 0-1,-1 0 1,1 0 0,0 0-1,-1 1 1,1-1 0,-1 0-1,1 0 1,-1 1 0,1-1-1,-1 1 1,1-1 0,-1 0-1,1 1 1,-1-1 0,1 1 0,-1-1-1,0 1 1,1-1 0,-1 1-1,0-1 1,1 1 0,-1 0-1,0-1 1,0 1 0,1-1-1,-1 1 1,0 0 0,0-1 0,0 1-1,0 0 1,0-1 0,0 1-1,0-1 1,0 1 0,0 0-1,0-1 1,-1 1 0,1 0-1,0-1 1,0 1 0,0-1-1,-1 1 1,1-1 0,0 1 0,-1-1-1,1 1 1,-1-1 0,1 1-1,-1 0-6,-20 40 151,-2-5 3,-1-1 1,-2-2-1,-1 0 0,-2-1 0,-1-2 1,-33 25-155,58-50 51,-1-1 1,0 0 0,1 0 0,-2 0 0,1-1-1,0 0 1,-1 0 0,0-1 0,1 0 0,-1 0-1,0 0 1,0-1 0,-3 0-52,9-8 35,2 5-35,0 0 1,-1 0 0,1 1-1,0-1 1,1 0 0,-1 0-1,0 1 1,0-1-1,1 1 1,-1-1 0,1 1-1,-1-1 1,1 1 0,0 0-1,-1 0 1,1 0-1,0 0 1,0 0 0,0 0-1,0 0 1,0 1 0,0-1-1,0 1 1,0 0 0,0-1-1,0 1 1,0 0-1,0 0 1,0 0 0,0 0-1,0 1 1,0-1 0,0 0-1,0 1 1,0 0-1,0-1 1,0 1 0,1 0-1,5 3-2,1 0 1,-1 1 0,0-1-1,0 2 1,-1-1-1,1 1 1,-1 0 0,0 0-1,-1 1 1,0 0-1,0 0 1,0 1-1,-1 0 1,2 3 1,67 68 6,-71-78-6,0 1-1,0-1 0,0 1 0,0-1 0,0 0 1,0 0-1,0 0 0,0-1 0,1 1 1,-1-1-1,0 0 0,1 1 0,-1-1 0,0-1 1,0 1-1,1-1 0,-1 1 0,0-1 0,0 0 1,0 0-1,0 0 0,0 0 0,0-1 1,0 1-1,0-1 0,0 0 0,0 0 0,-1 0 1,1 0-1,-1 0 0,0-1 0,0 1 0,0-1 1,0 1-1,2-3 1,50-106 78,-52 105-82,0 0 0,0 0 0,-1 0-1,0 0 1,0 0 0,0 0 0,-1 0 0,0 0 0,0 0-1,0 0 1,-1 0 0,0 0 0,0 0 0,-1 0 0,1 1-1,-3-5 5,0 1 1342</inkml:trace>
  <inkml:trace contextRef="#ctx0" brushRef="#br0" timeOffset="-6461.115">3558 2768 17996,'0'0'1389,"-4"2"-19,-5 4-1194,-1 1 0,0 0 0,1 0-1,1 1 1,-1 1 0,1-1 0,1 2 0,0-1 0,0 1 0,0 0-1,2 0 1,-1 0 0,1 1-176,-11 15 265,-5 14-213,1 1 0,2 0 0,1 1 0,3 1 0,2 0 0,1 1 0,2 1 0,3-1 0,1 1 0,2 0 0,2 1 0,3 9-52,-3-44 2,0 1-1,1 0 0,1 0 1,0 0-1,0 0 0,1 0 1,1-1-1,0 1 0,0-1 1,1 0-1,1 0 0,0 0 1,1 0-1,-1-1 0,2 0 1,0 0-1,0-1 0,1 0 1,0 0-1,0 0 0,5 2-1,29 12-516,5-3-185</inkml:trace>
  <inkml:trace contextRef="#ctx0" brushRef="#br0" timeOffset="-5706.12">3974 3311 11522,'3'-4'569,"0"1"-22,-1 0 1,1-1-1,-1 1 1,0-1-1,0 1 0,0-1 1,-1 0-1,1 0 0,-1 0 1,0 0-1,0 0 1,0 0-1,0 0 0,-1 0 1,0 0-1,0 0 0,0-1 1,0 1-1,-1 0 1,1 0-1,-1 0 0,0 0 1,0 0-1,-1-1-547,0 4 43,0 0 0,0 1 0,0 0 0,0-1 0,0 1 0,0 0 0,1 0 1,-1 0-1,0 0 0,0 0 0,0 1 0,0-1 0,0 1 0,0-1 0,0 1 0,0-1 0,1 1 0,-1 0 0,0 0 0,0 0 0,1 0 0,-1 0 0,1 0 0,-1 1 0,1-1 1,-1 1-1,1-1 0,-1 1-43,-6 9 9,0 0 1,0 0-1,1 1 1,0 0-1,1 0 0,1 1 1,0-1-1,0 1 1,1 0-1,1 0 1,0 1-1,1-1 1,1 1-1,0-1 1,0 1-1,2 0 1,-1-1-1,2 1 1,0-1-1,3 12-9,-4-22 2,-1 0 0,1-1 0,-1 1 0,1 0 0,0-1 0,0 1 0,0-1-1,0 1 1,1-1 0,-1 1 0,1-1 0,-1 0 0,1 0 0,0 0 0,0 0 0,0 0 0,0 0 0,0 0 0,0-1 0,0 1 0,1-1-1,-1 0 1,1 1 0,-1-1 0,1 0 0,-1 0 0,1-1 0,0 1 0,-1 0 0,1-1 0,0 0 0,-1 0 0,1 0 0,0 0 0,0 0-1,-1 0 1,1-1 0,2 0-2,8-4 13,0-1-1,0 0 0,-1-1 0,0-1 0,-1 0 1,1 0-1,-1-1 0,-1-1 0,0 0 1,0 0-1,-1-1 0,-1 0 0,1 0 1,-2-1-1,0 0 0,0-1 0,-1 0 0,0 0-12,6-52-264,-25 79-409,6 2 637,1 0 1,0 0-1,1 1 0,1 0 1,1-1-1,0 1 0,1 1 0,1-1 1,0 0-1,1 0 0,1 0 1,3 12 35,-4-27-33,0-1 0,1 1 0,-1 0 1,1 0-1,-1 0 0,1 0 0,0-1 0,0 1 1,0 0-1,0-1 0,0 1 0,0 0 0,0-1 0,1 1 1,-1-1-1,1 0 0,-1 0 0,1 1 0,-1-1 1,1 0-1,-1 0 0,1 0 0,0-1 0,0 1 1,0 0-1,-1-1 0,1 1 0,0-1 0,0 1 1,0-1 32,16 1-1178</inkml:trace>
  <inkml:trace contextRef="#ctx0" brushRef="#br0" timeOffset="-4705.041">4471 2942 19364,'13'4'1064,"6"1"121,4-2-193,12-2 48,2-1-200,2-3-368,4-1-176,3-1-224,2 1-16,1-2 24,-6 3-368,-9 2-784</inkml:trace>
  <inkml:trace contextRef="#ctx0" brushRef="#br0" timeOffset="-4319.661">5059 2616 18748,'12'-8'475,"1"0"1,-1 1-1,1 0 1,1 1-1,-1 0 0,1 1 1,0 1-1,0 0 1,1 0-1,-1 2 0,1 0 1,-1 1-1,1 0 0,0 1 1,2 1-476,-14-1 7,0 1 1,0-1 0,-1 1-1,1 0 1,0 0-1,-1 0 1,1 0-1,-1 1 1,1-1 0,-1 1-1,0-1 1,1 1-1,-1 0 1,0 0-1,0 0 1,0 0 0,0 0-1,-1 0 1,1 1-1,-1-1 1,1 0-1,-1 1 1,0-1 0,0 1-1,0 0 1,0-1-1,0 1 1,-1 0 0,1 0-1,-1 0 1,0-1-1,1 1 1,-1 0-1,-1 0 1,1 0 0,0 0-1,-1-1 1,0 2-8,-41 106 106,38-101-84,-67 129 269,70-137-289,1 0-1,-1 0 1,1 1 0,-1-1 0,1 0 0,-1 0 0,1 0-1,0 0 1,-1 0 0,1 0 0,0 1 0,0-1 0,0 0 0,0 0-1,0 0 1,0 0 0,1 1 0,-1-1 0,0 0 0,0 0 0,1 0-1,-1 0 1,1 0 0,-1 0 0,1 0 0,-1 0 0,1 0-1,0 0 1,-1 0 0,1 0 0,0 0 0,0 0 0,0 0 0,0-1-1,0 1 1,0 0 0,0-1 0,0 1 0,0-1 0,0 1 0,0-1-1,0 1 1,0-1 0,0 0 0,1 0 0,-1 1 0,0-1-1,0 0 1,0 0 0,1 0-2,67-3-205,-58 2 115,34-4-465,3 0-412</inkml:trace>
  <inkml:trace contextRef="#ctx0" brushRef="#br0" timeOffset="-5114.143">4663 3107 12475,'-13'60'10400,"-10"16"-7921,-27 122-3324,60-121 967,8-83-512,-6-17-125,8-13 554</inkml:trace>
  <inkml:trace contextRef="#ctx0" brushRef="#br0" timeOffset="-4910.563">4856 3070 9930,'0'0'1456,"0"0"5418,0 0-5234,-12 30-1000,2-4-160,-1 12-287,-4 6-81,2 5 64,3 4 32,4-2-16,3-4 0,4-8-88,-1-5-32,3-14 0,0-7 0,-3-13-432,0 0-112</inkml:trace>
  <inkml:trace contextRef="#ctx0" brushRef="#br0" timeOffset="-2201.233">6894 2630 11554,'23'-33'5686,"-21"31"-2718,-6 6-108,-34 50-2620,3 1 0,1 2 1,4 1-1,1 1 1,4 2-1,2 0 1,-12 55-241,31-93-2,0 0 1,2 0 0,1 0 0,0 0 0,2 1 0,1-1-1,1 0 1,0 0 0,2-1 0,1 1 0,1-1 0,0 0-1,2 0 1,0-1 0,2-1 0,3 5 1,25 32-479</inkml:trace>
  <inkml:trace contextRef="#ctx0" brushRef="#br0" timeOffset="-3245.081">5999 3027 19132,'0'-1'85,"0"1"1,0-1-1,0 1 0,0-1 0,-1 1 0,1-1 1,0 1-1,0 0 0,0-1 0,-1 1 1,1-1-1,0 1 0,-1 0 0,1-1 0,0 1 1,-1 0-1,1-1 0,0 1 0,-1 0 1,1 0-1,-1-1 0,1 1 0,0 0 0,-1 0 1,1 0-1,-1 0 0,1-1 0,-1 1 1,1 0-1,-1 0 0,1 0 0,-1 0 0,1 0 1,-1 0-1,1 0 0,-1 0 0,1 1 1,-1-1-1,1 0 0,0 0 0,-1 0 0,1 0 1,-1 1-1,1-1 0,-1 0 0,1 0 1,0 1-1,-1-1 0,1 0 0,0 0 0,-1 1 1,1-1-1,0 1 0,-1-1 0,1 0 1,0 1-1,0-1 0,-1 1 0,1-1 0,0 0 1,0 1-1,0-1 0,0 1 0,0 0-85,-16 35 410,15-33-285,-8 24-84,1 0-1,1 1 0,1 0 0,1 0 1,2 0-1,1 0 0,1 1 0,2-1 0,0 1 1,2-1-1,2 0 0,6 24-40,9 31-587,-20-81-549,0-2-284</inkml:trace>
  <inkml:trace contextRef="#ctx0" brushRef="#br0" timeOffset="-3072.652">5779 3243 17828,'10'1'1576,"13"4"24,4 2-743,14-1-209,5 0-40,10-5-96,6-1-88,6-3-168,2-1-104,-10-2-344,-4 1-496</inkml:trace>
  <inkml:trace contextRef="#ctx0" brushRef="#br0" timeOffset="7922.288">7150 3065 16804,'0'0'2217,"0"0"157,0 0-649,0 0-426,0 0-293,2 1-329,71 84 730,-68-82-1455,0 1 0,1-1 0,-1 0 0,1 0 0,0 0 0,-1-1 0,1 0 0,0 0 0,0 0 1,1-1-1,-1 0 0,0 0 0,0 0 0,1-1 0,-1 0 0,0 0 0,0-1 0,1 0 0,-1 0 0,0 0 1,0-1-1,0 0 0,0 0 0,0 0 0,4-3 48,5-9 647</inkml:trace>
  <inkml:trace contextRef="#ctx0" brushRef="#br0" timeOffset="8190.176">7506 2967 15603,'-8'13'2153,"0"3"919,0 4-1799,-2 5-233,-1 6-160,-3 5-216,-2 7-152,2 6-184,-1 5-95,1-1-153,2-2-16,3-6-48,2-5 32,4-10-545,3-3-519</inkml:trace>
  <inkml:trace contextRef="#ctx0" brushRef="#br0" timeOffset="9843.566">7849 2595 20628,'5'-26'2905,"-4"24"-1758,-1 2-310,0 0-387,2 4-233,71 242-23,-12-90-2219,-60-155 997</inkml:trace>
  <inkml:trace contextRef="#ctx0" brushRef="#br0" timeOffset="10309.99">7789 2854 17020,'76'-26'6537,"28"-37"-5109,-31 16-1116,8-2-329,-79 48-270,-2 1-402,0 0-283,0 0-237,-3 3-35,-152 127-1098,102-91 2604,7 2 1457,44-40-1143,2-1-136,16-2-227,-1 0-1,0-1 1,0-1 0,-1 0-1,1-1 1,-1-1 0,0 0-1,0-1 1,-1 0 0,0-1-1,0-1 1,0 0 0,2-4-213,25-35-947,-39 34-112</inkml:trace>
  <inkml:trace contextRef="#ctx0" brushRef="#br0" timeOffset="10590.662">7728 2673 14795,'0'0'1889,"1"0"663,27 15-960,-8-3-799,5 2-257,1 7-288,1 2-80,3 2-64,1-2-16,3 1-32,-1-4-16,-1-5 32,-4-1-256</inkml:trace>
  <inkml:trace contextRef="#ctx0" brushRef="#br0" timeOffset="11756.346">8624 2917 16299,'0'0'2233,"0"0"-65,-9 13-983,5 12-601,-2 7-224,-1 11-232,-4 2-48,6 0-24,0-1 16,7-6-32,-1-5 0,5-11-8,-3-6 0,0-10 16,-3-6-16,0 0-608,0 0-248</inkml:trace>
  <inkml:trace contextRef="#ctx0" brushRef="#br0" timeOffset="12024.976">8402 3098 16780,'15'0'1624,"8"2"-160,-3-2-263,18-2-609,2 2-168,5-1-216,5 1-72,1 0-72,0-2-64</inkml:trace>
  <inkml:trace contextRef="#ctx0" brushRef="#br0" timeOffset="14396.997">9399 2672 13051,'-2'85'10142,"-4"10"-7234,-3 168-3561,25-190 781,-14-73-120,-1 1 1,1-1-1,0 0 0,-1 0 0,1 1 1,0-1-1,-1 0 0,1-1 1,0 1-1,-1 0 0,1 0 0,0-1 1,-1 1-1,1-1 0,-1 1 0,1-1 1,0 0-1,-1 0 0,0 1 1,1-1-1,-1 0 0,1 0 0,-1-1 1,0 1-1,0 0 0,0 0 0,0-1 1,0 1-1,0 0 0,0-1 0,0 1-7,6-6 22,5-4-18,1-1 1,0 2-1,0 0 0,1 1 0,0 0 1,1 1-1,0 0 0,0 1 0,1 1 1,-1 1-1,1 0 0,1 1 0,-1 1 1,1 0-1,-1 1 0,7 1-5,-24 1 0,0 0 0,0 1 0,0-1 0,0 1 0,0-1 0,0 1 0,1-1-1,-1 1 1,0 0 0,0-1 0,0 1 0,1 0 0,-1 0 0,1 0 0,-1-1 0,0 1 0,1 0-1,-1 0 1,1 0 0,0 0 0,-1 0 0,1 0 0,0 0 0,0 0 0,-1 0 0,1 0 0,0 0 0,0 0-1,0 0 1,0 0 0,0 0 0,0 0 0,1 0 0,-1 0 0,0 0 0,0 0 0,1 0 0,-1 0-1,1 0 1,-1 0 0,1 0 0,-1 0 0,1-1 0,-1 1 0,1 0 0,0 0 0,0-1 0,-1 1 0,1 0-1,0-1 1,0 1 0,0 0 0,0-1 0,-1 0 0,1 1 0,0-1 0,0 1 0,0-1 0,0 0-1,0 0 1,0 1 0,0-1 0,0 0 0,0 0 0,0 0 0,0 0 0,0 0 0,0-1 0,0 1 0,0 0 0,-46 30 520,-2-3 0,-1-2 1,0-1-1,-2-3 0,-2-2-520,50-18-12,1 0 3,1 0-1,-1-1 1,0 1 0,0 0-1,1-1 1,-1 1-1,0 0 1,0-1-1,0 1 1,0-1 0,0 0-1,0 1 1,0-1-1,0 0 1,0 1 0,0-1-1,0 0 1,0 0-1,0 0 1,0 0-1,0 0 1,0 0 0,0 0-1,0 0 1,0 0-1,0-1 1,0 1-1,0 0 1,0-1 0,1 1-1,-1-1 1,0 1-1,0-1 1,0 1 0,0-1-1,0 1 1,1-1-1,-1 0 1,0 1-1,1-1 1,-1 0 0,0 0-1,1 0 1,-1 0-1,1 0 10,4-18-1381</inkml:trace>
  <inkml:trace contextRef="#ctx0" brushRef="#br0" timeOffset="15971.806">10271 2656 16684,'-10'-11'6630,"-7"20"-4983,-14 23-1424,9 0-173,0 1 1,3 0-1,1 2 0,1 0 1,2 1-1,2 1 0,1 0 1,2 1-1,1 0 0,2 0 1,2 1-1,0 38-50,5-76-8,9 105 149,-9-104-178,0 1 0,1-1 1,-1 1-1,1-1 1,0 1-1,0-1 0,0 1 1,0-1-1,0 0 0,0 1 1,1-1-1,-1 0 1,1 0-1,-1 0 0,1 0 1,0 0-1,0 0 1,0-1-1,0 1 0,0-1 1,0 1-1,1-1 0,-1 0 1,0 0-1,1 0 1,-1 0-1,0 0 0,1 0 1,0-1-1,-1 1 1,1-1-1,-1 0 0,1 0 1,-1 0-1,1 0 0,0 0 1,-1 0-1,2-1 37,24-8-1228</inkml:trace>
  <inkml:trace contextRef="#ctx0" brushRef="#br0" timeOffset="17009.162">11155 3009 18740,'8'2'1088,"6"-2"481,7 0-865,9 0-88,2-3-56,5-3-224,-1 0-88,-1-1-176,1-1-32,-9 3-320,-5-1-368</inkml:trace>
  <inkml:trace contextRef="#ctx0" brushRef="#br0" timeOffset="18041.082">12516 2649 20932,'1'2'172,"0"-1"-1,0 1 0,0 0 1,1 0-1,-1 0 0,0-1 0,1 1 1,-1-1-1,1 1 0,0-1 1,0 1-1,-1-1 0,1 0 0,0 0 1,0 0-1,0 0 0,0 0 1,0-1-1,0 1 0,0 0 0,1-1 1,-1 0-1,0 1 0,0-1 0,0 0 1,1 0-1,-1 0 0,0-1 1,0 1-1,0 0 0,0-1 0,0 1 1,1-1-1,0-1-171,72-30 290,-64 26-279,-1 0 0,1 0 0,-1-1 0,-1 0-1,1-1 1,-1 0 0,-1 0 0,1-1 0,-1 0 0,-1-1 0,0 1 0,0-1 0,-1-1 0,0 0 0,0-2-11,-5 12-17,0-1-1,-1 0 1,1 0 0,-1 0-1,0 0 1,0 0 0,1 0 0,-1 0-1,0 0 1,-1 1 0,1-1-1,0 0 1,-1 0 0,1 0 0,-1 0-1,1 0 1,-1 0 0,0 1 0,0-1-1,0 0 1,0 1 0,0-1-1,0 0 1,0 1 0,0 0 0,-1-1-1,1 1 1,-1 0 0,1-1-1,-1 1 1,1 0 0,-1 0 0,0 0-1,1 0 1,-1 1 0,0-1 0,0 0-1,0 1 1,0-1 0,1 1-1,-2 0 18,-79 8-531,73-1 532,1 0 0,0 1 0,0 0 0,1 1 0,0 0 0,0 0 0,1 0 0,0 1 0,1 0 0,0 0 0,1 0 0,0 1 0,0 0 0,1-1 0,1 1 0,0 0 0,0 1 0,1-1 0,0 0 0,1 0 0,0 0 0,1 1 1,2 7-2,-3-15-10,0 1 0,1 0 1,-1 0-1,1-1 0,0 1 1,1-1-1,-1 1 0,1-1 1,0 1-1,0-1 1,0 0-1,1 0 0,-1 0 1,1 0-1,0 0 0,0-1 1,0 1-1,1-1 0,-1 0 1,1 0-1,0 0 0,0 0 1,0-1-1,0 0 1,0 1-1,0-1 0,1-1 1,-1 1-1,1-1 0,0 0 1,-1 0-1,1 0 0,0 0 1,-1-1-1,4 0 10,26 1 1398</inkml:trace>
  <inkml:trace contextRef="#ctx0" brushRef="#br0" timeOffset="18321.561">13030 2444 17780,'10'59'4455,"27"23"-2571,-5-16-1543,-27-51-312,1 0-1,-2 1 1,0 0 0,-1 0-1,-1 0 1,0 0 0,-1 0 0,-1 0-1,0 1 1,-1-1 0,-1 0-1,-1 0 1,0 0 0,-1 0 0,-1-1-1,0 1 1,-1-1 0,-1 0-1,0 0-28,-10 18-51,-1-1-1,-1 0 0,-2-1 0,-1-1 0,-1-2 0,-2 0 1,-9 7 51,-21 15-742</inkml:trace>
  <inkml:trace contextRef="#ctx0" brushRef="#br0" timeOffset="17215.012">11926 2688 17332,'0'0'1856,"-7"22"865,2 0-2097,-5 17-336,-4 6-8,-8 11-152,1 1-72,1-3-16,7-3-8,8-13-16,5-3-16,8-16-96,3-7-120,7-14-304,4-10-224</inkml:trace>
  <inkml:trace contextRef="#ctx0" brushRef="#br0" timeOffset="17417.53">12199 2644 16131,'-17'32'1505,"-4"8"471,-2 5-1136,-2 6 49,3 0-209,7-6-56,5-4-120,9-7-296,1-5-104,0-10-64,4-4-8,-4-15-424,0 0-304</inkml:trace>
  <inkml:trace contextRef="#ctx0" brushRef="#br0" timeOffset="17682.941">11814 2579 20380,'0'0'1049,"0"0"-73,13-9-160,9 7-328,7 2-80,9 0-152,4 2-48,4 1-136,3 1-24,-2-1-24,0 1 0,-5-2-840</inkml:trace>
  <inkml:trace contextRef="#ctx0" brushRef="#br0" timeOffset="16233.684">10647 2895 20596,'-6'13'921,"-2"6"103,-4 6-136,-3 9-264,1 2-104,2 4-232,2-1-112,6-2-88,2-1-32,4-7-24,2-4-8,3-12-8,3-8-72,7-17-488,1-11-368,10-17 1040</inkml:trace>
  <inkml:trace contextRef="#ctx0" brushRef="#br0" timeOffset="16498.872">10839 2822 12347,'-9'29'2352,"-4"7"1977,-3 4-2857,-6 10-663,1 1-289,4 0-80,1-3-56,7-7-176,3-3-88,6-12-88,2-4-136,2-14-560,-1-8 2720</inkml:trace>
  <inkml:trace contextRef="#ctx0" brushRef="#br0" timeOffset="16750.665">10490 2914 16203,'8'-10'2481,"3"-2"48,12-1-1769,6-1-112,5-1-192,8-1-88,0 1-168,2 1-48,1 5-104,1 2-8,-2 7-488,1 0 3921</inkml:trace>
  <inkml:trace contextRef="#ctx0" brushRef="#br0" timeOffset="19570.06">13614 2781 16948,'0'0'2480,"0"0"409,0 0-2033,1 0-328,1 0-32,38-1-64,-19-2-120,8-3-184,3-1-56,3 0-48,-1-4 0,-3 3-208,-1-3-552</inkml:trace>
  <inkml:trace contextRef="#ctx0" brushRef="#br0" timeOffset="22377.248">15687 2306 16780,'0'0'2237,"0"0"-145,0 0-811,-3 2-358,-189 237 631,160-215-1352,31-23-198,1-1 1,-1 0 0,0 0-1,1 0 1,-1 0 0,1 0 0,-1 0-1,0 0 1,1 0 0,-1 0 0,1 0-1,-1-1 1,1 1 0,-1 0 0,0 0-1,1 0 1,-1-1 0,1 1 0,-1 0-1,1-1 1,-1 1 0,1 0 0,0-1-1,-1 1 1,1-1 0,-1 1 0,1-1-1,0 1 1,-1-1 0,1 1 0,0-1-1,0 1 1,-1-1 0,1 1 0,0-1-1,0 1 1,0-1 0,0 0 0,-1 1-1,1-1 1,0 1 0,0-1 0,0 1-1,0-1 1,1 0 0,-1 1 0,0-1-1,0 1 1,0-1 0,0 0 0,0 1-1,1-1 1,-1 1 0,0-1 0,1 1-1,-1-1 1,0 1 0,1-1 0,-1 1-1,1-1-4,71-144 160,-62 146-324,-1 11 150,0 0-1,-1 1 0,0 0 1,-1 1-1,-1-1 0,0 1 1,-1 1-1,0-1 0,-1 1 0,-1 0 1,0-1-1,0 14 15,0-12 2,8 24 38,-10-39-16,-1-1 9,-3-6 51,-23-38-51,-2 0 0,-2 2 0,-1 2 0,-21-20-33,36 45 7,3 3-8,25 20-9,2 4-111,1-1 0,1 0 0,0-1 0,0-1 0,1 0 0,0-2 0,1 0 0,-1 0-1,1-2 1,0 0 0,1-1 0,-1-1 0,1-1 0,17 0 121,14-4-4497</inkml:trace>
  <inkml:trace contextRef="#ctx0" brushRef="#br0" timeOffset="22669.364">15996 2308 18068,'-7'25'1352,"2"3"417,4 4-921,1 5 32,4 1-200,1 4-168,-5 6-256,0 5-64,-13 9-96,-6 8-24,-12 11-16,-10 5 0,-13 6-696,-7-2-2873</inkml:trace>
  <inkml:trace contextRef="#ctx0" brushRef="#br0" timeOffset="21158.666">14887 2630 19748,'0'8'1449,"-2"8"-153,4 5-176,4 5-240,-2 2-152,6-2-256,0-1-103,1-5-185,6-2-48,4-6-48,0-7-24,10-10-8,0-9-8,4-15-824,4-10-465</inkml:trace>
  <inkml:trace contextRef="#ctx0" brushRef="#br0" timeOffset="21439.637">15238 2624 18772,'-17'44'1464,"-3"5"377,-4 5-521,1-1-240,-2 1-176,3-6-439,2-3-169,5-7-208,2-3-40,9-10-48,2-5-376,5-12-593,6-4-431</inkml:trace>
  <inkml:trace contextRef="#ctx0" brushRef="#br0" timeOffset="20006.247">14301 2418 19972,'0'0'1614,"0"0"-98,-2 4-427,-47 146 50,36-97-1072,8-33-56,-3 5 5,2-1 0,0 1 0,2 0 0,1 0 0,1 1 0,1 20-16,0-44 7,1-1 0,0 1 1,0 0-1,0 0 0,0-1 0,0 1 0,0 0 0,0 0 1,1-1-1,-1 1 0,0 0 0,1-1 0,0 1 0,-1-1 1,1 1-1,0 0 0,0-1 0,0 0 0,0 1 0,0-1 1,0 1-1,0-1 0,0 0 0,1 0 0,-1 0 0,0 0 1,1 0-1,-1 0 0,1 0 0,-1 0 0,1 0 0,0-1 1,-1 1-1,1-1 0,1 1-7,49-49 393,253-317 210,-280 331-1472,-23 32-288</inkml:trace>
  <inkml:trace contextRef="#ctx0" brushRef="#br0" timeOffset="20270.755">14415 2719 13243,'5'16'2888,"0"4"1953,7 2-3712,3 1-145,1-1-352,3-3-200,3-3-280,-1-1-48,3-6-88,1-3-392</inkml:trace>
  <inkml:trace contextRef="#ctx0" brushRef="#br0" timeOffset="29760.489">7834 2522 15747,'14'15'5894,"24"-35"-4934,-36 18-727,76-60 710,-67 50-925,1 1-1,0 0 1,0 1-1,1 0 1,1 1-1,-1 1 1,2 0-1,-1 0 1,1 2-1,0 0 1,0 1-1,0 0 1,1 1-1,0 1 1,2 0-18,222 16 36,-203-20-34,0-2 0,0-1 1,-1-3-1,-1 0 0,18-11-2,103-36 7,-55 35 5,0 5-1,57-2-11,-91 9 0,-2-2 0,1-3 0,15-9 0,-3 2 0,-36 14 0,0 1 0,1 3 0,-1 1 0,2 2 0,-1 2 0,0 2 0,24 3 0,55 0 0,0-5 0,51-10 0,-81 8 0,-1 4 0,1 5 0,17 5 0,27-3 5,1-5 1,-1-6-1,1-7 0,113-23-5,-239 32 1,54-10 1,0 2 0,0 4 0,1 2 0,0 4 0,38 4-2,-38 3 10,-1-3 0,1-4 0,0-2 0,59-10-10,-69 7-3,0 2-1,0 2 1,0 2-1,-1 3 1,30 7 3,4-2-1,1-4-1,-1-5 1,1-3 0,77-13 1,-139 13-2,525-8 26,-530 8-24,60-9 2,1 4 0,0 3 0,0 4 0,57 7-2,64 28 26,-130-21-2,-48-9-32,-1 1 1,1 0-1,-2 2 1,1 2-1,18 7 8,-8 1 68,-28-15-63,1 1 0,-1 0 0,0 1 0,-1 0 0,1 0 0,-1 1 0,0-1 0,0 2 0,0-1 0,0 1 0,-1 0 0,0 0 0,-1 1 0,1-1 0,-1 2 0,0-1 0,-1 0 0,2 4-5,28 95 414,-7-65-230,-4 20-176,-23-59-202,0-2-257,0 0-427,0 0-287</inkml:trace>
  <inkml:trace contextRef="#ctx0" brushRef="#br0" timeOffset="30039.542">14891 2268 10594,'-7'7'8214,"10"4"-4316,32 24-3651,-26-28 865,118 111 539,-125-118-1639,0 1 0,1-1 0,-1 0-1,0 0 1,1 0 0,-1 0 0,0 0 0,0 0-1,1-1 1,-1 1 0,0-1 0,0 1 0,0-1-1,1 0 1,-1 0 0,0 0 0,0 0 0,0 0-1,-1-1 1,1 1 0,0 0 0,0-1 0,-1 0-1,1 1 1,-1-1 0,1 0 0,-1 0 0,0 0-1,0 0 1,0 0 0,0 0 0,0 0 0,0 0 0,0 0-1,-1 0 1,1-1 0,-1 1 0,1 0 0,-1 0-1,0-3-11,3-3 11,56-171-44,-43 110 33</inkml:trace>
  <inkml:trace contextRef="#ctx0" brushRef="#br0" timeOffset="32505.527">16431 2536 17540,'0'0'1848,"0"0"601,-1 0-793,-1 0-296,2 0-351,0 0-465,0 2-216,0-1-240,28 18-32,-6-20-32,4-5 8,2-2-8,1-3 0,-4 5 0,-2 2-112,-7 7-896,-5 7-433</inkml:trace>
  <inkml:trace contextRef="#ctx0" brushRef="#br0" timeOffset="32807.077">16425 2727 17260,'0'0'1840,"0"0"601,0-1-1369,2-1-184,33-25-120,-18 19-280,4 3-152,-1-1-208,4-2-64,-1 1-24,0-3-328,-2 1 3233</inkml:trace>
  <inkml:trace contextRef="#ctx0" brushRef="#br0" timeOffset="130895.331">15974 2066 18044,'36'-100'7590,"-31"92"-7418,0 0 1,1 0 0,0 1 0,0 0 0,1 0 0,0 1-1,0 0 1,0 0 0,1 0 0,0 1 0,0 0 0,0 1-1,1 0 1,-1 0 0,7-1-173,-14 4 6,0 0-1,0 1 1,0-1-1,0 1 1,0-1 0,0 1-1,0 0 1,1-1-1,-1 1 1,0 0 0,0 0-1,0-1 1,0 1 0,0 0-1,0 0 1,1 0-1,-1 0 1,0 1 0,0-1-1,0 0 1,0 0-1,0 1 1,0-1 0,0 1-1,0-1 1,0 1-1,0-1 1,0 1 0,0 0-1,0-1 1,0 1-1,0 0 1,0 0 0,-1-1-1,1 1 1,0 0-1,-1 0 1,1 0 0,-1 0-1,1 0 1,-1 0 0,1 0-1,-1 0 1,1 0-1,-1 0 1,0 1 0,0-1-1,0 0 1,1 0-1,-1 0 1,0 0 0,-1 0-1,1 0 1,0 1-1,0 0-5,-19 59 499,-114 70 337,132-130-834,1 0 0,-1-1-1,1 1 1,0-1 0,-1 1 0,1-1-1,0 1 1,0 0 0,-1-1-1,1 1 1,0 0 0,0-1 0,0 1-1,0-1 1,0 1 0,0 0 0,0-1-1,0 1 1,0 0 0,0-1 0,0 1-1,0 0 1,0-1 0,1 1 0,-1 0-1,0-1 1,0 1 0,1-1 0,-1 1-1,0 0 1,1-1 0,-1 1 0,1-1-1,-1 1 1,1-1 0,-1 1 0,1-1-1,-1 0 1,1 1 0,-1-1-1,1 0 1,-1 1 0,1-1 0,0 0-1,-1 0 1,1 1 0,0-1 0,-1 0-1,1 0 1,0 0 0,-1 0 0,1 0-1,0 0 1,-1 0 0,1 0 0,0 0-1,-1 0 1,1 0 0,0-1-2,49 3-30,-45-2 29,66-2-1706,-43 2-265</inkml:trace>
  <inkml:trace contextRef="#ctx0" brushRef="#br0" timeOffset="131296.589">16371 1824 21565,'-33'45'3997,"23"48"-3140,9-70-552,-14 188 37,-9-1-1,-10-1 1,-8-2-1,-12 8-341,-12-14-1280,46-152-133</inkml:trace>
  <inkml:trace contextRef="#ctx0" brushRef="#br0" timeOffset="173216.341">7421 4848 17068,'0'0'2249,"0"0"-187,0 0-560,0 0-298,0 0-290,0 0-270,-1 4-295,-5 16-293,0 1 0,2-1 1,1 1-1,0 0 0,1 0 0,2 1 0,0-1 0,3 19-56,-2 0 26,10 80-2149,-11-120 656</inkml:trace>
  <inkml:trace contextRef="#ctx0" brushRef="#br0" timeOffset="173464.442">7164 5065 17308,'1'-4'480,"0"0"1,1 0 0,-1 0 0,1 1-1,0-1 1,0 1 0,0 0-1,0-1 1,1 1 0,-1 0 0,1 0-1,0 0 1,0 1 0,0-1-1,0 1 1,0 0 0,3-2-481,103-32 736,161 51-817,-251-16-715,-4-3-1394</inkml:trace>
  <inkml:trace contextRef="#ctx0" brushRef="#br0" timeOffset="176911.967">8764 4462 10194,'41'-77'10694,"-46"83"-6710,-11 14-4057,-11 31 114,3 2 0,2 0 0,2 2 0,3 0 0,-10 55-41,19-73-4,2 0 1,2 1-1,1-1 1,1 1-1,4 20 4,-2-43-13,2 0 0,0 0 1,0-1-1,1 1 0,1-1 0,1 1 1,0-1-1,1 0 0,0-1 0,1 1 1,0-1-1,2-1 0,-1 0 0,1 0 1,4 3 12,17 7-166,3-8 2319</inkml:trace>
  <inkml:trace contextRef="#ctx0" brushRef="#br0" timeOffset="180215.072">9275 4447 15531,'7'-42'6773,"-11"65"-3748,-35 322-2795,39-343-222,-1-1 0,0 1 0,1 0 0,0-1 0,-1 1 0,1 0 0,0-1 0,0 1 0,0 0 0,0-1 0,0 1 0,0 0 0,0 0 0,0-1 1,1 1-1,-1-1 0,1 1 0,-1 0 0,1-1 0,0 1 0,0-1 0,-1 1 0,1-1 0,0 1 0,0-1 0,1 0 0,-1 0 0,0 1 0,0-1 0,1 0 0,-1 0 0,0 0 0,1 0 0,-1-1 0,1 1 1,-1 0-1,1 0 0,0-1 0,-1 1 0,1-1 0,-1 0 0,1 1 0,0-1 0,0 0 0,-1 0 0,1 0 0,0 0 0,-1 0 0,1-1 0,0 1 0,-1 0 0,1-1 0,0 1 0,-1-1 0,1 0 1,-1 1-1,1-1-8,36-17 166,-34 13-167,1 2 1,0-1 0,0 0 0,1 1 0,-1 0 0,1 0 0,-1 1-1,1-1 1,0 1 0,0 0 0,0 1 0,0 0 0,0 0 0,0 0-1,1 0 1,-1 1 0,0 0 0,0 1 0,0-1 0,1 1 0,-1 0-1,0 1 1,0-1 0,0 1 0,-1 0 0,1 1 0,0 0-1,-1-1 1,1 2 0,-1-1 0,0 1 0,3 2 0,-6-2 1,0-1 0,0 1 0,0 0-1,-1 0 1,1 0 0,-1 0 0,0 0 0,0 0 0,0 0 0,-1 0 0,0 1 0,1-1-1,-2 0 1,1 0 0,0 1 0,-1-1 0,0 0 0,1 0 0,-2 0 0,1 0 0,0 0-1,-1 0 1,0 0 0,0 0 0,0-1 0,0 1 0,-1-1 0,-1 3-1,-1 1 130,0 0 1,-1-1 0,1 1 0,-1-1-1,-1 0 1,1-1 0,-1 1 0,0-1-1,0-1 1,-1 1 0,1-1 0,-1 0-1,-7 2-130,5-5 90,0 0 0,0-1 0,0 0 0,0 0 0,0-1 0,0 0 0,0-1 0,0 0 0,0 0 0,1-1 0,-1-1-1,1 0 1,0 0 0,0 0 0,-4-4-90,-56-20 33,68 28-321,-7-3 776,8-4-3983,16-15 1558</inkml:trace>
  <inkml:trace contextRef="#ctx0" brushRef="#br0" timeOffset="180494.805">9919 4523 19468,'-9'28'1737,"0"2"-241,-5 11-376,-2 2-64,1 0-408,2 1-191,6-9-249,5 0-48,2-9-104,0-4-24,5-6-8,-3-5 0,4-7 48,3-4-248,3-10-489,4-6-399,1-15 120</inkml:trace>
  <inkml:trace contextRef="#ctx0" brushRef="#br0" timeOffset="180748.26">10082 4427 16852,'0'0'2397,"0"3"-64,-13 65 36,5-35-2169,2 1 1,1-1 0,1 1 0,2 0 0,1 0-1,2 0 1,1 0 0,2 0 0,2 6-201,-1-25 109,-5-15-233,0 0 0,-1 0 0,1 0 0,0 0 0,0 0 0,-1 0 0,1 0 0,0 1 0,0-1 0,0 0 0,-1 0 0,1 0 0,0 0 1,0 0-1,-1 1 0,1-1 0,0 0 0,0 0 0,0 0 0,0 1 0,-1-1 0,1 0 0,0 0 124,-12-16-5876</inkml:trace>
  <inkml:trace contextRef="#ctx0" brushRef="#br0" timeOffset="181075.035">9604 4354 18668,'-8'1'1840,"8"-1"-47,0 0-705,8 13-176,8-8-224,10-3-144,7-2-111,8-1-81,7-5-144,2-3-64,7-1-96,-4 0-16,-4 4-16,-3 2-416,-10 4-905</inkml:trace>
  <inkml:trace contextRef="#ctx0" brushRef="#br0" timeOffset="181586.463">10471 4767 21597,'0'0'936,"0"0"336,0 0-144,0 1-319,14 11-137,15-15-208,5-1-120,7-5-184,4-1-72,-4 2-56,-2 2-8,-6 8-808,-3 5-521</inkml:trace>
  <inkml:trace contextRef="#ctx0" brushRef="#br0" timeOffset="182340.442">11205 4340 19316,'0'0'1470,"0"6"1084,16 166-215,-19-114-1785,9 65 671,-6-123-1218,0 1 0,0 0 0,1 0 0,-1-1 0,0 1 0,1 0 0,-1-1 0,0 1 0,1 0 0,-1-1 0,1 1 0,-1 0 0,1-1 0,-1 1 0,1-1 1,-1 1-1,1-1 0,-1 1 0,1-1 0,0 0 0,-1 1 0,1-1 0,0 0 0,0 1 0,-1-1 0,1 0 0,0 0 0,0 0 0,-1 1 0,1-1 0,0 0 0,0 0 0,-1 0 0,1 0 0,0-1 0,0 1 0,-1 0 0,1 0 0,0 0 0,0 0 1,-1-1-1,1 1 0,0 0 0,-1-1 0,1 1 0,0-1 0,-1 1 0,1-1 0,-1 1 0,1-1-7,34-32 178,-28 25-151,-5 4-28,0 0 0,1 0 1,0 0-1,-1 1 0,1-1 0,1 1 0,-1-1 0,0 1 0,1 0 0,0 0 0,0 1 0,0-1 0,0 1 1,0 0-1,0 0 0,1 0 0,-1 0 0,0 1 0,1 0 0,0 0 0,-1 0 0,1 1 0,0-1 0,-1 1 0,1 0 1,0 0-1,-1 1 0,1-1 0,0 1 0,-1 0 0,1 0 0,-1 1 0,1-1 0,-1 1 0,1 1 1,0 2 3,-1-1 0,1 1 0,-1 0 1,-1 0-1,1 1 0,-1-1 0,0 1 0,0 0 0,-1 0 0,1 0 0,-2 0 0,1 0 0,0 0 0,-1 0 0,0 1 0,-1-1 0,1 1 0,-1-1 0,-1 0 0,1 1 0,-1-1 0,0 0 1,0 1-1,-1-1 0,0 0 0,0 0 0,0 0 0,-1 0 0,0 0 0,0-1 0,0 1 0,-1-1 0,0 0 0,0 0 0,0 0 0,-1-1 0,1 1 0,-4 1-3,1 0 36,-1 0-1,1 0 1,-2-1-1,1 0 1,-1 0-1,1-1 1,-1 0-1,0 0 1,-1-1-1,1 0 1,-1-1-1,1 0 1,-1-1-1,0 0 1,1 0-1,-1-1 1,0 0-1,0-1 1,0 0-1,1 0 0,-1-1 1,1 0-1,-1-1 1,1 0-1,0-1 1,0 0-1,0 0 1,-2-3-36,-24-12-19,33 17-97,2 2-183,3-4-1236,13-12 2977</inkml:trace>
  <inkml:trace contextRef="#ctx0" brushRef="#br0" timeOffset="182985.59">11874 4371 17260,'0'0'3000,"0"0"-344,0 0-956,-1 3-518,-45 216 767,44-212-1941,1 0 0,-1 0 1,1 0-1,1 0 0,0 0 0,0 0 0,0 0 0,1 0 0,0 0 0,0 0 0,0 0 0,1 0 1,1-1-1,-1 2-8,-1-7-20,-1-1 0,1 0 0,-1 1 0,1-1 0,-1 0 0,1 0 0,-1 0 0,0 1 0,1-1 0,-1 0 0,1 0 0,-1 0 0,1 0 0,0 0 0,-1 0 0,1 0 0,-1 0 0,1 0 0,-1 0 0,1 0 0,-1 0 0,1 0 0,-1 0 0,1-1 0,-1 1 0,1 0 0,-1 0 0,0-1 0,1 1 0,-1 0 0,1 0 0,-1-1 0,0 1 0,1-1 0,-1 1 0,0 0 0,1-1 0,-1 1 0,0-1 0,1 1 0,-1 0 0,0-1 0,0 1 0,0-1 0,1 1 0,-1-1 0,0 1 0,0-1 0,0 1 0,0-1 0,0 0 20,2-1-171,11-20-978,2-11 145</inkml:trace>
  <inkml:trace contextRef="#ctx0" brushRef="#br0" timeOffset="183267.429">12036 4272 19900,'-2'16'1257,"-5"9"-25,-2 5-280,-1 11-176,-3 6-72,5 4-232,3-3-80,5-4-127,3-6-65,2-9-72,3-1-32,0-11-64,0-1 16,-4-8-352,-4-8-321,0 0-759,-9-9-576</inkml:trace>
  <inkml:trace contextRef="#ctx0" brushRef="#br0" timeOffset="183539.912">11650 4230 16804,'0'0'2088,"0"0"281,0 0-1209,13 4-56,8-1-200,12-3-136,4-2-191,8-3-233,3-1-120,-2 0-128,-3 3-24,-5 0-192,-1 3-440,-7-3-457</inkml:trace>
  <inkml:trace contextRef="#ctx0" brushRef="#br0" timeOffset="183860.1">12329 4308 20188,'1'2'208,"0"-1"-1,-1 0 1,1 0-1,0 0 1,0 0 0,0 0-1,0 0 1,0 0-1,0 0 1,1 0-1,-1-1 1,0 1-1,0 0 1,1-1-1,-1 1 1,0-1-1,1 1 1,-1-1-1,0 0 1,1 1 0,-1-1-1,1 0 1,-1 0-1,0 0 1,1 0-1,-1 0 1,1 0-1,-1-1 1,0 1-1,2-1-207,59-42 1514,-49 32-1423,-6 5-74,3-1 0,-1-1 0,0 0 1,0 0-1,0-1 0,-1 0 0,-1-1 0,1 1 0,-1-2 0,-1 1 0,1-3-17,-7 12 1,1 0 0,-1 0 0,1 0 0,-1 0-1,0-1 1,0 1 0,0 0 0,1 0 0,-1 0-1,0-1 1,-1 1 0,1 0 0,0 0 0,0-1-1,0 1 1,-1 0 0,1 0 0,0 0 0,-1 0-1,1 0 1,-1-1 0,0 1 0,1 0 0,-1 0-1,0 0 1,0 0 0,1 1 0,-1-1 0,0 0 0,0 0-1,0 0 1,0 1 0,0-1 0,0 0 0,0 1-1,0-1 1,-1 1 0,1-1 0,0 1 0,0 0-1,0 0 1,-1-1 0,1 1 0,0 0 0,0 0-1,-2 0 0,-57 4 41,48-2-38,0 0 1,1 1-1,-1 1 1,1 0-1,0 0 1,0 1-1,0 1 1,0 0-1,1 0 0,0 1 1,1 0-1,0 1 1,0 0-1,0 0 1,1 1-1,0 0 1,1 1-1,0 0 1,0 0-1,1 0 1,0 1-1,1 0 1,-3 8-4,9-15-8,-1 1 1,1-1 0,-1 0-1,1 1 1,1-1-1,-1 0 1,0 0 0,1 0-1,0 0 1,0 0 0,0 0-1,1 0 1,-1-1 0,1 1-1,0-1 1,0 1-1,0-1 1,0 0 0,1 0-1,-1-1 1,1 1 0,-1-1-1,1 0 1,0 0-1,0 0 1,0 0 0,0-1-1,1 1 1,-1-1 0,0 0-1,1 0 1,-1-1-1,0 1 1,1-1 0,-1 0-1,1 0 1,-1-1 0,2 0 7,43 5-783</inkml:trace>
  <inkml:trace contextRef="#ctx0" brushRef="#br0" timeOffset="186136.905">12757 4570 19060,'-8'1'1552,"8"-1"369,0 0-433,0 0-296,0 2-255,0-1-369,0 0-80,27 13-152,-2-19-120,5-2-72,5 1-48,2 6-80,-2 2-8,0 9-160,-5 2-368,3 1-1185</inkml:trace>
  <inkml:trace contextRef="#ctx0" brushRef="#br0" timeOffset="186764.278">13568 4187 11570,'6'-11'3681,"-3"4"1891,-3 6-3229,1 4-1388,1 5-839,-1-1 0,0 2 0,0-1 0,-1 0 0,0 0 0,-1 0 0,1 0 0,-2 0 0,1 0 0,-1-1 0,-2 8-116,1-5 59,-1 7-28,-10 46 264,2-1-1,3 2 1,0 30-295,9-93 21,-1 0 0,0 0 1,1 1-1,-1-1 0,1 0 0,-1 1 1,1-1-1,-1 0 0,1 1 0,0-1 1,0 0-1,0 1 0,0-1 1,0 1-1,0-1 0,0 0 0,0 1 1,0-1-1,1 1 0,-1-1 0,0 0 1,1 1-1,-1-1 0,1 0 0,0 0 1,-1 1-1,1-1 0,0 0 0,0 0 1,0 0-1,0 0 0,0 0 0,0 0 1,0 0-1,0 0 0,0 0 0,1-1 1,-1 1-1,0 0 0,0-1 0,1 1 1,-1-1-1,0 0 0,1 1 0,-1-1 1,0 0-1,1 1 0,-1-1 0,1 0 1,-1 0-1,0 0 0,1-1 0,-1 1 1,1 0-1,-1 0 0,0-1 0,1 1 1,-1-1-1,0 1 0,1-1 0,-1 0 1,0 1-1,1-2-21,16-13 84,-1-1 0,-1-1-1,0 0 1,-1-1 0,-1-1 0,-1-1 0,1-2-84,42-56 36,70-90-1810,-120 153 572</inkml:trace>
  <inkml:trace contextRef="#ctx0" brushRef="#br0" timeOffset="187027.89">13766 4416 17636,'0'30'1624,"4"-3"489,2-2-793,5-3-184,1-3-216,6-1-456,-1-4-160,2-5-256,2-2 8,0-10-488,1-3-560</inkml:trace>
  <inkml:trace contextRef="#ctx0" brushRef="#br0" timeOffset="187214.963">14116 4444 20004,'6'16'1601,"0"0"-137,5-7-448,8 0-168,3-8-480,6-1-144,3 0-176,-4 0-16,5-3-200,2-1-512</inkml:trace>
  <inkml:trace contextRef="#ctx0" brushRef="#br0" timeOffset="187604.654">14669 4447 22525,'23'6'3498,"17"-37"-2441,-35 26-863,30-28-114,-2 0 0,-2-2 1,-1-2-1,-1 0 0,-3-2 0,2-6-80,-41 79 7,1 0 0,2 0 0,1 1 0,1 1 0,2 0 0,1 7-7,5-39-15,0 1-1,0 0 1,0 0 0,1 0 0,-1 0 0,1 0 0,0-1 0,1 1 0,-1 0 0,1-1 0,0 1 0,0-1-1,0 0 1,1 1 0,-1-1 0,2 1 15,7-3-960,2-5-446</inkml:trace>
  <inkml:trace contextRef="#ctx0" brushRef="#br0" timeOffset="187855.186">15130 4076 22269,'0'0'1028,"0"0"115,4 5 219,2 9-1323,0 0 1,-1 0 0,0 1 0,-1-1 0,-1 1 0,-1 0 0,0 0 0,-1 0 0,0 0 0,-1 1 0,-1-1 0,0 0 0,-1 0 0,-1 0 0,0 0 0,-1-1 0,-1 1 0,0-1-1,-1 0 1,-1 0 0,0 0-40,-21 42-157,-3-2-1,-2-1 0,-30 37 158,21-35-930</inkml:trace>
  <inkml:trace contextRef="#ctx0" brushRef="#br0" timeOffset="188432.431">13437 4024 18236,'0'0'1588,"-8"3"2466,2 2-3937,0 0 0,0 0 0,1 0-1,0 1 1,0 0 0,1 0 0,-1 0-1,1 1 1,1-1 0,-1 1 0,1 0-1,0 0 1,-1 7-117,-11 25 50,3 1-1,0 0 1,3 0-1,2 1 1,1 0-1,2 1 1,2-1 0,2 1-1,1-1 1,3 1-1,1-1 1,10 39-50,26 19-596,-13-56-450</inkml:trace>
  <inkml:trace contextRef="#ctx0" brushRef="#br0" timeOffset="189016.746">15438 4247 21269,'0'0'1328,"0"0"272,0 0-584,8 22-247,5-3-361,2 1-56,-2 4-136,-5-2-40,6-1-112,-1-2-32,0-1-24,1-3 48,0-10-464,2-5-472,4-13 3320</inkml:trace>
  <inkml:trace contextRef="#ctx0" brushRef="#br0" timeOffset="189279.297">15757 4222 19140,'-22'40'1320,"-3"6"433,0 5-489,-8 9-112,1 3-128,2-6-351,7-4-81,10-11-304,6-9-152,1-6-56,4-7-136,1-10-896,1-10-385</inkml:trace>
  <inkml:trace contextRef="#ctx0" brushRef="#br0" timeOffset="189982.432">16095 3787 13315,'-1'-3'7630,"-1"2"-3865,-15 9-3144,-41 84 443,-122 217-704,179-307-297,1-3 21,50-105 148,32-27-186,-82 132-47,1 0-1,-1 0 0,1 0 0,0 0 0,0 1 0,-1-1 1,1 0-1,0 0 0,0 1 0,0-1 0,0 0 0,0 1 0,0-1 1,0 1-1,0 0 0,0-1 0,0 1 0,0 0 0,0-1 0,0 1 1,0 0-1,0 0 0,0 0 0,1 0 0,-1 0 0,0 0 0,0 0 1,0 0-1,0 1 0,0-1 0,0 0 0,0 1 0,0-1 0,0 1 1,0-1-1,0 1 0,0-1 0,0 1 0,0 0 0,0-1 0,0 1 1,-1 0-1,1 0 0,0-1 0,-1 1 0,1 0 0,0 0 1,-1 0-1,1 0 0,-1 0 0,1 0 0,-1 0 0,0 0 0,1 0 1,-1 0-1,0 1 2,16 64-130,-14-15 182,-2-1-1,-2 1 1,-2 0 0,-5 14-52,7-65 18,1 0 0,-1 0 0,0-1 0,1 1 1,-1-1-1,1 0 0,-1 1 0,1-1 0,-1 0 0,1 0 0,0 0 1,-1 0-1,1 0 0,0 0 0,0 0 0,-1 0 0,1-1 0,0 1 1,0 0-1,1-1 0,-1 1 0,0-1 0,0 1 0,1-1 0,-1 1 1,1-1-1,-1 1 0,1-1 0,0 0 0,-1 1 0,1-1 0,0 0 1,0 0-19,-6-10 53,-162-238-100,166 247 37,2 3-6,0 0-7,0 0 0,3 2 6,22 10-47,0 0 1,1-2 0,0-1-1,0-1 1,1-2-1,0 0 1,1-2-1,5 0 64,-3 1-488,21 3-773</inkml:trace>
  <inkml:trace contextRef="#ctx0" brushRef="#br0" timeOffset="190450.157">16365 3727 16732,'0'0'2120,"1"3"-305,55 136 1613,-42-111-3275,-1 1 0,-1 1 0,-1 0-1,-2 0 1,-1 1 0,-2 0 0,-1 0-1,-1 0 1,-1 1 0,-2 1-153,-8 11 33,-1-1-1,-1-1 1,-3 0 0,-2 0 0,-1-1 0,-2-1-1,-2-1 1,-2 0 0,-1-2 0,-4 3-33,-1 2-270,-1-2 0,-3 0 0,-1-2 0,-2-2 0,-4 1 270,-22 14-1476</inkml:trace>
  <inkml:trace contextRef="#ctx0" brushRef="#br0" timeOffset="-193455.872">8221 4425 11963,'8'-57'9615,"-7"56"-8559,-1 1-276,2 2-128,2 6-480,0 0 0,-1 0 0,0 0 0,0 0 0,-1 1 0,0-1 0,0 1 0,-1 0 0,0-1 0,0 1 0,-1 4-172,0-6 90,3 60 292,-3 0 0,-3-1-1,-3 1 1,-3-1 0,-6 13-382,65-128 417,-43 45-420,0 0 0,-1 0-1,2 0 1,-1 1 0,0 0 0,1 0 0,-1 1-1,1 0 1,0 0 0,0 1 0,0 0 0,-1 0-1,1 1 1,0 0 0,0 0 0,0 1 0,0 0-1,0 1 1,0-1 0,3 3 3,-9 0 14,1 0 0,-1 1 0,-1-1 0,1 1 0,-1 0 0,1 0 0,-1-1 0,-1 1 0,1 0 0,-1 0 0,1 0 0,-2 0 0,1 0 0,0 0 0,-1 0 0,0 0 0,0-1 0,-1 1 0,1 0 0,-1-1 0,0 1 0,0-1 0,0 1 0,-1-1 0,0 0 0,1 0 0,-2 0 0,-2 3-14,-1 3 92,0 0-1,-1-1 0,0 0 1,-1 0-1,0-1 1,0 0-1,-1-1 1,0 0-1,0 0 1,-1-1-1,-4 2-91,11-6 3,-1 0 0,0 0 0,0 0 0,1-1 0,-1 0 0,-1 0 0,1 0 0,0 0 0,0-1 0,0 0 0,0 0 0,0 0 0,0 0 0,-1-1 0,1 0 0,0 0 0,0-1 0,1 1 0,-1-1 0,0 0 0,0 0 0,1-1 0,-1 0 0,1 1 0,0-1 0,0-1 0,-2-1-3,-7-23-1600,14 9-247</inkml:trace>
  <inkml:trace contextRef="#ctx0" brushRef="#br0" timeOffset="-99161.236">11766 4955 20324,'-6'3'1289,"1"3"167,8 0-224,-1-1-304,4 3-207,8-2-305,4-2-48,9-3-88,8-1-32,3-4-80,6-6-48,4-2-72,2 0-16,-3 1-8,-2 4-328,-14 2-1064,-8 1 1896</inkml:trace>
  <inkml:trace contextRef="#ctx0" brushRef="#br0" timeOffset="-90868.97">8639 4062 16347,'0'0'1481,"0"0"79,0 0-856,1 0-296,1 0-48,0 0-151,52-3-113,-38 7 672</inkml:trace>
  <inkml:trace contextRef="#ctx0" brushRef="#br0" timeOffset="-86803.547">1821 6638 13315,'-12'-28'9080,"-18"21"-5858,-34 24-1847,53-13-1319,1 2 0,0-1 0,1 1 0,-1 1 0,1 0 0,0 0-1,1 1 1,0 0 0,0 0 0,1 1 0,0 0 0,0 0 0,1 1-1,0 0 1,1 0 0,0 0 0,0 1 0,2-1 0,-1 1-1,1 0 1,0 0 0,1 1 0,1-1 0,0 0 0,0 4-56,1-13 1,0 0 1,-1-1-1,1 1 1,0 0-1,0-1 0,1 1 1,-1 0-1,0-1 1,1 1-1,-1 0 1,0-1-1,1 1 1,0 0-1,-1-1 0,1 1 1,0-1-1,0 1 1,0-1-1,0 0 1,0 1-1,0-1 1,0 0-1,1 0 1,-1 0-1,0 0 0,1 0 1,-1 0-1,1 0 1,-1 0-1,1 0 1,-1-1-1,1 1 1,0-1-1,-1 1 0,1-1 1,0 1-1,-1-1 1,1 0-1,0 0 1,-1 0-1,1 0 1,0 0-1,0 0 0,-1-1 1,1 1-1,0-1-1,11-3 9,-1-1-1,0 0 1,0-1 0,-1 0-1,0-1 1,0-1-1,0 0 1,-1 0-1,0-1 1,-1 0-1,0 0 1,0-1-1,-1-1 1,0 1-1,3-8-8,29-81 102,-40 96-93,-2 4-9,0 0 0,0 1 0,0-1 0,0 1 1,0 0-1,0-1 0,0 1 0,1 0 0,-1 0 0,1 0 0,0 0 0,-1 1 0,1-1 0,0 0 0,0 0 0,0 1 1,1-1-1,-1 0 0,0 1 0,1-1 0,0 1 0,-1-1 0,1 1 0,0 1 0,-1 3-2,0-3-42,-1 0-1,1 0 0,0 0 1,0 0-1,0 0 0,1 0 1,0 0-1,-1 1 1,2-1-1,-1 0 0,0 0 1,1 0-1,0 0 0,0 0 1,0 1-1,0-1 1,0-1-1,1 1 0,0 0 1,0 0-1,0-1 0,0 1 1,1-1-1,-1 1 0,1-1 1,1 1 44,4-2-1632</inkml:trace>
  <inkml:trace contextRef="#ctx0" brushRef="#br0" timeOffset="-86474.162">2195 6498 11947,'3'-2'9809,"-1"4"-5027,4 21-4404,-33 90 903,-31 116-904,69-240-1833,1-10 368</inkml:trace>
  <inkml:trace contextRef="#ctx0" brushRef="#br0" timeOffset="-86226.469">2366 6450 11266,'0'0'2001,"0"1"5913,-3 39-6794,0-13-16,-2 10-168,0 5-200,-1 4-416,0-4-112,4 0-144,1-2-16,1-5-7,1-6-9,-1-9 0,2-4 0,-2-16-809,0 0-511</inkml:trace>
  <inkml:trace contextRef="#ctx0" brushRef="#br0" timeOffset="-85963.066">2046 6346 14027,'0'0'3825,"0"0"1072,0 0-3905,19 0-216,7 3-152,8 0-104,8-2-183,3-1-57,4 0-184,-3-1-40,-5 1-32,2 1 48,-10 2-897,-4 0 2274</inkml:trace>
  <inkml:trace contextRef="#ctx0" brushRef="#br0" timeOffset="-83937.633">3036 6359 20188,'0'-23'3086,"0"22"-1649,0 1-330,-1 3-279,-21 227 147,12-4-783,10-222-261,0-2-40,0 1 0,0-1 0,0 1 0,0-1 0,0 1 0,-1-1 0,1 1 0,-1-1-1,1 1 1,-1-1 0,0 1 0,0-1 0,0 0 0,-1 0 0,1 1 0,-1-1 0,1 0 0,-1 0 0,1 0 0,-3 1 109,-6-1-1798</inkml:trace>
  <inkml:trace contextRef="#ctx0" brushRef="#br0" timeOffset="-83684.468">2783 6643 20636,'0'0'1129,"0"0"279,15-11-360,7 7-264,7-2-192,3-1-231,3-2-97,4 0-176,-1-1-48,0 6 120,-1 1-464</inkml:trace>
  <inkml:trace contextRef="#ctx0" brushRef="#br0" timeOffset="-81118.111">4297 6359 20388,'0'8'1329,"0"6"239,0 8-504,-1 10-392,-7 8-232,-2 8-312,0 6-32,-2 0-23,2-2-25,4-12-8,5-8 0,2-15-24,3-6 24,4-14-385,2-10-319,5-17-664</inkml:trace>
  <inkml:trace contextRef="#ctx0" brushRef="#br0" timeOffset="-80918.563">4500 6260 11138,'0'0'2105,"0"0"5400,0 20-6032,-3 5-673,-3 6-176,-7 10-200,3 4-24,-3 0-104,0 4-96,5-6-128,1-2-32,6-10-8,1-8 8,1-10-32,-1-13-256,0 0-792,0 0 936</inkml:trace>
  <inkml:trace contextRef="#ctx0" brushRef="#br0" timeOffset="-80653.83">4161 6126 18532,'-6'-2'1856,"6"2"153,0 0-1009,19 9-456,2-2-208,8 2-192,3 0 160,6 0 16,3-4-16,3-5 8,1-1-175,3-6 63,0-1-456</inkml:trace>
  <inkml:trace contextRef="#ctx0" brushRef="#br0" timeOffset="-82091.94">3519 6244 14747,'29'-45'7780,"-28"44"-7730,-1 1 0,1-1 0,0 1 0,0-1 0,0 1 0,0-1 0,0 1 0,0-1 0,0 1 0,0 0 0,0 0 0,0 0 0,0-1 0,0 1 0,0 0 0,0 0 0,0 0 0,0 1 0,0-1 0,0 0 0,0 0 0,0 0 0,0 1 0,0-1 0,0 1 0,0-1 0,0 1 0,0-1 0,0 1 0,-1-1-1,1 1 1,0 0 0,0-1 0,0 1 0,-1 0 0,1 0 0,-1-1 0,1 1 0,0 0 0,-1 0 0,1 0 0,-1 0 0,0 0 0,1 0 0,-1 0 0,0 0 0,0 0 0,1 0 0,-1 0 0,0 0 0,0 0-50,5 17 71,-1-1 1,0 1-1,-1 0 1,-1 0-1,-1 0 1,-1 0-1,0 1 1,-1-1-1,-1 0 1,-1 0-1,-1 0 1,-1 4-72,-1 14 184,-7 71 348,13-105-428,8-8 237,-5 3-333,-1 1-6,-1 0-1,1 0 1,0 0-1,0 0 1,0 0-1,0 0 1,0 0-1,0 1 1,0-1-1,1 1 1,-1 0 0,1-1-1,-1 1 1,1 0-1,-1 0 1,1 1-1,-1-1 1,1 1-1,0-1 1,-1 1-1,1 0 1,0 0-1,0 0 1,-1 0 0,1 0-1,0 1 1,-1-1-1,1 1 1,0 0-1,-1-1 1,1 1-1,-1 1 1,1-1-1,-1 0 1,0 0 0,1 1-1,-1 0 1,0-1-1,0 1-1,1 2 0,1 0 1,-1 1-1,0-1 0,-1 1 1,1-1-1,-1 1 0,0 0 1,0 0-1,-1 0 0,1 0 0,-1 0 1,0 0-1,0 0 0,-1 1 1,0-1-1,0 0 0,0 0 0,0 1 1,-1-1-1,0 0 0,0 0 1,0 0-1,-1 0 0,1 0 1,-1 0-1,-1 0 0,1 0 0,-1-1 1,0 2-1,-2 1 117,0 1 0,-1-1 0,0-1 0,0 1 0,0-1 0,-1 0 0,0-1 0,0 1 0,0-1 0,-1-1 0,1 1 0,-1-1 0,0-1 0,-1 0 0,1 0 0,-1 0 0,-2 0-117,2-1 40,-1-1-1,1 0 1,-1 0 0,1-1-1,-1 0 1,1-1 0,-1 0-1,1 0 1,-1-1 0,1 0-1,0-1 1,0 0 0,0-1-1,0 1 1,0-2 0,-3-1-40,4-3-7,7 7-12,5-1-298,40-13-1677,-15 12-12</inkml:trace>
  <inkml:trace contextRef="#ctx0" brushRef="#br0" timeOffset="-81557.043">3614 6073 16492,'72'-93'6356,"-66"87"-6217,1 1 0,-1 0 0,1 1 0,0-1 0,0 1 0,0 1 0,1-1 0,-1 1 0,1 1 0,0-1 0,0 1 0,0 1 0,0-1 0,0 2 0,0-1 0,0 1 0,0 0 0,0 0 0,0 1 0,7 2-139,-12-3 38,0 1 0,-1 0 0,1-1 0,-1 1-1,1 1 1,-1-1 0,0 0 0,1 0 0,-1 1 0,0 0-1,0-1 1,0 1 0,0 0 0,0 0 0,0 0 0,-1 0-1,1 0 1,-1 1 0,1-1 0,-1 0 0,0 1 0,0-1 0,0 1-1,0-1 1,0 1 0,-1-1 0,1 1 0,-1 0 0,1-1-1,-1 1 1,0 0 0,0-1 0,-1 1 0,1 0 0,0 0-38,-36 92 586,-108 87 106,144-181-690,-2-1 0,1 1 0,1-1-1,-1 0 1,0 0 0,0 1-1,0-1 1,0 1 0,0-1-1,0 1 1,0-1 0,0 1-1,1 0 1,-1-1 0,0 1-1,0 0 1,1 0 0,-1-1-1,1 1 1,-1 0 0,0 0 0,1 0-1,0 0 1,-1 0 0,1 0-1,-1 0 1,1 0 0,0 0-1,0 0 1,0 0 0,0 0-1,-1 0 1,1 0 0,1 0-1,-1 0 1,0 0 0,0 0-1,0 0 1,0 0 0,1 0-1,-1 0 1,0 0 0,1 0 0,-1 0-1,1-1 1,-1 1 0,1 0-1,0 0 1,-1 0 0,1 0-1,0-1 1,-1 1 0,1 0-1,0-1 1,0 1 0,0-1-1,0 1 1,-1-1 0,1 1-1,0-1 1,1 1-2,97-8-1045,-69 4-551</inkml:trace>
  <inkml:trace contextRef="#ctx0" brushRef="#br0" timeOffset="-77425.015">5271 6402 19044,'-6'-2'1912,"6"2"201,0 0-633,0 0-400,0 0-183,1 2-193,36 17-176,-17-14-232,1 0-64,5-2-152,0-2-32,2 1-16,4 1-16,-3-2-8,-1 1 96,-6-2-744,-2 0-952</inkml:trace>
  <inkml:trace contextRef="#ctx0" brushRef="#br0" timeOffset="-76793.692">6225 6072 18868,'0'0'1971,"0"0"110,-7 3 1370,3-1-3409,1 1 0,-1-1 0,1 1 0,0 0 0,0 0 0,1 1 0,-1-1-1,0 1 1,1-1 0,0 1 0,0 0 0,0 0 0,0 0 0,1 0 0,0 0 0,0 0 0,0 0 0,-1 3-42,1-3 14,-8 29 111,0 0 1,2 0-1,2 0 1,1 1-1,1 0 1,2 0-1,3 20-125,-2-52 4,0-1 0,0 1 0,0 0 0,1-1 1,-1 1-1,1-1 0,-1 1 0,1-1 0,-1 1 0,1-1 0,0 1 1,0-1-1,0 0 0,0 1 0,0-1 0,0 0 0,0 0 0,0 0 0,0 0 1,0 0-1,1 0 0,-1 0 0,0 0 0,1 0 0,-1 0 0,1-1 0,-1 1 1,1-1-1,-1 1 0,1-1 0,-1 0 0,1 1 0,0-1 0,-1 0 0,1 0 1,-1 0-1,1 0 0,0 0 0,-1-1 0,1 1 0,-1 0 0,1-1 0,-1 1 1,1-1-1,-1 1 0,1-1 0,-1 0 0,1 0 0,-1 0 0,0 0 0,0 0 1,1 0-1,-1 0-4,6-4 1,0 1 1,0 0-1,1 0 1,-1 1-1,1-1 1,0 2-1,0-1 0,0 1 1,1 0-1,-1 1 1,0 0-1,1 0 1,-1 1-1,0 0 1,1 1-1,-1 0 1,0 0-1,1 0 1,-1 1-1,0 1 1,0-1-1,0 1 0,-1 0 1,1 1-1,-1 0 1,0 0-1,0 1 1,0 0-1,0 0 1,5 6-2,-10-9 0,-1-1 1,0 1 0,1 0-1,-1-1 1,0 1 0,0 0-1,0 0 1,0 0 0,0 0 0,0 0-1,-1 0 1,1 0 0,-1 0-1,1 1 1,-1-1 0,0 0-1,0 0 1,0 0 0,0 0-1,0 0 1,-1 1 0,1-1-1,-1 0 1,1 0 0,-1 0-1,0 0 1,1 0 0,-1 0 0,0 0-1,-1 0 1,1 0 0,0-1-1,0 1 1,-1 0 0,1-1-1,-1 1 1,1-1 0,-1 1-1,0-1 1,0 0 0,0 1-1,-11 7 75,-1-1 1,0 0 0,-1-1-1,1 0 1,-1-1 0,-1-1-1,1 0 1,-1-2-1,0 1 1,0-2 0,0 0-1,0-1 1,0 0 0,0-2-1,0 0 1,0 0 0,0-2-1,0 0 1,0 0-1,1-2 1,-4-1-76,-81-23 9,98 28-146,2 1-178,3-2-530,11-10-510</inkml:trace>
  <inkml:trace contextRef="#ctx0" brushRef="#br0" timeOffset="-76322.402">6316 5977 20580,'0'-4'253,"0"1"0,0-1 0,1 1 0,0-1-1,-1 1 1,1 0 0,0-1 0,1 1 0,-1 0 0,0 0-1,1 0 1,0 0 0,0 0 0,0 0 0,0 0-1,0 0 1,0 1 0,1-1 0,0 1 0,-1 0-1,1 0 1,0 0 0,0 0 0,0 0 0,0 0 0,0 1-1,1-1-252,92-33 705,-94 34-698,1-1-1,-1 1 1,0 0-1,1 0 1,-1 0-1,1 0 1,-1 0-1,1 0 1,0 1-1,-1-1 1,1 1-1,0 0 1,-1 0 0,1 0-1,0 0 1,-1 0-1,1 0 1,0 1-1,-1 0 1,1-1-1,-1 1 1,1 0-1,-1 0 1,1 0-1,-1 0 1,0 1-1,1-1 1,-1 1-1,0 0 1,0-1-1,0 1 1,0 0-1,0 0 1,-1 0-1,1 0 1,-1 0-1,1 1 1,-1-1-1,0 0 1,1 1-1,-1-1 1,-1 1-1,1 0-6,-2 6 14,-2 0 0,1 0 0,-1 0 0,0 0 0,-1-1 0,0 1 0,0-1 0,-1 0 0,0 0 0,-1 0 0,0-1-1,0 0 1,0 0 0,-7 5-14,4-4 33,2 0 0,-1 1-1,1 0 1,1 0 0,-1 0-1,1 1 1,1 0 0,0 0-1,1 0 1,-1 1-33,6-10 2,0 0 0,0 0 0,0 0-1,0 0 1,0 0 0,0 0 0,0-1 0,0 1 0,0 0 0,0-1 0,0 1 0,0-1 0,0 0 0,0 1 0,1-1-1,-1 0 1,0 1 0,0-1 0,1 0 0,-1 0 0,0 0 0,0 0 0,1 0 0,-1 0 0,0-1 0,0 1-1,0 0 1,1-1 0,-1 1 0,1-1-2,74-15-760,-43 7 708</inkml:trace>
  <inkml:trace contextRef="#ctx0" brushRef="#br0" timeOffset="-74844.849">7167 6035 19740,'0'0'1610,"0"0"-192,0 3-461,-87 432 635,89-381-1602,7-64-1175,1-12 900</inkml:trace>
  <inkml:trace contextRef="#ctx0" brushRef="#br0" timeOffset="-74640.011">7393 5977 18508,'-3'35'1536,"-8"7"25,-4 15-585,-2 6-8,-5 6-144,3 1-88,3-9-248,3-4-111,10-15-233,3-7-56,5-17-40,-5-17-16,0-1-360,2 0-449,8-20-519</inkml:trace>
  <inkml:trace contextRef="#ctx0" brushRef="#br0" timeOffset="-74376.727">6888 6034 20404,'6'-2'1057,"6"-2"23,4 0-88,10-4-96,9-3-88,13-3-183,11 1-73,1 0-248,-2 2-104,-3 0-144,-6 0-16,-7 0 0,-3 1 8,-9 0-352,-6 3-624</inkml:trace>
  <inkml:trace contextRef="#ctx0" brushRef="#br0" timeOffset="-73420.583">7585 5710 19548,'67'-59'4070,"-58"55"-3957,-1 0-1,1 1 1,-1 0-1,1 0 1,0 1-1,0 0 0,0 0 1,1 1-1,-1 0 1,0 1-1,0 0 1,1 0-1,5 2-112,-11-1 13,0 0 0,-1 1 0,1 0 0,-1-1-1,0 1 1,1 1 0,-1-1 0,0 0 0,0 1 0,-1-1 0,1 1 0,0 0-1,-1 0 1,0 0 0,1 0 0,-1 1 0,-1-1 0,1 1 0,0-1 0,-1 1 0,0-1-1,0 1 1,0 0 0,0 0 0,0-1 0,-1 1 0,0 0 0,1 0 0,-2 0-1,1 0 1,0 0 0,-1-1 0,1 1 0,-1 0 0,0 0 0,-1-1 0,1 1 0,-1-1-1,1 1 1,-1-1 0,0 1 0,0-1 0,-1 0 0,1 0 0,0 0 0,-1 0-1,-1 1-12,-7 11 61,-1 0 0,-1-1-1,0-1 1,0 1-1,-1-2 1,-1 0-1,0-1 1,-1 0 0,0-2-1,0 1 1,-1-2-1,-11 4-60,25-11 96,3-1-10,0 0-25,17 3-4,82 41-377,-80-30-282</inkml:trace>
  <inkml:trace contextRef="#ctx0" brushRef="#br0" timeOffset="-71720.846">7805 5739 10506,'0'0'1110,"0"0"1084,-1 0 5571,-15-1-5068,-18-3-1765,17 11 708,13-3-1601,0 0-1,0 0 1,1 1-1,-1-1 0,1 1 1,0 0-1,0 0 1,1 0-1,0 0 1,-1 1-1,2-1 0,-1 0 1,1 1-1,-1-1 1,2 1-1,-1 0 0,0-1 1,1 1-1,0 0 1,1 0-1,-1-1 1,1 1-1,0-1 0,1 1 1,-1 0-1,1-1 1,0 0-1,0 1 0,1-1 1,-1 0-1,4 4-38,-3-8 13,-1-1-1,1 1 1,0 0-1,0-1 0,-1 0 1,1 0-1,0 0 1,0 0-1,0 0 0,-1 0 1,1-1-1,0 1 1,0-1-1,-1 0 1,1 1-1,-1-1 0,1-1 1,0 1-1,-1 0 1,0-1-1,1 1 0,-1-1 1,0 0-1,0 1 1,0-1-1,1-1-12,128-143 232,-129 143-229,6-5 4,-1 0 1,0 0 0,-1-1 0,0 0 0,-1 0-1,1-1 1,-2 0 0,0 0 0,0 0 0,0 0-1,-1-1 1,0-4-8,-4 14 2,-1-1 1,0 1-1,1 0 0,-1 0 1,0 0-1,0 0 0,0 0 1,1 0-1,-1 0 0,0 0 1,0 1-1,0-1 0,0 1 1,0-1-1,-1 1 0,1 0 0,0 0 1,0 0-1,0 0 0,0 0 1,0 1-1,0-1 0,0 1 1,0-1-1,0 1 0,0-1 1,0 1-1,0 0 0,0 0 1,1 0-1,-1 0 0,0 1 1,1-1-1,-2 2-2,-14 7 9,0 1 1,1 1 0,1 0-1,0 1 1,1 1-1,0 1 1,1 0 0,1 0-1,0 1 1,-6 13-10,7-6 4,1-1 0,0 1 0,2 1 1,1 0-1,1 0 0,1 0 0,1 1 0,1 4-4,1-23 1,1-1 0,-1 0 0,2 1 0,-1-1-1,0 1 1,1-1 0,0 1 0,1-1 0,-1 1 0,1-1-1,0 0 1,0 1 0,1-1 0,-1 0 0,1 1 0,0-1 0,1 0-1,-1-1 1,1 1 0,0 0 0,0-1 0,1 1 0,-1-1-1,1 0 1,0 0 0,0-1 0,0 1 0,1-1 0,-1 0-1,2 1 1,4-3-25,0 0 1,-1-1 0,1 0-1,-1-1 1,1 0 0,0 0-1,-1-1 1,0 0 0,1-1-1,-1 0 1,0 0 0,0-1 0,-1 0-1,1-1 1,-1 0 0,0 0-1,0-1 1,-1 0 0,1 0-1,-1-1 1,-1 0 0,1 0-1,-1 0 1,0-1 0,0-1 23,5-3-383,18-17-1221</inkml:trace>
  <inkml:trace contextRef="#ctx0" brushRef="#br0" timeOffset="-69337.265">8576 6196 16996,'0'0'1896,"0"0"481,-2 0-841,1 0-216,-1 0-216,2 1-511,3 15-161,15-8-112,5-1-56,4-4-112,3 1-32,4-2-88,1-2 0,1-3 120,1-2-272,-4-6 296</inkml:trace>
  <inkml:trace contextRef="#ctx0" brushRef="#br0" timeOffset="-67797.482">9545 5829 10642,'-5'-26'10904,"-17"28"-7603,-28 31-2621,33-14-574,1 1 1,0 1-1,2 1 0,1 0 1,0 1-1,2 0 1,0 1-1,2 0 1,1 0-1,-4 20-106,6-31 9,1 1 1,1 0-1,0 0 0,0 0 1,2 0-1,0 0 0,0 1 1,1-1-1,1 1 0,1-1 1,0 1-1,0-1 0,2 0 1,0 1-1,0-1 0,2-1 1,-1 1-1,5 7-9,35 9-851,-17-26-348</inkml:trace>
  <inkml:trace contextRef="#ctx0" brushRef="#br0" timeOffset="-67402.983">9912 5799 19380,'-2'6'2415,"-31"134"77,6-47-1812,13-50-441,3 0 1,1 0 0,2 1 0,-3 42-240,12-86 18,0 0 1,-1-1-1,1 1 1,-1 0 0,1 0-1,-1-1 1,1 1-1,0 0 1,-1 0 0,1 0-1,0 0 1,-1 0-1,1 0 1,0 0 0,-1 0-1,1 0 1,-1 0 0,1 0-1,0 0 1,-1 0-1,1 1 1,0-1 0,-1 0-1,1 0 1,-1 1-1,1-1 1,-1 0 0,1 1-1,-1-1 1,1 0-1,-1 1 1,1-1 0,-1 1-1,1-1 1,-1 1-1,0-1 1,1 1 0,-1 0-1,0-1 1,0 1 0,1-1-1,-1 1 1,0 0-1,0-1 1,0 1 0,0-1-1,1 1 1,-1 0-1,0-1 1,0 1 0,0 0-1,-1-1 1,1 1-1,0-1 1,0 1 0,0 0-1,0-1 1,-1 1-1,1 0 1,0-1 0,0 1-1,-1-1 1,1 1 0,-1 0-20,51-66 545,-3-2 0,-3-2-1,3-14-543,76-116-2079,-121 197 258,-2 2-573</inkml:trace>
  <inkml:trace contextRef="#ctx0" brushRef="#br0" timeOffset="-67123.326">10011 6083 15507,'1'16'2873,"4"1"-8,2 0-1609,0 2-144,3-1-432,1-1-232,2-1-288,3-3-88,3-4-40,3 1 8,0-4-336,0-2-632</inkml:trace>
  <inkml:trace contextRef="#ctx0" brushRef="#br0" timeOffset="-66859.787">10411 6110 21741,'0'6'1040,"3"-1"480,4 1-336,5-4-367,4-1-105,7-1-384,3-3-104,5 2-160,0 1-40,-6 0 88,-1 6-184,-3 1-1384</inkml:trace>
  <inkml:trace contextRef="#ctx0" brushRef="#br0" timeOffset="-66299.906">10928 6212 11819,'5'24'11743,"17"-31"-8851,0-16-2610,0-2 0,-3 0 0,0 0 0,-1-2 1,13-26-283,-9 15 74,83-173 10,-104 208-113,-5 26-135,-4 20 50,-26 209 91,33-249-25,1 0 1,-1 1 0,1-1-1,0 0 1,0 1 0,0-1-1,0 0 1,0 1-1,1-1 1,0 0 0,-1 0-1,1 1 1,0-1 0,1 0-1,-1 0 1,1 0 0,-1 0-1,1-1 1,0 1 0,0 0-1,0-1 1,0 1 0,0-1-1,1 0 1,-1 1 0,1-1-1,0 0 1,0 0 47,10-6 1743</inkml:trace>
  <inkml:trace contextRef="#ctx0" brushRef="#br0" timeOffset="-66007.097">11455 5580 19788,'-5'80'4277,"61"35"-3223,-16-43-830,-35-59-207,-1 1 1,0 0-1,-1 1 1,-1-1 0,0 1-1,-1-1 1,0 1-1,-1-1 1,-1 1-1,0-1 1,-1 1-1,-1-1 1,0 0 0,-1 1-1,0-2 1,-5 11-18,-7 13-6,-2-1 0,-1 0 0,-1-2 1,-2 0-1,-15 15 6,-4 3-558</inkml:trace>
  <inkml:trace contextRef="#ctx0" brushRef="#br0" timeOffset="-64551.832">11912 5943 19276,'0'0'1360,"0"2"129,7 27-425,-1-9-240,1 4-136,2 2-296,1 0-128,5 1-160,1-3-40,4-6-32,0-4 8,2-8-8,2-6 0,3-14-136,4-10-376,3-11-744</inkml:trace>
  <inkml:trace contextRef="#ctx0" brushRef="#br0" timeOffset="-64273.644">12297 5854 17284,'-13'32'2184,"-8"5"-15,-2 10-953,-2 2-208,-3 4-240,7 1-208,-1-2-240,1 2-71,5-3-121,3-1-56,1-6-40,4-6 8,0-12-72,1-8-281,0-8-759,-4-7-368</inkml:trace>
  <inkml:trace contextRef="#ctx0" brushRef="#br0" timeOffset="-63635.209">12602 5400 21389,'0'0'732,"-1"4"72,-24 83-250,-3-2 1,-4-1-1,-4-2 1,-21 33-555,20-79 437,26-85-141,10 31-311,0-1 1,2 1-1,0 0 0,1 0 0,1 0 1,0 0-1,2 0 0,0 0 0,1 1 1,0 0-1,2 0 0,0 1 0,1 0 0,1-1 15,-10 16-3,1-1 0,-1 1-1,0 0 1,1 0 0,-1 0-1,1-1 1,0 1 0,-1 0-1,1 0 1,0 0 0,0 0-1,0 0 1,0 0-1,-1 1 1,1-1 0,0 0-1,1 0 1,-1 1 0,0-1-1,0 0 1,0 1 0,0-1-1,0 1 1,1 0 0,-1-1-1,0 1 1,0 0-1,1 0 1,-1-1 0,0 1-1,0 0 1,1 0 0,-1 1-1,0-1 1,1 0 0,-1 0-1,0 1 1,0-1-1,0 0 1,1 1 0,-1-1-1,0 1 1,0 0 0,0-1-1,0 1 1,0 0 0,0 0-1,0 0 1,0 0 0,0-1-1,0 1 1,-1 0-1,1 1 1,0-1 3,64 192-121,-56-167 198,-1 1-1,-2-1 1,-1 1 0,0 0 0,-3 0 0,0 1 0,-1-1 0,-2 3-77,0-29 24,-1 0 1,1-1 0,0 1 0,-1-1 0,1 0 0,-1 1-1,1-1 1,0 0 0,-1 0 0,1 0 0,-1 0 0,1 0-1,-1 0 1,1 0 0,-1 0 0,1 0 0,0-1 0,-1 1-1,1-1 1,0 1 0,-1-1 0,1 1 0,0-1 0,-1 0-1,1 0 1,0 0 0,0 0 0,0 0 0,0 0-1,0 0 1,0 0 0,0 0 0,0 0 0,0 0 0,1-1-1,-1 1 1,0 0 0,1 0 0,-1-1 0,1 1 0,-1-1-1,1 0-24,-215-283-476,179 248 272,34 35 130,2 2 27,0 0 12,4 1-6,114 33-106,40-8 65,-107-21-623</inkml:trace>
  <inkml:trace contextRef="#ctx0" brushRef="#br0" timeOffset="-60541.427">12999 5993 19132,'0'0'1160,"0"0"161,0 0-673,15 3-128,5-2-80,5 2-232,0-1-96,7 1-88,-3 1 0,3 5-16,-1 1 64,-8-1-696,-4-1 3729</inkml:trace>
  <inkml:trace contextRef="#ctx0" brushRef="#br0" timeOffset="-60293.112">12891 6164 18620,'0'10'1232,"3"2"457,7-4-1041,3 0-8,11-5-80,2-5-120,10-5-168,5-5-72,3-1-152,1 1-8,-7 5-856,-6 3-3985</inkml:trace>
  <inkml:trace contextRef="#ctx0" brushRef="#br0" timeOffset="-59796.477">13825 5793 12163,'-34'-18'8499,"-4"11"-3992,32 7-4453,0 0 0,0 0 0,0 1 0,1 0 0,-1 0 0,0 0 0,0 1 0,0-1 0,1 1 1,-1 1-1,1-1 0,-1 1 0,1 0 0,0 0 0,0 1 0,1-1 0,-1 1 0,1 0 0,-1 1 0,1-1 0,0 1 1,1-1-1,-1 1 0,1 0 0,0 1 0,0-1 0,1 0 0,-1 4-54,-2 6-3,1 1 1,0-1-1,1 1 1,1 0-1,1 1 1,0-1-1,1 0 0,1 0 1,0 0-1,1 0 1,1 0-1,0 0 0,2 0 1,-1-1-1,2 0 1,3 8 2,-6-20 5,-1 1 0,0-1 0,1 0 1,-1 0-1,1 0 0,0 0 0,0 0 1,0-1-1,1 1 0,-1-1 0,0 0 1,1 0-1,0 0 0,-1 0 0,1-1 1,0 1-1,0-1 0,0 0 0,0 0 0,0-1 1,0 1-1,0-1 0,0 0 0,0 0 1,0 0-1,0 0 0,0-1 0,0 0 1,0 1-1,4-3-5,6-1 21,-1-1 0,1 0 0,-1-1 1,0 0-1,-1-2 0,1 1 0,-1-1 0,2-3-21,-4 3 22,0-1-1,-1 0 1,0 0-1,0 0 0,-1-1 1,-1 0-1,1-1 1,-2 0-1,0 0 0,0 0 1,1-4-22,-5 10 19,0 0 0,-1-1 0,1 1 0,-1-1 0,0 1 0,0-1 0,-1 0 1,0 1-1,0-1 0,0 0 0,-1 1 0,1-1 0,-2 1 0,1-1 0,0 1 0,-1-1 1,0 1-1,0 0 0,-1 0 0,1 0 0,-1 0 0,0 0 0,-1 0 0,1 1 0,-1 0 1,-1-2-20,-3-2-42,0 1 0,0 0 0,-1 1 0,0 0 0,0 1 0,0-1 0,0 2 0,-1-1 0,0 1 0,0 1 0,0 0 0,0 0 0,-10 0 42,-6 3 1715</inkml:trace>
  <inkml:trace contextRef="#ctx0" brushRef="#br0" timeOffset="-56985.301">7998 5575 15179,'-66'-61'5469,"57"51"-5163,0 1-1,0 0 1,-1 0-1,0 1 0,-1 0 1,0 0-1,0 1 1,0 1-1,-6-3-305,-20-1 213,0 1 1,0 2-1,0 1 0,-1 2 0,0 2 1,0 1-1,-10 2-213,-1-1-10,-188 9 79,0 9 0,-64 21-69,213-27-5,47-9 11,0 2 0,1 1 0,0 3 0,0 1-1,1 2 1,1 1 0,0 2 0,1 2 0,0 2 0,1 1-1,-31 24-5,47-27-5,0 2-1,2 0 0,0 2 1,1 0-1,1 1 0,1 0 1,1 1-1,1 1 1,1 0-1,1 1 0,2 0 1,0 0-1,1 1 0,2 0 1,1 1-1,1-1 0,0 9 6,0 18-10,3 1 1,2 0-1,2-1 0,2 1 0,3-1 0,2-1 0,2 1 1,19 48 9,11 11-116,5-2 0,5-2 0,34 48 116,-80-141-47,2 0 0,0 0 0,1-1 1,0 0-1,1-1 0,0 0 0,1-1 1,1 0-1,0 0 0,0-1 0,1-1 1,1 0-1,-1-1 0,2 0 0,-1-1 1,1-1-1,0 0 0,1-1 0,0-1 1,3 0 46,0-2-15,-1-2 1,0-1-1,0 0 1,1-1-1,-1-1 1,0-1-1,0 0 1,0-2-1,-1 0 0,1-1 1,-1 0-1,0-2 1,12-7 14,24-16-12,-1-3 0,-2-1 0,20-22 12,-66 55-2,73-56 8,-2-3 1,-4-4-1,-2-2 0,-3-3 0,-3-3 1,-4-3-1,14-27-6,161-318 8,-226 406-7,14-22 6,-2 0 1,-1-2-1,-2 0 1,-2-1 0,-1 0-1,-2-1 1,-2-1-1,-2 0-7,-7 37 18,0 1 0,-1 0-1,1 0 1,-1 0-1,0-1 1,0 1 0,-1 0-1,1 0 1,-1-1 0,0 1-1,0 0 1,0 0-1,-1 0 1,1 0 0,-1 0-1,0 0 1,0 1 0,-1-1-1,1 1 1,-1-1-1,1 1 1,-1 0 0,0 0-1,-1 0 1,1 0 0,0 1-1,-1-1 1,-2-1-18,-20-4 122,-1 0 0,0 2 0,0 1 0,-1 1 0,1 2 0,-1 0 0,-25 3-122,50-1-7,-54 1-465,8 3-402</inkml:trace>
  <inkml:trace contextRef="#ctx0" brushRef="#br0" timeOffset="-55666.952">8538 5593 12267,'27'-2'579,"1"-2"0,-1 0 1,0-2-1,0-1 0,0-1 0,9-5-579,51-14 297,379-68-25,-71 56-109,-101 16-145,351-54 2,-434 47-2,0 9 1,1 10 0,159 13-19,-249 2 22,1-6 0,92-13-22,520-68 484,-405 61-182,-58-10 2451,-233 29-2655,0 3-1,0 1 1,0 2-1,-1 2 1,14 3-98,-24-1 113,-5 0-64,1-2 0,0 0-1,0-2 1,0 0 0,0-2-1,14-1-48,48 5 97,-85-4-61,-1-1 17,-23-6 812,19 6-867,3 0 1,0-1 0,0 1 0,0 0-1,1 0 1,-1 0 0,0 0 0,0 0 0,0 0 0,0 0 0,0 0 0,0 0-1,0 0 1,0 0 0,0 1 0,0-1 0,0 0 0,0 1 0,0-1-1,1 0 1,-1 1 0,0 0 0,0-1 0,0 1 0,1-1 0,-1 1-1,0 0 1,1-1 0,-1 1 0,0 0 0,1 0 0,-1 0 0,1-1 0,-1 1-1,1 0 1,0 0 0,-1 0 0,1 0 0,0 0 0,0 0 0,0 0-1,-1 0 1,1 0 0,0 0 0,0 0 0,0 0 0,1 0 1,-2 83 81,-4-1 0,-3 1-1,-8 27-80,15-106 202,1-5 1758</inkml:trace>
  <inkml:trace contextRef="#ctx0" brushRef="#br0" timeOffset="-55418.962">13770 5524 17404,'9'5'1456,"2"-1"392,4 3-943,2 2-433,1 0-104,1 0-288,0-2-48,-3-1-8,0-2-16,-3-4 160,3-4 24,3-14 8,5-7 16,6-15-152,4-9-296</inkml:trace>
  <inkml:trace contextRef="#ctx0" brushRef="#br0" timeOffset="-54203.528">15777 5260 16876,'-6'19'1760,"2"3"344,-2 4-1231,0 8-305,2-1-72,-2 8-240,2 5-120,1 8-104,0 5 16,-2 7 8,4 1-16,-3-3 16,-1-1-8,-1-7-16,2-4-8,-2-9 16,2-7-152,-2-14-5129</inkml:trace>
  <inkml:trace contextRef="#ctx0" brushRef="#br0" timeOffset="-53581.083">16323 5546 17260,'0'-10'2032,"0"10"281,0 0-945,0 0-408,-4 20-232,2 14-400,-1 5-96,-1 14-144,1 4-32,-3 3-24,0-3 24,1-6-8,-1-4 0,0-14-8,3-5 0,0-12-232,-1-7-512,-5-11-976</inkml:trace>
  <inkml:trace contextRef="#ctx0" brushRef="#br0" timeOffset="-53331.149">16133 5739 20220,'0'0'1289,"0"0"135,21 7-384,-2-2-312,6-5-136,11-2-248,2-2-63,10-5-121,2 0-88,-3-1-40,-2 1 32,-9 1-785,-2 3-495</inkml:trace>
  <inkml:trace contextRef="#ctx0" brushRef="#br0" timeOffset="-52895.588">16844 5272 22213,'-14'313'3423,"21"-136"-2712,-6-176-705,-1 0 1,0 0-1,0 0 1,1 0-1,-1 0 1,0 0-1,1 0 0,-1-1 1,1 1-1,-1 0 1,1 0-1,-1 0 1,1 0-1,0 0 1,-1-1-1,1 1 0,0 0 1,0-1-1,0 1 1,-1 0-1,1-1 1,0 1-1,0-1 0,0 0 1,0 1-1,0-1 1,0 0-1,0 1 1,0-1-1,0 0 1,0 0-1,0 0 0,0 0 1,0 0-1,0 0 1,0 0-1,0 0 1,0 0-1,0-1 0,0 1 1,0 0-1,0-1 1,0 1-1,0 0 1,0-1-1,0 0-6,49-32 94,-32 19-68,-17 12-27,1 0 1,0 0-1,0-1 1,1 1-1,-1 0 1,0 1-1,1-1 0,-1 0 1,1 1-1,-1-1 1,1 1-1,0 0 0,0 0 1,-1 0-1,1 0 1,0 1-1,0-1 1,0 1-1,0 0 0,0-1 1,0 1-1,0 0 1,0 1-1,0-1 1,0 1-1,0-1 0,-1 1 1,1 0-1,0 0 1,0 0-1,-1 0 0,1 1 1,0-1-1,-1 1 1,1-1-1,-1 1 1,0 0-1,0 0 0,1 0 1,-1 0-1,-1 1 1,1-1-1,0 0 1,0 1-1,-1-1 0,1 3 1,-1 3 48,-1 0-1,-1 1 0,0-1 1,0 0-1,0 0 0,-1 0 1,0 0-1,-1-1 0,0 1 1,0 0-1,-1-1 1,1 0-1,-2 0 0,1 0 1,-1 0-1,0-1 0,0 0 1,-1 0-1,0 0 0,0 0 1,0-1-1,-1 0 0,1-1 1,-1 1-1,0-1 0,-1-1 1,1 1-1,-8 1-47,10-1 25,-1-1-1,1-1 1,-1 1-1,0-1 1,0 0 0,0 0-1,0-1 1,0 1-1,0-2 1,0 1 0,-1 0-1,1-1 1,0 0-1,0-1 1,-1 0 0,1 0-1,0 0 1,0 0 0,0-1-1,0 0 1,0 0-1,0-1 1,1 0 0,-1 0-1,1 0 1,0 0-1,0-1 1,0 0 0,0 0-1,1-1 1,-4-3-25,6-31-1451,15 14-366</inkml:trace>
  <inkml:trace contextRef="#ctx0" brushRef="#br0" timeOffset="-52378.082">17100 5135 11018,'-1'-1'1263,"-2"-2"-293,3 0 2688,3 0 3754,2-3-7329,0 2 0,1-1 0,0 0-1,0 1 1,0 0 0,0 1 0,1-1-1,-1 1 1,1 1 0,0-1 0,0 1 0,0 0-1,0 0 1,0 1 0,1 0 0,-1 1-1,0-1 1,1 1 0,-1 1 0,0-1 0,0 1-1,1 1 1,-1-1 0,0 1 0,0 1-1,0-1 1,-1 1 0,4 2-83,-7-3 12,0-1 0,0 1-1,-1 1 1,1-1 0,-1 0 0,1 1-1,-1-1 1,0 1 0,0 0 0,0-1-1,0 1 1,-1 0 0,1 0 0,-1 1-1,0-1 1,1 0 0,-2 0 0,1 1 0,0-1-1,-1 0 1,1 1 0,-1-1 0,0 0-1,0 1 1,0-1 0,-1 1 0,1-1-1,-1 0 1,0 1 0,0-1 0,0 1-12,-53 96 830,-39 6 264,92-104-1038,1-2-34,18 7 5,62-19-347,-42 2-796,4-4-619</inkml:trace>
  <inkml:trace contextRef="#ctx0" brushRef="#br0" timeOffset="-50898.746">17668 5467 7514,'3'-4'808,"-3"4"600,0 0-544,0 0-368,0 0-16,0 0-279,0 0-57,0 0-80,0 1 8</inkml:trace>
  <inkml:trace contextRef="#ctx0" brushRef="#br0" timeOffset="-50071.562">17691 5427 16804,'0'-1'3523,"-2"1"1977,-36 119-4132,18-39-1230,7-38-96,3 1 0,1 0 0,2 1 0,-1 42-42,8-84-46,0-2-231,30-57-3053,-14 19 1567</inkml:trace>
  <inkml:trace contextRef="#ctx0" brushRef="#br0" timeOffset="-49779.258">17830 5333 13547,'42'-68'9458,"-37"93"-7711,-10 25-1470,-3 0 0,-2-1-1,-2 0 1,-4 5-277,3-10 147,1 0-1,3 1 0,1 0 1,3 0-1,0 16-146,5-25-1147,-2-39-57,-9-12-351</inkml:trace>
  <inkml:trace contextRef="#ctx0" brushRef="#br0" timeOffset="-49535.031">17510 5281 20004,'-1'-2'-381,"6"-5"7410,13-1-6719,-1 1 0,1 1 0,0 0 0,1 1 0,0 1 0,-1 1 0,8 0-310,-2 0 60,190-29 39,-212 31-155,0 1-1,0-1 1,0 1 0,0 0-1,0-1 1,0 1 0,0 0-1,1 0 1,-1 0-1,0 1 1,0-1 0,0 0-1,0 1 1,0-1 0,0 1-1,0 0 1,0 0 0,0 0-1,0 0 1,0 0 0,0 0-1,-1 0 1,1 1 0,0-1-1,-1 1 1,1-1 0,-1 1-1,1-1 1,-1 1 0,0 0-1,0 0 1,0 0 0,0 0 56,-2 12-1893</inkml:trace>
  <inkml:trace contextRef="#ctx0" brushRef="#br0" timeOffset="-46981.216">18139 5196 11514,'0'0'698,"0"0"497,0 0-8,0 0-268,0 0-189,19 16 5719,-8 18-5637,-12-13 1643,-12 11-2056,10 2 2044,24-45-2389,-5-3-46,-2-1 0,0-1 0,0 0-1,-2 0 1,0-2 0,-1 1-1,0-2 1,-2 1 0,0-1-1,-1-1 1,-1 0 0,-1 0 0,2-11-8,-8 30 2,1 0 0,-1 0 0,0 0 0,0 0 1,0 0-1,0-1 0,0 1 0,0 0 1,0 0-1,-1 0 0,1 0 0,0 0 1,-1 1-1,1-1 0,0 0 0,-1 0 1,1 0-1,-1 0 0,1 0 0,-1 0 0,0 0 1,1 1-1,-1-1 0,0 0 0,1 1 1,-1-1-1,0 0 0,0 1 0,0-1 1,0 1-1,0-1 0,0 1 0,0 0 0,1-1 1,-1 1-1,0 0 0,0 0 0,0-1 1,0 1-1,0 0 0,-1 0 0,1 0 1,0 0-1,0 0 0,0 1 0,0-1 1,0 0-1,0 0 0,1 1 0,-1-1 0,0 0 1,0 1-1,0-1 0,0 1 0,0-1 1,0 1-3,-55 30 13,43-21-14,0 1 1,1 1-1,0 0 0,1 1 0,1 0 0,0 1 1,1 0-1,0 1 0,1-1 0,0 2 1,2-1-1,-1 1 0,2 0 0,0 0 0,1 1 1,1-1-1,1 1 0,0 0 0,1-1 0,0 1 1,2 0-1,0 2 1,-1-16 0,0-1-1,0 0 1,0 0 0,1 0-1,-1 0 1,0 1 0,1-1-1,-1 0 1,1 0 0,0 0 0,0 0-1,0 0 1,0 0 0,0 0-1,0-1 1,1 1 0,-1 0-1,0 0 1,1-1 0,0 1 0,-1-1-1,1 0 1,0 1 0,0-1-1,-1 0 1,1 0 0,0 0-1,0 0 1,0 0 0,0-1-1,1 1 1,-1-1 0,0 1 0,0-1-1,0 0 1,0 1 0,1-1-1,-1 0 1,0-1 0,0 1-1,0 0 1,0-1 0,0 1 0,1-1 0,104-50-2344,-64 28-2299</inkml:trace>
  <inkml:trace contextRef="#ctx0" brushRef="#br0" timeOffset="-42750.099">2503 6132 9850,'13'-1'899,"0"0"-1,0 0 1,-1-1-1,1-1 1,-1 0-1,1-1 1,-1 0-1,0-1 1,0 0 0,1-1-899,17-13 277,0-1 1,-1-1 0,-2-1 0,0-2 0,1-3-278,97-78 501,-101 90-315,-1 1 0,2 1 0,0 1 1,0 1-1,1 1 0,0 1 0,1 2 0,19-3-186,362-95 757,-189 42-28,-81 17-609,-126 43-113,0 0-1,0 1 1,0 1 0,0 0-1,0 0 1,0 1 0,0 1-1,0 0 1,0 1 0,0 0-1,0 0 1,9 4-7,52 50 91,-70-49 36,0 0 0,-1 0 1,0 0-1,0 0 0,0 0 0,-1 1 1,0-1-1,-1 1 0,1-1 0,-1 0 1,-1 1-1,0-1 0,0 4-127,-1 10 65,3-5-41,0 0 0,1 1 0,1-1 1,0 0-1,1 0 0,1-1 0,1 1 0,2 5-24,-7-20 26,-1-1-62,0 0-234,0 0-298,0-1-1346,0-1 2969</inkml:trace>
  <inkml:trace contextRef="#ctx0" brushRef="#br0" timeOffset="-42502.687">4084 5812 17116,'1'10'1744,"-1"0"48,8 6-663,-1-2-225,2 0-104,2 4-264,3-4-112,3 7-240,2-2-72,0-5-40,1 1-32,-5-14 0,-2-2 16,0-15 16,0-5 0,-1-6-216,-2-1-392,-5 2-2704</inkml:trace>
  <inkml:trace contextRef="#ctx0" brushRef="#br0" timeOffset="-41719.739">2563 5964 9746,'52'-45'11074,"-49"68"-10175,-95 211-540,74-176-258,18-57-99,0-1 1,0 1-1,0 0 0,0 0 0,1-1 0,-1 1 0,0 0 0,1 0 0,-1-1 0,0 1 0,1 0 0,-1-1 0,1 1 0,-1 0 0,1-1 0,-1 1 1,1-1-1,0 1 0,-1-1 0,1 1 0,0-1 0,-1 1 0,1-1 0,0 0 0,-1 1 0,1-1 0,0 0 0,0 0 0,0 1 0,-1-1 0,1 0 1,0 0-1,0 0 0,0 0 0,-1 0 0,1 0 0,0 0 0,0 0 0,-1-1 0,1 1 0,0 0 0,0 0 0,0-1 0,-1 1 0,1 0 0,0-1 1,-1 1-1,1-1 0,0 1 0,-1-1 0,1 0-2,46-19 31,-46 19-29,146-88-6,-98 62-313</inkml:trace>
  <inkml:trace contextRef="#ctx0" brushRef="#br0" timeOffset="-31269.025">1792 8010 17516,'9'-1'6776,"-7"15"-3944,-2-4-3769,-10 72 1466,5-51-460,1 0 0,2 1 0,1 0 0,2-1-1,2 15-68,6-23-1708,4-35 185</inkml:trace>
  <inkml:trace contextRef="#ctx0" brushRef="#br0" timeOffset="-30986.438">2008 7975 12363,'0'11'4417,"-1"5"1400,-2 10-4513,-5 6-240,-5 7-376,7 2-111,-4-1-169,0-1-104,8-7-184,-2-1-40,4-11-24,3-2-32,-3-11 16,0-7-40,0 0-568,-9-16-457,-1-4-759</inkml:trace>
  <inkml:trace contextRef="#ctx0" brushRef="#br0" timeOffset="-30723.321">1604 7949 16924,'-51'-44'8008,"49"43"-6954,2 1-314,41-3 283,12 7-1083,1-2 0,-1-2 0,0-2 0,0-3 0,0-3 0,-1-1 0,25-9 60,-52 12-1684</inkml:trace>
  <inkml:trace contextRef="#ctx0" brushRef="#br0" timeOffset="-30256.024">2709 7689 15723,'-3'3'6560,"-3"7"-3360,-36 72-3080,29-56-29,1 0 0,1 1 0,2 0 1,1 1-1,1 0 0,1 0 0,1 0 0,2 1 1,1 0-1,1 0 0,1 0 0,2-1 0,5 28-91,-6-51-22,0 0-1,0 1 0,0-1 0,1 0 0,0 0 1,0 0-1,0-1 0,1 1 0,0 0 0,-1-1 1,2 0-1,-1 1 0,0-1 0,1 0 1,0-1-1,0 1 0,0-1 0,0 0 0,1 0 1,-1 0-1,1 0 0,0-1 0,-1 0 0,1 0 1,0 0-1,1 0 0,-1-1 0,0 0 0,0 0 1,1-1-1,-1 1 0,0-1 0,1 0 23,26-4-639</inkml:trace>
  <inkml:trace contextRef="#ctx0" brushRef="#br0" timeOffset="-29340.656">3364 7840 14987,'5'-6'1982,"9"-9"1160,-9 5 3391,-16 10-4962,4 0-1541,1 0-1,-1 1 0,1 0 0,-1 0 1,1 1-1,-1 0 0,1 0 0,0 0 0,0 1 1,0 0-1,0 0 0,-4 3-29,-2 1 7,0 0 1,1 1-1,0 1 1,1 0-1,0 0 0,0 1 1,1 0-1,0 0 0,1 1 1,0 1-1,0-1 0,2 1 1,-1 1-1,2-1 1,-1 1-1,2 0 0,0 0 1,0 0-1,1 1 0,1-1 1,0 1-1,1 0 0,1 0-7,0-12 2,1 0-1,-1 1 0,1-1 0,0 0 0,0 0 0,0 0 0,0 0 1,0 0-1,1 0 0,-1 0 0,0 0 0,1-1 0,0 1 0,-1 0 1,1-1-1,0 1 0,0-1 0,0 0 0,0 0 0,0 1 0,0-1 0,0-1 1,0 1-1,0 0 0,1 0 0,-1-1 0,0 1 0,0-1 0,1 0 1,-1 0-1,0 0 0,1 0 0,-1 0 0,1 0-1,79-20 61,-66 11-53,1-1-1,-1 0 0,0-1 1,-1-1-1,0 0 1,-1-1-1,-1-1 0,0 0 1,-1-1-1,0 0 0,-1-1 1,6-12-8,-6-3-14,-11 29-27,0 2-19,-3 1-24,2 0 78,-1 0 1,1 0 0,0 0-1,-1 0 1,1 0-1,0 1 1,0-1 0,0 1-1,-1-1 1,1 0-1,1 1 1,-1 0-1,0-1 1,0 1 0,1 0-1,-1-1 1,1 1-1,-1 0 1,1-1 0,0 1-1,-1 0 1,1 0-1,0 0 1,0-1 0,1 1-1,-1 0 1,0 0-1,0-1 1,1 1 0,-1 0-1,1 0 1,0-1-1,-1 1 1,1-1 0,0 1-1,0 0 1,0-1-1,0 1 6,1 3-181,0-1 0,1 1-1,-1-1 1,1 1 0,0-1 0,0 0-1,0 0 1,1 0 0,-1 0 0,1-1-1,0 0 1,0 1 0,0-1 0,3 1 181,12 2 1632</inkml:trace>
  <inkml:trace contextRef="#ctx0" brushRef="#br0" timeOffset="-28930.779">3903 7783 15603,'7'-15'6454,"-9"24"-2035,-11 30-2225,12-36-2627,-24 61 503,17-46-52,0 2 0,1-1 0,1 1 0,0 0 0,2 0 0,-1 15-18,4-32 2,0-1 0,1 1 0,0-1 0,0 1 0,0 0 0,0-1 0,0 1 0,0-1 0,1 1 0,-1-1-1,1 1 1,0-1 0,0 1 0,0-1 0,0 1 0,0-1 0,0 0 0,0 0 0,1 0 0,0 0 0,-1 0-1,1 0 1,0 0 0,0 0 0,0 0 0,0-1 0,0 1 0,0-1 0,0 0 0,2 2-2,-2-6-97,-1 1 1,1 0-1,-1 0 1,1-1-1,-1 1 1,0-1-1,0 1 0,0-1 1,0 1-1,-1-1 1,1 1-1,-1-1 1,0 0-1,1 1 1,-1-1-1,0 0 1,-1 0-1,1 1 1,0-1-1,-1 0 1,1 1-1,-1-1 0,0 1 1,0-1-1,0 1 1,-2-3 96,-10-17-1978,-3 1-322</inkml:trace>
  <inkml:trace contextRef="#ctx0" brushRef="#br0" timeOffset="-28657.318">3742 7940 18404,'2'6'1496,"4"1"465,1-1-601,9-3-352,4-1-200,8-2-328,4-5-111,8-1-161,-4 1-40,1 0-8,-5 1-360,-4 2-961,-4 2 1065</inkml:trace>
  <inkml:trace contextRef="#ctx0" brushRef="#br0" timeOffset="-28345.747">4263 7599 20700,'0'0'1942,"0"0"173,0 0-726,1 4-384,13 167 225,-14-165-1225,0 0 0,1 0 0,-1 1 0,1-1 1,0-1-1,1 1 0,-1 0 0,1 0 0,0 0 1,1-1-1,-1 1 0,1-1 0,0 0 0,1 0 1,-1 0-1,1 0 0,0 0 0,0-1 0,0 0 0,1 0 1,0 0-1,-1 0 0,1-1 0,1 0 0,-1 0 1,0 0-1,5 1-5,-1-2 8,-7-2-9,0 0 1,0-1-1,0 1 1,0 0-1,0 0 1,0 0-1,0 1 0,0-1 1,0 1-1,0-1 1,0 1-1,0-1 1,0 1-1,0 0 1,0 0-1,0 0 1,0 0-1,-1 0 0,1 1 1,0-1-1,-1 0 1,1 1-1,-1-1 1,1 1-1,-1 0 1,0-1-1,0 1 0,0 0 1,0 0-1,0 0 1,0 0-1,0 0 1,-1 0-1,1 0 1,-1 0-1,1 0 1,-1 0-1,0 0 0,0 0 1,0 0-1,0 0 1,0 0-1,0 0 1,-1 2 0,-2 2 28,0 0 1,0-1 0,-1 0-1,0 1 1,0-1 0,0 0-1,-1-1 1,1 1 0,-1-1-1,0 0 1,-1 0 0,1-1-1,-1 1 1,1-1 0,-1 0-1,0-1 1,0 0 0,0 1-1,0-2 1,-1 1 0,1-1-1,0 0 1,-1 0-1,1-1 1,-1 0 0,1 0-1,-1 0 1,1-1 0,-1 0-1,1 0 1,0-1 0,0 0-1,-1 0 1,1 0 0,1-1-1,-1 0 1,0 0 0,1 0-1,-2-2-28,5 3-45,1 1 0,0-1 0,0 1 0,0-1 0,0 1-1,0-1 1,0 0 0,1 0 0,-1 0 0,0 1 0,1-1-1,0 0 1,-1 0 0,1 0 0,0 0 0,0 0 0,0 0-1,0 1 1,0-1 0,1 0 0,-1 0 0,0 0 0,1 0-1,-1 0 1,1 1 0,0-1 0,0 0 0,0 0 0,0 1-1,1-2 46,10-16 331</inkml:trace>
  <inkml:trace contextRef="#ctx0" brushRef="#br0" timeOffset="-27867.455">4436 7393 16900,'0'0'2794,"0"0"-250,0 0-930,0 0-431,3-2-360,12-3-667,0 0 0,0 0 1,0 1-1,1 1 1,0 1-1,-1 0 1,1 1-1,0 1 0,0 0 1,8 2-157,-23-2 6,0 0 0,1 1 0,-1-1 0,0 0 0,0 1 0,1 0 1,-1-1-1,0 1 0,0-1 0,0 1 0,0 0 0,0 0 0,0 0 0,0 0 0,0 0 0,0 0 1,0 0-1,0 0 0,-1 0 0,1 0 0,0 0 0,-1 0 0,1 1 0,-1-1 0,1 0 0,-1 0 1,0 1-1,0-1 0,1 0 0,-1 1 0,0-1 0,0 0 0,0 1 0,0-1 0,0 0 1,-1 1-1,1-1 0,0 0 0,-1 1 0,1-1 0,-1 1-6,-23 50 243,-71 39 197,105-91-448,57-10-996,-32-2-622</inkml:trace>
  <inkml:trace contextRef="#ctx0" brushRef="#br0" timeOffset="-27491.235">4880 7234 18900,'1'5'3018,"86"117"1247,-79-105-4164,-1 1 0,0 0 0,-1 0 0,-1 0 0,-1 1 0,-1 0 0,0 0 0,-1 0 0,-2 0 0,1 0 0,-2 0-1,-1 0 1,0 0 0,-4 11-101,-7 28 26,-3 0 0,-2-1 0,-3-1-1,-3 1-25,-32 69-144,29-74-381</inkml:trace>
  <inkml:trace contextRef="#ctx0" brushRef="#br0" timeOffset="-23577.16">5599 7774 16420,'0'0'2800,"0"0"697,0 0-1801,0 1-424,0 1-143,18 17-417,2-15-296,4-1-216,3-3-72,4-1-56,0-1-24,1 2-8,-3 0 32,-4 7-944,-3 4-752</inkml:trace>
  <inkml:trace contextRef="#ctx0" brushRef="#br0" timeOffset="-20683.682">6815 7396 16444,'0'0'2596,"0"0"-247,0 0-965,1 3-413,2 16-713,-1 0-1,-1 0 1,-1 0 0,-1 0 0,0 0 0,-1 0 0,-3 8-258,-1 20 144,-6 179 777,12-224-575,5-7 207,176-238-252,-105 169-2696,-74 72 1717</inkml:trace>
  <inkml:trace contextRef="#ctx0" brushRef="#br0" timeOffset="-20506.345">6931 7651 13691,'0'21'3329,"0"-1"896,4 2-2753,2 0-176,3-2-320,2 1-272,2-1-319,3-1-137,3-1-152,2-2-64,2-3-72,1-1-416,2-5-897</inkml:trace>
  <inkml:trace contextRef="#ctx0" brushRef="#br0" timeOffset="-20264.282">7319 7705 21173,'0'0'1032,"0"0"544,0 2-256,23 12-455,-5-14-177,2-6-384,2 1-120,1-1-120,1 3 16,-4 1-568,-1 2-488</inkml:trace>
  <inkml:trace contextRef="#ctx0" brushRef="#br0" timeOffset="-19825.952">7733 7761 22021,'42'-6'4235,"6"-49"-3665,64-172-528,-111 224-148,3 37-257,-47 195 408,46-134-363,4-89-145,-1-5 2182</inkml:trace>
  <inkml:trace contextRef="#ctx0" brushRef="#br0" timeOffset="-19544.206">8071 7330 17020,'0'0'2806,"-1"-1"1113,5 12-2795,42 72 453,-38-72-1564,0 1 1,0 0-1,-1 0 1,-1 1-1,0-1 1,0 1-1,-2 0 1,0 1-1,0-1 1,-1 1-1,-1 0 1,0 0-1,-1 0 1,0 0-1,-1 2-13,-5 6-50,-1 0 0,0-1 0,-2 1 0,-1-2 0,0 1 0,-2-1 0,0-1-1,-1 0 1,-1 0 0,0-1 0,-2-1 0,-8 8 50,-15 8-1500,0-7-1682</inkml:trace>
  <inkml:trace contextRef="#ctx0" brushRef="#br0" timeOffset="-18937.166">6748 7374 18532,'-1'-3'-280,"-16"0"6981,16 3-6693,-4 0 16,1 1-1,-1 0 1,1 0 0,-1 0 0,1 0 0,0 1-1,0-1 1,-1 1 0,1 0 0,0 0 0,1 1-1,-1-1 1,0 1 0,1 0 0,-1 0 0,1 0-1,-2 3-23,-8 16 64,0 1-1,1 1 0,2 0 0,0 1 0,2 0 1,0 0-1,2 1 0,1 0 0,1 0 1,1 0-1,2 0 0,0 1 0,2-1 0,0 0 1,4 9-64,-6-22-78,2 1 0,0-1 0,0 0 0,1 1 0,1-1 0,0 0-1,1-1 1,1 1 0,-1-1 0,2 0 0,0 0 0,0 0 0,1-1 0,1 0 0,0 0 0,2 2 78,19 6-1276</inkml:trace>
  <inkml:trace contextRef="#ctx0" brushRef="#br0" timeOffset="-17070.155">8439 7478 18868,'0'0'2176,"0"0"-55,0 0-1065,1 1-200,1 0-440,22 40-135,-12-26-193,1 1-24,0-3-40,-1-3-16,3-4 24,1-4-32,4-5-457,3-9-391,-1-6 2873</inkml:trace>
  <inkml:trace contextRef="#ctx0" brushRef="#br0" timeOffset="-16792.827">8726 7365 20092,'-14'29'1377,"-4"9"199,-4 9-352,-6 14-368,-1 6-215,-6 3-345,5 3-96,0-2-120,6-7-56,7-9 8,-3-5-24,10-15-48,3-7-192,1-15-585,1-6-407</inkml:trace>
  <inkml:trace contextRef="#ctx0" brushRef="#br0" timeOffset="-16082.965">9074 7097 10890,'0'0'2709,"0"-1"5503,-5 10-6854,-164 262 1389,83-142-1927,84-127-648,2-19 160,6-3-287,0 0-1,1 1 0,1-1 0,1 2 1,1-1-1,8-10-44,-9 12 16,-9 17-16,4-7-1,-1 0 0,1 0-1,0 1 1,0 0 0,1-1 0,0 1 0,0 1 0,0-1 0,1 1 0,0 0-1,0 0 1,0 1 0,1-1 1,-4 6-8,0-1-1,-1 1 0,1 0 1,0-1-1,-1 1 1,1 1-1,-1-1 0,1 0 1,-1 1-1,0-1 0,1 1 1,-1 0-1,0-1 1,0 1-1,0 0 0,0 0 1,-1 1-1,1-1 1,0 0-1,-1 1 0,0-1 1,1 1-1,-1-1 1,0 1-1,0-1 0,-1 1 1,1 0-1,0-1 0,-1 1 1,0 2 8,1-3-5,15 40-30,-7-19 69,0 0 1,-2 1 0,0-1-1,-2 1 1,-1 1 0,2 21-35,-6-45 120,0-1-20,-10-4 136,-161-149-239,69 58-108,100 93 97,2 2-21,0 0-8,0 0-10,3 3-2,8 4 37,0-1-1,0 0 1,1-1 0,0-1-1,0 1 1,0-2-1,0 0 1,1 0-1,-1-1 1,1-1 0,0 0-1,-1 0 1,1-1-1,3-1 19,37 3-47,-5 3-264,-7-1-450</inkml:trace>
  <inkml:trace contextRef="#ctx0" brushRef="#br0" timeOffset="-4468.178">9752 7486 19748,'0'0'1601,"0"0"-65,0 2-600,0-1-128,2 1-304,33 24-152,-9-20-136,2-2-55,10-1-73,1-1-40,-1-1-32,0-1 0,-7 1 16,-2-1-208,-10 0-681,-1 0-447</inkml:trace>
  <inkml:trace contextRef="#ctx0" brushRef="#br0" timeOffset="-4267.997">9767 7650 18668,'-1'11'1184,"2"4"409,3 0-585,8-5-56,6 0-144,14-6-256,1-2-152,10-4-200,0-5-48,-5-3-80,2-2-32,-7 2-168,-2 0-480</inkml:trace>
  <inkml:trace contextRef="#ctx0" brushRef="#br0" timeOffset="444.669">10682 6961 10442,'1'-1'4842,"-6"7"-263,-38 84 434,15 73-3899,25-138-809,-4 31 113,2 1-1,3 0 1,2 0 0,5 19-418,-6-76 6,1 1 0,0-1 0,0 1 1,-1 0-1,1-1 0,0 1 0,0-1 0,0 1 0,0-1 1,0 1-1,0 0 0,0-1 0,0 1 0,0-1 0,0 1 1,0 0-1,0-1 0,1 1 0,-1-1 0,0 1 0,0-1 0,0 1 1,1-1-1,-1 1 0,0-1 0,1 1 0,-1-1 0,1 1 1,-1-1-1,0 1 0,1-1 0,-1 0 0,1 1 0,-1-1 1,1 0-1,-1 1 0,1-1 0,-1 0 0,1 0 0,0 0 1,-1 1-1,1-1 0,-1 0 0,1 0 0,-1 0 0,1 0 0,0 0 1,-1 0-1,1 0 0,-1 0 0,1 0 0,0 0 0,-1-1 1,1 1-1,-1 0 0,1 0 0,-1 0 0,1-1 0,-1 1 1,1 0-1,-1-1 0,1 1 0,-1 0 0,1-1-6,28-34 196,-23 27-182,1-2-10,1 2 1,0-1-1,1 1 0,-1 0 0,1 1 1,1 0-1,0 0 0,0 1 0,0 1 1,0-1-1,1 2 0,3-2-4,-9 4-4,-1 1-1,1 0 1,-1 0 0,1 0 0,0 0-1,0 1 1,-1-1 0,1 1-1,0 1 1,-1-1 0,1 1-1,0-1 1,-1 1 0,1 0-1,0 1 1,-1-1 0,0 1-1,1 0 1,-1 0 0,0 1 0,0-1-1,0 1 1,0 0 0,-1 0-1,1 0 1,-1 0 0,1 1-1,-1-1 1,0 1 0,-1 0-1,2 2 5,-1 1 35,0 0-1,-1 0 0,0 0 0,0 0 0,-1 0 1,0 1-1,0-1 0,0 0 0,-1 1 0,0-1 0,-1 1 1,0-1-1,0 0 0,0 0 0,-1 1 0,0-1 1,-1 0-1,1 0 0,-1-1 0,-1 1 0,1 0 0,-1-1 1,0 0-1,-1 0 0,1 0 0,-1-1 0,0 1 1,-1-1-1,1 0 0,-1-1 0,0 1 0,0-1 0,-1 0 1,1-1-1,-1 0 0,0 0 0,1 0 0,-7 1-34,1 1 30,0-1 0,0-1 0,0 0 0,-1 0 0,1-2 0,-1 1 0,1-1 0,-1-1 0,1 0 0,-1-1 0,1-1 0,-1 0 0,1 0 0,0-1 0,-1-1 0,2 0 0,-1 0 0,0-1 0,1-1 0,0 0 0,0 0 0,1-2 0,0 1 0,0-1 0,-7-7-30,19 5-1970,16-16-86</inkml:trace>
  <inkml:trace contextRef="#ctx0" brushRef="#br0" timeOffset="893.62">10839 6895 21413,'3'-5'429,"0"0"0,0 0 1,1 0-1,0 1 0,0-1 1,1 1-1,-1 0 0,1 0 1,-1 1-1,1-1 0,1 1 0,-1 0 1,4-1-430,4-2 97,1 0 1,-1 2-1,1 0 1,0 0-1,1 1 1,-1 1-1,0 0 1,6 1-98,-19 1 8,0 0 0,0 0 0,0-1 0,1 1 0,-1 0 0,0 0 0,0 0 0,0 1 0,1-1 0,-1 0-1,0 0 1,0 1 0,0-1 0,0 0 0,0 1 0,0-1 0,1 1 0,-1-1 0,0 1 0,0 0 0,-1 0 0,1-1 0,0 1 0,0 0 0,0 0 0,0 0 0,-1 0 0,1 0 0,0 0 0,-1 0 0,1 0 0,-1 0 0,1 0-1,-1 0 1,0 0 0,1 1 0,-1-1 0,0 0 0,0 0 0,0 0 0,0 1 0,0-1 0,0 0 0,0 0 0,0 0 0,0 1 0,0-1 0,-1 0 0,1 0 0,-1 0 0,1 0 0,-1 0 0,1 0 0,-1 0 0,0 1-8,-35 62 326,36-63-329,-119 137 469,118-137-462,0 0 0,0 0 1,0 0-1,0 0 0,0 0 0,0 0 0,1 0 1,-1 1-1,0-1 0,1 0 0,-1 1 1,1-1-1,-1 0 0,1 1 0,0-1 0,0 0 1,-1 1-1,1-1 0,0 1 0,0-1 1,1 0-1,-1 1 0,0-1 0,0 0 0,1 1 1,-1-1-1,0 1 0,1-1 0,0 0 1,-1 0-1,1 1 0,0-1 0,-1 0 0,1 0 1,0 0-1,0 0 0,0 0 0,0 0 1,0 0-1,0 0 0,0 0 0,1 0 1,-1-1-1,0 1 0,0 0 0,1-1 0,-1 1 1,0-1-1,1 0 0,-1 1-4,80 3-54,-59-5-139,12 1-897,7 3-1852</inkml:trace>
  <inkml:trace contextRef="#ctx0" brushRef="#br0" timeOffset="1612.128">11685 7216 14171,'0'0'3387,"0"0"1194,1 7-3447,-3 18-637,0 0 0,-1-1-1,-1 1 1,-2 0 0,0-1 0,-6 14-497,4-16 22,1 1-1,1 1 1,1-1 0,1 1 0,1 0 0,1 0 0,2 20-22,0-44-13,1-1 0,-1 1 0,1-1-1,-1 1 1,1 0 0,-1-1 0,1 1 0,-1 0 0,1 0 0,-1 0-1,1-1 1,0 1 0,-1 0 0,1 0 0,-1 0 0,1 0 0,0 0 0,-1 0-1,1 0 1,-1 0 0,1 0 0,0 0 0,-1 0 0,1 1 0,-1-1-1,1 0 1,-1 0 0,1 0 0,0 1 0,-1-1 0,1 0 0,-1 1-1,0-1 1,1 0 0,-1 1 0,1-1 0,-1 1 0,1-1 0,-1 1 0,0-1-1,1 1 1,-1-1 0,0 1 0,0-1 0,1 1 0,-1-1 0,0 1-1,0 0 1,0-1 0,0 1 0,0-1 0,0 1 0,0 0 0,0-1-1,0 1 1,0-1 0,0 1 0,0 0 0,0-1 0,0 1 0,0-1 0,-1 1-1,1-1 1,0 1 0,0-1 0,-1 1 0,1 0 13,9-19-1222,4-6-398</inkml:trace>
  <inkml:trace contextRef="#ctx0" brushRef="#br0" timeOffset="1834.305">11878 7164 19772,'0'0'1713,"0"1"7,-9 28-504,2-2-512,1 5-232,-3 6-167,3 3-65,1-2-104,-1 0-24,4-2-40,1-1-24,1-5-16,0-2-8,0-8 0,0-4-112,3-8-656,-3-9-489</inkml:trace>
  <inkml:trace contextRef="#ctx0" brushRef="#br0" timeOffset="2131.252">11495 7137 19860,'0'0'1822,"0"0"138,5-5 1997,103-21-2477,-58 19-1314,-8 0-420,0 2 0,0 2-1,1 1 1,-1 2 0,41 6 254,-59-2-1800</inkml:trace>
  <inkml:trace contextRef="#ctx0" brushRef="#br0" timeOffset="2813.211">12212 7005 18092,'-12'27'6151,"31"-11"-3587,41-9-1560,-51-10-980,0 0-1,0 0 1,0-1 0,-1 0-1,1-1 1,-1 0-1,0 0 1,-1 0-1,1-1 1,-1-1-1,0 1 1,-1-1 0,0 0-1,0 0 1,0-1-1,-1 0 1,0 0-1,0 0 1,-1 0-1,0-1 1,-1 0 0,0 0-1,0 0 1,0-3-24,-3 9 0,0 1 1,0 0 0,0 0-1,0-1 1,0 1 0,-1 0-1,1 0 1,-1 0 0,1-1-1,-1 1 1,0 0 0,0 0-1,0 0 1,0 0 0,0 0-1,0 0 1,-1 1 0,1-1-1,-1 0 1,1 1-1,-1-1 1,0 1 0,1-1-1,-1 1 1,0 0 0,0-1-1,0 1 1,0 0 0,0 1-1,0-1 1,0 0 0,-1 0-1,1 1 1,0-1 0,0 1-1,-1 0 1,1 0 0,0 0-1,0 0 1,-1 0 0,1 0-1,0 1 1,0-1 0,0 1-1,-1-1 1,1 1-1,0 0 1,0 0 0,0 0-1,0 0 1,0 0 0,0 0-1,1 1 1,-1-1 0,-1 2-1,-9 6 2,1 0 0,0 1 0,1 1 0,0-1 0,1 2 0,0-1 0,0 1 0,2 0 0,-1 1 0,2 0 0,-1 0 0,-3 14-2,7-21 10,0 0 1,1 0 0,0 1-1,0-1 1,1 0 0,-1 1-1,1 0 1,1-1-1,-1 1 1,1-1 0,0 1-1,1 0 1,-1-1 0,2 1-1,-1-1 1,0 1-1,1-1 1,0 0 0,1 0-1,0 1 1,0-2 0,0 1-1,0 0 1,1-1 0,0 1-1,0-1 1,0 0-1,1 0 1,0-1 0,0 1-1,0-1 1,0 0 0,1-1-1,3 3-10,56 6-757,-27-12-670</inkml:trace>
  <inkml:trace contextRef="#ctx0" brushRef="#br0" timeOffset="19085.377">13855 6625 19468,'-5'68'5948,"-13"50"-5808,9-68 495,-30 250 453,6 107-1088,30-333-617,4-88-728</inkml:trace>
  <inkml:trace contextRef="#ctx0" brushRef="#br0" timeOffset="19708.725">14338 6917 25822,'-10'4'888,"1"4"192,-1 2-496,4 2-296,-4 1-136,4-2-96,0 0-72,4-3-1128,2 3-905</inkml:trace>
  <inkml:trace contextRef="#ctx0" brushRef="#br0" timeOffset="19959.649">14255 7263 22685,'-5'17'1080,"-1"-2"464,5-3-263,1-12-329,0 0-392,0 0-368,0 0-112,0 0-48,0 0-64,1-2-1096,1 1 3056</inkml:trace>
  <inkml:trace contextRef="#ctx0" brushRef="#br0" timeOffset="20845.003">14722 6695 19140,'0'0'1704,"0"0"-205,2 2-498,1 3-896,-1 0 0,0 0 0,0 1-1,0-1 1,-1 0 0,1 1 0,-1-1 0,-1 1 0,1-1 0,-1 1 0,0-1 0,0 1 0,0 0 0,-1-1 0,0 1 0,-1 3-105,0 4 120,-28 257 1927,30-269-2037,0 0 0,-1 0-1,1 0 1,0 0 0,0 0 0,-1 0 0,1 0 0,0 0 0,0 0 0,0 0 0,0 0-1,0 0 1,1 0 0,-1 0 0,0 0 0,0 0 0,1 0 0,-1 0 0,0 0-1,1 0 1,-1 0 0,1 0 0,0 0 0,-1 0 0,1-1 0,-1 1 0,1 0 0,0 0-1,0-1 1,-1 1 0,1 0 0,0-1 0,0 1 0,0-1 0,0 1 0,0-1-1,0 0 1,0 1 0,0-1 0,0 0 0,0 0 0,0 1 0,0-1 0,0 0 0,0 0-1,0 0 1,0 0 0,0 0 0,0-1 0,0 1 0,0 0 0,0 0 0,0-1-1,0 1 1,0 0 0,0-1 0,0 1 0,-1-1 0,1 0 0,0 1 0,1-1-10,18-7 99,-12 3-87,1 1 0,-1 0-1,1 1 1,-1 0 0,1 1-1,0-1 1,0 2 0,0-1-1,0 1 1,0 1 0,1 0-1,-1 0 1,0 0 0,0 1-1,9 3-11,-15 0 13,1 0-1,-1 1 1,-1-1-1,1 1 1,-1 0-1,1 0 1,-2 0-1,1 0 1,0 0-1,-1 0 1,0 0 0,0 1-1,0-1 1,-1 0-1,0 1 1,0-1-1,0 0 1,-1 1-1,0-1 1,0 0-1,0 1 1,-1-1-1,1 0 1,-1 0-1,0 0 1,-3 4-13,3-4 60,0-1 1,-1 1 0,1-1 0,-1 0 0,0 0-1,-1 0 1,1 0 0,-1 0 0,1-1-1,-1 1 1,0-1 0,0 0 0,-1 0-1,1 0 1,-1-1 0,1 0 0,-1 0-1,0 0 1,1 0 0,-1-1 0,0 0-1,0 0 1,-1 0 0,1 0 0,0-1-1,0 0 1,0 0 0,0 0 0,-4-1-61,0 0 25,1 0 0,0 0 0,0-1 0,-1 0 0,1-1 0,0 0 0,1 0 0,-1 0 0,1-1 0,-1 0 0,1 0 0,0-1 0,0 0 0,1-1 0,0 1 0,0-1 0,-5-6-25,9 11-39,1 0 0,0-1-1,0 1 1,0 0 0,0 0 0,0-1 0,0 1-1,0-1 1,0 1 0,1-1 0,-1 1 0,0-1 0,1 1-1,-1-1 1,1 0 0,0 1 0,-1-1 0,1 0 0,0 1-1,0-1 1,0 0 0,0 1 0,1-1 0,-1 0-1,0 1 1,1-1 0,-1 0 0,1 1 0,0-1 0,-1 1-1,1-1 1,0 1 39,9-4-1749,1-2-399</inkml:trace>
  <inkml:trace contextRef="#ctx0" brushRef="#br0" timeOffset="21271.669">14954 6511 14003,'-15'-16'11696,"32"0"-9169,-14 14-2975,3-3 469,1 0 1,-1 0-1,1 1 1,0 0-1,0 1 1,0 0-1,1 0 1,-1 0-1,1 1 1,0 0-1,0 0 0,-1 1 1,1 0-1,0 0 1,0 1-1,0 0 1,0 1-1,0 0 1,0 0-1,0 0 1,-1 1-1,8 3-21,-12-3 7,-1 0-1,0 0 0,0 1 1,0-1-1,0 1 1,0 0-1,-1-1 1,1 1-1,-1 0 1,1 0-1,-1 0 1,0 0-1,-1 0 1,1 0-1,0 0 1,-1 0-1,0 0 1,1 1-1,-1-1 1,0 0-1,-1 0 1,1 0-1,-1 0 0,1 1 1,-1-1-1,0 1-6,-29 78 157,-77 98 538,106-179-692,1-1 0,-1 1 0,0-1 0,1 1-1,-1 0 1,1-1 0,0 1 0,-1-1 0,1 1 0,0 0 0,-1 0-1,1-1 1,0 1 0,-1 0 0,1-1 0,0 1 0,0 0-1,0 0 1,0-1 0,0 1 0,0 0 0,0 0 0,0 0-1,0-1 1,0 1 0,1 0 0,-1 0 0,0-1 0,0 1 0,1 0-1,-1-1 1,0 1 0,1 0 0,-1-1 0,1 1 0,-1-1-1,1 1 1,-1 0 0,1-1 0,-1 1 0,1-1 0,-1 1-1,1-1 1,0 0 0,-1 1 0,1-1 0,0 0 0,0 1-1,-1-1 1,1 0 0,0 0 0,-1 0 0,1 1 0,0-1 0,0 0-1,0 0 1,-1 0 0,1 0 0,0 0 0,0-1-3,48-9-25,-49 10 26,63-18-44,-30 11 251</inkml:trace>
  <inkml:trace contextRef="#ctx0" brushRef="#br0" timeOffset="25792.121">125 9434 11819,'0'0'3360,"0"0"3842,0 0-6050,0 0-200,0 0-280,0 0-232,28-3-231,-7-2-65,10-1-96,-2 1-16,8 2-32,1 1 16,-3 5-8,0 2 0,-9 2-136,-5 2-313,-8-2-727,-5-1-368</inkml:trace>
  <inkml:trace contextRef="#ctx0" brushRef="#br0" timeOffset="26051.963">151 9553 18740,'-7'11'1728,"-2"-4"-47,9-7-553,0 0-264,0 0-344,2 0-176,34 9-176,-10-9-24,9 0-72,3 0-24,6-2-16,-5 1-16,-1 1 88,0 0-368,-5 0-952</inkml:trace>
  <inkml:trace contextRef="#ctx0" brushRef="#br0" timeOffset="26365.764">456 9242 21389,'0'0'933,"0"0"138,6-2 429,5-4-1452,1 1 0,0 1 0,0 0 0,0 0 0,0 1 0,1 1 0,-1 0-1,1 1 1,0 0 0,-1 1 0,1 1 0,0 0 0,-1 0 0,3 2-48,-9-3 3,1 1 1,-1 1 0,1-1-1,-1 1 1,0 0 0,1 1-1,-1 0 1,0 0 0,-1 0 0,1 0-1,-1 1 1,1 0 0,-1 0-1,0 1 1,0-1 0,-1 1-1,0 0 1,1 0 0,-2 0-1,1 1 1,-1 0 0,1 0-1,-2-1 1,1 2 0,-1-1-1,1 0 1,-2 0 0,1 3-4,-3 2 60,0 1 1,-1 0-1,0 0 0,-1-1 1,0 1-1,-1-1 0,0 0 1,-1 0-1,0 0 0,-1-1 1,0 0-1,0 0 0,-1 0 1,-1-1-1,1 0 0,-4 2-60,-156 175 530,144-164-2012,21-21-705</inkml:trace>
  <inkml:trace contextRef="#ctx0" brushRef="#br0" timeOffset="29771.048">2306 8978 17260,'-1'26'6214,"26"-17"-3948,35-17-1530,-50 5-672,-1-1-1,1 0 1,-1-1-1,0 0 1,0 0-1,-1-1 1,0 0-1,0 0 0,0-1 1,0 0-1,-1-1 1,0 1-1,-1-1 1,0-1-1,0 1 1,-1-1-1,0 0 1,0 0-1,-1-1 1,-1 1-1,1-1 0,-1 0 1,-1 0-1,2-10-63,-5 18 6,0 0-1,0 0 1,1 0 0,-1 0-1,0 0 1,0 0-1,-1 0 1,1 1 0,0-1-1,-1 0 1,1 1-1,-1-1 1,1 1-1,-1 0 1,0-1 0,0 1-1,1 0 1,-1 0-1,0 0 1,0 0 0,0 0-1,0 1 1,0-1-1,0 0 1,-1 1-1,1 0 1,0-1 0,0 1-1,0 0 1,0 0-1,0 0 1,-1 1 0,1-1-1,0 0 1,0 1-1,0-1 1,0 1-1,0 0 1,0 0 0,0 0-1,0 0 1,0 0-1,0 0 1,1 0 0,-1 1-1,0-1 1,1 1-1,-1-1 1,1 1-1,0-1 1,-1 1 0,1 0-1,0 0 1,0 0-6,-11 10 18,0 0 0,2 1 0,-1 0 0,2 0 0,0 1 0,0 1 0,1-1 0,1 1 0,1 1 0,0-1 0,1 1 0,0 0 0,2 0 0,-1 0 0,2 1 0,1 0 0,0-1 0,1 1 0,1 7-18,-2-20 1,1-1 0,0 1 0,1 0 0,-1 0-1,1 0 1,-1-1 0,1 1 0,0 0-1,1-1 1,-1 1 0,1-1 0,-1 1-1,1-1 1,0 0 0,0 1 0,1-1 0,-1 0-1,1-1 1,-1 1 0,1 0 0,0-1-1,0 1 1,0-1 0,0 0 0,0 0-1,1 0 1,-1-1 0,1 1 0,-1-1-1,1 1 1,-1-1 0,1-1 0,4 2-1,21-5-99,4-3-337</inkml:trace>
  <inkml:trace contextRef="#ctx0" brushRef="#br0" timeOffset="30599.288">2996 8934 14867,'0'0'3677,"0"0"-446,0 0-1401,-5 2 205,-6 7-1791,-1 0-1,1 1 1,0 0-1,1 0 1,0 1-1,1 1 1,0 0-1,1 0 1,0 1-1,1-1 1,-5 15-244,1-8 102,-3 6-75,0 1-1,1 0 1,2 1 0,1 0 0,1 1 0,1 0-1,2 1 1,1-1 0,0 7-27,5-29-32,0 0 0,0 1-1,0-1 1,1 0 0,0 0-1,0 0 1,1 0 0,-1 0 0,1 0-1,1 0 1,-1-1 0,1 1-1,0-1 1,0 1 0,1-1 0,-1 0-1,1-1 1,0 1 0,1 0-1,-1-1 1,1 0 0,0 0 0,0-1-1,0 1 1,0-1 0,1 0 0,-1 0-1,1-1 1,0 0 0,-1 0-1,1 0 1,0-1 0,0 1 0,1-1 32,24 1-1607</inkml:trace>
  <inkml:trace contextRef="#ctx0" brushRef="#br0" timeOffset="28591.861">1745 9194 18812,'-3'27'7483,"-11"29"-6403,-1 5-1248,-12 167 392,28-228-274,-1-1-1,0 1 1,1 0 0,-1-1-1,1 1 1,0-1-1,-1 1 1,1 0-1,-1-1 1,1 1 0,-1 0-1,1 0 1,0 0-1,-1-1 1,1 1 0,0 0-1,-1 0 1,1 0-1,-1 0 1,1 0-1,0 0 1,-1 0 0,1 0-1,0 0 1,-1 1-1,1-1 1,0 0 0,-1 0-1,1 0 1,-1 1-1,1-1 1,0 0 0,-1 1-1,1-1 1,-1 0-1,1 1 1,-1-1-1,1 1 1,-1-1 0,0 1-1,1-1 1,-1 1-1,0-1 1,1 1 0,-1 0-1,0-1 1,1 1-1,-1-1 1,0 1-1,0 0 1,0-1 0,0 1-1,0-1 1,0 1-1,1 0 1,-1-1 0,-1 1-1,1 0 1,0-1-1,0 1 1,0 0 50,11-23-4216</inkml:trace>
  <inkml:trace contextRef="#ctx0" brushRef="#br0" timeOffset="28822.12">1948 9139 19308,'0'0'1841,"0"1"-137,-3 28-368,-1-1-368,-5 6-231,-1 8-185,-3 2-80,3 3-192,-1-2-88,5-4-96,5-3-48,1-8-24,0-1 0,1-10-8,1-3 24,-2-16-536,0 0-496,0 0-545</inkml:trace>
  <inkml:trace contextRef="#ctx0" brushRef="#br0" timeOffset="29118.837">1564 9118 21845,'0'0'1427,"0"0"234,2-6 1000,6-1-2583,-1 0-1,1 0 1,0 1-1,0 0 1,1 0 0,0 1-1,0 1 1,0-1 0,0 1-1,1 1 1,0 0 0,9-2-78,-9 2 17,33-12 0,1 3-1,1 1 0,0 3 1,1 1-1,33 0-16,-75 7-93,0 0 0,0 0 0,0 0 0,-1 0 0,1 0 0,0 1 1,0 0-1,0 0 0,-1 0 0,1 0 0,0 1 0,-1-1 0,1 1 0,-1 0 1,1 0-1,-1 0 0,2 2 93,10 13-1809</inkml:trace>
  <inkml:trace contextRef="#ctx0" brushRef="#br0" timeOffset="30938.295">3383 9096 17780,'4'-6'8818,"-3"13"-7082,-4 14-2200,-51 236 800,56-219-307,-1-35-255,23-33-2566,-12 0 2684</inkml:trace>
  <inkml:trace contextRef="#ctx0" brushRef="#br0" timeOffset="31205.92">3542 9002 20972,'0'0'1097,"-6"20"231,5-1-320,-6 14-320,-4 7-176,0 8-39,-1 2-25,3-2-176,4-3-96,3-8-88,2-4-32,2-9-16,0-5 8,1-12-48,-3-7-232,0 0-712,0 0-417</inkml:trace>
  <inkml:trace contextRef="#ctx0" brushRef="#br0" timeOffset="31468.399">3217 8990 17092,'0'0'2592,"0"0"457,0 0-1537,0 0-504,28-13-271,-1 8-217,5-1 24,8-5-128,-2-2-128,7 0-160,3-2-56,0 6-48,-2 5-16,-11 2 32,-6 4-48,-9 4-1216,-5 1 664</inkml:trace>
  <inkml:trace contextRef="#ctx0" brushRef="#br0" timeOffset="36601.564">3947 8726 14363,'0'0'2241,"0"0"294,0 0-984,3 5-246,55 184 889,-52-171-2155,-1-1-1,-1 1 1,0 0-1,-2 0 1,0 1-1,-1-1 1,0 0-1,-2 1 1,0-1-1,-1 0 1,-1 0 0,-1 0-1,0 0 1,-2 0-1,0-1 1,0 0-1,-2 0 1,0-1-1,-1 0 1,-1 0-1,0-1 1,-1 0-1,0-1 1,-2 0-1,1-1 1,-2 0 0,0-1-1,-7 4-38,17-13-20,-92 33-443,94-36-573</inkml:trace>
  <inkml:trace contextRef="#ctx0" brushRef="#br0" timeOffset="39207.749">4844 9009 20580,'0'0'1457,"0"0"407,0 0-928,0 0-272,2 0-383,24 4-161,0 1-48,7 0 0,6-2-32,5 0-8,4 0 0,-1 0-8,-2 0 64,-1 3-264,-12 1-937,-1 2 3834</inkml:trace>
  <inkml:trace contextRef="#ctx0" brushRef="#br0" timeOffset="39471.894">4901 9263 20148,'0'0'1209,"0"0"-41,0 1-96,27 12-200,-1-13-144,9-5-344,6-3-135,6 0-121,1 0-56,3 2 40,-6 1-512</inkml:trace>
  <inkml:trace contextRef="#ctx0" brushRef="#br0" timeOffset="45146.509">6043 8841 17780,'0'0'2175,"0"0"-196,0 0-572,0 0-387,-1 8 282,-23 217-673,-1-38-449,25-185-190,0-2-245,0 0-384,2-2-590,4-9-385</inkml:trace>
  <inkml:trace contextRef="#ctx0" brushRef="#br0" timeOffset="45490.429">6180 8882 15371,'0'0'2493,"1"-3"4137,6-6-3938,-2 60-2449,-6-41-226,-33 333 236,33-335-218,1-9-2841,-2-23 2147</inkml:trace>
  <inkml:trace contextRef="#ctx0" brushRef="#br0" timeOffset="45990.648">5764 8780 20108,'-10'4'6748,"26"-2"-5356,32 0-1515,212-38 469,-28 8-244,-185 41-74,-46-13-22,-1 0-31,0 0-63,0 0-125,0 0-190,0 0-449,0 0-513</inkml:trace>
  <inkml:trace contextRef="#ctx0" brushRef="#br0" timeOffset="52703.655">7050 8641 11186,'2'-4'-60,"-5"-9"12241,-10 10-9751,9 2-2384,-71 8 1057,61 0-927,1 2 1,-1 0 0,2 0-1,-1 1 1,2 1-1,-1 0 1,-8 10-177,17-17 6,-1 0-1,1 0 1,0 1 0,1-1-1,-1 0 1,1 1-1,-1 0 1,2 0 0,-1-1-1,0 1 1,1 0 0,0 0-1,0 0 1,0 1 0,1-1-1,0 0 1,0 0 0,0 0-1,0 0 1,1 0 0,0 1-1,0-1 1,0 0 0,1 0-1,1 3-5,-2-6 4,1 1-1,-1-1 1,0 0-1,1 0 1,-1 0-1,1 0 1,0 0 0,-1 0-1,1 0 1,0 0-1,0-1 1,1 1-1,-1-1 1,0 0-1,0 1 1,1-1-1,-1 0 1,0 0-1,1-1 1,-1 1-1,1 0 1,0-1-1,-1 0 1,1 1-1,-1-1 1,1 0-1,-1 0 1,1-1-1,0 1 1,-1 0-1,1-1 1,-1 0-1,1 1 1,-1-1-1,1 0 1,-1 0 0,0-1-1,1 1-3,83-58 128,-78 52-113,0-1 0,0 1 1,-1-1-1,0 0 0,-1-1 1,1 0-1,-2 0 0,1 0 1,-2-1-1,1 0 0,-1 0 1,0 0-1,-1 0 0,-1 0 1,1-1-1,-2 0 0,1 1 1,-1-2-16,-1 12 2,0 1 1,0 0 0,0 0-1,0 0 1,0 0-1,0-1 1,0 1 0,0 0-1,0 0 1,-1 0-1,1-1 1,0 1-1,-1 0 1,1 0 0,0 0-1,-1-1 1,1 1-1,-1 0 1,1-1 0,-1 1-1,1 0 1,-1-1-1,1 1 1,-1-1 0,0 1-1,1-1 1,-1 1-1,0-1 1,0 0-1,1 1 1,-1-1 0,0 0-1,0 1 1,1-1-1,-1 0 1,0 0 0,0 0-1,0 0 1,0 0-1,1 0 1,-1 0 0,0 0-1,0 0 1,0 0-1,0 0 1,1 0-1,-1-1 1,0 1 0,0 0-1,1-1 1,-1 1-1,0-1 1,0 1 0,1 0-1,-1-1 1,0 1-1,1-1 1,-1 0 0,1 1-1,-1-1 1,1 0-1,-1 1 1,1-1-1,-1 0 1,1 1 0,0-1-1,-1 0-2,-2 9 12,0 1 0,1-1 0,0 1 0,0 0 0,1 0 0,0 0-1,0 0 1,1 0 0,0 0 0,1 0 0,1 3-12,-2-9-39,0 0 1,1-1-1,-1 1 0,1-1 0,0 0 1,0 1-1,0-1 0,0 1 1,0-1-1,0 0 0,1 0 0,-1 0 1,1 0-1,-1 0 0,1 0 1,0 0-1,0 0 0,0-1 1,0 1-1,0-1 0,0 1 0,0-1 1,1 0-1,-1 0 0,0 0 1,1 0-1,-1 0 0,1 0 0,-1-1 1,1 1-1,-1-1 0,1 0 1,-1 0-1,1 0 0,-1 0 0,1 0 1,-1-1-1,1 1 0,-1-1 1,1 1-1,0-1 39,19-6-1777</inkml:trace>
  <inkml:trace contextRef="#ctx0" brushRef="#br0" timeOffset="54550.193">7538 8566 16155,'0'0'2440,"0"0"7,0 0-843,0 0-465,0 0-259,-2 7 94,-5 20-797,1 0 0,1 0 0,1 1 0,1 0 0,2 0 0,1 7-177,-3 40 354,4-74-597,-2 7 679,-7-10-3586,-20-18 1537</inkml:trace>
  <inkml:trace contextRef="#ctx0" brushRef="#br0" timeOffset="54796.556">7360 8734 15371,'-1'1'7394,"3"7"-4974,0-6-2357,0 1 0,1-1 0,-1 0 0,0 1 0,1-1 0,0 0 0,-1-1 0,1 1-1,0 0 1,0-1 0,0 0 0,0 1 0,0-1 0,1 0 0,-1-1 0,0 1 0,0-1 0,1 1 0,-1-1-1,0 0 1,1 0 0,-1 0 0,0-1 0,1 1-63,214-47-505,-199 46-848</inkml:trace>
  <inkml:trace contextRef="#ctx0" brushRef="#br0" timeOffset="61414.101">7977 8423 13619,'-1'11'11058,"-8"59"-10106,-19 110 91,27-167-767,1-11 27,0-2-21,0 0-78,15-6 198,-13 5-401,81-37 1,-80 36-4,0 1 0,0 0 0,0 1 0,0-1 0,0 1 0,0-1 0,0 1 0,0 0 0,0 0 0,0 0 0,0 0 0,0 1 0,0-1 0,0 1 0,0 0 0,0-1-1,-1 2 1,1-1 0,0 0 0,0 0 0,-1 1 0,1-1 0,-1 1 0,1 0 0,-1 0 0,0 0 0,0 0 0,0 0 0,0 1 0,0-1 0,0 1 0,0 0 2,-2 2 33,1 1 0,-1 0 0,0 0 0,0 0 0,-1-1 0,0 1 0,0 0 0,0 0 0,-1-1 0,1 1 0,-2-1 0,1 0 0,0 1 0,-1-1 0,0 0 0,0 0 0,-1-1 0,1 1 0,-1-1 0,0 1 0,0-1 0,0 0 0,-1-1 0,0 1 0,1-1 0,-1 0 0,0 0 0,-1 0 0,-1 0-33,-3 2 69,-1 0 1,-1-1-1,1 0 0,-1 0 0,1-2 1,-1 1-1,0-2 0,0 1 0,0-1 0,0-1 1,-7-1-70,18 1-19,1 0-46,6-32-1668,4 13-64</inkml:trace>
  <inkml:trace contextRef="#ctx0" brushRef="#br0" timeOffset="62193.098">8075 8353 18212,'0'0'1700,"-1"0"1910,8-8-2589,58-23-295,-1 37-377,-63-6-313,0 1 1,1-1 0,-1 0-1,1 1 1,-1-1 0,0 1-1,1-1 1,-1 1 0,0 0-1,0 0 1,0 0 0,1-1-1,-1 1 1,0 0 0,0 0-1,0 0 1,0 1-1,0-1 1,-1 0 0,1 0-1,0 0 1,-1 1 0,1-1-1,0 0 1,-1 1 0,0-1-1,1 1 1,-1-1 0,0 0-1,0 1 1,1-1 0,-1 1-1,0-1 1,-1 1 0,1-1-1,0 0 1,0 1 0,0-1-1,-1 1 1,1-1-1,-1 0 1,1 1 0,-2 0-37,-108 141 1197,109-142-1190,1 0 0,-1 0 0,1 0 0,-1-1 0,1 1 0,0 0 0,-1 0 0,1 0 0,0 0 0,0 0 0,0 0 0,0 0 0,0 0 0,0 0 0,0 0 0,0 0 0,0 0 0,0 0 0,0-1 0,1 1 0,-1 0 0,0 0 0,1 0 0,-1 0 0,1 0 0,-1 0 0,1-1 0,-1 1 0,1 0 0,0 0 0,-1-1 0,1 1 0,0-1 0,-1 1 0,1 0 0,0-1 0,0 1 0,0-1 0,-1 0 0,1 1 0,0-1 0,0 0 0,0 1 0,0-1 0,0 0 0,0 0 0,0 0 0,0 0 0,1 0-6,49 2 65,-3-9-562,-24 3-467</inkml:trace>
  <inkml:trace contextRef="#ctx0" brushRef="#br0" timeOffset="63372.58">6798 9215 18916,'0'0'20,"-33"35"5957,32-35-5925,1 1-1,0 0 1,-1 0-1,1-1 1,-1 1-1,1 0 1,0 0 0,0 0-1,0-1 1,-1 1-1,1 0 1,0 0 0,0 0-1,0 0 1,0-1-1,0 1 1,1 0 0,-1 0-1,0 0 1,0 0-1,0-1 1,1 1 0,-1 0-1,0 0 1,1 0-1,-1-1 1,1 1-1,-1 0 1,1-1 0,-1 1-1,1 0 1,0-1-1,-1 1 1,1-1 0,0 1-1,-1-1 1,1 1-1,0-1 1,0 1 0,-1-1-1,1 0 1,0 0-1,0 1 1,0-1-1,-1 0 1,1 0 0,0 0-1,0 0 1,0 0-1,0 0 1,0 0 0,-1 0-1,1 0-51,13 1 82,-1 0-1,1-1 1,-1 0 0,1-1-1,-1-1 1,1 0 0,-1-1-1,0 0 1,13-6-82,16-2 139,25-3-77,1 3 0,0 3 0,1 3 0,-1 3 0,1 3 0,18 4-62,47 4 62,0-5-1,0-7 1,94-15-62,-83 16 122,-145 2-300,0 0-377,0 0-490</inkml:trace>
  <inkml:trace contextRef="#ctx0" brushRef="#br0" timeOffset="65840.134">7236 9442 17308,'0'0'2083,"-1"6"1414,8 164-1052,24 106-1534,-23-225 168,-8-50-799,0-1-57,3-4-36,25-55 81,-23 46-264,0 0 0,1 1 0,1 0 0,0 0 1,0 1-1,1-1 0,0 2 0,1-1 0,2 0-4,-8 9-6,0 0 0,0 0-1,0 0 1,1 1 0,-1 0 0,0-1 0,1 1-1,-1 0 1,1 1 0,-1-1 0,1 1 0,0-1-1,-1 1 1,1 0 0,-1 0 0,1 1 0,0-1-1,-1 1 1,1 0 0,-1 0 0,1 0 0,-1 0-1,0 1 1,1-1 0,-1 1 0,0 0 0,0 0-1,0 0 1,0 0 0,-1 0 0,1 1-1,0 0 1,-1-1 0,0 1 0,1 0 0,-1 0-1,-1 0 1,1 0 0,0 0 0,-1 1 0,1-1-1,-1 0 1,0 1 0,0-1 0,0 1 0,-1-1-1,1 1 1,-1 0 0,0 2 6,1 2 43,-1-1 1,0 1-1,0-1 0,-1 0 0,0 1 1,0-1-1,-1 0 0,0 0 0,0 1 1,0-1-1,-1-1 0,0 1 1,-1 0-1,1-1 0,-1 0 0,0 1 1,-1-2-1,0 1 0,0 0 1,0-1-1,0 0 0,-1 0 0,0-1 1,0 1-1,0-1 0,-1-1 0,1 1 1,-1-1-1,0 0 0,0-1 1,0 1-1,0-1 0,0-1 0,-1 1 1,1-1-1,0-1 0,-1 1 0,1-1 1,-1-1-1,0 1-43,0-1 2,0 0 0,0 0 0,1-1-1,-1 0 1,0 0 0,1-1 0,0 0 0,-1 0 0,1-1 0,1 0 0,-1 0-1,0-1 1,1 0 0,0 0 0,0 0-2,1-21-2594,5 17 452</inkml:trace>
  <inkml:trace contextRef="#ctx0" brushRef="#br0" timeOffset="66300.519">7471 9391 20324,'0'0'2115,"0"0"95,3-7 1078,0 4-3269,1 0 0,0 0 0,-1 0 0,1 0 1,1 1-1,-1 0 0,0-1 0,0 2 1,1-1-1,-1 0 0,1 1 0,0 0 0,-1 0 1,1 0-1,0 0 0,0 1 0,-1 0 0,1 0 1,0 0-1,0 1 0,-1 0 0,1 0 1,0 0-1,-1 0 0,1 1 0,-1-1 0,2 2-19,-4 1 8,1 0 0,-1 0 0,0 0 0,0 1 0,-1-1 0,1 1 0,-1-1 0,0 1 0,0 0 0,-1-1 0,1 1 0,-1 0 0,0 0 0,0-1 0,-1 1 0,1 0 0,-1 0 0,0-1 0,0 1 0,-1-1-1,1 1 1,-1-1 0,0 1 0,0-1 0,-1 0 0,1 0 0,-1 0 0,0 0 0,-1 0-8,-58 98 274,61-100-205,10 1 124,71-33-155,-50 12-495,4 0-532</inkml:trace>
  <inkml:trace contextRef="#ctx0" brushRef="#br0" timeOffset="69988.844">8814 9147 13363,'0'0'4225,"0"0"1208,0 0-4105,0 2-240,0-1-327,0 1-121,19 34-208,0-27-96,6-5-160,5-1-24,5-7-72,6-5-32,0-4-8,-3 0-8,-9 0 32,-6 1-64,-8 5-896,-6 1-785</inkml:trace>
  <inkml:trace contextRef="#ctx0" brushRef="#br0" timeOffset="72483.314">9951 8520 12379,'0'0'183,"1"-1"-1,-1 1 1,0 0 0,0-1 0,1 1 0,-1 0 0,0-1 0,0 1-1,0 0 1,1-1 0,-1 1 0,0 0 0,0-1 0,0 1 0,0-1-1,0 1 1,0 0 0,0-1 0,0 1 0,0-1 0,0 1 0,0 0-1,0-1 1,0 1 0,0-1 0,0 1 0,0 0 0,0-1 0,0 1-1,-1-1 1,1 1 0,0 0 0,0-1 0,0 1 0,-1 0 0,1-1-1,0 1 1,-1 0 0,1 0 0,0-1 0,0 1 0,-1 0 0,1 0-1,0-1 1,-1 1 0,1 0 0,-1 0 0,1 0 0,0 0 0,-1 0-1,1-1 1,-1 1 0,1 0 0,0 0 0,-1 0 0,1 0 0,-1 0-1,1 0 1,0 0 0,-1 1 0,1-1 0,-1 0 0,1 0 0,0 0-1,-1 0 1,1 0 0,0 0 0,-1 1 0,1-1 0,-1 0-183,-10 8-599,-65 102 1686,56-81-1029,2 0 1,1 1-1,2 1 1,0 1-1,2 0 1,2 1-1,1 0 1,1 1-1,2 0 1,2 0-1,1 1 1,1-1-1,2 1 1,2 1-59,0-25-55,-2-7 31,1 0 0,-1 0 0,1 0 0,0 0 0,0 0 0,1 0 0,-1 0 0,1 0 0,0 0 0,0 0 0,0 0 0,1 0 0,-1 0 0,1-1 0,0 1 1,0 0-1,0-1 0,1 0 0,-1 1 0,1-1 0,0 0 0,-1 0 0,1-1 0,1 1 0,-1-1 0,0 1 0,1-1 0,-1 0 0,1 0 0,0 0 0,-1-1 0,1 0 0,0 1 0,0-1 0,0 0 0,0-1 24,23-6-1227</inkml:trace>
  <inkml:trace contextRef="#ctx0" brushRef="#br0" timeOffset="72967.189">10223 8526 19772,'0'0'1821,"0"0"-100,-3 2-615,-23 85 109,22-63-1169,-46 387 981,48-354 315,5-61-1101,69-112 206,100-142-740,-153 225-1770,-18 30 294</inkml:trace>
  <inkml:trace contextRef="#ctx0" brushRef="#br0" timeOffset="73169.385">10225 8923 16396,'0'0'2256,"0"0"297,2 1-1073,-1 1-296,36 24-176,-15-20-352,-2 1-135,6 2-201,4 1-56,-7 2-184,2 1-56,-6 4-8,-8 1 32,4 1-624,0-3-481</inkml:trace>
  <inkml:trace contextRef="#ctx0" brushRef="#br0" timeOffset="74105.545">10566 8892 17516,'0'0'2304,"0"0"497,0 1-1201,1 1-496,0-1-175,35 23-273,-20-24-120,5-3-240,4-3-96,0 2-128,0 1-16,-5 1-40,-1 2-16,-6 3 32,-2 3-48,-4 1-632,-7-7-816</inkml:trace>
  <inkml:trace contextRef="#ctx0" brushRef="#br0" timeOffset="74741.913">10944 9000 19548,'-5'31'5992,"9"-32"-5216,2-2-673,0-1-1,0 1 0,0-1 1,-1-1-1,1 1 0,-1-1 1,0 0-1,0 0 1,-1-1-1,1 1 0,-1-1 1,0 0-1,-1 0 0,0-1 1,0 1-1,2-6-102,-5 12 5,147-338 497,-143 324-488,-2 48-146,-60 301 216,56-328-113,1 1 0,0 0 0,0-1-1,1 1 1,0 0 0,0-1 0,1 1-1,0 0 1,0-1 0,1 1 0,0-1-1,0 0 1,1 1 0,0-1 0,0 0-1,4 5 30,-5-10-489,-2-2 1593</inkml:trace>
  <inkml:trace contextRef="#ctx0" brushRef="#br0" timeOffset="75451.989">11348 8358 13811,'28'-26'8106,"9"34"-5367,27 46-1803,-54-40-838,-1-1-1,-1 1 0,-1 1 1,0 0-1,-1 0 0,0 0 1,-1 0-1,-1 1 1,0 0-1,-1 0 0,-1 0 1,-1 0-1,0 1 0,-1-1 1,-1 0-1,-1 11-97,-4 16 40,-2-1 0,-1-1-1,-2 1 1,-2-2 0,-15 32-40,12-34-292,-3 0 1,-1-1 0,-1-1 0,-22 26 291,-6 0-1387</inkml:trace>
  <inkml:trace contextRef="#ctx0" brushRef="#br0" timeOffset="81023.963">11820 8632 20092,'0'0'1743,"0"0"170,0 0-353,2 9 850,2 2-2380,0 0-1,2-1 1,-1 0 0,1 1 0,1-2-1,0 1 1,0-1 0,1 0 0,0-1-1,0 0 1,1 0 0,0 0 0,1-2-1,0 1 1,0-1 0,0 0-1,0-1 1,1 0 0,0-1 0,2 0-30,-10-3-162,-1-1 1,0 0-1,1 0 1,-1 0-1,0 0 1,1 0-1,-1-1 1,0 1-1,0-1 1,1 1 0,-1-1-1,0 0 1,0 0-1,0 0 1,0 0-1,0-1 1,0 1-1,0 0 1,0-1-1,0 1 1,-1-1-1,1 0 1,0 1-1,-1-1 1,0 0 0,1-1 160,8-10-2012</inkml:trace>
  <inkml:trace contextRef="#ctx0" brushRef="#br0" timeOffset="81290.705">12128 8613 20132,'0'0'1539,"0"0"112,-5 10 1393,-81 251-1631,-23 89-1299,109-347-389,0-3-408,-1-4-757,-1-16-322</inkml:trace>
  <inkml:trace contextRef="#ctx0" brushRef="#br0" timeOffset="82833.628">12522 8237 16203,'-1'-19'7849,"-13"53"-6005,8-18-1794,-22 58 550,-2-2-1,-3-1 1,-24 34-600,18-55 404,38-51-393,-1 0 0,0 0 0,0 0 0,0 0 0,1-1 0,-1 1 0,0-1 0,1 1 1,-1-1-1,1 0 0,0 1 0,0-1 0,0 0 0,0 0 0,0 0 0,0 0 0,0 0 0,0 0 1,1 0-1,-1 0 0,1 0 0,-1-1 0,1 1 0,0 0 0,0 0 0,0 0 0,0 0 0,1-1 1,-1 1-1,0 0 0,1-2-11,1-11 8,0-1 1,0 1 0,1 0-1,1 0 1,1 0-1,0 1 1,1 0 0,0-1-1,1 2 1,1-1-1,3-3-8,-10 16-3,-1 0 0,1 0 0,0 0 0,0 0 0,0 0 0,0 0 0,0 1 0,0-1 0,0 0 0,0 0 0,0 1 0,0-1 0,1 1-1,-1-1 1,0 1 0,0-1 0,1 1 0,-1 0 0,0 0 0,0 0 0,1-1 0,-1 1 0,0 0 0,1 0 0,-1 1 0,0-1 0,0 0 0,1 0-1,-1 1 1,0-1 0,0 1 0,1-1 0,-1 1 0,0-1 0,0 1 0,0 0 0,0-1 0,0 1 0,0 0 0,0 0 0,0 0 0,1 1 3,39 42-69,51 135 60,-75-143 35,-17-35 2,0-1 22,-2-3 2,-29-34-13,-1 1 0,-1 2 0,-2 2 1,-1 1-1,-37-24-39,71 54-10,2 1-11,0 0-6,0 0-11,191 7-208,-80 12-966,-83-9-41</inkml:trace>
  <inkml:trace contextRef="#ctx0" brushRef="#br0" timeOffset="84207.462">9935 9267 13739,'0'0'2835,"0"0"135,0 0-791,-1 12 2436,0-8-4553,1-1 1,-1 1-1,1-1 1,0 1-1,-1-1 1,2 0-1,-1 1 1,0-1-1,1 1 1,0-1-1,-1 1 1,1-1-1,1 0 1,-1 0-1,0 1 1,1-1-1,0 0 1,-1 0-1,1-1 1,1 1-1,-1 0 1,0 0-1,0-1 1,1 0-1,0 1 1,-1-1-1,1 0 1,0 0-1,1 0-62,10 3 62,0-1 0,0 0 1,0-2-1,0 1 0,1-1 0,-1-1 0,1-1 1,0 0-1,-1-1 0,1 0 0,-1-1 0,0-1 1,1 0-1,-1-1 0,0-1 0,-1 0 0,6-4-62,90-19 243,-61 24-229,1 2-1,-1 2 0,1 3 0,45 7-13,-27-3 9,-2 0 0,-12 0 4,0-3 0,0-2 1,0-2-1,32-6-13,166-41 32,-140 33 39,-71 23-176,-39-9-133,-1 0-397,0 0-529,0-1 755</inkml:trace>
  <inkml:trace contextRef="#ctx0" brushRef="#br0" timeOffset="85686.263">10409 9527 18236,'9'-5'8909,"-4"21"-7117,-1 27-2380,-4-42 808,-9 399 500,14-367-630,-5-33-88,0 1 1,0-1 0,0 1-1,0-1 1,0 1 0,0-1-1,0 0 1,1 1 0,-1-1 0,0 1-1,0-1 1,0 1 0,1-1-1,-1 1 1,0-1 0,0 0-1,1 1 1,-1-1 0,0 0-1,1 1 1,-1-1 0,0 0-1,1 1 1,-1-1 0,1 0-1,-1 0 1,0 1 0,1-1-1,-1 0 1,1 0 0,-1 0 0,1 0-1,-1 0 1,1 1 0,-1-1-1,1 0 1,-1 0 0,1 0-1,-1 0 1,1 0 0,-1-1-1,0 1 1,1 0 0,-1 0-1,1 0 1,-1 0 0,1 0-1,-1-1 1,1 1 0,-1 0-1,0 0 1,1-1 0,-1 1 0,1 0-1,-1-1 1,0 1 0,1 0-1,-1-1 1,0 1 0,0-1-1,1 1 1,-1 0 0,0-1-1,0 0-2,28-35 74,-22 27-75,0 1 0,0 0 0,0 0 0,1 0 0,0 1 1,1 0-1,0 0 0,0 1 0,0 0 0,1 1 0,0-1 1,-1 3-6,-1 0 0,1 0 0,-1 1 0,1 0-1,0 1 1,0-1 0,-1 1 0,1 1 0,0-1 0,0 2-1,0-1 1,2 1 6,-7-1-2,1 1 0,-1 0 0,0-1 0,0 1-1,0 0 1,0 0 0,0 1 0,0-1 0,-1 1-1,1-1 1,0 1 0,-1 0 0,1 0 0,-1 0 0,1 0-1,-1 1 1,0-1 0,0 1 0,0-1 0,0 1-1,-1-1 1,1 1 0,-1 0 0,1 0 0,-1 0-1,0 0 1,0 0 0,-1 0 0,1 0 0,-1 1 0,1-1-1,-1 0 3,-1 6 37,0-1 0,0 0 0,-1 0-1,0 1 1,-1-1 0,0 0 0,0-1 0,-1 1-1,0-1 1,0 1 0,0-1 0,-1 0-1,0-1 1,-1 1 0,1-1 0,-1 0 0,-1-1-1,1 1 1,-1-1 0,0 0 0,0-1-1,0 0 1,-1 0 0,1 0 0,-1-1 0,0 0-1,0-1 1,0 0 0,0 0 0,-1 0-1,1-1 1,0-1 0,-1 1 0,1-1 0,-1-1-1,1 0 1,0 0 0,-7-1-37,10 1-81,-1-1 1,1 1-1,-1-1 0,1 0 0,0 0 1,0 0-1,0-1 0,0 0 1,0 0-1,0 0 0,1-1 0,0 1 1,0-1-1,0 0 0,0 0 1,0-1-1,1 1 0,-1-1 0,1 1 1,1-1-1,-1 0 0,1 0 1,-1-1-1,2 1 0,-1 0 1,0-1-1,1 0 81,-2-13-2051</inkml:trace>
  <inkml:trace contextRef="#ctx0" brushRef="#br0" timeOffset="86449.044">10747 9493 16852,'0'0'2491,"0"1"1796,-2-15-1301,1 11-2904,0-1 1,0 1-1,0-1 0,1 1 0,0-1 0,0 1 0,0-1 0,0 1 0,0-1 0,0 1 0,1-1 0,0 1 0,0-1 1,0 1-1,0-1 0,0 1 0,1 0 0,0 0 0,-1 0 0,1 0 0,0 0 0,0 0 0,1 0 0,-1 1 1,1-1-1,-1 1 0,1-1 0,0 1 0,0 0-82,1-1 10,-1 1 1,1 0-1,0 0 1,-1 1-1,1-1 1,0 1-1,0-1 1,0 1-1,0 1 1,0-1-1,0 0 0,0 1 1,0 0-1,0 0 1,1 0-1,-1 1 1,0-1-1,0 1 1,0 0-1,3 1-10,-6 1-2,0 1 0,0-1 0,-1 1 0,1-1 0,-1 1 0,1 0-1,-1-1 1,-1 1 0,1-1 0,0 1 0,-1 0 0,1-1 0,-1 1 0,0-1-1,0 1 1,-1-1 0,1 0 0,-1 0 0,0 1 0,0-1 0,0 0 0,-1 1 2,-135 168 264,137-171-251,1-1-1,0 0 8,5-2 11,3-1-34,0 0 1,-1 0-1,1 1 0,0 0 1,0 1-1,0 0 1,1 0-1,-1 0 1,0 1-1,0 0 1,0 1-1,0 0 1,0 0-1,0 1 1,0 0-1,0 0 0,0 1 1,0 0-1,-1 0 1,0 1-1,6 3 3,-13-6 3,1 0 0,-1 0 1,1 0-1,0 0 0,0 0 0,0 0 0,-1-1 0,1 1 0,0 0 0,0-1 0,0 1 0,0 0 1,0-1-1,0 1 0,0-1 0,1 1 0,-1-1 0,0 0 0,0 0 0,0 1 0,0-1 0,0 0 0,1 0 1,-1 0-1,0 0 0,0 0 0,0 0 0,1-1 0,-1 1 0,0 0 0,0-1 0,0 1 0,0 0 1,0-1-1,0 1 0,0-1 0,0 0 0,0 1 0,0-1 0,0 0 0,0 0 0,0 1 0,-1-1 0,1 0 1,0 0-1,0 0 0,-1 0 0,1 0 0,-1 0 0,1 0 0,-1 0 0,1-1 0,-1 1 0,0 0 1,1 0-1,-1-1-3,3-5-29,-1 4 2,0 0 0,-1 0 0,1-1 0,-1 1 0,0-1 0,0 1 0,0-1 0,0 1 0,0-1 0,-1 1-1,0-1 1,1 0 0,-1 1 0,-1-1 0,1 0 0,0 1 0,-1-1 0,0 1 0,0-1 0,0 1 0,0-1 0,-1 1 0,0-1 27,-4-7-1555</inkml:trace>
  <inkml:trace contextRef="#ctx0" brushRef="#br0" timeOffset="168346.824">13401 8717 20596,'0'0'1163,"0"0"138,6-1 812,193-55 43,-116 47-2270,-50-3-3048,-32 11 1682</inkml:trace>
  <inkml:trace contextRef="#ctx0" brushRef="#br0" timeOffset="168616.336">13370 8816 10906,'-21'55'10187,"21"-54"-10067,0 1 0,0-1-1,0 1 1,0 0 0,0-1 0,0 1-1,0-1 1,0 1 0,0-1 0,1 1 0,-1-1-1,1 1 1,-1-1 0,1 1 0,0-1 0,-1 0-1,1 1 1,0-1 0,0 0 0,0 0-1,0 1 1,0-1 0,0 0 0,1 0 0,-1 0-1,0 0 1,0 0 0,1-1 0,-1 1-1,1 0 1,-1-1 0,0 1 0,1-1 0,-1 1-1,2-1-119,11 1 106,1 0-1,-1-1 1,1-1 0,-1-1-1,0 0 1,0-1-1,0 0 1,0-1-1,0-1 1,-1 0-1,9-5-105,-6 4 40,86-44-1777,-85 41 241</inkml:trace>
  <inkml:trace contextRef="#ctx0" brushRef="#br0" timeOffset="168996.249">13736 8496 24125,'40'-50'2897,"-38"48"-2892,1 0 0,-1 0-1,1 0 1,0 0 0,0 1 0,-1-1-1,1 1 1,0-1 0,0 1 0,1 0 0,-1 0-1,0 1 1,0-1 0,0 0 0,1 1 0,-1 0-1,0 0 1,0 0 0,1 0 0,-1 1 0,0-1-1,0 1 1,1 0 0,-1 0 0,0 0-1,0 0 1,0 0 0,0 1 0,0-1 0,-1 1-1,1 0 1,0 0 0,-1 0 0,1 0 0,-1 0-1,0 1 1,0-1 0,0 1 0,0-1 0,0 1-1,0 0 1,0 2-5,4 11-5,-2 0-1,0 0 0,-1 0 1,-1 1-1,0 0 0,-2-1 1,0 1-1,0-1 1,-1 1-1,-2 0 0,1-1 1,-2 0-1,0 0 0,-1 1 6,-6 24-144,-1 0 0,-2 0 0,-1-2-1,-3 1 1,-1-2 0,-3 0 144,3-7 1839</inkml:trace>
  <inkml:trace contextRef="#ctx0" brushRef="#br0" timeOffset="171595.821">14528 8515 14579,'7'-64'8246,"-7"58"-8120,1 1 1,0 0-1,0 0 1,1 0-1,-1 0 1,1 1-1,0-1 1,0 0-1,1 1 1,0-1-1,-1 1 1,1 0-1,1 0 1,-1 0-1,1 0 0,-1 1 1,1 0-1,0-1-126,2 7 22,6 97-31,-12-53 58,0-34-29,1 1 1,0-1 0,1 0 0,0 0 0,1 0-1,0 0 1,1-1 0,1 1 0,0-1-1,0 0 1,1 0 0,1-1 0,0 1-1,5 5-20,-9-15 22,0 0 0,0 0 0,0 0 0,0-1-1,0 1 1,0-1 0,0 0 0,1 1 0,-1-1-1,1-1 1,-1 1 0,0-1 0,1 1 0,-1-1-1,1 0 1,-1 0 0,1 0 0,-1-1 0,1 1-1,-1-1 1,0 0 0,1 0 0,-1 0 0,0 0-1,0-1 1,1 1 0,-1-1 0,0 0-1,-1 0 1,2-1-22,75-73 913,-72 66-832,0 0-1,-1 0 1,-1-1-1,0 0 1,0 0-1,-1-1 1,0 1-1,-1-1 1,-1 1-1,0-1 1,0 0-1,-1 0 1,-1 0-1,0 0 1,0 0-1,-1 0 1,-1 0-1,0 0 1,0 0-1,-3-5-80,4 14 25,1 3-39,-2 5-28,1 3 41,-1 0-1,1-1 0,0 1 1,1 0-1,-1 0 0,2 0 1,-1 0-1,1 0 0,0 0 1,1 0-1,0 0 0,0 0 0,1-1 1,0 1-1,1 0 2,-4-7 5,0 0-1,0 0 1,1 0-1,-1 0 1,1 0-1,-1 0 1,1 0-1,-1 0 1,1 0-1,0 0 1,-1-1-1,1 1 1,0 0-1,0-1 1,-1 1-1,1 0 1,0-1-1,0 1 1,0-1-1,0 1 1,0-1-1,0 1 1,0-1-1,0 0 1,0 1-1,0-1 1,0 0-1,0 0 1,0 0-1,0 0 1,0 0-1,0 0 1,0 0-1,1 0 1,-1 0 0,0-1-1,0 1 1,0 0-1,0-1 1,0 1-1,0-1 1,-1 1-1,1-1 1,0 1-1,0-1 1,0 0-1,0 1 1,-1-1-1,1 0 1,0 0-1,0 1 1,-1-1-1,1-1-4,35-49 320,-30 40-269,-1-1 0,0 0 0,-1 0-1,0 0 1,-1 0 0,-1-1 0,0 0 0,0 1 0,-1-1 0,-1 0 0,0 0 0,-2-5-51,0 6 16,2 10-27,13 33-58,-11-28 66,-2-1 4,0 0-1,0 0 1,0 0-1,0 0 1,1 0 0,-1 0-1,1 0 1,-1 0-1,1 0 1,0 0 0,0-1-1,0 1 1,0 0-1,0 0 1,0-1-1,0 1 1,0-1 0,1 1-1,-1-1 1,1 1-1,-1-1 1,1 0-1,-1 0 1,1 0 0,0 0-1,0 0 1,0 0-1,-1 0 1,1 0 0,0-1-1,0 1 1,0-1-1,0 0 1,0 1-1,0-1 1,0 0 0,0 0-1,0 0 1,0 0-1,0-1 1,0 1 0,0 0-1,0-1 1,0 0-1,0 1 1,0-1-1,0 0 1,1-1-1,1-1 15,0-1-1,0 0 1,0 0 0,0 0-1,-1 0 1,1-1 0,-1 1-1,0-1 1,-1 0 0,1 0-1,-1 0 1,0 0 0,0 0-1,0-1 1,-1 1 0,0 0-1,0-4-14,-1 7 34,0 2-22,0 0-31,0 4-12,13 155-291,-13-157-350,0-2-95,0 0 1792</inkml:trace>
  <inkml:trace contextRef="#ctx0" brushRef="#br0" timeOffset="172526.926">15203 7971 22173,'12'63'4707,"27"124"-4744,-38-185 90,55 208 524,-56-206-381,5-9 362,36-107 57,-39 98-612,1 1 0,1-1 0,0 1 0,1 0 0,0 0 1,1 1-1,0-1 0,1 1 0,1 0-3,4-3 0,-1-1-1,0 1 1,-2-2 0,0 1-1,0-1 1,-2-1 0,3-9 0,-8 23 4,-1 0 0,1-1 0,-1 1 0,0-1 0,-1 0 0,1 1 0,-1-1 0,0 0 0,0 1 0,0-1 0,-1 1 0,0-1 0,0 0 0,0 1 0,0-1 0,0 1 0,-1 0 0,0 0 0,0-1 0,0 1 0,-1 0 0,1 0 0,-1 1 0,0-1 0,0 1 0,0-1 0,-1 1 0,1 0 0,-1 0 0,0 1 0,0-1 0,-2-1-4,5 4-4,0-1 1,-1 0 0,1 1 0,-1-1 0,1 1 0,-1 0 0,1-1 0,-1 1-1,1 0 1,-1 0 0,1 0 0,-1 0 0,1 0 0,-1 0 0,1 1 0,-1-1 0,1 0-1,0 1 1,-1-1 0,1 1 0,-1 0 0,1-1 0,0 1 0,-1 0 0,1 0-1,0 0 1,0-1 0,0 1 0,0 1 0,0-1 0,0 0 0,0 0 0,0 0 0,0 0-1,0 1 1,1-1 0,-1 0 0,0 1 0,1-1 0,-1 1 0,1-1 0,0 1-1,-1-1 1,1 1 0,0-1 0,0 1 3,-13 75-101,13-76 101,6 110-4,-5-108 2,-1 0 0,1 0-1,0 0 1,0 0-1,0 0 1,1 0 0,-1 0-1,1 0 1,0 0-1,0-1 1,0 1-1,0-1 1,0 1 0,0-1-1,1 0 1,-1 0-1,1 0 1,-1 0 0,1 0-1,0-1 1,0 1-1,0-1 1,0 0-1,0 0 1,0 0 0,0 0-1,0 0 1,0-1-1,0 1 1,1-1 0,-1 0-1,2 0 3,37-7-28,-38 5 30,-1 1-1,1-1 1,0 1 0,0 0-1,-1 0 1,1 1-1,0-1 1,0 1 0,0 0-1,0 0 1,-1 0-1,1 1 1,0-1 0,0 1-1,0 0 1,-1 0-1,1 0 1,0 0 0,-1 1-1,1 0 1,-1-1-1,0 1 1,1 1 0,-1-1-1,0 1-1,2 2-8,-1 0-1,-1 1 1,1 0 0,-1-1-1,0 1 1,0 1-1,0-1 1,-1 0 0,0 1-1,-1-1 1,1 1-1,-1-1 1,0 1 0,-1 0-1,0 0 1,0-1-1,0 1 1,-1 0 0,0 0-1,0-1 1,0 1 0,-1-1-1,0 1 1,-3 4 8,-14 6-1455,8-18-174</inkml:trace>
  <inkml:trace contextRef="#ctx0" brushRef="#br0" timeOffset="172774.751">14970 7774 21541,'-3'-7'1032,"3"7"288,0 0-960,0 0-808</inkml:trace>
  <inkml:trace contextRef="#ctx0" brushRef="#br0" timeOffset="173364.766">16043 7898 10794,'6'-6'11020,"0"17"-5944,-3-2-6859,31 90 2284,5-2 1,32 55-502,-48-114 185,-17-40 714,-4-6-828,0 0 1,0-1 0,-1 1-1,0-1 1,-1 0-1,0 1 1,0-1 0,-1 0-1,0 1 1,0-1 0,-1 1-1,0-1 1,0 1-1,-1 0 1,0 0 0,-1 0-1,0 0 1,0 1-1,-1-1 1,0 1-72,-2-9 48,-76-129 61,81 142-161,3 10-83,0 1-1,1-1 0,-1 0 0,1 0 0,1 0 1,0 0-1,0-1 0,0 1 0,0-1 1,1 0-1,0 0 0,1 0 0,-1 0 0,1-1 1,0 1-1,1-1 0,2 1 136,16 6-1570,6-6-206</inkml:trace>
  <inkml:trace contextRef="#ctx0" brushRef="#br0" timeOffset="174257.539">16471 7939 21253,'-62'16'3739,"59"-12"-3679,-1-1 0,1 0 1,-1 1-1,1 0 0,0 0 1,1 0-1,-1 0 0,1 0 1,-1 1-1,1-1 0,1 1 1,-1 0-1,1-1 1,-1 1-1,2 0 0,-1 0 1,0 4-61,-1 1 1,0 0 0,1 0 0,0 0 0,1 0 0,0 0 0,0 0 0,1-1 0,0 1 0,1 0 0,0 0 0,1 0 0,0-1 0,0 1 0,2 2-1,-3-11 9,-1 1 1,0 0-1,0-1 0,1 1 0,-1-1 0,1 0 0,-1 1 0,1-1 1,0 0-1,-1 0 0,1 0 0,0 0 0,0 0 0,0 0 0,0-1 1,0 1-1,0-1 0,0 1 0,0-1 0,0 0 0,0 0 1,0 0-1,0 0 0,0 0 0,0 0 0,0 0 0,0-1 0,0 1 1,0-1-1,0 1 0,-1-1 0,1 0 0,0 0 0,0 0 0,0 0 1,-1 0-1,1 0 0,0 0 0,-1-1 0,1 1 0,-1 0 1,0-1-1,1 0-9,55-73 824,-53 65-755,1 1-1,-2-1 1,1 0 0,-1 0 0,-1 0-1,0 0 1,0 0 0,-1-1 0,0 1-1,-1-1 1,0 1 0,-1-1 0,0 1-1,-1 0 1,0 0 0,0-1 0,-1 1-1,-3-6-68,2 28-140,25 136-62,5-82 236,-25-65-33,0 1-1,0-1 0,0 0 1,1 0-1,-1 0 0,0 0 0,0 0 1,1 0-1,-1 0 0,0 0 0,1 0 1,-1-1-1,1 1 0,-1 0 0,1-1 1,-1 0-1,1 1 0,-1-1 0,1 0 1,0 0-1,-1 1 0,1-1 0,0 0 1,-1-1-1,1 1 0,-1 0 0,1 0 1,-1-1-1,1 1 0,0-1 0,-1 1 1,1-1-1,-1 0 0,0 0 1,1 0-1,-1 1 0,0-1 0,1 0 1,-1-1-1,0 1 0,1-1 0,9-10 11,0-1-1,-1 0 1,0-1-1,-1 0 1,-1 0-1,0-1 1,-1-1-1,0 1 1,-2-1-1,0 0 1,0 0-1,-2 0 1,0-1-1,0 0 1,-2 1-1,0-2-10,-2-10 65,0 1 0,-2-1 0,-1 1 0,-2 0 0,0 0 0,-2 0 0,0 1 0,-2 0 0,-1 1 0,-1 0 0,-2 1 0,-5-8-65,16 27-10,-6 18-126,14 66-57,0-32 194,2-1 0,2 0 0,2 0 0,2-1-1,2-1 1,2 0 0,4 3-1,80 131 50,-99-230 189,-66-231-19,90 336-468,-13-18 202,-8-18 45,1-1 1,0 0 0,1 0 0,1-1 0,1 0 0,0 0-1,1-1 1,5 6 0,-12-18 1,0 0-1,1 0 1,-1 0-1,1-1 1,0 1-1,0-1 0,-1 0 1,1 0-1,0 0 1,0 0-1,0-1 1,0 0-1,0 1 1,0-2-1,0 1 1,0 0-1,0-1 1,0 1-1,0-1 0,0-1 1,-1 1-1,1 0 1,0-1-1,-1 0 1,1 1-1,-1-1 1,1-1-1,-1 1 1,0 0-1,0-1 1,0 0-1,0 0 0,-1 0 1,1 0-1,-1 0 1,0 0-1,1-1 1,-1 1-1,-1-1 1,1 1-1,-1-1 1,1 0-1,-1 0 1,0 0-1,0 1 0,-1-1 1,1 0-1,-1 0 1,0 0-1,2-11 19,-1-1 1,-1 1-1,0 0 1,-1 0-1,0 0 0,-2 0 1,1 0-1,-2 0 1,-1-3-20,4 14-30,1 9-30,37 194-227,-37-194 283,1 1-1,0-1 0,1 1 0,0-1 0,-1 0 0,2 0 0,-1 0 0,1 0 0,-1 0 0,1 0 0,1 0 0,-1-1 0,1 0 0,-1 0 0,1 0 1,0 0-1,1 0 0,-1-1 0,1 0 0,0 0 5,-2-4-130,-1-1 1,1 1-1,0-1 0,0 0 1,-1 0-1,1 0 1,-1-1-1,0 1 1,0-1-1,0 1 0,0-1 1,0 0-1,0 1 1,-1-1-1,1 0 0,-1 0 1,0 0-1,0 0 1,0-1-1,0 1 0,0 0 1,-1 0-1,0-1 1,1 1-1,-1 0 1,-1 0-1,1-1 0,0 1 1,-1-1 129,1 0-6,4-42 1779</inkml:trace>
  <inkml:trace contextRef="#ctx0" brushRef="#br0" timeOffset="174503.768">17024 7574 19596,'0'0'1777,"-13"16"-313,10 4-728,-2 4-264,7 2-392,-1 2-8,7-5-48,0-1-392,1-3 3689</inkml:trace>
  <inkml:trace contextRef="#ctx0" brushRef="#br0" timeOffset="174769.737">17303 7885 20028,'-6'12'667,"1"1"0,1 0 0,0 0 0,0 0-1,1 0 1,1 1 0,1-1 0,0 1 0,0-1-1,2 9-666,-1-21 19,1 1 0,0-1-1,0 1 1,0-1 0,-1 1-1,1-1 1,1 1 0,-1-1-1,0 0 1,0 0-1,0 1 1,1-1 0,-1 0-1,1 0 1,-1 0 0,1 0-1,-1-1 1,1 1 0,-1 0-1,1-1 1,0 1 0,-1-1-1,1 1 1,0-1 0,-1 0-1,1 0 1,0 0-1,0 0 1,-1 0 0,1 0-1,0 0 1,0 0 0,-1-1-1,1 1 1,0-1 0,-1 1-1,1-1 1,-1 0 0,1 0-1,-1 0 1,1 0 0,-1 0-1,1 0 1,-1 0-1,0 0 1,0 0 0,1-1-1,-1 1 1,0 0 0,0-1-1,0 1 1,0-1 0,-1 1-1,1-1 1,0-1-19,111-135 664,-111 137-665,0 0 0,0 0 0,0 0 0,0 0-1,0 0 1,0 0 0,0 0 0,0 0 0,1 1 0,-1-1 0,0 0 0,0 1-1,1 0 1,-1-1 0,0 1 0,1-1 0,-1 1 0,0 0 0,1 0 0,-1 0-1,0 0 1,1 0 0,-1 0 0,0 0 0,1 0 0,-1 1 0,0-1 0,1 1 0,-1-1-1,0 1 1,1-1 0,-1 1 0,0-1 0,0 1 0,0 0 0,0 0 0,0 0-1,0 0 1,0 0 0,0 0 0,0 0 0,0 0 0,0 0 0,0 0 0,-1 0-1,1 0 1,-1 1 0,1-1 0,-1 0 0,1 1 0,-1 0 1,25 76-83,-23-70 96,0 1-1,-3-8-9,1 1 0,-1-1 0,1 1 0,0-1 0,-1 1 0,1-1 0,0 1 0,0-1 0,0 0 0,0 1 0,0-1 0,1 1 0,-1-1 0,0 1 0,1-1 0,-1 0 0,1 1 0,-1-1 0,1 0 0,0 1 0,0-1 0,-1 0 0,1 0 0,0 0 0,0 0 0,0 0 0,0 0 0,0 0 0,1 0-1,-1 0 1,0 0 0,0 0 0,1-1 0,-1 1 0,0 0 0,1-1 0,-1 1 0,0-1 0,1 0 0,-1 1 0,1-1 0,-1 0 0,1 0 0,0 0-3,39-71-1143,-26 49-495</inkml:trace>
  <inkml:trace contextRef="#ctx0" brushRef="#br0" timeOffset="175317.229">17836 7812 17516,'-25'-2'6837,"7"28"-5125,1 36-1654,16-58-39,-1 3 65,1 0 0,-1 1 0,1-1 0,1 1 1,-1-1-1,1 1 0,1 0 0,-1-1 0,2 1 0,-1-1 0,1 0 0,0 3-84,-1-9 10,-1 0 0,1-1-1,-1 1 1,1 0 0,-1 0 0,1-1 0,0 1-1,-1 0 1,1-1 0,0 1 0,0-1 0,0 1-1,-1-1 1,1 1 0,0-1 0,0 1 0,0-1-1,0 0 1,0 1 0,0-1 0,0 0-1,0 0 1,0 0 0,0 0 0,0 0 0,0 0-1,0 0 1,0 0 0,0 0 0,-1-1 0,1 1-1,0 0 1,0 0 0,0-1 0,0 1 0,0-1-1,0 1 1,0-1 0,-1 1 0,1-1-1,0 1 1,0-1 0,-1 0 0,1 0 0,-1 1-1,1-1 1,0 0 0,-1 0 0,1 0 0,-1 0-10,32-44 208,12-90-7,-44 133-230,3 5-49,37 193-174,-39-194 255,0 0 0,0-1 0,0 1 0,0 0-1,0 0 1,0 0 0,0-1 0,1 1 0,-1-1 0,1 1-1,-1-1 1,1 0 0,-1 1 0,1-1 0,0 0 0,0 0-1,0 0 1,0 0 0,0 0 0,0-1 0,0 1 0,0-1 0,0 1-1,0-1 1,0 0 0,0 1 0,0-1 0,0 0 0,0-1-1,0 1 1,0 0 0,0-1 0,0 1 0,0-1 0,0 1-1,0-1 1,0 0 0,0 0 0,0 0 0,0 0 0,0 0-1,-1 0 1,2-2-3,65-68 424,-55 46-354,-1-1 0,-1-1 1,-2 0-1,0-1 0,-2 1 1,-1-2-1,-1 1 0,0-21-70,-4 37 11,-1 1 0,-1 0 0,0 0 0,0-1-1,-1 1 1,-1 0 0,0 0 0,0 1-1,-1-1 1,-1 0 0,1 1 0,-2 0 0,-3-6-11,8 16-4,0 0 0,0 0-1,0 0 1,0 0 0,0 0 0,0 0 0,0 1 0,0-1 0,0 0 0,0 0 0,1 1 0,-1-1 0,0 1 0,0-1 0,0 1 0,0-1 0,1 1 0,-1-1 0,0 1 0,1 0 0,-1-1 0,0 1 0,1 0 0,-1-1 0,1 1 0,-1 0 0,1 0 0,-1 0 0,1 0 0,0-1 0,-1 1 0,1 0 0,0 0 0,0 0 0,0 0 0,0 0 0,-1 0 0,1 0 0,0 0 0,1 0 0,-1 0 0,0-1 0,0 1 0,0 0 0,1 0 4,-2 0-2,-4 28-50,-3 4 79,1 1 1,2 0-1,2 0 1,1 0 0,1 0-1,4 26-27,-3-56-5,1 0 0,-1 1 0,1-1 0,0 0 0,0 0 0,1 0 0,-1 0 0,1 0 0,0 0-1,0 0 1,0 0 0,1-1 0,-1 1 0,1-1 0,0 0 0,0 0 0,0 0 0,0 0 0,0 0 0,1 0 0,0-1 0,-1 0 0,1 0 0,0 0-1,0 0 1,0 0 0,0-1 0,0 0 0,0 0 0,1 0 0,-1 0 0,0-1 0,0 1 0,1-1 0,0 0 5,30-2 753</inkml:trace>
  <inkml:trace contextRef="#ctx0" brushRef="#br0" timeOffset="176073.827">18640 7729 18724,'3'37'4645,"1"-31"-4566,0 1 0,1-1 1,0 0-1,0 0 1,1-1-1,-1 0 1,1 0-1,0 0 1,1 0-1,-1-1 1,4 2-80,-5-4 20,0 0 1,0-1 0,1 1 0,-1-1 0,0 0 0,0 0 0,1-1 0,-1 1 0,1-1 0,-1-1 0,0 1 0,1-1 0,-1 1 0,0-2 0,0 1 0,1 0 0,-1-1-1,0 0 1,-1 0 0,1-1 0,0 0 0,-1 1 0,1-1 0,-1-1 0,0 1 0,0-1 0,0 1 0,0-1 0,-1 0 0,1-1 0,-1 1 0,0-1 0,1-2-21,0 3 83,-1-1 0,0 0 0,0 0 1,0-1-1,-1 1 0,1 0 1,-1-1-1,0 1 0,-1-1 1,0 0-1,0 0 0,0 0 0,0 1 1,-1-1-1,0 0 0,0 0 1,-1 0-1,1 0 0,-1 0 1,0 0-1,-1 1 0,0-1 0,0 1 1,0-1-1,0 1 0,-1-1 1,0 1-1,0 0 0,-1 0 1,-1-2-84,3 5 21,0-1 1,0 1 0,-1-1 0,1 1 0,-1 0 0,1 0 0,-1 0 0,0 0 0,1 0-1,-1 0 1,0 1 0,-1 0 0,1-1 0,0 1 0,0 0 0,0 1 0,-1-1 0,1 0-1,0 1 1,-1 0 0,1 0 0,0 0 0,-1 0 0,1 0 0,0 1 0,-1 0 0,1-1-1,0 1 1,0 0 0,0 1 0,0-1 0,0 0 0,0 1 0,0 0 0,0 0 0,0 0 0,1 0-1,-1 0 1,1 0 0,-1 1 0,-1 2-22,-6 18 2,0 0 1,2 1-1,0 0 0,2 0 1,1 1-1,1 0 0,1 0 1,0 16-3,18 70 96,-14-108-143,0 1 0,0-1 0,0 0 0,1 0 0,-1 0 0,1 0 0,0 0 0,0 0 0,0 0 0,0-1 0,1 1 0,-1-1 0,1 0 1,-1 1-1,1-1 0,0 0 0,0 0 0,0-1 0,0 1 0,0-1 0,0 1 0,0-1 0,0 0 0,1 0 0,-1-1 0,0 1 0,1-1 1,-1 1-1,1-1 0,-1 0 0,2 0 47,35-9 1528</inkml:trace>
  <inkml:trace contextRef="#ctx0" brushRef="#br0" timeOffset="176323.904">19349 7442 19420,'-8'27'1713,"0"5"-65,-11 15-832,2 4-64,-9 9-224,-5 2-184,5-5-168,2-3-32,7-10-80,4-7-8,5-16-176,0-7-432,-3-14-832,0-6 2264</inkml:trace>
  <inkml:trace contextRef="#ctx0" brushRef="#br0" timeOffset="176579.337">19073 7556 19452,'14'16'1160,"3"8"73,2 2-529,4 6-360,2 2-72,4-7-192,9 1-32,3-12 0,3-1-424</inkml:trace>
  <inkml:trace contextRef="#ctx0" brushRef="#br0" timeOffset="177057.583">19665 7416 20772,'16'43'476,"-1"0"-1,-3 1 0,-1 0 0,-2 1 0,-2 0 0,-2 0 0,-2 17-475,-1-43 213,31 415 1846,-32-430-1831,0-8 136,3-132 773,-29-389-889,39 423-296,-14 100 40,1-1-1,0 0 1,0 0-1,0 0 1,0 1 0,1-1-1,-1 0 1,1 1 0,-1 0-1,1-1 1,0 1-1,0 0 1,0 0 0,0 0-1,1 0 1,-1 0 0,0 0-1,1 1 1,0-1-1,-1 1 1,1 0 0,0 0-1,-1 0 1,1 0 0,0 0-1,0 0 1,0 1-1,0-1 1,0 1 0,0 0-1,0 0 9,3 0-16,-1 1 0,0 0 0,1 0 0,-1 1 0,0-1-1,0 1 1,0 0 0,0 0 0,0 1 0,0-1 0,0 1-1,-1 0 1,0 1 0,1-1 0,-1 1 0,0 0 0,-1 0 0,1 0-1,-1 0 1,0 1 0,0-1 0,0 1 0,0 0 0,-1 0 0,0 0-1,0 0 1,0 2 16,2 3-10,-2 0 0,0-1 0,0 1 0,0 0 0,-1 1 0,-1-1 0,0 0 0,0 0 0,-1 0 0,0 0 0,-1 0 0,0 0 0,-1 0 0,-2 6 10,2-6 14,-1-1 1,0 1-1,0-1 0,-1 0 1,0-1-1,-1 1 0,0-1 1,0 0-1,-1 0 0,0-1 0,0 1 1,-1-2-1,0 1 0,0-1 1,0 0-1,-1-1 0,0 0 1,-3 1-15,-28-18-1067,24-7-478</inkml:trace>
  <inkml:trace contextRef="#ctx0" brushRef="#br0" timeOffset="177370.362">20180 7511 18620,'3'3'191,"1"-1"0,0 0 1,-1 0-1,1 0 0,0 0 0,0-1 1,0 1-1,0-1 0,0 0 0,0 0 1,1-1-1,-1 1 0,0-1 0,0 0 1,0 0-1,1 0 0,-1-1 0,0 0 1,0 1-1,0-1 0,0-1 0,0 1 1,0-1-1,0 1 0,0-1 0,0 0 1,-1 0-1,1-1 0,-1 1 0,1-1 1,-1 0-1,0 0-191,0 1 76,0-1 1,0 1-1,-1-1 0,1 0 1,-1 1-1,0-1 0,0 0 1,0-1-1,0 1 0,-1 0 1,1 0-1,-1-1 0,0 1 1,0-1-1,0 1 0,0-1 1,0 1-1,-1-1 0,0 0 1,0 1-1,0-1 0,0 0 1,0 1-1,-1-1 0,1 1 1,-1-1-1,0 1 1,0-1-1,-1 1 0,1-1 1,-1 1-1,1 0 0,-1 0 1,0 0-1,0 0 0,-1 0 1,1 0-1,-1 0 0,1 1 1,-1-1-1,0 1 0,0 0 1,0 0-1,0 0 0,-1-1-76,-1 2 15,0-1-1,0 1 0,0 0 0,0 0 0,1 1 0,-1-1 1,0 1-1,0 0 0,0 0 0,0 1 0,0 0 0,0 0 1,0 0-1,0 0 0,0 1 0,1-1 0,-1 1 0,1 1 0,-1-1 1,1 0-1,0 1 0,0 0 0,0 0 0,0 0 0,0 1 1,1-1-1,-1 1 0,1 0 0,0 0 0,0 0 0,1 0 1,-1 1-1,1-1 0,0 1 0,0-1 0,1 1 0,-2 4-14,-1 3-1,0 0 0,1 1-1,1-1 1,0 1 0,0 0-1,1 0 1,1-1 0,0 1-1,1 0 1,0 0 0,1 0-1,1-1 1,0 1 0,0-1-1,1 0 1,2 2 1,-4-10-43,0 0-1,1 0 1,0 0-1,0-1 0,0 0 1,0 1-1,1-1 1,0 0-1,-1 0 1,1-1-1,0 1 1,0-1-1,0 0 1,0 0-1,1 0 0,-1 0 1,0-1-1,1 0 1,0 0-1,2 0 44,29 0-825</inkml:trace>
  <inkml:trace contextRef="#ctx0" brushRef="#br0" timeOffset="177758.222">20641 7372 22093,'0'0'1248,"0"0"166,0 0-246,-3 7 278,-10 21-1063,-1-3-289,1 1-1,2 1 1,0-1-1,2 2 1,1 0 0,1 0-1,1 0 1,0 15-94,6-41 1,-1 0 1,1 0-1,0 1 1,0-1-1,0 0 1,0 0-1,0 1 1,0-1-1,0 0 1,1 0-1,-1 0 1,1 1-1,0-1 1,-1 0-1,1 0 1,0 0-1,0 0 1,0 0-1,1 0 1,-1-1-1,0 1 1,1 0-1,-1-1 1,1 1-1,0-1 1,-1 1-1,1-1 1,0 0-1,0 1 1,0-1-1,0 0 1,0 0-1,0-1 1,0 1-1,0 0 1,1-1-1,-1 1 1,0-1-1,0 0 1,0 1-1,2-1-1,4-3-57,-1 1 0,0-1 0,0 0 0,0-1 0,0 1 0,-1-1 0,0-1 0,0 1 0,0-1 0,0 0 0,0 0 0,3-6 57,25-23 1248</inkml:trace>
  <inkml:trace contextRef="#ctx0" brushRef="#br0" timeOffset="178381.772">20884 6955 22445,'0'0'1164,"-2"7"963,-1 28-1999,2-1-1,1 0 1,1 0 0,2 0-1,3 10-127,-1-5 82,-3-13-37,3 37 141,3-1 0,2 1-1,3-2 1,2 0 0,20 47-186,-24-86 283,-5-31 343,-42-99 179,-67-123-624,103 231-183,-1 0-1,1-1 1,0 1 0,0 0-1,-1-1 1,1 1 0,0-1 0,0 1-1,-1 0 1,1-1 0,0 1-1,0-1 1,0 1 0,0 0 0,0-1-1,0 1 1,0-1 0,0 1-1,-1-1 1,2 1 0,-1-1 0,0 1-1,0 0 1,0-1 0,0 1-1,0-1 1,0 1 0,0-1 0,1 1-1,-1 0 1,0-1 0,0 1-1,0-1 1,1 1 0,-1 0 0,0-1-1,1 1 1,-1 0 0,0-1-1,1 1 1,-1 0 0,0 0 0,1-1-1,-1 1 1,1 0 0,-1 0-1,0 0 1,1 0 0,-1-1-1,1 1 1,-1 0 0,1 0 0,-1 0-1,0 0 1,1 0 0,-1 0-1,1 0 1,-1 0 0,1 0 0,-1 0-1,1 1 1,-1-1 0,0 0-1,1 0 1,0 0 2,29 18-101,-23-13 98,105 32-972,-73-33-604</inkml:trace>
  <inkml:trace contextRef="#ctx0" brushRef="#br0" timeOffset="179080.544">21542 7296 15747,'-1'-2'322,"1"0"-1,-1 1 1,0-1 0,0 0-1,0 0 1,-1 0-1,1 0 1,0 1-1,-1-1 1,1 1 0,-1-1-1,1 1 1,-1 0-1,0-1 1,0 1-1,1 0 1,-1 0-1,0 0 1,0 0 0,0 0-1,0 1 1,0-1-1,0 1 1,0-1-1,-2 1-321,-52 15 2301,47-9-2266,1 0 0,0 0 0,0 1 1,0 0-1,1 1 0,0-1 0,0 1 0,1 1 0,0-1 1,0 1-1,1 0 0,0 0 0,1 1 0,0 0 0,1-1 0,0 1 1,0 0-1,1 1 0,0-1 0,1 0 0,0 1 0,0 8-35,1-18 4,-1 1-1,1 0 1,0 0 0,-1 0-1,1 0 1,0 0-1,0 1 1,0-1-1,0 0 1,1 0-1,-1 0 1,1 0-1,-1-1 1,1 1-1,0 0 1,-1 0-1,1 0 1,0 0 0,0 0-1,0-1 1,1 1-1,-1-1 1,0 1-1,1-1 1,-1 1-1,1-1 1,-1 0-1,1 1 1,-1-1-1,1 0 1,0 0-1,0 0 1,0 0 0,-1-1-1,1 1 1,0 0-1,0-1 1,0 1-1,0-1 1,0 0-1,0 0 1,0 0-1,0 0 1,0 0-1,0 0 1,0 0-1,0-1 1,0 1 0,0-1-1,0 1 1,0-1-1,0 0 1,0 0-1,0 0 1,-1 0-1,1 0 1,1-1-4,6-7 34,1 0 1,-1-1 0,-1 0-1,0 0 1,0-1 0,-1 0 0,0-1-1,-1 0 1,-1 0 0,0 0-1,0 0 1,-1-1 0,-1 0-1,0 0 1,0 0 0,-2 0-1,1 0 1,-2 0 0,0-5-35,0 20-26,8 147-439,15-11-450,-23-137 866,1 0 0,-1 0-1,0 0 1,1 0 0,-1 0 0,0 0 0,1 0 0,-1 0-1,1 0 1,0 0 0,-1 0 0,1 0 0,0 0-1,0-1 1,-1 1 0,1 0 0,0 0 0,0-1 0,0 1-1,0-1 1,0 1 0,0-1 0,0 1 0,0-1 0,0 1-1,0-1 1,0 0 0,0 0 0,0 0 0,1 1-1,-1-1 1,0 0 0,0 0 0,0-1 0,0 1 0,0 0-1,0 0 1,0 0 0,0-1 0,1 1 49,23-13 1994</inkml:trace>
  <inkml:trace contextRef="#ctx0" brushRef="#br0" timeOffset="179627.286">21723 6888 19364,'0'2'1615,"-8"153"1929,3-111-3335,3 0 0,1 0 0,2-1 0,1 1 0,3 0 1,6 21-211,49 93 966,-59-156-310,-1-2-41,-38-108 649,-42-91-1076,152 349-463,-69-145 274,0-1 0,1 1 0,0 0-1,0-1 1,0 0 0,0 0 0,0 0 0,1 0 0,0-1 0,0 0 0,0 0-1,0 0 1,0-1 0,1 1 0,-1-1 0,1-1 0,-1 1 0,1-1 0,0 0-1,0 0 1,-1 0 0,1-1 0,0 0 0,0 0 0,0-1 0,0 1 0,1-2 2,1-1 2,-1-1 1,0 0 0,-1-1 0,1 0 0,-1 0 0,0 0 0,0-1 0,0 0 0,-1 0 0,0 0 0,0-1-1,-1 0 1,0 0 0,0 0 0,0 0 0,-1-1 0,0 1 0,-1-1 0,0 0 0,0 1 0,0-1-1,-1 0 1,0-1 0,-1 1 0,0 0 0,0 0 0,0 0 0,-1-1-3,22 263-133,-21-255 115,1 1 1,-1-1-1,1 1 1,-1-1-1,1 1 1,-1 0-1,1-1 1,-1 1-1,1 0 1,0-1-1,-1 1 1,1 0 0,-1 0-1,1-1 1,0 1-1,-1 0 1,1 0-1,0 0 1,-1 0-1,1 0 1,-1 0-1,1 0 1,0 0-1,-1 0 1,1 0 0,0 1-1,-1-1 1,1 0-1,-1 0 1,1 0-1,0 1 1,-1-1-1,1 0 1,-1 1-1,1-1 1,-1 1-1,1-1 1,-1 0 0,1 1-1,-1-1 1,1 1-1,-1-1 1,0 1-1,1 0 1,-1-1-1,0 1 1,0-1-1,1 1 1,-1-1-1,0 1 1,0 0 0,0-1-1,0 1 18,19-69-2453,-10 19 3938</inkml:trace>
  <inkml:trace contextRef="#ctx0" brushRef="#br0" timeOffset="179890.931">21955 6882 17876,'2'12'1264,"-2"4"56,3 4-575,2 5-537,0-2-64,1-2-32,2-4-24,0-4-400,2-1 3280</inkml:trace>
  <inkml:trace contextRef="#ctx0" brushRef="#br0" timeOffset="180174.124">22259 7164 11899,'-25'38'9278,"1"4"-5115,-21 88-1973,44-129-2184,1-1-1,-1 1 1,1-1 0,-1 1 0,1 0-1,0-1 1,-1 1 0,1 0 0,0-1-1,0 1 1,-1-1 0,1 1 0,0 0-1,0 0 1,0-1 0,0 1 0,0 0-1,0-1 1,0 1 0,0 0 0,0-1-1,0 1 1,0 0 0,1-1-1,-1 1 1,0 0 0,0-1 0,1 1-1,-1 0 1,0-1 0,1 1 0,-1-1-1,0 1 1,1 0 0,-1-1 0,1 1-1,-1-1 1,1 0 0,0 1 0,-1-1-1,1 1 1,-1-1 0,1 0 0,0 1-1,-1-1 1,1 0 0,0 0 0,-1 0-1,1 1 1,0-1 0,-1 0 0,1 0-1,0 0 1,-1 0 0,1 0 0,0 0-1,0 0 1,-1 0 0,1-1 0,0 1-1,0 0-5,32-29 231,87-123 189,-119 151-421,0 0-1,-1 0 0,1 0 1,0 0-1,-1 1 0,1-1 1,0 0-1,0 0 1,0 1-1,0-1 0,-1 0 1,1 1-1,0-1 0,0 1 1,0-1-1,0 1 0,1-1 1,-1 1-1,0 0 0,0 0 1,0-1-1,0 1 0,0 0 1,0 0-1,0 0 0,1 0 1,-1 0-1,0 0 0,0 1 1,0-1-1,0 0 0,0 1 1,0-1-1,0 0 0,0 1 1,0 0-1,0-1 0,0 1 1,0-1-1,0 1 0,0 0 1,0 0-1,-1-1 0,1 1 1,0 0-1,-1 0 0,1 0 1,0 0-1,-1 0 1,1 0-1,-1 0 0,1 0 1,-1 0-1,0 1 2,12 64-107,-11-61 111,11 112 82,-11-116-82,0 0 0,1-1 0,-1 1 0,0 0 0,0-1 0,0 1 0,0-1 0,0 0 0,1 1 0,-1-1 1,0 0-1,0 0 0,1 1 0,-1-1 0,0 0 0,0 0 0,1-1 0,-1 1 0,0 0 0,0 0 0,1-1 0,-1 1 0,0 0 0,0-1 0,0 1 1,0-1-1,0 0 0,0 1 0,0-1 0,0 0 0,0 0 0,0 1 0,0-1 0,0 0 0,0 0 0,0 0 0,-1 0 0,1 0 0,0 0 1,-1 0-1,1-1 0,-1 1 0,1 0 0,-1 0 0,0 0 0,1-1-4,0 1 2,77-104-1035,-53 92-4301,-20 20 3587</inkml:trace>
  <inkml:trace contextRef="#ctx0" brushRef="#br0" timeOffset="180559.303">22824 7123 18900,'-27'44'5312,"9"31"-2881,19-74-2416,0 0 0,0 0-1,0 0 1,0-1 0,1 1 0,-1-1-1,0 1 1,0-1 0,1 1 0,-1-1-1,1 1 1,-1-1 0,0 0 0,1 0-1,-1 0 1,1 0 0,-1 0 0,0 0 0,1 0-1,-1 0 1,0-1 0,1 1 0,-1-1-1,0 1 1,1-1 0,-1 1 0,0-1-1,1 0 1,-1 1 0,0-1 0,0 0-1,0 0 1,0 0 0,0 0 0,0 0-1,0 0 1,0 0 0,0 0 0,0-1-15,7-3 27,-2 2-130,1 0 1,-1 0 0,1 1-1,0 0 1,0 0 0,0 0-1,0 1 1,1 0-1,-1 1 1,0-1 0,0 1-1,1 1 1,-1 0 0,0 0-1,0 0 1,0 1-1,6 1 103,-11-2 8,0 1 0,0-1 0,0 0 0,-1 1-1,1-1 1,0 1 0,-1-1 0,1 1 0,-1 0-1,1 0 1,-1-1 0,0 1 0,0 0 0,0 0-1,0 0 1,0 1 0,0-1 0,-1 0 0,1 0-1,-1 0 1,1 0 0,-1 1 0,0-1-1,0 0 1,0 0 0,0 1 0,0-1 0,-1 0-1,1 0 1,0 1 0,-1-1 0,0 0 0,0 0-1,0 0 1,0 0 0,0 0 0,0 1-8,-47 74 1808,-15-27-295,61-49-1552,0 0 0,1 0 1,-1-1-1,0 1 1,0 0-1,0-1 1,0 1-1,0-1 0,0 1 1,0-1-1,0 0 1,-1 0-1,1 0 1,0 0-1,0 0 0,0-1 1,0 1-1,0-1 1,0 1-1,0-1 1,0 0-1,0 0 0,1 1 1,-1-2-1,0 1 1,0 0-1,1 0 1,-1 0-1,1-1 0,-1 1 1,1-1-1,-1 1 1,1-1-1,0 1 1,0-1-1,-1-1 39,-3-8-1880</inkml:trace>
  <inkml:trace contextRef="#ctx0" brushRef="#br0" timeOffset="182520.637">23797 7102 19012,'-23'-45'5643,"22"43"-5572,-1 1-1,0-1 1,1 1 0,-1-1 0,0 1-1,0 0 1,0 0 0,0 0 0,0 0-1,0 0 1,0 0 0,-1 1 0,1-1-1,0 1 1,0-1 0,0 1 0,-1 0-1,1 0 1,0 0 0,-1 0 0,1 0-1,0 0 1,0 1 0,0-1 0,-1 1-1,1 0 1,0-1 0,0 1 0,0 0-1,0 0 1,0 1 0,0-1 0,-1 1-71,-5 9-1,1-1 1,0 1 0,1 0 0,0 1-1,1-1 1,0 1 0,1 0-1,0 0 1,1 1 0,0-1-1,1 1 1,1 0 0,0 6 0,4 34 15,-3-52-15,0 0 0,0 0 0,0 0 0,1 0 0,-1 0 0,0 0-1,1 0 1,-1 0 0,1 0 0,-1 0 0,1-1 0,0 1 0,-1 0 0,1 0 0,0 0 0,-1-1 0,1 1 0,0 0 0,0-1 0,0 1 0,0 0 0,0-1 0,-1 1 0,1-1 0,0 0 0,0 1 0,0-1 0,0 0 0,1 0 0,-1 1 0,0-1 0,0 0 0,0 0 0,0 0-1,0 0 1,0 0 0,0 0 0,0-1 0,0 1 0,0 0 0,0-1 0,0 1 0,0 0 0,0-1 0,0 1 0,0-1 0,9-6 15,-1-1 0,0 0 0,-1-1 0,0 0 0,0 0 0,-1 0 0,0-1 0,0 0 0,-1-1 0,-1 1 0,0-1 0,0-1 0,1-4-15,-2 9 8,-1-1 0,1 0 0,-1 0 0,-1 0 0,0 0 0,0 0 0,0 0 1,-1-1-1,0 1 0,-1-1 0,0 1 0,0-1 0,-1 1 0,0-1-8,6 71-327,27 73 263,-32-134 66,1 0 0,0 0-1,0-1 1,-1 1 0,1 0-1,0 0 1,0-1 0,0 1-1,0-1 1,0 1 0,0-1-1,0 1 1,0-1 0,0 0-1,0 1 1,0-1 0,0 0-1,1 0 1,-1 0 0,0 0-1,0 0 1,0 0 0,0 0-1,0 0 1,0 0 0,0 0-1,0-1 1,0 1 0,1 0-1,-1-1 1,0 1 0,0-1-1,0 1 1,-1-1 0,1 0-1,0 1 1,0-1 0,0 0-1,0 0 1,-1 0 0,1 1-1,0-1 1,-1 0 0,1 0-1,0 0 1,-1 0 0,1 0-1,-1 0 1,0 0 0,1 0-1,-1 0 1,0 0 0,0-1-1,0 1 1,1 0-1,-1 0 1,0-1-2,23-35 40,0-2-1,-3-1 1,-1 0 0,-2-2-1,-2 0 1,-1 0 0,-3-1 0,2-18-40,-11 53 10,-1 0 1,0 0 0,0 0 0,0 0-1,-1 0 1,0 0 0,-1 0 0,0-1 0,0 1-1,-1 0 1,-2-7-11,-14 57-331,2 62 342,5 0-1,3 0 0,6 1 1,5 17-11,3-83 13,3 0 1,1-1-1,1 0 1,2-1-1,2 0 1,2-1-1,1 0 1,1-2-1,2 0 1,6 5-14,5 17 121,-32-54-38,0-2 121,-4-2 98,-4-5-185,-1 0 0,1-1-1,1 0 1,-1 0-1,1-1 1,1 1 0,0-2-1,0 1 1,1-1-1,-1-1-116,-4-7 51,-5-5-1,2-1 1,1-1 0,1 0 0,1 0 0,1-1 0,0-8-51,6 26-52,2 0 0,-1-1 1,1 1-1,0 0 0,1-1 1,0 1-1,0-1 0,1 1 1,0-1-1,1 1 0,-1 0 0,2 0 1,-1 0-1,1 0 0,0 0 1,1 0-1,0 1 0,0-1 0,1 1 1,0 0-1,0 1 0,2-3 52,12-10-976,3-1 571</inkml:trace>
  <inkml:trace contextRef="#ctx0" brushRef="#br0" timeOffset="183927.799">24697 6587 20420,'-20'185'2972,"31"246"-1996,8-272-197,-19-159-769,0 1 0,0-1 1,0 0-1,0 1 0,0-1 1,0 0-1,0 1 0,0-1 1,-1 1-1,1-1 0,0 0 0,1 1 1,-1-1-1,0 1 0,0-1 1,0 0-1,0 1 0,0-1 1,0 0-1,0 1 0,0-1 1,1 0-1,-1 1 0,0-1 1,0 0-1,1 1 0,-1-1 0,0 0 1,0 1-1,1-1 0,-1 0 1,0 0-1,1 0 0,-1 1 1,0-1-1,1 0 0,-1 0 1,0 0-1,1 0 0,-1 1 1,0-1-1,1 0 0,-1 0 0,1 0 1,-1 0-1,0 0 0,1 0 1,-1 0-1,0 0 0,1 0 1,-1 0-1,1 0 0,-1-1 1,0 1-1,1 0 0,-1 0 1,0 0-1,1 0 0,-1-1 0,0 1 1,1 0-1,-1 0 0,0-1 1,1 1-1,-1 0 0,0 0 1,0-1-1,1 1 0,-1 0 1,0-1-11,11-24 457,-2-18-295,-2-1-1,-2 0 1,-2 0 0,-2 0 0,-1 0 0,-3 0 0,-6-35-162,-25-103-34,28 192-516,37 192 233,1-103 342,-31-97-25,0 1 0,1-1-1,-1 0 1,0 1-1,0-1 1,1 0 0,0 0-1,-1 0 1,1 0-1,0 0 1,0 0-1,0-1 1,0 1 0,0-1-1,0 1 1,1-1-1,-1 0 1,0 0 0,1 0-1,-1 0 1,1 0-1,-1 0 1,1-1 0,0 1-1,-1-1 1,1 0-1,-1 0 1,1 0 0,0 0-1,-1 0 1,1 0-1,-1-1 1,1 1 0,0-1-1,-1 0 1,1 0-1,0 0 1,7-6 20,0-1 1,-1 0-1,0-1 0,0 0 0,-1 0 0,0 0 0,-1-1 0,0 0 0,0-1 0,-1 0 1,-1 0-1,0 0 0,3-10-20,1 4 19,-1-1 1,-1 0-1,-1 0 0,0-1 1,-1 1-1,-1-1 1,-1 0-1,-1 0 0,-1-1 1,0 1-1,-1-6-19,-1 23 13,1 2-29,-24 37-108,-22 175 412,54-44-312,-4-138 28,-4-26 6,0-1-1,1 1 0,0 0 1,0-1-1,0 1 0,0-1 0,0 1 1,1-1-1,0 1 0,-1-1 0,1 0 1,0 0-1,1 0 0,-1 0 0,1 0 1,-1-1-1,1 1 0,0-1 0,0 1 1,0-1-1,0 0 0,0 0 1,0-1-1,1 1 0,-1-1 0,0 1 1,1-1-1,0 0 0,-1 0 0,1-1 1,-1 1-1,1-1 0,0 0 0,0 1 1,-1-2-1,1 1 0,0 0-9,-6-18 395,-9-14-360,8 25-17,3 7-26,0 0-2,-25-3-1292,-8-9 539,10-14-1064,8-6 2107,14 19 452,70-72 152,-67 82-881,1 1 0,-1 0 0,1 0 0,-1 0 0,1 0 0,0 1 0,0-1 0,0 1-1,0 0 1,0-1 0,0 1 0,0 1 0,0-1 0,0 0 0,0 1 0,1 0 0,-1-1 0,0 1 0,0 0 0,0 1 0,1-1-1,-1 1 1,0-1 0,0 1 0,0 0 0,0 0 0,0 0 0,0 1 0,0-1 0,0 1 0,0-1 0,-1 1 0,2 1-3,0 2-2,0 0 0,0 0 0,-1 0 0,0 0 0,0 1 0,0-1 0,-1 1 0,0 0 0,0 0 0,0-1 0,-1 1 0,1 1 0,-2-1 0,1 0 0,-1 0 0,0 0 0,0 0 0,-1 3 2,4 26 65,10 81 847,-12-114-811,-1-2-90,13-12-1196,-5-11-144</inkml:trace>
  <inkml:trace contextRef="#ctx0" brushRef="#br0" timeOffset="184268.336">25256 7007 17260,'2'5'377,"1"-1"0,0 0 1,0-1-1,0 1 1,1-1-1,-1 1 0,1-1 1,0 0-1,-1 0 1,1 0-1,1-1 0,-1 0 1,0 1-1,1-1 1,1 0-378,-1-1 99,0 1 1,0-2-1,-1 1 1,1 0-1,0-1 1,0 0 0,0 0-1,0 0 1,0-1-1,-1 0 1,1 0-1,0 0 1,0 0 0,-1-1-1,1 1 1,-1-1-1,1-1 1,-1 1-1,0-1 1,0 1 0,0-1-1,0 0 1,0-1-100,-2 3 41,1 0 1,-1-1-1,0 1 1,0 0-1,0-1 1,-1 0 0,1 1-1,0-1 1,-1 0-1,1 0 1,-1 0-1,1 0 1,-1 0-1,0 0 1,0 0-1,0-1 1,0 1-1,0 0 1,0-1 0,-1 1-1,1-1 1,-1 1-1,0 0 1,0-1-1,0 1 1,0-1-1,0 1 1,0-1-1,0 1 1,-1-1-1,0 1 1,1 0 0,-1-1-1,0 1 1,0 0-1,0 0 1,0 0-1,-1-1 1,1 1-1,0 0 1,-1 1-1,0-1 1,1 0-1,-1 0 1,0 1 0,0-1-1,0 1 1,0-1-1,0 1 1,0 0-1,0 0 1,-1 0-1,1 0 1,-2 0-42,-1 1 8,1 0 1,-1 0-1,0 1 0,0 0 1,1 0-1,-1 0 0,0 1 1,1-1-1,-1 1 0,1 0 1,0 0-1,-1 1 0,1-1 1,0 1-1,1 0 0,-1 0 1,0 0-1,1 1 1,0-1-1,0 1 0,0 0 1,0 0-1,0 0 0,1 0 1,0 0-1,0 1 0,0-1 1,-1 5-9,-1 0-2,1 0 1,0 0-1,1 1 1,0 0-1,1-1 1,-1 1-1,2 0 1,0 0-1,0 0 1,0-1 0,1 1-1,1 0 1,2 9 1,-3-16-12,0 0 1,1 1-1,-1-1 0,1 0 1,-1 0-1,1 0 1,0 0-1,0-1 1,1 1-1,-1 0 1,0-1-1,1 1 1,0-1-1,0 0 1,-1 0-1,1 0 1,0-1-1,0 1 1,1 0-1,-1-1 1,0 0-1,0 0 1,1 0-1,-1 0 1,2-1 11,35 1-1263</inkml:trace>
  <inkml:trace contextRef="#ctx0" brushRef="#br0" timeOffset="185010.95">26162 6886 21093,'9'201'1765,"9"0"1,11 18-1766,-19-147 676,-10-68 79,1-9 9,12-189 528,-10 106-1272,5 1 1,3 0 0,18-67-21,11 69-47,-38 83 40,-1 0 1,1 0-1,0 0 1,-1 1-1,1-1 1,0 0-1,0 1 1,0-1-1,1 1 1,-1 0-1,0 0 1,0 0-1,1 0 1,-1 0-1,0 0 1,1 0-1,-1 1 1,1 0-1,-1-1 1,1 1-1,-1 0 1,1 0-1,-1 0 1,1 0-1,0 1 1,-1-1-1,0 1 1,1-1-1,-1 1 1,1 0-1,-1 0 1,0 0-1,0 0 1,1 1 6,3 1-5,-1 0 0,0 0 0,0 0 0,0 1 0,0 0 1,0 0-1,-1 0 0,0 0 0,0 1 0,0 0 0,0 0 1,-1 0-1,0 0 0,0 0 0,0 1 0,0-1 0,-1 1 1,0 0-1,-1 0 0,1 0 0,-1 0 0,0 0 0,0 0 0,-1 0 1,0 0-1,0 0 0,0 0 0,-1 0 0,0 0 0,0 0 1,0 0-1,-1 0 0,0 0 0,0 0 0,-3 5 5,1-3 18,0-1 0,0 1 0,-1-1 0,0 1 0,0-1 0,0-1-1,-1 1 1,0-1 0,0 0 0,-1 0 0,0 0 0,0-1 0,0-1 0,-1 1-1,1-1 1,-1 0 0,0-1 0,0 1 0,-1-2 0,1 1 0,-1-1 0,1-1-18,-13-4-436,4-7-771</inkml:trace>
  <inkml:trace contextRef="#ctx0" brushRef="#br0" timeOffset="185347.129">26622 6853 19276,'-3'10'309,"-8"21"753,2 1 0,1 1 0,1 0 0,2 0 0,0 22-1062,4-54 30,1 1-1,-1 0 1,1-1 0,-1 1 0,1-1 0,0 1 0,0 0 0,0-1-1,0 1 1,0 0 0,0-1 0,1 1 0,-1 0 0,1-1 0,-1 1 0,1 0-1,-1-1 1,1 1 0,0-1 0,0 1 0,-1-1 0,1 0 0,0 1-1,1-1 1,-1 0 0,0 0 0,0 0 0,0 1 0,1-1 0,-1 0 0,0-1-1,1 1 1,-1 0 0,1 0 0,-1-1 0,1 1 0,0-1 0,-1 1 0,1-1-1,0 1 1,-1-1 0,1 0 0,0 0 0,-1 0 0,1 0 0,0 0-1,-1 0 1,1-1 0,-1 1 0,1-1 0,0 1 0,-1-1 0,2 0-30,7-7 85,0-1 0,-1-1 0,0 1 0,0-2 0,-1 1 0,0-1 0,-1 0 0,0-1 0,-1 0 0,0 0 0,-1 0 0,1-7-85,2 0 28,-1 1 1,0-1-1,-2-1 0,-1 1 1,0-1-1,-1 0 1,0-17-29,-12 91-151,7-27 137,-1 2 24,1 0 0,1 0 0,2 0 0,1 0 0,3 16-10,14-6-1356,-6-36-1</inkml:trace>
  <inkml:trace contextRef="#ctx0" brushRef="#br0" timeOffset="185702.641">27003 6475 21861,'-18'45'845,"2"1"0,2 0 0,2 2 0,2-1 0,0 23-845,22 38 753,-12-106-748,1 1-1,0-1 1,1 1-1,-1-1 1,0 0-1,1 1 1,-1-1-1,1 0 1,0 0-1,-1 0 1,1 0-1,0 0 1,0-1-1,1 1 1,-1 0-1,0-1 1,0 0-1,1 0 1,-1 1-1,1-1 1,-1-1-1,1 1 1,0 0-1,-1-1 1,1 1-1,-1-1 0,1 0 1,0 1-1,0-1 1,-1-1-1,1 1 1,0 0-1,-1-1 1,1 1-1,-1-1 1,1 0-1,-1 0 1,2 0-5,164-82-563,-165 83 557,0 1-1,-1-1 1,1 1 0,0 0-1,-1 0 1,1 0 0,0 0-1,-1 0 1,1 0 0,-1 1-1,0-1 1,1 1-1,-1 0 1,0-1 0,0 1-1,0 0 1,0 0 0,0 1-1,0-1 1,-1 0 0,1 1-1,-1-1 1,0 1 0,0-1-1,0 1 1,0-1 0,0 1-1,0 0 1,-1 0 0,1-1-1,-1 1 1,0 0 0,1 0-1,-1 0 1,-1-1-1,1 1 1,0 0 0,-1 0-1,1-1 1,-1 1 0,0 0-1,0 0 1,0-1 0,0 1-1,-1-1 1,1 1 0,-1-1-1,1 0 1,-1 0 0,0 1 6,-4 8 150,-1 1 1,0-1 0,-1 0-1,0 0 1,-1-1 0,0 0-1,-1-1 1,0 1 0,0-2 0,-1 0-1,0 0 1,0-1 0,-1 0-1,0-1 1,0-1 0,0 0-1,-1 0 1,0-1 0,0-1 0,-5 1-151,15-3-35,0-1 1,0 1 0,-1-1 0,1 0 0,0 0 0,0 0 0,-1 0 0,1 0 0,0-1 0,0 0 0,-1 1 0,1-1 0,0 0-1,0-1 1,0 1 0,0-1 0,0 1 0,1-1 0,-1 0 0,0 0 0,1 0 0,-1 0 0,1 0 0,0-1 0,0 1 0,0-1-1,0 1 1,0-1 0,-1-3 34,-1-14-1437</inkml:trace>
  <inkml:trace contextRef="#ctx0" brushRef="#br0" timeOffset="186152.362">27444 6450 21885,'-20'48'1805,"2"-8"-1225,1 1-1,2 0 1,1 1 0,3 1 0,1 0 0,2 0 0,2 1 0,0 40-580,31-11 94,-24-71-96,0-1 0,1 1 0,-1-1-1,0 0 1,1 0 0,-1 1 0,1-1 0,-1 0 0,1 0 0,-1 0 0,1-1 0,0 1 0,0 0-1,-1-1 1,1 1 0,0-1 0,0 1 0,0-1 0,0 0 0,0 0 0,-1 0 0,1 0-1,0 0 1,0 0 0,0 0 0,0-1 0,0 1 0,-1-1 0,1 1 0,0-1 0,0 0 0,-1 0-1,1 0 1,-1 0 0,1 0 0,0 0 0,-1 0 0,0 0 0,2-2 2,6-5-282,0-1 0,-1-1 0,0 1 1,0-2-1,-1 1 0,0-1 0,-1 0 1,-1 0-1,1 0 0,0-5 282,36-62-1649,-42 78 1656,0 1-1,1-1 1,-1 0-1,0 1 1,0-1-1,0 0 1,1 0-1,-1 1 1,0-1-1,0 0 1,0 0-1,1 1 1,-1-1-1,0 0 1,1 0-1,-1 1 1,0-1-1,1 0 1,-1 0-1,0 0 1,1 0-1,-1 0 1,0 0-1,1 1 1,-1-1-1,0 0 1,1 0-1,-1 0 1,0 0-1,1 0 1,-1 0-1,0 0 1,1-1-1,-1 1 1,0 0-1,1 0 1,-1 0-1,0 0 1,1 0-1,-1 0 1,0-1-1,1 1 1,-1 0-1,0 0 1,1 0-1,-1-1 1,0 1-1,0 0 1,0-1-1,1 1 1,-1 0-1,0 0 1,0-1-1,0 1 1,1 0-1,-1-1-6,-4 34 527,-26 173 2275,31-204-2803,0-1-1,-1 1 1,1 0-1,0 0 0,0 0 1,0 0-1,0-1 1,0 1-1,0-1 1,1 1-1,-1-1 1,1 1-1,-1-1 1,1 1-1,-1-1 0,1 0 1,0 0-1,-1 0 1,1 0-1,0 0 1,0-1-1,0 1 1,0 0-1,0-1 1,0 1-1,0-1 0,0 0 1,0 0-1,0 0 1,0 0-1,0 0 1,0 0-1,0 0 1,0-1-1,0 1 0,0-1 1,-1 1-1,1-1 1,0 0-1,0 1 1,0-1-1,0 0 1,-1-1-1,1 1 1,-1 0-1,1 0 0,-1-1 1,1 1-1,-1-1 1,1 1-1,-1-1 1,0 1-1,0-1 1,0 0-1,0 0 0,0 1 1,-1-1-1,1 0 1,0 0-1,-1 0 1,1 0-1,-1-2 2,3-17-1037,-3-7-504</inkml:trace>
  <inkml:trace contextRef="#ctx0" brushRef="#br0" timeOffset="186477.764">27676 6542 16299,'-14'0'2641,"3"1"416,-2 2-1441,3 3-288,4 0-223,-1 1-241,3 2-136,-4-3-328,2 1-104,2-4-160,4-3-48,0 0-32,0 0-184,0 0-1160,0 0 3160</inkml:trace>
  <inkml:trace contextRef="#ctx0" brushRef="#br0" timeOffset="186823.395">27917 6753 18668,'43'-14'6747,"-42"14"-5499,-1 0-309,-6 2 153,-7 5-1043,1 1-1,0 0 1,1 1 0,0 1-1,0-1 1,1 2 0,0-1-1,1 1 1,0 1 0,1 0-1,0 0 1,1 0 0,1 1-1,0 0 1,0 1-1,1-1 1,1 1 0,0 0-1,1 0 1,1 0 0,-1 6-49,3-18-2,-1-1 1,1 0 0,0 0 0,0 1-1,0-1 1,0 0 0,0 1 0,0-1 0,0 0-1,0 1 1,0-1 0,0 0 0,1 0-1,-1 1 1,0-1 0,1 0 0,-1 0-1,1 1 1,0-1 0,-1 0 0,1 0-1,0 0 1,0 0 0,0 0 0,-1 0 0,1 0-1,0 0 1,0 0 0,1-1 0,-1 1-1,0 0 1,0-1 0,0 1 0,0-1-1,0 1 1,1-1 0,-1 1 0,0-1-1,1 0 1,-1 0 0,0 1 0,0-1 0,1 0-1,-1 0 1,0-1 0,1 1 0,-1 0-1,0 0 1,1 0 0,-1-1 0,0 1-1,0-1 1,1 1 0,-1-1 0,0 0-1,0 1 1,0-1 0,0 0 0,0 0 0,0 1-1,0-1 1,0 0 0,0 0 0,0 0-1,-1 0 1,1 0 0,0-1 0,-1 1-1,1 0 2,35-25-365,7-8-870</inkml:trace>
  <inkml:trace contextRef="#ctx0" brushRef="#br0" timeOffset="189819.042">16514 9108 10794,'-37'-14'11168,"25"-21"-7723,24-48-2852,-8 67-542,1 0 0,0 0 1,1 0-1,1 1 0,0 0 0,1 0 0,1 1 0,0 0 0,9-10-51,-18 22 1,1 1 0,0 0 0,-1 0 0,1 0 0,0 0 0,-1 0 0,1 0 0,0 0 0,0 0 0,0 1 0,0-1 0,0 0 0,0 0 0,0 1 0,0-1 0,1 1 0,-1-1 0,0 1 0,0-1 0,0 1 0,1 0 0,-1-1 0,0 1-1,0 0 1,1 0 0,-1 0 0,0 0 0,0 0 0,1 0 0,-1 0 0,0 1 0,0-1 0,1 0 0,-1 1 0,0-1 0,0 1 0,0-1 0,1 1 0,-1 0 0,0-1 0,0 1 0,0 0 0,0 0 0,0 0 0,-1 0 0,1 0 0,0 0 0,0 0 0,-1 0 0,1 0 0,0 0-1,-1 0 1,1 0 0,-1 0 0,1 1 0,-1-1 0,0 0 0,0 0-1,29 147 102,-22-88-74,-3-26-13,32 116 40,-35-148-54,-1-1-1,0 0 0,1 1 1,0-1-1,-1 0 0,1 1 1,0-1-1,0 0 0,0 0 1,0 0-1,0 0 0,0 0 1,0 0-1,0 0 0,0 0 1,0 0-1,0 0 0,1 0 1,-1-1-1,0 1 0,1-1 1,-1 1-1,0-1 0,1 1 1,-1-1-1,1 0 0,-1 1 1,1-1-1,-1 0 0,1 0 1,-1 0-1,1 0 0,-1-1 1,0 1-1,1 0 0,-1-1 1,1 1-1,-1-1 0,0 1 0,1-1 1,-1 1-1,0-1 0,1 0 1,-1 0-1,0 0 0,0 0 1,0 0-1,0 0 0,0 0 0,45-58 42,-32 33-20,-1 0 0,-1-1 1,-2 0-1,0-1 1,-2 0-1,-1 0 0,-1-1 1,-2 0-1,0-2-22,6 8 12,10 59-73,99 203 113,-68-185 128,-50-53-164,1 0 0,-1 0 0,1-1 0,0 1 0,-1 0 0,1-1 0,0 1 0,0-1 0,-1 0 0,1 0 0,0 0 0,0 0 0,-1 0 0,1 0 0,0 0 0,0 0 0,-1 0 0,1-1 0,0 1 0,-1-1 1,1 0-1,0 1 0,-1-1 0,1 0 0,-1 0 0,1 0 0,-1 0 0,1 0 0,-1 0 0,0 0 0,1-1 0,-1 1 0,0 0 0,0-1 0,0 1 0,0-1 0,0 1 0,-1-1 0,1 0 0,0 0-16,3-7 57,1 0 0,-2 0-1,1 0 1,-1 0-1,-1-1 1,0 1 0,0-1-1,-1 0 1,0 1 0,-1-1-1,0 0 1,0 0 0,-1 1-1,0-1 1,-1 0-1,0 1 1,-1-1 0,0 1-1,0 0 1,-1 0 0,0 0-1,-1 0 1,0 1 0,0-1-1,-1 1 1,0 1-1,0-1 1,-1 1 0,1 0-1,-2 1 1,1-1 0,-4-1-57,9 7-8,6 31-115,-2-25 120,1 1 0,-1-1 1,1 0-1,1 0 0,-1 0 0,1 0 0,0-1 1,0 0-1,0 0 0,1 0 0,-1 0 0,1 0 1,0-1-1,0 0 0,0 0 0,0 0 0,1-1 1,-1 0-1,1 0 0,0 0 0,-1-1 1,1 1-1,0-2 0,0 1 0,0 0 0,0-1 1,0 0-1,0-1 0,0 1 0,0-1 0,-1 0 1,2-1 2,9-3 1,-1-1 0,0 0 0,-1-1 0,1 0 0,-1-2-1,-1 1 1,0-2 0,0 0 0,0 0 0,-1-1 0,-1-1 0,0 0 0,-1 0 0,0-1 0,4-8-1,-12 18 5,0 1 0,0-1-1,0 0 1,-1 1 0,1-1-1,-1 0 1,0 0-1,0 0 1,0 0 0,0 0-1,-1 0 1,1 0 0,-1 0-1,1 0 1,-1-1 0,0 1-1,-1 0 1,1 0 0,0 0-1,-1 0 1,0 0 0,0 0-1,1 0 1,-2 0 0,1 0-1,0 0 1,-1 0-1,1 1 1,-1-1 0,0 0-1,0 1 1,0 0 0,0-1-1,0 1 1,-1 0 0,1 0-1,-2-1-4,1 2-3,0 0 1,0 0-1,0 0 0,0 0 0,0 1 0,0-1 1,0 1-1,0-1 0,0 1 0,0 0 0,-1 1 0,1-1 1,0 0-1,0 1 0,0 0 0,0-1 0,0 1 1,0 1-1,0-1 0,0 0 0,0 1 0,1-1 0,-1 1 1,1 0-1,-1 0 0,1 0 0,-1 0 0,1 0 1,0 1-1,0-1 0,0 1 0,0-1 0,1 1 0,-1 0 1,0 0 2,0 15-8,-1-1 1,2 1-1,1 0 1,0-1-1,1 1 1,1 0 0,0-1-1,2 1 1,0-1-1,0 0 1,2 0-1,6 14 8,-10-21-6,0 0 0,1-1-1,0 1 1,1 0-1,0-1 1,0 0 0,1 0-1,0 0 1,1-1-1,-1 0 1,2 0 0,-1 0-1,1 0 1,0-1 0,1-1-1,0 1 1,0-1-1,0 0 1,1-1 0,-1 0-1,2 0 1,-1-1-1,0 0 1,1-1 0,-1 0-1,1 0 1,0-1 0,5 0 6,25-6-514,-3-9-1018</inkml:trace>
  <inkml:trace contextRef="#ctx0" brushRef="#br0" timeOffset="191707.627">18444 8804 14819,'1'0'6818,"-10"-17"-3806,-18-16-2194,26 32-792,0 0 0,0 0 1,0 0-1,0-1 0,-1 1 0,1 0 1,-1 1-1,1-1 0,0 0 1,-1 0-1,0 1 0,1-1 0,-1 1 1,1-1-1,-1 1 0,0 0 1,1-1-1,-1 1 0,0 0 0,1 0 1,-1 0-1,0 0 0,1 1 0,-1-1 1,1 0-1,-1 1 0,0-1 1,1 1-1,-1-1 0,1 1 0,-1 0 1,1 0-1,-1 0 0,1 0 1,0 0-1,-1 0 0,1 0 0,0 0 1,0 0-1,0 1 0,0-1 0,0 0 1,0 1-1,0-1 0,0 1 1,1-1-1,-1 1 0,1-1 0,-1 1 1,1-1-1,-1 1 0,1 0 1,0-1-1,0 1 0,0 0 0,0-1 1,0 1-1,0 0 0,0-1 0,0 1 1,1 1-27,-3 22-7,1 0 1,1-1-1,1 1 1,1 0-1,2 0 1,0-1-1,1 0 1,2 0-1,0 0 0,6 10 7,-12-31 0,0 0-1,-1-1 1,1 1-1,0-1 0,0 1 1,1-1-1,-1 1 1,0-1-1,1 1 0,0-1 1,-1 0-1,1 0 1,0 0-1,0 0 0,0 0 1,0-1-1,1 1 0,-1 0 1,0-1-1,1 0 1,-1 1-1,1-1 0,-1 0 1,1 0-1,-1-1 1,1 1-1,0 0 0,0-1 1,-1 0-1,1 1 1,0-1-1,0 0 0,-1-1 1,1 1-1,2-1 1,2-4 13,0-2-1,0 1 1,-1-1-1,1 0 1,-1 0 0,-1 0-1,0-1 1,0 0-1,0 0 1,-1 0-1,0-1 1,0 1 0,-1-1-1,0-3-12,3-1 63,0 0 1,-1-1-1,0 1 0,-1-1 0,-1-1 1,0 1-1,-1 0 0,0-1 0,-1 1 1,-1-1-1,-1 1 0,0-1 0,0 1 1,-2-1-1,0 1 0,0 0 0,-1 0 1,-1 0-1,0 1 0,-1 0 0,-2-3-63,7 15-1,1 0-1,0 0 0,0 0 0,-1 0 0,1 0 0,0 0 0,-1 1 0,1-1 0,-1 0 0,1 0 1,-1 1-1,1-1 0,-1 0 0,0 1 0,1-1 0,-1 0 0,0 1 0,0-1 0,1 1 1,-1-1-1,0 1 0,0-1 0,0 1 0,0 0 0,0 0 0,1-1 0,-1 1 0,0 0 0,0 0 1,0 0-1,0 0 0,0 0 0,0 0 0,0 0 0,0 0 0,0 0 0,1 0 0,-1 1 1,0-1-1,0 0 0,0 1 0,0-1 0,0 0 0,1 1 0,-1-1 0,0 1 0,0-1 0,1 1 1,-1 0-1,0-1 0,1 1 0,-1 0 0,1-1 0,-1 1 0,1 0 0,-1 0 0,1 0 1,-1-1-1,1 1 0,0 1 2,-10 59-1570,9-50 744,0 2 766</inkml:trace>
  <inkml:trace contextRef="#ctx0" brushRef="#br0" timeOffset="192170.572">18725 8285 20668,'30'385'4104,"-27"-361"-4028,-2-4-10,1 0 0,1 0 0,1-1 0,0 1-1,2-1 1,0 0 0,1 0 0,7 12-66,-14-30 6,1-1 0,-1 1 0,0-1 1,0 1-1,0 0 0,0-1 0,1 1 0,-1-1 0,0 1 1,0-1-1,1 1 0,-1-1 0,0 1 0,1-1 1,-1 1-1,1-1 0,-1 0 0,1 1 0,-1-1 1,1 0-1,-1 1 0,1-1 0,-1 0 0,1 0 1,-1 1-1,1-1 0,-1 0 0,1 0 0,0 0 1,-1 0-1,1 0 0,-1 1 0,1-1 0,0 0 1,-1-1-1,1 1 0,-1 0 0,1 0 0,-1 0 0,1 0 1,0 0-1,-1-1 0,1 1 0,-1 0 0,1 0 1,-1-1-1,1 1 0,-1 0 0,1-1 0,-1 1 1,1 0-1,-1-1 0,0 1-6,16-33 268,-14 26-267,49-79 132,-49 84-136,0 0 1,0 0-1,0 0 1,0 1-1,0-1 1,1 1-1,-1-1 1,1 1-1,-1 0 1,1 0-1,-1 0 1,1 0-1,-1 1 1,1-1-1,0 1 1,0-1-1,-1 1 1,1 0-1,0 0 1,0 0-1,-1 1 1,1-1-1,0 1 1,-1-1-1,1 1 1,0 0 0,-1 0-1,1 0 1,-1 0-1,0 0 1,1 1-1,-1-1 1,0 1-1,0 0 1,1 0 2,2 1 54,0 1 0,-1 1 0,1-1 0,-1 0 1,0 1-1,0 0 0,0 0 0,0 0 0,-1 1 1,0-1-1,0 1 0,-1 0 0,0-1 0,0 1 1,0 0-1,0 1 0,-1-1 0,0 0 1,-1 0-1,1 0 0,-1 1 0,0-1 0,-1 0 1,1 0-1,-1 1 0,-1-1 0,1 0 0,-1 0 1,0 0-1,0 0 0,-1-1 0,0 1 0,0 0 1,0-1-1,0 0 0,-1 0 0,0 0 0,0 0 1,-1-1-1,1 1 0,-1-1 0,0 0 0,0-1 1,0 1-1,0-1 0,-1 0 0,0 0 1,1-1-1,-1 1 0,0-1 0,-4 0-54,0 1 16,1-1 1,-1-1-1,0 0 0,0 0 1,1-1-1,-1 0 0,0-1 1,0 0-1,0 0 0,1-1 1,-1 0-1,1-1 0,0 0 1,-1-1-1,1 1 0,1-2 1,-1 1-1,1-1 0,-1-1 1,1 0-1,-4-4-16,11 8-155,-1 0 1,1 0-1,1-1 1,-1 1-1,0 0 1,0 0-1,1-1 1,-1 1-1,1-1 1,0 1-1,0 0 1,0-1-1,0 1 0,0 0 1,0-1-1,1 1 1,-1 0-1,1-1 1,0 1-1,0 0 1,-1 0-1,1-1 1,1 1-1,-1 0 1,0 0-1,0 0 1,1 0-1,-1 0 0,1 1 1,0-1-1,0 0 1,-1 1 154,18-24-2359</inkml:trace>
  <inkml:trace contextRef="#ctx0" brushRef="#br0" timeOffset="192652.163">19241 8317 19820,'-4'-3'6080,"-1"20"-5706,18 115 134,-1-38-315,4 0 0,4-1 0,4 0 0,27 63-193,-92-236 689,-148-185-575,205 261-286,93 27 54,46-55-1429,-123 19 32</inkml:trace>
  <inkml:trace contextRef="#ctx0" brushRef="#br0" timeOffset="193619.353">19783 8600 13955,'0'0'2870,"0"0"276,0 0-1071,1-1 1883,-12-8-2243,-46-11-759,52 20-940,0 1 0,0-1 0,0 1 0,1 0 0,-1 1 0,1-1-1,-1 1 1,1-1 0,-1 1 0,1 1 0,0-1 0,0 1 0,0-1-1,0 1 1,0 0 0,1 1 0,0-1 0,-1 1 0,1-1 0,0 1-1,1 0 1,-1 0 0,1 0 0,-1 1 0,1-1 0,0 0 0,1 1-1,-1-1 1,1 1 0,0 0 0,0-1 0,1 1 0,-1 0 0,1 0-1,0 0 1,0 0-16,0-1-2,0 0-1,0 0 0,1 1 0,-1-1 1,1 0-1,0 0 0,0 0 0,0 0 1,0 0-1,1 0 0,0 0 1,0 0-1,0 0 0,0-1 0,1 1 1,-1-1-1,1 0 0,0 1 1,0-1-1,0 0 0,0-1 0,0 1 1,1-1-1,0 1 0,-1-1 1,1 0-1,0 0 0,0-1 0,0 1 1,0-1-1,0 0 0,0 0 0,0 0 1,0-1-1,1 1 0,-1-1 1,0 0-1,0 0 0,1 0 0,-1-1 1,0 0-1,0 0 0,0 0 1,0 0-1,0 0 0,0-1 0,0 0 1,0 0-1,0 0 0,0 0 3,4-7 2,0 0-1,0-1 1,-1 0-1,0 0 1,-1-1-1,0 1 0,-1-1 1,0-1-1,-1 1 1,0-1-1,0 1 1,-1-1-1,-1 0 1,0 0-1,-1 0 1,0-1-1,-1 1 1,0 0-1,-1 0 0,-1-1 1,0-4-2,-22-34-35,23 52 30,0-1 1,1 1-1,-1-1 0,0 1 0,0-1 1,0 1-1,0-1 0,0 1 0,1 0 1,-1 0-1,0-1 0,1 1 0,-1 0 1,0 0-1,1 0 0,-1 0 0,1 0 0,-1 0 1,1 0-1,0 0 0,-1 0 0,1 0 1,0 0-1,0 0 0,0 0 0,0 0 1,0 0-1,0 0 0,0 0 0,0 0 1,0 0-1,0 0 0,0 0 0,1 0 0,-1 0 6,0 24-25,2-1 1,0 0-1,1 1 1,1-2-1,2 1 1,0 0 0,2-1-1,0 0 1,11 19 23,-18-39 1,1 1 0,-1-1 0,1 0 0,0 0 0,0 0 0,0 0 0,0 0 0,1 0 0,-1-1 0,1 1 0,0-1 0,0 0 0,-1 1 0,1-1 0,1-1-1,-1 1 1,0 0 0,0-1 0,1 1 0,-1-1 0,1 0 0,-1 0 0,1-1 0,-1 1 0,1-1 0,0 0 0,-1 0 0,1 0 0,0 0 0,-1 0 0,1-1 0,-1 0 0,1 1 0,-1-2 0,1 1 0,-1 0 0,1-1 0,-1 1 0,0-1 0,0 0 0,0 0 0,0 0 0,0 0 0,0-1 0,-1 1 0,1-1 0,-1 0 0,0 0 0,2-2-1,4-10 11,0 0 1,-1-1-1,-1 0 1,-1 0-1,0-1 0,-1 0 1,-1 1-1,0-1 1,-1 0-1,-1-1 1,-1 1-1,-2-17-11,-2 6 1,3 41-70,35 160-50,-34-172 121,0 1-1,-1-1 0,1 0 0,0 0 0,1 1 0,-1-1 0,0 0 0,0 0 0,0 1 0,1-1 0,-1 0 0,1 0 0,-1 0 0,1 1 0,-1-1 0,1 0 1,0 0-1,-1 0 0,1 0 0,0 0 0,0 0 0,0 0 0,0-1 0,0 1 0,0 0 0,0 0 0,0-1 0,0 1 0,0 0 0,0-1 0,0 1 0,0-1 1,1 0-1,-1 1 0,0-1 0,0 0 0,1 0 0,-1 0 0,0 0 0,0 0 0,1 0 0,-1 0 0,0 0 0,0 0 0,1 0 0,-1-1 0,0 1 0,0-1 1,0 1-1,0-1 0,1 1 0,-1-1 0,0 0 0,0 0-1,71-144 73,-62 125-70,38-49-2,-46 69-4,1 0 0,0 0 0,-1 1-1,1-1 1,-1 1 0,1 0 0,-1 0-1,1 0 1,-1 0 0,0 0 0,1 1 0,-1-1-1,0 1 1,0-1 0,0 1 0,0 0 0,0 0-1,0 0 1,-1 0 0,1 0 0,0 0 0,-1 0-1,0 0 1,0 1 0,1-1 0,-1 1 0,-1-1-1,1 1 1,0-1 0,-1 1 0,1-1-1,-1 1 4,40 114 7,-40-117-5,0 1 0,0-1-1,0 1 1,0 0 0,0-1 0,0 1-1,0-1 1,0 1 0,0-1 0,0 1-1,0-1 1,1 1 0,-1-1 0,0 1-1,0-1 1,1 1 0,-1-1 0,0 1-1,1-1 1,-1 1 0,0-1 0,1 0-1,-1 1 1,1-1 0,-1 0 0,1 1-1,-1-1 1,1 0 0,-1 1 0,1-1-1,-1 0 1,1 0 0,-1 0 0,1 0-1,-1 0 1,1 1 0,0-1 0,-1 0-1,1 0 1,-1 0 0,1 0 0,-1-1-1,1 1 1,0 0 0,-1 0 0,1 0-1,-1 0 1,1 0 0,-1-1 0,1 1-1,-1 0 1,1-1 0,-1 1 0,1 0-1,-1-1 1,0 1 0,1 0 0,-1-1 0,1 1-1,-1-1 1,0 1 0,0-1 0,1 1-1,-1-1 1,0 1 0,0-1 0,1 1-1,-1-1-1,21-45 58,-16 34-51,-5 11-6,0-1-2,0 1 1,0-1-1,0 0 1,0 0-1,0 1 1,1-1-1,-1 0 0,1 1 1,-1-1-1,1 1 1,-1-1-1,1 0 1,0 1-1,0-1 1,0 1-1,0 0 1,0-1-1,0 1 1,0 0-1,0-1 1,1 1-1,-1 0 1,0 0-1,1 0 1,-1 0-1,1 0 1,-1 1-1,1-1 1,-1 0-1,1 1 1,-1-1-1,1 1 0,0-1 1,0 1-1,-1 0 1,1 0-1,0 0 1,-1 0-1,1 0 1,0 0-1,-1 0 1,1 1-1,0-1 1,0 0-1,-1 1 1,1 0-1,-1-1 1,1 1-1,-1 0 1,1 0-1,-1 0 1,1 0 0,9 16-13,0 0 0,-1 1 1,-1 0-1,-1 1 0,-1 0 1,0 0-1,-1 1 0,0 6 13,-4-19 4,2 40 64,-24-56-1265,8-4 1746</inkml:trace>
  <inkml:trace contextRef="#ctx0" brushRef="#br0" timeOffset="193883.545">20100 8191 24221,'0'0'912,"0"0"161,0 0-177,0 0-400,0 0-256,0 0-192,0 0 88,0 0-856,1 0 2672</inkml:trace>
  <inkml:trace contextRef="#ctx0" brushRef="#br0" timeOffset="195552.233">21834 8206 19028,'9'-15'4700,"13"34"-3104,-6 10-1473,-1 0 1,-2 1-1,-2 0 0,0 1 1,-2 0-1,-1 0 0,-2 1 0,-1 0 1,-1 1-1,-1 23-123,9 52 89,7-14-321,-14-107-2578,-4-16-1982</inkml:trace>
  <inkml:trace contextRef="#ctx0" brushRef="#br0" timeOffset="195819.403">22068 8070 9834,'1'13'1664,"5"12"6466,4 10-6457,-1 18-897,4 7-32,-3 17-104,-2 2-56,2 3-160,-1-2-80,-1-19-200,2-10-56,-2-23-24,-2-12 0,-6-16-136,0 0-328,-2-25-736,-10-3-320</inkml:trace>
  <inkml:trace contextRef="#ctx0" brushRef="#br0" timeOffset="196080.944">21624 8070 21044,'-3'7'929,"3"-1"255,0 0-264,10 1-128,5-1-192,10-3-143,8-3-65,14-9-120,8-7-64,10-10-112,5-6-16,-3-4 88,-4-1-304,-8 8-1241</inkml:trace>
  <inkml:trace contextRef="#ctx0" brushRef="#br0" timeOffset="196644.757">22362 8089 14555,'85'33'8552,"-76"-31"-8444,-1-1 0,1 0 0,0-1 0,-1 0 0,1 0 0,0-1 0,-1 0 0,1 0-1,-1-1 1,1 0 0,-1-1 0,0 1 0,0-2 0,0 1 0,0-1 0,-1-1 0,0 1 0,1-1 0,-2 0 0,1-1 0,0 0-1,3-4-107,-2 0 58,0 0 0,0-1 0,-1 0 0,0 0 0,-1-1 0,0 1 0,-1-1 0,0-1 0,-1 1 0,0-1 0,0-8-58,-2 16 26,-1 1-1,-1-1 0,1 0 1,-1 1-1,1-1 1,-1 0-1,-1 1 1,1-1-1,-1 0 0,1 1 1,-1-1-1,0 1 1,-1-1-1,1 1 0,-1 0 1,0-1-1,0 1 1,-1 0-1,1 0 0,-1 0 1,0 1-1,0-1 1,0 1-1,0-1 1,0 1-1,-1 0 0,0 0 1,1 1-1,-1-1 1,0 1-1,-1 0 0,1 0 1,-2-1-26,1 2 16,0-1-1,0 1 1,0 1 0,1-1-1,-1 1 1,0-1 0,0 1 0,0 1-1,0-1 1,0 1 0,0 0 0,0 0-1,0 0 1,0 1 0,1 0-1,-1-1 1,1 2 0,-1-1 0,1 0-1,0 1 1,0 0 0,0 0 0,0 0-1,1 1 1,-1-1 0,1 1 0,0 0-1,-3 3-15,-66 126-71,66-116 72,1-1-1,0 1 0,1 0 1,1 0-1,1 1 0,0-1 1,1 13-1,1-25 2,0 1 1,0-1 0,1 0 0,0 1-1,0-1 1,0 0 0,1 0-1,0 0 1,0 0 0,0 0 0,0 0-1,1-1 1,0 1 0,0-1 0,0 1-1,0-1 1,1 0 0,0 0-1,0-1 1,0 1 0,0-1 0,0 0-1,1 0 1,-1 0 0,1-1 0,5 3-3,81 9-1273,-38-19-82</inkml:trace>
  <inkml:trace contextRef="#ctx0" brushRef="#br0" timeOffset="196971.644">22965 8260 20132,'-4'9'1777,"3"-1"735,3 3-1280,10-4-431,4 0-1,8-2-312,6-5-184,13-6-176,2-6-48,9-7-56,1 2 8,-4-1-200,-1 4-320,-12 6-1088,-10 5-241</inkml:trace>
  <inkml:trace contextRef="#ctx0" brushRef="#br0" timeOffset="197256.194">22951 8492 19276,'-5'10'1448,"2"0"281,12-5-793,9-2-80,7-3-64,7-2-200,11-2-239,4-3-105,9-2-128,1-1-24,-2-1-48,-1 4-544,-7 4 3120</inkml:trace>
  <inkml:trace contextRef="#ctx0" brushRef="#br0" timeOffset="197501.123">23876 8016 22885,'0'0'968,"0"2"432,-14 33-631,9-2-417,2 7-16,-1 12-216,4 2-64,-1 3-24,-2 2-8,4-4-24,2-2 16,3-14 0,6-7 32,-7-16-336,3-9-456,0-14 1672</inkml:trace>
  <inkml:trace contextRef="#ctx0" brushRef="#br0" timeOffset="197748.955">24019 7945 22301,'-11'46'576,"0"5"40,4 5-280,4-1 80,0-2 8,5-6-120,2-1-136,9-3-144,3-2 0,-1-6-16,0-8 32,-8-8-352,-3-6-472</inkml:trace>
  <inkml:trace contextRef="#ctx0" brushRef="#br0" timeOffset="197919.792">23595 7911 22333,'2'-6'1104,"6"-1"568,11 0-919,4-1-73,17 2-88,5-1-128,16 0-232,8 0-96,11-5-104,-1 2-8,-6-2-216,-6 5-920</inkml:trace>
  <inkml:trace contextRef="#ctx0" brushRef="#br0" timeOffset="206253.503">303 11054 19212,'-2'6'7209,"21"5"-6970,82-12 538,-80-2-716,13-2-3,-11 1-41,0 0 1,1 2-1,0 1 1,0 0-1,-1 2 0,1 1 1,13 3-18,-3 10-892,-27-5-609</inkml:trace>
  <inkml:trace contextRef="#ctx0" brushRef="#br0" timeOffset="206794.264">537 10925 19852,'0'0'1259,"14"-8"2637,82-25-2457,-19 13-986,-60 14-431,1 1 1,0 0-1,1 1 0,-1 1 0,1 0 0,-1 2 1,1 0-1,0 1 0,0 1 0,-1 1 1,1 0-1,10 4-22,-5 2 11,-1 2-1,0 0 1,0 2 0,-1 0 0,-1 1 0,0 2-1,-1 0 1,-1 1 0,0 1 0,15 18-11,-32-33 15,-1 0 0,1 0 1,-1 0-1,0 0 0,1 0 0,-1 0 1,0 1-1,0-1 0,-1 0 0,1 1 1,0-1-1,-1 1 0,1-1 0,-1 0 1,0 1-1,0-1 0,0 1 1,0-1-1,-1 1 0,1-1 0,0 1 1,-1-1-1,0 0 0,1 1 0,-1-1 1,0 0-1,0 1 0,-1-1 0,1 0 1,0 0-1,-1 0 0,1 0 0,-1 0 1,0 0-16,-68 58 856,62-54-756,-218 144 1108,200-135-1212,23-16-904,0-7-299</inkml:trace>
  <inkml:trace contextRef="#ctx0" brushRef="#br0" timeOffset="207701.97">169 10401 19772,'0'0'1437,"0"0"-9,-2 6 683,-18 210 744,18-194-2762,1-13-70,-1 0 0,2 0 0,-1 0 0,1 0-1,0 1 1,1-1 0,0 0 0,1 0 0,0 0 0,2 6-23,-4-15-5,1 0 1,-1 1-1,1-1 1,-1 0-1,1 1 1,-1-1-1,1 0 1,-1 0 0,1 0-1,0 1 1,-1-1-1,1 0 1,-1 0-1,1 0 1,0 0-1,-1 0 1,1 0-1,-1 0 1,1 0-1,-1 0 1,1 0 0,0-1-1,-1 1 1,1 0-1,-1 0 1,1 0-1,-1-1 1,1 1-1,-1 0 1,1-1-1,-1 1 1,1 0 0,-1-1-1,1 1 1,-1-1-1,0 1 1,1-1-1,-1 1 1,0 0-1,1-1 1,-1 0-1,0 1 1,1-1 0,-1 1-1,0-1 1,0 1-1,0-1 1,0 1-1,0-1 1,0 0-1,0 1 1,0-1-1,0 1 1,0-1-1,0 0 1,0 1 0,0-1-1,0 1 1,0-1-1,0 1 1,-1-1-1,1 0 1,0 1-1,0-1 1,-1 0 4,2-1-41,32-112-2998,17-63-2104,-24 60 6173,-26 115 77,5 16 717,-11 211 553,24-53-1379,-14-151-2153,-13-34 927</inkml:trace>
  <inkml:trace contextRef="#ctx0" brushRef="#br0" timeOffset="207946.743">1 10349 20748,'0'0'1233,"0"0"327,0 0-368,1 0-472,25-9-223,2 9-257,-1-1-40,9-2-120,0 1-32,5-2-24,3 0 24,-3-1-544,-2 4-441</inkml:trace>
  <inkml:trace contextRef="#ctx0" brushRef="#br0" timeOffset="208309.099">481 10248 22941,'9'-1'2674,"-3"0"-2624,-1 0-1,1 0 1,0-1 0,-1 1-1,1-1 1,-1 0 0,0-1 0,0 1-1,0-1 1,0 0 0,0-1-1,0 1 1,-1-1 0,0 0 0,0 0-1,0 0 1,0 0 0,0-1-1,-1 0 1,0 1 0,0-1 0,0 0-1,-1-1 1,0 1 0,0 0 0,0-1-1,0 1 1,-1-1 0,0 0-1,0 1 1,-1-1 0,1-2-50,-2 6 18,0 0-1,0 1 1,0-1 0,0 0 0,-1 1 0,1 0 0,0-1-1,-1 1 1,1 0 0,-1-1 0,0 1 0,1 0 0,-1 0-1,0 0 1,1 0 0,-1 1 0,0-1 0,0 0 0,0 1-1,0-1 1,0 1 0,0 0 0,0 0 0,0 0 0,0 0-1,0 0 1,0 0 0,0 0 0,1 0 0,-1 1 0,0-1-1,0 1 1,0 0 0,0-1 0,0 1 0,1 0 0,-1 0-1,0 0 1,1 0 0,-1 1 0,1-1 0,-1 0 0,1 0-1,-1 1 1,1-1 0,0 1 0,0 0 0,0-1 0,0 1-1,0 0 1,0 0-18,-7 10 3,1 0 0,0 1 0,1 0-1,0 0 1,1 1 0,0-1 0,2 1-1,-1 0 1,2 0 0,0 0 0,0 0-1,1 1 1,1-1 0,1 0 0,1 8-3,-3-18-7,1 0 1,0 0-1,0 1 1,1-1-1,-1 0 1,1 0-1,0 0 1,0 0-1,0 0 1,1 0 0,-1 0-1,1-1 1,0 1-1,0 0 1,1-1-1,-1 0 1,1 1-1,-1-1 1,1 0-1,0 0 1,0 0-1,0-1 1,1 1-1,-1-1 1,1 0-1,-1 0 1,1 0 0,0 0-1,0-1 1,-1 1-1,1-1 1,0 0-1,0 0 1,1 0-1,-1-1 1,0 0-1,0 1 1,0-2-1,0 1 1,2 0 6,25-4-788</inkml:trace>
  <inkml:trace contextRef="#ctx0" brushRef="#br0" timeOffset="208619.14">769 10514 22989,'-2'4'1216,"2"-4"345,0 0-505,0 0-224,2 0-456,25-14-112,-6 2-184,4 0-40,4 1-8,1 0 24,-2 4-528,-2 1-480,-7 5-857,-4 1 4018</inkml:trace>
  <inkml:trace contextRef="#ctx0" brushRef="#br0" timeOffset="208888.944">773 10653 21981,'3'8'976,"4"0"296,-1-3-184,9-3-327,1-2-169,6-6-296,7-1-80,0-5-160,2-1 72,-4 0-688,0 1-561</inkml:trace>
  <inkml:trace contextRef="#ctx0" brushRef="#br0" timeOffset="209176.862">1202 10331 21765,'0'11'784,"0"6"240,0 5-256,0 9-200,0 1-240,0 3-200,2 0-24,-1-3-24,1-1-24,2-10-24,0-2-8,1-10-152,-5-9-344,0 0 1505</inkml:trace>
  <inkml:trace contextRef="#ctx0" brushRef="#br0" timeOffset="209441.771">1318 10286 15699,'0'13'3073,"0"2"680,-2 7-2985,4 4-144,-1 5-128,6 4-72,1 1-128,-3 4-32,6-2-72,-4-2-64,3-7-87,2-2-9,-6-11 0,1-5-24,-7-11-761,0 0-463</inkml:trace>
  <inkml:trace contextRef="#ctx0" brushRef="#br0" timeOffset="209722.99">1012 10185 21869,'0'0'1024,"2"0"400,23 5-408,-2-8-319,6 1-129,5-1-200,4 1-112,1-3-176,4-5-40,-3 0 72,3-2-232,-8 0-872</inkml:trace>
  <inkml:trace contextRef="#ctx0" brushRef="#br0" timeOffset="-175848.555">2482 10855 16251,'5'-23'2436,"1"1"3869,-6 47-4004,-6 75-2181,-3 0 0,-5 0 0,-5-1 0,-6 9-120,11-73-994,9-57-500</inkml:trace>
  <inkml:trace contextRef="#ctx0" brushRef="#br0" timeOffset="-175587.749">2599 10863 14843,'0'-1'3601,"2"2"-1308,-1 2 1121,3 8-3245,-2 0 0,1 0 0,-2 0 0,1 0 1,-2 0-1,1 0 0,-2 0 0,1 0 0,-1 0 1,-2 6-170,-1 35 72,5-2-44,0-33-18,0-1 1,-1 0-1,-1 1 1,-1-1-1,0 0 1,-1 0-1,-5 15-10,8-30-63,-1 0 0,1 1 0,0-1 0,-1 0 0,0 0 0,1 0 0,-1 0 0,0 0 0,1 0 0,-1 0 0,0 0 0,0 0 0,0 0 0,0 0 0,0 0 0,0-1 0,0 1 0,0 0 0,0-1 0,0 1 0,0-1 0,0 1 0,-1-1 0,1 0 0,0 1 0,0-1 0,-1 0 0,1 0 0,0 0 0,0 0 0,-1 0 0,1 0 0,0 0 0,0 0 0,-1-1 0,1 1 0,0 0-1,0-1 1,0 1 0,0-1 0,-1 1 0,1-1 0,0 0 0,0 1 0,0-1 0,0 0 0,0 0 63,-18-14-1257</inkml:trace>
  <inkml:trace contextRef="#ctx0" brushRef="#br0" timeOffset="-175321.678">2263 10798 19148,'-51'-71'5897,"50"69"-4998,1 2-353,5 0-224,159-12 507,-140 10-809,16-3-28,0 3 0,1 1 0,-1 2 0,0 1 0,38 8 8,-46-2-583</inkml:trace>
  <inkml:trace contextRef="#ctx0" brushRef="#br0" timeOffset="-174322.582">3634 10990 18540,'0'0'1600,"0"0"305,0 0-537,0 0-384,13-16-192,8 4-248,8 0-95,9-1-201,9 1-80,7 4-120,1 2-24,-4 9 0,-5 6-8,-10 5-208,-4 4-408,-7 4-825</inkml:trace>
  <inkml:trace contextRef="#ctx0" brushRef="#br0" timeOffset="-174026.081">3744 11161 19772,'6'5'1248,"7"0"-215,3-4-201,13-4-112,10-5-96,13-9-56,-1 0-144,6-1-256,-2 2-72,-5 9-64,1 3-8,-10 8-768,-6 2 776</inkml:trace>
  <inkml:trace contextRef="#ctx0" brushRef="#br0" timeOffset="-173245.391">5132 10724 14579,'7'-16'2929,"5"-10"5350,-8 50-7747,-27 323-104,26-342-1756,-2-15-46</inkml:trace>
  <inkml:trace contextRef="#ctx0" brushRef="#br0" timeOffset="-172978.521">5291 10606 17452,'2'13'1952,"2"7"145,-4 11-1361,-1 7-104,-4 10-128,1 2-16,1 2 16,1-2-16,4-5-208,-1-5-96,4-13-104,-2-5-16,-2-12-8,-1-10 24,0 0-424,0 0-384,-3-26-592,-7-2-752</inkml:trace>
  <inkml:trace contextRef="#ctx0" brushRef="#br0" timeOffset="-172791.795">4960 10566 16299,'-12'-5'2129,"0"-1"191,12 6-791,0 0-305,0 0-232,0-2-288,14-21-200,13 13-247,8-3-57,12-1-96,10 0-16,-2 4-56,-2 1 0,-5 6-8,-10 0-8,2 3-448,-4 0-617</inkml:trace>
  <inkml:trace contextRef="#ctx0" brushRef="#br0" timeOffset="-167543.898">6106 10261 18636,'-3'-2'317,"0"-1"1,0 1-1,0 0 0,0 0 1,0 0-1,0 1 1,0-1-1,-1 1 0,1-1 1,-1 1-1,1 0 0,-1 1 1,1-1-1,-1 0 1,1 1-1,-1 0 0,0 0 1,1 0-1,-1 0 0,0 1 1,0 0-318,-4 0 82,0 1 1,1 1-1,-1-1 1,1 2-1,0-1 0,0 1 1,0-1-1,0 2 1,0-1-1,1 1 1,0 0-1,0 1 1,0-1-1,-3 6-82,0 0 24,1-1 0,0 1 0,1 1 1,1 0-1,-1 0 0,2 0 0,0 0 0,0 1 0,2 0 0,-1 0 1,1 0-1,1 0 0,1 1 0,0-1 0,0 1 0,1-1 0,1 0 1,0 1-1,3 10-24,-4-23 5,1 1 0,-1-1 0,0 1 0,1-1 0,-1 1 0,1-1 0,-1 1 0,1-1 0,0 0 0,0 1 0,0-1 0,-1 0 0,1 0 0,0 1 0,0-1 0,1 0 0,-1 0 0,0 0 0,0 0 0,1 0 0,-1-1 0,0 1 0,1 0 0,-1-1 0,0 1 0,1-1 0,-1 1 0,1-1 0,-1 0 0,1 1 0,-1-1 0,1 0 0,0 0 0,-1 0 0,1 0 0,-1 0 0,1-1 0,-1 1 0,1 0 0,-1-1 0,1 1 0,-1-1 0,0 1 0,1-1 0,-1 0 0,0 0 0,1 0 0,-1 0 1,1-1-7,60-51 245,-56 47-232,-1 0 0,1-1 0,-1 1 0,-1-1 1,1 0-1,-1-1 0,0 1 0,-1-1 0,0 1 0,0-1 0,-1 0 0,0 0 0,0 0 0,-1-1 0,0 1 0,0 0 0,-1-1 1,0-4-13,0 14-1,0-1 1,0 0-1,-1 1 1,1-1 0,0 0-1,0 0 1,0 1-1,-1-1 1,1 0-1,0 0 1,0 0 0,-1 1-1,1-1 1,0 0-1,0 0 1,-1 0 0,1 1-1,0-1 1,-1 0-1,1 0 1,0 0 0,0 0-1,-1 0 1,1 0-1,0 0 1,-1 0-1,1 0 1,0 0 0,-1 0-1,1 0 1,0 0-1,-1 0 1,1 0 0,0 0-1,-1 0 1,1 0-1,0-1 1,-1 1-1,1 0 1,0 0 0,0 0-1,-1 0 1,1-1-1,0 1 1,0 0 0,-1 0-1,1-1 1,0 1-1,0 0 1,0 0 0,-1-1-1,1 1 1,0 0-1,0-1 1,0 1-1,0 0 1,0-1 0,0 1-1,0 0 1,0 0-1,0-1 1,0 1 0,0 0-1,0-1 1,-11 28-55,6-9 46,1-1 0,1 1 0,1-1 0,0 1 0,1 0 0,1 0-1,1-1 1,0 1 0,1 0 0,1-1 0,1 1 0,4 12 9,-7-28-15,-1 0-1,1 0 1,-1 0 0,1 0-1,0 0 1,0 0 0,0 0-1,0-1 1,0 1 0,0 0 0,0 0-1,1-1 1,-1 1 0,1-1-1,-1 1 1,1-1 0,0 0-1,-1 1 1,1-1 0,0 0-1,0 0 1,0 0 0,0-1 0,0 1-1,0 0 1,0-1 0,0 1-1,0-1 1,0 0 0,0 1-1,0-1 1,0 0 0,1 0 0,-1-1-1,0 1 1,0 0 0,0-1-1,0 1 1,0-1 0,0 0-1,0 0 1,0 0 15,23-16-1070</inkml:trace>
  <inkml:trace contextRef="#ctx0" brushRef="#br0" timeOffset="-167086.89">6536 10289 21621,'0'0'1040,"0"0"272,0 13-624,3 9-224,-3 10-232,-7 9-48,3 4-56,1 2-64,0-3-39,6-3-1,0-8-16,-2-5 16,2-9 0,0-4 64,-3-15-617,0 0-471</inkml:trace>
  <inkml:trace contextRef="#ctx0" brushRef="#br0" timeOffset="-166819.059">6392 10466 18820,'3'-3'1848,"7"0"-87,5 1-497,4 1-488,7-1-224,-1 1-240,2-2-88,3 0-160,-3-3-24,5 0-280,-1 1-448</inkml:trace>
  <inkml:trace contextRef="#ctx0" brushRef="#br0" timeOffset="-166556.334">6792 10115 20364,'15'186'4915,"-15"-183"-4903,0-1 0,0 1 0,0 0 0,0-1 1,1 1-1,-1 0 0,1-1 0,0 1 0,0-1 1,0 1-1,0-1 0,0 0 0,0 1 0,1-1 0,-1 0 1,1 0-1,-1 0 0,1 0 0,0 0 0,0 0 0,0-1 1,0 1-1,0 0 0,1-1 0,-1 0 0,0 1 1,1-1-1,-1 0 0,0 0 0,1-1 0,-1 1 0,1 0 1,0-1-1,-1 1 0,1-1 0,0 0 0,-1 0 0,3 0-12,-3-2 1,0 1 0,0 0 0,1 0 0,-1-1-1,0 2 1,1-1 0,-1 0 0,1 0-1,-1 1 1,1-1 0,-1 1 0,1 0 0,0 0-1,-1 0 1,1 0 0,-1 1 0,1-1-1,-1 0 1,1 1 0,-1 0 0,1 0-1,-1 0 1,1 0 0,-1 0 0,0 0 0,0 0-1,0 1 1,1-1 0,-1 1 0,-1 0-1,1-1 1,0 1 0,0 0 0,-1 0-1,1 0 1,-1 0 0,1 1 0,-1-1 0,0 0-1,0 0 1,0 1 0,0-1 0,0 1-1,-1-1 1,1 2-1,-2 6 133,1 0 0,-2 0 0,1-1 0,-1 1-1,-1 0 1,0-1 0,0 1 0,-1-1 0,0 0 0,-1 0 0,0-1 0,0 1-1,-1-1 1,0 0 0,0 0 0,-1-1 0,0 0 0,0 0 0,-1-1-1,0 0 1,0 0 0,0 0 0,-1-1 0,-8 3-133,13-6 23,0-1 1,0 0-1,0 0 1,0-1-1,-1 1 1,1-1-1,0 0 1,0 0-1,0 0 1,-1 0-1,1-1 1,0 1-1,0-1 1,0-1-1,0 1 1,0 0-1,0-1 1,0 0-1,1 0 1,-1 0-1,1 0 1,-1-1-1,1 1 1,0-1-1,0 0 1,0 0-1,0 0 1,0 0-1,1 0 1,-1-1-1,-1-2-23,1 0-187,0 0 0,0 0-1,0 0 1,0 0 0,1-1 0,0 1-1,1-1 1,0 1 0,-1-1-1,2 0 1,-1 1 0,1-7 187,3-19-1953</inkml:trace>
  <inkml:trace contextRef="#ctx0" brushRef="#br0" timeOffset="-166243.591">6925 10036 19460,'59'-39'5825,"41"12"-3557,-99 27-2265,0 1 1,1 0-1,-1 0 1,-1 0-1,1 0 1,0 0-1,0 0 1,0 0-1,0 0 1,-1 0-1,1 0 1,-1 0-1,1 1 1,-1-1-1,1 0 1,-1 0-1,0 1 0,1-1 1,-1 0-1,0 1 1,0-1-1,0 0 1,0 0-1,0 1 1,0-1-1,0 0 1,-1 1-1,1-1 1,0 0-1,-1 0 1,1 1-1,-1-1 1,1 0-1,-1 0 1,0 0-1,1 0 1,-1 1-1,0-1 1,0 0-1,0-1 1,0 1-1,0 0 1,0 0-1,0 0 1,-1 0-4,-115 153 520,116-154-516,1 1 0,-1 0 1,1 0-1,-1-1 0,0 1 0,1 0 1,0 0-1,-1 0 0,1 0 0,-1 0 0,1 0 1,0 0-1,0 0 0,0 0 0,-1 0 0,1 0 1,0 0-1,0 0 0,0 0 0,1 0 0,-1-1 1,0 1-1,0 0 0,0 0 0,1 0 1,-1 0-1,0 0 0,1 0 0,-1 0 0,1 0 1,-1 0-1,1-1 0,0 1 0,-1 0 0,1 0 1,0-1-1,-1 1 0,1 0 0,0-1 0,0 1 1,-1-1-1,1 1 0,0-1 0,0 1 1,0-1-1,0 0 0,0 1 0,0-1 0,0 0-4,49-7 2,0-9-1730,-22 7-937</inkml:trace>
  <inkml:trace contextRef="#ctx0" brushRef="#br0" timeOffset="-165729.086">5920 10882 16876,'0'0'2367,"7"3"1191,4 0-3206,1 0 0,-1-1 1,1-1-1,0 0 0,-1-1 1,1 0-1,0 0 0,-1-2 0,1 1 1,-1-1-1,1-1 0,9-3-352,16-2 402,202-27 229,86 3-631,-33 5 113,-287 27-117,3 0-120,1 0-1,-1-1 0,0 0 0,0 0 1,1-1-1,-1 0 0,0 0 0,0-1 1,0 0-1,-1 0 0,1-1 0,-1 0 1,0 0-1,0-1 0,0 0 0,-1 0 1,3-3 124,-3-6-1541</inkml:trace>
  <inkml:trace contextRef="#ctx0" brushRef="#br0" timeOffset="-165137.523">6437 11010 11618,'1'-6'10214,"1"6"-5143,8 29-4567,-4 341 143,11-311-542,-16-57-39,4-6 122,32-43 1,30-29-82,-64 74-109,-1 1 0,1-1-1,0 0 1,0 1 0,1-1-1,-1 1 1,0 0 0,0 0-1,1 0 1,-1 0 0,0 1-1,1 0 1,-1-1 0,1 1-1,-1 0 1,0 1 0,1-1-1,-1 0 1,0 1 0,1 0-1,-1 0 1,0 0 0,0 0-1,1 1 1,-1-1-1,0 1 1,2 1 2,-2-1 0,0 0 0,0 0 0,0 0 0,-1 0 0,1 0 0,0 1 0,-1-1 0,0 1 0,1 0 0,-1 0 0,0 0 0,-1 0 0,1 0-1,0 0 1,-1 0 0,0 0 0,0 1 0,0-1 0,0 1 0,0-1 0,-1 1 0,1-1 0,-1 1 0,0-1 0,0 1 0,0-1 0,-1 1 0,1-1 0,-1 1 0,0-1 0,0 1 0,-1 1 0,-2 4 60,1 0-1,-2 0 1,1 0 0,-1-1 0,-1 1 0,1-1 0,-1-1 0,-1 1 0,1-1 0,-1 0 0,-4 2-60,5-4 11,-1 0-1,0 0 1,0-1 0,0 0 0,0-1 0,-1 1 0,1-1 0,-1-1 0,0 1 0,0-1 0,0-1 0,0 0 0,0 0 0,-1 0 0,1-1 0,0 0 0,0-1 0,0 0 0,0 0 0,0-1 0,0 0 0,0 0-1,0 0 1,0-1 0,1-1 0,-1 1 0,1-1 0,0-1 0,0 1 0,1-1 0,-1 0 0,1-1 0,-3-2-11,8 6-96,-1 1 1,1-1-1,-1 1 0,1-1 1,-1 0-1,1 1 0,0-1 0,0 0 1,0 0-1,0 0 0,0 0 1,1 0-1,-1 0 0,0 0 1,1 0-1,0 0 0,-1 0 0,1 0 1,0-1-1,0 1 0,0 0 1,0 0-1,1 0 0,-1 0 1,1-1 94,5-16 831</inkml:trace>
  <inkml:trace contextRef="#ctx0" brushRef="#br0" timeOffset="-164854.883">6747 11017 19916,'3'-4'364,"-1"-1"-55,0 0 0,1 1-1,0-1 1,0 0 0,0 1 0,0-1 0,1 1 0,0 0 0,0 0 0,0 1 0,0-1 0,1 1 0,-1 0 0,1 0 0,0 0 0,0 1 0,0 0 0,0 0 0,0 0 0,1 0 0,-1 1-1,1 0 1,-1 0 0,1 0 0,4 1-309,-8 2 10,-1 0 0,1 1 0,-1-1 0,0 0-1,0 1 1,0-1 0,0 1 0,-1-1-1,1 1 1,-1-1 0,1 1 0,-1 0 0,0-1-1,0 1 1,0 0 0,0-1 0,-1 1 0,1-1-1,-1 1 1,1-1 0,-1 1 0,0-1 0,0 1-1,0-1 1,-1 1 0,1 0-10,-1 2 15,-11 29 39,10-27-46,0 0 1,0 0-1,0 0 0,1 0 1,0 0-1,0 0 0,0 1 1,1-1-1,1 0 1,-1 1-1,1-1 0,0 1 1,1-1-1,0 1 0,0-1 1,0 1-9,3-5-1,0 0 1,0 0-1,0 0 1,0-1-1,0 1 1,0-1-1,1 0 1,-1 0-1,1-1 1,-1 0-1,1 1 1,0-1-1,0-1 1,-1 1-1,1-1 1,0 0-1,0 0 1,0 0-1,-1-1 1,1 1-1,0-1 1,0 0 0,-1-1-1,1 1 1,-1-1-1,1 0 1,-1 0-1,0 0 1,2-2 0,-3 3-14,30-10 699</inkml:trace>
  <inkml:trace contextRef="#ctx0" brushRef="#br0" timeOffset="-164184.628">7677 10847 20100,'5'14'1337,"7"1"-1,6-2-272,14-1-328,4-6-136,14-6-176,4-5-103,1-5-105,-1 1-88,-7 0-40,-9 4-136,-12 0-961,-7 2 377</inkml:trace>
  <inkml:trace contextRef="#ctx0" brushRef="#br0" timeOffset="-162423.661">8598 10356 15179,'0'-45'7336,"1"31"-3721,0 31-3066,-26 284-357,24-301-184,1 1-1,0 0 1,-1-1-1,1 1 1,0 0-1,-1 0 1,1-1 0,0 1-1,0 0 1,-1 0-1,1-1 1,0 1-1,0 0 1,0 0-1,0 0 1,0-1 0,0 1-1,0 0 1,1 0-1,-1-1 1,0 1-1,0 0 1,1 0-1,-1-1 1,0 1 0,1 0-1,-1-1 1,0 1-1,1 0 1,-1-1-1,1 1 1,0-1-1,-1 1 1,1 0 0,-1-1-1,1 0 1,0 1-1,-1-1 1,1 1-1,0-1 1,-1 0-1,1 1 1,0-1 0,0 0-1,-1 0 1,1 0-1,0 1 1,0-1-1,-1 0 1,1 0-1,0 0 1,0 0 0,0 0-1,-1-1 1,1 1-1,0 0 1,0 0-1,-1 0 1,1-1-1,0 1 1,0 0 0,-1-1-1,1 1 1,0-1-1,-1 1 1,1-1-8,144-186 663,-91 111-2053,-53 75 2993</inkml:trace>
  <inkml:trace contextRef="#ctx0" brushRef="#br0" timeOffset="-162152.326">8717 10483 11819,'-1'10'3264,"1"2"3530,4-2-5450,5 3-320,3 2-336,2 3-224,4 2-264,1 2-80,3-3-79,0 0-9,0-3 32,-2-2-393,-2-3-1623</inkml:trace>
  <inkml:trace contextRef="#ctx0" brushRef="#br0" timeOffset="-159239.341">9097 10546 21325,'0'0'904,"0"0"368,0 0-264,0 0-320,0 0-160,0 0-175,16 6-49,2-8-56,5-2-64,8-3-120,1 1-24,-2 0 0,1 2-8,-12 1-872,-3 0-393</inkml:trace>
  <inkml:trace contextRef="#ctx0" brushRef="#br0" timeOffset="-158836.261">9386 10580 17876,'0'1'138,"0"1"1,0 0-1,0 0 1,0 0-1,1 0 1,-1-1-1,1 1 1,-1 0-1,1 0 1,0 0-1,-1-1 1,1 1-1,0-1 1,0 1-1,0 0 0,0-1 1,1 0-1,-1 1 1,0-1-1,1 0 1,-1 1-1,0-1 1,1 0-1,0 0 1,-1 0-1,1 0 1,-1-1-1,1 1 1,0 0-1,0-1 1,0 1-1,-1-1 1,1 0-1,0 1 1,0-1-1,0 0 1,0 0-1,-1 0 0,1 0 1,0-1-1,0 1 1,0 0-1,0-1 1,-1 1-1,1-1 1,0 0-1,0 1 1,-1-1-1,2-1-138,9-16 232,-1 0-1,0-2 0,-2 1 1,0-1-1,-1 0 0,-1-1 1,2-10-232,-2 9 55,23-135 79,-56 548-166,38-302-242,-5-79-389</inkml:trace>
  <inkml:trace contextRef="#ctx0" brushRef="#br0" timeOffset="-157743.837">8544 11039 19132,'-1'8'6990,"38"-2"-6452,345-66 456,112-1-907,-416 57-355,-54 4-2121,-24 0-282</inkml:trace>
  <inkml:trace contextRef="#ctx0" brushRef="#br0" timeOffset="-157093.388">8928 11174 18916,'0'-4'373,"0"-1"-1,0 1 1,0 0-1,1 0 1,0 0-1,0 0 1,0 0-1,0 0 1,1 1-1,-1-1 1,1 0-1,0 1 1,0-1-1,1 1 1,-1-1-1,1 1 1,-1 0-1,4-2-372,-6 5 30,1 0-1,0 0 1,0 0-1,0 0 1,0 0-1,0 0 0,-1 0 1,1 0-1,0 0 1,0 0-1,0 1 0,0-1 1,-1 0-1,1 1 1,0-1-1,0 1 0,-1-1 1,1 1-1,0-1 1,-1 1-1,1-1 0,0 1 1,-1 0-1,1-1 1,-1 1-1,1 0 1,-1-1-1,1 1 0,-1 0 1,0 0-1,1-1 1,-1 1-1,0 0 0,0 0 1,1 0-1,-1 0 1,0-1-1,0 1 0,0 1-29,0-1 20,8 27 30,-2 0 0,-1 1 0,-2-1 0,0 1-1,-2 0 1,-2 0 0,0-1 0,-3 14-50,-1 64 428,15-138 108,45-68-234,-53 97-307,0 1 0,1-1-1,-1 1 1,0 0 0,1 0 0,0 0 0,-1 0-1,1 1 1,0-1 0,0 1 0,0-1 0,0 1 0,0 0-1,0 0 1,0 1 0,1-1 0,-1 0 0,0 1-1,0 0 1,0 0 0,1 0 0,-1 0 0,0 1 0,0-1-1,1 1 1,-1 0 0,0-1 0,0 2 0,0-1-1,0 0 1,0 1 0,0-1 0,-1 1 0,2 0 5,-1 0-3,1 1-1,-1-1 1,1 1 0,-1 0 0,0 0 0,0 0-1,-1 1 1,1-1 0,0 1 0,-1-1 0,0 1-1,0 0 1,0 0 0,0 0 0,-1 0 0,0 0 0,0 0-1,0 1 1,0-1 0,0 0 0,-1 0 0,0 1-1,0-1 1,0 0 0,0 1 0,-1-1 0,0 0 0,0 0-1,0 1 1,0-1 0,-1 0 0,1 0 0,-1 0 3,-1 2 46,0 1 1,-1-1-1,1 0 1,-1 0-1,-1 0 1,1 0-1,-1-1 1,0 1-1,0-1 1,-1-1-1,1 1 1,-1-1-1,0 0 1,0 0-1,-1 0 1,1-1 0,-1 0-1,0-1 1,-4 2-47,0-2 23,1-1 1,-1 0 0,0-1 0,0 0 0,0 0 0,1-2 0,-1 1 0,0-1-1,1-1 1,-1 1 0,1-2 0,0 0 0,0 0 0,0-1 0,1 0-1,-1 0 1,1-1 0,1-1 0,-1 1 0,-4-5-24,6-7-1119,9 10-249</inkml:trace>
  <inkml:trace contextRef="#ctx0" brushRef="#br0" timeOffset="-156423.746">9256 11146 15531,'-12'-38'7410,"20"-2"-3967,-7 35-3377,1 1 0,0-1-1,0 1 1,1 0 0,-1 0 0,1 0 0,0 0-1,0 1 1,0-1 0,1 1 0,-1 0 0,1-1 0,0 2-1,-1-1 1,1 0 0,1 1 0,-1 0 0,0 0-1,1 0 1,-1 0 0,1 1 0,-1 0 0,1 0-1,4-1-65,-7 2 2,0 1 0,0-1 0,0 1 0,-1-1 0,1 1 0,0 0 0,-1 0 0,1 0 0,0-1 0,-1 2 0,1-1 0,-1 0 0,1 0 0,-1 0 0,0 1 0,1-1 0,-1 1 0,0-1 0,0 1 0,0-1 0,0 1 0,0 0 0,-1-1 0,1 1 0,0 0 0,-1 0 0,1-1 0,-1 1 0,0 0 0,0 0 0,1 0 0,-1 0 0,0 0 0,-1-1 0,1 1 0,0 0 0,-1 1-2,-10 74 109,-51 50 342,36-85-159,27-43-290,-1 1 1,0-1-1,1 1 1,-1 0-1,1-1 1,-1 1-1,1 0 1,0-1-1,-1 1 1,1 0-1,-1 0 1,1-1-1,-1 1 1,1 0-1,0 0 1,-1 0-1,1 0 0,-1 0 1,1 0-1,0 0 1,-1 0-1,1 0 1,-1 0-1,1 0 1,0 0-1,-1 1 1,1-1-1,-1 0 1,1 0-1,-1 1 1,1-1-1,0 0 1,-1 1-1,1-1 1,-1 0-1,0 1 1,1-1-1,-1 1 1,1-1-1,-1 1 1,0-1-1,1 1 0,-1-1 1,0 1-1,1-1 1,-1 1-1,0-1 1,0 1-1,0 0 1,0-1-1,1 1 1,-1-1-1,0 1 1,0 0-1,0-1 1,0 1-1,0 0 1,0-1-1,-1 1 1,1-1-1,0 1 1,0-1-1,0 1 1,0 0-1,-1-1 1,1 1-1,0-1 1,-1 1-1,1-1 0,-1 1-1,61-19-172,-52 15 36,25-8-608</inkml:trace>
  <inkml:trace contextRef="#ctx0" brushRef="#br0" timeOffset="-155445.342">9989 10780 14387,'13'19'10302,"16"23"-5290,-26-37-5077,1 1 1,0-1-1,0 0 0,0 0 0,1 0 1,0 0-1,0-1 0,0 0 1,0 0-1,1 0 0,0 0 0,0-1 1,0 0-1,0-1 0,0 1 0,0-1 1,6 1 64,-10-3-102,1 0 1,0 0 0,-1-1 0,1 1-1,-1-1 1,1 0 0,0 0-1,-1 0 1,0 0 0,1 0 0,-1 0-1,0 0 1,0-1 0,1 1-1,-1-1 1,0 0 0,0 0-1,-1 0 1,1 0 0,0 0 0,-1 0-1,1-1 102,14-17-1767</inkml:trace>
  <inkml:trace contextRef="#ctx0" brushRef="#br0" timeOffset="-155254.469">10255 10725 18852,'-3'25'1456,"-3"6"233,0 8-409,-1 11-336,-2 5-144,-1 7-296,-3 1-79,-3-2-145,1-1-24,2-8-128,1-4-64,3-13-24,2-10 8,0-17-312,-1-8-448,1-21 2160</inkml:trace>
  <inkml:trace contextRef="#ctx0" brushRef="#br0" timeOffset="-154103.361">10639 10445 13811,'5'-20'6328,"-5"18"-4109,0 2-721,0 0-345,0 0-407,-3 5-222,-130 234 794,64-128-1230,69-110-86,0-1-1,0 1 1,0-1 0,0 1 0,0-1 0,0 1 0,-1-1 0,1 1 0,0-1 0,0 1 0,0-1 0,-1 1 0,1-1 0,0 0-1,0 1 1,-1-1 0,1 1 0,0-1 0,-1 0 0,1 1 0,-1-1 0,1 0 0,0 0 0,-1 1 0,1-1 0,-1 0 0,1 0 0,-1 1-1,1-1 1,-1 0 0,1 0 0,-1 0 0,1 0 0,-1 0 0,1 0 0,-1 0 0,1 0 0,-1 0 0,1 0 0,-1 0 0,1 0-1,0 0 1,-1 0 0,1-1 0,-1 1 0,1 0 0,-1 0 0,1 0 0,-1-1 0,1 1 0,0 0 0,-1-1 0,1 1 0,-1 0-1,1-1 1,0 1 0,-1 0 0,1-1 0,0 1 0,0-1 0,-1 1 0,1-1 0,0 1 0,0-1-2,-4-34 111,3 26-108,2 0 0,-1 0-1,2 1 1,-1-1 0,1 0-1,0 0 1,1 1 0,0-1-1,0 1 1,1 0 0,0 0-1,0 0 1,1 0 0,0 1-1,1 0 1,-1 0 0,1 0-1,1 1 1,-1-1 0,1 2-1,0-1 1,0 1 0,1 0-1,0 0 1,5-1-3,-7 7-9,1 0-1,-1 1 1,1 0 0,-1 0-1,0 0 1,0 1-1,0 0 1,0 0 0,0 1-1,0-1 1,-1 1 0,0 1-1,0-1 1,0 1-1,0-1 1,-1 2 0,0-1-1,0 0 1,0 1 0,-1-1-1,0 1 1,0 0-1,0 0 1,-1 1 0,1-1-1,-2 1 10,1-4 0,51 126 87,-59-131 9,-122-107 81,-46-17-188,173 125-13,1 1-14,0 0-9,82 37-96,-40-27-216,0-3 0,1-2-1,-1-1 1,1-2 0,22-3 359,-27-2-3902</inkml:trace>
  <inkml:trace contextRef="#ctx0" brushRef="#br0" timeOffset="-141277.711">12342 10109 21821,'-9'-46'3224,"8"44"-2321,1 2-97,0 0-302,-9 50-51,48 410-369,-12-243-118,-27-215-723,0-2-578</inkml:trace>
  <inkml:trace contextRef="#ctx0" brushRef="#br0" timeOffset="-140993.817">12782 10387 23685,'0'0'1128,"0"1"505,0 1-721,0 1-288,-5 46-248,5-47-136,0-1-136,0 2-48,0 0-32,-3 45-8,3-48-8,0 0 24,0 0-232,0 0-352,0-1-1568</inkml:trace>
  <inkml:trace contextRef="#ctx0" brushRef="#br0" timeOffset="-140371.508">13202 10061 13427,'0'0'4413,"0"0"297,0 2-2680,-9 205 642,-4-44-2538,20-125-27,-6-38-102,-1 1 0,1-1 1,-1 1-1,1-1 0,-1 1 1,1-1-1,-1 1 0,1-1 1,-1 0-1,1 1 0,0-1 1,-1 0-1,1 0 0,0 1 1,-1-1-1,1 0 0,0 0 1,-1 0-1,1 0 0,0 0 1,-1 0-1,1 0 0,0 0 1,-1 0-1,1 0 0,0 0 1,0 0-1,-1 0 0,1-1 1,-1 1-1,1 0 0,0-1 1,-1 1-1,1 0 0,0-1 1,-1 1-1,1 0 0,-1-1 1,1 1-1,-1-1 0,1 1 1,-1-1-1,0 0 0,1 1 1,-1-1-1,0 1 0,1-1 1,-1 0-1,0 0-5,12-10 70,-11 8-68,1 0 0,0 0 0,0 0 1,0 0-1,1 0 0,-1 1 0,1-1 0,-1 1 1,1 0-1,0 0 0,0 0 0,0 0 0,0 0 1,0 0-1,0 1 0,1 0 0,-1-1 0,1 1 1,-1 0-1,0 1 0,1-1 0,0 1 0,-1-1 0,1 1 1,-1 0-1,1 1 0,-1-1 0,1 0 0,-1 1 1,1 0-1,-1 0 0,1 0 0,-1 0 0,0 1 1,1 0-3,0 1 24,-1 0 1,0 0-1,0 0 1,0 0-1,0 1 1,0 0-1,-1-1 1,1 1-1,-1 0 1,0 0-1,-1 1 1,1-1-1,-1 0 0,1 0 1,-1 1-1,-1-1 1,1 1-1,-1-1 1,1 1-1,-1-1 1,0 1-1,-1-1 1,1 1-1,-1-1 1,0 1-1,0-1 1,-1 0-1,1 1 1,-1-1-1,0 0 1,0 0-1,0 0 1,0 0-1,-1-1 1,0 1-1,1-1 1,-1 1-1,-1-1 1,1 0-1,0 0 1,-1 0-1,0-1 1,1 1-1,-4 1-24,-4-1 28,0-1-1,1 0 1,-1-1 0,0 0-1,0-1 1,0 0-1,1-1 1,-1 0-1,0 0 1,0-1 0,1-1-1,-1 0 1,1 0-1,0-1 1,0 0-1,0-1 1,0 0 0,1 0-1,0-1 1,0-1-1,1 1 1,-7-8-28,13 13-377,2 1-544,5-1-114,15-8 1493</inkml:trace>
  <inkml:trace contextRef="#ctx0" brushRef="#br0" timeOffset="-140000.708">13557 9746 23085,'41'-54'3959,"-40"53"-3931,0 0 0,0 0 0,1 0 0,-1 1 0,0-1 0,1 0 0,-1 1 0,0-1 0,1 1 0,-1 0 0,1-1 0,-1 1 0,0 0 0,1 0 0,-1 0 1,1 0-1,-1 0 0,1 0 0,-1 0 0,1 1 0,-1-1 0,0 0 0,1 1 0,-1-1 0,0 1 0,1 0 0,-1-1 0,0 1 0,0 0 0,1 0 0,-1 0 0,0 0 0,0 0 0,0 0 0,0 0 0,0 0 0,0 0 0,-1 0 0,1 1 0,0-1 0,0 0 0,-1 0 0,1 1 0,-1 0-28,3 6 8,-2 1 0,1-1 1,-1 0-1,0 0 0,-1 1 0,0-1 1,0 1-1,-1-1 0,0 0 0,0 0 1,-1 1-1,0-1 0,0 0 0,-1 0 1,0-1-1,-1 1 0,0 0-8,-2 7 14,-84 177 142,64-93 34,27-98-188,0 0 1,0 0-1,0-1 0,-1 1 1,1 0-1,0 0 1,0-1-1,0 1 1,0-1-1,0 1 0,0-1 1,0 1-1,0-1 1,1 1-1,-1-1 0,0 0 1,0 0-1,0 0 1,0 0-1,0 1 0,1-2 1,-1 1-1,0 0 1,0 0-1,0 0 0,0 0 1,0-1-1,0 1 1,0 0-1,1-1 1,-1 0-4,131-53-251,-90 36-733</inkml:trace>
  <inkml:trace contextRef="#ctx0" brushRef="#br0" timeOffset="-132100.861">2214 12181 10610,'0'-4'9614,"0"12"-4851,1 88-3960,-12 202 599,12-298-1357,-1 0 0,0 0 0,0 0 0,1 0-1,-1 0 1,0 0 0,1 0 0,-1 1-1,0-1 1,0 0 0,1 0 0,-1 0-1,0 0 1,0 1 0,0-1 0,1 0-1,-1 0 1,0 1-45,11-23 68,-8 19-70,0 0 0,-1 0 1,1 0-1,1 1 0,-1-1 0,0 1 1,1-1-1,-1 1 0,1 0 0,0 1 1,-1-1-1,1 1 0,0-1 0,0 1 0,0 0 1,0 0-1,0 1 0,0-1 0,1 1 1,-1 0-1,0 0 0,0 1 0,0-1 1,0 1-1,0 0 0,0 0 0,0 0 0,0 0 1,0 1-1,0-1 0,-1 1 0,1 0 1,-1 0-1,1 1 0,-1-1 0,0 1 1,0 0-1,0 0 0,0 0 0,0 0 0,-1 0 1,1 0-1,-1 1 0,0-1 0,0 1 1,0 0-1,0-1 0,-1 1 0,0 0 1,0 0-1,0 0 0,0 1 2,0 1 23,0 0 0,-1-1-1,0 1 1,0 0 0,0 0 0,-1 0-1,0-1 1,0 1 0,0-1 0,-1 1 0,0 0-1,0-1 1,0 0 0,-1 0 0,0 0-1,0 0 1,0 0 0,0 0 0,-1-1 0,0 1-1,0-1 1,0 0 0,0 0 0,-1-1-1,1 1 1,-1-1 0,0 0 0,0 0 0,-3 0-23,-1 2 51,-1-1 0,0-1 0,1 0 0,-1 0 0,0-1 0,0 0 1,-1 0-1,1-2 0,0 1 0,-1-1 0,1 0 0,0-1 0,0-1 1,-1 1-1,1-2 0,-1 0-51,8 3-23,0 0 0,0-1 0,0 1 0,1-1 0,-1 0 0,0 0 0,0 0 0,1 0 0,-1 0 0,1 0 0,-1-1 0,1 0 0,-1 1 0,1-1 0,0 0 0,0 0 0,0 0 0,0 0 0,0 0 1,1-1-1,-1 1 0,1-1 0,-1 1 0,1-1 0,0 1 0,0-1 0,0 0 0,0 1 0,0-1 0,1 0 0,-1 0 0,1 0 0,0 0 0,0 1 0,0-1 0,0 0 0,0 0 0,1 0 0,-1 0 0,2-2 23,28-43-2244,-3 16 2928</inkml:trace>
  <inkml:trace contextRef="#ctx0" brushRef="#br0" timeOffset="-131660.987">2450 12025 20668,'29'-58'5431,"-26"54"-5356,-1 1-1,1 0 0,0 0 1,0 1-1,0-1 0,0 1 0,0-1 1,0 1-1,1 0 0,-1 0 1,1 0-1,0 1 0,-1-1 1,1 1-1,0 0 0,0 0 0,0 0 1,0 1-1,0 0 0,0-1 1,0 1-1,3 1-74,-5 0 9,-1 0-1,1 0 1,0 1 0,-1-1-1,1 1 1,-1-1 0,0 1-1,1 0 1,-1 0 0,0-1-1,0 1 1,0 0 0,0 0 0,-1 0-1,1 0 1,0 0 0,-1 0-1,0 0 1,1 0 0,-1 1-1,0-1 1,0 0 0,0 0-1,0 0 1,0 0 0,-1 0-1,1 0 1,-1 0 0,1 0 0,-1 0-1,0 0 1,0 0 0,0 0-1,0 0 1,0 0 0,0 0-1,-1 0-8,-121 233 803,122-234-801,1 0 1,-1 0-1,1 0 0,-1 0 1,1 1-1,0-1 0,0 0 1,-1 0-1,1 0 0,0 0 1,0 1-1,0-1 0,0 0 1,1 0-1,-1 0 0,0 0 0,0 0 1,1 1-1,-1-1 0,0 0 1,1 0-1,-1 0 0,1 0 1,0 0-1,-1 0 0,1 0 1,0 0-1,-1-1 0,1 1 1,0 0-1,0 0 0,0 0 0,0-1 1,0 1-1,0-1 0,0 1 1,0-1-1,0 1 0,0-1 1,0 1-1,0-1 0,0 0 1,1 0-1,-1 1 0,0-1 1,0 0-1,0 0 0,0 0 0,1 0 1,-1 0-1,0-1 0,0 1 1,0 0-1,0-1 0,0 1 1,0 0-1,0-1 0,1 1 1,-1-1-1,0 0 0,-1 1 1,1-1-1,0 0 0,0 0-2,94-39-251,-53 22-442</inkml:trace>
  <inkml:trace contextRef="#ctx0" brushRef="#br0" timeOffset="-121671.622">3795 12289 15507,'-46'-25'7645,"44"24"-6206,2 1-255,0 0-323,0 0-261,17-5-202,139 8-259,-148-3-234,0 0 1,0 0 0,0 0-1,1 1 1,-1 0 0,0 1-1,0 0 1,0 0 0,-1 1 0,1 0-1,0 0 1,-1 1 0,0 0-1,6 4 95,0 7-1391</inkml:trace>
  <inkml:trace contextRef="#ctx0" brushRef="#br0" timeOffset="-121499.342">3799 12477 21237,'0'0'800,"2"0"320,37-1-288,-10-7-40,5-2-192,5-4-264,-1 2-63,5 2-201,-1 1 88,0 5-1057</inkml:trace>
  <inkml:trace contextRef="#ctx0" brushRef="#br0" timeOffset="-122556.353">2957 12286 11947,'-2'38'10277,"-4"7"-5712,-24 105-5812,20-99 2556,-8 21-1166,18-70-173,0-2-352,3-4-457,8-13-1323,-3-8-3135</inkml:trace>
  <inkml:trace contextRef="#ctx0" brushRef="#br0" timeOffset="-122265.719">3055 12217 19812,'0'0'1521,"0"2"15,3 28-288,-3 1-424,0 9-240,-3 9-287,-2 2-105,2 3-88,-1-4-32,3-9-40,-1-5 0,1-11 0,-1-9 24,2-16-312,0 0-417,-16-12-727,6-11-976</inkml:trace>
  <inkml:trace contextRef="#ctx0" brushRef="#br0" timeOffset="-122031.498">2834 12216 11963,'-10'-15'2712,"4"2"3674,-1 0-4602,4 3-304,6 1-296,4 0-455,5 1-129,10-1-216,1-1-80,9 1-192,5-1-16,2-1-64,2 3-16,0 3 0,0 4 128,-5 5-1248,-1 8-1577</inkml:trace>
  <inkml:trace contextRef="#ctx0" brushRef="#br0" timeOffset="-120124.98">4807 12117 14651,'-5'-23'8619,"-15"33"-7057,7 5-1463,0-1 0,1 1 0,1 1 0,0 0 0,1 1 0,1 0 0,1 0 0,0 1 0,1 0 1,1 0-1,1 1 0,0 0 0,2 0 0,0 0 0,1 0 0,1 0 0,1 1 0,1 8-99,-2-26 4,1 1 1,0 0-1,0-1 0,0 1 1,0-1-1,1 1 0,-1-1 1,1 1-1,0-1 0,-1 1 1,1-1-1,0 1 0,0-1 1,1 0-1,-1 1 0,0-1 1,1 0-1,-1 0 0,1 0 1,0 0-1,0 0 0,0-1 1,0 1-1,0 0 0,0-1 0,0 1 1,0-1-1,1 0 0,-1 0 1,0 0-1,1 0 0,-1 0 1,1-1-1,-1 1 0,1-1 1,-1 1-1,3-1-4,5-5 20,-1-1 0,1 0 0,-1 0 0,-1-1 0,1 0 0,-1-1 0,0 0 0,-1 0 0,0 0 0,0-1 0,-1 0 0,0-1 0,0 1 0,-1-1 0,2-8-20,7-8 23,-2-2 1,-2 0-1,0 0 0,-2-1 0,-1 0 1,-1 0-1,1-17-23,-8 270-30,1-222 26,-1-1-1,1 0 0,0 1 0,0-1 0,-1 1 0,1-1 0,0 1 0,0-1 0,1 0 0,-1 1 0,0-1 0,0 1 0,1-1 0,-1 0 0,1 1 0,-1-1 0,1 0 0,-1 1 0,1-1 0,0 0 0,0 0 0,-1 0 0,1 0 0,0 0 0,0 0 0,0 0 0,0 0 0,1 0 0,-1 0 0,0 0 0,0 0 0,0-1 0,1 1 0,-1-1 0,0 1 0,1-1 0,-1 1 0,0-1 0,1 0 0,-1 0 0,1 1 0,-1-1 0,0 0 0,1 0 0,-1 0 0,1-1 0,-1 1 0,0 0 0,1-1 0,-1 1 0,1 0 1,-1-1-1,0 0 0,0 1 0,1-1 0,-1 0 0,0 1 0,0-1 0,0 0 0,0 0 0,0 0 0,0 0 0,0 0 0,1-1 5,15-22 588</inkml:trace>
  <inkml:trace contextRef="#ctx0" brushRef="#br0" timeOffset="-119596.476">5423 11893 18820,'0'0'2228,"0"0"-271,0 0-824,0 6-398,-12 200 367,3 89-966,10-296-140,-1 1 0,1 0 0,-1 0-1,0 0 1,1 0 0,-1 0 0,1 0 0,-1-1 0,0 1 0,1 0 0,-1 0 0,1 0 0,-1 0-1,0 1 1,1-1 0,-1 0 0,1 0 0,-1 0 0,0 0 0,1 0 0,-1 0 0,1 1-1,-1-1 1,0 0 0,1 0 0,-1 0 0,0 1 0,1-1 0,-1 0 0,0 1 0,0-1-1,1 0 1,-1 1 0,0-1 0,0 0 0,1 1 0,-1-1 0,0 0 0,0 1 0,0-1 0,0 1-1,0-1 1,0 0 0,1 1 0,-1-1 0,0 1 0,0-1 0,0 1 0,0-1 0,-1 0-1,1 1 1,0-1 0,0 1 0,0-1 0,0 0 0,0 1 0,-1-1 4,16-33-912,-2-12-392</inkml:trace>
  <inkml:trace contextRef="#ctx0" brushRef="#br0" timeOffset="-119397.497">5640 11825 16396,'6'1'2384,"0"5"193,-5 14-1561,-1 10-104,-1 16-192,-5 13-96,-3 9-240,0 5-104,4 0-120,-1-6-48,6-13-56,0-8-8,0-20 0,1-7 17,-1-19-426,0 0-503</inkml:trace>
  <inkml:trace contextRef="#ctx0" brushRef="#br0" timeOffset="-119117.349">5278 11797 19612,'-3'-13'1817,"0"3"95,3 10-392,0 0-664,0-2-327,19-12-345,5 14-40,6-2-8,1 1-8,10-4-48,1 1-40,-1-5-8,4 2-32,-4 0-128,0 2-720</inkml:trace>
  <inkml:trace contextRef="#ctx0" brushRef="#br0" timeOffset="-117915.694">6230 12045 18404,'0'0'2203,"-1"6"1094,-34 336-549,34-253-3000,1-89-477,-1 0 1336</inkml:trace>
  <inkml:trace contextRef="#ctx0" brushRef="#br0" timeOffset="-117732.838">6066 12283 20276,'0'0'1705,"0"0"175,0 0-824,0 0-336,19-4-303,2-2-57,5-1-56,2-1-80,2-1-152,1 2-32,0 1-16,-2 2-24,-6 4-552,-1 3-673</inkml:trace>
  <inkml:trace contextRef="#ctx0" brushRef="#br0" timeOffset="-116237.27">5517 11806 16371,'0'0'2066,"-1"-4"4186,6-8-3822,-3 10-2427,0 1 0,0 0-1,0 0 1,1 0 0,-1 1-1,0-1 1,0 0 0,1 1 0,-1-1-1,0 1 1,1 0 0,-1 0-1,0 0 1,1 0 0,-1 0 0,1 1-1,-1-1 1,0 0 0,0 1-1,1 0 1,-1 0 0,0 0 0,0 0-1,0 0 1,0 0 0,0 0-1,0 1 1,2 0-3,3 2 0,4 4 9,1 0 0,0-1 0,1-1 0,0 0 0,0-1 0,0 0 0,0-1-1,1 0 1,0-1 0,0-1 0,0 0 0,0-1 0,8-1-9,16-15-556,-38 15-602</inkml:trace>
  <inkml:trace contextRef="#ctx0" brushRef="#br0" timeOffset="-114958.023">6825 11721 17828,'0'0'1870,"1"2"-197,18 114 1296,-13-47-2291,24 122 200,-30-190-871,0 1 1,0-1-1,0 0 0,0 1 1,0-1-1,0 1 0,0-1 0,1 0 1,-1 1-1,0-1 0,1 0 1,-1 1-1,1-1 0,0 0 0,-1 0 1,1 0-1,0 1 0,0-1 1,0 0-1,0 0 0,0 0 0,0 0 1,0 0-1,0-1 0,0 1 0,0 0 1,0 0-1,1-1 0,-1 1 1,0-1-1,1 1 0,-1-1 0,0 0 1,1 1-1,-1-1 0,0 0 1,1 0-1,-1 0 0,1 0 0,-1 0 1,0 0-1,1 0 0,-1 0 0,0-1 1,1 1-1,-1-1 0,0 1 1,2-1-8,78-26 135,-79 27-134,0 0-1,0 0 1,-1 0-1,1-1 1,0 1-1,0 1 1,0-1-1,-1 0 1,1 0-1,0 1 1,0-1-1,-1 1 1,1 0-1,0-1 1,-1 1-1,1 0 1,-1 0-1,1 0 1,-1 0-1,1 0 1,-1 0-1,0 0 1,1 1-1,-1-1 1,0 1 0,0-1-1,0 0 1,0 1-1,0 0 1,0-1-1,-1 1 1,1 0-1,0-1 1,-1 1-1,0 0 1,1-1-1,-1 1 1,0 0-1,0 0 1,0 0-1,0-1 1,0 1-1,0 0 1,0 0-1,-1 1 0,-1 4 84,0 0 0,-1-1 0,0 1 0,0-1 0,0 0 0,-1 0 0,0 0 0,0 0 0,-1-1 0,1 0 1,-1 0-1,0 0 0,-1 0 0,1-1 0,-1 0 0,0 0 0,0 0 0,0-1 0,0 0 0,-1 0 0,1 0 0,-1-1 0,0 0 0,0-1 0,0 1 0,0-1 0,0 0 0,-3-1-84,3-1 18,-1-1 0,1 1 0,0-2 0,0 1 0,0-1 0,0 0 0,0 0 0,1-1 0,0 0 0,-1 0 0,1 0-1,1-1 1,-1 0 0,1 0 0,0-1 0,0 1 0,0-1 0,1 0 0,0-1 0,0 1 0,0-1-18,3 6-43,1 1 0,0-1 0,-1 1 0,1-1 0,0 1 0,-1-1 0,1 0 0,0 1 0,0-1 0,0 1 0,-1-1 0,1 0 0,0 1 1,0-1-1,0 0 0,0 1 0,0-1 0,0 0 0,0 1 0,0-1 0,1 0 0,-1 1 0,0-1 0,0 1 0,0-1 0,1 0 0,-1 1 0,0-1 0,1 1 0,-1-1 0,0 1 0,1-1 0,-1 1 0,1-1 0,-1 1 0,1-1 0,-1 1 0,1 0 0,-1-1 0,1 1 0,-1 0 0,1-1 0,0 1 0,-1 0 43,14-6-1870</inkml:trace>
  <inkml:trace contextRef="#ctx0" brushRef="#br0" timeOffset="-114551.413">7171 11604 21245,'4'-93'3658,"-3"90"-3598,0 0 0,-1 0 0,1 0 0,0 0 0,1 0 0,-1 1 0,0-1 0,1 0 0,-1 1-1,1-1 1,0 1 0,0 0 0,0-1 0,0 1 0,1 0 0,-1 0 0,0 1 0,1-1-1,-1 0 1,1 1 0,0-1 0,-1 1 0,1 0 0,0 0 0,0 0 0,0 0 0,0 1-1,0-1 1,2 1-60,-4 0 3,1 0-1,0 0 1,-1 0-1,1 0 1,0 1-1,-1-1 0,1 1 1,-1-1-1,1 1 1,-1 0-1,1 0 1,-1-1-1,1 1 1,-1 0-1,0 0 1,1 0-1,-1 0 0,0 1 1,0-1-1,0 0 1,0 0-1,0 1 1,0-1-1,0 1 1,0-1-1,-1 1 0,1-1 1,0 1-1,-1-1 1,0 1-1,1 0 1,-1-1-1,0 1 1,0 0-1,0-1 1,0 1-1,0 1-2,-5 65 28,-82 193 774,86-259-796,-1 0 0,1 0 0,0 0 0,0 0 1,0 0-1,0 0 0,0 0 0,0 1 1,0-1-1,1 0 0,-1 1 0,1-1 0,0 0 1,0 1-1,0-1 0,0 1 0,0-1 1,0 0-1,1 1 0,-1-1 0,1 0 0,-1 1 1,1-1-1,0 0 0,0 0 0,0 0 1,0 0-1,0 1 0,1-2 0,-1 1 1,1 0-1,-1 0 0,1 0 0,0-1 0,-1 1 1,1-1-1,0 1 0,0-1 0,0 0 1,0 1-1,0-1 0,1 0 0,-1-1 0,0 1 1,0 0-1,1-1 0,-1 1 0,1-1-6,51-8-326,-22 2-473</inkml:trace>
  <inkml:trace contextRef="#ctx0" brushRef="#br0" timeOffset="-111620.056">7693 11779 10410,'6'-4'8581,"-2"6"-4404,6 38-3896,-53 399 1509,42-423-1624,-2 8-259,9-35-451,1-14 1333</inkml:trace>
  <inkml:trace contextRef="#ctx0" brushRef="#br0" timeOffset="-111349.839">7917 11800 18140,'0'0'1723,"-1"3"55,-9 118 1140,24 173-2381,-9-262-1378,-4-31-169</inkml:trace>
  <inkml:trace contextRef="#ctx0" brushRef="#br0" timeOffset="-110825.755">7666 11676 14579,'-8'-5'1983,"-10"-6"1860,7 8 2491,10 3-5666,1 0-237,0 0-210,0 0-95,122-29 278,-54 8-230,-53 15-169,1 0 0,0 1 0,0 1 0,0 1 0,0 0 0,1 1 0,-1 0 0,1 2 0,-1 0 0,5 1-5,-5 4-483,-1 3-665</inkml:trace>
  <inkml:trace contextRef="#ctx0" brushRef="#br0" timeOffset="-108902.463">8631 12137 14867,'0'0'4045,"0"0"-263,4-7-90,4 0-3612,1 1 1,1 0 0,-1 0-1,1 1 1,0 0-1,0 1 1,0 0 0,1 0-1,-1 1 1,1 1 0,0 0-1,0 0 1,0 1-1,0 1 1,0-1 0,0 2-1,0 0 1,0 0 0,0 1-1,0 0 1,0 1-1,-1 0 1,1 1 0,0 0-81,-1 1-1321,-10-5-322</inkml:trace>
  <inkml:trace contextRef="#ctx0" brushRef="#br0" timeOffset="-108464.056">9379 11781 14555,'12'-15'5692,"-10"12"684,-22 23-6222,2 1-1,0 0 1,1 1-1,1 1 1,1 1-1,1 0 1,2 1-1,-9 22-153,17-36 1,-1 0 0,2 1 0,0-1 0,0 1 0,1 0 0,0 0 0,1 0 0,0 0 0,1 0 0,1 0 0,0 0-1,0 0 1,2 0 0,-1 0 0,1 0 0,1-1 0,0 1 0,1-1 0,0 0 0,6 10-1,-8-18-83,-1 1 0,1-1 0,1 1 0,-1-1 0,0 0 0,1 0 1,0-1-1,-1 1 0,1-1 0,0 0 0,0 0 0,1 0 0,-1 0 0,0-1 0,0 1 0,1-1 0,-1 0 0,1-1 1,-1 1-1,1-1 0,0 0 0,-1 0 0,5-1 83,23-2-1670</inkml:trace>
  <inkml:trace contextRef="#ctx0" brushRef="#br0" timeOffset="-108099.626">9722 11743 22181,'-14'96'4574,"-1"172"-4531,23-223 309,-7-45-327,0 0 1,-1 1-1,1-1 1,0 0-1,0 0 0,0 1 1,0-1-1,0 0 1,0 0-1,-1 0 1,1 0-1,0 0 0,0 0 1,0-1-1,0 1 1,0 0-1,0 0 1,-1-1-1,1 1 0,0 0 1,0-1-1,0 1 1,-1-1-1,1 1 1,0-1-1,0 1 1,-1-1-1,1 0 0,-1 1 1,1-1-1,0 0 1,-1 1-1,1-1 1,-1 0-1,0 0 0,1 0 1,-1 1-1,0-1 1,1 0-1,-1 0 1,0 0-1,0 0-25,119-214 732,-18 81-1983,-100 132 414</inkml:trace>
  <inkml:trace contextRef="#ctx0" brushRef="#br0" timeOffset="-107820.017">9896 11931 12763,'2'15'4305,"1"2"1560,6-1-4649,0 2-232,5-1-416,4 1-207,1-3-217,0-1-72,-2-1-24,0-1-456,-4-3 1056</inkml:trace>
  <inkml:trace contextRef="#ctx0" brushRef="#br0" timeOffset="-107554.157">10204 11905 18892,'5'10'1704,"3"2"-7,6-3-513,1-2-104,4-6-328,0-1-215,3 0-273,-3 0-120,3 2-104,-1-2-24,-3-2-1073</inkml:trace>
  <inkml:trace contextRef="#ctx0" brushRef="#br0" timeOffset="-107289.584">10674 11981 22261,'-12'75'4989,"13"-75"-4952,1 0 0,-1 0 0,0 0 0,0 0 0,0 0 0,0 0 0,0 0 0,0 0 0,0-1 0,0 1 0,0 0 1,0-1-1,0 1 0,0-1 0,0 1 0,0-1 0,0 1 0,0-1 0,0 0 0,-1 0 0,1 1 0,0-1 0,-1 0 0,1 0 0,0 0 0,-1 0 0,1 0 0,-1 0 0,1 0 1,-1 0-1,1 0 0,-1 0 0,0 0-37,72-132 350,-62 109-342,1 1-1,1 0 1,1 0-1,1 2 1,1-1-1,0 2 1,17-16-8,-32 35-1,0 1 0,1-1 0,-1 1 0,0-1 0,0 1 0,1-1 0,-1 1 0,1-1 0,-1 1 0,0 0 0,1-1 0,-1 1 0,1 0 0,-1-1 0,1 1 0,-1 0 0,1-1 0,-1 1 1,1 0-1,-1 0 0,1 0 0,0 0 0,-1-1 0,1 1 0,-1 0 0,1 0 0,-1 0 0,1 0 0,0 0 0,-1 0 0,1 0 0,-1 1 0,1-1 0,-1 0 0,1 0 0,-1 0 0,1 1 1,0-1-1,-1 0 0,1 0 0,-1 1 0,0-1 0,1 0 0,-1 1 0,1-1 0,-1 1 0,1-1 0,-1 1 0,0-1 0,1 1 0,-1-1 0,0 1 0,1 0 1,4 34-46,-5-30 42,-6 306-6,17-251-398,-5-62-575,4-13-521</inkml:trace>
  <inkml:trace contextRef="#ctx0" brushRef="#br0" timeOffset="-107025.388">11133 11489 19940,'-2'77'5448,"28"39"-3812,-18-90-1466,13 41-88,-15-51-76,0 1 0,-1 0 1,0 0-1,-2 0 0,0 1 1,-1-1-1,0 1 0,-2 0 1,-1 13-7,-4-8-92,-1 0 1,-1-1-1,-1 0 1,-1 0-1,-1-1 1,-1 0 0,-1-1-1,-1 0 1,0-1-1,-1-1 1,-7 6 91,-18 20-1330</inkml:trace>
  <inkml:trace contextRef="#ctx0" brushRef="#br0" timeOffset="-106417.893">11436 11775 21365,'0'0'1784,"0"0"1321,0 2-2161,0 27-384,4 3-288,2 6-56,0 3-56,2 2-8,1-5-88,4-3-40,3-10-16,3-4 0,5-13 0,-2-8-16,2-16-312,6-8-400,-6-16-1209,1-4 609</inkml:trace>
  <inkml:trace contextRef="#ctx0" brushRef="#br0" timeOffset="-106168.349">11768 11899 19548,'-10'41'1769,"0"6"-201,-7 8-384,2 4-144,2 2-448,-5 0-183,11-2-209,-5-7-64,8-12-112,4-8-8,-3-19-16,2-9-248,1-15-969,-5-11 3914</inkml:trace>
  <inkml:trace contextRef="#ctx0" brushRef="#br0" timeOffset="-105590.949">12126 11442 21365,'6'2'3579,"-13"40"-3050,-4-13-453,-27 68 142,5 1-1,4 2 1,-8 58-218,39-144 341,10-40-98,129-336-31,-141 361-220,0 0 0,0 0 0,0-1 0,0 1 0,0 0 0,0 0 0,1 0 0,-1-1 0,0 1 0,1 0 0,-1 0-1,1 0 1,-1 0 0,1 0 0,0 0 0,-1 0 0,1 0 0,0 0 0,0 0 0,0 0 0,0 0 0,0 0 0,-1 1 0,2-1 0,-1 0 0,0 1 0,0-1 0,0 1 0,0-1 0,0 1 0,0-1 0,1 1 0,-1 0 0,0 0 0,0 0 0,0-1 0,1 1 0,-1 0 0,0 1 0,0-1 0,1 0 0,-1 0 0,0 0 0,0 1 0,0-1 0,0 1 0,1-1 0,-1 1 0,0-1 0,0 1 0,0-1 0,0 1 0,0 0 0,0 0-1,0 0 1,0-1 0,-1 1 0,1 0 0,0 0 0,0 0 0,-1 0 0,1 1 8,19 179-177,-18-137 232,-2-27 17,0 1-1,2 0 1,0 0 0,0-1-1,2 1 1,0-1 0,1 1-1,1-2 1,5 11-72,-11-27 7,0-1 1,0 1-1,1 0 0,-1 0 1,0 0-1,0 0 1,0 0-1,1 0 0,-1 0 1,0 0-1,0 0 0,1 0 1,-1 0-1,0 0 0,0 0 1,1 0-1,-1 0 0,0 0 1,0 0-1,1 0 0,-1 0 1,0 0-1,0 0 0,0 1 1,1-1-1,-1 0 0,0 0 1,0 0-1,0 0 1,1 1-8,-8-25 74,-81-72-286,-118-125-203,194 217 701,19 20-176,1-8-95,0-1-1,0 0 1,1-1 0,0 0-1,0-1 1,0 0-1,1 0 1,0 0 0,-1-2-1,2 1 1,-1-1-1,0-1 1,1 0 0,-1 0-1,1-1 1,0 0-1,-1-1 1,1 0 0,1-1-15,133 2-95,-73-3-529</inkml:trace>
  <inkml:trace contextRef="#ctx0" brushRef="#br0" timeOffset="-99296.857">6729 12575 14627,'0'0'2386,"0"0"185,7 6 1211,-2-6-3681,-1 1 0,1 0 0,-1-1 0,1 0 0,-1 0 0,1-1 0,-1 1 1,1-1-1,-1 0 0,1 0 0,-1 0 0,0-1 0,0 1 0,1-1 0,-1 0 0,2-2-101,48-29 410,-2-2 1,-2-2 0,-1-2 0,40-42-411,267-272 225,-300 296-260,-20 19-64,2 1 0,0 2 0,3 2 0,1 2 1,15-8 98,-27 30-2296,-29 14-77</inkml:trace>
  <inkml:trace contextRef="#ctx0" brushRef="#br0" timeOffset="-98146.225">2201 13042 18500,'5'32'5701,"18"-30"-4655,-9-7-909,0-1 0,-1-1 0,0 0 0,-1-1 0,0 0 0,0-1 0,0 0 0,-1-1 0,-1 0 0,0 0 0,2-4-137,11-9 152,37-34 91,275-287 94,-139 62-824,-175 249 132,17-26-964</inkml:trace>
  <inkml:trace contextRef="#ctx0" brushRef="#br0" timeOffset="-97020.988">13158 11855 24893,'0'9'424,"6"3"1,4 1-185,8-4 8,5-1 96,8-6-64,5-5-16,11-6-48,3-2-80,5-4-112,-2 3-8,-4 1 56,-5 0-120,-10 6-768,-4 0-449</inkml:trace>
  <inkml:trace contextRef="#ctx0" brushRef="#br0" timeOffset="-96757.704">13287 12071 21461,'3'6'664,"4"-1"184,6 0-160,12-5 80,6-4-32,12-6-176,7-5-63,4 4-249,-4-1-120,-4 3-384,-5 2-489,-3-2 673</inkml:trace>
  <inkml:trace contextRef="#ctx0" brushRef="#br0" timeOffset="-96507.783">13961 11525 23261,'0'0'680,"0"2"184,16 26-592,2-14 40,8 5-32,2 0-47,2 3-57,0 3-64,-7 4-96,-3 6 0,-12 10-8,-8 5-8,-12 11 0,-11 4-8,-12-1 40,0-1 16,-5-9 48,2-5-528</inkml:trace>
  <inkml:trace contextRef="#ctx0" brushRef="#br0" timeOffset="-93144.446">15147 11473 17756,'4'-1'8359,"9"38"-8058,15 397 119,-24-361-1037,-3-74-518,4-4-392</inkml:trace>
  <inkml:trace contextRef="#ctx0" brushRef="#br0" timeOffset="-92869.734">15389 11401 19932,'0'0'1513,"-3"18"103,6 5-816,1 8-136,-1 11-216,-3 6-128,3 11-120,1-1-64,2-1-104,5-4 0,-3-10-8,2-5-8,-1-10 17,-1-6-1,-6-12-24,-2-10-129,0 0-655,-1 0-440</inkml:trace>
  <inkml:trace contextRef="#ctx0" brushRef="#br0" timeOffset="-92559.249">14944 11350 22893,'-1'0'70,"1"1"1,-1-1 0,1 0-1,0 0 1,-1 0-1,1 0 1,-1 0 0,1 0-1,-1 0 1,1 0-1,0 0 1,-1 0 0,1-1-1,-1 1 1,1 0-1,0 0 1,-1 0 0,1 0-1,0-1 1,-1 1-1,1 0 1,0 0 0,-1-1-1,1 1 1,0 0-1,-1 0 1,1-1 0,0 1-1,0 0 1,-1-1-1,1 1 1,0-1 0,0 1-1,0 0 1,-1-1-1,1 1 1,0 0 0,0-1-1,0 1 1,0-1-1,0 1 1,0-1 0,0 1-1,0 0 1,0-1-1,0 1 1,0-1 0,0 1-1,0 0 1,0-1-1,1 1 1,-1-1 0,0 1-1,0 0 1,0-1-1,1 1 1,-1 0 0,0-1-1,0 1 1,1 0-1,-1-1 1,0 1 0,1 0-1,-1 0 1,0-1-1,1 1 1,-1 0 0,0 0-1,1-1-70,28-8 1904,-26 8-2364,166-16 545,21-16-93,-127 20-9,0 2 0,1 3 1,0 3-1,20 2 17,-56 6-964,-27-3-372</inkml:trace>
  <inkml:trace contextRef="#ctx0" brushRef="#br0" timeOffset="-85430.449">15855 10947 11522,'0'0'8727,"-1"-14"-6172,0-26-360,-12 40 520,-17-1-2470,16 7-57,10-1-187,0 1 0,0-1 0,1 1 0,-1 0-1,1 0 1,1 0 0,-1 1 0,1-1 0,0 0 0,0 1-1,1 0 1,0-1 0,0 1-1,0 1 0,0-2-1,-1 0 1,1 1-1,1-1 1,-1 0 0,1 0-1,0 1 1,1-1-1,-1 0 1,1 0 0,1 1-1,-1-1 1,1 0-1,0 0 1,0 0 0,1-1-1,-1 1 1,1 0-1,1-1 1,2 4 0,-3-9 3,1 0-1,-1-1 1,0 1 0,0-1-1,0 0 1,0 0 0,1 0-1,-1 0 1,0 0 0,-1-1-1,1 1 1,0-1 0,0 0-1,-1 0 1,1 0 0,-1 0-1,1-1 1,-1 1 0,0 0-1,0-1 1,0 0 0,0 1-1,-1-1 1,1 0 0,-1 0-1,0 0 1,1 0 0,-1 0-1,0-1-2,4-7 23,0-1-1,0 0 0,-1 0 1,-1 0-1,0-1 0,-1 1 1,0-1-1,-1 0 0,0 0 1,-1 1-1,0-1 0,-3-12-22,3 23 4,0 1 0,-1-1 0,1 1 0,0-1 0,-1 1 0,1 0 0,-1-1 0,0 1 0,1 0 0,-1-1 0,0 1 0,0 0 0,0 0 0,0 0 0,0 0-1,0 0 1,0 0 0,0 0 0,0 0 0,-1 0 0,1 0 0,0 1 0,0-1 0,-1 0 0,1 1 0,-1-1 0,1 1 0,0 0 0,-1-1 0,1 1 0,-1 0 0,1 0-1,-1 0 1,1 0 0,-1 0 0,1 0 0,-1 0 0,1 1 0,0-1 0,-1 0 0,1 1 0,-1-1 0,1 1 0,0 0 0,-1-1 0,1 1 0,0 0 0,0 0 0,0 0-1,-1 0 1,1 0 0,0 0 0,0 0 0,0 0 0,1 0 0,-1 1 0,0-1 0,0 0 0,1 0 0,-1 1 0,1-1 0,-1 1 0,1-1 0,-1 0 0,1 1 0,0-1-1,0 2-3,-3 2-210,1 0 0,-1 0 0,1 1 0,1-1 0,-1 1 0,1-1 0,0 1-1,0 0 1,1 0 0,0-1 0,0 1 0,0 0 0,0 0 0,1-1 0,0 1-1,1 1 211,3 1-2008</inkml:trace>
  <inkml:trace contextRef="#ctx0" brushRef="#br0" timeOffset="-84913.208">15970 10727 18188,'2'7'3323,"87"358"1476,-64-302-4649,-24-62-107,-1-1 90,-19-84 961,13 51-1004,0 4-56,0 0 0,2 0 0,1-1 0,2 1 0,1-1 0,1 1 1,1-1-1,2-3-34,-3 28 0,0 1 1,1 0 0,-1-1-1,1 1 1,0 0 0,0-1-1,1 1 1,-1 0 0,1 1-1,0-1 1,0 0 0,0 1 0,0 0-1,0-1 1,1 1 0,0 1-1,-1-1 1,1 0 0,0 1-1,1 0 1,-1 0 0,0 0-1,0 0 1,1 1 0,-1 0-1,1 0 1,0 0 0,-1 0-1,1 1 1,-1 0 0,1 0-1,0 0 1,-1 0 0,1 1 0,0 0-1,-1 0 1,1 0 0,-1 0-1,1 1 1,-1 0 0,0 0-1,0 0 1,2 1-1,-4-1 0,0-1 0,1 1 1,-2-1-1,1 1 0,0 0 0,0 0 0,0 0 0,-1 0 1,1 0-1,-1 0 0,0 1 0,0-1 0,0 0 1,0 1-1,0-1 0,0 1 0,0-1 0,-1 1 0,1-1 1,-1 1-1,0-1 0,0 1 0,0-1 0,0 1 1,0 0-1,-1-1 0,1 1 0,-1-1 0,1 1 0,-1-1 1,0 0-1,0 1 0,0-1 0,-2 3 0,-49 74 99,46-72-86,1 0 0,-1-1 0,-1 1 0,1-1 0,-1-1 0,-1 1 0,1-1 0,0 0-1,-1-1 1,0 0 0,0 0 0,-1-1 0,1 0 0,-1 0 0,-5 0-13,12-3-172,5-49-3108,7 24 1428</inkml:trace>
  <inkml:trace contextRef="#ctx0" brushRef="#br0" timeOffset="-84473.891">16287 10399 14963,'-2'-4'6773,"0"3"-3445,-10 15-2931,15 79 250,90 199-32,-76-246-564,-58-78-1537,16 7 1015,10 10 592,0 0 1,1-1-1,0-1 1,2 0-1,0-1 0,0 0 1,2-1-1,-3-7-121,14 25 62,-1 0 0,1-1 1,-1 1-1,1-1 0,0 1 0,0 0 0,-1 0 0,1-1 0,0 1 0,0 0 0,0 0 1,0 0-1,1 0 0,-1 0 0,0 0 0,0 1 0,0-1 0,1 0 0,-1 0 0,0 1 1,1-1-1,-1 1 0,1-1 0,-1 1 0,1 0 0,-1 0 0,1-1 0,-1 1 0,1 0 1,-1 0-1,1 0 0,-1 1 0,1-1-62,195-38-723,-166 29-634</inkml:trace>
  <inkml:trace contextRef="#ctx0" brushRef="#br0" timeOffset="-83819.899">16507 11391 22925,'13'3'984,"3"-1"424,3-1-239,6-2-169,4-2-384,5-3-328,1 0-120,3-1-128,-5 2-8,-3 4-16,-7 1 0,-6 4-144,-3 2-216,-4 1-888,-3-1-585</inkml:trace>
  <inkml:trace contextRef="#ctx0" brushRef="#br0" timeOffset="-83555.63">16455 11676 23965,'13'3'928,"6"-3"209,7 0-65,10-8-384,7-2-264,6-6-280,4-1-96,-2-1-24,-3 2 40,-13 3-472,-7 0-1064</inkml:trace>
  <inkml:trace contextRef="#ctx0" brushRef="#br0" timeOffset="-75227.142">17938 10686 17092,'-24'-39'6387,"-23"28"-3738,40 11-2531,0 1 1,0-1-1,0 1 1,0 1 0,1 0-1,-1 0 1,0 0 0,0 0-1,1 1 1,0 0 0,-1 1-1,-4 3-118,3 5 10,0-1 0,1 1 0,0 0 0,1 0 0,0 1 0,1 0 0,1 0 1,0 0-1,1 0 0,0 1 0,1 0 0,0-1 0,1 1 0,1 0 0,0 0 0,1-1 0,0 1 0,2 0 0,1 8-10,-3-11 2,0-1-1,0 0 1,1 0-1,0 0 1,1 0 0,0 0-1,1 0 1,0-1-1,0 0 1,6 9-2,-10-17 1,1 0 0,0-1 0,0 1 0,0 0 0,-1 0 0,1-1 0,0 1 0,0 0 0,0-1 0,0 1 0,0-1-1,1 1 1,-1-1 0,0 0 0,0 1 0,0-1 0,0 0 0,0 0 0,1 0 0,-1 0 0,0 0 0,0 0 0,0 0 0,0 0 0,0 0 0,1-1 0,-1 1 0,0 0 0,0-1 0,0 1 0,0-1 0,0 1 0,0-1 0,0 0 0,0 1 0,0-1 0,0 0 0,0 0-1,-1 1 1,1-1 0,0 0 0,0 0 0,-1 0 0,1 0 0,0-1-1,29-47 54,-17 17 17,-1 0 0,-2 0 0,-1-1 0,-2 0 0,-1-1 0,-2 1 0,-1-1 0,-1-19-71,1 12 92,6 48-89,20 69-65,-26-63 66,1 0 0,1-1 0,0 1 0,0-1 1,1 0-1,1 0 0,0-1 0,0 0 0,1 0 0,1-1 0,0 0-4,-6-7-20,0-1 0,1 0 0,-1-1 0,1 1 0,0-1 1,-1 1-1,1-1 0,0 0 0,0 0 0,0-1 0,-1 1 0,1-1 0,0 0 1,0 0-1,0 0 0,0-1 0,0 1 0,0-1 0,0 0 0,-1 0 0,1 0 1,0 0-1,-1-1 0,1 0 0,0 0 0,-1 0 0,0 0 0,0 0 0,0-1 1,0 1-1,2-2 20,17-19-1327</inkml:trace>
  <inkml:trace contextRef="#ctx0" brushRef="#br0" timeOffset="-74695.107">17529 11308 18404,'0'4'5344,"33"5"-4696,4-15-446,-1-1 0,1-2-1,-1-2 1,-1-1 0,0-1 0,14-9-202,-16 8 32,64-29 11,-3-4 1,-2-5 0,-2-3 0,6-10-44,-78 53 10,-1-2 4,2 1 1,-1 0-1,2 2 1,0 0 0,0 1-1,1 2 1,0 0-1,1 0-14,-28 15 623,-25 5-1016,22-9-684</inkml:trace>
  <inkml:trace contextRef="#ctx0" brushRef="#br0" timeOffset="-73983.636">17538 11528 12299,'5'-26'8188,"4"42"-5153,1 11-3928,24 92 1766,-6 0 0,2 44-873,-18-97 114,23 97 1101,-28-165-469,1-64 70,-2 20-640,3-52-65,4 0 0,5 2 0,4 0 0,19-48-111,-17 105-1134,-24 40-85,0 0-293</inkml:trace>
  <inkml:trace contextRef="#ctx0" brushRef="#br0" timeOffset="-72299.647">17763 11771 14291,'0'0'2893,"0"0"249,0 0-1857,0 0-653,7 0 347,70 28-284,134 116-65,-144-95 240,-66-48-832,4-5 120,-3-13 2179</inkml:trace>
  <inkml:trace contextRef="#ctx0" brushRef="#br0" timeOffset="-71898.502">18174 11718 22789,'0'1'79,"0"1"0,0-1 0,0 1 0,0-1 0,0 0 0,0 1 0,0-1 0,0 0 0,1 1 1,-1-1-1,0 0 0,1 0 0,-1 1 0,1-1 0,0 0 0,-1 0 0,1 0 0,0 0 0,0 0 0,-1 1 0,1-1 0,0-1 0,0 1 0,0 0 0,0 0 1,1 0-1,-1 0 0,0-1 0,0 1 0,0-1 0,0 1 0,1-1 0,-1 1 0,0-1 0,1 0 0,-1 1 0,0-1 0,1 0 0,-1 0 0,0 0 0,1 0 1,-1 0-1,0 0 0,1-1 0,-1 1 0,0 0 0,1-1 0,-1 1 0,0-1-79,9-2 75,0-1 0,-1 0 0,1 0 0,-1-1 0,0-1 1,-1 1-1,1-1 0,-1-1 0,-1 0 0,7-6-75,41-31 65,-10 26 14,-45 18-91,1-1 0,0 1 1,0 0-1,0-1 0,0 1 0,-1 0 0,1 0 1,0 0-1,0-1 0,0 1 0,0 0 0,0 0 0,-1 0 1,1 0-1,0 1 0,0-1 0,0 0 0,0 0 1,0 0-1,-1 1 0,1-1 0,0 0 0,0 1 0,0-1 1,-1 1-1,1-1 0,0 1 0,-1-1 0,1 1 1,0 0-1,-1-1 0,1 1 0,-1 0 0,1-1 0,-1 1 1,1 0-1,-1 0 0,0-1 0,1 1 0,-1 0 0,0 0 1,1 0-1,-1 0 0,0 0 0,0-1 0,0 1 1,0 0-1,0 0 0,0 0 0,0 1 12,-1 6-937</inkml:trace>
  <inkml:trace contextRef="#ctx0" brushRef="#br0" timeOffset="-71381.094">18563 11734 20004,'5'50'4901,"-5"-49"-4106,3-4-112,32-126 800,-29 95-1334,28-228 349,-25 196-454,-9 67-45,1 0 1,-1 0 0,0 0-1,0-1 1,0 1 0,0 0-1,0 0 1,1-1 0,-1 1-1,0 0 1,1 0 0,-1-1-1,1 1 1,-1 0 0,1-1-1,-1 1 1,1-1 0,-1 1-1,1-1 1,-1 1 0,1-1-1,0 1 1,-1-1 0,1 1-1,0-1 1,0 0-1,-1 1 1,1-1 0,0 0-1,0 0 1,-1 1 0,1-1-1,0 0 1,0 0 0,-1 0-1,1 0 1,0 0 0,0 0-1,0 0 1,-1-1 0,1 1-1,0 0 1,0 0 0,-1 0-1,1-1 1,0 1 0,0 0-1,-1-1 1,1 1 0,0-1-1,-1 1 1,1-1 0,-1 1-1,1-1 1,0 1 0,-1-1-1,1 0 1,-1 1-1,0-1 1,1 0 0,-1 1-1,1-1 1,47 244 26,-44-227-22,1 6 4,1-1-1,1 1 1,1-1-1,1 0 0,1-1 1,0 0-1,2-1 1,12 17-8,-10-29-232,-5-25-475</inkml:trace>
  <inkml:trace contextRef="#ctx0" brushRef="#br0" timeOffset="-69585.291">19071 10644 15627,'0'0'1950,"0"0"-55,0 4-520,3 8-1104,2 0 0,-1 0 1,2 0-1,-1 0 0,1-1 0,1 0 0,0 0 0,1-1 1,0 0-1,1 0 0,0-1 0,0 0 0,1-1 0,0 0 1,5 3-272,-8-7-4,1 1 1,0-2 0,0 1 0,0-1 0,1 0-1,-1-1 1,1 0 0,0 0 0,-1-1 0,1 0-1,0-1 1,0 0 0,0 0 0,-1-1 0,1 0-1,0 0 1,-1-1 0,1-1 0,-1 1 0,1-1-1,-1 0 1,0-1 0,0 0 0,-1 0 0,1-1-1,-1 0 1,0 0 0,0-1 0,0 0 0,-1 0-1,0-1 1,0 1 0,-1-1 0,0-1 0,3-4 3,19-24-1078</inkml:trace>
  <inkml:trace contextRef="#ctx0" brushRef="#br0" timeOffset="-69333.929">19619 10412 18940,'-5'119'5167,"9"60"-3300,0-59-1289,1 334 17,-4-432-1168,1-7-532</inkml:trace>
  <inkml:trace contextRef="#ctx0" brushRef="#br0" timeOffset="-68137.356">19951 10044 14147,'43'-87'8682,"-42"85"-7843,-1 3-246,1 87 482,-4-65-940,-7 59 364,-4 0-1,-4-1 1,-25 71-499,33-126 280,2-29 2,3-123-61,13-125-146,0 248-182,-1 10 97,0 0 0,0 0 0,0 1 1,-1-1-1,0 1 0,-1 1 0,0-1 0,0 1 0,0 0 1,-1 0-1,-1 0 0,0 1 0,1 1 10,8 20-5,-2-9 6,-6-7-1,1 0 1,0 0 0,1-1 0,1 0-1,1 0 1,0 0 0,0-1-1,1 0 1,1-1 0,0 0 0,1 0-1,0-1 1,1 0 0,0-1-1,1-1 1,0 0 0,0-1 0,1 0-1,11 4 0,-64-37 220,-11 3-192,2-1 0,1-3 0,0-2 0,3-1 0,-6-8-28,-109-69 31,156 105-42,3 1-10,0 0-6,24 11-49,154 24-32,-155-32 99,124 5-176,-82-11-970</inkml:trace>
  <inkml:trace contextRef="#ctx0" brushRef="#br0" timeOffset="-64438.256">20806 10184 21741,'1'3'4127,"22"2"-3889,157-20 372,-135 10-599,-1 2 0,0 2-1,1 2 1,-1 2 0,0 1-1,35 10-10,-77-14 3,-1-1-1,0 1 1,1 0 0,-1 0-1,1 0 1,-1 0-1,0 0 1,1 1-1,-1-1 1,0 0-1,1 1 1,-1-1-1,0 0 1,1 1-1,-1 0 1,0-1-1,0 1 1,1 0-1,-1 0 1,0-1 0,0 1-1,0 0 1,0 0-1,0 0 1,0 0-1,0 1 1,-1-1-1,1 0 1,0 0-1,-1 0 1,1 1-1,0-1 1,-1 0-1,0 1 1,1-1 0,-1 0-1,0 1 1,1-1-1,-1 0 1,0 1-1,0-1 1,0 1-1,-1-1 1,1 0-1,0 1 1,0-1-1,-1 1 1,1-1-1,-1 1-2,-150 130 343,95-87-73,30-27-141,2 2 0,0 1 0,1 0-1,1 2 1,1 1 0,-13 19-129,30-37 32,2 5-1510,0-11-2385</inkml:trace>
  <inkml:trace contextRef="#ctx0" brushRef="#br0" timeOffset="-63989.794">21897 9947 21253,'-2'-72'3960,"0"71"-3873,0 0-1,0 0 0,-1 1 0,1-1 1,0 1-1,-1-1 0,1 1 0,0 0 0,-1 0 1,1 0-1,0 0 0,-1 0 0,1 0 1,-1 1-1,1-1 0,0 1 0,0 0 0,-1-1 1,1 1-1,0 0 0,0 0 0,0 1 1,0-1-1,0 0 0,0 1 0,0-1 1,0 1-1,1 0 0,-1-1 0,1 1 0,-1 0 1,1 0-1,-1 0 0,1 0 0,0 0-86,-11 14 9,1 0 0,1 0 0,0 1 0,1 0 0,1 0 0,1 1 0,0 0-1,2 1 1,0-1 0,0 1 0,2 0 0,1 0 0,0 0 0,1 1 0,1-1 0,1 0 0,1 1-1,2 10-8,-4-26 2,0 0-1,0-1 1,1 1-1,-1 0 0,1-1 1,0 1-1,0 0 1,0-1-1,0 1 0,1-1 1,-1 0-1,1 1 1,0-1-1,0 0 0,0 0 1,1 0-1,-1 0 1,1-1-1,-1 1 0,1-1 1,0 1-1,0-1 1,0 0-1,0 0 1,1 0-1,-1 0 0,0-1 1,1 0-1,-1 1 1,1-1-1,0 0 0,-1-1 1,1 1-1,0-1 1,-1 1-1,1-1 0,0 0 1,1-1-2,6-4 7,0-2 0,-1 1 0,0-1 0,0-1 1,0 0-1,-1 0 0,-1-1 0,1 0 0,-1-1 0,-1 1 1,0-1-1,0-1 0,-1 0 0,0 0 0,-1 0 0,0-1-7,2-1 19,-1-1-1,-1-1 0,0 1 0,-1-1 0,-1 0 0,0 0 0,-1 0 1,0 0-1,-1-1 0,-1 0-18,0 10 15,0 0 0,-1 1 0,0-1 0,1 0 0,-2 1 1,1 0-1,-1-1 0,0 1 0,0 0 0,0 0 0,-1 0 0,0 0 0,0 0 0,0 0 0,0 1 0,-1-1 1,0 1-1,0 0 0,0 1 0,0-1 0,-1 0 0,1 1 0,-1 0 0,0 0 0,0 1 0,0-1 0,0 1 1,-4-1-16,4 2-31,0-1 0,0 1 0,0 0 0,0 1 0,0-1 0,0 1 0,0 0 0,0 0 0,0 0 0,0 1 0,0 0 0,0 0 0,0 0 0,0 1 0,0-1 0,1 1 0,-1 0 0,1 1 0,-1-1 0,1 1 0,-2 1 31,-27 25-1555</inkml:trace>
  <inkml:trace contextRef="#ctx0" brushRef="#br0" timeOffset="-59736.345">23618 9715 17020,'0'-1'138,"0"0"0,0-1 0,-1 1 1,1 0-1,0 0 0,0-1 0,-1 1 0,1 0 1,-1 0-1,1 0 0,-1 0 0,0-1 0,1 1 1,-1 0-1,0 0 0,0 0 0,0 0 1,0 1-1,0-1 0,0 0 0,0 0 0,0 0 1,0 1-1,0-1 0,0 1 0,0-1 0,-1 1 1,1-1-1,0 1 0,0-1 0,-1 1 1,1 0-1,0 0 0,0 0 0,-1 0 0,1 0 1,0 0-1,-1 0 0,1 0 0,0 0 1,0 1-1,-1-1 0,1 1 0,0-1 0,0 1 1,0-1-1,-1 1-138,-52 36 803,45-24-756,0 0 0,1 0 1,1 1-1,0 0 1,1 0-1,0 1 0,1 0 1,1 0-1,1 0 1,0 1-1,0-1 1,2 1-1,0-1 0,1 1 1,0 0-1,1-1 1,1 1-1,3 12-47,-5-26 8,0 0-1,0-1 1,0 1-1,0 0 1,0 0-1,1 0 1,-1-1 0,0 1-1,1 0 1,0 0-1,-1-1 1,1 1-1,0-1 1,0 1 0,0 0-1,0-1 1,0 1-1,0-1 1,0 0-1,0 1 1,1-1 0,-1 0-1,1 0 1,-1 0-1,1 0 1,-1 0-1,1 0 1,-1 0 0,1-1-1,0 1 1,-1 0-1,1-1 1,0 1-1,0-1 1,0 0-1,-1 0 1,1 0 0,0 0-1,0 0 1,0 0-1,-1 0 1,1 0-1,1-1-7,5-5 70,0 0 0,0-1 0,0 0 0,-1 0 0,0-1 0,-1 1 0,1-2 0,-2 1 0,1-1 0,-1 0 0,0 0 0,-1 0 0,1-4-70,0 4 49,15-36 84,-2 0-1,-1-2 1,-3 0-1,-2 0 1,-2-1-1,-2-1 1,-2 1-1,-2-1 1,-3-25-133,-10 66 217,-2 81-292,5 209 9,6-279 68,14 85 39,-14-85-36,1 0 0,-1-1 1,1 1-1,0 0 0,0-1 1,0 1-1,1-1 1,-1 1-1,1-1 0,-1 0 1,1 1-1,0-1 0,0 0 1,0 0-1,0 0 1,0-1-1,0 1 0,0 0 1,1-1-1,-1 1 0,0-1 1,1 0-1,0 0 0,-1 0 1,1 0-1,0 0 1,-1-1-1,4 1-5,1-3 31,1-1 0,-1 1 0,1-2 1,-1 1-1,0-1 0,-1 0 0,1 0 0,0-1 0,-1 0 0,0 0 0,0 0 1,-1-1-1,0 0 0,0 0 0,0 0 0,0-1 0,-1 0 0,0 0 1,-1 0-1,0 0 0,0 0 0,0-1 0,0-1-31,9-22 65,-2 0 0,0-1 0,-2-1 0,-2 1 0,-1-1 0,-1-7-65,-12 204-160,7-153 159,0-3 6,0 1-1,1-1 1,0 1 0,0-1-1,1 1 1,0-1 0,1 0-1,0 1 1,0-1 0,1 0-1,0 1-4,-2-8 6,0 0 0,0 0 0,1 0-1,-1-1 1,0 1 0,1 0 0,-1 0 0,0-1-1,1 1 1,-1-1 0,1 1 0,-1-1 0,1 0 0,-1 1-1,1-1 1,-1 0 0,1 0 0,0 0 0,-1 0-1,1-1 1,-1 1 0,1 0 0,-1-1 0,1 1-1,-1 0 1,1-1 0,-1 0 0,0 1 0,1-1-1,-1 0 1,0 0 0,1 0 0,-1 0 0,0 0 0,0 0-1,0 0 1,0 0 0,0 0 0,0-1 0,0 1-1,0 0 1,0-1-6,14-16 45,-1 0-1,-1-1 0,-1 0 1,0-1-1,-1 0 0,-1-1 1,-1 0-1,-1 0 0,-1-1 1,-1 0-1,-1-1 0,1-12-44,-5 31-5,0 7-15,8 146-116,-3 34 199,-5-181-87,-1 0 1,1-1 0,-1 1 0,1-1 0,0 1 0,-1-1-1,1 1 1,0-1 0,0 0 0,0 1 0,0-1 0,0 0 0,0 0-1,1 0 1,-1 0 0,0 0 0,1 0 0,-1 0 0,0 0-1,1 0 1,-1-1 0,1 1 0,0-1 0,-1 1 0,1-1-1,-1 1 1,1-1 0,0 0 0,-1 0 0,1 0 0,0 0-1,-1 0 1,1 0 0,-1 0 0,1-1 0,0 1 0,-1 0-1,1-1 1,-1 0 0,1 1 0,-1-1 0,1 0 0,-1 0-1,1 1 1,-1-1 0,0 0 0,1-1 0,-1 1 0,0 0-1,0 0 1,0 0 0,0-1 0,0 1 0,0-1 23,18-16-1311</inkml:trace>
  <inkml:trace contextRef="#ctx0" brushRef="#br0" timeOffset="-59366.045">24298 9692 18476,'-2'31'5623,"2"-30"-5552,1 0-1,-1 0 1,1 1-1,-1-1 1,1 0 0,0 0-1,0 0 1,0-1-1,-1 1 1,1 0 0,0 0-1,0 0 1,0-1-1,0 1 1,0 0 0,1-1-1,-1 1 1,0-1-1,0 1 1,0-1-1,0 1 1,1-1 0,-1 0-1,0 0 1,0 0-1,1 0 1,-1 0 0,0 0-1,0 0 1,0 0-1,1 0 1,-1 0 0,0-1-1,0 1 1,0-1-1,1 1-70,9-5 114,1 0 1,-1-1-1,0 0 0,-1-1 0,0 0 0,0-1 0,0 0 0,-1 0 0,0-1 1,0-1-1,-1 1 0,-1-1 0,0 0 0,3-6-114,-5 9 10,0-1 1,-1 0-1,1 0 1,-1-1-1,-1 0 0,0 1 1,0-1-1,-1 0 0,0 0 1,0 0-1,-1 0 1,-1-1-1,1 1 0,-2-4-10,1 12 3,0 0-1,0-1 1,0 1-1,-1 0 1,1 0-1,-1 0 0,1-1 1,-1 1-1,1 0 1,-1 0-1,0 0 1,1 0-1,-1 0 0,0 0 1,0 0-1,0 1 1,0-1-1,0 0 1,0 0-1,0 1 0,0-1 1,0 0-1,0 1 1,0-1-1,0 1 1,-1-1-1,1 1 0,0 0 1,0 0-1,0-1 1,-1 1-1,1 0 1,0 0-1,0 0 0,-1 0 1,1 0-1,0 1 1,0-1-1,-1 0 1,1 1-1,0-1 0,0 0 1,0 1-1,0 0 1,0-1-1,0 1 1,-1-1-1,1 1 0,0 0-2,-53 38 43,41-24-11,1 0 1,0 2 0,1 0-1,1 0 1,1 1 0,0 0-1,1 0 1,1 1 0,1 0 0,0 0-1,2 1 1,0-1 0,1 1-1,0 20-32,3-35 7,-1 0-1,1 0 0,0 0 1,1-1-1,-1 1 0,1 0 1,0 0-1,0-1 1,1 1-1,-1 0 0,1-1 1,0 1-1,0-1 0,0 0 1,1 0-1,0 0 1,0 0-1,0 0 0,0 0 1,0-1-1,1 0 1,-1 1-1,2-1-6,5-1-61,0 0 0,1-1 0,-1 0 0,1-1 0,0 0 0,-1 0 0,1-1 0,-1-1 0,1 1 0,-1-2 0,0 0 0,0 0 0,0-1 0,0 0 0,-1 0 0,1-1 0,-1-1 0,7-4 61,48-29-2197</inkml:trace>
  <inkml:trace contextRef="#ctx0" brushRef="#br0" timeOffset="-58888.341">24971 9080 19700,'0'0'103,"0"-1"0,0 1 0,1-1 0,-1 0 0,0 1 0,0-1-1,0 1 1,1-1 0,-1 0 0,0 1 0,1-1 0,-1 1 0,0-1 0,1 1 0,-1 0-1,0-1 1,1 1 0,-1-1 0,1 1 0,-1 0 0,1-1 0,-1 1 0,1 0 0,0-1-1,-1 1 1,1 0 0,-1 0 0,1 0 0,-1-1 0,1 1 0,0 0 0,-1 0-1,1 0 1,0 0 0,-1 0 0,1 0 0,-1 0 0,1 0 0,0 1 0,-1-1 0,1 0-1,-1 0 1,1 0 0,-1 1 0,1-1 0,-1 0 0,1 1 0,0-1 0,-1 0 0,0 1-1,1-1 1,-1 1 0,1-1 0,-1 0 0,1 1 0,-1-1 0,0 1 0,1 0-103,12 36 1254,29 256 486,34 74-1506,-65-335-152,-10-30-23,-3-7-2,-11-20-25,-2 1-1,0 0 0,-1 1 1,-1 1-1,-18-17-31,6 5 3,-90-123-44,118 155 25,1 2-7,6 1-33,155 0-2202,-107-12-349</inkml:trace>
  <inkml:trace contextRef="#ctx0" brushRef="#br0" timeOffset="-58588.159">25457 9346 21229,'-62'98'5184,"54"-81"-4990,2 1 0,0 1 0,1-1 0,1 1 0,0 0 1,2 0-1,0 0 0,1 1-194,0-17 11,1 1 0,-1-1 1,0 1-1,1-1 0,0 0 0,0 1 0,0-1 1,0 1-1,1-1 0,-1 0 0,1 1 1,0-1-1,0 0 0,0 1 0,0-1 0,0 0 1,1 0-1,0 0 0,-1 0 0,1 0 0,0-1 1,1 1-1,-1 0 0,0-1 0,1 1 1,-1-1-1,1 0 0,0 0 0,0 0 0,0 0 1,0-1-1,0 1 0,0-1 0,0 0 0,0 0 1,1 0-1,-1 0 0,0 0 0,1-1 1,-1 1-1,0-1 0,1 0 0,-1 0 0,1-1-11,5-5 54,1 0 0,-2-1 0,1 0 0,-1 0-1,0-1 1,0 0 0,-1-1 0,0 1 0,-1-2-1,0 1 1,0 0 0,-1-1 0,0 0-1,-1-1 1,1-1-54,-2 5 15,1 0 0,-1 0 0,-1 0-1,1-1 1,-1 1 0,0-1 0,-1 1-1,1-1 1,-2 0 0,1 1 0,-1-1-1,0 0 1,-1 0 0,0 1 0,0-1-1,0 0 1,-1 1 0,-1-1 0,1 1-1,-1 0 1,0 0 0,-1 0 0,1 0-1,-1 0 1,-1 1 0,1 0 0,-1 0-1,0 0 1,-1 0 0,0 1 0,0-1-15,3 5-20,1 0 1,-1 0 0,0 0 0,1 0 0,-1 1-1,0-1 1,0 1 0,1 0 0,-1 0 0,0 0-1,0 0 1,1 0 0,-1 1 0,0-1 0,1 1-1,-1-1 1,0 1 0,1 0 0,-1 0-1,1 1 1,-1-1 0,1 0 0,0 1 0,-1-1-1,1 1 1,0 0 0,0 0 0,0 0 0,0 0-1,0 0 1,1 0 0,-1 1 0,1-1 0,-1 0-1,1 1 1,0-1 0,0 1 0,0-1-1,0 1 1,1 0 0,-1-1 0,0 3 19,-6 18-1335</inkml:trace>
  <inkml:trace contextRef="#ctx0" brushRef="#br0" timeOffset="-57823.887">26427 8942 16996,'1'-29'5023,"-1"27"-3666,10 17-212,43 192-683,-28-80-192,48 189 1527,-47-257-777,-26-59-993,1 1 1,0-1-1,0 1 1,0-1-1,-1 1 1,1-1-1,0 0 1,0 1-1,0-1 0,0 0 1,0 0-1,0 0 1,0 1-1,-1-1 1,1 0-1,0 0 1,0 0-1,0-1 1,0 1-1,0 0 0,0 0 1,0 0-1,0-1 1,-1 1-1,1 0 1,0-1-1,0 1 1,0-1-1,-1 1 0,1-1 1,0 1-1,0-1 1,-1 0-1,1 1 1,-1-1-1,1 0 1,0 0-1,-1 1 0,1-1 1,-1 0-1,0 0 1,1 0-1,-1 1 1,0-1-1,1 0 1,-1 0-1,0 0 1,0 0-1,0 0 0,0 0 1,0 0-28,2-1 32,107-255 875,74-177-839,-181 430-312,-10 14-2078,-6 9 209</inkml:trace>
  <inkml:trace contextRef="#ctx0" brushRef="#br0" timeOffset="-57556.835">26792 9245 19940,'8'19'1449,"6"0"367,2 0-288,8 0-231,9 0 39,4 2-632,3-1-192,1 3-272,-3 4-128,-6 0-80,-4 1-24,-2-2 96,-3-1-80,-4-4-1472</inkml:trace>
  <inkml:trace contextRef="#ctx0" brushRef="#br0" timeOffset="-55845.849">27430 9000 18284,'2'-2'7208,"29"1"-7019,216-5 774,65 5-775,-311 1-184,1-1 0,-1 1 0,0 0 0,0 0 0,1 0-1,-1 0 1,0 0 0,0 0 0,1 1 0,-1-1 0,0 0-1,0 1 1,0-1 0,1 1 0,-1-1 0,0 1 0,0-1 0,0 1-1,0 0 1,0 0 0,0-1 0,0 1 0,0 0 0,0 0-1,-1 0 1,1 0 0,0 0 0,-1 0 0,1 0 0,0 0-1,-1 0 1,1 1 0,-1-1 0,0 0 0,1 0 0,-1 0-1,0 1 1,0-1 0,0 0 0,1 0 0,-2 1 0,1-1 0,0 0-1,0 0 1,0 1 0,0-1 0,-1 0 0,1 0 0,-1 0-1,1 1 1,-1-1 0,1 0 0,-1 0 0,1 0 0,-1 0-1,0 0 1,0 0 0,0 0 0,0 0 0,1 0 0,-1-1-1,0 1 1,0 0 0,-1-1 0,1 1 0,-1 0-4,-18 21 255,-2-1 0,0-1 0,-1-1 0,-1-1 1,-1-2-1,-14 8-255,-8 7 332,-227 179 404,272-209-720,2-1-7,0 0 3,3-2-21,13-10-296,4-1-641</inkml:trace>
  <inkml:trace contextRef="#ctx0" brushRef="#br0" timeOffset="-51829.044">28539 9372 11698,'2'23'3990,"0"0"3158,1-25-6092,4-6-759,0 1 1,-1-1-1,1 0 1,-2 0-1,1-1 1,-2 0-1,1 0 1,-1 0-1,0 0 1,1-6-298,6-11 327,47-118 208,-7-3-1,-6-1 1,6-56-535,-19 85 227,-24 123-220,-4 62-94,-2 128 5,-2-52 115,18 132-33,0-197-233,-6-53-880</inkml:trace>
  <inkml:trace contextRef="#ctx0" brushRef="#br0" timeOffset="-31320.703">1751 13667 19972,'0'-6'-199,"0"-15"4281,6 27-1130,13 102-2404,-18-91-483,1 1-1,0-1 0,2 0 1,0 0-1,1 0 1,0 0-1,1-1 1,1 0-1,5 7-64,-12-22 13,1 1-1,0-1 1,-1 0 0,1 0-1,0 0 1,0 0-1,-1 0 1,1 0-1,0 0 1,0 0-1,0 0 1,0-1 0,1 1-1,-1 0 1,0-1-1,0 1 1,0-1-1,0 1 1,1-1-1,-1 1 1,0-1 0,0 0-1,1 0 1,-1 1-1,0-1 1,1 0-1,-1 0 1,0-1-1,1 1 1,-1 0 0,0 0-1,0 0 1,1-1-1,-1 1 1,0-1-1,0 1 1,1-1-1,-1 1 1,0-1 0,0 0-1,0 0 1,0 0-1,0 1 1,0-1-1,0 0 1,0 0-1,-1 0 1,1 0 0,0 0-1,0-1 1,-1 1-1,1 0 1,0-1-13,43-74 169,-38 63-148,0 0 1,1 1-1,1 0 0,-1 0 0,2 0 0,0 1 0,0 1 1,10-9-22,-18 18-3,0 0 0,1 0 0,-1 0 1,0 0-1,1 0 0,-1 0 0,1 1 1,-1-1-1,1 0 0,0 1 0,-1-1 1,1 1-1,-1 0 0,1 0 0,0-1 1,-1 1-1,1 0 0,0 0 0,-1 1 1,1-1-1,0 0 0,-1 0 0,1 1 1,-1-1-1,1 1 0,0 0 0,-1-1 1,1 1-1,-1 0 0,0 0 0,1 0 1,-1 0-1,0 0 0,1 0 0,-1 0 1,0 0-1,0 1 0,0-1 0,0 0 1,0 1-1,0-1 0,-1 1 0,1-1 1,0 1-1,-1-1 0,1 1 0,-1-1 1,1 1-1,-1 0 0,0-1 0,0 2 3,30 143 73,-29-146-62,0 1 0,-1-1 0,1 1 0,0-1 0,0 1 1,0-1-1,0 0 0,0 1 0,0-1 0,0 0 1,0 0-1,0 0 0,0 1 0,0-1 0,0 0 0,1-1 1,-1 1-1,0 0 0,0 0 0,0 0 0,0-1 1,0 1-1,0 0 0,0-1 0,0 1 0,-1-1 1,1 1-1,0-1 0,0 1 0,0-1 0,0 0 0,-1 1 1,1-1-1,0 0 0,0 0 0,-1 0 0,1 1 1,-1-1-1,1 0 0,-1 0 0,1 0 0,-1 0 1,0 0-1,1 0 0,-1 0 0,0 0 0,0 0 0,1 0 1,-1 0-1,0-1-11,1-1 19,15-24 91,-14 20-107,1 1-1,-1 0 0,1 0 0,1 1 0,-1-1 0,1 1 0,0 0 0,0-1 0,0 2 0,1-1 0,0 0 1,0 1-1,0 0 0,0 0 0,1 1 0,-1-1 0,1 1 0,0 0 0,0 1 0,3-1-2,-5 5-6,0-1-1,0 2 1,0-1-1,0 0 1,0 1-1,0 0 1,-1 0-1,1 0 1,-1 0-1,0 0 0,0 1 1,0-1-1,-1 1 1,1 0-1,-1 0 1,0 0-1,0 0 1,0 1-1,-1-1 1,1 0-1,-1 1 1,0-1-1,0 1 0,-1-1 1,1 1-1,-1-1 1,0 1-1,0 1 7,0-3 2,11 97-42,-13-100-427,-9-8-1017</inkml:trace>
  <inkml:trace contextRef="#ctx0" brushRef="#br0" timeOffset="-31042.589">2065 13324 23373,'-2'9'1088,"0"1"313,-4-1-305,4-2-552,2-1-312,6 0-208,1-3-816</inkml:trace>
  <inkml:trace contextRef="#ctx0" brushRef="#br0" timeOffset="-30040.9">3101 13302 17404,'-1'-22'4577,"1"21"-2880,0 1-496,1 4-365,41 231 377,-25-110-878,36 134 816,-52-258-816,-1-5 4,-1-30-226,-2 1 0,-1-1 1,-2 1-1,-1 1 1,-1-1-1,-10-24-113,-17-67 22,31 100-30,4 23 6,1 1-1,-1 0 0,1-1 1,-1 1-1,1 0 0,-1 0 1,1-1-1,-1 1 0,1 0 0,-1 0 1,1 0-1,-1 0 0,1 0 1,-1 0-1,1 0 0,0 0 1,-1 0-1,1 0 0,-1 0 1,1 0-1,-1 0 0,1 0 1,-1 0-1,1 0 0,-1 1 0,1-1 1,-1 0-1,1 0 0,-1 1 1,1-1-1,-1 0 0,1 1 1,-1-1-1,1 1 0,-1-1 1,0 0-1,1 1 0,-1-1 0,0 1 1,1-1-1,-1 1 0,0-1 1,0 1-1,0-1 0,1 1 1,-1-1-1,0 1 0,0 0 1,0-1-1,0 1 0,0-1 1,0 1-1,0-1 0,0 1 0,0-1 1,0 1-1,0 0 0,0-1 1,-1 1-1,1-1 0,0 1 1,0-1 2,24 58-82,-20-45 84,1-1 0,0 1 0,0-1 0,1 0 0,0-1 0,1 0-1,1 0 1,0 0 0,0-1 0,1 0 0,0 0 0,2 0-2,-8-8 2,0-1 0,0 1 0,0-1 0,0 1 0,1-1 0,-1 0-1,0 0 1,0-1 0,1 1 0,-1-1 0,1 1 0,-1-1 0,0 0 0,1 0 0,-1-1 0,0 1 0,1-1 0,-1 0 0,0 1-1,1-1 1,-1-1 0,0 1 0,0 0 0,0-1 0,0 0 0,0 0 0,0 0 0,-1 0 0,1 0 0,-1 0 0,1-1 0,-1 1-1,0-1 1,1-1-2,60-105 79,-55 83-63,-1-2 1,-2 1-1,0-1 1,-2 0-1,-1-21-16,1 7-1,8 191-167,-11-138 168,0 10 0,0 0 0,1 0 0,1 0 0,2 0 0,0 0 0,1-1 0,0 1 0,2-1 0,1 0 0,0-1 0,5 7 0,-11-23 2,0-1 0,1 1 0,-1-1 0,0 1 0,1-1 0,0 0 0,0 0 0,-1 0 0,1 0 0,0-1 0,0 1 0,1-1 0,-1 0 0,0 1 0,0-2-1,1 1 1,-1 0 0,1-1 0,-1 1 0,0-1 0,1 0 0,-1 0 0,1 0 0,-1-1 0,0 1 0,1-1 0,-1 0 0,0 0 0,1 0 0,-1 0 0,0-1 0,0 1 0,0-1-1,0 0 1,0 0 0,0 0 0,-1 0 0,1 0 0,-1 0 0,1-1 0,-1 0 0,0 1 0,0-1 0,0 0 0,0 0 0,-1 0 0,1 0 0,0-3-2,4-6 7,0 0 1,-1 0 0,0 0-1,-1-1 1,-1 0 0,0 0-1,-1 0 1,0 0 0,-1 0-1,0-1 1,-1 1 0,-1 0-1,0-1 1,-1 1 0,0 0-1,-2-5-7,4 18 0,-1 0-1,1 1 1,0-1-1,0 0 1,0 0-1,0 1 1,-1-1-1,1 0 1,0 0-1,0 1 1,-1-1-1,1 0 1,0 0-1,0 0 1,-1 0-1,1 1 1,0-1-1,0 0 1,-1 0-1,1 0 1,0 0-1,-1 0 1,1 0-1,0 0 1,-1 0-1,1 0 1,0 0-1,0 0 1,-1 0-1,1 0 1,0 0-1,-1 0 1,1 0-1,0 0 1,-1 0-1,1-1 1,0 1-1,0 0 1,-1 0-1,1 0 1,0 0-1,0 0 1,-1-1-1,1 1 1,0 0-1,0 0 1,0-1-1,-1 1 1,1 0-1,0 0 1,0-1-1,0 1 1,0 0-1,0-1 1,-1 1-1,1 0 1,0 0-1,0-1 1,0 1-1,0 0 1,0-1-1,0 1 1,0 0-1,0-1 1,0 1-1,0 0 1,0 0-1,0-1 1,1 1 0,-8 26-22,20 119 38,-12-141-37,0 0 0,0-1 0,1 1 1,-1 0-1,1 0 0,0-1 0,0 1 0,0-1 0,0 0 0,1 0 0,-1 1 0,1-1 0,0-1 1,0 1-1,0 0 0,0-1 0,0 0 0,1 1 0,-1-1 0,1-1 0,-1 1 0,1 0 0,0-1 1,0 0-1,0 0 0,0 0 0,0 0 0,-1-1 0,1 1 0,1-1 0,-1 0 0,0 0 0,0-1 1,3 0 20,26-6 454</inkml:trace>
  <inkml:trace contextRef="#ctx0" brushRef="#br0" timeOffset="-29043.808">4677 13483 18140,'1'-1'195,"0"0"0,0 1 0,0-1 0,0 0 0,0 0 0,0 0 0,-1 0 0,1 0-1,0 0 1,0-1 0,-1 1 0,1 0 0,-1 0 0,1 0 0,-1-1 0,1 1 0,-1 0 0,0 0 0,0-1 0,0 1 0,1 0 0,-1-1 0,0 1 0,-1 0 0,1-1 0,0 1 0,0 0 0,0-1 0,-1 1 0,1 0-1,-1 0 1,1-1 0,-1 1 0,0 0 0,1 0 0,-1 0 0,0 0 0,0 0 0,0 0 0,1 0 0,-1 0 0,0 0 0,0 0 0,-1 0 0,1 1 0,0-1 0,0 0 0,0 1 0,0-1 0,-1 1 0,1-1 0,0 1-1,0 0 1,-1-1-195,-5 5 19,-1 0-1,1 1 0,0 0 0,0 0 0,1 0 0,-1 1 0,1 0 1,0 0-1,1 1 0,0-1 0,0 1 0,0 1 0,1-1 0,0 0 1,0 1-1,1 0 0,0 0 0,0 0 0,1 0 0,0 1 0,0-1 0,1 0 1,0 1-1,1-1 0,0 1 0,0-1 0,1 1 0,0-1 0,0 1 1,1-1-1,0 0 0,1 1 0,0-1 0,0 0 0,2 3-18,-4-10 2,1 0 1,-1 0-1,0 0 0,0 0 0,1 0 0,-1 0 1,0 0-1,1-1 0,-1 1 0,1 0 1,-1-1-1,1 1 0,-1-1 0,1 0 0,0 1 1,-1-1-1,1 0 0,-1 0 0,1 0 0,0 0 1,-1 0-1,1-1 0,-1 1 0,1 0 0,-1-1 1,1 1-1,-1-1 0,1 1 0,-1-1 0,1 0 1,-1 0-1,1 0 0,-1 0 0,0 0 0,0 0 1,0 0-1,1 0 0,-1 0 0,0 0 0,0-1 1,-1 1-1,1 0 0,0-1 0,0 1 0,-1-1 1,1 1-1,0-1 0,-1 1 0,0-1 1,1 1-1,-1-1 0,0 0-2,14-20 20,-1 0 0,-2-1-1,0 0 1,-1-1 0,-1 0 0,-2 0 0,0-1 0,-2 0-1,0-1 1,-2 1 0,-1-1 0,-1 1 0,-1-1 0,-1 0-1,-1 0-19,22 242-114,-19-193 113,-1-5 1,0 1 0,1-1 0,0 1-1,2-1 1,0 0 0,1 0 0,1 0 0,1 0 0,0-1-1,1 0 1,1 0 0,1-1 0,1 2 0,-8-15 1,0-1 0,0 1-1,1-1 1,-1 0 0,0 0 0,1 0 0,0 0-1,-1 0 1,1 0 0,0-1 0,0 1-1,0-1 1,0 0 0,0 0 0,0 0 0,0 0-1,0-1 1,0 1 0,1-1 0,-1 0 0,0 0-1,0 0 1,1 0 0,-1-1 0,0 1 0,0-1-1,0 0 1,0 0 0,0 0 0,0 0-1,0 0 1,0-1 0,0 1 0,0-1 0,-1 0-1,1 0 1,0 0-1,3-3 6,0-1 0,0 1 0,-1-1 0,0 0 0,0 0 0,0 0 0,-1-1 0,0 1 0,0-1 0,-1 0 0,0-1 0,0 1 0,0 0 0,1-8-6,-2-5 13,0-1 0,-1 0-1,-1 1 1,-1-1 0,0 0-1,-2 1 1,0-1 0,-6-16-13,-1 22 10,5 24-11,0 0 0,1 1 0,0-1 0,0 1 0,1 0 0,1 0 0,0 0 0,0 0 0,1 0 0,0 1 0,1-1 0,0 0 0,0 1 0,1-1 0,1 0 0,2 9 1,26 75-2,-29-91-3,1-1 1,0 1-1,-1-1 1,1 0-1,0 1 1,0-1-1,1 0 1,-1 0-1,0-1 1,1 1 0,-1 0-1,1-1 1,-1 1-1,1-1 1,0 0-1,-1 0 1,1 0-1,0 0 1,0-1-1,0 1 1,0-1-1,0 0 1,0 1-1,0-1 1,0-1-1,0 1 1,0 0-1,-1-1 1,1 1-1,0-1 1,3-1 4,45-29-1610,-30 6-327</inkml:trace>
  <inkml:trace contextRef="#ctx0" brushRef="#br0" timeOffset="-32377.952">477 14038 19940,'-10'-55'4268,"43"-29"-3484,-29 74-771,1 1 1,0-1-1,0 1 0,1 1 0,1-1 1,-1 1-1,1 0 0,1 0 0,0 1 1,0 0-1,0 0 0,1 1 0,-1 0 1,2 1-1,-1 0 0,4-1-13,-8 6 17,0 2-1,0-1 1,-1 0-1,1 1 1,-1 0-1,1 0 1,-1 0-1,0 1 1,0 0-1,0-1 1,0 1-1,0 1 1,-1-1-1,1 0 1,-1 1-1,0 0 1,0 0-1,0 0 1,0 0-1,-1 0 1,0 0-1,0 1 0,0-1 1,0 1-1,0 2-15,-2-6 3,79 154 1682,-76-153-1652,-1 1 0,1 0 0,0-1 0,0 1-1,0-1 1,1 0 0,-1 0 0,0 0 0,1 0 0,-1-1 0,1 1 0,0-1-1,-1 0 1,1 0 0,0 0 0,0-1 0,0 1 0,-1-1 0,1 0-1,0 0 1,0 0 0,0-1 0,0 1 0,0-1 0,-1 0 0,1 0 0,0 0-1,-1-1 1,1 1 0,2-3-34,99-65 218,-34-10-1703,-67 60-6</inkml:trace>
  <inkml:trace contextRef="#ctx0" brushRef="#br0" timeOffset="-32112.623">1160 13601 20572,'7'-1'1329,"3"1"327,2 0-272,1 7-463,0 3-209,3 6-384,3 3-96,-3 5 32,-4 2-40,-3 5-64,-6 2-8,-2 8-88,-1 1-48,-6 1-8,-4-4 16,-1-4 32,-3-1-264,0-9-1464</inkml:trace>
  <inkml:trace contextRef="#ctx0" brushRef="#br0" timeOffset="-28180.308">4960 13392 19420,'3'66'7107,"9"56"-7410,-7-76 934,6 114-252,-11-159-574,0 6 589,2-13-2899,3-23 1518</inkml:trace>
  <inkml:trace contextRef="#ctx0" brushRef="#br0" timeOffset="-27915.24">4964 13203 19452,'0'0'2273,"0"0"47,0 1-880,-1 1-255,-11 39-489,12-27-272,0 2-200,3-1-80,0-5-88,1 0-24,-4-10-216,0 0-392,2 0-1249,-1 0-1519</inkml:trace>
  <inkml:trace contextRef="#ctx0" brushRef="#br0" timeOffset="-27578.32">5275 13330 21197,'-20'68'5270,"-36"23"-2982,44-74-2218,13-16-70,-1 0 0,1 1 0,-1-1 0,1 0 0,0 1 0,0-1-1,-1 0 1,1 0 0,0 1 0,0-1 0,0 0 0,0 0 0,0 0 0,1 0 0,-1-1 0,0 1 0,0 0 0,1 0 0,-1-1 0,0 1 0,1-1 0,-1 1 0,0-1 0,1 1 0,-1-1-1,1 0 1,-1 0 0,1 0 0,-1 0 0,1 0 0,-1 0 0,1 0 0,-1 0 0,1-1 0,-1 1 0,0 0 0,1-1 0,-1 1 0,0-1 0,1 0 0,0 0 0,1 1-1,30-2-57,-23 0 25,0 1 0,1 1 0,-1 0 0,0 0 0,0 1 0,0 0 0,0 1 0,0 0 0,0 0 0,2 2 33,-10-1 3,1 0 0,-1 1 0,1-1 0,-1 1 0,0-1 0,-1 1 0,1 0 0,-1 0 0,0 0 0,1 0 0,-2 0 0,1 0 0,0 0 0,-1 0 0,0 0 0,0 1 0,0-1 0,0 0-1,-1 0 1,0 0 0,0 0 0,0 0 0,0 0 0,-1 0 0,1 0 0,-1 0 0,0-1 0,0 1 0,0-1 0,-1 1 0,-1 2-3,1 0 17,0 1-1,-1-1 1,0 0 0,0 0-1,0 0 1,0 0 0,-1-1-1,0 0 1,0 0-1,0 0 1,-1-1 0,0 1-1,0-1 1,0-1 0,0 1-1,-1-1 1,1 0 0,-1-1-1,-2 2-16,-5-7-199,2-6-486</inkml:trace>
  <inkml:trace contextRef="#ctx0" brushRef="#br0" timeOffset="-27100.221">5669 13441 11650,'13'-78'14338,"-14"77"-14254,1 1 0,-1-1 0,0 0-1,0 1 1,0-1 0,0 0 0,0 1 0,0-1-1,0 1 1,0-1 0,0 1 0,0 0-1,0-1 1,0 1 0,0 0 0,0 0 0,0-1-1,0 1 1,0 0 0,0 0 0,-1 1 0,1-1-1,0 0 1,0 0 0,0 0 0,0 1 0,0-1-1,0 0 1,0 1 0,0-1 0,0 1-1,0 0 1,0-1 0,0 1 0,0 0-84,-7 6 21,0 1-1,1 0 1,0 0 0,0 1 0,1-1 0,0 1 0,1 1-1,-1-1 1,2 1 0,0 0 0,0 0 0,1 0 0,0 1-1,0-1 1,1 1 0,1-1 0,0 1 0,0 5-21,-3 0 5,1 0 1,1 0 0,0 1 0,1-1 0,1 1 0,0-1 0,2 1 0,-1-1 0,2 0-1,0 1 1,1-1 0,5 12-6,-7-27-24,-1 0-1,0 0 0,1 0 1,-1 0-1,0 0 0,1 0 0,0 0 1,-1 0-1,1-1 0,-1 1 1,1-1-1,0 1 0,-1-1 1,1 0-1,0 1 0,0-1 1,-1 0-1,1 0 0,0 0 1,-1-1-1,1 1 0,0 0 0,0-1 1,-1 1-1,1-1 0,0 1 1,-1-1-1,1 0 0,-1 1 1,1-1-1,-1 0 0,1 0 1,-1 0-1,0 0 0,0-1 1,1 1-1,-1 0 0,0-1 0,0 1 1,0 0-1,0-1 0,0 1 1,0-1-1,-1 1 0,1-2 25,24-28-129</inkml:trace>
  <inkml:trace contextRef="#ctx0" brushRef="#br0" timeOffset="-26550.732">5906 13273 22109,'-21'157'4282,"-1"22"-2907,22-160-1298,-1-7-34,1 0-1,0 0 0,1 0 1,0-1-1,1 1 1,0 0-1,1-1 0,0 0 1,4 8-43,-7-19 5,0-1 0,1 1 0,-1 0 0,0-1 0,1 1 0,-1 0 0,1-1 0,-1 1 0,0 0 0,1 0 0,-1-1 0,1 1 0,-1 0 0,1 0 1,-1 0-1,1 0 0,-1 0 0,1 0 0,-1 0 0,1 0 0,-1 0 0,1 0 0,-1 0 0,0 0 0,1 0 0,-1 0 0,1 0 0,-1 0 0,1 0 0,-1 0 0,1 1 0,-1-1 0,1 0 1,-1 0-1,0 1 0,1-1 0,-1 0 0,1 1 0,-1-1 0,0 0 0,1 1 0,-1-1 0,0 1 0,0-1 0,1 0 0,-1 1 0,0-1 0,0 1 0,0-1 0,1 1 0,-1-1 1,0 1-1,0-1-5,1-43 226,-2 17-170,2 0-31,-2 0-1,-1 0 0,-1-1 1,-2 1-1,0 1 1,-2-1-1,-8-21-24,13 43-25,1 6-23,-1 3 42,1 1-1,1-1 1,-1 0 0,1 1 0,0-1-1,0 1 1,0-1 0,1 0-1,0 1 1,0-1 0,0 0 0,1 0-1,1 5 7,-2-5-1,-1-2 4,0 0-1,0 0 1,0 0 0,1 0-1,-1 0 1,1 0-1,0 0 1,0 0 0,0 0-1,0 0 1,0 0-1,0 0 1,1-1 0,0 1-1,-1-1 1,1 1-1,0-1 1,0 0 0,0 1-1,1-1 1,-1 0-1,0 0 1,1-1 0,-1 1-1,1 0 1,0-1-1,0 1 1,-1-1 0,1 0-1,0 0 1,0 0-1,0-1 1,0 1 0,0-1-1,0 1 1,0-1-1,0 0 1,0 0 0,1-1-1,-1 1 1,2-1-3,6-6 10,0 0 1,0 0-1,-1-2 1,0 1-1,-1-1 0,0 0 1,0-1-1,-1 0 1,0-1-1,-1 0 0,0 0 1,-1 0-1,0-1 1,-1 0-1,0 0 0,-1 0 1,0 0-1,-1-1 1,-1 0-1,0 0 1,0-5-11,-5-4 10,-9 30-31,7 14 19,1 0 1,0 0-1,2 1 1,1-1-1,0 1 1,2-1-1,2 15 2,-3-33 0,0 6 3,0 0 0,1 0 1,0-1-1,0 1 0,1 0 0,0-1 0,1 1 0,0-1 0,1 0 0,0 0 0,0 0 0,1-1 0,1 4-3,-4-11 2,-1 0 0,0 0-1,1 0 1,-1 0 0,0 0-1,1 0 1,-1 0 0,1 0-1,-1 0 1,1-1 0,0 1-1,-1-1 1,1 1 0,0-1 0,-1 0-1,1 0 1,0 0 0,0 1-1,-1-2 1,1 1 0,0 0-1,0 0 1,-1 0 0,1-1-1,0 1 1,-1-1 0,1 0-1,-1 1 1,1-1 0,0 0 0,-1 0-1,0 0 1,1 0 0,0 0-2,20-21 886</inkml:trace>
  <inkml:trace contextRef="#ctx0" brushRef="#br0" timeOffset="-25537.371">6230 13112 19596,'-4'-21'3514,"3"19"-1983,1 2-417,1 4-298,52 333 700,-22-81-613,-36-316 243,-58-170-953,64 217-302,13 42 21,-6-8 67,-4-7 20,1-1 0,0 0 1,0 1-1,2-2 0,-1 1 1,2-1-1,0 0 1,0 0-1,1-1 0,0 0 1,1-1-1,0 0 0,10 7 1,-18-16 2,2 1-1,-1 0 0,0-1 0,0 0 0,0 0 0,1 0 0,-1 0 0,0 0 0,1-1 0,-1 1 0,1-1 1,-1 0-1,1 0 0,-1 0 0,1-1 0,-1 1 0,0-1 0,1 0 0,-1 1 0,0-2 0,1 1 0,-1 0 1,0-1-1,0 1 0,0-1 0,0 0 0,0 0 0,-1 0 0,1-1 0,-1 1 0,1-1 0,-1 1 1,0-1-1,0 0 0,0 1 0,0-1 0,0 0 0,0-1-1,46-123 101,-36 77-81,-11 46-40,17 41-92,20 142 129,-38-178-22,0 0-1,0 0 1,0 0-1,0 0 0,1 0 1,-1 0-1,0 0 0,0 0 1,1 1-1,-1-1 0,1 0 1,-1 0-1,1 0 0,-1-1 1,1 1-1,0 0 0,-1 0 1,1 0-1,0 0 1,0 0-1,-1-1 0,1 1 1,0 0-1,0-1 0,0 1 1,0-1-1,0 1 0,0-1 1,0 1-1,0-1 0,0 0 1,0 1-1,0-1 1,0 0-1,1 0 0,-1 0 1,0 0-1,0 0 0,0 0 1,0 0-1,0 0 0,0 0 1,0-1-1,0 1 0,0 0 1,1-1-1,-1 1 1,0-1-1,0 1 0,-1-1 1,1 1-1,0-1 0,0 0 1,0 1-1,0-1 0,0 0 1,-1 0-1,1 0 0,0 0 1,-1 0-1,1 1 0,-1-1 1,1 0-1,-1 0 1,1 0-1,-1-1 0,0 1 1,1 0-1,-1 0 6,7-28-868,-4-6-747</inkml:trace>
  <inkml:trace contextRef="#ctx0" brushRef="#br0" timeOffset="-25288.374">6589 13033 20780,'0'9'1329,"0"3"391,-1 7-752,-4 1-368,7 4-328,2-1-175,2-3-57,4-4-104,5-5-881,1-4 3834</inkml:trace>
  <inkml:trace contextRef="#ctx0" brushRef="#br0" timeOffset="-24994.995">6815 13414 21421,'-6'19'1122,"3"-14"-853,0 0-1,1 0 1,0 0 0,0 1 0,1-1 0,0 1 0,-1 0 0,2-1-1,-1 1 1,1 0 0,0-1 0,0 1 0,0 0 0,1 0 0,0-1-1,2 6-268,-2-10 25,1-1-1,0 0 1,-1 1-1,1-1 0,0 0 1,-1 0-1,1 0 1,0 0-1,0 0 0,-1 0 1,1-1-1,0 1 0,-1-1 1,1 1-1,0-1 1,-1 1-1,1-1 0,-1 0 1,1 0-1,-1 0 1,1 0-1,-1 0 0,0 0 1,0 0-1,1-1 1,-1 1-1,0 0 0,0-1 1,0 1-1,0 0 0,0-1 1,-1 1-1,1-1 1,0 0-1,-1 1 0,1-1 1,-1 0-25,5-4 62,3-4-19,59-57 67,-64 65-112,-1 0 0,0 1-1,1-1 1,-1 1-1,1 0 1,-1 0-1,1 0 1,-1 0 0,1 0-1,0 0 1,-1 1-1,1-1 1,0 1-1,0 0 1,-1 0 0,1 0-1,0 0 1,0 0-1,-1 1 1,1-1 0,0 1-1,0 0 1,-1 0-1,1 0 1,-1 0-1,1 0 1,-1 0 0,1 1-1,-1-1 1,0 1-1,2 1 3,39 73-30,-25-32 80,-17-43-48,-1-1-1,1 1 1,-1 0 0,0 0-1,1-1 1,0 1-1,-1-1 1,1 1-1,-1 0 1,1-1-1,0 1 1,-1-1 0,1 1-1,0-1 1,-1 0-1,1 1 1,0-1-1,0 0 1,0 1-1,-1-1 1,1 0-1,0 0 1,0 0 0,0 0-1,-1 0 1,1 0-1,0 0 1,0 0-1,0 0 1,0 0-1,-1 0 1,1 0 0,0-1-1,0 1 1,0 0-1,-1 0 1,1-1-1,0 1 1,0-1-1,-1 1 1,1-1 0,0 1-1,-1-1 1,1 1-1,-1-1 1,1 0-1,-1 1 1,1-1-1,-1 0 1,1 1 0,-1-1-1,1 0 1,-1 0-1,0 0-1,25-41-605,-11 11-1173,2-5-2497</inkml:trace>
  <inkml:trace contextRef="#ctx0" brushRef="#br0" timeOffset="-24139.092">7418 13239 20452,'-5'1'2990,"0"0"-2824,0 1-1,0 0 0,0 0 0,0 0 0,1 1 0,-1 0 0,1 0 1,0 0-1,0 0 0,0 1 0,0-1 0,1 1 0,-1 0 1,1 0-1,0 0 0,0 0 0,0 1 0,1 0 0,-1-1 1,1 1-1,1 0 0,-1 0 0,0 0 0,0 4-165,-15 131 585,16-140-580,1 1 0,-1 0 0,1 0 0,-1 0 0,1-1 0,0 1 0,-1 0 0,1 0 0,0 0 0,0 0 0,-1-1 0,1 1 0,0 0 0,0 0 0,0 0 0,0 0 0,0 0 1,0 0-1,0 0 0,1-1 0,-1 1 0,0 0 0,0 0 0,1 0 0,-1 0 0,1 0 0,-1-1 0,0 1 0,1 0 0,-1 0 0,1-1 0,0 1 0,-1 0 0,1-1 0,0 1 0,-1-1 0,1 1 0,0-1 0,0 1 0,-1-1 0,1 1 0,0-1 0,0 0 0,0 1 0,0-1 0,-1 0 0,1 0 0,0 0 0,0 0 0,0 1 0,0-1 0,0 0 0,0-1 0,0 1 0,-1 0 0,1 0 0,0 0 0,0 0 0,0-1 0,0 1 0,0 0 0,-1-1 0,1 1 0,0-1 0,0 1 0,-1-1 0,1 1 0,0-1 0,-1 0 0,1 1-5,15-24-35,-2 0 0,-1 0 1,-1-1-1,-1-1 0,-1 0 0,6-26 35,-1 8-331,-4 49 38,-14 108 225,5 1 609,-2-114-532,0 1 1,0 0-1,-1 0 1,1 0-1,1-1 1,-1 1-1,0 0 1,0 0-1,0 0 1,0-1-1,0 1 1,1 0-1,-1 0 1,0-1-1,1 1 1,-1 0-1,1-1 1,-1 1-1,0 0 1,1-1-1,0 1 1,-1 0-1,1-1 1,-1 1-1,1-1 0,0 1 1,-1-1-1,1 0 1,0 1-1,-1-1 1,1 0-1,0 1 1,0-1-1,-1 0 1,1 0-1,0 1 1,0-1-1,0 0 1,-1 0-1,1 0 1,0 0-1,0 0 1,0 0-1,-1-1 1,1 1-1,0 0 1,0 0-1,0 0 1,-1-1-1,1 1 0,0 0 1,-1-1-1,1 1 1,0-1-1,-1 1 1,1-1-1,0 1 1,-1-1-1,1 1 1,0-2-10,33-40 189,-32 39-179,10-14 23,-7 8-48,1-1-1,0 1 1,1 0-1,0 0 1,0 1-1,1-1 1,0 2-1,0-1 1,1 1 0,0 1-1,0-1 1,1 2-1,1-2 16,-9 7-6,0 0 0,0 0 0,0 0 0,0 0 0,0 0 0,0 0 0,0 0 1,0 1-1,0-1 0,0 1 0,0-1 0,-1 1 0,1 0 0,0 0 0,0-1 0,-1 1 0,1 1 0,0-1 0,-1 0 0,1 0 0,-1 1 0,0-1 0,1 0 0,-1 1 0,0 0 0,0-1 0,0 1 1,0 0-1,0-1 0,0 1 0,0 0 0,-1 0 0,1 0 0,-1 0 0,1 0 6,8 15 53,-9-16-46,1-1 0,-1 0 0,1 1 0,-1-1 0,0 0-1,1 1 1,-1-1 0,1 0 0,-1 1 0,1-1 0,-1 0-1,1 0 1,-1 0 0,1 0 0,-1 1 0,1-1-1,-1 0 1,1 0 0,-1 0 0,1 0 0,-1 0 0,1 0-1,-1 0 1,1 0 0,-1 0 0,1-1 0,-1 1 0,1 0-1,-1 0 1,1 0 0,-1-1 0,1 1 0,-1 0 0,1 0-1,-1-1 1,0 1 0,1 0 0,-1-1 0,1 1 0,-1-1-1,0 1 1,1 0 0,-1-1 0,0 1 0,0-1 0,1 1-1,-1-1 1,0 1 0,0-1 0,0 1 0,0-1-1,1 1 1,-1-1 0,0 1 0,0-1 0,0 1 0,0-1-1,0 0-6,12-34 178,4-107-51,-16 138-167,2 6-31,34 96-82,-4-41 178,-32-56-24,1 1 0,0-1 1,0 0-1,0 0 1,0 0-1,0 0 1,0 0-1,0 0 1,0 0-1,0-1 1,0 1-1,0 0 1,1 0-1,-1-1 1,0 1-1,1-1 0,-1 1 1,0-1-1,1 0 1,-1 0-1,1 1 1,-1-1-1,0 0 1,1 0-1,-1 0 1,1 0-1,-1-1 1,0 1-1,1 0 0,-1-1 1,0 1-1,1 0 1,-1-1-1,0 0 1,1 1-1,-1-1 1,0 0-1,0 0 1,0 1-1,0-1 1,0 0-1,0 0 1,1-1-2,73-115 117,-75 118-119,0 0 0,0-1-1,0 1 1,0-1 0,0 1 0,0 0 0,1-1 0,-1 1 0,0-1-1,0 1 1,1-1 0,-1 1 0,0-1 0,0 1 0,1-1 0,-1 1-1,1-1 1,-1 1 0,0-1 0,1 0 0,-1 1 0,1-1 0,-1 0 0,1 1-1,-1-1 1,1 0 0,-1 0 0,1 1 0,-1-1 0,1 0 0,-1 0-1,1 0 1,0 0 0,-1 0 0,1 0 0,-1 0 0,1 0 0,-1 0-1,1 0 1,0 0 0,-1 0 0,1 0 0,-1 0 0,1 0 0,-1-1-1,1 1 1,-1 0 0,1 0 0,0-1 0,-1 1 0,0 0 0,1-1-1,-1 1 1,1 0 0,-1-1 0,1 1 0,-1-1 0,0 1 0,1-1-1,-1 1 1,0-1 0,0 1 0,1-1 0,-1 1 0,0-1 0,0 1-1,0-1 1,1 0 2,6 54-86,-7-47 80,35 491 267,-35-496-256,1 0 0,0 0-1,-1 0 1,1 0 0,0 0 0,-1 0 0,0 1 0,1-1 0,-1 0 0,0 0 0,1 0 0,-1 0 0,0 1 0,0-1 0,0 0 0,0 0 0,0 0 0,0 1 0,0-1 0,-1 0 0,1 0 0,0 0 0,-1 1 0,1-1 0,-1 0 0,1 0 0,-1 0 0,0 0 0,1 0 0,-1 0 0,0 0 0,0 0 0,1 0 0,-1 0 0,0-1 0,0 1 0,0 0 0,0-1 0,0 1 0,0 0 0,0-1 0,-1 1 0,1-1 0,0 0 0,0 1 0,0-1 0,0 0 0,-1 0-1,1 1 1,0-1 0,0 0 0,0 0 0,-1-1 0,1 1 0,0 0 0,0 0 0,0 0 0,-1-1 0,1 1 0,0-1-5,-8-5 21,0 0 0,1 0 0,-1-1 0,2 0 0,-1 0 0,1-1 0,0 0 0,1 0 0,-1-1 0,2 0 0,-1 0 0,1-1 0,1 1 0,0-1 0,0 0 0,1 0 0,0 0 0,1 0 0,0-1 0,1 1 0,0-1 0,0 1 0,1-1 0,0 0 0,1 1 0,1-1-1,-1 1 1,2 0 0,0-3-21,1 7-84,0 0 0,1 1-1,-1 0 1,1-1-1,0 1 1,1 1-1,-1-1 1,1 1-1,0 0 1,0 1 0,0-1-1,0 1 1,1 0-1,4-1 85,-5 1-274,28-14-822</inkml:trace>
  <inkml:trace contextRef="#ctx0" brushRef="#br0" timeOffset="-23152.4">8966 13125 21525,'10'-12'5882,"-25"22"-4547,-29 26-1208,32-22-91,1 1 1,0-1-1,1 2 1,1-1-1,0 1 0,1 1 1,1 0-1,1 0 1,0 0-1,1 0 1,1 1-1,1 0 0,0 0 1,1 0-1,1 1 1,1 3-37,-1-21 4,1 1 1,0 0-1,0 0 1,0-1-1,-1 1 1,2 0 0,-1-1-1,0 1 1,0 0-1,0 0 1,1-1-1,-1 1 1,1 0-1,-1-1 1,1 1 0,0-1-1,0 1 1,0-1-1,0 1 1,0-1-1,0 0 1,0 1 0,0-1-1,0 0 1,0 0-1,1 0 1,-1 0-1,1 0 1,-1 0-1,1 0 1,-1 0 0,1 0-1,-1-1 1,1 1-1,0-1 1,-1 1-1,1-1 1,0 0-1,-1 0 1,1 1 0,0-1-1,0 0 1,-1 0-1,1-1 1,0 1-1,-1 0 1,1-1 0,0 1-1,-1-1 1,2 0-5,9-4-261,-1 0 0,0-1 0,0-1 0,0 0 1,-1-1-1,0 1 0,0-2 0,-1 0 1,2-2 260,20-23-2312</inkml:trace>
  <inkml:trace contextRef="#ctx0" brushRef="#br0" timeOffset="-22685.853">9369 13188 20772,'0'-32'8316,"-21"28"-7871,16 5-433,0 1 0,1-1 0,-1 1 0,1 0 1,0 1-1,0-1 0,0 1 0,0-1 0,0 1 0,0 0 0,1 1 1,0-1-1,-1 1 0,1-1 0,0 1 0,1 0 0,-1 0 0,1 0 0,-1 0 1,1 1-1,0 0-12,-3 9-2,0 0 0,1 1 0,0 0 0,1 0 0,1 0 0,0 0 0,1 0 1,0 1-1,2-1 0,0 0 0,0 0 0,2 2 2,-3-16 0,-1 0 0,1 0 0,0 0 0,0 0 0,0 0 1,0 0-1,0 0 0,0 1 0,1-1 0,-1 0 0,0 0 0,1 0 0,-1 0 0,0 0 0,1 0 0,-1 0 1,1 0-1,0 0 0,-1 0 0,1 0 0,0 0 0,-1-1 0,1 1 0,0 0 0,0 0 0,0-1 1,0 1-1,0 0 0,0-1 0,0 1 0,0-1 0,0 0 0,0 1 0,0-1 0,0 0 0,0 1 0,0-1 1,0 0-1,0 0 0,0 0 0,0 0 0,1 0 0,-1 0 0,0 0 0,0 0 0,0-1 0,0 1 0,0 0 1,0-1-1,0 1 0,0-1 0,0 1 0,0-1 0,0 1 0,0-1 0,0 0 0,0 1 0,0-1 0,-1 0 1,2 0-1,46-55 58,-34 34-52,-2-1 0,-1 0 0,-1 0 0,-1-1 1,-1-1-1,-1 0 0,1-9-6,-7 30-40,-1 9-4,-7 328-391,10-316-597,3-7-651</inkml:trace>
  <inkml:trace contextRef="#ctx0" brushRef="#br0" timeOffset="-22284.677">9669 13087 21461,'-1'6'2918,"-30"80"-239,23-70-2566,1 1-1,0 0 0,2 0 1,0 1-1,1 0 0,1-1 1,-1 16-113,5-31 1,1 0 1,-1 1 0,1-1 0,-1 0 0,1 0-1,0 0 1,0 0 0,0-1 0,0 1-1,0-1 1,1 1 0,-1-1 0,0 1 0,1-1-1,-1 0 1,1 0 0,-1-1 0,1 1-1,-1 0 1,1-1 0,0 1 0,-1-1 0,1 0-1,0 0 1,-1 0 0,1 0 0,0-1-1,-1 1 1,1-1 0,0 1 0,-1-1-1,1 0 1,-1 0 0,1 0 0,1-2-2,15 1-37,-6 1 0,-9-1 31,-1 1-1,1 0 1,0 0-1,0 1 1,0-1 0,0 1-1,0 0 1,0 0-1,0 0 1,0 1 0,0-1-1,0 1 1,-1 0-1,1 0 1,0 0 0,0 1-1,-1-1 1,1 1-1,-1 0 1,1 0 0,-1 0-1,0 0 1,0 1 0,0-1-1,0 1 1,0 0-1,0 0 1,1 2 6,-2 5 80,0-1 1,0 0-1,-1 0 0,-1 0 1,1 1-1,-1-1 1,-1 0-1,0 1 0,0-1 1,-1 0-1,0 0 1,0 0-1,-1 0 0,-1 0 1,1-1-1,-1 1 1,-1-1-1,0 0 0,0 0 1,0-1-1,-1 1 0,0-1 1,0-1-1,-1 1 1,-4 3-81,7-8-29,0 0 1,0 0-1,0 0 1,0 0 0,-1-1-1,1 1 1,0-1-1,-1 0 1,1 0 0,0-1-1,-1 0 1,1 1-1,-1-2 1,1 1 0,-1 0-1,1-1 1,-1 0-1,1 0 1,0 0 0,-1 0-1,1-1 1,0 0-1,0 0 1,0 0 0,0 0-1,0 0 1,1-1-1,-1 0 1,1 0 0,0 0-1,-1 0 1,1 0-1,1-1 1,-1 1 0,0-1-1,1 0 1,0 0-1,0 0 1,0 0 0,0 0-1,1 0 1,0-1-1,-1 1 1,1-3 28,-6-22-1592</inkml:trace>
  <inkml:trace contextRef="#ctx0" brushRef="#br0" timeOffset="-21906.978">10058 13200 22277,'35'27'4979,"-27"-30"-3913,-4-1-1046,0 0 0,0 0-1,0 0 1,-1 0 0,0-1-1,0 1 1,0-1 0,0 0 0,-1 0-1,1 0 1,-1 0 0,0 0 0,-1-1-1,0 1 1,1 0 0,-2-1 0,1 1-1,-1-1 1,1 0 0,-2-4-20,-1 9 6,0 1 0,0 0 0,0-1 0,0 1 0,0 0 0,0 0 0,0 0 0,0 1 0,0-1 0,0 0 0,0 1 0,0-1 0,0 1 0,0 0 0,1-1 0,-1 1 1,0 0-1,0 0 0,1 0 0,-1 1 0,0-1 0,1 0 0,-1 0 0,1 1 0,0-1 0,-1 1 0,1 0 0,0-1 0,0 1 0,0 0 0,0 0 0,0 1-6,-12 17 71,0 0 0,2 0 0,0 2 0,2-1 0,0 1 0,2 1 0,0-1-1,2 1 1,0 1 0,1-1 0,2 0 0,0 6-71,1-24 7,-1 0-1,1 1 1,0-1 0,1 1 0,-1-1-1,1 1 1,0-1 0,1 1-1,-1-1 1,1 1 0,0-1 0,0 1-1,1-1 1,0 0 0,0 0-1,0 0 1,0 0 0,1 0-1,0 0 1,0-1 0,0 1 0,1-1-1,-1 0 1,1 0 0,0 0-1,0 0 1,0-1 0,1 1 0,0-1-1,-1 0 1,1-1 0,0 1-1,0-1 1,0 0 0,4 1-7,-2-3-65,0 1 0,1-1 0,-1 0 0,0-1 0,0 0 0,0 0-1,1 0 1,-1-1 0,0 0 0,0 0 0,-1-1 0,1 0 0,2-2 65,26-18-392</inkml:trace>
  <inkml:trace contextRef="#ctx0" brushRef="#br0" timeOffset="-17315.907">11182 13032 10938,'20'-48'13255,"-20"46"-12077,-7-1 539,0 1-1664,0-1 0,0 2-1,0-1 1,-1 1-1,1 0 1,0 1 0,-1 0-1,1 0 1,-1 0-1,1 1 1,0 0 0,-1 1-1,1-1 1,0 2-1,0-1 1,0 1 0,0 0-1,1 0 1,-1 0-1,1 1 1,0 0 0,0 1-1,0-1 1,0 1-1,-2 3-52,-3 3 81,0 0-1,0 1 0,1 0 0,1 1 1,0 0-1,1 1 0,0-1 0,1 1 1,1 1-1,0-1 0,1 1 0,0 2-80,0-1-9,1 0 0,1 0-1,1 0 1,0 0 0,1 0 0,0 1-1,2-1 1,0 0 0,0 1 0,2-1-1,0 0 1,1 0 0,0-1 0,2 1-1,-1-1 1,2 0 0,0 0 0,1-1-1,6 8 10,-11-18-184,0-1 0,0 0-1,0 0 1,1 0 0,0 0-1,-1-1 1,1 0 0,0 1-1,0-1 1,0-1 0,0 1-1,1 0 1,-1-1 0,0 0-1,1 0 1,-1 0 0,0-1-1,1 0 1,0 1 184,27-4-2507</inkml:trace>
  <inkml:trace contextRef="#ctx0" brushRef="#br0" timeOffset="-17069.859">11517 12956 11586,'0'0'3593,"0"0"3921,0 0-6266,0 19-336,-3 16-472,-2 9-160,-3 11-71,-2 5-17,3 3-16,1-2-40,6 1-96,1-4 0,4-10 56,1-4-192,-2-19-1009,0-8-359</inkml:trace>
  <inkml:trace contextRef="#ctx0" brushRef="#br0" timeOffset="-16585.529">11250 12960 21893,'0'-1'138,"0"-1"0,1 1 1,-1-1-1,0 1 0,1-1 1,-1 1-1,1-1 0,0 1 1,-1-1-1,1 1 0,0-1 1,0 1-1,0 0 0,0 0 1,0-1-1,0 1 0,0 0 1,0 0-1,0 0 0,1 0 1,-1 0-1,0 1 0,1-1 0,-1 0 1,0 0-1,1 1 0,-1-1 1,1 1-1,0 0 0,-1-1 1,1 1-1,-1 0 0,1 0 1,-1 0-1,1 0 0,0 0-138,17-3 43,0 2 0,1 0 0,-1 1 0,0 1-1,0 0 1,0 2 0,0 0 0,0 1-1,-1 1 1,0 1 0,0 0 0,6 4-43,-18-6 4,-1 0 0,1 0 0,-1 0 0,-1 1-1,1-1 1,0 1 0,-1 0 0,0 1 0,-1-1 0,1 1 0,-1 0 0,0-1 0,0 1 0,-1 1 0,1-1 0,-1 0-1,-1 0 1,1 1 0,-1-1 0,-1 1 0,1 0 0,-1-1 0,0 1 0,0-1 0,-1 1 0,0 2-4,-1 6 72,0 1 1,-2 0 0,1-1 0,-2 0 0,0 0-1,-1 0 1,0 0 0,-2-1 0,1 0-1,-5 5-72,10-17 84,2-2-32,6 1-21,118 29-15,-120-28-19,1 0 0,0 1-1,-1-1 1,0 1 0,1 0-1,-1 0 1,0 1 0,-1-1-1,1 1 1,-1 0 0,1 0-1,-1 0 1,0 0 0,0 0-1,-1 1 1,1-1 0,-1 1-1,0 0 1,-1 0-1,1 0 1,-1 0 0,0 0-1,0 0 1,0 3 3,0 0 47,-1 1 0,0-1 0,0 1 0,-1-1 0,-1 1 0,1-1 0,-1 1 0,0-1 0,-1 0 0,0 0 0,0 0 0,-1 0 0,0-1 0,0 0 0,-1 1 0,0-1 0,0-1 0,-1 1 0,0-1 0,0 0 0,0 0 0,-1-1 0,0 0 0,0 0 0,0 0 0,-1-1 0,1 0 0,-1-1 0,0 0 0,0 0 0,0 0 0,0-1 0,-1 0 0,1-1 0,-1 0 0,1 0 0,-1-1 0,-5 0-47,-86-35 220,97 34-287,0-1 0,0 0-1,0 0 1,0 0 0,0-1-1,0 1 1,1-1 0,-1 0 0,1 1-1,-1-1 1,1 0 0,0 0-1,1-1 1,-1 1 0,0 0 0,1 0-1,0-1 1,-1 1 0,2-1-1,-1 0 1,0 1 0,1-1 0,-1 1-1,1-1 1,0 0 0,0 1-1,1-4 68,5-10-1909</inkml:trace>
  <inkml:trace contextRef="#ctx0" brushRef="#br0" timeOffset="-15355.855">12456 12727 21869,'0'0'1048,"0"2"69,6 304 1421,-4-213-2331,4 0-1,5 0 0,3-1 1,11 28-207,-5-75 296,6-101 173,-16 27-405,63-151 117,-68 170-180,1 0 0,0 1-1,1-1 1,-1 1-1,2 1 1,-1-1 0,1 1-1,1 1 1,0-1 0,0 1-1,0 1 1,0 0 0,1 0-1,0 1 1,8-3-1,-14 6-3,-1 1 0,1 0 0,0 0 0,-1 0-1,1 0 1,-1 1 0,1 0 0,0-1 0,0 1 0,-1 0 0,1 1 0,0-1 0,-1 1-1,1 0 1,0-1 0,-1 2 0,1-1 0,-1 0 0,1 1 0,-1-1 0,0 1 0,0 0-1,0 0 1,0 1 0,0-1 0,0 0 0,0 1 0,-1 0 0,1 0 0,-1-1 0,0 1-1,0 1 1,0-1 0,0 0 0,-1 0 0,1 1 0,-1-1 0,0 1 3,5 14 3,0-1 1,-2 1-1,0 0 1,-1-1 0,-1 2-1,-1-1 1,0 5-4,-1-21 2,1 23 72,0 1 1,-2 0-1,-1-1 0,-1 0 0,-1 1 1,-4 13-75,8-38-6,0 0 0,0-1 0,1 1 0,-1 0 1,0 0-1,0 0 0,0 0 0,0 0 0,0 0 0,0 0 0,-1 0 1,1 0-1,0 0 0,0 0 0,-1 0 0,1-1 0,-1 1 1,1 0-1,-1 0 0,1 0 0,-1 0 0,1-1 0,-1 1 0,1 0 1,-1-1-1,0 1 0,0 0 0,1-1 0,-1 1 0,0-1 0,0 1 1,0-1-1,1 0 0,-1 1 0,0-1 0,0 0 0,0 1 1,0-1-1,0 0 0,0 0 0,0 0 0,0 0 0,0 0 0,0 0 1,0 0-1,0 0 0,1 0 0,-1-1 0,0 1 0,0 0 0,0 0 1,0-1-1,0 1 0,0-1 0,1 1 0,-1-1 0,0 1 1,0-1-1,1 1 0,-1-1 0,0 0 0,1 1 0,-1-1 0,0 0 1,1 0-1,-1 0 0,1 1 0,-1-1 0,1 0 0,0 0 6,-5-31-796,4-8 2067</inkml:trace>
  <inkml:trace contextRef="#ctx0" brushRef="#br0" timeOffset="-14966.314">13183 13073 14435,'1'-1'7465,"-10"7"-5460,2-2-1714,1 0 1,0 0-1,1 1 0,-1 0 1,1 0-1,0 0 1,0 1-1,1 0 0,-1 0 1,1 0-1,1 0 0,-1 1 1,-2 6-292,2-3 34,1 1 1,-1 0-1,2 0 1,-1 0 0,2 0-1,-1 0 1,2 0-1,-1 0 1,1 1-1,1-1 1,0 0 0,1 0-1,0 0 1,1 0-1,0 0 1,1 1-35,-4-11 3,1 0 0,-1 0 0,1 0 0,-1 0 0,1 0 0,0 0 0,0 0 1,-1 0-1,1 0 0,0 0 0,0-1 0,0 1 0,0 0 0,0-1 0,0 1 0,0-1 0,0 1 0,0-1 0,0 1 0,0-1 0,0 0 0,0 1 0,0-1 0,1 0 0,-1 0 1,0 0-1,0 0 0,0 0 0,0 0 0,0 0 0,1 0 0,-1-1 0,0 1 0,0 0 0,0-1 0,0 1 0,0-1 0,0 1 0,0-1 0,0 1 0,0-1 0,0 0 1,0 0-1,0 1 0,0-1 0,-1 0 0,1 0-3,37-43 147,-30 31-85,-1-2-1,0 1 1,-1-1 0,0 0 0,-2-1 0,1 1-1,-2-1 1,0 0 0,-1 0 0,-1 0-1,0 0 1,-1-11-62,-5 33 95,1 153-20,3-123-58,0-20-5,1 1 0,0-1 0,1 0-1,0 1 1,1-1 0,2 0 0,-1 0 0,6 12-12,-9-27-14,0 0 0,0 0 1,0 0-1,1 0 0,-1 0 0,0 0 1,1 0-1,-1-1 0,1 1 1,-1 0-1,1 0 0,-1 0 0,1 0 1,-1-1-1,1 1 0,0 0 1,0-1-1,-1 1 0,1 0 0,0-1 1,0 1-1,0-1 0,0 1 1,-1-1-1,1 0 0,0 1 1,0-1-1,0 0 0,0 0 0,0 1 1,0-1-1,0 0 0,0 0 1,0 0-1,0 0 0,0 0 0,0-1 1,0 1-1,0 0 0,0 0 1,0-1-1,0 1 0,0 0 14,12-16-1492</inkml:trace>
  <inkml:trace contextRef="#ctx0" brushRef="#br0" timeOffset="-14577.145">13601 13010 23093,'-78'163'4063,"77"-162"-4054,0 0 0,1 0 0,-1 0 0,0 0 0,1 0 0,-1 0 0,0 1 0,1-1-1,0 0 1,-1 0 0,1 1 0,0-1 0,0 0 0,-1 1 0,1-1 0,0 0 0,0 1-1,1-1 1,-1 0 0,0 1 0,0-1 0,1 0 0,-1 1 0,0-1 0,1 0 0,0 0 0,-1 1-1,1-1 1,0 0 0,-1 0 0,1 0 0,0 0 0,0 0 0,0 0 0,0 0 0,0 0-1,0-1 1,0 1 0,0 0 0,0 0 0,0-1 0,1 1 0,-1-1 0,0 1 0,0-1-1,1 1 1,-1-1 0,0 0 0,1 0 0,-1 0 0,0 0 0,1 0 0,-1 0 0,1 0-9,115 25-17,-113-23 17,-1-1-1,1 1 1,-1 0-1,1 1 1,-1-1-1,0 0 0,0 1 1,0 0-1,0 0 1,-1 0-1,1 0 1,-1 0-1,1 0 1,-1 1-1,0-1 0,0 1 1,-1-1-1,1 1 1,-1 0-1,0 0 1,0 0-1,0 0 0,0 0 1,-1 0-1,1 0 1,-1 0-1,0 0 1,-1 1 0,1 1 75,-1 1 1,0 0 0,-1-1 0,0 1-1,0-1 1,0 0 0,-1 0-1,0 0 1,0 0 0,0 0 0,-1 0-1,0-1 1,0 0 0,0 0 0,-1 0-1,0 0 1,0 0 0,0-1 0,0 0-1,-1 0 1,0 0-76,3-2 11,-1 0 0,0 0-1,1-1 1,-1 1 0,0-1 0,0 1-1,1-1 1,-1 0 0,0-1 0,0 1-1,0-1 1,0 1 0,0-1 0,-1 0-1,1-1 1,0 1 0,0-1 0,0 0 0,1 0-1,-1 0 1,0 0 0,0-1 0,0 1-1,1-1 1,-1 0 0,1 0 0,-1-1-1,1 1 1,0-1 0,0 1 0,0-1-1,0 0 1,1 0 0,-3-3-11,-6-14-814,0 1-599</inkml:trace>
  <inkml:trace contextRef="#ctx0" brushRef="#br0" timeOffset="-13215.214">14533 13175 11618,'5'-8'1284,"-1"1"-425,1-1-1,-1 1 0,-1-1 1,1 0-1,-1 0 1,-1 0-1,0-1 1,0 1-1,0 0 0,-1-1 1,0 1-1,-1-1 1,0 0-1,-1-7-858,1 14 94,-1 0 1,0 0-1,0 1 1,0-1-1,-1 0 0,1 1 1,0-1-1,-1 1 1,1-1-1,-1 1 0,1 0 1,-1-1-1,0 1 1,1 0-1,-1 0 0,0 0 1,0 0-1,0 1 1,0-1-1,0 0 0,0 1 1,0-1-1,0 1 0,0 0 1,0 0-1,0 0 1,0 0-1,0 0 0,0 0 1,0 0-1,0 1 1,0-1-1,0 1 0,0-1 1,-1 2-95,-68 29 582,60-24-565,1 0 0,0 1 0,0 1 0,0 0 0,1 0 0,1 1 0,0 0 0,0 0 0,1 0 0,0 1 1,1 1-1,0-1 0,1 1 0,0 0 0,0 0 0,2 0 0,0 1 0,0 0 0,1-1 0,0 1 0,1 0 0,1 12-17,0-23-1,0 0 0,1 1 0,-1-1 0,1 0 1,-1 0-1,1 0 0,0 1 0,0-1 0,0 0 0,0 0 1,0 0-1,0 0 0,0-1 0,1 1 0,-1 0 0,1 0 0,-1-1 1,1 1-1,0-1 0,-1 0 0,1 1 0,0-1 0,0 0 0,0 0 1,0 0-1,0 0 0,0 0 0,1-1 0,-1 1 0,0-1 0,0 1 1,0-1-1,1 0 0,-1 0 0,0 0 0,1 0 0,-1 0 0,0 0 1,0-1-1,0 1 0,1-1 0,-1 0 0,0 1 0,0-1 0,0 0 1,0 0-1,0 0 0,0-1 0,0 1 0,1-1 1,5-4 1,0 1 0,-1-1 0,1-1 0,-1 1 1,0-1-1,-1-1 0,0 1 0,0-1 0,-1 0 0,0 0 0,0-1 0,-1 1 0,0-1 0,0 0 0,-1 0 0,0-1 0,-1 1 0,0-1 0,0 1 0,-1-1 0,0 0 0,-1 1 1,0-1-1,-1-1-1,1 9-7,-2 6-9,-34 215 29,35-161 139,1-58-150,0 1 0,0-1-1,0 1 1,1-1 0,-1 1 0,0-1-1,0 1 1,0-1 0,0 1 0,1-1-1,-1 1 1,0-1 0,0 1-1,1-1 1,-1 1 0,0-1 0,1 0-1,-1 1 1,1-1 0,-1 0 0,0 1-1,1-1 1,-1 0 0,1 1 0,-1-1-1,1 0 1,-1 0 0,1 0-1,-1 0 1,1 1 0,-1-1 0,1 0-1,-1 0 1,1 0 0,-1 0 0,1 0-1,0 0 1,-1 0 0,1 0-1,-1 0 1,1-1 0,-1 1 0,1 0-1,-1 0 1,1 0 0,-1-1 0,1 1-1,-1 0 1,0 0 0,1-1 0,-1 1-1,1 0 1,-1-1 0,0 1-1,1-1 1,-1 1 0,0 0 0,1-1-1,-1 1 1,0-1 0,0 1 0,1-1-1,-1 1 1,0-1 0,0 1-1,0-1 0,26-32 20,-26 33-21,124-187 83,-125 188-84,1 0-1,0-1 1,0 1 0,0 0-1,0 0 1,0 0 0,0 0-1,0 0 1,0 0 0,0-1 0,0 1-1,0 0 1,0 0 0,1 0-1,-1 0 1,0-1 0,1 1-1,-1 0 1,1 0 0,-1-1-1,1 1 1,-1 0 0,1-1-1,-1 1 1,1 0 0,-1-1-1,1 1 1,0-1 0,-1 1 0,1-1-1,0 1 1,0-1 0,0 0-1,-1 1 1,1-1 0,0 0-1,0 1 1,0-1 0,-1 0-1,1 0 1,0 0 0,0 0-1,0 0 1,0 0 0,0 0 0,0 0-1,-1 0 1,1 0 0,0-1-1,0 1 1,0 0 0,-1-1-1,1 1 1,0 0 0,0-1-1,0 1 1,-1-1 0,1 1-1,0-1 1,-1 1 0,1-1-1,-1 0 1,1 1 0,-1-1 0,1 0-1,-1 1 1,1-1 0,-1 0-1,1 0 2,21 152 112,-21-150-108,0-1 0,0 1 0,0-1 0,0 0 0,0 1 0,0-1 0,0 0 0,0 0 0,1 0 0,-1 0 0,0 0 0,0 0 0,0 0 0,0 0 0,0-1 0,0 1 0,0 0 0,0-1-1,1 1 1,-1 0 0,0-1 0,0 0 0,-1 1 0,1-1 0,0 1 0,0-1 0,0 0 0,0 0 0,0 1 0,-1-1 0,1 0 0,0 0 0,-1 0 0,1 0 0,-1 0 0,1 0 0,-1 0 0,1 0 0,-1 0 0,0 0-1,1-1-3,0 0 2,73-65 61,-72 68-65,1 0 0,-1-1-1,0 1 1,0 1 0,1-1 0,-1 0 0,0 0-1,0 1 1,0-1 0,0 1 0,0 0-1,-1 0 1,1-1 0,0 1 0,-1 0 0,0 0-1,1 1 1,-1-1 0,0 0 0,0 0-1,0 1 1,0-1 0,0 0 0,-1 1 0,1-1-1,-1 1 1,0-1 0,1 1 0,-1-1 0,0 1-1,-1-1 1,1 1 0,0-1 0,-1 1-1,1-1 3,0 3-1,23 80 48,-22-84-51,-1-1 1,1 1-1,-1-1 0,1 0 0,-1 1 1,1-1-1,-1 1 0,1-1 0,-1 0 0,1 0 1,0 1-1,-1-1 0,1 0 0,-1 0 1,1 0-1,0 0 0,-1 1 0,1-1 1,0 0-1,-1 0 0,1 0 0,0-1 1,-1 1-1,1 0 0,0 0 0,-1 0 1,1 0-1,-1-1 0,1 1 0,0 0 1,-1 0-1,1-1 0,-1 1 0,1 0 1,-1-1-1,1 1 0,-1-1 0,1 1 1,-1-1-1,1 1 0,-1-1 0,0 1 1,1-1-1,-1 1 0,0-1 0,1 0 1,-1 1-1,0-1 0,0 1 0,0-1 1,1 0-1,-1 1 0,0-1 0,0 0 4,-2 1-1187,-6-1-798</inkml:trace>
  <inkml:trace contextRef="#ctx0" brushRef="#br0" timeOffset="-12245.408">15484 13102 19108,'-3'-26'3688,"3"24"-2179,0 2-375,0 2-318,-4 81 223,2-60-978,0 1 0,2 0-1,0 0 1,2-1 0,1 1 0,1-1-1,1 5-60,-5-26 5,1 0 0,-1 0 0,0 0 0,1-1 0,-1 1 0,1 0 0,-1 0 0,1-1 0,0 1 0,0 0 0,0-1 0,0 1 0,0-1 0,0 1 0,0-1 0,0 1 0,1-1 0,-1 0 0,0 0 0,1 0 0,-1 1 0,1-1 0,-1-1 0,1 1 0,0 0 0,-1 0 0,1-1 0,0 1 0,0-1 0,0 1 0,-1-1-1,1 0 1,0 0 0,0 1 0,0-1 0,0-1 0,-1 1 0,1 0 0,0 0 0,0-1 0,0 1 0,-1-1 0,1 1 0,0-1 0,-1 0 0,1 0 0,0 0 0,-1 0 0,1 0 0,-1 0 0,1 0 0,0-1-5,186-180 311,-187 180-312,0 1 1,-1-1 0,1 1 0,0-1-1,0 1 1,0 0 0,0-1-1,0 1 1,0 0 0,0 0-1,1-1 1,-1 1 0,0 0 0,1 0-1,-1 1 1,0-1 0,1 0-1,-1 0 1,1 1 0,0-1-1,-1 1 1,1-1 0,-1 1 0,1 0-1,0-1 1,-1 1 0,1 0-1,0 0 1,-1 0 0,1 0-1,0 1 1,-1-1 0,1 0 0,-1 1-1,1-1 1,0 1 0,-1 0-1,1-1 1,-1 1 0,1 0-1,-1 0 1,0 0 0,1 0 0,-1 0-1,0 0 1,0 0 0,0 0-1,0 1 1,1 0 0,20 133 175,-22-135-168,1 1 0,0 0 0,0 0 0,0 0 0,0-1 0,0 1 0,0-1 0,0 1 0,0-1 0,0 1 1,1-1-1,-1 1 0,0-1 0,0 0 0,0 0 0,1 0 0,-1 0 0,0 0 0,0 0 0,0 0 0,1 0 0,-1 0 0,0 0 0,0-1 0,0 1 1,0 0-1,0-1 0,1 1 0,-1-1 0,0 1 0,0-1 0,0 0 0,0 1 0,0-1 0,-1 0 0,1 0 0,0 0 0,0 0 0,0 0 1,-1 0-1,1 0 0,0 0 0,-1 0 0,1 0 0,-1 0 0,1 0 0,-1 0 0,0 0 0,1-1-7,0 0 6,27-34 57,-24 28-57,1 1 0,-1 0 0,2 1 0,-1-1 0,1 1 0,0 0 0,0 0 0,1 1 0,0 0 0,0 0 0,6-3-6,-11 7-2,-1 1 0,0-1-1,0 1 1,1 0 0,-1 0-1,0 0 1,0 0 0,1 0-1,-1 0 1,0 0 0,0 0-1,1 0 1,-1 0 0,0 1 0,0-1-1,1 1 1,-1-1 0,0 1-1,0-1 1,0 1 0,0 0-1,0-1 1,0 1 0,0 0-1,0 0 1,0 0 0,0 0 0,0 0-1,0 0 1,0 0 0,-1 0-1,1 0 1,-1 0 0,1 0-1,-1 0 1,1 1 0,-1-1-1,1 0 1,-1 0 0,0 1 0,0-1-1,0 0 1,0 0 0,0 1-1,0 0 3,1 61-153,-13-29-1413,4-27-168</inkml:trace>
  <inkml:trace contextRef="#ctx0" brushRef="#br0" timeOffset="-11965.257">16002 12766 12571,'-7'5'5065,"-2"2"1200,0 2-4833,0 5-767,4-1-177,2 1-352,1-1-120,5-6-1257</inkml:trace>
  <inkml:trace contextRef="#ctx0" brushRef="#br0" timeOffset="-11533.213">16501 13057 19548,'16'-34'5285,"-16"33"-3878,-4 0-234,-9 3-1017,-1 1 0,1 0 1,-1 1-1,1 0 0,0 1 1,0 1-1,1 0 0,0 0 1,0 1-1,0 1 1,1 0-1,-6 5-156,8-5 25,-1 1-1,1 0 1,0 0 0,1 1 0,0 0-1,1 0 1,0 1 0,1 0 0,0 0-1,0 1 1,1 0 0,1 0 0,0 0-1,1 0 1,0 1 0,1-1 0,0 1-1,0 11-24,2-22-5,0 0 0,-1 1 0,1-1 0,1 0 0,-1 0 0,0 0 0,0 0 0,1 0 0,-1 0 0,1 0 0,0 0 0,-1 0 0,1 0 0,0 0 0,0 0 0,0-1 0,1 1 0,-1 0 0,0-1 0,0 1 0,1-1 0,-1 1 0,1-1 0,0 0 0,-1 1 0,1-1 0,0 0 0,0 0 0,0 0 0,0 0 0,0-1 0,0 1 0,0 0 0,0-1 0,0 0 0,0 1 0,0-1 0,0 0 0,0 0 0,0 0 0,0 0 0,1-1 5,28-5-236,3-12 1138</inkml:trace>
  <inkml:trace contextRef="#ctx0" brushRef="#br0" timeOffset="-10875.912">16662 13127 22117,'-45'55'4013,"44"-54"-3961,0 0 0,1 0 1,-1 0-1,0 0 0,0 1 1,1-1-1,-1 0 0,0 1 1,1-1-1,0 0 0,-1 1 1,1-1-1,0 0 0,-1 1 1,1-1-1,0 1 0,0-1 1,0 1-1,0-1 0,1 0 1,-1 1-1,0-1 0,1 1 1,-1-1-1,0 0 0,1 1 1,0-1-1,-1 0 0,1 0 0,0 1 1,0-1-1,-1 0 0,1 0 1,0 0-1,0 0 0,0 0 1,0 0-1,1 0 0,-1 0 1,0-1-1,0 1 0,0 0 1,1-1-1,-1 1 0,0-1 1,1 1-53,8 0 6,0-1-1,0 0 1,-1-1 0,1 0 0,0 0-1,-1-1 1,1 0 0,-1-1 0,1 0-1,-1 0 1,0-1 0,0 0 0,0-1-1,-1 0 1,0 0 0,0-1-6,-2 3 6,0 0 0,0 0 1,0 0-1,-1-1 1,1 0-1,-1 0 0,0-1 1,0 0-1,-1 1 0,1-1 1,-1-1-1,0 1 0,0-1 1,-1 1-1,0-1 0,0 0 1,0 0-1,-1-1 0,0 1 1,0 0-1,0-2-6,-2 7 6,-1 0 1,1 0-1,0 0 0,-1 0 0,1 0 1,0 0-1,-1 0 0,1 0 0,-1 0 1,0 0-1,1 1 0,-1-1 0,0 0 0,1 0 1,-1 1-1,0-1 0,0 0 0,0 1 1,0-1-1,0 0 0,1 1 0,-1-1 1,0 1-1,0 0 0,0-1 0,0 1 1,-1 0-1,1 0 0,0 0 0,0-1 1,0 1-1,0 0 0,0 0 0,0 0 0,0 1 1,0-1-1,0 0 0,0 0 0,0 1 1,0-1-1,0 0 0,0 1 0,0-1 1,0 1-1,0-1 0,0 1 0,0 0 1,1-1-1,-1 1 0,0 0 0,0 0 1,1-1-1,-1 1 0,0 0 0,1 0 0,-1 0 1,1 0-1,-1 0 0,1 0-6,-19 19 68,1 0-1,1 1 1,1 1 0,1 1-1,1 0 1,1 1 0,-6 16-68,16-36 9,1 0 0,0 0 1,0 0-1,0 0 0,1 0 1,0 0-1,-1 1 0,1-1 1,1 1-1,-1-1 0,1 0 1,0 1-1,0-1 0,0 1 1,0-1-1,1 1 0,0-1-9,1-3-1,0-1 0,0 1 0,1-1 0,-1 0 0,0 0 0,0 0 0,0 0 0,1-1 0,-1 1 0,0-1 0,0 1 0,0-1-1,0 0 1,1 1 0,-1-1 0,0 0 0,0-1 0,-1 1 0,1 0 0,0 0 0,0-1 0,-1 1 0,1-1 0,-1 0 0,1 1 0,-1-1-1,1 0 1,-1-1 1,2 1-2,60-60-75,-44 41-73,0 2 0,2 0-1,0 1 1,1 1 0,22-12 150,-43 28-9,0 0 0,0 0 1,0 0-1,0 0 0,0 0 0,1 0 0,-1 0 0,0 0 0,0 1 0,1-1 0,-1 0 1,1 1-1,-1 0 0,0-1 0,1 1 0,-1 0 0,1-1 0,-1 1 0,1 0 1,-1 0-1,1 0 0,-1 0 0,1 1 0,-1-1 0,0 0 0,1 1 0,-1-1 0,1 0 1,-1 1-1,0 0 0,1-1 0,-1 1 0,0 0 0,0 0 0,1 0 0,-1 0 1,0 0-1,0 0 0,0 0 0,0 0 0,0 0 0,0 0 0,-1 0 0,1 1 0,0-1 1,-1 0-1,1 1 9,-6 113 357,-3-20 403,8-95-757,0 1 0,0-1 0,1 1 0,-1-1 0,0 1 0,1-1 0,-1 0 0,1 1 0,-1-1-1,1 1 1,-1-1 0,0 0 0,1 1 0,-1-1 0,1 0 0,-1 0 0,1 0 0,0 1 0,-1-1 0,1 0-1,-1 0 1,1 0 0,-1 0 0,1 0 0,0 0 0,-1 0 0,1 0 0,-1 0 0,1 0 0,-1 0 0,1 0 0,-1 0-1,1-1 1,0 1 0,-1 0 0,1 0 0,-1-1 0,1 1 0,-1 0 0,0-1 0,1 1 0,-1 0 0,1-1-1,-1 1 1,0-1 0,1 1 0,-1-1 0,0 1 0,1-1 0,-1 1 0,0-1 0,1 1 0,-1-1 0,0 1-1,0-1 1,0 1 0,0-1 0,0 1 0,0-1 0,0 0 0,0 1 0,0-1-3,2-1 7,130-166-327,-132 167 305,1-1 0,0 0 0,0 1 0,0-1 0,0 1 0,0-1 0,1 1 0,-1 0 0,0 0 0,1-1 0,-1 1 0,1 0 0,-1 0 0,1 0 0,-1 0 0,1 1 0,0-1 0,0 0 0,-1 1 0,1-1-1,0 1 1,0-1 0,0 1 0,-1 0 0,1 0 0,0 0 0,0 0 0,0 0 0,0 0 0,-1 1 0,1-1 0,0 0 0,0 1 0,-1 0 0,1-1 0,0 1 0,-1 0 0,1 0 0,0 0 0,-1 0 0,1 0 0,-1 0 0,0 0 0,1 1 0,-1-1 0,0 0-1,0 1 16,4 13-2,0 0-1,-2 0 0,0 1 0,0 0 0,-2-1 1,0 1-1,-1 12 3,3 33 140,-2-59-215,-1-2-677,0 0 765</inkml:trace>
  <inkml:trace contextRef="#ctx0" brushRef="#br0" timeOffset="-8541.32">17422 12649 18668,'13'-4'5458,"-1"27"-4469,-12-23-972,6 126 1202,-6 432 1224,3-869-1796,-3 308-663,-1 21 5,1-13 12,-1 0 0,1-1 0,-1 1 0,1 0 0,1 0-1,-1-1 1,1 1 0,-1 0 0,1-1 0,1 1 0,-1-1 0,1 1-1,0-1 1,0 0 0,0 1 0,0-1 0,1 0 0,-1 0 0,1-1-1,0 1 1,0-1 0,1 1 0,-1-1 0,1 0 0,0 0 0,0 0-1,0-1 1,0 1 0,0-1 0,0 0 0,1 0 0,-1-1 0,0 1-1,1-1 1,0 0 0,-1 0 0,1-1 0,0 1 0,3-1-1,-3-2 3,1 0 1,0-1-1,-1 0 1,1 0 0,-1 0-1,0 0 1,0-1 0,0 0-1,-1 0 1,0-1-1,1 1 1,-1-1 0,-1 0-1,1 0 1,-1 0 0,1 0-1,-2 0 1,1-1-1,0 0 1,-1 1 0,1-7-4,-2 9 10,-1 3-4,-9 49-30,4-6 50,3 88 140,2-130-164,0 1 1,0-1-1,1 0 0,-1 0 1,0 0-1,0 1 1,1-1-1,-1 0 0,1 0 1,-1 0-1,1 0 1,-1 0-1,1 0 1,-1 0-1,1 0 0,0 0 1,0 0-1,0 0 1,-1 0-1,1 0 1,0-1-1,0 1 0,0 0 1,0-1-1,0 1 1,1 0-1,-1-1 0,0 1 1,0-1-1,0 0 1,0 1-1,0-1 1,1 0-1,-1 0 0,0 0 1,0 0-1,1 0 1,-1 0-1,0 0 1,0 0-1,0 0 0,1-1 1,-1 1-1,0-1 1,0 1-1,0 0 1,0-1-1,0 0 0,0 1 1,0-1-1,0 0 1,0 1-1,0-1 0,0 0 1,0 0-1,0 0 1,-1 0-1,1 0 1,0 0-3,50-60 65,-50 61-65,13-23 9,-10 17-7,-1 0 1,1 0-1,0 0 0,0 0 1,0 0-1,1 1 1,0 0-1,0 0 0,1 0 1,-1 0-1,1 1 0,0 0 1,6-3-3,-7 8-3,-1 0 0,1 1 0,-1 0 0,0 0-1,0 0 1,0 0 0,0 0 0,0 1 0,0 0 0,0 0 0,-1 0 0,0 0 0,1 1 0,-1-1 0,0 1 0,-1 0 0,1-1 0,-1 1 0,0 1 0,0-1 0,0 0 0,0 0 0,-1 1 0,1-1 0,-1 2 3,0-4 1,19 46 68,-49-85-5799,21 13 4426,0-4 1881</inkml:trace>
  <inkml:trace contextRef="#ctx0" brushRef="#br0" timeOffset="-8291.121">17789 12876 18308,'-6'-16'2096,"2"3"417,-1 2-857,5 11-367,0 0-65,0 0-512,0 0-240,0 0-280,2 0-128,-1 0 16,1 0-200,-1 0-1280,1 0 3320</inkml:trace>
  <inkml:trace contextRef="#ctx0" brushRef="#br0" timeOffset="-7632.303">18001 12971 23493,'0'0'1195,"3"0"259,42-6-571,-42 4-827,1 1 1,-1-1-1,1 1 1,-1 0-1,1 0 0,0 1 1,-1-1-1,1 1 0,0-1 1,-1 1-1,1 0 0,0 1 1,0-1-1,-1 1 0,1-1 1,-1 1-1,1 0 0,0 0 1,-1 1-1,0-1 1,1 1-1,-1 0 0,0 0 1,0 0-1,0 0 0,0 0 1,0 1-1,0-1 0,-1 1 1,1 0-1,-1 0 0,0 0 1,0 0-1,0 0 1,0 0-1,0 1 0,-1-1-56,2 8 8,-1-1 0,-1 0 0,0 1-1,0-1 1,-1 1 0,-1-1 0,1 1 0,-2-1 0,1 0-1,-3 6-7,2-5 11,0-1 0,1 0-1,-1 0 1,2 1-1,0-1 1,0 1-1,1-1 1,0 0 0,1 1-1,1 5-10,-1-15 6,-1 0 0,0-1-1,0 1 1,0 0-1,1 0 1,-1-1 0,1 1-1,-1-1 1,0 1 0,1-1-1,-1 0 1,1 1-1,-1-1 1,1 0 0,-1 0-1,1 0 1,-1 0 0,0 0-1,1-1 1,-1 1 0,1 0-1,-1-1 1,1 1-1,-1-1 1,0 1 0,1-1-1,-1 1 1,0-1 0,1 0-1,-1 0 1,0 0-1,0 0 1,0 0 0,0 0-1,0 0 1,0 0 0,0 0-1,0 0 1,0-1-1,-1 1 1,1 0 0,0-1-1,-1 1 1,1 0 0,-1-2-6,12-12 11,-1 0 1,-1 0 0,-1-1 0,0 0-1,-1-1 1,-1 0 0,0 0 0,-1 0-1,-1-1 1,-1 0 0,2-18-12,-15 3 97,20 67-89,12-8 0,-16-24-9,0-1-1,0 1 0,0-1 0,0-1 0,1 1 1,-1-1-1,0 0 0,0-1 0,1 0 0,-1 0 1,0-1-1,0 1 0,0-2 0,0 1 1,-1-1-1,1 0 0,-1 0 0,1-1 0,-1 1 1,0-2-1,0 1 0,-1-1 0,4-3 2,-7 7 1,17-13 2,-1-1-1,0-1 0,-1 0 0,0-1 0,-2-1 0,0 0 1,-1-1-1,1-5-2,-7 3 13,-13 21-14,-6 6 7,1 2-1,-1 0 1,1 0 0,1 1 0,0 0 0,0 0 0,0 1 0,2 1-1,-1-1 1,1 1 0,1 0 0,0 1 0,0-1 0,1 1-1,1 1 1,0-1 0,0 0 0,1 4-6,-1-7 3,1 0-1,0 0 1,1 0-1,0 0 1,0 1 0,1-1-1,1 0 1,-1 1-1,1-1 1,1 1 0,0-1-1,0 0 1,1 1-1,0-1 1,0 0-1,1 0 1,1 1-3,-3-9-25,0 1 0,1-1 0,-1 0 0,0 0 0,0 0 0,1 0 0,-1-1-1,1 1 1,-1 0 0,1-1 0,-1 1 0,1-1 0,-1 1 0,1-1 0,0 0 0,-1 1 0,1-1 0,0 0 0,-1 0 0,1 0 0,0 0-1,-1-1 1,1 1 0,-1 0 0,1-1 0,0 1 0,-1-1 0,1 1 0,-1-1 0,1 0 0,-1 0 0,0 0 0,1 0 0,-1 0 0,1 0 25,28-21-1182</inkml:trace>
  <inkml:trace contextRef="#ctx0" brushRef="#br0" timeOffset="-6871.775">19087 12492 21181,'8'-21'3342,"-8"20"-1801,0 5-489,-21 403 555,13-66-1170,-14-396-1151,-10-11 105,-3 2 0,-3 2 0,-13-13 609,34 49 159,15 23 154,2 3 50,12 13 96,-2-7-418,0-1 0,1 0 1,-1 0-1,1-1 1,1-1-1,-1 0 1,0 0-1,1-1 0,-1-1 1,1 0-1,0-1 1,-1 0-1,1 0 1,-1-1-1,1-1 0,11-2-41,87-18-590,-53 8-781</inkml:trace>
  <inkml:trace contextRef="#ctx0" brushRef="#br0" timeOffset="-6500.49">19668 12746 22237,'-281'179'5846,"275"-173"-5814,-1-1 0,2 1-1,-1 0 1,1 0 0,0 1 0,0-1-1,0 1 1,1 0 0,0 0-1,1 1 1,0-1 0,0 1-1,0 0 1,1 0 0,0 0 0,1 0-1,0 0 1,0 0 0,0 0-1,1 0 1,0 1 0,2 2-32,-3-9 1,1-1 0,0 0 0,0 0 0,0 0 0,0 1 1,0-1-1,1 0 0,-1 0 0,0 0 0,0 1 0,1-1 0,-1 0 0,1 0 1,-1 0-1,1 0 0,-1 0 0,1 0 0,0 0 0,0 0 0,-1 0 0,1 0 0,0 0 1,0 0-1,0-1 0,0 1 0,0 0 0,0-1 0,0 1 0,0-1 0,0 1 1,0-1-1,1 1 0,-1-1 0,0 0 0,0 1 0,0-1 0,0 0 0,1 0 1,-1 0-1,0 0 0,0 0 0,1 0 0,-1 0 0,0-1 0,0 1 0,0 0 1,0-1-1,1 1 0,0-1-1,57-35 15,-49 30-3,5-4 32,1-1-1,-2 0 0,0-1 1,0-1-1,-1 0 0,0-1 1,-2 0-1,1-1 0,-2 0 0,0 0 1,-1-2-1,0 1 0,5-15-43,-14 28-3,1 0 0,-1 0 0,0 0 0,0 0 0,0-1-1,0 1 1,-1 0 0,1 0 0,-1 0 0,1 0 0,-1 0 0,0 0-1,-1 0 1,1 0 0,0 0 0,-1 0 0,0 0 0,1 1 0,-1-1 0,0 1-1,0-1 1,-1 1 0,1 0 0,0 0 0,-1 0 0,1 0 0,-1 0-1,0 1 1,0-1 0,0 1 0,1-1 0,-1 1 0,0 0 0,-1 0-1,1 1 1,0-1 0,0 1 0,0-1 0,0 1 0,0 0 0,-1 0-1,1 0 1,0 1 0,0-1 0,0 1 0,0 0 0,0 0 0,0 0 0,0 0-1,0 0 1,-1 1 3,-4 6-1072,5 1 844</inkml:trace>
  <inkml:trace contextRef="#ctx0" brushRef="#br0" timeOffset="-4763.157">20424 12617 21061,'-2'-2'289,"0"-1"0,1 0 0,-1 1 0,-1-1 1,1 1-1,0 0 0,-1 0 0,1-1 1,-1 2-1,1-1 0,-1 0 0,0 0 1,0 1-1,0 0 0,0 0 0,0-1 1,0 2-1,0-1 0,0 0 0,0 1 1,0-1-1,-1 1 0,1 0 0,0 0-289,-4 0 79,1 1 0,0 0 0,0 0-1,1 1 1,-1 0 0,0 0 0,0 0-1,1 1 1,-1-1 0,1 1-1,0 1 1,0-1 0,0 1 0,0 0-1,1 0 1,-1 0 0,1 1 0,-3 3-79,-1 5-1,1 0 1,0 1 0,1 0-1,0 0 1,1 0 0,1 1 0,0-1-1,1 1 1,0 0 0,1 0-1,1 0 1,1 0 0,0 1-1,1-1 1,0 0 0,2 0 0,-1 0-1,4 7 1,-6-18-61,1-1-1,0 0 1,-1 0-1,1 0 1,1 0-1,-1 1 1,0-1-1,1-1 1,-1 1-1,1 0 1,0 0-1,0-1 1,0 1-1,0-1 1,1 1-1,-1-1 1,1 0-1,-1 0 1,1 0-1,0 0 0,-1 0 1,1-1-1,0 0 1,0 1-1,0-1 1,1 0-1,-1 0 1,0-1-1,0 1 1,1 0-1,-1-1 1,0 0-1,0 0 1,1 0-1,-1 0 1,0-1-1,0 1 1,1-1-1,-1 0 1,2 0 61,25-13-2005</inkml:trace>
  <inkml:trace contextRef="#ctx0" brushRef="#br0" timeOffset="-4350.37">20713 12188 19572,'0'0'89,"0"-1"1,0 1-1,0-1 0,0 1 0,-1 0 0,1-1 0,0 1 1,0-1-1,0 1 0,0 0 0,-1-1 0,1 1 0,0 0 1,0-1-1,-1 1 0,1 0 0,0-1 0,-1 1 0,1 0 1,0-1-1,-1 1 0,1 0 0,0 0 0,-1 0 1,1-1-1,-1 1 0,1 0 0,0 0 0,-1 0 0,1 0 1,-1 0-1,1 0 0,0 0 0,-1 0 0,1 0 0,-1 0 1,1 0-1,-1 0 0,1 0 0,0 0 0,-1 0 0,1 0 1,-1 0-1,1 0 0,0 1 0,-1-1 0,1 0 0,-1 0 1,1 1-1,0-1 0,-1 0 0,1 0 0,0 1 1,-1-1-1,1 0 0,0 1 0,0-1 0,-1 0 0,1 1 1,0-1-1,0 1 0,0-1 0,0 0 0,-1 1 0,1-1 1,0 1-1,0-1-89,-12 21 195,0 1 0,1 0 1,2 1-1,0 0 0,1 0 1,2 1-1,0 0 0,1 2-195,-2 4 149,-5 17-37,3 1-1,1 0 1,3 0 0,2 1-1,2-1 1,2 1 0,2-1-1,4 12-111,-7-57 62,3-6 26,61-115 231,-59 104-308,1 0 1,0 0 0,0 1-1,2 0 1,-1 0 0,2 0-1,0 1 1,0 0 0,8-6-12,-16 17 0,-1 0-1,1 0 1,0 0 0,0 0 0,0 0 0,0 0-1,0 0 1,0 0 0,0 1 0,0-1-1,0 0 1,0 1 0,0-1 0,1 1 0,-1-1-1,0 1 1,0-1 0,1 1 0,-1 0 0,0 0-1,0 0 1,1 0 0,-1 0 0,0 0-1,1 0 1,-1 0 0,0 0 0,0 0 0,1 1-1,-1-1 1,0 1 0,0-1 0,1 1 0,-1-1-1,0 1 1,0 0 0,0-1 0,0 1 0,0 0-1,0 0 1,0 0 0,0 0 0,0 0-1,-1 0 1,1 0 0,16 58-1,-29 124 92,1-94-16,11-86-180,1-8-428,3-20-811,3-5-533</inkml:trace>
  <inkml:trace contextRef="#ctx0" brushRef="#br0" timeOffset="-3986.761">21088 12515 19428,'-2'26'5054,"-21"10"-2953,10-17-1322,3-2-669,2 1 0,-1-1 0,2 1 0,0 1 0,2-1 0,0 1 0,1 0 1,0 0-1,2 1 0,0-1 0,1 10-110,1-28 1,-1 0 1,1 0-1,-1 0 1,1 1 0,0-1-1,-1 0 1,1 0-1,0 0 1,0 0-1,0 1 1,0-1 0,0 0-1,0 0 1,0 1-1,0-1 1,0 0-1,1 0 1,-1 0-1,1 0 1,-1 0 0,0 1-1,1-1 1,0 0-1,-1 0 1,1 0-1,0 0 1,-1 0 0,1-1-1,0 1 1,0 0-1,0 0 1,0 0-1,0-1 1,0 1 0,0 0-1,0-1 1,0 1-1,0-1 1,0 1-1,0-1 1,0 0-1,1 1 1,-1-1 0,0 0-1,0 0 1,0 0-1,1 0 1,-1 0-1,0 0 1,0 0 0,0 0-1,1 0 1,-1-1-1,0 1 1,0 0-1,0-1 1,0 1 0,1-1-3,8-9 40,-1-1-1,0 1 0,0-1 0,-1-1 0,-1 0 0,0 0 0,-1 0 0,0-1 0,0 0 0,-2 0 1,0 0-1,0-1 0,-1 1 0,0-9-38,-2 17 10,0 0 1,0 1-1,-1-1 1,1 0-1,-1 1 0,0-1 1,-1 0-1,1 1 1,-1-1-1,0 0 0,0 1 1,-1-1-1,1 1 1,-1 0-1,0-1 1,0 1-1,0 0 0,-1 0 1,1 0-1,-1 0 1,0 1-1,0-1 1,-1 1-1,1 0 0,-1 0 1,1 0-1,-1 0 1,0 1-1,0-1 0,0 1 1,0 0-1,-1 0 1,1 0-1,0 1 1,-1 0-1,0 0 0,-3-1-10,6 3-85,0 0 0,-1 0 0,1 0 0,0 1 0,0-1 0,0 1 0,0-1 0,0 1 0,1-1 0,-1 1 0,0 0 0,1 0 0,-1 0 0,1 0 0,0 0 0,-1 0 0,1 1 0,0-1 0,0 0 0,1 1 0,-1-1 0,0 0 0,1 1 0,0-1 0,-1 1 0,1-1 0,0 1 0,0-1 0,0 0 0,1 1-1,-1-1 1,0 1 0,1-1 0,0 1 0,0-1 0,-1 0 0,2 2 85,5 18-2007</inkml:trace>
  <inkml:trace contextRef="#ctx0" brushRef="#br0" timeOffset="-3192.54">21422 12581 18020,'26'-102'8490,"-27"101"-8429,0-1 1,0 1 0,0 0-1,0 1 1,0-1 0,0 0-1,0 0 1,0 0-1,0 0 1,0 1 0,0-1-1,-1 1 1,1-1 0,0 1-1,0-1 1,-1 1 0,1-1-1,0 1 1,-1 0 0,1 0-1,0 0 1,-1 0-1,1 0 1,0 0 0,-1 0-1,1 0 1,0 1 0,-1-1-1,1 1 1,0-1 0,-1 0-1,1 1 1,0 0 0,0-1-1,0 1 1,0 0-1,-1 0 1,1 0 0,0-1-1,0 1 1,1 0 0,-1 0-1,0 1 1,0-1 0,0 1-62,-11 9 14,0 0 0,0 1 0,2 1 0,-1 0 0,2 0 0,0 1 0,0 0 0,1 1 0,1 0 0,1 0 0,0 0 0,1 1 0,0 0 0,1 0 0,1 0 0,1 1 0,0-1 0,1 1 0,1-1 0,1 1 0,0-1 0,2 5-14,-4-20 1,1 0 0,0 0 0,0 0 0,0 0 0,0 0 0,0 0 0,0 0 0,0 0 0,1 0 0,-1-1 0,0 1 0,0 0 0,1 0 0,-1 0 0,0 0 0,1 0 0,-1-1 0,1 1 0,-1 0 0,1 0 0,0-1 0,-1 1 0,1 0 0,0-1 0,-1 1 1,1-1-1,0 1 0,0-1 0,-1 1 0,1-1 0,0 1 0,0-1 0,0 0 0,0 1 0,0-1 0,0 0 0,-1 0 0,1 0 0,0 0 0,0 0 0,0 0 0,0 0 0,0 0 0,0 0 0,0 0 0,0 0 0,0-1 0,0 1 0,-1 0 0,1-1 0,0 1 0,0 0 0,0-1 0,-1 1 0,2-1-1,40-39 72,-32 29-60,-1 0 0,0-1 1,-1 0-1,0 0 1,-1-1-1,0 0 0,-1 0 1,-1-1-1,0 0 1,0 0-1,-2 0 0,0 0 1,0-1-1,-1 1 1,-1-1-1,-1 1 0,0-9-12,0 21-9,0 0 0,0-1-1,0 1 1,0 0-1,0 0 1,0-1 0,-1 1-1,1 0 1,-1 0 0,0 0-1,1 0 1,-1 0-1,0 0 1,0 0 0,0 0-1,-1 0 1,1 0 0,0 0-1,-1 1 1,1-1-1,-1 1 1,1-1 0,-1 1-1,0-1 1,0 1-1,0 0 1,0 0 0,0 0-1,0 0 1,0 0 0,0 0-1,0 1 1,0-1-1,0 1 1,0-1 0,-1 1-1,1 0 1,0 0 0,0 0-1,-1 0 1,1 0-1,0 0 1,0 1 0,0-1-1,0 1 1,-1 0 0,1-1-1,0 1 1,0 0-1,0 0 1,0 0 0,1 1-1,-1-1 1,0 0-1,0 1 1,1-1 0,-1 1-1,0 1 10,0-1-180,1 1 0,-1 0 0,1 0 0,0 0 0,0 0 0,0 0 0,1 0 0,-1 1 0,1-1 0,-1 0 0,1 0 0,0 0 0,0 1 0,1-1 1,-1 0-1,1 0 0,-1 0 0,1 0 0,0 0 0,0 0 0,0 0 0,1 0 0,-1 0 0,1 0 0,0 0 180,13 7-34</inkml:trace>
  <inkml:trace contextRef="#ctx0" brushRef="#br0" timeOffset="-2866.84">21668 12327 20636,'3'9'2760,"-40"81"231,16-52-2337,-33 94 670,55-131-1320,0 0 1,0 0-1,0 0 0,0-1 1,1 1-1,-1 0 1,0-1-1,0 1 1,1-1-1,-1 1 1,0-1-1,1 0 0,-1 1 1,0-1-1,1 0 1,-1 0-1,1 0 1,-1 0-1,0 0 1,1 0-1,-1 0 0,1-1 1,-1 1-1,0 0 1,1-1-1,-1 1 1,0-1-1,0 0 1,1 1-1,-1-1 0,0 0 1,0 0-1,0 0 1,0 0-1,0 1 1,0-2-1,0 1 0,0 0 1,0 0-1,0-1-4,11-4 29,-1 1-21,-1 1-1,0 1 1,1 0-1,0 0 0,0 1 1,0 0-1,0 1 1,0 0-1,0 1 0,0 0 1,11 2-8,-20-1 1,0-1 0,1 1 1,-1 0-1,0-1 0,1 1 0,-1 0 1,0 1-1,0-1 0,0 0 1,0 1-1,0-1 0,0 1 0,-1-1 1,1 1-1,0 0 0,-1 0 0,1 0 1,-1 0-1,0 0 0,0 0 0,1 0 1,-1 0-1,-1 1 0,1-1 1,0 0-1,-1 0 0,1 1 0,-1-1 1,1 1-1,-1-1 0,0 0 0,0 1 1,0-1-1,-1 1 0,1-1 1,0 0-1,-1 1 0,0-1 0,1 0 1,-2 2-2,-43 89 484,41-85-465,-2 0 1,1 0-1,-1-1 1,0 0-1,-1 0 1,1-1-1,-1 1 1,-1-2-1,1 1 1,-1-1-1,0 0 1,0 0-1,0-1 1,-1 0-1,0-1 1,1 0-1,-1 0 1,0-1-1,-1 0 1,1-1-1,0 0 1,-4 0-20,-5-9-728,5-3-667</inkml:trace>
  <inkml:trace contextRef="#ctx0" brushRef="#br0" timeOffset="-1702.251">21923 12339 17732,'14'67'5416,"-12"-64"-5329,0 0 0,0 0 0,1 0 0,-1 0 0,1-1 0,-1 1 0,1-1 0,0 0 0,0 1-1,0-1 1,0-1 0,0 1 0,0 0 0,0-1 0,1 0 0,-1 1 0,0-1 0,1 0 0,-1-1-1,1 1 1,0-1 0,-1 0 0,1 0 0,-1 0 0,1 0 0,0 0 0,1-1-87,6-2 47,0 0 0,-1-1 0,0-1 0,0 1 0,0-2 0,0 1 0,-1-1 0,0-1 0,0 1 0,0-2 0,-1 1 0,0-1 0,-1 0 0,0-1 0,0 0 0,-1 0 0,0 0 0,0-1 0,0-3-47,-5 12 10,-1-1 0,0 1-1,0-1 1,0 1 0,0-1-1,0 1 1,0 0 0,0-1-1,0 1 1,0-1 0,-1 1-1,1 0 1,-1-1 0,1 1-1,-1 0 1,1-1 0,-1 1-1,0 0 1,0 0 0,0-1-1,1 1 1,-1 0 0,0 0-1,0 0 1,-1 0 0,1 0-1,0 1 1,0-1 0,0 0-1,-1 0 1,1 1 0,0-1-1,0 1 1,-1-1 0,1 1-1,-1 0 1,1-1 0,0 1-1,-1 0 1,1 0 0,-1 0-1,1 0 1,-1 0 0,1 0-1,0 0 1,-1 1 0,1-1-1,-1 0 1,1 1-1,0-1 1,-1 1 0,1 0-1,0-1 1,0 1 0,-1 0-1,1 0 1,0 0 0,0 0-1,0 0 1,0 0 0,-1 1-10,-11 4 78,-1 0 1,1 1 0,0 1-1,1 0 1,0 1-1,0 1 1,1-1 0,0 2-1,1-1 1,0 2-1,1-1 1,0 1 0,1 1-1,0 0 1,1 0-1,0 0 1,-1 4-79,1 11 41,0 0 1,2 0-1,1 0 0,1 1 1,1-1-1,2 1 0,1-1 1,3 22-42,-4-45-1,1 1 0,-1-1 1,1 1-1,0-1 0,0 0 0,0 1 0,1-1 1,0 0-1,0 0 0,0 0 0,1 0 1,0 0-1,0-1 0,0 1 0,0-1 1,1 0-1,-1 0 0,1 0 0,0 0 1,1 0-1,-1-1 0,0 0 0,1 0 1,0 0-1,0-1 0,0 0 0,0 1 1,0-2-1,0 1 0,3 0 1,6-2-75,1-1-1,-1-1 1,0 0-1,-1-1 1,1 0-1,0-1 1,-1-1-1,0 0 1,0 0 0,0-2-1,-1 0 1,8-5 75,52-29-1511</inkml:trace>
  <inkml:trace contextRef="#ctx0" brushRef="#br0" timeOffset="3121.687">2926 14131 22485,'0'0'1368,"-1"0"745,-1 0-337,1 0-768,-1 2-216,1-1-520,0 1-104,-1-1-104,1 0-40,-1-1-64,1 2-112,-1-1-848,1 1-976</inkml:trace>
  <inkml:trace contextRef="#ctx0" brushRef="#br0" timeOffset="3390.382">2101 14100 24397,'-5'-4'1072,"5"4"593,0 0-529,0 0-400,0 0-192,0 0-360,0 0-56,0 2-96,0-1-24,1 0 48,1 2-104,33 47-872,-34-50-1040</inkml:trace>
  <inkml:trace contextRef="#ctx0" brushRef="#br0" timeOffset="387.004">1747 14627 20004,'2'8'7557,"-35"41"-6556,-20 45-634,52-90-367,0 0 0,0-1 0,0 1 0,0 0-1,0-1 1,1 1 0,-1 0 0,1 0 0,0-1 0,1 1 0,-1 0 0,0 0 0,1 0 0,0-1-1,0 1 1,0-1 0,0 1 0,1 0 0,0-1 0,-1 0 0,1 1 0,0-1 0,1 0 0,-1 0-1,0 0 1,1 0 0,0 0 0,-1-2-1,-1 0 1,0-1-1,0 1 0,1 0 1,-1-1-1,0 1 0,1 0 0,-1-1 1,0 0-1,1 1 0,-1-1 0,1 0 1,-1 0-1,1 0 0,-1 0 0,1 0 1,-1 0-1,1 0 0,-1 0 1,1-1-1,-1 1 0,0 0 0,1-1 1,-1 1-1,0-1 0,1 0 0,-1 1 1,0-1-1,0 0 0,1 0 0,-1 0 1,0 0-1,0 0 0,0 0 1,0 0-1,0 0 0,0 0 0,-1-1 1,32-48 8,-23 27 20,-1 0 0,-2 0-1,0 0 1,-1-1 0,-1 1-1,-1-1 1,-1-1 0,-2 1 0,-1-13-28,1 34 6,0 3-16,18 47-45,-7-7 52,32 63 37,-11-93-1089,-22-17-668</inkml:trace>
  <inkml:trace contextRef="#ctx0" brushRef="#br0" timeOffset="729.348">2119 14562 18620,'0'0'2785,"0"0"-121,0 0-943,1 0-169,15 17-784,-11 2-248,2 9-296,-2 6-80,0 6-88,0 4-32,1 0-8,1-5-8,0-6 16,1-7 16,-6-10-160,-2-16-296,0 0-832,0 0-729</inkml:trace>
  <inkml:trace contextRef="#ctx0" brushRef="#br0" timeOffset="983.762">2045 14365 21389,'0'0'1888,"0"0"665,0 0-905,0 0-624,0 0-608,0 0-192,0 0-168,0 1-24,1 1-24,0-1 8,1-1-16,-1 0-304,1 0-1112,-1 0-617</inkml:trace>
  <inkml:trace contextRef="#ctx0" brushRef="#br0" timeOffset="1739.01">1973 14487 18988,'17'-31'5477,"-16"30"-4299,-1 1-229,1 6-807,1 0-1,-1 0 0,0 0 0,-1 0 1,1 0-1,-1 0 0,0 0 1,-1 0-1,1 1 0,-1-1 0,0 0 1,-1-1-1,0 1 0,0 3-141,-8 48 84,36 72-60,37-33-473,-60-90 446,0 0 1,-1 1-1,0-1 0,0 0 1,0 1-1,-1-1 1,0 1-1,0-1 1,-1 1-1,0-1 1,0 1-1,-1 6 3,0-6 12,0 0 0,-1 0 0,1-1 0,-2 1 0,1 0 0,-1-1 0,0 1 0,0-1 0,0 0 0,-1 0 0,0 0 0,0 0 0,-2 1-12,4-5 10,0 0 0,0 0 0,0 0-1,0 0 1,0 0 0,-1-1 0,1 1 0,0-1-1,-1 1 1,1-1 0,-1 0 0,0 0 0,1 0-1,-1 0 1,0-1 0,0 1 0,1-1 0,-1 0-1,0 1 1,0-1 0,0 0 0,1-1 0,-1 1-1,0 0 1,0-1 0,1 0 0,-1 1 0,0-1-1,1 0 1,-1-1 0,1 1 0,-1 0 0,1-1-1,-2 0-9,4 2-57,-1 0 0,0-1-1,1 1 1,-1 0-1,0-1 1,1 1 0,-1-1-1,1 1 1,-1 0-1,1-1 1,-1 0-1,1 1 1,-1-1 0,1 1-1,-1-1 1,1 1-1,0-1 1,-1 0-1,1 1 1,0-1 0,0 0-1,-1 1 1,1-1-1,0 0 1,0 1-1,0-1 1,0 0 0,0 0-1,0 1 1,0-1-1,0 0 1,0 1-1,0-1 1,0 0 0,1 0-1,-1 1 1,0-1-1,0 0 1,1 1 0,-1-1-1,0 1 1,1-1-1,-1 0 1,1 1-1,-1-1 1,1 1 0,-1-1-1,1 1 1,-1-1-1,1 1 1,0-1 57,13-8 1567</inkml:trace>
  <inkml:trace contextRef="#ctx0" brushRef="#br0" timeOffset="2875.028">2334 14314 20740,'0'-25'3346,"0"23"-1871,0 2-518,1 5-359,142 514 1226,-106-429-1646,-36-88-36,6-26 272,-7 7-358,-1 1-1,0-1 0,-2 1 1,0 0-1,0 0 0,-2 0 1,0 0-1,-4-8-55,5 13 15,-48-128 7,64 151-136,22 53 46,27 31 94,-59-95-25,0 1-1,-1-1 0,1 1 0,0-1 0,0 0 0,1 0 0,-1 0 0,0 0 0,0 0 0,0-1 1,1 1-1,-1-1 0,0 1 0,1-1 0,-1 0 0,0 0 0,1 0 0,-1 0 0,0 0 1,1 0-1,-1-1 0,0 1 0,0-1 0,1 0 0,-1 0 0,0 0 0,0 0 0,0 0 0,0 0 1,0 0-1,0-1 0,0 1 0,0-1 0,-1 1 0,2-1 0,44-72 12,-16-100 74,-26 175-138,0 7 44,0 0-1,0 1 1,-1 0 0,-1 0 0,1 0 0,-1 0-1,-1 1 1,0-1 0,0 1 0,0 2 8,13 48 3,-14-56-1,1 3 2,0-1 1,0 1-1,1 0 1,-1-1-1,2 0 1,-1 0 0,1 0-1,-1 0 1,2-1-1,-1 1 1,1-1-1,-1 0 1,1 0-1,4 2-4,-6-7 1,-1-1-1,1 1 0,0-1 0,0 0 0,-1 0 1,1 0-1,0 0 0,-1-1 0,1 1 0,-1 0 1,0-1-1,1 0 0,-1 0 0,0 1 0,0-1 1,0-1-1,0 1 0,0 0 0,-1 0 0,1-1 1,-1 1-1,1-1 0,-1 1 0,0-1 0,0 0 1,0 1-1,-1-1 0,1 0 0,1-1 1,15-31 12,-14 26-13,0-1 0,1 1 1,1 0-1,0 0 1,0 0-1,0 1 0,1-1 1,0 1-1,1 1 1,0-1-1,0 1 1,1 1-1,-1-1 0,2 1 1,7-4-1,-14 9-2,0 0-1,0 1 1,0-1 0,0 1 0,0-1-1,0 1 1,0 0 0,0 0 0,0 0-1,0 0 1,0 0 0,0 0 0,0 1 0,0-1-1,0 1 1,0-1 0,0 1 0,0 0-1,0 0 1,0 0 0,0 0 0,0 0 0,-1 0-1,1 0 1,-1 1 0,1-1 0,-1 1-1,1-1 1,-1 1 0,0-1 0,1 1 0,-1 0-1,0 0 1,0 0 2,28 73-20,-24-57 22,29 51 28,-33-68-30,0 1 0,0-1 0,0 0 0,1 1 0,-1-1 0,0 0 0,1 0 0,-1 0 0,1 0 0,0 0 0,-1 0 1,1-1-1,-1 1 0,1-1 0,0 1 0,0-1 0,-1 1 0,1-1 0,0 0 0,0 0 0,0 0 0,-1 0 0,1 0 0,0 0 0,0 0 0,0-1 1,-1 1-1,1-1 0,0 1 0,-1-1 0,1 0 0,0 0 0,-1 1 0,1-1 0,-1 0 0,1 0 0,-1-1 0,1 1 0,0-1 0,5-6 8,-1 0 1,0-1-1,0 0 0,-1 1 0,0-2 0,-1 1 0,0-1 0,0 1 0,-1-1 0,0 0 0,-1 0 0,0 0 0,0-1 0,-1 1 0,-1 0 1,0-1-1,0 1 0,-1 0 0,-1-6-8,-31-55 109,25 61-92,7 9-9,1 1-30,6 3-30,1 0 49,0 1 1,0-1-1,0 0 1,0 0-1,0 0 1,1-1-1,-1-1 1,1 1-1,-1-1 1,1 0-1,0-1 1,-1 0-1,1 0 1,0-1-1,-1 0 1,1 0-1,2-1 3,11-30-1378,-23 18 1521</inkml:trace>
  <inkml:trace contextRef="#ctx0" brushRef="#br0" timeOffset="4682.515">4072 14283 18068,'0'0'2544,"0"0"169,18 22-1673,-8 1-256,3 12-448,2 6-120,-4 4-103,-3 1-41,2-6-16,-3-3-16,0-12 0,2-8 0,-4-14-160,0-6-249,1-21-639,-1-12-352,2-18-2017</inkml:trace>
  <inkml:trace contextRef="#ctx0" brushRef="#br0" timeOffset="4949.916">4253 14204 10706,'5'2'1409,"0"5"5624,1 16-5353,2 9-583,-3 15-65,1 6-48,-3 4-104,2 1-200,-2-5-263,-1-2-161,4-8-168,-1-6-24,-1-14 40,-1-8-360,-3-15-897,-6-7 3890</inkml:trace>
  <inkml:trace contextRef="#ctx0" brushRef="#br0" timeOffset="5226.894">3858 14153 20556,'0'0'1521,"0"0"199,0 0-736,0 1-384,1 1-191,27 17-33,-5-22-16,9-4-8,2-8-240,4 1-24,7-5-64,-1 1 80,8 3-760,0 2-577</inkml:trace>
  <inkml:trace contextRef="#ctx0" brushRef="#br0" timeOffset="6206.886">4117 14098 12715,'-4'-71'5515,"1"16"1831,14 69-6896,6 113 428,-5 28 193,-12-153-936,0-2 44,0 0 14,-25-32-1520,54 122 2813,-5 14-1413,-4 2 0,-5 0 1,-2 30-74,4-8 131,-17-127-107,0-1-7,-5-3-2351,3 0 3769</inkml:trace>
  <inkml:trace contextRef="#ctx0" brushRef="#br0" timeOffset="6421.129">4030 14881 19956,'0'0'1529,"0"0"159,0 2-328,0-1-360,1 1-159,37 7-201,-16-15-88,13-4-200,5-2-40,1-4-56,4-2-64,-3 1-136,-1-1-32,0 2 16,-5 2 8,-9 2-568,-5 2-600,-15-5 112</inkml:trace>
  <inkml:trace contextRef="#ctx0" brushRef="#br0" timeOffset="6674.353">3856 14070 12299,'0'0'3448,"0"0"2098,0 0-3970,0 0-424,2 0-192,27-19-151,-7 9-57,10-5-152,1-5-128,16-1-280,2 1-56,1 2-80,1 8-32,-9 6 40,-4 5-264,-9 11-1344,-3 2 1104</inkml:trace>
  <inkml:trace contextRef="#ctx0" brushRef="#br0" timeOffset="7079.432">4385 14538 20188,'107'126'5895,"-106"-124"-5884,-1-1-1,1 0 1,0 0 0,-1 0 0,1 0-1,0 0 1,0 0 0,0 0 0,0 0-1,0 0 1,0 0 0,0 0 0,0 0 0,0-1-1,0 1 1,0 0 0,0-1 0,1 1-1,-1-1 1,0 0 0,0 1 0,1-1-1,-1 0 1,0 0 0,1 0 0,-1 1-1,0-1 1,1-1 0,-1 1 0,0 0-1,1 0 1,-1 0 0,0-1 0,0 1-1,1-1 1,-1 1 0,0-1 0,0 1-1,0-1 1,0 0 0,0 1 0,1-1-1,-1 0 1,-1 0 0,1 0 0,0 0 0,0 0-1,0 0 1,0 0 0,-1 0 0,1 0-1,0-1 1,-1 1 0,1 0 0,-1 0-1,1-1 1,-1 1 0,0 0 0,0 0-1,1-2-10,25-48 171,37-46 44,-62 96-215,0 0 0,0 0 0,0 0 1,0 0-1,0 0 0,1 0 0,-1 0 1,0 0-1,0 1 0,1-1 0,-1 0 0,1 1 1,-1-1-1,0 1 0,1 0 0,-1-1 0,1 1 1,-1 0-1,1 0 0,-1 0 0,1 0 1,-1 0-1,1 0 0,-1 1 0,1-1 0,-1 0 1,1 1-1,-1-1 0,1 1 0,-1-1 1,0 1-1,1 0 0,-1 0 0,0-1 0,0 1 1,1 0-1,-1 0 0,0 0 0,0 0 0,0 1 1,0-1-1,0 0 0,-1 0 0,1 0 1,0 1-1,0-1 0,27 69 95,-28-68-87,34 242 1282,-34-242-1250,0-2-75,-4-17-1561,2-4 1116</inkml:trace>
  <inkml:trace contextRef="#ctx0" brushRef="#br0" timeOffset="7761.445">4932 14182 20324,'-4'-129'5950,"8"120"-4701,4 35-1094,39 257 122,-33-175-14,4-2-1,6 0 0,5 4-262,9-32 73,-38-77-70,0-1 0,0 1 0,0-1-1,0 1 1,0-1 0,0 1-1,0-1 1,1 1 0,-1-1-1,0 1 1,0-1 0,0 1-1,1-1 1,-1 1 0,0-1-1,0 1 1,1-1 0,-1 0-1,0 1 1,1-1 0,-1 1-1,1-1 1,-1 0 0,0 1-1,1-1 1,-1 0 0,1 0-1,-1 1 1,1-1 0,-1 0-1,1 0 1,-1 0 0,1 0-1,-1 0 1,1 1 0,-1-1-1,1 0 1,-1 0 0,1 0-1,-1 0 1,1-1 0,-1 1-1,1 0 1,-1 0 0,1 0-1,-1 0 1,1 0 0,-1-1 0,1 1-1,-1 0 1,1 0 0,-1-1-1,1 1 1,-1 0 0,0-1-1,1 1 1,-1 0 0,0-1-1,1 1 1,-1-1 0,0 1-1,1-1 1,-1 1 0,0 0-1,0-1 1,0 1 0,1-1-1,-1 1 1,0-1 0,0 0-3,1-39 207,-10-5-117,-2 0-1,-2 0 1,-2 2-1,-15-32-89,-17-47 94,35 57-120,12 64 23,1 1 1,-1-1-1,1 0 1,-1 1-1,1-1 0,0 1 1,-1-1-1,1 1 1,0-1-1,-1 1 1,1 0-1,0-1 1,-1 1-1,1 0 1,0 0-1,0-1 1,-1 1-1,1 0 0,0 0 1,0 0-1,-1 0 1,1 0-1,0 0 1,0 0-1,0 0 1,-1 0-1,1 0 1,0 0-1,0 1 1,-1-1-1,1 0 0,0 1 1,0-1-1,-1 0 1,1 1-1,0-1 1,-1 1-1,1-1 1,-1 1-1,1-1 1,-1 1-1,1-1 1,-1 1-1,1 0 1,-1-1-1,1 1 0,-1 0 1,0-1-1,1 1 1,-1 0-1,0 0 3,21 19-12,-14-11 10,1-1 1,0 0 0,1 0-1,-1-1 1,1 0-1,1 0 1,-1-1 0,1-1-1,0 0 1,1 0-1,10 3 2,-18-7 1,0-1-1,1 0 0,-1 0 0,0 0 1,1 0-1,-1-1 0,1 1 0,-1-1 0,0 0 1,0 0-1,1 0 0,-1 0 0,0-1 1,0 1-1,0-1 0,0 0 0,0 0 1,-1 0-1,1 0 0,-1 0 0,1-1 1,-1 1-1,0-1 0,0 1 0,0-1 1,0 0-1,0 0 0,0 0 0,-1 0 1,0 0-1,0 0 0,1-2 0,25-107 18,-25 95-11,1 6-2,-2-1 1,1 0-1,-1 1 1,-1-1-1,0 0 1,0 1-1,-2-1 1,1 0-1,-1 1 1,-1-1-1,0 1 1,-1 0-1,0-1-5,4 12 0,0 0-1,0-1 1,0 1 0,0-1-1,-1 1 1,1-1-1,0 1 1,0-1 0,0 1-1,-1 0 1,1-1-1,0 1 1,-1-1-1,1 1 1,0 0 0,-1-1-1,1 1 1,0 0-1,-1 0 1,1-1-1,-1 1 1,1 0 0,0 0-1,-1-1 1,1 1-1,-1 0 1,1 0-1,-1 0 1,1 0 0,-1 0-1,1 0 1,-1 0-1,1 0 1,-1 0-1,1 0 1,0 0 0,-1 0-1,1 0 1,-1 0-1,1 0 1,-1 0 0,1 1-1,-1-1 1,1 0-1,-1 0 1,1 0-1,0 1 1,-1-1 0,1 0-1,0 1 1,-1-1-1,1 0 1,0 1-1,-1-1 1,1 1 0,0-1-1,-1 0 1,1 1-1,0-1 1,0 1-1,0-1 1,0 1 0,-1-1-1,1 0 1,0 1-1,0 0 1,-8 35-44,5 2 36,2 0 0,2 0 0,1 0 0,2 0 0,2-1 0,4 14 8,-10-45 1,1 0 0,-1-1 1,1 1-1,0 0 0,0-1 0,0 1 0,1-1 0,0 1 0,0-1 0,1 0 0,-1 0 0,1 0 0,0 0 0,0 0 1,1-1-1,0 1 0,-1-1 0,1 0 0,1 0 0,-1 0 0,1-1 0,-1 0 0,1 0 0,0 0 0,0 0 0,0-1 1,0 1-1,1-1 0,-1-1 0,1 1 0,-1-1 0,1 0 0,0 0 0,-1-1 0,1 1 0,0-1 0,1-1-1,87-57-1068,-64 30-480</inkml:trace>
  <inkml:trace contextRef="#ctx0" brushRef="#br0" timeOffset="8659.041">5602 14356 11698,'-37'3'13140,"23"33"-10118,17 53-3937,-2-86 1309,-1 2-377,0 1-1,0 0 0,1-1 1,-1 1-1,1-1 1,1 0-1,-1 1 0,1-1 1,0 0-1,0 0 0,1 0 1,-1 0-1,1 0 1,0 0-1,0-1 0,1 1 1,0-1-1,-1 0 1,1 0-1,1-1 0,-1 1 1,0-1-1,1 0 1,3 2-17,-4-6 24,0 0 1,0-1-1,0 0 1,0 1-1,0-1 1,0-1-1,0 1 0,-1-1 1,1 1-1,-1-1 1,0 0-1,0 0 1,0 0-1,0-1 1,-1 1-1,1-1 1,-1 1-1,0-1 1,0 0-1,0 0 1,0 0-1,-1 0 1,0 0-1,0 0 1,1-2-25,7-23 46,-1 0 0,-1-1 0,-2 0 0,-1 0 0,-1-1 0,-2 1 0,-1-6-46,0 32-6,12 30-26,15 92 5,-25-98 58,1 0 1,2 0-1,0-1 0,0 1 1,2-1-1,6 13-31,-12-31 4,-1 1 0,1 0-1,-1-1 1,1 1 0,0 0 0,-1-1-1,1 1 1,0-1 0,0 1 0,0-1 0,0 0-1,0 1 1,1-1 0,-1 0 0,0 0-1,1 0 1,-1 0 0,0 0 0,1 0-1,-1 0 1,1 0 0,0-1 0,-1 1-1,1 0 1,0-1 0,-1 0 0,1 1-1,0-1 1,-1 0 0,1 0 0,0 0-1,0 0 1,-1 0 0,1 0 0,0 0-1,-1-1 1,1 1 0,0-1 0,-1 1-1,1-1 1,0 0 0,-1 1 0,1-1 0,-1 0-1,1 0 1,-1 0 0,0 0 0,1 0-1,-1-1 1,0 1 0,0 0 0,0-1-1,0 1 1,0 0 0,1-2-4,8-19 24,-1 1 0,0-1 1,-2-1-1,0 1 0,-2-1 0,-1-1 0,1-6-24,-1 3 8,8-56 17,-4 0-1,-4-1 1,-5-64-25,2 148-18,-1 0 1,0 0-1,1 0 1,-1 0-1,1 0 1,-1 0-1,0 0 1,1 0 0,-1 0-1,1 0 1,-1 0-1,1 0 18,32 393-174,-32-378 183,1-1 0,0 0 0,2-1 0,-1 1 1,2 0-1,-1-1 0,2 0 0,0 0 1,1 0-1,0-1 0,0 0 0,3 1-9,-8-12 2,0 0 0,0-1 0,-1 1-1,1-1 1,0 1 0,0-1 0,0 0 0,0 0 0,0 0-1,0 0 1,-1 0 0,1 0 0,0 0 0,0-1-1,0 1 1,0-1 0,0 0 0,-1 1 0,1-1 0,0 0-1,-1 0 1,1 0 0,0 0 0,-1 0 0,1 0 0,-1-1-1,0 1 1,1 0 0,-1-1 0,0 1 0,0-1-1,0 1 1,0-1 0,0 0 0,0 1 0,0-1 0,-1 0-1,1 0 1,-1 0 0,1 1 0,-1-1 0,0 0-1,1 0 1,-1 0 0,0 0 0,0 0 0,-1 0 0,1 0-1,0 1 1,-1-1 0,1 0 0,-1 0-2,2-7 6,-1 0 1,0 0-1,-1 0 1,0 0-1,0 0 0,-1 0 1,0 0-1,0 0 1,-1 1-1,-1-1 0,1 1 1,-1 0-1,0 0 1,-1 0-1,0 1 0,-1-1 1,1 1-1,-1 0 1,0 1-1,-1 0 1,-6-6-7,11 11-2,1 0 0,-1 1 1,0-1-1,1 0 0,-1 0 1,0 1-1,0-1 0,1 1 1,-1-1-1,0 1 0,0 0 0,0 0 1,0 0-1,0 0 0,0 0 1,0 0-1,1 0 0,-1 0 1,0 1-1,0-1 0,0 1 1,0 0-1,1-1 0,-1 1 1,0 0-1,1 0 0,-1 0 1,1 0-1,-1 1 0,1-1 1,-1 0-1,1 0 0,0 1 1,0-1-1,-1 1 0,1-1 1,0 1-1,0 0 0,1-1 1,-1 1-1,0 0 0,1 0 1,-1 0-1,1-1 0,-1 1 1,1 0-1,0 0 0,0 0 1,-1 0-1,2 0 0,-1 0 1,0-1-1,0 1 0,0 0 1,1 1 1,-1 1 0,-1 0 0,1 0 0,0 0 0,0 0 1,1 0-1,-1 0 0,1 0 0,0 0 0,0 0 1,0-1-1,0 1 0,1 0 0,0 0 0,0-1 1,0 1-1,0-1 0,0 0 0,1 0 1,-1 1-1,1-1 0,0-1 0,0 1 0,0 0 1,0-1-1,0 0 0,1 1 0,-1-1 0,1-1 1,0 1-1,-1 0 0,1-1 0,3 1 0,1-2 3,0 0 0,0-1 0,0 0 0,0-1 0,-1 0 0,1 0 0,-1 0 0,1-1 0,-1 0 0,0-1 0,0 1 0,0-2 0,0 1 0,-1 0 0,0-1 0,0-1 0,0 1 0,0-1 0,-1 0 0,0 0 0,0 0 0,-1-1 0,0 1 0,0-1 0,0 0 0,-1-1 0,0 1 0,-1 0 0,1-1 0,-1 0 0,-1 1 0,1-2-3,5-20 27,-5 32-44,55 236 9,-57-240-6,0 0 0,0 0 0,1 0 0,-1 0 1,1 0-1,-1 0 0,1 0 0,-1 1 0,1-1 1,0 0-1,-1 0 0,1 0 0,0 0 0,-1 1 1,1-1-1,0 0 0,0 1 0,0-1 0,0 1 1,0-1-1,0 1 0,0-1 0,0 1 0,0 0 1,0-1-1,0 1 0,0 0 0,0 0 0,0 0 1,0 0-1,0 0 0,0 0 0,0 0 0,0 0 1,0 0-1,0 0 0,0 1 0,0-1 1,0 0-1,0 1 0,0-1 0,0 1 0,0-1 1,0 1-1,0-1 0,0 1 0,-1 0 0,1-1 1,0 1-1,0 0 0,-1 0 0,1 0 0,0 0 1,-1-1-1,1 1 0,-1 0 0,1 0 0,-1 1 14,-1-33-97</inkml:trace>
  <inkml:trace contextRef="#ctx0" brushRef="#br0" timeOffset="8959.997">6282 14007 22389,'0'0'1760,"0"2"1241,-13 33-2017,9-11-392,1 10-384,2 0-112,2-7-64,2-2-8,3-10-8,0-4-232,-2-3-1240,2-3-609</inkml:trace>
  <inkml:trace contextRef="#ctx0" brushRef="#br0" timeOffset="9380.114">6536 14321 21925,'4'-14'5842,"-8"53"-4434,3-31-1753,0-3 349,-2 165 63,3-170-66,0 1 0,0 0 0,-1-1-1,1 1 1,0-1 0,0 1 0,0-1 0,0 1 0,0-1 0,0 1 0,0 0 0,0-1 0,0 1 0,1-1-1,-1 1 1,0-1 0,0 1 0,0-1 0,1 1 0,-1-1 0,0 1 0,0-1 0,1 1 0,-1-1-1,1 1 1,-1-1 0,0 0 0,1 1 0,-1-1 0,1 0 0,-1 1 0,1-1 0,-1 0 0,1 0-1,-1 1 1,1-1 0,-1 0 0,1 0 0,-1 0 0,1 0 0,-1 1 0,1-1 0,-1 0 0,1 0 0,0 0-1,-1 0 1,1 0 0,-1-1 0,1 1 0,-1 0 0,1 0 0,-1 0 0,1 0 0,-1-1 0,1 1-1,-1 0 1,1 0 0,-1-1 0,1 1 0,-1 0 0,1-1 0,-1 1 0,0-1 0,1 1-1,23-34 41,5-26 8,-23 45-51,0 0 0,1 0 0,1 1 0,0 0 0,1 0 0,1 1-1,0 0 1,1 1 0,0 0 0,1 0 0,1 1 2,-11 10-6,0 1 1,-1 0-1,1 0 0,0 0 0,0 0 0,0 0 0,0 0 1,0 1-1,0-1 0,0 1 0,0-1 0,-1 1 0,1 0 1,0-1-1,0 1 0,-1 0 0,1 0 0,-1 0 0,1 1 1,-1-1-1,1 0 0,-1 0 0,1 1 0,-1-1 1,0 1-1,0-1 0,0 1 0,0 0 0,0-1 0,0 1 1,-1 0-1,1 0 0,0 0 0,-1-1 0,1 1 0,-1 0 1,0 0-1,0 0 0,0 0 0,0 0 0,0 0 0,0 0 1,0 0-1,0 0 0,-1-1 0,0 3 6,2 1-7,29 169 140,-30-175-127,0 1 1,0 0 0,0-1-1,0 1 1,0-1 0,1 1 0,-1 0-1,0-1 1,0 1 0,0-1-1,1 1 1,-1 0 0,0-1 0,0 1-1,1 0 1,-1-1 0,0 1-1,1 0 1,-1 0 0,0-1 0,1 1-1,-1 0 1,0 0 0,1-1-1,-1 1 1,1 0 0,-1 0 0,0 0-1,1 0 1,-1 0 0,1 0-1,-1 0 1,0 0 0,1 0 0,-1 0-1,1 0 1,-1 0 0,1 0-1,-1 0 1,0 0 0,1 0 0,-1 0-1,1 0 1,-1 1 0,0-1-1,1 0 1,-1 0 0,0 0 0,1 1-1,-1-1 1,0 0 0,1 1-1,-1-1 1,0 0 0,1 1 0,-1-1-1,0 0 1,0 1 0,0-1-1,1 0 1,-1 1 0,0-1 0,0 1-1,0-1 1,0 0 0,0 1-1,0-1 1,1 1 0,-1-1 0,0 1-7,19-40 219,-16 31-190,2-3-4,-3 5-22,0 1 0,0 0 0,1 0-1,-1 0 1,1 0 0,0 0 0,1 1 0,-1-1 0,1 1 0,0 0 0,0 0 0,0 0 0,0 1 0,4-3-3,-6 7-3,0-1 0,1 0 0,-1 1 0,0 0 0,0 0 0,0-1 0,1 1 0,-1 0 0,0 1 0,0-1 0,0 0 0,-1 1 0,1-1 0,0 1 0,0-1 0,-1 1 0,1 0 0,-1 0 0,0-1 0,1 1 0,-1 0 0,0 0 0,0 1 0,0-1 0,0 0 0,-1 0 0,1 0 0,0 1 0,-1-1 0,0 0 1,1 2 2,1 2 0,41 112 22,-43-117-12,0-1-6,0 0-42</inkml:trace>
  <inkml:trace contextRef="#ctx0" brushRef="#br0" timeOffset="10921.902">7844 14242 14219,'15'-78'10580,"-15"77"-10532,0 1 1,1-1 0,-1 0 0,0 1 0,0-1 0,0 1 0,0-1-1,0 0 1,0 1 0,1-1 0,-1 0 0,-1 1 0,1-1 0,0 1-1,0-1 1,0 0 0,0 1 0,0-1 0,-1 1 0,1-1 0,0 0-1,0 1 1,-1-1 0,1 1 0,0-1 0,-1 1 0,1-1-1,-1 1 1,1-1 0,0 1 0,-1 0 0,1-1 0,-1 1 0,0 0-1,1-1 1,-1 1 0,1 0 0,-1-1 0,1 1 0,-1 0 0,0 0-1,1 0 1,-1 0 0,1 0 0,-1 0 0,0 0 0,1 0 0,-1 0-1,0 0 1,1 0 0,-1 0 0,1 0 0,-1 0 0,0 0-1,1 1 1,-1-1 0,1 0 0,-1 0 0,1 1 0,-1-1 0,1 0-1,-1 1-48,-31 26 610,25-17-596,1 1 0,0 0 1,0 1-1,2-1 0,-1 1 0,1 0 1,1 1-1,0-1 0,1 0 1,0 1-1,1-1 0,1 1 0,0-1 1,0 1-1,1 0 0,1-1 0,2 11-14,-4-22 3,0 0 0,0 0 0,0 0-1,0 0 1,0 0 0,0 0-1,0 0 1,0 0 0,0 0-1,0 0 1,1-1 0,-1 1-1,0 0 1,1 0 0,-1 0-1,0 0 1,1-1 0,-1 1-1,1 0 1,-1 0 0,1-1 0,0 1-1,-1 0 1,1-1 0,0 1-1,-1 0 1,1-1 0,0 1-1,0-1 1,0 1 0,-1-1-1,1 0 1,0 1 0,0-1-1,0 0 1,0 0 0,0 0 0,0 1-1,0-1 1,0 0 0,-1 0-1,1 0 1,0 0 0,0-1-1,0 1 1,0 0 0,0 0-1,0 0 1,0-1 0,-1 1-1,1 0 1,0-1 0,0 1-1,0-1 1,-1 1 0,1-1 0,0 0-1,0 1 1,-1-1 0,1 0-3,33-46 175,21-153-18,-54 200-158,-1 0 0,0 1 0,0-1 0,0 0 0,0 1 0,0-1 1,1 0-1,-1 1 0,0-1 0,0 0 0,1 1 0,-1-1 0,0 0 0,0 1 0,1-1 0,-1 0 0,0 0 0,1 0 1,-1 1-1,0-1 0,1 0 0,-1 0 0,1 0 0,-1 0 0,0 0 0,1 1 0,-1-1 0,0 0 0,1 0 0,-1 0 1,1 0-1,-1 0 0,0 0 0,1 0 0,-1-1 0,1 1 0,-1 0 0,0 0 0,1 0 0,-1 0 0,0 0 1,1-1-1,-1 1 0,0 0 0,1 0 0,-1 0 0,0-1 0,1 1 0,-1 0 0,0-1 0,0 1 0,1 0 0,-1-1 1,0 1-1,0 0 0,1-1 0,-1 1 0,0 0 0,0-1 0,0 1 1,12 39-41,-12-38 40,58 355-69,-58-355 51,-1-1-1,1 1 1,0 0-1,0 0 1,0 0-1,0-1 1,0 1-1,0 0 1,0 0-1,0 0 1,0 0-1,0-1 1,0 1-1,0 0 1,0 0-1,1 0 1,-1-1-1,0 1 1,1 0-1,-1 0 1,1-1 0,-1 1-1,1 0 1,-1-1-1,1 1 1,-1 0-1,1-1 1,-1 1-1,1-1 1,0 1-1,-1-1 1,1 1-1,0-1 1,0 0-1,-1 1 1,1-1-1,0 0 1,0 0-1,-1 1 1,1-1-1,0 0 1,0 0-1,0 0 1,0 0-1,-1 0 1,1 0-1,0 0 1,0 0-1,0-1 20,18-42-2920,-7-9-1142</inkml:trace>
  <inkml:trace contextRef="#ctx0" brushRef="#br0" timeOffset="11170.439">8101 13855 19852,'-1'12'4489,"0"25"-2539,-2 31-1374,-5 20 195,1-30-570,1 0 1,4 0-1,2 0 1,2 0 0,3 0-1,3 0 1,12 47-202,-6-67-127,-13-36-789,-1-2-700</inkml:trace>
  <inkml:trace contextRef="#ctx0" brushRef="#br0" timeOffset="11938.413">8358 13998 17068,'43'-108'8999,"-42"105"-7603,-1 3-597,11 29-143,0 121-366,-12 11 23,9 98 40,8-201-225,-23-117 216,-2 18-314,-2 1-1,-2 0 0,-1 1 1,-14-24-30,1-3-14,25 62-22,2 4-5,40 31-54,-37-27 95,-1 0-1,1 0 1,1 0-1,-1-1 1,1 1-1,-1-1 1,1 0-1,0 0 1,0 0-1,0-1 1,0 0-1,1 1 1,-1-1-1,1-1 1,-1 1-1,1-1 1,0 1-1,0-1 1,0-1-1,-1 1 1,1-1-1,0 0 1,0 0-1,0 0 1,0-1-1,0 1 1,-1-1-1,1 0 1,0-1-1,0 1 0,0-1 1,8-9 5,-1 0 0,0-1-1,0 0 1,-1-1-1,-1 0 1,0-1-1,-1 0 1,0-1 0,-2 0-1,1 0 1,-2 0-1,0-1 1,-1 0-1,0 0 1,-1-1-1,-1 1 1,-1-1 0,0 0-1,-2-1-4,2 11 3,-1 0 0,-1 0 0,1 0 1,-1-1-1,-1 1 0,1 0 0,-1 0 0,-1 0 0,1 0 0,-1 0 0,0 1 0,-3-7-3,5 14-1,1-1 0,-1 1-1,0 0 1,0-1-1,0 1 1,0 0 0,1-1-1,-1 1 1,0 0-1,0-1 1,0 1 0,0 0-1,-1-1 1,1 1-1,0 0 1,0-1 0,0 1-1,0 0 1,-1-1-1,1 1 1,0-1-1,-1 1 1,1 0 0,0-1-1,-1 1 1,1-1-1,-1 1 1,1-1 0,-1 1-1,1-1 1,-1 0-1,1 1 1,-1-1 0,1 1-1,-1-1 1,1 0-1,-1 0 1,0 1 0,1-1-1,-1 0 1,0 0-1,1 0 1,-1 0-1,0 0 1,1 0 0,-1 0-1,0 0 1,1 0-1,-1 0 1,0 0 0,1 0-1,-1 0 1,0 0-1,1-1 1,-1 1 0,1 0-1,-1 0 1,0-1-1,1 1 1,-1 0-1,1-1 1,-1 1 0,1-1-1,-1 1 1,1-1-1,-1 1 1,1-1 0,0 1-1,-1-1 1,1 0 1,-16 243-112,15-218 111,0-3 6,0 0 0,1 0-1,1 0 1,1 0 0,1 0 0,1 0-1,1-1 1,2 6-5,-7-25 1,1 0-1,-1 0 1,1 0-1,-1 0 0,1 0 1,-1 0-1,1 0 1,-1 0-1,1 0 1,0 0-1,0 0 1,0 0-1,-1 0 1,1-1-1,0 1 1,0 0-1,0-1 1,0 1-1,0 0 0,0-1 1,0 1-1,0-1 1,1 0-1,-1 1 1,0-1-1,0 0 1,0 0-1,0 1 1,0-1-1,1 0 1,-1 0-1,0 0 1,0-1-1,0 1 1,0 0-1,1 0 0,-1-1 1,0 1-1,0 0 1,0-1-1,0 1 1,0-1-1,0 0 1,0 1-1,0-1 1,0 0-1,0 0 1,0 1-1,0-2 0,46-49 12,-38 39-15,-7 10 7,-2 0-26,1 0-1,-1 0 0,1 0 0,-1 1 1,1-1-1,0 0 0,0 0 0,0 1 0,0-1 1,0 1-1,0-1 0,1 1 0,-1-1 0,0 1 1,1 0-1,-1 0 0,1-1 0,-1 1 1,1 0-1,0 0 0,-1 1 0,1-1 0,0 0 1,0 0-1,-1 1 0,1-1 0,0 1 0,0 0 1,0 0-1,0-1 0,0 1 0,0 0 1,0 1-1,-1-1 0,1 0 0,0 0 0,0 1 1,0-1-1,0 1 0,-1 0 0,1-1 1,0 1-1,0 0 0,-1 0 0,1 0 0,-1 0 1,1 1-1,-1-1 0,1 0 0,-1 1 23,27 116-4641,-28-115 3000,0-3 42</inkml:trace>
  <inkml:trace contextRef="#ctx0" brushRef="#br0" timeOffset="12586.304">8960 14106 15843,'0'0'2649,"-1"3"-178,-40 189 3022,41-186-5430,-1 0-1,1 1 0,0-1 0,1 0 1,-1 1-1,1-1 0,1 0 0,-1 0 1,1 0-1,0 0 0,1 0 0,-1 0 1,1-1-1,0 1 0,0-1 1,4 5-63,-5-10 21,1 0 0,-1 0 0,0 0 0,0 0 0,1 0 0,-1 0 0,0 0 0,0-1 1,1 1-1,-1-1 0,0 1 0,0-1 0,0 0 0,0 0 0,0 0 0,0 0 0,0-1 0,0 1 1,0 0-1,-1-1 0,1 1 0,0-1 0,-1 0 0,0 1 0,1-1 0,-1 0 0,0 0 1,0 0-1,0 0 0,0 0 0,0 0 0,0 0 0,0 0 0,-1 0 0,1-2-21,9-17 79,-1 0-1,-2 0 0,0-1 0,-1 0 0,0-1 0,-2 1 0,-1-1 1,-1 0-1,-1 0 0,-2-20-78,-6 46 48,7 93-59,28 51 230,-28-146-215,0 0 0,1 0 1,-1 0-1,0-1 0,0 1 1,0 0-1,1 0 0,-1-1 1,0 1-1,0 0 0,1-1 0,-1 1 1,1 0-1,-1-1 0,1 1 1,-1 0-1,1-1 0,-1 1 1,1-1-1,0 1 0,-1-1 0,1 0 1,0 1-1,-1-1 0,1 1 1,0-1-1,-1 0 0,1 0 0,0 1 1,0-1-1,-1 0 0,1 0 1,0 0-1,0 0 0,0 0 1,-1 0-1,1 0 0,0 0 0,0 0 1,-1 0-1,1-1 0,0 1 1,0 0-1,-1 0 0,1-1 0,0 1 1,-1 0-1,1-1 0,0 1 1,-1-1-1,1 1 0,0-1 1,-1 1-1,1-1 0,-1 1 0,1-1 1,-1 0-1,1 1 0,-1-1 1,0 0-1,1 1 0,-1-1 0,0 0 1,0 0-5,28-48 134,-27 48-132,75-211 90,-75 209-126,9 56-96,10 125 227,-20-177-94,0-1 1,0 1-1,0-1 1,0 1-1,0-1 1,0 1-1,1-1 1,-1 1-1,0-1 1,0 0-1,0 1 1,0-1-1,1 1 1,-1-1-1,0 1 1,0-1-1,1 1 0,-1-1 1,0 0-1,1 1 1,-1-1-1,0 0 1,1 1-1,-1-1 1,1 0-1,-1 1 1,1-1-1,-1 0 1,0 0-1,1 0 1,-1 1-1,1-1 0,-1 0 1,1 0-1,-1 0 1,1 0-1,-1 0 1,1 0-1,-1 0 1,1 0-1,-1 0 1,1 0-1,-1 0 1,1 0-1,-1-1 1,1 1-1,-1 0 0,1 0 1,-1 0-1,1-1 1,-1 1-1,1 0 1,-1 0-1,0-1 1,1 1-1,-1 0 1,0-1-1,1 1 1,-1-1-1,0 1 1,1 0-1,-1-1 1,0 1-1,0-1 0,1 1 1,-1-1-1,0 1 1,0-1-1,0 0-3,24-40 79,-21 34-65,62-143-11,-65 150-7,0 1 0,0-1 0,0 0 0,0 1 0,0-1 1,-1 1-1,1-1 0,0 1 0,0-1 0,0 1 0,0-1 0,0 1 0,0-1 1,0 0-1,1 1 0,-1-1 0,0 1 0,0-1 0,0 1 0,0-1 1,1 1-1,-1-1 0,0 0 0,0 1 0,1-1 0,-1 1 0,0-1 0,0 0 1,1 1-1,-1-1 0,1 0 0,-1 0 0,0 1 0,1-1 0,-1 0 1,1 0-1,-1 1 0,0-1 0,1 0 0,-1 0 0,1 0 0,-1 0 0,1 0 1,-1 0-1,1 0 0,-1 0 0,1 0 0,-1 0 0,1 0 0,-1 0 1,0 0-1,1 0 0,-1 0 0,1 0 0,-1-1 0,1 1 0,-1 0 0,0 0 1,1 0-1,-1-1 0,1 1 4,5 47-46,7 137 102,-13-184-55,0 0 0,1 0 0,-1-1 0,0 1 0,0 0 0,0 0 0,0 0 0,0-1 0,1 1 0,-1 0 0,0 0-1,0 0 1,0 0 0,1-1 0,-1 1 0,0 0 0,0 0 0,1 0 0,-1 0 0,0 0 0,0 0 0,1 0 0,-1 0 0,0-1 0,0 1-1,1 0 1,-1 0 0,0 0 0,0 0 0,1 1 0,-1-1 0,0 0 0,1 0 0,-1 0 0,0 0 0,0 0 0,1 0 0,-1 0 0,0 0-1,0 0 1,0 1 0,1-1 0,-1 0 0,0 0 0,0 0 0,1 1-1,6-31-552,-5 3-579</inkml:trace>
  <inkml:trace contextRef="#ctx0" brushRef="#br0" timeOffset="12983.623">9557 14134 16492,'0'0'2824,"0"0"-221,-2 4-1284,0 10-1090,0 1 1,0 0-1,2-1 0,0 1 0,0 0 0,2-1 0,-1 1 0,2-1 0,0 1 0,1-1 1,3 8-230,5 28 719,40 197 1549,-47-225-2198,-1 0 0,-1 0-1,-1 0 1,-1 0 0,-1 0 0,-1 0-1,-1 4-69,1-24 18,0 0-1,1-1 1,-2 1-1,1 0 1,0-1-1,0 1 1,0-1-1,-1 0 0,1 1 1,0-1-1,-1 0 1,0 0-1,1 0 1,-1 0-1,0 0 1,1 0-1,-1 0 1,0-1-1,0 1 1,1-1-1,-1 1 1,0-1-1,0 0 1,0 0-1,0 1 1,0-1-1,0-1 0,0 1 1,0 0-1,1 0 1,-1-1-1,0 1 1,0-1-1,0 1 1,0-1-1,1 0 1,-1 0-1,0 0 1,1 0-1,-1 0 1,1 0-1,-1 0 1,1-1-1,-1 1 0,1 0 1,0-1-1,0 1 1,0-1-1,-1 0-17,-6-6 11,1-1-1,0 1 0,0-1 0,1 0 0,0-1 0,1 1 0,0-1 0,0-1 0,1 1 0,1 0 0,-1-1 0,2 0 0,0 0 0,0 0 1,1 0-1,0 0 0,0 0 0,2 0 0,-1-1-10,3-15-150,0 1 0,2-1 0,0 1 0,2 0 0,1 0 0,2 1 0,5-11 150,61-109-5067,-50 94 2251</inkml:trace>
  <inkml:trace contextRef="#ctx0" brushRef="#br0" timeOffset="13303.126">9793 13813 19212,'1'-9'4332,"-7"36"-1209,4-17-3452,-10 46 835,4 1 0,1 0 1,3 0-1,3 1 0,2-1 1,5 20-507,-6-78 6,0 0 0,1 1 0,-1-1 0,0 1 0,1-1-1,-1 0 1,1 1 0,-1-1 0,1 1 0,-1-1 0,1 1 0,-1-1 0,1 1 0,-1-1 0,1 1 0,0 0 0,-1-1 0,1 1 0,0 0 0,-1-1 0,1 1 0,0 0 0,-1 0 0,1 0 0,0 0 0,0 0 0,-1 0 0,1 0 0,0 0 0,0 0 0,-1 0 0,1 0 0,0 0 0,-1 0 0,1 1 0,0-1 0,0 0 0,-1 0 0,1 1 0,-1-1 0,1 1 0,0-1 0,-1 0 0,1 1 0,-1-1 0,1 1 0,-1-1 0,1 1 0,-1 0 0,1-1 0,-1 1-1,0 0 1,1-1 0,-1 1 0,0 0 0,1-1-6,98-163-2,-98 162-2,-1 0 1,1 0 0,-1 0 0,1 0 0,-1 0-1,1 1 1,-1-1 0,1 0 0,0 0 0,0 0-1,0 1 1,-1-1 0,1 0 0,0 1-1,0-1 1,0 0 0,0 1 0,0-1 0,0 1-1,0 0 1,0-1 0,0 1 0,0 0 0,0 0-1,0-1 1,0 1 0,0 0 0,1 0-1,-1 0 1,0 0 0,0 1 0,0-1 0,0 0-1,0 0 1,0 1 0,0-1 0,0 0 0,0 1-1,0-1 1,0 1 0,0-1 0,0 1-1,0 0 1,-1-1 0,1 1 0,0 0 0,0 0-1,-1 0 1,1-1 0,0 2 3,16 54-77,-12-10 156,-1-1 0,-3 1-1,-2-1 1,-3 28-79,3-72-75,0-10-485</inkml:trace>
  <inkml:trace contextRef="#ctx0" brushRef="#br0" timeOffset="14414.593">10423 14049 22045,'2'-11'4795,"1"43"-3620,-3 12-931,-2-7-178,2-1-1,2 0 0,1 0 1,1 0-1,2 0 0,2 0 1,3 5-66,-11-39 3,0-1 0,0 0 0,0 0 0,0 0 0,0 0 0,1 1 0,-1-1 0,0 0 1,1 0-1,-1 0 0,0 0 0,1 0 0,-1 0 0,1 0 0,0 0 0,-1 0 0,1 0 0,0 0 0,-1 0 1,1 0-1,0 0 0,0-1 0,0 1 0,0 0 0,0-1 0,0 1 0,0 0 0,0-1 0,0 1 0,0-1 1,0 0-1,0 1 0,0-1 0,0 0 0,1 0 0,-1 0 0,0 0 0,0 1 0,0-2 0,0 1 0,1 0 0,-1 0 1,0 0-1,0 0 0,0-1 0,0 1 0,0-1 0,0 1 0,0-1 0,0 1 0,0-1 0,0 1 0,0-1 1,0 0-1,0 0 0,0 1 0,0-2-3,11-15-82,-1-1 1,-1 0-1,-1 0 1,-1-1-1,0 0 1,-2-1-1,0 0 1,-1 0-1,-1 0 82,5-27-1283,-2 1 0,-2-1-1,-3 0 1,-1-15 1283,-6-103-688,1 95 2897,-4 76-352,-2 108-766,10-96-1059,-3 45 137,3 1-1,3 0 1,2-1 0,3 0 0,3-1-1,8 19-168,-18-76 8,1 3 4,0 0 0,1 0 0,0 0 0,0 0 0,1-1-1,0 0 1,0 1 0,0-1 0,1-1 0,0 1 0,6 5-12,-7-40 48,-18-18-235,-2 0 0,-2 0 0,-2 2 0,-1 1 0,-3 0 1,-9-9 186,16 17 177,16 33 4,1 2 22,0 0-38,6 0-3,22-1-180,-18 2-27,0-1 0,0 0 0,0 0 0,0-2 0,0 1 0,-1-1 0,1 0 0,0-1 0,-1 0 0,0-1 0,0 0 0,0 0 0,8-6 45,0-4-1324</inkml:trace>
  <inkml:trace contextRef="#ctx0" brushRef="#br0" timeOffset="14697.025">10373 13600 21141,'-5'-5'1112,"5"5"488,0 0-416,0 0-504,0 0-271,2 2-377,30 26-8,-13-18-128,-4-3-457,7-1 3282</inkml:trace>
  <inkml:trace contextRef="#ctx0" brushRef="#br0" timeOffset="14974.226">10795 13525 22557,'4'32'976,"-2"9"136,-1 3-224,-1 10-391,-1-1-185,-2-4-192,0-5-40,1-12-168,2-4-512,-1-18 39</inkml:trace>
  <inkml:trace contextRef="#ctx0" brushRef="#br0" timeOffset="15222.022">10898 13921 14771,'0'0'4178,"0"0"-323,3 6-1438,8 104-782,-13-124-562,-1-19-3271,6 32-1832,-1 0 1037</inkml:trace>
  <inkml:trace contextRef="#ctx0" brushRef="#br0" timeOffset="15580.563">11018 14010 8858,'0'0'1828,"0"0"1689,1 0 2291,2 0-2058,-6 3 1542,-105 112-4507,71-41-729,38-73-55,0 0-1,0-1 0,0 1 0,0-1 0,0 1 1,0-1-1,0 1 0,1-1 0,-1 0 0,0 0 1,0 1-1,0-1 0,1 0 0,-1 0 0,0 0 1,0 0-1,1-1 0,-1 1 0,0 0 0,0 0 1,0-1-1,0 1 0,0-1 0,1 1 0,-1-1 1,0 1-1,0-1 0,0 0 0,0 1 0,0-1 1,0 0-1,-1 0 0,1 0 0,0 0 0,0 0 1,0-1-1,6-1 0,-2-1-1,0 1 0,1 1 0,-1-1-1,1 1 1,0 0 0,0 0 0,0 0 0,0 1-1,0 0 1,0 0 0,0 1 0,0-1-1,0 2 1,1-1 0,-1 0 0,0 1 0,0 0-1,0 1 1,0-1 0,0 1 0,0 0-1,-1 1 1,1 0 0,-1-1 0,1 2-1,-1-1 1,0 0 0,0 1 0,-1 0 0,1 0-1,-1 1 1,0-1 0,0 1 0,0 0-1,0 0 1,-1 0 0,0 1 0,2 5 1,-6-4 23,0 0 0,0 0-1,-1 0 1,0-1 0,0 1 0,-1 0 0,1-1 0,-1 1 0,-1-1 0,0 0 0,1 0 0,-2 0 0,1-1-1,-1 1 1,0-1 0,0 0 0,-1 0-23,1 1 57,1-1-46,0-1-1,0 1 1,0-1-1,0-1 1,-1 1-1,0 0 1,0-1-1,0 0 1,0 0-1,0-1 1,0 1-1,-1-1 1,1 0-1,-1 0 1,1-1-1,-1 0 1,0 0-1,0 0 1,0-1-1,1 0 1,-1 0-1,0 0 1,0-1-1,0 0 1,1 0-1,-1 0 1,0-1-1,1 0 1,-3-1-11,-2-15-957,10 5-719</inkml:trace>
  <inkml:trace contextRef="#ctx0" brushRef="#br0" timeOffset="16867.407">11608 14138 6913,'0'0'2405,"1"0"6356,0 0-3608,3-16 233,-5 12-5271,1 2-89,0 1 0,-1-1 0,1 1 0,0-1-1,-1 1 1,0-1 0,1 1 0,-1 0 0,0-1 0,1 1 0,-1 0 0,0 0 0,0-1 0,0 1 0,0 0 0,0 0-1,0 0 1,0 0 0,-1 0 0,1 0 0,0 1 0,0-1 0,-1 0 0,1 1 0,-1-1 0,1 1 0,0-1-1,-1 1 1,1-1 0,-1 1-26,-2-1 14,0 1-1,1-1 1,-1 1-1,0 0 1,1 0 0,-1 0-1,0 0 1,1 1-1,-1-1 1,0 1-1,1 0 1,-1 0-1,1 0 1,-1 1-1,1-1 1,0 1-1,0 0 1,-1 0-1,1 0 1,0 0-1,1 0 1,-1 1 0,0-1-1,1 1 1,-1 0-1,1 0 1,0 0-14,-4 12-2,0 0 0,2 0 0,0 1 1,1-1-1,0 1 0,1 0 0,1 0 0,0-1 1,2 1-1,-1 0 0,2 0 0,0 0 2,-2-14 0,0-1-1,0 1 1,0 0-1,0 0 1,0 0-1,0-1 1,0 1-1,1 0 1,-1 0-1,0 0 1,1-1 0,0 1-1,-1 0 1,1-1-1,0 1 1,0-1-1,0 1 1,0-1-1,0 1 1,0-1-1,1 1 1,-1-1-1,0 0 1,1 0-1,-1 0 1,1 0-1,-1 0 1,1 0-1,-1 0 1,1 0-1,0-1 1,-1 1-1,1-1 1,0 1-1,0-1 1,0 1-1,-1-1 1,1 0-1,0 0 1,0 0-1,1 0 1,5-6 3,-1 1-1,1-2 0,-1 1 0,0-1 1,0 0-1,-1 0 0,0-1 0,0 1 1,0-2-1,-1 1 0,-1 0 0,1-1 1,-2 0-1,1 0 0,-1 0 0,1-7-2,-3 15 0,4-14 4,0 1 0,-1-1 0,0 0 0,-1 0 0,-1 0 0,0 0-1,-1 0 1,-1 0 0,0-1 0,-3-13-4,3 25-9,-7 45-12,1-1 0,2 1 0,3 0 0,1 0 1,2 7 20,-1 2 12,-1-37-6,-1-8-3,1-1 1,0 0 0,-1 1-1,2-1 1,-1 1 0,0-1 0,1 0-1,0 0 1,0 1 0,0-1-1,1 0 1,0 0 0,-1 0 0,1 0-1,0 0 1,2 2-4,-2-6 5,0 0 0,0 0 0,0 0 0,-1 0-1,1-1 1,0 1 0,0 0 0,0-1 0,-1 1 0,1-1 0,0 0-1,-1 0 1,1 1 0,0-1 0,-1 0 0,1 0 0,-1 0 0,0-1-1,1 1 1,-1 0 0,0-1 0,1 1 0,-1 0 0,0-1 0,0 0-1,0 1 1,-1-1 0,1 1 0,0-1 0,0 0 0,-1 0-5,46-97 82,25-36 2,-71 135-84,0-1-1,1 0 0,-1 1 0,0-1 1,0 1-1,1-1 0,-1 1 0,0-1 1,1 0-1,-1 1 0,0-1 0,1 1 0,-1-1 1,1 1-1,-1 0 0,1-1 0,-1 1 1,1-1-1,-1 1 0,1 0 0,0-1 1,-1 1-1,1 0 0,-1 0 0,1 0 0,0-1 1,-1 1-1,1 0 0,0 0 0,-1 0 1,1 0-1,0 0 0,-1 0 0,1 0 1,0 0-1,-1 0 0,1 1 0,-1-1 0,1 0 1,0 0-1,-1 0 0,1 1 0,-1-1 1,1 0-1,0 1 0,-1-1 0,1 1 1,-1-1-1,1 0 0,-1 1 0,0-1 0,1 1 1,-1-1-1,1 1 0,-1-1 0,0 1 1,1 0-1,-1-1 0,0 1 1,9 46-68,-7-35 59,24 118 34,-26-129-23,0 0-1,0-1 1,0 1-1,0-1 1,0 1-1,0-1 1,1 1-1,-1-1 1,0 1-1,0-1 1,0 1-1,1-1 1,-1 0-1,0 1 1,1-1-1,-1 1 1,1-1 0,-1 0-1,0 1 1,1-1-1,-1 0 1,1 1-1,-1-1 1,1 0-1,-1 0 1,1 1-1,-1-1 1,1 0-1,-1 0 1,1 0-1,-1 0 1,1 0-1,-1 0 1,1 0-1,-1 0 1,1 0-1,-1 0 1,1 0 0,-1 0-1,1 0 1,-1 0-1,1 0 1,-1-1-1,1 1 1,-1 0-1,1 0 1,-1-1-1,1 1 1,-1 0-1,1 0 1,-1-1-1,0 1 1,1-1-1,-1 1 1,0 0-1,1-1 1,-1 1-1,0-1 1,1 1 0,-1-1-1,0 1 1,0-1-1,0 1-1,24-38 67,-20 30-54,2-2 0,-4 4-12,1 0 0,-1 0 0,2 0 0,-1 1 0,0-1 0,1 1 0,0 0 0,1 0 0,-1 0 0,1 1 0,0-1 0,0 1 0,0 0 0,0 1 0,1-1 0,0 1 0,-1 0 0,1 1 0,6-3-1,-8 7-3,-1 0-1,1 0 1,-1 0 0,0 0-1,0 0 1,1 1 0,-2-1-1,1 1 1,0 0-1,0 0 1,-1 0 0,0 0-1,1 1 1,-1-1 0,0 1-1,-1-1 1,1 1 0,-1 0-1,0-1 1,1 1 0,-2 0-1,1 0 1,0 0-1,-1 0 1,0 0 0,0 2 3,2 3 0,15 51 40,11-86 34,-26 23-71,6-12 4,0-1-1,1 1 1,1 1-1,1 0 1,0 0-1,0 1 1,2 1-1,-1 0 1,2 0-1,-1 2 1,13-8-7,-24 17-3,0 0 0,-1 0 0,1 0 0,0 1 0,0-1 0,0 1 1,0-1-1,0 1 0,-1 0 0,1 0 0,0-1 0,0 2 1,0-1-1,0 0 0,0 0 0,0 0 0,0 1 0,-1-1 0,1 1 1,0 0-1,0-1 0,0 1 0,-1 0 0,1 0 0,-1 0 1,1 0-1,-1 1 0,1-1 0,-1 0 0,1 0 0,-1 1 1,0-1-1,0 1 0,0 0 0,0-1 0,0 1 0,0 0 0,0-1 1,0 1-1,-1 0 0,1 0 0,-1 0 0,1 0 3,12 88-36,-12-83 40,0 33 13,-1-36-2,0-4-55,-2-4-223,-6-15-117,-1-4 1053</inkml:trace>
  <inkml:trace contextRef="#ctx0" brushRef="#br0" timeOffset="17146.279">12215 13883 14675,'-4'-3'4937,"-1"0"512,5 3-3408,0 0-937,0 0-376,0 0-544,0 2-112,0-1-8,0 1-184,2 0-1344,-1 1 2488</inkml:trace>
  <inkml:trace contextRef="#ctx0" brushRef="#br0" timeOffset="17444.925">12582 14134 20572,'22'29'6601,"12"-30"-4728,30-41-1822,-57 34-40,1 0 0,-1-1 0,-1 0 0,0-1 0,0 1 0,-1-1 0,0 0 0,0-1 0,-1 1 0,-1-1 0,0 1 0,0-1 0,0-5-11,-3 15 2,0 0 1,0 0 0,0 0 0,0 0 0,0-1 0,0 1 0,0 0 0,0 0 0,0 0 0,0 0-1,0 0 1,-1 0 0,1 0 0,-1 0 0,1 0 0,-1 0 0,1 0 0,-1 0 0,1 0-1,-1 0 1,0 0 0,1 0 0,-1 0 0,0 0 0,0 1 0,0-1 0,0 0 0,0 1-1,0-1 1,0 1 0,0-1 0,0 1 0,0-1 0,0 1 0,0 0 0,0-1 0,0 1-1,0 0 1,0 0 0,0 0 0,0 0 0,-1 0 0,1 0 0,0 0 0,0 0 0,0 0 0,0 1-1,-1-1-2,-47 26 107,36-9-74,2 0-1,0 1 1,1 1-1,1-1 1,1 1-1,0 1 1,2 0 0,0 0-1,1 0 1,1 0-1,1 1 1,1 0-1,1-1 1,1 15-33,-1-33 4,0 0 0,1 1 0,-1-1 0,1 0-1,-1 0 1,1 1 0,0-1 0,0 0 0,0 0 0,0 1 0,1-1-1,-1 0 1,1 0 0,-1 1 0,1-1 0,0 0 0,0 0 0,0 0 0,0 0-1,0 0 1,0 0 0,0 0 0,1 0 0,-1-1 0,1 1 0,-1-1-1,1 1 1,0-1 0,0 1 0,0-1 0,-1 0 0,1 0 0,0 1 0,1-2-1,-1 1 1,0 0 0,0 0 0,0-1 0,0 1 0,2-1-4,51-19-247,-26-1-836</inkml:trace>
  <inkml:trace contextRef="#ctx0" brushRef="#br0" timeOffset="18233.678">13431 14070 24205,'2'-9'1080,"-2"9"369,0 0-313,4 10-544,0 12-272,2 16-232,0 6-48,0 7-32,-2 3 16,2-4-8,3-4 8,-3-14 24,-3-8-16,-3-24-320,1-3-632,-1-29-904</inkml:trace>
  <inkml:trace contextRef="#ctx0" brushRef="#br0" timeOffset="18500.324">13497 13860 22205,'0'0'1208,"0"0"384,0 1-447,0 1-481,-16 38-248,13-24-256,1-2-80,2-3-80,0 0-208,8-3-880,-1 1-337</inkml:trace>
  <inkml:trace contextRef="#ctx0" brushRef="#br0" timeOffset="18764.075">13784 14001 21989,'-27'63'4855,"-32"19"-2534,50-72-2160,8-9-91,1-1-56,4 1-27,57-5-36,-54 2 49,0 1 0,-1 0-1,1 0 1,0 0 0,0 1-1,0 0 1,0 0-1,-1 1 1,1 0 0,0 0-1,0 1 1,-1 0 0,1 0-1,-1 0 1,1 1-1,-1 0 1,0 0 0,0 0-1,-1 1 1,2 1 0,-2 1 20,-1 0 0,0 0 0,0 1 0,0 0 0,-1-1 0,0 1-1,0 1 1,-1-1 0,1 0 0,-2 1 0,1-1 0,-1 1 0,0-1 0,-1 1 0,0-1 0,0 1 0,0 0 0,-1-1 0,0 1 0,-1-1-1,0 1 1,0-1 0,0 0 0,-1 0 0,0 0 0,-1 0 0,1 0 0,-1-1 0,-1 1 0,1-1 0,-1 0 0,0 0 0,0-1 0,-1 0 0,0 0-1,0 0 1,-1 1-20,4-5-40,1 0-1,0 0 1,-1-1-1,1 1 1,0 0-1,-1-1 1,1 0-1,-1 1 1,1-1-1,-1 0 1,1 0-1,-1-1 1,1 1-1,-1 0 1,1-1-1,0 0 1,-1 1-1,1-1 1,0 0-1,-1 0 1,1 0-1,0 0 1,0-1-1,0 1 1,0-1-1,0 1 1,0-1-1,0 0 1,1 0-1,-1 1 1,1-1-1,-1 0 1,1 0-1,0-1 0,0 1 1,0 0-1,-1-1 41,-3-11-3350</inkml:trace>
  <inkml:trace contextRef="#ctx0" brushRef="#br0" timeOffset="20131.649">14709 13972 20460,'3'28'5069,"-5"15"-2390,1 3-1917,11 284-200,-10-327-653,0-3-320,1-5-480,11-52-2911,-2 16 950</inkml:trace>
  <inkml:trace contextRef="#ctx0" brushRef="#br0" timeOffset="20395.944">14825 14000 13403,'21'-3'9106,"-18"30"-6195,-4-23-3070,-1 57 671,3 1 0,2-1 0,2 0 0,14 54-512,4-65-323,-18-62-2094,-6-6 237</inkml:trace>
  <inkml:trace contextRef="#ctx0" brushRef="#br0" timeOffset="20663.677">14535 13944 14147,'-2'-2'440,"0"1"-1,0-1 1,0 0-1,0 1 1,-1-1-1,1 1 1,0 0-1,-1 0 1,1 0 0,-1 0-1,1 0 1,-1 0-1,1 1 1,-1-1-1,0 1 1,1 0-1,-1-1 1,0 1-1,1 1 1,-1-1 0,0 0-1,1 1 1,-1-1-1,1 1 1,-1 0-1,1 0 1,-2 0-440,4 1 57,0-1 1,0 0 0,1 0-1,-1 0 1,1 0-1,-1 0 1,1 0 0,-1 0-1,1 0 1,0 0-1,-1 0 1,1 0 0,0 0-1,0 0 1,0 0-1,0-1 1,-1 1 0,1 0-1,0-1 1,0 1-1,1-1 1,-1 1 0,0-1-1,0 1 1,0-1-1,0 0 1,0 1 0,0-1-1,1 0 1,-1 0-1,0 0 1,0 0 0,0 0-1,0 0 1,1 0-1,-1 0 1,0-1 0,0 1-1,0 0 1,0-1-1,0 1 1,1-1-58,31-3 147,1-2-1,-1-2 1,-1 0-1,0-3 1,4-2-147,18-5 31,129-37-1588,-154 50 2754</inkml:trace>
  <inkml:trace contextRef="#ctx0" brushRef="#br0" timeOffset="21317.377">15233 13746 19428,'1'6'7807,"-17"51"-7040,-73 181-298,81-260-382,11-3-91,1 1 1,0-1-1,2 1 0,1 0 0,1 0 0,1 1 1,4-7 3,-13 29-1,58-106-112,-58 106 109,0 1 1,0-1-1,0 1 0,0-1 0,1 1 0,-1-1 1,0 1-1,1-1 0,-1 1 0,0-1 0,1 1 1,-1-1-1,0 1 0,1-1 0,-1 1 0,1-1 1,-1 1-1,1 0 0,-1-1 0,1 1 1,-1 0-1,1 0 0,-1-1 0,1 1 0,0 0 1,-1 0-1,1 0 0,-1 0 0,1 0 0,0 0 1,-1 0-1,1 0 0,-1 0 0,1 0 1,0 0-1,-1 0 0,1 0 0,-1 0 0,1 0 1,-1 1-1,1-1 0,0 0 0,-1 0 0,1 1 1,-1-1-1,1 0 0,-1 1 0,0-1 1,1 1-1,-1-1 0,1 0 0,-1 1 0,0-1 1,1 1-1,-1-1 0,0 1 0,1-1 0,-1 1 1,0 0-1,0-1 0,1 1 0,-1 0 4,4 42-131,-3-39 136,3 355 519,-8-362-439,-116-117 47,-28-40-144,146 157 31,21 20 13,-4-7-65,1 0 1,0-2 0,1 1-1,0-2 1,0 0-1,0-1 1,1-1-1,0-1 1,0 0-1,0-1 1,1-1 0,17-1 32,74-5-2864,-51-5-227</inkml:trace>
  <inkml:trace contextRef="#ctx0" brushRef="#br0" timeOffset="21583.301">15676 14070 21141,'-8'-2'1648,"-3"-1"496,11 3-463,0 0-225,0 0-768,0 2-240,15 24-312,0-13-56,9 0-32,4-1-16,6-3-8,1-3-24,1-6 24,2-3-48,-4-4-440,-3-2-600,-13 0-1120</inkml:trace>
  <inkml:trace contextRef="#ctx0" brushRef="#br0" timeOffset="21850.761">15722 14226 22261,'-12'6'1176,"5"-2"400,7-4-399,0 0-537,19 9-240,6-9-280,5-4-24,8-5-16,3-1-24,0-1 40,0 1-288,0 1-1288,-2 2 3568</inkml:trace>
  <inkml:trace contextRef="#ctx0" brushRef="#br0" timeOffset="22175.681">16463 13979 11074,'0'0'3450,"0"0"2736,0 0-3418,-4 3-1345,-25 18 167,21-16-1450,0 0-1,0 0 1,0 1 0,1 0 0,0 0 0,0 1-1,0 0 1,1 0 0,0 1 0,1-1-1,0 1 1,0 0 0,0 1 0,1-1-1,-1 5-139,1-1 19,1 1-1,1 0 0,0 0 0,0 0 0,1 0 0,1 0 0,0-1 0,1 1 0,1 0 0,0 0 1,0 0-1,1-1 0,1 1 0,5 10-18,-8-20 4,1 0 0,-1-1 0,1 1 0,0-1-1,0 1 1,0-1 0,1 1 0,-1-1 0,0 0 0,1 0 0,0 0 0,-1-1 0,1 1 0,0-1 0,0 1 0,0-1 0,0 0 0,0 0 0,0 0-1,0-1 1,0 1 0,1-1 0,-1 1 0,0-1 0,0 0 0,0 0 0,1-1 0,-1 1 0,0-1 0,0 1 0,0-1 0,0 0 0,0 0 0,0 0-1,0-1 1,1 0-4,97-68 123,-87 56-95,0 0 1,-1-1 0,0 0-1,-1-1 1,-1 0-1,-1-1 1,0 0 0,-1 0-1,-1-1 1,-1-1-1,0 1 1,-1-1-1,-1 0 1,-1-1-29,-4 16 6,0 0-1,0 1 1,-1-1-1,1 0 1,-1 0-1,0 1 1,0-1-1,-1 1 1,1-1-1,-1 1 1,1-1 0,-1 1-1,0 0 1,0 0-1,0 0 1,-1 0-1,1 0 1,-1 0-1,0 0 1,0 1 0,0 0-1,0-1 1,0 1-1,0 0 1,-1 1-1,1-1 1,0 1-1,-1-1 1,0 1-1,1 0 1,-3 0-6,-117-10-51,59 31-445,47-6 652</inkml:trace>
  <inkml:trace contextRef="#ctx0" brushRef="#br0" timeOffset="32544.952">22922 942 22293,'-37'-26'-280,"27"18"201,1 1 0,-2 0 0,1 0 0,-1 1 0,0 0 0,0 1 0,0 0 0,-1 1 0,0 1 0,0-1 1,-7 0 78,-196 15 535,109 0-470,-367 14-105,352-13 11,-53 7-91,-1-7 0,-1-8 1,-75-12 119,-532-76 106,563 78-26,86 4-59,2-5 0,-116-23-21,56-9-120,27 5 456,-145-11-336,156 35 334,-1 6 0,1 7 1,0 7-1,-40 12-334,96-7 25,2 4 1,0 5-1,2 3 0,1 5 0,1 3 0,2 5 0,1 3 0,3 5 0,2 3 0,2 3 1,3 4-1,-6 11-25,46-35-18,3 2-1,1 1 1,1 1 0,3 2 0,1 2 0,2 1 0,2 0 0,1 2-1,3 1 1,-15 46 18,32-79-28,1 0 1,1 0-1,0 0 0,1 0 0,0 0 0,1 1 0,1-1 1,0 1-1,1-1 0,0 0 0,1 1 0,0-1 0,1 0 1,1 0-1,0 0 0,1-1 0,0 0 0,1 1 1,0-2-1,1 1 0,0-1 0,1 0 0,1 0 28,18 18-67,1-1 0,1-2 0,2-1 0,0-1 0,2-2 0,1-1 1,0-1-1,1-2 0,1-2 0,18 5 67,35 7-62,2-4 1,0-4 0,1-4 0,1-4 0,0-5-1,0-3 1,82-8 61,-101 5-15,202-10 89,-1-12 0,259-54-74,-530 75 0,337-56 40,156 2-40,-416 49 0,281-15 8,-1-17 0,92-31-8,235-78 256,-634 135-237,-1-2 0,0-2 1,0-3-1,-2-2 0,-1-2 0,0-2 1,-2-3-1,-1-1 0,-1-3 0,-2-2 1,9-9-20,-22 15 104,-2-1-1,0-2 1,-2 0 0,-2-2 0,0 0 0,-2-2 0,-1-3-104,-20 28 75,0-1 0,0 0 0,-1 1 0,0-1 1,-1 0-1,0 0 0,-1 0 0,0 1 0,0-1 1,-1 0-1,-1 1 0,1-1 0,-1 1 0,-1 0 1,0 0-1,0 0 0,-1 0 0,0 1 0,0-1 1,-1 1-1,0 1 0,-1-1 0,1 1 1,-1 0-1,-1 1 0,1-1 0,-1 2 0,-3-2-75,0-2-140,-1 0 0,0 1 0,-1 0 0,0 1-1,0 1 1,-1 0 0,1 1 0,-1 0-1,-1 1 1,1 1 0,0 0 0,-1 1 0,0 0-1,1 1 1,-10 1 140,-22 0-901</inkml:trace>
  <inkml:trace contextRef="#ctx0" brushRef="#br0" timeOffset="68733.836">21523 903 12363,'-247'-206'6761,"219"194"-6435,0 1 0,0 1 0,-1 2 0,0 0 0,0 2 0,-1 1 0,0 2 1,-9 0-327,-46-7 294,65 7-215,-45-8 26,0 2 0,0 3 0,-1 3 0,0 3 1,-56 7-106,76 1 2,0 2 1,1 2 0,0 2 0,1 2 0,1 2-1,0 1 1,2 3 0,0 1 0,-26 21-3,51-33-3,-29 18 18,2 3 0,1 1 0,1 2 1,-10 14-16,41-38-4,1-1 1,0 1-1,0 1 1,1-1-1,1 2 1,0-1 0,0 1-1,2 0 1,-1 0-1,2 0 1,0 1-1,0 0 1,1 0 0,1 0-1,0 0 1,1 0-1,1 0 1,1 12 3,4 11-11,2-1 0,1-1 0,2 1 0,2-1 0,1-1-1,2 0 1,1-1 0,1-1 0,2 0 0,9 10 11,4-5-11,1-2 1,1-1-1,2-2 0,1-2 0,2-1 0,5 1 11,-28-19-6,44 28-4,3-3-1,0-3 0,2-3 1,2-3-1,0-2 0,2-4 1,0-2-1,57 6 11,-11-7-53,1-5-1,36-3 54,-31-3 15,-33-1-8,0-3 0,0-5-1,40-7-6,-94 5-10,1-2 0,-1-1 0,0-2 0,-1-1 0,0-1 0,-1-2 0,0-2 0,-1-1 0,-1-1 0,5-5 10,1-1-29,-2-2 1,-1-1-1,-1-2 0,-2-1 1,0-2-1,-2 0 0,-2-2 0,-1-1 1,-1-1-1,-2-1 0,-2-1 1,-1-1-1,-2 0 0,-1-2 0,-2 0 1,-2 0-1,-2-1 0,-2 0 1,4-42 28,-14 63 71,1 0 0,-2 0 0,-1 0 0,-1 0 0,0 0 0,-1 1-1,-1 0 1,-1 0 0,-1 1 0,0 0 0,-2 1 0,0-1 0,-1 2 0,0 0 0,-1 1 0,-1 0 0,-1 0 0,0 2 0,0 0 0,-1 1 0,-1 0 0,0 1 0,-1 1 0,0 1 0,-1 1 0,1 0 0,-13-2-71,-314-100-1392,-78 10 1193,248 79 245,1 9 0,-1 6-1,-130 15-45,248-3-73,1 3-1,0 2 0,1 2 1,1 3-1,0 2 1,1 2-1,1 3 0,1 2 1,1 2-1,1 2 0,2 3 1,1 1-1,1 2 1,-9 13 73,39-35 2,0 0 0,1 2 0,0 0 0,1 0 0,1 1 0,0 1 0,1 0 0,1 1 0,1 0 0,0 0 0,1 1 0,1 0 0,1 0 0,1 1 0,1 0 0,-1 9-2,3 11-40,1 0-1,2 0 1,2-1 0,1 1 0,3-1 0,1 0 0,1-1 0,2 1 0,2-2 0,2 0 0,1-1 0,2 0 0,1-1 0,2-1 0,1-1 0,2-1 0,1-2 0,2 0 0,0-1 0,2-2 0,1-1 0,4 1 40,46 28-215,2-3-1,2-5 1,54 22 215,-81-46-45,1-2 0,0-3 1,1-2-1,1-3 0,1-2 1,-1-4-1,1-1 0,1-4 1,-1-2-1,0-3 0,0-2 1,0-3-1,-1-3 0,0-2 1,-1-3-1,-1-3 1,0-2-1,-1-2 0,-2-3 1,-1-3-1,39-27 45,-31 16-438,-2-2 0,-2-4 0,-3-1-1,-1-4 1,45-54 438,-76 78 94,-2-1 0,0-1 0,-2-1 0,-2-1-1,-1 0 1,-1-2 0,-1 1 0,-2-2 0,-2 0 0,-1 0-1,-1 0 1,-2-1 0,0-15-94,-11-265 1647,4 296-1624,0 1 0,-1 0 0,-1 0 0,0 0 0,-2 1 0,0-1 0,-1 1 0,0 0 0,-2 0 0,0 1 0,-1 0 0,0 1 0,-1-1 0,-1 2 0,0 0 0,-1 0 0,-1 1 0,0 0 0,-1 1 0,0 1 0,-1 0 0,-11-6-23,-58-23 106</inkml:trace>
  <inkml:trace contextRef="#ctx0" brushRef="#br0" timeOffset="71040.972">20513 1725 20092,'0'0'840,"0"0"-183,0 0-167,0 0-154,0 0-111,5-1-133,98-26 57,-91 22-130,0 1 1,-1-1-1,1 2 1,1 0-1,-1 0 0,0 1 1,1 1-1,-1 0 1,1 0-1,-1 2 1,1-1-1,0 2-19,-12-2 2,1 0 0,0 0-1,0 0 1,0 0-1,0 1 1,-1-1 0,1 1-1,0 0 1,0-1 0,-1 1-1,1 0 1,0 0 0,-1 0-1,1 0 1,-1 0-1,0 0 1,1 1 0,-1-1-1,0 0 1,1 1 0,-1-1-1,0 1 1,0-1 0,0 1-1,0 0 1,-1-1-1,1 1 1,0 0 0,-1-1-1,1 1 1,-1 0 0,0 0-1,1 0 1,-1 0-1,0 0 1,0-1 0,0 1-1,0 0 1,-1 0 0,1 0-1,0 0 1,-1-1 0,0 1-1,1 0 1,-1 0-1,0-1 1,0 1 0,0 0-1,0-1 1,0 1 0,0-1-1,0 1 1,-1-1-2,-31 46 343,-2-2 0,-3-2 0,-1-1 0,-2-2 0,-37 27-343,33-32 87,43-33-74,2-2-34,0 0-90,4-2-273,19-3-474,4-1-267</inkml:trace>
  <inkml:trace contextRef="#ctx0" brushRef="#br0" timeOffset="71366.075">21129 1538 21229,'-2'3'342,"-4"11"-284,0 1 0,2 1 0,0-1 0,0 1 0,2-1 0,-1 1 0,2 0 0,0 0 0,2 7-58,-2-8 33,0-5-7,-1-1 0,2 0-1,-1 0 1,1 0 0,1 0-1,0 1 1,0-1 0,1 0 0,0 0-1,0 0 1,1-1 0,0 1 0,1-1-1,0 1 1,0-1 0,1 0 0,3 4-27,-5-11 45,0 0-1,0 0 0,0-1 0,0 1 0,0-1 0,0 0 0,0 0 0,1 0 0,-1 0 0,0 0 0,0-1 0,0 1 1,0-1-1,0 0 0,0 0 0,0 0 0,0 0 0,-1-1 0,1 1 0,0-1 0,-1 0 0,1 0 0,-1 0 0,1 0 1,-1 0-1,0 0 0,0-1 0,0 1 0,0-1 0,0 1 0,-1-1 0,1 0 0,-1 0-43,6-5 71,0 0-1,0-1 1,-1 0 0,-1 0-1,0 0 1,0-1-1,-1 1 1,0-1 0,0 0-1,-1 0 1,0-1-1,-1 1 1,-1-1 0,1 1-1,-2-1 1,1 0-1,-2 1 1,1-4-71,0 13 12,-1 0 0,1 0 1,0 0-1,0 0 0,0 0 0,-1 0 1,1 0-1,0 0 0,-1 0 0,1 0 0,-1 0 1,1 0-1,-1 1 0,0-1 0,1 0 0,-1 0 1,0 1-1,1-1 0,-1 0 0,0 1 1,0-1-1,0 0 0,0 1 0,0 0 0,1-1 1,-1 1-1,0-1 0,0 1 0,0 0 0,0 0 1,0-1-1,0 1 0,0 0 0,0 0 1,0 0-1,0 0 0,0 0 0,0 0 0,0 1 1,0-1-1,0 0 0,0 0 0,0 1 0,0-1 1,0 1-1,0-1 0,0 1 0,-1 0-12,-39 32-54,14-5 216,-1 2 2078</inkml:trace>
  <inkml:trace contextRef="#ctx0" brushRef="#br0" timeOffset="74957.061">20054 1784 10210,'-84'50'6322,"-130"33"-3589,-80 14-2733,-72-1 1621,253-79-1067,0-5 0,-109-2-554,208-10 13,-557 11 797,399 0-126,0-8 0,-18-8-684,-339-25 238,274 12-195,170 16-16,1-4 0,0-4 0,0-3-1,-50-16-26,81 17 18,1 2-1,-2 3 1,1 2 0,-1 2-1,-39 4-17,85-1 0,-21-11-885,4-23 82</inkml:trace>
  <inkml:trace contextRef="#ctx0" brushRef="#br0" timeOffset="75593.296">15850 2322 15723,'-17'4'1416,"14"-2"-1253,-1 0-1,1 0 0,0-1 0,-1 0 0,1 0 1,-1 1-1,0-2 0,1 1 0,-1 0 0,0-1 1,1 0-1,-1 0 0,0 0 0,0 0 0,1-1 1,-1 1-1,0-1 0,1 0 0,-1 0 0,1 0 1,-1-1-1,1 1 0,-1-1 0,1 0 0,0 0 1,0 0-1,0 0 0,0 0 0,0-1 0,0 1 1,1-1-1,-1 0 0,1 0 0,-1-2-162,-72-236 315,72 229-310,-2-1-6,0 0 1,1-1-1,1 0 1,0 1-1,1-1 1,0 0 0,1 0-1,1 0 1,0 0-1,1 0 1,0 0-1,1 0 1,1 0 0,1-2 0,56-98-42,-55 111 32,1 0-1,-1 1 0,0-1 1,1 1-1,-1 1 1,1-1-1,0 1 0,-1 0 1,1 0-1,0 0 1,0 1-1,0 0 1,0 1-1,-1-1 0,1 1 1,0 0-1,0 0 1,-1 1-1,1-1 0,0 1 1,-1 1-1,0-1 1,4 3 10,5 0 3,-9-4-4,22 9-4,-1-2 0,1 0 0,1-2 0,-1-1 0,1-1 0,0-2 0,25 0 5,22-12-1061,2-9-2556</inkml:trace>
  <inkml:trace contextRef="#ctx0" brushRef="#br0" timeOffset="94374.273">2932 409 26406,'-6'31'72,"1"0"0,1 1 0,2-1 1,1 1-1,2 0 0,1-1 0,1 1 1,2-1-1,1 0 0,1 0 0,7 13-72,-13-38-42,1 0-1,0 1 0,0-1 0,1-1 1,-1 1-1,1 0 0,1-1 0,-1 1 1,1-1-1,0 0 0,0 0 0,1 0 1,-1-1-1,1 0 0,0 0 43,-4-3-73,1-1 1,-1 1-1,0-1 1,0 1-1,1-1 1,-1 0-1,0 0 0,1 0 1,-1 0-1,0 0 1,1 0-1,-1 0 1,0 0-1,1-1 1,-1 1-1,0 0 0,1-1 1,-1 1-1,0-1 1,0 0-1,0 1 1,0-1-1,1 0 0,-1 0 1,0 1-1,0-1 1,0 0-1,0 0 1,-1 0-1,1 0 0,0 0 1,0-1-1,-1 1 1,1 0-1,0 0 1,-1 0-1,1-1 0,-1 1 73,22-56-2102,-20 49 1821,40-184-6215,-29 120 6558,3 1 4229,-17 73-3989,-18 86 6127,15-71-6423,0 0 0,2 1 0,0-1-1,1 1 1,0-1 0,2 1 0,0-1 0,1 1-1,1-1 1,0 0 0,2 0 0,0 0 0,6 14-6,-6-24-966,-4-6-409</inkml:trace>
  <inkml:trace contextRef="#ctx0" brushRef="#br0" timeOffset="94639.939">2662 427 26230,'12'-15'688,"4"-1"-160,16-3-256,9 0-120,8 3-96,4 3-32,5 6-32,-1 5 16,0 7 0,2 0-8,-8 6-104,0-3-208,-7 0-880,-5 1-265</inkml:trace>
  <inkml:trace contextRef="#ctx0" brushRef="#br0" timeOffset="95874.89">3436 148 25942,'0'0'970,"0"0"-359,2 0-321,4 3-288,-1 0 0,1 1 0,-1-1 0,0 1 0,0 0 0,-1 0 0,1 1 0,-1-1 0,0 1 0,0 0 0,0 0 1,-1 0-1,1 1 0,1 4-2,13 17 5,1-2-2,123 135 73,-134-154-75,-6-5-63,-2-1-57,-7-1-468,-17-4 394,0 0 0,0-1 0,0-2-1,1-1 1,0 0 0,1-2 0,0 0-1,-13-10 194,27 12 90,7 8 21,5-5 210,11-10-179,2 1 1,-1 0-1,2 2 1,0 0-1,1 1 1,0 1 0,0 1-1,1 0 1,17-5-143,-13 4 13,0 9 59,-40 30-188,10-19 67,-18 27 61,2 2 1,1 0-1,2 2 0,-10 31-12,13-33-125,15-37-17,1-1-71,0 0-50,0 0 26,1-5 61,5-15 157,0 0 1,1 0-1,1 1 0,1 0 1,1 0-1,0 1 0,1 1 1,10-11 18,-21 26-19,0 2-4,0 3-19,-4 12 13,-1 0 1,0 0-1,-1 0 1,0-1 0,-1 0-1,-1-1 1,0 0-1,-1 1 29,6-9 12,-1 0-1,1-1 0,-1 1 1,0-1-1,0 0 0,0 0 1,-1-1-1,0 1 0,1-1 1,-1 0-1,0 0 0,-1 0 1,1-1-1,0 0 0,-1 0 1,1 0-1,-1-1 0,0 1 1,1-2-1,-1 1 0,0 0 1,0-1-1,-2 0-11,4-1 20,1 0-1,0 0 1,0 0-1,0 0 1,0-1 0,0 1-1,0-1 1,0 1 0,1-1-1,-1 0 1,0 0-1,1-1 1,0 1 0,-1 0-1,1-1 1,0 1 0,0-1-1,0 0 1,1 0-1,-1 0 1,1 0 0,0 0-1,-1 0 1,1 0 0,0 0-1,1 0 1,-1-1-1,1 1 1,-1 0 0,1 0-1,0-1 1,0 0-20,2 1 7,0 0 1,0 0-1,0 0 0,0 0 0,1 0 1,-1 0-1,1 0 0,0 1 1,-1 0-1,1-1 0,0 1 0,0 0 1,1 1-1,-1-1 0,0 0 1,1 1-1,-1 0 0,1 0 0,-1 0 1,1 0-1,-1 0 0,1 1 1,0-1-1,1 1-7,-1-1 0,176-10-1294,-140 13 7</inkml:trace>
  <inkml:trace contextRef="#ctx0" brushRef="#br0" timeOffset="96104.852">3992 431 25485,'28'-3'537,"8"-3"-177,-1-2-232,-4-3-48,-2 3-32,-6-1 48,1 6-872,-4 3-385</inkml:trace>
  <inkml:trace contextRef="#ctx0" brushRef="#br0" timeOffset="96292.324">3920 701 23245,'34'-4'568,"4"-2"-112,7-1-216,0-2-120,9 2-704,-1-1-480</inkml:trace>
  <inkml:trace contextRef="#ctx0" brushRef="#br0" timeOffset="96573.195">4630 269 23565,'-10'5'48,"0"1"0,0 0 0,0 0 0,1 1 0,0 1 0,1-1 0,0 1-1,0 1 1,0-1 0,1 1 0,0 1 0,1-1 0,0 1 0,1 0 0,0 0 0,0 1 0,1 0 0,1 0 0,0 0 0,0 0-1,1 0 1,0 0 0,1 1 0,0-1 0,1 1 0,1-1 0,0 1 0,0-1 0,1 0 0,0 1 0,4 8-48,-2-12 41,1-1 1,1 0 0,-1 1 0,1-2-1,1 1 1,-1-1 0,1 0-1,0 0 1,0-1 0,1 0 0,0 0-1,0-1 1,0 0 0,0 0 0,1-1-1,-1 0 1,1-1 0,0 1-1,0-2 1,0 1 0,0-1 0,0-1-1,0 0 1,0 0 0,0 0-1,0-1 1,0-1 0,0 0 0,-1 0-1,1 0 1,0-1 0,-1-1 0,0 1-1,0-1 1,0-1 0,0 1-1,0-1 1,-1-1 0,0 1 0,0-1-1,-1-1 1,1 1 0,-2-1 0,1 0-1,-1 0 1,0-1 0,0 0-1,-1 0 1,0 0 0,0 0 0,-1-1-1,0 1 1,0-1 0,-1 0-1,0 0 1,-1 0-42,-1 2-7,-1-1 1,0 0-1,0 1 0,-1-1 0,0 1 1,0-1-1,0 1 0,-1 0 1,0 0-1,-1 0 0,0 0 0,0 0 1,0 1-1,-1 0 0,0 0 0,0 0 1,0 1-1,-1-1 7,-39-30-1092</inkml:trace>
  <inkml:trace contextRef="#ctx0" brushRef="#br0" timeOffset="112200.604">21622 9581 16804,'0'0'685,"1"-19"695,1-15-1240,14 12 1677,22-8-1362,46-1 70,190-76-412,-224 89-32,1 3-1,1 2 0,0 2 0,1 3 1,37-1-81,-8-1 16,686-121-3,-519 80 12,-3-11 1,24-19-26,252-50 269,-190 19-197,-288 91 42,-42 20 106,-7-18 2534,-10-12-2548,2 2-554,37-166-111,-27 153 481,-2 2 1,-1-1-1,-2 0 0,-2 1 0,-1 1 0,-3 0 0,-1 0 0,-5-6-22,-47-143-69,-20-76-176,67 196 257,19 60-94,0 0 0,-1-1 0,-1 1 1,1 0-1,-1 0 0,-1 0 0,1 0 0,-2 0 0,1 1 1,-1 0-1,-2-4 82,-51-51-540,43 54 468,-1 1 1,0 0 0,0 2 0,0 0-1,-1 0 1,0 2 0,0 0 0,0 1-1,-17 0 72,1-2-80,-232-6-72,183 11 213,0-5-1,0-2 1,-3-5-61,20 1-9,-1 2 0,0 3 1,0 4-1,-1 2 1,-22 5 8,-596 43 116,598-42-187,0 3 0,1 4 0,0 4 0,2 3 0,-75 30 71,-22 11-653,-177 69 666,343-125-11,0 1 0,1 0 0,-1 1 0,2 1 1,-1 0-1,1 1 0,0 0 0,1 1 0,1 1 0,-1-1 0,2 2 0,-6 8-2,12-10-3,2-1 1,-1 1-1,2 0 0,-1 0 0,1-1 0,1 1 0,0 0 0,1 0 0,0 0 1,0 0-1,1 0 0,0-1 0,1 1 0,4 8 3,-6-14 0,79 211-9,50 222-52,-99-333 66,-4 2-1,-6 0 1,3 52-5,13 72 59,-34-209 152,-2 1-1,0-1 1,-2 0 0,0 0-1,-1 1 1,-5 16-211,7-36 19,4 46-11,2-47-508</inkml:trace>
  <inkml:trace contextRef="#ctx0" brushRef="#br0" timeOffset="189454.478">1030 15805 18236,'-38'-8'7253,"37"7"-7195,1 0 0,-1 0 0,0 0 0,1 0 0,-1 0 0,1 0 0,-1 0 0,1 0 0,-1 0 0,1-1 0,0 1 0,0 0 0,-1 0 0,1 0 0,0 0 0,0 0 0,0-1 0,0 1 0,0 0 0,1 0 0,-1 0 0,0 0 0,0 0 0,1 0 0,-1-1 0,1 1 0,-1 0 0,1 0 0,-1 0 0,1 0 0,0 0 0,-1 1 0,1-1 0,0 0-58,3-4 15,-1 0 0,1 1 1,0-1-1,0 1 0,0 0 1,1 0-1,-1 1 0,1-1 1,0 1-1,0 0 0,0 0 1,1 1-1,-1 0 0,0 0 1,1 0-1,0 0 0,-1 1 1,1 0-1,0 0 0,0 1 1,0-1-1,3 1-15,7 0-8,0 1 0,0 1 0,1 0 0,-1 1 0,0 1 0,-1 0 0,12 5 8,96 59-15,-103-55 19,0 0-1,0-1 1,2-1 0,-1-1-1,1-1 1,5 0-4,-14-7-4,0-1 0,0-1 0,0 0 0,1-1 0,-1-1 0,0 0 1,-1 0-1,1-1 0,0-1 0,-1 0 0,0-1 0,0 0 1,0-1-1,4-3 4,45-16-2435,-52 21 2428</inkml:trace>
  <inkml:trace contextRef="#ctx0" brushRef="#br0" timeOffset="189731.86">1744 15547 20148,'0'0'1662,"0"0"-160,4 4-527,129 148 1461,-122-144-2414,0 1 0,-1 0 0,0 0 0,-1 1 0,0 1 0,0-1 0,-1 1 0,0 1-1,-1-1 1,-1 1 0,0 1 0,0-1 0,-1 1 0,-1 0 0,0 0 0,-1 0 0,0 1 0,-1-1 0,-1 1 0,1 13-22,-16 48-474,-1-46-777</inkml:trace>
  <inkml:trace contextRef="#ctx0" brushRef="#br0" timeOffset="191364.38">2834 15638 22061,'-1'-3'167,"0"1"0,0 0 0,0 0 0,0-1 0,-1 1 0,1 0 0,-1 0 0,1 0 0,-1 1 1,0-1-1,0 0 0,0 1 0,0-1 0,0 1 0,0-1 0,0 1 0,-1 0 0,1 0 0,0 0 0,-1 0 0,1 1 1,-1-1-1,1 1 0,0-1 0,-1 1 0,0 0 0,1 0 0,-1 0 0,1 0 0,-1 0 0,1 1 0,-1-1 0,1 1 1,0 0-1,-1-1 0,1 1 0,0 0 0,-1 0-167,-1 1 21,-1 0 0,0 0-1,1 0 1,-1 0 0,1 0 0,0 1 0,0 0 0,0 0 0,0 0-1,0 1 1,1-1 0,-1 1 0,1 0 0,0 0 0,0 0 0,1 0-1,-1 0 1,1 1 0,-2 3-21,3 0-2,0 0-1,0 0 1,0 0 0,1 0-1,0 0 1,1 1 0,0-1-1,0 0 1,1 0 0,0 0-1,0 0 1,1-1 0,0 1-1,0-1 1,1 1 0,0-1-1,0 0 1,1 1 2,-2-5 0,-1 1 0,1-1 0,-1 1 0,1-1-1,0 0 1,1 0 0,-1 0 0,0-1 0,1 1 0,0-1 0,-1 0 0,1 0 0,0 0 0,0 0 0,0-1-1,0 0 1,0 0 0,1 0 0,-1 0 0,0 0 0,0-1 0,1 0 0,-1 0 0,0 0 0,1 0 0,-1-1-1,0 0 1,0 0 0,0 0 0,1 0 0,-1 0 0,0-1 0,-1 0 0,3-1 0,1-1 14,0-1 1,-1 0-1,1-1 1,-1 1-1,0-1 1,-1 0-1,1-1 1,-1 1-1,-1-1 1,1 0-1,-1 0 0,0-1 1,-1 1-1,0-1 1,1-2-15,-2 6 13,-1 0-1,1 0 1,-1-1-1,0 1 1,0 0 0,-1 0-1,1-1 1,-1 1 0,0 0-1,0-1 1,0 1 0,-1 0-1,0 0 1,1-1 0,-2 1-1,1 0 1,0 0 0,-1 0-1,1 0 1,-1 0 0,-1 0-1,1 1 1,0-1 0,-1 1-1,1-1 1,-1 1 0,0 0-1,0 0 1,-3-2-13,4 4-26,-1-1 0,1 0 0,-1 1 0,1 0 0,-1 0 0,1 0-1,-1 0 1,0 0 0,1 0 0,-1 0 0,0 1 0,0 0 0,0-1 0,1 1 0,-1 0 0,0 1 0,0-1 0,0 0 0,1 1-1,-4 0 27,6 0-100,0-1 0,0 1 0,0 0 0,0 0 0,0-1 0,0 1 0,0 0 0,0-1 0,0 1-1,0 0 1,0-1 0,1 1 0,-1 0 0,0-1 0,1 1 0,-1 0 0,0-1 0,1 1-1,-1-1 1,0 1 0,1 0 0,-1-1 0,1 1 0,-1-1 0,1 0 0,0 1 0,-1-1-1,1 1 1,-1-1 0,1 0 0,0 1 0,-1-1 0,1 0 0,0 0 0,-1 0 0,1 1-1,0-1 1,-1 0 0,1 0 0,0 0 0,-1 0 0,1 0 0,0 0 0,0 0 0,-1 0 0,1-1 100,80-30-1125,-54 16 1255,-19 12-94,-5-1 45,1 1 0,0 0 0,0 0-1,1 0 1,-1 0 0,0 1 0,1 0 0,0 0-1,-1 0 1,1 1 0,0-1 0,0 1 0,0 0-1,0 1 1,0-1 0,0 1 0,0 0 0,0 0-1,0 0 1,0 1 0,0 0 0,0 0 0,0 0-1,0 1 1,0-1 0,0 1 0,-1 0 0,1 1-1,-1-1 1,0 1 0,0 0 0,1 0 0,-2 0-1,1 0 1,2 4-81,2 9 212,0 0-1,-2 1 1,0 0-1,-1 1 1,-1-1 0,0 1-1,-1 0 1,-1 7-212,16 67 445,-18-91-438,-1 0 0,1 0 0,0 0-1,0 0 1,0 0 0,0 0 0,0 0 0,0 0 0,1 0-1,-1 0 1,0 0 0,0 0 0,1 0 0,-1 0 0,1 0 0,-1 0-1,1 0 1,-1 0 0,1 0 0,-1 0 0,1 0 0,0-1-1,0 1 1,-1 0 0,1 0 0,0-1 0,0 1 0,0-1 0,0 1-1,0-1 1,-1 1 0,1-1 0,0 1 0,0-1 0,0 0-1,1 0 1,-1 1 0,0-1 0,0 0 0,0 0 0,0 0 0,0 0-1,0 0 1,0 0 0,0-1 0,0 1 0,0 0 0,0 0-1,0-1 1,0 1 0,0-1 0,0 1 0,0-1 0,0 1 0,-1-1-1,1 1 1,0-1 0,0 0 0,0 1 0,-1-1-7,8-11 37,-2 1 0,0-1 0,0 0 0,-1-1 0,-1 1 0,0-1 0,-1 0-1,0 0 1,-1 0 0,0 0 0,-1-1 0,-1-5-37,0 18 4,1-2 56,-1 3 8,6 14 24,0 0-88,-6-10-1,1-1-1,-1 0 1,1 0-1,0 0 1,0 0-1,0 1 1,1-1-1,-1-1 1,1 1-1,0 0 1,-1 0-1,1-1 1,1 1 0,-1-1-1,0 1 1,0-1-1,1 0 1,-1 0-1,1 0 1,0 0-1,0 0 1,0-1-1,0 1 1,0-1-1,0 0 1,0 0-1,0 0 1,0 0-1,0-1 1,1 1 0,-1-1-1,0 0 1,1 0-3,3-2 15,-1 0 1,0-1-1,0 0 1,0 0-1,0 0 1,-1-1-1,1 0 1,-1 0-1,0 0 1,0-1-1,0 0 1,-1 0-1,0 0 1,0 0-1,0-1 1,0 1-1,-1-1 1,0 0-1,0 0 1,-1 0-1,0-1 1,0 1-1,0 0 1,-1-1-1,0 0 1,0 1 0,0-1-1,-1 1 1,0-1-1,-1-3-15,1 11 3,0-1 0,0 0 0,-1 1 0,1-1-1,0 0 1,-1 1 0,1-1 0,0 0 0,-1 1 0,1-1 0,0 0 0,-1 0-1,1 0 1,0 1 0,-1-1 0,1 0 0,-1 0 0,1 0 0,0 0 0,-1 0-1,1 1 1,-1-1 0,1 0 0,-1 0 0,1 0 0,0 0 0,-1 0-1,1 0 1,-1-1 0,1 1 0,0 0 0,-1 0 0,1 0 0,-1 0 0,1 0-1,0-1 1,-1 1 0,1 0 0,-1 0 0,1-1 0,0 1 0,-1 0 0,1 0-1,0-1 1,0 1 0,-1 0 0,1-1 0,0 1 0,0-1 0,-1 1 0,1 0-1,0-1 1,0 1 0,0-1 0,0 1 0,0 0 0,0-1 0,0 1 0,-1-1-1,1 1 1,0-1 0,0 1 0,1 0 0,-1-1 0,0 1-3,-2 2-1,0 1 1,1-1-1,-1 1 1,1-1-1,0 1 1,-1 0-1,1 0 1,1-1-1,-1 1 0,0 0 1,1 0-1,-1 0 1,1 0-1,0 0 1,0 0-1,0 0 1,1 0-1,-1 0 1,1 0-1,-1 0 1,1 0-1,0 0 1,0-1-1,0 1 1,0 0-1,1-1 1,-1 1-1,1 0 0,0-1 1,0 0-1,0 1 1,0-1-1,0 0 1,0 0-1,0 0 1,1 0-1,-1-1 1,1 1-1,-1-1 1,1 1-1,0-1 1,-1 0-1,3 0 1,12 2-6,1 1 0,-1 0 1,0 1-1,0 1 0,-1 0 0,1 2 0,-1-1 0,6 6 6,-12-5 0,-6-5-1,-1 0 1,1 0 0,-1-1-1,1 1 1,0-1-1,0 1 1,0-1 0,1 0-1,-1-1 1,0 1 0,1-1-1,-1 0 1,1 0 0,0 0-1,-1-1 1,1 1 0,3-1 0,-7-3 3,0 1 0,1-1 0,-1 0 0,0 1 0,0-1 0,-1 0 0,1 0 0,-1 0 0,1 0 0,-1 0 0,0 1 0,0-1 0,0 0 0,-1 0 0,1 0 0,-1 0 0,1 0 0,-1 0 0,0 1 0,0-1 0,0 0 0,0 1 0,-2-2-3,-26-61 17,28 63-39,1 2 0,14 3-328,52 11-1497,-39-15-192</inkml:trace>
  <inkml:trace contextRef="#ctx0" brushRef="#br0" timeOffset="192107.297">4142 15601 23005,'-7'0'767,"-91"2"3882,96-1-4636,-1-1 0,1 1-1,0 0 1,0-1 0,0 1-1,-1 0 1,1 0 0,0 1-1,0-1 1,1 0 0,-1 1 0,0-1-1,0 1 1,1-1 0,-1 1-1,1 0 1,-1 0 0,1 0 0,0 0-1,0 0 1,0 0 0,0 0-1,0 0 1,0 0 0,0 0 0,1 1-1,-1-1 1,1 0 0,0 0-1,-1 1 1,1-1 0,0 0 0,0 1-1,1-1 1,-1 0 0,0 1-1,1-1 1,0 0 0,0 1-13,-1-1-1,0 0 0,1 0 0,-1 0 0,1 0 0,-1-1 0,1 1 0,0 0 0,0 0 0,0-1 1,0 1-1,0 0 0,0-1 0,0 1 0,0-1 0,1 0 0,-1 1 0,1-1 0,-1 0 0,1 0 0,-1 0 0,1 0 0,0 0 0,0 0 1,-1 0-1,1 0 0,0-1 0,0 1 0,0-1 0,0 0 0,0 1 0,-1-1 0,1 0 0,0 0 0,0 0 0,0 0 0,0 0 0,0-1 1,0 1-1,0-1 0,0 1 0,-1-1 0,1 0 0,0 0 1,73-45-29,-67 35 33,0-1 1,0 1 0,-2-1 0,1-1 0,-1 1 0,-1-1 0,-1 0-1,0 0 1,1-6-5,-3 13 1,4 9-21,2 95-27,-7-87 47,1 7 32,0 1 1,1-1-1,0 0 0,2 1 1,0-2-1,1 1 1,3 3-33,-9-19 3,1-1 1,-1 1 0,1-1 0,0 1 0,0-1-1,0 1 1,-1-1 0,1 0 0,1 0 0,-1 1 0,0-1-1,0 0 1,0 0 0,1 0 0,-1 0 0,0 0 0,1-1-1,-1 1 1,1 0 0,-1-1 0,1 1 0,-1 0-1,1-1 1,-1 0 0,1 1 0,0-1 0,-1 0 0,1 0-1,-1 0 1,1 0 0,0 0 0,-1 0 0,1-1 0,0 1-1,-1-1 1,1 1 0,-1-1 0,1 1 0,-1-1 0,1 0-5,46-48 85,-33 23-79,-2-1 1,0-1 0,-2 0-1,-1-1 1,-1 0 0,-1-1 0,-2 0-1,-1 0 1,-1 0 0,-2-1-1,-1 1 1,-1-1 0,-2 1 0,-2-8-6,0 21-67,2 24-27,-2 35-51,4-32 143,-3 35-39,-1-12 51,2 1 1,1 0 0,2-1 0,1 1 0,1-1 0,3 2-11,-6-30 0,1 0 1,0 0-1,0 0 0,1 0 1,-1-1-1,1 1 1,0 0-1,0-1 1,1 1-1,-1-1 1,1 0-1,0 0 1,0 0-1,0 0 1,1-1-1,-1 1 1,1-1-1,0 0 1,0 0-1,0 0 1,1 0-1,-1-1 1,1 0-1,-1 0 0,1 0 1,0 0-1,-1-1 1,1 0-1,0 0 1,0 0-1,0 0 1,0-1-1,0 0 1,0 0-1,0 0 1,0-1-1,0 1 1,0-1-1,0-1 1,0 1-1,-1-1 1,2 0-1,3-3-3,0-1 1,0-1 0,-1 0 0,0 0 0,0 0 0,0-1 0,-1-1 0,0 1 0,-1-1 0,0 0 0,-1 0 0,1-1 0,-2 1-1,1-1 1,-1 0 0,-1-2 2,39-173 58,-37-28-36,-5 212-22,1 1 0,-1-1-1,1 0 1,-1 0 0,0 0-1,0 0 1,0 0 0,1 0-1,-1 1 1,0-1 0,0 0-1,0 0 1,0 0 0,-1 0-1,1 0 1,0 0 0,0 0-1,0 1 1,-1-1 0,1 0-1,0 0 1,-1 0 0,1 0-1,-1 1 1,1-1 0,-1 0-1,1 1 1,-1-1 0,0 0-1,1 1 1,-1-1 0,0 1-1,1-1 1,-1 0 0,0 1-1,0 0 1,0-1 0,1 1-1,-1 0 1,0-1 0,0 1-1,0 0 1,0 0 0,0 0-1,0 0 1,0-1 0,1 1-1,-1 1 1,0-1 0,0 0-1,0 0 1,0 0 0,0 0 0,0 1-1,1-1 1,-1 0 0,0 1-1,-1-1 1,-28 45-33,22-14 22,0 0-1,2 0 0,2 1 1,1 0-1,1 0 0,2 0 1,1 0-1,5 29 12,-7-53-10,1 0-1,0 0 1,0 0 0,1 0 0,0 0-1,0 0 1,1 0 0,0 0 0,1 0-1,0 0 1,0-1 0,0 1 0,1-1 0,0 0-1,0 0 1,1-1 0,0 1 0,0-1-1,1 0 1,0 0 0,0-1 0,0 1-1,1-2 1,-1 1 0,1-1 0,0 1-1,0-2 1,1 1 0,-1-1 0,1 0-1,2 0 11,36-2-833</inkml:trace>
  <inkml:trace contextRef="#ctx0" brushRef="#br0" timeOffset="193382.791">5608 15369 19988,'-59'17'6861,"49"-10"-6718,1 2 0,0-1-1,1 1 1,0 1-1,0-1 1,1 1 0,0 1-1,1-1 1,0 1-1,0 0 1,-1 6-143,3-10 16,1 0 0,0 1 0,0-1 0,0 1 0,1 0 0,0-1 0,1 1 0,-1 0 0,2 0-1,-1 0 1,1 1 0,0-1 0,1 0 0,0 0 0,0 0 0,1 0 0,0 0 0,0-1 0,1 1 0,0 1-16,-2-8 2,0 1 1,-1-1 0,1 0-1,0 0 1,-1-1-1,1 1 1,0 0-1,0 0 1,0 0 0,0 0-1,0-1 1,0 1-1,0-1 1,0 1 0,0 0-1,1-1 1,-1 0-1,0 1 1,0-1-1,0 0 1,0 0 0,1 1-1,-1-1 1,0 0-1,0 0 1,1 0-1,-1 0 1,0-1 0,0 1-1,0 0 1,1 0-1,-1-1 1,0 1 0,0-1-1,0 1 1,0-1-1,0 1 1,0-1-1,0 0 1,0 0 0,0 1-1,0-1 1,0 0-1,0-1-2,32-43 126,-28 32-81,0 0 1,-1 0 0,-1 0 0,0-1 0,0 1 0,-1-1 0,-1 0-1,-1 1 1,1-1 0,-2 0 0,0 0 0,-1 1 0,-2-8-46,4 21 0,0 0 1,-1 0 0,1 1 0,0-1 0,0 0-1,-1 0 1,1 0 0,0 0 0,0 0 0,-1 0-1,1 0 1,0 0 0,0 0 0,-1 0 0,1 0-1,0 0 1,0 0 0,0 0 0,-1 0-1,1-1 1,0 1 0,0 0 0,-1 0 0,1 0-1,0 0 1,0 0 0,0-1 0,-1 1 0,1 0-1,0 0 1,0 0 0,0 0 0,0-1 0,-1 1-1,1 0 1,0 0 0,0-1 0,0 1-1,-2 28 4,2-16-4,-1 1 0,2-1 0,0 0 0,0 1 0,1-1 0,1 0 0,0 0 0,1 0-1,0-1 1,0 1 0,2-1 0,-1 0 0,4 4 0,-8-14 0,1 0 0,0 1 0,0-1 0,0 0 0,-1 0 0,1 0 0,0 0 0,0 0 0,0-1 0,1 1 0,-1-1 0,0 1 0,0-1 0,0 0 1,0 1-1,0-1 0,1 0 0,-1 0 0,0-1 0,0 1 0,0 0 0,0-1 0,1 0 0,-1 1 0,0-1 0,0 0 0,0 0 0,-1 0 0,1 0 0,0 0 0,0-1 0,0 1 0,-1 0 0,1-1 0,-1 0 0,53-56 3,-47 48 4,0 0 1,-1-1-1,-1 1 0,0-1 1,0-1-1,-1 1 0,0-1 1,-1 0-1,-1 1 0,0-1 1,0-1-1,-1 1-7,-1 9-11,0 7-6,-1 25 11,2 1 1,1 0-1,1-1 1,1 1-1,2-1 1,1 0-1,3 3 6,-10-29 3,1-1 0,0 0-1,0 0 1,0 0-1,0 1 1,1-1 0,-1 0-1,0 0 1,1 0-1,0-1 1,-1 1 0,1 0-1,0-1 1,0 1-1,0-1 1,0 1-1,0-1 1,0 0 0,0 0-1,1 0 1,-1 0-1,0 0 1,0-1 0,1 1-1,-1-1 1,1 1-1,-1-1 1,1 0 0,-1 0-1,0 0 1,1 0-1,-1-1 1,1 1 0,-1 0-1,0-1 1,1 0-1,-1 0 1,0 1 0,1-1-1,-1-1 1,0 1-1,0 0 1,0 0 0,0-1-1,0 1 1,0-1-1,-1 0 1,1 0 0,0 1-1,-1-1 1,0 0-1,1 0 1,-1 0 0,0-1-1,0 1 1,0 0-1,0 0 1,0-1-3,7-14 20,0 0-1,-1 0 1,-1 0-1,0-1 1,-2 0-1,0 0 1,-1-1 0,-1 1-1,0-12-19,-1 27-17,10 23-43,4 48 16,-14-58 43,1 0 1,0-1 0,0 1-1,1-1 1,0 1-1,0-1 1,1 0 0,0 0-1,1-1 1,4 7 0,-8-13 0,0-1 1,1 1-1,-1-1 1,0 1-1,1-1 1,-1 1-1,1-1 1,0 0-1,-1 0 1,1 0-1,0 0 1,0 0-1,0 0 1,0-1-1,0 1 1,-1-1 0,1 1-1,0-1 1,0 1-1,0-1 1,1 0-1,-1 0 1,0 0-1,0 0 1,0-1-1,0 1 1,0 0-1,0-1 1,-1 0-1,1 1 1,0-1-1,0 0 1,0 0-1,0 0 1,-1 0-1,1 0 1,0 0-1,-1-1 1,2 0-1,52-64 42,-46 47-32,0 0-1,-1 0 1,-1-1-1,-1 0 1,-1 0-1,-1 0 1,-1-1-1,0 1 1,-2-1 0,0 0-1,-1 0 1,-1 0-1,-1 1 1,-1-1-1,-3-5-9,-15-30-1,20 56-1,0 0 1,0 0-1,1 0 1,-1 1-1,0-1 1,1 0-1,-1 1 1,0-1-1,1 1 1,-1-1-1,0 1 1,1-1-1,-1 1 1,1-1-1,-1 1 1,1 0-1,-1-1 1,1 1-1,-1 0 1,1-1-1,0 1 1,-1 0-1,1 0 1,0-1-1,0 1 1,0 0-1,-1 0 1,1 0-1,0-1 1,0 1-1,0 0 1,0 0-1,0 0 1,0-1-1,1 1 1,-1 0-1,0 0 1,0-1-1,0 1 1,1 0-1,-1 0 2,30 204-54,-26-193 54,0 0 0,0 0 0,1 0 0,0-1 1,1 0-1,1 0 0,-1 0 0,2-1 0,0 0 0,0 0 0,0-1 1,1 0-1,1 0 0,0-1 0,0-1 0,0 1 0,6 1 0,-15-8-18,-16-15-6,-147-149 249,160 161-202,2 2-34,161-25-1604,-118 13-1</inkml:trace>
  <inkml:trace contextRef="#ctx0" brushRef="#br0" timeOffset="193660.78">6668 15325 19004,'-33'18'5728,"-12"7"-2336,40-22-3359,0 0 0,0 0 0,0 1 0,0 0 0,0 0 0,1 0 0,0 1 0,0-1 0,0 1 0,0 0 0,1 0 0,0 0 0,0 1 0,0-1 0,1 1 0,-1 0 0,1-1 0,1 2-33,-1-3 0,1 0 1,-1 0-1,1 0 1,0 0-1,1 0 0,-1 0 1,1 0-1,0 0 0,0 0 1,0 0-1,0 1 0,1-1 1,-1 0-1,1 0 0,0 0 1,1 0-1,-1 0 0,1 0 1,-1-1-1,1 1 0,0 0 1,1-1-1,-1 1 0,0-1 1,1 0-1,0 0 0,0 0 1,0 0-1,0 0 0,0-1 1,1 1-1,-1-1 0,1 0 1,0 0-1,-1 0 0,1-1 1,0 1-1,0-1 0,0 0 1,0 0-1,0 0 0,0-1 1,4 1-1,98-51-2171,-68 25 294</inkml:trace>
  <inkml:trace contextRef="#ctx0" brushRef="#br0" timeOffset="194389.164">6928 15392 19612,'-93'101'7945,"91"-100"-7933,0 1 0,1-1 0,-1 1 0,1-1 0,0 1 0,-1-1 0,1 1 0,0 0 0,0 0 1,0-1-1,0 1 0,1 0 0,-1 0 0,0 0 0,1 0 0,-1 0 0,1 0 0,0 0 1,-1 0-1,1 0 0,0 1 0,0-1 0,1 0 0,-1 0 0,0 0 0,1 0 0,-1 0 0,1 0 1,0 0-1,-1 0 0,1 0 0,0-1 0,0 1 0,0 0 0,1 0 0,-1-1 0,0 1 0,1-1 1,-1 1-1,1-1 0,-1 1 0,1-1 0,-1 0 0,1 0 0,0 0 0,0 0 0,0 0 1,0 0-1,0 0 0,0-1 0,0 1 0,0-1 0,1 1-12,136-45-38,-86 22 39,-31 13 5,100-23 42,-119 33-41,-1-1 1,0 1-1,1 0 0,-1 0 0,0-1 0,1 1 0,-1 1 0,0-1 1,0 0-1,0 0 0,0 1 0,0 0 0,0-1 0,-1 1 0,1 0 0,0 0 1,-1-1-1,0 1 0,1 1 0,-1-1 0,1 1-7,9 12 81,-8-15-75,0 1 0,1-1 0,-1 0 0,0 0 0,0 0 0,0 0 0,0 0 0,1-1 0,-1 1 0,0-1 0,0 0 0,0 0 0,0 0 0,0-1 0,0 1 0,-1-1 0,1 1 0,0-1 0,-1 0 0,1 0 0,-1 0 0,0 0 0,0-1 0,1 1 0,-1-1 0,-1 1 1,2-2-7,2-1 10,-3 4-6,55-40-36,-56 40 29,1 1 0,-1-1 0,1 1 0,-1-1 0,1 1 0,-1 0 0,1 0 0,-1 0 0,1-1 0,0 2 0,-1-1 0,1 0 0,-1 0 0,1 0 0,-1 1 0,1-1 0,-1 1 0,1-1 0,-1 1 0,0-1 0,1 1 0,-1 0 0,0 0 0,1 0 0,-1 0 0,0 0 0,0 0 0,0 0 0,0 0 0,0 0 0,0 1 0,0-1 0,0 0 0,0 1 0,-1-1 0,1 0 0,0 1 0,-1-1 0,1 1 0,-1-1 0,0 1 0,1 0 3,4 16 1,-5-16 0,0 1 1,-1-1-1,1 0 0,0 1 1,1-1-1,-1 1 1,0-1-1,1 1 1,-1-1-1,1 0 1,0 1-1,0-1 1,0 0-1,0 0 1,0 1-1,0-1 1,0 0-1,1 0 1,-1 0-1,1-1 1,0 1-1,-1 0 1,1 0-1,0-1 1,0 0-1,0 1 1,0-1-1,0 0 1,0 0-1,1 0 1,-1 0-1,0 0 1,1 0-1,-1-1 0,0 1 1,1-1-1,-1 1 1,1-1-1,-1 0 1,1 0-1,-1 0 1,0-1-1,1 1 1,-1 0-1,1-1 1,-1 0-1,0 0 1,1 0-2,51-51 72,-50 47-74,0-1 1,0 0 0,1 1 0,0 0-1,0 0 1,0 0 0,1 1 0,0 0-1,-1 0 1,1 0 0,1 1 0,-1 0-1,1 0 1,-1 0 0,1 1 0,6-2 1,41 26-22,-47-23 27,0-1 0,-1 0-1,1 0 1,-1-1-1,1 0 1,-1 0-1,0-1 1,0 1-1,-1-1 1,1-1 0,-1 1-1,0-1 1,0 0-1,0 0 1,-1 0-1,1-1 1,-1 0-1,-1 1 1,1-1 0,-1-1-1,0 1 1,0 0-1,-1-1 1,1-2-5,2-21 2,-24 25 2,15 7 18,-1 0-1,1 0 0,0 1 1,0 0-1,0-1 0,0 2 1,1-1-1,-1 0 0,1 1 1,-1-1-1,1 1 1,0 0-1,1 0 0,-1 0 1,1 0-1,0 1 0,0-1 1,0 1-1,0-1 0,1 1 1,0 0-1,0-1 0,0 1 1,0 0-1,1 0 0,0 0 1,0 0-1,0-1 0,1 1 1,0 2-22,-2-2 15,0 0 1,0 0-1,1-1 1,0 1 0,0 0-1,0 0 1,0 0-1,1 0 1,0 0-1,0 0 1,0 0 0,0-1-1,1 1 1,0 0-1,0-1 1,0 1-1,1-1 1,-1 0 0,1 0-1,0 0 1,0 0-1,1 0 1,-1-1 0,1 1-1,0-1 1,0 0-1,0 0 1,0-1-1,0 1 1,1-1 0,-1 0-1,1 0 1,-1 0-1,1-1 1,0 1 0,0-1-1,0 0 1,1 0-16,67-20-299,-32-1-584</inkml:trace>
  <inkml:trace contextRef="#ctx0" brushRef="#br0" timeOffset="197837.365">8612 15490 8594,'-5'35'12779,"11"-22"-10576,-1-14-676,3-5-1374,0 0-1,-1-1 1,0 1 0,0-2 0,-1 1 0,0-1 0,0 1 0,-1-2-1,0 1 1,-1-1 0,1 1 0,-2-1 0,2-5-153,6-7 140,11-23 52,21-40 108,-4-2-1,27-85-299,-62 162 50,-1-1 1,-1 1 0,1-1-1,-2 1 1,1-1 0,-1 0-1,-1 1 1,0-1 0,0 0-1,-1 0 1,0-3-51,1 13 8,0-1-1,0 1 1,0-1 0,0 1-1,0-1 1,0 0 0,-1 1 0,1-1-1,0 1 1,0-1 0,0 1-1,0-1 1,-1 1 0,1-1-1,0 1 1,-1 0 0,1-1-1,0 1 1,-1-1 0,1 1-1,0 0 1,-1-1 0,1 1-1,-1 0 1,1-1 0,-1 1-1,1 0 1,-1 0 0,1-1-1,0 1 1,-1 0 0,0 0-1,1 0 1,-1 0 0,1 0-1,-1 0 1,1 0 0,-1 0-1,1 0 1,-1 0 0,1 0-1,-1 0 1,1 0 0,-1 0 0,1 0-1,-1 0 1,1 1 0,-1-1-1,1 0 1,-1 0 0,1 1-1,-1-1 1,1 0 0,-1 1-1,1-1 1,0 0 0,-1 1-1,1-1 1,0 1 0,-1-1-1,1 1 1,0-1-8,-21 32 131,12-6-128,1 1 0,2 1 1,0-1-1,2 1 0,1 0 0,2 0 1,0 0-1,2 0 0,4 23-3,1 14-1,4 1 0,2-1 0,3-1 0,2 0 0,4-1 0,8 14 1,0 15 24,-30-92-23,1-1 1,0 1 0,0 0 0,-1 0 0,1 0 0,0 0 0,-1 0 0,1 0 0,0 0 0,0 0 0,-1 0-1,1 0 1,0 0 0,-1 0 0,1 0 0,0 0 0,-1 0 0,1 0 0,0 0 0,0 0 0,-1 0 0,1 0 0,0 0-1,0 0 1,-1 0 0,1 1 0,0-1 0,0 0 0,-1 0 0,1 0 0,0 1 0,0-1 0,-1 0 0,1 0-1,0 0 1,0 1 0,0-1 0,0 0 0,-1 0 0,1 1 0,0-1 0,0 0 0,0 1 0,0-1 0,0 0-1,0 0 1,0 1 0,0-1 0,0 0 0,0 1-2,-18-27 61,-97-175-1459,113 198 83,2 3-348,0 0-96,6 4-3987,-3-2 10460,4-15-1346,3-2-3064,1 1 0,0 1 0,0 0 0,1 1 0,1 0 0,0 0 0,14-8-304,102-53-2852,-112 64 408</inkml:trace>
  <inkml:trace contextRef="#ctx0" brushRef="#br0" timeOffset="198238.522">9139 15195 21093,'-3'2'222,"0"-1"1,-1 1 0,1 0 0,0 0 0,0 0 0,0 0 0,1 0 0,-1 1 0,0-1 0,1 1 0,0 0 0,-1 0 0,1-1 0,0 2 0,0-1 0,1 0 0,-1 0 0,1 1 0,0-1 0,0 0 0,-1 3-223,-1 3 101,-9 18 105,2 1 0,1-1 0,1 2-1,1-1 1,1 1 0,1 10-206,5-38 7,-1 0 0,1 0 0,0 0 0,0 0 1,-1 0-1,1 0 0,0 0 0,0-1 0,0 1 0,0 0 0,0 0 0,0 0 0,0 0 0,1 0 0,-1 0 1,0 0-1,0 0 0,1-1 0,-1 1 0,1 0 0,-1 0 0,0 0 0,1-1 0,0 1 0,-1 0 0,1 0 1,-1-1-1,1 1 0,0-1 0,-1 1 0,1 0 0,0-1 0,0 1 0,0-1 0,-1 0 0,1 1 1,0-1-1,0 0 0,0 1 0,0-1 0,0 0 0,0 0 0,-1 0 0,1 0 0,0 0 0,0 0 0,0 0-7,40-24 190,18-33 32,-49 44-208,0 1 1,1 1-1,1 0 1,-1 0-1,2 1 0,-1 1 1,2 0-1,-1 1 1,1 0-1,0 1 1,1 0-1,-1 2 0,14-4-14,-26 8 0,0 1 1,1 0-1,-1 0 0,0 0 0,0 0 0,1 1 0,-1-1 0,0 0 0,0 1 0,0 0 0,0-1 0,1 1 1,-1 0-1,0 0 0,0 0 0,-1 0 0,1 1 0,0-1 0,0 1 0,0-1 0,-1 1 0,1-1 0,-1 1 1,1 0-1,-1 0 0,0 0 0,0-1 0,0 1 0,0 0 0,0 1 0,0-1 0,0 0 0,-1 0 1,1 0-1,-1 0 0,0 1 0,1-1 0,-1 0 0,0 0 0,0 1 0,0-1 0,-1 2 0,-18 93 812,18-95-459,-14-19 196,-6-89-222,22 17-322,1 87-17,0 1 0,0 0 0,1 0-1,-1-1 1,0 1 0,0 0 0,1 1 0,-1-1 0,1 0-1,-1 1 1,1-1 0,-1 1 0,0 0 0,1 0 0,-1 0-1,1 0 1,-1 0 0,1 1 0,-1-1 0,1 1 0,-1-1-1,1 1 1,-1 0 0,0 0 0,0 0 0,1 0 0,-1 1 0,0-1-1,0 1 1,0-1 0,0 1 0,0-1 0,-1 1 12,8 3-96,52 18-1827,-26-18-1329</inkml:trace>
  <inkml:trace contextRef="#ctx0" brushRef="#br0" timeOffset="198891.485">10011 15143 20092,'0'-22'1673,"2"18"2884,5 18-4467,0-1 1,-1 1 0,0 1 0,-1-1-1,0 1 1,-2 0 0,1 0 0,-2 0-1,1 15-90,2 4 73,8 52 29,37 144 163,-48-227-120,4-23 365,3-126 146,-7 113-636,2-1 0,1 1 0,1 0 1,2 0-1,1 1 0,2 0 0,8-16-20,-16 43-9,0-1 1,0 1-1,0 1 0,1-1 0,0 0 1,0 1-1,0 0 0,0 0 0,1 0 1,-1 0-1,1 1 0,0 0 0,0 0 1,1 0-1,-1 0 0,0 1 0,1 0 1,0 0-1,-1 1 0,1-1 1,0 1-1,0 1 0,0-1 0,0 1 1,-1 0-1,1 0 0,0 0 0,0 1 1,0 0-1,0 0 0,-1 1 0,1 0 1,0 0-1,0 1 9,-3 0-1,0 1 0,-1 0-1,0 0 1,0 0 0,0 0 0,0 0 0,-1 1 0,0-1 0,1 0-1,-2 1 1,1-1 0,0 1 0,-1-1 0,0 1 0,0 0 0,0-1-1,-1 1 1,0-1 0,1 1 0,-1-1 0,-1 0 0,1 1 0,-1-1 0,0 0-1,0 0 1,0 0 0,0 0 0,-1 0 0,1-1 0,-1 1 0,0-1-1,0 1 1,-1-1 0,0 0 1,0 2-3,-1 0 0,0 0 0,0-1 0,-1 1 0,1-1 0,-1-1 0,0 1 1,0-1-1,0 0 0,0 0 0,-1-1 0,1 0 0,-1 0 0,1-1 0,-1 1 0,0-1 0,0-1 0,1 1 0,-6-1 3,12-1-62,-1 1-1,1 0 1,-1 0-1,1 0 1,-1-1-1,1 1 1,-1 0-1,1 0 1,-1-1-1,1 1 1,0 0-1,-1-1 1,1 1-1,0-1 1,-1 1-1,1 0 1,0-1-1,-1 1 1,1-1-1,0 1 1,0-1-1,0 1 1,-1-1-1,1 1 1,0-1-1,0 1 1,0-1-1,0 1 1,0-1-1,0 1 1,0-1-1,0 1 1,0-1-1,0 0 1,0 1-1,0-1 1,1 1-1,-1-1 1,0 1-1,0-1 1,0 1-1,1 0 1,-1-1-1,0 1 1,1-1-1,-1 1 1,0-1-1,1 1 1,-1 0-1,1-1 1,-1 1-1,0 0 1,1 0-1,-1-1 1,1 1-1,-1 0 1,1 0-1,-1-1 1,1 1-1,0 0 63,14-9-1811</inkml:trace>
  <inkml:trace contextRef="#ctx0" brushRef="#br0" timeOffset="199204.895">10589 15098 12067,'2'-1'8692,"-1"7"-4325,-4 41-3185,5 93 159,-2-139-1335,0 0 1,0 1 0,1-1 0,-1 0-1,0 0 1,1-1 0,-1 1 0,0 0-1,1 0 1,-1 0 0,1 0 0,0 0-1,-1 0 1,1 0 0,-1-1 0,1 1 0,0 0-1,0-1 1,0 1 0,-1 0 0,1-1-1,0 1 1,0-1 0,0 1 0,0-1-1,0 0 1,0 1 0,0-1 0,0 0-1,0 0 1,0 1 0,0-1 0,0 0-1,0 0 1,0 0 0,0 0 0,0 0 0,0-1-1,0 1 1,0 0 0,0 0 0,0-1-1,0 1 1,0-1 0,0 1 0,0-1-1,0 1 1,-1-1 0,1 1 0,0-1-1,0 0 1,0 1 0,-1-1 0,1 0-1,0 0 1,-1 0 0,1 1 0,-1-1 0,1-1-7,41-50 295,-28 32-240,-2 0-1,0-1 1,-1 0-1,-2-1 1,0 0-1,-1-1 1,3-17-55,-7 50 24,-9 80-4,3-64-15,0 0 0,1 0 0,2 0 0,1 0 0,1 0 0,1 0-1,1 0-4,-5-25-44,0 0 0,0 0 0,0 0 0,0 0 0,0 0 0,0 0 0,0 0 0,0 0-1,0 0 1,0 0 0,0 0 0,1 0 0,-1 0 0,0-1 0,1 1 0,-1 0-1,1 0 1,-1 0 0,1 0 0,0-1 0,-1 1 0,1 0 0,-1-1 0,1 1-1,0 0 1,0-1 0,-1 1 0,1-1 0,0 1 0,0-1 0,0 1 0,0-1 0,0 0-1,0 1 1,-1-1 0,1 0 0,0 0 0,0 0 0,0 0 0,0 0 0,0 0-1,0 0 1,0 0 0,0 0 0,0 0 0,0 0 0,0-1 0,0 1 44,11-16-1865</inkml:trace>
  <inkml:trace contextRef="#ctx0" brushRef="#br0" timeOffset="199561.936">10983 14874 21949,'-11'35'1805,"5"-18"-1498,0 0 1,1 1-1,1-1 1,0 1-1,1 0 1,1 1-1,1-1 1,1 0-1,0 1 0,2 7-307,0-24 4,0 0 0,-1 0 0,1 0 0,0-1 0,0 1 0,0-1 0,0 1 0,0-1 0,0 1 0,0-1 0,1 0 0,-1 0 0,0 0 0,1 0 0,-1-1 0,1 1 0,-1-1 0,1 1 0,-1-1-1,1 0 1,-1 0 0,1 0 0,-1 0 0,1 0 0,-1-1 0,1 1 0,-1-1 0,1 0 0,-1 0 0,1 0 0,-1 0 0,0 0 0,0 0 0,1 0 0,-1-1 0,0 1 0,0-1 0,0 0 0,-1 1 0,2-2-4,7-1 13,3-2 8,-12 4-23,1 0 0,0 0 0,0 1 0,0-1 0,0 0 0,0 1 0,0 0 0,0 0 0,0-1 0,1 1 0,-1 1 0,0-1 0,1 0 0,-1 0 0,1 1 0,-1 0 0,1-1 0,-1 1 0,1 0 0,-1 0 0,1 0 0,-1 1 0,1-1 0,-1 0 0,1 1 0,-1 0 0,0-1 0,1 1 0,-1 0 0,0 1 0,1-1 0,-1 0 0,0 0 0,0 1 0,0-1 0,0 1 0,0 0 0,-1 0 0,1 0 0,0 0 0,-1 0 0,0 0-1,1 0 1,-1 0 2,0 7 56,0 0-1,-1 0 0,0 0 0,-1 0 1,0 0-1,0 0 0,-1 0 0,0 0 0,0-1 1,-1 1-1,0-1 0,-1 1 0,0-1 1,0 0-1,-1-1 0,0 1 0,0-1 0,-1 0 1,0 0-1,0-1 0,0 1 0,-2 0-55,5-6 18,1 0 0,-1 0-1,1 0 1,-1 0-1,0 0 1,0 0 0,1-1-1,-1 1 1,0-1-1,0 0 1,0 1 0,1-2-1,-1 1 1,0 0-1,0 0 1,0-1 0,1 0-1,-1 1 1,0-1 0,0 0-1,1 0 1,-1-1-1,1 1 1,-1 0 0,1-1-1,0 0 1,-1 1-1,1-1 1,0 0 0,0 0-1,0 0 1,1-1-1,-1 1-17,-24-54-2624,27 39 725</inkml:trace>
  <inkml:trace contextRef="#ctx0" brushRef="#br0" timeOffset="200065.528">11332 14776 22789,'-36'121'4193,"17"64"-3184,19-178-994,-1 1 6,0 1 1,0-1-1,1 1 1,1-1-1,-1 1 1,1-1-1,1 0 0,0 1 1,0-1-1,0 0 1,1 0-1,0 0 1,1-1-1,0 1 0,1 2-21,-3-9-4,-1 0 0,1 0-1,-1 0 1,1 0 0,0 0 0,0 0-1,-1 0 1,1 0 0,0-1-1,0 1 1,0-1 0,0 1-1,-1-1 1,1 0 0,0 0 0,0 0-1,0 0 1,0 0 0,0 0-1,0-1 1,0 1 0,0-1-1,-1 1 1,1-1 0,0 1 0,0-1-1,0 0 1,-1 0 0,1 0-1,-1 0 1,1 0 0,-1 0-1,1-1 1,-1 1 0,1-1-1,-1 1 1,0-1 0,0 1 4,50-62-1340,43-88-2474,-94 152 3840,0 0 1,0-1-1,0 1 0,0 0 0,0-1 0,0 1 0,0-1 0,0 1 0,0 0 1,1-1-1,-1 1 0,0 0 0,0-1 0,1 1 0,-1-1 0,0 1 1,1-1-1,-1 1 0,1-1 0,-1 1 0,1-1 0,-1 1 0,1-1 1,-1 1-1,1-1 0,-1 0 0,1 1 0,-1-1 0,1 0 0,0 1 1,-1-1-1,1 0 0,0 0 0,-1 0 0,1 0 0,0 0 0,-1 1 0,1-1 1,0 0-1,-1-1 0,1 1 0,0 0 0,-1 0 0,1 0 0,-1 0 1,1 0-1,0-1 0,-1 1 0,1 0 0,-1 0 0,1-1 0,0 1 1,-1-1-1,1 1 0,-1 0 0,1-1 0,-1 1 0,1-1 0,-1 1 1,0-1-1,1 1 0,-1-1 0,0 0 0,1 1 0,-1-1 0,0 1 0,0-1 1,1 0-1,-1 0-26,0 61 1209,-1-53-1186,-1 18 242,2 70 707,0-92-954,0 0 1,1 0-1,0 0 0,-1-1 1,1 1-1,0 0 1,0 0-1,1 0 1,-1-1-1,0 1 1,1-1-1,0 1 1,-1-1-1,1 0 0,0 1 1,0-1-1,1 0 1,-1 0-1,0-1 1,1 1-1,-1 0 1,1-1-1,-1 1 0,1-1 1,0 0-1,0 0 1,-1 0-1,2 0-18,-1-1-51,-1 1-1,0-1 1,1 0 0,-1 0-1,1 0 1,-1 0-1,0 0 1,1 0-1,-1-1 1,0 1-1,1-1 1,-1 0 0,0 1-1,0-1 1,1 0-1,-1-1 1,0 1-1,0 0 1,0 0-1,0-1 1,-1 1 0,1-1-1,0 0 1,-1 0-1,1 1 1,-1-1-1,1 0 1,-1 0-1,0 0 1,0 0 0,0-1-1,0 1 1,0 0-1,0 0 1,-1-1-1,1 1 1,-1 0-1,0-1 1,1 1 0,-1-1 50,-2-22-1583</inkml:trace>
  <inkml:trace contextRef="#ctx0" brushRef="#br0" timeOffset="200325.738">11570 14829 22821,'-2'7'1168,"0"3"368,-1 2-519,1 3-665,2-1-144,3-3-176,4-3 16,8-5-640,3-3-401,8 0 3506</inkml:trace>
  <inkml:trace contextRef="#ctx0" brushRef="#br0" timeOffset="200607.293">11895 14981 20820,'0'0'1418,"0"0"286,-7 8 2195,0-2-3855,-1 1 0,1-1 1,0 1-1,1 0 1,-1 0-1,2 1 0,-1 0 1,1 0-1,0 0 1,-2 5-45,5-9 1,0-1 1,0 1-1,0 0 1,0 0 0,1-1-1,-1 1 1,1 0-1,0 0 1,0 1 0,1-1-1,-1 0 1,1 0-1,0 0 1,0 0-1,0 0 1,1 1 0,-1-1-1,1 0 1,0 0-1,0 0 1,0 0 0,1 0-1,0-1 1,-1 1-1,1 0 1,1-1-1,-1 1 1,0-1 0,1 1-1,0-1 1,0 0-1,0 0 1,0-1 0,0 1-1,0-1 1,1 1-1,-1-1 1,1 0-1,0 0 1,-1-1 0,1 1-1,0-1 1,0 0-1,0 0 1,0 0 0,1 0-1,-1-1 1,2 1-2,47-22-1857,-27 6-1586</inkml:trace>
  <inkml:trace contextRef="#ctx0" brushRef="#br0" timeOffset="201653.828">12596 15090 24117,'-1'-2'214,"-1"0"0,0 0-1,0 0 1,1 1 0,-1-1-1,0 0 1,0 1 0,-1-1-1,1 1 1,0 0 0,0 0-1,-1-1 1,1 2 0,-1-1-1,1 0 1,-1 0 0,1 1-1,-1 0 1,1-1 0,-1 1-1,-1 0-213,-91 13 773,90-11-772,1 0 0,0 1-1,-1-1 1,1 1 0,0 0 0,0 0 0,1 0-1,-1 1 1,1 0 0,-1-1 0,1 1 0,0 0-1,1 0 1,-1 1 0,1-1 0,0 1 0,0-1 0,0 1-1,0 0 1,1-1 0,0 1 0,0 0 0,0 0-1,1 0 1,0 0 0,-1 0 0,2 0 0,-1 0-1,1 0 1,-1 0 0,1 0 0,1 0 0,-1-1 0,1 1-1,0 0 1,0-1 0,0 1 0,0-1 0,1 0-1,0 0 1,0 0 0,0 0 0,0 0 0,1-1-1,-1 1 1,2 0-1,0-3-3,-1 1 0,0-1 0,1 0 0,-1 0 0,1-1 0,0 1 0,-1-1 0,1 0 0,-1-1 0,1 1 0,-1-1 0,1 1 0,-1-1 0,1-1 0,-1 1 0,0-1 0,1 0 0,-1 0 0,0 0 0,0 0 0,0-1 0,-1 1 0,1-1 0,0 0 0,-1 0 0,0 0 0,0-1 0,0 1 0,0-1 0,-1 0 0,3-3 3,37-64 47,-42 72-47,0-1 0,0 0 0,0 1 0,0-1 1,0 0-1,0 1 0,0-1 0,0 1 0,0-1 1,0 0-1,0 1 0,0-1 0,0 0 0,1 1 1,-1-1-1,0 0 0,0 1 0,0-1 0,1 0 1,-1 1-1,0-1 0,0 0 0,1 0 0,-1 1 1,0-1-1,1 0 0,-1 0 0,0 0 0,1 1 1,-1-1-1,0 0 0,1 0 0,-1 0 0,0 0 1,1 0-1,-1 0 0,1 0 0,-1 0 0,0 0 0,1 0 1,-1 0-1,0 0 0,1 0 0,-1 0 0,1 0 1,-1 0-1,0 0 0,1 0 0,-1 0 0,0-1 1,1 1-1,-1 0 0,0 0 0,1 0 0,-1-1 1,0 1-1,0 0 0,1 0 0,-1-1 0,0 1 1,0 0-1,1-1 0,-1 1 0,0 0 0,0-1 1,0 1-1,0 0 0,15 57-16,-15-51 18,0 0-1,1 0 0,0 0 1,0 0-1,0 0 0,1 0 1,0-1-1,0 1 0,0-1 0,1 1 1,0-1-1,0 0 0,0 0 1,0 0-1,1 0 0,0-1 1,0 1-1,0-1 0,1 0 1,0 0-1,-1-1 0,2 1-1,1-4 8,0 0 0,0-1 0,0 0 0,0 0 0,0 0 1,0-1-1,0 0 0,-1-1 0,1 0 0,-1 0 0,0 0 0,0-1 0,0 1 0,0-1 0,0-1 0,-1 1 0,0-1 0,0 0 0,0 0 0,3-5-8,2 1 15,99-88 57,-109 96-73,1 0 0,0 1 0,-1-1 0,1 0 0,0 0 0,-1 0 0,1 1 0,0-1 0,0 0 0,-1 1 0,1-1 0,0 1 0,0-1 0,0 1-1,0-1 1,0 1 0,0 0 0,0-1 0,0 1 0,0 0 0,0 0 0,0 0 0,0 0 0,0 0 0,0 0 0,0 0 0,0 0 0,0 0 0,0 0 0,0 0 0,0 1-1,0-1 1,0 0 0,0 1 0,0-1 0,0 1 0,0-1 0,0 1 0,0 0 0,-1-1 0,1 1 0,0 0 0,0-1 0,-1 1 0,1 0 0,0 0 0,-1 0 0,1 0-1,-1-1 1,1 1 0,-1 0 0,0 0 0,1 0 0,-1 0 1,6 60-19,-6-61 19,-2 38 1,1-29 1,0 0-1,0 0 1,1 0-1,0 0 1,1 0-1,0 0 1,0 0-1,1 0 1,0 0-1,2 5-1,-3-13-3,-1-1-1,1 1 1,0 0-1,-1-1 1,1 1-1,0-1 1,-1 1-1,1-1 1,0 1-1,0-1 0,0 1 1,-1-1-1,1 0 1,0 1-1,0-1 1,0 0-1,0 0 1,0 0-1,0 0 1,-1 1-1,1-1 1,0 0-1,0-1 1,0 1-1,0 0 1,0 0-1,0 0 0,0 0 1,0-1-1,-1 1 1,1-1-1,0 1 1,0 0-1,0-1 1,-1 1-1,1-1 1,0 0-1,0 1 1,-1-1-1,1 1 1,-1-1-1,1 0 0,-1 0 1,1 1-1,-1-1 1,1 0 3,34-39-403,-33 38 358,111-144-4921,-108 141 4102,1 0-1,0 1 1,0-1-1,0 1 0,1 0 1,-1 1-1,1 0 0,0 0 1,0 0-1,0 1 1,1 0-1,-1 0 0,2 1 865,6-3-1884,-1 6 4024,-22 29 9785,-2-26-11094,7-4-792,0 0 0,-1 0 0,1 1 0,0 0 0,0-1 0,0 1 0,0 0 0,0 0 0,0 1 0,0-1 0,1 1 0,-1-1 0,1 1 0,0 0 0,0 0 0,0 0 0,0 0 0,0 0 0,1 0 0,-1 1 0,1-1 0,0 0 0,0 1 0,0-1 0,1 1 0,-1-1 0,1 1 1,-1 0-1,1-1 0,1 1 0,-1-1 0,0 1 0,1-1 0,0 1 0,0-1 0,0 1 0,0 1-39,2-4 1,0 0 1,0 0-1,0 0 1,0-1-1,0 1 1,0-1 0,0 1-1,0-1 1,0 0-1,0 0 1,0 0-1,0-1 1,0 1-1,0-1 1,0 1-1,-1-1 1,1 0-1,0 0 1,0-1-1,0 1 1,-1 0 0,1-1-1,-1 0 1,1 1-1,-1-1 1,0 0-1,1 0 1,-1-1-1,0 1 1,0 0-1,-1-1 1,2-1-2,-3 4 0,19-16 78,0-1 0,-2-1 0,0 0 1,-1-1-1,0-1 0,-2-1 0,-1 0 0,0-1 0,4-13-78,-15 32 20,0 0 0,-1 0 0,1 0 0,-1-1 0,0 1 0,0 0 0,0-1 0,-1 1 0,1-1-1,-1 1 1,0-1 0,0 0 0,0 1 0,0-1 0,-1 1 0,1-1 0,-1 1 0,0-1 0,0 1 0,0 0 0,-1 0 0,1-1 0,-1 1 0,1 0 0,-2-1-20,1 3 6,1 1-1,-1 0 1,0 1 0,1-1 0,-1 0 0,1 0-1,-1 1 1,1-1 0,0 1 0,-1-1-1,1 1 1,-1 0 0,1-1 0,0 1 0,0 0-1,-1 0 1,1 0 0,0 0 0,0 0 0,0 0-1,0 0 1,0 1 0,0-1 0,0 0 0,0 0-1,1 1 1,-1-1 0,1 1 0,-1-1 0,1 0-1,-1 1 1,1 0-6,-8 15 3,0 0-1,2 1 1,0-1-1,1 1 1,1 0 0,1 0-1,0 1 1,2-1-1,0 1 1,1-1-1,0 1 1,2-1-1,3 16-2,-5-30-26,1 0-1,0 0 1,0 0-1,0 0 1,1 0-1,-1 0 0,1-1 1,0 1-1,0 0 1,1-1-1,-1 1 0,1-1 1,-1 0-1,1 0 1,0 0-1,0 0 0,1-1 1,-1 1-1,0-1 1,1 0-1,0 1 1,-1-2-1,1 1 0,0 0 1,0-1-1,0 0 1,0 0-1,0 0 0,0 0 1,0-1-1,1 1 1,0-1 26,30-8-1635</inkml:trace>
  <inkml:trace contextRef="#ctx0" brushRef="#br0" timeOffset="202553.149">14444 14953 15299,'27'-64'10282,"-28"62"-10175,0 1 0,-1 0-1,1 1 1,-1-1 0,1 0-1,-1 0 1,1 1 0,-1-1-1,1 0 1,-1 1 0,0 0-1,1-1 1,-1 1-1,0 0 1,1 0 0,-1 0-1,0 0 1,0 0 0,1 0-1,-1 1 1,0-1 0,1 1-1,-1-1 1,1 1 0,-1-1-1,1 1 1,-1 0 0,1 0-1,-1 0 1,0 0-107,-16 8 40,-1 0 0,1 1 0,0 1 0,1 1 0,1 1 0,0 0 0,1 1 1,0 1-1,1 0 0,0 1 0,2 0 0,0 1 0,0 1 0,2 0 0,0 0 0,-1 8-40,-12 62 26,22-86-29,1 0 0,0 0 0,0-1 0,0 1 1,0 0-1,0 0 0,0 0 0,0 0 0,1 0 0,-1 0 0,1 0 1,-1 0-1,1 0 0,0 0 0,0 0 0,0-1 0,0 1 1,0 0-1,0-1 0,0 1 0,0-1 0,1 1 0,-1-1 0,1 0 1,-1 1-1,1-1 0,-1 0 0,1 0 0,0 0 0,0 0 0,-1 0 1,1-1-1,0 1 0,0 0 0,0-1 0,0 1 0,0-1 0,0 0 1,0 0-1,0 0 0,0 0 0,0 0 0,0 0 0,0 0 3,66-20-1571,-23-2-374</inkml:trace>
  <inkml:trace contextRef="#ctx0" brushRef="#br0" timeOffset="202816.966">14811 14946 22701,'4'11'1024,"-4"7"216,-1 5-399,-7 12-529,1 6-128,1-1-104,2 0-40,1-5-16,-1-5 24,4-7-800,4-7-481</inkml:trace>
  <inkml:trace contextRef="#ctx0" brushRef="#br0" timeOffset="203271.239">14564 14979 21661,'34'-55'4654,"45"-8"-3504,-77 62-1094,17-12-4,-1 1 1,1 1 0,1 0 0,0 2 0,1 0 0,0 2 0,0 0 0,0 1 0,1 1 0,1 1-53,-20 4-1,0 0 0,1 0 0,-1 0 0,0 0 0,1 1 0,-1-1 0,0 1 0,0 0 0,1 0 0,-1 0-1,0 0 1,0 1 0,0-1 0,0 1 0,-1 0 0,1-1 0,0 1 0,-1 1 0,1-1 0,-1 0 0,0 1 0,1-1 0,-1 1 0,0-1 0,-1 1 0,1 0 0,0 0 0,-1 0 0,0 0 0,0 0 0,0 0-1,0 1 1,0-1 0,0 0 0,-1 0 0,0 1 0,1-1 0,-1 0 0,-1 1 0,1-1 0,0 0 0,-1 2 1,-1 15 61,0 1 1,-1-1-1,-1 0 1,-1-1-1,-1 1 1,-1-1-1,-1 0 1,0 0-1,-1-1 1,-1 0-1,-7 9-61,15-25 204,2-2-100,-1-4-60,1 1-61,0 0 1,0 0-1,1 0 0,-1 0 0,1 0 0,-1 0 1,1 0-1,0 0 0,0 0 0,0 1 0,1-1 1,-1 0-1,0 1 0,1-1 0,0 1 1,0-1-1,0 1 0,0 0 0,0-1 0,0 1 1,0 0-1,1 1 0,-1-1 0,1 0 0,0 1 1,-1-1-1,1 1 0,0 0 0,0 0 0,-1 0 1,1 0-1,0 1 0,0-1 0,0 1 0,0-1 1,0 1-1,0 0 0,0 0 0,0 1 1,0-1-1,0 1 0,0-1 0,0 1 0,0 0 1,0 0-1,0 0 0,0 1 0,-1-1 0,3 2 17,-1 0-8,1 1-1,0 0 1,-1 0-1,1 0 0,-1 1 1,0-1-1,-1 1 1,1 0-1,-1 0 0,0 0 1,0 1-1,-1-1 0,1 1 1,-1 0-1,-1-1 1,1 1-1,-1 0 0,0 0 1,0 0-1,0 0 1,-1 0-1,0 0 0,0 1 1,-1-1-1,0 0 1,0 0-1,0-1 0,-1 1 1,0 0-1,0 0 1,0-1-1,-1 1 0,0-1 1,0 1-1,0-1 1,0 0-1,-1-1 0,0 1 1,0-1-1,0 1 0,-1-1 1,0 0-1,1-1 1,-4 3 8,2 1 38,-1-1 0,0 0 0,0 1 0,0-2 0,-1 1 1,0-1-1,0-1 0,0 1 0,0-1 0,-1-1 0,0 1 0,0-2 1,0 1-1,0-1 0,0 0 0,0-1 0,0 0 0,-1-1 1,1 0-1,0 0 0,-1-1 0,1 0 0,0 0 0,0-1 1,0-1-1,0 0 0,0 0 0,0 0 0,1-1 0,0 0 0,-1-1 1,2 0-1,-1 0 0,0-1 0,1 0 0,0 0-38,-7-17-633,6 5-494</inkml:trace>
  <inkml:trace contextRef="#ctx0" brushRef="#br0" timeOffset="203755.914">15592 14947 12067,'0'0'5073,"0"0"1440,0 0-4697,0 0-295,7 25-713,-3 4-360,-6 12-328,2 1-72,-9 1-16,1-5 0,3-9 64,-1-6-168,3-13-912,3-10-760,0 0 343</inkml:trace>
  <inkml:trace contextRef="#ctx0" brushRef="#br0" timeOffset="204001.1">15539 14795 19724,'0'0'1633,"0"0"-57,0 2-400,-4 24-568,4-8-264,-3 1-280,3-3-32,6-5-168,4-5-384,19-7-664</inkml:trace>
  <inkml:trace contextRef="#ctx0" brushRef="#br0" timeOffset="204252.41">16034 14940 17636,'-16'19'941,"-1"-1"0,0 0 0,-2-1 0,0-2 0,-1 1 0,0-2 0,-1-1 0,-19 9-941,40-21 17,-1 0-1,1-1 1,0 1 0,-1 0-1,1-1 1,0 1 0,-1-1-1,1 1 1,-1-1 0,0 1 0,1-1-1,-1 1 1,1-1 0,-1 1-1,0-1 1,1 0 0,-1 1-1,0-1 1,1 0 0,-1 1-1,0-1 1,1 0 0,-1 0-1,0 0 1,0 0 0,1 0-1,-1 0 1,0 0 0,0 0-1,1 0 1,-1 0 0,0 0 0,0 0-1,1 0 1,-1-1 0,0 1-1,1 0 1,-1-1 0,0 1-1,1 0 1,-1-1 0,0 1-1,1-1 1,-1 1 0,1-1-1,-1 1 1,1-1 0,-1 1-1,1-1 1,-1 0 0,1 1-1,0-1 1,-1 0 0,1 1 0,0-1-1,-1 0 1,1 0 0,0 1-1,0-1 1,0 0 0,0 1-1,0-1 1,0-1-17,7-6-4,2 1 1,-1 0 0,1 0-1,0 1 1,0-1-1,0 2 1,1 0-1,0 0 1,0 1 0,1 0-1,-1 0 1,1 1-1,0 1 1,-1 0-1,1 0 1,0 1-1,0 1 1,0 0 0,2 0 3,57 7-86,-68-6 86,0-1-1,-1 1 1,1-1 0,0 1 0,-1-1-1,1 1 1,-1 0 0,1 0 0,-1 0-1,1 0 1,-1 0 0,0 0 0,0 1 0,1-1-1,-1 0 1,0 1 0,0-1 0,0 1-1,0-1 1,0 1 0,-1-1 0,1 1-1,0-1 1,-1 1 0,1 0 0,-1-1 0,0 1-1,1 0 1,-1 0 0,0-1 0,0 1-1,0 0 1,0 0 0,-1-1 0,1 1-1,0 0 1,-1 0 0,1 0 0,-5 8 100,-1 1-1,0-1 1,0-1 0,-1 1 0,0-1-1,-1 0 1,0 0 0,0-1 0,-1 0-1,0-1 1,0 0 0,-1 0 0,0-1-1,0 0 1,-4 1-100,8-3 33,0-1 1,0 1-1,0-1 0,-1 0 0,1 0 0,-1-1 0,0 0 1,0 0-1,0-1 0,0 0 0,0 0 0,0 0 0,0-1 1,0 0-1,-5-1-33,3-4-765,4-2-625</inkml:trace>
  <inkml:trace contextRef="#ctx0" brushRef="#br0" timeOffset="205047.028">16441 14960 19388,'42'-41'4569,"33"-5"-1823,-75 46-2730,1 0 0,0 0 0,0-1-1,-1 1 1,1 0 0,0 0 0,0 0 0,0 0-1,-1 0 1,1 0 0,0 0 0,0 0 0,-1 0 0,1 0-1,0 1 1,0-1 0,-1 0 0,1 0 0,0 1 0,0-1-1,-1 0 1,1 1 0,0-1 0,-1 1 0,1-1 0,-1 1-1,1-1 1,-1 1 0,1-1 0,-1 1 0,1 0 0,-1-1-1,1 1 1,-1 0 0,0-1 0,1 1 0,-1 0-1,0 0 1,0-1 0,1 1 0,-1 0 0,0 0 0,0 0-1,0-1 1,0 1 0,0 0 0,0 0 0,0-1 0,0 1-1,0 0 1,-1 0 0,1-1 0,0 1 0,0 0 0,-1 0-1,1-1 1,0 1 0,-1 0-16,-13 56 92,13-52-68,-16 41 10,10-27-22,1-1-1,0 1 0,1 0 0,1 0 0,1 0 1,0 1-1,1 14-11,2-33 0,0 0 0,0 0 0,-1 1 0,1-1 0,1 0 0,-1 0 1,0 0-1,0 1 0,0-1 0,1 0 0,-1 0 0,0 0 0,1 0 0,-1 0 0,1 1 0,0-1 0,-1 0 0,1 0 0,0-1 1,-1 1-1,1 0 0,0 0 0,0 0 0,0 0 0,0-1 0,0 1 0,0 0 0,0-1 0,0 1 0,0-1 0,0 1 1,0-1-1,1 1 0,-1-1 0,0 0 0,0 0 0,0 0 0,1 1 0,-1-1 0,0 0 0,0 0 0,0-1 0,1 1 0,-1 0 1,0 0-1,0-1 0,0 1 0,0 0 0,0-1 0,1 0 0,16-7 6,-1-1-1,0-1 1,0-1 0,-1 0-1,-1-1 1,0 0 0,0-2-1,3-5-5,-12 15 2,17-19 14,-1 0 1,0-2-1,-2 0 1,-1-2-1,10-17-16,-27 41-9,-1 5-39,13 137-101,-13-132 149,-2 3 4,1-1 0,1 1 0,0 0 0,0-1 0,1 1 0,0-1 0,1 0 0,0 1 1,0-1-1,1 0 0,0-1 0,1 1 0,-1-1 0,6 7-4,-8-14 9,0 1-1,0-1 1,0 0-1,0 0 1,1 0 0,-1 0-1,0 0 1,0-1-1,1 1 1,-1-1 0,0 1-1,0-1 1,1 0-1,-1 0 1,0 0 0,1 0-1,-1 0 1,0-1-1,1 1 1,-1-1 0,0 1-1,0-1 1,1 0-1,-1 0 1,0 0 0,0 0-1,0 0 1,0 0-1,0-1 1,0 1 0,-1-1-1,1 1 1,0-1-9,52-62 293,-49 58-256,-1 0 0,0 0 0,0-1 0,-1 1 0,0-1-1,0 0 1,0 0 0,-1 0 0,0 0 0,0 0 0,-1-1-1,0 1 1,0 0 0,-1-1 0,0 1 0,0-1 0,-1 1 0,0 0-1,0-1 1,-1 1 0,0 0 0,0 0 0,0 0 0,-1 0-1,0 0 1,-1 1 0,1-1 0,-1 1 0,-1 0 0,1 0-1,-1 0 1,-1-1-37,5 6-2,-1 0 1,1 0-1,0 0 0,0 0 0,0 0 0,0 0 0,-1 1 1,1-1-1,0 0 0,-1 1 0,1-1 0,-1 1 0,1-1 1,0 1-1,-1 0 0,1-1 0,-1 1 0,1 0 0,-1 0 1,1 0-1,-1 0 0,1 0 0,-1 1 0,1-1 0,-1 0 1,1 1-1,-1-1 0,1 1 0,0-1 0,-1 1 0,1 0 1,0 0-1,-1 0 0,1-1 0,0 1 0,0 0 0,0 0 1,0 1-1,0-1 0,0 0 0,0 0 0,0 0 0,1 1 1,-1-1-1,0 0 0,1 1 0,-1-1 0,1 0 0,-1 1 1,1-1-1,0 1 0,-1-1 0,1 1 0,0-1 0,0 1 1,0 0 1,11 42-2720,3-36 749</inkml:trace>
  <inkml:trace contextRef="#ctx0" brushRef="#br0" timeOffset="205498.254">17386 14940 19772,'-7'-1'596,"-50"0"2985,54 1-3517,-1 0 0,0 1 0,0 0-1,0 0 1,0 0 0,0 0 0,1 1 0,-1-1 0,0 1 0,1 0 0,0 0 0,-1 1-1,1-1 1,0 1 0,0-1 0,0 1 0,0 0 0,1 0 0,-3 3-64,1-1 32,1 0 1,-1 0 0,1 1 0,0-1 0,0 0-1,1 1 1,0 0 0,0 0 0,0 0-1,0 0 1,1 0 0,0 0 0,1 0-1,-1 2-32,3-7 12,-1 1-1,1-1 1,-1 0-1,1 0 1,-1 0-1,1 0 0,0 0 1,-1 0-1,1-1 1,0 1-1,0 0 1,0-1-1,-1 0 0,1 1 1,0-1-1,0 0 1,0 0-1,0 0 0,0 0 1,0 0-1,0-1 1,-1 1-1,1 0 1,0-1-1,0 0 0,0 1 1,-1-1-1,1 0 1,0 0-1,-1 0 1,1 0-1,-1 0 0,1 0 1,-1 0-1,1-1 1,-1 1-1,0 0 0,1-2-10,3 1 29,25-15 82,-19 10-95,1-1 0,1 1 1,-1 1-1,1 0 0,0 1 1,1 1-1,-1 0 0,1 0 1,0 2-1,0-1 0,0 2 1,4 0-18,-15 2 12,0 0 1,0 1 0,0 0 0,0-1-1,0 1 1,0 0 0,0 1-1,-1-1 1,1 0 0,-1 1 0,1-1-1,-1 1 1,0 0 0,0 0-1,0 0 1,-1 0 0,1 0 0,-1 0-1,0 0 1,1 1 0,-1-1-1,-1 0 1,1 1 0,0-1 0,-1 1-1,0-1 1,0 1 0,0-1-1,0 1 1,0-1 0,-1 0 0,0 1-1,1-1 1,-1 1 0,0-1 0,-1 0-1,1 0 1,-1 0 0,1 1-1,-1-1 1,0 0-13,1-1 475,4-17 492,2-2-843,-1 0 1,0 0-1,-2-1 0,0 1 1,-1-1-1,0 0 0,-2 1 1,0-1-1,-1 0 1,0 1-1,-4-12-124,7 21-369,1 11 159,0 1 0,1 0 0,-1 0 0,1-1 0,0 1 0,0-1 0,0 0 0,1 0 0,-1 0 0,1-1 0,0 1-1,0-1 1,0 0 0,0 0 0,0 0 0,0 0 0,0-1 0,1 1 0,3 0 210,13-1-2292</inkml:trace>
  <inkml:trace contextRef="#ctx0" brushRef="#br0" timeOffset="206014.04">17987 14775 22253,'0'0'1675,"-6"-1"1730,-6 3-3291,0 0 0,0 0 0,1 1 1,-1 1-1,1-1 0,0 2 1,0 0-1,0 0 0,1 1 0,-1 1 1,1-1-1,1 2 0,0-1 1,0 1-1,0 1 0,1-1 1,-2 3-115,-18 37-22,28-47 18,0 0-1,0 0 0,0 0 1,0 1-1,0-1 0,0 0 1,0 0-1,0 0 0,0 0 1,0 0-1,1 0 0,-1 0 0,0 0 1,1 0-1,-1 0 0,1 0 1,-1 0-1,1-1 0,0 1 1,-1 0-1,1 0 0,0 0 1,-1-1-1,1 1 0,0 0 1,0-1-1,0 1 0,0 0 1,0-1-1,0 1 0,0-1 0,0 0 1,0 1-1,0-1 0,0 0 1,0 0-1,0 1 0,0-1 1,0 0-1,0 0 0,0 0 1,0 0-1,0 0 0,0-1 1,0 1-1,0 0 0,0 0 1,0-1-1,1 1 5,176-25-418,-169 24 386,95 10-642,-102-6 661,0-1 0,0 1 1,-1 0-1,1-1 0,-1 1 1,0 0-1,1 0 0,-1 0 1,0 0-1,-1 1 1,1-1-1,-1 0 0,1 0 1,-1 0-1,0 1 0,0-1 1,0 0-1,-1 0 0,1 1 1,-1-1-1,0 0 0,1 0 1,-1 0-1,-1 0 0,1 0 1,0 0-1,-1 0 1,0-1-1,0 2 13,-3 6 34,0 0-1,0 0 1,-1-1 0,0 0-1,-1 0 1,0 0 0,-1-1-1,1 0 1,-2 0 0,-3 3-34,9-9 5,0 0 0,0 1 0,0-1 0,0 0 0,0 0 0,-1-1 0,1 1 1,-1-1-1,1 1 0,-1-1 0,1 0 0,-1-1 0,0 1 0,1 0 0,-1-1 0,0 0 0,0 0 1,1 0-1,-1-1 0,0 1 0,1-1 0,-1 0 0,0 0 0,1 0 0,-1 0 0,1-1 0,-1 1 1,1-1-1,0 0 0,0 0 0,0 0 0,-3-2-5,3 0-173,-1 1-1,1-1 1,0 0 0,0 0 0,0 0-1,1-1 1,0 1 0,-1 0-1,1-1 1,1 0 0,-1 1-1,1-1 1,0 0 0,0 0 0,0 0-1,1 0 1,-1 0 0,1-4 173,4-27-430</inkml:trace>
  <inkml:trace contextRef="#ctx0" brushRef="#br0" timeOffset="206292.718">18376 14848 19252,'2'-4'749,"2"-2"-253,0 0 0,-1 0 0,0 0 0,0 0 0,0 0 0,-1 0 0,0-1 0,0 1 0,-1-1 0,1 0 0,-2 0 0,1 1-1,-1-1 1,0-4-496,-1 9 31,-1 1-1,0 0 0,0 0 0,0 0 1,0 0-1,0 1 0,0-1 0,0 0 1,0 1-1,0 0 0,0-1 1,0 1-1,0 0 0,0 0 0,0 0 1,0 0-1,0 1 0,0-1 0,0 0 1,0 1-1,0-1 0,0 1 0,0 0 1,0 0-1,0 0 0,0 0 0,0 0 1,1 0-1,-2 1-30,-6 1 28,1 1-1,0 0 1,0 0 0,0 0-1,0 1 1,1 1 0,-1-1-1,1 1 1,1 0 0,-1 1-1,1-1 1,0 1 0,1 0-1,0 1 1,0 0 0,0 0-1,1 0 1,0 0 0,1 0-1,-1 1 1,2-1 0,-1 1-1,1 0 1,1 0 0,0 0-1,0 0 1,1 0 0,0 7-28,1-12-5,0-1 1,0 0 0,0 0-1,1 0 1,-1-1 0,1 1-1,0 0 1,0 0 0,0-1-1,0 1 1,0-1 0,0 0-1,1 0 1,-1 0 0,1 0-1,0 0 1,-1 0 0,1 0-1,0-1 1,0 0 0,0 1-1,0-1 1,0-1 0,1 1-1,-1 0 1,0-1 0,0 1-1,0-1 1,1 0 0,-1 0-1,0 0 1,0 0 0,1-1-1,-1 0 1,0 1 0,0-1-1,0 0 1,0 0 0,0-1-1,0 1 1,0-1 0,0 1-1,0-1 1,1-1 4,39-18-712</inkml:trace>
  <inkml:trace contextRef="#ctx0" brushRef="#br0" timeOffset="207212.741">18891 14490 11138,'3'-6'-11,"0"-6"4834,0 4 4052,-5 21-6113,-25 298-2375,31-166-330,-3-146-53,-1 1-1,0 0 0,1-1 0,-1 1 0,1 0 1,-1-1-1,0 1 0,1 0 0,-1 0 1,1 0-1,-1-1 0,1 1 0,-1 0 0,1 0 1,-1 0-1,1 0 0,-1 0 0,0 0 1,1 0-1,-1 0 0,1 0 0,-1 0 0,1 0 1,-1 0-1,1 0 0,-1 0 0,1 1 1,-1-1-1,1 0 0,-1 0 0,0 0 1,1 1-1,-1-1 0,1 0 0,-1 1 0,0-1 1,1 0-1,-1 1 0,0-1 0,1 0 1,-1 1-1,0-1 0,0 1 0,1-1 0,-1 0 1,0 1-1,0-1 0,0 1 0,0-1 1,0 1-1,1-1 0,-1 1 0,0-1 0,0 1 1,0-1-1,0 1 0,0-1 0,-1 1 1,1-1-1,0 1 0,0-1 0,0 0 0,0 1 1,0-1-1,-1 1 0,1-1 0,0 1 1,0-1-4,18-36 299,-17 35-298,8-24 52,-2-1 0,0 0-1,-2 0 1,0 0 0,-2-1-1,-1 1 1,-1-1 0,-2 0 0,0 1-1,-2-1 1,-1 0 0,-1 1-53,31 87-342,-24-55 339,-1 0 0,1 0 0,0 0 0,0 0 0,1-1 0,-1 1 0,1-1 0,1 0 0,-1 0 0,1 0 1,-1 0-1,2 0 0,-1-1 0,0 0 0,1 0 0,0 0 0,0 0 0,0-1 0,0 0 0,0 0 0,1 0 0,-1-1 0,1 1 0,0-2 0,0 1 0,0 0 0,0-1 0,0 0 0,0-1 0,0 1 0,1-1 3,9-6 3,0 0 1,-1-1-1,-1-1 0,1-1 1,-1 0-1,0 0 0,-1-1 1,0-1-1,-1 0 0,0-1 1,-1-1-1,0 1 0,-1-2 1,-1 1-1,0-1 0,4-10-3,-7 15 9,-1 0-1,0 0 0,-1 0 1,0-1-1,-1 0 1,1 0-1,-2 0 0,0 0 1,0 0-1,-1 0 0,0 0 1,0-1-1,-1 1 0,-1 0 1,0-1-1,0 1-8,1 9-1,0 0 1,0 0 0,0 0-1,-1 0 1,1 0 0,0 0-1,0 0 1,-1 1-1,1-1 1,0 0 0,-1 0-1,1 0 1,-1 0 0,1 1-1,-1-1 1,1 0-1,-1 0 1,0 1 0,1-1-1,-1 0 1,0 1 0,1-1-1,-1 1 1,0-1-1,0 1 1,0-1 0,0 1-1,1 0 1,-1-1 0,0 1-1,0 0 1,0 0-1,0 0 1,0-1 0,0 1-1,0 0 1,0 0 0,0 0-1,0 1 1,0-1-1,0 0 1,1 0 0,-1 0-1,0 1 1,0-1 0,0 0-1,0 1 1,0-1-1,0 1 1,-34 36-71,16-1 57,2 1-1,2 0 0,1 2 1,2-1-1,1 1 0,-1 17 15,4 28 14,7-83-15,1 0 1,0 0-1,0 0 0,1 0 1,-1 0-1,0 0 1,0 0-1,0-1 1,1 1-1,-1 0 0,0 0 1,1 0-1,-1 0 1,1 0-1,-1-1 0,1 1 1,-1 0-1,1 0 1,-1-1-1,1 1 0,0 0 1,0-1-1,-1 1 1,1-1-1,0 1 0,0-1 1,0 1-1,-1-1 1,1 1-1,0-1 1,0 0-1,0 0 0,0 1 1,0-1-1,0 0 1,0 0-1,0 0 0,0 0 1,0 0-1,0 0 1,-1 0-1,1 0 0,0-1 1,0 1-1,0 0 1,0 0-1,1-1 1,45-24-38,-40 20 37,12-7-16,-9 4 0,0 0 0,0 1 0,1 0 0,0 1-1,1 0 1,-1 1 0,1 0 0,0 1 0,0 0-1,1 1 1,-1 0 0,1 1 0,-1 0 0,1 1-1,6 1 18,-17 0-38,1 1 0,0 0 0,-1 0 0,1 0 0,-1 1 0,0-1 0,1 0 0,-1 1 0,0-1 0,0 1 0,0 0 0,0 0 0,0 0 0,-1 0 0,1 0 0,0 0 0,-1 1 0,1-1 0,-1 0 0,0 1 0,0-1 0,0 1 0,0-1 0,-1 1 0,1 0 0,0-1 0,-1 1 0,0 0 0,0-1 0,0 1 0,0 2 38,-11 85-1177,4-58 205,1-11-423</inkml:trace>
  <inkml:trace contextRef="#ctx0" brushRef="#br0" timeOffset="207989.99">19911 14616 21421,'-3'-1'351,"-84"-11"4111,82 12-4434,0-1 1,1 1-1,-1 1 0,0-1 1,0 1-1,1-1 1,-1 1-1,1 1 1,-1-1-1,1 1 0,-1-1 1,1 1-1,0 1 1,0-1-1,0 1 0,0-1 1,0 1-1,0 0 1,1 0-1,-1 1 0,1-1 1,0 1-1,0 0 1,0-1-1,1 1 0,-1 1-28,-2 4 0,1 0 0,0 1 0,1-1 0,0 0 0,0 1 0,1 0 0,0 0 0,1 0 0,0 0 0,1 0 0,0 0 0,0 0 0,1 5 0,-1-14 1,1 0-1,-1 1 0,0-1 0,1 1 1,-1-1-1,0 0 0,1 1 1,0-1-1,-1 0 0,1 0 0,0 0 1,0 1-1,-1-1 0,1 0 0,0 0 1,0 0-1,0 0 0,0 0 0,0-1 1,1 1-1,-1 0 0,0 0 0,0-1 1,1 1-1,-1-1 0,0 1 0,0-1 1,1 1-1,-1-1 0,1 0 0,-1 0 1,0 1-1,1-1 0,-1 0 1,1 0-1,-1-1 0,0 1 0,1 0 1,-1 0-1,0-1 0,1 1 0,-1-1 1,0 1-1,1-1 0,-1 1 0,0-1 1,0 0-1,0 0 0,1 1 0,-1-1 1,0 0-1,62-48 26,-39 26-15,-1-2-1,-1-1 0,-2-1 1,0-1-1,-2 0 0,-1-2 0,7-17-10,-22 43-12,-13 22-50,0 4 109,1 1 1,1 0-1,1 0 1,1 1-1,1 0 0,1 0 1,0 9-48,5-32 11,-1 0 0,0 0 0,1 1 0,-1-1 0,1 0 0,-1 0-1,1 1 1,-1-1 0,1 0 0,0 0 0,0 1 0,-1-1 0,1 1 0,0-1 0,0 0 0,1 1 0,-1-1 0,0 0 0,0 1 0,1-1 0,-1 0 0,1 0 0,-1 1 0,1-1 0,-1 0-1,1 0 1,0 0 0,-1 1 0,1-1 0,0 0 0,0 0 0,0 0 0,0-1 0,0 1 0,0 0 0,0 0 0,0 0 0,0-1 0,1 1 0,-1 0 0,0-1 0,0 1 0,1-1 0,-1 0-1,0 1 1,1-1 0,-1 0 0,0 0 0,1 0 0,-1 0 0,0 0 0,1 0 0,-1 0 0,0 0 0,1-1 0,-1 1 0,0 0 0,1-1 0,-1 1 0,0-1 0,0 0 0,0 1-1,1-1 1,-1 0 0,0 0 0,0 0 0,0 0-11,83-81 371,-73 69-374,0 1 0,1-1 0,0 2 0,0 0 0,2 0 0,-1 1 0,1 1 0,11-6 3,-24 14-16,1 0 0,-1 0 0,1 0 0,-1 0 0,1 0 0,0 0 0,-1 1 0,1-1 0,0 0 0,0 1 0,-1 0 0,1-1 0,0 1 0,0 0 0,0 0 0,-1 0 0,1 0 0,0 0 0,0 0 0,0 1 0,0-1 0,-1 1 0,1-1 0,0 1 0,-1-1 0,1 1 0,0 0 0,-1 0 0,1 0 0,-1 0 0,1 0 0,-1 0 0,1 0 0,-1 1 0,0-1 0,0 1 0,0-1 0,0 0 0,0 1 0,0 0 0,0-1 0,0 1 0,0 0 0,-1-1 0,1 1 0,-1 0 0,1 0 0,-1-1 0,0 1 0,0 0 0,0 0 0,0 0 0,0 0 16,15 133-53,-14-134 57,0 0 0,1 1 1,-1-1-1,0 0 1,1 0-1,-1 0 1,1 0-1,-1 0 1,1 0-1,0-1 1,-1 1-1,1 0 1,0-1-1,-1 1 1,1-1-1,0 0 0,0 0 1,-1 1-1,1-1 1,0 0-1,0-1 1,0 1-1,-1 0 1,1 0-1,0-1 1,0 1-1,-1-1 1,1 1-1,0-1 1,-1 0-1,1 0 0,-1 0 1,1 0-1,-1 0 1,1 0-1,-1 0 1,0 0-1,1-1 1,-1 1-1,0 0 1,0-1-1,0 1 1,0-1-1,0 1 1,0-1-1,-1 0 0,1 1 1,0-3-5,3 0 14,33-34 78,-29 27-95,0 1-1,1 0 1,1 1 0,0 0-1,0 1 1,0 0-1,1 0 1,0 1-1,1 1 1,-1 0-1,7-2 4,-17 7-18,1 1-1,-1-1 1,0 1-1,1 0 1,-1-1-1,0 1 1,1 0-1,-1 0 1,1-1-1,-1 1 1,0 0-1,1 0 1,-1 1-1,1-1 1,-1 0-1,0 0 1,1 1-1,-1-1 1,1 1-1,-1-1 1,0 1-1,0 0 1,1-1-1,-1 1 1,0 0-1,0 0 1,0 0-1,0 0 1,0 0-1,0 0 1,0 0-1,0 0 1,0 0-1,-1 1 1,1-1-1,0 0 1,-1 0-1,1 1 1,-1-1-1,1 0 1,-1 1-1,0-1 1,1 1 18,-3 70-494,0-48 524,5 27-21,-3-50-7,1 0 0,-1 0 0,0-1 0,1 1 0,-1 0 0,1-1 0,-1 1 0,1-1 0,-1 1 0,1-1 0,-1 1 0,1-1 0,-1 1 0,1-1 0,0 1 0,-1-1 0,1 1 0,0-1 0,-1 0 0,1 0 0,0 1 0,0-1 0,-1 0 0,1 0 0,0 0 0,0 0 0,-1 0 0,1 0 0,0 0 0,0 0 0,-1 0 0,1 0 0,0 0 0,0 0 0,-1 0 0,1-1 0,0 1 0,0 0 0,-1-1 0,1 1 0,0 0 0,-1-1 0,1 1 0,-1-1 0,1 1 0,-1-1 0,1 1 0,0-1 0,-1 0 0,0 1 0,1-1 0,-1 1 0,1-1 0,-1 0 0,0 0 0,1 1 0,-1-1 0,0 0 0,0 1 0,0-1 0,0 0 0,0 0 0,1 0-2,26-46-1592,-25 33 1174</inkml:trace>
  <inkml:trace contextRef="#ctx0" brushRef="#br0" timeOffset="209419.757">3805 16262 22885,'-41'31'2663,"-35"59"-2055,75-89-605,0 0-1,0-1 0,0 1 1,1 0-1,-1 0 0,0 0 1,1 0-1,-1 0 0,1 0 1,-1 0-1,1 0 0,-1 0 1,1 1-1,0-1 0,-1 0 1,1 0-1,0 0 0,0 0 1,0 0-1,0 1 0,0-1 1,0 0-1,0 0 0,1 0 1,-1 0-1,0 0 0,1 0 1,-1 1-1,0-1 1,1 0-1,-1 0 0,1 0 1,0 0-1,-1 0 0,1-1 1,0 1-1,0 0 0,0 0 1,-1 0-1,1-1 0,0 1 1,0 0-1,0-1 0,0 1 1,0 0-3,162 40-56,-70 9 21,-90-47 37,-1-1-1,1 0 1,-1 1 0,0-1 0,0 1 0,0-1-1,0 1 1,0 0 0,0 0 0,-1 0-1,1 0 1,-1 0 0,0 1 0,0-1 0,0 0-1,0 1 1,-1-1 0,1 0 0,-1 1-1,0-1 1,0 0 0,0 1 0,-1-1 0,1 1-1,-1-1 1,0 0 0,0 0 0,0 1 0,0-1-1,-1 1-1,-2 1 41,0 0 0,-1-1 0,1 1 0,-1-1 0,0 0 0,-1-1-1,1 1 1,0-1 0,-1 0 0,0-1 0,0 1 0,0-1 0,0 0 0,0 0 0,0-1-1,-1 0 1,1 0 0,0-1 0,-1 1 0,1-1 0,0-1 0,-1 1 0,1-1 0,0 0-1,0-1 1,-1 1 0,1-1 0,0 0 0,0-1 0,1 1 0,-1-1 0,0-1-1,1 1 1,0-1 0,0 0-41,-36-33-1272,34 23-138</inkml:trace>
  <inkml:trace contextRef="#ctx0" brushRef="#br0" timeOffset="209729.587">4364 16335 21805,'25'-68'5257,"-25"66"-5233,0 0 1,0 1 0,1-1-1,-1 1 1,0-1 0,-1 0-1,1 1 1,0-1 0,0 1-1,-1-1 1,1 1 0,-1-1-1,1 1 1,-1-1 0,0 1 0,1-1-1,-1 1 1,0 0 0,0-1-1,0 1 1,0 0 0,0 0-1,0 0 1,0 0 0,-1 0-1,1 0 1,0 0 0,-1 0-1,1 0 1,0 1 0,-1-1-1,1 0 1,-1 1 0,1-1-1,-1 1 1,0 0 0,1-1-1,-1 1 1,1 0 0,-1 0-1,1 0 1,-1 0 0,0 0-1,0 1-24,-3 1 2,0 0 0,0 1 0,1 0 0,-1 0 0,1 0 0,-1 1 0,1-1-1,0 1 1,0 0 0,0 0 0,1 0 0,0 1 0,0-1 0,0 1 0,0 0 0,0 0-1,1 0 1,0 0 0,0 0 0,1 1 0,-1-1 0,1 1 0,0-1 0,1 1-1,-1-1 1,1 1 0,0-1 0,1 1 0,0 4-2,-2 1 0,0 1 0,1-1 1,1 0-1,0 1 0,1-1 0,0 0 1,0 0-1,1 0 0,0 0 0,1-1 0,1 1 1,0-1-1,0 0 0,1 0 0,0-1 1,0 1-1,1-1 0,8 7 0,-11-14-80,1 0 0,0-1 0,0 1 0,0-1 1,0-1-1,0 1 0,0-1 0,0 0 0,1 0 0,-1 0 0,0 0 0,0-1 1,0 0-1,0 0 0,0-1 0,0 1 0,-1-1 0,1 0 0,0 0 0,-1-1 0,1 1 1,-1-1-1,0 0 0,0 0 0,0-1 0,0 1 0,-1-1 0,1 0 0,-1 0 0,2-3 81,15-16-3102</inkml:trace>
  <inkml:trace contextRef="#ctx0" brushRef="#br0" timeOffset="210556.703">4722 16127 16900,'-3'-24'4661,"3"36"-1913,4 42-2116,61 158-622,-64-207 0,33 70 91,-33-73-93,0 0 0,0 0 0,0 0 1,1 0-1,-1 0 0,0-1 0,1 1 1,-1 0-1,1-1 0,0 1 0,0-1 0,0 0 1,-1 0-1,1 1 0,0-1 0,0-1 1,1 1-1,-1 0 0,0 0 0,0-1 0,0 1 1,0-1-1,1 1 0,-1-1 0,0 0 1,0 0-1,1 0 0,-1 0 0,0-1 1,0 1-1,1-1 0,-1 1 0,0-1 0,0 0-8,9-6 93,-1-2-1,0 1 0,-1-1 0,0-1 0,0 1 0,-1-1 0,-1-1 0,1 0 1,-2 0-1,1 0 0,-2-1 0,1 0 0,2-11-92,4-7 214,-3 1 1,0-2-1,-2 1 1,-1-1-1,-1 0 1,-2 0-1,-1-1 0,-2 1 1,-1-10-215,-12-18 152,12 57-134,3 8-58,42 53 23,-43-58 25,-1-1 0,0 0 1,13 20-6,15 84-94,-24-66 69,0 5 30,1-1-1,3 0 1,1-1 0,2 0-1,11 27-7,-21-66 30,-1-2 24,-2-3-2,-9-11-173,0 0 0,-1 1 0,-1 0-1,0 1 1,-1 1 0,0 0 0,0 0-1,-1 2 1,-6-3 121,-10-8-798,16 10 427,11 6 326,0 0 1,0 1-1,0-1 1,-1 1 0,0 0-1,1 0 1,-1 1-1,0 0 1,0 0-1,-1 0 1,1 0 0,0 1-1,-1 0 1,1 0-1,-1 0 1,1 1 0,-1-1-1,1 1 1,-1 1-1,1-1 1,-1 1-1,0 0 45,5 0 325,1-1-3,0 0-51,0 0-23,0 0-65,8 1 33,239 15-1387,-192-16 2742</inkml:trace>
  <inkml:trace contextRef="#ctx0" brushRef="#br0" timeOffset="210884.033">5480 16162 10626,'0'0'2648,"-1"4"3303,3 68-1588,0-60-4199,-1 1 0,1-1 0,1 0 0,0-1 0,1 1 1,0 0-1,1-1 0,0 0 0,1 0 0,0-1 0,1 1 0,0-1 0,6 6-164,-11-14 41,0 0 0,0 0 0,1 0 0,-1 0 0,1 0 0,0-1 0,-1 1 0,1-1 0,0 1 0,0-1 0,0 0 0,0 0 0,0 0 0,0-1 0,0 1 0,0-1-1,0 0 1,1 1 0,-1-1 0,0-1 0,0 1 0,0 0 0,0-1 0,0 0 0,0 0 0,0 0 0,0 0 0,0 0 0,0 0 0,1-2-41,81-65 875,-45 32-755,-37 34-123,0-1 1,0 1-1,0 0 1,1 0 0,-1 1-1,0-1 1,1 1-1,-1 0 1,1 0-1,0 0 1,-1 0 0,1 0-1,0 1 1,-1-1-1,1 1 1,0 0 0,0 1-1,-1-1 1,1 0-1,0 1 1,-1 0 0,1 0-1,0 0 1,-1 0-1,1 1 1,-1 0-1,0-1 1,0 1 0,1 0-1,-1 0 1,0 1-1,-1-1 1,1 1 0,0-1-1,-1 1 1,1 0-1,1 3 3,15 18 8,-17-20-2,0 0-1,0 0 0,0 0 0,0 0 0,1 0 0,-1-1 1,1 1-1,0-1 0,0 1 0,0-1 0,1 0 1,-1 0-1,1-1 0,-1 1 0,1-1 0,0 0 0,0 0 1,0 0-1,0 0 0,1-1 0,-1 0 0,0 1 0,1-2 1,-1 1-1,1 0 0,-1-1 0,1 0 0,-1 0 0,1 0 1,-1-1-1,0 1 0,1-1 0,-1 0 0,2-1-5,100-101-952,-89 85-610</inkml:trace>
  <inkml:trace contextRef="#ctx0" brushRef="#br0" timeOffset="211340.815">6139 16175 14051,'0'0'2594,"0"0"407,0 0-1485,2 3-805,13 23-72,-13-21-622,0 0 0,0-1 1,0 1-1,0-1 1,1 0-1,0 0 0,0 0 1,0 0-1,0 0 1,1-1-1,-1 0 0,1 1 1,0-1-1,0 0 1,0-1-1,0 1 0,1-1 1,-1 0-1,4 1-17,1-1 19,85 34-3784,-80-25 3336,-1 0 0,0 0 1,-1 1-1,-1 1 0,0 0 0,0 1 0,-1 0 0,7 14 429,-8-10 532,0 2-1,-1-1 1,-1 1-1,0 0 1,-2 1-1,0 0 0,-2-1 1,0 1-1,-1 1 1,-2-1-1,0 1-531,0-16 160,-9 89 2422,8-91-2468,1-1 0,-1 0 0,0 0-1,0 0 1,0 0 0,0 0 0,-1-1 0,1 1 0,-1 0 0,0 0-1,1-1 1,-1 1 0,0-1 0,-1 0 0,1 1 0,0-1 0,-1 0-1,1 0 1,-1-1 0,1 1 0,-1-1 0,0 1 0,0-1 0,0 0-1,0 0 1,0 0 0,-2 1-114,1-3 49,-1 0 0,0 0 0,0 0 0,1-1 0,-1 0-1,1 0 1,0 0 0,-1 0 0,1 0 0,0-1 0,0 0 0,0 0 0,1 0-1,-1 0 1,1-1 0,0 1 0,-1-1 0,2 0 0,-1 0 0,0 0 0,1 0 0,0-1-1,-1 0-48,-7-12-91,1 0 0,0 0-1,2-1 1,0 0-1,1-1 1,0 0 0,2 0-1,0 0 1,1 0 0,1 0-1,1-1 1,0 1-1,2-1 1,0 1 0,2 0-1,0-1 1,0 1-1,2 0 1,3-6 91,5-6-1702</inkml:trace>
  <inkml:trace contextRef="#ctx0" brushRef="#br0" timeOffset="211617.392">6242 16039 19388,'0'0'1929,"0"0"-161,0 0-616,0 0-552,0 2-288,0-1-1008,0 0 3793</inkml:trace>
  <inkml:trace contextRef="#ctx0" brushRef="#br0" timeOffset="212473.319">7249 16292 16996,'-5'-3'1345,"-1"0"138,0 3 5257,2 18-5729,6-16-991,0 1 0,-1-1 1,1 0-1,0 0 0,0 0 0,0 0 0,0-1 0,0 1 0,1-1 0,-1 1 0,0-1 0,1 1 1,-1-1-1,1 0 0,-1 0 0,1-1 0,0 1 0,-1 0 0,1-1 0,0 0 0,0 1 0,-1-1 1,1 0-1,0-1 0,0 1 0,-1 0 0,1-1 0,0 1 0,-1-1 0,1 0 0,0 0 0,-1 0 1,1 0-1,-1-1 0,0 1 0,1 0 0,-1-1 0,0 0 0,0 0 0,0 1 0,0-2-20,12-10 53,-1-2 0,-1 0 0,0 0-1,-1-1 1,-1 0 0,0-1 0,-2 0 0,0-1-1,0 1 1,-2-2 0,0 1 0,-1-1-1,-1 1 1,1-18-53,-2 138-168,10 40 169,7 0 0,30 108-1,-34-170 4,-13-70-1,0 1 0,-2 0 1,1-1-1,-1 1 1,-1 0-1,0 0 0,0 0 1,-1-1-1,-2 9-3,3-20 3,0 0-1,1 0 0,-1 1 0,0-1 1,0 0-1,0 0 0,0 0 1,0 1-1,0-1 0,0 0 1,0 0-1,0 0 0,0 1 0,0-1 1,0 0-1,-1 0 0,1 1 1,0-1-1,0 0 0,-1 0 1,1 1-1,-1-1 0,1 0 0,-1 1 1,1-1-1,-1 1 0,1-1 1,-1 0-1,1 1 0,-1-1 1,0 1-1,1 0 0,-1-1 0,0 1 1,0-1-1,1 1 0,-1 0 1,0 0-1,0-1 0,1 1 1,-1 0-1,0 0 0,0 0 0,1 0 1,-1 0-1,0 0 0,0 0 1,0 0-1,1 0 0,-1 0 1,0 1-1,0-1 0,0 0 0,1 0 1,-1 1-1,0-1 0,1 0 1,-1 1-1,0-1 0,1 1 1,-1-1-1,0 1 0,1-1 0,-1 1 1,1 0-1,-1-1 0,1 1 1,-1 0-1,1 0-2,-8-30 20,1-1 1,1 0-1,2 0 1,1 0-1,1 0 1,2-1-1,1 1 0,1 0 1,2-1-1,1 2 1,1-1-1,10-25-20,-14 44-7,1 1 0,1 0 0,0-1 0,1 1-1,-1 1 1,2-1 0,0 1 0,0 0 0,0 0-1,1 0 1,0 1 0,1 0 0,0 1 0,0 0-1,1 0 1,0 1 0,0 0 0,0 0 0,1 1-1,0 0 1,0 1 0,0 0 0,8-2 7,-5 5-33,-11 1 29,0 0 0,-1 0 0,1 0-1,0 0 1,0 0 0,-1 0 0,1 0 0,0 0-1,0-1 1,-1 1 0,1-1 0,0 1-1,-1-1 1,1 0 0,-1 0 0,1 1 0,-1-1-1,1 0 1,-1 0 0,1-1 0,-1 1 0,0 0-1,0 0 1,0-1 0,0 1 0,0-1-1,0 1 1,1-2 4,21-72 23,-22 74-32,18 196-77,4-132 146,-21-64-48,-1 1-1,0 0 1,0-1-1,1 1 1,-1-1-1,0 1 1,0-1-1,0 0 1,0 1-1,0-1 1,0 0-1,0 0 1,0 0-1,0 0 1,0 0-1,0 0 1,0 0-1,0 0 1,-1 0 0,1 0-1,-1 0 1,1-1-1,-1 1 1,1 0-1,-1 0 1,1-1-1,-1 1 1,0 0-1,0 0 1,0-1-1,0 0-11,2-3 33,78-198 173,-68 206-647,-1 75 17,10-8-2395,-13-61 1542</inkml:trace>
  <inkml:trace contextRef="#ctx0" brushRef="#br0" timeOffset="212833.291">8253 16070 15819,'-52'36'7994,"45"-31"-7859,1 1 1,0-1-1,1 1 1,-1 0-1,1 0 1,0 0-1,0 1 1,1-1-1,0 1 1,0 1-1,1-1 1,0 0-1,0 1 1,1 0-1,0-1 1,0 1-1,0 4-135,2-12 4,0 1 0,0 0 1,-1 0-1,1 0 0,0-1 0,0 1 0,0 0 0,0 0 0,0 0 0,1 0 0,-1-1 0,0 1 1,0 0-1,0 0 0,1-1 0,-1 1 0,0 0 0,1 0 0,-1-1 0,1 1 0,-1 0 0,1-1 1,-1 1-1,1 0 0,-1-1 0,1 1 0,0-1 0,-1 1 0,1-1 0,0 1 0,0-1 0,-1 0 1,1 1-1,0-1 0,0 0 0,-1 1 0,1-1 0,0 0 0,0 0 0,0 0 0,-1 0 0,1 0 1,0 0-1,0 0 0,0 0 0,0 0 0,-1 0 0,1 0 0,0-1 0,0 1 0,0 0 1,0-1-6,48-19 159,-37 14-127,-3 1-31,0 1 1,0-1-1,1 2 1,0-1-1,0 1 1,0 1-1,0 0 1,1 0-1,-1 1 1,0 0-1,1 1 1,-1 0-1,0 1 1,1 0-1,-1 0 1,0 1-1,0 1 1,2 0-1,-9-1 4,-1 0-1,1 0 1,-1 1 0,1-1-1,-1 1 1,0-1 0,1 1 0,-1 0-1,-1 0 1,1 0 0,0 0-1,-1 0 1,1 0 0,-1 0-1,0 1 1,0-1 0,-1 0-1,1 1 1,0-1 0,-1 0 0,0 1-1,0-1 1,0 1 0,0-1-1,-1 1 1,1-1 0,-1 0-1,0 1 1,0-1 0,0 0-1,-1 1-3,-52 96 985,-14-56-582,66-44-460,0 0-1,0 0 1,0 0-1,1 0 1,-1 0-1,0 0 1,0 0-1,0 0 0,0-1 1,0 1-1,0-1 1,1 0-1,-1 1 1,0-1-1,0 0 1,1 0-1,-1 0 1,0 0-1,1 0 1,-1-1-1,1 1 1,0 0-1,-1-1 1,1 1-1,0-1 1,0 1-1,0-1 0,0 0 1,0 1-1,0-1 1,0 0-1,1 0 1,-1 1-1,1-1 1,-1 0-1,1 0 1,0 0-1,0 0 1,-1 0-1,1-1 58,-2-33 206</inkml:trace>
  <inkml:trace contextRef="#ctx0" brushRef="#br0" timeOffset="213188.466">8606 15763 21269,'-7'29'1282,"-26"113"2317,27-115-3515,1 0 1,2 0-1,0 0 0,2 0 1,1 0-1,1 0 0,1 0 1,2 0-1,0 0 0,2-1 1,5 13-85,17 24-110,-27-61-480,-21-68-4126,-52-23 4646,36 49 579,-13-23 2303,50 62-2756,-1 0-1,1 0 0,-1 0 0,1 0 0,0 0 1,-1 0-1,1 0 0,0 1 0,-1-1 0,1 0 1,0 0-1,0 1 0,0-1 0,0 1 0,0-1 1,0 1-1,0-1 0,0 1 0,0-1 0,0 1 1,0 0-1,0 0 0,0-1 0,0 1 0,0 0 1,0 0-1,0 0 0,0 0 0,0 0 0,0 0 1,0 1-1,0-1 0,0 0 0,0 1 0,0-1 1,0 0-1,0 1 0,1 0-55,5-1 180,212-13-337,-167 3-927</inkml:trace>
  <inkml:trace contextRef="#ctx0" brushRef="#br0" timeOffset="213719.714">9604 15985 22229,'0'6'2708,"6"248"-1105,-6-253-1607,-1-1-1,1 1 0,-1 0 1,1 0-1,-1-1 0,1 1 0,-1 0 1,1 0-1,0 0 0,0-1 1,-1 1-1,1 0 0,0 0 1,0 0-1,0 0 0,0 0 1,0-1-1,0 1 0,0 0 0,0 0 1,1 0-1,-1 0 0,0 0 1,0-1-1,1 1 0,-1 0 1,0 0-1,1-1 0,-1 1 0,1 0 1,-1 0-1,1-1 0,-1 1 1,1 0-1,0-1 0,-1 1 1,1-1-1,0 1 0,-1-1 1,1 1-1,0-1 0,0 0 0,-1 1 1,1-1-1,0 0 0,0 1 1,0-1-1,0 0 0,-1 0 1,1 0-1,0 0 0,0 0 0,0 0 1,0 0-1,0 0 0,-1 0 1,1 0-1,0-1 0,0 1 1,0 0-1,0 0 0,-1-1 1,1 1-1,0-1 0,0 1 0,-1-1 1,1 1-1,0-1 0,-1 1 1,2-1 4,35-53-1128,119-244-5604,-114 242 5701,-41 56 1056,-1 0-1,1 0 1,-1 0-1,1 0 0,-1 0 1,1 0-1,-1 0 1,1 0-1,-1 0 1,1 0-1,-1 0 1,1 0-1,0 0 1,-1 1-1,0-1 1,1 0-1,-1 0 1,1 1-1,-1-1 1,1 0-1,-1 1 1,1-1-1,-1 0 1,0 1-1,1-1 1,-1 1-1,0-1 1,1 0-1,-1 1 1,0-1-1,0 1 1,1-1-1,-1 1 1,0-1-1,0 1 1,0-1-1,0 1 1,0 0-1,0-1 1,0 1-1,0-1 1,0 1-1,0-1 1,0 1-1,0-1 1,0 1-1,0-1 1,0 1-1,0-1 1,-1 1-1,1-1 0,0 1 1,0-1-1,-1 1 1,1-1-25,0 2 69,-29 436 7661,35-419-7609,-1-47-969,-3-5-263</inkml:trace>
  <inkml:trace contextRef="#ctx0" brushRef="#br0" timeOffset="213984.995">9541 15813 20596,'0'10'1177,"3"2"247,3 1-232,8-4-272,5 2-87,15-8-153,8-3-56,9-10-224,7-6-104,-1-6-120,-1 2-8,1 2-832,-6 5-1000</inkml:trace>
  <inkml:trace contextRef="#ctx0" brushRef="#br0" timeOffset="214253.416">10360 16011 18332,'6'5'2584,"8"-2"457,4-3-1745,8-5-183,13-4-257,2-1-296,10-4-336,0 1-96,-4 4-88,-6 6-320,-10 6-1696</inkml:trace>
  <inkml:trace contextRef="#ctx0" brushRef="#br0" timeOffset="214532.208">10513 16140 19460,'0'0'1705,"0"0"-217,0 0-504,20 11-232,8-3-280,3 1-120,10-5-104,4-1-48,2-3-79,2-2-17,2-2-593,-2-3-551</inkml:trace>
  <inkml:trace contextRef="#ctx0" brushRef="#br0" timeOffset="-214683.93">11501 15801 20500,'-31'0'796,"-1"2"0,0 1 0,1 1 0,0 2 0,0 1 0,0 1 0,-26 12-796,49-17 27,1 1 0,0-1-1,0 2 1,1-1 0,-1 0 0,1 1-1,0 1 1,0-1 0,0 1 0,1 0-1,0 0 1,0 0 0,1 1 0,0-1-1,0 1 1,0 0 0,1 1 0,0-1-1,0 0 1,1 1 0,0 0 0,0-1-1,1 1 1,0 0 0,0 0 0,1 0-1,0 0 1,0 0 0,1 0 0,0 0-1,1 0 1,0-1 0,0 1 0,0-1-1,1 1 1,0-1 0,1 1-27,-1-4-2,0 1 1,0-1-1,1 0 0,-1 0 1,1 0-1,0-1 0,0 0 1,1 1-1,-1-2 1,1 1-1,-1 0 0,1-1 1,0 0-1,0 0 0,0 0 1,0-1-1,0 1 1,1-1-1,-1 0 0,0-1 1,1 1-1,-1-1 0,0 0 1,1-1-1,-1 1 1,0-1-1,1 0 2,7-2 1,1-1 0,-1 0 0,0 0-1,1-1 1,-2-1 0,1-1 0,-1 1 0,0-2 0,9-6-1,-7 3 10,0-1 1,0 0-1,-1-1 1,-1 0 0,0-1-1,0 0 1,-2-1-1,0 0 1,0-1-1,-2 0 1,5-11-11,-12 25 2,-1 0 0,1 0 1,0-1-1,-1 1 0,1 0 0,-1-1 1,0 1-1,0 0 0,0-1 0,0 1 1,0 0-1,-1-1 0,1 1 0,0 0 1,-1-1-1,0 1 0,0 0 0,0 0 1,0 0-1,0-1 0,0 1 0,0 0 1,-1 0-1,1 1 0,-1-1 0,1 0 1,-1 0-1,0 1 0,1-1 0,-1 1 1,0 0-1,0-1 0,0 1 0,-1 0-2,-79-24-79,68 23 28,-74-10-1386,54 10 175</inkml:trace>
  <inkml:trace contextRef="#ctx0" brushRef="#br0" timeOffset="-208809.93">12466 15892 18404,'22'-76'7372,"-29"76"-5806,2 1-1493,0 0 0,0 0 0,-1 1 0,1-1 0,0 1 0,1 0 0,-1 1-1,0-1 1,0 1 0,1 0 0,0 0 0,-1 0 0,1 1 0,1 0 0,-1-1 0,0 1 0,-1 4-73,-7 11 4,1 0-1,2 1 1,0 1 0,1 0-1,1 0 1,0 0 0,2 1-1,1 0 1,0 0-1,2 0 1,0 10-4,6 12 28,-3-43-27,0 0 0,-1-1 0,1 1 0,0-1 1,0 1-1,0 0 0,0-1 0,0 1 0,-1-1 1,1 0-1,0 1 0,0-1 0,0 0 0,0 0 0,0 1 1,0-1-1,0 0 0,0 0 0,0 0 0,0 0 0,0 0 1,0-1-1,0 1 0,0 0 0,0 0 0,0-1 0,0 1 1,0 0-1,0-1 0,0 1 0,0-1 0,0 1 0,0-1 1,-1 0-1,1 1 0,0-1 0,0 0 0,-1 1 0,1-2-1,10-5 10,0 0-1,-1-1 0,0 0 0,-1-1 0,0 0 0,0-1 0,-1 0 0,0 0 0,-1-1 0,0 0 0,-1 0 0,0 0 0,0-1 0,-2 0 0,1 0 0,-1 0 0,-1-1 0,0 0 0,-1 1 0,-1-1 0,0 0 0,0 0 0,-1-3-8,-1 17-2,1 0 1,0 0 0,0 0 0,-1 0-1,1-1 1,0 1 0,-1 0 0,1 0 0,-1 0-1,1 0 1,-1-1 0,0 1 0,1 0 0,-1 0-1,0-1 1,1 1 0,-1-1 0,0 1 0,0 0-1,1-1 1,-1 0 0,0 1 0,0-1 0,0 1-1,0-1 1,0 0 0,0 0 0,0 1 0,0-1-1,0 0 1,0 0 0,1 0 0,-1 0-1,0 0 1,0 0 0,0-1 0,0 1 0,0 0-1,0 0 1,0-1 0,0 1 0,0 0 0,0-1-1,1 1 1,-1-1 0,0 1 0,0-1 0,0 0-1,1 1 1,-1-1 0,0 0 0,1 1 0,-1-1-1,1 0 1,-1 0 0,1 0 0,-1 1 0,1-2 0,20 75 29,-19-71-76,0-1-1,0 0 1,0 0 0,0 0 0,0 0 0,0 0-1,0 0 1,0 0 0,1 0 0,-1 0 0,0 0 0,1 0-1,-1-1 1,1 1 0,-1-1 0,0 1 0,1-1-1,-1 0 1,1 1 0,-1-1 0,1 0 0,0 0-1,-1 0 1,1 0 0,-1 0 0,1 0 0,-1-1 0,1 1-1,-1 0 1,1-1 0,-1 1 0,0-1 0,1 0-1,-1 1 1,1-1 0,-1 0 0,0 0 0,0 0 0,0 0-1,1 0 1,-1 0 0,0 0 0,0 0 0,0-1-1,-1 1 1,1 0 0,1-1 47,19-24-545</inkml:trace>
  <inkml:trace contextRef="#ctx0" brushRef="#br0" timeOffset="-208337.027">12744 15578 16396,'-1'-2'613,"-1"-19"2664,-3 22 1633,-5 65-4688,3 0 0,3 0 0,3 0 0,2 1 0,4-1 0,3 5-222,8 14 398,-15-82-140,12-24 219,9-98-208,-16 53-226,25-6-59,-24 77-103,-3 3 125,-1 0 0,1 0-1,-1 1 1,-1-1 0,0 1 0,0 0-1,0-1 1,-1 1 0,-1 0 0,1 0 0,-1 0-1,-1-1 1,0 1 0,0 0 0,-1 0-1,0-1 1,0 1 0,-1-1 0,0 1 0,0-1-1,-4 5-5,6-12 58,-4-4-12,-29-30-1515,21 20-96</inkml:trace>
  <inkml:trace contextRef="#ctx0" brushRef="#br0" timeOffset="-206875.365">12961 15687 14867,'-6'-45'7335,"6"73"-3814,55 476-2104,-53-638 34,-41-63-1320,43 196-218,54 45-48,-55-39 135,1 0 0,0-1 1,1 1-1,-1-1 0,1 0 0,0 0 0,0 0 1,0 0-1,1-1 0,-1 0 0,1 0 0,-1-1 1,1 1-1,0-1 0,0-1 0,0 1 1,1-1-1,-1 0 0,0 0 0,0-1 0,1 1 1,-1-2-1,0 1 0,0-1 0,1 0 0,-1 0 1,0 0-1,0-1 0,6-2 0,-4-3 9,-1 0 0,1-1 1,-1 0-1,0 0 0,-1 0 0,0-1 0,0 0 0,-1 0 0,0 0 1,-1-1-1,0 0 0,0 0 0,-1 0 0,0 0 0,-1 0 1,0-1-1,-1 1 0,0-1 0,-1 1 0,0-1 0,0 0 0,-1 1-9,1 7 1,0 0-1,0 1 0,0-1 0,0 0 0,0 1 0,-1-1 0,1 1 0,-1-1 1,0 0-1,1 1 0,-1-1 0,-1 1 0,1 0 0,0-1 0,0 1 0,-1 0 0,0 0 1,1 0-1,-1 0 0,0 0 0,0 0 0,0 0 0,0 0 0,0 1 0,0-1 0,-1 1 1,1 0-1,0 0 0,-1-1 0,1 2 0,-1-1 0,0 0 0,1 0 0,-1 1 0,-2-1 0,2 4-5,0 0 0,1 0 0,-1 0-1,0 1 1,1-1 0,0 1 0,0-1-1,0 1 1,0 0 0,0 0 0,1 0-1,0 0 1,-1 0 0,2 0 0,-1 0 0,0 0-1,1 0 1,0 1 0,0 0 5,-1-1-3,-2 25-8,1 1 1,1-1-1,1 1 1,2 0-1,1-1 1,1 1-1,6 18 11,-10-47 1,0 1-1,0 0 0,0 0 0,1 0 0,-1 0 0,1 0 0,-1 0 0,1 0 0,0-1 0,-1 1 0,1 0 0,0-1 0,0 1 0,0 0 1,1-1-1,-1 1 0,0-1 0,0 0 0,1 1 0,-1-1 0,1 0 0,-1 0 0,1 0 0,0 0 0,-1 0 0,1 0 0,0 0 1,0 0-1,-1-1 0,1 1 0,0-1 0,0 0 0,0 1 0,0-1 0,1 0 0,55-58 82,-32 26-65,-25 30-21,0 0 1,0 0-1,1 0 0,-1 0 1,0 1-1,1-1 1,0 1-1,-1-1 0,1 1 1,0 0-1,0-1 1,0 1-1,0 0 0,0 0 1,0 0-1,0 1 1,0-1-1,0 0 0,0 1 1,0-1-1,0 1 1,1 0-1,-1 0 0,0 0 1,0 0-1,1 0 1,-1 0-1,0 1 1,0-1-1,0 1 0,0-1 1,0 1-1,0 0 1,0 0-1,0 0 0,0 0 1,0 0-1,0 0 1,0 0-1,0 1 0,-1-1 1,1 1-1,-1 0 1,1-1-1,-1 1 0,1 1 4,7 12-28,-1 0 0,0 1 0,-2 0 0,0 0 0,0 1 0,-2 0 0,0-1 0,-1 2 0,0-1 0,-1 5 28,-2-18-281,5-19-1459,-3-48-1266,3 19 1415</inkml:trace>
  <inkml:trace contextRef="#ctx0" brushRef="#br0" timeOffset="-206154.767">13612 15779 10794,'15'20'7915,"-10"6"-3392,-23 61-2087,8-50-1830,8-28-589,0-5-17,0 0 0,0 1 0,1-1 0,-1 1 0,1-1 0,0 1 0,0 0 0,1-1 0,-1 1 0,1 0-1,0 0 1,1-1 0,-1 1 0,1 0 0,-1-1 0,2 1 0,-1 0 0,0-1 0,1 1 0,0-1 0,0 0 0,0 0 0,0 0 0,1 0 0,0 0 0,0 0 0,0 0 0,0-1 0,0 0 0,1 1 0,0-5 8,-1 0-1,1-1 1,0 1 0,-1-1 0,1 1 0,-1-1 0,1 0 0,-1 0 0,0-1 0,0 1 0,0-1-1,0 1 1,0-1 0,0 0 0,-1 0 0,0 0 0,1-1 0,-1 1 0,0-1 0,-1 1 0,1-1-1,-1 1 1,1-1 0,-1 0 0,0 0 0,-1 1 0,1-4-8,11-68 293,-12 73-268,1 0 0,-1 0 0,0 1 0,0-1 0,0 0 0,-1 1 0,1-1 0,0 0-1,-1 1 1,1-1 0,-1 1 0,1-1 0,-1 0 0,0 1 0,1-1 0,-1 1 0,0 0 0,0-1-1,0 1 1,0 0 0,-1-1 0,1 1 0,0 0 0,0 0 0,-1 0 0,1 0 0,-1 0-1,1 0 1,-1 1 0,1-1 0,-1 0 0,1 1 0,-1-1 0,0 1 0,1 0 0,-1-1-1,0 1 1,1 0 0,-1 0 0,0 0 0,1 0 0,-2 1-25,0 1 6,1 0 1,0 1-1,-1-1 0,1 1 1,0 0-1,0 0 1,1 0-1,-1 0 0,1 0 1,-1 0-1,1 0 0,0 1 1,0-1-1,1 0 0,-1 1 1,1-1-1,-1 0 1,1 1-1,0-1 0,0 1 1,1-1-1,-1 0 0,1 1 1,-1-1-1,1 0 0,0 1 1,1-1-1,-1 0 1,0 0-1,1 0 0,0 1-6,-2-2 0,1 0 0,-1 0-1,0 0 1,1 0 0,-1 0-1,1 0 1,0-1 0,-1 1-1,1 0 1,0 0-1,0-1 1,0 1 0,1 0-1,-1-1 1,0 1 0,1-1-1,-1 0 1,0 1 0,1-1-1,0 0 1,-1 0 0,1 0-1,0 0 1,0 0 0,-1 0-1,1 0 1,0-1-1,0 1 1,0-1 0,0 1-1,0-1 1,0 0 0,0 0-1,0 0 1,0 0 0,0 0-1,0 0 1,1-1 0,8-5 9,-1 0-1,-1-1 1,1-1-1,-1 0 1,-1 0 0,1 0-1,-1-1 1,-1 0-1,0-1 1,0 0 0,-1 0-1,0 0 1,-1-1-1,0 0 1,0 0-1,-2 0 1,1-1 0,0-5-9,1 12-13,1 23-23,1 33-25,-7-48 60,2 13 5,-2-4 10,1-1 0,1 0-1,0 0 1,0 0 0,1 0 0,0-1-1,1 1 1,1-1 0,2 6-14,-6-15 6,0 0 0,-1 0 0,1 0-1,0 0 1,0 0 0,1 0 0,-1 0 0,0 0 0,0 0 0,0 0 0,1 0-1,-1-1 1,0 1 0,1-1 0,-1 1 0,0-1 0,1 1 0,-1-1-1,1 0 1,-1 0 0,1 1 0,-1-1 0,1 0 0,-1 0 0,1-1 0,-1 1-1,0 0 1,1 0 0,-1-1 0,1 1 0,-1-1 0,0 1 0,1-1 0,-1 0-1,0 1 1,1-1 0,-1 0 0,0 0 0,0 0 0,0 0 0,0 0-1,0 0 1,0 0 0,0 0 0,0-1-6,44-58 109,-39 50-110,0-1-1,0 0 1,-1 0-1,0-1 0,-1 0 1,0 1-1,-1-1 1,-1 0-1,1-1 0,-2 0 2,13 91-133,10 7 174,-2-110 37,4-34-645,-13 19-3078,-13 38 1825</inkml:trace>
  <inkml:trace contextRef="#ctx0" brushRef="#br0" timeOffset="-205180.565">14220 15845 13691,'11'41'7856,"3"54"-5150,-13-53-1927,-1-41-636,0-1 42,-1-7 309,-3-7-441,2-1 1,0 1-1,1-1 1,0 0 0,1 0-1,1 1 1,0-1 0,1 0-1,1-4-53,-2 19 15,-1 1-1,0-1 0,0 1 0,0-1 1,1 1-1,-1-1 0,0 1 1,0-1-1,1 1 0,-1-1 1,0 0-1,1 1 0,-1-1 0,0 0 1,1 1-1,-1-1 0,1 0 1,-1 1-1,1-1 0,-1 0 0,1 0 1,-1 1-1,1-1 0,-1 0 1,1 0-1,-1 0 0,1 0 0,-1 0 1,1 0-1,-1 0 0,1 0 1,-1 0-1,1 0 0,-1 0 1,1 0-1,-1 0 0,1 0 0,-1-1 1,1 1-1,-1 0 0,1 0 1,-1 0-1,1-1 0,-1 1 0,1 0 1,-1-1-1,0 1 0,1 0 1,-1-1-1,1 1 0,-1-1 1,0 1-1,0 0 0,1-1 0,-1 1 1,0-1-1,0 1 0,1-1 1,-1 1-1,0-1 0,0 1 0,0-1 1,0 1-1,0-1 0,0 1 1,0-1-1,0 0-14,-9 4 609,9-3-608,-5 1 27,0-1-1,0 1 1,0 0 0,0 0 0,0 1 0,0 0 0,1-1 0,-1 2 0,1-1 0,-1 0 0,1 1 0,0 0-1,0 0 1,0 0 0,0 1 0,1-1 0,-3 4-28,0 4-3,0 0 1,1 0-1,1 0 0,0 1 0,1 0 0,0-1 1,0 1-1,2 0 0,-1 1 0,2-1 0,-1 0 1,2 11 2,0-22 1,0 0 0,-1 0 1,1-1-1,0 1 0,0 0 1,0-1-1,0 1 0,0 0 0,0-1 1,0 1-1,0-1 0,0 0 1,0 1-1,0-1 0,0 0 1,0 0-1,0 1 0,0-1 1,0 0-1,0 0 0,0 0 0,0 0 1,0-1-1,0 1 0,1 0 1,-1 0-1,0-1 0,0 1 1,0 0-1,0-1 0,0 1 1,0-1-1,-1 1 0,1-1 0,0 0 1,0 1-1,0-1 0,0 0 1,-1 0-1,1 1 0,0-1 1,-1 0-1,1 0 0,0 0 1,-1 0-1,1 0 0,-1 0 0,0 0 1,1 0-1,-1 0 0,0 0 1,0 0-1,1 0 0,-1 0 1,0-1-2,2 0 1,94-124-153,-96 125 143,1-1-1,0 1 1,0 0 0,-1 0-1,1 0 1,0 0-1,0 0 1,0 0 0,0 0-1,0 0 1,0 0 0,0 1-1,1-1 1,-1 0 0,0 1-1,0-1 1,1 1-1,-1-1 1,0 1 0,1 0-1,-1-1 1,0 1 0,1 0-1,-1 0 1,0 0 0,1 0-1,-1 0 1,0 0-1,1 0 1,-1 1 0,1-1-1,-1 0 1,0 1 0,0-1-1,1 1 1,-1-1 0,0 1-1,0 0 1,0 0-1,0-1 1,1 1 0,-1 0-1,0 0 1,0 0 0,-1 0-1,2 1 10,7 15-29,0 1-1,-1 0 1,-1 0-1,0 1 0,-2-1 1,0 1-1,-1 1 1,1 11 29,-3-20 2,5 32 121,-1-1 0,-2 1 0,-2 0 1,-2 0-1,-2 0 0,-2-1 0,-5 25-123,8-61 27,1-1 0,-1 1 1,-1-1-1,1 1 0,-1-1 0,0 0 0,0 0 0,0 0 0,-1 0 0,0 0 0,0 0 0,0-1 0,-1 1 0,1-1 0,-4 3-27,4-7 4,1-1 0,-1 0 0,0 1 0,1-1 0,-1 0 0,1 0 0,-1-1 0,1 1 1,-1 0-1,1-1 0,0 0 0,0 1 0,0-1 0,0 0 0,0 0 0,0 0 0,1 0 0,-1-1 0,1 1 0,-1 0 1,1-1-1,0 1 0,0-1 0,0 1 0,0-1 0,0 1 0,0-1 0,1 0 0,0 0 0,-1 1 0,1-1 0,0 0 1,0-1-5,-2-24-22,0 0 0,2 0 1,1-1-1,1 1 1,2 0-1,1 0 0,1 0 1,1 1-1,1 0 1,2 0-1,0 1 0,2 0 1,1 1-1,13-19 22,17-46 10,-39 80-9,24-50 5,-3-2-1,-3 0 1,-2-2-1,0-10-5,-16-9-3,-4 82 2,1 0 0,-1 1 0,0-1 0,0 1 0,0-1 0,0 0 0,0 1 0,0-1-1,0 0 1,-1 1 0,1-1 0,0 1 0,0-1 0,0 0 0,-1 1 0,1-1-1,0 1 1,-1-1 0,1 1 0,0-1 0,-1 1 0,1-1 0,-1 1 0,1-1-1,-1 1 1,1-1 0,-1 1 0,1 0 0,-1-1 0,1 1 0,-1 0 0,1 0 0,-1-1-1,0 1 1,1 0 0,-1 0 0,1 0 0,-1 0 0,0-1 0,1 1 0,-1 0-1,0 0 1,1 1 0,-1-1 0,1 0 0,-1 0 0,0 0 0,1 0 0,-1 0 0,0 1-1,1-1 1,-1 0 0,1 0 0,-1 1 0,1-1 0,-1 1 0,1-1 0,-1 0-1,1 1 1,-1-1 0,1 1 0,0-1 0,-1 1 0,1-1 0,-1 1 0,1-1-1,0 1 2,-26 41-53,14-8 49,1 0 0,1 1 0,2 1 0,1-1-1,2 1 1,2 0 0,1 8 4,2-44 2,-1 1 0,0 0-1,1 0 1,0 0 0,-1 0-1,1 0 1,0 0 0,-1 0 0,1 0-1,0 0 1,0 0 0,0-1 0,0 1-1,0 0 1,0 0 0,0 0-1,0 0 1,0 0 0,0 0 0,0 0-1,1 0 1,-1 0 0,0 0 0,1 0-1,-1 0 1,1 0 0,-1 0-1,1-1 1,-1 1 0,1 0 0,0 0-1,-1-1 1,1 1 0,0 0 0,0-1-1,-1 1 1,1 0 0,0-1-1,0 0 1,0 1 0,0-1 0,0 1-1,0-1 1,0 0 0,-1 0 0,1 1-1,0-1 1,0 0 0,0 0-1,0 0 1,0 0 0,0 0 0,0 0-1,0 0 1,0-1 0,0 1 0,0 0-1,0 0 1,0-1 0,0 1-1,0-1-1,11-5 21,-11 4-80,1 0 1,0 0-1,0 0 1,0 0-1,0 1 1,0-1-1,0 1 1,0-1-1,0 1 1,1 0-1,-1 0 1,0 0-1,1 0 1,-1 0-1,1 1 1,-1-1 0,1 1-1,-1-1 1,1 1-1,0 0 1,-1 0-1,1 0 1,-1 1-1,1-1 1,-1 1-1,1-1 1,-1 1-1,1 0 1,-1 0-1,1 0 1,-1 0-1,0 0 1,0 0-1,1 1 1,-1-1-1,0 1 1,0 0-1,0-1 1,-1 1-1,1 0 1,0 0-1,-1 0 1,1 0 0,-1 1-1,0-1 1,1 1 58,7 26-1118,-1 0 2840</inkml:trace>
  <inkml:trace contextRef="#ctx0" brushRef="#br0" timeOffset="-204419.501">15243 15649 12267,'7'-40'10314,"-7"38"-9373,9 16-102,10 137-112,-7 21-178,-12-171-536,0 0-1,0 0 1,0 0-1,0 0 1,0 0-1,0 0 1,0-1-1,0 1 1,0 0-1,0 0 0,1 0 1,-1 0-1,0 0 1,1-1-1,-1 1 1,0 0-1,1 0 1,-1-1-1,1 1 1,0 0-1,-1-1 0,1 1 1,-1 0-1,1-1 1,0 1-1,-1-1 1,1 1-1,0-1 1,0 1-1,0-1 1,-1 0-1,1 1 0,0-1 1,0 0-1,0 0 1,0 1-1,-1-1 1,1 0-1,0 0 1,0 0-1,0 0 0,0 0 1,0 0-1,0 0 1,0-1-1,-1 1 1,1 0-1,0 0 1,0-1-1,0 1-12,42-33 249,-28 20-203,-5 5-39,0 0 0,0 1-1,1 0 1,0 1 0,0 0 0,1 1-1,0 0 1,0 1 0,0 0 0,0 1 0,0 0-1,1 1-6,-10 2-7,-1 0 0,0 1 0,0-1-1,0 0 1,0 1 0,1 0 0,-1-1 0,0 1-1,0 0 1,0 0 0,0 0 0,-1 1-1,1-1 1,0 0 0,0 1 0,-1-1-1,1 1 1,-1-1 0,1 1 0,-1 0 0,0 0-1,1 0 1,-1 0 0,0 0 0,0 0-1,-1 0 1,1 0 0,0 0 0,-1 0 0,1 0-1,-1 0 1,1 1 0,-1 1 7,-3 75-39,3-74 75,-1-1 1,0 1-1,0 0 0,0 0 1,-1-1-1,0 1 0,0-1 1,0 0-1,0 1 0,-1-1 1,1 0-1,-1 0 0,0 0 1,0-1-1,-1 1 0,1-1 1,-1 0-1,1 0 0,-1 0 1,0 0-1,0 0 0,-1-1 0,1 0 1,0 0-1,-1 0 0,1-1 1,-1 1-1,0-1 0,1 0 1,-1 0-1,0-1 0,0 1 1,0-1-1,0 0 0,1-1 1,-1 1-1,0-1 0,0 0 1,1 0-1,-1 0 0,0-1 1,1 1-1,-1-1 0,1 0 1,0-1-1,-1 0-36,3 3-93,0-1 0,0 0 1,0 0-1,0 0 0,1-1 0,-1 1 1,0 0-1,1-1 0,-1 1 0,1-1 0,0 1 1,-1-1-1,1 1 0,0-1 0,0 0 1,0 0-1,0 0 0,0 0 0,0 0 1,1 0-1,-1 0 0,1 0 0,-1 0 0,1 0 1,0 0-1,0 0 0,0 0 0,0 0 1,0 0-1,0 0 0,0 0 0,1 0 0,-1 0 1,1 0-1,0 0 0,-1 0 0,1 0 1,0 0-1,0 0 0,0 0 0,1 1 0,-1-1 1,0 0-1,1 1 0,-1-1 0,1 1 1,-1-1-1,1 1 0,-1 0 0,1 0 0,0 0 1,0 0-1,2-1 93,31-10-1802,7 1-2825</inkml:trace>
  <inkml:trace contextRef="#ctx0" brushRef="#br0" timeOffset="-203201.454">15777 15843 14003,'1'0'169,"-1"0"0,1-1 0,0 1 0,-1-1 0,1 1 0,-1-1 0,1 1 0,-1-1 0,1 1 0,-1-1 0,0 0 0,1 1 0,-1-1 0,0 0 0,1 1 0,-1-1 0,0 0 0,0 0 0,0 1 0,1-1 0,-1 0-1,0 1 1,0-1 0,0 0 0,0 0 0,0 1 0,-1-1 0,1 0 0,0 0 0,0 1 0,0-1 0,-1 0 0,1 1 0,0-1 0,-1 0 0,1 1 0,0-1 0,-1 1 0,1-1 0,-1 0 0,1 1 0,-1-1 0,1 1 0,-1-1 0,1 1 0,-1 0 0,0-1 0,1 1 0,-1-1 0,0 1 0,1 0 0,-1 0 0,0-1 0,0 1 0,1 0 0,-1 0 0,0 0 0,1 0 0,-1 0 0,0 0 0,0 0-169,-44 19 1577,41-16-1573,0 1 0,1 0 0,-1 0 0,1 1 0,0-1 0,0 0 0,0 1 0,1 0 0,-1 0 0,1 0 0,0 0 0,1 0 0,-1 0 0,1 0 0,0 1 0,1-1 0,-1 0 0,1 1 0,0-1 0,0 0 0,0 1 0,1-1 0,0 0 0,0 1 0,1 0-4,-1-6 3,0 1-1,0 0 0,0 0 1,0-1-1,1 1 1,-1-1-1,0 1 0,0-1 1,1 0-1,-1 1 1,0-1-1,1 0 0,-1 0 1,0 0-1,1 0 1,-1 0-1,0 0 0,1 0 1,-1 0-1,0-1 1,1 1-1,-1 0 0,0-1 1,0 1-1,1-1 1,-1 1-1,0-1 0,0 0 1,0 0-1,0 1 1,0-1-1,0 0 0,0 0 1,0 0-1,0 0 1,0 0-1,0 0 0,-1 0 1,1-1-1,0 1 1,-1 0-1,1 0 0,-1-1 1,0 1-1,1 0-2,12-17 25,-1 0 1,0-1-1,-1 0 0,-1-1 0,-1 0 1,-1 0-1,-1-1 0,-1 0 0,0-1 0,-2 1 1,2-19-26,-7 24 4,1 13-16,-2 7-2,-1 7 21,1 1-1,0 1 0,1-1 1,0 0-1,1 0 0,1 0 1,-1 1-1,2-1 0,0 0 1,0 0-1,1 0 0,3 5-6,18 38 270,-23-54-259,0 0 1,0-1-1,0 1 0,0 0 0,0 0 1,1-1-1,-1 1 0,0 0 0,0-1 1,1 1-1,-1-1 0,0 0 1,1 1-1,-1-1 0,0 0 0,1 0 1,-1 0-1,0 0 0,1 0 0,-1 0 1,1 0-1,-1 0 0,0-1 0,1 1 1,-1 0-1,0-1 0,0 1 0,1-1 1,-1 0-1,0 1 0,0-1 1,0 0-1,0 0 0,0 0 0,0 0 1,0 1-1,0-1 0,0-1 0,0 1 1,0 0-1,0 0 0,0-1-11,19-23 53,0-1 1,-2-1-1,-1 0 1,-1-1-1,-1-1 0,-2 0 1,0-1-1,-3-1 0,5-17-53,2-49-38,-24 101-128,-11 151 21,-6 55 252,24-208-105,0-1 1,0 1-1,0 0 1,0-1 0,1 1-1,-1 0 1,0-1 0,1 1-1,-1-1 1,1 1 0,0-1-1,-1 1 1,1-1 0,0 1-1,0-1 1,0 0-1,0 1 1,0-1 0,0 0-1,1 0 1,-1 0 0,0 0-1,1 0 1,-1 0 0,0 0-1,1 0 1,-1-1 0,1 1-1,-1-1 1,1 1-1,0-1 1,-1 1 0,1-1-1,-1 0 1,1 0 0,0 1-1,-1-1 1,1-1 0,0 1-1,-1 0 1,1 0 0,0-1-1,-1 1 1,1 0-1,-1-1 1,1 0 0,-1 1-1,1-1 1,-1 0 0,1 0-1,-1 0 1,0 0 0,1 0-1,-1 0 1,0 0 0,1-1-3,7-9 10,0 1 1,0-1 0,-1 0-1,-1-1 1,0 0 0,0 0 0,-1-1-1,-1 0 1,0 0 0,-1 0-1,1-8-10,1 4 12,13-40 51,-3 0-1,-2-2 1,-3 1 0,-2-9-63,-9 68 0,0 0 0,0-1 0,0 1 0,-1-1 0,1 1 0,0 0 0,0-1 0,-1 1 1,1-1-1,0 1 0,-1-1 0,1 1 0,0-1 0,-1 1 0,1-1 0,-1 1 0,1-1 0,0 0 0,-1 1 1,1-1-1,-1 0 0,0 1 0,1-1 0,-1 0 0,1 0 0,-1 1 0,1-1 0,-1 0 0,0 0 1,1 0-1,-1 0 0,1 0 0,-1 0 0,0 0 0,1 0 0,-1 0 0,0 0 0,1 0 0,-1 0 1,1 0-1,-1-1 0,0 1 0,1 0 0,-1 0 0,1-1 0,-1 1 0,1 0 0,-1-1 0,1 1 1,-1 0-1,1-1 0,-1 1 0,1-1 0,0 1 0,-1-1 0,1 1 0,0-1 0,-1 1 0,1-1 0,0 1 1,0-1-1,-1 0 0,1 1 0,0-1 0,0 1 0,0-1 0,0 0 0,0 0 0,-5 6 2,1 0-1,0 0 0,0 1 1,1-1-1,-1 1 0,1 0 1,0 0-1,1 0 1,-1 0-1,1 0 0,1 1 1,-1-1-1,0 5-1,-12 36 2,8-37-2,10-17 95,-4 7-95,0 1 1,0-1-1,0 0 1,0 0-1,1 1 1,-1-1-1,0 0 0,0 1 1,0-1-1,1 0 1,-1 0-1,0 0 1,0 1-1,1-1 1,-1 0-1,0 0 0,0 0 1,1 1-1,-1-1 1,0 0-1,1 0 1,-1 0-1,0 0 1,1 0-1,-1 0 1,0 0-1,1 0 0,-1 0 1,0 0-1,1 0 1,-1 0-1,0 0 1,1 0-1,-1 0 1,0 0-1,1 0 0,-1 0 1,0 0-1,0-1 1,1 1-1,-1 0 1,0 0-1,1 0 1,-1-1-1,0 1 0,0 0 1,1 0-1,-1 0 1,0-1-1,0 1 1,0 0-1,1-1 1,-1 1-1,0 0 0,0 0 1,0-1-1,0 1 1,0 0-1,0-1 1,0 1-1,5 14-7,-1 1 0,-1 0 1,-1 0-1,0 0 0,-1 0 0,-1 0 1,0 0-1,-1 0 0,0 0 1,-2 2 6,1 11 4,-25 119 100,7-105 1,18-40-31,2-2 20,16-49 176,-14 39-268,1 0 1,0 0-1,1 1 1,0-1-1,0 1 1,1-1 0,1 1-1,-1 1 1,1-1-1,1 1 1,0 0-1,0 1 1,0-1-1,1 1 1,0 1-1,0 0 1,1 0 0,0 0-1,0 1 1,0 0-1,7-2-2,-13 7-4,-1-1 1,1 1-1,-1 0 0,1-1 1,-1 1-1,1 0 0,-1 1 1,1-1-1,0 0 0,-1 1 0,1-1 1,-1 1-1,1 0 0,-1 0 1,0 0-1,1 0 0,-1 0 1,0 0-1,0 1 0,0-1 1,0 1-1,0 0 0,0-1 0,0 1 1,0 0-1,-1 0 0,1 0 1,-1 0-1,1 1 0,-1-1 1,0 0-1,0 0 0,0 1 1,0-1-1,0 1 0,-1-1 0,1 1 1,-1-1-1,0 1 0,1-1 1,-1 2 3,-2 107 44,-1-103-22,3-7-37,0-5-369,3-15-992</inkml:trace>
  <inkml:trace contextRef="#ctx0" brushRef="#br0" timeOffset="-202329.14">16932 15670 16275,'-53'-22'6763,"48"22"-6551,0 1 0,0-1 0,0 1 0,0 0 0,0 0 0,1 0 0,-1 1 0,0 0 0,1 0 0,-1 0 0,1 0 0,-1 1 0,1-1 0,0 1 0,-4 4-212,3-3 21,-1 1 0,0-1 1,1 1-1,0 1 1,0-1-1,0 1 1,1 0-1,0 0 1,0 0-1,1 0 1,-1 1-1,1 0 0,1-1 1,-1 1-1,1 0 1,0 0-1,1 0 1,0 1-1,0-1 1,0 0-1,1 1 0,0-1 1,1 0-1,0 6-21,0-11 4,0 0 0,1 0 0,-1 0 0,0 0 1,0 0-1,1 0 0,-1-1 0,1 1 0,0-1 0,-1 1 0,1-1 0,0 0 0,0 0 0,0 1 0,0-1 0,0-1 0,0 1 0,0 0 0,0 0 0,0-1 0,1 1 0,-1-1 0,0 0 0,0 1 0,0-1 0,1 0 0,-1-1 0,0 1 0,0 0 0,1-1 0,-1 1 0,0-1 0,0 1 0,0-1 0,0 0 0,0 0 0,0 0 0,0 0 0,0 0 0,0-1 0,0 1 0,-1 0 0,1-1 0,-1 0 1,1 1-1,-1-1 0,1 0 0,-1 0 0,0 0 0,0 1 0,0-1 0,0 0 0,0-1 0,0 1 0,-1 0 0,1 0-4,61-124 114,-62 126-115,0 1-1,0-1 0,0 0 1,-1 1-1,1-1 0,0 0 1,0 1-1,0-1 0,0 0 0,0 1 1,0-1-1,0 0 0,0 1 1,0-1-1,0 0 0,0 1 1,0-1-1,0 0 0,0 1 1,0-1-1,0 0 0,0 1 0,1-1 1,-1 0-1,0 1 0,0-1 1,0 0-1,0 1 0,1-1 1,-1 0-1,0 0 0,0 1 0,1-1 1,-1 0-1,0 0 0,1 0 1,-1 1-1,0-1 0,0 0 1,1 0-1,-1 0 0,0 0 0,1 0 1,-1 0-1,0 1 0,1-1 1,-1 0-1,1 0 0,-1 0 1,0 0-1,1 0 0,-1 0 0,0 0 1,1 0-1,-1-1 0,0 1 1,1 0-1,-1 0 0,0 0 1,1 0-1,-1 0 0,0-1 1,1 1-1,-1 0 0,0 0 0,0 0 1,1-1-1,-1 1 2,1 40-85,-1-33 73,13 136 235,-12-142-214,0 0 0,0-1 0,1 1 0,-1-1 0,0 1 1,1-1-1,-1 1 0,1-1 0,-1 0 0,1 1 0,-1-1 0,1 0 0,-1 0 0,1 0 0,-1 0 0,0 0 0,1-1 0,-1 1 0,1 0 1,-1-1-1,1 1 0,-1-1 0,0 1 0,1-1 0,-1 0 0,0 0 0,0 1 0,1-1 0,-1 0 0,0 0 0,0 0 0,0 0 0,0 0 1,0-1-1,0 1 0,0 0 0,-1 0 0,1-1 0,0 1 0,-1-1-9,10-6 25,60-17-25,-70 25 12,0 0 24,11-109 490,-10 109-528,0-1 1,1 1 0,-1-1-1,0 1 1,1-1 0,-1 1 0,0 0-1,1 0 1,-1 0 0,0 0-1,1 0 1,-1 0 0,1 0 0,-1 0-1,0 0 1,1 1 0,-1-1-1,0 1 1,1-1 0,-1 1-1,0-1 1,0 1 0,1 0 0,-1 0-1,0-1 1,0 1 0,0 0-1,0 0 1,0 0 0,0 0 0,0 0-1,0 0 1,0 1 1,6 4-5,-2-2 4,0 0 1,1 0-1,-1-1 1,1 1-1,0-1 1,0 0-1,1-1 1,-1 1-1,1-1 1,-1-1-1,1 1 1,-1-1-1,1 0 1,0-1-1,0 1 1,-1-1 0,1-1-1,0 1 1,0-1-1,-1 0 1,1-1-1,-1 0 1,1 0-1,-1 0 1,0-1-1,1 1 1,-1-2-1,0 0 1,1 0 5,-1 0 0,0-1 0,0 0-1,0 0 1,-1 0 0,0-1 0,0 0-1,0 0 1,0-1 0,-1 1 0,0-1 0,-1 0-1,0 0 1,0 0 0,0 0 0,-1 0-1,0-1 1,0 1 0,0-5-5,-2 11-1,-1-1-1,1 0 1,-1 1 0,1-1-1,-1 1 1,1-1-1,-1 1 1,0-1 0,0 1-1,1-1 1,-1 1 0,0 0-1,-1-1 1,1 1 0,0 0-1,0 0 1,0 0 0,-1 0-1,1 0 1,0 0-1,-1 0 1,1 0 0,-1 0-1,1 1 1,-1-1 0,0 1-1,1-1 1,-1 1 0,0 0-1,1-1 1,-1 1 0,0 0-1,1 0 1,-1 0-1,0 0 1,1 1 0,-1-1-1,1 0 1,-1 1 0,0-1-1,1 1 1,-1-1 0,1 1-1,-1 0 1,1 0 0,-1 0-1,1 0 1,0 0-1,-1 0 1,1 0 0,0 0-1,0 0 1,0 0 0,0 1-1,-1 0 2,-2 5-5,1-1 0,0 1 0,0 0 0,1 0-1,-1 0 1,2 0 0,-1 0 0,1 0 0,0 0-1,0 1 1,1-1 0,0 0 0,0 1 0,1-1-1,0 0 1,0 1 0,1-1 0,0 0-1,0 0 1,2 3 5,-3-8-27,0 0 0,0 0-1,0 0 1,1 0 0,-1 0 0,0 0-1,1-1 1,-1 1 0,1 0 0,0-1-1,-1 1 1,1-1 0,0 0-1,0 0 1,0 0 0,0 0 0,0 0-1,0 0 1,0 0 0,0-1 0,0 1-1,0-1 1,1 1 0,-1-1-1,0 0 1,0 0 0,1 0 0,-1 0-1,0 0 1,0-1 0,1 1 27,32-9 52</inkml:trace>
  <inkml:trace contextRef="#ctx0" brushRef="#br0" timeOffset="-202006.133">17925 15619 19668,'-69'-7'7317,"61"10"-7262,-1-1 1,1 1-1,-1 1 0,1 0 0,1 0 1,-1 0-1,0 1 0,1 0 1,0 1-1,0 0 0,1 0 1,-1 0-1,1 1 0,1 0 1,-1 0-1,-3 7-55,-24 73-4,33-86 5,0 1 0,-1 0 0,1-1 0,0 1 0,0-1 1,0 1-1,0 0 0,1-1 0,-1 1 0,0-1 0,1 1 0,-1 0 0,1-1 0,-1 1 0,1-1 0,0 0 0,0 1 1,0-1-1,-1 1 0,1-1 0,1 0 0,-1 0 0,0 0 0,0 1 0,0-1 0,1 0 0,-1 0 0,0-1 0,1 1 0,-1 0 1,1 0-1,-1-1 0,1 1 0,-1-1 0,1 1 0,-1-1 0,1 0 0,0 1 0,-1-1 0,1 0 0,-1 0 0,1 0 1,0-1-1,-1 1 0,1 0 0,-1 0 0,1-1 0,0 1 0,-1-1 0,1 1 0,-1-1 0,1 0 0,-1 0-1,142-69-1645,-101 45 220</inkml:trace>
  <inkml:trace contextRef="#ctx0" brushRef="#br0" timeOffset="-201691.816">18076 15607 11538,'1'-2'1259,"-2"2"-1049,1 0-1,0 0 0,-1 0 1,1 0-1,0 0 1,0 0-1,-1 0 0,1 0 1,0 0-1,-1 0 1,1 0-1,0 0 0,-1 0 1,1 0-1,0 0 1,0 0-1,-1 0 0,1 0 1,0 0-1,-1 0 1,1-1-1,0 1 0,0 0 1,-1 0-1,1 0 1,0 0-1,0-1 0,-1 1 1,1 0-1,0 0 1,0-1-1,0 1 0,0 0 1,-1 0-1,1-1 1,0 1-1,0 0 0,0 0 1,0-1-1,0 1 1,0 0-1,0-1 0,0 1 1,0 0-1,0-1 1,0 1-1,0 0 0,0 0 1,0-1-1,0 1 1,0 0-1,0-1 0,0 1 1,0 0-1,0 0 1,0-1-1,1 1 0,-1 0 1,0-1-1,0 1 1,0 0-1,0 0 0,1 0 1,-1-1-1,0 1 1,0 0-210,-10 18 214,0 0 0,1 0 1,1 1-1,1 1 1,0-1-1,2 1 0,0 0 1,0 12-215,0 14 300,5-45-240,16-8 112,18-10-223,-26 12-120,-8 5-127,0 0-173,0 0-267,0 0-439,0 0 158,0 0 1468</inkml:trace>
  <inkml:trace contextRef="#ctx0" brushRef="#br0" timeOffset="-200742.297">18142 15573 10346,'30'-36'12383,"-29"34"-11159,-1 2-276,0 0-194,-31 10 1076,14 1-1743,1 1 0,0 0 0,1 1 0,0 1 0,1 1 1,1 0-1,0 1 0,1 0 0,1 1 0,1 0 0,-4 8-87,11-19 19,-1-1-1,2 1 1,-1 0-1,1 0 0,-1 0 1,2 0-1,-1 0 1,1 1-1,0-1 0,0 0 1,0 1-1,1-1 1,0 0-1,1 1 0,0 5-18,2-10 5,-1 0 0,0 0-1,1 0 1,0-1 0,-1 1-1,1-1 1,0 1 0,0-1-1,-1 0 1,1 0 0,0 0-1,0-1 1,0 1 0,1-1-1,-1 0 1,0 0 0,0 0-1,0 0 1,0 0 0,0-1-1,0 1 1,0-1 0,0 0-1,0 0 1,0 0 0,0 0 0,-1 0-1,1-1 1,0 1 0,-1-1-1,1 0 1,-1 0 0,0 0-1,1 0-4,184-117-3622,-145 91 1675</inkml:trace>
  <inkml:trace contextRef="#ctx0" brushRef="#br0" timeOffset="-200196.862">18430 15324 19628,'-35'16'5178,"9"43"-3658,16-9-1143,3-1 0,1 1 0,2 0 0,3 0-1,2 0 1,2 1-377,-2-35 51,17 79 33,-17-96-80,0 1-1,0 0 0,0-1 1,0 1-1,0 0 1,1-1-1,-1 1 0,-1-1 1,1 0-1,0 1 0,0-1 1,0 0-1,0 1 1,0-1-1,-1 0 0,1 0 1,0 0-1,0 0 1,-1 0-1,1 0 0,-1 0 1,1 0-1,-1 0 1,0 0-1,1 0 0,-1 0 1,0 0-1,1 0 1,-1 0-1,0-1 0,0 1 1,0 0-1,0-1-3,4-23-7,-2 0 1,0 0-1,-1 0 0,-2 0 1,-1 0-1,0 0 0,-2 0 1,-1 0-1,-1 1 0,-3-6 7,8 27-32,-1 10-40,4 5 79,0-1-1,1 0 0,0 0 0,1 0 0,0 0 0,0-1 0,1 1 1,1-1-1,0 0 0,6 7-6,-10-15 5,0 0 0,0 0 0,0 0 0,0 0 1,1-1-1,-1 1 0,0-1 0,1 1 0,-1-1 0,1 0 0,0 0 1,-1 0-1,1 0 0,0 0 0,0-1 0,0 1 0,-1-1 0,1 0 1,0 0-1,0 0 0,0 0 0,0 0 0,0-1 0,-1 1 0,1-1 1,0 0-1,0 0 0,-1 0 0,1 0 0,0 0 0,-1-1 0,1 1 1,-1-1-1,0 1-5,77-67 52,5-48-10,-84 117-43,0-1 0,0 1 0,1-1 0,-1 0 0,0 1 0,0-1 0,0 1 1,0-1-1,0 1 0,0-1 0,1 0 0,-1 1 0,0-1 0,0 0 0,1 1 0,-1-1 0,0 0 0,1 1 0,-1-1 0,0 0 0,1 1 0,-1-1 0,0 0 0,1 0 0,-1 0 0,1 1 0,-1-1 0,0 0 0,1 0 0,-1 0 0,1 0 0,-1 0 0,1 0 1,-1 0-1,0 0 0,1 0 0,-1 0 0,1 0 0,-1 0 0,1 0 0,-1 0 0,0 0 0,1 0 0,-1 0 0,1 0 0,-1-1 0,1 1 0,-1 0 0,0 0 0,1-1 0,-1 1 0,0 0 0,1 0 0,-1-1 0,0 1 0,1 0 0,-1-1 0,0 1 1,0 0-1,0-1 0,1 1 0,-1-1 0,0 1 0,0 0 0,0-1 0,0 1 0,1-1 0,-1 1 0,0-1 1,3 38-52,-3-36 51,-15 203 20,25-165 26,-10-39-49,0-1 1,0 1 0,-1-1 0,1 1 0,0-1-1,0 1 1,0-1 0,0 1 0,0-1-1,0 0 1,0 1 0,0-1 0,0 1 0,0-1-1,0 1 1,0-1 0,0 1 0,1-1-1,-1 1 1,0-1 0,0 1 0,0-1 0,1 1-1,-1-1 1,0 1 0,1 0 0,-1-1 0,0 1-1,1-1 1,-1 1 0,1 0 0,-1 0-1,0-1 1,1 1 0,-1 0 0,1-1 0,-1 1-1,1 0 1,-1 0 0,1 0 0,-1 0 0,1 0-1,-1-1 1,1 1 0,-1 0 0,1 0-1,0 0 1,-1 0 0,1 0 0,-1 1 0,1-1-1,-1 0 1,1 0 0,-1 0 0,1 0 0,-1 0-1,1 1 1,-1-1 0,1 0 0,-1 1-1,0-1 1,1 0 0,-1 1 0,1-1 0,-1 0-1,0 1 1,1-1 0,-1 1 0,0-1 3,31-108-3878,-21 59 2764</inkml:trace>
  <inkml:trace contextRef="#ctx0" brushRef="#br0" timeOffset="-199930.506">18704 15324 11090,'-4'-5'2577,"4"5"5329,0 0-6290,0 2-328,-18 24-504,12-8-287,8 2-313,1-1-48,1-4-120,6-4 24,2-3-392,3-3-369,12 0-687</inkml:trace>
  <inkml:trace contextRef="#ctx0" brushRef="#br0" timeOffset="-199684.087">19062 15511 16299,'-33'66'5590,"-20"28"-1935,3-8-1122,49-83-2163,1-3-188,40-30 46,-28 19-218,0 1-1,0 0 1,1 0 0,0 2-1,1-1 1,0 2 0,0 0 0,1 0-10,-10 5-2,-1 0 0,1 1 0,0-1 1,0 1-1,0 0 0,0 0 0,0 0 1,0 1-1,0 0 0,0 0 0,0 0 1,0 1-1,0-1 0,0 1 0,0 1 1,-1-1-1,1 0 0,0 1 0,0 0 1,-1 0-1,0 1 0,1-1 0,-1 1 1,0 0-1,0 0 0,0 0 1,1 2 1,-3-1 1,0-1 0,0 0 1,0 0-1,1 0 1,-1 0-1,1 0 1,0 0-1,0-1 0,0 1 1,0-1-1,0 0 1,1 0-1,-1 0 1,1 0-1,-1-1 1,1 1-1,0-1 0,-1 0 1,1 0-1,0 0 1,0-1-1,0 1 1,0-1-1,0 0 0,0 0 1,0 0-1,-1-1 1,1 1-1,0-1 1,0 0-1,0 0 1,-1 0-1,1-1 0,0 1 1,-1-1-1,1 0 1,-1 0-1,2-2-1,7-8-35,34-19-2490,-45 31 4005</inkml:trace>
  <inkml:trace contextRef="#ctx0" brushRef="#br0" timeOffset="-198920.56">17887 15643 10426,'-10'-20'8317,"0"4"-3552,-42-6-591,44 22-4128,0 0 0,1 0-1,-1 0 1,1 1 0,-1 0 0,1 1 0,0 0-1,-1 0 1,1 0 0,0 1 0,0 0 0,0 0 0,1 1-1,-1 0 1,1 0 0,0 0 0,0 1 0,0 0 0,1 0-1,-1 1 1,0 1-46,-9 12-1,1-1-1,1 2 0,1 0 0,0 0 1,2 1-1,-3 8 2,-7 52 72,21-80-69,0 0 1,0 1-1,0-1 0,0 0 1,0 1-1,0-1 0,0 0 1,0 0-1,1 0 0,-1 0 1,0 0-1,1 0 0,-1 0 1,1-1-1,-1 1 0,1 0 1,-1-1-1,1 1 0,-1-1 0,1 0 1,0 1-1,-1-1 0,1 0 1,0 0-1,-1 0 0,1 0 1,0 0-1,-1-1 0,1 1 1,-1 0-1,1-1 0,0 1 1,-1-1-1,1 0 0,-1 1 1,1-1-1,-1 0 0,0 0 0,2-1-3,22-8 13,0-1 0,0-2 0,-2 0-1,1-2 1,-2-1 0,0 0-1,0-2 1,-2 0 0,-1-1-1,0-2 1,-1 0 0,6-11-13,-19 34-34,9 93 15,-13-55 18,21 96-68,-6-110-501,6-20-959</inkml:trace>
  <inkml:trace contextRef="#ctx0" brushRef="#br0" timeOffset="-197965.123">19606 15534 14267,'-8'1'5298,"1"4"2022,6 14-7447,15 241 744,6-154-416,-15-88-185,0 2 1,-1-1 0,-1 0 0,0 1-1,-2-1 1,-1 1 0,0 0 0,-1-1-1,-1 1 1,-2 6-17,4-24 30,0 0 0,0 0 0,-1 0 0,1 0-1,0 0 1,-1 0 0,0 0 0,1 0 0,-1 0 0,0 0-1,0-1 1,0 1 0,0 0 0,0 0 0,0-1 0,-1 1-1,1-1 1,-1 1 0,1-1 0,-1 1 0,1-1 0,-1 0-1,0 0 1,0 0 0,1 0 0,-1 0 0,0 0 0,0-1-1,0 1 1,0 0 0,0-1 0,0 0 0,0 1 0,0-1-1,0 0 1,0 0 0,0 0 0,0 0 0,0-1 0,0 1-1,-1 0 1,1-1 0,-1 0-30,-5-7 42,1 0 0,-1 0 0,2-1-1,-1 0 1,1 0 0,1 0 0,-1-1-1,2 0 1,-1 0 0,1 0 0,1-1 0,0 1-1,1-1 1,0 0 0,-1-10-42,1 11 3,0 0 0,1 0 0,0 0 1,0 0-1,1 0 0,1 0 0,0 0 0,0 0 0,1 0 0,0 1 0,1-1 1,0 1-1,0-1 0,1 1 0,0 0 0,1 0 0,0 0 0,0 1 0,1 0 1,0 0-1,1 0 0,-1 1 0,1 0 0,1 0 0,-1 1 0,5-3-3,90-58-714,-73 45-684</inkml:trace>
  <inkml:trace contextRef="#ctx0" brushRef="#br0" timeOffset="-196535.343">20094 15413 18404,'13'-20'6892,"-5"41"-5552,-8 184-59,-8-28-1020,8-175-200,2-5 49,4-18-21,0-1 0,-2 1 0,0-1 0,-1 1 0,-2-1 0,0 0 0,-1-5-89,0 16 25,-5-135 255,12 149-328,5 25-78,-11-23 85,0 0-1,0 1 1,0-2 0,1 1 0,0 0 0,0 0 0,0 0 0,1-1-1,0 1 1,-1-1 0,2 0 0,-1 0 0,0 0 0,1 0 0,0-1 0,-1 1-1,2-1 1,-1 0 0,0 0 0,0-1 0,1 1 0,0-1 0,-1 0-1,1 0 1,0 0 0,0-1 0,0 0 0,0 0 0,0 0 0,4 0 41,9-4-961,0-2 1,-1 0 0,1-1 0,-1 0 0,-1-2-1,1 0 1,0-1 960,20-10-1147,14-9 2305,-49 27-106,-2 1 171,-5 0-83,0 0-1057,0 1 1,1 0-1,-1 0 0,0 0 0,0 1 0,1-1 0,-1 1 1,1 1-1,-1-1 0,1 0 0,0 1 0,0 0 0,0 0 0,0 0 1,1 0-1,-1 1 0,1 0 0,0-1 0,0 1 0,0 0 1,0 1-1,1-1 0,0 0 0,-1 1 0,2-1 0,-1 2-83,-35 129 572,37-134-567,-1 0 0,1-1 0,0 1 0,-1 0 0,1 0 0,0-1 0,-1 1-1,1 0 1,0 0 0,0 0 0,0-1 0,0 1 0,0 0 0,0 0 0,0 0 0,0-1 0,0 1 0,0 0-1,0 0 1,1 0 0,-1-1 0,0 1 0,0 0 0,1 0 0,-1-1 0,1 1 0,-1 0 0,1-1 0,-1 1 0,1 0-1,-1-1 1,1 1 0,-1-1 0,1 1 0,0-1 0,-1 1 0,1-1 0,0 1 0,-1-1 0,1 0 0,0 1-1,0-1 1,-1 0 0,1 0 0,0 1 0,0-1 0,0 0 0,-1 0 0,1 0 0,0 0 0,0 0 0,0 0-5,38-29 150,-15 3-102,-1-2 1,-2 0-1,-1-2 1,-1 0-1,-1-1 1,-2-1-1,-1 0 1,7-27-49,-12 6 9,-21 62-94,4 9 81,1-1 1,1 1 0,0 0-1,1 1 1,1-1 0,1 0-1,1 1 1,0 0 0,1-1-1,2 1 1,-1-1 0,4 14 3,-5-30 3,0 0 1,0 1-1,0-1 1,0 0-1,0 0 1,0 0-1,0 0 0,1 0 1,-1 1-1,1-1 1,0 0-1,-1 0 1,1 0-1,0 0 1,0 0-1,0-1 1,1 1-1,-1 0 1,0 0-1,1-1 1,-1 1-1,1-1 1,-1 1-1,1-1 1,0 1-1,-1-1 1,1 0-1,0 0 1,0 0-1,0 0 1,0 0-1,0-1 0,0 1 1,0-1-1,1 1 1,-1-1-1,0 0 1,0 1-1,0-1 1,0 0-1,1-1-3,54-72 135,-39 44-107,-2 7-17,0-1-1,-1-1 1,-2 0-1,0-1 1,-2 0-1,0-1 0,-2 0 1,-1-1-1,-1 0 1,-1 0-1,-2 0 1,-1-1-1,0 1 1,-3-1-1,-1-20-10,1 45 8,0-1-1,-1 1 0,1-1 0,-1 1 1,0-1-1,0 1 0,0-1 0,0 1 0,-1-1 1,1 1-1,-1 0 0,0 0 0,0 0 1,0 0-1,-1 0 0,1 1 0,-1-1 1,1 1-1,-3-3-7,-12 46 19,16-34-20,-12 88-5,5 0-1,3 88 7,5-168-2,1-1 0,0 0 1,1 1-1,1-1 0,0 0 0,1 0 0,0-1 0,7 13 2,-11-25 1,0-1-1,0 0 1,0 1-1,-1-1 1,1 1-1,0-1 1,1 1 0,-1-1-1,0 0 1,0 1-1,0-1 1,0 1-1,0-1 1,0 0-1,0 1 1,1-1-1,-1 1 1,0-1-1,0 0 1,1 1-1,-1-1 1,0 0-1,0 1 1,1-1-1,-1 0 1,0 1-1,1-1 1,-1 0-1,0 0 1,1 1-1,-1-1 1,1 0-1,-1 0 1,0 0-1,1 0 1,-1 0-1,1 0 1,-1 1-1,1-1 1,-1 0-1,0 0 1,1 0-1,-1 0 1,1 0-1,-1-1 1,1 1-1,-1 0 1,0 0-1,1 0 1,-1 0-1,1 0 1,-1-1-1,0 1 1,1 0-1,-1 0 1,0 0-1,1-1 1,-1 1 0,0 0-1,1-1 1,-1 1-1,0 0 1,1-1-1,-1 1 1,0 0-1,0-1 1,0 1-1,1-1 1,-1 1-1,0-1 0,6-34 55,-33-128 150,19 134-193,8 26-18,27 36-64,-26-27 69,1-1 0,0 1 0,0-1-1,0 0 1,1 1 0,0-1-1,0-1 1,0 1 0,1 0 0,0-1-1,-1 0 1,2 0 0,-1 0-1,0 0 1,1 0 0,-1-1 0,1 0-1,0 0 1,0 0 0,1-1-1,-1 0 1,0 0 0,1 0 0,-1-1-1,1 1 1,0-1 0,-1-1-1,1 1 1,0-1 0,0 0 1,5-5 6,0 0 0,0-1 0,-1-1 1,0 0-1,0 0 0,0-1 0,-1 0 1,0 0-1,-1-1 0,0 0 0,0-1 0,-1 0 1,0 0-1,-1-1 0,0 1 0,-1-1 1,0-1-1,0-3-6,-1-14 18,-11 39-54,2 15 45,2 0 0,1 1 0,1-1 0,1 0 0,2 1 0,0-1 0,1 0 0,2 0 0,2 4-9,-8-27 4,1-1 0,0 1 1,0 0-1,0-1 0,0 1 1,0-1-1,1 1 0,-1 0 1,0-1-1,1 1 0,-1-1 1,1 1-1,0-1 1,-1 1-1,1-1 0,0 1 1,0-1-1,0 1 0,0-1 1,0 0-1,0 0 0,0 0 1,0 0-1,1 0 0,-1 0 1,0 0-1,1 0 1,-1 0-1,1 0 0,-1-1 1,1 1-1,-1 0 0,1-1 1,0 0-1,-1 1 0,1-1 1,-1 0-1,1 0 0,0 0 1,-1 0-1,1 0 1,0 0-1,-1 0 0,1-1 1,0 1-5,36-79-943,-25 40-560</inkml:trace>
  <inkml:trace contextRef="#ctx0" brushRef="#br0" timeOffset="-196288.368">21119 15133 17236,'-5'4'3552,"-1"5"113,2 1-2393,1 3-191,3 5-601,2-2-224,2-2-200,3-1 24,5-4-376,3 1-488,8 1-753,-1-3-3520</inkml:trace>
  <inkml:trace contextRef="#ctx0" brushRef="#br0" timeOffset="-195464.184">21465 15363 12083,'-45'33'9171,"3"5"-5010,35-31-4000,0 0 0,0 0-1,1 1 1,0 0 0,0 0-1,1 0 1,0 1 0,1-1 0,0 1-1,0 0 1,1 1 0,0-1 0,1 0-1,0 1 1,-1 9-161,3-19 10,0 1-1,0 0 1,0-1 0,0 1-1,0-1 1,0 1 0,0-1-1,0 1 1,0 0 0,0-1-1,1 1 1,-1-1 0,0 1-1,0-1 1,1 1 0,-1-1 0,0 1-1,1-1 1,-1 1 0,0-1-1,1 1 1,-1-1 0,1 0-1,-1 1 1,1-1 0,-1 0-1,1 1 1,-1-1 0,1 0-1,-1 0 1,1 1 0,-1-1-1,1 0 1,-1 0 0,1 0-1,0 0 1,-1 0 0,1 0 0,-1 0-1,1 0 1,-1 0 0,1 0-1,0 0 1,-1 0 0,1 0-1,-1 0 1,1 0 0,-1-1-1,1 1 1,-1 0 0,1 0-1,0-1 1,-1 1 0,0 0-1,1-1 1,-1 1 0,1-1-1,-1 1 1,1 0 0,-1-1 0,0 1-1,1-1-9,39-28 186,-36 25-157,23-17 39,-16 11-58,0 0 0,1 1 0,0 0-1,0 1 1,1 1 0,0 0 0,0 0-1,13-3-9,-22 10-1,-1 1-1,0-1 0,0 1 0,0 0 0,0 0 0,0 0 0,0 1 0,0-1 1,0 0-1,0 1 0,-1 0 0,1 0 0,-1 0 0,1 0 0,-1 0 0,0 1 1,0-1-1,0 0 0,0 1 0,0 0 0,0 0 0,-1-1 0,1 1 0,-1 0 0,0 0 1,0 0-1,0 0 0,0 0 0,0 3 2,11 17 2,-12-21 0,1 0 0,-1 0-1,1 0 1,0-1 0,0 1-1,0 0 1,0-1-1,0 1 1,0-1 0,0 1-1,0-1 1,0 0 0,1 1-1,-1-1 1,1 0-1,-1 0 1,1 0 0,-1 0-1,1 0 1,0 0 0,-1 0-1,1-1 1,0 1-1,0-1 1,-1 1 0,1-1-1,0 0 1,0 1 0,0-1-1,0 0 1,-1 0-1,1 0 1,0-1 0,0 1-1,0 0 1,0-1 0,-1 1-1,1-1 1,0 1-1,0-1 1,-1 0 0,1 0-1,-1 0 1,1 0-1,0 0 1,-1 0-2,11-11-540,0 1 0,1 1-1,0 0 1,1 0 0,0 1 0,0 1 0,1 1-1,0 0 1,0 1 0,1 0 0,2 1 540,29-6-3970,38-12-6184,-35-5 10788,-48 27-459,-1 0 0,0 0 0,0 0 0,0 0 0,0 0 0,0-1 1,0 1-1,0 0 0,0-1 0,-1 1 0,1 0 0,0-1 0,-1 1 0,1-1 0,-1 1 0,1-1 0,-1 1 0,0-1 1,0 0-1,0 1 0,0-1 0,0 1 0,0-1 0,0 1 0,0-1 0,-1 1 0,1-1 0,-1 0 0,1 1 0,-1 0 1,1-1-1,-1 1 0,0-1 0,0 1 0,1 0 0,-1-1 0,0 1 0,0 0 0,-1 0 0,1 0 0,0 0 0,0 0 1,0 0-1,-1 0 0,1 0 0,-1 1 0,1-1 0,0 0 0,-1 1 0,1-1 0,-1 1 0,1-1 0,-1 1 0,0 0 1,1 0-1,-1 0 0,1 0 0,-1 0 0,1 0 0,-1 0 0,1 0 0,-1 1 0,0-1 0,1 0 0,-1 1 0,1 0 1,0-1-176,-8 3 265,2 1 0,-1-1 1,0 1-1,1 1 0,-1-1 1,1 1-1,1 1 0,-1-1 1,1 1-1,0 0 0,0 1 1,0-1-1,1 1 0,0 0 1,1 1-1,-1-1 0,1 1 1,1 0-1,0 0 0,0 0 1,0 0-1,1 0 0,0 1 1,0 4-266,2-12 17,-1 0 0,0 0 1,1 0-1,0-1 0,-1 2 0,1-1 1,0 0-1,-1 0 0,1 0 1,0 0-1,0 0 0,0 0 1,0 0-1,0 0 0,0 0 1,0 0-1,0 0 0,0 0 1,1 0-1,-1 0 0,0 0 1,1 0-1,-1 0 0,1 0 1,-1 0-1,1 0 0,-1 0 1,1 0-1,0 0 0,-1 0 1,1-1-1,0 1 0,0 0 1,-1-1-1,1 1 0,0 0 1,0-1-1,0 1 0,0-1 1,0 1-1,0-1 0,0 0 1,1 1-18,43-19 203,-17-3-301,0-2 0,-1-2 0,-2 0 0,0-1 0,-2-2 0,-1 0 0,5-11 98,-25 43-276,-13 49 177,5-35 204,2 1-1,0 0 1,2-1 0,0 1 0,0 1-1,2-1 1,1 0 0,0 2-105,-1-19 18,0 0 0,1 0-1,-1 0 1,0 0 0,1 0 0,-1 0 0,1 0-1,0 0 1,-1 0 0,1 0 0,0 0 0,0-1-1,0 1 1,0 0 0,1-1 0,-1 1 0,0-1-1,1 1 1,-1-1 0,1 0 0,-1 0 0,1 1-1,0-1 1,-1 0 0,1 0 0,0-1 0,0 1-1,0 0 1,0 0 0,0-1 0,0 0 0,0 1-1,0-1 1,0 0 0,0 0 0,2 0-18,63-33 195,-34 3-171,-2-2 0,-1-2 0,-1 0 0,-2-2-1,-2 0 1,-1-2 0,-2-1 0,12-31-24,-29 60-9,0 0 0,0-1 0,-1 0 0,-1 0 0,0 0-1,-1 0 1,0 0 0,0 0 0,-1-1 0,0 1 0,-1-1 0,-1 1 0,0 0 0,0-1 0,-1 1 0,-1 0 0,0 0-1,0 0 1,-1 0 0,0 1 0,-3-5 9,5 14-2,1-1-1,0 0 0,-1 1 1,0-1-1,1 1 1,-1-1-1,0 1 0,0 0 1,1 0-1,-1 0 0,0 0 1,0 0-1,0 0 1,-1 0-1,1 1 0,0-1 1,0 1-1,0-1 1,0 1-1,-1 0 0,1 0 1,0 0-1,0 0 0,0 0 1,-1 1-1,1-1 1,0 1-1,0-1 0,0 1 1,0 0-1,0 0 1,0 0-1,0 0 0,0 0 1,0 0-1,0 0 0,1 1 1,-1-1-1,1 1 1,-1-1-1,1 1 0,-1 0 1,1 0-1,0-1 1,0 1-1,-1 0 0,1 0 1,1 0-1,-1 1 3,-49 102 7,10 54 210,38-150-202,1 0 1,0 1-1,1-1 0,0 0 1,1 1-1,0-1 1,0 0-1,1 0 1,0 0-1,0 0 1,1 0-1,0 0 1,1-1-1,0 1 0,0-1 1,3 3-16,-3-7-60,-1 0 0,2 0 0,-1 0 0,0 0 0,1-1 1,0 1-1,-1-1 0,1 0 0,0-1 0,1 1 0,-1-1 0,0 0 0,1-1 0,-1 1 1,1-1-1,0 0 0,-1 0 0,1-1 0,0 1 0,0-1 0,-1-1 0,1 1 0,0-1 60,31-4-1725</inkml:trace>
  <inkml:trace contextRef="#ctx0" brushRef="#br0" timeOffset="-194913.028">20069 16039 18852,'-78'73'4490,"78"-72"-4431,0 0-1,0 0 1,1 0-1,-1 0 0,0 0 1,0 0-1,1 0 1,-1 0-1,1 0 1,-1 0-1,1 0 1,-1-1-1,1 1 0,0 0 1,-1 0-1,1-1 1,0 1-1,-1 0 1,1-1-1,0 1 0,0 0 1,0-1-1,0 1 1,0-1-1,0 0 1,-1 1-1,1-1 0,0 0 1,0 1-1,0-1 1,0 0-1,0 0 1,0 0-1,0 0 0,0 0 1,0 0-1,0 0 1,0 0-1,0 0 1,0-1-1,0 1 0,0 0 1,0-1-1,0 1 1,0-1-1,0 1 1,0-1-59,-1 1 2,220-44 1909,226-52-65,68 11-1846,312-43 62,-251 46-30,-546 77-31,-15 2-7,1 0 0,0 0 0,-1 1 0,1 1 0,0 1 0,0 0 0,0 0 1,0 2-1,-1 0 0,1 1 0,-1 0 0,2 1 6,21 30-1530,-34-26-1038</inkml:trace>
  <inkml:trace contextRef="#ctx0" brushRef="#br0" timeOffset="-180313.83">5855 18137 24877,'-1'-2'37,"0"1"-1,0 0 0,0-1 0,1 1 0,-1-1 1,0 1-1,1-1 0,0 1 0,-1-1 1,1 1-1,0-1 0,-1 1 0,1-1 0,0 0 1,0 1-1,1-1 0,-1 1 0,0-1 1,0 0-1,1 1 0,-1-1 0,1 1 0,-1-1 1,1 1-1,0-1 0,-1 1 0,1 0 1,0-1-1,0 1 0,1-1-36,1-4-1,11-22 1,1 0 0,2 1 0,1 1 0,1 0 0,0 2 0,2 0 0,1 1 0,1 1 0,1 2 0,1 0 0,1 1 0,0 2 0,3-1 0,-20 13-5,1 1 0,0-1 0,0 2 0,0-1 0,0 1 0,0 1 0,1 0 0,-1 0 0,1 1 0,0 1 0,-1-1 0,1 2 0,0-1-1,-1 2 1,1-1 0,-1 2 0,1-1 0,-1 1 0,0 1 0,0 0 0,-1 0 0,1 1 0,-1 0 0,0 1 0,0 0 0,6 5 5,146 199 1621,-150-202-1534,0 0 0,1-1 0,0-1 1,0 0-1,1-1 0,-1 0 1,1-1-1,0 0 0,0-1 1,1 0-1,-1-1 0,0-1 0,1 0 1,0-1-1,-1 0 0,1-1 1,-1-1-1,0 0 0,1-1 0,-1 0 1,0-1-1,9-4-87,112-13 112,-121 21-398,-1 0 0,1 0 0,-1 1 0,1 1 0,-1 0 0,0 1 0,1 0-1,10 5 287,-21-7-4031</inkml:trace>
  <inkml:trace contextRef="#ctx0" brushRef="#br0" timeOffset="-180047.74">6840 17719 21173,'26'-9'959,"1"2"1,0 0 0,0 2 0,1 1 0,-1 1 0,13 1-960,-32 2 41,1 0 1,-1 0 0,1 1-1,-1 0 1,0 0-1,1 1 1,-1 1 0,0-1-1,0 1 1,0 0 0,0 1-1,-1 0 1,1 0-1,-1 1 1,0 0 0,0 0-1,-1 0 1,0 1-1,0 0 1,0 0 0,0 1-1,2 4-41,3 12 23,-2 0 0,-1 0 0,0 0-1,-2 1 1,-1 0 0,-1 1 0,0-1-1,-2 1 1,-1-1 0,-1 1 0,-2 0-1,0-1 1,-1 0 0,-1 1 0,-6 13-23,-15 44-640,13-56-775</inkml:trace>
  <inkml:trace contextRef="#ctx0" brushRef="#br0" timeOffset="-179315.139">8335 17481 20580,'2'-24'2020,"-2"24"-1976,1 0 1,-1 0 0,0 0 0,0 1-1,0-1 1,1 0 0,-1 0-1,0 0 1,0 0 0,1 0-1,-1 1 1,0-1 0,0 0-1,1 0 1,-1 0 0,0 0-1,1 0 1,-1 0 0,0 0-1,0 0 1,1 0 0,-1 0-1,0 0 1,0 0 0,1 0-1,-1 0 1,0-1 0,0 1-1,1 0 1,-1 0 0,0 0-1,0 0 1,1 0 0,-1-1-1,0 1 1,0 0 0,0 0-1,1 0 1,-1-1 0,0 1-1,0 0 1,0 0 0,0 0-1,1-1 1,-1 1 0,0 0-1,0 0 1,0-1 0,0 1-1,0 0 1,0 0 0,0-1-1,0 1 1,0 0 0,0-1-1,0 1 1,0 0 0,0-1-45,28 130 1088,71 665 827,-95-753-1374,1-74-48,-3-30-382,4-148 78,22-118-189,-27 321 0,1-17-8,1 1 1,1-1-1,1 1 1,2-1 0,0 2-1,1-1 1,2 1-1,0 0 1,9-12 7,-17 32-14,1-1 0,-1 1 0,1 0 0,0 0 0,0 0 0,1 0 0,-1 0 0,0 1 0,1-1 0,0 1 0,-1 0 0,1 0 0,0 1-1,0-1 1,0 1 0,0 0 0,0 0 0,1 0 0,-1 0 0,0 1 0,0-1 0,1 1 0,-1 0 0,0 1 0,0-1 0,1 1 0,-1 0 0,0 0 0,0 0 0,0 0 0,0 1 0,0 0 0,0 0 0,0 0 0,1 1 14,2 1-8,0 0-1,-1 1 1,0 0 0,0 0 0,0 0 0,0 1 0,-1 0 0,0 0 0,0 0-1,0 1 1,-1-1 0,0 1 0,-1 0 0,1 0 0,-1 1 0,-1-1 0,1 1-1,0 5 9,-3-6 23,0 0 0,0 0 0,0 0 0,-1 0 0,0 0-1,-1 0 1,1 0 0,-2 0 0,1 0 0,-1-1 0,1 1-1,-2-1 1,1 0 0,-1 0 0,0 0 0,0 0-1,-1-1 1,1 0 0,-1 0 0,0 0 0,-2 1-23,-124 83 233,126-86-240,-127 50-197,123-61-2031,19-1 142</inkml:trace>
  <inkml:trace contextRef="#ctx0" brushRef="#br0" timeOffset="-178775.52">8996 17414 21621,'0'0'1592,"0"0"466,0 5-545,-5 13-1313,1 1-1,1 0 0,0 0 1,2 1-1,0-1 0,1 0 0,1 1 1,1-1-1,1 0 0,1 0 0,0 0 1,1-1-1,1 1 0,8 15-199,-14-34 3,0 1 0,0-1 1,0 0-1,0 1 0,0-1 0,0 1 0,0-1 0,0 1 0,0-1 0,0 1 0,0-1 0,1 1 0,-1-1 0,0 1 1,0-1-1,1 0 0,-1 1 0,0-1 0,1 1 0,-1-1 0,0 0 0,1 1 0,-1-1 0,0 0 0,1 0 0,-1 1 1,1-1-1,-1 0 0,1 0 0,-1 0 0,1 1 0,-1-1 0,0 0 0,1 0 0,-1 0 0,1 0 0,-1 0 0,1 0 1,-1 0-1,1 0 0,-1 0 0,1 0 0,-1 0 0,1 0 0,-1 0 0,1-1 0,-1 1 0,1 0 0,-1 0 0,0 0 0,1-1 1,-1 1-1,1 0 0,-1-1 0,0 1 0,1 0 0,-1-1 0,0 1 0,1 0 0,-1-1 0,0 1 0,1-1 0,-1 1 1,0 0-1,0-1 0,0 1 0,1-1 0,-1 1-3,6-38 162,-33-189 1,37 221-204,44 94-66,-45-71 102,53 82 24,-60-96-19,1 0 0,-1-1 0,1 1 0,-1 0 0,1-1 0,0 0 0,0 0 0,0 0 0,0 0 0,0 0 0,0 0 0,1-1 0,-1 0 0,0 1 0,1-1 0,-1-1 0,1 1 0,-1 0 0,1-1 0,0 0-1,-1 0 1,1 0 0,0 0 0,-1 0 0,1-1 0,-1 0 0,1 1 0,3-3 0,3-4 4,0 0-1,0-1 0,-1 0 1,0-1-1,0 0 0,-1 0 1,-1-1-1,1 0 0,-1 0 1,-1-1-1,0 0 0,0 0 1,-1-1-1,-1 1 0,0-1 1,1-5-4,2-4 10,0-2 1,-1 1 0,-1-1-1,-1 0 1,-2 0 0,1-14-11,0 112-24,4 0 1,3-1-1,7 14 24,13 2 7,-29-91-28,0 0 1,0 1-1,1-1 0,-1 0 1,0 0-1,0 0 1,0-1-1,0 1 0,0 0 1,0 0-1,-1-1 1,1 1-1,0 0 0,-1-1 1,1 1-1,-1 0 1,1-1-1,-1 1 0,1-1 1,-1 1-1,0-1 0,0 1 1,0-1-1,0 1 1,0-1-1,0 1 0,0-1 1,-1 1-1,1-2 21,-1-41-845,-4-15 402</inkml:trace>
  <inkml:trace contextRef="#ctx0" brushRef="#br0" timeOffset="-178490.133">9355 17073 21277,'-1'11'1256,"1"2"768,0 3-888,1 3-663,4 3-113,1-3-248,1-1-56,5-8-528,1-1-313,6-2-695,5-1 72</inkml:trace>
  <inkml:trace contextRef="#ctx0" brushRef="#br0" timeOffset="-178211.911">9799 17287 20332,'-6'94'5321,"4"-82"-5052,0 0 0,-1 0-1,0 0 1,-1 0 0,-1-1 0,1 0-1,-2 0 1,0 0 0,0 0 0,-2 2-269,6-11 177,29-14-668,-18 12 480,0 1 0,-1 0 0,1 0 0,0 0-1,-1 1 1,1 0 0,-1 1 0,0 0-1,0 0 1,0 1 0,0 0 0,-1 1 0,1-1-1,-1 1 1,0 1 0,-1-1 0,1 1 0,-1 0-1,0 1 1,4 6 11,-9-6 67,-1 1 0,-1 0 0,1-1-1,-1 1 1,-1-1 0,1 1 0,-1-1-1,-1 0 1,1 1 0,-1-1 0,-1 0-1,1-1 1,-1 1 0,0-1 0,-1 1-1,1-1 1,-1-1 0,0 1 0,-6 4-67,7-4 45,-1 1 1,0-1 0,-1 0 0,0 0 0,0-1 0,0 0 0,0 0 0,-1 0 0,0-1 0,0 0 0,0 0 0,0-1 0,-1 0 0,1 0 0,-1-1 0,0 0 0,1 0 0,-1-1-1,0 0 1,-5 0-46,10-1-173,22-16-2213,5 5 1175,5 0 2637</inkml:trace>
  <inkml:trace contextRef="#ctx0" brushRef="#br0" timeOffset="-177696.205">10154 17382 20740,'-3'-1'247,"0"1"-1,0-1 1,1 0-1,-1 1 1,0 0-1,0 0 0,0 0 1,0 0-1,0 0 1,0 1-1,1-1 1,-1 1-1,0 0 0,0 0 1,0 0-1,1 0 1,-1 0-1,1 0 1,-1 1-1,1 0 0,-1-1 1,1 1-1,-2 2-246,-2 2 92,0 1-1,0-1 0,1 1 1,0 1-1,0-1 1,1 1-1,0-1 1,1 1-1,-1 1 0,1-1 1,-1 7-92,0 3 97,1 0 0,0 1 0,2-1-1,0 1 1,1-1 0,1 1 0,0-1 0,2 1 0,2 8-97,-5-26 8,0 0-1,0 1 1,0-1 0,0 0-1,0 1 1,0-1 0,1 0-1,-1 0 1,0 0 0,1 1-1,-1-1 1,1 0 0,-1 0-1,1 0 1,0 0 0,0 0-1,-1 0 1,1 0 0,0 0 0,0 0-1,0 0 1,0 0 0,0 0-1,0-1 1,0 1 0,0 0-1,0-1 1,0 1 0,1-1-1,-1 1 1,0-1 0,0 0-1,0 1 1,1-1 0,-1 0-1,0 0 1,0 0 0,1 0-1,-1 0 1,0 0 0,1 0-1,-1 0 1,0-1 0,0 1-1,1 0 1,-1-1 0,0 1-1,0-1 1,0 1 0,0-1-1,0 0 1,0 1 0,0-1-1,0 0 1,0 0 0,0 0-1,0 0 1,0 0 0,0 0-1,-1 0 1,1 0-8,152-203 116,-152 203-117,0 0 0,0-1 0,1 1 0,-1 0 0,1 0 0,-1 0 0,1 0 0,-1 0 0,1 0 0,-1 0 0,1 0 0,0 1 0,0-1 0,-1 1 0,1-1-1,0 1 1,0 0 0,0 0 0,-1 0 0,1 0 0,0 0 0,0 0 0,0 0 0,-1 0 0,1 1 0,0-1 0,0 1 0,-1 0 0,1-1 0,0 1 0,-1 0 0,1 0 0,-1 0 0,1 0 0,-1 0 0,1 0 0,-1 0 0,0 1-1,1-1 1,0 2 1,38 71-57,-31-52 89,-9-21-25,1 1-1,-1-1 0,0 1 0,0 0 0,1-1 0,-1 1 0,0-1 0,1 1 0,0-1 0,-1 1 0,1-1 0,0 1 0,0-1 0,0 0 0,0 1 0,0-1 0,0 0 0,0 0 0,0 0 0,0 0 0,1 0 0,-1 0 0,0 0 0,1 0 0,-1 0 0,1-1 0,-1 1 0,1 0 0,-1-1 0,1 0 0,0 1 0,-1-1 0,1 0 0,-1 0 0,1 1 0,0-1 0,-1-1 0,1 1 0,-1 0 0,1 0 0,0-1 0,-1 1 0,1 0 0,-1-1 0,1 0-6,77-131 138,-74 122-139,-3 5-3,1 1-1,-1-1 1,1 1-1,-1-1 0,1 1 1,0 0-1,1 0 0,-1 0 1,1 1-1,0-1 1,0 1-1,0 0 0,0 0 1,0 0-1,4-1 5,-6 5-10,1 1-1,-1-1 1,1 0-1,-1 1 1,0 0-1,0-1 1,0 1-1,0 0 1,0 0-1,0 0 1,0 0-1,-1 1 1,1-1-1,-1 0 1,1 1-1,-1-1 1,0 1-1,0-1 1,0 1-1,-1 0 1,1-1-1,0 1 1,-1 0-1,0-1 1,0 3 10,2 0-8,11 50-29,-10-36 106,1-1 0,1 0 0,1 0 0,0 0-1,1-1 1,1 0 0,3 4-69,-11-20 6,1 0-1,0 0 1,-1 0 0,1 0 0,0 0-1,-1 0 1,1 0 0,0 0-1,0 0 1,0 0 0,0 0 0,0-1-1,0 1 1,0 0 0,0 0-1,0-1 1,0 1 0,0-1 0,1 1-1,-1-1 1,0 0 0,0 1-1,0-1 1,1 0 0,-1 0 0,0 0-1,0 0 1,1 0 0,-1 0-1,0 0 1,0 0 0,1-1 0,-1 1-1,0 0 1,0-1 0,0 1 0,0-1-1,1 1 1,-1-1 0,0 0-1,0 1 1,0-1 0,0 0 0,0 0-1,-1 0 1,2 0-6,29-50-104,-12-18-1593,-13 34-316</inkml:trace>
  <inkml:trace contextRef="#ctx0" brushRef="#br0" timeOffset="-177191.612">10963 17515 12211,'11'-6'2351,"-5"3"-1676,-1 1 0,0-1 0,1 0-1,-1 0 1,-1 0 0,1-1 0,0 0 0,-1 0-1,1 0 1,-1 0 0,-1-1 0,1 1-1,0-1 1,-1 0 0,0 0 0,1-2-675,-4 5 77,-1 0 1,1 0-1,0 0 1,0 0-1,-1 0 0,1 0 1,-1 0-1,1 0 1,-1 0-1,0 1 1,0-1-1,0 0 1,0 0-1,0 1 1,0-1-1,0 1 0,-1-1 1,1 1-1,-1-1 1,1 1-1,-1 0 1,1 0-1,-1 0 1,0 0-1,1 0 1,-1 0-1,0 0 0,0 0 1,0 1-1,0-1 1,0 1-1,1-1 1,-1 1-1,0 0 1,0 0-1,0 0 1,0 0-1,0 0 0,0 0 1,0 1-1,0-1 1,0 1-1,0-1 1,0 1-1,0 0 1,0-1-1,1 1 1,-1 0-1,0 0 0,1 0 1,-2 1-78,-3 3 8,1 0-1,-1 0 1,1 0 0,0 0-1,1 1 1,-1 0 0,1 0-1,0 0 1,0 1 0,1-1-1,0 1 1,0 0 0,1 0-1,0 0 1,0 0 0,0 0 0,1 0-1,0 1 1,0-1 0,1 1-1,0-1 1,1 0 0,-1 1-1,1-1 1,2 5-8,-1-10-3,0 0-1,0 1 1,1-1-1,-1-1 1,1 1-1,-1 0 1,1 0 0,0-1-1,0 0 1,-1 1-1,1-1 1,0 0 0,0-1-1,0 1 1,0 0-1,1-1 1,-1 0-1,0 1 1,0-1 0,0-1-1,0 1 1,0 0-1,0-1 1,0 1-1,0-1 1,0 0 0,0 0-1,0 0 1,0-1-1,0 1 1,0-1 0,-1 1-1,1-1 1,-1 0-1,1 0 1,-1 0-1,0 0 4,10-4-6,0 1-19,1 0 0,0 1 0,0 0 0,0 1 0,0 0 0,1 1 1,-1 0-1,10 1 25,-19 1-19,-1 0 0,0 0 0,1 0 0,-1 1 0,0-1 1,0 1-1,1 0 0,-1 0 0,0 0 0,0 0 0,0 0 1,0 1-1,0-1 0,0 1 0,-1 0 0,1 0 0,0 0 0,-1 0 1,0 0-1,1 1 0,-1-1 0,0 1 0,0-1 0,0 1 1,-1 0-1,1 0 0,0 0 0,-1 0 0,0 0 0,0 0 0,0 0 1,0 1-1,-1-1 0,1 0 0,-1 0 0,1 1 0,-1 0 19,-5 23 621,-4-158-159,-10 42-415,18 85-75,3 9-165,0-2 95,0-1 0,0 0 0,1 1 0,-1-1 0,1 0 0,-1 0 0,1-1 1,-1 1-1,1-1 0,0 1 0,0-1 0,0 0 0,0 0 0,0 0 0,0 0 1,0 0-1,0-1 0,0 0 0,0 1 0,1-1 0,-1 0 0,0 0 0,0-1 1,0 1-1,0-1 0,0 0 0,1 1 0,1-2 98,32-15-1208,5-5 2311</inkml:trace>
  <inkml:trace contextRef="#ctx0" brushRef="#br0" timeOffset="-176849.827">11624 17254 16540,'-4'3'4736,"-11"7"-2447,1-1-1165,0 0-830,0 1-1,0 1 1,1 0-1,1 1 1,0 1-1,1 0 1,0 0-1,0 1 1,2 0-1,0 1 1,1 0-1,0 0 1,-5 17-294,12-31 5,1-1 1,-1 1 0,1 0-1,0 0 1,-1 0-1,1-1 1,0 1 0,0 0-1,0 0 1,-1 0-1,1 0 1,0 0 0,0 0-1,0-1 1,0 1-1,0 0 1,1 0 0,-1 0-1,0 0 1,0 0 0,1-1-1,-1 1 1,0 0-1,1 0 1,-1 0 0,1-1-1,-1 1 1,1 0-1,-1-1 1,1 1 0,-1 0-1,1-1 1,0 1-1,0-1 1,-1 1 0,1-1-1,0 1 1,0-1-1,-1 1 1,1-1 0,0 0-1,0 1 1,0-1-1,0 0 1,-1 0 0,1 0-1,0 0 1,0 0 0,0 0-6,44-12-14,-16-1 9,-13 5-38,1 0 0,0 1 0,0 0 0,1 2 0,0 0 0,0 0 0,0 2 0,0 1 0,0 0-1,1 1 1,4 1 43,-21 0-5,0 0 0,1 0 0,-1 1 0,0-1 0,0 1 0,1-1 0,-1 1 0,0 0-1,0 0 1,0 0 0,1 0 0,-1 0 0,0 0 0,-1 1 0,1-1 0,0 1 0,0-1 0,-1 1-1,1 0 1,-1 0 0,1-1 0,-1 1 0,0 0 0,1 0 0,-1 1 0,0-1 0,-1 0-1,1 0 1,0 0 0,0 1 0,-1-1 0,0 0 0,1 1 0,-1-1 0,0 0 0,0 1 0,0-1-1,-1 0 1,1 1 0,0-1 0,-1 3 5,-42 88 807,-35-11 297,75-80-1125,0 0 0,0 0 0,0-1 1,0 1-1,0-1 0,0 0 0,0 0 0,-1 0 0,1 0 0,0-1 0,-1 1 1,1-1-1,0 0 0,-1 0 0,1 0 0,-1-1 0,1 1 0,0-1 0,-1 1 0,1-1 1,0 0-1,0-1 0,0 1 0,-1 0 0,1-1 0,0 0 0,1 0 0,-1 0 1,0 0-1,1 0 0,-1 0 0,0-1 21,-10-17-1408,3-4-659</inkml:trace>
  <inkml:trace contextRef="#ctx0" brushRef="#br0" timeOffset="-176061.602">12371 17135 12667,'-11'-52'1384,"-1"2"24,3 8 129,5 5 47,1 10-480,2 6 24,3 11-231,9 7-113,-1 10-200,3 9-168,-1 9-240,-1 3-56,1 0-8,-2-4 0,-1-5-64,-3-1-200,-3-6-600,-5 1-136</inkml:trace>
  <inkml:trace contextRef="#ctx0" brushRef="#br0" timeOffset="-175392.882">12649 17487 23501,'1'-7'170,"1"1"0,-1-1 0,-1 0 0,1 0 0,-1 0-1,0 0 1,-1 0 0,0 0 0,0 0 0,0 0 0,-1 0 0,0 1 0,0-1 0,-1 1 0,0-1-1,0 1 1,0 0 0,-1 0 0,0 0 0,0 1 0,0-1 0,-1 1 0,0 0 0,0 0 0,0 1-1,-1-1 1,1 1 0,-1 1 0,0-1 0,0 1 0,-1 0 0,1 0 0,-1 0 0,1 1 0,-6-1-170,7 1 10,0 1 1,0 0 0,0 0 0,-1 0 0,1 0-1,0 1 1,0 0 0,-1 0 0,1 0-1,0 1 1,0 0 0,0 0 0,-1 0 0,1 1-1,0-1 1,1 1 0,-1 0 0,0 1 0,0-1-1,1 1 1,0 0 0,-1 0 0,1 0-1,0 1 1,1 0 0,-1-1 0,1 1 0,-1 0-1,1 1 1,0-1 0,1 1 0,-1-1-1,1 1 1,0 0 0,-1 3-11,-2 8-3,1 1 1,1-1-1,0 1 0,1 0 1,1 0-1,1 0 0,0 0 1,1 0-1,1-1 0,1 1 1,0 0-1,1-1 0,1 0 1,3 8 2,-7-22-2,-1 0 0,1 0 1,0 0-1,0-1 0,0 1 0,0 0 1,0 0-1,0-1 0,1 1 1,-1-1-1,1 1 0,-1-1 1,1 0-1,-1 1 0,1-1 0,0 0 1,-1 0-1,1 0 0,0 0 1,0 0-1,0-1 0,0 1 0,0-1 1,0 1-1,0-1 0,0 0 1,0 1-1,0-1 0,0 0 1,0 0-1,0 0 0,0-1 0,0 1 1,0-1-1,0 1 0,0-1 1,0 1-1,0-1 0,0 0 0,-1 0 1,1 0-1,0 0 0,0 0 2,13-13-2,0 0 0,-1-1 0,-1 0 0,0-1 0,-1-1 0,-1 0 0,-1 0 0,0-1 0,-1-1 0,-1 1 0,-1-2 0,5-18 2,-3 13 10,-1 0 0,-1-1 0,-2 0 0,0 0 0,-2-1 0,-1 1 0,-1-1 0,-1 1-1,-2-1 1,0 1 0,-2 0 0,-1-1 0,-1 2 0,-1-1-10,-8-9 19,14 35-20,0-1 0,1 1-1,-1-1 1,0 1 0,0 0 0,1-1 0,-1 1 0,0 0 0,0 0 0,0-1 0,0 1 0,1 0 0,-1 0-1,0 0 1,0 0 0,0 0 0,0 0 0,0 0 0,1 1 0,-1-1 0,0 0 0,0 0 0,0 1 0,1-1-1,-1 0 1,0 1 0,0-1 0,1 1 0,-1-1 0,0 1 0,1-1 0,-1 1 0,0 0 0,1-1 0,-1 1-1,1 0 1,-1-1 0,1 1 0,0 0 0,-1-1 0,1 1 0,-1 0 0,1 0 0,0 0 0,0 0 0,0-1-1,-1 1 1,1 0 0,0 0 0,0 0 0,0 0 0,0-1 0,0 1 0,1 0 0,-1 0 0,0 0 0,0 0-1,0-1 1,1 1 0,-1 0 0,1 0 0,-1 0 0,0-1 0,1 1 0,-1 0 0,1-1 1,-1 0 0,-8 289-55,8-261 60,-1-12 0,0 1 0,1-1 0,0 1 0,1 0 1,1-1-1,1 1 0,1-1 0,0 0 0,1 0 0,0 0 1,1-1-1,7 11-5,-12-24-2,1 1 0,0-1 0,0 0 0,0 0 0,0 0 0,1 0 0,-1 0 0,0-1 0,1 1 1,-1-1-1,1 0 0,0 1 0,-1-1 0,1 0 0,0-1 0,0 1 0,-1 0 0,1-1 0,0 1 0,0-1 1,0 0-1,0 0 0,0 0 0,0-1 0,0 1 0,-1-1 0,1 1 0,0-1 0,0 0 0,-1 0 0,1 0 1,0-1-1,-1 1 0,1 0 0,1-2 2,78-70-20,-72 61 26,-2 0 0,0 0-1,-1-1 1,0 0 0,0 0 0,-2-1 0,1 0 0,-2 0-1,0 0 1,-1 0 0,0-4-6,-2 16 7,5 16-26,68 186 28,-73-199-39,0 0 0,0 0 0,0 0-1,-1-1 1,1 1 0,0 0 0,0 0-1,0-1 1,0 1 0,0-1 0,1 1-1,-1-1 1,0 1 0,0-1 0,0 0-1,0 0 1,1 1 0,-1-1 0,0 0-1,0 0 1,0 0 0,1 0 0,-1 0 0,0-1-1,0 1 1,0 0 0,0 0 0,1-1-1,-1 1 1,0-1 0,0 1 0,0-1-1,0 1 1,0-1 0,0 0 0,0 0-1,0 1 1,0-1 0,-1 0 0,1 0-1,0 0 1,0 0 0,-1 0 0,1 0-1,0 0 1,-1 0 0,1 0 0,-1 0-1,0 0 1,1-1 0,-1 1 0,0 0-1,0 0 1,1 0 0,-1 0 0,0-1-1,0 1 1,0 0 0,-1 0 0,1 0 0,0-1-1,-1 0 31,13-26-2001</inkml:trace>
  <inkml:trace contextRef="#ctx0" brushRef="#br0" timeOffset="-175110.308">12895 16900 19788,'-13'-7'2233,"2"1"695,-2 0-1079,5 5-697,8 1-400,-1 0-408,-1 0-112,1 0-176,-1 1-24,1 1-80,-1-1-184,1 1-856,0-1-816</inkml:trace>
  <inkml:trace contextRef="#ctx0" brushRef="#br0" timeOffset="-174910.44">13049 16766 23093,'-2'6'3543,"1"42"-2808,62 244 127,-53-241-704,3 25-29,3-1 1,3-1 0,3-1 0,15 31-130,-35-105-44,0 1-1,0-1 1,0 1-1,1-1 0,-1 1 1,0-1-1,0 1 1,1 0-1,-1-1 1,0 1-1,1-1 1,-1 1-1,1 0 0,-1-1 1,0 1-1,1 0 1,-1 0-1,1-1 1,-1 1-1,1 0 1,-1 0-1,1-1 0,-1 1 1,1 0-1,-1 0 1,1 0-1,-1 0 1,1 0-1,-1 0 1,1 0-1,-1 0 1,1 0-1,-1 0 0,1 0 1,-1 0-1,1 0 1,-1 1-1,1-1 1,-1 0-1,1 0 1,-1 0-1,1 1 0,-1-1 1,0 0-1,1 1 1,-1-1-1,1 0 1,-1 1-1,0-1 1,1 1-1,-1-1 0,0 0 1,1 1-1,-1-1 1,0 1-1,0-1 1,0 1-1,1-1 1,-1 1-1,0-1 1,0 1-1,0-1 0,0 1 1,0-1 44,5-21-1782</inkml:trace>
  <inkml:trace contextRef="#ctx0" brushRef="#br0" timeOffset="-174188.689">13336 17312 19628,'50'17'4470,"37"-5"-2612,-82-11-1819,1-1-1,0 0 1,-1-1 0,1 1-1,0-1 1,-1 0-1,1-1 1,-1 1-1,1-1 1,-1 0-1,0-1 1,0 1 0,0-1-1,0 0 1,0 0-1,-1 0 1,1-1-1,-1 0 1,0 0-1,0 0 1,0 0 0,-1-1-1,1 0-38,-3 2 39,1-1 0,-1 1 0,0-1 0,-1 0-1,1 1 1,0-1 0,-1 0 0,0 0 0,0 1 0,0-1 0,0 0-1,-1 0 1,0 1 0,1-1 0,-1 0 0,0 1 0,-1-1 0,1 1 0,-1-1-1,0 1 1,1 0 0,-1-1 0,-1 1 0,1 0 0,0 0 0,-1 1 0,0-1-1,1 0 1,-1 1 0,0 0 0,0-1 0,-1 1 0,1 1 0,0-1-1,-1 0 1,1 1 0,-1-1 0,1 1 0,-1 0 0,0 1 0,1-1 0,-1 0-1,0 1 1,0 0 0,1 0 0,-1 0 0,0 0 0,0 1 0,0 0-1,1-1 1,-1 1 0,1 0 0,-1 1 0,0-1 0,-1 2-39,-1 0 5,1 0 0,-1 0 0,1 0 0,0 1 0,0 0 0,0 0 0,1 0 0,-1 1 0,1 0 0,0-1 0,0 2 0,1-1 0,-1 0 0,1 1 0,0-1 0,1 1 0,0 0 0,-1 0 0,2 0 0,-1 0 0,1 0 0,-1 7-5,0 3-1,0 1-1,1 0 1,1 0-1,0 0 1,1 0-1,1 0 1,1 0 0,1 1 1,-4-13-3,0 1 1,0-1 0,1 0 0,0 0 0,1 1 0,-1-1 0,1 0 0,0 0-1,0 0 1,0 0 0,1-1 0,-1 1 0,1-1 0,0 1 0,1-1 0,-1 0-1,1 0 1,0 0 0,0-1 0,0 1 0,0-1 0,1 0 0,-1 0 0,1-1 0,0 1-1,0-1 1,-1 0 0,2 0 0,-1-1 0,0 0 0,0 0 0,0 0 0,1 0-1,-1-1 1,0 0 0,1 0 0,-1 0 0,0 0 0,1-1 0,-1 0 0,0-1-1,0 1 1,0-1 0,1 0 2,4-4-1,-1-1 0,-1 0 0,1 0 1,-1-1-1,0 0 0,-1 0 0,0-1 0,0 0 0,-1 0 0,0-1 0,0 0 0,-1-1 1,50-67-5,-53 77 2,-1 1-1,0-1 0,0 1 1,1-1-1,-1 1 0,0 0 1,1 0-1,-1-1 1,0 1-1,1 0 0,-1 0 1,0 0-1,1 1 0,-1-1 1,0 0-1,1 0 1,-1 1-1,0-1 0,0 1 1,1-1-1,-1 1 0,0-1 1,0 1-1,0 0 0,0 0 1,0 0-1,0-1 1,0 1-1,0 0 0,0 0 1,0 0-1,0 0 0,0 1 1,-1-1-1,1 0 1,0 0-1,-1 0 0,1 1 1,-1-1-1,0 0 0,1 0 1,-1 1-1,0-1 1,0 0-1,0 1 0,0-1 1,0 0-1,0 1 0,0-1 1,0 0-1,0 1 0,-1-1 1,1 0-1,0 1 4,2 8-19,6 16-17,-8-20 40,1 1 0,0-1-1,0 0 1,1 0 0,0 0 0,0 0-1,0 0 1,1 0 0,0 0 0,0-1 0,0 1-1,1-1 1,0 0 0,0 0 0,0-1-1,0 1 1,1-1 0,0 0 0,0 0-1,0 0 1,2 1-4,0-6 6,-1-1 0,1 0 1,-1 0-1,0 0 0,0 0 0,0-1 0,0 0 0,-1-1 0,1 1 0,-1-1 0,0 0 1,0 0-1,0-1 0,0 1 0,-1-1 0,0 0 0,0-1 0,0 1 0,0 0 0,-1-1 1,0 0-1,0-1-6,-3 7 0,102-148-188,-102 148 178,0-1 0,1 1 0,-1-1 0,0 1 0,1-1 0,-1 1 1,1-1-1,-1 1 0,1-1 0,-1 1 0,1-1 0,0 1 0,-1 0 0,1-1 1,-1 1-1,1 0 0,0 0 0,-1-1 0,1 1 0,0 0 0,-1 0 0,1 0 0,0 0 1,-1 0-1,1 0 0,0 0 0,-1 0 0,1 0 0,0 0 0,-1 0 0,1 0 0,0 1 1,-1-1-1,1 0 0,-1 0 0,1 1 0,0-1 0,-1 0 0,1 1 0,-1-1 0,1 1 1,-1-1-1,1 1 0,-1-1 0,1 1 0,-1-1 0,1 1 0,-1-1 0,0 1 0,1 0 1,-1-1-1,0 1 0,0 0 10,9 43-315,-8-30 324,1-1 36,-1 0 0,2 0 0,0 0 0,0 0 0,2 0 0,-1-1 0,1 0-1,1 0 1,0 0 0,1-1 0,0 1 0,4 3-45,-9-13 13,1 0 1,-1 0-1,0 0 0,0-1 0,1 1 0,-1 0 1,1-1-1,0 0 0,-1 0 0,1 1 1,0-1-1,0-1 0,0 1 0,0 0 0,0-1 1,0 0-1,0 1 0,-1-1 0,1 0 0,0-1 1,0 1-1,0 0 0,0-1 0,0 0 1,0 0-1,0 0 0,-1 0 0,1 0 0,0 0 1,-1-1-1,1 1 0,-1-1 0,1 0 1,-1 1-1,0-1 0,2-2-13,78-82 118,-79 81-113,79-93 26,-81 97-34,-1 0 0,1 1 1,-1-1-1,1 0 1,-1 0-1,1 1 0,0-1 1,-1 0-1,1 1 1,0-1-1,0 1 0,-1-1 1,1 1-1,0-1 1,0 1-1,0 0 1,0-1-1,0 1 0,0 0 1,-1 0-1,1-1 1,0 1-1,0 0 0,0 0 1,0 0-1,0 0 1,0 0-1,0 0 1,0 1-1,0-1 0,0 0 1,0 0-1,-1 1 1,1-1-1,0 0 0,0 1 1,0-1-1,0 1 1,-1-1-1,1 1 0,0 0 1,0-1-1,-1 1 1,1 0-1,-1-1 1,1 1-1,0 0 0,-1 0 1,1 0-1,-1-1 1,1 2 2,11 52-161,-10-40 147,0 1 18,-1-5 1,0-1 0,1 1 0,0 0 0,0-1 0,1 1 0,1-1 0,-1 0 0,1 0 0,1-1 0,0 1-1,0 0-4,-4-8-39,0 0-1,-1-1 0,1 1 1,0 0-1,0-1 0,-1 1 1,1-1-1,0 1 0,0-1 0,0 0 1,0 1-1,0-1 0,0 0 1,0 1-1,0-1 0,0 0 0,-1 0 1,1 0-1,0 0 0,0 0 1,0 0-1,0 0 0,0 0 0,0 0 1,0-1-1,0 1 0,0 0 1,0-1-1,0 1 0,0 0 0,-1-1 1,1 1-1,0-1 0,0 0 1,0 1-1,-1-1 0,1 1 1,0-1-1,-1 0 0,1 0 0,0 1 1,-1-1-1,1 0 0,-1 0 1,0 0-1,1 0 0,-1 0 0,0 1 1,1-2 39,7-19-1605</inkml:trace>
  <inkml:trace contextRef="#ctx0" brushRef="#br0" timeOffset="-173567.047">14698 17264 14459,'-4'-30'7718,"4"28"-5576,0 2-845,8 21 493,46 260-32,-54-279-1751,1 0 0,-1 0 1,1 0-1,0-1 1,0 1-1,-1 0 1,1 0-1,0 0 1,1 0-1,-1-1 1,0 1-1,0-1 0,1 1 1,-1-1-1,1 1 1,-1-1-1,1 0 1,0 0-1,-1 0 1,1 0-1,0 0 0,0 0 1,0 0-1,0 0 1,0-1-1,0 1 1,0-1-1,0 1 1,0-1-1,0 0 0,0 0 1,0 0-1,0 0 1,0 0-1,0-1 1,0 1-1,0 0 1,0-1-1,0 0 1,0 1-1,0-1 0,0 0 1,-1 0-1,1 0 1,0 0-1,0 0 1,-1-1-1,1 1 1,-1 0-1,1-1 0,-1 1 1,0-1-1,1 0-7,15-19 6,-2 0-1,0-1 1,-1 0-1,-2-1 0,0 0 1,-1-1-1,2-10-5,-2 7 8,15-23-18,-11 83-58,-8-13 41,43 76 6,-48-95 20,-1 1 0,1-1 1,0 0-1,0 1 0,0-1 0,0 0 0,0 0 0,0-1 0,0 1 0,0 0 0,0-1 0,0 1 1,0-1-1,1 0 0,-1 1 0,0-1 0,0 0 0,0 0 0,1-1 0,-1 1 0,0 0 0,0-1 1,0 1-1,0-1 0,0 0 0,0 0 0,0 1 0,0-1 0,0-1 0,0 1 0,0 0 0,0 0 1,0-2 0,56-52-16,-56 52 16,22-27-7,48-42-377,-69 72 353,-1 0 0,0 0 0,0 0 0,1 0 0,-1 1 0,0-1 0,0 0 0,0 1 0,1 0 0,-1 0 0,0-1-1,0 1 1,0 1 0,0-1 0,-1 0 0,1 0 0,0 1 0,0-1 0,-1 1 0,1-1 0,-1 1 0,1 0 0,-1-1 0,0 1 0,1 0 0,-1 0 0,0 0 0,0 0-1,-1 0 1,1 0 0,0 1 0,-1-1 0,1 0 0,-1 0 0,0 0 0,1 3 31,2 2-46,1 4-48,-4-7 16,0 0 0,1 0 0,0-1 0,0 1 1,0-1-1,0 1 0,0-1 0,1 1 0,-1-1 0,1 1 0,0-1 0,0 0 0,0 0 0,0 0 1,1 0-1,-1-1 0,1 1 0,0 0 0,0-1 0,0 0 0,0 0 0,0 0 0,0 0 0,1 0 1,-1-1-1,0 1 0,1-1 0,0 0 0,-1 0 0,1 0 0,0-1 0,-1 1 0,5-1 78,47-47-3638,-23 11 1451</inkml:trace>
  <inkml:trace contextRef="#ctx0" brushRef="#br0" timeOffset="-173209.111">15751 17131 13195,'-24'36'8485,"-17"15"-5278,-12 16-2150,9 20 968,44-87-2023,1-1 0,-1 0 0,0 1 0,0-1 0,1 0 0,-1 1 0,0-1 0,0 1 0,1-1 1,-1 1-1,1-1 0,-1 0 0,1 1 0,-1-1 0,1 1 0,-1 0 0,1-1 0,-1 1 0,1-1 1,-1 1-1,1 0 0,0 0 0,-1-1 0,1 1 0,-1 0 0,1 0 0,0 0 0,-1-1 0,1 1 0,0 0 1,-1 0-1,1 0 0,0 0 0,0 0 0,-1 0 0,1 1 0,0-1 0,-1 0 0,1 0 0,-1 0 0,1 1 1,0-1-1,-1 0 0,1 1 0,-1-1 0,1 0 0,0 1 0,-1-1 0,1 1 0,-1-1 0,0 1 1,1-1-1,-1 1 0,1-1 0,-1 1 0,0-1 0,1 1 0,-1 0 0,0-1 0,0 1 0,1 0 0,-1-1 1,0 1-1,0 0 0,0 0-2,14-17-12,-1 0 0,0-1 0,-1-1 0,-1 0 0,-1 0 0,-1-1 0,0-1 0,-1 1 0,-2-1 0,2-8 12,-5 12 13,-10 19 4,-9 29 46,13-18-21,1 0-1,0 1 1,0-1-1,2 1 1,0-1-1,0 1 1,1-1-1,1 1 1,1-1 0,0 0-1,1 0 1,0 0-1,1 0 1,0-1-1,1 0 1,1 0-1,0 0 1,1-1-1,6 8-40,-11-18-43,0 1 0,-1-1 0,1 0 0,0 0 1,0 0-1,1 0 0,-1 0 0,0-1 1,0 1-1,1-1 0,-1 0 0,1 0 0,0 0 1,-1-1-1,1 1 0,-1-1 0,1 0 1,0 0-1,-1 0 0,1 0 0,-1-1 0,1 0 1,0 1-1,-1-1 0,1-1 0,-1 1 1,0 0-1,1-1 0,-1 0 0,0 1 0,0-1 1,0-1-1,0 1 0,0 0 0,-1-1 1,1 1-1,-1-1 0,1 0 0,-1 0 0,0 0 1,0 0-1,0 0 0,1-3 42,15-27-1762</inkml:trace>
  <inkml:trace contextRef="#ctx0" brushRef="#br0" timeOffset="-172505.074">11573 18232 23093,'104'-31'55,"1"4"0,2 6 0,0 4 0,1 4 1,60 4-56,138 8 45,97 21-45,47-14 334,0-20 0,386-64-334,-261-1 850,112-49-850,69-4 1490,-644 116-1296,-109 16-82,-3 0 79,-3 1 8,-74 20-1478,35-13-203</inkml:trace>
  <inkml:trace contextRef="#ctx0" brushRef="#br0" timeOffset="-171382.607">16560 17674 16900,'40'-176'6284,"-34"140"-5928,-2-1 0,-1 0 1,-3 0-1,0 0 0,-2 1 0,-3-8-356,1 11 100,-2 0-1,-1 0 0,-2 1 1,-1 0-1,-1 1 1,-2 0-1,-1 1 0,-7-9-99,14 31 90,0 0-1,0 1 1,-1 0 0,0 0-1,-1 1 1,0 0-1,0 0 1,0 1 0,0 0-1,-1 1 1,0 0 0,0 1-1,0-1 1,0 2-1,0 0 1,-1 0 0,1 1-1,-1 0 1,1 0-1,-1 2 1,-8 0-90,-72-11 55,53 6-52,0 1 1,0 1 0,0 2 0,0 2 0,-7 2-4,-17 1 17,-421 27 156,-385 14-157,457-57 359,-197-38-375,-43-4-7,-540 37 26,194 8-47,694-3 26,-314-9 109,-40 28-107,603-5-1,-100 4-18,0 6 0,-112 27 19,258-38-3,-5-1-8,0 1 0,0 1 1,0 0-1,0 0 0,1 2 0,0-1 0,0 1 0,0 1 0,0 0 0,1 1 1,0 0-1,1 1 0,-1 0 0,1 1 0,1 0 0,-1 2 11,-3 7-14,2 0 0,0 1 0,1 0 0,0 1 0,2 1 0,1-1 0,0 1 0,2 0 0,0 0-1,1 1 1,0 17 14,-41 319-125,39-331 71,-3 9-22,0-1-1,3 1 1,1 1-1,1-1 0,2 1 1,2-1-1,1 1 1,2 0-1,2-1 0,1 0 1,10 31 76,-12-60-75,0 0 0,1 0 0,1 0 0,-1-1 0,1 1 0,0-1 1,0 0-1,1-1 0,-1 0 0,1 0 0,1 0 0,-1-1 0,1 0 0,-1-1 0,1 1 1,0-1-1,0-1 0,1 0 0,1 1 75,23 9-64,110 52 67,-105-44-31,0-2 1,2-1 0,0-2 0,0-2 0,1-2 0,31 4 27,-3-11-57,1-4-1,-1-2 1,0-3 0,0-4 0,15-5 57,82-9-20,811-40 3,-727 37-41,-1-10 0,144-45 58,-204 35-1024,2-2-2708</inkml:trace>
  <inkml:trace contextRef="#ctx0" brushRef="#br0" timeOffset="-150979.893">1462 8584 16876,'-8'1'303,"-18"6"1383,9 9-5489,-47 64 5020,58-72-1143,0 1 0,1 0-1,0 0 1,0 0-1,1 0 1,0 1 0,1-1-1,0 1 1,1 0-1,0 0 1,0 1-1,1-1 1,1 0 0,-1 0-1,2 1 1,-1-1-1,1 0 1,1 0 0,0 0-1,1 1-73,1 53 73,-2-39 60,-1 1 1,-1-1 0,-2 1-1,-1-1 1,0 0 0,-2 0-1,-1 0 1,-1-1-1,-1 1 1,-3 2-134,3-11 266,1-3-95,-1 0 1,2 1-1,0 0 1,1 1 0,0-1-1,1 1 1,1 0 0,0 0-1,1 0 1,0 8-172,28 282 53,-26-295-62,1 0 0,1 0 0,-1 0 0,1-1 0,1 1-1,0 0 1,0-1 0,1 0 0,0 1 0,1-2 0,0 1 0,0 0 0,1-1-1,0 0 1,0 0 0,1-1 0,0 0 0,1 0 0,-1-1 0,1 1 0,0-2-1,1 1 1,0-1 0,-1 0 0,2-1 9,10 5 36,0-1 1,1-1-1,0-1 1,0-1-1,1 0 0,-1-2 1,1-1-1,1 0-36,382-29 43,602 28-43,-724 5 0,-45-1 4,727-12-8,-928 5 4,288-20 0,2 15 0,102 19 0,-110 2 0,0-13 0,92-22 0,-132 9 8,117 16-8,217 8-8,-11 53 14,-386-62-2,229 18 8,89 27-20,-426-42 13,0 4 0,87 22-5,452 45 6,-517-62-7,1-5 0,0-7 0,0-5 0,0-6 0,-1-5 0,115-28 1,-190 31-1,122-20-39,-1-8 0,-3-8 1,19-13 39,132-86-8,-299 133 7,0-1 0,-1 0 0,-1-2 0,0-1 0,-1-1 0,-1-1 0,-1-1 1,0-1-1,-1 0 0,-2-2 0,0 0 0,-1 0 0,-1-2 0,-1 0 1,-2 0-1,0-2 0,-1 1 0,-2-1 0,-1-1 0,1-7 1,11-94-106,-6-1-1,-6 0 1,-6 0 0,-12-118 106,9 215 38,-1 0 1,-2 0-1,-1 0 1,-2 1-1,0 0 0,-2 0 1,-2 1-1,-1 0 1,-1 1-1,-1 0 1,-2 1-1,-11-16-38,14 32 95,1 0 0,-1 1-1,-1 1 1,0 0 0,-1 1-1,0 0 1,0 1 0,-12-4-95,-17-10-298,4 4-146,-1 2 1,-1 2-1,0 2 0,0 2 0,-33-4 444,-91-7 156,-1 7 0,-1 7 0,0 7 0,-20 10-156,173-10-12,-1047 66 72,841-47-29,-724 80 294,728-65-347,-229 33-189,-33-17 211,382-43 6,-1144 52 277,255-80-20,-312 76 357,722-23-608,-590 66 38,496-69-77,265-16 1390,-45 23-1363,198-4-554,248-31 1420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7:43:30.804"/>
    </inkml:context>
    <inkml:brush xml:id="br0">
      <inkml:brushProperty name="width" value="0.025" units="cm"/>
      <inkml:brushProperty name="height" value="0.025" units="cm"/>
    </inkml:brush>
  </inkml:definitions>
  <inkml:trace contextRef="#ctx0" brushRef="#br0">403 1783 13499,'29'3'2420,"250"104"-1439,-208-95-924,0-4 1,1-2 0,0-4 0,0-3 0,2-4-58,107 1 47,752 58 49,189-104 60,14 0-8,-270 57-104,-496-26 2,-1-15 0,289-68-46,227-85 156,-780 163-105,-1-4 1,-1-5 0,-1-4-1,-3-4 1,-1-5-1,-2-4 1,-3-5-1,-2-3 1,18-19-52,-81 55 47,-3 3-13,0-2 1,-1 0-1,-2-1 0,0-1 1,-1-1-1,14-21-34,-31 36 24,1-1 0,-1 1 0,-1-1 0,0 1 0,0-1 0,-1 0 0,0 0 0,-1 0 0,0-1 0,0 1 0,-1 0 0,0 0 0,-1 0 0,-1-1 0,1 1 0,-1 0 0,-1 0 0,0 1-1,-1-1 1,-1-3-24,-4-8-14,-1 1 0,-1 0 0,-1 0 0,0 1-1,-2 1 1,0 0 0,-1 1 0,-11-9 14,1 1 29,-1 2 0,-1 1 0,-1 1 0,-1 2 0,0 0 0,-2 2 0,0 2 0,-17-6-29,-39-7 3,-1 4 0,-2 4 0,0 4 0,-1 3-1,-33 3-2,-584-11-352,371 8 405,-1056-74 376,643 30-309,-396 34-120,0 74 37,955-39 3,-66 14-32,2 10 0,1 12-1,2 10 1,-44 27-8,223-63-7,2 3 0,0 3 0,2 3 1,2 3-1,0 3 0,3 3 0,1 2 0,3 4 1,1 2-1,-18 21 7,61-54 10,0 0 0,1 0-1,1 2 1,0 0 0,1 0 0,1 1 0,0 1 0,2 0 0,0 1-1,1-1 1,1 2 0,1-1 0,1 1 0,0 1 0,2-1-1,1 0 1,0 1 0,1 3-10,7 9-37,1 0 1,1 0-1,2 0 0,1-1 1,2-1-1,1 0 0,1 0 0,2-2 1,1 0-1,2 0 0,0-2 0,2 0 1,1-2-1,2 0 0,0-2 0,1 0 1,2-2-1,0-1 0,1-1 1,1-1-1,1-2 0,15 7 37,34 14-440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7:54:53.720"/>
    </inkml:context>
    <inkml:brush xml:id="br0">
      <inkml:brushProperty name="width" value="0.025" units="cm"/>
      <inkml:brushProperty name="height" value="0.025" units="cm"/>
    </inkml:brush>
  </inkml:definitions>
  <inkml:trace contextRef="#ctx0" brushRef="#br0">11180 437 19956,'-246'41'1783,"119"-38"-1694,-264-5 445,280-4-374,0 5 0,-79 11-160,-356 0-694,476-11 645,-754 29-164,-220-50 378,250 48-122,521-19-60,-271-27 17,-542-18-272,891 46 142,0 8 1,-143 33 129,-661 82 20,153-32-551,364-41 855,-134 80 303,318-71-688,191-46 248,0 4-1,1 4 1,-100 43-187,186-62-7,0 1 0,0 1 1,1 1-1,1 0 1,0 1-1,1 1 0,0 1 1,1 1-1,1 0 0,0 0 1,2 2-1,0 0 0,1 0 1,1 1-1,1 1 0,1 0 1,0 0-1,2 1 7,-5 17-86,1 0 0,3 1 0,1 1 0,2 0-1,1-1 1,3 1 0,1 0 0,2 0 0,5 28 86,-5-46 1,0 1 0,1 0 0,2-1 0,0 0 0,1 0 0,2 0 0,0-1 0,1 0 0,1-1 0,1 0 0,2 0 0,-1-1 1,2-1-1,5 5-1,20 6-8,2-2 0,1-1 1,1-3-1,1-1 1,1-2-1,1-2 0,1-3 1,0-1-1,1-2 1,44 5 7,172 33-26,2-11 0,74-7 26,-300-29 0,471 58-5,195 15-6,565-26 19,217-27-8,-347-16-14,-51-3 28,-834 0-14,144-18 0,451-62 8,-575 44-4,-1-11 0,204-62-4,-251 32-25,144-70 25,-226 84 1,-63 24-2,-1-4 1,-2-4 0,-2-3-1,28-23 1,-33 17-15,-2-3 0,-3-3 0,-3-3 0,11-16 15,-47 44-18,-2-1-1,-1-1 1,-2-2-1,-1 0 1,-2-1-1,-1-2 1,-2 0-1,-2 0 1,8-33 18,-13 32-4,-2 1 0,-1-1 0,-3 0 0,-1-1 0,-2 1 0,-2-1 0,-1 0 0,-2 1 0,-2 0 0,-2-1 0,-1 2 0,-3-1 0,-1 2 0,-1-1 0,-3 2 0,0 0 0,-3 0 0,-1 2 1,-2 1-1,-1 0 0,-1 2 0,-2 0 0,-1 2 0,-6-3 4,-328-246 1008,325 251-874,-1 2 0,-1 1 0,-1 2 0,-1 2 0,-37-14-134,0 11 3270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7:50:12.514"/>
    </inkml:context>
    <inkml:brush xml:id="br0">
      <inkml:brushProperty name="width" value="0.025" units="cm"/>
      <inkml:brushProperty name="height" value="0.025" units="cm"/>
    </inkml:brush>
  </inkml:definitions>
  <inkml:trace contextRef="#ctx0" brushRef="#br0">4394 6914 7298,'-30'19'14578,"29"0"-11683,10 1-3594,57 40 1318,-64-60-590,-1 1 0,1 0 0,0 0 0,-1 0 0,1-1 0,0 1 1,0-1-1,0 0 0,0 1 0,-1-1 0,1 0 0,0 0 1,0 0-1,0 0 0,0-1 0,0 1 0,-1 0 0,1-1 1,0 1-1,0-1 0,-1 0 0,1 1 0,0-1 0,-1 0 1,1 0-1,0 0 0,-1 0 0,0-1 0,1 1 0,-1 0 1,0-1-1,1 1 0,-1-1 0,0 1 0,0-1 0,0 1 1,0-1-1,0 0 0,-1 1 0,1-1 0,-1 0 0,1 0 1,-1 1-1,1-1 0,-1-1-29,1 0 58,1 0 1,-1 0-1,0 0 0,0 0 0,-1 0 1,1-1-1,-1 1 0,1 0 1,-1 0-1,0-1 0,-1 1 1,1 0-1,0 0 0,-1-1 1,0 1-1,1 0 0,-1 0 0,-1 0 1,1 0-1,0 0 0,-1 0 1,1 0-1,-1 0 0,0 0 1,0 1-1,0-1 0,0 1 1,-1 0-1,1-1 0,-1 1 0,1 0 1,-1 0-1,0 1 0,0-1 1,0 0-1,0 1-58,0 2 8,0 1-1,0 0 1,1 0-1,-1 0 1,1 0-1,-1 0 1,1 1-1,0-1 1,0 1-1,0 0 1,0-1-1,0 1 1,1 0-1,-1 0 1,1 0-1,0 0 1,0 0-1,0 0 1,0 0-1,1 1 1,-1-1-1,1 0 1,0 0-1,-1 1 1,2-1-1,-1 0 1,0 1-1,1-1 1,-1 0-1,1 0 1,0 0-1,1 1-7,-2-4 1,0-1 0,1 1 0,-1-1 0,1 0 1,0 1-1,-1-1 0,1 1 0,-1 0 0,1-1 0,0 1 0,-1-1 0,1 1 0,0 0 0,0-1 1,-1 1-1,1 0 0,0 0 0,0 0 0,-1 0 0,1 0 0,0 0 0,0 0 0,0 0 0,-1 0 0,1 0 1,0 0-1,0 0 0,-1 0 0,1 1 0,0-1 0,0 0 0,-1 0 0,1 1 0,0-1 0,-1 1 1,1-1-1,0 1 0,-1-1 0,1 1 0,-1-1 0,1 1 0,-1-1 0,1 1 0,-1 0 0,1-1 1,-1 1-1,0 0 0,1-1 0,-1 1 0,0 0 0,0-1 0,1 1 0,-1 0 0,0 0 0,0 0 1,0-1-1,0 1 0,0 0 0,0 0 0,0-1 0,0 1 0,0 0 0,0 0 0,-1-1 0,1 1 0,0 0 1,0 0-1,-1-1-1,54-119 186,-52 117-148,-1 2 19,-6 1 103,2 0-153,0 1 0,0-1 0,1 1 0,-1 0 0,0 0 0,1 0 0,-1 1 0,1-1 0,0 1 0,0 0 0,0 0 0,0 0 0,1 0 0,-1 0 0,1 0 0,0 1 0,0-1 0,0 1 0,0 0 0,0 1-7,0-3-1,0 1 0,0-1 1,0 1-1,1-1 0,-1 1 0,1 0 0,0-1 0,-1 1 0,1 0 1,1 0-1,-1 0 0,0 0 0,1 0 0,-1 0 0,1 0 0,0 0 0,0 0 1,0 1-1,1-1 0,-1 0 0,1 0 0,-1 0 0,1 0 0,0 0 0,0-1 1,1 1-1,-1 0 0,0 0 0,1-1 0,0 1 0,-1-1 0,1 1 1,0-1-1,1 0 0,-1 0 0,0 0 0,0 0 0,1 0 0,-1 0 0,1 0 1,0-1-1,0 0 0,-1 1 0,1-1 0,0 0 0,0 0 1,0-1 2,0 0 0,0 0-1,0-1 1,0 1 0,-1-1-1,1 1 1,0-1 0,0 0-1,-1 0 1,1 0 0,0 0 0,-1-1-1,1 1 1,-1-1 0,1 1-1,-1-1 1,0 0 0,0 0 0,0 0-1,0 0 1,0 0 0,0-1-1,-1 1 1,1 0 0,-1-1-1,1 0 1,-1 1 0,0-1 0,0 0-1,0 1 1,-1-1 0,1 0-1,-1 0 1,1 0 0,-1 0-1,0 1 1,0-1 0,0 0 0,0 0-1,-1 0 1,1 0 0,-1 0-1,0 1 1,1-1 0,-1 0-1,-1 1 1,1-1 0,0 0 0,-1 1-1,1-1 1,-1 1 0,0 0-1,0 0 1,0 0 0,0 0-1,0 0 1,0 0 0,0 0-2,-51-34 161,52 35-160,0 0 0,0 1 1,0-1-1,0 0 0,0 1 1,-1-1-1,1 1 0,0 0 0,0-1 1,-1 1-1,1 0 0,0 0 1,-1 0-1,1 0 0,0 0 0,-1 0 1,1 0-1,0 0 0,0 0 1,-1 1-1,1-1 0,0 0 0,0 1 1,-1-1-1,1 1 0,0 0 0,0-1 1,0 1-1,0 0 0,0 0 1,0-1-1,0 1 0,0 0 0,0 0 1,0 0-1,0 0 0,1 0 1,-1 1-1,0-1 0,1 0 0,-1 0 1,1 0-1,-1 1 0,1-1 1,0 1-2,-2 10-8,1 0 1,1-1 0,0 1-1,0 0 1,2 0 0,-1 0 0,1-1-1,1 1 1,0-1 0,1 0-1,0 0 1,1 0 0,5 9 7,-10-19 0,0-1-1,0 1 1,1-1-1,-1 1 1,0-1 0,1 1-1,-1 0 1,1-1-1,-1 0 1,1 1 0,-1-1-1,1 1 1,-1-1-1,1 1 1,-1-1 0,1 0-1,-1 0 1,1 1-1,-1-1 1,1 0 0,0 0-1,-1 0 1,1 1 0,0-1-1,-1 0 1,1 0-1,0 0 1,-1 0 0,1 0-1,-1 0 1,1 0-1,0 0 1,-1-1 0,1 1-1,0 0 1,-1 0-1,1 0 1,-1-1 0,1 1-1,-1 0 1,1-1-1,0 1 1,-1-1 0,1 1-1,-1 0 1,0-1 0,1 1-1,-1-1 1,1 1-1,-1-1 1,0 1 0,1-1-1,-1 0 1,0 1-1,0-1 1,1 1 0,-1-1-1,0 0 1,0 1-1,0-1 1,0 0 0,0 1-1,0-1 1,16-47-5,-15 45 8,0 1-1,2-7 5,-1 1 0,1 0 0,-1-1 0,-1 0 0,0 1 0,0-1 0,0 0 0,-1 0 0,-1 0 0,1 1 0,-1-1 0,-1 0 0,0 0 0,0 1 0,-1-2-7,3 9-1,-1 0 1,1 1-1,0-1 1,0 0-1,-1 1 1,1-1-1,0 0 1,-1 1-1,1-1 1,0 0-1,-1 1 1,1-1-1,-1 0 1,0 1-1,1-1 1,-1 1-1,1-1 1,-1 1-1,0 0 1,1-1-1,-1 1 1,0 0-1,1-1 1,-1 1-1,0 0 1,0 0-1,1-1 0,-1 1 1,0 0-1,0 0 1,1 0-1,-1 0 1,0 0-1,0 0 1,0 0-1,1 0 1,-1 1-1,0-1 1,0 0-1,1 0 1,-1 1-1,0-1 1,1 0-1,-1 1 1,0-1-1,1 1 1,-1-1-1,0 1 1,1-1-1,-1 1 1,1-1-1,-1 1 1,1 0-1,-1-1 1,1 1-1,0-1 1,-1 2 0,-14 42-135,-1 105 174,34-207-95,-4-33 126,-27 90-55,7 1-15,-1 1 0,1-1 0,-1 1 0,1 1 0,0-1 0,0 1 0,-1 0 0,1 1 1,0-1-1,1 1 0,-1 0 0,0 1 0,1 0 0,0-1 0,0 2 0,0-1 0,0 0 0,-2 5 0,16 21-733,3-19-870</inkml:trace>
  <inkml:trace contextRef="#ctx0" brushRef="#br0" timeOffset="186969.118">2133 1892 5345,'2'-2'274,"0"1"-1,-1-1 1,1 0 0,0 1-1,0 0 1,1 0 0,-1-1-1,0 1 1,0 0 0,1 1-1,-1-1 1,0 0 0,1 1-1,-1-1 1,0 1 0,1 0-1,-1 0 1,1 0 0,-1 0-1,1 0 1,-1 0-1,1 1 1,-1-1 0,0 1-1,1 0 1,-1-1 0,0 1-1,0 0 1,1 1 0,-1-1-1,0 0-273,66 55 3109,-48-38-3022,19 19 14,0 2 0,-3 1 0,-1 2 0,17 29-101,-4-9 7,3-3 1,2-2-1,3-2 0,2-2 1,5-1-8,11 11 13,-3 3 1,61 73-14,124 167-14,-122-167 96,101 135-82,125 233-40,-239-340 62,-7 5 0,35 82-22,100 180 108,81 116 232,-138-150-228,-93-177-48,72 174 163,17 135 1706,17-49 339,-142-306-2199,-63-176-96,1 1 1,-1-1-1,0 1 1,0-1 0,0 1-1,0-1 1,0 1-1,-1-1 1,1 1-1,0-1 1,-1 0-1,1 1 1,-1-1-1,1 1 1,-1-1-1,0 0 1,1 0 0,-1 1-1,0-1 1,0 0-1,0 0 1,0 0-1,0 0 1,0 0-1,0 0 1,0 0-1,-1 0 1,1 0 0,0-1-1,0 1 1,-1 0-1,1-1 1,-1 1-1,1-1 1,0 0-1,-1 1 1,1-1-1,-1 0 23,-7 2-170</inkml:trace>
  <inkml:trace contextRef="#ctx0" brushRef="#br0" timeOffset="187393.972">5784 7674 14771,'0'0'1568,"0"0"181,0 0-694,0 0-564,4 7-39,119 239 1184,-25-42 499,-98-203-2116,0 0 0,0 0 0,0 0 0,0 0 0,1 0 0,-1 0 1,0 0-1,0-1 0,1 1 0,-1 0 0,1 0 0,-1 0 0,0 0 0,1-1 0,0 1 0,-1 0 0,1 0 0,-1-1 0,1 1 0,0 0 0,0-1 1,-1 1-1,1-1 0,0 1 0,0-1 0,0 0 0,-1 1 0,1-1 0,0 0 0,0 1 0,0-1 0,0 0 0,0 0 0,0 0 0,0 0 0,0 0 1,0 0-1,-1 0 0,1 0 0,0 0 0,0 0 0,0 0 0,0-1 0,0 1 0,0 0 0,0-1 0,-1 1 0,1 0 0,0-1 0,0 0 0,0 1 1,-1-1-1,1 1 0,0-1 0,-1 0 0,1 1 0,0-1 0,-1 0 0,1 0 0,-1 1 0,0-1 0,1 0 0,-1 0 0,1 0-19,20-157 568,-11 24-423,-6 44-153,5 1 0,3 0 1,5 1-1,5-8 8,-15 70 2199</inkml:trace>
  <inkml:trace contextRef="#ctx0" brushRef="#br0" timeOffset="188945.982">161 1974 6441,'-6'-92'2578,"-7"-46"9410,13 137-11920,0 1 0,0-1 0,0 0 0,0 0-1,-1 0 1,1 1 0,0-1 0,0 0 0,0 0 0,-1 1-1,1-1 1,0 0 0,-1 0 0,1 1 0,-1-1 0,1 0-1,0 1 1,-1-1 0,0 0 0,1 1 0,-1-1 0,1 1-1,-1-1 1,0 1 0,1-1 0,-1 1 0,0 0 0,1-1-1,-1 1 1,0 0 0,0 0 0,0-1 0,1 1 0,-1 0-1,0 0 1,0 0 0,0 0 0,1 0 0,-1 0 0,0 0 0,0 0-1,0 0 1,1 0 0,-1 1 0,0-1 0,0 0 0,1 0-1,-1 1 1,0-1 0,1 0 0,-1 1 0,0-1 0,1 1-1,-1 0-67,-34 33 1105,25-20-1087,1 0-1,1 1 1,0 0 0,1 0-1,0 1 1,1-1 0,1 1-1,1 1 1,0-1 0,1 1-1,1-1 1,1 1 0,0 0-1,1 0 1,0 0 0,2 0-1,0-1 1,1 1 0,0-1 0,2 1-1,0-1 1,0 0 0,6 9-18,-10-23-11,-1 0 0,1 0 1,0 1-1,0-1 0,0 0 1,0 0-1,0 0 0,0 0 1,1 0-1,-1 0 1,1 0-1,-1-1 0,1 1 1,0 0-1,0-1 0,-1 1 1,1-1-1,0 0 0,0 0 1,1 0-1,-1 0 1,0 0-1,0 0 0,0 0 1,1-1-1,-1 1 0,0-1 1,1 1-1,-1-1 0,0 0 1,1 0-1,-1 0 0,0 0 1,1-1-1,-1 1 1,0-1-1,1 1 0,-1-1 1,0 0-1,0 0 0,1 0 1,-1 0-1,0 0 0,0 0 1,1-2 10,12-17-763,-2-6-444</inkml:trace>
  <inkml:trace contextRef="#ctx0" brushRef="#br0" timeOffset="189554.046">368 1575 24621,'-8'26'50,"1"0"0,1 0 0,1 1-1,2-1 1,1 1 0,0 0 0,2 0 0,2 0-1,1 12-49,-3-37 6,0 0-1,0 0 1,1 0-1,-1 1 1,0-1 0,1 0-1,-1 0 1,1 0-1,0 0 1,0 0-1,-1 0 1,2 0-1,-1 0 1,0 0-1,0 0 1,0 0-1,1-1 1,-1 1-1,1-1 1,0 1-1,-1-1 1,1 1 0,0-1-1,0 0 1,0 0-1,0 0 1,0 0-1,0 0 1,0 0-1,0 0 1,0-1-1,0 1 1,0-1-1,1 0 1,-1 0-1,0 1 1,0-1-1,0-1 1,1 1 0,-1 0-1,2-1-5,3-5 37,0 0 0,-1 0 1,0-1-1,0 0 0,-1 0 0,0 0 0,0-1 0,-1 0 1,1 0-1,-2 0 0,1 0 0,-1-1 0,-1 1 1,1-1-1,-1-4-37,2 0 29,51-167 278,-55 179-305,0 1 1,0-1-1,0 0 1,0 1-1,0-1 1,0 1-1,1-1 1,-1 0-1,0 1 1,0-1 0,0 1-1,1-1 1,-1 1-1,0-1 1,1 1-1,-1-1 1,0 1-1,1-1 1,-1 1-1,1-1 1,-1 1-1,1 0 1,-1-1 0,1 1-1,-1 0 1,1-1-1,-1 1 1,1 0-1,-1 0 1,1 0-1,-1-1 1,1 1-1,0 0 1,-1 0 0,1 0-1,-1 0 1,1 0-1,0 0 1,-1 0-1,1 0 1,-1 0-1,1 0 1,0 0-1,-1 1 1,1-1-1,-1 0 1,1 0 0,-1 0-1,1 1 1,-1-1-1,1 0 1,-1 1-1,1-1 1,-1 1-1,1-1 1,-1 0-1,1 1 1,-1-1 0,0 1-1,1-1 1,-1 1-1,0-1 1,0 1-1,1-1 1,-1 1-1,0 0 1,0-1-1,0 1 1,1 0-3,19 51 113,-17-42-97,10 31 35,38 76 14,-51-116-64,1-1 1,0 1 0,0 0-1,0-1 1,1 1-1,-1-1 1,0 1 0,0-1-1,0 0 1,0 1 0,0-1-1,0 0 1,1 0 0,-1 0-1,0 0 1,0 0-1,0 0 1,1 0 0,-1 0-1,0-1 1,0 1 0,0 0-1,0-1 1,0 1 0,0 0-1,0-1 1,1 0 0,-1 1-1,0-1 1,-1 0-1,1 1 1,0-1 0,0 0-1,0 0 1,0 0 0,-1 0-1,1 1 1,0-1 0,-1 0-1,1-1 1,-1 1-1,1 0 1,-1 0 0,1 0-1,-1 0 1,0 0 0,1 0-1,-1-1 1,0 1 0,0 0-1,0 0 1,0 0-1,0-1-1,74-232 245,-45 124-138,-23 108 68,18 101 128,-20-67-274,34 157 22,-20-153-41,10-46 51,-19-5-32,0 0-1,-1-1 1,-1 1 0,0-1 0,-1-1 0,-1 1 0,-1-1 0,1-5-29,2-5 38,13-52 25,37-107 21,-57 185-85,0 1 0,0-1 1,0 0-1,0 1 1,0-1-1,0 0 0,0 1 1,0-1-1,0 0 0,1 1 1,-1-1-1,0 1 0,0-1 1,1 0-1,-1 1 1,0-1-1,1 1 0,-1-1 1,1 1-1,-1-1 0,1 1 1,-1-1-1,1 1 1,-1-1-1,1 1 0,-1 0 1,1-1-1,-1 1 0,1 0 1,0-1-1,-1 1 1,1 0-1,0 0 0,-1 0 1,1 0-1,0 0 0,-1 0 1,1 0-1,0 0 1,-1 0-1,1 0 0,0 0 1,-1 0-1,1 0 0,0 0 1,-1 0-1,1 1 0,0-1 1,-1 0-1,1 1 1,-1-1-1,1 0 0,-1 1 1,1-1-1,0 0 0,-1 1 1,0-1-1,1 1 1,-1-1-1,1 1 0,-1 0 1,1-1 0,14 43-23,-1 63 50,18 58 4,-32-163-39,0 0 1,0-1-1,0 1 1,0 0-1,0 0 1,0-1 0,1 1-1,-1 0 1,0-1-1,0 1 1,1 0-1,-1 0 1,0-1 0,1 1-1,-1-1 1,0 1-1,1 0 1,-1-1-1,1 1 1,-1-1 0,1 1-1,-1-1 1,1 1-1,-1-1 1,1 0-1,0 1 1,-1-1 0,1 0-1,0 1 1,-1-1-1,1 0 1,0 0-1,-1 1 1,1-1-1,0 0 1,0 0 0,-1 0-1,1 0 1,0 0-1,0 0 1,-1 0-1,1 0 1,0-1 0,-1 1-1,1 0 1,0 0-1,-1 0 1,1-1-1,0 1 1,-1 0 0,1-1-1,0 1 1,-1-1-1,1 1 8,15-22-889</inkml:trace>
  <inkml:trace contextRef="#ctx0" brushRef="#br0" timeOffset="190478.338">1307 1232 23205,'14'43'415,"-11"-31"-364,0 0-1,1 0 1,0-1 0,1 0-1,0 0 1,1 0 0,0-1-1,1 0 1,0 0 0,1 0-1,3 3-50,-9-13 33,0 0 1,0 0-1,0 0 0,0 0 0,0 0 1,0-1-1,0 1 0,0-1 0,0 1 1,0-1-1,0 0 0,0 1 1,0-1-1,0 0 0,0 0 0,-1-1 1,1 1-1,0 0 0,-1 0 0,1-1 1,-1 1-1,1-1 0,-1 0 0,0 1 1,0-1-1,1 0 0,-1 0 0,0 1 1,-1-1-1,1 0 0,0 0 0,-1 0 1,1 0-1,-1 0 0,1 0 0,-1 0 1,0-1-1,0 1 0,0 0 1,0 0-1,0-1-33,2-4 52,54-211 858,-56 213-554,2 6 21,22 70 144,-22-62-510,0 4-1,0 1 0,1-1 0,0 0 0,1 0 0,1 0 0,0 0 0,1-1 0,0 1 0,2 0-10,-8-12 3,1 0-1,-1 0 1,1-1 0,-1 1-1,1 0 1,-1-1 0,1 1-1,-1 0 1,1-1 0,0 1-1,-1-1 1,1 1 0,0-1-1,-1 1 1,1-1 0,0 0-1,0 1 1,-1-1 0,1 0-1,0 0 1,0 1 0,0-1-1,-1 0 1,1 0 0,0 0-1,0 0 1,0 0 0,0 0-1,0 0 1,-1 0 0,1 0-1,0-1 1,0 1 0,0 0-1,-1 0 1,1-1 0,0 1-1,0-1 1,-1 1 0,1 0-1,0-1 1,-1 0 0,1 1-1,0-1 1,-1 1 0,1-1-1,-1 0 1,1 1-1,-1-1 1,1 0 0,-1 1-1,1-2-2,21-44 103,-22 45-103,71-253 192,-58 231-175,-3 29-11,4 42 0,-12-41-3,37 141 51,-39-147-53,0 0-1,0-1 1,0 1 0,0 0 0,0 0 0,0-1-1,0 1 1,0 0 0,1-1 0,-1 1 0,0 0-1,0-1 1,1 1 0,-1 0 0,0-1 0,1 1-1,-1-1 1,1 1 0,-1 0 0,0-1 0,1 1-1,0-1 1,-1 1 0,1-1 0,-1 0 0,1 1-1,-1-1 1,1 1 0,0-1 0,-1 0 0,1 0-1,0 1 1,-1-1 0,1 0 0,0 0 0,0 0-1,-1 0 1,1 0 0,0 0 0,-1 0 0,1 0-1,0 0 1,0 0 0,-1 0 0,1 0 0,0-1-1,-1 1 1,1 0 0,0 0 0,-1-1 0,1 1-1,0 0 1,-1-1 0,1 1 0,-1-1 0,1 1-1,-1-1 1,1 1 0,-1-1 0,1 1 0,-1-1-1,0 0 1,1 1 0,-1-1 0,0 1 0,1-1 0,-1 0-1,0 0 0,22-50 59,13-131 29,-22 190-728,3 85-2334,-11-60 1207</inkml:trace>
  <inkml:trace contextRef="#ctx0" brushRef="#br0" timeOffset="190737.458">2002 997 25982,'24'23'824,"-13"-4"-408,-3 5-112,3 1-256,-3-1-24,1-3-8,-2-5 40,2-3-552,0-1-688</inkml:trace>
  <inkml:trace contextRef="#ctx0" brushRef="#br0" timeOffset="191112.293">2082 496 25365,'1'7'510,"7"16"-411,1 0-1,1 0 1,1-1 0,1 0 0,1-1-1,6 6-98,28 50 35,3 29-21,41 65 62,-91-170-81,0 0 0,0 0 0,0 0 0,1 0 0,-1 0 0,0 0-1,1 0 1,-1 0 0,0 0 0,1 0 0,-1 0 0,1 0 0,0 0-1,-1 0 1,1 0 0,0-1 0,-1 1 0,1 0 0,0 0 0,0-1 0,0 1-1,-1-1 1,1 1 0,0-1 0,0 1 0,0-1 0,0 1 0,0-1-1,0 0 1,0 1 0,0-1 0,0 0 0,1 0 0,-1 0 0,0 0-1,0 0 1,0 0 0,0 0 0,0 0 0,0-1 0,0 1 0,0 0 0,0-1-1,0 1 1,0 0 0,0-1 0,0 1 0,0-1 0,0 0 0,-1 1-1,1-1 1,0 0 0,0 1 0,-1-1 0,1 0 0,0 0 0,-1 0 0,1 0-1,0 1 1,-1-1 0,1 0 0,-1 0 0,0 0 0,1 0 0,-1 0-1,0 0 1,0-1 5,4-22 1422</inkml:trace>
  <inkml:trace contextRef="#ctx0" brushRef="#br0" timeOffset="191887.456">2441 667 24261,'6'3'63,"1"0"0,-1 0 0,0 0 0,0 1 0,0-1 0,-1 2 0,1-1 0,-1 1 0,0-1 1,0 1-1,0 1 0,-1-1 0,0 1 0,0-1 0,-1 1 0,1 1 0,-1-1 0,0 0 0,1 6-63,11 15 112,-13-24-97,33 42 161,-34-45-149,-1 1 0,1 0 0,0 0 0,-1 0-1,1-1 1,0 1 0,0 0 0,0-1 0,0 1 0,0-1 0,0 1 0,0-1 0,0 1 0,0-1 0,0 0 0,0 1 0,0-1-1,0 0 1,0 0 0,0 0 0,0 0 0,0 0 0,1 0 0,-1 0 0,0 0 0,0 0 0,0-1 0,0 1 0,0 0 0,0-1 0,0 1-1,0-1 1,0 1 0,0-1 0,0 1 0,0-1 0,-1 0 0,1 0 0,0 1 0,0-1 0,-1 0 0,1 0 0,0 0 0,-1 0 0,1 1-1,-1-2-26,10-18 177,-1-1 0,-1 0 0,-1-1 0,-1 0 0,-1 0 0,-1 0 0,0-1-1,-2-6-176,7 32 172,8 57-95,-16-52-74,0 0 0,0 0 0,1-1-1,0 1 1,1-1 0,0 1 0,0-1 0,0 0-1,1 0 1,0 0 0,1-1 0,-1 1 0,1-1-1,4 4-2,-8-9 3,1 0-1,-1-1 0,1 1 0,-1 0 0,1 0 0,-1-1 0,1 1 0,0-1 0,-1 1 0,1-1 0,0 0 0,0 0 0,-1 0 0,1 0 0,0 0 0,-1 0 0,1 0 0,0 0 1,-1-1-1,1 1 0,0-1 0,-1 1 0,1-1 0,-1 0 0,1 1 0,0-1 0,-1 0 0,0 0 0,1 0 0,-1 0 0,0 0 0,1-1 0,-1 1 0,0 0 0,0-1 0,0 1 1,0 0-1,0-1 0,0 0-2,35-64 109,-34 62-104,62-138 109,-48 142-176,3 89 29,2-8 25,-21-82-28,0 1-1,-1-1 1,1 1-1,0 0 1,0-1 0,0 1-1,0-1 1,1 1 0,-1-1-1,0 1 1,0-1 0,0 1-1,0-1 1,0 1 0,1 0-1,-1-1 1,0 1 0,0-1-1,1 1 1,-1 0 0,0-1-1,0 1 1,1 0 0,-1-1-1,0 1 1,1 0 0,-1 0-1,1-1 1,-1 1 0,0 0-1,1 0 1,-1 0 0,1-1-1,-1 1 1,1 0 0,-1 0-1,0 0 1,1 0 0,-1 0-1,1 0 1,-1 0 0,1 0-1,-1 0 1,1 0 0,-1 0-1,1 0 1,-1 0 0,0 0-1,1 1 1,-1-1 0,1 0-1,-1 0 1,1 0 0,-1 1-1,0-1 1,1 0 0,-1 1-1,0-1 1,1 0 0,-1 1-1,0-1 1,1 0 0,-1 1-1,0-1 1,0 1 36,8-27-1918</inkml:trace>
  <inkml:trace contextRef="#ctx0" brushRef="#br0" timeOffset="192615.897">3114 555 24309,'1'1'44,"0"-1"0,0 1 1,0 0-1,0-1 0,0 1 0,0-1 0,0 1 0,0-1 0,0 1 1,0-1-1,0 0 0,0 1 0,0-1 0,0 0 0,1 0 0,-1 0 1,0 0-1,0 0 0,0 0 0,0 0 0,1 0 0,-1 0 0,0-1 1,0 1-1,0 0 0,0-1 0,0 1 0,0-1 0,0 1 0,0-1 1,0 0-1,0 1 0,0-1 0,0 0 0,0 0 0,-1 0 0,1 1 0,0-1 1,0 0-1,-1 0 0,1 0 0,-1 0 0,1 0 0,-1 0 0,1-1 1,-1 1-1,0 0 0,1 0 0,-1 0 0,0 0-44,16-61 518,-20-19-122,4 82-391,0-1 0,-1 0 0,1 1 1,0-1-1,0 0 0,0 0 0,-1 1 0,1-1 0,0 0 1,0 0-1,0 1 0,-1-1 0,1 0 0,0 0 0,-1 0 1,1 0-1,0 1 0,-1-1 0,1 0 0,0 0 0,-1 0 1,1 0-1,0 0 0,0 0 0,-1 0 0,1 0 0,0 0 1,-1 0-1,1 0 0,0 0 0,-1 0 0,1 0 0,0 0 1,-1 0-1,1 0 0,0-1 0,-1 1 0,1 0 0,0 0 1,-1 0-1,1 0 0,0-1 0,0 1 0,-1 0 0,1 0 1,0-1-1,0 1 0,0 0 0,-1 0 0,1-1 0,0 1 1,0 0-1,0-1 0,0 1 0,-1 0-5,-4 33 108,4-22-103,1-1 0,0 1 1,0 0-1,1 0 0,1-1 0,0 1 1,0 0-1,1-1 0,0 0 0,1 0 1,0 0-1,0 0 0,1 0 0,1-1 1,1 3-6,-6-11 3,1 0 1,-1 0 0,0 0-1,0 0 1,1 0-1,-1-1 1,0 1 0,1 0-1,-1-1 1,1 1 0,-1-1-1,1 1 1,-1-1-1,1 0 1,-1 0 0,1 0-1,-1 0 1,1 0 0,-1 0-1,1 0 1,-1 0 0,1 0-1,-1-1 1,1 1-1,-1-1 1,1 1 0,-1-1-1,1 1 1,-1-1 0,0 0-1,1 0 1,-1 0 0,0 0-1,0 0 1,0 0-1,0 0 1,0 0 0,0 0-1,0 0 1,0-1 0,0 1-4,37-59 183,-38 58-178,17-36 77,37-55-36,-53 92-47,0 1 0,0 0 0,0 0 0,0 0 1,-1 0-1,1-1 0,0 1 0,0 0 0,0 1 0,0-1 0,0 0 0,-1 0 0,1 0 0,0 0 1,0 1-1,0-1 0,0 0 0,-1 1 0,1-1 0,0 1 0,0-1 0,-1 1 0,1-1 0,0 1 1,-1-1-1,1 1 0,0 0 0,-1-1 0,1 1 0,-1 0 0,1-1 0,-1 1 0,0 0 1,1 0-1,-1 0 0,0-1 0,1 1 0,-1 0 0,0 0 0,0 0 0,0 0 0,0 0 0,0-1 1,0 1-1,0 0 0,0 0 0,0 0 0,0 0 0,0 0 0,-1 0 0,1 0 1,1 1-1,2 15 1,-2-8-2,1 1 0,0-1 1,0 0-1,1 0 0,0-1 1,1 1-1,0 0 0,0-1 1,1 0-1,2 3 2,-6-10 0,-1 0 0,1 0-1,0 0 1,-1-1 0,1 1-1,0 0 1,0-1 0,0 1 0,-1-1-1,1 1 1,0-1 0,0 1 0,0-1-1,0 0 1,0 1 0,0-1 0,0 0-1,0 0 1,0 0 0,0 0-1,0 0 1,0 0 0,0 0 0,0 0-1,0 0 1,0 0 0,0 0 0,0-1-1,0 1 1,0 0 0,0-1 0,0 1-1,0-1 1,0 1 0,0-1-1,0 0 1,-1 1 0,1-1 0,0 0-1,0 1 1,-1-1 0,1 0 0,0 0-1,-1 0 1,1 1 0,-1-1 0,1 0-1,-1-1 1,26-48 10,-26 49-10,12-36 12,-2 0-1,-2-1 0,-2 0 0,-1-1 0,-2 0 0,-1 1 0,-2-1 1,-2 0-1,-2 0 0,-1 1 0,-7-25-11,10 131-123,1-45 127,1 0 0,1 0-1,1 0 1,1-1-1,0 1 1,2-1 0,1 1-1,1-1 1,1-1 0,1 1-1,0-2 1,2 1-1,0-1 1,4 3-4,-11-19 2,1 0 0,1 0 0,-1-1 0,0 0-1,1 0 1,0 0 0,0 0 0,0-1 0,0 0 0,0 0 0,0-1 0,0 1 0,1-1-1,-1-1 1,0 1 0,1-1 0,-1 0 0,1-1 0,-1 0 0,0 0 0,1 0-1,-1 0 1,0-1 0,0 0 0,0-1 0,0 1 0,-1-1 0,1 0 0,0-1 0,-1 1-1,0-1 1,0 0 0,0 0 0,3-5-2,-7 9-1,-1 0 1,1 0-1,-1 0 0,1 0 1,-1-1-1,1 1 0,-1 0 1,1 0-1,-1-1 0,1 1 1,-1 0-1,0-1 0,1 1 1,-1-1-1,1 1 0,-1 0 1,0-1-1,1 1 0,-1-1 1,0 1-1,0-1 0,1 1 1,-1-1-1,0 1 0,0-1 1,0 1-1,0-1 0,0 1 1,0-1-1,0 0 0,0 1 1,0-1-1,0 1 0,0-1 1,0 1-1,0-1 0,0 1 1,0-1-1,0 1 0,-1-1 1,1 1-1,0-1 0,0 1 1,-1-1-1,1 1 0,0-1 0,-1 1 1,1-1-1,0 1 0,-1 0 1,1-1-1,-1 1 0,1 0 1,0-1-1,-1 1 0,1 0 1,-1-1-1,1 1 0,-1 0 1,1 0-1,-1 0 0,1 0 1,-1 0-1,0-1 0,1 1 1,-1 0-1,1 0 0,-1 0 1,-43-4-115,40 4 111,-13 1-9,-1-1 0,1-1 0,0 0 0,0-1 0,0-1 1,0-1-1,0-1 0,1 0 0,0-1 0,0 0 0,0-1 0,1-1 1,0-1-1,-6-4 13,20 12-3,-1 0 0,1-1 0,-1 1 1,1 0-1,-1 0 0,1 0 0,0-1 0,0 1 1,0-1-1,0 1 0,0-1 0,0 1 0,0-1 1,0 0-1,1 0 0,-1 1 0,1-1 0,-1 0 1,1 0-1,-1 1 0,1-1 0,0 0 1,0 0-1,0 0 0,0 0 0,0 1 0,1-1 1,-1 0-1,0 0 0,1 0 0,0 1 0,-1-1 1,1 0-1,0 1 0,0-1 0,0 0 0,0 1 1,0-1-1,0 1 0,0 0 0,0-1 1,1 1-1,-1 0 0,1-1 3,28-25-38,2 1 0,1 1 1,2 2-1,0 1 0,5-1 38,-31 18-58,43-25-731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7:54:35.740"/>
    </inkml:context>
    <inkml:brush xml:id="br0">
      <inkml:brushProperty name="width" value="0.025" units="cm"/>
      <inkml:brushProperty name="height" value="0.025" units="cm"/>
    </inkml:brush>
  </inkml:definitions>
  <inkml:trace contextRef="#ctx0" brushRef="#br0">1101 6825 14987,'-1'10'4836,"42"-10"-4723,-6-8 216,0 0 0,1 3-1,0 1 1,36 0-329,-57 5 7,24 0 6,0-1 1,0-1 0,0-3-1,0-1 1,6-3-14,-36 5 12,1 0 1,-1 1-1,1 0 1,0 0-1,0 1 1,0 0-1,0 1 1,0 0-1,0 0 1,0 1-1,0 1 1,-1 0-1,1 0 1,3 2-13,61 35 113,-73-39-102,-1 0 15,-5 7 232,-140 15 670,-139 21-340,271-45-718,53-2 43,16 5 26,-40 0-22,0 0 0,1-1-1,-1-1 1,0-1-1,0 0 1,0-1 0,0-1-1,0 0 1,1-1 83,-16 4 4,-138 35 224,100-24-197,14-2-34,-1-1 0,0-2 0,0 0-1,0-1 1,-1-2 0,1 0 0,-2-2 3,-3-11-160,17 5 3367</inkml:trace>
  <inkml:trace contextRef="#ctx0" brushRef="#br0" timeOffset="5247.886">2393 7368 9786,'0'0'458,"0"0"2,0 0-24,0 0-76,0 0-87,20-6 3173,96 11-2934,-33 9 3337,-44-8-3791,-32-2-52,1-1 0,-1 0 1,1-1-1,0 0 0,0 0 1,0 0-1,0-1 0,0 0 1,0-1-1,0 0 0,0 0 1,1-1-7,50 21 69,-55-17-67,0-1 0,-1 0 0,1 0 0,0 0 0,0 0 0,0-1 0,1 1 0,-1-1 0,0 0 0,1 0 0,-1-1 0,0 1 0,1-1 1,-1 0-1,5-1-2,-3 0 9,10-2-5,1 0 0,-1 1-1,1 0 1,0 2 0,0 0 0,-1 1 0,1 0 0,0 1 0,-1 1 0,7 3-4,-11-3 3,-1-1 1,1 0-1,-1-1 1,1 0-1,0-1 1,-1-1-1,1 1 1,0-2-1,-1 0 1,1 0-1,-1-1 1,6-2-4,68-11 82,65 39-24,-143-24-57,0 0 0,0 0 0,0 1 0,0 0-1,0 1 1,0-1 0,0 1 0,-1 1 0,1-1 0,0 1 0,0 0-1,-1 1 1,0-1 0,1 1 0,-1 1 0,0-1 0,0 1-1,-1 0 1,2 1-1,-5-3 6,1 0-1,0-1 1,0 1 0,1-1-1,-1 1 1,0-1-1,0 0 1,1 0 0,-1 0-1,1-1 1,-1 1-1,1-1 1,-1 0 0,1 0-1,-1 0 1,1 0-1,-1 0 1,1-1-1,-1 0 1,2 0-6,34-2 36,6 1-32,-22-1-4,10-7 0,27-1 26,-16 6 1890,-44 5-2935,0 0-3600</inkml:trace>
  <inkml:trace contextRef="#ctx0" brushRef="#br0" timeOffset="32944.272">6121 7104 6041,'-4'0'-235,"-15"17"7593,16-7-7093,1 0 0,0 0 0,0 1 0,1-1 0,1 1 0,0-1 0,0 1 0,1-1 0,0 0 0,0 1 0,3 5-265,-2-11 76,-1 1 0,1-1 0,1 0 1,-1 0-1,1 0 0,0 0 0,0-1 0,0 1 0,1-1 0,0 0 0,-1 0 0,1 0 0,1 0 0,-1-1 0,1 0 0,-1 1 0,1-2 0,0 1 0,0 0 0,0-1 0,0 0 0,1-1 0,-1 1 0,0-1 0,1 0 0,-1 0 0,1 0 0,1-1-76,3 2 101,6 1-13,1-1 1,-1 0-1,1-1 1,-1 0-1,0-2 0,1 0 1,-1 0-1,14-4-88,6-4 45,0 3-1,1 1 1,-1 1-1,1 2 1,0 2-1,0 2 1,0 0-1,-1 3 1,1 1 0,7 4-46,-25-6 21,0 0-1,0-2 0,0 0 1,0-1-1,0-1 0,0 0 0,0-2 1,0 0-1,16-5-19,34-4 48,1 2 0,0 4 0,23 3-48,-70 1 29,0 1-1,0 1 1,0 1-1,0 1 1,-1 2 0,1 0-1,-1 1 1,0 1-1,-1 1 1,0 1 0,11 7-29,16 7 400,54 40 464,-78-5-675,-24-56-155,0-2-57,0 0-218</inkml:trace>
  <inkml:trace contextRef="#ctx0" brushRef="#br0" timeOffset="34235.443">7765 7715 11851,'62'-102'6217,"-19"34"-5513,-26 39-632,1 1 1,2 1-1,0 0 0,2 1 0,1 2 1,6-4-74,-20 19 7,0 1 0,1 0 0,0 1 0,0 0 0,1 1 0,0 0 0,0 1 0,0 0 0,1 0 0,0 1 0,0 1 0,0 0 0,0 1-1,0 0 1,1 0 0,-1 2 0,1 0 0,3 0-6,180 76 514,-164-70-315,1-2 1,-1-2 0,1 0-1,0-3 1,1 0-200,70 0 126,226 15-15,-291-13-87,-1-1 1,1-3 0,-1-1 0,0-2 0,9-3-25,51-7 38,-35 13-14,44-12 812,-16-48-466,-38 9-158,18-30 456,-29 50-548,-9-8-108,-28 27-1314,-7 13-3273</inkml:trace>
  <inkml:trace contextRef="#ctx0" brushRef="#br0" timeOffset="47894.731">10406 6958 19892,'0'0'811,"0"0"-315,4-2-234,5 0-234,0 0 1,0 0-1,0 1 1,1 0-1,-1 1 1,0 0-1,0 0 1,1 1-1,-1 0 0,0 1 1,0 0-29,46 4 95,-27-5-57,0-2 1,0-1 0,0-1-1,0-2 1,0-1 0,8-3-39,21 3 761,-60 10 449,-9 3-997,0-2 0,0 0 0,0 0 0,-1-1 0,1-1 0,-1 0 0,0 0 0,0-1 0,0-1 0,0 0 0,0-1 0,0-1 0,-6-1-213,18 2 3,-176-12 810,174 11-799,2 1-13,-1-1-1,1 0 0,0 1 1,-1 0-1,1-1 1,-1 1-1,1 0 0,-1-1 1,1 1-1,-1 0 1,1 0-1,-1 0 0,1 1 1,-1-1-1,1 0 1,-1 0-1,1 1 0,-1-1 1,1 1-1,0-1 1,-1 1-1,1 0 0,0 0 1,-1-1-1,1 1 1,0 0-1,0 0 0,0 0 1,0 0-1,0 0 1,0 1-1,0-1 0,0 0 1,0 0-1,1 1 1,-1-1-1,0 1 0,54 20-201,-17-21 135,0-1 1,0-2 0,0-1-1,0-2 1,0-2-1,16-6 66,-47 13-2187,-5 0 303</inkml:trace>
  <inkml:trace contextRef="#ctx0" brushRef="#br0" timeOffset="-592075.435">2148 3800 9074,'-4'2'-1583,"-5"3"3887,0 12 11637,20-11-12420,61 2-1141,65-50-250,66 11-61,-20 11 686,-141 18-748,-1 1-1,0 3 1,0 1 0,0 2 0,6 3-7,-10-3-2,10-10 73,-40 5-75,-2-8-939,-23-18 2818</inkml:trace>
  <inkml:trace contextRef="#ctx0" brushRef="#br0" timeOffset="-401306.385">3298 380 26254,'-3'0'60,"1"0"1,-1 0 0,0 0 0,1 0 0,-1 1-1,0-1 1,1 1 0,-1-1 0,1 1 0,-1 0 0,1 0-1,-1 0 1,1 1 0,0-1 0,-1 0 0,1 1-1,0 0 1,0-1 0,0 1 0,0 0 0,0 0-1,1 0 1,-1 0 0,1 0 0,-1 1 0,1-1 0,0 0-1,0 1 1,0-1 0,0 1 0,0-1 0,0 3-61,0-4 23,-2 4-16,0 0 0,0 1 0,1-1-1,0 1 1,0-1 0,0 1-1,0 0 1,1-1 0,0 1 0,0 0-1,1 0 1,0 0 0,0 0 0,0 0-1,1 0 1,-1 0 0,1-1-1,1 1 1,-1 0 0,1 0 0,0-1-1,1 1 1,-1-1 0,4 5-7,-3-9 4,0 0 1,0 0 0,0 0-1,1 0 1,-1-1 0,0 1-1,1-1 1,-1 0 0,0 0-1,1 0 1,-1 0 0,0-1-1,0 0 1,1 1-1,-1-1 1,0 0 0,0 0-1,0-1 1,0 1 0,0-1-1,0 1 1,0-1 0,0 0-1,-1 0 1,1 0 0,-1-1-1,0 1 1,1-1 0,-1 1-1,0-1 1,0 0-1,-1 1 1,1-1 0,0 0-1,0-2-4,8-9 25,-1 0-1,0 0 1,0 0-1,-2-1 1,1-1-1,-2 1 1,0-1-1,-1 0 1,-1 0-1,-1-1 1,0 1-1,-1-1 1,0 0-1,-2-9-24,0 22-6,0 7-16,15 152-70,-10-131 95,-6-22-21,1 0 1,0 0 0,0 0-1,0 0 1,0 0 0,0 0-1,0 0 1,1 0 0,-1-1-1,1 1 1,-1 0 0,1 0-1,-1 0 1,1-1 0,0 1-1,0 0 1,0-1 0,0 1-1,0-1 1,1 1 0,-1-1-1,0 1 1,1-1 0,-1 0-1,1 0 1,-1 0 0,1 1-1,0-2 1,-1 1 0,1 0-1,0 0 1,0 0 0,-1-1-1,1 1 1,0-1 0,0 0-1,0 1 1,0-1 0,0 0-1,0 0 1,0 0 0,1-1 17,27-19 825</inkml:trace>
  <inkml:trace contextRef="#ctx0" brushRef="#br0" timeOffset="-400670.511">3780 285 25029,'-1'1'36,"1"-1"0,0 0 1,0 1-1,0-1 0,0 0 0,-1 0 0,1 1 0,0-1 0,0 0 0,-1 1 0,1-1 0,0 0 0,0 0 0,-1 1 0,1-1 1,0 0-1,-1 0 0,1 0 0,0 0 0,-1 0 0,1 1 0,0-1 0,-1 0 0,1 0 0,0 0 0,-1 0 0,1 0 0,-1 0 0,1 0 1,0 0-1,-1 0 0,1 0 0,0 0 0,-1 0 0,1-1 0,0 1 0,-1 0 0,1 0 0,0 0 0,-1 0 0,1-1 0,0 1 0,-1 0 1,1 0-1,0 0 0,-1-1 0,1 1 0,0 0 0,0-1 0,0 1 0,-1 0 0,1-1 0,0 1 0,0 0 0,0-1-36,-21 37 105,19-31-74,-35 112 327,37-116-300,5-3 182,6-3-165,-7 2-70,0 0 1,1 1 0,-1-1-1,1 1 1,-1 0-1,1 0 1,0 1-1,0-1 1,0 1 0,0 0-1,0 1 1,0-1-1,0 1 1,0 0 0,0 0-1,0 0 1,0 1-1,0 0 1,0 0-1,-1 0 1,1 0 0,0 1-1,0 0 1,-1 0-1,3 2-5,2 5-5,0 2 0,-1-1 0,0 1 0,0 0 0,-2 1 0,1 0 0,-1 0 0,-1 0 0,-1 1 0,1-1 0,-2 1 0,0 1 0,0-1 1,-1 0-1,-1 7 5,9 29-4,-6-37 43,-1 0-1,-1-1 1,0 1 0,0 0 0,-2 0 0,1 0 0,-1 0 0,-1 0 0,0 0 0,-1 0 0,0-1-1,-1 1 1,0 0 0,-1-1 0,0 0 0,-1 0 0,0 0 0,-1 0-39,4-8 26,1-1 0,-1 0 0,0 0 0,0-1 0,0 1 0,0 0 0,0 0 0,0-1 0,0 0 0,-1 1 0,1-1 0,0 0 0,-1 0 0,1 0 0,-1 0 1,1-1-1,-1 1 0,0-1 0,1 1 0,-1-1 0,0 0 0,1 0 0,-1 0 0,0 0 0,1-1 0,-1 1 0,1-1 0,-1 1 0,1-1 0,-1 0 0,1 0 0,-1 0 0,1 0 0,0-1 0,-1 1 0,1-1 0,0 0-26,-5-2 29,1-1-1,-1-1 1,1 1-1,1-1 1,-1 0-1,1 0 0,0-1 1,1 0-1,-1 0 1,1 0-1,-2-4-28,4 6-6,0 0 1,0-1-1,0 1 1,0 0-1,1-1 0,0 1 1,0-1-1,0 1 0,1-1 1,0 0-1,0 1 1,0-1-1,1 1 0,0-1 1,0 0-1,0 1 1,1 0-1,0-1 0,0 1 1,0 0-1,0 0 0,1 0 1,0 0-1,0 0 1,0 1-1,1-1 0,0 1 1,0 0 5,15-13-603,3-2-620</inkml:trace>
  <inkml:trace contextRef="#ctx0" brushRef="#br0" timeOffset="-399543.568">4171 333 24813,'-7'4'58,"0"-1"1,0 1-1,1 0 0,0 1 0,0 0 0,0-1 0,0 2 1,1-1-1,0 1 0,0 0 0,0 0 0,1 0 0,0 1 1,0-1-1,0 1 0,1 0 0,0 0 0,1 1 0,-1-1 1,1 0-1,1 1 0,0 0 0,0-1 0,0 1 0,1-1 1,0 1-1,0 0 0,1 0 0,0-1 0,0 1 0,1 0-58,-1-6 11,-1-1 1,0 0-1,1 0 0,-1 1 0,1-1 0,-1 0 0,1 0 0,-1 1 1,1-1-1,0 0 0,0 0 0,0 0 0,-1 0 0,1 0 0,0 0 0,0 0 1,0-1-1,1 1 0,-1 0 0,0 0 0,0-1 0,0 1 0,0-1 0,1 1 1,-1-1-1,0 1 0,1-1 0,-1 0 0,0 0 0,1 0 0,-1 0 0,0 0 1,1 0-1,-1 0 0,0 0 0,1 0 0,-1 0 0,0-1 0,0 1 0,1-1 1,-1 1-1,0-1 0,2 0-11,45-39 654,-43 32-595,1 1 0,-1-1 1,0 0-1,-1 0 0,0 0 1,0-1-1,-1 1 1,0-1-1,0 0 0,-1 0 1,-1 0-1,1 0 1,-1 0-1,-1 0 0,0-1 1,0 1-1,0 0 0,-1 0 1,-1 0-1,0 0 1,-2-8-60,4 17 1,0 1 1,-1-1-1,1 1 1,0-1-1,0 1 1,0-1-1,0 1 1,-1-1-1,1 1 1,0-1 0,0 1-1,-1-1 1,1 1-1,0-1 1,-1 1-1,1-1 1,0 0-1,-1 1 1,1-1-1,-1 0 1,1 1 0,-1-1-1,1 0 1,-1 1-1,1-1 1,-1 0-1,1 0 1,-1 0-1,1 0 1,-1 0-1,1 1 1,-1-1 0,1 0-1,-1 0 1,1 0-1,-1 0 1,1 0-1,-1-1 1,1 1-1,-1 0 1,0 0-1,1 0 1,-1 0 0,1 0-1,-1-1 1,1 1-1,-1 0 1,1-1-1,0 1 1,-1 0-1,1-1 1,-1 1 0,1 0-1,0-1 1,-1 1-1,1-1 1,0 1-1,-1-1 1,1 1-1,0 0 1,0-1-1,-1 0 1,1 1-2,-8 44-35,7-40-84,0-1 0,1 1 0,0-1 0,0 1 0,0-1 0,0 1 0,0-1 0,0 1 0,1-1 0,0 0 0,0 1 0,0-1 0,0 0 0,0 1 0,1-1 0,-1 0 0,1 0 0,0 0 0,0 0 0,0 0 0,0-1 0,1 1 0,-1-1 0,1 1 0,0-1 0,-1 0 119,17 2-1983</inkml:trace>
  <inkml:trace contextRef="#ctx0" brushRef="#br0" timeOffset="-398899.306">4396 325 23941,'-1'33'810,"0"-17"-528,0-1 0,1 1 0,0-1 0,1 1 0,1-1 0,1 1 0,0-1 1,1 0-1,1 0 0,0-1 0,4 8-282,-9-21 8,0 0 0,1-1 0,-1 1 0,0 0 0,1-1 0,-1 1 0,0 0 0,1-1 0,-1 1 0,1-1 0,-1 1 0,1-1 0,-1 1 0,1-1 0,0 1 0,-1-1 0,1 1 0,0-1 0,-1 0 0,1 1 0,0-1 0,-1 0 0,1 0 1,0 0-1,-1 1 0,1-1 0,0 0 0,0 0 0,-1 0 0,1 0 0,0 0 0,0 0 0,-1-1 0,1 1 0,0 0 0,0 0 0,-1 0 0,1-1 0,0 1 0,-1 0 0,1-1 0,0 1 0,-1 0 0,1-1 0,-1 1 0,1-1 0,0 1 0,-1-1 0,1 1 0,-1-1 0,0 0 0,1 1 0,-1-1 0,1 0 0,-1 1 0,0-1 0,0 0 0,1 1 0,-1-1 0,0 0 0,0 1 0,0-1 0,0 0-8,15-51 392,-14 45-377,-1 0 0,0 0-1,0-1 1,0 1 0,-1 0-1,0 0 1,-1 0-1,0 0 1,0 0 0,0 0-1,-1 0 1,0 1-1,0-1 1,-1 1 0,1 0-1,-2 0 1,1 0-1,0 0 1,-1 1 0,0 0-1,-1 0 1,1 0 0,-4-2-15,8 7-2,1-1 1,-1 1 0,0-1-1,0 1 1,1 0 0,-1-1-1,0 1 1,0 0 0,0 0-1,0-1 1,0 1 0,0 0-1,1 0 1,-1 0 0,0 0-1,0 0 1,0 0 0,0 1-1,0-1 1,0 0 0,1 0 0,-1 0-1,0 1 1,0-1 0,0 1-1,0-1 1,1 0 0,-1 1-1,0 0 1,1-1 0,-1 1-1,0-1 1,1 1 0,-1 0-1,1-1 1,-1 1 0,1 0-1,-1 0 1,1-1 0,-1 1-1,1 0 1,0 0 0,-1 0-1,1 0 1,0-1 0,0 1-1,0 0 1,0 0 0,-1 0 0,1 0-1,1 0 2,-4 48-47,3-46 46,0 1 1,0 0-1,0-1 1,0 1 0,0 0-1,1-1 1,-1 1-1,1-1 1,0 1-1,0-1 1,0 0-1,1 1 1,-1-1-1,1 0 1,0 0 0,0 0-1,0 0 1,0 0-1,1 0 1,-1-1-1,1 1 1,-1-1-1,1 1 1,0-1-1,0 0 1,0 0 0,0 0-1,0-1 1,1 1-1,-1-1 1,1 0-1,-1 0 1,0 0-1,1 0 1,0-1-1,-1 1 1,1-1 0,-1 0-1,1 0 1,0 0-1,2-1 1,9-5 2,-1-2-1,0 0 0,0 0 1,-1-1-1,0-1 1,0 0-1,-1-1 1,-1-1-1,1 0 1,-2 0-1,0-1 0,-1 0 1,6-10-2,4-21 23,-18 42-29,-1 2-3,0 0-4,-9 16 3,-3 15 18,-4 34 0,31 25-14,-13-83 6,-1-6 1,-1 1 0,0-1 1,0 1-1,1-1 0,-1 0 0,0 1 0,1-1 1,-1 0-1,1 1 0,0-1 0,0 0 0,-1 0 1,1 1-1,0-1 0,0 0 0,0 0 0,0 0 1,0 0-1,0 0 0,0-1 0,1 1 0,-1 0 1,0 0-1,0-1 0,1 1 0,-1-1 0,0 1 1,1-1-1,-1 1 0,1-1 0,-1 0 0,0 0 1,1 0-1,0 0-1,31-2 5,-23 0-296,-9-1 1454</inkml:trace>
  <inkml:trace contextRef="#ctx0" brushRef="#br0" timeOffset="-398009.449">5023 255 25133,'-8'3'129,"0"2"0,0-1-1,0 1 1,0 1 0,1-1 0,-1 1-1,2 1 1,-1-1 0,1 1-1,0 0 1,0 1 0,1-1-1,-1 1 1,2 0 0,-1 0-1,2 1 1,-1-1 0,1 1 0,0 0-1,0 0 1,1 0 0,0 7-129,-1-8 4,1 0 0,1 1 0,-1-1 0,1 1 0,1 0 0,-1-1 1,2 1-1,-1 0 0,1-1 0,2 8-4,-3-15 4,0 0 1,0 0-1,1 0 0,-1 0 1,1-1-1,-1 1 0,0 0 1,1 0-1,-1 0 0,1-1 0,0 1 1,-1 0-1,1-1 0,0 1 1,-1 0-1,1-1 0,0 1 1,-1-1-1,1 1 0,0-1 1,0 1-1,0-1 0,0 0 1,0 1-1,-1-1 0,1 0 1,0 0-1,0 0 0,0 0 1,0 0-1,0 0 0,0 0 0,0 0 1,0 0-1,0 0 0,0 0 1,0 0-1,-1-1 0,1 1 1,0 0-1,0-1 0,0 1 1,0-1-1,-1 1 0,1-1 1,0 1-1,0-1 0,-1 1 1,2-2-5,37-33 299,19-39 18,63-59-181,-120 132-137,-1 0-1,1 0 1,0 0-1,0 0 0,0 0 1,0 0-1,0 0 1,0 1-1,0-1 1,0 0-1,0 1 1,0-1-1,0 1 0,0-1 1,0 1-1,1-1 1,-1 1-1,0 0 1,0 0-1,1-1 1,-1 1-1,0 0 0,0 0 1,1 0-1,-1 0 1,0 1-1,0-1 1,1 0-1,-1 0 0,0 1 1,0-1-1,0 1 1,1-1-1,-1 1 1,0-1-1,0 1 1,0 0-1,0 0 0,0-1 1,0 1-1,0 0 1,-1 0-1,1 0 1,0 0-1,0 0 1,-1 0-1,1 0 0,0 1 3,23 157-33,-24-158 36,0 0 0,0 0 1,0 0-1,0-1 0,0 1 0,1 0 1,-1 0-1,0 0 0,1 0 1,-1 0-1,0 0 0,1-1 1,-1 1-1,1 0 0,0 0 1,-1-1-1,1 1 0,-1 0 1,1-1-1,0 1 0,0-1 1,-1 1-1,1-1 0,0 1 1,0-1-1,0 1 0,0-1 1,-1 0-1,1 1 0,0-1 1,0 0-1,0 0 0,0 0 1,0 0-1,0 0 0,0 0 1,0 0-1,0 0 0,0 0 1,0 0-1,-1 0 0,1-1 1,0 1-1,0 0 0,0-1 1,0 1-1,0 0 0,-1-1 1,1 1-1,0-1 0,0 0 1,-1 1-1,1-1 0,0 1 1,-1-1-1,1 0 0,-1 0 1,1 0-5,35-48 295,-36 48-292,12-20 63,-7 10-57,1 0 0,0 1 0,1-1 0,0 2 0,0-1 0,1 1 0,1 0 0,-1 0 0,1 1 0,2 0-9,-10 7-4,1 1 0,-1-1 1,0 1-1,1 0 0,-1 0 0,1 0 0,-1 0 0,1 0 1,-1 0-1,1 0 0,-1 0 0,1 1 0,-1-1 0,1 0 1,-1 1-1,0-1 0,1 1 0,-1 0 0,0-1 0,1 1 1,-1 0-1,0 0 0,0 0 0,0 0 0,0 0 0,0 0 1,0 0-1,0 0 0,0 1 0,0-1 0,0 0 0,-1 0 1,1 1-1,-1-1 0,1 0 0,-1 1 0,1-1 1,-1 1-1,0-1 0,1 1 0,-1-1 0,0 1 0,0-1 1,0 1-1,0-1 0,0 1 0,-1-1 0,1 0 0,0 1 1,-1-1-1,1 1 0,-1-1 0,1 0 0,-1 1 0,0-1 1,0 1 3,1 1-2,3 140-38,-2-142 44,0 0 1,0 0-1,0-1 1,0 1-1,0 0 1,0 0-1,0-1 1,1 1-1,-1 0 1,0-1-1,0 1 1,1-1-1,-1 0 1,0 1-1,1-1 1,-1 0-1,0 0 1,1 0-1,-1 0 1,0 0-1,1 0 1,-1 0-1,0 0 1,1-1-1,-1 1 1,0 0-1,1-1 1,-1 1-1,0-1 1,0 0-1,0 1 0,1-1 1,-1 0-1,0 0 1,0 1-1,0-1 1,0 0-1,0 0 1,0 0-1,-1 0 1,1-1-1,0 1 1,0 0-1,-1 0 1,1 0-1,-1-1 1,1 1-1,-1 0 1,0 0-1,1-1 1,-1 1-1,0 0 1,0-1-1,0 1 1,0-1-5,2 0 9,98-135 138,-100 136-149,1-1 1,-1 1-1,1 0 0,-1 0 1,1 0-1,0 1 1,-1-1-1,1 0 1,0 0-1,0 0 1,0 0-1,-1 1 1,1-1-1,0 0 0,0 1 1,0-1-1,0 1 1,0-1-1,0 1 1,0-1-1,1 1 1,-1 0-1,0-1 1,0 1-1,0 0 0,0 0 1,0 0-1,0 0 1,1 0-1,-1 0 1,0 0-1,0 0 1,0 1-1,0-1 1,0 0-1,0 1 0,0-1 1,0 1-1,0-1 1,0 1-1,0-1 1,0 1-1,0 0 1,0-1-1,0 1 1,0 0-1,-1 0 0,1 0 1,0 0-1,0 0 1,-1 0-1,1 0 1,-1 0-1,1 0 1,-1 0-1,1 0 1,-1 0-1,0 0 0,0 0 1,1 0-1,-1 0 1,0 0-1,0 1 1,0-1-1,0 0 1,0 0-1,0 0 0,-1 0 1,1 1 1,-3 124-88,5-112-316,3-5-603</inkml:trace>
  <inkml:trace contextRef="#ctx0" brushRef="#br0" timeOffset="-403683.67">2002 256 24701,'-3'32'280,"3"8"-56,0 6-64,3 1-40,5 4-88,-3-1-16,2-1 0,-3-2-8,-2-8 8,-1-2-8,-4-11-64,-4-2-408,-8-14 1048</inkml:trace>
  <inkml:trace contextRef="#ctx0" brushRef="#br0" timeOffset="-403372.097">1769 147 22845,'12'-9'5,"-1"1"0,1 1 0,1 0-1,-1 1 1,1 0 0,0 1 0,1 0 0,-1 1 0,1 1 0,0 0 0,0 1 0,-1 0-1,2 1 1,-1 1 0,0 0 0,0 1 0,0 0 0,0 2 0,0-1 0,-1 1 0,3 2-5,-11 0 93,1 1 1,-1 0 0,0 0 0,-1 1 0,0-1-1,0 1 1,0 0 0,-1 0 0,0 0 0,0 0 0,-1 1-1,1-1 1,-2 1 0,1-1 0,-1 1 0,0 0-1,-1 0 1,0-1 0,0 1 0,-1 0 0,0 0 0,0-1-1,-1 1 1,0-1 0,0 1 0,-3 6-94,2-5 112,0 1 1,-1-1 0,0 0-1,-1 0 1,0 0-1,0 0 1,-1-1-1,0 0 1,-1 0 0,1-1-1,-1 0 1,-1 0-1,0 0 1,0-1 0,0 0-1,0-1 1,-1 1-1,0-2 1,0 1 0,0-2-1,-1 1 1,1-1-1,-1 0 1,0-1-1,0 0 1,-9 0-113,-14-12-1451,33 0-191</inkml:trace>
  <inkml:trace contextRef="#ctx0" brushRef="#br0" timeOffset="-402860.661">2235 573 25485,'-4'78'736,"3"-77"-730,1 1 1,0 0-1,1 0 1,-1-1-1,0 1 1,0 0 0,1-1-1,-1 1 1,1 0-1,0-1 1,-1 1-1,1-1 1,0 1 0,0-1-1,0 1 1,0-1-1,0 1 1,0-1-1,0 0 1,1 0-1,-1 0 1,0 0 0,1 0-1,-1 0 1,1 0-1,-1 0 1,1 0-1,-1 0 1,1-1 0,0 1-1,-1-1 1,1 1-1,0-1 1,-1 0-1,1 0 1,0 0-1,-1 0 1,1 0 0,0 0-1,0 0 1,-1 0-1,2-1-6,3-2 50,1 0 1,-1-1-1,1 0 0,-1 0 0,0 0 0,-1-1 0,1 0 0,-1 0 0,0-1 1,0 1-1,0-1 0,-1 0 0,0 0 0,3-7-50,-5 10 17,9-13 36,0 0 1,-2-1-1,1 0 0,-2-1 0,-1 0 0,0 0 1,-1-1-1,-1 1 0,2-14-53,-30 207 525,22-171-506,-2 12 20,0-1-1,1 1 1,0 0 0,2-1 0,0 1-1,0 0 1,1 0 0,1-1 0,1 1-1,0-1 1,1 0 0,1 1 0,0-2-1,1 1 1,1-1 0,0 0 0,1 0-1,0-1 1,3 3-39,-7-13 9,0 0 0,-1 0 0,0 0 0,0 1 1,0-1-1,0 1 0,0 0 0,-1 0 0,1 0 0,-1 0 0,0 0 0,-1 0 0,1 1 0,-1-1 0,1 1 0,-1-1 0,-1 1 1,1-1-1,-1 1 0,1 0 0,-1-1 0,-1 1 0,1 0 0,-1-1 0,0 1 0,0-1 0,0 1 0,0-1 0,-1 1 0,0-1 1,0 0-1,0 0 0,0 0 0,-1 0 0,1 0 0,-1 0 0,0-1 0,0 1 0,-1-1 0,1 0 0,-2 1-9,0-2 7,0-1 0,0 1 1,0-1-1,-1 0 0,1 0 0,-1 0 0,1-1 0,0 0 0,-1 0 0,1-1 0,-1 1 0,1-1 1,-1 0-1,1 0 0,0-1 0,0 0 0,0 0 0,0 0 0,0 0 0,0-1 0,0 0 0,1 0 0,-1 0 1,1-1-1,0 1 0,0-1 0,0 0 0,1 0 0,-1 0 0,1-1 0,0 1 0,0-1 0,1 0 1,-1 0-1,1 0 0,0 0 0,1 0 0,-1 0 0,1-1 0,0 1 0,0-1 0,0 1 0,1 0 0,0-1 1,0 1-1,0-1 0,1 1 0,0-1 0,0 1 0,1-2-7,21-46-1200,-6 25-1543</inkml:trace>
  <inkml:trace contextRef="#ctx0" brushRef="#br0" timeOffset="-402007.064">2641 171 25205,'118'440'2361,"-108"-398"-1938,-10-39-146,-9-13 343,-63-168-89,33 84-515,38 91-36,3 10 11,0-1 0,1 0 0,-1 0 0,1 0 0,1-1 0,-1 1 0,1-1 0,0 0 0,0 0 0,0 0 0,1 0 0,-1-1 0,1 1 0,0-1 0,1-1 0,-1 1 9,-2-1-1,0-1 0,0 0 0,-1 1 0,1-1 0,1-1 0,-1 1 0,0 0 0,0-1 1,1 1-1,-1-1 0,0 0 0,1 0 0,0-1 0,-1 1 0,1-1 0,-1 1 0,1-1 0,0 0 0,-1-1 0,1 1 0,-1 0 0,1-1 0,-1 0 1,1 0-1,-1 0 0,1 0 0,-1-1 0,0 1 0,0-1 0,1 0 0,-1 0 0,-1 0 0,1 0 0,0-1 0,0 1 0,-1-1 0,1 0 0,-1 1 1,0-1-1,0 0 1,5-10 8,0 0 1,-1 0 0,0 0 0,-1-1 0,0 1-1,-1-1 1,-1-1 0,-1 1 0,0 0 0,0-1-1,-2 1 1,1-1 0,-2 1 0,0 0 0,-1-1-1,0 1 1,-1 0 0,-1 0 0,0 0 0,-1 0-1,-1 1 1,0 0 0,0 0 0,-1 0 0,-3-3-9,10 16-1,0-1 0,-1 0 0,1 1 0,0-1 1,0 0-1,0 1 0,0-1 0,-1 1 0,1-1 1,0 1-1,-1-1 0,1 1 0,0-1 1,-1 0-1,1 1 0,-1 0 0,1-1 0,0 1 1,-1-1-1,1 1 0,-1 0 0,0-1 0,1 1 1,-1 0-1,1-1 0,-1 1 0,1 0 0,-1 0 1,0 0-1,1-1 0,-1 1 0,0 0 0,1 0 1,-1 0-1,1 0 0,-1 0 0,0 0 0,1 0 1,-1 1-1,0-1 0,1 0 0,-1 0 1,1 0-1,-1 0 0,0 1 0,1-1 0,-1 0 1,1 1-1,-1-1 0,1 1 0,-1-1 0,1 0 1,-1 1-1,1-1 0,0 1 0,-1-1 0,1 1 1,-1 0 0,-8 38-72,9-35 66,-5 22-1,1 1-1,2-1 1,0 0-1,2 1 1,1-1-1,1 1 1,2-1-1,0 0 1,2 2 7,-5-25-1,0 0 1,1 0-1,-1 0 0,0 0 1,1-1-1,0 1 0,-1-1 1,1 1-1,0-1 0,0 0 1,1 1-1,-1-1 0,0 0 1,1 0-1,-1-1 0,1 1 1,0-1-1,-1 1 0,1-1 1,0 0-1,0 0 0,0 0 1,0 0-1,0 0 0,0-1 1,0 0-1,0 1 0,0-1 1,0 0-1,1 0 0,-1-1 1,0 1-1,0-1 0,0 1 1,0-1-1,0 0 0,0 0 1,-1 0-1,1-1 0,0 1 1,0-1-1,-1 0 0,1 1 1,1-3 0,63-31-2,-67 36 2,1-1-1,0 0 0,-1 1 0,1-1 1,0 1-1,-1-1 0,1 1 1,0-1-1,-1 1 0,1-1 1,-1 1-1,1-1 0,-1 1 0,1 0 1,-1-1-1,1 1 0,-1 0 1,0 0-1,1-1 0,-1 1 1,0 0-1,0 0 0,1-1 0,-1 1 1,0 0-1,0 0 0,0 0 1,0-1-1,0 1 0,0 0 1,0 0-1,0 0 0,-1-1 0,1 1 1,0 0-1,0 0 0,-1-1 1,1 1-1,0 0 0,-1 0 1,1 2-4,-20 125-492,19-128-1002,0-8-965</inkml:trace>
  <inkml:trace contextRef="#ctx0" brushRef="#br0" timeOffset="-397238.805">6199 220 24301,'8'12'197,"0"1"1,0 0-1,-2 0 0,1 1 0,-2 0 0,1 0 1,-2 0-1,0 1 0,-1-1 0,0 1 0,-2 0 0,1 0 1,-2 0-1,0 0 0,-1 8-197,2 5 171,11 85 50,-8-136-633,-8 11-181,0 1-1,0-1 1,-1 1-1,0 1 1,-1-1-1,0 1 1,-1 0-1,0 0 1,0 0 0,-4-2 593,-47-49-2189,-77-75-197,101 103 4147,14-6 5055,66 21-4228,27 1-2431,-1-4 0,-2-3 0,50-24-157,7-5-1178,-103 51-285</inkml:trace>
  <inkml:trace contextRef="#ctx0" brushRef="#br0" timeOffset="-396349.511">6561 97 23981,'26'176'1326,"-23"-126"-1068,11 140 613,-14-187-875,1-4 25,-1 1-1,0-1 1,1 1-1,-1 0 1,1-1-1,-1 1 1,0-1-1,1 1 0,-1 0 1,1 0-1,-1-1 1,1 1-1,-1 0 1,1 0-1,-1 0 0,1 0 1,-1-1-1,1 1 1,-1 0-1,1 0 1,0 0-1,-1 0 0,1 0 1,-1 0-1,1 0 1,-1 0-1,1 1 1,-1-1-1,1 0 0,-1 0 1,1 0-1,-1 1 1,1-1-1,-1 0 1,1 0-1,-1 1 1,1-1-1,-1 0 0,0 1 1,1-1-1,-1 1 1,0-1-1,1 0 1,-1 1-1,0-1 0,1 1 1,-1-1-1,0 1 1,0-1-1,0 1 1,1-1-1,-1 1 0,0-1 1,0 1-1,0-1 1,0 1-1,0 0 1,0-1-1,0 1 0,0-1 1,0 1-1,0-1 1,0 1-1,0-1 1,-1 1-21,154-232 701,-102 179-728,-50 52 23,1 0 0,-1 1 0,0-1 0,1 1 0,-1-1 0,0 1 0,0-1 0,0 1-1,1 0 1,-1 0 0,0-1 0,0 1 0,0 0 0,0 0 0,0 0 0,-1 0 0,1 1-1,0-1 1,0 0 0,-1 0 0,1 0 0,0 1 0,-1-1 0,1 0 0,-1 0 0,0 1 0,1-1-1,-1 1 1,0-1 0,0 0 0,0 1 0,0-1 0,0 0 0,0 1 0,0-1 0,-1 0-1,1 1 1,0-1 0,-1 0 0,1 1 0,-1 0 4,1-1-4,-35 254-26,35-253 44,2-6-154,8-14-436,1-7-653</inkml:trace>
  <inkml:trace contextRef="#ctx0" brushRef="#br0" timeOffset="-395880.979">7121 401 24933,'0'0'47,"0"1"0,1 0-1,-1 0 1,0 0-1,0-1 1,1 1 0,-1 0-1,0 0 1,1-1-1,-1 1 1,1 0 0,-1-1-1,1 1 1,-1 0-1,1-1 1,0 1 0,-1-1-1,1 1 1,0-1 0,-1 1-1,1-1 1,0 0-1,0 1 1,-1-1 0,1 0-1,0 1 1,0-1-1,0 0 1,-1 0 0,1 0-1,0 0 1,0 0-1,0 0 1,-1 0 0,1 0-1,0 0 1,0 0 0,0 0-1,0 0 1,-1-1-1,1 1 1,0 0 0,0-1-1,-1 1 1,1-1-1,0 1 1,-1 0 0,1-1-1,0 0 1,-1 1-1,1-1 1,-1 1 0,1-1-1,0 0 1,-1 1-1,0-1 1,1 0 0,-1 1-1,1-1 1,-1 0-47,5-6 72,-1 0 1,0 0-1,0 0 0,-1 0 0,0-1 1,0 1-1,-1-1 0,0 0 1,0 0-1,-1 0 0,1 0 1,-2 0-1,1 0 0,-2-2-72,0 8 3,0 0 0,0 0 1,0 0-1,-1 0 0,1 0 0,-1 0 0,1 1 0,-1-1 0,0 1 0,0-1 0,0 1 1,1-1-1,-1 1 0,-1 0 0,1 0 0,0 0 0,0 0 0,0 1 0,0-1 1,-1 0-1,1 1 0,0 0 0,-1-1 0,1 1 0,0 0 0,-1 0 0,1 0 1,0 1-1,-1-1 0,1 1 0,0-1 0,0 1 0,-1 0 0,1-1 0,0 1 0,0 0 1,0 1-1,0-1 0,0 0 0,0 0 0,0 1 0,0-1 0,1 1 0,-1 0 1,1 0-1,-1-1 0,0 2-3,-9 9 3,1 1 0,0 0 0,0 0 1,1 1-1,1 1 0,1-1 0,0 1 1,0 0-1,2 1 0,0 0 0,1 0 0,0 0 1,1 0-1,1 0 0,1 1 0,0-1 1,2 16-4,8 38 39,-9-68-37,0-1-1,1 0 0,0 1 1,-1-1-1,1 0 1,0 0-1,0 0 0,-1 1 1,1-1-1,0 0 1,0 0-1,0 0 0,0 0 1,1 0-1,-1-1 1,0 1-1,0 0 0,0 0 1,1-1-1,-1 1 1,0-1-1,1 1 0,-1-1 1,1 0-1,-1 1 1,0-1-1,1 0 0,-1 0 1,1 0-1,-1 0 1,0 0-1,1 0 0,-1-1 1,1 1-1,-1 0 1,0-1-1,1 1 0,-1-1 1,0 1-1,1-1 1,-1 0-1,0 0 0,0 1 1,0-1-1,1 0-1,61-53-995,-26 9-570</inkml:trace>
  <inkml:trace contextRef="#ctx0" brushRef="#br0" timeOffset="-394700.521">7409 345 15723,'0'-1'1320,"8"-15"2544,-16 14 2522,8 2-6383,-5 1 35,1 0 1,0 0-1,0 0 1,0 1-1,0-1 1,0 1-1,1 0 1,-1 0-1,0 1 0,1-1 1,-1 1-1,1-1 1,0 1-1,0 0 1,0 0-1,0 1-38,-5 8 26,1 0 0,0 1 0,1 0 0,0 0 0,1 1 0,0-1 0,1 1-1,1 0 1,0 0 0,1 0 0,1 1 0,0 2-26,1-18 3,0 1 0,1 0 0,-1-1 0,0 1 0,1 0 0,-1-1 0,1 1 0,-1 0 0,0-1 0,1 1 0,-1 0 0,1 0 1,-1 0-1,1-1 0,-1 1 0,1 0 0,-1 0 0,1 0 0,-1 0 0,1 0 0,-1 0 0,1 0 0,-1 0 0,1 0 0,-1 0 0,1 0 0,-1 1 0,1-1 0,-1 0 0,1 0 0,-1 0 0,1 1 0,-1-1 0,1 0 0,-1 0 0,1 1 0,-1-1 0,0 0 0,1 1 1,-1-1-1,0 1 0,1-1 0,-1 0 0,0 1 0,0-1 0,1 1 0,-1-1 0,0 1 0,0-1 0,0 1 0,0-1 0,1 1 0,-1-1 0,0 1 0,0-1 0,0 1 0,0-1 0,0 1 0,0-1 0,0 1 0,-1-1 0,1 1 0,0-1 0,0 1 0,0-1 0,0 1 1,-1 0-4,36-35 179,-32 31-166,169-167 204,-172 169-218,2-1 0,-1 1 0,0 0-1,0-1 1,0 1 0,1 0-1,-1 0 1,0 0 0,1 0-1,-1 0 1,1 1 0,-1-1-1,1 0 1,-1 1 0,1-1 0,0 1-1,-1-1 1,1 1 0,0 0-1,0 0 1,-1 0 0,1-1-1,0 2 1,-1-1 0,1 0-1,0 0 1,-1 1 0,1-1 0,0 1-1,-1-1 1,1 1 0,-1-1-1,1 1 1,-1 0 0,1 0-1,-1 0 1,1 0 0,-1 0-1,0 0 1,0 1 0,1-1 0,-1 0-1,0 0 1,0 1 0,0-1-1,0 1 1,-1-1 0,1 1-1,0-1 1,-1 1 0,1 0-1,-1-1 1,1 1 0,-1 0 1,10 103 18,-10-103 16,0-5 8,2-7-26,0 0 0,-1 0 0,-1-1 0,0 1 0,0 0 0,-1-1 0,0 1 0,-1 0 0,0 0 0,-1 0 0,0 0-1,0 0 1,-1 0 0,0 1 0,-5-7-16,8 14-14,1 24-61,0-18 74,0 0-1,1 0 1,0 1-1,0-1 1,0 0 0,0 0-1,1 0 1,-1 0 0,1 0-1,0 0 1,1-1-1,-1 1 1,0 0 0,1-1-1,0 0 1,0 0 0,0 0-1,0 0 1,1 0 0,-1 0-1,1-1 1,-1 0-1,1 0 1,0 0 0,0 0-1,0 0 1,0-1 0,0 0-1,0 0 1,0 0-1,1 0 1,-1-1 0,0 1-1,1-1 1,-1 0 0,0 0-1,0-1 1,1 1 0,-1-1-1,4-1 2,4-2 8,0 0-1,0 0 0,-1-1 1,1-1-1,-1 0 0,0 0 1,0-1-1,-1-1 0,0 0 1,0 0-1,-1-1 1,0 0-1,-1 0 0,0-1 1,0 0-1,-1-1 0,0 0 1,-1 0-1,0 0 1,-1-1-1,3-9-7,-8 20-1,0 1 1,0-1-1,0 1 1,-1-1 0,1 1-1,0 0 1,0-1-1,0 1 1,-1-1-1,1 1 1,0 0-1,-1-1 1,1 1-1,0 0 1,0 0-1,-1-1 1,1 1 0,-1 0-1,1 0 1,0-1-1,-1 1 1,1 0-1,0 0 1,-1 0-1,1 0 1,-1-1-1,1 1 1,-1 0-1,1 0 1,0 0-1,-1 0 1,1 0 0,-1 0-1,1 0 1,-1 0-1,1 0 1,-1 0-1,1 1 1,0-1-1,-1 0 1,1 0-1,-1 0 1,1 0-1,0 1 1,-1-1 0,1 0-1,0 0 1,-1 1-1,1-1 1,0 0-1,-1 1 1,1-1-1,0 0 1,0 1-1,-1-1 1,1 1-1,0-1 1,0 0-1,0 1 1,-1-1 0,1 1-1,0-1 1,0 0-1,0 1 1,0-1-1,0 1 1,0-1-1,0 1 1,0-1 0,-6 10-5,0 1 0,0-1 0,1 1 0,0 0 1,1 0-1,0 1 0,1-1 0,1 1 0,0 0 0,0 0 0,1 0 1,0 0-1,1 0 0,1 7 5,-1-19 2,0 1-1,-1-1 1,1 1 0,0-1-1,0 1 1,0-1 0,-1 1-1,1 0 1,0-1 0,0 1-1,0 0 1,0-1 0,0 1-1,0-1 1,0 1 0,0 0-1,0-1 1,1 1 0,-1-1-1,0 1 1,0 0 0,0-1 0,1 1-1,-1-1 1,0 1 0,1-1-1,-1 1 1,0-1 0,1 1-1,-1-1 1,1 0 0,-1 1-1,1-1 1,-1 1 0,1-1-1,-1 0 1,1 1 0,-1-1-1,1 0 1,-1 0 0,1 1-1,0-1 1,-1 0 0,1 0 0,-1 0-1,1 0 1,0 0 0,-1 0-1,1 0 1,-1 0 0,1 0-1,0 0 1,-1 0 0,1 0-1,-1 0 1,1-1 0,0 1-1,-1 0 1,1 0 0,-1-1-1,1 1 1,-1 0 0,1-1-1,-1 1 1,1-1-2,30-37 175,-24 29-147,0-3-21,2 0-1,0 0 1,0 1-1,1 1 1,0 0-1,1 0 1,0 1 0,1 0-1,0 1 1,0 0-1,0 1 1,1 1-1,0 0 1,2 0-7,-14 6-3,0-1 0,1 1 1,-1 0-1,0 0 0,1 0 0,-1 0 1,0 0-1,1 0 0,-1 0 0,0 0 1,1 0-1,-1 1 0,0-1 0,1 1 1,-1-1-1,0 1 0,0-1 0,1 1 1,-1 0-1,0-1 0,0 1 0,0 0 1,0 0-1,0 0 0,0 0 1,0 0-1,0 0 0,-1 0 0,1 0 1,0 1-1,-1-1 0,1 0 0,0 0 1,-1 0-1,0 1 0,1-1 0,-1 0 1,0 1-1,1-1 0,-1 0 0,0 1 1,0-1 2,-3 65-73,2-57 69,-5 79 24,6-87-16,0-1 0,0 1 0,0-1 0,1 1-1,-1-1 1,0 1 0,1-1 0,-1 1 0,0-1 0,1 0 0,-1 1 0,0-1 0,1 1 0,-1-1 0,1 0-1,-1 1 1,1-1 0,-1 0 0,0 0 0,1 1 0,-1-1 0,1 0 0,0 0 0,-1 0 0,1 1 0,-1-1-1,1 0 1,-1 0 0,1 0 0,-1 0 0,1 0 0,-1 0 0,1 0 0,0 0 0,-1-1 0,1 1 0,-1 0-1,1 0 1,-1 0 0,1-1 0,-1 1 0,1 0 0,-1 0 0,1-1 0,-1 1 0,0 0 0,1-1 0,-1 1-1,1-1 1,-1 1 0,0 0 0,1-1 0,-1 1 0,0-1 0,1 1 0,-1-1 0,0 1 0,0-1-1,0 1 1,0-1 0,1 1 0,-1-1 0,0 0 0,0 0-4,27-34 149,-27 35-149,27-43 94,-18 28-91,-1 1-1,2 0 1,0 1 0,0 0 0,1 0-1,1 1 1,12-11-3,-23 23-3,-1-1 1,1 0-1,-1 1 1,1-1-1,-1 1 1,1-1-1,-1 1 1,1-1-1,0 1 1,-1-1-1,1 1 1,0 0-1,-1-1 0,1 1 1,0 0-1,-1 0 1,1 0-1,0-1 1,0 1-1,-1 0 1,1 0-1,0 0 1,0 0-1,0 0 0,-1 0 1,1 0-1,0 1 1,0-1-1,-1 0 1,1 0-1,0 0 1,-1 1-1,1-1 1,0 0-1,-1 1 1,1-1-1,0 1 0,-1-1 1,1 1-1,-1-1 1,1 1-1,-1-1 1,1 1-1,-1 0 1,1-1-1,-1 1 1,1-1-1,-1 1 1,0 0-1,0 0 0,1-1 1,-1 1-1,0 0 1,0 0-1,0-1 1,0 1-1,1 0 3,-2 51-87,1-44 80,0 75-11,0-82 19,1-1 0,-1 1 0,1 0 0,0-1 0,0 1 0,-1-1 0,1 1 1,0-1-1,0 1 0,0-1 0,-1 1 0,1-1 0,0 0 0,0 0 0,0 1 0,0-1 0,0 0 1,0 0-1,0 0 0,0 0 0,0 0 0,-1 0 0,1 0 0,0 0 0,0 0 0,0 0 1,0-1-1,0 1 0,0 0 0,0-1 0,-1 1 0,1-1 0,0 1 0,0-1 0,0 1 1,-1-1-1,1 1 0,0-1 0,-1 0 0,1 1 0,0-1 0,-1 0 0,1 0 0,-1 1 1,1-1-1,-1 0 0,0 0 0,1 0-1,-1 0 0,124-124-247,-123 125 234,1 0-1,-1 0 1,0 0-1,0 0 0,1 0 1,-1 0-1,0 1 1,0-1-1,1 0 1,-1 1-1,0-1 1,0 0-1,0 1 0,1 0 1,-1-1-1,0 1 1,0 0-1,0-1 1,0 1-1,0 0 1,0 0-1,-1 0 0,1 0 1,0 0-1,0 0 1,-1 0-1,1 0 1,0 0-1,-1 0 1,1 0-1,-1 1 0,0-1 1,1 0-1,-1 0 1,0 0-1,0 1 1,1-1-1,-1 0 0,0 1 1,0-1-1,0 0 1,-1 0-1,1 1 1,0-1-1,0 0 1,-1 0-1,1 0 0,-1 1 1,1-1-1,-1 0 1,1 0-1,-1 0 1,0 0-1,0 0 1,1 0-1,-2 1 14,2 0-8,-28 126-150,28-124 1315</inkml:trace>
  <inkml:trace contextRef="#ctx0" brushRef="#br0" timeOffset="-374071.924">4533 1123 22405,'0'0'784,"0"2"-276,-22 216 1046,-22 270-817,43-451-656,0 21 176,-3 0-1,-3-1 1,-9 39-257,16-95 299,0-1-58,0 0-69,0 0-72,0 0-42,0-2-945,0 1-370</inkml:trace>
  <inkml:trace contextRef="#ctx0" brushRef="#br0" timeOffset="-372121.074">4415 2253 11947,'-3'5'264,"3"-5"-19,0 0 0,1 0 0,-1 0 0,0 0 0,1 0 0,-1 0 0,0 0 0,1 0 0,-1 0 0,1 0-1,-1 0 1,0 0 0,1 0 0,-1 0 0,0 1 0,1-1 0,-1 0 0,0 0 0,1 0 0,-1 1 0,0-1 0,1 0-1,-1 0 1,0 0 0,0 1 0,1-1 0,-1 0 0,0 1 0,0-1 0,0 0 0,1 1 0,-1-1 0,0 0 0,0 1-1,0-1 1,0 0 0,0 1 0,0-1 0,0 0 0,1 1 0,-1-1 0,0 0 0,0 1 0,-1-1 0,1 1 0,0-1-1,0 0 1,0 1 0,0-1 0,0 1-245,32-12 322,36 3-73,-3 19-232,-56-8-6,1 0-1,-1-1 0,1 0 0,0-1 0,0 0 0,-1-1 1,1 0-1,0 0 0,0-1 0,0 0 0,5-2-10,24-6 16,0 2 0,0 1 0,1 2 0,35 2-16,-58 1 0,168-18 80,-168 15-47,1 0 0,0 2 1,0 0-1,0 1 0,0 1 0,0 0 0,0 2 0,0 0 0,7 2-33,-17-4 6,-1 0 0,1 0 0,0-1 1,-1 0-1,1 0 0,-1-1 0,0 0 0,1-1 0,-1 1 1,0-1-1,0-1 0,0 1 0,-1-1 0,6-4-6,83-28 101,21 75 15,-109-38-38,1-1 1,-1-1-1,1 1 1,-1-1 0,0 0-1,1-1 1,-1 0 0,0 0-1,0-1 1,0 1 0,-1-2-1,1 1 1,-1-1 0,2-1-79,68-24 263,26 43-238,-27 2 42,102-54 78,-111 46-66,-47-14-46,20-5-34,-32 11-533,-6 0 2180</inkml:trace>
  <inkml:trace contextRef="#ctx0" brushRef="#br0" timeOffset="-367680.678">4575 1145 15819,'0'0'1853,"0"0"-370,0 0-266,0 0-282,0 0-315,0 0-224,0 0-132,0 0-119,0 0-37,15 23 2863,59 44-1089,-66-59-1825,-8-8-12,21 7 459,33 8-486,-4 10 31,-43-21-25,12 6 57,12 6-74,-1 4 28,1 0-43,26 13 21,-27-11 2,4 3-14,25 14-1,-1-4 7,-1-14-13,-4 1 12,-26-5-14,6 2 9,24 14 6,-3-1 1,-26-19 1,14 7-9,-28-12-8,30 9 15,1 2-6,8 1 0,2 10-3,-32-19 18,20 5-16,-30-9 1,19 5-1,-2 3 0,3 3-1,-7-7 25,15 4-23,-26-8-1,17 4 0,29 14 7,0 0-9,-32-9 4,5 7-8,23 12 6,-15-18 94,-11-3-85,-23-11-1,16 14 56,8 7-57,-1-2 380,-28-18-1586,-3-2-548</inkml:trace>
  <inkml:trace contextRef="#ctx0" brushRef="#br0" timeOffset="-366421.162">4486 2056 14555,'0'0'2470,"0"0"163,0 0-1034,1 6-594,17 209 107,-11-173-1517,-7-41-287</inkml:trace>
  <inkml:trace contextRef="#ctx0" brushRef="#br0" timeOffset="-365159.632">4524 1825 17332,'0'0'1945,"0"0"15,0 0-603,0 0-329,10-1 739,148 14-1623,-141-13-139,-11-1-1,1 1 0,0 0 0,0 0 0,-1 0 0,1 1 0,0 0 0,-1 0 0,1 1 0,-1 0 0,1 0 0,-1 1 0,0-1-1,0 1 1,0 1 0,1 0-4,1 4 78,-1 1 0,0 0-1,-1 1 1,0 0 0,0 0-1,-1 0 1,0 0 0,-1 1-1,0 0 1,-1 0 0,0 0-1,0 0 1,-1 0 0,-1 1-1,0-1 1,-1 1 0,0-1-1,-1 1 1,0-1 0,0 0-1,-1 1 1,-1-1 0,0 0-1,-1 0 1,0 0 0,-4 7-78,-7 15 265,14-31-222,1 5-2100,0-7 970</inkml:trace>
  <inkml:trace contextRef="#ctx0" brushRef="#br0" timeOffset="-364602.863">4648 2060 19916,'2'17'3331,"17"49"10,-13-72-3163,-4-2-125,0 1 0,0-1 1,-1 0-1,0 0 0,-1 1 0,1-1 1,-2 0-1,1 0 0,-1 0 0,0 1 1,0-1-1,-1 0 0,0 1 0,-1-1 1,1 1-1,-2 0-53,0 44 37,16 106-38,-11-140 30,-1-3 67,2-4 78,1-4-112,-1 0 1,0 0 0,0 0 0,-1 0-1,0 0 1,-1 0 0,1-1 0,-1 1-1,-1 0 1,0 0 0,-1-7-63,-1-25 59,3 40-73,0 0 0,0 1 0,0-1 0,1 0 1,-1 0-1,0 0 0,1 0 0,-1 0 0,0 0 0,0 0 0,1 0 0,-1 0 0,0 0 0,0 0 0,1 0 0,-1 0 1,0-1-1,0 1 0,1 0 0,-1 0 0,0 0 0,0 0 0,1 0 14,8 62-3231,-5-24-2212</inkml:trace>
  <inkml:trace contextRef="#ctx0" brushRef="#br0" timeOffset="-363151.211">4108 1660 18548,'-1'-4'943,"-7"-6"694,-7 11 3449,10 1-5032,-1 1 1,1-1 0,-1 1 0,1 1 0,0-1 0,0 0 0,0 1 0,1 0 0,-1 0-1,1 1 1,0-1 0,0 1 0,0 0 0,1 0 0,0 0 0,0 1 0,0-1-1,0 1 1,1-1 0,-1 4-55,2-1-6,-1 0 0,2 0-1,-1 0 1,1 1 0,0-1-1,1 0 1,0 0 0,0 0 0,0 0-1,1 0 1,1-1 0,-1 1-1,1-1 1,2 3 6,-5-9 1,0 0-1,1 0 0,-1-1 1,0 1-1,1 0 0,-1 0 1,1-1-1,-1 1 1,1 0-1,0-1 0,-1 1 1,1-1-1,0 1 0,-1-1 1,1 1-1,0-1 0,-1 1 1,1-1-1,0 0 1,0 1-1,0-1 0,-1 0 1,1 0-1,0 1 0,0-1 1,0 0-1,0 0 1,0 0-1,-1 0 0,1 0 1,0 0-1,0 0 0,0-1 1,0 1-1,-1 0 1,1 0-1,0-1 0,0 1 1,0 0-1,-1-1 0,1 1 1,0-1-1,0 1 1,-1-1-1,1 1 0,-1-1 1,1 0-1,0 1 0,-1-1 1,1 0-1,-1 1 1,1-1-1,-1 0 0,0 0 1,1 0-1,23-45 81,35-131 103,-58 173-152,11 21-44,34 162-84,-46-180 81,0 1 1,0 0 0,0-1 0,0 1 0,0-1 0,0 1 0,0 0 0,1-1 0,-1 1 0,0-1 0,0 1 0,0 0 0,1-1-1,-1 1 1,0-1 0,0 1 0,1 0 0,-1-1 0,0 1 0,0 0 0,1 0 0,-1-1 0,0 1 0,1 0 0,-1 0 0,1 0 0,-1-1-1,0 1 1,1 0 0,-1 0 0,1 0 0,-1 0 0,0 0 0,1 0 0,-1 0 0,1 0 0,-1 0 0,1 0 0,-1 0 0,0 0 0,1 0-1,-1 0 1,1 0 0,-1 0 0,1 0 0,-1 0 0,0 1 0,1-1 0,-1 0 0,0 0 0,1 1 0,-1-1 0,0 0 0,1 0-1,-1 1 1,1-1 14,5-27-1255</inkml:trace>
  <inkml:trace contextRef="#ctx0" brushRef="#br0" timeOffset="-362153.395">4051 1443 13051,'14'-13'3315,"37"-33"2599,34-6-4373,-85 51-1532,1 1 0,0-1-1,0 0 1,0 1 0,0-1 0,0 0-1,1 1 1,-1 0 0,0-1-1,0 1 1,0 0 0,0-1 0,0 1-1,1 0 1,-1 0 0,0 0 0,0 0-1,0 0 1,1 0 0,-1 0 0,0 1-1,0-1 1,0 0 0,0 1-1,0-1 1,1 0 0,-1 1 0,0 0-1,0-1 1,0 1 0,0-1 0,0 1-1,-1 0 1,1 0 0,0 0 0,0 0-1,0 0 1,-1-1 0,1 1 0,0 0-1,-1 1 1,1-1 0,-1 0-1,1 0 1,-1 0 0,0 0 0,1 0-1,-1 0-8,-11 57 803,-6-22-333,14-33-458,0 0 0,1 0 0,-1 0 0,1 0 0,0 1 0,-1-1 0,2 1-1,-1-1 1,0 1 0,1 0 0,0 0 0,0 0 0,0 0 0,0 0 0,0 0 0,1 0 0,0 0-1,0 0 1,0 0 0,0 0 0,1 0 0,0 0 0,0 0 0,0 0 0,0 0 0,0 0 0,1 0-1,-1-1 1,1 1 0,0 0 0,1-1 0,-1 0 0,0 1 0,1-1 0,0 0 0,0 0 0,3 2-12,26 2-354,-15-9-257</inkml:trace>
  <inkml:trace contextRef="#ctx0" brushRef="#br0" timeOffset="-360791.13">5276 2441 16299,'0'0'3659,"0"0"-280,1 6-937,53 273-2001,-54-276-395,12-18 175,47-129 306,-58 140-527,1 2 0,-1-1 0,1 0 0,0 0 0,0 0 0,0 1 0,0-1 0,0 1 0,0 0 0,1-1-1,-1 1 1,1 0 0,0 0 0,-1 1 0,1-1 0,0 1 0,0-1 0,0 1 0,0 0 0,1 0 0,-1 0 0,0 0 0,0 1 0,0 0 0,1-1 0,-1 1 0,0 0 0,1 0 0,-1 1 0,0-1 0,0 1 0,1-1 0,-1 1 0,0 0 0,0 1 0,0-1 0,0 0 0,0 1 0,0-1 0,-1 1 0,1 0 0,0 0 0,-1 0 0,1 1 0,-1-1 0,0 0-1,0 1 1,1 0 0,-1 5 57,0 0-1,-1 1 1,0-1-1,0 0 1,-1 1-1,0-1 0,0 1 1,-1-1-1,0 0 1,0 1-1,-1-1 0,0 0 1,-1 0-1,1 0 1,-2 0-1,1-1 0,-1 1 1,0-1-1,-1 0 1,1 0-1,-2 0 1,1-1-1,-1 0 0,0 0 1,0 0-1,0-1 1,-1 0-1,0 0 0,0 0 1,0-1-1,0 0 1,-1-1-1,0 1 1,0-1-1,0-1 0,0 0 1,0 0-1,0 0 1,0-1-1,-1 0 0,1-1 1,-1 0-1,-7-1-56,-2-2-1767,17 2-138</inkml:trace>
  <inkml:trace contextRef="#ctx0" brushRef="#br0" timeOffset="-360415.704">5450 2314 19468,'50'-37'5090,"-48"35"-5057,0 1 1,0 0-1,1 0 1,-1 0-1,0 1 1,1-1-1,-1 0 1,1 1 0,-1 0-1,1 0 1,-1-1-1,1 2 1,-1-1-1,1 0 1,-1 0-1,1 1 1,-1-1-1,1 1 1,-1 0 0,1 0-1,-1 0 1,0 0-1,0 0 1,1 0-1,-1 1 1,0-1-1,0 1 1,0-1-1,-1 1 1,1 0 0,0 0-1,-1 0 1,1 0-1,-1 0 1,1 0-1,-1 0 1,0 1-34,0 1 104,0 1 0,-1-1 1,0 1-1,0-1 0,0 1 1,0-1-1,-1 1 0,0-1 1,0 1-1,0-1 0,0 0 1,-1 0-1,1 1 0,-1-1 0,0 0 1,-1 0-1,1-1 0,-1 1 1,0 0-1,1-1 0,-1 1 1,-2 0-105,-24 43 587,29-44-589,0-1 0,1 0 0,-1 1 0,1-1 0,0 0 0,-1 0-1,1 1 1,0-1 0,0 0 0,1 0 0,-1 0 0,0 0 0,1 0 0,-1 0 0,1 0 0,0-1 0,-1 1 0,1-1 0,0 1 0,0-1 0,0 1 0,0-1 0,0 0 0,0 0 0,0 0 0,1 0 0,-1-1 0,0 1-1,1 0 1,-1-1 0,0 0 0,1 0 0,-1 1 0,0-1 0,1 0 0,-1-1 0,1 1 0,-1 0 0,0-1 0,1 1 0,-1-1 0,0 0 0,0 0 0,1 0 0,-1 0 2,44-22-1382,-24 5-292</inkml:trace>
  <inkml:trace contextRef="#ctx0" brushRef="#br0" timeOffset="-359458.227">5648 1273 25485,'-22'24'561,"-3"5"-105,-2 10-48,0 2-56,6 2-144,5-4-64,8-1-136,5-3-8,9-7-8,4-5-8,6-11 0,2-8 16,4-8-24,3-9 16,4-9 72,1-3-176,1-1-1064,-3-1-169</inkml:trace>
  <inkml:trace contextRef="#ctx0" brushRef="#br0" timeOffset="-359054.023">5750 1015 25894,'11'-7'142,"-7"4"-119,-1 1 0,1-1 1,-1 1-1,1-1 0,0 1 1,0 0-1,0 0 0,0 1 0,1 0 1,-1-1-1,0 1 0,1 0 1,-1 1-1,0-1 0,1 1 0,-1 0 1,1 0-1,-1 0 0,1 1 1,-1 0-24,-2 1 28,0 1-1,-1 0 1,1 0 0,-1 0 0,1 0 0,-1 0 0,0 0 0,0 0 0,-1 0 0,1 0-1,-1 0 1,1 1 0,-1-1 0,0 0 0,0 0 0,-1 0 0,1 1 0,-1-1 0,1 0 0,-1 0-1,0 0 1,0 0 0,0 0 0,-1 0 0,1 0 0,-1 0 0,1 0 0,-1-1 0,-1 1-28,3-2 15,-9 19 195,5-12-173,0-1 0,1 0 0,0 1-1,0 0 1,1 0 0,-1 0 0,2 0-1,-1 0 1,1 0 0,1 0 0,-1 1-1,1-1 1,1 5-37,1-10-32,0 0 0,0 0 0,1-1 0,-1 0 0,0 1 0,1-1 0,0 0 0,-1 0 0,1 0 0,0-1-1,0 1 1,0 0 0,0-1 0,0 0 0,1 0 0,-1 0 0,0 0 0,0-1 0,1 1 0,-1-1 0,0 0 0,1 0 0,-1 0 0,1 0 0,-1 0 0,0-1 0,1 0 0,-1 0 0,0 0 0,0 0 0,0 0 0,0 0-1,0-1 1,3-1 32,23-7-1415</inkml:trace>
  <inkml:trace contextRef="#ctx0" brushRef="#br0" timeOffset="-348853.263">6130 1411 19708,'2'-11'5645,"3"3"-5355,0 0-1,0 1 1,1-1-1,0 1 1,0 0 0,1 0-1,0 1 1,0 0-1,1 0 1,-1 1-1,8-4-289,-8 4-38,0 1-1,1 0 1,0 0-1,0 1 1,0 0-1,1 1 1,-1 0-1,0 0 1,1 1-1,0-1 1,-1 2-1,1 0 1,1 0 38,-9 0-1106,-1 0 184,0 0 2582</inkml:trace>
  <inkml:trace contextRef="#ctx0" brushRef="#br0" timeOffset="-348588.627">6171 1473 19348,'0'0'1656,"1"0"-71,1 0-665,-1 0-128,49 14-368,-28-9-192,1-3-168,2-2-24,-3-6-8,-3-3-32,-5-8 2185</inkml:trace>
  <inkml:trace contextRef="#ctx0" brushRef="#br0" timeOffset="-348243.222">6597 1263 25037,'12'-29'608,"4"-3"-367,1 0-121,-6 4-80,-4 3-24,-3 9 16,-4 16-8,0 0-48,0 0 24,10 5 40,-4 15 0,-1 9 24,2 5-8,2 2-24,2-4-8,1-2 0,1-6 56,-1-8-1065</inkml:trace>
  <inkml:trace contextRef="#ctx0" brushRef="#br0" timeOffset="-566604.593">1107 3503 5753,'0'0'514,"0"0"142,0 0-403,0 0-41,0 0 250,0 0 235,0 0 143,-13 11 4548,18-1-5384,-3-11-3629</inkml:trace>
  <inkml:trace contextRef="#ctx0" brushRef="#br0" timeOffset="-564543.859">1177 3688 14291,'-28'19'6190,"27"-18"-6128,1 0-1,0 1 1,0-1 0,0 0-1,0 1 1,0-1 0,0 0 0,1 1-1,-1-1 1,0 0 0,1 0-1,-1 1 1,1-1 0,-1 0-1,1 0 1,0 1 0,-1-1 0,1 0-1,0 0 1,0 0 0,0 0-1,0 0 1,0 0 0,0 0-1,0-1 1,0 1 0,0 0 0,0-1-1,0 1 1,1 0 0,-1-1-1,0 1 1,0-1 0,1 0-1,-1 1 1,1-1-62,18 3 66,-1 0 0,1-1 0,1-1 0,-1-1-1,0-1 1,0-1 0,0-1 0,-1 0 0,1-1 0,3-3-66,9 1 37,34-9 1,104-9 22,-105 42 514,-64-18-219,-1 0 96,0 0-55,0 0 51,-2-1 29,-6-2-356,1 1-1,-1 0 1,0 0 0,0 1-1,0 0 1,0 1-1,1 0 1,-1 0 0,0 0-1,0 1 1,0 0 0,0 1-1,-3 1-119,6-2 29,-258 61 341,217-60-433,49-10 52,0 5 6,1 0 0,0 0 0,0 1-1,0-1 1,0 1 0,0 0-1,0 0 1,0 1 0,1-1 0,-1 1-1,1 0 1,-1 0 0,1 1 0,0-1-1,-1 1 1,1 0 0,0 0-1,-1 0 1,1 1 0,-1 0 0,1 0-1,0 0 6,89 26-68,-83-22 62,1 0-1,0-1 1,1 0 0,-1-1 0,1 0-1,-1-1 1,1-1 0,0 1 0,0-2 0,-1 0-1,1-1 1,0 0 0,0-1 0,-1 0-1,1-1 1,3-2 6,73-53 23,-87 57-12,-2 1-30,-5 3-38,-193 88-45,187-87 111,-1 0-1,0-1 0,1-1 1,-1 0-1,0 0 0,0-2 1,0 1-1,0-1 0,-1-1 0,1 0 1,1-1-1,-1 0 0,0-1 1,0 0-1,1-1 0,0 0 1,-4-3-9,15 7-2,1-1-1,-1 1 1,1 0 0,-1 0 0,1-1 0,0 1 0,-1-1 0,0 1 0,1-1 0,-1 1 0,1-1 0,-1 1 0,0-1 0,1 1 0,-1-1 0,0 1 0,1-1 0,-1 0 0,0 1 0,0-1-1,0 1 1,1-1 0,-1 0 0,0 1 0,0-1 0,0 0 0,0 1 0,0-1 0,0 1 0,0-1 0,-1 0 0,1 1 0,0-1 0,0 0 0,0 1 0,-1-1 0,1 1 0,0-1-1,-1 1 1,1-1 0,0 0 0,-1 1 0,1 0 0,-1-1 0,1 1 0,0-1 0,-1 1 0,1-1 0,-1 1 0,0 0 2,73 2-152,108-8 129,-172 4-28,0 1 0,0-2 0,1 1 0,-2-1 0,1-1 0,0 1 0,-1-1 0,1-1 0,-1 1 0,0-1 0,-1 0 0,1-1 0,-1 0 0,0 0 0,-1 0 0,1-1 0,-1 1 0,0-1 0,2-6 51,6-33-534,-13 45 526,0 0 0,0 0 0,0 0 0,-1 0 0,1 0 1,0 0-1,-1 0 0,1 1 0,-1-1 0,1 0 0,-1 0 0,1 0 0,-1 1 0,1-1 0,-1 0 0,0 1 1,0-1-1,1 0 0,-1 1 0,0-1 0,0 1 0,0-1 0,1 1 0,-1-1 0,0 1 0,0 0 0,0 0 1,0-1-1,0 1 0,0 0 0,0 0 0,0 0 0,0 0 0,0 0 0,0 0 0,0 0 0,0 0 0,1 0 1,-1 1-1,0-1 0,0 0 0,0 1 0,0-1 0,0 0 0,0 1 0,0 0 8,-146 86-963,127-79 423,4-7 1292</inkml:trace>
  <inkml:trace contextRef="#ctx0" brushRef="#br0" timeOffset="-247540.528">1296 3692 14507,'-2'2'1224,"-14"9"1594,11-3 3946,12-7-6191,222 7-159,-204-9-411,-1 0 0,1-2 0,-1-1 0,0 0-1,0-2 1,0-1 0,-1-1 0,18-8-3,-38 15-1,0-1 3,0 0-1,0 0 0,1 0 0,-1 0 0,0 1 1,1 0-1,0-1 0,-1 1 0,1 1 0,0-1 1,0 0-1,-1 1 0,1 0 0,0 0 0,0 0 1,-1 0-1,1 1 0,0-1 0,0 1 0,-1 0 1,1 0-1,0 1 0,-1-1 0,1 1 0,0 0-1,-4 0 16,0 0 0,0 0 0,0 0-1,0 0 1,0 0 0,0 0 0,-1 0-1,1 0 1,0 0 0,-1-1-1,0 1 1,1 0 0,-1 0 0,0 0-1,0-1 1,0 1 0,0 0 0,-1-1-1,1 1 1,0-1 0,-1 1 0,1-1-1,-1 0 1,1 1 0,-1-1 0,1 0-1,-1 0 1,0 0 0,0 0 0,1-1-1,-1 1 1,0 0 0,0-1 0,0 1-1,0-1 1,-1 0-16,-32 13 107,0-2-1,0-2 1,-1-1-1,0-1 1,0-2-1,-1-2 1,0-2-1,1-1 1,-35-4-107,-38 2 83,107 2-97,2 0-19,0 0-18,4 1 5,19 2 36,1-1 1,0-2-1,-1 0 1,1-2-1,-1 0 1,1-1 0,-1-2-1,0 0 1,0-2-1,-1 0 1,0-2-1,0 0 1,9-7 9,70-25 8,-100 40 1,-1 1 9,-57 3 32,-1 3 0,0 2 1,1 2-1,1 3 1,-12 6-51,-32 15-71,98-33-140,22-2-1689,5-5 258</inkml:trace>
  <inkml:trace contextRef="#ctx0" brushRef="#br0" timeOffset="-239406.51">4333 3806 12379,'0'0'1760,"0"0"328,11 1 1473,161 27-2449,-65-41-1020,33 2-56,85 63 69,-208-49-100,1-1 0,-1-1 1,1 0-1,-1-1 0,1-1 1,-1-1-1,1-1 0,-1 0 1,15-5-6,-16 2 7,1 1 1,0 0-1,0 2 1,1 0-1,-1 0 1,1 2-1,-1 0 1,1 1 0,-1 1-1,1 1 1,-1 0-1,10 4-7,-18-4 81,-1-1-1,0 1 0,0-1 0,0-1 1,1 0-1,-1 0 0,0 0 1,1-1-1,-1 0 0,0-1 1,0 0-1,0 0 0,0 0 0,1-2-80,6-1 151,0 1 0,0 0-1,1 0 1,0 2-1,-1 0 1,1 1-1,0 0 1,0 2-1,15 1-150,11 1 1443,-41-3-1315,6 0 235,-7 0-754</inkml:trace>
  <inkml:trace contextRef="#ctx0" brushRef="#br0" timeOffset="-235122.495">5501 3051 12859,'0'-5'9184,"-6"1"-5271,-3 15-3861,0 2-1,1-1 0,0 1 1,1 0-1,0 1 1,1-1-1,0 1 1,2 1-1,-1-1 0,2 1 1,0-1-1,0 1 1,2 0-1,0 0 1,0 8-52,-3 11 106,-2 8-16,2 1 0,1-1 1,2 1-1,4 30-90,-1-62 19,1-1-1,0 1 1,0-1 0,1 0 0,0 0-1,1 0 1,0 0 0,0-1-1,1 0 1,0 0 0,1 0-19,2-3-1142,-9-6-296</inkml:trace>
  <inkml:trace contextRef="#ctx0" brushRef="#br0" timeOffset="-233945.498">5898 3281 18692,'0'0'1459,"0"0"81,6 3 2759,41 37-3434,-45-38-824,1 0 0,-1 0 1,1 0-1,-1-1 0,1 1 0,0-1 0,0 1 0,-1-1 1,1 0-1,0 0 0,0-1 0,0 1 0,0 0 1,0-1-1,0 0 0,0 0 0,0 0 0,1 0 0,-1 0 1,0-1-1,0 1 0,0-1 0,0 0 0,0 0 0,-1 0 1,1 0-1,0 0 0,0-1 0,-1 1 0,1-1 1,-1 0-1,1 1 0,-1-1 0,1-1-41,53-20 175,-25 37-536,-31-14-486</inkml:trace>
  <inkml:trace contextRef="#ctx0" brushRef="#br0" timeOffset="-233567.505">6375 3060 18020,'0'0'2479,"0"0"91,-1 7 13,-8 38-2315,3 1 1,1-1-1,2 1 0,3 0 1,1 0-1,4 17-268,-4-43-258,-1-14-1789,0-6 343</inkml:trace>
  <inkml:trace contextRef="#ctx0" brushRef="#br0" timeOffset="-233291.782">6451 3078 11835,'0'0'2840,"0"0"3618,7 7-4978,-8 18-536,-2 4-200,0 13-264,-1 7-160,2 3-128,-1 1-48,3-7-32,2-6-32,1-11-40,0-6 8,-2-11-7,-1-12-9,0 0-257,0 0-367,-9-28 1537</inkml:trace>
  <inkml:trace contextRef="#ctx0" brushRef="#br0" timeOffset="-233011.646">6203 3068 21581,'1'7'768,"4"2"368,5 1-816,5 0-8,5-6-24,8-1-64,4-4-16,6-8-48,0-4-88,0-6-16,-2-1-32,-7-2 0,-7 4-168,-6 4-472,-13 3-3897</inkml:trace>
  <inkml:trace contextRef="#ctx0" brushRef="#br0" timeOffset="-232480.542">6661 3046 16780,'-7'39'5008,"7"-38"-4948,0 0 0,0 0 0,0 0 0,-1 1-1,2-1 1,-1 0 0,0 0 0,0 0 0,0 0-1,0 0 1,1 0 0,-1 0 0,1 0 0,-1 0-1,1 0 1,-1 0 0,1 0 0,-1 0 0,1 0-1,0 0 1,0 0 0,-1 0 0,1 0 0,0-1-1,0 1 1,0 0 0,0-1 0,0 1 0,0-1 0,0 1-1,0-1 1,0 1 0,0-1 0,0 0 0,0 1-1,0-1 1,0 0 0,1 0 0,-1 0 0,0 0-1,0 0 1,0 0 0,0 0 0,0 0 0,0-1-1,1 1 1,-1 0 0,0-1 0,0 1 0,1-1-60,3-2 71,-1 0 0,1 0 0,-1-1 0,0 1 0,0-1 0,0 0 0,0 0 0,-1-1 0,1 1 0,-1-1 0,0 1 0,0-1 0,-1 0 1,0 0-1,1-2-71,-2 4 23,5-7-1,-2 0 0,1 0 0,-1 0 0,-1-1 1,0 1-1,0-1 0,-1 0 0,-1 0 0,1 0 0,-2 0 0,0-8-22,0 17 7,-1 0-1,0 1 1,1-1-1,-1 0 1,0 0 0,0 1-1,0-1 1,0 1 0,-1-1-1,1 1 1,0-1 0,-1 1-1,1-1 1,0 1 0,-1 0-1,0 0 1,1 0 0,-1 0-1,0 0 1,0 0-1,1 1 1,-1-1 0,0 0-1,0 1 1,0 0 0,0-1-1,0 1 1,0 0 0,0 0-1,1 0 1,-1 0 0,0 0-1,0 0 1,0 1-1,0-1 1,0 1 0,0-1-1,0 1 1,1 0 0,-1 0-1,0 0 1,0 0 0,1 0-1,-1 0 1,1 0 0,-1 0-1,1 1 1,0-1-1,-1 0 1,1 1 0,0-1-1,0 1 1,0 0 0,-1 1-7,-6 6 21,1 1 0,1 0 0,-1 0 0,2 1 1,-1 0-1,1 0 0,1 0 0,0 1 0,1-1 1,0 1-1,1 0 0,0 0 0,0 0 0,2 0 0,-1 0 1,2 0-1,-1 0 0,2 4-21,-2-14 0,0 1 0,1 0 0,-1 0 0,0 0 0,1-1 0,0 1 0,0 0 0,0-1 0,0 1 0,0-1 0,0 1 1,1-1-1,-1 0 0,1 1 0,-1-1 0,1 0 0,0 0 0,0 0 0,0 0 0,0 0 0,0-1 0,1 1 0,-1 0 0,0-1 0,1 0 0,-1 0 0,1 0 0,0 0 0,-1 0 0,1 0 0,0 0 0,-1-1 0,1 0 0,1 1 0,3-4-34,-1 0 0,1 0 0,-1-1 0,0 0 0,1 0 0,-2-1 0,1 1 0,0-1 0,-1 0 0,0-1 0,0 1 0,-1-1 34,8-7-344,24-24-791</inkml:trace>
  <inkml:trace contextRef="#ctx0" brushRef="#br0" timeOffset="-231516.961">6877 2800 14939,'23'-22'7224,"9"28"-5063,23 34-1954,-41-20-174,0-1 1,-1 2-1,-2 0 1,0 0-1,-1 1 1,-1 0 0,-1 1-1,-1 0 1,-1 0-1,-1 0 1,-1 1-1,-1 0 1,-1 0 0,-1 0-1,-2 0 1,0-1-1,-2 4-33,0-5 66,-2 1 0,0 0 1,-2-1-1,0 0 0,-1 0 0,-2-1 0,0 0 0,-1-1 0,-1 0 0,-1 0 0,-1-2 0,0 0 0,-17 16-66,-21 1-861,30-27-257</inkml:trace>
  <inkml:trace contextRef="#ctx0" brushRef="#br0" timeOffset="-227019.269">6428 3682 17044,'-1'0'82,"1"-1"0,0 1 0,-1 0 0,1-1-1,-1 1 1,1 0 0,-1-1 0,1 1 0,-1 0 0,1 0 0,-1 0 0,1-1 0,-1 1 0,1 0 0,-1 0 0,1 0 0,-1 0 0,1 0 0,-1 0 0,1 0 0,-1 0 0,1 0 0,-1 0 0,1 0 0,-1 1 0,1-1 0,-1 0 0,1 0 0,-1 0 0,1 1 0,-1-1 0,1 0-1,-1 1 1,1-1 0,-1 0 0,1 1 0,0-1 0,-1 0 0,1 1 0,0-1 0,-1 1 0,1-1 0,0 1 0,0-1 0,-1 1 0,1-1 0,0 1 0,0-1 0,0 1 0,0-1 0,-1 1 0,1-1 0,0 1 0,0-1 0,0 1 0,0-1 0,0 1 0,1 0-82,-3 42 68,2-33 187,1 47-127,1-48-105,0 1 0,-1-1 1,0 1-1,-1 0 1,0 0-1,-1 0 1,0-1-1,-1 1 0,1 0 1,-2-1-1,1 0 1,-2 1-1,1-1 0,-1 0 1,0 0-1,-1-1 1,0 0-1,-6 8-23,-64 56 979,46-41-889,-1-2 0,-1-2 0,-2-1 0,0-1-1,-24 12-89,8-14 177,-2-2-1,-1-1 0,0-4 0,-12 2-176,27-6 102,1 3 0,0 1-1,1 1 1,1 2 0,-16 13-102,-38 19 53,57-36-11,-1-3 0,-1 0-1,0-2 1,0-2 0,-1-1 0,0-1-1,-26 0-41,-138 31 115,85 0-114,62-18 12,-1-3 0,0-2 0,-49 6-13,30-15 32,0-4 0,0-3 0,0-3 0,-47-10-32,-38-3 18,98 13-18,21 4 0,-1-1 0,1-3 0,0 0 0,1-3 0,0-1 0,0-2 0,1-1 0,-18-9 0,-177-97 113,-125-38-60,206 90-73,147 66-44,1-1 0,-1 0 0,1 0 0,-1 0 0,1 1 0,0-1 0,-1 0 0,1-1 0,0 1 0,0 0 0,0 0 0,0 0 0,0-1 0,0 1 0,0-1 0,0 1 0,0 0 0,1-1 1,-1 1-1,1-1 0,-1 0 0,1 1 0,0-1 0,-1 1 0,1-1 0,0 0 0,0 1 0,0-1 0,0 0 0,0 1 0,1-1 0,-1 0 0,0 1 0,1-1 0,-1 1 0,1-1 0,0 1 0,-1-1 0,1 1 0,0-1 0,0 1 0,0 0 0,0-1 0,0 1 0,0 0 0,0 0 0,1 0 0,-1 0 0,0 0 0,2-1 64,9-4-4397</inkml:trace>
  <inkml:trace contextRef="#ctx0" brushRef="#br0" timeOffset="-226617.035">2896 4238 5729,'-9'32'1682,"6"-26"-1083,0 0-1,0 0 0,1 0 0,0 1 0,0-1 1,1 1-1,0 0 0,0-1 0,0 1 0,1 0 1,0 0-1,1-1 0,-1 1 0,1 0 0,0-1 1,1 1-1,0-1 0,0 1 0,0-1 0,1 0 1,2 5-599,-1-14 2035,1-6-1792,-1-1 0,-1-1 0,0 1 0,0 0 0,-1-1 0,0 1 0,-1-1 0,0 0 0,-1 0 0,0 1 0,-1-1 0,-1-5-243,2-6 72,-18-277 224,18 298-296,0 1 0,-1-1-1,1 0 1,0 0 0,-1 1-1,1-1 1,0 0 0,0 0 0,0 0-1,-1 1 1,1-1 0,0 0-1,0 0 1,0 0 0,0 1-1,0-1 1,1 0 0,-1 0-1,0 1 1,0-1 0,0 0-1,1 0 1,-1 0 0,0 1-1,1-1 1,-1 0 0,1 1-1,-1-1 1,1 0 0,-1 1 0,1-1-1,-1 1 1,1-1 0,0 1-1,-1-1 1,1 1 0,0-1-1,-1 1 1,1 0 0,0-1-1,0 1 1,-1 0 0,1 0-1,0-1 1,0 1 0,0 0-1,-1 0 1,1 0 0,0 0-1,0 0 1,0 0 0,-1 0 0,1 0-1,0 1 1,0-1 0,0 0-1,0 0 1,36 32 31,-32-27-26,143 117-148,-105-98 2557</inkml:trace>
  <inkml:trace contextRef="#ctx0" brushRef="#br0" timeOffset="-225680.344">6474 3784 18892,'-7'1'236,"0"-1"0,0 1 1,0 1-1,-1-1 0,1 1 0,1 0 1,-1 1-1,0 0 0,0 0 0,1 0 1,0 1-1,0 0 0,0 0 0,0 0 0,0 1 1,1 0-1,0 0 0,0 1 0,0-1 1,1 1-1,0 0 0,0 0 0,0 0 0,-1 4-236,-3 7 67,0 1 0,1 0 0,1 0 0,1 0 0,0 1 0,1 0 0,2 0 0,-2 15-67,4-23 25,0 0 0,0-1 0,1 1 0,0 0 0,1 0 0,1-1 0,-1 0 0,2 1 0,-1-1 0,1 0 0,1 1-25,-3-7 2,0 0-1,1-1 0,-1 1 0,1 0 1,-1-1-1,1 0 0,0 1 0,0-1 0,1 0 1,-1-1-1,1 1 0,-1-1 0,1 1 1,0-1-1,0 0 0,0 0 0,0-1 0,0 1 1,0-1-1,1 0 0,-1 0 0,0 0 1,1-1-1,-1 0 0,1 1 0,-1-2 1,1 1-1,0 0-1,7-3 14,-1 1 1,0-1 0,1-1-1,-1 0 1,-1-1-1,1 0 1,-1 0 0,1-1-1,-2 0 1,1-1-1,-1 0 1,0-1 0,0 0-1,-1 0 1,0-1-1,0 0 1,-1-1 0,-1 1-1,1-1 1,-2-1-15,5-5 39,-1-1 0,-1 0 0,-1 0-1,-1 0 1,0-1 0,-1 0 0,-1-1 0,-1 1 0,0-1 0,-2 0 0,0 1 0,-1-7-39,1 20 49,-1 0 0,0-1 0,0 1 0,0 0 0,-1-1 0,0 1 0,0 0 0,0 0 0,-1-1 0,1 1 0,-1 0 0,0 0 0,-1 1 0,1-1 0,-1 0 0,0 1 0,0 0 0,-1-1 0,1 1 0,-1 1 0,0-1 0,0 0 0,0 1 0,-1 0 0,1 0 0,-1 0 0,1 1 0,-1-1 0,0 1 0,0 0 0,0 0 0,0 1 0,-1 0 0,1 0 0,0 0 0,0 0 0,-1 1 0,1 0 0,0 0 0,-1 0 0,1 1 0,0 0 0,-1 0 0,1 0 0,0 1 0,0-1 0,0 1 0,-1 1-49,-7 7-19,0 1-1,0 0 1,1 1-1,0 0 1,1 1-1,1 0 1,0 1-1,1 0 1,0 0-1,-3 8 20,11-20 1347</inkml:trace>
  <inkml:trace contextRef="#ctx0" brushRef="#br0" timeOffset="-219769.97">1094 3571 8458,'0'-6'808,"0"6"368,0 0-136,0 0-455,0 0-57,0 0-48,0 0-128,0 2 8,0-1-72,0 1 192</inkml:trace>
  <inkml:trace contextRef="#ctx0" brushRef="#br0" timeOffset="-213964.973">5308 2965 13931,'-1'-1'267,"0"1"0,0-1 0,-1 0 0,1 0 0,0 0 0,-1 1-1,1-1 1,0 1 0,-1-1 0,1 1 0,-1 0 0,1-1 0,-1 1 0,1 0 0,-1 0 0,1 0 0,0 0 0,-1 0 0,1 0 0,-1 1-1,1-1 1,-1 0 0,1 1 0,0-1 0,-1 1 0,1 0 0,0-1 0,-2 2-267,-47 52 2165,47-49-1982,-6 9-55,1 1 0,0 0 0,2 0 0,-1 1 0,2 0 0,0 0 0,1 0 0,1 0-1,0 1 1,1 0 0,1-1 0,1 12-128,22 201 61,-10-177-44,1-1 0,3-1 0,18 40-17,-34-91 4,1 0 1,-1 0-1,0 0 1,1 0-1,-1 1 0,1-1 1,-1 0-1,1 0 0,-1 0 1,1 1-1,0-1 0,-1 0 1,1 1-1,0-1 0,-1 0 1,1 1-1,0-1 1,0 1-1,0-1 0,-1 1 1,1 0-1,0-1 0,0 1 1,0 0-1,0 0 0,0-1 1,0 1-1,0 0 1,0 0-1,0 0 0,0 0 1,0 0-1,0 0 0,-1 1 1,1-1-1,0 0 0,0 0 1,0 1-1,0-1 0,0 0 1,0 1-1,0-1 1,-1 1-1,1-1 0,0 1 1,0 0-1,-1-1 0,1 1 1,0 0-1,-1-1 0,1 1 1,-1 0-1,1 0 0,-1-1 1,1 1-1,-1 0 1,1 0-1,-1 0 0,0 0 1,0 0-1,1 0 0,-1 0 1,0-1-1,0 1 0,0 0 1,0 0-1,0 0-4,64-283 300,-48 219-265,-3 0 1,-3-1-1,-3 0 0,-2-1 0,-4-49-35,-1 105 106,0-1 1,-1 1-1,0 0 0,0-1 0,-1 1 0,0 0 0,-1 0 1,0 0-1,-1 0 0,0 1 0,0-1 0,0 1 1,-2-1-107,3 8 20,0 1 0,0 0 0,0 0 1,0 0-1,0 1 0,0-1 1,0 1-1,1 0 0,-1-1 0,0 1 1,1 0-1,-1 1 0,0-1 0,1 0 1,-1 1-1,1 0 0,0-1 1,-1 1-1,1 0 0,0 0 0,0 0 1,0 0-1,1 1 0,-1-1 1,0 1-1,1-1 0,-1 1 0,1-1 1,0 1-21,-18 19-595,17-20-693</inkml:trace>
  <inkml:trace contextRef="#ctx0" brushRef="#br0" timeOffset="-189636.984">1196 3692 12667,'-101'17'9623,"100"-17"-9584,0 0-1,0 0 0,1 0 1,-1 0-1,0 0 1,0 1-1,0-1 1,1 0-1,-1 0 1,0 1-1,0-1 0,1 0 1,-1 1-1,0-1 1,1 1-1,-1-1 1,0 1-1,1-1 1,-1 1-1,1 0 0,-1-1 1,1 1-1,-1-1 1,1 1-1,0 0 1,-1 0-1,1-1 0,0 1 1,-1 0-1,1 0 1,0-1-1,0 1 1,0 0-1,0 0 1,0 0-1,0-1 0,0 1 1,0 0-1,0 0 1,0 0-1,0-1 1,0 1-1,0 0 1,1 0-1,-1-1 0,0 1 1,1 0-1,-1 0 1,1-1-1,-1 1 1,0 0-1,1-1 1,-1 1-1,1-1 0,0 1 1,-1 0-39,42 22 300,-4-21-227,1-1 0,0-2 0,-1-2 0,0-1 0,30-8-73,48-4 33,-91 14-30,0 2 0,0 0 0,0 2 0,0 0-1,0 2 1,0 1 0,0 1 0,-1 1 0,9 5-3,12-1 179,-34-9 251,-28-8-4,-8 1-282,0 1 1,0 1 0,0 1 0,0 2 0,0 0 0,0 2 0,-8 1-145,10-1 55,-361 39 271,315-39-290,67-2-56,2 0-15,3 1-17,33 17 2,2-1 1,0-2-1,0-2 0,1-2 1,1-1-1,0-2 0,0-2 1,1-1-1,28-2 50,25-28-236,-92 24 128,-2 1-40,-5-1-13,-7 0 137,0 1 0,1 0 1,-1 1-1,0 0 1,0 1-1,1 0 1,-1 1-1,1 0 0,-1 1 1,0 0 23,-43 11-40,-9-2 56,0-3 0,-1-4 0,-42-1-16,96-7-8,0-1 0,0 0 1,1-1-1,-1 0 1,1-1-1,0 0 0,0 0 1,1-1-1,0-1 1,0 1-1,0-2 0,1 1 1,0-1-1,0 0 1,1-1-1,0 0 0,1 0 1,-1 0-1,2-1 1,0 0-1,0 0 0,0 0 1,1-3 7,-3-10-17,1-1 0,1 0-1,2 0 1,0 0 0,1 0 0,2-1 0,0 1-1,2 0 1,1 0 0,0 0 0,2 0 0,3-8 17,13-120 29,-20 134-30,0-1 0,1 1 1,1-1-1,1 1 0,0 0 1,1 0-1,1 0 0,1 1 1,1 0-1,3-5 1,-9 16-9,0 1 0,1 0 0,0 0 0,-1 0 0,2 0-1,-1 0 1,1 1 0,0 0 0,0-1 0,0 1 0,0 1 0,1-1 0,-1 0 0,1 1 0,0 0 0,0 0 0,0 1 0,0 0 0,1-1-1,-1 2 1,1-1 0,-1 1 0,1-1 0,0 2 0,5-1 9,10-3-2,1-1 0,0 0 0,-1-2 1,0 0-1,0-2 0,-1 0 0,0-1 0,-1-1 0,8-6 2,78-38 0,-96 52-8,-1 0 0,1 1 0,0 0 0,-1 1 0,1 0 0,0 0 0,0 1 1,0 0-1,0 1 0,0-1 0,-1 2 0,1-1 0,0 1 0,-1 1 0,1 0 0,4 2 8,25 6-12,-32-11 17,-1 1 0,0-1-1,0 1 1,0-1 0,0-1 0,0 1-1,0-1 1,0 0 0,0 0 0,0 0-1,0-1 1,0 1 0,-1-1 0,1-1-1,0 1 1,-1-1 0,0 1 0,0-1-1,0 0 1,0-1 0,0 1 0,0-1-1,-1 0 1,2-2-5,9-7 17,-13 12-20,0-1 0,1 0 0,-1 1 0,0-1 1,0 0-1,1 1 0,-1 0 0,1-1 0,0 1 0,-1 0 0,1 0 1,0 0-1,-1 0 0,1 0 0,0 0 0,0 0 0,0 1 0,0-1 1,0 1-1,0-1 0,0 1 0,0 0 0,0 0 0,0 0 0,0 0 1,0 0-1,0 0 0,0 0 0,0 1 0,0-1 0,0 1 1,0 0-1,0-1 0,0 1 0,0 0 0,-1 0 0,1 0 0,0 0 1,-1 1-1,1-1 0,-1 0 0,1 1 0,0 0 3,29 60 45,-30-61-22,-1-1-4,0 0 3,22-6 73,-20 7-96,0 1 1,0-1-1,-1 1 0,1 0 0,-1-1 1,1 1-1,-1 0 0,0 0 0,1 0 1,-1 0-1,0 0 0,0 0 0,0 0 1,-1 0-1,1 0 0,0 0 0,-1 1 1,0-1-1,1 0 0,-1 1 0,0-1 1,0 0-1,0 0 0,-1 1 0,1-1 0,0 0 1,-1 0-1,0 1 0,1-1 0,-1 1 1,-63 287-1,57-245 5,2 0 0,2 1 0,1-1 0,3 1 0,2 0 0,2-1 0,7 26-4,-6-44 19,0-8-13,-1 0 1,-1 1-1,-1 0 1,0 0-1,-2 0 1,0 0-1,-1 0 1,-1 0-1,-3 12-6,3-32-31,0 0 0,0 0-1,0 0 1,-1 0-1,1 0 1,0 0 0,0 0-1,0-1 1,0 1-1,0 0 1,-1-1 0,1 1-1,0-1 1,0 1-1,0-1 1,0 0 0,0 1-1,0-1 1,1 0-1,-1 0 1,0 1-1,0-1 1,0 0 0,1 0-1,-1 0 1,0 0-1,1 0 1,-1 0 0,1 0-1,-1 0 1,1-1-1,0 1 1,-1 0 0,1 0-1,0 0 1,0 0-1,0 0 1,0-1 31,-12-25-1367</inkml:trace>
  <inkml:trace contextRef="#ctx0" brushRef="#br0" timeOffset="-176622.807">9092 2565 21349,'-6'-2'382,"0"0"1,0 1 0,0-1 0,0 1 0,0 0 0,0 1 0,-1-1 0,1 1 0,0 0 0,0 1 0,-1 0 0,1 0 0,0 0-1,0 1 1,0-1 0,0 1 0,-1 1-383,-7 4 87,0 1-1,0 0 0,0 1 1,1 0-1,0 1 0,1 0 1,0 1-1,1 1 0,-9 10-86,6-4-2,1 1 0,1 0 0,1 0 0,1 1 0,1 1 0,1-1 0,0 1 0,1 1-1,2-1 1,0 1 0,1 0 0,2 1 0,0-1 0,1 0 0,1 1 0,2-1-1,1 10 3,-3-28-51,-1-1 1,1 1-1,0-1 0,1 1 0,-1-1 0,1 1 0,-1-1 0,1 0 0,0 1 0,0-1 0,1 0 0,-1 0 0,1 0 0,-1 0 0,1 0 0,0 0 0,0 0 0,0 0 0,1-1 0,-1 1 0,1-1 0,-1 0 0,1 0 0,0 0 1,0 0-1,0 0 0,0 0 0,0-1 0,0 1 0,0-1 0,1 0 0,-1 0 0,0 0 0,1-1 0,-1 1 0,1-1 0,-1 0 0,1 0 0,-1 0 0,0 0 0,1-1 0,-1 1 0,3-1 51,27-17 1622</inkml:trace>
  <inkml:trace contextRef="#ctx0" brushRef="#br0" timeOffset="-175568.391">9251 2741 14051,'-1'0'6055,"-16"-2"-3775,-24-8-918,34 16-155,-22 45-578,28-42-596,-11 156 112,12-165-142,0 1 0,0 0 0,-1 0 0,1-1 0,0 1 0,0 0 0,0 0 1,0-1-1,0 1 0,0 0 0,0 0 0,0-1 0,0 1 0,0 0 0,1 0 1,-1-1-1,0 1 0,0 0 0,1-1 0,-1 1 0,0 0 0,1-1 0,-1 1 1,1 0-1,-1-1 0,1 1 0,-1-1 0,1 1 0,-1-1 0,1 1 0,0-1 1,-1 0-1,1 1 0,0-1 0,-1 0 0,1 1 0,0-1 0,-1 0 0,1 0 1,0 1-1,0-1 0,-1 0 0,1 0 0,0 0 0,0 0 0,-1 0 0,1 0 1,0 0-1,0 0 0,-1-1 0,1 1 0,0 0 0,0 0 0,-1-1 0,1 1 1,0 0-1,-1-1 0,1 1 0,0-1-3,34-38 225,-29 32-216,27-38 79,-13 17-56,0 1 0,3 0-1,0 2 1,1 0 0,7-3-32,-30 27-1,0 0-1,-1 0 1,1 0-1,0 0 1,0 0-1,1 0 1,-1 0 0,0 0-1,0 0 1,0 1-1,1-1 1,-1 0-1,0 1 1,1-1-1,-1 1 1,0-1 0,1 1-1,-1 0 1,1 0-1,-1-1 1,0 1-1,1 0 1,-1 0 0,1 0-1,-1 1 1,1-1-1,-1 0 1,0 1-1,1-1 1,-1 0-1,1 1 1,-1 0 0,0-1-1,0 1 1,1 0-1,-1 0 1,0-1-1,0 1 1,0 0 0,0 0-1,0 0 1,0 0-1,0 1 1,0-1-1,0 0 1,-1 0 0,1 0-1,0 1 1,-1-1-1,1 0 1,-1 1-1,1 0 2,5 121 99,-5-122-94,-1-1 0,1 1 1,-1-1-1,1 1 0,-1-1 0,1 1 0,-1-1 1,1 0-1,-1 1 0,1-1 0,0 1 0,-1-1 1,1 0-1,-1 0 0,1 1 0,0-1 0,0 0 1,-1 0-1,1 0 0,0 0 0,-1 0 0,1 0 1,0 0-1,-1 0 0,1 0 0,0 0 0,0 0 1,-1 0-1,1 0 0,0-1 0,-1 1 0,1 0 1,0 0-1,-1-1 0,1 1 0,-1-1 0,1 1 1,-1 0-1,1-1 0,0 1 0,-1-1 0,0 1 1,1-1-1,-1 0 0,1 1 0,-1-1 0,0 1 1,1-1-1,-1 0 0,0 1 0,1-1 0,-1 0 1,0 1-1,0-1 0,0 0 0,0 0 0,0 1 1,0-1-1,0 0 0,0 1 0,0-1 0,0 0-5,2-1 13,13-19 62,-9 12-68,-1 1 0,1 1 0,0-1 0,0 1 0,1 0 0,0 0 0,0 1 0,1 0 0,0 0 0,0 1 0,8-4-7,-15 9-2,1 0 0,0-1 0,0 1-1,-1 0 1,1 0 0,0 0 0,-1 0 0,1 0 0,0 1 0,0-1 0,-1 1 0,1-1 0,-1 1 0,1-1 0,0 1 0,-1 0-1,1 0 1,-1 0 0,0 0 0,1 0 0,-1 0 0,0 0 0,1 0 0,-1 0 0,0 1 0,0-1 0,0 0 0,0 1 0,0-1-1,0 1 1,-1-1 0,1 1 0,0 0 0,-1-1 0,1 1 0,-1 0 0,0-1 0,1 2 2,12 67 19,-9-36 75,1-37 57,77-98-2533,-63 73 297,-14 22 1611,41-64-4026,-25 22 4236,-21 46 1298,0 2-41,0 0 73,11 16 360,21 104-535,7 303 878,-37-406-1085,-1-14-42,-2-7-13,-9-37-367,3-1-1,2 0 1,1 0-1,2 0 0,3-28-261,-1 39-3,1 0 0,1 0 0,2 0 0,1 0 0,1 0 0,2 1 0,1 0 0,6-13 3,-15 41-5,1-1 0,-1 1 0,1 0 0,-1-1 0,1 1 0,0 0 0,0-1 0,0 1 0,0 0 0,0 0 0,1 0 0,-1 0 0,1 0 0,-1 0 0,1 1 0,0-1 0,-1 0 0,1 1 0,0-1 0,0 1 0,0 0 0,0 0 0,1-1 0,-1 1 0,0 1 0,0-1 0,1 0 0,-1 0 0,0 1 0,1 0 0,-1-1 0,0 1 0,1 0 0,-1 0 0,1 0 0,-1 0 0,1 1 0,-1-1 0,0 1 0,1 0 0,-1-1 0,0 1 0,0 0 0,3 1 5,2 5-2,0-1 0,0 2 1,0-1-1,-1 1 0,0-1 0,0 2 0,-1-1 0,0 1 0,-1-1 0,0 1 0,0 1 0,-1-1 1,0 0-1,-1 1 0,0 0 0,0-1 0,-1 1 0,0 0 0,-1 6 2,-1-11 26,0 0 0,-1 0 0,1 0 0,-1 0 1,-1 0-1,1-1 0,0 1 0,-1-1 0,0 1 0,0-1 0,0 0 0,-1 0 0,1-1 0,-1 1 0,0-1 0,0 0 0,0 0 0,-1 0 0,1 0 0,-1-1 0,1 1 0,-1-1 1,0-1-1,0 1 0,-2 0-26,-129 17 380,131-19-532,5 1-2309,12 1 620</inkml:trace>
  <inkml:trace contextRef="#ctx0" brushRef="#br0" timeOffset="-174930.489">10286 2568 11763,'0'0'2693,"1"0"5026,-14 9-4946,6-5-2638,0 1 1,1 0-1,-1 1 1,1 0-1,0 0 1,1 0-1,-1 1 0,1 0 1,0 0-1,1 0 1,0 0-1,0 1 1,0 0-1,1 0 1,1 0-1,-1 0 0,1 0 1,0 1-136,3-8 2,-1 0 0,1-1 0,-1 1 0,1-1 0,0 1 0,-1-1 0,1 1 0,0-1 0,0 1 0,-1-1 0,1 1 1,0-1-1,0 0 0,0 1 0,-1-1 0,1 0 0,0 0 0,0 0 0,0 0 0,0 0 0,-1 0 0,1 0 0,0 0 0,0 0 0,0 0 0,0 0 0,0 0 0,-1-1 0,1 1 1,0 0-1,0-1 0,0 1 0,-1-1 0,1 1 0,0 0 0,-1-1 0,1 0 0,0 1 0,-1-1 0,1 1 0,-1-1 0,1 0 0,0 1 0,-1-1 0,0 0 0,1 0-2,3-2 9,10-5 15,0-2-16,0 1-1,1 0 1,0 1-1,0 1 1,1 1-1,0 0 1,0 1-1,1 0 1,13-1-8,-30 6-1,1 0 1,0 1 0,0-1 0,0 0-1,-1 1 1,1-1 0,0 0 0,0 1-1,-1-1 1,1 1 0,0-1-1,-1 1 1,1 0 0,0-1 0,-1 1-1,1 0 1,-1-1 0,1 1 0,-1 0-1,1 0 1,-1-1 0,0 1 0,1 0-1,-1 0 1,0 0 0,0-1 0,0 1-1,1 0 1,-1 0 0,0 0 0,0 0-1,0 0 1,0-1 0,0 1 0,-1 0-1,1 0 1,0 0 0,0 0 0,-1-1-1,1 1 1,0 0 0,-1 0 0,1 0-1,0-1 1,-1 1 0,1 0 0,-1 0 0,0 0 57,-16-21 306,16 17-360,1 1 0,-1 0 0,0-1 0,0 1 0,1 0 0,-1-1 0,1 1 0,0-1 0,0 1 1,0-1-1,0 1 0,0-1 0,1 1 0,-1-1 0,1 1 0,-1 0 0,1-1 0,0 1 0,0 0 1,0-1-1,0 1 0,0 0 0,1 0 0,-1 0 0,1 0 0,-1 0 0,1 0 0,0 0 0,0 1 0,-1-1 1,1 1-1,1-1 0,-1 1 0,0 0 0,0 0 0,0 0 0,1 0 0,-1 0 0,0 0 0,1 0 0,-1 1 1,1 0-1,-1-1 0,1 1 0,-1 0 0,1 0 0,-1 0 0,0 0 0,1 1 0,1-1-3,26 23-73,19 3 66,-46-28 14,0 0-1,1 1 1,-1-2-1,0 1 1,0 0-1,0-1 1,0 0-1,-1 1 1,1-1-1,-1 0 1,0 0-1,1 0 1,-1-1-1,-1 1 1,1-1-1,0 1 1,-1-1-1,0 1 1,0-1-1,0 0-6,3-5 13,54-171 119,-57 178-167,-14 42-19,9-28 58,-5 11 5,1 0 0,2 1 0,0 0 0,2 0 0,0 0 1,2 0-1,0 6-9,2-28-1,0 0 0,0 0 0,0 0 0,0 0 0,0 0 0,1 0 0,-1 0 0,1 0 0,-1 0 0,1 0 0,0 0 0,0 0 0,0 0 0,0-1 0,0 1 0,0 0 0,0 0 0,1-1 0,-1 1 0,0-1 0,1 1 0,-1-1 0,1 0 0,0 0 0,0 0 0,-1 1 0,1-2 0,0 1 0,0 0 0,0 0 0,0-1 0,0 1 0,0-1 0,0 1 0,0-1 0,0 0 0,0 0 0,0 0 0,0 0 0,0 0 0,0 0 0,0 0 0,0-1 0,0 1 0,0-1 0,0 0 0,0 0 0,0 1 0,0-1 0,0 0 0,1-2 1,28-15-903,6-10-1087</inkml:trace>
  <inkml:trace contextRef="#ctx0" brushRef="#br0" timeOffset="-173860.745">8981 3679 16155,'0'0'1805,"0"5"90,15 342 1870,25 465-558,-25-631-2587,30 124-620,-41-279 178,-1 0 1,-1-1-1,-1 1 0,-1 0 0,-1 0 1,-2 4-179,-3-12-868,6-18 2249</inkml:trace>
  <inkml:trace contextRef="#ctx0" brushRef="#br0" timeOffset="-173020.898">8766 5445 14891,'8'12'6402,"33"-6"-5514,-39-6-542,221-36 1019,62-2-1315,-127 20 2,0-6 0,144-44-52,-265 56 18,2 1 0,0 2-1,0 2 1,0 1-1,1 2 1,0 2-1,29 2-17,-38 3 29,-1 0 164,1 0 0,0-2 0,0-2 0,0-1-1,0-1 1,-1-1 0,16-5-193,63-32 210,-86 30-195,1 2 0,-1 0 0,2 2-1,-1 0 1,1 2 0,15-2-15,149 17 465,0-54 865,-147 72-1264,-30-15-64,-10-11-79,-2-2-360,0-3-203,0-9 2354</inkml:trace>
  <inkml:trace contextRef="#ctx0" brushRef="#br0" timeOffset="-172709.721">11321 4840 20684,'-3'34'4089,"3"-33"-4051,0 1 1,1-1-1,-1 0 1,1 1-1,-1-1 0,1 0 1,0 1-1,0-1 1,-1 0-1,1 0 0,0 0 1,0 0-1,0 1 0,0-1 1,0-1-1,1 1 1,-1 0-1,0 0 0,0 0 1,1-1-1,-1 1 0,0 0 1,1-1-1,-1 1 1,0-1-1,1 0 0,-1 1 1,1-1-1,-1 0 0,1 0 1,0 0-39,11 2 36,-7-2-17,0 0-1,0 0 0,-1 0 1,1 1-1,0 0 0,-1 0 1,1 1-1,-1-1 0,1 1 1,-1 0-1,0 0 0,0 1 1,0 0-1,0 0 0,0 0 1,0 0-1,-1 1 0,0 0 1,0 0-1,0 0 0,0 0 1,0 1-1,-1-1 0,0 1 1,0 0-1,0 0 0,-1 0 1,1 1-1,0 3-18,-3 10 93,-2 0 1,0 0-1,-1 0 0,0 0 1,-2 0-1,0-1 0,-1 0 1,-1 0-1,-1 0 1,0-1-1,-2 0 0,-9 13-93,13-19-109,0 0-1,-1-1 0,0 0 1,-1 0-1,0-1 0,0 0 1,-1 0-1,0-1 1,-1 0-1,-8 5 110,0-9-3310</inkml:trace>
  <inkml:trace contextRef="#ctx0" brushRef="#br0" timeOffset="-171977.897">8766 4056 18612,'0'0'928,"0"0"3,4-2-160,6-6-616,1 0-1,-2-1 1,0 0 0,0-1 0,0 0 0,-1 0-1,-1-1 1,0 0 0,5-10-155,-4 8 61,31-49 57,-4-2 0,-2-2 1,-4-1-1,8-28-118,-29 67 221,14 140 74,23 90-671,-41-186-112</inkml:trace>
  <inkml:trace contextRef="#ctx0" brushRef="#br0" timeOffset="-171196.329">8288 3794 17804,'5'1'6672,"15"28"-7098,-11-16 880,35 43-431,2-2 0,2-3 0,47 38-23,-49-58 39,-39-33-614,-6-3-361</inkml:trace>
  <inkml:trace contextRef="#ctx0" brushRef="#br0" timeOffset="-170917.235">8298 4089 19420,'0'0'1208,"0"-1"-95,3-30-321,13 11-296,6-5-168,13-7-248,6-5-40,1-2-24,-4 0 24,-7 11 3505</inkml:trace>
  <inkml:trace contextRef="#ctx0" brushRef="#br0" timeOffset="-170296.83">8674 4062 16636,'0'0'1893,"0"0"-135,9 6 1924,-6-2-3635,-1-1 1,1 1-1,-1 0 0,1 0 1,-1 0-1,-1 0 0,1 1 1,-1-1-1,1 0 0,-1 1 1,0-1-1,-1 1 0,1-1 0,-1 1 1,0-1-1,0 1 0,0-1 1,-1 1-1,1 0-47,-5 13 138,-1 1 1,-1-1-1,0 0 0,-1-1 1,-1 0-1,-10 15-138,-36 84 606,55-115-600,-1 1 1,0 0-1,0-1 0,1 1 0,-1 0 0,1 0 0,-1 0 0,1 0 1,0 0-1,0 0 0,0-1 0,0 1 0,0 0 0,0 0 0,0 0 1,1 0-1,-1 0 0,1 0 0,-1-1 0,1 1 0,0 0 0,0 0 0,-1-1 1,1 1-1,1 0 0,-1-1 0,0 1 0,0-1 0,0 0 0,1 1 1,-1-1-1,1 0 0,-1 0 0,1 0 0,-1 0 0,1 0 0,0 0 1,0 0-1,-1 0 0,1-1 0,0 1 0,0-1 0,0 0 0,0 1 1,0-1-1,-1 0 0,1 0 0,0 0 0,0 0 0,0 0 0,0-1 1,0 1-1,0 0 0,0-1 0,-1 1 0,1-1 0,0 0 0,0 0-6,73-39-434,-46 23-395</inkml:trace>
  <inkml:trace contextRef="#ctx0" brushRef="#br0" timeOffset="-169564.064">10939 5535 21517,'0'0'1056,"0"0"984,0 0-1592,0 0-88,19 23-96,0 2-63,7 7-153,9 0-32,-3 4-8,2 1-8,-2-5 8,-5-3-8,-3-11 8,-8-7 8,-16-11-56,1 0-185,1 0-623,-2 0-480</inkml:trace>
  <inkml:trace contextRef="#ctx0" brushRef="#br0" timeOffset="-169405.281">10956 5790 21237,'0'0'1120,"0"-1"328,0-1-600,9-36-192,10 18-368,7-8-111,5-4-121,-1-5-24,8 1-24,-3 1-465,1 3 1042</inkml:trace>
  <inkml:trace contextRef="#ctx0" brushRef="#br0" timeOffset="-168974.228">11342 5956 18612,'2'5'5138,"14"-28"-4523,39-143 396,20-55-812,-76 221-198,1 1 0,0-1 0,-1 1 0,1-1 0,0 1-1,-1-1 1,1 1 0,0-1 0,0 1 0,0 0 0,-1-1 0,1 1 0,0-1 0,0 1 0,0 0 0,0-1 0,0 1 0,0-1 0,0 1 0,0 0 0,0-1 0,1 1 0,-1-1-1,0 1 1,0 0 0,0-1 0,1 1 0,-1-1 0,0 1 0,1-1 0,-1 1 0,0-1 0,1 1 0,-1-1 0,1 0 0,-1 1 0,0-1 0,1 1 0,-1-1 0,1 0 0,0 1 0,-1-1-1,1 0 1,-1 0 0,1 1 0,-1-1 0,1 0 0,0 0 0,-1 0 0,1 0 0,-1 0 0,1 0 0,0 0 0,-1 0 0,1 0 0,-1 0 0,1 0 0,0 0 0,-1 0 0,1-1-1,-1 1 1,1 0 0,-1 0 0,1-1 0,-1 1 0,1 0 0,-1-1 0,1 1 0,0-1-1,-1 1 0,6 48 12,-3 0 0,-1 0-1,-3 0 1,-1 0 0,-4 10-12,2-34 2243</inkml:trace>
  <inkml:trace contextRef="#ctx0" brushRef="#br0" timeOffset="-166374.388">9053 4276 12763,'0'0'2959,"0"0"907,0 0-1412,0 0-995,0 0-393,5 21 2088,42 29-2446,-16-22-691,-6-13 23,6 5-39,33 30 30,7 19-31,-16-28-10,-43-29 13,2-2-1,-1 0 0,1 0 0,1-1 0,0-1 1,0-1-1,1 0 0,6 2-2,-11-5-1,0 2 1,0-1-1,-1 2 0,0-1 0,0 1 1,0 1-1,-1 0 0,0 0 0,-1 1 1,0 0-1,3 5 1,46 41 17,126 35 181,-142-56-171,42 20 19,-65-47-39,0 1-1,0 0 1,-1 1-1,-1 1 1,0 0-1,0 2 1,-1-1 0,0 2-1,-1 0 1,-1 1-1,5 6-6,48 49 486,-9-20-442,-56-49-38,-1 0 17,0 0 58,0 0 15,0 0 3,0 0 0,0 0-43,0 0-24,25 17 42,-12-8-74,18 16 2,-22-26-452,-18 20-470</inkml:trace>
  <inkml:trace contextRef="#ctx0" brushRef="#br0" timeOffset="-165296.79">10356 5043 16708,'0'0'1904,"0"-2"-256,28-21-567,-6 10-297,8-6-32,3-3-80,10-9-232,1-2-128,4-5-192,-2 0-64,-10 3-8,-4 2-24,-10 7 56,-4 1-192,-10 2-768</inkml:trace>
  <inkml:trace contextRef="#ctx0" brushRef="#br0" timeOffset="-164927.109">10368 4716 11554,'17'-26'8680,"-15"25"-8594,0 0-1,0 0 0,0 0 1,0 1-1,1-1 1,-1 1-1,0-1 0,0 1 1,0 0-1,1 0 1,-1 0-1,0 0 1,0 0-1,1 0 0,-1 1 1,0-1-1,0 1 1,0-1-1,0 1 1,0 0-1,0 0 0,0 0 1,0 0-1,0 0 1,0 1-1,0-1 0,0 0 1,-1 1-1,1 0 1,-1-1-1,1 1 1,0 1-86,2 10 133,0-1 1,-2 1 0,1 0 0,-2 0-1,1 0 1,-2 0 0,0 0 0,0 0-1,-2 0 1,1 0 0,-2 0-1,1 0 1,-2-1 0,-3 9-134,-90 228 365,96-248-362,1 0-1,0 0 0,0 0 0,-1 1 0,1-1 0,0 0 0,0 0 0,0 0 1,0 0-1,0 1 0,1-1 0,-1 0 0,0 0 0,0 0 0,1 0 0,-1 0 1,1 0-1,-1 1 0,1-1 0,-1 0 0,1 0 0,0-1 0,-1 1 0,1 0 1,0 0-1,0 0 0,0 0 0,0-1 0,0 1 0,-1 0 0,1-1 1,1 1-1,-1-1 0,0 1 0,0-1 0,0 1 0,0-1 0,0 0 0,0 1 1,0-1-1,1 0 0,-1 0 0,0 0 0,0 0 0,0 0 0,0 0 0,1 0 1,-1-1-1,0 1 0,0 0 0,0-1 0,1 1-2,20 0-313,1 0 0,0-2 0,0 0 0,-1-2 0,1-1 0,-1 0 0,16-7 313,-2-3-568</inkml:trace>
  <inkml:trace contextRef="#ctx0" brushRef="#br0" timeOffset="-164612.947">11109 4392 19820,'-1'13'1361,"1"9"63,-3 5-464,3 14-384,3 6-120,-2 3-336,4-1-56,9-7-8,1-5-40,4-15-136,0-9-224,-7-16-544,-5-6-312</inkml:trace>
  <inkml:trace contextRef="#ctx0" brushRef="#br0" timeOffset="-164192.636">10927 4415 20500,'48'-63'3580,"-42"57"-3503,1 1 0,0 0 0,0 0 0,0 1 0,1 0 0,-1 0 0,1 1 0,0 0 0,0 0 0,0 0 0,0 1 0,7 0-77,-12 1 16,1 0 0,-1 1 0,1-1 1,-1 1-1,1 0 0,-1 0 0,1 1 0,-1-1 0,1 1 0,-1-1 1,1 1-1,-1 0 0,0 0 0,1 1 0,-1-1 0,0 1 1,0-1-1,0 1 0,0 0 0,0 0 0,0 0 0,-1 1 0,1-1 1,-1 1-1,0 0 0,1-1 0,-1 1 0,0 0 0,-1 0 0,1 0 1,0 0-1,-1 1 0,0-1 0,0 0 0,0 1 0,0-1 0,0 0 1,-1 1-1,1-1 0,-1 1 0,0-1 0,0 1 0,-1 0 1,1-1-1,-1 0 0,0 3-16,0 0 65,0 1 0,0 0-1,-1-1 1,0 1 0,0-1 0,0 0 0,-1 0 0,0 0 0,-1 0 0,1 0-1,-1-1 1,0 1 0,0-1 0,-1 0 0,0-1 0,1 1 0,-4 1-65,7-5 85,17-15 22,-13 10-111,1 1-1,0 0 1,0 1 0,0-1 0,0 1 0,1-1 0,-1 1-1,1 1 1,-1-1 0,1 0 0,0 1 0,-1 0-1,1 0 1,0 1 0,0-1 0,0 1 0,0 0 0,0 0-1,-1 1 1,1 0 0,0-1 0,0 2 0,-1-1-1,1 0 1,0 1 0,-1 0 0,1 0 0,-1 0 0,0 1-1,0-1 1,0 1 0,0 0 0,0 0 0,-1 1-1,1-1 1,-1 1 0,0 0 0,0-1 0,0 1 0,-1 1-1,1-1 1,-1 0 0,0 1 0,0-1 0,0 3 4,0-2 36,0 1 1,-1 0-1,0 0 1,0 0-1,0 0 1,-1 0-1,0 0 1,0 0 0,-1 1-1,1-1 1,-1 0-1,-1-1 1,1 1-1,-1 0 1,0 0-1,0 0 1,-1-1-1,1 0 1,-1 1-1,-1-1 1,1 0-1,-1 0 1,1-1 0,-2 1-1,1-1 1,0 0-1,-1 0 1,0 0-1,0 0 1,0-1-1,0 0 1,0 0-1,-1 0 1,1-1-1,-1 0 1,0 0-1,0 0 1,1-1 0,-1 0-1,0 0 1,-1 0-1,1-1 1,-5 0-37,9 0-487,18-11-2094,1 3 677</inkml:trace>
  <inkml:trace contextRef="#ctx0" brushRef="#br0" timeOffset="-163849.227">11388 4359 17612,'1'2'2120,"0"94"2753,-3-80-4768,2 0 1,0 0 0,0 0 0,2 0-1,0 0 1,1 0 0,0 0 0,3 4-106,-6-19 8,0 0 0,0 0 0,0 0 0,0 0 1,0 0-1,0 0 0,1 0 0,-1 0 0,0-1 0,1 1 1,-1 0-1,1 0 0,-1 0 0,1 0 0,-1 0 1,1-1-1,0 1 0,-1 0 0,1 0 0,0-1 0,0 1 1,0-1-1,-1 1 0,1-1 0,0 1 0,0-1 0,0 1 1,0-1-1,0 0 0,0 1 0,0-1 0,0 0 0,0 0 1,0 0-1,0 0 0,0 0 0,0 0 0,0 0 0,0 0 1,0 0-1,0 0 0,0 0 0,0-1 0,0 1 1,0 0-1,-1-1 0,1 1 0,0-1 0,0 1 0,0-1 1,0 1-1,-1-1 0,1 0 0,0 0-8,31-48 387,-24 26-285,-2 0-1,0 0 1,-2 0-1,-1-1 1,0 1-1,-1-18-101,-2 38 103,-3 10 117,2 24-168,0-1-1,2 0 1,2 1-1,0-1 1,5 12-52,-8-41-28,-1 0 1,1 0 0,0 0 0,0 0 0,-1 0 0,1 0 0,0 0 0,0 0-1,0 0 1,0 0 0,1 0 0,-1 0 0,0 0 0,0 0 0,1 0 0,-1 0 0,0 0-1,1 0 1,-1 0 0,1 0 0,-1 0 0,1 0 0,-1-1 0,1 1 0,0 0 0,-1 0-1,1-1 1,0 1 0,0 0 0,0-1 0,0 1 0,-1-1 0,1 1 0,0-1-1,0 1 1,0-1 0,0 0 0,0 1 0,0-1 0,0 0 0,0 0 0,0 0 0,0 0-1,0 0 1,0 0 0,0 0 0,0 0 0,0 0 0,0 0 0,0-1 0,0 1-1,0 0 1,0-1 0,0 1 0,0 0 0,0-1 0,0 0 0,0 1 0,0-1 0,-1 1-1,1-1 1,0 0 0,0 0 0,-1 1 0,1-1 0,-1 0 0,1 0 0,0 0 0,-1 0 26,20-21-1583</inkml:trace>
  <inkml:trace contextRef="#ctx0" brushRef="#br0" timeOffset="-163508.829">11731 4193 22309,'-66'73'3465,"58"-64"-3436,2 1 0,-1-1 0,1 1 0,1 0 1,0 0-1,0 0 0,1 1 0,0 0 0,1 0 1,0 0-1,1 0 0,0 0 0,1 1 0,0-1 1,1 1-1,0-1 0,1 0 0,0 1 0,2 4-29,-4-14 3,1-1-1,0 0 1,0 1 0,0-1-1,0 1 1,0-1-1,1 1 1,-1-1-1,0 0 1,0 1 0,1-1-1,-1 1 1,1-1-1,0 0 1,-1 0 0,1 1-1,0-1 1,0 0-1,-1 0 1,1 0-1,0 0 1,0 0 0,0 0-1,0 0 1,1 0-1,-1 0 1,0 0-1,0-1 1,1 1 0,-1 0-1,0-1 1,0 1-1,1-1 1,-1 0-1,1 1 1,-1-1 0,0 0-1,1 0 1,-1 0-1,1 0 1,-1 0-1,1 0 1,-1 0 0,0 0-1,1-1 1,-1 1-1,1 0 1,-1-1 0,0 1-1,1-1 1,-1 0-1,0 1 1,0-1-1,0 0 1,1 0 0,-1 0-1,0 0 1,0 0-3,44-135 357,-6-107-112,-44 199-71,1 124-133,3 165-92,9-257-1637,8-20 459,3-10 1211</inkml:trace>
  <inkml:trace contextRef="#ctx0" brushRef="#br0" timeOffset="-162698.529">11854 4225 17212,'-52'266'7765,"52"-267"-7751,0 1 0,1-1 0,-1 1 0,0-1 0,1 1 0,-1-1 0,0 1-1,1 0 1,-1-1 0,1 1 0,-1 0 0,0-1 0,1 1 0,-1 0 0,1 0-1,-1-1 1,1 1 0,-1 0 0,1 0 0,-1 0 0,1 0 0,0-1 0,-1 1-1,1 0 1,-1 0 0,1 0 0,-1 0 0,1 0 0,-1 1 0,1-1 0,-1 0 0,1 0-1,-1 0 1,1 0 0,-1 0 0,1 1 0,-1-1 0,1 0 0,-1 1 0,1-1-1,-1 0 1,1 1 0,-1-1 0,0 0 0,1 1 0,-1-1 0,0 1 0,1-1-1,-1 1 1,0-1 0,0 0 0,1 1 0,-1-1 0,0 1 0,0 0 0,0-1 0,0 1-1,1-1 1,-1 1 0,0-1 0,0 1 0,0-1 0,0 1 0,0-1 0,-1 1-1,1-1 1,0 1 0,0-1 0,0 1 0,0 0-14,10-7 7,89-14 116,-97 20-126,1 0 1,-1 0-1,1 0 1,-1 1-1,1-1 1,-1 1-1,1-1 1,-1 1-1,1 0 1,-1 0-1,0 0 1,1 0-1,-1 0 1,0 0-1,0 1 0,0-1 1,0 1-1,0-1 1,0 1-1,-1 0 1,1 0-1,0 0 1,-1 0-1,1 0 1,-1 0-1,0 0 1,0 0-1,0 1 1,0-1-1,0 0 1,0 1-1,-1-1 1,1 1-1,-1-1 0,0 1 1,1-1-1,-1 1 1,0 0 2,-1 5 14,0 0 1,0 0-1,-1 0 0,0 0 0,-1 0 1,1 0-1,-1-1 0,-1 1 1,1-1-1,-1 0 0,-1 0 1,1 0-1,-1-1 0,0 0 1,-1 1-1,0-2 0,0 1 1,0-1-1,0 0 0,-1 0 1,0-1-1,0 1 0,-5 1-14,11-6 4,1 1-1,-1-1 0,1 1 0,-1-1 1,1 1-1,-1-1 0,0 0 1,1 1-1,-1-1 0,0 0 1,1 1-1,-1-1 0,0 0 0,1 0 1,-1 0-1,0 0 0,1 0 1,-1 0-1,0 0 0,0 0 1,1 0-1,-1 0 0,0 0 1,1 0-1,-1 0 0,0 0 0,1-1 1,-1 1-1,0 0 0,1-1 1,-1 1-1,0 0 0,1-1 1,-1 1-1,1-1 0,-1 1 0,1-1 1,-1 1-1,1-1 0,-1 1 1,1-1-1,0 0 0,-1 1 1,1-1-1,0 1 0,-1-1 0,1 0 1,0 1-1,0-1 0,0 0 1,-1 0-1,1 1 0,0-1 1,0 0-1,0 0-3,9-41 150,-8 38-148,39-121-168,-6-3 1,-6 0 0,-1-31 165,-28 144-80,-8 41 33,5-9 62,1-1 1,0 1-1,1 0 1,1 0-1,1 0 1,0 0-1,1 0 1,2 7-16,-3-25 2,0 1-1,1 0 1,-1-1-1,0 1 1,1 0 0,-1-1-1,0 1 1,1 0 0,-1 0-1,0-1 1,1 1-1,-1 0 1,1 0 0,-1 0-1,0-1 1,1 1-1,-1 0 1,1 0 0,-1 0-1,1 0 1,-1 0 0,0 0-1,1 0 1,-1 0-1,1 0 1,-1 0 0,1 0-1,-1 0 1,1 0 0,-1 1-1,0-1 1,1 0-1,-1 0 1,1 0 0,-1 1-1,0-1 1,1 0 0,-1 0-1,0 1 1,1-1-1,-1 0 1,0 1 0,1-1-1,-1 0 1,0 1-1,0-1 1,1 0 0,-1 1-1,0-1 1,0 1 0,0-1-1,0 0 1,0 1-1,1-1 1,-1 1 0,0-1-1,0 1 1,0-1 0,0 0-1,0 1 1,0-1-1,0 1 1,0-1 0,-1 1-1,1-1 1,0 0 0,0 1-1,0-1 1,0 1-1,-1-1-1,18-33 134,-17 32-132,20-47 69,-2-2 0,-3 0 0,-2 0 0,-1-1 0,-4-1 0,-1 0 0,-3 0 0,-1-12-71,-5 45 131,-1 26-52,-1 30-35,2-16-46,-4 37 25,3 0 1,2 0-1,3 1 1,9 52-24,-11-105 5,0 1 0,1 0 0,0-1 0,1 1 1,0-1-1,-1 1 0,2-1 0,-1 0 0,1 0 0,0 0 1,0 0-1,1-1 0,0 1 0,0-1 0,0 0 0,1 0 0,-1 0 1,1-1-1,0 1 0,1-1 0,-1-1 0,4 3-5,-9-6 2,-1-1-1,1 1 1,0 0-1,-1-1 0,1 1 1,0-1-1,0 1 1,-1-1-1,1 1 1,0-1-1,0 1 1,0 0-1,0-1 1,0 1-1,0-1 1,-1 1-1,1-1 0,0 1 1,0-1-1,1 1 1,-1-1-1,0 1 1,0-1-1,0 1 1,0-1-1,0 1 1,0-1-1,1 1 1,-1-1-1,0 1 0,0 0 1,1-1-1,-1 1 1,0-1-1,1 1 1,-1 0-1,0-1 1,1 1-1,-1 0 1,0-1-1,1 1 0,-1 0 1,1 0-1,-1 0 1,1-1-1,-1 1 1,1 0-1,-1 0 1,1 0-1,-1 0 1,1 0-1,-1 0 1,0 0-1,1 0 0,-1 0 1,1 0-1,-1 0 1,1 0-1,-1 0 1,1 0-1,-1 0 1,1 0-1,-1 1 1,1-1-1,-1 0 0,1 0 1,-1 1-1,0-1-1,-24-35-45,-139-111-210,163 145 252,0-1 0,1 1 0,-1 0 0,0 0 0,1-1 0,-1 1 0,1 0 0,-1 0 0,1 0 0,0 0 0,-1 0 0,1 0 0,0 0 0,0 0 0,-1 0 0,1 0 0,0 0 0,0 0 1,0 0-1,0 1 0,1-1 0,-1 0 0,0 1 0,0-1 0,0 1 0,0-1 0,1 1 0,-1-1 0,0 1 0,0 0 0,1 0 0,-1 0 0,0 0 0,1 0 0,-1 0 0,0 0 0,0 0 0,1 0 0,-1 1 0,0-1 0,0 0 0,1 1 0,-1-1 0,0 1 0,0 0 3,55-8-850,-28 1-311</inkml:trace>
  <inkml:trace contextRef="#ctx0" brushRef="#br0" timeOffset="-161968.563">11680 4768 22109,'-5'2'4534,"-3"39"-3931,6-24-577,1-1 1,1 1 0,0-1 0,1 1-1,0-1 1,2 0 0,0 1-1,0-1 1,2 0 0,0-1-1,1 1 1,5 9-27,-10-24 2,-1 0 0,0 0 0,1 0 0,-1 0 0,0-1 0,1 1 0,-1 0 1,1 0-1,0-1 0,-1 1 0,1 0 0,-1-1 0,1 1 0,0-1 0,0 1 0,-1-1 0,1 1 0,0-1 0,0 1 0,0-1 1,-1 0-1,1 1 0,0-1 0,0 0 0,0 0 0,0 0 0,0 0 0,0 0 0,-1 0 0,1 0 0,0 0 0,0 0 1,0 0-1,0 0 0,0 0 0,0-1 0,0 1 0,-1 0 0,1-1 0,0 1 0,0 0 0,0-1 0,-1 1 0,1-1 0,0 1 1,-1-1-1,1 0 0,0 0-2,26-43 119,-19 27-87,58-79 66,-66 95-100,1 0 0,-1 0 1,1 0-1,0 1 0,0-1 0,-1 0 0,1 0 0,0 0 0,0 1 0,0-1 0,0 1 0,0-1 0,0 0 1,0 1-1,0 0 0,0-1 0,0 1 0,0 0 0,0-1 0,0 1 0,0 0 0,0 0 0,0 0 0,0 0 1,0 0-1,1 0 0,-1 0 0,0 0 0,0 1 0,0-1 0,0 0 0,0 1 0,0-1 0,0 0 0,0 1 0,0 0 1,0-1-1,0 1 0,0-1 0,-1 1 0,1 0 0,0 0 0,0-1 0,-1 1 0,1 0 0,0 0 0,-1 0 1,1 0-1,-1 0 0,1 0 0,-1 0 0,1 0 0,-1 0 0,0 0 0,1 0 0,-1 0 0,0 0 0,0 1 2,16 67-42,-1 10 143,-15-80-94,0 1-1,0 0 1,0 0-1,0-1 0,1 1 1,-1 0-1,0 0 1,0-1-1,0 1 0,0 0 1,1 0-1,-1-1 1,0 1-1,0 0 1,0 0-1,1 0 0,-1 0 1,0-1-1,0 1 1,1 0-1,-1 0 1,0 0-1,0 0 0,1 0 1,-1 0-1,0 0 1,1 0-1,-1 0 0,0 0 1,0 0-1,1 0 1,-1 0-1,0 0 1,1 0-1,-1 0 0,0 0 1,0 0-1,1 0 1,-1 0-1,0 0 0,1 0 1,-1 1-1,0-1 1,0 0-1,0 0 1,1 0-1,-1 0 0,0 1 1,0-1-1,1 0 1,-1 0-1,0 0 1,0 1-1,0-1 0,0 0 1,0 0-1,1 1 1,-1-1-1,0 0 0,0 1 1,0-1-1,0 0-6,9-30 163,-7 24-128,3-14 25,-3 8-49,1-1 1,0 1-1,1 0 1,1 0-1,-1 0 1,2 1-1,0 0 1,0 0-1,1 0 1,0 1-1,1 0 1,2-3-12,-9 12-3,0 1 0,0-1 0,-1 0 0,1 1-1,0-1 1,0 1 0,0-1 0,0 1 0,0-1 0,0 1 0,0 0 0,0-1 0,0 1 0,0 0 0,0 0 0,0 0 0,0 0 0,0 0 0,0 0 0,0 0-1,0 0 1,0 0 0,0 0 0,0 0 0,0 1 0,0-1 0,0 0 0,0 1 0,-1-1 0,1 1 0,0-1 0,0 1 0,0-1 0,0 1 0,-1 0-1,1-1 1,0 1 0,0 0 0,-1 0 0,1-1 0,-1 1 0,1 0 0,-1 0 0,1 0 0,-1 0 0,1 0 0,-1 0 0,0 0 0,1 0 0,-1 0 0,0 0-1,0 0 4,12 58-78,-12-58 78,2 125 86,-3-124-57,1-6 6,2-80-2101,2 64 272</inkml:trace>
  <inkml:trace contextRef="#ctx0" brushRef="#br0" timeOffset="-161704.528">11858 4713 14963,'5'7'1577,"-1"0"815,5 1-832,-2-3-103,2 1-185,-3-1-368,-6-5-168,0 0-488,0 0-168,0 0-920</inkml:trace>
  <inkml:trace contextRef="#ctx0" brushRef="#br0" timeOffset="-161050.95">12190 4853 13667,'28'16'10385,"6"-43"-7963,-21 6-2324,-1 1 0,-1-2 0,-1 0-1,-1 0 1,-1 0 0,-1-1 0,-1 0 0,-1-1 0,0-7-98,-5 30 9,1 0-1,-1 0 0,1 1 1,-1-1-1,0 0 1,1 0-1,-1 0 1,0 1-1,0-1 1,1 0-1,-1 0 0,0 0 1,0 0-1,0 0 1,0 0-1,0 0 1,0 1-1,0-1 0,-1 0 1,1 0-1,0 0 1,0 0-1,-1 0 1,1 1-1,0-1 1,-1 0-1,1 0 0,-1 0 1,1 1-1,-1-1 1,0 0-1,1 1 1,-1-1-1,1 1 0,-1-1 1,0 0-1,0 1 1,1 0-1,-1-1 1,0 1-1,0-1 1,0 1-1,1 0 0,-1-1 1,0 1-1,0 0 1,0 0-1,0 0 1,0 0-1,0 0 0,0 0 1,1 0-1,-1 0 1,0 0-1,-1 0-8,-6 11 29,-1 0-1,1 0 0,1 0 1,0 1-1,0 0 0,2 1 0,-1-1 1,1 1-1,1 0 0,1 0 1,0 1-1,0-1 0,1 6-28,-5 8 37,2 0 0,1 0-1,1 0 1,2 0-1,0 1 1,2-1-1,4 24-36,-5-49 0,0 0 0,0 0 0,0 1-1,0-1 1,1 0 0,-1 0 0,1 0-1,0 1 1,-1-1 0,1 0 0,0 0-1,0 0 1,1 0 0,-1 0 0,0 0-1,0-1 1,1 1 0,0 0 0,-1-1-1,1 1 1,0-1 0,-1 1 0,1-1 0,0 0-1,0 0 1,0 0 0,0 0 0,0 0-1,0 0 1,1-1 0,-1 1 0,0-1-1,0 1 1,1-1 0,-1 0 0,0 0-1,0 0 1,1 0 0,-1 0 0,0 0-1,0-1 1,0 1 0,1-1 0,-1 0-1,0 1 1,0-1 0,0 0 0,0 0-1,0-1 1,0 1 0,0 0 0,-1 0-1,1-1 1,1-1 0,34-37-648,10-19-744</inkml:trace>
  <inkml:trace contextRef="#ctx0" brushRef="#br0" timeOffset="-142534.74">9175 3437 16227,'0'0'1530,"0"0"2060,3 19-2492,9 38 1425,15 2-2048,-24-51-383,1 10 557,9 34-374,4 68 752,-5-71-1019,33 93 16,-16-21 32,4-32 53,-5-10 25,-28-78-101,0-1 24,12 18 306,1 12-355,-5-3 47,2 6-55,9 22 17,7 4 91,-3-1 482,14 17-177,34 29-298,-47-91-27,3 2-50,4 4-36,29 7 52,-21-17-36,10 8-4,-16-5-14,2-6 24,-2 2-24,32 6 18,-2 0 4,-1-1-20,-4 1-4,4 5 10,-6-8-6,-28-4-4,8 3 2,31-2 16,9 1-9,-35 3-14,33 7 47,-31-17-46,18 7 19,10-18-2,-40 13-5,39 3 52,-25-6 260,-44-1-310,-1 0-24,-15-1-3155,-33-4-1355</inkml:trace>
  <inkml:trace contextRef="#ctx0" brushRef="#br0" timeOffset="-141346.111">9699 4784 17452,'0'0'1447,"0"0"41,0 0-329,0 0-222,5 5 2991,12 1-2653,-16-7-1268,0 1 0,1-1 1,-1 0-1,0 0 0,0 0 0,0 0 0,0 0 1,0 0-1,0 0 0,0 0 0,-1 0 1,1 0-1,0-1 0,0 1 0,-1 0 0,1-1 1,-1 1-1,1 0 0,-1-1 0,0 1 0,0 0 1,1-1-1,-1 1 0,0-1 0,0 1 1,0-1-1,0 1 0,-1 0 0,1-1 0,0 1 1,-1 0-1,1-1 0,-1 1 0,1 0 1,-1-1-1,1 1 0,-1 0 0,0 0 0,0-1 1,0 1-1,0 0 0,1 0 0,-1 0 1,-1 0-1,1 0 0,0 0-7,1 0 11,0-1-1,-1 0 1,1 1 0,0-1 0,-1 1 0,1-1-1,-1 1 1,1-1 0,-1 1 0,0-1-1,0 1 1,1 0 0,-1-1 0,0 1-1,0 0 1,-1 0 0,1-1 0,0 1-1,0 0 1,0 0 0,-1 0 0,1 1-1,0-1 1,-1 0 0,1 0 0,-1 1-1,1-1 1,-1 1 0,1-1 0,-1 1-1,0 0 1,1 0 0,-1-1 0,1 1-1,-1 0 1,0 0 0,1 1 0,-1-1-1,1 0 1,-1 0 0,0 1 0,1-1-1,-1 1 1,1 0 0,0-1 0,-1 1-1,1 0 1,-1 0 0,1 0 0,0 0-1,0 0 1,-1 0 0,1 0 0,0 0-1,0 0 1,0 1 0,0-1 0,0 0-1,1 1 1,-1-1 0,0 0 0,1 1-1,-1 0-10,-1 5 4,0-1-1,1 0 0,0 1 0,0-1 0,1 1 0,0-1 0,0 1 0,1-1 0,-1 1 1,1-1-1,1 1 0,-1-1 0,1 0 0,0 1 0,1-1 0,-1 0 0,1 0 0,1 1-3,3-7-1,-1-7 14,1 1-1,-1-1 1,-1 0 0,1-1-1,-1 1 1,-1-1-1,1 0 1,-1 0 0,-1 0-1,1-1 1,-1 0-1,-1 1 1,0-1 0,0 0-1,-1 0 1,0 0-1,0 0 1,-1 0 0,0 0-1,-1 0 1,0 0 0,-2-7-13,3 12 34,-13 16-14,10-3-25,1 0 0,0 0 0,1 1-1,-1-1 1,2 0 0,-1 1 0,2-1 0,-1 0 0,1 1-1,1 2 6,0 19 31,1 0 1,-3-31-32,0 0 0,0-1 0,0 1 1,0 0-1,0-1 0,0 1 1,0-1-1,0 1 0,0 0 0,0-1 1,0 1-1,0 0 0,1-1 0,-1 1 1,0-1-1,0 1 0,0 0 1,0-1-1,1 1 0,-1 0 0,0-1 1,0 1-1,1 0 0,-1 0 1,0-1-1,0 1 0,1 0 0,-1 0 1,0-1-1,1 1 0,-1 0 1,0 0-1,1 0 0,-1 0 0,0 0 1,1-1-1,-1 1 0,1 0 1,-1 0-1,0 0 0,1 0 0,-1 0 1,0 0-1,1 0 0,-1 0 0,1 0 1,-1 0-1,0 1 0,1-1 1,-1 0-1,0 0 0,1 0 0,-1 0 1,0 1-1,1-1 0,-1 0 1,0 0-1,1 0 0,-1 1 0,0-1 1,0 0-1,1 1 0,-1-1 0,27-129 79,-27 130-78,0-1 0,-1 1 0,1-1-1,0 1 1,-1-1 0,1 0 0,-1 1 0,1-1 0,-1 0 0,1 1 0,-1-1 0,1 0-1,-1 0 1,0 1 0,1-1 0,-1 0 0,1 0 0,-1 0 0,1 0 0,-1 0 0,0 0-1,1 0 1,-1 0 0,1 0 0,-1 0 0,0 0 0,1 0 0,-1 0 0,1 0 0,-1-1-1,1 1 1,-1 0 0,1 0 0,-1-1 0,1 1 0,-1 0 0,1-1 0,-1 1 0,1-1-1,-1 1 1,1 0 0,-1-1 0,1 1 0,0-1 0,-1 0-1,-1 146 8,8-200 25,-1 16-18,-3 27-6,0-1 0,-1 0 0,0 0-1,0 1 1,-2-1 0,0 0 0,0 0 0,-1 0 0,0 1-1,-2-1 1,-1-4-9,4 16-1,1 0 1,-1 0-1,0 1 0,0-1 0,0 0 0,0 1 0,0-1 1,0 0-1,-1 1 0,1 0 0,0-1 0,0 1 0,0 0 1,0-1-1,-1 1 0,1 0 0,0 0 0,0 0 0,0 0 1,-1 0-1,1 0 0,0 0 0,0 1 0,0-1 0,-1 0 1,1 1-1,0-1 0,0 0 0,0 1 0,0 0 0,0-1 1,0 1-1,0 0 0,0-1 0,0 1 0,0 0 0,0 0 1,0 0-1,1 0 0,-1 0 0,0 0 0,1 0 0,-1 0 1,0 0-1,1 0 0,0 0 0,-1 0 0,1 1 0,0-1 0,-1 0 1,1 0-1,0 0 0,0 1 0,0-1 0,0 0 0,0 0 1,0 0-1,0 1 0,1-1 1,-18 135-1732,16-112 2145</inkml:trace>
  <inkml:trace contextRef="#ctx0" brushRef="#br0" timeOffset="-140462.741">9455 3354 20132,'-13'-52'3985,"12"50"-2910,1 2-301,0 0-388,-2 5-194,-1 14-134,2 1-1,0 0 0,1-1 1,1 1-1,1-1 0,1 1 1,0-1-1,2 0 0,0 0 1,1-1-1,6 15-57,-3-6 174,34 94 298,-42-119-690,-1-2-529,0 0-744</inkml:trace>
  <inkml:trace contextRef="#ctx0" brushRef="#br0" timeOffset="-140212.887">9415 3815 12067,'0'0'4425,"0"0"2528,0 0-5289,0-2-759,0 1-129,21-37-424,-2 21-120,5-8-136,4-2-40,-1 0-24,2 0-24,-4 7 8,-1 2 40,-7 7-632,-5 1-496,-6-2-505</inkml:trace>
  <inkml:trace contextRef="#ctx0" brushRef="#br0" timeOffset="-139966.294">9387 3361 21413,'-7'-9'992,"1"2"360,3-3-88,1 1-423,4 0-257,5-1-408,5-2-80,4-2-96,3-2 0,1-2 0,2-2 0,0 4-128,0 0-368,-2 8-697,-1 5-431</inkml:trace>
  <inkml:trace contextRef="#ctx0" brushRef="#br0" timeOffset="-139689.196">9676 3431 19180,'71'129'4376,"-70"-128"-4357,-1 0 0,0 0 0,0 0 1,1 0-1,-1 0 0,0 0 0,1 0 0,-1 0 1,1 0-1,-1-1 0,1 1 0,-1 0 0,1 0 1,0-1-1,-1 1 0,1 0 0,0-1 0,0 1 1,0 0-1,-1-1 0,1 1 0,0-1 0,0 1 1,0-1-1,0 0 0,0 1 0,0-1 1,0 0-1,0 0 0,0 0 0,0 0 0,0 0 1,0 0-1,0 0 0,0 0 0,0 0 0,0 0 1,0 0-1,0-1 0,0 1 0,0 0 0,-1-1 1,1 1-1,0 0 0,0-1 0,0 1 0,0-1 1,0 0-1,-1 1 0,1-1 0,0 0 1,-1 1-1,1-1 0,0 0 0,-1 0 0,1 0 1,-1 0-1,1 1 0,-1-1 0,0 0 0,1 0 1,-1 0-20,9-37 466,18-27-151,-24 66-313,-1-1 0,0 0-1,1 1 1,-1 0 0,0-1 0,1 1-1,-1 0 1,0 0 0,0 0 0,0 1-1,0-1 1,0 0 0,0 1 0,0-1-1,0 1 1,-1 0 0,1-1 0,-1 1-1,1 0 1,-1 0 0,1 0 0,-1 0-1,0 1 1,0-1 0,0 0 0,0 0-1,-1 1 1,1-1 0,-1 0 0,1 1-1,-1-1 1,0 0 0,0 2-2,3 2 5,26 92 152,-28-95-93,-1-3-89,0-4-539,-4-14-462</inkml:trace>
  <inkml:trace contextRef="#ctx0" brushRef="#br0" timeOffset="-139128.677">9975 3336 21373,'0'0'4,"-1"-1"72,0 0 1,0 0 0,0 0 0,-1 0-1,1 1 1,0-1 0,-1 0-1,1 1 1,0-1 0,-1 1-1,1-1 1,-1 1 0,1 0-1,-1-1 1,1 1 0,-1 0 0,1 0-1,-1 0 1,1 0 0,-1 0-1,1 1 1,-1-1 0,1 0-1,0 1 1,-1-1 0,1 1 0,-1-1-1,1 1 1,0 0 0,-1-1-1,1 1 1,0 0 0,0 0-1,0 0 1,0 0 0,0 0-1,0 0 1,0 1 0,-1-1-77,21 134-246,-18-127 249,1 3 28,1 1 0,0-1 0,0 1 0,1-1 0,1 0 0,0 0 0,0-1 0,1 0 0,4 6-31,-9-16 19,0 0 0,0 0 1,0 0-1,0 0 0,-1 0 1,1 0-1,0 0 0,0-1 0,0 1 1,0 0-1,0-1 0,0 1 1,0 0-1,0-1 0,-1 1 1,1-1-1,0 0 0,0 1 0,-1-1 1,1 1-1,0-1 0,-1 0 1,1 0-1,-1 1 0,1-1 0,-1 0 1,1 0-1,-1 0 0,1 0 1,-1 1-1,0-1 0,1 0 0,-1 0 1,0 0-1,0 0 0,0 0 1,0 0-1,0 0 0,0 0 1,0 0-1,0 0 0,0 0 0,0 0 1,-1 0-20,2-2 43,6-40 140,-1 0 1,-2 0-1,-2 0 1,-2 0-1,-2 0 0,-4-19-183,-20-71 442,25 129-276,-8 19-31,20 127-191,-9-116 76,1 4 21,0 0 1,2-1-1,1 0 0,1 0 1,5 11-42,-11-39 2,-1 1 0,0-1 1,1 1-1,-1 0 0,1-1 1,-1 1-1,1-1 0,-1 1 1,1-1-1,0 0 0,0 1 0,0-1 1,0 0-1,0 1 0,0-1 1,0 0-1,1 0 0,-1 0 1,0 0-1,0 0 0,1 0 0,-1-1 1,1 1-1,-1 0 0,1-1 1,-1 1-1,1-1 0,-1 1 1,1-1-1,0 0 0,-1 1 0,1-1 1,-1 0-1,1 0 0,0 0 1,-1-1-1,1 1 0,-1 0 0,1-1 1,0 1-1,-1-1 0,1 1 1,-1-1-1,1 1 0,-1-1 1,0 0-1,1 0 0,-1 0 0,0 0 1,1 0-1,-1 0 0,0 0 1,0-1-1,0 1 0,0 0 1,0 0-1,0-1 0,0 0-2,16-20 32,-2 0 0,0-2-1,-2 1 1,0-1 0,-2-1-1,7-20-31,-11 27 38,-6 15-4,-1 3-24,2 4-18,4 10 7,-2 0 0,0 1 0,0-1 0,-2 1-1,0 0 1,0 0 0,-1 0 0,-1 2 1,4 39 229,-4-54-190,0-2-46,2-2-1013,-1 1-330</inkml:trace>
  <inkml:trace contextRef="#ctx0" brushRef="#br0" timeOffset="-138863.408">10124 3065 21389,'0'0'952,"0"0"456,0 0-784,0 0-16,0 0-256,0 0-128,0 1-112,0 1-23,2-1-57,-1 0 64,-1 1-713,0-1-559</inkml:trace>
  <inkml:trace contextRef="#ctx0" brushRef="#br0" timeOffset="-137636.16">10366 2992 15819,'0'-7'1002,"-6"-33"2508,4 31-1104,2 24 1012,45 235-2151,-43-234-1209,1 4-5,0 0 0,1 0 1,1 0-1,1-1 0,0 1 1,2-1-1,0-1 0,1 1 0,1-2 1,10 15-54,-2-13 7,-13-15 2,-1 1-1,1-1 1,0 1-1,-1 0 1,0 0-1,0 1 1,-1-1-1,1 1 1,-1 0-1,-1 0 1,1 0 0,-1 0-1,0 0 1,0 1-1,-1-1 1,1 2-9,-3-7 4,-1 0 0,1 0 0,0 0 0,0 0 1,-1 0-1,1 0 0,-1 0 0,1-1 0,-1 1 1,1-1-1,-1 1 0,1-1 0,-1 1 0,0-1 0,1 0 1,-1 0-1,1 0 0,-1 0 0,0 0 0,1 0 1,-1 0-1,1 0 0,-1-1 0,0 1 0,1-1 0,-1 1 1,1-1-1,-1 0 0,1 1 0,0-1 0,-1 0 0,1 0 1,0 0-1,-1 0 0,1 0 0,0 0 0,-1-1-4,-8-7-28,0 0-1,1 0 1,0-1 0,1 0-1,-1-1 1,2 0-1,0 0 1,0 0-1,1-1 1,0 0-1,1-1 1,1 1-1,0-1 1,0 1-1,2-1 1,-1-1-1,2 1 1,-1 0-1,2 0 1,0 0 0,1-1-1,0 1 1,0 0-1,2 0 1,0 0-1,2-6 29,40-106-3734,-60-54 1638,11 153 2314,4 23 196,3 64 429,3 0-1,3-1 1,3 0 0,2-1 0,14 36-843,-24-81 65,1 7-7,1 0-1,1 0 0,1-1 0,0 1 0,2-2 1,0 1-1,1-2 0,1 1 0,1-1 0,11 12-57,-22-28 85,-1-7-7,-2-9-46,0 0-1,-1 0 1,0 1-1,-1-1 1,-1 0 0,0 1-1,0 0 1,-2 0-1,-3-7-31,4 9 16,-74-171 138,79 180-185,0 2-18,2 4 7,0 0 29,-1-1 12,-1-1-1,1 0 0,0 1 1,0-1-1,0 0 0,0 1 0,1-1 1,-1 0-1,0 0 0,1 0 1,0 0-1,-1 0 0,1 0 1,0-1-1,0 1 0,0-1 1,0 1-1,0-1 0,1 0 1,-1 1-1,0-1 0,1 0 1,-1-1-1,0 1 0,1 0 1,-1-1-1,1 1 0,-1-1 1,1 0-1,-1 0 0,1 0 1,-1 0-1,1 0 0,-1 0 1,1-1-1,1 0 2,0-2 4,0-1 0,0 1 0,0-1 0,-1 0 0,1 0 0,-1 0 0,0-1 0,0 1 0,0-1 0,-1 0 0,1 0 0,-1 0 0,-1 0 0,1 0 0,-1 0 0,1 0 0,-1-1 0,-1 1 0,1 0 0,-1-1 0,0-4-4,3 77-151,0-53 140,37 92 40,-40-105-29,1-1 1,-1 0-1,1 1 0,-1-1 1,1 1-1,-1-1 1,1 0-1,-1 1 1,1-1-1,-1 0 1,1 1-1,0-1 1,-1 0-1,1 0 1,-1 0-1,1 1 1,0-1-1,-1 0 1,1 0-1,-1 0 1,1 0-1,0 0 1,-1 0-1,1 0 1,0 0-1,-1-1 1,1 1-1,-1 0 1,1 0-1,0 0 1,-1-1-1,1 1 0,-1 0 1,1-1-1,-1 1 1,1 0-1,-1-1 1,1 1-1,-1-1 1,1 1-1,-1-1 1,0 1-1,1-1 1,-1 1-1,0-1 1,1 1-1,-1-1 1,0 1-1,0-1 1,1 0-1,-1 1 1,0-1-1,0 0 1,0 1-1,0-1 0,14-41 21,-13 38-18,34-129 112,-33 130-103,4 18-73,16 90 107,-21-103-19,1-6 14,24-67 53,-24 63-92,0-1 0,0 1 0,0 0 1,1-1-1,0 1 0,1 0 0,0 1 0,0-1 1,1 1-1,0 0 0,0 0 0,0 0 0,1 0 0,0 1 1,0 0-1,1 1 0,4-4-2,-3 25 213,-8-15-195,0-1-14,0 0-22,0 0-2,7 15-893,6 17-410,-10-24-540,-3-8-684</inkml:trace>
  <inkml:trace contextRef="#ctx0" brushRef="#br0" timeOffset="-137373.188">11035 2933 17708,'0'0'1584,"0"0"473,0 0-729,0 2-88,0-1-152,-1 1-464,-24 40-159,20-20-233,-2 1-64,11 3-72,7-1 0,-3-6-48,3-4-8,-1-9-32,2-8 32,-2-12-456,3-7-345,3-12-615</inkml:trace>
  <inkml:trace contextRef="#ctx0" brushRef="#br0" timeOffset="-135923.097">11388 2924 16804,'0'0'2625,"1"0"969,-10 2-2137,5-1-1386,0 0 0,1 0-1,-1 0 1,1 1 0,-1 0 0,1 0 0,0 0 0,0 0 0,0 0-1,0 0 1,0 1 0,0 0 0,0-1 0,1 1 0,0 0-1,-1 0 1,1 1 0,0-1 0,1 0 0,-1 1 0,0-1 0,1 1-1,0-1 1,0 2-71,-2 2 34,1 0 0,0 0 0,1 0 0,-1 0 0,1 0 0,1 0 0,0 0-1,0 1 1,0-1 0,1 0 0,0 0 0,0 0 0,0 0 0,1 0 0,0 0 0,1-1 0,0 1-1,0-1 1,1 2-34,-2-7 5,0-1 0,0 1 0,1 0-1,-1-1 1,0 0 0,1 1 0,-1-1-1,0 0 1,1 0 0,-1-1 0,0 1-1,1 0 1,-1-1 0,0 1 0,1-1-1,-1 0 1,0 0 0,0 0 0,0 0-1,0 0 1,0 0 0,0-1 0,0 1-1,0-1 1,0 1 0,0-1 0,-1 0-1,1 1 1,-1-1 0,1 0 0,-1 0-1,0 0 1,0 0 0,0 0 0,0-1-1,0 1 1,0 0 0,-1 0 0,1-1-1,-1 1-4,2-1 9,47-106 118,-48 193-262,12-8 755,-2-89-426,45-116 12,-55 128-207,-1 1 0,0-1 1,1 1-1,0-1 0,-1 1 0,1-1 0,-1 1 0,1-1 0,0 1 0,-1-1 0,1 1 0,0 0 0,-1-1 0,1 1 1,0 0-1,-1 0 0,1-1 0,0 1 0,0 0 0,-1 0 0,1 0 0,0 0 0,0 0 0,-1 0 0,1 0 1,0 0-1,0 0 0,0 1 0,-1-1 0,1 0 0,0 0 0,-1 1 0,1-1 0,0 0 0,-1 1 0,1-1 0,0 1 1,-1-1-1,1 1 0,-1-1 0,1 1 0,-1-1 0,1 1 0,-1-1 0,1 1 0,-1 0 0,1-1 0,-1 1 0,0 0 1,0 0-1,1-1 0,-1 1 0,0 0 0,0-1 0,0 2 1,13 44-28,2 45 654,-14-88-444,-1-3-21,15-90 194,0 19-298,-14 68-66,-1 3-24,-2 13-410,-7 18-457,7-23-711</inkml:trace>
  <inkml:trace contextRef="#ctx0" brushRef="#br0" timeOffset="-135361.038">11704 2955 10810,'0'0'2797,"0"0"3359,0 0-3624,16 2 192,-12-1-2719,-2-1-3,0 0 0,-1 0 0,1 0 0,0 0 0,-1 0 0,1 1 0,-1-1 1,1 1-1,0-1 0,-1 1 0,1 0 0,-1-1 0,0 1 0,1 0 0,-1 0 0,1 0 0,-1 0 0,0 0 0,0 0 0,0 1 0,0-1 1,0 0-1,0 1 0,0-1 0,0 0 0,0 1 0,0-1 0,-1 1 0,1 0-2,-9 122 2166,19-132-1926,-6-2-223,0 1 1,0-1-1,-1 1 1,-1-1-1,1-1 0,-2 1 1,1 0-1,-1-1 1,-1 1-1,0-11-17,1 12 11,-2 7-3,0 2-17,39 51-66,-38-50 77,1 0-1,-1 0 0,0 0 1,1 0-1,-1 0 0,1-1 1,-1 1-1,1 0 0,-1-1 1,1 0-1,-1 1 1,1-1-1,-1 0 0,1 0 1,0 0-1,-1 0 0,1 0 1,0 0-1,-1 0 0,1 0 1,-1-1-1,1 1 1,-1-1-1,1 1 0,-1-1 1,1 0-1,-1 1 0,1-1 1,-1 0-1,0 0 0,1 0 1,-1 0-1,0 0 1,0 0-1,0 0 0,0-1 1,0 1-1,0 0 0,1-1-1,36-57 67,-38 59-67,42-99 72,-42 97-30,0 2 12,-4 2 100,0 4-134,0 0 1,1 0-1,0 0 1,0 0-1,0 1 1,0-1 0,1 1-1,0-1 1,1 1-1,-1 0 1,2 0-1,-1 0 1,0-1 0,1 1-1,1 0 1,-1 0-1,1 0 1,0 0-1,1 0 1,-1-1 0,1 1-1,1 0 1,-1-1-1,1 0 1,0 0-1,2 2-20,36 25-106,-32-34-933</inkml:trace>
  <inkml:trace contextRef="#ctx0" brushRef="#br0" timeOffset="-104189.928">1077 3663 5369,'26'-25'3657,"-25"24"-2542,-1 1 65,0 2-20,0 4-872,0 0 0,0 0 0,-1 0 0,0 0 0,0 0 0,-1 0 0,0 0 0,0-1 0,0 1 0,-1 0 0,0-1 0,0 0 0,0 1-288,-1 1 147,-45 81 661,47-87-704,-8-6 336,-115-82 2255,85 83-1716,39 4-819,8 6 8,150 10-73,132-10-87,-254-3-5,0-2 0,0-2-1,0-1 1,0-2 0,3-1-3,102-4 18,-138 9-15,0 1 1,-1-1 0,1 0-1,0 1 1,0 0 0,-1-1 0,1 1-1,0 0 1,-1 0 0,1 0-1,-1 0 1,1 0 0,-1 0-1,1 1 1,-1-1 0,0 0-1,0 1 1,0-1 0,0 1-1,0-1 1,0 1 0,0-1 0,0 1-1,0 0 1,-1 0 0,1-1-1,-1 1 1,1 0 0,-1 0-1,0 1-3,1-2 26,-1-1-5,0 0-10,0 0-3,0 0 1,-25-20 23,-2 6-29,0 1 1,0 1-1,-2 1 0,1 1 0,-1 2 1,-1 1-1,1 1 0,-1 1 1,0 2-1,-1 1 0,1 2 0,0 0 1,-11 4-4,-12-5 26,-575-2 967,626 3-927,2 0-70,4 1-38,367 28-811,-90 37 854,-193-41-4,0-4 0,2-4 0,70 3 3,-139-19 27,21 4-78,0-2 1,1-1-1,-1-3 1,0-1-1,0-3 1,0-1-1,-1-2 1,1-1-1,-2-3 1,2-2 50,-30 8 17,-13-4 52,-1 6-64,0 0-1,0-1 0,0 1 0,-1 0 0,0 1 0,0-1 0,0 0 1,0 1-1,-1 0 0,1 0 0,-1 0 0,0 0 0,0 0 1,0 1-1,0 0 0,-1 0 0,0-1-4,-35-14-2,0 3 0,-1 0 1,0 3-1,-20-2 2,-22-7-2,16 1 31,-2 3 0,0 3 0,0 3 1,-1 3-1,0 2 0,0 4 0,0 3 1,0 4-1,0 2 0,1 3 0,1 3 0,-11 6-29,-66 33-41,145-53 29,-1 1 0,1 0 0,0-1 0,-1 1 0,1 0 0,0-1 0,0 1 1,-1 0-1,1 0 0,0-1 0,0 1 0,0 0 0,0 0 0,0-1 0,0 1 0,0 0 0,0 0 0,0-1 0,0 1 0,1 0 0,-1-1 0,0 1 0,0 0 0,1-1 1,-1 1-1,0 0 0,1-1 0,-1 1 0,1 0 0,-1-1 0,1 1 0,-1-1 0,1 1 0,-1-1 0,1 1 0,-1-1 0,1 1 0,0-1 0,-1 0 0,1 1 0,0-1 0,-1 0 1,1 0-1,0 1 0,0-1 0,-1 0 12,3 2-55,124 82-400,-77-54 260,1-1 1,1-3-1,2-2 0,0-2 1,40 9 194,35 2-458</inkml:trace>
  <inkml:trace contextRef="#ctx0" brushRef="#br0" timeOffset="-49887.856">5498 3673 9802,'-2'3'1073,"-1"6"2348,14-5 8507,136 30-11066,-134-32-846,-1-1 0,0-1 1,0 0-1,1 0 0,-1-1 1,0-1-1,0 0 0,0-1 1,0 0-1,0 0 0,0-2 1,5-2-17,80-19 44,10 24-55,-90 4 16,0-1-1,0-1 1,0-1 0,1 0-1,-1-1 1,0-1 0,0 0 0,9-5-5,-10 2 12,-10 3-12,0 0-1,0 0 0,0 1 0,1 0 0,-1 0 1,1 0-1,-1 1 0,1 0 0,0 0 1,-1 1-1,1 0 0,0 0 0,0 0 0,-1 1 1,1 0-1,0 0 0,-1 1 0,6 2 1,18 7 39,-42-22 164,0 7-199,1 0 1,-1 0 0,0 1-1,-1 1 1,1 0-1,0 1 1,-1 0 0,1 0-1,-1 2 1,1-1 0,-1 2-5,2-2 5,-462 20 152,395-11-173,84 8-167,-3-12 176,-3-3 5,1 0 0,0 0-1,0 0 1,1-1 0,-1 1 0,0 0 0,1 0 0,-1-1 0,1 1 0,-1-1 0,1 1 0,0-1 0,0 0 0,-1 1 0,1-1 0,0 0 0,0 0 0,0-1 0,0 1 0,0 0 0,1-1 0,-1 1 0,1 0 2,26-2-5,-1-1 0,1-1 1,-1-2-1,0 0 1,0-2-1,10-4 5,44-10 1,316-39 16,-279 51 82,-144-2-34,15 9-65,-1 1-1,0 0 1,0 0-1,0 2 0,0-1 1,1 1-1,-1 1 1,0 0-1,1 0 1,-1 1-1,-1 1 1,-16 3 2,-40 8 27,-1-3-1,0-3 0,-1-3 0,0-3 1,-56-6-29,-18-14-18,147 31-152,-1-10 165,1-1-1,0 1 1,0-1 0,0 0 0,0 0 0,0 0 0,1 0 0,-1-1 0,1 1 0,0-1 0,0 0 0,0 0 0,0-1 0,0 1 0,0-1 0,0 1 0,0-1 0,5 0 5,24 1-14,1-1 0,-1-1 0,1-2 0,-1-2 0,0 0 0,0-3 0,0 0 0,-1-3 0,25-10 14,4 2-11,-26 7 0,-33 10 23,-6 0 1,-174 34-11,106-16 24,21-4-5,0-2 1,-1-2 0,0-2 0,-1-3-1,-21-1-21,71-3-1,0 0-1,1 1 1,-1-1-1,0 0 1,0 0-1,1 0 1,-1-1-1,0 1 1,0 0-1,1-1 1,-1 0-1,0 0 1,1 0-1,-1 0 1,1 0-1,-1 0 1,1-1-1,0 1 1,0-1-1,-1 0 1,1 0 0,0 0-1,0 0 1,1 0-1,-1 0 1,0 0-1,1 0 1,-1-1-1,1 1 1,0-1-1,0 1 1,0-1-1,0 1 1,0-1-1,0 0 2,3 1-6,-1 0 0,1 0 1,0 1-1,-1-1 0,1 0 0,0 1 0,0 0 0,0-1 0,0 1 0,1 0 1,-1 0-1,0 0 0,0 0 0,1 1 0,-1-1 0,0 0 0,1 1 0,-1 0 1,1-1-1,-1 1 0,0 0 0,1 1 0,1-1 6,2-1-11,277 11-823,-233-8 2733</inkml:trace>
  <inkml:trace contextRef="#ctx0" brushRef="#br0" timeOffset="-45498.745">5512 3749 7058,'11'4'230,"1"-1"0,-1 0 0,1 0 0,-1-2 0,1 1 0,-1-1 0,1-1 0,0 0 0,-1-1 0,1 0 1,0-1-1,-1 0 0,1-1 0,-1 0 0,0-1 0,7-3-230,90-16 154,34 44 116,-49-1-111,-85-20-143,1 0-1,-1 0 0,1-1 0,-1 0 1,1-1-1,-1 0 0,0 0 0,1-1 1,-1 0-1,-1-1 0,1 1 0,0-1 0,-1-1 1,0 0-1,0 0 0,0 0 0,-1-1 1,4-3-16,53-35 112,-60 42-87,-1 1-1,1-1 1,0 1-1,0 0 1,0 0-1,0 0 1,0 1 0,0-1-1,1 1 1,-1 0-1,0-1 1,0 1-1,0 1 1,0-1-1,0 0 1,1 1-1,-1 0 1,0-1 0,0 1-1,0 1 1,0-1-1,0 0-24,-2 0 156,0 0-1,1 1 0,-1-1 1,0 0-1,0 0 1,0 1-1,0-1 0,-1 0 1,1 1-1,0-1 1,-1 1-1,1-1 0,0 1 1,-1-1-1,0 1 0,1-1 1,-1 1-1,0 0 1,0-1-1,0 1 0,0-1 1,0 1-1,0 0 1,0-1-1,-1 1 0,1-1 1,-1 1-1,1-1 1,-1 2-156,-15 4 1977,-148 10-1653,73 12-83,-102 18 37,162-44-215,18-1-19,-1 0 1,0-1-1,1 0 1,-1-1-1,0-1 1,1 0-1,-1-1 1,0 0-1,1-1 1,0-1-1,-2 0-44,14 3 28,1 1 22,0 0-26,6 4-72,9 2 33,0-2-1,1 1 1,-1-2 0,1-1 0,-1 0 0,1 0 0,0-2 0,0 0 0,0-1 0,0 0 0,-1-1 0,1-1 0,-1-1-1,1 0 1,-1-1 0,2-1 15,25-9-135,-1-2-1,-1-1 1,-1-2-1,0-2 1,4-5 135,-34 22-86,-1-1-26,0 0-1,1 1 1,0 0 0,0 0 0,0 1-1,0 1 1,1-1 0,-1 2-1,1-1 1,0 1 0,0 1-1,0 0 1,1 0 112,-10 1-205,0 1 0,1-1 0,-1 1 0,0-1-1,0 1 1,0 0 0,1-1 0,-1 1 0,0 0 0,0 0 0,0 0-1,0 0 1,0 0 0,0 0 0,-1 0 0,1 0 0,0 0 0,0 1-1,-1-1 1,1 0 0,-1 0 0,1 1 0,-1-1 0,0 0 0,1 1-1,-1-1 1,0 0 0,0 1 0,0-1 0,0 1 0,0-1 0,0 0-1,0 1 1,-1-1 0,1 0 0,0 1 0,-1-1 0,1 0 0,-1 1-1,1-1 1,-1 0 0,0 0 0,1 0 0,-1 0 0,0 0 0,0 0-1,0 0 1,0 0 0,0 0 0,0 0 0,0 0 0,0 0 0,-1 0-1,1-1 1,0 1 0,0-1 0,-1 1 205,-103 16 4765,72-16-3290,-116 14 4081,117-10-5167,-1 2 0,1 0 0,0 3-1,1 0 1,-23 12-389,-47 8 147,100-30-141,0 0 0,0 0 1,0 0-1,0-1 0,0 1 1,0 0-1,-1-1 0,1 1 0,0-1 1,0 1-1,1-1 0,-1 0 1,0 1-1,0-1 0,0 0 0,0 0 1,1 0-1,-1 0 0,0 1 1,1-1-1,-1 0 0,0 0 0,1 0 1,-1 0-1,1 0 0,0 0 1,-1-1-1,1 1 0,0 0 0,0 0 1,0 0-1,-1 0 0,1 0 0,0 0 1,0-1-1,1 1 0,-1 0 1,0 0-1,0 0 0,1 0 0,-1 0 1,0 0-1,1 0 0,-1 0 1,1 0-1,-1 0 0,1 0 0,0 0 1,-1 0-1,1 0 0,0 0 1,0 1-1,0-1 0,-1 0 0,1 0 1,0 1-1,0-1 0,0 1 1,0-1-1,0 1 0,0-1 0,0 1 1,1 0-1,-1-1 0,0 1 0,0 0 1,0 0-1,0 0 0,1 0-6,139 18-209,-67-4-316,-15-7-169</inkml:trace>
  <inkml:trace contextRef="#ctx0" brushRef="#br0" timeOffset="-43541.819">6455 2784 6041,'-1'-4'222,"0"0"0,-1 0 0,0 0-1,0 1 1,0-1 0,-1 0 0,1 1-1,-1 0 1,0-1 0,0 1 0,0 0-1,0 0 1,0 1 0,-1-1 0,1 1-1,-1-1 1,0 1 0,1 0 0,-1 1-1,0-1 1,0 1 0,0-1 0,-1 1-1,1 1 1,0-1 0,0 0 0,-1 1-1,1 0 1,0 0 0,0 0 0,-1 1-1,0-1-221,-188 22 4903,131-21-4501,1 4-1,1 2 1,-1 2 0,-25 10-402,21-2 21,30-10 23,0 1-1,1 2 1,0 1-1,1 1 1,0 2-1,1 2 1,0 1-1,1 1 1,1 1-1,1 2 1,-20 19-44,39-29 2,1 0 0,0 0 0,1 0 0,1 1 0,0 1 0,0-1 0,1 1 0,1 0 1,0 0-1,1 1 0,0-1 0,1 1 0,1 0 0,0 0 0,1 0 0,0 0 0,1 0 0,1 0 0,0 0 0,1 0 0,0 0 0,2 5-2,101 353 28,-89-314-63,2-1 0,3-1 0,3 0-1,10 13 36,-26-53-9,1-1 1,0-1-1,2 1 0,-1-2 0,2 1 0,0-2 0,0 0 0,1 0 0,1-1 0,0 0 1,0-2-1,1 1 0,0-2 0,1 0 0,0-1 0,0 0 0,2-1 9,15 1-1,0-1 0,1-2-1,-1-2 1,1 0 0,0-3 0,-1 0-1,1-3 1,-1 0 0,0-2 0,0-2-1,-1-1 1,0-1 0,0-2-1,-1-1 1,-1-2 0,0 0 0,-1-2-1,-1-2 1,-1 0 0,0-2 0,-2-1-1,15-16 2,18-19 32,-4-3-1,-2-2 1,-3-2-1,-2-2 1,-4-2-1,-2-2 1,-4-2-1,27-73-31,-54 122 63,-2 0-1,-1-1 0,-1 0 1,0 0-1,-2 0 0,-1 0 0,-1-1 1,-1 1-1,-1-1 0,-2 1 1,0-1-1,-1 1 0,-2 0 0,0 0 1,-1 0-1,-2 1 0,-1 0 1,0 0-1,-2 1 0,0 0 1,-8-10-63,11 21 17,-1 0 0,0 0 0,-1 1 1,0 0-1,-1 1 0,0 0 1,0 1-1,-1 0 0,0 1 0,0 0 1,-1 1-1,0 0 0,0 1 1,0 0-1,-1 2 0,0-1 0,0 1 1,1 1-1,-1 1 0,-1 0 1,1 1-1,0 0 0,0 1 1,0 0-1,0 1 0,0 1 0,1 1 1,-7 1-18,-134 59-308,84-21-68</inkml:trace>
  <inkml:trace contextRef="#ctx0" brushRef="#br0" timeOffset="36696.193">7136 5968 10178,'1'-1'7030,"1"-6"-3529,7-60-2760,-11 46-658,-2-1 0,0 0 0,-2 1 0,0 0-1,-1 0 1,-1 1 0,-1 0 0,-1 1 0,-1-1 0,-1 2 0,0 0 0,-4-4-83,-138-102 1105,-45 13-247,84 54-501,-31-5-76,-31-20-187,131 51-77,28 17-18,-2 0 0,0 1 0,0 1 0,-1 1 0,-1 1 0,0 1 0,0 0 0,-23-4 1,-277-11 184,272 13-144,0-2 0,1-3 0,1-1-1,0-3 1,2-2 0,-10-7-40,-31-13 96,69 33-93,0-1-1,1-1 0,0 0 1,0-1-1,2-1 1,-1-1-1,2 0 1,0 0-1,0-2 0,1 0 1,1-1-3,4 6 0,-26-33 14,1-1 0,3-2 0,2-1 0,2-1 0,-12-34-14,14 15 8,-46-100 41,53 144 33,2-1 1,0 0 0,2-1-1,1-1 1,1 0 0,1 0-1,2-1 1,0 0 0,-1-17-83,-2-24 194,10 68-212,1 1-276,0 0-386,0 0-555,0 0-245</inkml:trace>
  <inkml:trace contextRef="#ctx0" brushRef="#br0" timeOffset="37255.393">4546 3970 9290,'-1'3'361,"-1"1"1,1-1-1,0 1 1,1 0-1,-1-1 1,1 1-1,-1 0 1,1 0-1,0-1 1,0 1-1,1 0 0,-1 0 1,1-1-1,0 1 1,0 0-1,0-1 1,0 1-1,1-1 1,-1 1-1,1-1 1,0 0-1,0 0 0,0 1 1,1-1-1,-1-1 1,1 1-1,0 0 1,-1-1-1,3 2-361,-3-5 76,0 0-1,-1 0 0,1 0 1,0 0-1,0 0 0,-1-1 1,1 1-1,-1 0 0,1-1 1,-1 0-1,0 1 0,1-1 1,-1 0-1,0 1 0,0-1 1,0 0-1,0 0 0,-1 0 0,1 0 1,0 0-1,-1 0 0,1 0 1,-1 0-1,0 0 0,0 0 1,0 0-1,0 0 0,0 0 1,0 0-1,0-1 0,-1 1 1,1 0-1,-1-1-75,-3-85 277,-5 1-1,-2 0 1,-18-58-277,28 142 14,1 3 6,0 0-6,11 7 23,-7-4-35,0-1 0,1 0 0,-1 1-1,0-1 1,1-1 0,-1 1 0,1-1 0,0 1 0,-1-1 0,1-1 0,0 1 0,0-1-1,0 1 1,-1-2 0,1 1 0,0 0 0,1-1-2,-2 1-4,-1 1 0,1 0-1,-1 0 1,1 0 0,-1 1 0,1-1 0,-1 1-1,0 0 1,0 0 0,0 0 0,0 0 0,0 0 0,0 1-1,-1-1 1,1 1 0,-1 0 0,0 0 0,1 0-1,-1 0 1,-1 0 0,1 0 0,0 1 0,-1-1 0,0 0-1,1 1 1,-1-1 0,-1 1 0,1 3 4,3 1-32,15 39-307</inkml:trace>
  <inkml:trace contextRef="#ctx0" brushRef="#br0" timeOffset="49734.127">10628 6267 9786,'0'0'1800,"0"0"1969,0 0-1671,0 0-911,-1-14 1276,1 6-2375,-1 0 0,0 0 0,0 0 0,-1 0 0,0 0 0,-1 0 0,1 1 0,-2-1 0,1 1 0,-1-1 0,0 1 0,0 0-1,-1 1 1,0-1 0,0 1 0,0 0 0,-1 0 0,-2-1-88,-14-4 124,1 1 0,-2 1-1,1 0 1,-1 2 0,0 1 0,-1 1-1,1 1 1,-1 1 0,-5 1-124,-50-5 203,58 7-149,-1-2-1,1 0 0,0-1 1,0-1-1,0-1 1,1-1-1,0-1 1,-17-8-54,-334-235 437,-77 3-293,103 64-55,282 151-27,-1 3-1,-1 3 0,-1 3 1,-4 2-62,-5-2 41,1-4 0,-68-34-41,49 10 7,-3 4 0,-1 5 0,-2 3 0,-2 6 0,-16-1-7,-55-7 40,-120-48-40,-531-163 20,795 242-27,1-2-1,1-1 1,0-1-1,0-2 1,1 0 0,2-1-1,-20-19 8,-256-199 45,285 223-47,1 0 0,0-1-1,1-1 1,0 0-1,1 0 1,1-1 0,1-1-1,0 1 1,0-2-1,2 0 3,-91-173-9,84 171-2293,12 21 797</inkml:trace>
  <inkml:trace contextRef="#ctx0" brushRef="#br0" timeOffset="50075.896">5510 3926 11570,'-13'99'6993,"13"-100"-6944,0 1 0,0 0 0,0-1 0,0 1 0,0-1 0,0 1 0,0 0 0,0-1 1,0 1-1,0 0 0,0-1 0,0 1 0,0-1 0,1 1 0,-1 0 0,0-1 0,0 1 1,0 0-1,1 0 0,-1-1 0,0 1 0,0 0 0,1-1 0,-1 1 0,0 0 0,1 0 0,-1 0 1,0-1-1,1 1 0,-1 0 0,0 0 0,1 0 0,-1 0 0,0-1 0,1 1 0,-1 0 0,0 0 1,1 0-1,-1 0 0,1 0 0,-1 0 0,0 0 0,1 0 0,-1 0 0,0 0 0,1 1 1,-1-1-1,0 0 0,1 0 0,-1 0 0,1 0 0,-1 0 0,0 1 0,0-1 0,1 0 0,-1 0 1,0 1-1,1-1 0,-1 0 0,0 0 0,0 1-49,10-187 2113,-11 143-1938,-24-175 268,24 215-436,1 3-32,48 43-557,-27-22-94</inkml:trace>
  <inkml:trace contextRef="#ctx0" brushRef="#br0" timeOffset="51972.216">13 5259 9402,'0'0'1167,"1"-2"6974,-4-12-4873,-8-27-2209,20 57-994,66 251 54,157 463 89,-211-642-102,-4 1 0,-4 1-1,-3 12-105,-9-98-1181,-1-6 685</inkml:trace>
  <inkml:trace contextRef="#ctx0" brushRef="#br0" timeOffset="52353.86">45 6349 11170,'30'15'3822,"6"22"-3105,-25-24-543,69 82 455,-3 3-1,14 32-628,13 43 2081,-104-172-2050,0-1-1,0 0 1,0 1-1,0-1 0,1 1 1,-1-1-1,0 0 0,0 1 1,0-1-1,0 1 0,1-1 1,-1 0-1,0 1 1,0-1-1,1 0 0,-1 1 1,0-1-1,1 0 0,-1 1 1,0-1-1,1 0 1,-1 0-1,0 0 0,1 1 1,-1-1-1,1 0 0,-1 0 1,1 0-1,-1 0 0,0 0 1,1 0-1,-1 0 1,1 0-1,-1 0 0,1 0 1,-1 0-1,0 0 0,1 0 1,-1 0-1,1 0 1,-1 0-1,0 0 0,1 0 1,-1 0-1,1-1 0,-1 1 1,0 0-1,1 0 0,-1-1 1,0 1-1,1 0 1,-1 0-1,0-1 0,1 1 1,-1 0-1,0-1 0,0 1 1,1-1-1,-1 1 1,0 0-1,0-1 0,0 1 1,1-1-31,3-31 890,-17-339 502,12 246-1491,4-1-1,17-90 100,-12 164 1611</inkml:trace>
  <inkml:trace contextRef="#ctx0" brushRef="#br0" timeOffset="69171.39">854 6713 16612,'0'0'873,"20"-8"1161,19-1-1407,23 26 809,-35-4-745,107-4 758,-48-8-1335,341 31 853,-14-32-958,-335-7 86,-119 16-196,-2-2 0,1-2 0,-1-1 0,-12-2 101,-37 3-96,-628 75 354,507-59 308,175-18-348,38-3-203,0 0-28,3-2-15,16-4 19,1 0-1,0 2 1,0 0 0,0 1-1,0 1 1,1 1 0,-1 1 0,20 3 9,-22-3-6,462 1-13,232-67-100,-562 54 145,-171 0-20,-84 0-19,49 8 17,-50-7 14,0 5 0,0 4 0,-1 5 0,1 5-1,-58 14-17,-272 110 138,409-125-146,18-5-153,19-6-561,125-29-789,-52 20 527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7:50:02.673"/>
    </inkml:context>
    <inkml:brush xml:id="br0">
      <inkml:brushProperty name="width" value="0.025" units="cm"/>
      <inkml:brushProperty name="height" value="0.025" units="cm"/>
    </inkml:brush>
  </inkml:definitions>
  <inkml:trace contextRef="#ctx0" brushRef="#br0">4104 418 11274,'0'0'1767,"-2"-2"8052,-12-4-6473,13 7-3339,0-1 0,1 1 0,-1 0 0,0 0 0,0 0 0,1 0 0,-1-1 0,1 1 0,-1 0 0,1 0 0,-1 0 0,1 0 1,-1 0-1,1 1 0,0-1 0,0 0 0,-1 0 0,1 0 0,0 0 0,0 0 0,0 0 0,0 0 0,0 0 0,1 0 0,-1 1 0,0-1 1,0 0-1,1 0 0,-1 0 0,1 0 0,-1 0 0,1 0 0,-1 0 0,1 0 0,-1-1 0,1 1 0,0 0 0,0 0 0,-1 0 0,1-1 1,0 1-1,0 0 0,0-1 0,0 1-7,38 57 39,-11-28 15,-26-28-29,4-18 100,-8 9-55,0 0 0,0 0 0,-1-1 0,1 1 0,-1 1 0,-1-1 0,0 0 0,0 1 0,0 0 0,0 0 0,-1 0 0,0 1 0,0-1 0,-1 1 0,0 0 0,0 1 0,-5-4-70,11 7 6,-1 1 0,0-1 0,1 0-1,-1 1 1,0-1 0,0 1 0,0-1 0,0 1 0,1-1 0,-1 1 0,0-1-1,0 1 1,0 0 0,0 0 0,0-1 0,0 1 0,0 0 0,0 0-1,0 0 1,0 0 0,0 0 0,0 0 0,0 0 0,0 1 0,0-1 0,0 0-1,0 0 1,1 1 0,-1-1 0,0 1 0,0-1 0,0 1 0,0-1-1,0 1 1,1-1 0,-1 1 0,0 0 0,1-1 0,-1 1 0,0 0 0,1 0-1,-1-1 1,1 1 0,-1 0 0,1 0 0,-1 0 0,1 0 0,0 0-1,-1 0 1,1 0 0,0 0 0,0 0 0,0-1 0,0 1 0,0 0 0,0 0-1,0 0 1,0 0 0,0 0 0,0 0 0,0 0 0,1 0 0,-1 0-1,0 0-5,13 66-4,-11-64 4,-1 3 1,1 0 0,0 0 0,0 0 0,1 0 0,-1-1 0,1 1 0,1-1 0,-1 0 0,1 0-1,-1 0 1,2 0 0,-1-1 0,0 1 0,5 2-1,-8-7 1,0 0 0,0-1 0,0 1-1,0 0 1,0-1 0,0 1 0,0 0 0,0-1 0,0 1 0,-1-1 0,1 1-1,0-1 1,0 0 0,0 1 0,-1-1 0,1 0 0,0 0 0,-1 1-1,1-1 1,0 0 0,-1 0 0,1 0 0,-1 0 0,0 0 0,1 0-1,-1 0 1,0 0 0,1 0 0,-1 0 0,0 0 0,0 0 0,0 0-1,0 0 1,0 0 0,0 0 0,0 0 0,0 0 0,0 0 0,-1 0-1,1 0 0,0-2 5,4-123 107,-7 113-99,-10 19-33,10 1 19,1 0-1,0 0 1,0 0-1,1 1 1,0-1-1,1 1 1,-1-1-1,1 1 1,1-1 0,-1 1-1,2 4 2,8 23-17,0-57 35,-7-50 42,-4 72-59,1 0-1,0 0 0,0 0 1,0 0-1,-1 0 1,1 0-1,0 0 0,0 0 1,-1 0-1,1 0 0,0 0 1,0 0-1,0 0 0,-1 0 1,1-1-1,0 1 0,0 0 1,0 0-1,-1 0 0,1 0 1,0 0-1,0-1 0,0 1 1,0 0-1,0 0 1,-1 0-1,1-1 0,0 1 1,0 0-1,0 0 0,0 0 1,0-1-1,0 1 0,-7 20 0,-20 70 39,54-70-612,-14-15-806</inkml:trace>
  <inkml:trace contextRef="#ctx0" brushRef="#br0" timeOffset="190764.928">5637 6910 1152,'-11'-31'597,"-76"-163"13155,86 192-13612,1 0-1,-1 0 1,0 1 0,0-1 0,0 0 0,0 1 0,0-1 0,-1 1 0,1-1 0,0 1 0,-1 0 0,1 0 0,-1-1-1,0 1 1,1 0 0,-1 0 0,0 0 0,1 1 0,-1-1 0,0 0 0,0 1 0,0-1 0,0 1 0,0 0-1,0-1 1,0 1 0,1 0 0,-1 0 0,0 0 0,0 1 0,0-1 0,0 0 0,0 1 0,0-1 0,0 1-1,0-1 1,1 1 0,-1 0 0,0 0 0,1 0 0,-1 0 0,0 0 0,1 0 0,-1 1 0,0 0-140,-131 172 2349,-37 29-1563,155-189-794,1 0-1,1 2 1,0-1-1,1 2 1,1 0 0,0 0-1,2 1 1,0 0-1,1 0 1,0 1-1,2 0 1,0 1 0,-1 9 8,-2 21-8,2 0-1,3 0 1,1 1 0,3-1 0,2 1 0,2-1 0,2 0 0,3 0 0,2 0 0,1-1 0,3-1 0,2-1 0,2 0 0,3-1 0,1-1-1,2-1 1,2-1 0,23 27 8,-40-58-5,2 0 0,-1-1-1,1-1 1,1 1 0,0-2 0,0 0-1,1-1 1,0 0 0,0-1 0,1 0-1,0-1 1,0-1 0,0-1 0,1 0-1,-1 0 1,1-2 0,0 0-1,0-1 1,0-1 0,3 0 5,28-2-18,-1-1 1,0-3-1,-1-2 1,1-2-1,-1-1 1,-1-3 0,-1-1-1,0-3 1,21-12 17,-43 19-3,0-2 0,-1 0 0,-1-1 0,0-1 0,-1-1 0,-1-1 0,0 0 0,-1-1 0,-1-1 0,-1 0 1,-1-1-1,0-1 0,-2 0 0,0 0 0,-1-1 0,-2-1 0,0 0 0,-1 0 0,-2 0 0,0-1 0,-1 1 1,-1-7 2,0-19 24,-3 1 0,-1-1 1,-3 0-1,-2 1 0,-2 0 1,-2 1-1,-2 0 0,-2 0 1,-2 1-1,-2 1 0,-2 1 1,-5-4-25,20 34 14,-2 1 0,0 0 0,0 1 0,-1-1 1,-1 2-1,0-1 0,0 1 0,-1 0 0,-1 1 0,0 0 1,0 1-1,-1 0 0,0 1 0,0 0 0,-1 1 1,0 1-1,0 0 0,-1 0 0,0 1 0,0 1 0,0 0 1,-7 0-15,-254 1-1294,236 3-136,10 6-1829</inkml:trace>
  <inkml:trace contextRef="#ctx0" brushRef="#br0" timeOffset="-276216.58">11561 1770 20636,'0'0'1203,"-1"2"46,-50 190 848,39-153-1985,1 1-1,3 0 0,1 0 0,1 0 0,3 1 1,1 0-1,2 0 0,5 36-111,-5-74 29,0 0 1,0 1 0,0-1-1,1 0 1,-1 0-1,1 1 1,0-1 0,0 0-1,0 0 1,0 0-1,1 0 1,-1 0-1,1 0 1,-1 0 0,1-1-1,0 1 1,0 0-1,1-1 1,-1 0 0,0 1-1,1-1 1,-1 0-1,1 0 1,0 0-1,0-1 1,0 1 0,0-1-1,0 1 1,0-1-1,0 0 1,0 0 0,0-1-1,3 1-29,46-18-401,-20-1-427</inkml:trace>
  <inkml:trace contextRef="#ctx0" brushRef="#br0" timeOffset="-275874.719">11932 2085 20180,'-7'6'122,"0"1"-1,1 0 0,0 0 1,0 0-1,1 0 0,0 1 1,0 0-1,1 0 0,0 1 0,0-1 1,1 1-1,0-1 0,0 1 1,1 0-1,0 0 0,1 1 1,0-1-1,1 0 0,0 0 1,0 1-1,0-1 0,2 0 1,-1 0-1,1 0 0,0 0 1,1 0-1,0 0 0,0-1 1,1 1-1,0-1 0,1 0 1,3 6-123,-6-13 35,-1 1-1,0 0 1,0-1-1,1 1 1,-1-1-1,1 0 0,-1 1 1,1-1-1,-1 0 1,1 0-1,0 0 1,0 0-1,0 0 0,-1 0 1,1-1-1,0 1 1,0-1-1,0 1 1,0-1-1,0 0 0,0 1 1,0-1-1,0 0 1,0 0-1,0-1 0,0 1 1,0 0-1,0-1 1,0 1-1,0-1 1,0 0-1,0 1 0,0-1 1,-1 0-1,1 0 1,0 0-1,-1-1 1,1 1-1,0 0 0,-1 0 1,0-1-1,1 1 1,-1-1-1,0 0 1,0 1-1,1-2-33,46-82 1166,-45 79-1115,0-1-1,0 1 1,-1-1 0,1 1 0,-1-1 0,-1 0-1,0 0 1,0 0 0,0 0 0,0 0 0,-1 0 0,-1 0-1,1 0 1,-1 0 0,0 0 0,-1 0 0,1 0-1,-1 0 1,-1 1 0,1-1 0,-1 1 0,0-1 0,-1 1-1,1 0 1,-1 0 0,-1 1 0,1-1 0,-2 0-51,5 5-1,0 0 1,0 0-1,0 0 1,0 0-1,-1 1 1,1-1-1,0 0 1,0 1-1,-1-1 1,1 1-1,0-1 1,-1 1-1,1 0 1,0 0-1,-1-1 1,1 1-1,0 0 1,-1 0-1,1 0 1,-1 1-1,1-1 1,0 0-1,-1 0 1,1 1-1,0-1 1,-1 1-1,1-1 1,0 1-1,0 0 1,0-1-1,-1 1 1,1 0-1,0 0 1,0 0-1,0 0 1,0 0-1,0 0 1,0 0-1,1 0 1,-1 0-1,0 0 1,1 0-1,-1 0 1,0 1-1,1-1 1,-1 0-1,1 1 1,0 0 0,1 44-2750,6-34 836</inkml:trace>
  <inkml:trace contextRef="#ctx0" brushRef="#br0" timeOffset="-275455.294">12331 1863 18916,'-50'104'5144,"-15"45"-3041,70-145-1845,12-26-228,-6 8 14,-10 11-43,1 0 0,0 0 1,0 0-1,0 0 0,1 1 0,-1-1 0,0 1 0,1-1 1,0 1-1,0 0 0,0 0 0,0 0 0,0 1 1,0-1-1,0 1 0,0-1 0,1 1 0,-1 0 0,0 0 1,1 1-1,-1-1 0,1 1 0,-1 0 0,1 0 1,-1 0-1,1 0 0,-1 0 0,1 1 0,-1-1 0,0 1 1,1 0-1,-1 0 0,0 1 0,1-1 0,-1 1-1,7 5 2,-1 0 0,0 0 0,0 1-1,-1 0 1,0 1 0,-1 0 0,0 0-1,0 1 1,-1 0 0,0 0 0,-1 0-1,0 1 1,0 1-2,-5-10 16,0 0 1,0 1-1,-1-1 1,1 0-1,-1 1 1,1-1-1,-1 0 1,0 0-1,0 0 0,0 0 1,0 0-1,0 0 1,0 0-1,-1 0 1,1 0-1,-1 0 1,1-1-1,-1 1 0,0 0 1,1-1-1,-1 0 1,0 1-1,0-1 1,0 0-1,0 0 1,0 0-1,-1 0 0,1 0 1,0-1-1,0 1 1,-1-1-1,1 1 1,-1-1-17,-3 3 53,-67 20 438,40-20-3008,33-3 761</inkml:trace>
  <inkml:trace contextRef="#ctx0" brushRef="#br0" timeOffset="-275097.035">12585 1780 20012,'-33'40'4155,"12"41"-3387,20-75-748,0-2-13,0 1 0,0 0 1,0 0-1,0 0 1,1 0-1,0 0 0,0 0 1,0 0-1,1 0 0,-1 0 1,1 0-1,0 0 1,1 0-1,-1-1 0,1 1 1,0 0-1,3 3-7,-3-7 6,1-1 0,0 1 0,0-1 0,0 0 0,0 1 0,0-1 0,0-1 0,0 1 0,0 0 0,0-1 0,0 1 0,0-1 0,0 0 0,0 0 0,0 0 0,-1-1 0,1 1 0,-1-1 0,1 1 0,-1-1 0,1 0 0,-1 0-6,14-6 39,-14 6-35,0 1 0,0-1 0,0 1 1,1 0-1,-1 0 0,0 0 0,1 0 1,-1 0-1,1 0 0,-1 1 0,1-1 1,-1 1-1,1 0 0,0 0 0,-1 0 0,1 0 1,-1 0-1,1 0 0,-1 1 0,1-1 1,0 1-1,-1 0 0,0 0 0,1 0 1,-1 0-1,0 0 0,1 0 0,-1 1 0,0-1 1,0 1-1,0-1 0,0 1 0,0 0 1,0 0-1,-1 0 0,1 0 0,-1 0 1,1 0-1,-1 1 0,0-1 0,0 0 0,0 1 1,0-1-1,0 0 0,0 1 0,-1 1-4,0 7 116,-1-1 0,0 0 0,-1 0 0,0 0 0,0 0 0,-1-1 0,0 1 0,-1-1 0,0 1 0,-1-1 0,0 0 0,0-1 0,-1 1 0,0-1 0,-1 0 0,1-1 0,-2 0 0,1 0 0,-1 0 0,-5 3-116,-29 4-1035,35-19-402</inkml:trace>
  <inkml:trace contextRef="#ctx0" brushRef="#br0" timeOffset="-269699.33">12793 2679 10626,'0'0'3184,"-3"3"3349,-24 52-2486,12 49-3490,15-94-369,-3 17-112,2 0 1,1 0 0,1 0 0,2 0-1,0 0 1,2-1 0,1 1 0,1-1-1,1-1 1,1 1 0,2-2 0,0 1-1,5 5-76,-14-26-1,1 1-1,-1-1 0,1 0 1,0 0-1,0-1 0,0 1 1,0 0-1,0-1 0,1 0 1,0 0-1,0 0 0,0 0 1,0-1-1,0 1 0,0-1 1,1 0-1,-1 0 0,1-1 1,-1 1-1,1-1 0,0 0 1,-1 0-1,1-1 0,0 1 1,0-1-1,0 0 0,0-1 1,-1 1-1,1-1 1,0 0-1,0 0 0,-1 0 1,1-1-1,-1 1 0,1-1 1,-1 0-1,4-3 2,18-10-962</inkml:trace>
  <inkml:trace contextRef="#ctx0" brushRef="#br0" timeOffset="-271107.681">11909 3106 18596,'8'36'5673,"17"-92"-3464,23-258-658,-35 295-1546,4 52-52,25 73 49,-4 2 0,11 63-2,-37-115-434,-12-53-408,0-3 117</inkml:trace>
  <inkml:trace contextRef="#ctx0" brushRef="#br0" timeOffset="-270876.714">11966 3358 20028,'-3'10'1417,"4"-2"95,3-4-408,8-2-352,3-4-168,5-8-239,2-3-97,3-9-128,1-1-64,2-1 40,0 2-200,-2 8-993,-4 3 3858</inkml:trace>
  <inkml:trace contextRef="#ctx0" brushRef="#br0" timeOffset="-270488.282">12136 3548 14027,'21'-39'8666,"35"-7"-8490,-40 35 596,-14 9-740,5-4 36,0 0 1,0 1 0,0-1-1,1 1 1,0 1-1,0 0 1,0 0-1,0 0 1,1 1-1,-1 0 1,1 1 0,0 0-1,0 0 1,0 1-1,5 0-68,-10 3 37,-1 1-1,0-1 0,1 1 0,-1 0 1,-1 0-1,1 0 0,0 0 1,-1 0-1,1 1 0,-1-1 1,0 1-1,0-1 0,0 1 1,-1 0-1,1 0 0,-1 0 0,0 0 1,0 0-1,-1 0 0,1 0 1,-1 0-1,0 0 0,0 0 1,0 0-1,0 0 0,-1 1 0,0 1-36,-1 17 235,-1-1-1,-1 0 1,-1 0-1,-1-1 1,0 1-1,-2-2 1,-1 1-1,-7 13-234,-27 75 432,38-29-314,40-83-122,147-101-366,-160 91-581</inkml:trace>
  <inkml:trace contextRef="#ctx0" brushRef="#br0" timeOffset="-266139.097">15523 2056 10474,'0'0'1593,"0"0"6872,2 0-6472,33-6-785,-21 2-168,7 0-488,-4-2-192,2-2-159,3 0-41,-3-1-144,0-1 8,-1-1-16,-5 1-385,-3 4 2594</inkml:trace>
  <inkml:trace contextRef="#ctx0" brushRef="#br0" timeOffset="-273776.887">13193 1469 17380,'-11'-13'5135,"4"30"-3966,2 35-1045,9 4 223,3-1 0,2 0 0,2 0 0,17 47-347,-8-26 108,33 125 998,-52-198-448,-2-7-33,-48-151 428,-5-36-833,54 191-221,0 1 0,0-1 0,0 0-1,1 0 1,-1 1 0,0-1 0,0 0 0,0 0 0,1 0-1,-1 1 1,0-1 0,1 0 0,-1 0 0,0 0-1,0 0 1,1 0 0,-1 0 0,0 1 0,1-1 0,-1 0-1,0 0 1,1 0 0,-1 0 0,0 0 0,0 0-1,1 0 1,-1 0 0,0 0 0,1 0 0,-1-1 0,0 1-1,1 0 1,-1 0 0,0 0 0,0 0 0,1 0-1,-1 0 1,0-1 0,1 1 0,-1 0 0,0 0 0,0 0-1,0-1 1,1 1 0,-1 0 0,0 0 0,0-1-1,0 1 1,0 0 0,1-1 0,-1 1 0,0 0 0,0 0-1,0-1 1,0 1 0,0 0 0,0-1 0,0 1-1,0-1 3,21 24-85,-6-2 70,-13-16 16,1 0 0,0 0 0,0 0 1,0 0-1,1 0 0,-1-1 1,1 0-1,0 0 0,0 0 0,1 0 1,-1-1-1,1 1 0,0-1 0,0 0 1,0-1-1,0 1 0,1-1 0,4 1-2,-5-5-2,-1 0-1,1 0 1,-1-1-1,1 1 1,-1-1-1,0-1 1,0 1-1,0 0 1,0-1-1,-1 0 1,1 0-1,-1 0 1,0 0-1,0-1 1,-1 1-1,1-1 1,-1 1-1,0-1 0,0 0 1,0-4 2,2 3-3,35-78 30,-39 83-28,0 0 0,1 1 0,-1-1-1,1 0 1,-1 1 0,1-1 0,-1 0 0,1 1 0,-1-1 0,1 1 0,0-1 0,-1 1 0,1-1 0,0 1 0,-1-1-1,1 1 1,0 0 0,0-1 0,-1 1 0,1 0 0,0 0 0,0 0 0,0-1 0,0 1 0,-1 0 0,1 0-1,0 0 1,0 0 0,0 0 0,-1 1 0,1-1 0,0 0 0,0 0 0,0 0 0,-1 1 0,1-1 0,0 0-1,0 1 1,-1-1 0,1 1 0,0-1 0,-1 1 0,1-1 0,0 1 0,-1 0 0,1-1 0,-1 1 0,1-1 0,-1 1-1,1 0 1,-1 0 0,0-1 0,1 1 0,-1 0 1,24 41-48,-18-26 46,33 47 69,-37-64-54,0 0-1,0 0 0,1 0 0,-1-1 0,0 1 0,0-1 1,-1 1-1,1-1 0,0 1 0,0-1 0,-1 0 0,1 0 1,-1 0-1,1 0 0,-1 0 0,0 0 0,0 0 0,0-1 0,0 1 1,0 0-1,-1-1 0,1 1 0,-1 0 0,1-1 0,-1 1 1,0-2-13,3-9-185,24-60 701,-26 71-636,0 0-1,0 1 0,1-1 1,-1 1-1,0-1 0,1 1 1,-1 0-1,1 0 1,0-1-1,-1 1 0,1 0 1,0 1-1,0-1 0,-1 0 1,1 0-1,0 1 1,0-1-1,0 1 0,0-1 1,0 1-1,0 0 0,0 0 1,0 0-1,0 0 1,0 0-1,0 0 0,0 1 1,0-1-1,0 1 0,-1-1 1,1 1-1,0 0 1,0 0-1,0 0 0,-1 0 1,1 0-1,0 0 121,11 6-2247</inkml:trace>
  <inkml:trace contextRef="#ctx0" brushRef="#br0" timeOffset="-273510.087">13895 1558 19684,'-46'82'6024,"41"-76"-5953,0 0 0,0 0 1,1 0-1,0 1 0,0 0 0,0-1 0,1 2 1,0-1-1,0 0 0,1 0 0,0 1 0,0 0 1,0 6-72,3-9-15,1-1 0,0 1 0,-1-1 0,2 0 0,-1 0 0,0 0 0,1 0 0,0 0 0,-1-1 0,2 1 0,-1-1 0,0 0 0,1 0 0,-1 0 0,1 0 0,0-1 0,0 1 0,0-1 0,0 0 0,0 0 0,1-1 0,-1 1 0,1-1 0,-1 0 0,1 0 0,-1 0 0,1-1 0,-1 1 0,1-1 0,0 0 0,-1-1 0,4 0 15,51-23-2064,-31-2 963</inkml:trace>
  <inkml:trace contextRef="#ctx0" brushRef="#br0" timeOffset="-272986.903">14034 1176 11899,'-8'-48'8725,"7"45"-6408,1 11-549,45 246-591,-25-195-850,2-1 0,2-1 0,32 53-327,-42-97 804,-24-50-205,-59-123-142,80 169-505,12 25 36,-20-28 12,0 1-1,0-1 0,0 0 1,1 0-1,0-1 1,0 1-1,0-1 1,1 0-1,0 0 1,0 0-1,0-1 1,0 1-1,1-2 1,0 1-1,0 0 0,0-1 1,0 0-1,0 0 1,1-1-1,-1 0 1,1 0-1,0 0 1,-1-1-1,6 0 1,-5-4 3,-1-1-1,1 1 1,-1-2-1,0 1 1,-1-1-1,1 0 1,-1 0 0,0 0-1,0-1 1,0 0-1,-1 0 1,0 0-1,0 0 1,-1-1-1,1 1 1,-1-1 0,-1 0-1,1 0 1,-1 0-1,-1 0 1,1-1-1,-1 1 1,0-3-3,1-86 145,2 122-150,0-1 0,2 0 0,1 0 0,0 0-1,2-1 1,1-1 0,8 15 5,-17-36 2,-1-1-1,0 0 1,1 0 0,-1 1-1,1-1 1,-1 0 0,1 0-1,-1 0 1,1 0 0,0 0-1,0 0 1,-1 0-1,1 0 1,0 0 0,0 0-1,0 0 1,0 0 0,0-1-1,0 1 1,0 0 0,1-1-1,-1 1 1,0-1-1,0 1 1,0-1 0,1 1-1,-1-1 1,0 0 0,0 0-1,1 0 1,-1 0 0,0 0-1,1 0 1,-1 0 0,0 0-1,0 0 1,1 0-1,-1-1 1,0 1 0,0 0-1,1-1 1,-1 0 0,0 1-1,0-1 1,0 1 0,0-1-1,0 0 1,0 0-1,0 0 1,0 0 0,0 0-1,0 0 1,0 0 0,-1 0-1,1 0 1,0 0 0,0-1-2,22-124-1877,-23 70-21</inkml:trace>
  <inkml:trace contextRef="#ctx0" brushRef="#br0" timeOffset="-272725.608">14412 1115 12283,'-9'7'5353,"1"0"976,3 6-5113,0 3-351,3 5-585,2-1-160,6-2-80,4-2-112,3-6-985,5-1 3738</inkml:trace>
  <inkml:trace contextRef="#ctx0" brushRef="#br0" timeOffset="-272459.336">14668 1252 23085,'24'201'3803,"-24"-200"-3793,0 0 0,0 0 1,-1 0-1,1 0 0,0 0 0,0 0 0,1 0 0,-1 0 0,0 0 0,0 0 0,0 0 0,1 0 0,-1 0 0,1 0 0,-1 0 0,1 0 0,-1 0 0,1 0 0,-1 0 0,1 0 0,0 0 0,-1 0 0,1-1 0,0 1 0,0 0 0,0-1 0,0 1 0,-1 0 0,1-1 0,0 1 0,0-1 0,0 1 0,0-1 1,0 0-1,0 0 0,1 1 0,-1-1 0,0 0 0,0 0 0,0 0 0,0 0 0,0 0 0,0 0 0,0 0 0,0 0 0,0-1 0,0 1 0,0 0 0,0-1 0,0 1 0,1-1-10,35-43 194,45-103-17,-82 146-178,0 0 0,1 0 0,-1 1 0,1-1 0,-1 0 0,1 1 0,-1-1 0,1 0 0,-1 1 0,1-1 0,-1 1 0,1-1 0,0 1 0,-1-1 0,1 1 0,0 0 0,-1-1 0,1 1 0,0 0-1,0-1 1,0 1 0,-1 0 0,1 0 0,0 0 0,0 0 0,0 0 0,-1 0 0,1 0 0,0 0 0,0 0 0,0 0 0,-1 0 0,1 0 0,0 1 0,0-1 0,-1 0 0,1 0 0,0 1 0,0-1 0,-1 1 0,1-1 0,0 1 0,-1-1 0,1 1 0,-1-1-1,1 1 1,-1-1 0,1 1 0,-1 0 0,1-1 0,-1 1 0,1 0 0,-1 0 0,0-1 0,1 1 0,-1 0 0,0 0 0,0-1 0,0 1 0,0 0 0,1 0 1,14 54-51,9 119 801,-24-173-732,0 0 0,0-1 0,0 1 0,0 0 0,0 0 0,0-1 0,0 1 0,0 0 0,1 0 0,-1-1 0,0 1 0,0 0 0,1 0 0,-1-1-1,0 1 1,1 0 0,-1-1 0,1 1 0,-1 0 0,1-1 0,-1 1 0,1-1 0,-1 1 0,1-1 0,0 1 0,-1-1 0,1 0 0,0 1 0,-1-1 0,1 1 0,0-1-1,0 0 1,-1 0 0,1 0 0,0 1 0,0-1 0,-1 0 0,1 0 0,0 0 0,0 0 0,-1 0 0,1 0 0,0 0 0,0-1 0,-1 1 0,1 0 0,0 0-1,0-1 1,-1 1 0,1 0 0,0-1 0,-1 1 0,1 0 0,0-1 0,-1 1 0,1-1 0,-1 1 0,1-1 0,-1 0 0,1 1 0,-1-1 0,1 0-18,71-189 628,-71 190-628,-2-1-3,1 0 0,0-1 0,0 1 0,0 0 1,1 0-1,-1 0 0,0 0 0,0 0 0,0 0 0,1 0 0,-1 0 0,1 0 0,-1 0 0,1 0 0,-1 0 0,1 0 0,-1 0 0,1 1 0,0-1 0,-1 0 0,1 0 0,0 1 0,0-1 0,0 0 0,0 1 0,0-1 0,0 1 0,-1-1 0,1 1 0,0-1 0,0 1 0,1 0 0,-1-1 1,0 1-1,0 0 0,0 0 0,0 0 0,0 0 0,0 0 0,0 0 0,0 0 0,0 0 0,0 0 0,0 0 0,0 1 0,0-1 0,0 1 0,0-1 0,0 0 0,0 1 0,1 0 3,29 106-210,-25-67 161,-4-33-34,28 62-1435,-18-65-197</inkml:trace>
  <inkml:trace contextRef="#ctx0" brushRef="#br0" timeOffset="-269415.715">13275 2827 17260,'4'9'2208,"4"2"145,0 4-1385,1 1-128,3 4-272,0 2-136,2 2-152,1 0-112,-4 0-136,1-4 8,-3-4-24,-5-5 8,-4-11-208,0 0-328,-3-24-608,0-5 160</inkml:trace>
  <inkml:trace contextRef="#ctx0" brushRef="#br0" timeOffset="-269140.391">13414 2656 11274,'3'3'1825,"4"6"4992,-1 16-5376,1 7-641,3 10-144,-4 2-112,9 1 32,1-1-32,3-3-128,6-5-112,-6-5-184,-5-5-48,-2-13-80,-12-13-232,0 0-632,0 0-328</inkml:trace>
  <inkml:trace contextRef="#ctx0" brushRef="#br0" timeOffset="-268875.863">13183 2726 16083,'0'0'3065,"0"0"-72,0 0-1929,2 0-232,33-3-168,-11 3-40,4-4-111,4-3-129,3-5-256,-1-4-88,-2-2 8,-3-2 24,-5 2-792,-1 1-513</inkml:trace>
  <inkml:trace contextRef="#ctx0" brushRef="#br0" timeOffset="-268656.06">13596 2296 12811,'17'-12'7215,"4"5"-3485,-12 7-3613,1-1 0,-1 1 0,0 1 0,0 0 0,0 0 0,0 1 1,0 0-1,0 0 0,0 1 0,5 3-117,-10-4 59,0 0 0,0 1 1,-1 0-1,1 0 0,0 0 0,-1 0 1,0 0-1,0 1 0,0 0 1,0 0-1,-1-1 0,1 1 1,-1 1-1,0-1 0,0 0 0,0 0 1,-1 1-1,0-1 0,0 1 1,0 0-1,0-1 0,-1 1 1,1 0-1,-1-1 0,0 1 0,-1 0 1,1-1-1,-1 1 0,0-1 1,0 1-1,0-1 0,-1 1 1,0-1-1,0 0 0,0 1 0,0-1 1,0 0-1,-1 0 0,0-1 1,0 1-1,0-1 0,0 1 1,-1-1-1,1 0 0,-3 2-59,-57 38 575,63-40-575,0-1-1,0 0 1,0 0-1,1 0 1,-1 1-1,0-1 1,1 0-1,0 0 1,-1 0-1,1 0 1,0 0-1,0 0 1,0 0-1,1 0 1,-1 0-1,0-1 1,1 1-1,-1 0 1,1-1-1,-1 1 1,1-1-1,0 1 1,-1-1-1,1 0 1,0 0-1,0 0 1,0 0 0,0 0-1,0 0 1,0-1-1,1 1 1,-1-1-1,0 1 1,0-1-1,0 0 1,1 0 0,2 2-64,-1-1 1,1 1-1,0-1 1,0 0-1,0-1 1,0 1-1,0-1 1,0 0-1,0-1 1,1 1-1,-1-1 1,-1 0-1,1 0 1,0 0-1,0-1 1,0 0-1,-1 0 1,1 0 63,16-12-1429</inkml:trace>
  <inkml:trace contextRef="#ctx0" brushRef="#br0" timeOffset="-267646.194">14385 2367 15603,'0'0'1985,"0"0"367,0 2-831,14 22-649,-7-6-80,5 7-264,3 8-40,-1 4-80,1 1-96,1 1-168,-1-2-24,-4-5-88,2-3 8,-5-10-8,-3-5 0,-5-14-256,0 0-360,0 0-624</inkml:trace>
  <inkml:trace contextRef="#ctx0" brushRef="#br0" timeOffset="-267461.161">14323 2514 13451,'0'0'3257,"0"2"1352,2-1-3681,27 23-648,-4-21-152,5-3-72,7-9 16,-4-7 24,2-5 8,-2 1-32,-3 1 24,-4 4-672,-2 1-440</inkml:trace>
  <inkml:trace contextRef="#ctx0" brushRef="#br0" timeOffset="-266916.554">14904 2141 21453,'0'0'1192,"0"0"464,2 1-504,24 27-615,-7-15-177,6 3-240,0 0-48,4-4-48,1-2-16,-3-5 32,-2-4-8,-8-5-64,-2-8-376,-7-9-865,-5-5 1529</inkml:trace>
  <inkml:trace contextRef="#ctx0" brushRef="#br0" timeOffset="-266760.326">15184 2090 19260,'8'49'1320,"-2"7"-79,-1 2-297,4 1-208,0 2-200,4-1-216,0-3-112,-1-9-144,-2-12 16,-5-20-712,-3-13-368</inkml:trace>
  <inkml:trace contextRef="#ctx0" brushRef="#br0" timeOffset="-262125.821">14821 1976 17452,'13'26'4217,"-30"51"-2618,16-73-1361,-7 13-1,1 2-1,1-1 1,0 1 0,2 0-1,0 0 1,1 0-1,1 1 1,1-1-1,1 0 1,0 1-1,3 11-236,1-3-5,2-1 0,0 0-1,2 0 1,1 0 0,1-1-1,2-1 1,0 0 0,1 0-1,2-1 1,9 11 5,-19-29-91,0-1 0,1 1 0,-1-1 0,1 0 0,0-1 0,1 1 1,-1-1-1,1 0 0,0-1 0,0 0 0,0 0 0,7 2 91,38 0-975</inkml:trace>
  <inkml:trace contextRef="#ctx0" brushRef="#br0" timeOffset="-265421.194">15888 1512 21893,'0'0'1193,"0"0"81,3 4-594,13 22-603,-2 1 0,-1 1 0,-1 0 0,-1 1 0,-1 1 0,2 16-77,1-3 81,20 62 684,-21-95 327,-4-32-222,16-70-119,-6 16-558,3 1 0,3 2 0,30-61-193,-53 132-68,-1 21-1373,-6 6-1071,-4 5-1878</inkml:trace>
  <inkml:trace contextRef="#ctx0" brushRef="#br0" timeOffset="-265143.728">16107 1666 19388,'9'3'1761,"7"3"-73,6 0-568,4 3-376,5-1-264,-3 3-248,-2 2-96,-1-1-104,-2 2 0,0-1 0,2 0-144,-7-2-824,-4-4 2825</inkml:trace>
  <inkml:trace contextRef="#ctx0" brushRef="#br0" timeOffset="-264257.579">16421 1536 15747,'0'0'3694,"0"0"-363,0 0-1703,8 3 190,30 18-1508,-32-16-292,0-1 1,0 0-1,0 0 0,1 0 1,0-1-1,-1 0 0,1 0 1,0-1-1,1 0 0,-1 0 0,0 0 1,1-1-1,-1 0 0,1-1 1,-1 0-1,1 0 0,-1 0 1,4-2-19,-8 1-103,0-1 1,-1 0 0,1 0-1,-1 0 1,0 0 0,1 0-1,-1-1 1,0 1-1,0-1 1,0 1 0,-1-1-1,1 0 1,-1 0 0,1 0-1,-1 0 1,0 0-1,0 0 1,0 0 0,-1 0-1,1 0 1,-1-1 102,6-17-1647</inkml:trace>
  <inkml:trace contextRef="#ctx0" brushRef="#br0" timeOffset="-263995.259">16624 1389 14939,'0'0'2417,"0"0"607,0 1-1575,10 30-633,-7-8-176,7 10-296,0 2-72,4 5 56,-1 4 56,0 3 136,1 4 16,0-1-191,0-2-81,-2-6-152,-5-8-40,-4-15-48,-3-19-504,0 0-57</inkml:trace>
  <inkml:trace contextRef="#ctx0" brushRef="#br0" timeOffset="-263061.217">16840 998 21861,'-6'103'1739,"-15"174"-156,11-231-911,9-43-404,-10-23 133,-2-110-189,13 80-132,-1 21-73,1 27-46,0 2-25,0 0 4,4 6-48,23 53 32,-23-48 78,0 0 0,0-1 0,1 0 1,0 0-1,1 0 0,0-1 0,1 1 0,0-1 0,4 4-2,-2-5 372,-20-16-196,-22-22 73,23 19-155,5 4-54,0 0 1,-1 1-1,0-1 0,-1 1 1,1 1-1,-1-1 0,0 1 0,-1 0 1,1 1-1,-1-1 0,0 2 1,0-1-1,-5-1-40,12 6 1,1-1 0,-1 1 1,0-1-1,0 1 0,1-1 0,-1 1 1,0-1-1,1 1 0,-1 0 0,1-1 1,-1 1-1,1 0 0,-1 0 0,1-1 1,-1 1-1,1 0 0,0 0 0,0 0 1,-1-1-1,1 1 0,0 0 0,0 0 0,0 0 1,0 0-1,0 0 0,0 0 0,0-1 1,0 1-1,0 0 0,0 0 0,0 0 1,1 0-1,-1 0 0,0-1 0,1 1 1,-1 0-1,0 0 0,1 0 0,-1-1 1,1 1-1,-1 0 0,1-1 0,0 1 1,-1 0-1,1-1 0,0 1 0,-1-1 0,1 1 1,0-1-1,0 1 0,-1-1 0,1 0 1,0 1-1,0-1 0,0 0 0,-1 0 1,2 1-2,5 2-3,0 0 0,0-1 0,0 1 0,1-1 1,-1-1-1,1 1 0,-1-1 0,1-1 0,-1 1 0,1-1 1,0-1-1,-1 1 0,1-1 0,-1-1 0,1 1 1,-1-1-1,0 0 0,7-4 3,78-25-739,-52 14-735</inkml:trace>
  <inkml:trace contextRef="#ctx0" brushRef="#br0" timeOffset="-262777.653">17126 926 20492,'6'9'961,"4"4"-193,5 2-224,7 5-80,4 5-88,2 3 40,4 5 120,-2 8-48,0 4-96,-11 12-128,-14 5-127,-6 6-73,-11 4 40,-11-8-849,-6-7 3570</inkml:trace>
  <inkml:trace contextRef="#ctx0" brushRef="#br0" timeOffset="-261443.291">17238 712 16612,'0'-11'792,"0"1"1,1-1 0,0 1 0,1-1-1,0 1 1,1 0 0,-1 0-1,2 0 1,0 0 0,1-3-793,2-1 243,0 1 0,1-1 1,1 1-1,0 0 0,0 1 0,1 0 0,1 1 1,0 0-1,0 1 0,9-6-243,-19 14 11,1 0-1,0 0 0,1-1 1,-1 2-1,0-1 1,0 0-1,1 0 0,-1 1 1,1-1-1,0 1 1,-1 0-1,1 0 1,0 0-1,0 0 0,0 0 1,0 1-1,0-1 1,0 1-1,0 0 0,-1 0 1,1 0-1,0 0 1,0 0-1,0 1 0,0-1 1,0 1-1,0 0 1,0 0-1,-1 0 1,1 0-1,0 1 0,-1-1 1,1 1-1,-1-1 1,1 1-1,-1 0 0,0 0 1,0 0-1,0 0 1,0 0-1,0 1 1,1 0-11,-2 9 28,-1-1 0,0 1 0,0 0 0,-1 0 0,-1-1 0,0 1 0,0-1 0,-1 0 0,-1 1 0,0-1 0,-1 2-28,0 2 38,-97 241 612,83-197-432,20-58-214,-1 0 0,1 0-1,0-1 1,0 1 0,0 0-1,0 0 1,-1-1-1,1 1 1,0 0 0,0-1-1,1 1 1,-1-1 0,0 0-1,0 1 1,0-1-1,0 0 1,0 1 0,0-1-1,0 0 1,1 0 0,-1 0-1,0 0 1,0 0-1,0 0 1,0-1 0,1 1-1,-1 0 1,0-1 0,0 1-1,0 0 1,0-1 0,0 1-1,0-1 1,0 0-1,0 1 1,0-1 0,0 0-1,0 1 1,-1-1 0,1 0-1,0 0-3,4-2 9,275-123-363,-218 102 1605</inkml:trace>
  <inkml:trace contextRef="#ctx0" brushRef="#br0" timeOffset="-258859.911">17844 360 12499,'9'-7'2752,"4"-1"2273,6 2-3512,13 6-713,6 5-144,-1 11-320,-1 7-128,-4 14-64,-5 9 32,-1 23 56,-6 8-8,-4 20-56,-5 3-40,-10 7-24,-8 4-464</inkml:trace>
  <inkml:trace contextRef="#ctx0" brushRef="#br0" timeOffset="-250788.304">13025 4473 10738,'5'-26'7192,"4"-1"-3354,-4 17-3642,1-1 1,-1 1-1,1 0 1,1 1-1,0-1 1,0 1-1,1 1 1,0-1 0,1 1-1,1-1-196,-9 8 15,0 0 0,0 0 0,0 0 0,-1 1 0,1-1 0,0 0 0,0 0 0,0 0 0,0 1 0,1-1 0,-1 1 0,0-1 0,0 1-1,0-1 1,0 1 0,1 0 0,-1-1 0,0 1 0,0 0 0,1 0 0,-1 0 0,0 0 0,0 0 0,1 0 0,-1 0 0,0 0 0,0 1 0,0-1 0,1 0 0,-1 1 0,0-1 0,0 1 0,0 0 0,0-1 0,0 1 0,0 0 0,0-1 0,0 1-1,0 0 1,0 0 0,0 0 0,0 0 0,-1 0 0,1 0 0,0 0 0,-1 0 0,1 0 0,-1 0 0,1 0 0,-1 1 0,1-1 0,-1 0 0,0 0 0,0 1 0,1-1 0,-1 0 0,0 0 0,0 0 0,0 1-15,2 77 415,-30 91 1101,28-169-1503,0 1 0,0 0 0,0-1 0,0 1 0,0-1 0,1 1 0,-1 0 0,1-1 0,-1 1 0,1-1 0,-1 1 0,1-1 0,0 1 0,0-1-1,0 1 1,0-1 0,0 0 0,0 0 0,0 1 0,0-1 0,0 0 0,0 0 0,1 0 0,-1 0 0,0 0 0,1-1 0,-1 1 0,1 0 0,-1-1 0,1 1 0,-1 0 0,1-1 0,0 0 0,-1 1 0,1-1 0,0 0 0,-1 0 0,1 0 0,-1 0 0,1 0 0,0-1-13,65-19-103,-27-11-870,-22 12 2896</inkml:trace>
  <inkml:trace contextRef="#ctx0" brushRef="#br0" timeOffset="-251844.631">12554 5065 11963,'-1'-2'-936,"11"-2"12795,93 45-10461,-70-22-1335,1-1-1,1-2 1,1-1 0,1-2-1,0-1 1,0-2 0,1-2-1,3-1-62,5-1-828,-46-6-1268</inkml:trace>
  <inkml:trace contextRef="#ctx0" brushRef="#br0" timeOffset="-251499.386">12646 5583 16107,'3'-1'7496,"14"-21"-6716,71-200 1305,-42 107-1934,-9 30-105,-5-3 0,-3 0 1,6-45-47,-29 77-1126,-6 40-101</inkml:trace>
  <inkml:trace contextRef="#ctx0" brushRef="#br0" timeOffset="-237493.68">13148 6495 12691,'39'-86'7449,"-35"80"-7342,0 0 1,0 0 0,1 0-1,-1 1 1,1-1-1,0 1 1,1 0 0,-1 1-1,1-1 1,0 1-1,0 0 1,1 1 0,-1-1-1,1 1 1,-1 1 0,1-1-1,0 1 1,3-1-108,-7 3 36,-1 0 1,1 0-1,-1 0 1,1 0 0,-1 1-1,1-1 1,-1 1-1,0-1 1,1 1-1,-1 0 1,0 0 0,1 0-1,-1 0 1,0 0-1,0 1 1,0-1 0,0 1-1,0-1 1,0 1-1,0 0 1,-1 0-1,1 0 1,-1 0 0,1 0-1,-1 0 1,0 0-1,0 0 1,1 0-1,-2 1 1,1-1 0,0 0-1,0 1-36,10 79 1202,-38 132 224,27-210-1420,-1 0 1,1 0-1,0 0 1,1 0-1,-1 0 1,1 0-1,-1 0 1,1 0 0,1 0-1,-1-1 1,0 1-1,1 0 1,0-1-1,0 1 1,0-1-1,0 1 1,0-1-1,1 0 1,-1 0-1,1 0 1,0-1-1,0 1 1,0 0-1,0-1 1,1 0-1,-1 0 1,1 0-1,-1 0 1,1-1-1,0 1 1,-1-1-1,1 0 1,0 0 0,0 0-1,0-1 1,0 1-1,0-1 1,0 0-1,0 0 1,0 0-1,0-1 1,0 1-1,0-1 1,0 0-1,2-1-6,4-3-102,0-1 0,0-1 0,0 0 0,0 0 0,-1-1 0,0 0 0,-1 0 0,0-1 0,0 0 0,-1-1 0,0 1 0,-1-2 0,0 1 0,2-7 102,13-17-767</inkml:trace>
  <inkml:trace contextRef="#ctx0" brushRef="#br0" timeOffset="-237243.279">13298 6646 19004,'0'0'1304,"0"0"-39,0 0-401,18-24-80,-3 5-88,3-8-40,7-7-152,3-3-240,4 0-136,6 2-88,-1 2-16,3 6-400,1 2-536</inkml:trace>
  <inkml:trace contextRef="#ctx0" brushRef="#br0" timeOffset="-234726.214">13231 6666 2513,'-14'-6'1660,"7"2"1661,1 2 7877,6 2-9728,0 0-415,0 0-375,0 0-155,14-2 666,-10 1-1171,-1 0-9,-1 1 0,1-1 0,-1 0-1,1 0 1,-1 0 0,0 0-1,1 0 1,-1-1 0,0 1 0,0-1-1,0 1 1,0-1 0,0 0-1,0 0 1,0 0 0,0 0 0,-1 0-1,1 0 1,-1 0 0,0 0-1,1-1-10,51-143 268,-19 118-358,-22 28 2772</inkml:trace>
  <inkml:trace contextRef="#ctx0" brushRef="#br0" timeOffset="-249903.498">13885 4590 12931,'-6'-45'12676,"9"48"-12284,80 133 2,-35-45-320,13-7 34,-60-83-231,-3-5-407,-9-18-595</inkml:trace>
  <inkml:trace contextRef="#ctx0" brushRef="#br0" timeOffset="-249654.35">13808 4765 19276,'0'0'1712,"0"0"393,0 0-969,0 0-416,23-2-184,1 0-360,3-1-79,4-3-65,0-1 0,-1-5-16,2 1 16,-4-1-329,-4 2-479,-13-3-584</inkml:trace>
  <inkml:trace contextRef="#ctx0" brushRef="#br0" timeOffset="-248568.126">14393 4342 22341,'0'0'1136,"0"0"320,0 0-760,0 0-79,0 0-289,22 3-104,-3 3-104,7 4-48,2-1-56,4 0 0,0 1 0,3-3-16,-4 2 0,-2-2 16,-7-2-8,-6-1 40,-16-4-856,0 0-449</inkml:trace>
  <inkml:trace contextRef="#ctx0" brushRef="#br0" timeOffset="-248316.625">14682 4085 16972,'6'42'5456,"15"19"-4070,-4-15-724,112 345 724,-121-371-1371,-4-12-10,0 1 0,0-1 0,-1 1 0,0 0-1,-1 0 1,0 0 0,0 1 0,-1-1 0,0 0 0,-1 1 0,0 8-5,-12-10-1415,4-17 96</inkml:trace>
  <inkml:trace contextRef="#ctx0" brushRef="#br0" timeOffset="-247850.216">14669 3922 20108,'10'-82'5523,"-7"77"-5460,1-1 0,-1 1 0,1 0 1,0 0-1,0 1 0,1-1 0,-1 1 0,1 0 1,0 0-1,0 0 0,0 0 0,1 1 0,-1 0 1,1 0-1,0 1 0,-1 0 0,1 0 0,3-1-63,-7 2 6,1 0 0,0 0 0,0 1 0,0-1 0,1 0 0,-1 1 0,0 0 0,0 0 0,0 0 0,0 0 0,0 0 0,0 1 0,0-1 0,0 1 0,0 0 0,0 0 0,0 0 0,0 0 0,0 0-1,0 1 1,0-1 0,-1 1 0,1 0 0,-1 0 0,1 0 0,-1 0 0,0 0 0,0 1 0,0-1 0,0 0 0,0 1 0,-1 0 0,1-1 0,-1 1 0,1 0 0,-1 0 0,0 0 0,0 0 0,0 0 0,-1 0 0,1 0-1,-1 0 1,0 1-6,3 17 128,-1 1 0,-2 0 0,0 0-1,-1 0 1,-1 0 0,-1-1 0,-1 1-1,-1-1 1,-3 5-128,-7 45 455,15-68-297,0-3-24,0 0-62,110-45 49,-48 22-1154,-45 19-458</inkml:trace>
  <inkml:trace contextRef="#ctx0" brushRef="#br0" timeOffset="-246701.473">15514 3964 23205,'0'0'792,"0"0"280,0 0-416,2 0-223,30-6-73,-10-5-144,6-6-40,-1-4-56,8-3-48,-4-4-40,-3-1-16,-8 4 40,-1 2-144,-9 9-848,-1 3-321</inkml:trace>
  <inkml:trace contextRef="#ctx0" brushRef="#br0" timeOffset="-246364.855">15582 4098 15531,'-2'6'3009,"2"-1"720,7-3-2097,4-2-360,2 2-247,6-2-345,3-4-112,2-4-248,3-3-64,-1-5-120,0-5-56,-2 1-24,-2-1-24,-8 1-792,-5-2-816</inkml:trace>
  <inkml:trace contextRef="#ctx0" brushRef="#br0" timeOffset="-242023.924">16285 3399 17828,'1'-6'7009,"12"-12"-6822,0 0-1,2 1 1,0 1-1,1 0 1,1 1-1,0 1 1,9-5-187,-24 18 13,0 0 1,0 0 0,0 0-1,0 0 1,0 0-1,0 1 1,0-1-1,0 1 1,1-1-1,-1 1 1,0 0-1,0 0 1,0 0-1,1 0 1,-1 0-1,0 1 1,0-1-1,0 1 1,1-1 0,-1 1-1,0 0 1,0 0-1,0 0 1,0 0-1,0 0 1,0 0-1,-1 0 1,1 1-1,0-1 1,-1 1-1,1-1 1,-1 1-1,1 0 1,-1 0-1,0 0 1,1-1 0,-1 1-1,0 0 1,0 0-1,-1 1 1,1-1-1,0 0 1,-1 0-1,1 0 1,-1 0-1,0 1 1,0-1-1,0 0-13,4 22 37,-1 0-1,-1 0 0,-1-1 1,-1 1-1,-1 0 0,-1 0 0,-5 16-36,0 34 105,6 15 650,1-89-746,0 1 0,0-1 0,0 1 0,0 0 1,1-1-1,-1 1 0,0-1 0,0 1 0,0 0 0,0-1 0,1 1 0,-1-1 1,0 1-1,0-1 0,1 1 0,-1-1 0,1 1 0,-1-1 0,0 1 0,1-1 0,-1 0 1,1 1-1,-1-1 0,1 1 0,-1-1 0,1 0 0,-1 0 0,1 1 0,-1-1 1,1 0-1,0 0 0,-1 0 0,1 1 0,-1-1 0,1 0 0,0 0 0,-1 0 0,1 0 1,-1 0-1,1 0 0,0 0 0,-1-1 0,1 1 0,-1 0 0,1 0 0,0 0 1,-1-1-1,1 1 0,-1 0 0,1 0 0,-1-1 0,1 1 0,-1 0 0,1-1 1,-1 1-1,0-1 0,1 1 0,-1-1 0,1 1 0,-1-1 0,0 1 0,1-1-9,28-35 97,-28 34-88,20-29-68,2 2 0,1 0 1,1 1-1,1 2 0,1 1 1,18-12 58,-43 36-1109,-2 1-738</inkml:trace>
  <inkml:trace contextRef="#ctx0" brushRef="#br0" timeOffset="-241740.624">16347 3590 17708,'0'0'2040,"0"-1"449,0-1-865,16-24-472,0 12-263,7-5-353,2-2-120,5-1-208,3 0-72,-9 5-88,1-1 32,-12 5-624,-4-1-689</inkml:trace>
  <inkml:trace contextRef="#ctx0" brushRef="#br0" timeOffset="-210746.709">13999 6167 21485,'0'0'984,"0"0"520,0 0-488,2 0-376,22-13-95,-3-6-233,4-2-80,5-4-128,1-2-72,3 2-8,-7 0 16,2 5-664,-2 2-545</inkml:trace>
  <inkml:trace contextRef="#ctx0" brushRef="#br0" timeOffset="-210392.845">14247 5796 12267,'26'-15'7833,"4"5"-3694,-14 6-3920,-1 1 0,1 0 1,0 2-1,-1 0 0,1 0 1,0 2-1,0 0 1,10 2-220,-21-2 53,0-1 0,0 1 0,0 0 1,-1 1-1,1-1 0,0 1 1,0 0-1,-1 0 0,1 1 1,-1-1-1,0 1 0,1 0 1,-1 0-1,-1 0 0,1 1 0,0 0 1,-1-1-1,0 1 0,0 0 1,0 1-1,0-1 0,-1 0 1,1 1-1,-1-1 0,0 1 1,-1 0-1,1 0 0,-1 0 0,0 0 1,0 0-1,0 0 0,-1 0 1,0 0-1,0 4-53,0 27-28,-1 1-1,-1-1 1,-3 1 0,-1-1 0,-1-1 0,-5 11 28,3-19-1271</inkml:trace>
  <inkml:trace contextRef="#ctx0" brushRef="#br0" timeOffset="-207916.37">15761 4917 20364,'14'11'462,"-1"1"0,0 0 0,-1 0 0,-1 1 0,0 1 0,-1 0 0,0 1 0,-1 0 0,3 7-462,8 10 429,94 121 764,-112-151-778,-42-58 1347,-79-95-1334,116 148-406,3 3-11,0 0-3,1 4 1,-1-1-8,0 0 0,1 0 0,0-1-1,0 1 1,0 0 0,0 0 0,0 0-1,0-1 1,1 1 0,-1 0-1,1-1 1,0 1 0,-1-1 0,1 0-1,0 0 1,1 0 0,-1 0 0,0 0-1,1 0 1,-1 0 0,1-1-1,-1 1 1,1-1 0,0 0 0,-1 0-1,1 0 1,0 0 0,0 0 0,0-1-1,0 1 1,0-1 0,0 0-1,0 1 1,0-2 0,0 1 0,0 0-1,0-1 1,0 1 0,0-1 0,0 0-1,-1 0 1,1 0 0,0 0-1,0 0 0,10-8 3,0 0 0,-1-1-1,0-1 1,0 0-1,-2 0 1,1-1-1,-1 0 1,-1-1-1,6-10-2,-4 8 8,-8 11-4,1-1-1,-1 0 0,1 0 1,-1 0-1,-1 0 1,1 0-1,-1-1 0,0 1 1,0-1-1,-1 1 1,1-1-1,-1 0 0,0 0 1,-1 0-1,0 1 0,0-1 1,0 0-1,0 0 1,-1 0-1,0 0 0,0 1 1,-1-1-1,0 0 1,0 1-1,0-1 0,0 1 1,-1 0-1,0 0 1,0 0-1,0 0 0,-1 0 1,0 1-1,0-1-3,3 4 0,0 0-1,0 1 1,0-1-1,0 1 1,0-1-1,0 1 1,0 0-1,0-1 1,0 1-1,0 0 1,0 0-1,0 0 1,0 0-1,0 0 1,0 0-1,-1 0 1,1 0-1,0 0 1,0 0-1,0 0 1,0 1-1,0-1 1,0 0 0,0 1-1,0-1 1,0 1-1,0-1 1,0 1-1,1 0 1,-1-1-1,0 1 1,0 0-1,0 0 1,1-1-1,-1 1 1,0 0-1,1 0 1,-1 0-1,1 0 1,-1 0-1,1 0 1,-1 0-1,1 0 1,0 0-1,-1 0 1,1 0-1,0 1 1,-9 51-53,12-21 71,1 0 1,1 0-1,2 0 0,1-1 0,11 27-18,-17-53 1,26 58 78,-27-62-112,0 0-1,-1 0 1,1 0-1,0 0 1,0 1-1,0-1 1,0 0-1,0 0 1,0 0 0,0-1-1,0 1 1,0 0-1,1 0 1,-1-1-1,0 1 1,0 0 0,1-1-1,-1 0 1,0 1-1,1-1 1,-1 0-1,1 1 1,-1-1-1,0 0 1,1 0 0,-1 0-1,1 0 1,-1-1-1,1 1 1,-1 0-1,0 0 1,1-1 0,-1 1-1,0-1 1,1 1-1,-1-1 1,0 0-1,0 0 1,0 1 0,1-1-1,-1 0 1,0 0-1,1-1 34,21-22-1713</inkml:trace>
  <inkml:trace contextRef="#ctx0" brushRef="#br0" timeOffset="-208990.962">15091 5393 10738,'-4'-18'8450,"7"-1"-3287,22-18-1733,45-15-3397,-67 50-31,0 1 1,0-1-1,0 1 1,0 0-1,0 0 0,0 0 1,0 1-1,0-1 1,1 1-1,-1 0 1,0 0-1,0 0 0,1 0 1,-1 0-1,0 1 1,0-1-1,1 1 1,-1 0-1,0 0 0,0 0 1,0 0-1,0 1 1,0-1-1,0 1 0,-1 0 1,1 0-1,0 0 1,-1 0-1,0 0 1,1 1-1,-1-1 0,0 1 1,0-1-1,0 1 1,-1 0-1,1 0 1,-1 0-1,1 0 0,-1 0 1,0 0-1,0 0 1,0 0-1,-1 0 1,1 1-1,-1-1 0,1 0 1,-1 0-1,0 1 1,-1-1-3,-2 113 37,1-99-6,0 0 0,1 0 1,1 0-1,0 0 0,1 0 0,1 0 0,1 0 1,0 0-1,1-1 0,3 6-31,-7-20 1,1 0 0,-1 0 0,1 0 0,-1 0 0,1-1 0,0 1-1,0 0 1,0 0 0,0-1 0,0 1 0,0-1 0,0 1 0,0-1 0,0 1 0,1-1 0,-1 0 0,1 0 0,-1 1 0,1-1-1,0 0 1,-1 0 0,1-1 0,0 1 0,-1 0 0,1 0 0,0-1 0,0 1 0,0-1 0,0 0 0,0 0 0,-1 1 0,1-1-1,0 0 1,0-1 0,0 1 0,0 0 0,0 0 0,0-1 0,0 1 0,-1-1 0,1 0 0,0 1-1,9-8-19,-1-1 1,0 1 0,0-1-1,-1-1 1,0 0 0,-1 0-1,0-1 1,0 0-1,-1 0 1,4-10 18,18-37-2838,-23 45 2448</inkml:trace>
  <inkml:trace contextRef="#ctx0" brushRef="#br0" timeOffset="-208711.616">15184 5586 20892,'0'0'1137,"0"0"391,2-2-400,24-21-560,-8 7-192,7-10-255,4-5-73,-1-5 56,2-2-465</inkml:trace>
  <inkml:trace contextRef="#ctx0" brushRef="#br0" timeOffset="-206454.693">16187 4751 22589,'-12'-38'2511,"24"32"-849,33 44-1244,-4 12-355,-1 2 1,-3 2-1,-2 1 0,-3 2 0,-2 1 0,-3 1 0,-3 2 0,1 9-63,11 53 526,-36-123-512,0 0-1,-1 0 0,1-1 1,0 1-1,0 0 0,-1 0 1,1 0-1,0 0 0,0 0 1,-1 0-1,1 0 0,0 0 0,0 0 1,-1 0-1,1 0 0,0 0 1,0 0-1,-1 0 0,1 0 1,0 0-1,0 1 0,0-1 1,-1 0-1,1 0 0,0 0 1,0 0-1,0 0 0,-1 0 1,1 1-1,0-1 0,0 0 0,0 0 1,0 0-1,-1 1 0,1-1 1,0 0-1,0 0 0,0 0 1,0 1-1,0-1 0,0 0 1,0 0-1,0 1 0,-1-1 1,1 0-1,0 0 0,0 1 1,0-1-14,-17-27 342,-19-45-266,3-1-1,3-2 1,3 0 0,4-2 0,3-1 0,2-8-76,15 76-14,0 0 1,1 0-1,0 0 0,1 0 1,0-1-1,0 1 1,1 0-1,1-1 1,0 1-1,0-1 0,1 1 1,0 0-1,1 0 1,0 0-1,0 0 1,1 1-1,0-1 0,1 1 1,0 0-1,1 0 1,0 1-1,0-1 1,1 1 13,-7 7-7,1 1 1,0-1-1,-1 0 1,1 1-1,0-1 1,0 0-1,-1 1 1,1-1-1,0 1 1,0 0-1,0-1 1,0 1-1,0-1 1,0 1-1,0 0 1,0 0-1,-1 0 1,1-1-1,0 1 1,0 0-1,0 0 1,0 0-1,0 0 1,0 1-1,0-1 1,0 0-1,0 0 1,0 1-1,0-1 1,0 0-1,0 1 1,0-1-1,-1 1 1,1-1-1,0 1 1,0-1-1,0 1 1,-1 0-1,1-1 1,0 1-1,-1 0 1,1 0-1,-1-1 1,1 1-1,-1 0 1,1 0-1,-1 0 1,0 0-1,1 1 7,8 49-105,-9-40 62,-1 0 1,0 1 0,0-1-1,-1 0 1,-1 0 0,0 0 0,0 0-1,-1 0 1,0-1 0,-1 1 0,0-1-1,-1 0 1,-6 7 42,11-15-1455,1-2-487</inkml:trace>
  <inkml:trace contextRef="#ctx0" brushRef="#br0" timeOffset="-205939.047">16500 4409 11715,'15'49'7898,"2"0"-3575,89 161-1376,-104-207-2683,-1-13 442,-52-118 137,41 111-801,-42-74 86,150 216-163,-97-123 36,0 0 0,0-1 0,1 1 0,-1-1 0,1 1 0,-1-1 0,1 0 0,0 0 0,0 1 0,-1-1 0,1 0 0,0-1 0,0 1 0,0 0 0,0 0 0,0-1-1,0 1 1,0-1 0,0 0 0,0 0 0,0 1 0,0-1 0,0-1 0,1 1 0,-1 0 0,0 0 0,0-1 0,0 1 0,0-1 0,0 0 0,0 1 0,-1-1-1,1 0 1,0 0 0,0 0 0,0-1 0,-1 1 0,1 0 0,-1-1 0,1 1 0,-1-1 0,1 1 0,-1-1 0,0 0-1,7-15 9,-1-1-1,-1 1 1,0-1 0,-2 0-1,0 0 1,-1-1 0,-1 1 0,0-1-1,-2 0 1,0 1 0,-1-1-1,-1 0 1,-1 1 0,0 0-1,-2-1 1,0 2 0,-1-4-9,-8-8 25,14 29-25,0 0 1,0-1-1,-1 1 0,1 0 0,0 0 0,0-1 0,-1 1 0,1 0 0,0-1 0,-1 1 0,1 0 0,0 0 0,-1 0 0,1-1 0,0 1 0,-1 0 0,1 0 0,-1 0 0,1 0 0,0 0 0,-1 0 0,1 0 0,0 0 0,-1 0 0,1 0 0,-1 0 0,1 0 0,0 0 0,-1 0 0,1 0 0,-1 0 0,1 0 0,0 0 0,-1 0 0,1 1 0,0-1 0,-1 0 0,1 0 0,0 0 0,-1 1 0,1-1 0,0 0 0,-1 0 0,1 1 0,0-1 0,0 0 0,-1 1 0,1-1 0,0 0 0,0 1 0,0-1 0,0 0 0,-1 1 0,1-1 0,0 1 0,0-1 0,0 0 0,0 1 0,0-1 0,0 1 0,0-1 0,0 0 0,0 1 0,0-1 0,0 0 1,0 1-1,0-1 0,1 1 0,-1-1 0,0 1 0,-2 13-2,1 0 1,1 0-1,0 1 1,1-1-1,0 0 1,1 0-1,1 0 1,0 0-1,1 1 2,1 5 2,34 146-5,-38-160-22,0-1 0,1 1 0,-1 0-1,1-1 1,0 1 0,1-1 0,-1 1 0,1-1 0,0 0 0,0 0 0,1 0 0,-1-1 0,1 1 0,0-1-1,1 0 1,-1 0 0,1 0 0,-1-1 0,1 1 0,0-1 0,0 0 0,5 1 25,12-13-1325,-3-13-602</inkml:trace>
  <inkml:trace contextRef="#ctx0" brushRef="#br0" timeOffset="-205597.551">16973 4084 23013,'-13'32'2419,"6"-8"-2145,1 0 0,2 0 0,1 1 0,0 0 0,2-1-1,1 1 1,1 0 0,3 19-274,7-8 39,4-60 129,19-60-27,-33 81-143,1 1 1,-1 0-1,1 0 1,0 0-1,0 0 1,0 1-1,0-1 1,0 0-1,1 1 1,-1-1 0,0 1-1,1 0 1,-1 0-1,1 0 1,-1 0-1,1 0 1,-1 1-1,1-1 1,0 1-1,-1 0 1,1-1-1,0 1 1,-1 0-1,1 1 1,0-1-1,-1 0 1,1 1-1,0-1 1,-1 1-1,1 0 1,-1 0-1,2 1 2,3 2 6,0 1 0,0 0 0,-1 1-1,0 0 1,0 0 0,0 0 0,-1 0 0,0 1-1,0 0 1,-1 0 0,1 1 0,-2-1-1,1 1 1,-1-1 0,0 1 0,-1 0 0,0 1-1,0-1 1,0 0 0,-1 0 0,-1 1-1,1-1 1,-1 1 0,-1-1-6,1-4 1,1-1 0,-1 1-1,-1 0 1,1-1 0,0 1 0,-1 0-1,0-1 1,0 1 0,0-1 0,0 0-1,0 1 1,-1-1 0,0 0 0,1 1-1,-1-1 1,0 0 0,-1-1 0,1 1-1,0 0 1,-1 0 0,0-1 0,1 0 0,-1 1-1,0-1 1,0 0 0,0-1 0,-1 1-1,1 0 1,0-1 0,-1 0 0,1 0-1,-1 0 1,1 0 0,-1 0 0,1-1-1,-1 1 1,0-1 0,1 0 0,-1 0-1,0-1 1,1 1 0,-4-1-1,-40-21-2363,33 5 1397</inkml:trace>
  <inkml:trace contextRef="#ctx0" brushRef="#br0" timeOffset="-205142.728">17252 4154 19308,'80'-51'4590,"-78"50"-4547,-1 0-1,1-1 0,-1 1 1,1 0-1,-1-1 0,0 0 1,0 1-1,0-1 0,0 0 1,0 1-1,0-1 0,0 0 1,0 0-1,-1 0 1,1 0-1,-1 0 0,1 0 1,-1 0-1,0 0 0,0 0 1,0 0-1,0 0 0,0 0 1,0 0-1,0 0 0,-1 0 1,1 0-1,-1 0 0,1 1 1,-1-1-1,0 0 0,0 0 1,0 0-1,0 1 0,0-1 1,0 0-1,0 1 0,-1-1 1,1 1-1,-1-1 0,1 1 1,-1 0-1,1 0 1,-2-1-43,-63-27 783,64 29-776,1 0 1,-1-1-1,1 1 0,-1 0 0,1 0 0,-1 0 0,0 0 0,1 0 0,-1 1 0,1-1 1,-1 0-1,0 1 0,1-1 0,-1 1 0,1-1 0,0 1 0,-1 0 0,1 0 0,-1 0 1,1-1-1,0 1 0,0 1 0,-1-1 0,1 0 0,0 0 0,0 0 0,0 0 0,0 1 1,1-1-1,-1 1 0,0-1 0,0 0 0,1 1 0,-1-1 0,1 1 0,-1 0 0,1-1 1,0 1-1,0-1 0,-1 1 0,1-1 0,0 1 0,1 0-7,-1 9 11,1-1-1,0 1 1,0-1-1,2 1 1,-1-1-1,1 0 1,1 1-1,-1-2 1,2 1-1,-1 0 1,2-1-1,-1 0 1,1 0-1,0 0 1,1-1 0,0 0-1,1 0 1,-1-1-1,8 6-10,-13-12 6,0 0 0,0 0 0,-1 0 0,1 0-1,0-1 1,0 1 0,0 0 0,0-1 0,0 1 0,0-1 0,0 0 0,0 0-1,0 0 1,0 0 0,0 0 0,0 0 0,0 0 0,0-1 0,0 1 0,0-1-1,0 1 1,0-1 0,-1 0 0,1 0 0,0 0 0,0 0 0,-1 0-1,1 0 1,0 0 0,-1 0 0,1-1 0,-1 1 0,0-1 0,1 1 0,-1-1-1,0 0 1,0 1 0,0-1-6,33-77 167,-29 63-153,45-159 158,-44 172-216,0 9 40,0 1-1,0 0 0,-1 0 1,1 0-1,-2 1 0,1 0 0,-1 0 1,0 0-1,-1 0 0,0 1 1,0-1-1,0 7 5,7 12 35,40 80 228,-42-118 42,14-138-1122,-10 96-357,0 0 776</inkml:trace>
  <inkml:trace contextRef="#ctx0" brushRef="#br0" timeOffset="-204738.763">17523 3436 19468,'1'5'2365,"4"13"-2059,0-2 0,1 1 1,1-1-1,1 0 0,0 0 1,1-1-1,3 5-306,15 26 490,14 33 301,-22-38-440,2-1 0,2-1-1,1-1 1,2-2 0,20 23-351,-24-42 64,-23-17-61,1 0 0,0 0 0,0-1-1,0 1 1,0 0 0,0 0-1,0-1 1,0 1 0,-1 0-1,1 0 1,0-1 0,0 1-1,0 0 1,0-1 0,0 1 0,0 0-1,0 0 1,0-1 0,1 1-1,-1 0 1,0 0 0,0-1-1,0 1 1,0 0 0,0 0-1,0-1 1,0 1 0,1 0 0,-1 0-1,0 0 1,0-1 0,0 1-1,1 0 1,-1 0 0,0 0-1,0-1 1,0 1 0,1 0-1,-1 0 1,0 0 0,0 0 0,1 0-1,-1 0 1,0 0 0,0 0-1,1 0 1,-1 0 0,0-1-1,0 1 1,1 0 0,-1 0-1,0 1 1,1-1 0,-1 0-3,-7-12 41,0 0 0,-1 1 0,-1 1 0,1-1 0,-2 1 0,1 1 0,-1-1 0,-1 2 1,0-1-1,0 2 0,-4-3-41,-14-11 133,-16-11 371,52 31-448,-1 0-1,1 0 0,0-1 1,-1 0-1,1-1 0,-1 1 0,0-1 1,0-1-1,0 1 0,0-1 1,0 0-1,-1 0 0,5-5-55,49-57-3578,-39 39 3171</inkml:trace>
  <inkml:trace contextRef="#ctx0" brushRef="#br0" timeOffset="-204401.484">17952 3471 20916,'0'0'1274,"0"0"240,0 0-214,0 0-381,1 6 97,-11 61-626,8-61-369,0 0-1,0 0 0,0 1 1,1-1-1,0 0 1,0 1-1,1-1 0,0 0 1,0 1-1,0-1 0,1 0 1,0 1-1,0-1 0,0 0 1,1 0-1,0 1 0,2 2-20,-1-7 4,0-1 0,1 1 0,-1-1 0,1 0 0,-1 0-1,1 0 1,0 0 0,-1-1 0,1 1 0,0-1 0,-1 0-1,1 0 1,0 0 0,-1-1 0,1 1 0,0-1 0,-1 0 0,1 0-1,-1 0 1,1-1 0,-1 1 0,1-1 0,-1 0 0,0 0 0,0 0-1,0 0 1,0 0 0,0-1 0,0 0-4,19-9 19,-19 11-15,-1-1-4,-1 1-1,1-1 1,0 1-1,0-1 1,0 1 0,0 0-1,0 0 1,0 0-1,0 0 1,0 0 0,0 0-1,0 0 1,1 1-1,-1-1 1,0 1 0,1-1-1,-1 1 1,0 0-1,0 0 1,1 0 0,-1 0-1,0 1 1,1-1-1,-1 1 1,0-1 0,0 1-1,1 0 1,-1 0 0,0 0-1,0 0 1,0 0-1,0 0 1,0 0 0,0 1-1,-1-1 1,1 1-1,0-1 1,-1 1 0,1 0-1,-1 0 1,1 0-1,-1 0 1,0 0 0,1 1 0,-4 12 100,-1 0 0,0 0 0,-1 0 0,-1 0 0,0-1 0,-1 0 0,0 0 1,-1 0-1,-1-1 0,0 0 0,-1 0 0,0-1 0,-7 7-100,-42 33-25,44-47-614</inkml:trace>
  <inkml:trace contextRef="#ctx0" brushRef="#br0" timeOffset="-189326.275">17281 5322 16396,'0'0'1496,"0"0"-184,-1 10 1345,-20 286 895,-13 55-2958,-21 597-410,14-586-65,14-28-30,20-302-78,6-30 10,-6-8-536,-12-17-332,11-2 31</inkml:trace>
  <inkml:trace contextRef="#ctx0" brushRef="#br0" timeOffset="-188441.319">16841 7267 18476,'0'0'1080,"2"5"778,4 1-1781,0-1 0,1 0 0,-1-1 0,1 1 1,0-1-1,0-1 0,0 1 0,1-1 0,-1 0 0,1-1 0,0 0 1,0 0-1,-1-1 0,1 0 0,0 0 0,0-1 0,0 1 0,0-2 1,0 1-1,3-2-77,7 3 169,490 23 1160,-475-20-1317,0-2 0,0-1 0,0-1 0,1-2 0,-1-2 0,21-4-12,-27 2 9,24-5-4,1 1-1,0 3 1,1 3-1,0 1 1,25 4-5,-52 1 5,-3 1 2,1 0 0,0-2 0,-1-1 0,1 0 0,0-2 0,-1-1 0,1-1 0,-1 0 0,19-8-7,-6-1 6,1 2 0,1 1 1,0 2-1,0 2 0,0 1 1,1 2-1,0 2 0,33 3-6,-56-1 3,2 1 9,0-1 1,0 0-1,0-2 1,0 0-1,0 0 1,0-2-1,0-1 1,10-3-13,-14 2 9,0 1-1,0 0 1,1 1-1,-1 1 1,1 0 0,-1 1-1,1 0 1,0 1 0,-1 1-1,1 0 1,0 1-1,-1 1 1,0 0 0,0 1-1,3 2-8,5 2 38,-18-6-28,1 1 1,0-1 0,0 0 0,-1 0 0,1-1-1,1 1 1,-1-1 0,0 0 0,0 0 0,0-1-1,1 0 1,-1 1 0,0-2 0,0 1 0,0-1-1,1 0 1,-1 0 0,0 0 0,0-1 0,0 1-1,4-3-10,-1-2-20,-6 3 6,0 1 0,0-1 0,0 1 0,1 0 0,-1-1 0,1 1 0,0 0 0,-1 1 0,1-1 0,0 0 0,0 1 0,0-1 0,0 1 0,0 0 1,1 0-1,-1 1 0,0-1 0,0 0 0,1 1 0,-1 0 0,0 0 0,1 0 0,-1 0 0,0 1 0,1-1 0,-1 1 0,0 0 0,0-1 0,0 2 0,0-1 0,0 0 0,0 1 0,0-1 0,0 1 1,0 0-1,0 0 14,8 10-934</inkml:trace>
  <inkml:trace contextRef="#ctx0" brushRef="#br0" timeOffset="-187894.337">19453 6941 23965,'-7'6'4539,"35"15"-4581,59-2 44,-78-18-3,0-1-1,0 1 0,0 1 0,0 0 0,0 0 0,-1 1 1,1 0-1,-1 0 0,1 1 0,-1 0 0,0 1 0,0-1 1,-1 2-1,0-1 0,0 1 0,0 0 0,0 0 0,3 6 2,-4 0 15,-2 1-1,1 0 1,-2 0-1,1 0 1,-2 1-1,0-1 1,-1 1-1,0-1 0,-1 1 1,0 0-1,-1-1 1,-1 1-1,0-1 1,-1 1-1,0-1 1,-1 0-1,0 0 0,-1-1 1,-1 1-1,0-1 1,-1 0-1,0-1 1,-1 1-1,-3 2-14,-3 8 45,-1-2 0,-1 1 0,-1-2 0,-1 0 0,0-1 0,-1-1 0,-13 8-45,4-2-835,20-18-689</inkml:trace>
  <inkml:trace contextRef="#ctx0" brushRef="#br0" timeOffset="-187133.41">17006 5643 14675,'0'-12'8228,"12"-3"-8679,-8 11 1276,30-36-238,-2-1 1,-1-2-1,-2-1 1,3-12-588,129-270 129,-161 325-129,0 0-1,1 1 0,-1-1 1,0 0-1,0 0 0,0 1 1,0-1-1,1 0 1,-1 1-1,0-1 0,1 0 1,-1 1-1,0-1 0,1 1 1,-1-1-1,1 1 1,-1-1-1,1 1 0,-1-1 1,1 1-1,0-1 0,-1 1 1,1-1-1,-1 1 1,1 0-1,0-1 0,-1 1 1,1 0-1,0 0 0,0 0 1,-1-1-1,1 1 1,0 0-1,-1 0 0,1 0 1,0 0-1,0 0 0,-1 0 1,1 1-1,0-1 1,-1 0-1,1 0 0,0 0 1,0 1-1,-1-1 0,1 0 1,-1 1-1,1-1 1,0 0-1,-1 1 0,1-1 1,-1 1-1,1-1 0,-1 1 1,1-1-1,-1 1 1,1-1-1,-1 1 0,1 0 1,-1-1-1,0 1 0,0 0 1,1-1-1,-1 1 1,62 168-100,24 8 140,-70-158-795</inkml:trace>
  <inkml:trace contextRef="#ctx0" brushRef="#br0" timeOffset="-182068.7">16714 5250 16924,'0'0'2648,"0"0"-47,2 0-1345,-1 2-344,18 28-344,-11-8-184,6 3-104,2 1-39,3-1-113,2 0-48,-2-8-40,-2-4 16,-4-8-8,-13-5 0,2 0 48,-1 0-184,17-26-881,-14 5-383</inkml:trace>
  <inkml:trace contextRef="#ctx0" brushRef="#br0" timeOffset="-181803.178">16891 5228 10146,'0'13'2777,"0"70"6948,-6 110-8896,2-18-744,4-173 2255</inkml:trace>
  <inkml:trace contextRef="#ctx0" brushRef="#br0" timeOffset="-180553.481">19517 7573 16468,'-30'-41'6232,"28"39"-4951,2 2-279,13 12-7,130 172-693,44 34-1753,-185-216 67</inkml:trace>
  <inkml:trace contextRef="#ctx0" brushRef="#br0" timeOffset="-180304.393">19485 7859 21653,'0'0'1088,"0"0"432,5-22-456,11 6-431,4-5-105,6-5-216,4-6-104,3-5-152,2-1-16,-3-1-32,-3 3-808</inkml:trace>
  <inkml:trace contextRef="#ctx0" brushRef="#br0" timeOffset="-179104.444">17168 7322 10706,'1'2'7520,"-3"18"-4504,4 53-2059,2-27-586,-3-1 0,-1 1 0,-2 0 0,-4 10-371,5-51 47,-19 279 180,-11 133 728,26-300-23,3-117-1699,1-1-329</inkml:trace>
  <inkml:trace contextRef="#ctx0" brushRef="#br0" timeOffset="-178019.411">17097 7316 9218,'0'2'10244,"-2"2"-5325,-24-33-4521,-13 4-308,35 23-70,0 1-1,-1-1 0,1 1 0,-1 0 1,0 0-1,1 0 0,-1 0 0,0 1 1,0 0-1,1 0 0,-1 0 0,0 0 1,0 1-1,1 0 0,-1 0 0,-1 1-19,-12 1 95,-93 22 452,-45 3-80,136-28-401,-1 1 1,0 2 0,1 0-1,0 1 1,0 1 0,0 1-1,0 1 1,1 0 0,0 2-67,9-7 10,1 0 0,-1-1 0,1 1 0,-1-2 0,0 1-1,1-2 1,-1 1 0,0-1 0,1-1 0,-1 1 0,1-2 0,0 1 0,-1-1 0,1-1 0,-7-3-10,-42-11 29,-230-31 26,56 35-55,132-3 15,61 16-1552,37 2 489</inkml:trace>
  <inkml:trace contextRef="#ctx0" brushRef="#br0" timeOffset="-176928.52">17125 8113 13147,'0'0'2123,"0"0"504,-5 7 881,4 101-3250,6-73-190,-1-1-1,-2 1 0,-1 0 0,-2 0 1,-2 0-1,-1-1 0,-6 26-67,6-37 161,2 1 0,0-1 0,1 1 0,1 0 0,2-1 0,2 15-161,-4-4 102,0-33-22,0-1 23,0 0-14,0 0-51,0 0-132,0 0 38,-1 0-21</inkml:trace>
  <inkml:trace contextRef="#ctx0" brushRef="#br0" timeOffset="-175934.332">15787 7383 7514,'-3'1'578,"-1"-1"0,1 1 1,-1-1-1,0 0 0,1 0 1,-1 0-1,0 0 1,1-1-1,-1 1 0,1-1 1,-1 0-1,1 0 0,-1 0 1,1-1-1,0 1 1,-1-1-1,-1-1-578,-26-30 3398,30 32-2969,1 1-180,-21-16 295,-3-15-521,18 24-2,-6 6 244,-192-8 1996,99 31-1828,97-19-396,0 1 0,-1-1 0,0-1-1,1 1 1,-1-2 0,0 1 0,0-1 0,0 0-1,0-1 1,0 0 0,0 0 0,1-1 0,-1-1 0,0 1-1,-1-1-36,-33-16 71,37 21-1340,6-1 103</inkml:trace>
  <inkml:trace contextRef="#ctx0" brushRef="#br0" timeOffset="-174041.628">16399 3678 12243,'-8'53'9666,"40"18"-4731,-31-70-4329,6-24 279,-12-122-226,-48-518-457,62 644-257,9 40 23,90 274-59,-82-211 109,3-1 0,33 62-18,-55-131 12,0-1 0,1 1 0,1-1 0,0-1-1,1 0 1,0 0 0,1-1 0,3 3-12,-13-13 59,-1-5 43,0-3-73,0 0-1,-1 0 1,-1 0-1,1 0 1,-1 0-1,0 0 0,-1 0 1,1 1-1,-1-1 1,-1 1-1,1 0 1,-3-3-29,-17 10-732,8 10-606</inkml:trace>
  <inkml:trace contextRef="#ctx0" brushRef="#br0" timeOffset="-173392.757">16383 3860 18860,'1'3'323,"-2"-2"-220,1 0 1,0 1-1,0-1 0,-1 0 1,1 0-1,0 0 0,0 0 0,0 0 1,0 0-1,0 0 0,1 1 0,-1-1 1,0 0-1,0 0 0,1 0 0,-1 0 1,1 0-1,-1 0 0,1 0 0,-1 0 1,1 0-1,-1 0 0,1 0 0,0-1 1,0 1-1,-1 0 0,1 0 0,0-1 1,0 1-1,0 0 0,0-1 1,0 1-1,0-1 0,0 1 0,0-1 1,0 1-1,0-1 0,0 0 0,0 0 1,0 1-1,0-1 0,1 0 0,-1 0 1,0 0-1,0 0 0,1-1-103,18-84 1679,-20 76-1595,1-172 533,-8-1 0,-22-117-617,17 190 58,2 24 118,32 139-193,15 58-79,-16-42 114,3-1 0,3-1 0,3-1 0,3-1-1,31 45-17,-51-95 14,-1 2-1,-1 0 0,-1 0 0,-1 1 1,0 0-1,-1 1 0,-1 0 0,-1 0 1,-1 1-1,-1-1 0,0 1 0,-2 0 1,0 1-14,-2-21 32,0-1-111,0 0-608,-2 0-583</inkml:trace>
  <inkml:trace contextRef="#ctx0" brushRef="#br0" timeOffset="-171745.184">16510 3904 11370,'6'6'9938,"2"-19"-7781,-11-55-547,-74-572-463,30 359-1163,77 407-200,-19-60 226,3-1 1,3 0 0,2-2-1,4 0 1,1-1 0,4-2-1,2 0 1,16 19-11,-12-35 34,-25-34-27,-1 1 0,1 0 0,-2 0 0,0 1 0,0-1 0,-1 2 0,-1-1 1,4 11-8,-4 31-396,-12-55-625</inkml:trace>
  <inkml:trace contextRef="#ctx0" brushRef="#br0" timeOffset="-66308.474">17189 7324 8138,'0'0'2056,"0"0"1793,0 0-874,0 0-894,0 0-558,0 0-439,0 0-229,0 0-122,0 0-178,0 0-121,0 0-161,0 0-88,0 0-78,19-2 2463,24-22-2498,-10 2 19,1-4-90,34-17 32,-10 5-10,-35 19-24,6-12 2,-6 15-1,7 4 3,-7-4 2,6-16-12,-4 13 7,7 2 7,-5 3 4,4-10-1,-8 2-24,10-8 10,-13 11 22,8-11-15,10-23 0,-14 34-22,20-12 38,-33 17-6,15-18-13,-2 18 40,-2 7 424,-20 7-576</inkml:trace>
  <inkml:trace contextRef="#ctx0" brushRef="#br0" timeOffset="-64554.627">17954 6708 10098,'0'0'1933,"0"0"2097,1 1 2898,18-8-5676,12-10-1078,10-3 911,-11-8-1062,-22 21-13,-8 7-2,0 0 2,0 0 3,0 0-4,22-21 23,13 15 562,-31-4-586,9-23 4,-10 24-998,-3 9 1478</inkml:trace>
  <inkml:trace contextRef="#ctx0" brushRef="#br0" timeOffset="-63588.552">18202 6551 15203,'0'0'1826,"0"0"178,0 0-577,0 0-482,0 0-281,0 0-117,0 0-62,0 0-106,0 0-55,-1 18 1239,-9 71-844,-7 196-343,14-96-116,5-175-202,-1 0 0,-1 0 1,0 0-1,-1 0 1,0 0-1,-1 0 0,0 0 1,-2 0-1,-1 6-58,4-19 191,1-1-43,0 0-65,0 0-53,0 0-18,0 0 2,0 34-181,-1-34-649</inkml:trace>
  <inkml:trace contextRef="#ctx0" brushRef="#br0" timeOffset="-57567.225">17625 7570 9586,'0'0'2042,"0"0"2181,0 0-1314,0 0-1259,0 0-601,0 0-329,3 3-99,85 96 2434,35 8-2887,-122-106-147,-1-1-1,0 0-69,0 0-382,0 0-20,0 0 1276</inkml:trace>
  <inkml:trace contextRef="#ctx0" brushRef="#br0" timeOffset="-57270.398">17672 7865 11835,'0'0'1976,"0"-2"3353,0 1-3232,0-2-993,7-48-40,5 33-256,1 1-128,2 1-280,1 1-112,-3 6-119,2 2-49,-4 0-48,-1 1-24,-4-3-8,-1-1-72,-4-3-897,-1-3-47</inkml:trace>
  <inkml:trace contextRef="#ctx0" brushRef="#br0" timeOffset="-54822.353">17777 7739 9418,'0'0'2481,"1"-1"7512,10-16-7670,31-49-2054,40-41-141,-68 96-121,-13 10-86,-1 1-332,0 0-337</inkml:trace>
  <inkml:trace contextRef="#ctx0" brushRef="#br0" timeOffset="-52102.3">17875 7416 9498,'-8'-21'8125,"8"-1"-3623,1 18-4381,0 0 0,0 0 0,0 0 0,1 0 0,-1 0 1,1 1-1,0-1 0,0 1 0,0-1 0,1 1 0,-1 0 0,1 0 1,0 0-1,0 0 0,0 0 0,0 1 0,0-1 0,0 1 0,1 0 1,0 0-1,-1 0 0,1 1 0,0-1 0,-1 1 0,4-1-121,-5 3 28,0 0 0,0 0 0,0 1 0,0-1-1,0 1 1,0-1 0,0 1 0,-1-1 0,1 1-1,-1 0 1,1 0 0,-1 0 0,0 0 0,0 0-1,0 0 1,0 0 0,0 1 0,0-1 0,-1 0-1,1 0 1,-1 1 0,1-1 0,-1 0 0,0 1-1,0-1 1,0 0 0,0 1 0,0-1 0,-1 0-1,1 1 1,-1-1 0,0 0 0,1 0 0,-1 1-1,0-1 1,0 0 0,0 0 0,-1 1-28,0 9 118,-1-2-76,1 0 0,1 0-1,0 0 1,0 0 0,1 1 0,0-1-1,1 0 1,0 0 0,1 0-1,0 0 1,0 0 0,1 0 0,0-1-1,1 1 1,0-1 0,1 0-1,0 0 1,6 8-42,18-5-571,-20-11-380</inkml:trace>
  <inkml:trace contextRef="#ctx0" brushRef="#br0" timeOffset="-50306.633">18323 6860 17188,'0'0'1984,"0"0"281,2 0-1465,-1 0-144,1 2-200,0-1-152,52 31-104,-39-23-32,-2-2-72,2-2-24,-2-2-32,-1 0 0,-1-1-8,-3 1-8,0 2 48,-2-2-240,-6-3-744,0 0 208</inkml:trace>
  <inkml:trace contextRef="#ctx0" brushRef="#br0" timeOffset="-50045.022">18488 6739 18748,'3'35'1352,"0"7"297,0 5-625,0 4-248,-2 2-128,2-7-280,2-5-112,-1-11-160,-3-10-48,1-10-88,-2-10-272,0 0-552,0 0-296</inkml:trace>
  <inkml:trace contextRef="#ctx0" brushRef="#br0" timeOffset="-49700.375">18570 6630 10050,'50'-25'12029,"-22"50"-10284,-35 35-93,4-51-1604,-1 1 1,2 0-1,0 0 0,0 0 0,0 0 0,1 0 1,1 0-1,0 0 0,0 0 0,1 0 0,0 0 1,1 0-1,0 0 0,2 3-48,-4-12 3,0 1 1,0-1-1,0 0 1,1 0-1,-1 0 1,1 1-1,-1-1 1,1 0-1,-1 0 1,1 0-1,0 0 1,-1 0-1,1 0 1,0 0-1,0 0 1,0 0-1,-1-1 0,1 1 1,0 0-1,0-1 1,1 1-1,-1 0 1,0-1-1,0 1 1,0-1-1,0 1 1,0-1-1,0 0 1,1 0-1,-1 1 1,0-1-1,0 0 1,1 0-1,-1 0 1,0 0-1,0 0 1,0-1-1,1 1 1,-1 0-1,0 0 0,0-1 1,0 1-1,0-1 1,1 1-1,-1-1 1,0 1-1,0-1 1,0 0-1,0 0 1,0 1-1,-1-1 1,1 0-1,0 0 1,0 0-1,0 0 1,-1 0-1,1 0 1,0 0-1,-1 0 1,1 0-1,-1-1-3,36-36-312,-9 17-350</inkml:trace>
  <inkml:trace contextRef="#ctx0" brushRef="#br0" timeOffset="-48888.326">17570 6908 11250,'-4'0'1849,"4"2"11165,2-2-11491,0-1-3287,2-5 1811,0 0-1,0 0 0,-1 0 1,0-1-1,0 1 1,-1-1-1,1 1 1,-1-1-1,-1 0 0,1 0 1,-1 0-1,-1 0 1,1 0-1,-1 0 1,-1-4-47,4-19 47,27-174 141,-30 205-188,0-1 0,0 1-1,0-1 1,0 0-1,0 1 1,0-1-1,0 1 1,1-1-1,-1 1 1,0-1-1,0 1 1,0-1 0,0 0-1,1 1 1,-1-1-1,0 1 1,0-1-1,1 0 1,-1 1-1,0-1 1,1 0 0,-1 1-1,0-1 1,1 0-1,-1 1 1,1-1-1,-1 0 1,0 0-1,1 0 1,-1 1 0,1-1-1,-1 0 1,1 0-1,-1 0 1,1 0-1,-1 0 1,1 0-1,-1 0 1,0 0 0,1 0-1,-1 0 1,1 0-1,-1 0 1,1 0-1,-1 0 1,1 0-1,-1-1 1,1 1 0,-1 0-1,0 0 1,1 0-1,-1-1 1,1 1-1,-1 0 1,0-1-1,1 1 1,-1 0 0,0-1-1,1 1 1,-1 0-1,0-1 1,0 1-1,1-1 1,-1 1-1,0 0 1,0-1 0,16 42-44,20 141-212,-35-179-854</inkml:trace>
  <inkml:trace contextRef="#ctx0" brushRef="#br0" timeOffset="-38309.068">16856 6948 2088,'-87'-64'3299,"35"14"2191,35 33-3219,13 14-1841,0 0 0,1 0 0,0 0 0,0 0 0,0-1 1,0 1-1,0-1 0,1 0 0,-1 0 0,1 0 0,0 0 0,0 0 1,1 0-1,-1 0 0,1-1 0,0 1 0,0-1 0,0 1 1,1-1-431,0 6 56,1-1 1,-1 1-1,1-1 1,-1 0-1,1 1 1,-1-1 0,1 1-1,-1-1 1,1 0-1,-1 1 1,1-1 0,-1 0-1,1 1 1,-1-1-1,1 0 1,0 0-1,-1 0 1,1 0 0,0 0-1,-1 1 1,1-1-1,-1 0 1,1 0 0,0-1-1,-1 1 1,1 0-1,0 0 1,-1 0-1,1 0 1,-1 0 0,1-1-1,0 1 1,-1 0-1,1-1 1,-1 1 0,1 0-1,-1-1 1,1 1-1,-1 0 1,1-1 0,-1 1-1,1-1 1,-1 1-1,0-1 1,1 1-1,-1-1 1,0 0 0,1 1-1,-1-1 1,0 1-1,0-1 1,0 0 0,1 1-1,-1-1 1,0 1-1,0-1-56,106 133 938,-67-89-843,29 32 42,-2 3 1,-4 4 0,22 40-138,-54-77 109,-29-44-79,5 10-98,-22-8-621,-3-11-1175</inkml:trace>
  <inkml:trace contextRef="#ctx0" brushRef="#br0" timeOffset="-36720.561">16898 7878 12211,'0'0'2455,"0"0"779,0 0-1444,0 0-576,2 4 3042,11 4-3057,-11-8-1193,0 0-1,0 0 1,0-1 0,0 1 0,0 0 0,0-1-1,0 0 1,0 1 0,-1-1 0,1 0-1,0 0 1,0 0 0,-1 0 0,1 0-1,-1-1 1,1 1 0,-1 0 0,1-1-1,-1 1 1,0-1 0,1 0 0,-1 1 0,0-1-1,0 0 1,0 0 0,-1 1 0,1-1-1,0 0 1,-1 0 0,1 0 0,-1-2-6,80-158 169,-41 44-136,-31 104-18,0 9 42,0-7-530,-6 9-293</inkml:trace>
  <inkml:trace contextRef="#ctx0" brushRef="#br0" timeOffset="-35819.76">17225 7457 15203,'0'0'2321,"0"0"229,0 0-993,0 0-690,4 1-153,5 4-448,-1 1 0,1 0 0,-1 0 0,0 0 0,-1 1 0,0 0 0,0 1-1,0-1 1,5 9-266,9 9 355,129 158 225,-32-21-265,-117-160-267,-1-2 12,0 0 20,0 0-8,0 0-15,0 0-10,5 9-983,-22-5-342</inkml:trace>
  <inkml:trace contextRef="#ctx0" brushRef="#br0" timeOffset="-34667.943">16911 8072 10194,'-2'-1'541,"-5"5"14633,2 7-16606,-7 23 1526,2-15 76,10-19-166,0 0-1,0 0 0,-1-1 1,1 1-1,0 0 0,0 0 1,0 0-1,-1 0 0,1 0 1,0-1-1,0 1 0,-1 0 1,1 0-1,0 0 0,0 0 0,-1 0 1,1 0-1,0 0 0,0 0 1,-1 0-1,1 0 0,0 0 1,-1 0-1,1 0 0,0 0 1,0 0-1,-1 0 0,1 0 1,0 0-1,0 1 0,-1-1 1,1 0-1,0 0 0,0 0 1,0 0-1,-1 1 0,1-1 1,0 0-1,0 0 0,0 0 1,-1 1-1,1-1 0,0 0 1,0 0-1,0 0 0,0 1 1,0-1-1,0 0 0,0 0 0,-1 1 1,1-1-1,0 0 0,0 0 1,0 1-1,0-1 0,0 0 1,0 1-1,0-1 0,0 0 1,0 0-1,1 1-3,72-182 496,-22 38-453,6-33 15,-53 150-46,-3 14-10,0 1 0,1-1 0,1 0 0,0 1 0,0-1 1,1 1-1,1 0 0,0 0 0,3-5-2,-3 11 0,3 5 450,-6 2-875</inkml:trace>
  <inkml:trace contextRef="#ctx0" brushRef="#br0" timeOffset="-30093.206">16875 8281 6041,'3'1'10371,"5"4"-5315,26 12-5920,-24-11 1763,11 0 227,152 2 442,-80-22-658,-42 21-955,-43-4 112,0-1 1,0-1 0,1 1-1,-1-1 1,1-1-1,-1 1 1,1-2 0,-1 1-1,0-1 1,1 0-1,-1-1 1,0 0 0,0 0-1,0-1 1,0 0-1,0 0 1,3-2-68,192-77 544,1-40-516,-147 94-17,23-21 18,-48 3-16,-24 32-11,0 1 0,2 0 0,-1 0 0,1 1 0,1 1 0,0-1 0,1 2 0,0-1 0,1 2 0,0 0 0,10-5-2,-20 13 3,0-1 0,0 1 1,0-1-1,0 0 1,0 0-1,0 0 0,0 0 1,-1 0-1,1-1 0,-1 1 1,1-1-1,-1 0 0,0 1 1,0-1-1,0 0 1,-1 0-1,1-1 0,-1 1 1,0 0-1,1 0 0,-2-1 1,1 1-1,0-1-3,0-2 1,1 1 1,0-1-1,0 1 0,0 0 0,0 0 1,1 0-1,0 0 0,0 0 0,0 1 1,1-1-1,-1 1 0,1 0 0,0 0 1,0 0-1,1 1 0,-1 0 1,1-1-1,0 1-1,-1 0 2,-1 0 1,1 0 0,-1-1 0,0 1-1,0-1 1,0 0 0,0 0-1,-1 0 1,0 0 0,0-1 0,0 1-1,0 0 1,-1-1 0,1 0-1,-1 1 1,-1-1 0,1 0-1,0 1 1,-1-1 0,0 0-3,11-42 18,-8 40-18,33-128 8,-10 47 4,-20 73-4,-1 1 1,-1-1 0,-1 0-1,0 0 1,0 0 0,-2 0-1,0 0 1,0-1-9,-13-166 312,-33 30-121,43 137-83,0 0 1,-1 0-1,0 0 0,-1 1 0,-1-1 1,-1 1-1,0 0 0,0 0 1,-2-1-109,-105-65 435,102 69-396,0 2 1,-1-1 0,-1 2 0,1-1-1,-1 2 1,-1 0 0,1 0 0,-1 1-1,0 1 1,-1 1 0,-8-2-40,-114-55 165,69 24-135,-85-21 24,137 53-49,0 1 0,-1 1 0,1 1 0,-1 0 0,0 1-1,0 1 1,1 1 0,-1 0 0,0 1-5,-57 2 35,-74-26-34,136 21 0,-1 1 0,0 0 0,0 1 0,0 0 0,1 1 0,-1 0 0,0 1 0,1 0 0,0 1 0,0 1 0,-8 3-1,-46 15 4,-112-3-3,172-20-3,1 0 0,-1 1 0,1-1 0,-1 1 0,1 0-1,0 1 1,-1-1 0,1 1 0,0 0 0,0 0 0,0 1-1,0-1 1,1 1 0,-1 0 0,1 0 0,-1 1 0,1-1-1,0 1 1,0 0 0,1 0 0,-1 1 2,-106 94-3,102-91 2,0 0 0,0 0-1,1 0 1,0 1 0,0 0 0,1 0-1,0 1 1,1-1 0,0 2-1,1-1 1,0 0 1,-51 81 13,49-84-15,-1 1 0,1-1 0,0 1-1,1 0 1,0 0 0,0 1 0,1 0 0,0 0 0,0 0 0,1 0 0,0 0-1,1 1 1,0-1 0,0 1 0,1 6 2,-25 151-8,11 32-13,-24-35 18,23-7-4,15-135 5,1-1 0,0 1-1,2 0 1,1-1-1,0 1 1,2-1 0,0 0-1,2 0 1,0-1-1,3 4 3,5 20-1,-12-31-1,1 0-1,0-1 1,1 0-1,0 0 1,1 0-1,0 0 1,1-1-1,0 0 1,1 0-1,0-1 1,1 0-1,0-1 1,4 4 2,133 110 1,-55-95 1,-83-27-2,0-1 0,0 2 0,1-1 0,-1 1 0,0 0 0,0 1 0,-1 0 0,1 0 0,-1 1 0,1 0 0,-1 0 0,4 4 0,6-1-108,19 11-230,-13-4-130</inkml:trace>
  <inkml:trace contextRef="#ctx0" brushRef="#br0" timeOffset="-28957.153">17098 3014 19572,'-8'11'1801,"-1"1"-97,7-5-560,2-7-200,0 0-359,2 0-105,33-8-16,-15-11-32,8-9-104,6-7-112,9-9-144,4-1-16,4-2-40,-4 5-8,-8 8 16,-7 5-64,-11 9-808,-8 4-585</inkml:trace>
  <inkml:trace contextRef="#ctx0" brushRef="#br0" timeOffset="-28601.44">17076 2606 19724,'32'20'3873,"-10"39"-2579,-19-19-1033,-2 0 0,-1 1 1,-2 0-1,-2-1 1,-2 0-1,-2 0 0,-1-1 1,-2 0-1,-2 0 0,-1-1 1,-16 29-262,12-21 225,2-6-99,10-28-90,1 0 1,0 0 0,1 0-1,0 1 1,1 0 0,1-1-1,0 1 1,0 10-37,2-23 0,0 1 0,1 0-1,-1 0 1,1 0 0,-1-1 0,1 1-1,0 0 1,-1-1 0,1 1 0,0-1-1,-1 1 1,1-1 0,0 1 0,0-1-1,-1 1 1,1-1 0,0 1 0,0-1-1,0 0 1,0 0 0,0 1 0,-1-1-1,1 0 1,0 0 0,0 0 0,0 0 0,0 0-1,0 0 1,0 0 0,0-1 0,-1 1-1,1 0 1,0 0 0,0-1 0,0 1-1,0 0 1,-1-1 0,1 1 0,0-1-1,0 1 1,-1-1 0,1 1 0,0-1-1,-1 0 1,1 1 0,0-1 0,-1 0-1,1 1 1,-1-1 0,2 0 0,189-159-215,-125 107-442</inkml:trace>
  <inkml:trace contextRef="#ctx0" brushRef="#br0" timeOffset="-25867.607">18646 3028 21453,'-79'1'5814,"75"0"-5759,-1 0 0,1 0 0,0 0 0,0 1 0,0-1 0,1 1 0,-1 0 0,0 1 0,1-1 0,-1 0 0,1 1 0,0 0 0,0 0-1,0 0 1,0 0 0,0 0 0,1 1 0,-1-1 0,1 1 0,0 0 0,0 0 0,1 0 0,-1 0 0,1 0 0,-1 4-55,0 5 3,0 1 0,2 0 1,-1 0-1,2 0 0,0 0 1,1 0-1,0 0 0,1-1 1,1 1-1,0-1 0,0 0 1,2 0-1,-1 0 0,2-1 1,0 0-1,0 0 0,1 0 1,0-1-1,1 0 0,0-1 1,1 0-1,0-1 0,1 1 1,0-2-1,0 0 0,2 0-3,-11-6-49,0 0 0,1-1 0,-1 0 0,0 1 0,1-1 0,-1 0-1,1 0 1,-1 0 0,1 0 0,-1-1 0,1 1 0,0-1-1,-1 0 1,1 1 0,0-1 0,-1 0 0,1-1 0,0 1-1,-1 0 1,1-1 0,0 0 0,-1 1 0,1-1 0,-1 0-1,1 0 1,-1-1 0,1 1 0,-1 0 0,1-1 49,22-20-1721</inkml:trace>
  <inkml:trace contextRef="#ctx0" brushRef="#br0" timeOffset="-24990.878">18782 2913 19956,'0'0'1847,"0"0"114,0 0-602,0 0-632,1 4-314,99 261 747,-67-200-552,-32-65-598,0-1 0,1 1 0,-1 0 0,0 0 0,0-1 0,1 1 0,-1 0 0,0-1 0,0 1 0,0-1 0,1 0 0,-1 1 0,0-1 0,0 0 0,0 0 0,0 1 0,0-1 0,0 0 0,-1 0 0,1 0 0,0 0 0,0 0 0,-1-1 0,1 1 0,0 0 0,-1 0 0,0 0 0,1-1 0,-1 1 0,1 0 0,-1 0 0,0-1 0,0 1 0,0 0 0,0 0 0,0-1 0,0 1 0,0 0 0,0-1 0,-1 1-10,2-3 22,12-74 97,-12 63-112,0 0-1,1 0 1,1 1 0,1-1-1,0 1 1,0 0-1,2 0 1,-1 1 0,2-1-1,4-6-6,-10 19-2,0-1 0,0 1 0,-1-1 0,1 1 0,0 0 0,1 0 0,-1 0 0,0-1 0,0 1 1,0 0-1,1 0 0,-1 1 0,1-1 0,-1 0 0,0 0 0,1 1 0,-1-1 0,1 1 0,0-1 0,-1 1 0,1-1 0,-1 1 0,1 0 0,0 0 0,-1 0 0,1 0 0,0 0 0,-1 0 0,1 1 0,-1-1 0,1 0 0,0 1 0,-1-1 0,1 1 0,-1 0 1,1 0-1,-1-1 0,0 1 0,1 0 0,-1 0 0,0 0 0,1 0 2,39 59-67,-20 14 149,-21-74 21,-1-4 34,-9-42 54,-2 1 0,-2 0 0,-2 1 0,-2 1 0,-6-9-191,18 39 28,11 14-49,-3 1 13,0-1 1,0 1-1,-1-1 0,1 1 0,0-1 1,0 0-1,0 0 0,1 0 1,-1 0-1,0 0 0,0 0 0,0-1 1,1 1-1,-1-1 0,0 1 1,1-1-1,-1 0 0,0 0 0,1 0 1,-1 0-1,1 0 0,-1-1 1,0 1-1,1-1 0,-1 1 0,0-1 1,0 0-1,0 0 0,0 0 0,1 0 1,-1 0-1,0-1 0,-1 1 1,1-1-1,0 1 0,0-1 0,-1 0 1,1 1-1,-1-1 0,1 0 1,-1 0-1,0 0 0,0 0 0,0 0 1,0-1-1,0 1 0,0-1 8,-1-16-349,-7-2 1286</inkml:trace>
  <inkml:trace contextRef="#ctx0" brushRef="#br0" timeOffset="-24744.54">18849 2525 21421,'0'0'784,"0"0"80,1 0-336,34 10-336,-14-3-88,-5-1-824</inkml:trace>
  <inkml:trace contextRef="#ctx0" brushRef="#br0" timeOffset="-24526.889">19336 2579 21109,'6'-54'5782,"-6"52"-4900,-3 4-401,-3 7-461,1-1-1,0 1 1,0 0-1,1 0 1,0 0 0,1 1-1,0 0 1,0-1-1,1 1 1,1 0 0,-1 0-1,1 0 1,1 0 0,0 0-1,1 1-19,-2 2 22,-1 12-3,2-1-1,0 1 1,2 0 0,1-1-1,0 0 1,2 0 0,6 18-19,-10-40 0,-1 0 0,0 0 0,1 0 0,-1-1 0,1 1 0,0 0 0,0-1 0,-1 1 0,1-1 0,0 1 0,0-1 0,1 1 0,-1-1 1,0 0-1,0 1 0,1-1 0,-1 0 0,1 0 0,-1 0 0,1 0 0,-1 0 0,1 0 0,-1-1 0,1 1 0,0 0 0,0-1 0,-1 1 0,1-1 0,0 0 0,0 0 0,-1 1 0,1-1 1,0 0-1,0-1 0,0 1 0,-1 0 0,1 0 0,0-1 0,0 1 0,-1-1 0,1 0 0,0 1 0,-1-1 0,1 0 0,0 0 0,-1 0 0,0 0 0,1 0 0,-1 0 0,1-1 0,0 0 0,41-42-1739,-24 14-444</inkml:trace>
  <inkml:trace contextRef="#ctx0" brushRef="#br0" timeOffset="-24108.476">19292 2244 11186,'0'0'1467,"0"0"1761,0 0-492,0 0-955,3 2-478,6 7-867,0 0 1,-1 0-1,0 1 0,0 0 1,-1 0-1,-1 1 1,0 0-1,0 0 1,-1 0-1,-1 1 1,3 6-437,5 12 348,30 71 281,-22-47-497,3-1-1,2-2 0,2 0 1,28 38-132,-53-86 77,-2-3-22,-16-51-2216,2 26 798</inkml:trace>
  <inkml:trace contextRef="#ctx0" brushRef="#br0" timeOffset="-23795.586">19671 2463 19148,'10'-1'764,"-8"1"-583,1 0 0,0 1 0,-1-1 0,1-1 0,-1 1 1,1 0-1,0-1 0,-1 1 0,1-1 0,-1 0 0,0 0 0,1 0 0,-1 0 0,1 0 0,-1 0 0,0-1 0,0 1 0,0-1 0,0 1 0,0-1 0,0 0 0,0 0 0,-1 0 0,1 0 0,-1 0 0,1 0 1,-1-1-1,0 1 0,0 0 0,0-1 0,0 1 0,0-1 0,0 0-181,0-3 127,-1-1-1,1 1 1,-1-1 0,-1 1 0,1 0-1,-1-1 1,0 1 0,0 0 0,-1 0-1,0 0 1,0 0 0,0 0 0,-1 0-1,0 0 1,0 1 0,0-1 0,-1 1-1,0 0 1,0 0 0,0 0 0,-1 0-1,1 1 1,-5-3-127,8 7 8,0 0-1,-1 0 1,1 0 0,-1 0-1,1 0 1,-1 0 0,1 0-1,-1 1 1,1-1 0,-1 0-1,1 1 1,-1 0 0,1-1-1,0 1 1,-1 0 0,1-1-1,0 1 1,0 0 0,0 0-1,-1 0 1,1 0 0,0 0-1,0 0 1,0 0 0,1 1-1,-1-1 1,0 0 0,0 0-1,1 1 1,-1-1 0,1 1-1,-1-1 1,1 0 0,-1 1-1,1-1 1,0 1 0,0-1-1,0 1 1,0-1 0,0 1-1,0-1 1,0 1 0,0-1-1,0 1 1,1-1 0,-1 1-1,1-1 1,-1 0 0,1 1-1,0-1 1,-1 1-8,0 20-2,1 0 0,1 0 0,1 0 0,1 0 0,1 0 0,1-1 0,1 0-1,0 0 1,2 0 0,0-1 0,1 0 0,2-1 0,10 15 2,-19-31-20,0 1-1,0 0 1,0-1-1,0 1 1,1-1-1,-1 0 1,1 0-1,0-1 1,0 1-1,0-1 1,0 0-1,0 0 1,1 0-1,-1 0 1,1-1-1,-1 0 1,1 0 0,-1 0-1,1 0 1,0-1-1,-1 0 1,1 0-1,0 0 1,0-1-1,-1 1 1,1-1-1,-1 0 1,1 0-1,-1-1 1,1 1-1,-1-1 1,0 0-1,1 0 1,-1-1-1,0 1 1,-1-1-1,1 0 1,0 0-1,-1 0 21,17-21-3746</inkml:trace>
  <inkml:trace contextRef="#ctx0" brushRef="#br0" timeOffset="-21541.077">19967 2131 11947,'36'15'8057,"-34"-14"-6743,9-7 1899,57-54-2529,30-67-632,-71 65-35,-4 0 1,-2-2 0,-2 0-1,-4-1 1,-2-1-1,-4 0 1,-2 0 0,-3-1-1,-4-50-17,3 49 12,-5 10 84,-2 0-1,-2 0 0,-3 1 1,-3 0-1,-2 0 0,-11-23-95,10 24 67,9 33-9,-1 0 0,0 1 0,-2 0 0,-1 0 0,0 1 0,-2 1 0,0-1 0,-1 2 0,-1 0 0,-15-16-58,7 12 83,-1 0 1,-1 1-1,-1 2 0,-1 1 0,0 0 0,-2 2 0,0 2 0,-1 0 1,0 2-1,-1 1 0,0 1 0,-1 1 0,0 2 0,-1 2 0,-27-3-83,-186-18 612,225 27-631,-1 1 0,0 2 0,1 0 0,0 1 0,-1 1 0,2 1 0,-1 1 0,1 0 0,0 2 0,0 0 0,1 1 0,0 1 0,1 0 0,1 1 0,-1 1 0,1 2 19,-9 4 28,0-1-1,-2-1 0,0-2 0,0 0 0,-1-2 0,-26 8-27,-110 13-39,150-28-710,5 1-671</inkml:trace>
  <inkml:trace contextRef="#ctx0" brushRef="#br0" timeOffset="-21159.566">18767 1 15723,'0'0'2758,"0"0"-323,0 0-1037,-1 2-426,-35 103 514,-141 290-430,174-391-1050,1 1 0,-1-1 0,1 1 0,0 0 0,0 0 0,0 0 0,0 0 0,1 0 0,0 0 0,0 0 0,1 0-1,-1 0 1,1 1 0,0-1 0,1 0 0,-1 0 0,1 1 0,0-1 0,0 0 0,1 0 0,-1 0 0,1 0 0,0 0 0,1-1 0,-1 1 0,1 0 0,0-1 0,0 0-1,0 0 1,1 0 0,-1 0 0,1 0 0,3 1-6,6 2-147,1-2 1,0 0-1,1-1 0,-1 0 0,1-1 0,-1-1 0,1 0 1,0-1-1,0 0 0,0-2 0,11 0 147,45-6-2220</inkml:trace>
  <inkml:trace contextRef="#ctx0" brushRef="#br0" timeOffset="-7468.036">13596 3514 15531,'14'25'5806,"17"-27"-4290,29-29-1353,-22-8 84,-34 33-230,0 0-1,0 1 1,0-1 0,1 1-1,0 0 1,0 0 0,0 0-1,1 1 1,0 0-1,-1 0 1,1 0 0,1 1-1,-1 0 1,0 0 0,1 1-1,0-1 1,-1 2 0,1-1-1,0 1 1,0 0-1,0 0 1,0 0 0,0 1-1,4 1-16,-25 19 1941,-112 43-698,119-57-1227,0-1 1,0 1 0,0 1-1,1-1 1,0 1-1,0 0 1,0 1 0,1 0-1,1-1 1,-1 1 0,1 1-1,0-1 1,-2 8-17,57-47-140,125-137 238,-175 167-87,-1 1 2,0 0-3,-4 5 35,-126 125 167,129-128-202,1-2-22,7-12-49,6-2-66,0 1 0,1 1-1,0 0 1,1 1 0,1 0-1,0 1 1,0 1 0,1 1-1,0 0 1,11-3 127,-26 11-954,-2 0-329,0 0-114</inkml:trace>
  <inkml:trace contextRef="#ctx0" brushRef="#br0" timeOffset="1135.564">16109 215 11763,'-2'-36'10226,"2"33"-7257,-3 4-2693,2 0 123,-2 5-337,0-1-1,0 0 0,0 1 0,1 0 0,0 0 0,0-1 0,1 1 0,0 0 0,0 0 0,0 1 1,0-1-1,1 0 0,0 0 0,1 0 0,-1 0 0,1 0 0,0 0 0,1 0 0,-1 0 0,1 0 1,2 5-62,-3-8 15,108 415 35,-100-377-81,14 135-385,-27-162-65,-8-12 1281</inkml:trace>
  <inkml:trace contextRef="#ctx0" brushRef="#br0" timeOffset="1418.417">15966 734 9786,'5'72'7494,"10"-2"-3699,-8-48-3712,1-1-1,1 0 0,0 0 0,2-1 1,1 0-1,0-1 0,1-1 0,1 0 1,1 0-1,0-2 0,1 0 0,1 0 1,11 6-83,-26-19 57,0-1 1,0 1 0,1-1-1,-1 0 1,0 0 0,1 0 0,0 0-1,-1 0 1,1-1 0,0 1-1,0-1 1,0 0 0,0 0-1,0 0 1,0 0 0,0 0-1,1-1 1,-1 1 0,0-1-1,0 0 1,0 0 0,1 0 0,-1-1-1,0 1 1,0-1 0,0 1-1,0-1 1,0 0 0,0 0-1,0-1 1,0 1 0,0 0-1,0-1 1,0 0 0,-1 0-1,1 0 1,-1 0 0,1 0-1,-1 0 1,0-1 0,0 1 0,0-1-1,0 1 1,0-1 0,-1 0-1,1 0 1,-1-1-58,56-182 1014,-49 150-957,46-244-65,-45 208-834</inkml:trace>
  <inkml:trace contextRef="#ctx0" brushRef="#br0" timeOffset="159905.336">19363 1893 10522,'-149'3'5737,"0"8"-3334,-9 7-2687,1 8-1,2 6 0,-56 23 285,-46 16 2454,-79 3-2454,187-44 273,1 6 0,-143 55-273,27 9 4,-453 156 103,220-89 209,-87 61-316,385-152 552,-3-8 0,-83 11-552,285-79 0,-176 44 40,2 7 0,2 8-1,-35 23-39,-43 46 278,-62 51-278,43-23 5,161-95 74,2 4-1,3 4 1,-59 54-79,143-106 33,-44 33 60,3 3 1,1 2-1,4 3 1,1 2-1,4 3 0,2 2 1,-5 14-94,8 18-28,5 1 0,3 3 0,5 0 0,5 2 1,4 1-1,5 1 0,-3 81 28,12-114-17,4 1 0,3-1 0,3 1-1,3-1 1,4 0 0,2 0 0,10 27 17,-10-65 4,2-1 1,1 0-1,1-1 1,2 0-1,1-2 1,1 1-1,2-2 1,1-1-1,1-1 1,1 0-1,2-2 1,1-1-1,0 0 1,2-3-1,0 0 0,2-1 1,0-2-1,1-1 1,0-2-1,23 8-4,47 4-29,1-4 1,1-5-1,1-4 0,0-5 0,30-4 29,-20 2 32,-16-4-23,-1-3 0,0-5 0,0-4 0,-1-5 0,-1-4 0,0-3 0,3-6-9,1074-371 17,-470 102 6,-234 88-70,129-94 47,195-154-649,-429 232 4,225-187 645,-378 260 27,422-332 7,-487 359-35,-5-7 0,-6-5 0,7-22 1,-83 90-9,-4-2 0,-2-2 0,-4-3 1,-3-2-1,-3-1 0,29-80 9,-59 130-14,-1 1-1,-1-2 1,-1 1 0,-2-1 0,-1-1 0,-1 1 0,-2-1 0,-1 0-1,-1 0 1,-1 0 0,-2 0 0,-1 0 0,-2 1 0,0-1 0,-2 1-1,-2 0 1,0 1 0,-2 0 0,-1 1 0,-1 0 0,-1 0-1,-2 2 1,-4-6 14,4 14-21,-1 1 0,0 0-1,-1 2 1,0 0-1,-1 1 1,-1 1-1,0 0 1,-1 2 0,0 1-1,0 0 1,-1 1-1,0 2 1,0 0 0,-1 1-1,0 2 1,0 0-1,0 1 1,0 1 0,0 2-1,-6 1 22,-82 0-711</inkml:trace>
  <inkml:trace contextRef="#ctx0" brushRef="#br0" timeOffset="235583.676">10652 1179 13835,'-4'2'649,"5"-2"-563,-1 0-1,0 0 1,0 1-1,0-1 1,1 0-1,-1 1 0,0-1 1,0 0-1,0 0 1,0 1-1,0-1 1,1 0-1,-1 1 1,0-1-1,0 0 1,0 0-1,0 1 1,0-1-1,0 0 1,0 1-1,0-1 1,0 0-1,0 1 1,0-1-1,0 0 1,0 1-1,-1-1 0,1 0 1,0 1-1,0-1 1,0 0-1,0 0 1,0 1-1,-1-1 1,1 0-1,0 0 1,0 1-1,0-1 1,-1 0-1,1 0 1,0 0-1,0 1 1,-1-1-1,1 0 1,0 0-86,46-1 1284,37 19-759,52-32-298,111 39-94,42-37-77,259-19-38,-80 19 7,-404 12-19,0 2 0,0 3 1,30 7-7,113 9 10,-169-23 7,0-1-1,0-2 0,-1-1 0,0-2 0,0-2 1,1-1-17,173-34 84,39 21-25,160-7-25,-207 29 894,-168 3-268,-32 0-331,2-1 1565,-8 5-841,-5-6-952,9 1-157,-6 17-1471,-4 13-161</inkml:trace>
  <inkml:trace contextRef="#ctx0" brushRef="#br0" timeOffset="249029.066">4217 564 12243,'-3'63'3272,"12"-74"-3628,7-20 364,-16 36 3489,0 32-3257,27-17 4528,-41-28-4618,-69-21 106,60 26 597,-92 8 35,74-7-876,18 6 17,-19 5 13,-62-33 30,-60 7 328,151 14-389,0 0 0,0 1 1,0 1-1,-1 0 0,1 1 0,0 1 1,0 0-1,0 0 0,0 2 1,0-1-1,0 2 0,1-1 0,-1 2 1,1 0-1,0 0 0,0 1 1,-5 4-12,14-9 8,-1 1 0,1-1 1,-1-1-1,1 1 1,-1 0-1,0-1 0,0 0 1,1 1-1,-1-2 1,0 1-1,1 0 0,-1-1 1,0 1-1,1-1 1,-1 0-1,0-1 0,1 1 1,0 0-1,-1-1 1,1 0-1,0 0 0,-3-2-8,-1 0 8,-14 0 66,-33 5 50,-3 8-82,57 7-121,53-28-12,87-15-3,88 18 94,-10 16-40,-177-5-142,0-1 1,0-3-1,0-1 1,0-3-1,26-6 182,38-5-187,144 4 185,-246 12 2,107-16-386,0 5 0,42 4 386,196 44 28,90-46-60,-260 1 32,0 7 0,154 20 0,-224-9 4,1-5-1,92-10-3,-115 3-4,0 3-1,1 4 1,22 6 4,121 6 13,277 36 12,-311-34-35,0-9-1,102-11 11,-281 1-3,210-10-13,133 15 16,-157 5 2,165-16-2,147-40-15,297 14 42,-557 23 450,-252 10-547,-3 12 559,-33 39-2028,20-31 256</inkml:trace>
  <inkml:trace contextRef="#ctx0" brushRef="#br0" timeOffset="250181.225">4063 551 11867,'0'0'1672,"0"0"1011,0 0-525,0 0-707,16-14 2379,11-17-3662,-20 24-64,-7 7-48,0 0-49,1 11-998,5 27 135</inkml:trace>
  <inkml:trace contextRef="#ctx0" brushRef="#br0" timeOffset="255140.667">2526 2434 9802,'-23'55'7511,"34"-30"-3164,16-19-4598,-19-8 322,0 0 1,0-1-1,-1 1 0,1-1 1,-1-1-1,0 0 1,0 0-1,0 0 1,0-1-1,-1 0 1,0 0-1,0 0 1,0-1-1,0 0 1,-1-1-72,137-146 421,-6-7 1,70-115-422,-118 157 36,-12 16-9,-4-4 0,14-35-27,-37 47 53,-30 52 60,1 1-1,3 1 1,1 1-1,2 1 1,2 1 0,1 2-1,1 0 1,6-1-113,0 17 368,-38 6-5185,-5-31 3539,-13 3 2576,10 32 3602,9 0-3247,5-2-1631,0 1 0,1 0 0,0 0 0,1 0-1,0 1 1,0-1 0,1 1 0,0 1 0,1-1 0,0 2-1,0-1 1,1 1 0,0 0 0,0 0 0,0 1 0,1 1-1,0-1 1,0 2 0,3-2-22,-9 5-1,-1 0 1,1 0-1,0 0 0,-1 1 0,1-1 1,0 1-1,-1 0 0,1 0 1,0 0-1,-1 1 0,1-1 0,0 1 1,-1 0-1,1 0 0,-1 0 1,1 0-1,-1 0 0,0 1 0,1 0 1,-1 0-1,0 0 0,0 0 1,0 0-1,0 1 0,-1-1 0,1 1 1,0 0-1,-1-1 0,0 1 0,0 0 1,0 1-1,0-1 0,0 0 1,-1 0-1,1 1 0,-1-1 0,0 3 1,4 4-23,-1-1 0,0 1-1,0 0 1,-1 0-1,-1 0 1,0 1-1,0-1 1,-1 0 0,0 1-1,-1-1 1,0 1-1,-1-1 1,0 1-1,0-1 1,-1 1-1,-1-1 1,0 0 0,0 0-1,-1 0 1,0-1-1,-1 1 1,0-1-1,0 0 1,-1 0 0,0-1-1,-1 1 1,1-2-1,-6 5 24,-7 3-1275</inkml:trace>
  <inkml:trace contextRef="#ctx0" brushRef="#br0" timeOffset="257233.896">361 3528 19740,'18'42'1216,"-1"5"-287,4 1-129,-1 3-208,1-1-264,2-7-264,2-2-32,-2-9-16,-1-4 8,-7-10 0,-7-7-224,-9-6-664,-9-4-376</inkml:trace>
  <inkml:trace contextRef="#ctx0" brushRef="#br0" timeOffset="257576">33 3655 19828,'-3'-2'143,"1"0"-1,0 1 0,0-1 1,-1 0-1,1 0 0,0 0 1,0-1-1,1 1 0,-1 0 1,0-1-1,1 1 0,0-1 1,-1 0-1,1 1 1,0-1-1,0 0 0,1 0 1,-1 1-1,1-1 0,-1 0 1,1 0-1,0 0 0,0 0 1,0 0-1,0 0 0,1 1 1,-1-1-1,1 0 0,-1 0 1,1 0-1,1 0-142,9-12 123,2 0 0,0 2-1,1 0 1,0 0 0,0 1-1,2 1 1,-1 0 0,6-2-123,-2 1-9,1 1 0,0 0 0,1 1 1,0 1-1,0 1 0,1 2 0,0-1 0,0 2 1,6 1 8,-19 2 3,1 1 0,-1 0 1,1 1-1,0 0 0,-1 1 1,1 0-1,0 1 0,-1-1 1,0 2-1,1-1 0,-1 2 1,0-1-1,0 1 1,-1 0-1,1 1 0,-1 0 1,0 0-1,0 1 0,-1 0 1,1 0-1,-1 1 0,6 7-3,-1 5 173,0 1-1,-2 0 0,0 1 0,-1 0 0,-1 0 0,-1 1 0,-1 0 0,-1 0 0,0 1 1,-2-1-1,-1 1 0,-1 0 0,-1 0 0,0 0 0,-2 0 0,-1-1 0,-1 1-172,-35 85 361,37-105-357,0 0 0,-1 0 0,1 0 0,-1 0 0,1 0 0,-1-1 0,0 1 0,0-1 0,0 0 0,0 0 0,-1 0 0,1 0 0,0 0 0,-1-1 0,1 0 0,-1 1 0,0-1 0,1 0 0,-1-1 0,0 1 0,1-1 0,-1 0 0,0 0 0,0 0 0,0 0 0,1-1-1,-1 1 1,-3-2-4,2 1-166,0-1 0,0 0 0,1 0 0,-1 0 0,1 0 0,-1-1 0,1 0 0,0 0 0,0 0 0,0 0 0,1-1 0,-1 1 0,1-1 0,0 0 0,0 0 0,0 0 0,0-1 0,1 1 0,-1-1 0,1 1 0,0-1 0,1 0 0,-1 0 166,-2-23-4169</inkml:trace>
  <inkml:trace contextRef="#ctx0" brushRef="#br0" timeOffset="257908.391">897 3452 18308,'15'3'1636,"-14"-2"-1527,0 0 0,0 0 1,0 0-1,0-1 0,0 1 0,0 0 1,0-1-1,0 1 0,1 0 0,-1-1 1,0 0-1,0 1 0,1-1 0,-1 0 1,0 1-1,1-1 0,-1 0 0,0 0 1,1 0-1,-1 0 0,0 0 0,1-1 1,-1 1-1,0 0 0,1-1 1,-1 1-1,0-1 0,0 1 0,1-1 1,-1 1-1,0-1 0,0 0 0,0 0 1,0 1-1,0-1 0,0 0 0,0 0 1,0 0-1,0 0 0,0 0 0,-1 0 1,1-1-1,0 1 0,-1 0 0,1 0 1,-1 0-1,1-1 0,-1 1 0,0 0 1,1-1-1,-1 1 0,0 0 0,0-1 1,0 1-1,0 0 0,0-1 0,0 1 1,0 0-1,-1-1 0,1 1 0,0 0 1,-1-1-110,0-2 49,0 0 0,0 0 1,0 0-1,0 0 0,-1 0 0,0 0 1,0 0-1,0 0 0,0 1 0,-1-1 1,1 1-1,-1-1 0,0 1 1,0 0-1,0 0 0,0 1 0,0-1 1,-1 1-1,0-1 0,1 1 1,-1 0-1,0 0 0,0 1 0,0-1 1,0 1-1,0 0 0,0 0 0,0 0 1,-1 0-1,1 1 0,0 0 1,0 0-1,-1 0 0,1 0 0,0 1 1,0 0-1,0-1 0,-1 2 0,1-1-49,0 5 0,1-1-1,-1 1 0,1 1 0,0-1 1,1 0-1,-1 1 0,1-1 0,0 1 1,1 0-1,0 0 0,0 0 0,0-1 1,1 1-1,0 0 0,0 0 0,1 0 1,0 0-1,0 0 0,1 0 0,0-1 1,0 1-1,1 2 1,-2-4 0,-1-5 0,2 15 3,0-1 0,1 0-1,1 0 1,0 0 0,1-1-1,0 1 1,1-1 0,1-1-1,0 1 1,0-1 0,10 11-3,-15-21-19,-1-1-1,1 0 1,-1 0 0,1 0 0,0 0 0,-1-1 0,1 1-1,0 0 1,0-1 0,-1 1 0,1-1 0,0 0 0,0 1-1,0-1 1,0 0 0,-1 0 0,1 0 0,0 0-1,0-1 1,0 1 0,0 0 0,0-1 0,-1 0 0,1 1-1,0-1 1,-1 0 0,1 0 0,0 0 0,-1 0 0,1 0-1,-1 0 1,1 0 0,-1 0 0,0-1 0,1 1-1,-1-1 1,0 1 0,0-1 0,0 1 0,0-1 0,0 1-1,0-1 1,-1 0 0,1 0 0,0 0 19,15-30-1272</inkml:trace>
  <inkml:trace contextRef="#ctx0" brushRef="#br0" timeOffset="258231.54">1180 3201 12883,'0'0'3122,"1"-1"4365,-11-7-3969,8 7-3472,1 0 0,-1 0 1,0 1-1,0-1 0,1 0 1,-1 1-1,0-1 0,0 1 0,0 0 1,0-1-1,0 1 0,0 0 1,1 0-1,-1 0 0,0 1 0,0-1 1,0 0-1,0 1 0,0-1 1,1 1-1,-1-1 0,0 1 1,0 0-1,1 0 0,-1 0 0,0 0 1,1 0-1,-1 0 0,1 1 1,0-1-1,-1 0 0,1 1 1,0-1-1,0 1 0,0-1 0,0 1 1,0 0-1,0-1 0,0 1 1,0 0-1,1 0 0,-1 0-46,-4 13 18,1 1 1,1-1-1,0 1 0,1 0 0,0 0 0,1 0 1,1 0-1,1-1 0,0 1 0,1 0 0,1 0 1,0-1-1,1 1 0,1-1 0,0 0 0,2 0 1,5 11-19,-12-23-1,1-1 0,-1 1 0,1 0 0,0 0 0,0-1 0,0 1 0,0-1 0,0 1 0,0-1 0,1 1 0,-1-1 0,1 0 0,0 1 0,-1-1 0,1 0 0,0 0 0,0 0 0,1-1 0,-1 1 0,0 0 0,1-1 0,-1 0 0,1 1 0,-1-1 0,1 0 0,-1 0 0,1-1 0,0 1 0,0 0 0,-1-1 0,1 0 0,0 1 0,0-1 0,-1 0 0,1 0 0,0-1 0,0 1 0,0-1 0,-1 1 0,1-1 0,0 0 0,-1 0 0,1 0 0,-1 0 0,1-1 0,-1 1 0,1-1 1,68-92-730,-51 54-255</inkml:trace>
  <inkml:trace contextRef="#ctx0" brushRef="#br0" timeOffset="258748.642">1395 3199 20668,'0'2'84,"0"0"0,0 0 0,0-1 0,1 1 0,-1 0 0,1 0 0,-1-1 0,1 1 0,0 0-1,-1-1 1,1 1 0,0 0 0,0-1 0,0 1 0,0-1 0,0 0 0,1 1 0,-1-1 0,0 0-1,1 0 1,-1 0 0,1 0 0,-1 0 0,1 0 0,-1 0 0,1 0 0,0 0 0,-1-1 0,1 1-1,0-1 1,0 1 0,-1-1 0,1 0 0,0 0 0,0 0 0,0 0 0,-1 0 0,1 0 0,0 0-1,0-1 1,0 1 0,-1 0 0,1-1 0,0 0 0,-1 1 0,1-1 0,0 0 0,-1 0 0,1 0-1,-1 0 1,1 0 0,-1 0 0,0 0 0,1-1 0,-1 1 0,1-1-84,4-7 37,0-1 0,0 1 0,-1-1 1,-1 0-1,1 0 0,-2 0 0,1-1 0,-1 0 1,-1 1-1,0-1 0,0 0 0,-1 0 1,-1 0-1,0 0 0,0 0 0,-1 0 0,0 0 1,-1 0-1,-1 0 0,1 1 0,-2-3-37,2 8 35,1 1-1,-1-1 0,0 1 1,0-1-1,0 1 0,0 0 1,-1 0-1,0 0 0,0 0 1,0 0-1,0 1 1,-1-1-1,1 1 0,-1 0 1,0 0-1,0 0 0,0 0 1,0 1-1,-1 0 0,1 0 1,-2-1-35,4 5 12,1 0 0,0 0 1,-1 0-1,1 0 0,0 0 0,0 1 1,0-1-1,1 0 0,-1 1 0,1-1 1,-1 0-1,1 1 0,0-1 1,-1 0-1,1 1 0,0-1 0,1 1 1,-1-1-1,0 0 0,1 1 0,-1-1 1,1 0-1,0 1 0,0-1 1,0 1-13,0-1 3,11 48 49,2-1 1,2-1-1,2 0 0,17 29-52,-33-71 13,0 0 0,1 0 1,0-1-1,0 1 1,1-1-1,-1 0 0,1 0 1,0 0-1,1 0 1,-1-1-1,1 0 1,0 0-1,0 0 0,0 0 1,2 0-14,-6-4-32,1 1 1,-1-1-1,1 0 0,-1 0 1,0 0-1,1 0 0,-1-1 1,1 1-1,-1 0 0,0-1 0,1 1 1,-1 0-1,1-1 0,-1 0 1,0 1-1,0-1 0,1 0 1,-1 0-1,0 1 0,0-1 1,0 0-1,0 0 0,0 0 1,0-1-1,0 1 0,0 0 1,-1 0-1,1 0 0,0-1 1,-1 1-1,1 0 0,-1-1 1,1 1-1,-1 0 0,1-1 1,-1 1-1,0-1 0,0 1 1,0 0-1,0-1 0,0 1 1,0-1-1,0 1 0,0-1 32,3-42-1423</inkml:trace>
  <inkml:trace contextRef="#ctx0" brushRef="#br0" timeOffset="259169.735">1588 2926 19388,'25'92'2607,"-7"-22"-1324,3 0 0,3-2 0,6 7-1283,-19-55 53,1-2-1,0 0 1,1 0-1,1-1 0,1 0 1,1-2-1,0 0 1,0 0-1,2-2 1,0 0-1,0-1 1,11 5-53,-95-104 1103,49 62-1084,0-1 1,2-1 0,1-1 0,1 0 0,1 0-1,1-1 1,2-1 0,1 0 0,1 0 0,2 0 0,1-1-1,2 0 1,0 0 0,3-10-20,-1 35-6,0 0-1,1 0 1,-1 0-1,1 0 1,1 0 0,-1 1-1,1-1 1,0 0 0,0 1-1,1-1 1,0 1-1,0 0 1,0 0 0,0 0-1,1 0 1,0 1 0,0-1-1,0 1 1,1 0-1,-1 0 1,1 1 0,0-1-1,1 0 7,-4 4 0,-1 0-1,0-1 0,1 1 1,-1 0-1,0 0 1,1 0-1,-1-1 0,1 2 1,-1-1-1,0 0 0,1 0 1,-1 0-1,0 1 1,1-1-1,-1 1 0,0-1 1,1 1-1,-1-1 0,0 1 1,0 0-1,0-1 1,1 1-1,-1 0 0,0 0 1,0 0-1,0 0 0,-1 0 1,1 0-1,0 0 1,0 0-1,0 1 0,-1-1 1,1 0-1,-1 0 1,1 1-1,-1-1 0,1 0 1,-1 1-1,0-1 0,0 0 1,1 1-1,-1-1 1,0 1-1,0-1 0,0 1 1,-2 66 54,-46 177-1109,48-245-426</inkml:trace>
  <inkml:trace contextRef="#ctx0" brushRef="#br0" timeOffset="259758.378">1758 2423 20556,'1'12'384,"0"1"0,0 0 0,1-1 0,0 1 0,1-1 0,1 0 0,0 0 0,1 0 0,0 0 0,4 5-384,0 6 395,16 26-56,2-1 0,2-1 1,1-1-1,25 25-339,40 62 956,-160-211 1221,-23-46-2013,86 120-200,55 46-106,-41-28 129,0-2 4,-9-6 9,2 0 1,-1-1-1,1 0 1,-1 0-1,1 0 1,1-1-1,-1 0 0,1 1 1,0-2-1,-1 1 1,2-1-1,-1 0 1,0 0-1,1-1 1,-1 0-1,1 0 0,0 0 1,1-1-1,-5-3 1,0 0 1,0 0-1,0-1 0,0 1 1,0-1-1,-1 0 1,1 0-1,-1 0 0,0 0 1,0 0-1,0-1 1,0 1-1,-1-1 0,1 1 1,-1-1-1,0 1 0,0-1 1,0 0-1,0 1 1,-1-1-1,0 0 0,0 0 1,0 0-1,0 1 1,0-1-1,-1 0 0,1 0 1,-1 1-1,0-1 0,0 0 1,-2-2-2,2-3 14,-14-51 25,14 58-47,26 56-53,74 107 43,-99-161 21,0-1 0,0 0 0,0 0-1,0 0 1,0 1 0,0-1 0,0 0 0,0 0-1,1 1 1,-1-1 0,0 0 0,1 1 0,-1-1-1,0 0 1,1 1 0,-1-1 0,1 0 0,-1 1 0,1-1-1,-1 1 1,1-1 0,0 1 0,-1-1 0,1 1-1,-1-1 1,1 1 0,0 0 0,0-1 0,-1 1-1,1 0 1,0 0 0,-1-1 0,1 1 0,0 0-1,0 0 1,0 0 0,-1 0 0,1 0 0,0 0-1,0 0 1,-1 0 0,1 0 0,0 1 0,0-1-1,-1 0 1,1 0 0,0 1 0,-1-1 0,1 0-1,0 1 1,-1-1 0,1 1 0,0-1 0,-1 1-1,1-1 1,-1 1 0,1-1 0,-1 1 0,1-1-1,-1 1 1,1 0 0,-1-1 0,0 1 0,1 0-1,-1 0 1,0-1 0,0 1 0,1 0 0,-1 0-3,22-137-100,-21 134-419,-1 2-671,0 0-1050,0 0-1906</inkml:trace>
  <inkml:trace contextRef="#ctx0" brushRef="#br0" timeOffset="260004.971">2011 2415 22573,'-1'9'984,"1"3"160,2-1-360,4 0-423,4-1-177,-1-6-168,4-1 0,-1 0-192,1-3-385,8 3-759,-2 3-56</inkml:trace>
  <inkml:trace contextRef="#ctx0" brushRef="#br0" timeOffset="260410.575">2430 2550 18708,'13'45'4996,"30"84"-1033,-12-85-3553,-26-58-280,-6-51 114,-1 49-220,1 0 0,1 0 0,1-1 0,0 1 0,1 0 0,1 0 0,1 0 0,0-2-24,-4 17 0,1 0 0,-1 1-1,0-1 1,0 0-1,1 0 1,-1 0-1,0 0 1,1 0-1,-1 0 1,1 0-1,-1 0 1,1 1-1,-1-1 1,1 0-1,0 0 1,0 1 0,-1-1-1,1 0 1,0 1-1,0-1 1,-1 1-1,1-1 1,0 1-1,0-1 1,0 1-1,0 0 1,0-1-1,0 1 1,0 0-1,0 0 1,0 0 0,0-1-1,0 1 1,0 0-1,0 1 1,0-1-1,0 0 1,0 0-1,0 0 1,0 0-1,0 1 1,0-1-1,-1 0 1,1 1 0,0-1-1,0 1 1,0-1-1,0 1 1,0 0-1,-1-1 1,1 1-1,0 0 1,-1-1-1,1 1 1,0 0-1,-1 0 1,1 0-1,-1 0 1,36 51-10,-34-49 11,46 85 51,-48-88-50,0 1 0,0-1 0,0 1 0,0-1 0,0 1 0,0-1 0,0 1 0,0-1 0,0 1 0,0-1 0,1 0 0,-1 1 0,0-1 0,0 1 0,0-1 0,1 0 0,-1 1 0,0-1 0,1 0 0,-1 1 0,0-1 0,1 0 0,-1 1 0,0-1 1,1 0-1,-1 0 0,1 0 0,-1 1 0,1-1 0,-1 0 0,0 0 0,1 0 0,-1 0 0,1 0 0,-1 0 0,1 0 0,-1 0 0,1 0 0,-1 0 0,1 0 0,-1 0 0,0 0 0,1 0 0,-1 0 0,1 0 0,-1 0 0,1-1 0,-1 1 0,0 0 0,1 0 0,-1 0 0,1-1 0,-1 1 0,0 0 0,1-1 0,-1 1 0,0 0 0,1-1 0,-1 1 0,0 0 0,0-1 0,1 1-2,6-33 197,-6 27-176,20-176 382,-20 180-405,-1 0 0,0 0-1,1 0 1,-1 0 0,1 0 0,0 0-1,0 0 1,0 1 0,0-1 0,0 0-1,0 0 1,0 1 0,0-1 0,1 1 0,-1-1-1,0 1 1,1 0 0,-1-1 0,1 1-1,0 0 1,-1 0 0,1 0 0,0 0 0,0 0-1,0 1 1,0-1 0,0 1 0,0-1-1,-1 1 1,1-1 0,0 1 0,0 0 0,0 0-1,0 0 1,0 0 0,0 1 0,0-1-1,0 0 1,0 1 0,0-1 0,0 1 0,0 0-1,0 0 1,0-1 0,-1 1 0,1 0-1,0 1 1,-1-1 0,1 0 0,-1 0 0,1 1 2,8 10-5,-1-1 0,0 2 0,-1-1 1,-1 1-1,0 0 0,0 1 0,-2 0 0,2 3 5,34 69 25,-40-86-29,-1-1 0,0 1 0,0 0 0,0-1 0,1 1 0,-1 0-1,0-1 1,0 1 0,1 0 0,-1-1 0,0 1 0,1 0 0,-1 0 0,0-1 0,1 1-1,-1 0 1,0 0 0,1 0 0,-1 0 0,1-1 0,-1 1 0,0 0 0,1 0 0,-1 0-1,1 0 1,-1 0 0,0 0 0,1 0 0,-1 0 0,1 0 0,-1 0 0,0 0 0,1 1-1,-1-1 1,1 0 0,-1 0 0,0 0 0,1 0 0,-1 1 0,0-1 0,1 0 0,-1 0-1,0 0 1,1 1 0,-1-1 0,0 0 0,1 1 0,-1-1 0,0 0 0,0 1-1,0-1 1,1 0 0,-1 1 0,0-1 0,0 1 0,0-1 0,0 0 0,0 1 0,0-1 4,0-18-726</inkml:trace>
  <inkml:trace contextRef="#ctx0" brushRef="#br0" timeOffset="333973.059">18980 2069 8122,'2'-13'-968</inkml:trace>
  <inkml:trace contextRef="#ctx0" brushRef="#br0" timeOffset="335502.591">18974 1919 10282,'-32'-15'5058,"-19"2"-3082,-14-5-2016,46 12 322,0 1 0,-1 0 0,1 2 0,-1 0 0,0 1 0,0 1 0,0 1 0,0 1 0,1 1 0,-1 0 0,0 2 0,1 0 0,-1 1 0,1 1 0,-9 4-282,-312 83 45,-151 79-331,214-67 219,-5-12 0,-49-1 67,-351 85 82,380-98-69,-152 67-13,-179 119 11,357-144 13,-46 39-24,201-86-6,4 5 0,-30 31 6,-84 59-3,-431 280 50,172-97 111,422-292-60,3 2 1,3 3-1,3 3 0,3 3 0,-4 12-98,-86 104-23,130-167 22,-53 62-7,4 3 0,-23 43 8,70-98-6,1 1 0,1 1 0,2 0-1,1 1 1,2 1 0,1-1 0,2 2-1,1-1 1,-1 21 6,2 44 3,4 0 0,4 0 0,5 0 0,10 45-3,-4-94 0,1-1 0,3-1 1,2 0-1,2-1 0,2-1 0,2-1 1,3-1-1,0-2 0,3-1 0,2-1 0,1-1 1,14 9-1,-32-29-30,2-2-1,0 0 1,0-1 0,2-1 0,0-1 0,0-1 0,2 0-1,-1-2 1,2 0 0,-1-1 0,1-2 0,1 0 0,16 2 30,37 3-147,-1-4 1,1-3 0,1-4 0,-1-2 0,42-8 146,30-10-64,-1-6 0,118-37 64,-229 52 2,452-74 44,-329 63-55,-1-7 0,-1-7 0,13-12 9,311-139-413,-266 95 263,118-27 150,-81 47-3,-103 32-579,-2-6 0,-2-7 0,4-9 582,254-146-3636,-262 132 1908</inkml:trace>
  <inkml:trace contextRef="#ctx0" brushRef="#br0" timeOffset="335706.612">18376 4976 6329,'100'-78'985,"-2"5"935,-3 6-1392,-3 3-440,-4 3-40,-4-2-48,1-6-16,8-15-328,2-14-408</inkml:trace>
  <inkml:trace contextRef="#ctx0" brushRef="#br0" timeOffset="336111.324">19742 3770 11186,'115'-116'6762,"33"-78"-5490,-120 153-1295,-1-1-1,-3-2 1,-2 0 0,-1-1-1,-2-1 1,4-23 23,-9 20-242,-3 1-1,-2-2 1,-1 1-1,-3-1 1,-2-39 242,-33-136 200,46 89-350,-11 106 170,0 0-1,-2 0 1,-2-1-1,0 1 1,-3-10-20,1 32 82,-1 1 1,0-1 0,0 1-1,-1 0 1,0 0 0,0 0-1,-1 0 1,0 0-1,0 1 1,0-1 0,-1 1-1,0 0 1,0 1-1,-1-1 1,1 1 0,-1 0-1,0 1 1,-6-4-83,-129-64 1357,113 61-1251,-420-192 117,408 189-405,0 2 1,-1 1 0,0 3 0,0 1 0,-1 2-1,0 1 1,0 3 0,-29 3 181,-30 11-3343</inkml:trace>
  <inkml:trace contextRef="#ctx0" brushRef="#br0" timeOffset="344579.966">7906 1050 14171,'-2'-3'848,"-9"-14"854,3 11 4459,9 26-5511,68 101 279,-57-104-799,47 57 403,2-4 0,55 48-533,89 103 743,-124-126-624,-80-94-396,-4-1-508,-13 0-403</inkml:trace>
  <inkml:trace contextRef="#ctx0" brushRef="#br0" timeOffset="345012.148">7735 1434 12811,'86'63'7844,"-84"-62"-7764,1 0-1,-1 0 1,1 0-1,-1 0 0,1 0 1,-1-1-1,1 1 1,0-1-1,-1 1 0,1-1 1,0 0-1,-1 0 1,1-1-1,0 1 0,-1 0 1,1-1-1,0 1 1,-1-1-1,1 0 0,-1 0 1,1 0-1,-1 0 1,0-1-1,1 1 0,-1-1 1,0 1-1,0-1 1,0 0-1,0 0 0,0 1 1,0-2-1,-1 1 0,1 0 1,-1 0-1,1 0 1,-1-1-1,1 0-79,0-6 154,1 0-1,-1 0 1,-1 0-1,1 0 0,-1 0 1,-1 0-1,0 0 1,0-1-1,-1 1 1,0 0-1,-1 0 1,0 0-1,0 0 1,-1 1-1,-1-4-153,0 0 133,-11-51 71,-4 0-1,-2 1 0,-3 2 0,-3 0 1,-2 2-1,-3 1 0,-2 2 1,-2 1-1,-34-37-203,66 86 49,17 9-81,294 175 43,-167-142-527,-99-32-528</inkml:trace>
  <inkml:trace contextRef="#ctx0" brushRef="#br0" timeOffset="346036.443">8462 2720 19508,'0'0'1817,"0"0"39,1 2-1208,27 23-152,-7 1-192,6 5-40,4 8-64,3 3-24,2 9-128,-1 3-48,2 5-16,-1-2 8,-8-9-464,-5-4-432,-11-17-4009</inkml:trace>
  <inkml:trace contextRef="#ctx0" brushRef="#br0" timeOffset="346406.661">8284 3052 18596,'-31'-34'5216,"27"-13"-3905,9 26-1267,0 1 0,1-1 0,1 1 1,2 0-1,-1 1 0,2 0 0,1 0 1,0 1-1,1 1 0,1 0 0,1 0 0,5-4-44,-7 7 4,0 0 0,1 0-1,1 1 1,0 1-1,0 0 1,1 1-1,1 1 1,0 0-1,0 1 1,1 1 0,0 1-1,0 0 1,1 1-1,0 1 1,0 1-1,0 0 1,1 1-1,10 0-3,-15 7 103,0 0-1,0 0 0,-1 1 0,0 1 0,0 1 0,-1-1 0,1 2 0,-1 0 0,-1 0 0,0 1 0,0 1 0,-1-1 0,0 2 0,0-1 0,-1 2 0,-1-1 0,0 1 0,0 0 0,-1 1 1,-1 0-1,0 0 0,-1 0 0,3 11-102,-5-15 36,0 0-1,0 1 1,-1-1 0,0 1 0,-1-1 0,0 1 0,-1-1 0,1 1 0,-2 0-1,0-1 1,0 1 0,0 0 0,-1-1 0,-1 0 0,0 1 0,0-1 0,0 0-1,-1 0 1,-1-1 0,0 1 0,0-1 0,0 0 0,-1 0 0,0-1 0,-1 0-1,1 0 1,-1 0 0,-1-1 0,1 0 0,-1 0 0,-1-1-36,3-1-33,0-1 0,0 1 1,-1-2-1,1 1 0,-1-1 1,0 0-1,0 0 0,0 0 1,0-1-1,0 0 0,0-1 0,0 0 1,0 0-1,0 0 0,-1-1 1,1 0-1,0 0 0,1-1 1,-1 0-1,0 0 0,0-1 0,1 0 1,-3-1 32,7-12-3373,18 13 518</inkml:trace>
  <inkml:trace contextRef="#ctx0" brushRef="#br0" timeOffset="347060.187">9098 2474 21661,'9'13'688,"3"4"96,7 12-312,7 8-240,0 4-96,4 3-88,-3-4 0,-5-6 0,0-6-16,-10-14-680,-12-14-264</inkml:trace>
  <inkml:trace contextRef="#ctx0" brushRef="#br0" timeOffset="347306.464">8815 2198 21309,'0'0'872,"2"0"80,34 19-328,-17-11-80,3 9-248,-1-3-88,-1 2-96,-4-3-16,-6-8-840,-10-5 1928</inkml:trace>
  <inkml:trace contextRef="#ctx0" brushRef="#br0" timeOffset="348142.891">9450 2266 20540,'-2'-47'4619,"1"45"-3578,-8 5 774,1 1-1780,1 1-1,1 0 0,-1 0 1,1 0-1,-1 1 1,1 0-1,1 0 0,-1 0 1,1 1-1,1 0 0,-1 0 1,1 0-1,-3 8-34,2-7 9,1 1-1,0-1 1,1 1-1,0 0 1,0 0-1,1 0 1,0 0-1,0 0 1,1 0-1,1 0 1,-1 1-1,2-1 1,0 6-9,0-13-1,1-1 1,-1 1-1,1-1 0,0 1 1,0-1-1,0 0 1,0 0-1,0 0 0,0 0 1,0 0-1,0 0 1,0-1-1,0 1 0,0-1 1,1 1-1,-1-1 1,0 0-1,0 0 0,0 0 1,1 0-1,-1 0 1,0 0-1,0-1 0,1 1 1,-1-1-1,0 1 1,0-1-1,0 0 0,0 0 1,0 0-1,0 0 1,0 0-1,0-1 1,-1 1-1,1 0 0,0-1 1,-1 1-1,1-1 1,-1 0-1,1 0 0,-1 1 1,0-1-1,1-2 1,13-6-2,79-22-14,-92 31 15,1 1 1,-1 0-1,1-1 0,-1 1 1,1 1-1,-1-1 0,1 0 1,-1 1-1,1-1 0,-1 1 0,1 0 1,-1-1-1,0 1 0,1 0 1,-1 1-1,0-1 0,0 0 1,1 1-1,-1-1 0,-1 1 1,1 0-1,0 0 0,0-1 0,0 1 1,-1 0-1,1 0 0,-1 1 1,0-1-1,0 0 0,0 0 1,0 1-1,0-1 0,0 1 1,0-1-1,-1 1 0,1-1 0,-1 2 1,0 7 20,0-1 0,-1 1-1,0-1 1,-1 1 0,0-1-1,-1 0 1,0 0-1,-1 0 1,0 0 0,0-1-1,-1 1 1,0-1 0,0 0-1,-1-1 1,-1 1-1,0-1 1,0 0 0,0-1-1,-1 0 1,0 0-1,-6 4-18,13-10-39,1 0 1,-1-1 0,0 1 0,1 0-1,-1-1 1,0 1 0,0 0 0,0-1-1,0 1 1,1-1 0,-1 1 0,0-1-1,0 1 1,0-1 0,0 0 0,0 1-1,0-1 1,0 0 0,0 0 0,0 0-1,0 0 1,0 0 0,0 0 0,0 0-1,0 0 1,0 0 0,0-1 0,0 1-1,0 0 1,0 0 0,0-1 0,0 1-1,0-1 1,0 1 0,0-1 0,0 1 0,1-1-1,-1 0 1,0 1 0,0-1 0,0 0 37,0-11-1840</inkml:trace>
  <inkml:trace contextRef="#ctx0" brushRef="#br0" timeOffset="348425.54">9710 2079 21397,'-31'12'5655,"27"-7"-5627,1 1-1,0 0 0,0 0 0,0 0 0,1 1 0,-1-1 0,2 1 0,-1-1 1,1 1-1,0-1 0,0 1 0,0 5-27,3 12 26,1 0 0,1 0 0,1 0 0,1-1 0,2 0-1,0 0 1,1-1 0,1 0 0,2 2-26,-11-22-24,-1 0 0,1 1 0,0-1 0,0-1 1,0 1-1,0 0 0,0 0 0,0 0 0,1 0 0,-1-1 0,0 1 0,1-1 0,0 1 0,-1-1 0,1 1 0,0-1 0,-1 0 0,1 0 0,0 0 0,0 0 0,0 0 1,0 0-1,0-1 0,0 1 0,1-1 0,-1 1 0,0-1 0,0 0 0,0 0 0,0 0 0,0 0 0,1 0 0,-1 0 0,0-1 0,0 1 0,0-1 0,0 1 0,0-1 1,0 0-1,0 0 0,2-1 24,40-55-2318,-22 16 715</inkml:trace>
  <inkml:trace contextRef="#ctx0" brushRef="#br0" timeOffset="349022.575">9773 1951 19580,'0'0'1187,"1"4"-160,96 160 1395,55 70-26,-151-232-2100,-40-90 998,19 54-1209,-2 0 0,0 2 0,-3 1 0,-16-17-85,39 47-25,2 1-15,4 3-7,1 3 29,1 2 15,1 0 1,0-1-1,1 1 1,-1-2-1,2 1 1,-1-1-1,0 0 1,1-1-1,0 0 1,0 0 0,1-1-1,1 0 3,-8-4-1,-1 0 0,0 0 1,1 0-1,-1 0 0,1 0 0,-1-1 0,0 1 0,1-1 0,-1 0 1,0 0-1,0 1 0,1-1 0,-1-1 0,0 1 0,0 0 1,0-1-1,0 1 0,0-1 0,-1 1 0,1-1 0,0 0 1,-1 0-1,1 0 0,-1 1 0,0-2 0,1 1 0,-1 0 0,0 0 1,0 0-1,0-2 1,21-73 6,-18 65-1,-2 0-1,0-1 0,0 1 0,-1 0 0,0-1 1,-1 1-1,-1 0 0,0-1 0,-1 1 0,0 0 1,-1 0-1,0 0 0,-1 0 0,-4-10-4,-6 10 5,12 15-21,0 8 6,1 0-1,1 0 1,0 1-1,0-1 1,1 0-1,0 0 0,1 0 1,1 0-1,0 0 1,0-1-1,1 1 0,0-1 1,1 1 10,-2-2-1,2 8 12,1-1 1,0 0-1,1 0 1,1 0-1,0-1 1,1 0-1,1-1 0,0 0 1,1-1-1,7 7-11,-17-19-11,1 1 0,0-1 0,-1 0 0,1 0 0,0 0 0,0 0 0,0-1-1,0 1 1,0 0 0,0-1 0,0 1 0,0-1 0,0 0 0,0 0 0,0 0-1,0 0 1,0 0 0,0 0 0,0 0 0,0-1 0,0 1 0,0-1 0,0 0-1,0 1 1,0-1 0,0 0 0,0 0 0,-1 0 0,1 0 0,0 0 0,-1-1-1,1 1 1,-1-1 0,1 1 0,-1-1 0,0 1 0,1-1 0,-1 0 0,0 1-1,0-1 1,0 0 0,0 0 0,-1 0 0,1 0 0,0 0 0,-1 0 0,1-1 11,8-24-1067</inkml:trace>
  <inkml:trace contextRef="#ctx0" brushRef="#br0" timeOffset="349702.756">10043 1481 20508,'-2'-3'5806,"6"27"-5345,81 139 131,-64-130-520,191 266 351,-187-271-139,-23-26-89,-48-64 610,-125-119-545,168 177-289,6 5-30,90 55-143,-66-35 190,-5-4 5,-16-11 8,-1-1 0,1 0 0,0-1 0,0 1 1,1-1-1,-1 0 0,1-1 0,0 0 0,0 0 0,0 0 0,0-1 0,1 0 1,4 0-2,-9-3 0,-1 0 1,1-1-1,0 0 1,-1 0 0,0 0-1,1 0 1,-1 0 0,0 0-1,0 0 1,0-1 0,0 1-1,-1-1 1,1 0 0,-1 1-1,1-1 1,-1 0 0,0 0-1,0 0 1,0 0-1,0 0 1,-1 0 0,1 0-1,-1 0 1,0 0 0,0 0-1,0 0 1,0 0 0,-1 0-1,1 0 1,-1 0 0,0 0-1,1 0 1,-3-3-1,-41-143 89,108 239-278,55 84 196,-119-173-7,0 0 1,0 1-1,0-1 1,1 0 0,-1 0-1,0 0 1,1 1 0,-1-1-1,1 0 1,-1 0-1,1 0 1,0 0 0,0 0-1,-1 0 1,1 0 0,0 0-1,0 0 1,0 0-1,0-1 1,0 1 0,0 0-1,0-1 1,0 1-1,0 0 1,0-1 0,1 0-1,-1 1 1,0-1 0,0 1-1,1-1 1,-1 0-1,0 0 1,0 0 0,1 0-1,-1 0 1,0 0 0,0 0-1,1 0 1,-1-1-1,0 1 1,0 0 0,0-1-1,1 1 1,-1-1 0,0 1-1,0-1 1,0 1-1,0-1 1,0 0 0,0 0-1,0 0 1,0 1 0,0-1-1,0 0 1,-1 0-1,1 0 1,0 0 0,-1 0-1,1-1 1,0 1-1,2-15-435,0 0 0,-1-1 1,0 1-1,-1 0 0,-1-1 0,-1 0 1,-1-9 434,-5-10-1733</inkml:trace>
  <inkml:trace contextRef="#ctx0" brushRef="#br0" timeOffset="349964.194">10490 1531 19636,'-5'-8'1681,"5"8"-33,0 0-440,0 0-560,0 0-312,0 2-272,16 24-32,-4-13-240,3 0-392,-1 2-640,2 0 1632</inkml:trace>
  <inkml:trace contextRef="#ctx0" brushRef="#br0" timeOffset="350229.496">10742 1707 11899,'46'47'12330,"-45"-46"-11478,8-11 498,10-21-1241,-9 21-75,-7 9-35,0 0 1,0 0-1,1 0 1,-1 1-1,0-1 0,0 1 1,1 0-1,-1 0 1,0 0-1,0 0 1,1 1-1,-1-1 1,0 1-1,0 0 1,0 0-1,1 0 1,-1 0-1,0 1 1,-1-1-1,1 1 0,0 0 1,0 0-1,-1 0 1,1 0-1,0 1 1,43 44 99,-39-47-47,-3-5-48,-1 1-1,1-1 1,-1 0-1,-1 0 1,1 0-1,-1 0 1,1 0-1,-2-1 1,1 1 0,0-1-1,-1 1 1,0-1-1,-1 1 1,1-1-1,-1 0 1,0 1-1,0-1 1,-1 0 0,0-5-4,1-29-457,11-6-2035,0 34 163</inkml:trace>
  <inkml:trace contextRef="#ctx0" brushRef="#br0" timeOffset="350944.597">11177 1517 12363,'20'-64'5415,"-19"61"-4474,2 14 1091,-5 123 1930,21 0-2024,-19-134-1924,0 0-1,1-1 1,-1 1-1,0 0 1,0 0-1,0 0 1,1 0 0,-1-1-1,0 1 1,1 0-1,-1 0 1,0 0-1,0 0 1,1 0 0,-1 0-1,0 0 1,1 0-1,-1 0 1,0 0-1,0 0 1,1 0 0,-1 0-1,0 0 1,1 0-1,-1 0 1,0 0-1,1 0 1,-1 0 0,0 0-1,0 1 1,1-1-1,-1 0 1,0 0-1,0 0 1,1 0 0,-1 1-1,0-1 1,0 0-1,0 0 1,1 0-1,-1 1 1,0-1 0,0 0-1,0 0 1,0 1-1,1-1 1,-1 0-14,3-33 203,-3 31-198,0-6 9,0-4 9,0-1-1,1 1 1,0 0-1,1-1 1,0 1 0,1 0-1,1 0 1,-1 1-1,2-1 1,3-6-23,-7 17-5,1 0 1,-1 1 0,0-1 0,1 1 0,-1-1 0,1 1 0,-1-1-1,0 1 1,1 0 0,-1 0 0,1 0 0,-1 0 0,1 0 0,-1 0-1,1 0 1,-1 0 0,0 0 0,1 1 0,-1-1 0,1 1 0,-1-1-1,0 1 1,1-1 0,-1 1 0,0 0 0,0 0 0,1 0 0,-1 0-1,0 0 1,0 0 0,0 0 0,0 0 0,0 0 0,0 0 0,-1 0-1,1 0 1,0 1 0,0-1 0,-1 0 0,1 1 0,-1-1 0,1 1-1,-1-1 1,0 0 0,0 2 4,2-1-5,70 121 17,-70-121 20,0-3 29,7-76 213,-10 57-240,4-47 34,-3 65-72,4 19-11,-2-9 15,25 56 63,-9-86-30,0-106 74,-17 127-112,1 0 0,0 0-1,0 0 1,0 1 0,0-1 0,0 0 0,0 1-1,0-1 1,0 1 0,0 0 0,0 0-1,0 0 1,0 0 0,0 0 0,0 0 0,0 0-1,0 1 1,0-1 0,0 1 0,0-1 0,0 1-1,0 0 1,0 0 0,0 0 0,0 0-1,-1 0 1,1 0 0,0 1 0,-1-1 0,1 0-1,-1 1 1,1-1 0,-1 1 0,0 0 0,0-1-1,0 1 1,0 0 0,0 0 0,0 0 0,0 0-1,0 0 1,-1 0 5,4 2-10,91 91 34,41-31 41,-130-61-67,-1 0-1,0 0 1,1 1 0,-1 0-1,-1 0 1,1 1 0,-1-1-1,1 1 1,-1 0 0,-1 0-1,1 0 1,-1 1 0,0-1-1,0 1 1,0 0 0,-1 0-1,0 0 1,0 0 0,0 0-1,-1 3 3,-2-6 27,-1 0 0,0-1 0,0 1 0,0 0 0,0-1 0,0 1 0,-1-1 0,1 0 0,-1 0 0,1 0 0,-1 0 0,0 0 0,0-1-1,0 1 1,0-1 0,0 0 0,0 0 0,0 0 0,-1 0 0,1 0 0,0-1 0,0 1 0,-1-1 0,1 0 0,0 0 0,-1 0 0,1-1 0,0 1 0,-1-1-1,1 1 1,0-1 0,0 0 0,0-1 0,0 1 0,-2-1-27,-14-3 38,0-2 0,1 0 0,-1 0 0,2-2 0,-1 0 0,1-2 0,0 1 0,1-2 0,-14-13-38,28 24-1,0 0 1,-1-1-1,1 1 1,0-1-1,0 0 1,1 0 0,-1 0-1,0 0 1,1 0-1,-1 0 1,1 0-1,-1 0 1,1 0 0,0-1-1,0 1 1,0 0-1,0-1 1,1 1-1,-1-1 1,1 1-1,-1-1 1,1 0 0,0 1-1,0-1 1,0 1-1,0-1 1,1 1-1,-1-1 1,1 1 0,-1-1-1,1 1 1,0-1-1,0 1 1,0-1-1,0 1 1,0 0 0,1 0-1,-1 0 1,1-1-1,1 0 1,186-173-2555,-150 133-623</inkml:trace>
  <inkml:trace contextRef="#ctx0" brushRef="#br0" timeOffset="351612.247">8957 3262 23413,'31'-3'52,"1"-1"0,-1-2 1,0-1-1,-1-1 0,0-2 0,0-1 1,12-7-53,15-4 42,65-23-42,-1-4 0,-2-6 0,72-47 0,-36 8 31,143-62-31,-34 33 9,-7-11 0,-5-12 0,-7-10 0,40-46-9,-161 96 27,-5-5-1,37-52-26,-149 157 1,2-3 2,13-17 5,1 2 0,1 0 0,1 2-1,2 1 1,0 1 0,1 1 0,11-5-8,-37 23 3,0 0 0,0-1 0,1 1 1,-1 0-1,0 0 0,0 0 0,1 0 0,-1 1 0,1-1 1,-1 1-1,0-1 0,1 1 0,-1 0 0,1 0 1,-1 0-1,1 0 0,-1 0 0,1 1 0,-1-1 0,1 1 1,-1-1-1,0 1 0,1 0 0,-1 0 0,0 0 1,0 0-1,1 1 0,-1-1 0,0 1 0,0-1 0,0 1-3,8 18-189</inkml:trace>
  <inkml:trace contextRef="#ctx0" brushRef="#br0" timeOffset="477088.677">12056 637 10858,'-222'-72'2761,"87"29"1913,105 33-4412,0 1-1,-1 2 1,0 1-1,0 1 1,-1 2-1,1 1 1,-1 1-1,0 2 1,1 1-1,-1 2 1,1 1-1,-8 3-261,-450 148-1195,163-45 1197,200-73 130,-305 106 80,286-81-160,2 6 1,-129 86-53,-107 89 13,-50 62-13,304-212 9,14-12 25,4 4 1,3 5-1,-67 79-34,87-78 75,4 3-1,5 4 1,4 3-1,5 3 1,-35 75-75,68-107 15,3 2 0,3 0 0,3 2 0,4 1 1,-8 61-16,25-104 8,2-1 0,1 0 0,1 1 0,2-1 0,2 0 0,1 0 0,1 0 0,2-1 0,1 0 0,2-1 0,1 0 1,2-1-1,1-1 0,1 0 0,2-1 0,0-1 0,2 0 0,1-2 0,6 3-8,7 8-5,3-1 1,1-3-1,1-1 0,2-1 1,1-3-1,1-2 0,1-1 1,2-3-1,0-1 0,1-3 1,1-2-1,31 6 5,28-5-51,2-4-1,0-5 1,0-5 0,0-4 0,0-6-1,-1-4 1,0-5 0,0-4-1,41-17 52,106-39-56,-2-11 0,-5-11-1,122-71 57,-101 33-1,-6-12 0,-7-11 0,121-103 1,-225 137 25,-5-6-1,-6-7 1,118-147-25,-148 141 122,-5-6 0,-8-3 0,-6-5 0,10-37-122,-73 140 95,-2 0 0,-2-2 0,-3 0 0,-3-2 0,3-19-95,-20 64 92,-2 0 1,0 1-1,-1-1 1,0 0-1,-1 0 1,0 1-1,-1-1 1,-1 1-1,0-1 1,-1 1 0,-1 0-1,1 0 1,-2 1-1,0-1 1,-1 1-1,0 0 1,-2-1-93,-9-12 50,0 1 0,-2 1 0,-1 1 0,-1 1 0,-1 1 0,0 1 0,-8-4-50,-4 0-51,-2 2-1,0 1 1,-1 2 0,0 2 0,-2 1-1,0 3 1,0 1 0,-1 1 0,-1 3 0,1 1-1,-1 2 1,-19 2 51,-73 3-352,0 5 0,0 6 0,-31 12 352,-1-1-214,1 7 0,2 7 0,-115 44 214,90-8-663</inkml:trace>
  <inkml:trace contextRef="#ctx0" brushRef="#br0" timeOffset="512583.689">13131 2999 10922,'-3'-3'914,"-8"-6"1516,-2 11 4910,2 4-7010,-1 0 0,0 1 0,1 0 0,1 1 0,-1 0 0,1 1 0,0 0 0,1 0 0,0 1 0,-3 5-330,9-11 22,0 0 0,0 1 0,0-1-1,1 1 1,0 0 0,-1 0 0,2 0 0,-1 0 0,1 0-1,-1 0 1,1 0 0,1 1 0,-1-1 0,1 0 0,0 1-1,0-1 1,0 0 0,1 0 0,0 1 0,0-1 0,0 0-1,1 0 1,0 0 0,0 0 0,0 0 0,0 0 0,1-1-1,2 5-21,-1-3 1,1 1 0,-1-1 0,1-1 0,0 1-1,1 0 1,-1-1 0,1 0 0,0-1-1,0 1 1,1-1 0,-1 0 0,3 0-1,-7-4 6,1-1 0,0 0 0,-1 1 0,1-1 1,-1 0-1,1-1 0,-1 1 0,0 0 0,0-1 0,1 1 0,-1-1 1,0 0-1,0 0 0,0 0 0,-1 0 0,1 0 0,0 0 0,-1 0 1,0-1-1,1 1 0,-1 0 0,0-1 0,0 1 0,0-1 1,0 0-1,-1 1 0,1-1 0,-1 1 0,0-1 0,1 0 0,-1 1 1,0-1-1,-1 0 0,1 0 0,0 1 0,-1-2-6,2-11 52,0 0-1,-1 0 0,0 0 1,-2 0-1,0 0 0,0 1 1,-1-1-1,-1 0 0,-1 1 1,0 0-1,0 0 0,-8-12-51,12 25 134,33 114 175,-13-66-214,29 70 219,-23-101-221,-21-20-204</inkml:trace>
  <inkml:trace contextRef="#ctx0" brushRef="#br0" timeOffset="513550.702">12504 5362 14171,'-56'21'7264,"19"29"-5158,33-40-2069,0-1-1,1 1 1,0-1-1,1 1 1,0 0-1,1 0 1,0 0-1,0 0 1,1 0-1,1 0 0,0 7-36,1-5 5,0 0 0,1-1 0,0 1 0,1 0 0,0-1-1,1 0 1,0 0 0,0-1 0,1 1 0,1-1-1,0 0 1,0-1 0,3 2-5,2-23 8,-7-57 52,-32-266 175,35 307-264,13 61-1,95 221-494,-95-218-212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8:03:16.022"/>
    </inkml:context>
    <inkml:brush xml:id="br0">
      <inkml:brushProperty name="width" value="0.025" units="cm"/>
      <inkml:brushProperty name="height" value="0.025" units="cm"/>
    </inkml:brush>
  </inkml:definitions>
  <inkml:trace contextRef="#ctx0" brushRef="#br0">0 27 22373,'0'0'-15,"0"0"6,0 0 6,21 0 1177,45 3-996,63 13-151,11 1-2,242 1 9,-134-13-37,-168 0 11,51 4-6,-1-6 0,1-5 1,24-8-3,-100 3-4,318-24 26,-230 34-10,170-9-8,163-41 27,-455 45 48,0 1 1,-1 1-1,1 1 0,0 0 0,-1 2 0,1 1 1,-1 0-1,0 1 0,0 1 0,0 1 1,15 8-80,-21-10 7,17 4 7,0-1 0,0-2-1,0-2 1,1 0 0,-1-3 0,23 0-14,-53-1 9,7 1-824,-8 0-85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8:04:11.186"/>
    </inkml:context>
    <inkml:brush xml:id="br0">
      <inkml:brushProperty name="width" value="0.025" units="cm"/>
      <inkml:brushProperty name="height" value="0.025" units="cm"/>
    </inkml:brush>
  </inkml:definitions>
  <inkml:trace contextRef="#ctx0" brushRef="#br0">21 73 15203,'-2'0'114,"1"-1"0,0 1 0,0-1 0,0 0 0,0 1 0,0-1 0,0 0-1,0 1 1,0-1 0,0 0 0,0 0 0,0 0 0,0 0 0,1 0 0,-1 0 0,0 0 0,1 0-1,-1-1 1,1 1 0,-1 0 0,1 0 0,-1 0 0,1-1 0,0 1 0,0 0 0,0 0 0,-1-1-1,1 1 1,0 0 0,1 0 0,-1-1 0,0 1 0,0 0 0,0 0 0,1-1 0,-1 1 0,1 0-1,-1 0 1,1 0 0,-1-1 0,1 1 0,0 0 0,0 0 0,-1 0 0,1 0 0,0 0 0,0 1-1,0-1 1,0 0 0,0 0 0,0 1 0,0-1 0,0 0 0,0 1 0,1-1 0,-1 1 0,0-1-1,0 1 1,1 0-114,34-17 2,26 19-9,514 33 28,-519-28-20,124 15-8,120-2 7,1063-34 0,-548 32-10,184-57 20,-224 42-8,-59 9-8,-669-13-45,-1 2 1,1 2-1,-1 2 1,0 3 0,24 6 50,-44-6-408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07:33:51.246"/>
    </inkml:context>
    <inkml:brush xml:id="br0">
      <inkml:brushProperty name="width" value="0.025" units="cm"/>
      <inkml:brushProperty name="height" value="0.025" units="cm"/>
    </inkml:brush>
  </inkml:definitions>
  <inkml:trace contextRef="#ctx0" brushRef="#br0">64 1 21765,'-3'4'528,"-2"5"176,8 8-240,2 7 48,7 5 0,3 8-144,6 3-256,2 1-72,1 2-32,0-5-8,-1-8 8,-3-3 8,-3-7 8,-2-2-8,-8-6-200,2 0-512</inkml:trace>
  <inkml:trace contextRef="#ctx0" brushRef="#br0" timeOffset="264.462">0 464 22069,'0'0'1160,"0"-1"328,5-34-520,8 14-167,10-12-249,9-5-184,4-3-264,5-2-72,-1 7-8,-9 4-8,-6 11 32,-7 1-136,-5 5-1248,1-3 111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8:04:21.342"/>
    </inkml:context>
    <inkml:brush xml:id="br0">
      <inkml:brushProperty name="width" value="0.025" units="cm"/>
      <inkml:brushProperty name="height" value="0.025" units="cm"/>
    </inkml:brush>
  </inkml:definitions>
  <inkml:trace contextRef="#ctx0" brushRef="#br0">232 74 9714,'-135'-34'2046,"38"26"4830,110 20-6964,94 30 80,164-23 74,-147-15 37,560-20 105,369-8-100,-396 34-105,490-50-16,-339 51 26,214-21-13,-63 18-16,-377 8 8,1019 24 16,-181-36 79,-422-3-39,-81-28 632,-627 0-619,47-19-61,-238 38-394,-77 11-96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8:06:16.804"/>
    </inkml:context>
    <inkml:brush xml:id="br0">
      <inkml:brushProperty name="width" value="0.025" units="cm"/>
      <inkml:brushProperty name="height" value="0.025" units="cm"/>
    </inkml:brush>
  </inkml:definitions>
  <inkml:trace contextRef="#ctx0" brushRef="#br0">102 0 22613,'-17'2'1112,"-4"2"1097,7 2-2017,-5 3-120,3 1-304,1 9 896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8:06:25.133"/>
    </inkml:context>
    <inkml:brush xml:id="br0">
      <inkml:brushProperty name="width" value="0.025" units="cm"/>
      <inkml:brushProperty name="height" value="0.025" units="cm"/>
    </inkml:brush>
  </inkml:definitions>
  <inkml:trace contextRef="#ctx0" brushRef="#br0">90 3 19004,'-25'-1'1736,"2"0"401,5 1-1537,4 1-176,5 2-160,9-3-96,0 0-160,0 1-408,26 37 1352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8:06:31.146"/>
    </inkml:context>
    <inkml:brush xml:id="br0">
      <inkml:brushProperty name="width" value="0.025" units="cm"/>
      <inkml:brushProperty name="height" value="0.025" units="cm"/>
    </inkml:brush>
  </inkml:definitions>
  <inkml:trace contextRef="#ctx0" brushRef="#br0">1 1856 10346,'0'0'170,"6"-7"-168,14-4-21,1 0-1,0 1 0,0 1 1,1 1-1,0 2 1,1 0-1,0 1 0,11-1 20,44-12 4,127-45 125,-195 61 141,1 1-1,-1 0 1,1 1 0,-1 0-1,1 1 1,-1 0-1,1 0 1,-1 1 0,0 1-1,0-1 1,0 2-1,5 1-269,72 16 770,124-24-289,-164-1-433,1 2 1,-1 2 0,0 2 0,25 5-49,50 6 49,0-5 1,1-5-1,116-13-49,-28 1 28,61 14-35,96 21 7,-180-11-17,460 66-59,134-50 148,-375-7-63,-230-9-5,-1-8-1,119-12-3,253-29 52,-162 17-39,219-2 2,-139 48 23,263-41 36,-32-40-70,-157-9 156,-325 31-108,235-5 20,-371 34-26,0-4 0,74-15-46,-47 5 56,0 4 0,76 3-56,-131 7-8,-16-3 68,-1-2 0,1-1-1,-1-2 1,-1-1 0,0-2-1,24-12-59,-10 6 63,-42 16-58,8-2 18,0-1 0,0 0 0,0-1 0,0 0 1,-1-1-1,0 0 0,-1-1 0,1 0 0,-2-1 0,1-1 1,7-8-24,40-73 280,-21 33-168,-6-6-84,-29 60-23,1 0 0,-1-1 0,0 1 0,-1 0 0,1-1 0,0 1 0,-1-1 0,0 0 0,0 1 0,-1-1 0,1 0 0,-1 0 0,0 1 0,-1-1 0,1 0 0,-1 1 0,1-1 0,-2 0 0,1 1 0,0-1 0,-1 1 0,0-1 0,0 1 0,-1-1-5,0-6-28,-14-81 56,18 80-14,-1 0 1,-1-1-1,0 1 1,0 0-1,-1 0 0,0 0 1,-2 0-1,1 0 1,-1 1-1,-1-1 1,0 1-1,0 0 1,-2-1-15,-28-62 234,21 41-28,-2 0 0,-1 1 0,-1 1 0,-2 1 1,-1 1-1,-10-10-206,13 18 33,-2 1 0,0 1 1,-1 1-1,-1 1 0,-1 0 1,-1 2-1,0 1 0,0 0 1,-2 2-1,1 1 0,-2 1 1,1 2-1,-1 0 0,-5 1-33,-413-55-42,233 30 102,-199-3-60,35 14 223,-164-40-223,-56-14 186,112 44-222,-255 23 93,317 10 341,-534-28-119,639 24-250,-84 20-29,-348-13 715,-26 18-550,425-6-187,-367-9 119,290 18-114,216 0 13,88-5-23,89 8-62,2-8 89,-9 29-1,21-19 3,-6 52 6,25-76-4,1-7-9,-12 16 37,-29 8-22,14-19-6,-19-2 70,-17-19 99,-90-5 102,-18-19-125,-121 48 26,139 25-160,149-33-19,-1 1 0,1 0-1,0 0 1,0 0-1,-1 0 1,1 1-1,0 0 1,0 0-1,1 0 1,-1 0 0,0 1-1,1-1 1,-1 1-1,1 0 1,0 0-1,0 0 1,0 0-1,0 1 1,0-1 0,1 1-1,0 0 1,0 0-1,0 0 1,0 0-1,0 0 1,1 0 0,0 0-1,0 0 1,0 1-1,0-1 1,1 1 3,8 148-54,-10-42 60,-1-2-65,-45 303 56,46-387 6,2 1-1,0-1 0,2 0 1,0 0-1,2 0 0,1 0 1,0-1-1,8 18-2,-6-17 0,7 21-20,-10-37-33,0 0 0,-1 1-1,-1-1 1,1 1 0,-2 0 0,1 0-1,-1 0 1,-1-1 0,0 1 0,0 0 0,-1 4 53,1-13-621</inkml:trace>
  <inkml:trace contextRef="#ctx0" brushRef="#br0" timeOffset="16438.915">12155 460 11218,'-54'8'4973,"51"-7"-4843,0 0 1,0 1-1,0 0 0,0-1 1,0 1-1,0 0 0,1 0 1,-1 1-1,1-1 1,-1 1-1,1-1 0,0 1 1,0 0-1,0-1 0,0 1 1,1 0-1,-1 0 0,1 0 1,0 1-1,-1-1 0,2 0 1,-2 2-131,-2 11 180,-65 173 417,52-154-397,1 0 1,2 1-1,2 0 0,1 1 0,2 1 1,1 0-1,2 0 0,0 15-200,4-38 19,1 0 0,0 0-1,1 0 1,1 0 0,0 0 0,1 0 0,0 0-1,2-1 1,-1 1 0,4 5-19,10 38 79,25 57-61,-40-111-16,1 0 0,-1 0 0,1-1 0,0 0 0,0 1 0,0-1 0,0 0 0,0 0 0,1-1 0,-1 1 0,1-1 0,0 0 0,0 0 0,0 0 0,0 0 0,0 0 0,0-1 0,0 0 0,0 0 0,1 0 0,-1-1 0,0 1 0,1-1 0,-1 0 0,4 0-2,1-3 9,1 0 1,-1-1-1,1 0 1,-1 0-1,0-1 1,0 0-1,-1 0 1,0-1-1,0 0 1,0-1-1,-1 0 0,0 0 1,0-1-1,0 1 1,-1-2-10,21-19 32,-4 7-25,-2-1 0,0 0 0,-2-2 0,0 0 0,-2-1 0,-1 0-1,-1-2 1,-1 0 0,-1-1 0,-1 0 0,-2 0 0,-1-1 0,4-25-7,-5 20 89,-3 1 0,-1-1 0,-1 0 0,-1 1 1,-3-1-1,0 0 0,-3-1-89,-17-124 148,13 137-143,8 18 8,-1 0 0,0 0 0,0 0 0,0 0 0,-1 0 0,1 1 0,-1-1 0,0 0 0,0 1 0,0 0 0,0-1 0,-1 1 0,0 0 1,1 0-1,-1 0 0,0 0 0,0 1 0,0-1 0,-1 1 0,1 0 0,-1 0 0,-1-1-13,-99 0 269,73 7-279,10 6 54,-61 58-58,67-48 22,0 0-1,1 1 0,1 1 1,1 0-1,1 1 0,1 0 1,1 1-1,1 0 0,1 0 1,2 1-1,0 0 0,0 7-7,-14 52-2,14-66 6,0 0-1,1 1 1,1-1 0,1 0 0,1 1 0,0 0-1,1-1 1,1 1 0,1-1 0,1 1 0,0-1 0,1 0-1,1 0 1,1 0 0,3 5-4,4 6-4,1 0 0,2-1 0,1-1 0,1 0 0,2-2 0,3 4 4,-19-27-1,0-1 1,1 0-1,-1 0 1,1 0-1,-1 0 1,1-1-1,-1 0 0,1 0 1,-1 0-1,1 0 1,-1-1-1,0 0 1,1 0-1,-1 0 0,1 0 1,-1-1-1,0 1 1,0-1-1,0 0 0,0 0 1,0-1-1,-1 1 1,1-1-1,0 0 1,-1 0-1,0 0 0,0 0 1,0-1-1,0 1 1,0-1 0,6-4 0,17-11-5,0-1 1,-2-2-1,-1 0 1,0-1-1,-2-1 0,0-2 1,-2 0-1,-1-1 1,-1 0-1,13-30 5,-14 14-12,-2 0-1,-1-1 0,-3 0 0,-2-1 1,-1 0-1,-3-1 0,0-39 13,-4 81 4,1-1 0,0 1 0,-1-1 0,0 1 0,0 0 0,-1-1 1,1 1-1,-1 0 0,0-1 0,0 1 0,0 0 0,0 0 0,-1-1 0,0 1 0,0 0 0,0 1 0,0-1 1,-1 0-1,1 1 0,-1-1 0,0 1 0,0 0 0,0 0 0,-1 0 0,1 0 0,-1 1 0,1-1 0,-1 1 0,0 0 1,0 0-1,0 0 0,-2 0-4,-65-3-884,38 6 77</inkml:trace>
  <inkml:trace contextRef="#ctx0" brushRef="#br0" timeOffset="20245.144">2109 1583 6841,'-9'-2'413,"2"2"1701,20 14-420,22 16-1526,-17-21 172,50-15 682,-46-3-782,0 0 0,0 2 0,0 1 0,1 0 0,0 2 0,0 1-1,1 1 1,-1 0 0,0 2 0,8 1-240,57 7 130,-1-4 0,86-7-130,-85-11 24,-73 10-5,0 0-1,1 2 1,-1 0-1,0 0 1,1 2-1,0 0 1,-1 0-1,1 2 1,3 0-19,-4 1 31,0-1-1,0-1 1,0 0-1,0-1 1,0-1 0,0 0-1,0-1 1,0-1-1,11-3-30,-25 6 2,30-4 242,-31 4-184,-16 17 2029,-14 5-2037,12-15 64,-51 4 105,0-4 1,0-2 0,0-3-1,0-3 1,-1-4-1,2-2 1,-42-11-222,42 10 167,0 2-1,0 3 1,-1 4-1,-1 2-166,-5-1 74,-102 12 26,177-14-101,-1 0 1,0-1-1,0 1 1,1 0-1,-1 0 0,0 0 1,0 0-1,1 0 0,-1 0 1,0 0-1,0 1 0,1-1 1,-1 0-1,0 0 0,0 1 1,1-1-1,-1 0 0,0 1 1,1-1-1,-1 0 1,0 1-1,1-1 0,-1 1 1,1-1-1,-1 1 0,1-1 1,-1 1-1,1 0 0,-1-1 1,1 1-1,-1 0 0,1-1 1,0 1-1,0 0 0,-1-1 1,1 1-1,0 0 1,0 0-1,0-1 0,0 1 1,-1 0-1,1 0 0,0-1 1,1 1-1,-1 0 0,0 0 1,0 0-1,0-1 0,0 1 1,0 0-1,1-1 0,-1 1 1,0 0-1,1-1 1,-1 1-1,1 0 0,-1 0 1,44 16-175,101-40-48,164 50 179,100-69-1569,-354 44 1614,0 2 0,0 2 1,42 11-2,-96-17 13,-11 6 28,-149 17 269,-216-34 790,343 7-1045,-1 0 0,1-2 0,-1-2 0,2-1 0,-31-12-55,57 19 9,-47-12 19,63 27-67,86-4-131,231-67-106,-241 40-445,1 3 0,0 4 0,1 4 0,28 4 721,-25 8-5340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8:07:46.890"/>
    </inkml:context>
    <inkml:brush xml:id="br0">
      <inkml:brushProperty name="width" value="0.025" units="cm"/>
      <inkml:brushProperty name="height" value="0.025" units="cm"/>
    </inkml:brush>
  </inkml:definitions>
  <inkml:trace contextRef="#ctx0" brushRef="#br0">124 937 9554,'0'0'890,"0"0"377,23-4 6684,385 17-6813,-35 12 368,168-79-1087,-56 64 88,249-28-479,-364 3-46,-128 2 20,0 11 0,9 11-2,277 33 31,75-28-30,-284-16 14,-251 1-8,140-17-13,-189 8 44,47-37-29,-49 34-8,-1 0 0,0-2-1,-1 1 1,-1-2 0,0 0 0,-2 0-1,1-1 1,-2-1 0,0 0 0,-2 0 0,0-1-1,2-7 0,-7 18 26,-1 0-1,0 0 1,-1 0-1,0 0 1,0 0-1,0-1 1,-1 1-1,0-1 1,-1 1-1,0-1 1,0 1-1,-1-1 1,0 1 0,-1-1-1,0 1 1,0 0-1,-1-1 1,1 1-1,-2 1 1,1-1-1,-1 0 1,-1 1-1,-4-7-25,3 3 18,-1 0 1,-1 1-1,0 0 0,-1 0 0,0 1 1,0 0-1,-1 0 0,0 1 1,0 0-1,-1 1 0,0 0 0,0 1 1,-1 0-1,0 1 0,0 0 0,0 1 1,0 0-1,-1 1 0,0 1 1,-6-1-19,-13 2-249,0-1 0,0-1 0,0-2 0,1-1 0,-27-9 249,-11-2-51,-1 4 1,-1 2-1,-17 3 51,-14-3-128,-294-40-113,-178-2-463,565 52 638,-260-25-2400,-105 8 2466,227 20-139,-231-10 483,-185-42 590,-33 50-591,103 45-39,354-28-472,-74 9 100,110-5 162,51-13-63,1 2 0,1 2 0,0 3 0,0 1 0,2 3 0,0 2 0,-16 11-31,-84 110 200,63-58-179,82-79 7,1 1 0,0 0 1,1 0-1,-1 0 0,1 0 0,0 0 0,1 0 0,-1 0 0,1 0 0,1 0 1,-1 0-1,1 0 0,0 0 0,0 0 0,2 4-28,-1 7-3,1 1 8,1 138 5,-13-98-425,6-31-199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8:08:23.485"/>
    </inkml:context>
    <inkml:brush xml:id="br0">
      <inkml:brushProperty name="width" value="0.025" units="cm"/>
      <inkml:brushProperty name="height" value="0.025" units="cm"/>
    </inkml:brush>
  </inkml:definitions>
  <inkml:trace contextRef="#ctx0" brushRef="#br0">3 1443 9818,'0'0'723,"0"0"166,-2-1 4943,12 3-5194,406 24 398,-328-7-910,0-4 0,1-3 0,0-5-1,1-4 1,0-3 0,-1-4 0,0-5 0,36-9-126,-51 2 2,-1-3 0,0-3 0,-2-3 0,0-3-1,-3-4 1,0-2 0,15-14-2,-56 28 33,-1-1 0,0-1 0,-2-1 0,-1-1 0,-1-1 0,-1-1 0,-2-1 1,0-1-1,-2-1 0,-1 0 0,-1-1 0,-2-1 0,9-29-33,15-51 1197,24-84-863,-58 184-332,-1 0 1,-1 0-1,0 0 1,0 0 0,-1 0-1,0 0 1,-1 0-1,0 0 1,-1 0-1,0 1 1,-1-1 0,0 0-1,-1 1 1,0 0-1,-2-4-2,-8-9 27,-1 1 0,-1 1 0,-2 0 0,1 1 0,-2 1-1,-1 0 1,0 2 0,-2 0 0,1 2 0,-2 0-1,0 1 1,-1 2 0,0 0 0,-1 1 0,0 2 0,0 1-1,-11-2-26,-73-19-58,-2 4-1,-1 5 0,-1 5 1,-69 2 58,158 11 12,-20-1-74,0 1 0,1 3 0,-1 2 1,0 1-1,1 2 0,-1 2 0,2 3 0,-1 1 1,2 1-1,0 3 0,0 1 0,-27 18 62,9-4 46,3 2-1,0 3 1,2 2-1,2 2 1,2 3-1,2 2 1,-40 48-46,70-68 4,2 2 1,1 0-1,1 0 1,1 1-1,2 1 1,1 0-1,1 1 1,2 0-1,0 0 0,2 1 1,2-1-1,1 1 1,1 0-1,1 0 1,2 4-5,8 27 0,3 0 1,2 0 0,3-2 0,3 0 0,21 41-1,-35-83-64,0 0 1,2 0 0,0-1-1,1 0 1,0-1-1,2 0 1,0-1 0,0 0-1,1-1 1,1 0 0,1-1-1,0-1 1,0 0-1,1-1 1,1-1 0,0-1-1,0 0 1,1-1-1,0 0 1,0-2 0,5 1 63,22 1-2198</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8:00:55.054"/>
    </inkml:context>
    <inkml:brush xml:id="br0">
      <inkml:brushProperty name="width" value="0.025" units="cm"/>
      <inkml:brushProperty name="height" value="0.025" units="cm"/>
    </inkml:brush>
  </inkml:definitions>
  <inkml:trace contextRef="#ctx0" brushRef="#br0">6706 968 15819,'-291'-18'3737,"212"24"-3486,0 3 0,-73 19-251,63-14 138,0-4 1,-1-4 0,-16-4-139,16 1 60,17 6 104,0 3-1,1 4 1,0 3 0,2 2 0,0 4 0,1 3 0,-14 10-164,66-31-14,-200 107 754,202-104-655,1 0 1,1 1 0,0 1 0,0 0 0,1 0 0,1 2 0,0-1 0,1 1-1,0 1 1,1 0 0,1 0 0,-7 16-86,0 99 9,12-66-25,-18 200 39,24-238-30,2-1 0,0 0-1,2 0 1,1-1 0,1 0 0,1 0 0,0-1-1,2 0 1,1-1 0,1 0 0,1-1 0,1-1-1,0 0 1,2-2 0,0 1 0,12 7 7,7 15-18,8 10 9,2-2 1,2-1 0,2-3 0,2-3-1,56 35 9,-43-38-67,2-3-1,1-2 1,2-4-1,1-3 1,1-3-1,1-3 1,0-4-1,31 2 68,71-3-74,1-7 0,1-8 1,-1-8-1,-1-8 0,31-12 74,-84 3-86,-2-5 1,-1-5 0,-1-5-1,-2-6 1,32-21 85,-123 56-50,-1-1 0,0-2-1,0 0 1,-1-2 0,-1-1-1,0 0 1,-2-2 0,1-1 0,-2 0-1,-1-1 1,-1-1 0,0-1 0,-2-1-1,0 0 1,-2-1 0,2-6 50,-5 7 8,-1-1 0,-1 0 0,-1-1 0,-1 0 0,-1 0 0,-2-1 0,0 1 0,-2-1 0,-1 0 0,-1 0 0,-1 0 0,-1 1 0,-1-1 0,-1 0 0,-2 1 0,-4-10-8,-14-20-1,-3 1 1,-2 2-1,-2 1 1,-3 2-1,-1 1 1,-3 1-1,-2 2 1,-14-10 0,-12-3 56,-3 3 1,-2 3-1,-3 4 0,-1 2 1,-2 4-1,-2 3 1,-2 4-1,-1 4 0,-1 3 1,-2 3-1,-6 3-56,28 7-125,0 3 1,-1 2-1,-1 3 1,1 3-1,-1 3 0,0 2 1,-12 5 124,-37 8-502</inkml:trace>
  <inkml:trace contextRef="#ctx0" brushRef="#br0" timeOffset="21171.945">8349 1415 18308,'0'-2'61,"-1"0"0,1 1 0,0-1 0,-1 0 0,1 0 0,0 0 0,0 0 0,0 0 0,0 1 0,1-1 0,-1 0 0,0 0 0,1 0 0,0 1 0,-1-1 0,1 0 0,0 0 0,0 1 0,-1-1 0,1 1 0,1-1 0,-1 1 0,0-1 0,0 1 0,0-1 0,1 1 0,-1 0 0,1 0 0,-1 0 0,1 0-61,15-20 29,0 1 0,1 1 1,1 1-1,0 1 0,2 0 1,0 1-1,1 2 0,0 0 1,1 1-1,0 2 0,1 0 1,1 1-1,0 2 0,0 0 1,0 2-1,1 1 0,16-1-29,192 38-36,-66-4 4,13-17 2,1-9 0,85-12 30,31-1 31,533 35 42,-801-22-73,321-1-17,-1-16 0,220-42 17,-557 56 1,466-33-7,112 21 6,-369 11 6,1308 27 11,-409-17 179,-866-6 499,0 12 0,87 23-695,-8-16-903,-302-20-3596</inkml:trace>
  <inkml:trace contextRef="#ctx0" brushRef="#br0" timeOffset="21565.225">17652 792 21701,'2'2'280,"7"2"-230,0 1 0,1-1 0,-1 0 1,1-1-1,0 0 0,0-1 0,0 0 1,0-1-1,0 1 0,8-2-50,48 10 32,-58-8-11,-1 1-1,1 0 0,-1 0 0,0 0 0,0 0 0,0 1 0,-1 1 1,1-1-1,-1 1 0,0 0 0,0 0 0,-1 1 0,1-1 0,-1 1 1,0 1-1,-1-1 0,0 1 0,0 0 0,0-1 0,-1 2 0,0-1 1,0 0-1,-1 1 0,0-1 0,0 1 0,-1 0 0,0-1 0,0 1 1,-1 1-21,-1 23 78,-1 0 1,-2-1 0,-2 1 0,0-1-1,-2-1 1,-2 1 0,0-1 0,-2-1-1,-2 0 1,-5 8-79,2 1-21,-21 47-280</inkml:trace>
  <inkml:trace contextRef="#ctx0" brushRef="#br0" timeOffset="23186.655">19621 862 22285,'-9'3'157,"0"1"0,1 0 0,-1 0 1,1 1-1,0 0 0,0 0 0,1 1 1,-1 0-1,1 0 0,1 1 0,-1 0 0,1 0 1,0 1-1,1 0 0,0 0 0,0 0 0,1 0 1,-2 5-158,-8 22 23,2 1 0,2 0 1,1 0-1,2 1 0,1 0 1,1 15-24,5-52 4,-1 1-1,1-1 1,0 1 0,0-1 0,-1 1 0,1-1-1,0 1 1,0-1 0,0 1 0,-1-1-1,1 1 1,0 0 0,0-1 0,0 1 0,0-1-1,0 1 1,0-1 0,0 1 0,0 0 0,1-1-1,-1 1 1,0-1 0,0 1 0,0-1 0,0 1-1,1-1 1,-1 1 0,0-1 0,1 1 0,-1-1-1,0 1 1,1-1 0,-1 1 0,1-1 0,-1 0-1,1 1 1,-1-1 0,0 0 0,1 1 0,0-1-1,-1 0 1,1 1 0,-1-1 0,1 0-1,-1 0 1,1 0 0,-1 0 0,1 0 0,0 0-1,-1 0 1,1 0 0,0 0-4,25-24 233,52-89 93,-64 88-310,1 1-1,1 1 0,1 1 0,1 0 0,1 1 0,0 1 1,7-4-16,-24 22-3,-1 1 0,0-1 0,1 1 0,-1 0 1,1 0-1,0-1 0,-1 1 0,1 0 0,0 0 1,-1 1-1,1-1 0,0 0 0,0 1 0,0-1 1,0 1-1,0-1 0,0 1 0,0 0 0,0 0 0,0 0 1,0 0-1,0 0 0,0 0 0,0 0 0,-1 1 1,1-1-1,0 1 0,0 0 0,0-1 0,0 1 1,0 0-1,-1 0 0,1 0 0,0 0 0,-1 0 1,1 1-1,-1-1 0,1 0 0,-1 1 0,0-1 1,0 1-1,0 0 0,1-1 0,-1 1 0,-1 0 1,1-1-1,0 1 0,0 0 0,-1 0 0,1 0 1,-1 0-1,1 0 0,-1 0 0,0 0 0,0 0 1,0 0-1,0 0 0,0 0 3,1 2 14,0 0-1,0 0 1,-1 0 0,1 0 0,-1 0-1,0 0 1,0 0 0,0 0 0,-1 0-1,1 0 1,-1 0 0,0 0 0,0 0 0,-1 0-1,1 0 1,-1 0 0,0-1 0,0 1-1,0-1 1,0 1 0,-1-1 0,1 1-14,-15-35 688,17-104 20,0 139-707,1-1-1,0 1 1,0 0-1,0-1 1,0 1 0,1-1-1,0 0 1,0 1 0,0-1-1,0 0 1,0 0-1,0 0 1,1 0 0,-1-1-1,1 1 1,0-1 0,0 1-1,0-1 1,0 0-1,0 0 1,0 0 0,1-1-1,-1 1 1,1-1 0,-1 0-1,1 0 1,0 0-1,-1 0 1,1-1 0,0 1-1,-1-1 1,1 0 0,0 0-1,0-1 1,-1 1-1,1-1 1,0 1 0,-1-1-1,1 0 1,-1-1 0,1 1-1,-1-1 1,1 1-1,-1-1 1,0 0 0,0 0-1,0 0 1,0-1 0,1-1-1,39-42-334,-25 19-531</inkml:trace>
  <inkml:trace contextRef="#ctx0" brushRef="#br0" timeOffset="24880.824">20663 870 25101,'-12'32'57,"2"0"0,1 0 1,2 1-1,1 0 0,1 1 0,2-1 0,1 1 0,2-1 0,3 22-57,-3-53 4,0 0 0,-1 0 0,1 0 0,0 0 0,1 0 0,-1 0 0,0 0 0,1 0 0,-1 0 0,1 0 0,-1 0 0,1 0 0,0 0 0,0 0 0,0 0 0,0-1 0,0 1 0,1 0 0,-1-1 0,0 1 0,1-1 0,-1 1 0,1-1 0,-1 0 0,1 1 0,0-1 0,0 0 0,-1 0 0,1 0 0,0-1 0,0 1 0,0 0 0,0-1 0,0 1 0,0-1 0,0 0 0,0 1 0,1-1-4,4-5 39,1-1-1,-1 0 1,0 0-1,-1-1 1,0 1 0,0-1-1,0-1 1,-1 1 0,0-1-1,0 0 1,-1 0 0,3-7-39,1 1 43,24-52 63,-3-1 0,-3-2 0,-3-1 0,-2 0 0,-3-6-106,20 6-42,-34 62 41,1 1 0,-2-1 1,1 0-1,-1 0 0,0 0 0,-1 0 1,0 0-1,0-1 0,-1 1 1,0-1-1,0 1 0,-1-1 0,-1-4 1,-16 97-58,10 3 55,4 0 0,4 0-1,3-1 1,11 50 3,-15-131 2,14 91 54,-8-59 142,-1 0 1,-2 0-1,-1 0 1,-3 28-199,1-65 13,0 1 1,0 0 0,0 0 0,1-1 0,-1 1 0,0 0 0,0 0 0,0 0 0,0-1-1,0 1 1,0 0 0,-1 0 0,1 0 0,0-1 0,0 1 0,0 0 0,-1 0 0,1-1 0,-1 1-1,1 0 1,0 0 0,-1-1 0,1 1 0,-1-1 0,1 1 0,-1 0 0,0-1 0,1 1-1,-1-1 1,1 1 0,-1-1 0,0 0 0,0 1 0,1-1 0,-1 0 0,0 1 0,0-1 0,1 0-1,-1 0 1,0 0 0,0 1 0,0-1 0,1 0 0,-2 0-14,-24-29 659,17 13-646,1 0 0,1-1-1,1 0 1,1 0-1,0 0 1,1-1 0,1 1-1,0-1 1,1 0 0,1 0-1,1 0 1,1 0-1,0 0 1,2 0 0,0 0-1,0 1 1,2-1-1,0 1 1,1 0 0,1 0-1,1 1 1,0 0-1,1 0 1,0 1 0,1 0-1,1 1 1,1 0-1,0 1 1,1-1-13,20-19-1018,-27 16-599</inkml:trace>
  <inkml:trace contextRef="#ctx0" brushRef="#br0" timeOffset="25175.53">20688 406 23645,'0'2'-240</inkml:trace>
  <inkml:trace contextRef="#ctx0" brushRef="#br0" timeOffset="25561.886">21875 726 24533,'0'0'1158,"-5"-1"-258,0 0-845,1 1-1,-1 0 1,0 0 0,0 0-1,0 1 1,1-1 0,-1 1-1,0 1 1,1-1-1,-1 0 1,1 1 0,-1 0-1,1 0 1,0 0 0,0 1-1,0-1 1,0 1 0,0 0-1,0 0 1,1 1 0,0-1-1,-1 1 1,1-1 0,0 1-1,1 0 1,-1 0-1,1 1 1,-2 2-55,-48 136-60,49-133 59,0 0 1,1 1 0,0-1-1,0 0 1,1 1 0,1-1-1,0 1 1,0-1 0,1 1-1,0-1 1,1 0 0,0 1-1,1-1 1,0 0 0,1 0-1,3 7 1,-5-15-44,1 0 0,-1 1 0,1-1 0,-1-1 0,1 1 0,0 0 0,-1-1 0,1 1 0,0-1 0,0 0 0,0 0 0,0 0 0,1 0 0,-1-1 0,0 1-1,0-1 1,0 0 0,1 0 0,-1 0 0,0 0 0,0-1 0,0 1 0,0-1 0,1 0 0,-1 0 0,0 0 0,0 0 0,-1 0 0,1-1 0,1 0 44,33-17 1208</inkml:trace>
  <inkml:trace contextRef="#ctx0" brushRef="#br0" timeOffset="25810.142">22320 796 25061,'0'47'464,"2"2"-159,0 5-217,4-1-48,2-9-24,0-8 0,-2-14 40,-1-7 8,-5-15-689,0 0-519</inkml:trace>
  <inkml:trace contextRef="#ctx0" brushRef="#br0" timeOffset="26263.368">22216 697 24949,'7'-3'64,"11"-7"7,1 2 0,0 0 0,0 1 0,1 1 0,-1 1 0,1 1 0,1 0 0,-1 1 0,0 2 0,2 0-71,-20 1 3,0 0 1,-1 0-1,1 0 0,0 0 1,-1 0-1,1 1 0,0-1 1,-1 1-1,1-1 1,0 1-1,-1-1 0,1 1 1,-1 0-1,1 0 1,-1 0-1,0 0 0,1 0 1,-1 0-1,0 0 0,0 0 1,1 1-1,-1-1 1,0 0-1,0 1 0,-1-1 1,1 1-1,0-1 0,0 1 1,-1-1-1,1 1 1,-1 0-1,1-1 0,-1 1 1,0 0-1,1-1 1,-1 1-1,0 0 0,0-1 1,0 1-1,-1 0 0,1 0-3,-26 66 227,0-26-40,17-29-75,1-1 0,0 1-1,1 0 1,1 1 0,0 0-1,1 0 1,0 0-1,-2 10-111,8-23 5,-1 0 0,0 0-1,1 0 1,-1 0-1,0 0 1,1 1-1,0-1 1,-1 0-1,1 0 1,-1 0-1,1-1 1,0 1-1,0 0 1,0 0-1,-1 0 1,1 0-1,0-1 1,0 1-1,0 0 1,0-1-1,0 1 1,0-1-1,1 1 1,-1-1-1,0 0 1,0 1-1,0-1 1,0 0-1,0 0 1,1 0 0,-1 0-1,0 0 1,0 0-1,0 0 1,0 0-1,1 0 1,-1 0-1,0-1 1,0 1-1,0-1 1,0 1-1,0-1 1,0 1-1,0-1 1,0 1-1,0-1 1,0 0-1,0 0 1,0 1-1,0-1 1,0 0-1,-1 0 1,1 0-1,0 0-4,3-1 13,0 1-10,5-5-5,1 0 0,0 1 0,0 0 0,0 1 0,0 0-1,1 1 1,0 0 0,0 1 0,0 0 0,0 0 0,0 1-1,0 1 1,0 0 0,0 1 0,0 0 0,0 0 0,0 1-1,0 0 1,0 1 0,-1 1 0,1 0 0,-1 0 0,0 1-1,2 1 4,-10-4 5,1 0 0,0 1 1,-1-1-1,1 1 1,-1 0-1,0 0 1,0 0-1,0 0 0,0 0 1,0 0-1,-1 0 1,0 1-1,1-1 1,-1 1-1,-1-1 0,1 1 1,0-1-1,-1 1 1,1-1-1,-1 1 1,0 0-1,-1-1 1,1 1-1,0-1 0,-1 1 1,0-1-1,0 1 1,0-1-1,-2 4-6,-60 88 1381,51-82-1263,-1-1 1,-1 0 0,0 0 0,-1-2 0,0 0 0,0 0 0,-1-2 0,0 0-1,-1-1 1,0 0 0,0-1 0,0-1 0,-1-1 0,-14 2-119,28-6-66,0 1 1,-1-1-1,1 0 0,0 0 1,0 0-1,0-1 0,0 1 1,0-1-1,0 0 1,0 0-1,0 0 0,0-1 1,1 1-1,-1-1 0,0 0 1,1 0-1,-1 0 0,1-1 1,0 1-1,0-1 1,0 0-1,0 0 0,0 0 1,0 0-1,1 0 0,0-1 1,-1 1-1,0-4 66,2-6-1980</inkml:trace>
  <inkml:trace contextRef="#ctx0" brushRef="#br0" timeOffset="29034.939">25494 635 25373,'-13'12'67,"1"0"-1,1 1 0,0 0 0,1 0 1,0 1-1,1 1 0,0-1 0,2 2 1,-1-1-1,2 1 0,0 0 0,1 0 0,1 1 1,0-1-1,0 11-66,1-16 7,1-1 0,0 1 0,1 0 0,0 0 0,1 0 0,0 0 0,0 0-1,1 0 1,1 0 0,2 7-7,-3-16 6,-1-1 0,1 0 1,0 0-1,0 1 0,0-1 0,1 0 0,-1 0 0,0 0 0,0-1 0,0 1 0,1 0 0,-1 0 0,0-1 0,1 1 0,-1 0 0,1-1 0,-1 1 1,1-1-1,-1 0 0,1 0 0,-1 1 0,1-1 0,-1 0 0,1 0 0,-1 0 0,1-1 0,-1 1 0,1 0 0,-1-1 0,1 1 0,-1 0 0,0-1 1,1 0-1,-1 1 0,0-1 0,1 0 0,-1 0 0,0 0 0,0 0 0,1 0 0,-1 0 0,0 0 0,0 0 0,0 0 0,0 0 0,-1-1 0,1 1 0,0 0 1,0-1-1,-1 1 0,1-2-6,21-26 123,-1-2 1,-2 0-1,-1-2 1,-1 0-1,-2 0 1,10-33-124,-25 65 3,50-159 732,-50 213-569,-2-19-174,-1-6 8,2 0 1,0 0-1,2 0 0,1 0 1,5 23-1,-6-48-30,-1-1 1,1 1 0,0-1-1,-1 1 1,1-1-1,0 1 1,0-1 0,1 1-1,-1-1 1,0 0-1,1 0 1,0 0-1,-1 0 1,1 0 0,0 0-1,0 0 1,0 0-1,0-1 1,0 1 0,1-1-1,0 1 30,26-6-1369</inkml:trace>
  <inkml:trace contextRef="#ctx0" brushRef="#br0" timeOffset="27621.555">23424 577 24021,'1'105'494,"4"0"-1,5 0 0,6 6-493,-15-107 18,13 47 132,-14-50-139,0 0 0,0 0 1,0 0-1,1 0 0,-1 0 0,0-1 1,1 1-1,-1 0 0,1 0 1,-1-1-1,1 1 0,-1 0 1,1 0-1,0-1 0,-1 1 0,1-1 1,0 1-1,-1-1 0,1 1 1,0-1-1,0 1 0,0-1 1,-1 1-1,1-1 0,0 0 0,0 0 1,0 1-1,0-1 0,0 0 1,0 0-1,0 0 0,-1 0 1,1 0-1,0 0 0,0 0 0,0 0 1,0-1-1,0 1 0,0 0 1,-1 0-1,1-1 0,0 1 1,0-1-1,0 1 0,-1-1 0,1 1 1,0-1-1,0 1 0,-1-1 1,1 0-12,78-125 630,-68 105-594,-4 6-20,1-1-1,0 1 0,1 0 1,0 1-1,1 0 0,1 1 1,1 0-1,0 1 0,0 0 1,1 0-1,0 2 0,2-1-15,-13 10 0,1 0-1,-1 0 1,0 0-1,0 0 1,1 0-1,-1 0 0,0 1 1,1 0-1,-1-1 1,1 1-1,-1 0 0,0 0 1,1 0-1,-1 0 1,1 1-1,-1-1 0,0 1 1,1-1-1,-1 1 1,0 0-1,0 0 1,1 0-1,-1 0 0,0 0 1,0 1-1,0-1 1,0 1-1,0-1 0,-1 1 1,1-1-1,0 1 1,-1 0-1,1 0 0,-1 0 1,0 0-1,1 0 1,-1 0-1,0 1 1,0-1-1,-1 0 0,1 0 1,0 1 0,22 104 79,-17 38 135,-6-142-133,0-7 3,2-56-986,5 10-333</inkml:trace>
  <inkml:trace contextRef="#ctx0" brushRef="#br0" timeOffset="27946.99">23954 917 26126,'-1'2'81,"-6"48"944,7-50-1019,0 1 1,0 0-1,0 0 0,0 0 0,0-1 1,0 1-1,1 0 0,-1 0 1,0-1-1,0 1 0,0 0 0,1 0 1,-1-1-1,0 1 0,1 0 1,-1-1-1,1 1 0,-1-1 0,1 1 1,-1 0-1,1-1 0,-1 1 1,1-1-1,0 1 0,-1-1 0,1 0 1,0 1-1,-1-1 0,1 1 0,0-1 1,-1 0-1,1 0 0,0 0 1,0 1-1,-1-1 0,1 0 0,0 0 1,0 0-1,0 0 0,-1 0 1,1 0-1,0 0 0,0 0 0,-1-1 1,1 1-1,0 0 0,0 0 1,-1-1-1,1 1 0,0 0 0,-1-1 1,1 1-1,0-1 0,-1 1 1,1-1-1,-1 1 0,1-1 0,-1 1 1,1-1-1,-1 0 0,1 1-6,12-11 19,0 1 0,-1-2 0,-1 0 0,1 0 0,-2-1 0,0 0 0,0-1 0,-2 0 0,1-1 1,-2 0-1,0 0 0,-1 0 0,0-1 0,-1 0 0,0-4-19,-3-11 46,-4 23-8,-4 22-5,-4 21-38,3 2 0,0-1 1,3 1-1,1 0 0,1 1 0,3-1 1,1 13 4,-2-49-1,-1 0 1,1 0-1,0 0 1,-1 0 0,1 0-1,0 0 1,0 1-1,-1-1 1,1 0 0,0 0-1,0 0 1,0 0-1,0 0 1,1 0-1,-1 1 1,0-1 0,0 0-1,1 0 1,-1 0-1,0 0 1,1 0 0,-1 0-1,1 0 1,0 0-1,-1 0 1,1 0 0,0 0-1,-1-1 1,1 1-1,0 0 1,0 0-1,0-1 1,0 1 0,0 0-1,0-1 1,0 1-1,0-1 1,0 1 0,0-1-1,0 0 1,0 1-1,0-1 1,0 0 0,0 0-1,0 0 1,1 0-1,-1 0 1,0 0-1,0 0 1,0 0 0,0 0-1,0 0 1,0-1-1,0 1 1,2-1 0,5-8-128,-1-1 0,0 0 0,0 0 1,-1-1-1,0 0 0,-1 0 0,0 0 0,3-12 128,0 2-423,17-46-1750,-3-1-2678</inkml:trace>
  <inkml:trace contextRef="#ctx0" brushRef="#br0" timeOffset="28287.853">24305 760 24101,'-4'22'3098,"4"-19"-3098,0 0-4,-1 0 1,1 0 0,0 0-1,0 0 1,0 0-1,0 0 1,0 0 0,1 0-1,-1 0 1,1 0-1,0-1 1,0 1 0,0 0-1,0 0 1,0-1-1,1 1 1,-1 0 0,1-1-1,0 0 1,-1 1-1,1-1 1,0 0 0,0 0-1,1 0 1,-1 0-1,0 0 1,1 0 0,-1-1-1,1 1 1,0-1-1,-1 0 1,1 0 0,0 0-1,2 1 4,87-16-51,-82 10 58,-1 2-1,1-1 0,0 1 1,0 1-1,0 0 0,0 0 1,0 1-1,0 0 0,0 1 0,0 0 1,6 2-7,-14-3 6,0 1-1,0 0 1,-1 0 0,1 0 0,0 0 0,0 0-1,-1 1 1,1-1 0,0 0 0,-1 1 0,1-1 0,-1 1-1,0 0 1,0-1 0,1 1 0,-1 0 0,0 0-1,0 0 1,-1 0 0,1 0 0,0 0 0,-1 0-1,1 0 1,-1 0 0,0 0 0,1 0 0,-1 0 0,0 0-1,0 0 1,0 0 0,-1 0 0,1 1 0,-1-1-1,1 0 1,-1 1-6,-30 68 809,28-66-785,-1 1 0,-1 0-1,1-1 1,-1 1 0,0-1 0,0-1-1,0 1 1,-1-1 0,0 0 0,0 0 0,0 0-1,0-1 1,0 0 0,-1 0 0,1-1-1,-1 0 1,0 0 0,0 0 0,0-1 0,0 0-1,0-1 1,0 1 0,0-1 0,0-1-1,0 1 1,0-1 0,0 0 0,0-1-1,-2 0-23,-7-11-1349</inkml:trace>
  <inkml:trace contextRef="#ctx0" brushRef="#br0" timeOffset="29769.926">26231 641 23861,'4'259'1803,"-4"-255"-1608,3-6 106,1-6-185,-1 1 0,1-1 0,-1 0 0,0-1 0,-1 1-1,0 0 1,0-1 0,-1 1 0,0-1 0,-1 1 0,0-8-116,3-9 127,12-116 214,2 169-525,-16-23 185,0-1 0,0 1 0,1 0 0,-1-1 0,1 1 0,1-1-1,-1 0 1,0 0 0,1 0 0,0 0 0,0 0 0,0 0 0,1-1 0,-1 0 0,1 1-1,0-1 1,-1-1 0,1 1 0,1 0 0,-1-1 0,0 0 0,1 0 0,-1 0 0,1-1-1,-1 1 1,1-1 0,0 0 0,0-1 0,-1 1 0,1-1 0,0 0 0,0 0 0,0 0-1,0-1 1,-1 0 0,3 0-1,5-7 25,1-2 0,-2 1 0,1-2 0,-1 1 0,-1-1 0,0-1 0,0 0 0,-1 0 0,-1-1 0,0 0 0,-1-1 0,0 0 0,-1 0 0,-1 0 0,0-2-25,-2 10 21,-1-1-1,1 1 1,-2-1-1,1 0 1,-1 0-1,0 1 1,0-1-1,-1 0 1,0 0-1,0 0 1,0 0-1,-1 0 1,-1-5-21,1 12 2,0 0 0,0-1 0,0 1 0,0 0 1,0 0-1,0 0 0,0 0 0,0 0 0,0 0 0,0 0 1,0 0-1,0 0 0,0 0 0,0 0 0,0 1 0,0-1 1,1 0-1,-1 1 0,0-1 0,0 1 0,0-1 0,0 1 1,1-1-1,-1 1 0,0 0 0,0-1 0,1 1 0,-1 0 0,1 0 1,-1-1-1,0 1 0,1 0 0,0 0 0,-1 0 0,1 0 1,-1 0-1,1-1 0,0 1 0,0 0 0,-1 0 0,1 0 1,0 0-1,0 0 0,0 0 0,0 0 0,0 0 0,0 0 1,1 0-1,-1 0-2,-1 1 0,-17 38 4,1 2 0,3 0 0,1 1-1,2 0 1,0 16-4,11-57-22,-1-1 1,0 0 0,1 1 0,-1-1 0,1 0 0,-1 1 0,1-1 0,0 1 0,0-1 0,-1 0 1,1 1-1,0-1 0,0 1 0,0-1 0,1 1 0,-1-1 0,0 0 0,0 1 0,1-1 0,-1 0 0,1 1 0,-1-1 1,1 0-1,0 1 0,-1-1 0,1 0 0,0 0 0,0 0 0,0 0 0,0 0 0,0 0 0,0 0 0,0 0 1,0 0-1,1 0 21,12-5-1147</inkml:trace>
  <inkml:trace contextRef="#ctx0" brushRef="#br0" timeOffset="30219.295">26740 797 23917,'-7'29'116,"1"0"1,2 0-1,0 0 0,2 0 0,1 1 1,2-1-1,0 1 0,2-1 0,2 0 1,0 0-1,2 0 0,5 10-116,-11-36 93,-1-3 114,-2-5 105,-7-34-193,2 0 0,1 0 0,2 0 0,1-1 0,3 1 0,1-1-1,2 0 1,1 1 0,2 0 0,2 0 0,2 1 0,1 0 0,7-13-119,-13 39-10,0 0 0,0 1 0,1 0 0,0 0 1,1 0-1,0 1 0,1 0 0,0 0 0,1 1 0,0 0 0,0 0 0,1 1 1,0 0-1,0 1 0,1 0 0,0 1 0,0 0 0,1 1 0,-1 0 0,1 0 1,1 2-1,-1-1 0,0 2 0,1 0 0,11-1 10,-20 4 6,0 1-1,0-1 1,0 1-1,0 0 1,0 0-1,0 0 1,-1 1-1,1-1 1,-1 1-1,0 0 1,1 0-1,-1 0 1,-1 1-1,1-1 1,0 1-1,-1-1 1,0 1 0,1 0-1,-2 0 1,1 0-1,0 0 1,-1 0-1,0 0 1,0 1-1,0-1 1,0 0-1,-1 1 1,1-1-1,-1 0 1,0 1-1,-1-1 1,1 1-1,-1-1 1,0 0-1,0 0 1,0 1-1,-1-1 1,1 0-1,-1 0 1,0 0 0,0 0-1,0-1 1,-3 4-6,-3 9 138,-1-1 0,-1 0 1,0-1-1,-1 0 0,0 0 1,-1-1-1,-1-1 0,0 0 1,0-1-1,-1 0 1,-1-1-1,0-1 0,0 0 1,0-1-1,-1 0 0,-10 2-138,25-9-22,0 0-1,0 0 1,0 0-1,-1-1 1,1 1-1,0 0 1,0 0-1,-1-1 1,1 1-1,-1-1 1,1 1-1,-1-1 1,1 0-1,-1 1 1,1-1-1,-1 0 1,1 0-1,-1 0 1,1 0-1,-1 0 1,1-1-1,0 1 1,-1 0-1,1-1 1,-1 1-1,1-1 1,-1 1-1,1-1 1,0 0-1,-1 1 1,1-1-1,0 0 1,0 0-1,0 0 1,0 0 0,0 0-1,0 0 1,0 0-1,0-1 1,0 1-1,0 0 1,0-1-1,1 1 1,-1 0-1,1-1 1,-1 1-1,1 0 1,-1-1-1,1 1 1,0-1-1,0 1 1,-1-1-1,1 0 23,10-22-1316,6-4 1580</inkml:trace>
  <inkml:trace contextRef="#ctx0" brushRef="#br0" timeOffset="30562.937">27190 684 24013,'-11'88'1059,"11"-86"-1049,-1-1-1,1 0 1,0 0 0,0 0 0,0 0-1,0 0 1,0 1 0,1-1-1,-1 0 1,0 0 0,0 0-1,1 0 1,-1 0 0,1 0-1,-1 0 1,1 0 0,-1 0 0,1 0-1,0 0 1,-1 0 0,1 0-1,0 0 1,0 0 0,-1-1-1,1 1 1,0 0 0,0 0-1,0-1 1,0 1 0,0-1 0,0 1-1,0-1 1,0 0 0,1 1-1,-1-1 1,0 0 0,0 1-1,0-1 1,0 0 0,0 0 0,1 0-1,-1 0 1,0 0 0,0-1-1,0 1 1,0 0 0,0 0-1,0-1 1,0 1 0,1-1-1,-1 1 1,0-1-10,53-39 258,-33 16-213,-1-2 0,-2 0 0,0-1 0,-2-1 1,0 0-1,-2-1 0,-2-1 0,0 0 1,-2-1-1,-1 0 0,-2 0 0,3-32-45,-51 446 411,55-301-179,-13-81-231,1 0 0,0 0-1,0 0 1,0 0 0,1 0 0,-1 0-1,0 0 1,0-1 0,0 1-1,1-1 1,-1 1 0,0-1 0,1 0-1,-1 0 1,0 0 0,1 0 0,-1-1-1,0 1 1,0 0 0,1-1 0,-1 0-1,0 1 1,0-1 0,0 0 0,0 0-1,0-1 1,0 1 0,0 0 0,0 0-1,0-1 1,-1 1 0,1-1-1,0 0 1,-1 0 0,1 1 0,-1-1-1,0 0 1,0 0 0,1-1-1,1 1-34,45-45-362,2-12 2232</inkml:trace>
  <inkml:trace contextRef="#ctx0" brushRef="#br0" timeOffset="30906.257">27746 435 23261,'13'118'824,"-12"-115"-813,1 0 0,-1 1 1,0-1-1,1 0 0,-1 0 1,1 0-1,0 0 1,0 0-1,0-1 0,1 1 1,-1 0-1,1-1 0,-1 0 1,1 1-1,0-1 1,0 0-1,0-1 0,0 1 1,0 0-1,0-1 0,0 0 1,1 1-1,-1-1 1,0-1-1,1 1 0,-1 0 1,1-1-1,-1 0 0,1 0 1,-1 0-1,1 0 1,-1 0-1,1-1-11,-3 1 5,0 0 0,0 0 1,0 0-1,0 0 0,1 0 0,-1 0 1,0-1-1,0 1 0,0 0 0,0-1 1,0 1-1,0-1 0,0 1 1,0-1-1,0 1 0,0-1 0,0 0 1,0 0-1,-1 1 0,1-1 0,0 0 1,0 0-1,-1 0 0,1 0 0,-1 0 1,1 0-1,-1 0 0,1 0 0,-1 0 1,1 0-1,-1 0 0,0 0 0,0 0 1,1 0-1,-1 0 0,0 0 1,0-1-1,0 1 0,0 0 0,0 0 1,-1 0-1,1 0 0,0 0 0,0 0 1,-1 0-1,1 0 0,-1 0 0,1 0 1,-1-1-6,-35-54-107,27 43 81,-90-123 284,99 136-244,0-1 0,0 1 0,-1-1 0,1 1 1,0-1-1,0 1 0,0-1 0,-1 1 0,1-1 0,0 1 1,0-1-1,-1 1 0,1 0 0,-1-1 0,1 1 0,0-1 1,-1 1-1,1 0 0,-1-1 0,1 1 0,-1 0 1,1 0-1,-1-1 0,1 1 0,-1 0 0,1 0 0,-1 0 1,1 0-1,-1-1 0,1 1 0,-1 0 0,1 0 0,-1 0 1,1 0-1,-1 0 0,1 1 0,-1-1 0,0 0 0,1 0 1,-1 0-1,1 0 0,-1 0 0,1 1 0,-1-1 1,1 0-1,0 1 0,-1-1 0,1 0 0,-1 1 0,1-1 1,-1 0-1,1 1 0,0-1 0,-1 1 0,1-1 0,0 0 1,0 1-1,-1-1 0,1 1 0,0-1 0,0 1-14,9 35 624,-5-31-632,1 0-1,-1 0 1,1-1 0,1 1 0,-1-1 0,1 0-1,-1-1 1,1 1 0,0-1 0,0-1-1,1 1 1,-1-1 0,0 0 0,1 0-1,0 0 1,-1-1 0,1 0 0,0-1 0,-1 0-1,1 0 1,0 0 0,0 0 0,1-2 8,40-4-705</inkml:trace>
  <inkml:trace contextRef="#ctx0" brushRef="#br0" timeOffset="31219.51">28056 503 26222,'-47'116'1376,"46"-115"-1374,1-1 1,0 1-1,-1-1 0,1 1 0,0 0 1,0-1-1,-1 1 0,1-1 1,0 1-1,0-1 0,0 1 1,0 0-1,0-1 0,0 1 0,0 0 1,0-1-1,0 1 0,0-1 1,0 1-1,0 0 0,0-1 1,1 1-1,-1-1 0,0 1 1,0-1-1,1 1 0,-1-1 0,0 1 1,1-1-1,-1 1 0,0-1 1,1 1-1,-1-1 0,1 1 1,-1-1-1,1 0 0,-1 1 0,1-1 1,-1 0-1,1 1 0,-1-1 1,1 0-1,-1 0 0,1 0 1,0 1-1,-1-1 0,1 0 1,-1 0-1,1 0 0,0 0 0,-1 0 1,1 0-1,0 0 0,-1 0 1,1-1-1,-1 1 0,1 0 1,-1 0-1,1 0 0,0 0 0,-1-1 1,1 1-1,-1 0 0,1-1 1,-1 1-1,1 0 0,-1-1-2,36-29 51,4-21 2,-3-3-1,-2-1 0,-3-1 1,16-40-53,-25 19-50,-61 254-413,12-86 521,18-19 34,8-70-90,0-1 0,0 1 0,0 0 0,0-1 1,0 1-1,1-1 0,-1 1 0,0 0 0,1-1 0,-1 1 0,1-1 0,0 1 0,-1-1 0,1 1 0,0-1 0,0 1 0,0-1 0,0 0 0,0 0 0,0 1 1,0-1-1,0 0 0,1 0 0,-1 0 0,0 0 0,1 0 0,-1 0 0,1-1 0,-1 1 0,1 0 0,-1-1 0,1 1 0,-1-1 0,1 0 0,0 1 0,-1-1 1,1 0-1,1 0-2,55-34-117,-54 30 80,35-36-508</inkml:trace>
  <inkml:trace contextRef="#ctx0" brushRef="#br0" timeOffset="32181.156">28555 0 23789,'-2'7'6,"0"1"-1,0-1 1,1 0 0,0 0-1,0 1 1,1-1 0,0 0-1,0 1 1,1-1 0,0 0-1,0 1 1,1 2-6,3 29 39,8 424 1993,-16-405-925,2-54-645,1-10-121,-6-102 94,-5 0 1,-16-65-436,25 161 5,4 67-254,0-39 235,1-1 0,1 1 0,0-1 0,1 0 0,1 0 0,0 0 0,8 13 14,-12-25 2,-1 1-1,1-1 1,0 1-1,1-1 0,-1 0 1,0 0-1,1 0 1,0 0-1,0-1 0,-1 1 1,2-1-1,-1 0 1,0 1-1,0-1 1,1-1-1,-1 1 0,1 0 1,-1-1-1,1 0 1,0 0-1,0 0 0,0 0 1,-1 0-1,1-1 1,0 0-1,0 0 0,0 0 1,0 0-1,0-1 1,0 1-1,-1-1 1,1 0-1,0 0 0,0 0 1,0-1-2,9-7 19,-1-1 0,-1 1 0,0-2-1,0 0 1,-1 0 0,0-1 0,-1 0 0,-1 0 0,0-1 0,0 0 0,-1-1 0,-1 0 0,0 0 0,-1 0 0,3-15-19,9-23 26,-29 189-150,8-109 132,0 0-1,2 0 0,1 0 0,1 0 1,1 0-1,2 0 0,5 24-7,-8-51 1,0 0 0,-1 0 0,1-1 0,0 1 0,0 0 0,-1-1 0,1 1 1,0 0-1,0 0 0,0-1 0,0 1 0,0 0 0,0 0 0,0 0 0,0-1 0,0 1 0,1 0 0,-1 0 0,0-1 0,0 1 0,1 0 0,-1-1 0,0 1 0,1 0 0,-1-1 0,1 1 1,-1 0-1,1-1 0,-1 1 0,1-1 0,-1 1 0,1-1 0,0 1 0,-1-1 0,1 0 0,0 1 0,-1-1 0,1 0 0,0 1 0,-1-1 0,1 0 0,0 0 0,0 0 0,-1 1 0,1-1 1,0 0-1,0 0 0,-1 0 0,1 0 0,0 0 0,0-1 0,-1 1 0,1 0 0,0 0 0,0 0 0,-1-1 0,2 1-1,11-75-883,-10 11 1186</inkml:trace>
  <inkml:trace contextRef="#ctx0" brushRef="#br0" timeOffset="32429.416">28818 138 24461,'3'33'224,"11"-9"-584,13-7-464</inkml:trace>
  <inkml:trace contextRef="#ctx0" brushRef="#br0" timeOffset="33257.196">29069 412 25133,'-2'5'188,"-9"23"570,12-28-751,-1-1 0,0 1-1,0 0 1,0 0 0,0-1 0,0 1 0,1 0 0,-1 0 0,0-1-1,0 1 1,0 0 0,1 0 0,-1 0 0,0-1 0,0 1-1,1 0 1,-1 0 0,0 0 0,1 0 0,-1 0 0,0-1 0,0 1-1,1 0 1,-1 0 0,0 0 0,1 0 0,-1 0 0,0 0 0,1 0-1,-1 0 1,0 0 0,1 0 0,-1 0 0,0 0 0,1 0-1,-1 1 1,0-1 0,0 0 0,1 0 0,-1 0 0,0 0 0,0 0-1,1 1 1,-1-1 0,0 0 0,0 0 0,1 0 0,-1 1 0,0-1-1,0 0 1,0 0 0,1 1 0,-1-1 0,0 0 0,0 1-1,0-1 1,0 0 0,0 1 0,0-1-7,101-82 289,-98 81-282,-2 0-8,-1 0 0,1 0 0,-1 0 0,1 1 0,-1-1 0,1 0 0,0 0 0,-1 1 0,1-1 1,0 1-1,-1-1 0,1 1 0,0-1 0,0 1 0,0-1 0,-1 1 0,1 0 0,0-1 0,0 1 0,0 0 0,0 0 0,0-1 0,0 1 0,0 0 1,-1 0-1,1 0 0,0 0 0,0 0 0,0 1 0,0-1 0,0 0 0,0 0 0,0 0 0,0 1 0,-1-1 0,1 1 0,0-1 0,0 0 0,0 1 1,-1 0-1,1-1 0,0 1 0,-1-1 0,1 1 0,0 0 0,-1-1 0,1 1 0,-1 0 0,1 0 0,-1 0 0,1-1 0,-1 1 0,0 0 1,1 0-1,-1 0 0,0 0 0,0 0 0,1 0 0,-1-1 0,0 1 0,0 0 0,0 0 0,0 0 0,0 0 0,-1 0 0,1 0 0,0 0 1,-46 70 135,45-69-83,-13-11 418,-24-40-398,33 40-68,5 7-24,0 2-12,0 0-6,2 0 37,0-1 0,-1 0 0,1 0 0,0-1 0,0 1 0,-1 0 0,1 0 0,-1-1-1,1 1 1,-1-1 0,0 0 0,1 1 0,-1-1 0,0 0 0,0 0 0,0 1 0,0-1 0,-1 0 0,1 0-1,0 0 1,-1 0 0,0 0 0,1 0 0,-1 0 0,0 0 0,0 0 0,0-1 0,0 1 0,0 0 0,-1 0 0,1 0-1,-1 0 3,0 2-4,0 0 0,-1 0 1,1 0-1,0 0 0,-1 0 1,1 0-1,0 0 0,0 1 1,-1-1-1,1 1 1,0-1-1,0 1 0,-1-1 1,1 1-1,0 0 0,0-1 1,0 1-1,0 0 1,0 0-1,0 0 0,0 0 1,0 0-1,0 0 0,1 0 1,-1 0-1,0 0 1,1 0-1,-1 1 0,0-1 1,1 0-1,0 0 0,-1 1 1,1-1-1,0 0 0,-1 2 3,-22 34 68,14-25-8,0 0 0,1 1 0,0 0 0,1 0 0,1 0 0,0 1 0,1 0 0,1 0 0,0 0 0,0 1 0,2-1-1,-1 1 1,2 7-60,1-21 2,0 0 0,0 0 0,0 0 0,0 0 0,0 0 0,0 0 0,1 0 0,-1 0 0,0 0 0,1 0 0,-1 0 0,1 0 0,-1 0 0,1 0 0,-1-1 0,1 1 0,-1 0 0,1 0 0,0 0 0,0-1 0,-1 1 0,1 0 0,0-1 0,0 1 0,0-1 0,0 1 0,0-1 0,0 1 0,0-1 0,0 0 0,0 1 0,0-1 0,0 0 0,0 0 0,0 0 0,0 0 0,0 0 0,0 0 0,0 0 0,0 0 0,0 0 0,0 0 0,0-1 0,0 1 0,0 0 0,0-1 0,0 1 0,0-1 0,0 1-2,48-27 78,165-193 154,-214 219-233,1-1-1,0 1 0,0 0 0,0-1 0,0 1 0,0 0 1,0 0-1,0 0 0,0 0 0,1 0 0,-1 0 0,0 0 1,1 1-1,-1-1 0,0 0 0,1 1 0,-1-1 0,1 1 1,-1-1-1,1 1 0,-1 0 0,1 0 0,-1 0 0,1 0 1,0 0-1,-1 0 0,1 0 0,-1 0 0,1 0 0,-1 1 1,1-1-1,-1 1 0,1-1 0,-1 1 0,0-1 0,1 1 1,-1 0-1,0 0 0,1 0 0,-1 0 0,0 0 0,0 0 1,0 0-1,0 0 0,0 0 0,0 0 0,0 1 0,0-1 1,0 0-1,-1 1 0,1-1 0,0 1 0,-1-1 0,1 0 1,-1 1-1,0 0 2,8 24-19,-8-24 20,0 1 1,0-1 0,0 0 0,0 1 0,0-1-1,1 0 1,-1 0 0,1 1 0,0-1-1,0 0 1,0 0 0,0 0 0,0 0-1,0 0 1,0 0 0,1 0 0,-1 0-1,1 0 1,-1-1 0,1 1 0,0-1 0,-1 1-1,1-1 1,0 1 0,0-1 0,0 0-1,0 0 1,0 0 0,1 0 0,-1-1-1,0 1 1,0 0 0,1-1 0,-1 0-1,0 1 1,1-1 0,-1 0 0,1 0-2,4-2 3,1 0-1,-1 0 1,0 1 0,0 0 0,1 1 0,-1 0-1,1 0 1,-1 0 0,0 1 0,1 0 0,-1 0-1,0 1 1,0 0 0,0 0 0,0 1 0,0 0-1,-1 0 1,1 1 0,-1 0 0,1 0-3,-5-3 2,0 0 0,0 0 0,0 0 1,0-1-1,0 1 0,0-1 0,0 0 1,0 1-1,1-1 0,-1 0 0,0 0 1,0 0-1,0-1 0,0 1 0,0 0 1,0-1-1,0 1 0,0-1 0,0 0 1,0 0-1,0 1 0,0-1 0,0-1 1,0 1-1,-1 0 0,1 0 0,0-1 1,-1 1-1,1-1 0,-1 1 0,0-1 1,1 0-4,47-55-137,-42 47-630,-6 8-752</inkml:trace>
  <inkml:trace contextRef="#ctx0" brushRef="#br0" timeOffset="34675.441">30105 430 24941,'5'14'977,"-4"12"-161,-2 4-120,-7 9-408,-2 5-136,-7 1-32,-2 0-176,0-4-1408</inkml:trace>
  <inkml:trace contextRef="#ctx0" brushRef="#br0" timeOffset="40196.3">26251 1908 10210,'2'-2'189,"1"-2"757,1-1-1,-1 1 1,0-1 0,0 0 0,0 0-1,-1 0 1,0-1 0,0 1 0,0 0-1,0-1 1,-1 1 0,0-1 0,0 0-1,-1 1 1,0-3-946,-1 7 124,-1 0-1,0 0 1,0 0 0,1 0-1,-1 1 1,0-1 0,0 1-1,0-1 1,0 1-1,0 0 1,0 0 0,0-1-1,0 2 1,0-1 0,0 0-1,0 0 1,0 0-1,0 1 1,0 0 0,0-1-1,1 1 1,-1 0 0,0-1-1,0 1 1,1 0-1,-1 1 1,0-1 0,1 0-1,-1 0 1,1 1 0,-1-1-1,1 1 1,-1 0-124,-14 14 39,1 0 0,0 1-1,2 1 1,0 0 0,1 1 0,0 1 0,2 0 0,0 0 0,2 0 0,0 2 0,1-1 0,-2 14-39,8-30-1,-3 5 0,1 1 0,0-1 0,1 1 0,0-1 1,1 1-1,0 0 0,1-1 0,0 1 0,0 0 0,1 0 0,3 10 1,-3-20 2,0 0 0,1 0 0,-1-1 0,1 1 0,-1 0 0,1-1 0,-1 1 0,1-1 0,0 1 0,-1-1 0,1 0 0,-1 0 0,1 0 0,0 0 0,-1 0 0,1 0 0,0 0 0,-1-1 0,1 1 0,-1 0 0,1-1 0,0 1 0,-1-1 0,1 0 0,-1 1-1,0-1 1,1 0 0,-1 0 0,0 0 0,1 0 0,-1 0 0,0-1 0,0 1 0,0 0 0,0 0 0,0-1 0,0 1 0,0 0 0,0-1 0,-1 1 0,1-1 0,-1 1 0,1-2-2,23-32 39,-1-1 1,-3-1-1,0 0 0,-3-2 0,-1 0 1,1-11-40,19-42 30,-29 85-96,-5 24 28,-4 30-6,-26 263-55,28-309 71,1 31-110,-1-31 108,0-1 0,0 1 0,0-1-1,0 0 1,0 1 0,0-1-1,0 1 1,0-1 0,0 0-1,0 1 1,0-1 0,0 1 0,0-1-1,0 0 1,0 1 0,0-1-1,1 1 1,-1-1 0,0 0-1,0 1 1,0-1 0,1 0 0,-1 1-1,0-1 1,0 0 0,1 1-1,-1-1 1,0 0 0,1 0-1,-1 1 1,0-1 0,1 0 0,-1 0-1,0 1 1,1-1 0,-1 0-1,1 0 1,-1 0 0,0 0-1,1 0 1,-1 0 0,1 0 0,-1 0-1,1 0 1,-1 0 0,0 0-1,1 0 1,-1 0 0,1 0-1,-1 0 1,0 0 0,1 0 0,-1 0-1,1-1 1,-1 1 0,0 0-1,1 0 1,-1-1 0,0 1-1,1 0 1,-1 0 0,0-1 0,0 1-1,1 0 1,-1-1 0,0 1-1,0 0 1,1-1 30,19-27-1922</inkml:trace>
  <inkml:trace contextRef="#ctx0" brushRef="#br0" timeOffset="40571.234">26577 1491 21317,'-112'411'5141,"103"-318"-4547,9-92-589,0 0-1,0 0 0,0 0 0,0-1 0,0 1 0,0 0 0,0 0 0,1-1 1,-1 1-1,0 0 0,0-1 0,1 1 0,-1 0 0,0 0 0,1-1 0,-1 1 1,1-1-1,-1 1 0,1 0 0,-1-1 0,1 1 0,-1-1 0,1 1 0,-1-1 0,1 0 1,0 1-1,-1-1 0,1 1 0,0-1 0,0 0 0,-1 0 0,1 1 0,0-1 1,0 0-1,-1 0 0,1 0 0,0 0 0,0 0 0,-1 0 0,1 0 0,0 0 1,0 0-1,-1 0 0,1 0 0,0-1 0,0 1 0,-1 0 0,2-1-4,34-27 156,28-48 12,-49 55-160,1 1 1,0 1-1,2 1 1,0 0 0,1 2-1,0 0 1,14-7-9,-32 21-7,1 1 0,0 0 1,0 0-1,0 0 0,0 0 0,0 0 1,0 0-1,1 1 0,-1-1 0,0 1 1,0-1-1,0 1 0,1 0 0,-1 0 1,0 0-1,0 0 0,1 0 0,-1 1 1,0-1-1,0 1 0,0-1 0,1 1 1,-1 0-1,0 0 0,0 0 0,0 0 1,0 0-1,-1 0 0,1 0 0,0 1 1,0-1-1,-1 1 0,1-1 0,-1 1 1,1 0-1,-1 0 0,0 0 0,1-1 1,-1 1-1,0 0 0,0 0 0,-1 1 1,1-1-1,0 0 0,-1 0 1,1 0-1,-1 0 0,0 1 0,1-1 1,-1 2 5,1 9 65,1 1 0,-2-1 0,0 1 0,0-1 0,-1 1 0,-1-1 0,0 1 0,-1-1 0,-1 0 0,0 0 0,0-1 0,-2 1 0,1-1 0,-1 0 0,-1 0 0,0-1 0,-1 0 0,0 0 0,-1-1 0,0 0-1,-10 9-63,12-16-42,0 0-1,0-1 0,0 0 0,0 0 0,-1 0 1,1-1-1,0 0 0,-1-1 0,1 1 1,-1-1-1,1-1 0,-1 0 0,1 0 0,-1 0 1,1-1-1,0 0 0,0 0 0,0-1 0,0 0 1,0 0-1,0 0 0,1-1 0,-1-1 43,-4-3-1529,9 1 72</inkml:trace>
  <inkml:trace contextRef="#ctx0" brushRef="#br0" timeOffset="41291.221">27183 1780 19188,'0'0'1144,"-7"-3"1866,5 2-2947,0 1 0,0 0 0,0-1 0,-1 1 0,1 0 0,0 0-1,0 0 1,0 1 0,0-1 0,-1 1 0,1-1 0,0 1 0,0-1 0,0 1-1,0 0 1,0 0 0,0 0 0,0 0 0,1 1 0,-1-1 0,0 0 0,1 1-1,-1-1 1,1 1 0,-1 0 0,1-1 0,0 1 0,-1 0 0,1 0 0,0 0 0,0 0-1,0 0 1,1 0 0,-1 1-63,-20 37 193,2 1 1,2 1-1,2 0 1,-6 31-194,17-61 49,-8 61 247,12-72-291,1 0 0,-1-1 0,0 1 0,0-1 0,1 1 0,-1-1 0,0 1 0,0-1 0,1 1 0,-1-1 0,1 1-1,-1-1 1,0 1 0,1-1 0,-1 0 0,1 1 0,-1-1 0,1 0 0,-1 1 0,1-1 0,-1 0 0,1 0 0,-1 1 0,1-1 0,0 0 0,-1 0 0,1 0 0,-1 0 0,1 0 0,0 0 0,-1 0 0,1 0-1,-1 0 1,1 0 0,0 0 0,-1 0 0,1 0 0,-1 0 0,1-1 0,-1 1 0,1 0 0,-1 0 0,1-1 0,0 1 0,-1 0 0,0-1 0,1 1 0,-1 0 0,1-1 0,-1 1 0,1-1 0,-1 1 0,0-1-1,1 1 1,-1-1 0,0 1 0,0-1 0,1 1 0,-1-1-5,31-33 184,-13 8-144,0-1 1,-2-1-1,-1-1 0,-1 0 0,-2 0 0,-1-1 1,-1-1-1,-1 0 0,-2 0 0,-1-1 0,-2 0 1,-1 0-1,-1-31-40,-13 48-24,-4 44-45,3 10 28,2 1 1,1 0 0,2 1-1,2-1 1,1 33 40,11-13 31,-5-60-24,0 1 0,0-1 1,0 0-1,0 1 0,0-1 0,0 0 0,0 0 1,0 0-1,0 0 0,0-1 0,0 1 1,0-1-1,0 1 0,0-1 0,0 0 1,0 1-1,0-1 0,0 0 0,0 0 0,-1-1 1,1 1-1,0 0 0,-1 0 0,1-1 1,-1 1-1,1-1 0,-1 1 0,0-1 1,0 0-1,0 0 0,0 1 0,0-1 1,1-2-8,-2 4 1,31-41 9,-1 0 1,-3-2-1,-1-2 1,19-45-11,-34 69-59,1 9-327,-20 50 118,6-30 259,-4 15-44,-4 19 49,1 0 1,1 0 0,3 0-1,0 26 4,6-69 7,-1 0 1,1 1-1,-1-1 1,1 0-1,0 1 0,-1-1 1,1 0-1,-1 1 0,1-1 1,0 1-1,0-1 0,-1 1 1,1 0-1,0-1 1,0 1-1,0 0 0,-1-1 1,1 1-1,0 0 0,0 0 1,0 0-1,0 0 0,0 0 1,-1 0-1,1 0 1,0 0-1,0 0 0,0 0 1,0 0-1,0 0 0,-1 1 1,1-1-1,0 0 0,0 1 1,0-1-1,-1 1 1,1-1-1,0 1 0,-1-1 1,1 1-1,0-1 0,-1 1 1,1 0-1,0-1 0,-1 1 1,1 0-1,-1-1 1,0 1-1,1 0 0,-1 0 1,1-1-1,-1 1 0,0 0 1,0 0-1,0 0 0,1 0 1,-1 0-1,0-1 1,0 1-1,0 0 0,0 0 1,0 0-1,0 0 0,-1 0 1,1-1-1,0 1 1,0 0-1,-1 0 0,1 0-7,102-147 391,-75 100-356,89-147-58,-116 194 18,0-1 1,0 0-1,0 1 0,0-1 1,0 0-1,0 0 0,0 1 1,0-1-1,-1 0 0,1 1 1,1-1-1,-1 0 0,0 1 1,0-1-1,0 0 0,0 0 1,0 1-1,0-1 0,0 0 1,0 0-1,0 1 0,1-1 1,-1 0-1,0 1 0,0-1 1,0 0-1,0 0 0,1 0 1,-1 1-1,0-1 0,0 0 0,1 0 1,-1 0-1,0 0 0,0 1 1,1-1-1,-1 0 0,0 0 1,1 0-1,-1 0 0,0 0 1,0 0-1,1 0 0,-1 0 1,0 0-1,1 0 0,-1 0 1,0 0-1,0 0 0,1 0 1,-1 0-1,0 0 0,1 0 1,-1 0-1,0 0 0,0 0 1,1-1-1,-1 1 0,0 0 5,-3 33-108,3-32 97,-49 270-100,54-223 166,-4-47-52,0 0 1,0 0 0,0-1 0,0 1 0,0-1 0,0 1 0,0-1 0,0 1-1,0-1 1,1 1 0,-1-1 0,0 0 0,0 0 0,0 0 0,0 0 0,1 0-1,-1 0 1,0 0 0,0 0 0,0 0 0,1 0 0,-1-1 0,0 1 0,0 0-1,0-1 1,0 1 0,0-1 0,0 1 0,0-1 0,0 0 0,0 1-1,0-1 1,0 0 0,0 0 0,0 0 0,0 0 0,0 0-4,20-18-357,0 0 1,-1-1-1,-1-1 1,0-1-1,-2-1 1,-1 0-1,-1-1 1,-1-1-1,8-18 357,17-33-1832</inkml:trace>
  <inkml:trace contextRef="#ctx0" brushRef="#br0" timeOffset="41628.196">27962 1292 17540,'-11'29'5386,"-21"52"-5096,20-49-124,1 1 1,1 1-1,1 0 1,3 0-1,0 0 1,2 1-1,2-1 1,1 1-1,2 0 1,1 0-1,2-1 1,1 1-1,2-1 1,1 0-1,4 6-166,-11-37 155,-1-16-71,-1 0 0,0 0-1,-1 1 1,-1-1 0,0 1-1,0-1 1,-1 1 0,-1 0 0,-4-8-84,-2-10 62,-68-141 118,77 169-126,2 2-1,4 4-17,-1-1-41,1 1-1,0 0 1,0-1-1,0 0 1,1 0-1,-1 0 0,1-1 1,-1 0-1,1 1 1,0-2-1,0 1 1,0 0-1,0-1 1,0 0-1,0 0 1,0-1-1,1 1 1,-1-1-1,0 0 1,0 0-1,0-1 1,1 0 5,39-10-984</inkml:trace>
  <inkml:trace contextRef="#ctx0" brushRef="#br0" timeOffset="42484.957">28586 1638 10426,'-10'2'7584,"2"5"-3839,-6 29-2700,12-31-497,-7 27-256,1 0 0,2 1 1,0-1-1,3 1 0,1 0 0,1 29-292,1-60 17,0 0-1,-1 0 0,1 0 0,0 0 1,0 0-1,1 0 0,-1 0 0,0 0 1,1 0-1,-1 0 0,1 0 0,0-1 1,-1 1-1,1 0 0,0 0 0,0 0 1,0-1-1,0 1 0,1 0 0,-1-1 1,0 1-1,1-1 0,-1 1 0,1-1 1,-1 0-1,1 0 0,0 0 0,-1 0 1,1 0-1,0 0 0,0 0 0,0 0 1,0-1-1,0 1 0,0-1 0,0 1 1,0-1-1,0 0 0,0 0 0,0 0 1,0 0-1,0 0 0,0 0 0,0-1 1,0 1-1,0-1 0,0 1 0,0-1 1,-1 0-1,1 0 0,0 0 0,0 0 1,0 0-1,-1 0 0,1 0 0,-1 0 1,1-1-1,-1 1 0,2-2-16,17-16 83,0 0 0,-2-2 0,0 0 0,-1-1 0,-1-1 0,-1 0 0,2-8-83,62-85 311,-80 116-307,1-1 0,0 0-1,0 1 1,1-1-1,-1 1 1,0-1 0,0 0-1,0 1 1,0-1-1,0 1 1,1-1 0,-1 1-1,0-1 1,0 1-1,1-1 1,-1 1 0,1-1-1,-1 1 1,0-1-1,1 1 1,-1-1 0,1 1-1,-1 0 1,1-1-1,-1 1 1,1 0 0,-1-1-1,1 1 1,-1 0-1,1 0 1,-1 0 0,1-1-1,0 1 1,-1 0-1,1 0 1,-1 0 0,1 0-1,-1 0 1,1 0-1,0 0 1,-1 0 0,1 0-1,-1 1 1,1-1-1,0 0 1,-1 0 0,1 0-1,-1 1 1,1-1-1,-1 0 1,1 0 0,-1 1-1,1-1 1,-1 1-1,1-1 1,-1 0 0,0 1-1,1-1 1,-1 1-1,1-1 1,-1 1 0,0 0-4,2 38 65,-3-35-70,-4 163 115,4-166-107,1 0 0,0 0-1,0 1 1,0-1 0,0 0 0,0 0 0,1 1 0,-1-1 0,0 0-1,1 0 1,-1 0 0,0 0 0,1 1 0,-1-1 0,1 0 0,0 0 0,-1 0-1,1 0 1,0 0 0,0 0 0,-1 0 0,1-1 0,0 1 0,0 0-1,0 0 1,0-1 0,0 1 0,0 0 0,0-1 0,1 1 0,-1-1-1,0 1 1,0-1 0,0 0 0,0 0 0,1 1 0,-1-1 0,0 0 0,0 0-1,1 0 1,-1 0 0,0 0 0,0-1 0,0 1 0,1 0 0,-1 0-1,0-1 1,0 1 0,0-1 0,0 1 0,0-1 0,0 0 0,0 1-1,0-1 1,0 0 0,0 1 0,0-1 0,0 0 0,0 0 0,0-1-3,54-54 159,62-141 18,-100 173-169,-17 24-8,1 0 0,-1 0 0,1-1 0,-1 1 1,1 0-1,-1 0 0,0 0 0,1 0 0,-1 0 0,1 0 0,-1-1 1,1 1-1,-1 0 0,1 0 0,-1 0 0,1 1 0,-1-1 0,0 0 0,1 0 1,-1 0-1,1 0 0,-1 0 0,1 0 0,-1 1 0,0-1 0,1 0 0,-1 0 1,1 1-1,-1-1 0,0 0 0,1 0 0,-1 1 0,0-1 0,1 1 1,-1-1-1,0 0 0,0 1 0,1-1 0,-1 0 0,0 1 0,0-1 0,0 1 1,0-1-1,0 1 0,1-1 0,-1 1 0,0-1 0,0 0 0,0 1 0,0-1 1,0 1-1,0-1 0,0 1 0,-1-1 0,1 1 0,0-1 0,0 1 1,0-1-1,0 0 0,0 1 0,-1-1 0,7 267 3,-5-268-1,-1 1 0,1 0 0,-1-1 0,1 1 0,-1 0 0,1-1 0,-1 1 1,1 0-1,-1 0 0,1 0 0,-1-1 0,1 1 0,0 0 0,-1 0 0,1 0 1,-1 0-1,1 0 0,-1 0 0,1 0 0,0 0 0,-1 0 0,1 1 0,-1-1 1,1 0-1,-1 0 0,1 0 0,-1 1 0,1-1 0,-1 0 0,1 1 0,-1-1 1,1 0-1,-1 1 0,1-1 0,-1 1 0,1-1 0,-1 0 0,0 1 0,1-1 1,-1 1-1,0-1 0,0 1 0,1-1 0,-1 1 0,0 0 0,0-1 0,0 1 1,0-1-1,1 1 0,-1-1 0,0 1 0,0 0 0,0-1 0,0 1 0,0-1 1,-1 1-1,1-1 0,0 1 0,0 0 0,0-1 0,0 1 0,-1-1 0,1 1 1,0-1-1,0 1 0,-1 0-2,18-42 146,-10-37-938,-8 31 1847</inkml:trace>
  <inkml:trace contextRef="#ctx0" brushRef="#br0" timeOffset="42934.726">29019 1249 14171,'-6'0'3945,"-1"2"1264,6 3-4745,1-1-208,4 1-336,6-2-424</inkml:trace>
  <inkml:trace contextRef="#ctx0" brushRef="#br0" timeOffset="43332.223">29305 1199 22021,'-3'107'664,"5"0"1,4-1-1,5 0 1,5 0-1,4-1 1,5-1-1,4-1 1,23 46-665,-41-132 337,-5-28 190,-5-38 49,-66-575-8,65 623-571,1-40-134,-1 41 130,0 0 0,1 1-1,-1-1 1,0 0-1,0 1 1,0-1-1,1 0 1,-1 1-1,0-1 1,1 0 0,-1 1-1,0-1 1,0 0-1,1 0 1,-1 0-1,0 1 1,1-1 0,-1 0-1,1 0 1,-1 0-1,0 0 1,1 0-1,-1 0 1,0 1-1,1-1 1,-1 0 0,1 0-1,-1 0 1,0 0-1,1-1 1,-1 1-1,1 0 1,-1 0-1,0 0 1,1 0 0,-1 0-1,0 0 1,1-1-1,-1 1 1,0 0-1,1 0 1,-1 0 0,0-1-1,1 1 1,-1 0-1,0 0 1,1-1-1,-1 1 1,0 0-1,0-1 1,0 1 0,1 0-1,-1-1 1,0 1-1,0 0 1,0-1-1,0 1 1,0-1 0,0 1-1,1 0 1,-1-1-1,0 1 1,0-1 7,2 4-22,-1 0 17,0 1-1,0-1 1,0 0-1,1 1 1,0-1-1,-1 0 1,1 0-1,0 0 1,1-1 0,-1 1-1,0 0 1,1-1-1,0 0 1,-1 1-1,1-1 1,0 0-1,0 0 1,0-1 0,0 1-1,1-1 1,-1 1-1,0-1 1,1 0-1,-1 0 1,0 0-1,1-1 1,-1 0-1,1 1 1,0-1 0,-1 0-1,1 0 1,-1-1-1,1 1 1,-1-1-1,1 0 1,-1 0-1,0 0 1,1 0-1,-1 0 1,0-1 0,0 0-1,1 0 6,9-12 9,-2 0 0,1 0 0,-2-1 0,0 0 1,-1-1-1,0 0 0,-2-1 0,0 0 0,0 0 0,-2 0 0,0-1 0,-1 0 0,-1 0 0,-1 0 0,0 0 0,-1 0 0,-1-1 1,-1 1-1,-1 0 0,0 0 0,-3-8-9,-22-56 18,27 81-18,0 1-1,0-1 0,0 1 0,0-1 0,0 1 0,0-1 0,0 1 0,-1-1 0,1 1 0,0 0 0,0-1 0,0 1 0,0-1 0,-1 1 0,1-1 0,0 1 0,0 0 0,-1-1 0,1 1 0,0 0 0,-1-1 0,1 1 1,0 0-1,-1-1 0,1 1 0,0 0 0,-1 0 0,1 0 0,-1-1 0,1 1 0,-1 0 0,1 0 0,0 0 0,-1 0 0,1 0 0,-1 0 0,1 0 0,-1 0 0,1 0 0,-1 0 0,1 0 0,-1 0 0,1 0 0,0 0 0,-1 0 1,1 0-1,-1 0 0,1 0 0,-1 1 0,1-1 0,0 0 0,-1 0 0,1 1 0,-1-1 0,1 0 0,0 1 0,-1-1 0,1 0 0,0 1 0,0-1 0,-1 0 0,1 1 0,0-1 0,0 1 1,-12 36-49,11-32 45,-19 104-36,4 1 1,5 0-1,3 87 40,8-176 0,-1-7 3,0 1-1,1-1 1,1 0-1,0 1 1,1-1-1,1 0 1,0 0-1,1 0 1,0 0 0,1 0-1,1 0-2,-6-13 2,1 0 0,-1 0 1,1 1-1,-1-1 0,1 0 0,0 0 0,0 1 0,-1-1 0,1 0 1,0 0-1,0 0 0,0 0 0,0 0 0,0 0 0,0-1 0,1 1 1,-1 0-1,0 0 0,0-1 0,1 1 0,-1-1 0,0 1 0,0-1 1,1 1-1,-1-1 0,1 0 0,-1 0 0,0 0 0,1 0 1,-1 0-1,1 0 0,-1 0 0,0 0 0,1 0 0,-1-1 0,0 1 1,1-1-1,-1 1 0,0-1 0,1 1 0,-1-1 0,0 0 0,0 1 1,0-1-1,0 0 0,0 0 0,0 0 0,0 0 0,0 0 1,0 0-1,0 0 0,0 0 0,0-1 0,-1 1-2,72-125-1566,-48 71 1612</inkml:trace>
  <inkml:trace contextRef="#ctx0" brushRef="#br0" timeOffset="44066.371">29805 1491 20948,'-12'42'2869,"6"-21"-2577,0 0 0,2 0 1,0 0-1,1 0 0,1 1 1,1-1-1,2 6-292,-2-26 7,1 1 0,0 0 1,-1-1-1,1 1 0,0 0 0,0-1 1,0 1-1,1 0 0,-1-1 0,0 1 0,0 0 1,1-1-1,-1 1 0,1-1 0,0 1 1,-1 0-1,1-1 0,0 1 0,0-1 1,0 0-1,0 1 0,0-1 0,0 0 1,1 0-1,-1 0 0,0 1 0,0-1 1,1-1-1,-1 1 0,1 0 0,-1 0 1,1 0-1,-1-1 0,1 1 0,0-1 0,-1 1 1,1-1-1,0 0 0,-1 1 0,1-1 1,0 0-1,-1 0 0,1 0 0,0-1 1,-1 1-1,1 0 0,0-1 0,-1 1 1,1-1-1,-1 1 0,1-1 0,0 0 1,-1 1-1,0-1 0,1 0 0,-1 0-7,13-13 63,-1 0 0,0-1 0,-2-1 0,0 0 0,0 0 0,-2-1 0,0 0-1,3-9-62,-3 9 25,43-103 122,-51 118-139,-2 3-27,-4 21 6,0 1-1,1 0 1,2-1-1,0 1 1,1 0-1,2 11 14,-1-34 0,0 1 1,-1-1-1,1 0 0,0 1 1,-1-1-1,1 1 0,0-1 1,0 1-1,0-1 0,-1 0 0,1 1 1,0-1-1,0 1 0,0-1 1,0 1-1,0-1 0,0 1 1,0-1-1,0 1 0,0-1 1,0 1-1,0-1 0,0 0 0,0 1 1,0-1-1,1 1 0,-1-1 1,0 1-1,0-1 0,0 1 1,1-1-1,-1 0 0,0 1 0,1-1 1,-1 0-1,0 1 0,1-1 1,-1 0-1,0 1 0,1-1 1,-1 0-1,1 0 0,-1 1 1,0-1-1,1 0 0,-1 0 0,1 0 1,-1 0-1,1 1 0,-1-1 1,1 0-1,-1 0 0,0 0 1,1 0-1,-1 0 0,1 0 1,-1 0-1,1 0 0,-1-1 0,1 1 1,-1 0-1,1 0 0,-1 0 1,1 0-1,-1-1 0,0 1 0,21-30 39,97-213-58,-101 195-219,-2 0 1,-2 0-1,-2-2 0,-2 1 1,-3-1-1,-1 0 0,-3-1 1,-2 1-1,-2-3 238,2 53-1,-1 0-1,1 0 1,0 0-1,0 0 1,0 0 0,-1 1-1,1-1 1,0 0 0,0 0-1,0 0 1,-1 0 0,1 0-1,0 0 1,0 0-1,0 0 1,-1 0 0,1-1-1,0 1 1,0 0 0,0 0-1,0 0 1,-1 0 0,1 0-1,0 0 1,0 0-1,0 0 1,0 0 0,-1-1-1,1 1 1,0 0 0,0 0-1,0 0 1,0 0-1,0 0 1,0-1 0,-1 1-1,1 0 1,0 0 0,0 0-1,0-1 2,-40 161 82,38-149-72,-12 44 265,3 1 1,2 0-1,3 1 0,2 0 1,3 40-276,1-90 25,0 1 0,1-1 1,-1 0-1,1 1 1,1-1-1,0 0 1,0 0-1,0 0 0,1 0 1,0 0-1,0 0 1,0-1-1,1 1 1,0-1-1,1 0 0,-1 0 1,1-1-1,0 1 1,0-1-1,1 0 1,0 0-1,0-1 0,0 0 1,0 0-1,1 0 1,-1-1-1,1 0 0,0 0 1,0-1-1,0 0 1,7 2-26,-13-5 13,1 1 1,-1-1-1,0 1 0,0-1 1,0 1-1,1-1 1,-1 0-1,0 1 1,0-1-1,0 0 0,0 0 1,0 0-1,0 0 1,-1 0-1,1 0 1,0 0-1,0 0 0,-1 0 1,1-1-1,0 1 1,-1 0-1,0 0 0,1 0 1,-1-1-1,1 1 1,-1 0-1,0-1 1,0 1-1,0 0 0,0-1 1,0 1-1,0 0 1,0-1-1,-1 1 1,1 0-1,0-1 0,-1 1 1,1 0-1,-1 0 1,1 0-1,-1-1 1,1 1-1,-1 0 0,0 0 1,0 0-1,0 0 1,1 0-1,-1 0 1,-1 0-14,-2-11 65,-38-174 284,38 192-556,4 4 200,1-1 1,0 0-1,1 1 0,0-1 0,1 0 0,-1 0 0,2 0 1,-1-1-1,1 1 0,1-1 0,-1 0 0,2 0 0,-1 0 1,1-1-1,0 0 0,5 5 7,-8-10 1,-1-1 1,1 1-1,0-1 0,1 1 1,-1-1-1,0 0 0,0 0 1,0 0-1,1 0 0,-1-1 1,0 0-1,1 1 0,-1-1 1,1 0-1,-1-1 0,0 1 0,1-1 1,-1 1-1,0-1 0,1 0 1,-1 0-1,0 0 0,0-1 1,0 1-1,0-1 0,0 0 1,0 0-1,-1 0 0,1 0-1,72-69 94,-63 57-75,-1 0 0,-1-1 0,0 0 0,-1-1 0,-1 0 0,0 0 0,-1-1 0,3-15-19,-10 32 0,0 0 0,-1 0 0,1 0 0,0 0 0,-1 0 0,1 0 0,0 0 0,-1 0 0,1 0 0,0 0 0,-1 0 0,1-1 0,0 1 0,-1 0 0,1 0 0,0 0 0,-1 0 0,1-1 0,0 1 0,-1 0 0,1 0 0,0-1 0,-10 41-18,1 1 0,3-1 0,1 1 1,2 0-1,2 40 18,1-71 2,-1 0 2,1 0-1,0 1 1,1-1 0,-1 0 0,2 0 0,0 0-1,0 0 1,1 0 0,0 0 0,0 0 0,1-1 0,1 2-4,-4-10 0,0 0 1,1 0-1,-1-1 1,0 1-1,0-1 1,0 1-1,0-1 1,1 1-1,-1-1 1,0 1-1,0-1 1,1 0-1,-1 0 1,0 0-1,0 0 1,1 0-1,-1 0 1,0 0-1,1 0 1,-1 0-1,0-1 1,0 1-1,1 0 1,-1-1-1,0 1 1,0-1-1,0 0 1,0 1-1,1-1 1,-1 0-1,0 0 1,0 1-1,-1-1 1,1 0-1,0 0 1,0 0-1,0 0 1,0 0 0,-1 0-1,1-1 1,-1 1-1,1 0 1,-1 0-1,1 0 1,-1-1-1,1 1 1,-1 0-1,0 0 1,0-1-1,0 1 1,0 0-1,0 0 1,0-1-1,0 1 1,0 0-1,20-56-674,2-15-611</inkml:trace>
  <inkml:trace contextRef="#ctx0" brushRef="#br0" timeOffset="44400.697">30478 1154 22077,'1'36'8,"11"-21"-8</inkml:trace>
  <inkml:trace contextRef="#ctx0" brushRef="#br0" timeOffset="44746.787">30843 1415 24173,'-47'112'1686,"48"-113"-1676,-1 1 0,1-1 0,-1 1 0,1-1 0,0 1-1,-1 0 1,1-1 0,0 1 0,-1 0 0,1-1 0,0 1 0,-1 0 0,1 0 0,0 0 0,0 0 0,-1 0 0,1 0 0,0 0 0,0 0-1,-1 0 1,1 0 0,0 0 0,0 0 0,-1 1 0,1-1 0,0 0 0,-1 0 0,1 1 0,0-1 0,-1 0 0,1 1 0,-1-1 0,1 1 0,0-1-1,-1 1 1,1-1 0,-1 1 0,1 0 0,-1-1 0,0 1 0,1-1 0,-1 1 0,0 0 0,1-1 0,-1 1 0,0 0 0,1 0-10,42-71 288,-32 49-261,0 2-1,2-1 1,0 2 0,1 0-1,1 0 1,0 1-1,17-13-26,-32 30-2,0-1 0,1 0 0,-1 0 0,1 1-1,-1-1 1,1 0 0,-1 1 0,1-1-1,0 1 1,-1-1 0,1 1 0,0-1 0,-1 1-1,1-1 1,0 1 0,0-1 0,-1 1 0,1 0-1,0 0 1,0-1 0,0 1 0,-1 0 0,1 0-1,0 0 1,0 0 0,0 0 0,0 0-1,-1 0 1,1 0 0,0 0 0,0 1 0,0-1-1,0 0 1,-1 0 0,1 1 0,0-1 0,0 0-1,-1 1 1,1-1 0,0 1 0,-1-1 0,1 1-1,0-1 1,-1 1 0,1 0 0,-1-1-1,1 1 1,-1 0 0,1-1 0,-1 1 0,1 0-1,-1 0 1,0-1 0,0 1 0,1 0 0,-1 0-1,0 0 1,0-1 0,0 1 0,0 0 0,0 0-1,0 0 1,0 0 2,-4 57-7,3-57 13,-23 127 368,25-127-367,-1 0 0,0-1 0,1 1 1,-1-1-1,0 1 0,1-1 0,-1 1 0,0-1 1,1 1-1,-1-1 0,1 1 0,-1-1 1,1 0-1,-1 1 0,1-1 0,-1 0 0,1 1 1,-1-1-1,1 0 0,0 1 0,-1-1 0,1 0 1,0 0-1,-1 0 0,1 0 0,-1 0 1,1 0-1,0 0 0,-1 0 0,1 0 0,0 0 1,-1 0-1,1 0 0,0 0 0,-1 0 1,1-1-1,-1 1 0,1 0 0,-1-1 0,1 1 1,0 0-1,-1-1 0,1 1 0,-1 0 0,1-1 1,-1 1-1,0-1 0,1 1 0,-1-1 1,1 1-1,-1-1 0,0 1 0,1-1 0,-1 1 1,0-1-1,0 0 0,1 1 0,-1-1-7,34-36 209,-33 36-203,165-174 146,-161 177-274,-1 93 6,-6-64 146,2 64 286,0-95-314,0-1 0,0 1 0,0-1 0,0 0 0,0 1-1,0-1 1,0 1 0,0-1 0,0 0 0,0 1 0,0-1-1,1 1 1,-1-1 0,0 1 0,0-1 0,1 1 0,-1-1-1,0 1 1,1-1 0,-1 1 0,1-1 0,-1 1 0,0 0 0,1-1-1,-1 1 1,1-1 0,-1 1 0,1 0 0,-1 0 0,1-1-1,-1 1 1,1 0 0,0 0 0,-1 0 0,1 0 0,-1-1-1,1 1 1,0 0 0,-1 0 0,1 0 0,-1 0 0,1 0-1,-1 1 1,1-1 0,0 0 0,-1 0 0,1 0 0,-1 0 0,1 1-1,-1-1 1,1 0 0,-1 0 0,1 1 0,-1-1 0,1 0-1,-1 1 1,1-1 0,-1 1 0,1-1 0,-1 1 0,0-1-1,1 1 1,-1-1-2,5-20-1037</inkml:trace>
  <inkml:trace contextRef="#ctx0" brushRef="#br0" timeOffset="45178.348">28765 2558 15915,'0'0'2432,"5"0"140,35-1-1869,0-2-1,-1-1 1,1-3-1,37-10-702,-35 8 171,356-88 51,-4-18 0,244-111-222,-447 151 42,90-36 101,219-52-143,-326 129-4,-157 37-225,-8 3-310</inkml:trace>
  <inkml:trace contextRef="#ctx0" brushRef="#br0" timeOffset="38786.343">24516 1959 22581,'-12'-8'960,"-3"3"472,-8 5-631,-9 8-89,-6 5-72,-1 13-336,5 9-104,6 13-192,8 5-8,7 4 0,4 1 0,7-7-8,4-3 0,5-18 0,5-10 8,5-20-288,10-13-400,16-25-849</inkml:trace>
  <inkml:trace contextRef="#ctx0" brushRef="#br0" timeOffset="39388.858">24759 1959 14747,'-53'82'8478,"-33"124"-6695,76-151-1300,22-55-138,62-107-69,-66 94-278,0 0-1,1 1 1,0 0 0,1 0-1,0 1 1,1 0-1,0 1 1,0 0-1,1 1 1,1 0 0,0 1-1,0 0 1,0 1-1,1 1 1,0 0 0,11-3 2,-22 9-4,-1 0 1,0 0 0,0 0-1,1 1 1,-1-1 0,0 0-1,0 1 1,0 0 0,1-1-1,-1 1 1,0 0 0,0 0 0,0 0-1,0 0 1,0 1 0,-1-1-1,1 0 1,0 1 0,0 0-1,-1-1 1,1 1 0,-1 0-1,0 0 1,1-1 0,-1 1-1,0 0 1,0 0 0,0 0 0,0 1-1,-1-1 1,1 0 0,-1 0-1,1 0 1,-1 1 0,0-1-1,1 0 1,-1 0 0,-1 1 3,-6 85 36,7-85 11,-8 23-3,2-31 1000,6-28-865,2 0 0,1 0-1,1 1 1,2-1 0,8-25-179,-14 58 0,15-44 12,-15 43-14,0 0 1,0 0-1,1 1 1,-1-1-1,0 0 1,0 1-1,1-1 1,-1 0-1,0 1 1,1-1-1,-1 1 1,1-1-1,-1 0 1,1 1-1,-1-1 1,1 1-1,-1 0 1,1-1 0,-1 1-1,1-1 1,0 1-1,-1 0 1,1-1-1,0 1 1,-1 0-1,1 0 1,0-1-1,-1 1 1,1 0-1,0 0 1,0 0-1,-1 0 1,1 0-1,0 0 1,-1 0-1,1 0 1,0 0 0,0 0-1,-1 1 1,1-1-1,0 0 1,-1 0-1,1 1 1,0-1-1,-1 0 1,1 1-1,-1-1 1,1 1-1,-1-1 1,1 1-1,0-1 1,-1 1-1,0-1 1,1 1-1,-1-1 1,1 1 1,38 65-78,-35-57 77,1 1 1,-1-2-1,1 1 0,1 0 0,-1-1 1,1 0-1,1 0 0,0-1 0,0 0 1,0 0-1,1 0 0,7 3 1,-10-9 4,0-1 0,1 1 1,-1-1-1,1-1 0,-1 1 0,0-1 0,1 0 0,-1 0 0,0-1 0,0 0 0,0 1 0,0-2 1,0 1-1,0-1 0,0 1 0,-1-1 0,1 0 0,-1-1 0,0 1 0,0-1 0,0 0 0,-1 0 1,1 0-1,-1-1 0,0 1 0,0-1 0,0 0-4,7-6 14,0 0-1,-1-1 1,0-1 0,-1 1-1,0-2 1,-1 1 0,0-1-1,-1 0 1,-1 0-1,0-1 1,-1 1 0,-1-1-1,0 0 1,-1 0 0,0 0-1,-1-1 1,-2-8-14,1 25 1,0-1 0,0 1-1,-1-1 1,1 0 0,0 1 0,-1-1 0,1 1-1,-1-1 1,1 0 0,0 1 0,-1-1 0,1 0-1,-1 1 1,1-1 0,-1 0 0,1 0 0,-1 1-1,0-1 1,1 0 0,-1 0 0,1 0 0,-1 0-1,1 0 1,-1 0 0,1 0 0,-1 0 0,0 0-1,1 0 1,-1 0 0,1 0 0,-1 0 0,1 0-1,-1 0 1,1-1 0,-1 1 0,1 0 0,-1 0-1,1-1 1,-1 1 0,1 0 0,-1-1 0,1 1-1,0-1 1,-1 1 0,1-1-1,-15 41-9,2 0-1,1 0 1,3 1 0,1 0-1,2 1 1,0 29 9,6-70-11,-1 1 0,1 0 1,0 0-1,-1 0 0,1-1 0,0 1 0,0 0 1,0 0-1,1 0 0,-1 0 0,0-1 1,1 1-1,-1 0 0,1 0 0,-1-1 0,1 1 1,0 0-1,0-1 0,0 1 0,0 0 0,0-1 1,0 1-1,0-1 0,0 0 0,1 1 0,-1-1 1,0 0-1,1 0 0,-1 0 0,1 0 0,-1 0 1,1 0-1,0 0 0,-1-1 0,1 1 0,0 0 1,0-1-1,0 0 0,-1 1 0,1-1 1,0 0-1,0 0 0,0 0 11,28-8-996</inkml:trace>
  <inkml:trace contextRef="#ctx0" brushRef="#br0" timeOffset="37475.435">22317 1816 21173,'0'0'713,"2"2"-13,3 3-629,-1 0 0,0 1 1,-1-1-1,1 1 0,-1 0 0,0 1 0,-1-1 0,0 0 0,1 1 0,-2-1 1,1 1-1,-1-1 0,0 1 0,-1 0 0,1 0 0,-2 3-71,3 4 96,30 550 2435,-16-573-1584,-12-3-913,-1 0 1,0 0 0,-1 0-1,-1 0 1,0-1-1,0 1 1,-1 0-1,-1-1 1,0 1 0,-1 0-1,0-1 1,-1 1-1,0 0-34,-1-8 11,-1 0 0,0 0 0,-1 0 0,-2 1 0,0 0-1,-1 0 1,-6-8-11,14 25-48,-10 25-41,10-18 84,0 0 0,0 0 0,1 0 0,0 0 0,0 0 1,0 0-1,0 0 0,1 0 0,-1 0 0,1-1 0,1 1 0,-1 0 0,1 0 0,0-1 1,0 1-1,0-1 0,0 1 0,1-1 0,0 0 0,0 0 0,1 1 5,-1-4 1,1-1-1,-1 1 0,1-1 1,-1 0-1,1 0 0,0 0 1,-1 0-1,1-1 0,-1 1 1,1-1-1,-1 0 0,1 0 1,-1 0-1,1-1 0,-1 1 1,0-1-1,0 1 1,0-1-1,0 0 0,0-1 1,0 1-1,-1 0 0,1-1 1,-1 0-1,2-1 0,5-3 5,9-8 3,0-1 1,-1-1 0,-1 0 0,0-2-1,-1 1 1,-2-2 0,1 0 0,-2 0-1,-1-2 1,-1 1 0,0-1 0,-2 0-1,0-1 1,-2 0 0,-1-1 0,0 1 0,-2-1-1,-1 0 1,0 1 0,-2-1 0,-2-13-9,2 37 0,0 0 0,0 0 0,-1 0 0,1 1 1,-1-1-1,1 0 0,-1 0 1,1 0-1,-1 0 0,1 1 0,-1-1 1,1 0-1,-1 0 0,1 0 0,-1 0 1,1 0-1,0 0 0,-1-1 1,1 1-1,-1 0 0,1 0 0,-1 0 1,1 0-1,-1 0 0,1-1 0,-1 1 1,1 0-1,0 0 0,-1-1 1,1 1-1,0 0 0,-1-1 0,1 1 1,0 0-1,-1-1 0,1 1 0,0-1 1,-1 1-1,1 0 0,0-1 0,0 1 1,0-1-1,-1 1 0,1-1 1,0 1-1,0-1 0,0 1 0,0-1 1,0 1-1,0 0 0,0-1 0,0 1 1,0-1-1,0 1 0,0-1 0,-17 44-13,1 2-1,2 0 0,2 0 1,2 1-1,2 1 0,3-1 1,1 1-1,2 31 14,2-70 1,2 37 23,-2-45-24,0 1 1,1 0 0,-1-1-1,0 1 1,0 0 0,1 0-1,-1-1 1,0 1 0,1-1 0,-1 1-1,1 0 1,-1-1 0,1 1-1,-1-1 1,1 1 0,-1-1-1,1 1 1,0-1 0,-1 1-1,1-1 1,0 0 0,-1 1 0,1-1-1,0 0 1,0 0 0,-1 1-1,1-1 1,0 0 0,0 0-1,-1 0 1,1 0 0,0 0-1,0 0 1,-1 0 0,1 0 0,0 0-1,0-1 1,-1 1 0,1 0-1,0 0 1,-1-1 0,1 1-1,0 0 1,-1-1 0,1 1-1,0-1 1,-1 1 0,1-1 0,0 1-1,118-62 10,-118 62-20,1-1 0,0 1 0,0 0 0,0 0 0,0 0 0,0 0 0,0 0 0,0 0-1,-1 1 1,1-1 0,0 0 0,0 1 0,0 0 0,-1-1 0,1 1 0,0 0 0,-1 0 0,1 0-1,0 0 1,-1 0 0,1 1 0,-1-1 0,0 0 0,1 1 0,-1-1 0,0 1 0,0-1 0,0 1 0,0-1-1,0 1 1,0 0 0,-1 0 0,1-1 0,-1 1 0,1 0 0,0 1 10,6 71-226,-7-67 216,-4 70-1538,0-48 57</inkml:trace>
  <inkml:trace contextRef="#ctx0" brushRef="#br0" timeOffset="38241.131">22929 2111 17020,'0'24'1004,"15"74"4137,-14-98-5063,1 0 0,0 0 0,0-1 1,0 1-1,-1 0 0,1-1 0,0 1 0,-1-1 0,1 1 0,0-1 1,-1 0-1,1 0 0,-1 0 0,1 0 0,-1 0 0,1 0 0,-1 0 1,0 0-1,1 0 0,-1-1 0,0 1 0,0-1 0,0 1 0,0-1 1,0 1-1,-1-1 0,1 1 0,0-1 0,-1 0 0,1 1 0,-1-1 1,1 0-1,-1 0 0,0 1 0,0-2-78,1 0 59,4-5-21,-1 0 1,0 0-1,-1 0 0,1-1 1,-2 0-1,1 0 0,-1 0 1,-1 0-1,0 0 0,0 0 1,-1 0-1,0-9-38,-1 18 7,1-1 0,-1 0 1,1 0-1,-1 0 0,0 0 0,1 1 0,-1-1 1,0 0-1,1 0 0,-1 1 0,0-1 0,0 1 1,0-1-1,0 1 0,0-1 0,0 1 0,0-1 1,0 1-1,0 0 0,0 0 0,0-1 0,0 1 1,0 0-1,0 0 0,0 0 0,0 0 0,0 0 1,0 0-1,0 1 0,0-1 0,0 0 0,0 0 1,0 1-1,0-1 0,0 1 0,0-1 0,1 1 1,-1-1-1,0 1 0,0-1 0,0 1 0,0 0 1,1-1-1,-1 1 0,0 0 0,1 0 0,-1 0 1,1-1-1,-1 1 0,1 0 0,-1 0 0,1 0 1,-1 0-1,1 0 0,0 0 0,0 0 0,-1 0 1,1 0-1,0 0 0,0 0 0,0 0 0,0 0 1,0 0-1,0 0 0,1 1-7,-10 22 8,2 1 0,1 0 0,1 0-1,1 0 1,1 1 0,2-1 0,0 1 0,2 0 0,1 7-8,13 32-1,-14-63 4,-1-1-1,1 1 0,0-1 0,-1 0 1,1 1-1,0-1 0,0 0 1,0 1-1,0-1 0,0 0 0,0 0 1,1 0-1,-1 0 0,0 0 1,1-1-1,-1 1 0,0 0 0,1 0 1,-1-1-1,1 1 0,-1-1 0,1 1 1,-1-1-1,1 0 0,-1 0 1,1 0-1,-1 0 0,1 0 0,0 0 1,-1 0-1,1 0 0,-1 0 0,1-1 1,-1 1-1,1-1 0,-1 1 1,1-1-1,-1 1 0,0-1 0,1 0-2,11-8 23,1-1-1,-2 0 1,1 0-1,-1-1 1,-1-1-1,0 0 1,-1-1-1,0 0 1,6-12-23,-16 25 0,20-30 22,-1-1 1,-1-1-1,-1-1 0,-3-1 0,0 0 1,7-30-23,-38 183-179,-17 75 217,38-174 131,15-41 33,29-57-62,-27 39-148,3 1 0,1 1 0,1 1-1,3 1 1,0 1 0,9-4 8,-38 37-9,1 0 0,-1 0 0,1 0 0,0 0 0,-1 0 0,1 0 0,0 0 0,0 0 0,0 0 0,0 0 0,0 0 0,0 1 0,0-1 0,0 0 0,0 1 0,0-1 0,0 1 1,0-1-1,0 1 0,0-1 0,1 1 0,-1 0 0,0 0 0,0 0 0,1-1 0,-1 1 0,0 0 0,0 0 0,0 1 0,1-1 0,-1 0 0,0 0 0,0 1 0,0-1 0,1 0 0,-1 1 0,0 0 0,0-1 0,0 1 0,0-1 0,0 1 0,0 0 0,0 0 0,0 0 0,0-1 0,-1 1 0,1 0 0,0 0 0,0 0 1,-1 0-1,1 0 0,-1 1 0,1-1 0,-1 0 0,1 0 0,-1 0 9,7 73-250,-7-68 259,-28 453 465,28-448-457,1 0 0,0 1 0,0-1 0,1 0 1,0 1-1,1-1 0,0 0 0,1-1 1,0 1-1,1-1 0,0 1 0,1-1 1,0-1-1,4 6-17,-7-14 6,-1 1 0,0-1 0,0 1 0,-1 0 0,1-1 0,0 1 0,-1 0 0,1 0 0,-1 0 0,1 0 0,-1 1 0,0-1 0,0 0 0,0 0 0,0 1 0,0-1 0,-1 1 0,1-1 0,-1 0 0,1 1 0,-1-1 0,0 1 0,0-1 0,0 1 0,0-1 0,-1 1 0,1-1 0,-1 1 0,1-1-1,-1 1 1,0-1 0,0 0 0,0 1 0,0-1 0,0 0 0,-1 0 0,1 0 0,-1 0 0,1 0 0,-1 0 0,0 0 0,0-1 0,-1 2-6,-4-2 32,0 1 0,0-1 0,0-1-1,0 0 1,-1 0 0,1 0 0,0-1-1,0 0 1,0 0 0,0-1 0,0 1-1,0-2 1,0 1 0,1-1 0,-1 0-1,1 0 1,0-1 0,0 0 0,0 0-1,0 0 1,0-1 0,1 0 0,0 0-1,0 0 1,1-1 0,-1 0 0,1 0-1,0 0 1,1 0 0,-1 0 0,1-3-32,-1-3-15,0 0 1,1 0 0,1 0 0,0 0 0,1 0 0,0-1 0,0 1-1,2 0 1,-1-1 0,2 1 0,0 0 0,0 0 0,1 0 0,1 0 0,-1 0-1,2 1 1,0-1 0,0 1 0,1 0 0,1 1 0,0-1 0,0 2 0,1-1-1,0 1 1,0 0 0,1 0 0,3-1 14,38-41-812</inkml:trace>
  <inkml:trace contextRef="#ctx0" brushRef="#br0" timeOffset="35828.183">20597 2013 20044,'0'3'1125,"-9"105"446,11-57-1494,0 422 568,-7-588 216,-48-121-315,53 236-552,0 0 1,0 0-1,-1 1 0,1-1 0,0 0 0,0 0 0,0 0 0,0 0 1,-1 0-1,1 1 0,0-1 0,0 0 0,0 0 0,-1 0 0,1 0 1,0 0-1,0 0 0,-1 0 0,1 0 0,0 0 0,0 0 0,0 0 1,-1 0-1,1 0 0,0 0 0,0 0 0,-1 0 0,1 0 0,0 0 0,0 0 1,0 0-1,-1 0 0,1 0 0,0 0 0,0-1 0,0 1 0,-1 0 1,1 0 5,3 17-24,1-1 1,1 1 0,0-1-1,1 0 1,1 0 0,1-1-1,0 0 1,0 0 0,2-1-1,1 2 24,-8-12 3,-1 0 0,1 1 0,0-2 0,0 1 0,0 0 0,0-1 0,1 1 0,-1-1 0,1 0 0,0 0 0,0 0 0,0-1 0,0 0 0,1 1 0,-1-2 0,1 1 0,-1 0-1,1-1 1,0 0 0,-1 0 0,1 0 0,0 0 0,0-1 0,0 0 0,0 0 0,-1 0 0,1-1 0,0 0 0,0 0 0,-1 0 0,1 0 0,2-2-3,5-6 33,-1-1-1,-1-1 1,0 0 0,0 0-1,-1-1 1,0 0 0,-1-1 0,-1 0-1,0 0 1,0 0 0,-2-1 0,1 0-1,-2 0 1,0-1 0,2-12-33,5-15 46,-1-1 0,-2 0 0,-2 0 0,-1 0 0,-3-1 0,-2-18-46,0 58-38,-1 8-7,-57 256 36,47-142 145,11-114-134,0-1 1,1 1 0,0-1 0,0 1 0,0-1-1,0 0 1,0 1 0,1-1 0,-1 0 0,1 0-1,0 0 1,0 0 0,0 0 0,0-1 0,1 1-1,-1-1 1,1 1 0,0-1 0,-1 0 0,1 0-1,0 0 1,0 0 0,0 0 0,1-1 0,-1 0-1,0 1 1,1-1 0,-1 0 0,0-1 0,1 1-1,-1-1 1,1 1-3,70-24 208,-72 24-214,0 0-1,0 1 1,0-1 0,-1 1-1,1 0 1,0-1 0,0 1-1,-1 0 1,1 0-1,-1 0 1,0 0 0,0 1-1,1-1 1,-1 0-1,-1 0 1,1 1 0,0-1-1,0 0 1,-1 1 0,0-1-1,1 1 1,-1-1-1,0 1 1,0-1 0,0 1-1,-1-1 1,1 0 0,0 1-1,-1 0 7,1 2-11,-5 60-676,0-34-361</inkml:trace>
  <inkml:trace contextRef="#ctx0" brushRef="#br0" timeOffset="36730.426">21397 2380 17284,'-19'-20'2250,"14"13"-1828,-1 0-1,0 0 1,0 0-1,-1 1 1,0 0-1,0 0 0,0 1 1,-1 0-1,0 0 1,0 1-1,0 0 1,0 0-1,-1 1 1,1 0-1,-3 0-421,6 5 6,1 0 1,1 0-1,-1 0 0,0 1 0,1 0 1,-1-1-1,1 1 0,0 1 1,0-1-1,0 0 0,0 1 0,0 0 1,1-1-1,0 1 0,0 0 0,0 0 1,0 0-1,0 1 0,1-1 0,0 0 1,0 1-1,0-1 0,1 0 0,-1 1 1,1-1-1,0 1 0,0-1 0,1 1 1,-1-1-1,2 4-6,-3 0 7,-1 9-7,1 1 0,1 0 1,0-1-1,2 1 0,-1-1 0,2 1 1,1-1-1,0 0 0,1 0 1,5 12-1,-9-28 2,-1 0 0,1 1 0,-1-1 0,1 0 0,0 1 0,-1-1 0,1 0 1,0 0-1,0 0 0,0 0 0,0 0 0,0 0 0,0 0 0,0 0 0,1 0 1,-1 0-1,0-1 0,0 1 0,1 0 0,-1-1 0,0 1 0,1-1 1,-1 0-1,1 1 0,-1-1 0,0 0 0,1 0 0,-1 0 0,1 0 0,-1 0 1,1 0-1,-1 0 0,1 0 0,-1-1 0,0 1 0,1 0 0,-1-1 0,0 1 1,1-1-1,-1 0 0,0 1 0,0-1 0,1 0-2,44-50 122,-23 8-76,-2 0 1,-2-2-1,-2 0 1,-2-1-1,-2 0 1,-2-4-47,-11 50 0,17-44-63,-14 49-20,-3 302-219,4-273 331,-4-34-27,0 0-1,1 1 1,-1-1-1,0 0 1,0 1 0,0-1-1,0 1 1,1-1 0,-1 0-1,0 1 1,0-1-1,1 0 1,-1 0 0,0 1-1,1-1 1,-1 0-1,0 0 1,1 1 0,-1-1-1,0 0 1,1 0 0,-1 0-1,0 1 1,1-1-1,-1 0 1,1 0 0,-1 0-1,0 0 1,1 0 0,-1 0-1,1 0 1,-1 0-1,1 0 1,-1 0 0,0 0-1,1 0 1,-1 0-1,0 0 1,1-1 0,-1 1-1,1 0 1,-1 0 0,0 0-1,1-1 1,-1 1-1,0 0 1,1 0 0,-1-1-1,0 1 1,1 0 0,-1-1-1,0 1 1,0 0-1,0-1 1,1 1 0,-1 0-1,0-1 1,0 1-1,0 0 1,0-1 0,1 1-1,-1-1 1,0 1 0,0 0-1,0-1-1,10-14 34,-1-1-1,-1 1 1,0-1-1,-1-1 1,-1 0-1,-1 0 1,2-7-34,5-16 39,38-133 63,-9-1 0,5-77-102,-46 252-3,0-1 1,1 0-1,-1 0 1,0 0-1,0 0 1,0 1-1,0-1 1,0 0-1,0 0 1,0 0-1,1 0 1,-1 0-1,0 0 1,0 1-1,0-1 1,0 0-1,0 0 1,1 0-1,-1 0 1,0 0-1,0 0 1,0 0-1,1 0 1,-1 0-1,0 0 1,0 0-1,0 0 1,0 0-1,1 0 1,-1 0 0,0 0-1,0 0 1,0 0-1,1 0 1,-1 0-1,0 0 1,0 0-1,0 0 1,0 0-1,1 0 1,-1-1-1,0 1 1,0 0-1,0 0 1,0 0 2,-5 173-152,-24 291 309,41-388 52,-12-74-202,1-1 1,-1 1 0,1-1-1,0 1 1,0-1-1,0 0 1,0 1-1,0-1 1,0 0 0,0 0-1,0 1 1,0-1-1,0 0 1,1 0-1,-1-1 1,0 1-1,1 0 1,-1 0 0,1-1-1,-1 1 1,1 0-1,-1-1 1,1 0-1,-1 1 1,1-1-1,0 0 1,-1 0 0,1 0-1,-1 0 1,1 0-1,0 0 1,-1 0-1,1 0 1,-1-1-1,1 1 1,-1-1 0,1 1-1,-1-1 1,1 0-1,-1 1 1,1-1-1,-1 0 1,0 0 0,1-1-9,0 2 4,0-1 0,0 1 0,-1-1 0,1 1-1,0-1 1,0 0 0,-1 0 0,1 0-1,-1 0 1,1 0 0,-1 0 0,1 0-1,-1 0 1,0-1 0,1 1 0,-1-1-1,0 1 1,0-1 0,0 1 0,0-1 0,0 0-1,-1 1 1,1-1 0,0 0 0,-1 1-1,1-1 1,-1 0 0,0 0 0,0 0-1,1 0 1,-1 1 0,0-1 0,0 0-1,-1 0 1,1 0 0,0 0 0,-1 0 0,1 1-1,-1-1 1,0 0 0,1 1 0,-1-1-1,0 0 1,0 1 0,0-1 0,0 1-1,0-1 1,0 1 0,-1-1 0,1 1 0,0 0-1,-1 0 1,1 0 0,-1-1-3,-17-9-70,0-1 0,1-1 0,1-1 1,0 0-1,1-2 0,1 0 0,0 0 0,1-1 0,1-1 0,1 0 1,-2-5 69,14 22 6,0-1 1,1 0-1,-1 0 1,1 1-1,-1-1 1,1 0 0,-1 1-1,1-1 1,0 1-1,0-1 1,0 1-1,0-1 1,0 1-1,0-1 1,0 1-1,1 0 1,-1 0 0,0-1-1,1 1 1,-1 0-1,0 0 1,1 1-1,0-1 1,-1 0-1,1 0 1,-1 1-1,1-1 1,0 1 0,0-1-1,-1 1 1,1 0-1,0 0 1,0 0-1,-1 0 1,1 0-1,0 0 1,0 0 0,-1 0-1,1 1 1,0-1-1,-1 1 1,1-1-1,0 1-6,11-2 25,60-15-759,-32 0-375</inkml:trace>
  <inkml:trace contextRef="#ctx0" brushRef="#br0" timeOffset="393121.693">5 2800 13883,'-5'-6'2149,"30"3"-2102,404 68 890,-162-58-792,1-12 0,16-13-145,-110 7 46,53-2-24,759-21 12,-472 52-13,369-1-2,258-57 97,-186 23 1392,-833 15-1026,0 6-1,0 5 0,0 5 1,63 19-482,263 56 377,-404-91-1608,-24-8-3238</inkml:trace>
  <inkml:trace contextRef="#ctx0" brushRef="#br0" timeOffset="395945.178">28959 2771 7794,'189'-61'1073,"-96"38"-1115,262-93 104,168-88-62,608-207 533,-979 360-300,-119 41 24,278-101 184,-112 22 6462,-199 89-6845,-1 0-1,1 0 0,-1 0 0,1 0 0,-1 0 0,1 0 1,-1 0-1,1 0 0,-1 0 0,1-1 0,-1 1 0,1 0 1,-1 0-1,1 0 0,-1 0 0,1-1 0,-1 1 1,1 0-1,0-1 0,-1 1 0,1 0 0,-1-1 0,1 1 1,0 0-1,-1-1 0,1 1 0,0-1 0,-1 1 0,1-1 1,0 1-1,0 0 0,-1-1 0,1 1 0,0-1 1,0 1-1,0-1 0,0 0 0,0 1 0,0-1 0,0 1 1,0-1-1,0 1 0,0-1 0,0 1 0,0-1 0,0 1 1,0-1-1,0 1 0,1-1 0,-1 1 0,0-1 1,0 1-1,0-1 0,1 1 0,-1-1-57,-6 2-72,0 0 1,0 0-1,0 1 0,-1-1 1,2 1-1,-1 1 0,0-1 0,0 1 1,1 0-1,-1 0 0,1 1 1,0-1-1,-2 3 72,-5 2-420,-56 39-2808</inkml:trace>
  <inkml:trace contextRef="#ctx0" brushRef="#br0" timeOffset="450579.48">2190 1016 12243,'-55'-28'252,"-2"3"1,-1 2-1,-2 2 1,1 3-1,-2 3 1,0 2-1,-1 3 1,-60-2-253,71 13 35,1 3 0,-1 1 0,1 2 1,0 3-1,1 2 0,0 2 0,1 2 0,1 2 0,-42 23-35,-445 243 316,495-260-218,2 1 0,0 2 0,2 2-1,1 1 1,2 1 0,1 2 0,1 2 0,2 0-1,-20 35-97,36-48 35,1 0-1,1 2 0,1-1 1,2 1-1,0 0 0,1 1 1,2 0-1,0-1 0,2 1 0,0 1 1,2-1-1,1 2-34,6 51 68,3 0 0,4 0 0,6 13-68,-1-7 33,-16-69-25,4 34 119,3-1 0,2 0 0,2-1-1,2 0 1,1-1 0,3-1 0,2-1-1,23 34-126,-21-48 34,2-2-1,1 0 1,1-2-1,1-1 1,2-2-1,0 0 0,1-3 1,1 0-1,1-2 1,1-2-1,0-1 1,1-2-1,1-1 0,0-2 1,35 5-34,31 4 18,1-4 1,1-5 0,0-4-1,0-6 1,43-6-19,167-25-19,37-20 19,-73 10 70,-220 34-149,0-2 1,0-3 0,-1-2-1,-1-3 1,0-3 0,-2-1-1,0-3 1,-2-3-1,17-12 79,-8-2 12,-1-4-1,-2-1 1,-2-4-1,-2-2 1,-3-2-1,-2-2 1,-3-3-1,-2-1 1,-3-3-1,21-42-11,-56 90 166,0 0-1,0-1 0,-2 1 1,0-1-1,-1 0 1,0-1-1,-1 1 1,-1-1-1,-1 1 1,0-1-1,-1 0 0,-1 1 1,0-1-1,-1 0 1,-1 1-1,-2-4-165,-3-16 100,-2 0 1,-1 1-1,-2 0 0,-2 1 0,0 0 0,-3 2 0,0 0 0,-2 1 0,-2 0 0,0 2 0,-2 1 1,-2 1-1,0 1 0,-1 1 0,-2 1 0,-7-3-100,-20-7-32,-1 2 0,-2 2 0,-1 3 0,-1 3 0,-1 3 1,-1 2-1,0 3 0,-29-2 32,-14 2-7,0 5-1,0 4 1,-1 5 0,-86 11 7,84-1-337,2 5 1,-1 4-1,2 6 1,1 4-1,-45 19 337,54-6-1283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8:08:32.695"/>
    </inkml:context>
    <inkml:brush xml:id="br0">
      <inkml:brushProperty name="width" value="0.025" units="cm"/>
      <inkml:brushProperty name="height" value="0.025" units="cm"/>
    </inkml:brush>
  </inkml:definitions>
  <inkml:trace contextRef="#ctx0" brushRef="#br0">324 1407 12315,'0'0'1465,"0"0"360,7 1-830,135-16-494,-71 2-132,346-24 713,-283 26-772,0 6-1,0 5 1,0 7 0,0 5-1,5 7-309,636 102 919,-214-51-871,-476-66-42,0-4 0,0-4 1,24-6-7,101-5 7,-97 14-19,0-5-1,-1-5 1,0-5 0,46-15 12,177-49 57,-305 71-54,-1-1 0,-1-1 1,0-2-1,0-1 0,-2-1 1,0-1-1,0-2 0,-2 0 1,0-2-1,-1 0 0,-1-2 1,-1 0-1,7-11-3,55-50 38,-13 25-4,-55 47 3,0 0 0,0-1 0,-1-1-1,-1 0 1,0-1 0,-1 0-1,-1-1 1,0 0 0,0-1-1,3-9-36,-9 14 51,0 0 0,-1 0 1,0-1-1,-1 1 0,0-1 0,0 0 0,-1 0 0,-1 1 0,0-1 0,-1 0 0,0-1 0,-1 2 0,0-1 1,-1 0-1,-1 0 0,1 0 0,-2 1 0,0-1 0,0 1 0,-1 0 0,0 0 0,-1 1 0,0-1 0,-1 1 0,0 1 1,-8-9-52,-112-70-882,87 65 673,-1 1-1,-1 2 1,-1 3 0,-1 1-1,-5 0 210,-62-23 32,-33-10 45,-3 7-1,-1 6 1,-1 7-1,-2 7 1,-146-4-77,-584-53 1286,676 71-1407,-1 10 1,-94 17 120,-9-4-421,-93 11 156,331-12 243,1 2 0,0 4 0,2 3 0,-1 3 22,12-5-56,-208 45-61,200-55 155,1 4 1,1 2-1,-45 19-38,88-30 0,-1 1 1,1 1-1,0 1 0,1 1 0,0 0 0,0 2 0,1 0 1,1 1-1,0 0 0,1 2 0,0 0 0,1 0 0,1 2 0,1 0 1,0 0-1,1 1 0,-6 14 0,-47 145-72,31-78 79,29-88-7,0 1 0,1 1 1,0-1-1,1 1 0,0-1 1,1 1-1,0 0 1,1 0-1,1 0 0,0 0 1,1 0-1,0 0 0,1-1 1,0 1-1,1 0 1,0-1-1,1 1 0,5 9 0,-2-10-35,0 0 1,0 0-1,1 0 0,1-1 0,0 0 0,0-1 1,1 0-1,1 0 0,1 0 35,34 20-534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8:14:58.218"/>
    </inkml:context>
    <inkml:brush xml:id="br0">
      <inkml:brushProperty name="width" value="0.025" units="cm"/>
      <inkml:brushProperty name="height" value="0.025" units="cm"/>
    </inkml:brush>
  </inkml:definitions>
  <inkml:trace contextRef="#ctx0" brushRef="#br0">0 21 20540,'0'0'455,"0"0"-159,0 0-142,0 0-66,0 0-42,0 0-6,0 0 28,5-2 12,10-3-69,0 1 0,1 1 0,-1 0 0,1 1 0,0 1 0,0 0 0,0 1 0,0 1 0,7 1-11,6-1 4,507 39 1,-249-33-2,18-1 1,0 13 0,26 17-4,-72 3 8,50-8-8,145-10-32,427-35 32,-441-14-19,364 27 19,-657 9-3,1130 28 0,-242-35 5,-404 30 21,-266-9-16,188-18-7,675-42 24,-724 5 65,-480 33 127,-25 1-833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8:10:23.444"/>
    </inkml:context>
    <inkml:brush xml:id="br0">
      <inkml:brushProperty name="width" value="0.025" units="cm"/>
      <inkml:brushProperty name="height" value="0.025" units="cm"/>
    </inkml:brush>
  </inkml:definitions>
  <inkml:trace contextRef="#ctx0" brushRef="#br0">6546 7776 10546,'-13'-5'528,"0"3"129,1-1-57,1 3 0,-1-2-128,2 2-304,1 0-120,9 0-120,0 0-712</inkml:trace>
  <inkml:trace contextRef="#ctx0" brushRef="#br0" timeOffset="-40161.639">22143 150 21917,'-25'-1'773,"24"1"-741,7 3-104,16 5 62,0-2 0,1 0 0,-1-2 0,1 0 0,0-1 0,0-2 0,1 0 0,-1-2 0,0 0 0,0-2 10,0 2-8,241 3 39,313 76-38,-494-69-1,1-4 0,1-3-1,-1-5 1,0-3 0,0-3 0,37-12 8,-42 12 2,1 3 0,1 4 1,-1 3-1,14 5-2,150 3 7,1-11-1,49-13-6,348-35 0,566-19 12,-974 45-2,-23 1 2,211 6-12,-186 21 0,169-21 0,-106-2 24,203 17-24,-486 2 5,31 0 146,0 2 0,0 2 0,-1 2 0,41 12-151,23 34-281,-101-48-335</inkml:trace>
  <inkml:trace contextRef="#ctx0" brushRef="#br0" timeOffset="-41894.368">22124 708 26534,'-25'0'424,"2"0"-376,3 1-416,8 1-641,12-2-199,0 0-376,0 0-88</inkml:trace>
  <inkml:trace contextRef="#ctx0" brushRef="#br0" timeOffset="-36274.659">8594 1097 5345,'-341'-17'2689,"242"3"-507,0 4 1,0 4-1,0 5 1,-61 8-2183,-352 21 1398,291-21-805,-1 9 0,-19 13-593,216-24-6,0 2 0,1 1 0,-1 1 0,2 1-1,-1 1 1,1 1 0,1 1 0,0 1 0,1 1 0,1 1-1,0 1 1,1 0 0,1 2 0,0 0 0,2 1 0,0 0 0,2 2-1,-12 20 7,-138 200-25,147-219 20,1 1 0,1 0-1,2 1 1,0 0 0,2 1 0,1 0 0,0 1-1,2 0 1,2 0 0,0 1 0,2 0-1,1 0 1,1 0 0,1 1 0,2-1 0,1 0-1,1 0 1,1 0 0,1 0 0,2-1-1,1 1 1,1-2 0,1 1 0,11 18 5,-4-18-24,2 0 1,0-1-1,2-1 0,1 0 1,1-2-1,1-1 1,1-1-1,0-1 0,2-1 1,1-1-1,0-1 1,1-2-1,0-1 1,1-1-1,1-2 0,0-1 1,0-1-1,1-2 1,21 2 23,193 20 27,1-11 1,0-11-1,57-12-27,-141 9 35,126 21-35,-149-10 29,-1-6-1,98-7-28,-151-9 8,0-3 0,-1-4 0,-1-3-1,0-4 1,-1-4 0,16-10-8,654-251 527,-322 123-426,-395 144-89,-1-1 0,-1-2-1,-2-1 1,0-2 0,-1-1-1,-1-1 1,-2-1 0,-1-2 0,-1-1-1,-2-1 1,-1-1 0,-2-1-1,-1-1 1,9-23-12,-25 43 142,-1-1 1,0 1-1,-1 0 0,-1-1 0,-1 0 0,0 1 1,-1-1-1,0 1 0,-1 0 0,-1-1 0,-1 1 1,0 0-1,-1 0 0,0 1 0,-2-1 1,1 1-1,-2 1 0,0-1 0,-8-9-142,-6-10 84,-2 2 0,-1 1 0,-2 1 0,-1 1 0,0 2 0,-2 0 0,-2 2 0,0 2 0,-1 0 0,-1 3 0,-1 0 0,0 3 0,-2 1 0,1 1 0,-2 2 0,0 2 0,0 1 0,-1 3 0,0 0 0,-1 3-84,-58-6-240,-1 5 0,1 4 0,0 4 0,0 4 0,0 5 0,-41 13 240,-22 14 227</inkml:trace>
  <inkml:trace contextRef="#ctx0" brushRef="#br0" timeOffset="-21036.375">9510 2656 12099,'-24'-6'1841,"17"4"-1313,-1 0 1,1 0-1,-1 0 1,1-1-1,0 0 0,0 0 1,0-1-1,1 0 0,-1 0 1,1-1-1,0 0 0,-1 0-528,2 0 63,0 0 0,0 1 0,-1 0 0,0 0 0,1 1 0,-2 0 0,1 0 0,0 0 0,0 1 0,-1-1 0,0 2 0,1-1 0,-1 1 0,0 0 0,0 0 0,0 1 0,1 0 0,-1 0 0,-4 1-63,-132 28-906,138-28 905,-245 63-198,-289-6 368,323-35-123,0-9 0,-200-14-46,-868-102 530,1074 79-392,-1 9 0,-123 10-138,306 5-5,-213 5-40,1 11 0,-120 28 45,257-20 34,2 5 0,1 4 0,-60 30-34,67-26 8,-253 111-59,329-143 48,0 1 1,0 0-1,1 1 0,0 1 1,1 0-1,-1 2 0,2-1 1,-9 9 2,19-15 14,-2 1-12,-1 0 0,1 1 0,1-1 0,-1 1 0,1 0 0,0 1 0,0-1 0,1 1 0,0 0 0,0 0 0,1 0 0,-1 1 0,2-1 0,-1 1 0,1 0 0,0 0 0,0 4-2,2 4 0,0-1 1,1 0 0,1 1 0,0-1 0,1 0 0,1 0-1,1-1 1,0 1 0,0-1 0,1 0 0,1 0-1,1-1 1,0 0 0,0 0 0,1 0 0,1-2 0,0 1-1,1-1 1,0 0 0,1-1 0,0-1-1,245 137 5,-162-102-27,2-5-1,2-4 1,1-4 0,48 6 22,21 7-13,-166-43 13,232 64 60,163 21-60,-246-71-49,0-6 1,1-8-1,147-17 49,97 1-8,395 16 6,275-99-655,-903 84 668,124 6-11,-93 5 19,-126 1-13,0-3 1,0-3-1,0-3 1,45-14-7,-86 17 1,-1-1 0,0-2 1,0 0-1,-2-2 1,1-1-1,-1-1 0,-1 0 1,-1-2-1,-1-1 1,0-1-1,-1-1 0,10-13-1,25-38 34,-2-2 0,-4-2 0,22-50-34,-67 119 20,-2 0 1,1 0 0,-1 0-1,0-1 1,0 1-1,0-1 1,-1 0 0,0 1-1,-1-1 1,1 0-1,-1 0 1,-1 0 0,1 0-1,-1-1 1,-1 1 0,1 0-1,-1 0 1,0 0-1,-1 0 1,1 0 0,-1 1-1,-3-7-20,-18-23-16,-2 2-1,-1 0 0,-2 1 1,-1 2-1,-2 1 0,-21-16 17,-110-65-687,54 62 279</inkml:trace>
  <inkml:trace contextRef="#ctx0" brushRef="#br0" timeOffset="-8910.498">996 5172 12283,'-10'-5'900,"-5"-1"385,5 5 2776,22-15-3454,83-14 297,-86 29-870,0 0 0,1 0 0,-1 2-1,1-1 1,-1 1 0,0 0 0,1 1-1,-1 0 1,0 1 0,8 3-34,40 7 40,33-4-51,0-5 0,87-7 11,-26 0-8,-114 4 20,0 3-1,0 1 0,-1 1 0,0 2 0,19 7-11,49 6-1,1-4-1,1-5 1,1-5-1,-1-5 0,1-4 1,67-11 1,-65 7 24,408-13 16,-121 4-39,-348 16 113,0-3-1,0-1 0,0-3 0,-1-2 0,0-1 0,26-11-113,-64 18 69,1-1 0,-1 0 0,-1 0 0,1-1 0,0 0 0,-1-1 0,0 0-1,0 0 1,0 0 0,-1-1 0,0-1 0,2-1-69,111-86 70,-69 59-76,107-61 27,44-34 13,-192 122-32,0 0 0,0 0 0,-1-1 0,0 0 0,-1 0 0,0-1 0,0 0 0,-1-1 0,0 0 0,-1 0 0,0 0 0,-1-1 0,0 0 0,-1 0 0,-1 0 0,2-9-2,9-145 16,-16 159-15,1-1 1,-1 1 0,0 0 0,0 0-1,-1 1 1,0-1 0,0 0-1,-1 1 1,0 0 0,0 0 0,0 0-1,-1 0 1,0 1 0,0 0-1,0 0 1,-1 0 0,0 0 0,0 1-1,0 0 1,0 0 0,0 1-1,-1 0 1,0 0 0,0 0 0,1 1-1,-2 0 1,1 0 0,0 1-2,-304-60-648,131 26 709,0 8 1,-2 8 0,-52 6-62,-379-9-108,483 17 114,-7-1 28,1 6 1,-12 7-35,63 1 6,-156 15 106,-2-11 0,-32-12-112,250-2-5,0 1 0,-1 0-1,1 2 1,-1 1 0,1 1-1,0 1 1,0 1 0,1 2-1,-1 0 1,1 2 0,1 0-1,-1 1 1,-7 7 5,6-3 21,0 2 0,2 0 0,0 2 0,1 0-1,0 2 1,2 0 0,0 1 0,2 1 0,0 1 0,2 1 0,0 0 0,1 1 0,2 0 0,1 2-1,-8 24-20,7 24 1438</inkml:trace>
  <inkml:trace contextRef="#ctx0" brushRef="#br0" timeOffset="10386.929">1882 6662 1992,'130'11'2950,"66"-21"-2831,58 3-87,165 12 3027,356-16-1874,23-12-547,-288 55-528,528-39-30,227-28-19,-895 26-45,142-30-16,-212 15 56,284 14-56,-260 19 33,563 1-4,-868-11-27,1029-7 84,-75 40 734,135-65-344,-248 11-399,-275-1 19,550-7 1034,-309 65-750,-42-18-240,-74 34-140,-344-38 96,7-15-96,-135-11 38,0-10 0,17-14-38,-112 8 181,-2-7 1,-2-6-1,129-57-181,-170 60 710,-1-4-1,-3-4 1,20-16-710,-103 58 65,-1 0 0,1-1 0,-1 0 1,0-1-1,0 0 0,-1 0 1,1-1-1,-2 0 0,1-1 0,-1 0 1,-1 0-1,0-1 0,0 0 1,-1 0-1,0-1 0,0 1 1,-2-1-1,1-1 0,-1 1 0,-1 0 1,0-1-1,0 0 0,-1 0 1,-1 0-1,0-10-65,-2 10-4,-1 0 0,0-1 1,-1 1-1,-1 0 0,0 0 0,0 0 1,-1 1-1,-1 0 0,0 0 1,0 0-1,-1 1 0,0-1 0,-1 2 1,0-1-1,-10-7 4,-3-1-99,0 2 0,-2 0 0,0 2 0,0 0 0,-2 2 0,1 0 0,-2 2 0,-4-1 99,-49-17-7,-153-43-190,46 45-430,-2 9 0,-49 6 627,32 2 165,-252-16-105,197 9 250,-88 12-310,79 2 102,-391-18 1016,-14-22-975,503 26-113,-102-9 304,-259 9-334,-99 43-116,-2-2 833,-222 32-653,-53-22 79,-339 6-139,542-33-44,-13-2 117,137-45 355,-184-6 507,19 38-733,-186-3 315,851 8-489,-641-17 698,-71 14-617,69 23-42,-695 14 18,1241-25-106,-137 24 17,-225 1-6,24 1 129,450-27-119,-42 2-2,1 6 1,1 4-1,-21 10-2,119-26-1,1 0 1,0 1 0,0 0-1,0 1 1,1-1 0,-1 1-1,1 0 1,0 1 0,0 0-1,0 0 1,1 0 0,0 1-1,0-1 1,0 1-1,1 0 1,-1 1 0,2-1-1,-1 1 1,1 0 0,0 0-1,0 0 1,0 0 0,0 4 0,-3 20-9,0 0 1,2 1-1,1-1 1,2 0-1,1 1 1,1 0 0,2-1-1,1 0 1,2 0-1,1 0 1,1-1-1,1 0 1,2 0-1,1-1 1,2 0 0,0-1-1,2-1 1,11 14 8,-8-16-103,1 0 0,0-2 0,2 0 1,1-2-1,1 0 0,0-2 0,2-1 0,0 0 1,1-2-1,0-1 0,1-2 0,1 0 1,0-2-1,1-1 0,19 3 103,27 2 814</inkml:trace>
  <inkml:trace contextRef="#ctx0" brushRef="#br0" timeOffset="56940.108">9981 5256 11074,'-141'0'713,"137"0"-572,0-1 0,1 1 0,-1-1 1,0 0-1,1 0 0,-1 0 1,0 0-1,1-1 0,0 1 1,-1-1-1,1 0 0,0 0 1,0 0-1,0-1 0,0 1 1,0-1-1,0 0-141,-40-24 3109,34 24-2913,1 1 0,0 0-1,-1 0 1,0 1-1,1 0 1,-1 0 0,0 1-1,1 1 1,-1-1-1,0 1 1,1 1 0,-9 1-196,-43 12 153,18-6-41,-1 2-1,2 2 1,0 1 0,-11 8-112,-155 90 524,192-104-435,1 0 0,-1 2 0,2-1 0,-1 2 0,1 0 0,1 1 1,0 0-1,1 1 0,0 0 0,1 0 0,0 1 0,1 1 0,1 0 0,0 0 1,1 1-1,1-1 0,-1 5-89,-26 144 973,0 77-861,32-165-100,2 0 0,4 0 0,4 0-1,2-1 1,10 23-12,-17-82 2,0-1 0,2 0-1,0 0 1,0-1 0,1 1 0,1-2-1,1 1 1,0-1 0,0 0 0,2-1 0,-1 0-1,1-1 1,1 0 0,0-1 0,1 0-1,0 0 1,0-2 0,14 7-2,-8-5-4,0-1 0,1-1 1,0-1-1,0-1 0,0-1 0,1 0 0,-1-2 1,1 0-1,0-1 0,0-2 0,0 0 0,1-1 0,-1-1 1,19-4 3,-17 3 4,-1-1 0,0-1 0,0-1 0,0-1 1,0-1-1,-1-1 0,-1-1 0,1-1 0,-2 0 0,1-2 1,-2 0-1,0-1 0,0-1 0,-1 0 0,-1-1 0,6-10-4,7-16-3,-1 0-1,-3-2 1,-2-1-1,-1-1 1,-3-1-1,3-15 4,20-101 8,20-78 24,-26 158-24,-26 64-3,0 0 0,-1-1 1,-1 0-1,0-1 1,-2 0-1,0 0 1,-2 0-1,0 0 1,-2-1-1,0 1 1,-1-1-1,-1 0 1,-1 0-1,-2-3-5,-3 12 42,0 1 0,-1-1 0,0 1 1,-1 1-1,-1-1 0,0 1 0,0 1 0,-1 0 0,0 0 0,-1 1 1,0 0-1,0 1 0,-1 0 0,0 1 0,-1 0 0,0 1 0,0 0 1,0 1-1,0 1 0,-1 0 0,0 1 0,1 0 0,-1 1 0,-1 0 1,-7 1-43,-17 0-662,3 7-406</inkml:trace>
  <inkml:trace contextRef="#ctx0" brushRef="#br0" timeOffset="93810.591">10194 6480 7426,'0'0'928,"0"0"300,0 0-164,0 0-236,0 0-46,2-2 2012,20-11-2021,8 2-497,32 7 313,154 5-497,-121-10 249,0 4 0,1 4 0,-1 5 0,64 11-341,-10-3 46,0-7 0,89-9-46,-10-1 4,710-2 40,-299 19 32,354 42-12,-532-39-16,-268-7-22,1-9 0,33-10-26,-67 3 8,361-24 29,12 10 928,178 29-873,0-26 574,-539 18 116,11 4-723,-39-18-49,-106 21-398,-35-3-1454,-1-2-1652</inkml:trace>
  <inkml:trace contextRef="#ctx0" brushRef="#br0" timeOffset="96033.587">18277 6490 10690,'-37'-13'5727,"12"6"-4671,21 7-1173,3-1 187,1 1 105,-13 23 1213,13-22-1364,0-1 11,15 13 177,29-3-209,17-6 129,85-3 427,231 4 925,-171-12-1453,-80 1-9,50-1 40,16-3 196,-146 26-1818,-39-10-647</inkml:trace>
  <inkml:trace contextRef="#ctx0" brushRef="#br0" timeOffset="98026.561">20267 5525 8026,'-22'-98'3331,"18"91"-2864,1 0 1,-1 1-1,-1-1 0,1 1 0,-1 0 1,0 0-1,0 0 0,-1 1 0,0 0 1,0 0-1,0 1 0,0-1 1,-1 1-1,0 0 0,0 1 0,-6-2-467,-13-4 178,0 2 0,0 1-1,-1 1 1,0 1-1,0 1 1,-1 2-1,1 1 1,0 1 0,0 1-1,0 1 1,0 2-1,0 0 1,-8 5-178,7 0-1,1 2-1,0 0 1,1 2 0,0 1-1,1 1 1,-15 14 1,-101 96 216,129-108-200,2 0 0,1 1 0,0 1 0,1-1 0,1 1 1,1 0-1,1 1 0,1 0 0,0 3-16,-13 48 22,-78 181-1,91-236-20,1 1 0,0-1 1,2 1-1,0 0 0,1 0 0,0 0 1,2 0-1,0-1 0,1 1 0,1-1 1,1 1-1,0-1 0,1 0 0,1-1 1,4 8-2,-5-10 1,1-1 0,0 1 0,1-2 0,0 1 0,1-1 0,1 0 0,0-1 1,0 0-1,1-1 0,0 0 0,1-1 0,0 0 0,1 0 0,0-2 0,0 1 0,0-2 1,1 0-1,0 0 0,0-2 0,4 1-1,25 7 26,0-3 0,1-1-1,-1-2 1,1-3 0,0-1 0,16-2-26,-28-2 36,-1 0 0,0-2 0,0-1 0,0-2 0,-1-1 0,0-1 0,0-2 1,-1-1-1,-1-1 0,0-1 0,-1-2 0,0-1 0,-1-1 0,-1-1 0,-1-1 0,-1-1 0,-1-1 0,0-1 0,-2-1 0,-1-1 0,-1 0 0,-1-2 0,8-15-36,-19 27 12,0 0 0,-1 0-1,0 0 1,-2 0-1,1-1 1,-2 0-1,0 1 1,-1-1-1,-1 0 1,0 0 0,-1 0-1,0 0 1,-2 0-1,0 1 1,0-1-1,-6-13-11,-3-1 109,0 0 0,-2 1 1,-1 0-1,-1 1 0,-2 1 0,-1 0 0,-18-19-109,18 25-67,-1 2 0,0 0 1,-1 1-1,-1 1 0,-1 1 1,0 1-1,-1 1 0,-1 2 1,0 0-1,-1 1 0,-25-6 67,-56-15-813</inkml:trace>
  <inkml:trace contextRef="#ctx0" brushRef="#br0" timeOffset="129691.702">21948 4380 19188,'0'0'1240,"0"0"-165,-1 3-293,22 108 1533,-13-78-1979,61 209 1280,-69-241-1599,0-1 0,0 1-1,0 0 1,0-1 0,0 1-1,0 0 1,0 0 0,0-1 0,0 1-1,0 0 1,0-1 0,0 1-1,1 0 1,-1-1 0,0 1-1,1 0 1,-1-1 0,0 1 0,1-1-1,-1 1 1,1 0 0,-1-1-1,1 1 1,-1-1 0,1 1-1,-1-1 1,1 0 0,-1 1-1,1-1 1,0 1 0,-1-1 0,1 0-1,0 0 1,-1 1 0,1-1-1,0 0 1,-1 0 0,1 0-1,0 0 1,-1 0 0,1 0-1,0 0 1,0 0 0,-1 0 0,1 0-1,0 0 1,-1 0 0,1-1-1,0 1 1,-1 0 0,1 0-1,0-1 1,-1 1 0,1 0-1,-1-1 1,1 1 0,0-1 0,-1 1-1,1-1 1,-1 1-17,72-292 735,-72 290-736,0 1 1,0-1-1,0 0 1,0 0 0,0 1-1,1-1 1,-1 0-1,1 0 1,-1 1-1,1-1 1,0 1 0,-1-1-1,1 1 1,0-1-1,0 1 1,0-1-1,0 1 1,1 0-1,-1-1 1,0 1 0,1 0-1,-1 0 1,0 0-1,1 0 1,-1 0-1,1 0 1,-1 0 0,1 1-1,0-1 1,-1 1-1,1-1 1,0 1-1,0 0 1,-1-1 0,1 1-1,0 0 1,0 0-1,-1 0 1,1 0-1,1 1 1,5 6 5,0 1 1,0 1-1,-1 0 0,0-1 0,-1 2 0,0-1 0,0 1 0,-1 0 0,-1 0 0,1 1 0,-2-1 0,1 1 0,-1 2-5,5 11 14,20 37 45,-23-61-780,9-11-602</inkml:trace>
  <inkml:trace contextRef="#ctx0" brushRef="#br0" timeOffset="130269.281">22523 4319 14627,'-4'-1'10517,"-3"17"-10323,2 1 0,0 0 0,1 0-1,0 0 1,2 0 0,0 1 0,1-1 0,1 1 0,0-1-1,3 14-193,-3-11 41,11 31 137,-10-51-172,0 0 0,0 0 0,1 0 1,-1-1-1,0 1 0,0 0 0,0-1 1,0 1-1,0-1 0,1 1 1,-1-1-1,0 1 0,0-1 0,0 0 1,0 1-1,0-1 0,-1 0 1,1 0-1,0 0 0,0 0 0,0 0 1,-1 0-1,1 0 0,-1 0 1,1 0-1,-1 0 0,1 0 0,-1 0 1,1 0-1,-1-1 0,0 0-6,33-76 149,32-53-47,-65 129-102,2 1-1,-1-1 1,0 1 0,0-1-1,0 1 1,1 0 0,-1-1-1,0 1 1,1 0 0,-1 0-1,1 0 1,0 0 0,-1 0-1,1 1 1,0-1 0,-1 0-1,1 1 1,0-1 0,0 1 0,0 0-1,0-1 1,-1 1 0,1 0-1,0 0 1,0 0 0,0 0-1,0 1 1,-1-1 0,1 0-1,0 1 1,0 0 0,0-1-1,-1 1 1,1 0 0,0 0-1,-1 0 1,1 0 0,-1 0-1,1 0 1,46 59 75,-41-48-53,-6-11-15,-1 0 0,0 0 1,1 0-1,-1-1 0,1 1 0,-1 0 0,1 0 1,-1-1-1,1 1 0,-1 0 0,1-1 1,0 1-1,-1-1 0,1 1 0,0-1 0,0 1 1,-1-1-1,1 1 0,0-1 0,0 0 0,0 1 1,-1-1-1,1 0 0,0 0 0,0 0 0,0 1 1,0-1-1,0 0 0,0 0 0,-1 0 1,1-1-1,0 1 0,0 0 0,0 0 0,0 0 1,0-1-1,0 1 0,-1 0 0,1-1 0,0 1 1,0-1-1,-1 1 0,1-1 0,0 1 1,0-1-1,-1 1 0,1-1 0,-1 0 0,1 1 1,0-1-8,24-41 334,60-114-94,-84 155-240,-1-1-1,1 1 1,-1 0 0,1 0-1,0 0 1,0 0 0,-1-1-1,1 1 1,0 0 0,0 0 0,0 1-1,0-1 1,0 0 0,0 0-1,0 0 1,1 1 0,-1-1-1,0 1 1,0-1 0,1 1 0,-1-1-1,0 1 1,0-1 0,1 1-1,-1 0 1,0 0 0,1 0-1,-1 0 1,1 0 0,-1 0 0,0 0-1,1 0 1,-1 1 0,0-1-1,0 0 1,1 1 0,-1-1 0,0 1-1,0 0 1,1-1 0,-1 1-1,0 0 1,0 0 0,0 0-1,0-1 1,0 1 0,0 0 0,0 0-1,-1 0 1,1 1 0,0-1-1,0 0 1,-1 0 0,1 1 0,4 10 71,0 1 1,-1 0-1,-1 0 0,0 0 1,0 0-1,-2 0 1,1 1-1,-2-1 1,0 6-72,15-71-935,-9 37-252</inkml:trace>
  <inkml:trace contextRef="#ctx0" brushRef="#br0" timeOffset="133916.577">26612 3175 24389,'-8'-1'149,"1"1"1,0 0-1,-1 0 0,1 1 0,0 0 1,-1 1-1,1-1 0,0 1 0,0 1 1,0-1-1,0 1 0,1 0 0,-1 1 1,1 0-1,0 0 0,0 0 0,0 1 0,0-1 1,1 1-1,0 1 0,-4 4-149,-10 6 152,1 1 1,1 0-1,0 2 0,1-1 0,2 2 1,-6 10-153,19-30 0,1 0-1,-1 0 1,1 0 0,0 1 0,-1-1 0,1 0-1,-1 1 1,1-1 0,0 0 0,-1 1 0,1-1 0,0 0-1,0 1 1,-1-1 0,1 0 0,0 1 0,0-1 0,0 1-1,-1-1 1,1 1 0,0-1 0,0 1 0,0-1-1,0 0 1,0 1 0,0-1 0,0 1 0,0-1 0,0 1-1,0-1 1,0 1 0,0-1 0,0 1 0,1-1-1,-1 0 1,0 1 0,0-1 0,0 1 0,1-1 0,-1 1-1,0-1 1,0 0 0,1 1 0,-1-1 0,0 0-1,1 1 1,-1-1 0,0 0 0,1 0 0,-1 1 0,1-1-1,-1 0 1,0 0 0,1 0 0,-1 1 0,1-1 0,-1 0-1,1 0 1,-1 0 0,1 0 0,-1 0 0,1 0 0,31-9-54,-24 6 47,25-8-53,0 1 1,1 1-1,0 2 1,0 2-1,26-1 60,-58 5-6,0 1-1,0-1 0,0 1 1,0-1-1,0 1 0,0 0 0,1 0 1,-1 0-1,0 0 0,0 0 1,0 0-1,0 1 0,1-1 1,-1 1-1,0 0 0,0-1 0,0 1 1,0 0-1,0 0 0,0 0 1,-1 1-1,1-1 0,0 0 1,0 1-1,-1-1 0,1 1 0,-1-1 1,0 1-1,1 0 0,-1-1 1,0 1-1,0 0 0,0 0 1,0 0-1,0 0 0,0 0 0,-1 0 1,1 0-1,-1 1 0,1-1 1,-1 0-1,0 0 0,0 0 1,0 2 6,-3 7 70,0 0 0,-1 0 1,0 0-1,0-1 1,-1 1-1,-1-1 1,0 0-1,0-1 0,-1 1 1,0-1-1,-1 0 1,0-1-1,0 0 0,-1 0 1,-6 3-71,8-5 17,0 0 1,0 0 0,-1-1-1,0 0 1,0 0-1,0-1 1,0 0 0,-1-1-1,0 0 1,0 0-1,0-1 1,0 0-1,0 0 1,0-1 0,0-1-1,-3 1-17,11-1-66,-1-1 0,1 1 0,0 0 0,-1 0 0,1-1 0,0 1 0,-1 0 0,1-1 0,0 0 0,0 1 0,-1-1 0,1 0 0,0 1 0,0-1 0,0 0 0,0 0 0,0 0 0,0 0 0,0 0 0,0 0 0,1 0 0,-1-1 0,0 1 0,0 0 0,1 0 0,-1 0 0,1-1 0,-1 1 0,1 0 0,0-2 66,-3-22-2053</inkml:trace>
  <inkml:trace contextRef="#ctx0" brushRef="#br0" timeOffset="134257.016">26907 3198 20532,'-1'4'802,"1"-4"-734,0 0 1,-1 1 0,1-1-1,0 0 1,0 0 0,-1 0-1,1 1 1,0-1 0,0 0-1,0 0 1,-1 1 0,1-1 0,0 0-1,0 1 1,0-1 0,0 0-1,0 1 1,0-1 0,-1 0-1,1 1 1,0-1 0,0 0-1,0 0 1,0 1 0,0-1-1,0 0 1,0 1 0,0-1 0,1 0-1,-1 1 1,0-1 0,0 0-1,0 1 1,0-1 0,0 0-1,0 1 1,1-1 0,-1 0-1,0 0 1,0 1 0,0-1-1,1 0 1,-1 0 0,0 1-1,0-1 1,1 0 0,-1 0 0,0 0-1,1 0 1,-1 1 0,0-1-1,1 0 1,-1 0 0,0 0-1,0 0 1,1 0 0,-1 0-1,0 0 1,1 0 0,-1 0-1,0 0 1,1 0 0,-1 0 0,0 0-1,1 0 1,-1 0 0,0 0-1,1 0 1,-1-1 0,0 1-69,45-43 372,-44 41-251,-5-1 523,1 2-605,0 0 1,0 0-1,0 0 0,-1 0 1,1 1-1,0-1 0,0 1 1,-1 0-1,1 0 0,0 0 1,0 1-1,-1-1 0,1 1 1,0 0-1,0 0 0,0 0 1,0 0-1,0 0 0,0 1 1,0-1-1,0 1 0,0 0 1,1 0-1,-1 0 0,0 0 1,1 0-1,0 1 0,-2 1-39,-63 79 283,60-72-250,1 1 0,0-1 0,1 1-1,0 0 1,0 1 0,1 0-1,1-1 1,0 1 0,1 0 0,1 0-1,0 0 1,0 1 0,1-1 0,1 0-1,1 8-32,-1-19 1,-1-1-1,1 1 1,0-1 0,-1 1-1,1-1 1,0 0-1,0 0 1,0 1 0,0-1-1,0 0 1,0 0 0,0 0-1,0 0 1,1 0-1,-1 0 1,0 0 0,1 0-1,-1-1 1,0 1-1,1-1 1,-1 1 0,1-1-1,-1 1 1,1-1-1,-1 0 1,1 1 0,0-1-1,-1 0 1,1 0 0,-1 0-1,1 0 1,-1-1-1,1 1 1,-1 0 0,1-1-1,-1 1 1,1-1-1,-1 1 1,1-1 0,0 0-1,57-36-138,-11-11-448,6-10-647</inkml:trace>
  <inkml:trace contextRef="#ctx0" brushRef="#br0" timeOffset="134619.133">27203 3113 11947,'-36'36'8039,"21"37"-4788,15-64-3022,-1-2-66,0 0 0,1 1 0,0-1 0,0 0 1,1 1-1,0-1 0,0 0 0,1 1 0,0-1 1,0 0-1,1 0 0,-1-1 0,1 1 0,1 0 1,1 1-164,-3-7 29,1 0 0,-1 0 0,1 0 0,0 0 0,0 0 0,-1-1 0,1 1 0,0-1 0,0 0 0,0 1 0,-1-1 0,1-1 0,0 1 1,0 0-1,0-1 0,-1 1 0,1-1 0,0 0 0,0 0 0,-1 0 0,1 0 0,-1-1 0,1 1 0,-1-1 0,0 1 0,1-1 1,-1 0-1,0 0 0,0 0 0,0 0 0,0 0 0,-1 0 0,1-1 0,0 1 0,-1 0 0,0-1 0,0 0 0,1 1 0,-1-1 0,0 0-29,19-30 69,-2 0 0,-1-1 0,-1-1-1,-2 0 1,-2-1 0,-1-1 0,-1 1-1,-3-2 1,0 0-69,-3 11 21,-1 1-1,-1-1 0,-2 0 0,0 0 1,-4-27-21,-3 30 98,-10 39 148,5 21-171,2 1-1,1 0 1,2 0 0,2 0 0,1 1 0,1 21-75,2-54 2,0 1 1,0-1-1,0 1 0,0-1 0,1 1 1,0-1-1,0 1 0,1-1 0,-1 1 1,1-1-1,1 1 0,-1-1 0,1 0 1,-1 0-1,2 0 0,-1 1 1,0-2-1,1 1 0,0 0 0,0-1 1,1 1-1,-1-1 0,1 0 0,0 0 1,0 0-1,0-1 0,0 1 0,1-1 1,0 0-1,-1 0 0,1-1 0,0 1 1,0-1-1,1 0 0,-1-1 0,1 1-2,36-5-1177</inkml:trace>
  <inkml:trace contextRef="#ctx0" brushRef="#br0" timeOffset="130954.636">23634 3928 17684,'15'-49'5718,"-14"47"-4444,-1 2-235,-8 3-925,0 0 0,1 0 0,0 1 0,0 0 0,0 1 0,0-1 0,1 1 0,-1 1 0,1-1 0,0 1 0,1 0 0,0 1 0,0-1 0,0 1 0,1 0 0,0 0 0,0 0 0,0 1 0,1-1 0,0 3-114,-14 53 12,17-62-14,0 1 1,0-1 0,0 0-1,0 1 1,0-1-1,0 0 1,1 0 0,-1 1-1,0-1 1,1 0-1,-1 0 1,1 1 0,-1-1-1,1 0 1,0 0-1,0 0 1,-1 0-1,1 0 1,0 0 0,0 0-1,0 0 1,0 0-1,0-1 1,0 1 0,0 0-1,0 0 1,0-1-1,0 1 1,1-1 0,-1 1-1,0-1 1,0 0-1,1 1 1,-1-1 0,0 0-1,1 0 1,-1 0-1,0 0 1,0 0 0,1 0-1,-1 0 1,0 0-1,1 0 1,-1-1-1,0 1 1,0-1 0,1 1 1,34-9-52,-32 7 50,0 0 0,0 0 0,0 0 0,0 0-1,0 1 1,0-1 0,1 1 0,-1 0 0,0 1-1,1-1 1,-1 1 0,0-1 0,1 2-1,-1-1 1,1 0 0,-1 1 0,0 0 0,1 0-1,-1 0 1,0 0 0,0 1 0,0-1 0,0 1-1,0 0 1,0 1 0,0-1 0,0 1 0,-1-1-1,0 1 1,1 0 0,-1 0 0,0 1 0,0-1-1,-1 0 1,1 1 0,1 3 2,-3-2 22,0-1-1,0 1 1,0-1-1,0 1 1,-1-1 0,0 1-1,0-1 1,0 1-1,-1 0 1,0-1 0,1 1-1,-2-1 1,1 1-1,0-1 1,-1 0 0,0 0-1,0 1 1,0-1-1,0 0 1,-1-1 0,0 1-1,0 0 1,0-1-1,0 1 1,0-1 0,-1 0-1,1 0 1,-1-1-1,0 1 1,0-1 0,0 1-1,-2 0-21,-5 3 60,0-1 1,0 1-1,-1-2 0,0 1 0,0-2 0,0 0 1,-1 0-1,1-1 0,-1 0 0,1-1 1,-6-1-61,15 0-74,-1 0 0,0 0 1,1 0-1,-1 0 0,1-1 1,-1 0-1,0 0 1,1 0-1,-1 0 0,1 0 1,0-1-1,-1 1 0,1-1 1,0 0-1,0 0 1,0 0-1,0-1 0,0 1 1,0-1 73,-1-10-1775</inkml:trace>
  <inkml:trace contextRef="#ctx0" brushRef="#br0" timeOffset="131251.173">24010 3826 15939,'-1'-1'123,"0"1"0,-1-1 0,1 1 0,0 0 0,-1-1 0,1 1 0,-1 0 0,1 0 0,0 0 0,-1 0 0,1 0 0,-1 0 0,1 1 0,0-1 0,-1 0 0,1 1 0,0-1 0,-1 1 0,1-1 0,0 1 0,0 0 0,-1 0 0,1-1 0,0 1 0,0 0 0,0 0 0,0 0 0,0 0 0,0 0 0,0 0 0,1 1 0,-1-1 0,0 0 0,1 0 0,-1 0 0,0 1 0,1-1 0,0 0 0,-1 1 0,1-1 0,0 1 0,0-1 0,-1 0 0,1 1 0,0-1 0,0 1 0,1-1 0,-1 0 0,0 1 0,0-1-123,-1 9 356,-2 4-88,0 0 1,2 1-1,-1-1 0,2 1 0,0 0 0,0-1 0,2 1 0,0-1 0,0 0 1,1 1-1,1-1 0,3 6-268,-7-18 4,1-1-1,0 1 1,-1-1 0,1 1-1,0-1 1,0 1 0,0-1 0,0 1-1,0-1 1,1 0 0,-1 0-1,0 0 1,1 0 0,-1 0 0,0 0-1,1 0 1,0 0 0,-1 0-1,1 0 1,-1-1 0,1 1-1,0-1 1,-1 1 0,1-1 0,0 0-1,-1 0 1,1 0 0,0 0-1,0 0 1,-1 0 0,1 0 0,0 0-1,-1-1 1,1 1 0,0-1-1,-1 1 1,1-1 0,0 1 0,-1-1-1,1 0 1,-1 0 0,1 0-1,-1 0 1,0 0 0,1 0 0,-1-1-1,0 1 1,0 0 0,0 0-1,0-1 1,1-1-4,56-97-567,-34 53-393</inkml:trace>
  <inkml:trace contextRef="#ctx0" brushRef="#br0" timeOffset="131638.982">24088 3411 14771,'-34'45'5546,"33"47"-4420,2-81-847,6 52 635,2-1-1,4 0 1,2 0-1,8 15-913,-20-69 39,-1 1-1,2-1 1,-1 1-1,1-1 1,0-1-1,1 1 1,0 0-1,0-1 1,1 0 0,5 5-39,-9-11 22,1 0 0,-1-1 0,1 0 0,-1 1 0,1-1 0,0 0 0,-1 0 0,1-1 0,0 1 0,-1 0 0,1-1 0,-1 0 0,1 1 0,-1-1 0,1 0 0,-1 0 0,0-1 0,1 1 0,-1 0 0,0-1 0,0 1 0,0-1 0,0 0 1,0 0-1,0 0 0,-1 0 0,1 0 0,-1 0 0,1 0 0,-1 0 0,0-1 0,0 1 0,0-1 0,0 1 0,0 0 0,0-2-22,69-107 347,-69 111-344,-1-1 1,1 1 0,-1 0 0,1 0-1,0 0 1,-1-1 0,1 1-1,0 0 1,-1 0 0,1 0 0,0 0-1,-1 0 1,1 0 0,0 0-1,-1 0 1,1 0 0,0 0 0,-1 1-1,1-1 1,-1 0 0,1 0-1,0 1 1,-1-1 0,1 0 0,-1 1-1,1-1 1,-1 0 0,1 1-1,-1-1 1,1 1 0,-1-1 0,1 1-1,-1-1 1,1 1 0,-1-1-1,0 1 1,1 0 0,-1-1 0,0 1-1,0-1 1,0 1 0,1 0-1,-1-1 1,0 1 0,0 0 0,0-1-1,0 1 1,0 0 0,0-1-1,0 1 1,0 0 0,0-1 0,0 1-1,-1 0-3,7 44 149,-6-44-145,-12 157 244,10-157-468,0-12-609</inkml:trace>
  <inkml:trace contextRef="#ctx0" brushRef="#br0" timeOffset="132436.327">24426 3767 19612,'-6'72'4557,"30"61"-2935,-24-132-1606,0 0-1,0 0 1,0 0-1,0 0 1,0-1 0,1 1-1,-1 0 1,0 0 0,0 0-1,1-1 1,-1 1 0,1 0-1,-1 0 1,0-1 0,1 1-1,-1 0 1,1-1 0,0 1-1,-1-1 1,1 1 0,-1-1-1,1 1 1,0-1 0,-1 1-1,1-1 1,0 1 0,0-1-1,-1 0 1,1 1 0,0-1-1,0 0 1,0 0 0,-1 0-1,1 0 1,0 1 0,0-1-1,0 0 1,0 0 0,-1-1-1,1 1 1,0 0 0,0 0-1,0 0 1,0-1 0,-1 1-1,1 0 1,0-1 0,0 1-1,-1 0 1,1-1 0,0 1-1,-1-1 1,1 1 0,0-1-1,-1 1 1,1-1 0,-1 0-1,1 1 1,0-2-16,32-41 443,-29 35-384,0 0 0,-1 0 1,0 0-1,0 0 0,-1 0 0,0-1 1,-1 1-1,0-1 0,0 0 1,-1 1-1,0-1 0,0 1 0,-1-1 1,0 0-1,0 1 0,-1-1 1,-1 1-1,1 0 0,-1 0 0,-3-5-59,5 12 10,0 1 0,1-1-1,-1 1 1,0 0 0,0-1-1,0 1 1,1 0 0,-1 0-1,0 0 1,0 0 0,0-1-1,0 1 1,0 1 0,0-1-1,0 0 1,1 0 0,-1 0-1,0 0 1,0 0 0,0 1-1,0-1 1,1 0 0,-1 1-1,0-1 1,0 1 0,1-1-1,-1 1 1,0-1 0,1 1-1,-1 0 1,0-1 0,1 1-1,-1 0 1,1-1 0,-1 1-1,1 0 1,-1 0 0,1-1-1,0 1 1,-1 0 0,1 0-1,0 0 1,0 0 0,-1-1-1,1 1 1,0 0 0,0 0-1,0 0 1,0 0 0,0 0-1,0 0 1,1-1 0,-1 1-1,0 0 1,0 0 0,0 0-1,1 0-9,-1 0 27,0-1 10,0 0 2,0 0-3,6-10 63,13-29-89,4 45-51,-19-5 40,-2 0 0,0 0 1,0-1-1,0 1 1,0-1-1,1 0 0,-1 0 1,0 1-1,0-2 1,0 1-1,0 0 1,0 0-1,0-1 0,0 1 1,0-1-1,0 1 1,0-1-1,0 0 1,0 0-1,0 0 0,-1 0 1,1 0-1,0 0 1,0 0-1,-1-1 1,15-18 5,-1-2 0,-1 0 0,-1 0 0,-1-1 0,-1-1 0,-1 0 0,-1 0 0,-2-1 0,0 0 0,-1 0 0,-2-1 0,0 1 0,-2-1 0,-1-18-5,0 34 6,-3-60-4,-8 64-40,5 12 34,0 0 0,1 0-1,-1 0 1,1 1 0,0-1 0,1 1 0,0 0-1,0 0 1,0 1 0,1-1 0,0 1-1,1-1 1,-1 1 0,1-1 0,1 1-1,0 3 5,-4 11-2,-2 7 9,2 0 1,0 1 0,2 0 0,1-1 0,2 1 0,1 0 0,1-1-1,1 0 1,2 1 0,6 18-8,-11-45-1,0 1-1,0-1 0,0 0 1,0 1-1,1-1 0,-1 0 1,1 0-1,0 0 0,0 0 1,0 0-1,0-1 0,0 1 1,1-1-1,-1 1 0,1-1 1,0 0-1,-1 0 1,1 0-1,0 0 0,0 0 1,0-1-1,1 1 0,-1-1 1,0 0-1,0 0 0,1 0 1,-1-1-1,1 1 0,-1-1 1,1 1-1,-1-1 0,1-1 1,-1 1-1,1 0 0,-1-1 1,0 1-1,1-1 1,-1 0-1,0 0 0,1-1 1,-1 1-1,2-1 2,60-45-1470,-33 13 1657</inkml:trace>
  <inkml:trace contextRef="#ctx0" brushRef="#br0" timeOffset="132841.694">25019 3545 19820,'-4'1'160,"0"0"-1,1 0 1,-1 0-1,0 0 1,1 1-1,-1-1 1,1 1-1,0 0 1,-1 0-1,1 0 1,0 0-1,0 1 1,0-1-1,1 1 1,-1-1-1,0 1 1,1 0-1,0 0 1,0 1-1,0-1 1,0 0-1,0 1 1,1-1-1,-1 1 1,1 0-1,0-1 1,0 1-1,1 0 1,-1-1-1,1 1 1,-1 0 0,1 0-1,1 1-159,-2 0 63,0 4 28,0 0 1,1 0 0,0 0 0,0 0-1,1 0 1,0 0 0,1 0 0,0 0 0,0 0-1,1-1 1,3 7-92,-5-14 10,0-1 0,-1 0 1,1 0-1,0 0 0,0 1 0,0-1 0,0 0 0,0 0 0,0 0 0,0-1 0,0 1 0,0 0 0,0 0 0,0 0 1,0-1-1,0 1 0,0-1 0,-1 1 0,1 0 0,0-1 0,0 0 0,0 1 0,-1-1 0,1 1 0,0-1 0,0 0 1,-1 1-1,1-1 0,-1 0 0,1 0 0,-1 0 0,1 1 0,-1-1 0,1 0 0,-1 0 0,0 0 0,0 0 0,1 0 1,-1 0-1,0 0 0,0 0-10,9-18 44,0 0 1,-2-1 0,0 0-1,-1 0 1,-1-1-1,-1 1 1,-1-1 0,-1 0-1,0 0 1,-2 0-1,-1-5-44,1 27 1,0-1 0,0 0-1,-1 0 1,1 1-1,0-1 1,-1 0-1,1 0 1,0 0 0,-1 0-1,1 1 1,0-1-1,-1 0 1,1 0-1,0 0 1,-1 0-1,1 0 1,0 0 0,-1 0-1,1 0 1,-1 0-1,1 0 1,0 0-1,-1 0 1,1 0 0,0 0-1,-1-1 1,1 1-1,0 0 1,-1 0-1,1 0 1,0 0-1,0-1 1,-1 1 0,1 0-1,0 0 1,-1-1-1,1 1 1,0 0-1,-5 30 113,2 1-1,1 0 1,2 0 0,0 0 0,3 8-113,20 51 647,-22-88-640,0-1-1,0 1 1,0 0 0,0-1 0,0 1 0,1-1-1,-1 0 1,0 1 0,1-1 0,0 0 0,-1 0 0,1 0-1,-1 0 1,1 0 0,0 0 0,0 0 0,0 0-1,-1-1 1,1 1 0,0-1 0,0 0 0,0 1 0,0-1-1,0 0 1,0 0 0,0 0 0,0 0 0,0-1-1,0 1 1,0 0 0,0-1 0,-1 1 0,1-1 0,0 0-1,0 0 1,0 0 0,-1 0 0,1 0 0,0 0-1,-1 0 1,1 0 0,-1-1 0,0 1 0,2-2-7,13-10-106,-1-1 0,-1 0 1,0-1-1,0-1 0,-2 0 0,0-1 1,3-6 105,-4-4-1623</inkml:trace>
  <inkml:trace contextRef="#ctx0" brushRef="#br0" timeOffset="133292.864">25340 3586 21325,'-7'14'612,"-19"68"3542,27-81-4120,0 1 0,0-1 0,0 0 0,1 0 0,-1 0 0,0 0-1,1 0 1,-1 0 0,0 0 0,1 0 0,-1-1 0,1 1 0,-1 0 0,1-1 0,0 0 0,-1 1 0,1-1 0,0 0 0,-1 1 0,1-1-1,0 0 1,-1 0 0,1-1 0,-1 1 0,1 0 0,0 0 0,-1-1 0,1 1 0,-1-1 0,1 0 0,0 1 0,-1-1 0,0 0 0,1 0 0,-1 0-1,1 0 1,-1 0 0,0 0 0,0 0 0,0 0 0,0 0 0,0-1 0,0 1 0,0-1 0,1 0-34,17-17 50,-2-2 1,0 1-1,0-2 1,-2 0-1,-1-1 1,-1-1-1,-1 0 0,-1 0 1,-1-1-1,-1-1 1,1-9-51,1-10 44,-11 44-40,0 0 1,1 0-1,-1 1 1,1-1 0,-1 0-1,0 0 1,0 1-1,0-1 1,1 0-1,-1 0 1,0 1 0,0-1-1,0 0 1,0 0-1,0 0 1,0 0-1,0 1 1,-1-1 0,1 0-1,0 0 1,0 1-1,-1-1 1,1 0-1,0 0 1,-1 1-1,1-1 1,0 0 0,-1 1-1,1-1 1,-1 0-1,0 1 1,1-1-1,-1 1 1,1-1 0,-1 1-1,0-1 1,1 1-1,-1 0 1,0-1-1,0 1 1,1 0 0,-1-1-1,0 1 1,0 0-1,1 0 1,-1 0-1,-1-1-4,-50 55 288,45-43-262,-8 13 27,1 0 0,1 0 1,1 1-1,1 0 1,1 1-1,2 1 0,-5 22-53,12-48 3,0 1-1,1 0 0,-1-1 1,0 1-1,0 0 0,1 0 1,-1 0-1,1-1 0,0 1 1,0 0-1,-1 0 0,1 0 1,0 0-1,0 0 0,1 0 1,-1 0-1,0-1 0,1 1 1,-1 0-1,1 0 0,-1 0 1,1 0-1,0-1 0,0 1 1,0 0-1,0-1 0,0 1 1,0-1-1,1 1 0,-1-1 1,0 0-1,1 1 0,-1-1 1,1 0-1,-1 0 0,1 0 1,0 0-1,-1 0 0,1 0 1,0-1-1,0 1 0,-1 0 1,1-1-1,0 0 0,0 1 1,0-1-1,0 0 0,1 0-2,69-24-661,-25-2-566</inkml:trace>
  <inkml:trace contextRef="#ctx0" brushRef="#br0" timeOffset="162301.887">23778 4703 20188,'0'0'636,"7"1"395,26 0-785,0-2 0,0-1-1,0-1 1,0-2-1,0-1 1,-1-2 0,0-1-1,17-9-245,11 0 80,55-16-48,-2-5 0,-1-5 1,-3-5-1,86-53-32,1-20 193,155-82 202,-241 153 92,2 5 0,2 6 0,3 3-487,-51 22 1411,-63 15-1081,-3 0-44,0 0 7,-10 2-316,1 1 0,0-2 0,-1 1 0,1-1 0,-1-1 0,1 0-1,-1 0 1,1-1 0,-1 0 0,1-1 0,-1 0 0,1 0 0,-1-1 23,-2 1-1524</inkml:trace>
  <inkml:trace contextRef="#ctx0" brushRef="#br0" timeOffset="163146.774">24391 5034 15819,'-10'-13'6774,"-33"21"-5391,33-3-1308,0 0 1,0 1 0,0 0-1,1 1 1,0 0-1,0 0 1,1 1-1,0 0 1,1 0 0,-1 1-1,2 0 1,-1 0-1,1 1 1,0-1-1,1 2 1,1-1 0,-1 0-1,1 1 1,1 0-1,0 0 1,1 0-76,2-10-1,0 0 1,0-1 0,0 1-1,0 0 1,0-1-1,1 1 1,-1 0-1,0-1 1,0 1 0,1 0-1,-1-1 1,0 1-1,1 0 1,-1-1 0,1 1-1,-1-1 1,1 1-1,-1-1 1,1 1 0,-1-1-1,1 1 1,-1-1-1,1 0 1,0 1-1,-1-1 1,1 0 0,0 1-1,-1-1 1,1 0-1,0 0 1,-1 0 0,1 1-1,0-1 1,-1 0-1,1 0 1,0 0 0,0 0-1,-1 0 1,1 0-1,0-1 1,-1 1-1,1 0 1,0 0 0,0 0-1,-1-1 1,1 1-1,-1 0 1,1-1 0,0 1-1,-1-1 1,44-18 3,-36 14 1,16-7 19,-12 5-18,0 0 0,0 1 0,0 1 1,1 0-1,-1 0 0,1 1 0,0 1 1,1 0-1,-1 1 0,13 0-5,-25 2-1,1 0 1,-1 0-1,1 0 1,-1 1-1,0-1 0,1 0 1,-1 1-1,1-1 0,-1 1 1,0-1-1,0 1 0,1 0 1,-1 0-1,0-1 0,0 1 1,0 0-1,0 0 0,0 0 1,0 0-1,0 0 0,0 0 1,0 1-1,0-1 0,-1 0 1,1 0-1,0 1 0,-1-1 1,1 0-1,-1 1 1,1-1-1,-1 1 0,0-1 1,0 0-1,0 1 0,0-1 1,0 1-1,0-1 0,0 1 1,0-1-1,0 1 0,-1-1 1,-18 60 498,3-36-204,0-1 1,-2 0 0,0-2-1,-2 0 1,0-1-1,-2 0 1,0-2-1,-21 14-294,-23-2 71,65-31-127,0-1-1,1 0 1,-1 1 0,0-1-1,0 0 1,1 0 0,-1 1-1,1-1 1,-1 0-1,1 0 1,-1 0 0,1 0-1,-1 0 1,1 1 0,0-1-1,0 0 1,-1 0 0,1 0-1,0 0 1,0 0 0,0 0-1,0 0 1,0 0-1,0 0 1,0 0 0,0 0-1,1 0 1,-1 0 0,0 0-1,0 0 1,1 0 0,-1 0-1,1 0 1,-1 1-1,1-1 1,-1 0 0,1 0-1,0 0 1,-1 1 0,1-1-1,0 0 1,0 0 56,17-30-1766</inkml:trace>
  <inkml:trace contextRef="#ctx0" brushRef="#br0" timeOffset="163565.755">24559 4624 14867,'0'-30'3281,"0"27"-2134,0 3-187,2 4-52,22 118 1507,-18-64-1674,44 336 2136,-48-387-2845,-3-2-17,1-1-1,1 1 1,-1-1 0,1 1-1,0-1 1,0 1 0,0-1-1,0 0 1,1 1-1,0-1 1,0 0 0,0 0-1,0 0 1,1 0 0,0-1-1,-1 1 1,1 0-1,1-1 1,-1 0 0,0 0-1,1 0 1,1 0-15,-4-3 5,1 0 0,0 0 0,0 0 0,0-1 0,0 1 0,-1-1 0,1 1 0,0-1 0,-1 0 0,1 1 0,0-1 0,-1 0 0,1 0 0,-1 0 0,1 0 0,-1-1 0,0 1 0,1 0 0,-1-1 0,0 1 0,0-1 0,0 1 0,0-1 0,0 1 0,0-1 0,-1 0 0,1 1 0,0-2-5,3-4 20,20-37 70,-2-1 0,-2-2 0,-2 0 0,10-45-90,0 6 67,3 25-26,-19 84-46,-21 290 61,9-313-73,0 0 0,1-1 1,-1 1-1,1 0 0,-1 0 1,0-1-1,1 1 0,-1 0 1,0 0-1,1 0 0,-1 0 1,1-1-1,-1 1 0,1 0 1,-1 0-1,0 0 1,1 0-1,-1 0 0,1 0 1,-1 0-1,1 0 0,-1 0 1,0 0-1,1 1 0,-1-1 1,1 0-1,-1 0 0,0 0 1,1 0-1,-1 1 0,1-1 1,-1 0-1,0 0 0,1 1 1,-1-1-1,0 0 0,1 0 1,-1 1-1,0-1 0,0 0 1,1 1-1,-1-1 0,0 1 1,0-1-1,0 0 0,1 1 1,-1-1-1,0 1 0,0-1 1,0 0-1,0 1 17,10-30-1421</inkml:trace>
  <inkml:trace contextRef="#ctx0" brushRef="#br0" timeOffset="164019.6">25051 4775 14675,'-41'6'7156,"39"-5"-7102,0 0-1,-1 1 1,1-1-1,0 1 1,0-1-1,0 1 1,0 0-1,0-1 1,0 1-1,1 0 1,-1 0 0,1 1-1,-1-1 1,1 0-1,0 0 1,0 1-1,0-1 1,0 0-1,0 1 1,0-1-1,1 1 1,-1 0-54,-2 20 806,3-23-411,0-14 131,0 12 2096</inkml:trace>
  <inkml:trace contextRef="#ctx0" brushRef="#br0" timeOffset="165669.893">25223 4849 17636,'1'-3'245,"-1"-1"1,0 1-1,0 0 0,0-1 1,-1 1-1,1 0 0,-1-1 1,0 1-1,0 0 1,0 0-1,0 0 0,0 0 1,-1 0-1,1 0 1,-1 0-1,0 0 0,0 0 1,0 1-1,0-1 0,0 1 1,-1 0-1,1-1 1,-1 1-1,0 0 0,1 0 1,-1 1-1,0-1 1,0 1-1,0-1 0,0 1 1,-1 0-1,1 0 0,0 0 1,-2 0-246,1 4 50,0-1 0,0 1 1,1-1-1,-1 1 0,1 0 0,-1 0 0,1 1 1,0-1-1,0 1 0,1 0 0,-1-1 1,1 1-1,-1 0 0,1 1 0,1-1 0,-1 0 1,0 0-1,1 1 0,0-1 0,0 2-50,1-5 5,-7 17 23,2-1-1,0 1 1,1 1 0,1-1-1,0 0 1,1 1-1,2-1 1,0 1-1,0 0 1,2-1-1,0 1 1,2-1-1,0 0 1,1 4-28,-4-20 8,0 0 0,-1 0 0,1 0 0,0-1 0,0 1 0,0 0 0,0 0-1,0-1 1,0 1 0,0 0 0,1-1 0,-1 0 0,1 1 0,-1-1 0,1 0 0,-1 1 0,1-1 0,0 0 0,-1 0 0,1-1 0,0 1 0,0 0 0,0 0 0,0-1 0,0 1 0,0-1 0,0 0-1,0 0 1,0 0 0,0 1 0,0-2 0,0 1 0,0 0 0,0 0 0,0-1 0,0 1 0,-1-1 0,1 1 0,0-1 0,0 0 0,0 0 0,0 0 0,-1 0 0,1 0 0,0 0 0,-1-1 0,1 1-1,-1 0 1,0-1 0,1 1 0,-1-1 0,0 1 0,0-2-8,15-15 42,-1-1-1,0-1 1,-2 0-1,-1-1 1,0 0-1,-2-1 1,0 0 0,-1-1-1,-2 0 1,0 0-1,-1-1 1,-2 0-1,0 0 1,-1-4-42,-10-76 286,7 103-280,1 0-1,-1 1 0,0-1 0,0 1 1,1-1-1,-1 0 0,0 1 0,0-1 1,0 0-1,0 1 0,0-1 0,0 0 1,0 1-1,0-1 0,0 0 0,-1 1 0,1-1 1,0 0-1,0 1 0,-1-1 0,1 0 1,0 1-1,0-1 0,-1 1 0,1-1 1,-1 1-1,1-1 0,-1 1 0,1-1 1,-1 1-1,1-1 0,-1 1 0,1 0 0,-1-1 1,1 1-1,-1 0 0,0-1 0,1 1 1,-1 0-1,0 0 0,1 0 0,-1-1 1,0 1-1,1 0 0,-1 0 0,0 0 1,1 0-1,-1 0 0,0 0 0,1 0 1,-1 1-1,0-1 0,1 0 0,-1 0 0,1 0 1,-1 1-1,0-1 0,1 0 0,-1 1 1,1-1-1,-1 1-5,-20 38 94,15-19-84,0 0-1,2 0 1,0 0 0,1 0 0,1 1 0,1-1-1,1 1 1,1-1 0,2 12-10,-3-31 1,0 0-1,-1-1 1,1 1-1,0-1 1,0 1 0,0 0-1,0-1 1,0 1 0,0 0-1,0-1 1,0 1-1,0-1 1,0 1 0,0 0-1,1-1 1,-1 1 0,0-1-1,0 1 1,1-1-1,-1 1 1,0-1 0,1 1-1,-1-1 1,0 1 0,1-1-1,-1 1 1,1-1-1,-1 1 1,1-1 0,-1 0-1,1 1 1,-1-1 0,1 0-1,-1 1 1,1-1-1,-1 0 1,1 0 0,0 0-1,-1 1 1,1-1 0,-1 0-1,1 0 1,0 0-1,-1 0 1,1 0 0,-1 0-1,1 0 1,0 0 0,-1 0-1,1-1 1,-1 1-1,1 0 1,0 0 0,-1 0-1,1-1 1,-1 1 0,1 0-1,-1-1 1,1 1 0,-1 0-1,1-1 1,-1 1-1,1-1 1,-1 1 0,0-1-1,1 1 1,-1-1-1,26-38 46,81-224 118,-93 236-171,-7 34-66,-6 46-23,-20 192 112,18-245-16,1 1 1,-1-1-1,1 0 0,-1 1 1,1-1-1,-1 0 1,1 1-1,0-1 0,-1 1 1,1-1-1,0 1 0,-1-1 1,1 1-1,0-1 1,0 1-1,-1-1 0,1 1 1,0-1-1,0 1 0,0-1 1,0 1-1,0-1 1,0 1-1,0 0 0,0-1 1,0 1-1,0-1 0,0 1 1,0-1-1,0 1 1,0-1-1,0 1 0,0 0 1,1-1-1,-1 1 0,0-1 1,1 1-1,-1-1 1,0 0-1,1 1 0,-1-1 1,0 1-1,1-1 1,-1 1-1,1-1 0,-1 0 1,0 1-1,1-1 0,-1 0 1,1 0-1,-1 1 1,1-1-1,0 0 0,-1 0 1,1 0-1,-1 0 0,1 0 1,-1 1-1,1-1 1,-1 0-1,1 0 0,0 0 1,-1-1-1,1 1 0,-1 0 1,1 0-1,-1 0 1,1 0-1,-1 0 0,1-1 0,25-38 42,21-67 41,-5-2 1,17-72-84,-53 188-78,-17 172 0,2 6 108,9-186-30,0 1 1,0-1-1,-1 1 0,1 0 0,0-1 0,0 1 0,0 0 1,1-1-1,-1 1 0,0 0 0,0-1 0,0 1 0,0-1 0,1 1 1,-1 0-1,0-1 0,0 1 0,1-1 0,-1 1 0,1-1 1,-1 1-1,0-1 0,1 1 0,-1-1 0,1 1 0,-1-1 0,1 0 1,-1 1-1,1-1 0,0 0 0,-1 1 0,1-1 0,-1 0 1,1 0-1,0 1 0,-1-1 0,1 0 0,-1 0 0,1 0 1,0 0-1,-1 0 0,1 0 0,0 0 0,-1 0 0,1 0 0,0 0 1,-1-1-1,1 1 0,-1 0 0,1 0 0,0 0 0,-1-1 1,1 1-1,-1 0 0,1-1 0,0 0 0,30-28 6,-28 26-5,135-157 77,-131 146-75,-1 0 0,0-1 0,0 0 0,-2 0 0,0 0 0,0 0 0,-2-1 0,0 0 0,0 1 0,-2-1 0,0 0 1,-1 0-1,0 1 0,-1-1 0,-2-3-3,2-4 4,1 10-3,0-9 4,-1 0 0,-1 0-1,0 0 1,-2 1 0,-1 0 0,-8-21-5,14 41-2,0 1 0,0-1 0,0 0 0,-1 0 0,1 0 0,0 0 0,0 1 1,-1-1-1,1 0 0,-1 0 0,1 1 0,-1-1 0,1 0 0,-1 1 0,1-1 0,-1 1 0,0-1 1,1 0-1,-1 1 0,0-1 0,1 1 0,-1 0 0,0-1 0,0 1 0,1 0 0,-1-1 1,0 1-1,0 0 0,0 0 0,0 0 0,1-1 0,-1 1 0,0 0 0,0 0 0,0 0 1,0 1-1,0-1 0,1 0 0,-1 0 0,0 0 0,0 1 0,0-1 0,1 0 0,-1 1 0,0-1 1,0 0-1,1 1 0,-1-1 0,0 1 0,1-1 0,-1 1 2,-24 39-81,14-5 71,2 0-1,1 0 1,2 0-1,2 1 1,1 0-1,2 0 1,1 0-1,5 34 11,-6-61 0,2 0 0,-1 1 0,1-1 1,1 0-1,0 0 0,0-1 0,0 1 0,1 0 0,1-1 0,-1 1 0,1-1 0,1 0 0,0 0 0,0-1 0,0 1 1,1-1-1,6 5 0,-10-10-46,0-1 1,1 0-1,-1 0 1,0 0-1,1-1 1,-1 1-1,1-1 1,-1 1-1,1-1 1,0 0-1,-1 0 1,1 0-1,-1 0 1,1 0 0,-1-1-1,1 1 1,-1-1-1,1 0 1,-1 0-1,0 0 1,2 0 45,28-15-1383</inkml:trace>
  <inkml:trace contextRef="#ctx0" brushRef="#br0" timeOffset="166667.935">26053 4499 19188,'0'-2'141,"0"0"0,1 1 1,-1-1-1,0 0 0,0 1 0,0-1 0,0 0 1,0 1-1,0-1 0,-1 0 0,1 1 0,0-1 1,-1 0-1,1 1 0,-1-1 0,0 1 0,0-1 1,1 1-1,-1-1 0,0 1 0,0 0 0,0-1 0,0 1 1,-1 0-1,1 0 0,0 0 0,-1 0 0,1 0 1,0 0-1,-1 0 0,1 0 0,-1 0 0,1 1 1,-1-1-1,0 1 0,1-1 0,-1 1 0,0-1 0,1 1 1,-1 0-1,0 0 0,1 0 0,-1 0 0,0 0 1,1 0-1,-1 1-141,-16 49 363,18-50-315,0 0 36,0 0 24,0 0 0,0 0-20,0 0-27,0 0-32,1 0 49,-1 0-2682,0 0 1131</inkml:trace>
  <inkml:trace contextRef="#ctx0" brushRef="#br0" timeOffset="167660.878">25610 4652 10010,'3'-30'7927,"-3"28"-5709,-6-2 3967,2 4-6118,1 0-1,0 0 1,0 0-1,-1 0 1,1 1-1,0-1 1,0 1-1,0 0 1,-1 0-1,1 0 0,0 0 1,0 1-1,1-1 1,-1 1-1,0 0 1,0-1-1,1 1 1,-1 0-1,0 2-66,-7 4 15,0 1 0,0 1 0,1 0 0,1 0 0,0 1 0,0 0 0,1 0 0,0 0 0,1 1 0,1 0 0,0 1 0,0-1 0,1 1 0,1 0 0,0 0 0,1 0 0,0 0 0,1 0 0,0 1 0,1-1 0,1 0 0,0 1 0,1-1 0,0 0 0,1 0 0,1 0 0,0 0 0,0-1 0,3 4-15,-6-13 14,1 1 1,0-1-1,0 0 0,0 1 1,1-1-1,-1 0 1,1 0-1,0-1 0,-1 1 1,1 0-1,0-1 0,1 0 1,-1 0-1,0 0 1,1 0-1,-1 0 0,1-1 1,-1 1-1,1-1 0,0 0 1,0 0-1,-1-1 0,1 1 1,0-1-1,0 0 1,0 0-1,0 0 0,0 0 1,0 0-1,-1-1 0,1 0 1,0 0-1,0 0 1,-1 0-1,1-1 0,-1 1 1,1-1-1,-1 0 0,1 0 1,-1 0-1,0-1 0,0 1 1,0-1-1,-1 0 1,1 1-1,0-1 0,-1 0 1,0-1-1,0 1 0,0 0 1,0-1-1,0 1 1,1-4-16,0-3 42,0-1-1,-1 0 0,0 1 0,0-1 0,-1 0 0,-1 0 0,0 0 0,0 0 0,-1 0 1,0 0-1,-1 0 0,-1 0 0,1 1 0,-2-1 0,1 1 0,-2 0 0,1 0 0,-1 0 1,-1 0-1,0 1 0,0 0 0,0 0 0,-2 1 0,1-1 0,-1 2 0,-1-2-40,-13 0-770,22 9-832</inkml:trace>
  <inkml:trace contextRef="#ctx0" brushRef="#br0" timeOffset="170839.388">29804 4846 14795,'6'-3'8770,"12"37"-7715,0 69-445,-4 0 1,-4 1-1,-4 73-610,-10-83 755,3-93-838,2-1-590,0 0-524</inkml:trace>
  <inkml:trace contextRef="#ctx0" brushRef="#br0" timeOffset="171277.692">30067 5221 18380,'9'34'6481,"24"-36"-4419,-23-7-2020,1-1 0,-1 0 0,-1 0 0,0-1 0,0-1 0,-1 1 1,-1-1-1,0-1 0,0 1 0,-1-1 0,-1-1 0,0 1 0,1-11-42,-6 24 0,3-5 12,-1-1 0,0 1 0,-1-1 1,1 0-1,-1 1 0,0-1 0,-1 0 0,1 0 1,-1 0-1,-1 0 0,1 0 0,-1 1 0,0-1 1,0-1-13,1 6 6,-1 1 0,1-1 1,-1 1-1,1-1 0,-1 0 1,1 1-1,-1-1 0,1 1 1,-1-1-1,1 1 0,-1-1 1,0 1-1,1 0 1,-1-1-1,0 1 0,1 0 1,-1-1-1,0 1 0,0 0 1,1 0-1,-1 0 0,0 0 1,0 0-1,1 0 0,-1 0 1,0 0-1,0 0 0,1 0 1,-1 0-1,0 0 1,1 0-1,-1 1 0,0-1 1,0 0-1,1 1 0,-1-1 1,0 0-1,1 1 0,-1-1 1,1 1-1,-1-1 0,0 1 1,1-1-1,-1 1 0,1-1 1,0 1-1,-1 0 1,1-1-1,-1 1 0,1 0 1,0-1-1,-1 1 0,1 0 1,0-1-1,0 2-6,-24 39 161,12-12-149,2 1 0,1 0 0,1 0 0,2 1 0,1 0-1,2 0 1,1 0 0,1 13-12,0-41-2,0 0-1,1 1 1,-1-1-1,1 0 1,0 1 0,0-1-1,0 0 1,0 1 0,1-1-1,-1 0 1,1 0-1,0 1 1,0-1 0,0 0-1,0 0 1,1 0-1,-1 0 1,1 0 0,-1 0-1,1 0 1,0-1-1,1 1 1,-1-1 0,0 1-1,1-1 1,-1 0-1,1 0 1,-1 0 0,1 0-1,0 0 1,0-1-1,0 1 1,0-1 0,1 0 2,47-44-1013,-21-7-598</inkml:trace>
  <inkml:trace contextRef="#ctx0" brushRef="#br0" timeOffset="172633.116">30455 5030 12019,'5'-7'978,"-1"0"1,1 0 0,0 1 0,0-1-1,1 1 1,0 0 0,0 1 0,0-1-1,1 1 1,-1 1 0,7-4-979,-12 8 977,-1 0-7,0 0-130,-31 25 1202,2 14-2049,-2 61 2,25-80 38,0 0-1,2 1 1,0-1 0,2 1 0,0 0 0,1 0-1,2 15-32,-1-35 3,0 1 0,0-1-1,0 0 1,0 1 0,0-1-1,0 0 1,0 1 0,1-1 0,-1 0-1,0 0 1,1 1 0,-1-1-1,1 0 1,0 0 0,-1 0-1,1 1 1,0-1 0,0 0-1,-1 0 1,1 0 0,0 0-1,0-1 1,0 1 0,0 0 0,0 0-1,1-1 1,-1 1 0,0 0-1,0-1 1,0 1 0,1-1-1,-1 1 1,0-1 0,1 0-1,-1 0 1,0 1 0,1-1 0,-1 0-1,0 0 1,1 0 0,-1-1-1,0 1 1,0 0 0,1 0-1,-1-1 1,0 1 0,1-1-1,-1 1 1,0-1 0,0 1 0,0-1-1,0 0 1,0 0 0,0 1-1,1-2-2,6-8 28,0 0 0,-1 0 0,0-1 0,0 0 0,-1-1 0,-1 1 0,0-1 0,-1 0 0,0-1 0,1-8-28,2 1 14,-2 4-1,0 0 1,-1 0-1,0 0 1,-1-1-1,-1 1 0,-1-1 1,0 1-1,-1-1 1,-1 1-1,-1-1 1,-2-12-14,4 28-1,0 1 1,0-1-1,0 1 1,0-1-1,0 1 1,0-1 0,0 1-1,0 0 1,0-1-1,0 1 1,0-1-1,0 1 1,0-1-1,0 1 1,0-1-1,0 1 1,0-1 0,0 1-1,-1 0 1,1-1-1,0 1 1,0-1-1,-1 1 1,1 0-1,0-1 1,-1 1-1,1 0 1,0-1-1,-1 1 1,1 0 0,0-1-1,-1 1 1,1 0-1,-1 0 1,1 0-1,0-1 1,-1 1-1,1 0 1,-1 0-1,1 0 1,-1 0 0,1 0-1,-1 0 1,1 0-1,-1 0 1,1 0-1,0 0 1,-1 0-1,1 0 1,-1 0-1,1 0 1,-1 0 0,1 1-1,-1-1 1,1 0-1,0 0 1,-1 0-1,1 1 1,-1-1-1,1 0 1,0 1-1,-1-1 1,1 0-1,0 1 1,-12 27-33,9-16 33,1 0-1,0 0 1,1 0 0,0 1-1,1-1 1,1 0 0,0 1-1,0-1 1,1 0-1,1 0 1,0 0 0,0 0-1,1-1 1,1 1 0,0-1-1,1 0 1,0 0 0,0-1-1,1 0 1,1 0-1,-1 0 1,4 2 0,-9-10 2,0-1 0,0 1 0,-1-1 0,1 1 0,0-1 0,1 1 1,-1-1-1,0 0 0,0 0 0,0 0 0,1 0 0,-1-1 0,1 1 0,-1 0 0,0-1 0,1 0 0,-1 0 0,1 0 0,-1 0 0,1 0 1,-1 0-1,1 0 0,-1-1 0,0 1 0,1-1 0,-1 0 0,0 0 0,1 0 0,-1 0 0,0 0 0,0 0 0,0-1 0,0 1 1,0 0-1,0-1 0,0 0 0,0 0 0,-1 1 0,1-1 0,-1 0 0,1 0 0,-1 0 0,0-1 0,0 1 0,0 0 0,0 0 0,0-1-2,101-244 150,-102 246-151,0 1-1,0-1 1,0 1 0,0-1 0,0 1-1,0-1 1,0 0 0,0 1 0,1-1 0,-1 1-1,0-1 1,0 1 0,1-1 0,-1 1-1,0-1 1,1 1 0,-1 0 0,1-1 0,-1 1-1,0-1 1,1 1 0,-1 0 0,1 0 0,-1-1-1,1 1 1,-1 0 0,1 0 0,-1-1-1,1 1 1,-1 0 0,1 0 0,0 0 0,-1 0-1,1 0 1,-1 0 0,1 0 0,-1 0-1,1 0 1,0 0 0,-1 0 0,1 0 0,-1 0-1,1 0 1,-1 0 0,1 1 0,-1-1 0,1 0-1,-1 0 1,1 1 0,-1-1 0,1 0-1,-1 1 1,1-1 0,-1 1 0,0-1 0,1 0-1,-1 1 1,0-1 0,1 1 0,-1-1-1,0 1 2,11 34-75,-11-34 75,25 176 44,-25-175-45,9-96 153,-10 88-150,1-14 10,-1-1 0,0 1 0,-2 0 0,-1 0 0,0 0-1,-7-17-11,10 35-14,1 2-9,47-1-118,107-84 193,-151 85-56,0-1 0,1 1 0,-1 0 0,0 0 1,1 0-1,-1 0 0,0 1 0,1-1 0,-1 1 0,0 0 1,1 0-1,-1 0 0,0 0 0,0 0 0,0 1 0,0 0 1,0-1-1,0 1 0,-1 0 0,1 0 0,-1 1 0,1-1 1,-1 1-1,0-1 0,0 1 0,0 0 0,0-1 0,0 1 1,0 0-1,-1 0 0,0 0 0,1 1 0,-1-1 0,0 0 1,-1 0-1,1 1 0,-1-1 0,1 0 0,-1 1 0,0 1 4,6 11 28,0-12-16,58-72-2,-51 54-11,-7 7 4,1-1 0,-1 2 0,1-1 1,0 1-1,1 0 0,-1 1 0,1-1 0,0 1 0,1 1 0,3-2-3,-11 7-4,0 0 0,0 0 0,0 0-1,0 0 1,0-1 0,0 2 0,0-1-1,0 0 1,0 0 0,0 0 0,-1 0-1,1 0 1,0 1 0,-1-1 0,1 0-1,-1 1 1,1-1 0,-1 0 0,0 1-1,0-1 1,0 1 0,1-1 0,-1 0-1,0 1 1,-1-1 0,1 1 0,0-1-1,-1 2 5,2 0-5,-1 12-3,15 48 54,24-89 40,-23 5-298,-26 38-445</inkml:trace>
  <inkml:trace contextRef="#ctx0" brushRef="#br0" timeOffset="135695.38">27937 2959 19236,'3'-28'4233,"-3"26"-2826,0 2-656,3 5-184,44 154 917,-43-147-1463,1 0-1,0 0 1,0 0 0,1-1-1,1 1 1,0-2 0,1 1-1,0-1 1,0 0 0,1 0-1,0-1 1,6 3-21,-14-11 16,1 0 0,-1 0 1,1-1-1,0 1 0,-1-1 0,1 1 1,0-1-1,-1 1 0,1-1 0,0 0 0,0 0 1,-1 0-1,1 0 0,0 0 0,-1-1 1,1 1-1,0 0 0,0-1 0,-1 1 0,1-1 1,-1 0-1,1 1 0,-1-1 0,1 0 1,-1 0-1,1 0 0,-1 0 0,1 0 0,-1 0 1,0-1-1,0 1 0,0 0 0,0-1 1,0 1-1,0-1 0,0 1 0,0-1 0,0 1 1,-1-1-1,1 0-16,24-70 473,-25 71-471,7-24 112,-1-1-1,-2-1 0,0 1 1,-1 0-1,-2-1 0,-1 0 1,-1 1-1,-1-1 0,-6-24-113,7 49 76,0 7-1,-2 0-73,1 0 0,0 1 0,0-1 0,0 1 0,1 0 0,0-1 0,0 1 0,1 0 0,-1 0 0,1-1 0,0 1 0,1 0 0,0 0 0,0-1 0,0 1 0,2 5-2,0-10 0,0 0 0,0 0-1,1 0 1,-1 0 0,1 0 0,-1-1-1,1 0 1,-1 1 0,1-1 0,-1 0 0,0-1-1,1 1 1,-1-1 0,1 1 0,-1-1-1,0 0 1,1-1 0,-1 1 0,0 0-1,0-1 1,0 0 0,0 1 0,0-1-1,0 0 1,-1-1 0,1 1 0,0 0-1,-1-2 1,3 1 4,0-1-1,0-1 1,-1 1-1,0-1 0,0 1 1,0-1-1,0-1 1,-1 1-1,0 0 0,0-1 1,0 1-1,-1-1 1,0 0-1,0 0 0,0 0 1,-1 0-1,0 0 1,0-1-1,-1 1 0,1-4-3,15-65 26,-16 74-38,0 1 2,0 0 1,0 0-4,12 104-37,-12-100 51,-1 0-1,2 1 0,-1-1 0,0 0 0,1 0 0,0 1 0,0-1 0,0 0 0,1 0 0,-1 0 0,1 0 0,0 0 0,0 0 0,0-1 0,1 1 0,-1-1 0,1 1 0,0-1 0,0 0 0,0 0 0,0 0 0,1-1 0,-1 1 0,1-1 1,-1 1-1,1-1 0,0-1 0,0 1 0,0 0 0,0-1 0,4 1 0,-3 0 0,-1-1 0,1 0 0,-1 0 1,1 0-1,-1-1 0,1 1 0,0-1 0,-1 0 1,1-1-1,0 1 0,-1-1 0,1 0 0,-1 0 1,1 0-1,-1-1 0,0 1 0,1-1 0,-1 0 1,0 0-1,0-1 0,0 1 0,0-1 0,-1 0 1,1 0-1,-1 0 0,0-1 0,2-1 0,7-36-217,-23 49-5434,10-7 7712</inkml:trace>
  <inkml:trace contextRef="#ctx0" brushRef="#br0" timeOffset="135956.197">28235 2294 22629,'0'-10'1064,"0"1"440,0 9-295,0 0-281,0 0-320,0 0-360,0 0-120,0 0-88,0 2-24,0-1 16,1 1-128,1-1-632,34 14-704,-14-9-593</inkml:trace>
  <inkml:trace contextRef="#ctx0" brushRef="#br0" timeOffset="136390.723">28631 2210 19932,'-20'-25'4344,"19"23"-3123,-8 20-503,24 88-129,-10-89-481,9 38-22,3-1-1,1-1 0,4 0 1,1-2-1,3 0 1,1-2-1,3-1 0,15 16-85,13-13 92,-55-51-94,-6-8-231,0 0 1,0-1 0,0 1 0,-1 0 0,-1 1 0,1-1 0,-1 1 0,0 0 0,-1 0 0,0 0 0,0 1 0,0 0 0,-1 0-1,0 1 1,0-1 0,0 1 0,-1 1 0,-1-1 232,0-2-285,-114-73 449,121 78 673,2 2-43,0 0-202,0 0-165,18-7-75,53-21-842,-39 11-499</inkml:trace>
  <inkml:trace contextRef="#ctx0" brushRef="#br0" timeOffset="136796.638">29131 2493 11570,'-10'0'4343,"-18"1"2604,26-1-6866,0 1 1,-1-1-1,1 1 0,0 0 0,0-1 1,0 1-1,0 0 0,0 0 0,0 1 0,0-1 1,1 0-1,-1 1 0,0-1 0,1 1 1,-1-1-1,1 1 0,-1 0 0,1 0 1,0 0-1,-1-1 0,1 1 0,0 0 0,1 1 1,-1-1-1,0 0 0,0 0 0,1 2-81,-7 17 349,0 1 0,2 0 0,1 0 0,1 0 0,0 0-1,2 0 1,1 3-349,-1-23 11,1 0 1,-1 0-1,1-1 0,0 1 0,0 0 0,0 0 0,0-1 0,0 1 1,0 0-1,1 0 0,-1-1 0,1 1 0,-1 0 0,1 0 0,-1-1 1,1 1-1,0-1 0,0 1 0,0-1 0,0 1 0,0-1 0,0 1 1,0-1-1,0 0 0,1 1 0,-1-1 0,1 0 0,-1 0 1,0 0-1,1 0 0,0-1 0,-1 1 0,1 0 0,0 0 0,-1-1 1,1 1-1,0-1 0,-1 0 0,1 1 0,0-1 0,0 0 0,0 0 1,-1 0-1,1 0 0,0-1 0,0 1 0,-1 0 0,1-1 0,0 1 1,0-1-12,8-6 28,-1-1 1,1 0-1,-2 0 1,1-1-1,-2 0 1,1 0-1,-1-1 1,0 0 0,-1 0-1,0 0 1,-1-1-1,0 0 1,-1 0-1,0-1 1,0-1-29,3-4 18,0 1 1,-2 0-1,0-1 0,-1 0 1,0 0-1,-2-1 1,0 1-1,0-1 0,-2 1 1,-1-11-19,1 28 2,-1 1 0,1-1 0,0 0 1,-1 0-1,1 0 0,0 0 0,-1 0 0,1 0 1,0 1-1,-1-1 0,1 0 0,-1 0 0,1 0 0,0 0 1,-1 0-1,1 0 0,0-1 0,-1 1 0,1 0 1,0 0-1,-1 0 0,1 0 0,0 0 0,-1 0 1,1-1-1,0 1 0,-1 0 0,1 0 0,0 0 1,-1-1-1,1 1-2,0 39-2,2 0 1,2 0 0,1 0-1,2 0 1,2 1 1,22 34 50,-30-72-61,1 0 1,-1-1 0,0 1-1,1-1 1,-1 1-1,1-1 1,-1 1 0,1-1-1,-1 0 1,1 0-1,0 0 1,0 0 0,0 0-1,0 0 1,0-1-1,0 1 1,0-1 0,0 1-1,0-1 1,0 0-1,0 0 1,0 1 0,0-1-1,0-1 1,0 1-1,0 0 1,0 0 0,0-1-1,0 0 1,0 1-1,0-1 1,0 0 0,-1 0-1,1 0 1,0 0-1,0 0 1,-1 0 0,1 0 10,29-30-1509,1-12-742</inkml:trace>
  <inkml:trace contextRef="#ctx0" brushRef="#br0" timeOffset="137171.349">29398 2445 16684,'7'2'687,"9"3"142,-1 0-1,1 0 1,0-2-1,0 0 1,0-1-1,0-1 1,0 0-1,1-1 1,5-1-829,-18-1 63,1 0-1,-1 0 1,0-1-1,0 0 1,-1 0 0,1 0-1,-1 0 1,1 0-1,-1-1 1,0 1 0,0-1-1,0 0 1,-1 0-1,1 0 1,-1 0 0,0 0-1,0-1 1,0 1-1,-1-1 1,0 1 0,0-1-1,0 1 1,0-1-1,-1 0 1,0 0 0,1 1-1,-2-1 1,1 0-1,-1 1 1,1-1 0,-1 0-1,-1 1 1,1-1-1,-1 1 1,1-1 0,-1 1-1,-1 0 1,1 0-1,0 0 1,-1 0 0,0 0-1,0 0 1,0 1-1,0-1 1,-1 1 0,0 0-1,1 0 1,-1 0-1,0 1 1,-1-1-63,0 2 7,0 1 0,1-1 0,-1 1 0,0 0 0,0 1 0,1-1 0,-1 1 0,0 0 0,1 0 0,-1 0 1,1 1-1,-1 0 0,1 0 0,0 0 0,0 0 0,0 0 0,0 1 0,0 0 0,0 0 0,1 0 0,-1 0 0,1 1 0,0-1 0,0 1 0,0 0 0,0 0 0,1 0 0,0 0 0,0 0 1,0 1-8,-5 8 12,0 1 1,2 1 0,0-1 0,0 1 0,1 0 0,1 0 0,1 0 0,-1 12-13,16 76 107,-12-100-105,0 0 0,1 0 0,-1 0 0,1-1 0,0 1 0,-1 0 0,1-1 0,0 1-1,1-1 1,-1 1 0,0-1 0,1 0 0,-1 0 0,1 0 0,0 0 0,0-1 0,0 1 0,0-1 0,0 1 0,0-1 0,0 0 0,0 0 0,0-1-1,0 1 1,1-1 0,-1 1 0,0-1 0,0 0 0,1 0 0,2-1-2,42-12-36,6-14-296</inkml:trace>
  <inkml:trace contextRef="#ctx0" brushRef="#br0" timeOffset="138398.776">29394 3448 21781,'0'-4'115,"0"1"1,-1 0 0,1 0-1,-1-1 1,0 1-1,0 0 1,0 0 0,0 0-1,-1 0 1,1 0 0,-1 0-1,1 1 1,-1-1 0,0 0-1,0 1 1,-1 0 0,1-1-1,0 1 1,-1 0-1,1 0 1,-1 0 0,0 0-1,0 1 1,0-1 0,0 1-1,0 0 1,0-1 0,0 1-1,0 1 1,0-1-1,0 0 1,-1 1 0,1 0-1,0-1 1,0 1 0,-1 1-1,1-1 1,0 0 0,0 1-1,0 0 1,-1-1-1,1 1 1,0 1 0,0-1-1,-3 2-115,0 0 24,1 0 0,-1 1 0,1-1 0,-1 1-1,1 1 1,0-1 0,0 1 0,1 0 0,0 0-1,0 0 1,0 1 0,0-1 0,1 1-1,0 0 1,0 0 0,0 0 0,1 0 0,0 1-1,0-1 1,0 3-24,-9 134 41,22-91-38,-11-51-2,1 0 0,-1 0 0,1 0 0,-1 0 0,1 0-1,-1 0 1,1 0 0,-1 0 0,1-1 0,0 1 0,0 0 0,-1 0 0,1 0 0,0-1 0,0 1 0,0 0-1,0-1 1,0 1 0,0-1 0,0 1 0,0-1 0,0 0 0,0 1 0,0-1 0,0 0 0,0 0 0,0 0-1,0 1 1,0-1 0,1 0 0,-1-1 0,0 1 0,0 0 0,0 0 0,0 0 0,0-1 0,0 1 0,0 0-1,0-1 1,0 1 0,0-1 0,0 1 0,0-1 0,0 0 0,0 1 0,0-1-1,13-13 21,0 0 0,0-1 0,-2-1-1,0 0 1,0-1 0,-2 0 0,0 0 0,-1-1 0,-1-1 0,0 1 0,-2-1 0,3-10-21,-2 8 47,0 0 1,-1 0 0,-1 0 0,-1-1 0,-1 1-1,-1-1 1,-1 0 0,-1 0 0,0 0 0,-2 0-1,-1 0 1,0 0 0,-4-7-48,-4 29 235,6 62-194,4-37-32,1 1-1,1 0 1,1-1 0,1 1-1,1-1 1,2 0 0,0 0-1,11 23-8,-16-45 6,0-1 0,0 1 0,0-1 0,0 0 0,1 1 0,-1-1 0,1 0 0,0 0 0,0 0 0,-1 0 0,1 0 0,1-1 0,-1 1 0,0 0 0,0-1 0,1 0 0,-1 1 0,0-1 0,1 0 0,-1 0 0,1-1 0,0 1 0,-1 0 0,1-1 0,0 1 0,-1-1 0,1 0 0,0 0 0,-1 0 0,1-1 0,0 1 0,-1 0 0,1-1 0,0 0 0,-1 1-1,1-1 1,-1 0 0,1-1 0,-1 1 0,0 0 0,1-1 0,-1 1 0,0-1 0,0 0 0,0 1 0,0-1-6,9-12 18,0 0 0,0 0 0,-2 0 0,0-1-1,0-1 1,-2 0 0,0 0 0,-1 0 0,0-1 0,-1 0-1,-1 0 1,-1 0 0,0 0 0,-2-1 0,0 1 0,0-5-18,-1 2 21,12 187-78,-11-156 58,1 0 0,0-1 1,0 1-1,1-1 0,1 1 1,-1-1-1,2 0 0,-1 0 1,1-1-1,1 1 0,0-1 1,0 0-1,1-1 0,0 0 1,3 3-2,-7-11-6,0 1 0,0-1 1,0 1-1,1-1 0,-1 0 1,0 0-1,0 0 0,0-1 1,1 1-1,-1-1 0,0 0 1,0 0-1,0 0 0,0 0 1,0 0-1,0-1 0,0 1 1,-1-1-1,1 0 0,-1 0 1,1 0-1,-1 0 0,1 0 1,-1-1-1,0 1 0,0-1 1,0 1-1,-1-1 0,1 0 1,0 1-1,-1-1 0,0 0 1,0 0-1,0 0 0,0 0 1,0-1-1,0 1 0,-1 0 1,0 0-1,0 0 0,1-1 1,-2 1-1,1 0 0,-1-3 6,2-38-985,-5-5-770</inkml:trace>
  <inkml:trace contextRef="#ctx0" brushRef="#br0" timeOffset="138645.775">29616 3089 23389,'-6'4'544,"2"3"16,1 2-384,3-2-176,3 1 0,7-7-296,8-4-168,12-7-528,5-6-280</inkml:trace>
  <inkml:trace contextRef="#ctx0" brushRef="#br0" timeOffset="138924.321">30004 3020 11963,'-8'43'9671,"-51"-1"-6560,20-19-2092,35-19-962,0-1 0,-1 1 0,1 0-1,1 0 1,-1 1 0,0-1 0,1 1 0,0-1-1,0 1 1,1 0 0,-1 0 0,1 1 0,0-1-1,0 0 1,1 1 0,0-1 0,-1 4-57,2-8-1,0 0 1,0 0 0,0 0-1,0 0 1,0 0-1,0 0 1,0 0 0,1 0-1,-1 0 1,0 0-1,0-1 1,1 1 0,-1 0-1,1 0 1,-1 0 0,1-1-1,-1 1 1,1 0-1,-1 0 1,1-1 0,0 1-1,0-1 1,-1 1-1,1 0 1,0-1 0,0 1-1,-1-1 1,1 0 0,0 1-1,0-1 1,0 0-1,0 1 1,0-1 0,0 0-1,-1 0 1,1 0-1,0 0 1,0 0 0,0 0-1,0 0 1,0 0 0,0 0-1,0 0 1,0 0-1,0-1 1,-1 1 0,1 0-1,0-1 1,0 1 0,51-20-36,-47 17 39,-4 3-4,8-6 1,1 1 0,-1 0 0,1 1 0,0 0 0,1 1 0,-1 0 0,1 0 0,-1 1 0,1 1 1,0-1-1,0 2 0,-1 0 0,1 0 0,6 1 0,-15 0-2,0 0 0,0 0 0,0 0 1,0 0-1,0 0 0,0 0 0,0 0 1,0 1-1,0-1 0,-1 1 0,1-1 0,0 1 1,-1 0-1,0-1 0,1 1 0,-1 0 1,0 0-1,0 0 0,0 0 0,0 0 1,0 0-1,0 1 0,-1-1 0,1 0 0,-1 0 1,1 1-1,-1-1 0,0 0 0,0 0 1,0 1-1,0-1 0,-1 0 0,1 0 1,0 1-1,-1-1 0,0 0 2,-35 79 993,26-71-842,0 0 0,0-1-1,-1-1 1,0 0 0,0 0-1,-1-1 1,0 0 0,0-1 0,0 0-1,-1-1 1,-12 3-151,25-9-46,1 1-1,0 0 1,-1-1 0,1 1 0,-1-1 0,1 1-1,0 0 1,-1-1 0,1 0 0,-1 1-1,1-1 1,-1 1 0,0-1 0,1 1-1,-1-1 1,0 0 0,1 1 0,-1-1-1,0 0 1,0 0 0,1 1 0,-1-1 0,0 0-1,0 1 1,0-1 0,0 0 0,0 0-1,0 1 1,0-1 0,0 0 0,-1 1-1,1-1 1,0 0 0,0 0 0,0 1 0,-1-1-1,1 0 1,0 1 0,-1-1 0,1 1-1,-1-1 1,1 0 0,-1 1 0,1-1-1,-1 1 1,1-1 0,-1 1 0,1-1 0,-1 1-1,0 0 1,1-1 0,-1 1 0,0 0-1,1-1 1,-1 1 0,0 0 0,1 0-1,-1 0 1,0 0 0,0 0 0,1 0-1,-1 0 1,0 0 46,19-23-2019</inkml:trace>
  <inkml:trace contextRef="#ctx0" brushRef="#br0" timeOffset="139484.406">30507 2931 20260,'-5'-3'340,"0"0"0,0 0 0,-1 1 0,1 0-1,0 0 1,-1 0 0,1 1 0,-1 0 0,0 0-1,1 0 1,-1 1 0,0-1 0,0 2 0,1-1-1,-1 0 1,0 1 0,-5 1-340,3 1 106,-1-1 0,0 1 0,1 0 0,0 0 0,0 1 0,0 1 0,0-1 0,1 1 0,0 0 0,0 1 0,0 0 0,0 0 0,1 0 0,0 1 0,1 0 0,-1 0 0,-1 5-106,0 1 60,1 0 0,0 0-1,1 1 1,0 0 0,2 0 0,-1 1-1,2-1 1,0 1 0,1-1-1,0 1 1,1 0 0,1-1-1,1 10-59,-1-22 0,0 1 0,1 0 0,-1 0 0,1-1 0,0 1-1,0-1 1,0 1 0,0-1 0,0 0 0,0 0 0,0 1-1,1-2 1,-1 1 0,1 0 0,0 0 0,-1-1 0,1 0-1,0 1 1,0-1 0,0 0 0,0-1 0,0 1 0,0 0-1,0-1 1,0 1 0,0-1 0,0 0 0,0 0 0,0-1-1,0 1 1,1 0 0,-1-1 0,0 0 0,0 0 0,-1 0-1,1 0 1,0 0 0,0-1 0,0 1 0,-1-1-1,1 1 1,-1-1 0,1 0 0,-1 0 0,0 0 0,0-1-1,1 1 1,88-65-1104,-46 24-409</inkml:trace>
  <inkml:trace contextRef="#ctx0" brushRef="#br0" timeOffset="139735.534">30664 2811 19780,'0'22'1561,"0"4"335,5 8-1040,0 2-72,4 4-32,1-1-79,1-2-113,2-2-112,-3-10-224,0-5-120,-3-13-40,1-5-152,-5-12-1072,1-9-353</inkml:trace>
  <inkml:trace contextRef="#ctx0" brushRef="#br0" timeOffset="139984.924">30613 2445 16780,'4'-12'3872,"1"5"825,-5 7-3536,0 0-705,0 0-120,10 20-232,-6-2-64,2 2-40,4 2 136,4-3-824,-4-3-665</inkml:trace>
  <inkml:trace contextRef="#ctx0" brushRef="#br0" timeOffset="141435.204">30925 2661 21317,'0'5'1181,"11"158"1508,-10-147-2549,0 0 0,1-1 0,1 1 0,0-1 1,2 1-1,-1-1 0,2 0 0,0-1 0,1 1 0,5 9-140,-10-24 26,0 1 0,0-1 0,1 0 0,-1 1 0,0-1-1,0 0 1,0 0 0,0 0 0,0-1 0,0 1 0,0 0-1,0-1 1,1 0 0,-1 1 0,-1-1 0,1 0 0,0 0-1,0 0 1,0 0 0,0 0 0,-1 0 0,1-1 0,0 1-1,-1-1 1,1 1 0,-1-1 0,0 1 0,1-1 0,-1 0-1,0 0 1,0 0 0,0 1 0,0-1 0,-1 0 0,1 0-1,0 0 1,0-2-26,-1 3 3,14-25 53,0-1 0,-2 0 0,-2 0 0,0-2 0,5-25-56,39-99 43,-53 201-19,-2-32-24,-1 165 32,2-181-31,-1 1 1,1 0-1,0 0 1,0 0-1,0-1 1,0 1-1,0 0 1,0 0-1,0 0 1,0 0-1,0-1 1,0 1-1,0 0 1,1 0-1,-1 0 0,0-1 1,1 1-1,-1 0 1,0 0-1,1-1 1,-1 1-1,1 0 1,-1-1-1,1 1 1,-1-1-1,1 1 1,0 0-1,-1-1 1,1 1-1,0-1 0,-1 0 1,1 1-1,0-1 1,0 1-1,-1-1 1,1 0-1,0 0 1,0 1-1,0-1 1,-1 0-1,1 0 1,0 0-1,0 0 1,0 0-1,-1 0 0,1 0 1,0 0-1,0-1 1,0 1-1,0 0 1,-1 0-1,1-1 1,0 1-1,0 0 1,-1-1-1,1 1 1,0-1-1,0 1-1,32-44 90,-10 0-134,-1 0 1,-3-2 0,-1-1-1,9-42 44,-26 85-73,-1 5 1,-10 80-127,5-58 196,2-1 0,1 0 1,1 0-1,0 1 0,2-1 0,3 20 3,-4-41 2,0 1 1,0-1 0,0 0-1,0 0 1,0 0-1,0 1 1,0-1-1,1 0 1,-1 0-1,1 0 1,-1 1-1,1-1 1,-1 0 0,1 0-1,-1 0 1,1 0-1,0 0 1,0 0-1,0 0 1,-1 0-1,1-1 1,0 1 0,0 0-1,0 0 1,0-1-1,0 1 1,1-1-1,-1 1 1,0-1-1,0 1 1,0-1-1,0 0 1,1 1 0,-1-1-1,0 0 1,0 0-1,0 0 1,1 0-1,-1 0 1,0 0-1,0 0 1,1 0-1,-1-1 1,0 1 0,0 0-1,0-1 1,0 1-1,0-1 1,1 1-1,-1-1 1,0 0-1,0 1 1,0-1 0,0 0-1,-1 0 1,1 0-1,0 1 1,0-1-1,0 0 1,-1 0-1,1 0 1,0-1-1,-1 1 1,1 0 0,-1 0-1,1 0 1,-1 0-3,24-37 31,-1 0 0,-2-1 1,-2-1-1,-2 0 0,-1-2 1,-1-4-32,5-17-103,-27 91 100,1 0-1,1 1 1,2-1-1,1 1 1,1 0-1,1 0 1,2 10 3,-2-38 5,0 0 0,-1 0 0,1 0 0,0 0 0,0 0 0,0 1 0,0-1 0,0 0 0,0 0 0,0 0 0,1 0 0,-1 0 0,0 0 0,1 0 0,-1 0 0,1 0 0,-1 0 0,1 0 0,-1 0 0,1 0 0,0 0 0,-1 0 0,1 0 0,0 0 0,0-1 0,0 1 0,-1 0 0,1 0 0,0-1 0,0 1 0,0-1 0,0 1 0,0-1 0,0 1 0,0-1 0,1 0 0,-1 0 0,0 1 0,0-1 0,0 0 0,0 0 0,0 0 0,0 0 0,0 0-1,1 0 1,-1 0 0,0-1 0,0 1 0,0 0 0,0-1 0,0 1 0,0-1 0,0 1 0,0-1 0,0 1 0,0-1 0,0 0 0,0 1-5,10-14 29,0 1-1,-1-1 1,-1 0-1,0-1 1,-1 0-1,-1-1 1,0 0-1,3-12-28,-1 5 4,-2 8-13,-3 9-1,-1 0 0,0 0 0,0 0 0,0-1 0,0 1 0,-1 0 0,0-1 0,-1 0 0,0 0 0,0 1 0,0-1 0,-1 0 0,0 0 0,0 0 0,0 0 0,-1 1 0,0-1 1,-1 0-1,1 0 0,-1 1 0,-1-2 10,2 7 0,1 0 0,-1 1 0,1-1 0,-1 1 0,1-1 0,-1 1 0,0-1 0,1 1 0,-1-1 0,0 1 0,1-1 1,-1 1-1,0 0 0,0-1 0,1 1 0,-1 0 0,0 0 0,0 0 0,1 0 0,-1 0 0,0 0 0,0 0 0,0 0 0,1 0 0,-1 0 0,0 0 1,0 0-1,0 0 0,1 1 0,-1-1 0,0 0 0,1 0 0,-1 1 0,0-1 0,0 1 0,1-1 0,-1 1 0,1-1 0,-1 1 0,0-1 1,1 1-1,-1-1 0,1 1 0,-1 0 0,1-1 0,0 1 0,-1 0 0,1-1 0,0 1 0,-1 0 0,1 0 0,0 0 0,-16 40 15,13-28 4,1-1-1,0 0 1,1 1-1,0-1 1,1 1-1,1-1 1,0 1-1,0-1 0,1 1 1,1-1-1,0 0 1,0 0-1,2 0 1,-1 0-1,2-1 1,-1 0-1,1 0 1,1 0-1,7 9-18,-12-19 5,-1 1 0,1-1-1,0 1 1,0-1 0,0 1-1,0-1 1,0 0 0,0 0 0,0 0-1,0 0 1,0-1 0,0 1-1,1 0 1,-1-1 0,0 0 0,0 1-1,1-1 1,-1 0 0,0 0-1,0 0 1,1 0 0,-1-1 0,0 1-1,1-1 1,-1 1 0,0-1-1,0 0 1,0 0 0,0 0 0,0 0-1,0 0 1,0 0 0,0-1-1,0 1 1,-1-1 0,1 1 0,0-1-1,-1 0 1,1 1 0,-1-1-1,0 0 1,1 0 0,-1 0 0,0 0-1,0 0 1,0 0 0,-1 0-1,1-1 1,-1 1 0,1 0 0,-1 0-1,1-1 1,-1 1 0,0 0-1,0-1 1,-1 0-5,15-124 23,-33 101-998,12-17 980,11 7 196,-1-5-4048,-3 41 4303</inkml:trace>
  <inkml:trace contextRef="#ctx0" brushRef="#br0" timeOffset="141856.299">32029 2290 25349,'-24'15'479,"14"-11"-350,0 1 0,1 0 0,-1 1-1,1 0 1,1 0 0,-1 1 0,1 0 0,0 1 0,0 0 0,1 0-1,0 1 1,1-1 0,0 2 0,0-1 0,1 1 0,0-1 0,0 1-1,-1 7-128,6-16 1,0 0-1,-1 0 1,1 0-1,0 1 0,0-1 1,0 0-1,0 0 0,0 0 1,0 1-1,1-1 1,-1 0-1,0 0 0,1 0 1,-1 0-1,0 1 0,1-1 1,0 0-1,-1 0 1,1 0-1,-1 0 0,1 0 1,0 0-1,0 0 1,0-1-1,0 1 0,-1 0 1,1 0-1,0-1 0,0 1 1,0 0-1,1-1 1,-1 1-1,0-1 0,0 1 1,0-1-1,0 0 1,0 1-1,1-1 0,-1 0 1,0 0-1,0 0 0,0 0 1,1 0-1,-1 0 1,0 0-1,0 0 0,0-1 1,1 1-1,-1 0 0,0-1 1,0 1-1,60-21-176,4-19-291,-53 31 290,1 0 0,0 1-1,0 1 1,0 0 0,1 1-1,0 0 1,0 1 0,1 1-1,1 0 178,-15 4-4,0-1 0,0 1-1,-1 0 1,1-1 0,0 1-1,0 0 1,0 0 0,0 0-1,0 0 1,0 0 0,0 0-1,0 0 1,-1 0 0,1 0-1,0 0 1,0 0 0,0 1-1,0-1 1,0 0 0,-1 1-1,1-1 1,0 0 0,0 1-1,0-1 1,-1 1 0,1 0-1,0-1 1,-1 1 0,1-1-1,0 1 1,-1 0 0,1 0-1,-1-1 1,1 1 0,-1 0-1,0 0 1,1-1 0,-1 1-1,0 0 1,1 0 0,-1 0-1,0 0 1,0 0 0,0 0-1,0 0 1,0-1 0,0 1-1,0 0 1,0 0 0,0 0-1,0 1 5,-19 46 429,3-18 24,0-1-1,-3 0 0,0-2 1,-2 0-1,0-1 0,-19 16-452,38-40-9,1-1-1,0 1 0,-1-1 1,1 1-1,-1-1 1,1 0-1,-1 0 0,1 0 1,-1 0-1,0 0 1,1 0-1,-1-1 0,0 1 1,0 0-1,0-1 1,0 1-1,0-1 1,0 0-1,1 0 0,-1 0 1,0 0-1,0 0 1,0 0-1,0 0 0,0-1 1,-1 1 9,-6-10-603</inkml:trace>
  <inkml:trace contextRef="#ctx0" brushRef="#br0" timeOffset="169126.576">30422 3942 18188,'-5'31'992,"0"6"464,-1 14-951,1 4-249,5 2-32,3-3-72,6-6-96,4-2-8,-5-8-16,-3-8 0,0-11 0,-7-7 16,2-12-120,0 0-208,0 0 296</inkml:trace>
  <inkml:trace contextRef="#ctx0" brushRef="#br0" timeOffset="169437.893">30136 4088 11899,'0'0'7538,"0"9"-5037,-1-7-2443,1 0 1,0 0-1,0 0 1,0 0-1,0 0 1,0 0-1,0 0 1,0 0-1,0-1 1,1 1-1,-1 0 1,1 0-1,0 0 1,-1 0-1,1-1 0,0 1 1,0 0-1,0-1 1,0 1-1,0 0 1,1-1-1,-1 0 1,0 1-1,1-1 1,-1 0-1,1 1 1,0-1-1,-1 0 1,1 0-1,0 0 0,-1-1 1,1 1-1,0 0 1,0-1-1,0 1 1,0-1-1,0 0 1,-1 1-1,1-1 1,0 0-1,0 0 1,0 0-1,0 0 0,0-1 1,0 1-1,0 0 1,0-1-1,0 1 1,-1-1-1,2 0-58,8-7 82,0 0-1,-1-1 0,-1 0 0,1-1 1,-1 0-1,-1 0 0,0-1 0,0 0 1,4-9-82,3-4 86,14-19 5,-2-1 0,-2-2 1,-1 0-1,-3-2 0,-3 0 0,-1-1 1,-1-3-92,-2-3 380,-13 51-166,0 10-28,10 99 126,-11-87-348,1 0 1,0 0-1,1-1 0,1 1 0,1-1 1,1 0-1,0 0 0,1 0 0,6 11 36,7 0 1750</inkml:trace>
  <inkml:trace contextRef="#ctx0" brushRef="#br0" timeOffset="173724.424">29076 1429 17092,'-16'42'2160,"-3"5"897,-5 10-2913,4 0-104,3 0-8,6-3 8,7-2-16,7-2-8,4-1-8,2-3 8,0-5-80,-3-11-424,-4-6-152,-4-10-1249,-6-4-4536</inkml:trace>
  <inkml:trace contextRef="#ctx0" brushRef="#br0" timeOffset="173957.682">28750 1891 12523,'6'7'5862,"42"83"-2061,-42-73-3695,1-1 1,1 1 0,1-1-1,0-1 1,2 0-1,-1 0 1,2-1-1,-1-1 1,2 1 0,8 5-107,-17-17 54,-1-1 0,1 0 0,-1-1 0,1 1 1,-1-1-1,1 1 0,0-1 0,-1 0 0,1 0 1,0-1-1,-1 1 0,1-1 0,-1 0 0,1 1 1,-1-2-1,1 1 0,-1 0 0,0-1 0,1 1 1,-1-1-1,0 0 0,0 0 0,0-1 0,0 1 1,-1 0-1,1-1 0,-1 0 0,1 0 0,-1 1 1,0-1-1,0-1 0,0 1 0,-1 0 0,1 0 0,-1-1 1,0 1-1,1-1-54,8-9 22,116-173 183,-85 129-516</inkml:trace>
  <inkml:trace contextRef="#ctx0" brushRef="#br0" timeOffset="176716.943">28502 683 12363,'0'-1'218,"0"0"0,1 1 1,-1-1-1,0 0 1,0 1-1,1-1 0,-1 0 1,0 1-1,1-1 0,-1 0 1,0 1-1,1-1 1,-1 1-1,1-1 0,-1 1 1,1-1-1,-1 1 0,1-1 1,0 1-1,-1 0 1,1-1-1,-1 1 0,1 0 1,0-1-1,-1 1 0,1 0 1,0 0-1,0 0 1,-1-1-1,1 1 0,0 0 1,-1 0-1,1 0 0,0 0 1,0 0-1,-1 1 1,1-1-1,0 0 0,-1 0 1,1 0-1,0 1 0,-1-1 1,1 0-1,0 1-218,8 12-213,-5-3 376,-1 1 0,-1 0-1,0 0 1,0-1 0,-1 1 0,-1 0 0,0 0-1,0 0 1,-1 0 0,0 0 0,-1 0 0,-1 1-163,-40 184 801,-5 51-83,47-246-703,1 0 1,0-1-1,-1 1 1,1 0 0,0 0-1,0 0 1,0 0-1,0 0 1,0 0 0,0-1-1,0 1 1,0 0-1,0 0 1,0 0-1,0 0 1,0 0 0,1 0-1,-1-1 1,0 1-1,1 0 1,-1 0-1,0 0 1,1-1 0,-1 1-1,1 0 1,0 0-1,-1-1 1,1 1 0,-1 0-1,1-1 1,0 1-1,0-1 1,-1 1-1,1-1 1,0 1 0,0-1-1,0 0 1,-1 1-1,1-1 1,0 0-1,0 0 1,0 1 0,0-1-1,0 0 1,0 0-1,-1 0 1,1 0 0,0 0-1,0 0 1,0-1-1,0 1 1,0 0-1,0 0 1,0-1 0,-1 1-1,1 0-15,50-28 157,-44 22-131,181-98-1152,-157 92 995</inkml:trace>
  <inkml:trace contextRef="#ctx0" brushRef="#br0" timeOffset="176965.486">28944 899 11698,'-2'-7'1873,"2"7"3976,0 0-3688,0 0-921,-9 8-200,6 13-352,0 6-176,0 9-192,0-1-64,2 3-127,1-3-49,1-3-32,2-5-8,1-8 0,-1-5-88,0-14-593,3-11-519</inkml:trace>
  <inkml:trace contextRef="#ctx0" brushRef="#br0" timeOffset="177216.535">28961 678 21044,'0'0'889,"0"0"199,-2 0-200,1 0-336,1 2-200,0-1-288,0 1-32,0-1-344,0 1-544</inkml:trace>
  <inkml:trace contextRef="#ctx0" brushRef="#br0" timeOffset="177514.382">29117 757 17756,'9'131'5006,"-7"-105"-4725,2 1 1,1-1 0,2 0 0,0-1-1,1 0 1,5 9-282,-12-31 12,-1-1 0,1 1 0,0 0 0,0-1 0,0 1 0,0-1 0,0 0 0,1 1 0,-1-1 0,1 0 0,-1 0 0,1 0 0,0 0 0,0 0 0,-1 0 0,2 0 0,-1-1 0,0 1 0,0-1 0,0 1 0,1-1 0,-1 0 0,1 0 0,-1 0 0,1 0 0,-1-1 0,1 1 0,-1-1 0,1 1 0,0-1 0,-1 0 0,1 0 0,0 0 0,-1 0 0,1-1 0,0 1 0,-1-1 0,1 1 0,-1-1 0,1 0 0,-1 0 0,1 0 0,-1 0 0,0-1 0,3 0-12,3-7 52,0 0 0,0-1 0,-1 1 0,0-1 0,-1-1 0,0 1 1,0-1-1,-1 0 0,-1 0 0,0-1 0,0 0 0,-1 1 0,-1-1 0,0 0 0,-1 0 0,0 0 0,0 0 0,-1-1 0,-1 1 0,0 0 0,-1 0 1,-3-10-53,3 15 55,0 0 0,-1 0 0,0 0 0,0 0 0,-1 1 0,0-1 0,0 1 0,0 0 0,-1 0 0,0 0 0,0 1 0,-3-2-55,6 5 101,1 2-65,1 0-39,0 2-1049,1 0 25</inkml:trace>
  <inkml:trace contextRef="#ctx0" brushRef="#br0" timeOffset="178321.21">29553 759 12331,'0'2'1908,"-7"70"4856,7-62-6542,0 1 1,0-1-1,1 1 1,1-1-1,0 0 1,0 0-1,1 0 0,0 0 1,5 8-223,-8-16 16,1-1 1,-1 0-1,1 0 0,-1 0 0,1 0 1,0 1-1,0-1 0,-1 0 1,1 0-1,0 0 0,0-1 1,0 1-1,0 0 0,0 0 0,1 0 1,-1-1-1,0 1 0,0-1 1,0 1-1,0-1 0,1 1 1,-1-1-1,0 0 0,1 1 1,-1-1-1,0 0 0,1 0 0,-1 0 1,0 0-1,0 0 0,1 0 1,-1-1-1,0 1 0,1 0 1,-1-1-1,0 1 0,0 0 0,1-1 1,-1 0-1,0 1 0,0-1 1,1 0-17,41-45 227,-28 27-173,-2 0 1,0-1-1,-2-1 0,0 0 1,-1-1-1,-2 0 0,1-3-54,-8 23 7,0 1-1,0-1 1,0 1 0,-1-1-1,1 1 1,-1-1-1,1 0 1,-1 1-1,1-1 1,-1 0 0,0 1-1,0-1 1,0 0-1,0 1 1,0-1 0,0 0-1,-1 1 1,1-1-1,0 0 1,-1 1 0,1-1-1,-1 0 1,0 1-1,0-1 1,1 1 0,-1 0-1,0-1 1,0 1-1,0-1 1,-1 1-1,1 0 1,0 0 0,0 0-1,-1 0 1,1 0-1,0 0 1,-1 0 0,1 0-1,-1 0 1,1 1-1,-1-1 1,0 1 0,1-1-1,-1 1 1,0 0-1,1-1 1,-1 1-1,0 0 1,1 0 0,-1 0-1,0 0-6,-7 6 30,1 0 1,-1 1-1,2 0 0,-1 0 0,1 1 0,0 0 1,0 0-1,1 0 0,0 1 0,0 0 0,1 0 1,1 0-1,-3 6-30,4-9 7,-5 8 16,0 0-1,1 0 0,1 0 0,0 1 0,1 0 0,0 0 0,1 0 1,1 1-1,1-1 0,0 1 0,1 0 0,0 0 0,1 3-22,1-16 7,0-1-1,-1 1 1,1 0-1,0 0 1,1 0-1,-1-1 1,0 1-1,1 0 1,-1-1-1,1 1 1,0-1-1,0 0 1,0 0-1,0 1 1,0-1-1,1-1 1,-1 1-1,1 0 1,-1 0-1,1-1 1,-1 0-1,1 1 1,0-1-1,0 0 1,-1 0-1,1-1 1,0 1-1,0 0 1,0-1-1,0 0 1,0 0-1,1 0-6,97-15-425,-50-3-362</inkml:trace>
  <inkml:trace contextRef="#ctx0" brushRef="#br0" timeOffset="179067.589">29904 489 19788,'-4'8'157,"1"0"0,0 0 0,0 1 0,1 0 0,1-1 0,-1 1-1,1 0 1,1 0 0,-1 0 0,2 0 0,-1-1 0,1 1 0,0 0 0,1 0-1,0-1 1,2 4-157,1 23 243,-4-28-216,4 37 42,2 0 1,1 0-1,2-1 0,3-1 0,12 29-69,-26-69 24,1 0 1,1-1-1,-1 1 0,0-1 0,0 1 0,1 0 0,-1-1 1,0 1-1,1-1 0,0 1 0,-1-1 0,1 1 1,0-1-1,0 0 0,0 1 0,0-1 0,0 0 0,0 0 1,0 0-1,0 1 0,0-1 0,0 0 0,1-1 1,-1 1-1,1 0 0,-1 0 0,0 0 0,1-1 0,-1 1 1,1-1-1,-1 1 0,1-1 0,0 0 0,-1 0 1,1 1-1,-1-1 0,1 0 0,0 0 0,-1-1 0,1 1 1,-1 0-1,1 0 0,0-1 0,-1 1 0,1-1 1,-1 1-1,0-1 0,1 0 0,-1 0 0,1 1 0,-1-1 1,0 0-1,1-1-24,8-17 88,-1 1-1,-2-1 1,0-1 0,-1 0 0,0 0-1,-2 0 1,0 0 0,-2-1 0,0 1 0,-1-1-1,-1 0-87,-5-44 180,4 65-169,0 0-1,0 0 1,1 0-1,-1 0 0,0 0 1,0 0-1,1 0 1,-1 0-1,0 0 0,0 0 1,1 1-1,-1-1 1,0 0-1,0 0 1,1 1-1,-1-1 0,0 1 1,1-1-1,-1 0 1,1 1-1,-1-1 0,0 1 1,1-1-1,-1 1 1,1 0-1,-1-1 0,1 1 1,0-1-1,-1 1 1,1 0-1,0-1 0,-1 1 1,1 0-1,0 0 1,0-1-1,-1 1 1,1 0-1,0 0 0,0-1 1,0 1-1,0 0 1,0 0-1,0-1 0,0 1 1,0 0-1,1 0-10,-1 97 163,0-95-160,0-1 0,1 1 0,-1-1-1,1 1 1,0-1 0,0 0-1,0 1 1,0-1 0,0 0 0,0 0-1,1 0 1,-1 0 0,1 0-1,0 0 1,-1 0 0,1-1 0,0 1-1,0 0 1,0-1 0,0 0 0,0 1-1,0-1 1,1 0 0,-1 0-1,0 0 1,0 0 0,1-1 0,-1 1-1,1-1 1,-1 1 0,1-1 0,-1 0-1,1 0 1,-1 0 0,1 0-1,-1 0 1,1-1 0,0 1-3,9-4 18,0-1 0,1-1 0,-2 1 1,1-2-1,-1 0 0,0 0 0,0-1 0,-1 0 1,0-1-1,0 0 0,-1 0 0,2-4-18,54-46 90,-65 60-90,0 0 0,0 0 0,0-1 0,0 1-1,0 0 1,0 0 0,0-1 0,0 1 0,0 0 0,0 0 0,0-1 0,1 1-1,-1 0 1,0-1 0,1 1 0,-1 0 0,0-1 0,1 1 0,-1 0 0,1-1-1,-1 1 1,1-1 0,-1 1 0,1-1 0,-1 1 0,1-1 0,0 1 0,-1-1 0,1 1-1,0-1 1,-1 0 0,1 0 0,0 1 0,-1-1 0,1 0 0,0 0 0,0 0-1,-1 1 1,1-1 0,0 0 0,0 0 0,-1 0 0,1-1 0,0 1 0,0 0 0,-1 0-1,1 0 1,0 0 0,0-1 0,-1 1 0,1 0 0,0-1 0,-1 1 0,1 0-1,0-1 1,-1 1 0,1-1 0,-1 1 0,1-1 0,-1 0 0,1 1 0,-1-1-1,1 1 1,-1-1 0,0 0 0,1 1 0,-1-1 0,0 0 0,1 1 0,-1-1 0,-14 59-23,12-53 29,-7 21 7,-10 66 35,20-92-44,0 1 0,0 0 1,0-1-1,0 1 0,0-1 0,1 1 1,-1-1-1,0 0 0,0 1 0,1-1 0,-1 0 1,0 0-1,1 0 0,-1 0 0,0 0 1,0 0-1,1 0 0,-1 0 0,0-1 0,1 1 1,-1 0-1,0-1 0,0 1 0,0-1 1,1 0-1,-1 1 0,0-1 0,0 0 0,0 0 1,0 1-1,0-1 0,0 0 0,0 0 1,-1 0-1,1 0 0,0 0 0,0-1-4,0 1 3,173-152 239,-173 152-242,0 0-2,0 0 0,0 0 0,0 0 0,0 0 0,0 0 0,0 0 0,0 1 0,0-1 0,0 0 1,1 1-1,-1-1 0,0 0 0,0 1 0,1-1 0,-1 1 0,0 0 0,1 0 0,-1-1 0,1 1 0,-1 0 0,0 0 0,1 0 0,-1 0 0,1 0 0,-1 1 0,0-1 0,1 0 0,-1 1 0,0-1 0,1 1 0,-1-1 0,0 1 0,0 0 0,0-1 0,1 1 1,-1 0-1,0 0 0,0 0 0,0 0 0,0 0 2,-7 133 29,6-133-27,0 0-1,0 0 1,0 0 0,0 0-1,1 0 1,-1-1-1,0 1 1,0 0 0,1 0-1,-1 0 1,0-1 0,1 1-1,-1 0 1,1 0-1,-1-1 1,1 1 0,-1 0-1,1-1 1,0 1 0,-1-1-1,1 1 1,0-1-1,-1 1 1,1-1 0,0 1-1,0-1 1,0 0-1,-1 1 1,1-1 0,0 0-1,0 0 1,0 1 0,0-1-1,-1 0 1,1 0-1,0 0 1,0 0 0,0 0-1,0 0 1,0-1 0,-1 1-1,1 0 1,0 0-1,0 0 1,0-1 0,-1 1-1,1-1 1,0 1 0,0 0-1,-1-1 1,1 1-1,0-1 1,-1 0 0,1 1-1,0-1 1,-1 1 0,1-1-1,-1 0 1,1 0-1,-1 0-1,154-134 141,-75 58-102,-15 27-25,-64 50-16,-1 0 1,1 1-1,0-1 1,0 1-1,0-1 1,0 1-1,0-1 1,-1 1 0,1-1-1,0 1 1,0-1-1,0 0 1,0 1-1,0-1 1,0 1-1,0-1 1,1 1-1,-1-1 1,0 1-1,0-1 1,0 1-1,0-1 1,1 0-1,-1 1 1,0-1-1,0 1 1,1-1 0,-1 0-1,0 1 1,0-1-1,1 0 1,-1 1-1,1-1 1,-1 0-1,0 0 1,1 1-1,-1-1 1,1 0-1,-1 0 1,0 1-1,1-1 1,-1 0-1,1 0 1,-1 0 0,1 0-1,-1 0 1,1 0-1,-1 0 1,1 0-1,-1 0 1,1 0-1,-1 0 1,0 0-1,1 0 1,-1 0-1,1-1 1,-1 1-1,1 0 1,-1 0-1,0 0 1,1-1-1,-1 1 1,1 0 0,-1 0-1,0-1 1,1 1-1,-1 0 1,0-1-1,1 1 1,-1-1 1,-14 39-81,12-35 81,-14 31-25,-24 77 34,53-112-424,3-19-407</inkml:trace>
  <inkml:trace contextRef="#ctx0" brushRef="#br0" timeOffset="179391.254">31158 686 23837,'20'-8'72,"0"-1"0,0-1 1,-1-1-1,0 0 0,-1-1 0,-1-1 0,1-1 0,-2-1 0,0 0 0,-1-1 1,0-2-73,8-22 55,-22 40-52,-1-1 0,0 0 0,0 1 0,1-1 0,-1 0 0,0 1 0,0-1 0,0 0 0,0 0 0,0 1 0,0-1 0,0 0 0,0 1 0,0-1 0,0 0 0,0 1 0,0-1 0,-1 0 1,1 1-1,0-1 0,0 0 0,-1 1 0,1-1 0,0 0 0,-1 1 0,1-1 0,-1 1 0,1-1 0,-1 1 0,1-1 0,-1 1 0,1-1 0,-1 1 0,0-1 0,1 1 0,-1 0 0,1 0 0,-1-1 0,0 1 0,0 0 0,1 0 0,-1-1 0,0 1 0,1 0 0,-1 0 0,0 0 0,1 0 0,-1 0 0,0 0 0,0 0 1,1 0-1,-1 1 0,0-1 0,1 0 0,-1 0 0,0 1 0,0-1-3,-10 4 26,0 0 0,0 1 0,0 0 0,0 1 0,1 0 0,0 0 1,0 1-1,1 1 0,0 0 0,0 0 0,1 1 0,0 0 0,0 0 0,1 0 0,0 1 1,1 1-1,-5 9-26,8-17 15,1 1 1,-1-1 0,1 1-1,0 0 1,0 0-1,0 0 1,0 0 0,1 0-1,0 0 1,0 0-1,0 0 1,0 1 0,1-1-1,-1 1 1,1-1-1,0 0 1,1 1 0,-1-1-1,1 0 1,-1 1-1,1-1 1,1 0 0,-1 0-1,1 0 1,-1 0-1,1 0 1,0 0 0,1 0-1,-1-1 1,0 1-1,1-1 1,0 1 0,2 1-16,1-2 2,0-1 1,0 0 0,1 0 0,-1-1 0,0 1 0,1-1 0,-1-1 0,1 1 0,-1-1 0,1 0 0,-1-1 0,0 1 0,3-2-3,53-14-515</inkml:trace>
  <inkml:trace contextRef="#ctx0" brushRef="#br0" timeOffset="227510.961">13626 4941 20540,'-493'-20'901,"464"18"-779,0 1 0,-1 1 0,1 2 0,0 1 0,-1 1 0,2 1 0,-1 2 0,1 1 0,0 1 0,-15 8-122,-6 8 125,1 2 0,1 2-1,2 3 1,1 1 0,1 2 0,2 2 0,2 2 0,-19 25-125,33-24 18,2 1 0,2 1-1,2 0 1,2 2 0,1 0 0,3 1 0,1 0 0,2 1 0,-3 45-18,5-46 32,3-19-47,-6 29 77,2 2 0,3 0 0,1 35-62,5-74 25,1-1 1,1 1-1,0 0 1,1 0-1,1-1 1,1 0 0,1 0-1,0 0 1,1-1-1,0 1 1,2-2-1,0 1 1,8 9-26,9 5 10,2-1 0,0-2 1,2-1-1,1-1 0,1-1 1,25 12-11,0 3 13,-21-13-13,2-2 0,1-2 0,1-1 0,0-2 0,2-1 0,0-3 0,0-1 0,36 5 0,60-2 11,1-6 0,0-6 0,1-7 0,-1-5 0,64-15-11,-197 21 1,103-9 0,-1-6 0,-1-3 0,0-6 0,-2-4 0,-1-5 0,-2-4 1,93-50-2,-150 67-5,0-2 1,-2-1-1,0-3 1,-2-2-1,-1-1 1,-1-2-1,-2-1 1,-1-3 0,17-22 4,-43 42-8,0 0 0,-2-1 0,0 0 0,0 0 0,-2 0 0,0-1 0,-1 0 0,-1 0 0,-1-1 0,-1 1 0,0-1 0,-1 0 0,-1 1 0,-1-1 0,0 0 0,-2 1 0,-1-8 8,-9-41-3,-4 0 1,-2 1-1,-3 1 1,-3 1-1,-3 1 1,-2 1-1,-25-36 3,36 68 44,0 1 1,-2 0-1,-1 2 0,-1 0 1,-1 2-1,-1 0 0,-2 2 0,0 1 1,-1 1-1,-1 1 0,-1 2 1,-1 1-1,-1 1 0,0 2 0,-31-9-44,10 8-131,-2 3-1,1 2 0,-1 3 0,-1 2 0,1 2 0,-42 5 132,-79 7-841</inkml:trace>
  <inkml:trace contextRef="#ctx0" brushRef="#br0" timeOffset="257644.842">4884 6418 12571,'0'0'1048,"0"0"-184,0 0-624,0 0-96,0 0-48,0 0-48,0 0 48,-2 0-48,1 0 0,1 0-24,0 0-96,0 0-2224</inkml:trace>
  <inkml:trace contextRef="#ctx0" brushRef="#br0" timeOffset="258625.33">4349 6630 13427,'93'-12'4991,"51"21"-4629,-72-2 17,236 4 1087,22-14-1466,-227 1 21,107-6 51,-1-9 1,131-30-73,-282 37 15,0-3 0,-1-3 0,-1-2 0,-1-2 0,0-3 0,36-22-15,-66 31 71,0-2-1,0 0 0,-2-2 1,0-1-1,-1 0 0,-1-2 1,-1 0-1,-1-2 0,-1 0 1,-1-1-1,-1 0 0,-1-2 1,-1 0-1,4-11-70,-7 9 17,-1-1 1,-1 0-1,-2-1 1,-1 0-1,-1 0 1,-1 0-1,-2 0 0,-1-1 1,-1 1-1,-2 0 1,-1-1-1,-1 1 0,-2 0 1,-1 1-1,-1-1 1,-2 2-1,-12-28-17,-6-5 17,-4 2-1,-1 1 1,-3 2 0,-3 1-1,-2 2 1,-19-17-17,38 47 41,0 2-1,-2 0 1,0 2-1,-2 1 1,0 0 0,0 2-1,-2 1 1,0 2-1,-1 0 1,0 2-1,-1 1 1,0 1 0,0 2-1,-4 1-40,-59-6 49,1 4-1,-1 5 1,0 3-1,0 5 0,1 3 1,-91 21-49,129-18-81,1 2 0,0 2 0,1 3 0,1 2 0,1 2 0,0 2 0,2 2 0,1 3 0,2 1 0,0 3 0,3 1 0,-19 20 81,26-19-69,2 1 1,1 2-1,1 1 1,3 2 0,1 0-1,2 2 1,2 1-1,2 1 1,2 1 0,-12 42 68,12-18-67,4 0 1,2 1 0,-2 57 66,7 66-406</inkml:trace>
  <inkml:trace contextRef="#ctx0" brushRef="#br0" timeOffset="385618.821">21025 8173 14195,'3'-12'3501,"18"4"-3960,-18 8 735,115 11-253,7 5-8,1-7 1,61-4-16,15 0-125,472 29-621,-481-22 788,0-9 0,11-10-42,780-49 28,88 22-32,336-22-16,-484 7 16,122-57 4,332-118 32,-1036 171 298,-3-16 0,3-15-330,185-68 1039,-503 144-778,-1-1 1,0 0 0,-1-2 0,0-1 0,0 0 0,18-15-262,-32 20 108,-1 0 1,1 0-1,-1 0 1,-1-1 0,1 0-1,-1 0 1,-1 0 0,1-1-1,-2 0 1,1 0 0,-1 0-1,0-1 1,-1 1 0,0-1-1,-1 0 1,0 0 0,0-8-109,-1 3-20,-2 0 0,0 0 0,0 0 0,-2 0 0,0 1 0,0-1 1,-2 1-1,1 0 0,-2 0 0,0 1 0,-1-1 0,0 1 0,-1 1 1,0-1-1,-1 1 0,0 1 0,-1 0 0,0 0 0,-6-4 20,-27-22 2,-2 2 0,-2 1 0,-1 3-1,-1 2 1,-2 1 0,0 4 0,-2 1-1,0 3 1,-2 2 0,0 2 0,-1 3 0,-40-4-2,-146-22-674,-2 9 1,0 12-1,-2 10 1,1 10-1,-131 23 674,-546 24-1257,41-9 1521,570-27 22,0-14 0,-52-17-286,-448-18 592,-672 64-516,150-19 441,1112-9-59,4-3 0,0 10 1,-110 22-459,-1152 214-494,1016-191 640,-463-10-146,-715-74 866,713 14-957,228 25 44,-79 1 62,-75 40-15,723-35-76,-1027 66-873,101-72 925,334-14 554,-239-52-530,442 22 127,-771-10 194,189-2-251,-594 85-232,1314-52 802,-17-19-640,-239-13 355,-263 33-329,-38 8 299,144 50-282,632-29-44,1 7 0,-130 36 1,249-47-11,1 3-1,-1 1 1,2 2-1,0 2 1,1 2-1,1 1 0,1 2 1,2 2-1,-19 16 12,20-11-31,1 1-1,2 1 0,1 2 0,2 1 1,1 2-1,2 0 0,2 2 1,1 1-1,2 0 0,2 2 0,1 0 1,3 1-1,1 1 0,3 0 0,1 1 1,2 0-1,2 0 0,3 1 1,1 25 31,5-42-2,2-2 0,2 1 0,0 0 1,2-1-1,1-1 0,1 1 0,1-2 1,1 0-1,1 0 0,2-1 0,0-1 1,1 0-1,2-2 0,0 0 0,1-1 1,1-1 1,96 117 5,-93-104-4,0-1 1,3-1 0,0-1-1,2-2 1,1 0-1,1-3 1,28 18-2,-22-23-9,0-2 1,1-2 0,1-1 0,0-2 0,1-2 0,0-1 0,1-2 0,1-2 8,330 10-46,-370-15 46,1194-42-1,-748 26 1,529 4 8,332 44-8,-1151-36-23,0-6 0,0-7 0,-1-7 0,-2-7 0,-1-6 0,-2-8 0,54-26 23,-119 37-11,-33 16-8,-1-3 0,-2-2 0,0-3 0,-1-2 0,27-21 19,-39 22-176,-2-3 0,-1 0 1,-1-3-1,-2 0 1,-1-2-1,-2-2 0,8-13 176,-26-8 676,-12 57-589,1 1-14,15-13 3,20 6-75,0 0 0,1 3-1,-1 1 1,1 1 0,0 2-1,0 2 1,-1 1-1,1 2 1,-1 1 0,0 2-1,160 16-24,415-5 39,-188-15-29,90-23 14,925-61 3,-642 24-6,913-23-5,-522 50-13,-1000 29 22,484-24 26,134 2-58,404 46 31,-708-16 32,91 51-40,189-25 10,-205 17-36,83 12 42,-407-43-3,-54-2 5,-1-9-1,74-10-9,84-15 40,-291 37-896,-50-2-2801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7:31:36.638"/>
    </inkml:context>
    <inkml:brush xml:id="br0">
      <inkml:brushProperty name="width" value="0.025" units="cm"/>
      <inkml:brushProperty name="height" value="0.025" units="cm"/>
    </inkml:brush>
  </inkml:definitions>
  <inkml:trace contextRef="#ctx0" brushRef="#br0">128 6 14819,'7'-6'3905,"2"6"1464,-6 12-5065,0 11-208,-3 15-16,0 4-8,4 12-16,6 0-8,12 0 8,9 2-8,-5 1-48,-1-2 24,-6-1-528,-3-6-264,-4-8-520,-8-7-521</inkml:trace>
  <inkml:trace contextRef="#ctx0" brushRef="#br0" timeOffset="170.517">2 504 17476,'-1'-18'1840,"8"-4"209,8-6-809,17-5-344,16-8-128,21-9-168,7-2-176,8-5-200,-9 0-80,-10 9-392,-6 3-824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8:17:06.734"/>
    </inkml:context>
    <inkml:brush xml:id="br0">
      <inkml:brushProperty name="width" value="0.025" units="cm"/>
      <inkml:brushProperty name="height" value="0.025" units="cm"/>
    </inkml:brush>
  </inkml:definitions>
  <inkml:trace contextRef="#ctx0" brushRef="#br0">0 282 25365,'21'-14'304,"5"-2"-111,9 4-137,3 3-40,9 6-24,-7 5 0,1 5-8,-4 2 16,-5-1 0,4-2 24,-3-6-481,0-3-455</inkml:trace>
  <inkml:trace contextRef="#ctx0" brushRef="#br0" timeOffset="294.503">483 46 25093,'44'-12'312,"10"-3"-112,5 4-144,0 3-24,-5 13-32,-7 7-24,-16 12 8,-9 7 8,-21 16 8,-8 10 24,-18 14 0,-7 5 0,-9 3 9,-3-2-9,0-5 24,2-6-273,11-14 2226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8:17:10.558"/>
    </inkml:context>
    <inkml:brush xml:id="br0">
      <inkml:brushProperty name="width" value="0.025" units="cm"/>
      <inkml:brushProperty name="height" value="0.025" units="cm"/>
    </inkml:brush>
  </inkml:definitions>
  <inkml:trace contextRef="#ctx0" brushRef="#br0">3359 606 25373,'9'31'225,"-1"1"-1,-1 0 0,-2 0 1,-1 0-1,-1 31-224,-2-42 91,3 46 318,-3 0 0,-3 0 0,-3 0 0,-8 34-409,13-100 13,-1-1 0,0 1-1,1 0 1,-1 0 0,1 0 0,-1 0-1,1 0 1,0 0 0,-1 0 0,1 0 0,0 0-1,0 0 1,0 0 0,0 0 0,0 0-1,0 0 1,0 0 0,0 0 0,0 0 0,0 0-1,1 0 1,-1 0 0,0 0 0,1 0-1,-1 0 1,1 0 0,-1 0 0,1 0 0,-1 0-1,1 0 1,-1-1 0,1 1 0,0 0-1,0 0 1,-1-1 0,1 1 0,0 0-1,1 0-12,30-65 203,89-324 103,-119 381-313,1 0 0,0 0 1,0 0-1,0 1 1,0 0-1,1-1 1,0 1-1,1 1 0,-1-1 1,1 0-1,0 1 1,1 0-1,-1 1 1,1-1-1,0 1 0,0 0 1,0 0-1,1 1 1,-1 0-1,1 0 1,0 0-1,0 1 0,0 0 1,0 0-1,0 1 1,0 0-1,1 0 1,5 1 6,-11 0-5,0 0 1,0 1-1,0-1 1,0 1-1,-1 0 1,1 0-1,0 0 1,0 0-1,0 0 1,-1 0-1,1 0 1,0 0 0,-1 1-1,1-1 1,-1 0-1,1 1 1,-1 0-1,0-1 1,0 1-1,0 0 1,0-1-1,0 1 1,0 0-1,0 0 1,-1 0 0,1 0-1,-1 0 1,1 0-1,-1 0 1,0 0-1,1 0 1,-1 0-1,0 0 1,-1 0-1,1 0 1,0 0-1,0 0 1,-1 0-1,0 0 1,1 0 0,-1 0-1,0 0 1,0 0-1,0 0 1,0 0-1,0-1 1,0 1-1,0-1 1,-1 1-1,1 0 1,-1-1-1,0 1 5,-6 10 16,-1 0-1,0 0 1,-1-1-1,0 0 1,0-1-1,-1 0 1,-1 0-1,0-2 1,0 1-1,-1-1 1,1-1-1,-2-1 1,1 0-1,-1 0 1,0-1-1,0-1 1,0 0-1,-12 1-15,23-5-146,3-3-15,0 0 0,0 0 0,0 0 1,0 0-1,1 0 0,0 0 0,-1 1 1,1-1-1,0 0 0,0 0 0,1 1 1,-1-1-1,0 1 0,1-1 1,0 1-1,-1-1 0,1 1 0,0 0 1,0 0-1,1 0 0,-1 0 0,0 0 1,0 1-1,1-1 0,-1 1 0,1-1 161,4-4-95,25-21 1924</inkml:trace>
  <inkml:trace contextRef="#ctx0" brushRef="#br0" timeOffset="-2330.222">731 307 23341,'-6'7'1175,"0"8"-981,0 1-1,1 0 1,1 0 0,0 1 0,1-1-1,1 1 1,1-1 0,0 1 0,1 0-1,1 4-193,-1 2 157,-9 381 1722,11-345-1361,1-44-44,1-40-273,-2-382 91,20 506-521,-22-94 229,0 0-1,1-1 0,0 1 1,0-1-1,0 1 1,1-1-1,-1 1 1,1-1-1,0 0 1,0 1-1,1-1 1,-1 0-1,1-1 1,0 1-1,0 0 1,0-1-1,1 0 1,-1 1-1,1-1 1,-1-1-1,1 1 1,0-1-1,0 1 1,1-1-1,-1 0 1,0 0-1,1-1 0,-1 1 1,1-1-1,-1 0 1,1 0-1,0-1 1,-1 0-1,1 1 1,0-1-1,1-1 1,11-7 6,0-1 0,-1-1 0,0 0 0,-1-1 0,0-1-1,-1 0 1,-1-1 0,0 0 0,0-1 0,-1-1 0,-1 0 0,-1-1-1,0 0 1,-1 0 0,0-1 0,-2 0 0,0-1 0,3-11-6,3-37 65,-25 79-105,5 7 32,0 0 0,1 1 0,1 0 0,1 0 0,0 1 0,2-1 0,1 13 8,4 53 23,-3-85-22,0-1 1,0 1-1,1 0 0,-1-1 0,1 1 0,-1 0 0,1-1 0,0 1 0,0-1 1,0 1-1,0-1 0,0 1 0,0-1 0,0 0 0,0 1 0,0-1 0,0 0 0,1 0 1,-1 0-1,1 0 0,-1 0 0,1 0 0,-1 0 0,1-1 0,-1 1 0,1 0 1,0-1-1,-1 1 0,1-1 0,0 0 0,-1 0 0,1 0 0,0 1 0,0-1 1,-1-1-1,1 1 0,0 0 0,-1 0 0,1-1 0,0 1 0,-1-1 0,1 1 1,0-1-1,-1 0 0,1 0 0,-1 1 0,1-2-1,8-2-34,0-2-1,-1 0 1,0 0 0,0 0-1,0-1 1,-1 0-1,0-1 1,0 0 0,5-8 34,-10 5-909,-4 1-672</inkml:trace>
  <inkml:trace contextRef="#ctx0" brushRef="#br0" timeOffset="-2051.75">1095 198 25165,'-11'17'96,"3"1"-24,5-7-120,1 0-496</inkml:trace>
  <inkml:trace contextRef="#ctx0" brushRef="#br0" timeOffset="-1743.117">1584 420 27542,'-7'-1'63,"0"1"0,1 0 0,-1 0 0,1 1 0,-1 0 1,1 0-1,-1 1 0,1 0 0,0 0 0,0 0 0,0 1 0,0 0 0,0 0 0,0 0 0,1 1 1,-1 0-1,1 0 0,0 0 0,0 0 0,1 1 0,-1 0 0,0 2-63,-4 1 13,0 1-1,0 0 0,1 0 1,0 1-1,0 0 0,1 0 1,1 1-1,0 0 0,0 0 1,1 1-1,0-1 0,-1 8-12,6-18-1,0-1 1,-1 1-1,1-1 0,0 1 0,0 0 0,0-1 1,0 1-1,-1-1 0,1 1 0,0 0 1,0-1-1,0 1 0,1 0 0,-1-1 0,0 1 1,0-1-1,0 1 0,0 0 0,0-1 0,1 1 1,-1-1-1,0 1 0,1-1 0,-1 1 1,0-1-1,1 1 0,-1-1 0,1 1 0,-1-1 1,0 1-1,1-1 0,-1 1 0,1-1 0,-1 0 1,1 1-1,0-1 0,-1 0 0,1 0 1,-1 1-1,1-1 0,0 0 0,-1 0 0,1 0 1,-1 0-1,1 0 0,0 0 0,-1 0 0,1 0 1,0 0-1,-1 0 0,1 0 0,-1 0 0,1 0 1,41-13-12,-30 8 20,10-3-76,0 1 1,0 0-1,1 2 1,0 1 0,0 1-1,0 0 1,0 2 0,0 1 67,-22-1-8,1 1 0,-1 0 0,1 0 0,-1 0 0,0 0 0,1 0 0,-1 0 0,0 0 0,1 1 0,-1-1 0,0 0 0,1 1 0,-1-1 0,0 1 0,1-1 0,-1 1 0,0 0 0,0-1 0,0 1 0,0 0 0,0 0 0,0 0 0,0 0 0,0 0 0,0 0 0,0 0 0,0 0 0,0 0 0,-1 1 0,1-1 0,-1 0 0,1 0 0,-1 1 0,1-1 0,-1 0 0,0 1 0,1-1 0,-1 0 0,0 1 0,0-1 0,0 0 0,0 1 0,0-1 0,0 1 0,-1-1 0,1 0 0,0 1 0,-1-1 0,1 0 0,-1 0 0,1 1 0,-1-1 0,0 1 8,-11 15 105,-1-2 0,0 1 0,-1-2 0,-1 0 0,0 0 0,-1-2 0,0 0 0,-1 0 0,0-2 1,-12 6-106,-25 9 81,49-31-1296,-3-20-581</inkml:trace>
  <inkml:trace contextRef="#ctx0" brushRef="#br0" timeOffset="-1399.202">1988 478 26142,'-26'20'800,"-2"5"-264,6 6-184,2 5-136,1 2-48,8 3-56,7-1-24,7-10-40,7-2-24,9-13-16,7-10-16,7-15-32,5-9-232,4-16-1224,0-4 1456</inkml:trace>
  <inkml:trace contextRef="#ctx0" brushRef="#br0" timeOffset="-839.565">2213 510 23533,'-9'15'282,"0"-1"1,1 2-1,1-1 1,0 1-1,1 0 1,1 1-1,1-1 0,0 1 1,-1 16-283,5-32 13,-1 0-1,1-1 1,0 1 0,-1 0 0,1 0-1,0 0 1,0 0 0,0 0 0,-1 0 0,1 0-1,0-1 1,0 1 0,1 0 0,-1 0-1,0 0 1,0 0 0,0 0 0,0 0-1,1 0 1,-1-1 0,0 1 0,1 0 0,-1 0-1,1 0 1,-1-1 0,1 1 0,-1 0-1,1 0 1,0-1 0,-1 1 0,1-1-1,0 1 1,0-1 0,-1 1 0,1-1-1,0 1 1,0-1 0,0 1 0,-1-1 0,1 0-1,0 0 1,0 1 0,0-1 0,0 0-1,0 0 1,0 0 0,0 0 0,-1 0-1,1 0 1,0 0 0,0 0 0,0 0-1,0-1 1,0 1 0,0 0 0,0-1 0,-1 1-1,1 0 1,0-1 0,0 0-13,50-33 147,-51 34-147,18-15 24,-1 0 0,-1-1 0,-1-1 0,0-1 0,-1 0 0,-1 0 0,-1-2 0,0 1 0,-2-2 0,8-18-24,-28 66 21,2 1-1,0 1 0,2 0 1,1 0-1,-1 19-20,6-46 7,-1 0-1,1-1 1,0 1 0,-1 0 0,1 0-1,0-1 1,0 1 0,0 0 0,0 0-1,0 0 1,1-1 0,-1 1-1,0 0 1,1 0 0,0-1 0,-1 1-1,1 0 1,0-1 0,0 1 0,0-1-1,0 1 1,0-1 0,0 1 0,0-1-1,0 0 1,1 1 0,-1-1 0,0 0-1,1 0 1,-1 0 0,1 0 0,-1 0-1,1 0 1,0-1 0,-1 1 0,1-1-1,0 1 1,0-1 0,-1 1 0,1-1-1,0 0 1,0 0 0,-1 0-1,1 0 1,0 0 0,0 0 0,0 0-1,-1-1 1,1 1 0,0-1 0,0 1-1,-1-1 1,1 0 0,0 1-7,21-13 32,1 0 0,-2-1 0,0-1 1,-1-2-1,0 0 0,-1-1 0,-1 0 0,-1-2-32,-1 1 12,0 0 0,-2-1-1,0 0 1,-1-1 0,-2-1-1,0 0 1,-1-1 0,-1 0 0,-1-1-1,-1 0 1,-2 0 0,0-1-1,1-17-11,-7 43 1,-1-1 0,0 0 0,1 1 0,-1-1-1,1 0 1,-1 0 0,0 1 0,1-1 0,-1 0-1,0 0 1,1 0 0,-1 0 0,1 0 0,-1 0-1,0 0 1,1 0 0,-1 0 0,0 0 0,1 0-1,-1 0 1,0 0 0,1-1 0,-1 1 0,0 0-1,1 0 1,-1-1 0,1 1 0,-1 0 0,1-1-1,-1 1 1,1-1 0,-1 1 0,1-1 0,-1 1-1,1-1 1,-1 1 0,1-1 0,0 1 0,-1-1 0,1 0-1,0 1 1,0-1 0,-1 1 0,1-1 0,0 0-1,0 1 1,0-1 0,0 0 0,0 1 0,0-1-1,0 0 1,0 1 0,0-1 0,0 0 0,0 1-1,0-1 1,0 0 0,1 1 0,-1-1 0,0 1-1,0-1 1,1 0 0,-1 1 0,0-1 0,1 1-1,-1-1 1,1 1 0,-1-1-1,-99 152 203,90-135-149,-4 5 26,1 0 1,0 0 0,2 1-1,1 1 1,0 0 0,2 0 0,-1 7-81,8-25-22,0 0 0,0-1 1,1 1-1,0-1 1,0 1-1,0-1 0,1 0 1,-1 1-1,1-1 1,0 0-1,0 0 0,1 0 1,-1 0-1,1 0 1,0-1-1,0 1 0,0-1 1,0 0-1,1 0 1,-1 0-1,1 0 0,0-1 1,-1 1-1,1-1 1,1 0-1,-1 0 0,0 0 1,0-1-1,1 1 1,-1-1-1,1 0 0,-1-1 1,1 1-1,-1-1 1,1 0-1,-1 0 0,1 0 1,0 0-1,-1-1 1,1 0-1,1-1 22,44-5-1464</inkml:trace>
  <inkml:trace contextRef="#ctx0" brushRef="#br0" timeOffset="663.136">4043 529 26910,'-10'9'116,"0"1"0,0 0 0,1 0 0,0 1-1,1 0 1,0 0 0,1 1 0,0 0 0,1 0 0,0 1 0,1 0 0,0 0 0,1 0 0,1 1 0,0-1 0,1 1 0,0 3-116,2-16 2,-1 0 1,1 0 0,0 0-1,0 0 1,0 0-1,0 0 1,0 0 0,0 0-1,0 0 1,0 0-1,0 0 1,0 0 0,1 1-1,-1-1 1,0-1-1,1 1 1,-1 0 0,1 0-1,-1 0 1,1 0-1,-1 0 1,1 0 0,0 0-1,-1-1 1,1 1-1,0 0 1,0 0 0,-1-1-1,1 1 1,0-1-1,0 1 1,0-1 0,0 1-1,0-1 1,0 1-1,0-1 1,0 0 0,0 0-1,0 1 1,0-1-1,0 0 1,0 0 0,0 0-1,0 0 1,0 0-1,0 0 1,0-1 0,0 1-1,0 0 1,0 0-1,0-1 1,0 1 0,0-1-1,0 1 1,0-1-1,0 1 1,0-1-1,0 0 1,0 1 0,-1-1-1,2 0-2,50-44 87,-39 29-62,0 0 1,-1-1-1,-1-1 0,0 0 0,-2-1 1,0 1-1,-1-2 0,-1 1 1,0-1-1,-2 0 0,0-1 0,-2 1 1,0-1-1,-1 0 0,-1 1 0,-2-19-25,1 39 0,0 0-1,0 0 1,0 0-1,-1 1 1,1-1-1,0 0 1,0 0-1,0 0 1,0 0-1,0 0 1,-1 0-1,1 0 1,0 1-1,0-1 1,0 0-1,-1 0 1,1 0-1,0 0 1,0 0-1,0 0 1,0 0-1,-1 0 0,1 0 1,0 0-1,0 0 1,0 0-1,-1 0 1,1 0-1,0 0 1,0 0-1,0 0 1,-1 0-1,1-1 1,0 1-1,0 0 1,0 0-1,0 0 1,-1 0-1,1 0 1,-2 13-9,0 0-1,1 1 1,0-1-1,1 1 1,1-1-1,0 1 1,0-1-1,2 0 1,3 13 9,-5-23 3,0 1-1,0-1 1,0 1 0,0-1-1,1 0 1,0 1 0,-1-1 0,1 0-1,1 0 1,-1 0 0,0-1-1,1 1 1,-1 0 0,1-1-1,0 1 1,0-1 0,0 0 0,0 0-1,0 0 1,0-1 0,0 1-1,1-1 1,-1 0 0,1 0 0,-1 0-1,1 0 1,-1 0 0,1-1-1,0 0 1,-1 1 0,1-1-1,0-1 1,-1 1 0,1 0 0,-1-1-1,1 0 1,1 0-3,7-3 18,0 0-1,-1-1 1,1 0-1,-1-1 1,0 0-1,0 0 1,-1-1-1,0-1 1,0 0-1,-1 0 1,0-1 0,0 0-1,-1-1 1,-1 0-1,1 0 1,-1 0-1,-1-1 1,0 0-1,-1 0 1,0-1 0,0 0-1,-1 0 1,-1 0-1,0 0 1,1-12-18,-3 10 13,-1 0 0,0 1 1,-1-1-1,-1 0 0,0 1 1,0-1-1,-2 1 0,-3-10-13,7 23-1,-1-1-1,0 0 1,0 0-1,0 1 0,0-1 1,0 1-1,0-1 1,0 1-1,0-1 1,0 1-1,0 0 0,0-1 1,0 1-1,0 0 1,0 0-1,0 0 0,0 0 1,0 0-1,0 0 1,0 0-1,0 0 0,0 0 1,0 0-1,-1 1 1,1-1-1,0 0 0,0 1 1,0-1-1,1 1 1,-1-1-1,0 1 0,0 0 1,0-1-1,0 1 1,0 0-1,1-1 1,-1 1-1,0 0 0,0 0 1,1 0-1,-1 0 1,1 0-1,-1 0 0,1 0 1,-1 0-1,1 0 1,0 0-1,-1 0 0,1 0 1,0 0-1,0 0 1,0 0-1,0 0 0,0 0 1,0 0-1,0 0 1,0 0 1,-13 27-6,2 0 0,1 0 1,1 1-1,1 0 0,2 0 1,1 1-1,1 0 0,0 16 6,4-41 3,-1 0 0,1 1-1,0-1 1,0 0 0,1 0-1,-1 0 1,1 0 0,0 0-1,1 0 1,-1 0 0,1 0-1,0 0 1,0 0 0,0-1-1,1 1 1,0-1 0,0 0-1,0 1 1,0-2 0,1 1-1,-1 0 1,1 0 0,0-1-1,0 0 1,0 0 0,1 0-1,-1-1 1,1 1 0,-1-1-1,5 1-2,2-2 5,0 0-1,0-1 0,0 0 1,0-1-1,0 0 0,0-1 1,0 0-1,0 0 0,0-2 1,-1 1-1,0-1 0,1-1 1,-1 0-1,-1 0 0,1-1 1,-1 0-1,0-1 0,0 0 1,-1 0-1,0-1 0,0 0 1,-1 0-1,0-1 0,0 0 1,-1 0-1,0-1 0,-1 1 1,2-7-5,13-27 22,-12 47-79,-7 88-59,-2-81 110,0-6 6,0 1-1,0-1 1,1 1 0,-1-1-1,1 0 1,0 1 0,1-1 0,-1 1-1,1-1 1,0 0 0,1 1-1,-1-1 1,1 0 0,0 0-1,0 0 1,1 0 0,-1 0 0,1-1-1,0 1 1,0-1 0,1 1-1,-1-1 1,1 0 0,2 1 0,-4-5-52,-1 1 1,1-1 0,0 0-1,0 0 1,0 0 0,0 0-1,-1 0 1,1 0 0,0-1-1,0 1 1,0-1 0,-1 1-1,1-1 1,0 1 0,-1-1-1,1 0 1,-1 0 0,1 0-1,0 0 1,-1 0 0,0 0-1,1 0 1,-1-1-1,0 1 1,0-1 0,0 1-1,1 0 1,-1-1 0,-1 0-1,1 1 1,0-1 0,0 0-1,-1 1 1,1-1 51,11-31-468</inkml:trace>
  <inkml:trace contextRef="#ctx0" brushRef="#br0" timeOffset="906.995">4756 125 26366,'-2'10'168,"1"-3"-24,1-7-112,0 0-392,0 0-865</inkml:trace>
  <inkml:trace contextRef="#ctx0" brushRef="#br0" timeOffset="1267.417">5170 450 22973,'20'-36'4158,"-20"35"-4104,-1 0 0,1 1-1,0-1 1,0 0 0,-1 0 0,1 0-1,0 0 1,-1 1 0,1-1-1,-1 0 1,1 0 0,-1 1-1,1-1 1,-1 0 0,0 1-1,1-1 1,-1 0 0,0 1 0,1-1-1,-1 1 1,0-1 0,0 1-1,0 0 1,1-1 0,-1 1-1,0 0 1,0 0 0,0-1 0,0 1-1,0 0 1,1 0 0,-1 0-1,0 0 1,0 0 0,0 0-1,0 0 1,0 0 0,0 1-1,0-1 1,1 0 0,-1 0 0,0 1-1,0-1 1,0 1 0,0-1-54,-10 3 15,1 0 0,0 0 0,0 1 0,0 1 0,0-1 0,0 2 0,1-1 0,0 1 0,0 1 0,1-1 0,-1 1 0,1 1 0,1 0 0,0 0 0,0 0 0,0 1 0,1 0 0,1 0 0,-1 1 1,1 0-1,1 0 0,0 0 0,0 0 0,1 0 0,0 4-15,2-12-2,0-1 1,1 1-1,-1 0 1,0 0-1,1 0 1,-1-1-1,1 1 1,0 0-1,-1 0 1,1 0-1,0 0 1,0 0-1,0-1 1,1 1-1,-1 0 1,0 0-1,1 0 1,-1 0-1,1-1 1,0 1-1,-1 0 1,1 0-1,0-1 1,0 1-1,0 0 1,0-1-1,0 1 1,1-1-1,-1 0 1,0 1-1,1-1 1,-1 0-1,1 0 1,-1 0-1,1 0 1,0 0-1,-1 0 1,1 0-1,0-1 1,0 1-1,-1-1 1,1 1-1,0-1 1,0 1-1,0-1 1,0 0 0,0 0-1,-1 0 1,1 0-1,0 0 1,0-1-1,0 1 1,0-1-1,0 1 1,-1-1-1,1 1 1,0-1-1,0 0 2,93-41-1227,-33 6-697</inkml:trace>
  <inkml:trace contextRef="#ctx0" brushRef="#br0" timeOffset="1745.928">5363 544 26798,'0'1'17,"-1"0"0,1 0 0,0 0 0,-1 0 0,1 0 1,0 0-1,0 0 0,0 0 0,0 0 0,0 0 0,0 1 0,0-1 1,0 0-1,0 0 0,1 0 0,-1 0 0,0 0 0,1 0 0,-1 0 1,1 0-1,-1 0 0,1 0 0,-1 0 0,1 0 0,0 0 0,-1 0 1,1-1-1,0 1 0,0 0 0,0 0 0,0-1 0,0 1 0,-1-1 1,1 1-1,0-1 0,0 1 0,0-1 0,1 1 0,-1-1 0,0 0 1,0 0-1,0 1 0,0-1 0,0 0 0,0 0 0,0 0 0,0 0 1,0 0-1,1 0 0,-1-1 0,0 1 0,0 0 0,0-1 1,0 1-1,0 0 0,0-1 0,0 0 0,0 1 0,0-1 0,0 1 1,0-1-1,0 0-17,17-7-17,1-1 0,-1 0 0,0-2 0,-1 0 0,0-1 0,-1 0 0,0-1 0,-1-1 0,-1-1 0,7-9 17,-19 22-26,-2 6-8,-33 141 250,30-130-161,1 1 1,0-1-1,1 1 0,1-1 0,0 1 0,1 0 0,1-1 1,0 1-1,1-1 0,1 0 0,0 0 0,1 0 0,1 0 1,0-1-1,1 0 0,0 0 0,1-1 0,1 0 1,2 3-56,-1-5 5,-6-8-3,-1 0 0,1-1 0,-1 1 0,1 1 0,-1-1 0,0 0 0,-1 1 0,1 0 0,0-1 0,-1 1 1,0 0-1,0 0 0,0 1 0,0-1 0,-1 0 0,0 1 0,0-1 0,0 1 0,0-1 0,-1 1 0,1-1 0,-1 1 0,0-1 0,-1 1 0,1-1 0,-1 1 0,0-1 0,0 1 0,0-1 0,-1 0 0,1 1 0,-1-1 0,0 0 0,-1 1-2,-74 56 577,74-60-551,1 0-1,-1 0 0,0 0 1,1 0-1,-1 0 0,0-1 1,0 1-1,0-1 0,0 0 0,1 1 1,-1-2-1,0 1 0,0 0 1,0 0-1,0-1 0,0 1 1,1-1-1,-1 0 0,0 0 0,1 0 1,-1 0-1,0-1 0,1 1 1,0-1-1,-1 1 0,1-1 1,0 0-1,0 0 0,0 0 1,0 0-1,0 0 0,-1-3-25,-4-7-10,1-1 0,1 1 0,0-1 1,1-1-1,1 1 0,-1 0 0,2-1 0,0 0 0,1 0 0,0 1 0,1-1 0,1 0 0,0 0 0,1 0 1,0 1-1,1-1 0,1 1 0,0 0 0,1 0 0,0 0 0,1 0 10,-1 1-165,1 0-1,0 0 1,1 1-1,0 0 1,0 0-1,1 1 1,1 0 0,0 1-1,0-1 1,1 2-1,0-1 1,0 1-1,1 1 1,0 0-1,0 1 1,1 0-1,10-4 167,36-11-2149</inkml:trace>
  <inkml:trace contextRef="#ctx0" brushRef="#br0" timeOffset="3572.118">426 122 21293,'-2'0'79,"1"0"1,-1 0 0,1 0-1,-1 0 1,0 1 0,1-1-1,-1 1 1,1-1 0,-1 1-1,1-1 1,-1 1 0,1 0-1,0 0 1,-1 0 0,1 0-1,0 0 1,0 0 0,0 0-1,-1 0 1,1 0 0,0 1-1,0-1 1,1 0 0,-1 1-1,0-1 1,0 1 0,1-1 0,-1 1-1,1-1 1,-1 1 0,1-1-1,0 1 1,-1-1 0,1 1-1,0 0 1,0-1 0,0 1-1,0-1 1,1 2-80,-2 2 87,-47 166-72,8 3 0,8 1 0,5 23-15,15-90 48,4 0 1,5 1-1,6 17-48,-3-120 2,0-1-1,1 0 1,0 0-1,0 1 1,0-1 0,1 0-1,0 0 1,0 0-1,0 0 1,1-1-1,-1 1 1,1-1 0,0 1-1,0-1 1,1 0-1,-1 0 1,1 0-1,0-1 1,0 1-1,0-1 1,1 0 0,-1 0-1,1 0 1,-1-1-1,1 0 1,0 1-1,0-2 1,0 1-1,0-1 1,1 1-2,159 28 36,46 15 36,-63-9-383,0-7 1,2-7-1,1-6 1,1-6 0,17-8 310,42-23-205,-1-9 0,108-34 205,-70 13 32,129-6-32,-121 42 12,1 10 0,140 20-12,-255-9 14,-1-6 0,0-6 0,0-6 0,60-16-14,478-96 70,-669 122-67,85-9 134,-2-4-1,0-4 1,-1-4 0,-1-5-1,-2-3 1,-1-4-1,-1-3 1,28-21-137,-110 56 17,0 1 1,0-1 0,0 0-1,-1 0 1,1-1-1,-1 1 1,1-1-1,-1 0 1,-1 0 0,1-1-1,0 1 1,-1-1-1,0 0 1,0 0 0,-1 0-1,1 0 1,-1 0-1,0 0 1,0-1-1,-1 1 1,0-1 0,1-1-18,-3-15 143,0-1 0,-1 0 0,-2 0 0,0 0-1,-1 1 1,-2 0 0,-5-13-143,-19-80 412,27 81-396,2-1-1,1 1 1,2-1 0,1 1 0,3-12-16,1-17-27,-6 58 35,1 0 0,-1 0 0,0 0 0,0 0 0,-1 0 0,1 0 0,-1 1 1,0-1-1,-1 0 0,1 0 0,-1 1 0,0-1 0,0 1 0,0-1 0,-1 1 0,0 0 0,1 0 0,-1 0 1,-1 0-1,1 1 0,-1-1 0,1 1 0,-1 0 0,0 0 0,0 0 0,0 0 0,-1 1 0,1 0 0,0 0 0,-1 0 1,0 0-1,-3 0-8,-171-70 1022,106 59-815,0 2 0,-1 4 0,0 3 0,-39 4-207,78 0 2,-807 25 250,645-16-200,-859 65 131,382-73-102,439-3-73,-31-1 0,-160 23-8,225 0-48,-191-7 48,362-14-47,-13 3-87,1-3 0,-1-1 0,1-2 0,-1-2 0,2-2 0,-1-2 0,1-2 0,0-1 0,-24-12 134,-25-29-3025,47 26 1166</inkml:trace>
  <inkml:trace contextRef="#ctx0" brushRef="#br0" timeOffset="142407.497">1665 107 10754,'-171'-29'-1392,"36"19"7655,-135 9-6263,224 1 232,1 2 0,0 2-1,0 2 1,0 2 0,1 2 0,0 2 0,0 2 0,2 1 0,0 3 0,1 1 0,0 2 0,-11 10-232,-69 61 467,3 5-1,-17 26-466,121-109 68,1 1-1,0 0 0,1 1 0,1 0 1,1 0-1,0 1 0,1 1 0,0 0 0,2 0 1,0 0-1,1 1 0,1 0 0,1 1 0,1-1 1,0 0-1,2 1 0,0 0 0,1-1 1,1 1-1,0 0 0,2-1 0,0 1 0,2-1 1,0 0-1,6 14-67,-4-17 1,0 0 1,0-1 0,2 0-1,0 0 1,1-1-1,0-1 1,1 1 0,1-2-1,0 1 1,0-2-1,1 1 1,1-2 0,0 0-1,0 0 1,15 6-2,164 83 189,156 54-189,-196-94-11,3-7 0,147 28 11,-29-35-1,2-12 0,189-4 1,556-32-21,-674-13-360,-1-16 0,326-73 381,-657 102 3,155-29 8,-1-8-1,153-57-10,85-52 8,-399 146-6,244-111-103,-235 104 120,-1 0 0,0-1 0,0-1-1,-1 0 1,-1-1 0,0-1 0,-1 0 0,0-1-1,-1-1 1,-1 1 0,-1-2 0,0 1 0,0-3-19,-6 8 4,0 1 1,-1-1-1,-1 0 1,0 1-1,0-1 1,-1 0-1,0 0 1,-1 0-1,0 0 1,-1 0-1,0 0 1,-1 0 0,0 0-1,-1 0 1,0 1-1,0-1 1,-1 1-1,-1 0 1,-4-7-5,-12-22-339,-3 1 0,-1 1 1,-2 2-1,-11-11 339,11 14-272,-4 1 306,-2 2 1,-1 1-1,-2 1 0,0 2 0,-2 2 0,0 2 0,-2 1 0,0 2 0,-1 1 0,-20-3-34,-10-9-15,-4 3-36,0 3 0,-1 4 0,-2 3 0,-24 0 51,-91-20-486,-193-71 2187,287 96-1773,0 5 0,0 3 0,0 5-1,-53 10 73,-116 1-125,-520 18 53,67 8-440,27 53 416,524-84 60,101-7-12,1 3 0,-1 3 0,-53 13 48,29 4-308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8:19:59.321"/>
    </inkml:context>
    <inkml:brush xml:id="br0">
      <inkml:brushProperty name="width" value="0.025" units="cm"/>
      <inkml:brushProperty name="height" value="0.025" units="cm"/>
    </inkml:brush>
  </inkml:definitions>
  <inkml:trace contextRef="#ctx0" brushRef="#br0">18929 679 25758,'1'0'712,"33"-16"-304,-11 9-144,9-1-200,3 0-32,3 3-32,2 2 0,-5 5 16,0 1-8,-8 0 8,0-1-8,-10-2 32,-4 0-8,-4-4 8,-2-2 8,-2-1-8,-5-3-256,-8-8-1272</inkml:trace>
  <inkml:trace contextRef="#ctx0" brushRef="#br0" timeOffset="1279.081">20859 216 22541,'0'-1'107,"0"-1"-1,0 1 1,0-1 0,0 1 0,0 0-1,0-1 1,-1 1 0,1-1-1,0 1 1,-1 0 0,1-1 0,-1 1-1,1 0 1,-1-1 0,0 1 0,1 0-1,-1 0 1,0-1 0,0 1 0,0 0-1,0 0 1,0 0 0,0 0 0,0 0-1,0 0 1,0 1 0,-1-1 0,1 0-1,0 1 1,-1-1 0,1 1 0,0-1-1,-1 1 1,1-1 0,-1 1-1,1 0 1,0 0 0,-1 0 0,1 0-1,-1 0 1,1 0 0,-1 0 0,1 0-1,-1 1-106,-68 13 845,47-6-820,1 1 0,-1 2 1,2 0-1,0 1 0,0 1 0,1 1 1,1 1-1,0 1 0,1 0 0,1 1 0,0 1 1,1 1-1,1 0 0,1 1 0,1 1 1,1 0-1,1 1 0,0 0 0,2 0 0,1 1 1,0 0-1,2 1 0,-2 16-25,4-24-4,2 0 1,0 1-1,1-1 1,1 1-1,0-1 0,1 1 1,1-1-1,1 0 0,0 1 1,1-1-1,4 9 4,-6-21-1,1 0 0,0 0 0,0 0-1,0-1 1,0 1 0,0-1 0,1 0 0,-1 0 0,1 0-1,0 0 1,0-1 0,0 1 0,0-1 0,1 0 0,-1 0-1,0-1 1,1 1 0,0-1 0,-1 0 0,1 0 0,0-1 0,-1 1-1,1-1 1,0 0 0,-1 0 0,1-1 0,0 0 1,7 0 11,0-1 1,0 0 0,0-1-1,-1 0 1,1-1 0,-1 0-1,0-1 1,0 0 0,-1-1-1,1 0-11,-4-1 13,-1 0-1,0 1 0,0-2 0,-1 1 1,0-1-1,-1 0 0,0 0 0,0 0 1,0 0-1,-1-1 0,0 1 0,-1-1 1,0 0-1,0 0 0,-1 0 0,0 0 1,-1 0-1,0 0 0,0 0 0,-1-1 1,0 1-1,-1 1 0,0-1 0,0 0 0,-1 0 1,0 1-1,0-1 0,-5-7-12,7 14-22,1 2-17,0 0-4,12 16-42,22 13 63,-32-28 22,1 0 0,0-1-1,0 1 1,-1-1 0,1 1-1,0-1 1,0 0 0,0 0-1,-1 0 1,1-1 0,0 1-1,0-1 1,0 1 0,-1-1-1,1 0 1,0 0 0,-1 0-1,1-1 1,-1 1 0,1 0-1,-1-1 1,0 0 0,0 0-1,0 1 1,0-1-1,0 0 1,0-1 0,4-1 8,-2 1-4,-5 4-4,1 0 1,1-1-1,-1 1 0,0 0 1,0-1-1,0 1 0,0-1 1,0 1-1,1 0 0,-1-1 0,0 1 1,0-1-1,1 1 0,-1-1 1,0 1-1,1-1 0,-1 1 1,1-1-1,-1 1 0,1-1 0,-1 1 1,1-1-1,-1 0 0,1 1 1,-1-1-1,1 0 0,-1 1 1,1-1-1,0 0 0,-1 0 0,1 0 1,-1 1-1,1-1 0,0 0 1,-1 0-1,1 0 0,0 0 1,-1 0-1,1 0 0,0 0 0,-1 0 1,1-1-1,-1 1 0,1 0 1,0 0-1,-1 0 0,1-1 1,-1 1-1,1 0 0,-1-1 0,1 1 1,-1 0-1,1-1 0,-1 1 1,1-1-1,-1 1 0,1-1 1,-1 1-2,-58 230 231,58-230-258,0-1 1,1 1-1,-1-1 1,1 1 0,0-1-1,-1 1 1,1-1-1,-1 1 1,1 0-1,0-1 1,-1 1-1,1 0 1,0-1-1,-1 1 1,1 0-1,0 0 1,-1 0-1,1 0 1,0-1-1,-1 1 1,1 0-1,0 0 1,0 0 0,-1 1-1,1-1 1,0 0-1,-1 0 1,1 0-1,0 0 1,0 1-1,-1-1 1,1 0-1,-1 1 1,1-1-1,0 0 1,-1 1-1,1-1 1,-1 1-1,1-1 1,-1 1 0,1-1-1,-1 1 1,1-1-1,-1 1 1,1 0-1,-1-1 1,0 1-1,1 0 1,-1-1-1,0 1 1,0 0-1,0-1 1,1 1-1,-1 0 1,0 0 27,16-24-1837</inkml:trace>
  <inkml:trace contextRef="#ctx0" brushRef="#br0" timeOffset="2096.046">21142 664 24669,'0'2'36,"0"-1"1,0 0-1,0 0 0,1 1 0,-1-1 1,0 0-1,1 0 0,-1 1 0,1-1 0,-1 0 1,1 0-1,-1 0 0,1 0 0,0 0 0,0 0 1,0 0-1,-1 0 0,1 0 0,0 0 0,0 0 1,0-1-1,0 1 0,1 0 0,-1-1 1,0 1-1,0-1 0,0 1 0,0-1 0,1 1 1,-1-1-1,0 0 0,0 0 0,1 1 0,-1-1 1,0 0-1,1 0 0,-1 0 0,0-1 0,0 1 1,1 0-1,-1 0 0,0-1 0,0 1 1,1-1-1,-1 1 0,0-1 0,0 1 0,0-1 1,0 0-1,0 0 0,0 1 0,0-1 0,0 0-36,11-9 120,0 0 1,-1-1-1,0 0 0,-1-1 0,-1 0 0,0 0 0,0-1 0,-1 0 1,-1 0-1,0-1 0,-1 0 0,3-10-120,-7-29 224,-2 52-216,0-1 0,0 1-1,0 0 1,-1 0 0,1 0 0,0 0 0,-1 0-1,1 0 1,0 0 0,-1 0 0,1 0 0,-1 0 0,1 0-1,-1 0 1,0 0 0,1 1 0,-1-1 0,0 0 0,0 0-1,0 1 1,0-1 0,1 0 0,-1 1 0,0-1 0,0 1-1,0-1 1,0 1 0,0 0 0,0-1 0,0 1 0,-1 0-1,1 0 1,0-1 0,0 1 0,0 0 0,0 0-1,0 0 1,0 0 0,0 1 0,0-1 0,0 0 0,0 0-1,0 1 1,0-1 0,-1 1-8,-9 5 10,1 0 0,-1 1 0,1 0 0,1 1 0,-1 0 0,1 1 1,1 0-1,-1 0 0,1 1 0,1 0 0,-6 11-10,1-5 11,2 1 0,0 0 0,1 1 0,0 0-1,2 1 1,0 0 0,1 0 0,1 0 0,1 1 0,-1 14-11,5-32-1,0 0 1,0 0-1,0 0 0,0 0 0,0-1 1,0 1-1,1 0 0,-1 0 0,1 0 0,-1-1 1,1 1-1,0 0 0,0 0 0,0-1 1,0 1-1,0-1 0,0 1 0,0-1 1,1 1-1,-1-1 0,0 0 0,1 0 1,-1 0-1,1 0 0,-1 0 0,1 0 0,0 0 1,-1 0-1,1 0 0,0-1 0,-1 1 1,1-1-1,0 1 0,0-1 0,0 0 1,0 1-1,0-1 0,-1 0 0,1-1 0,0 1 1,0 0-1,0 0 0,0-1 0,0 1 1,84-23 21,-85 22-20,151-91 100,-141 84-98,-4 2-1,0 0 0,0 1-1,0-1 1,1 2 0,0-1 0,0 1-1,0 0 1,1 1 0,-1 0 0,1 0 0,0 1-1,0 0 1,0 1 0,0-1 0,0 2-1,0-1 1,0 1 0,0 1 0,0 0-1,0 0 1,0 1 0,3 1-2,25 28-4,-34-31 5,-1 0-1,1 0 1,0 0-1,0-1 1,0 1 0,-1-1-1,1 0 1,0 0 0,-1 0-1,1 0 1,-1 0 0,1 0-1,-1-1 1,1 1 0,-1-1-1,0 0 1,0 0 0,0 0-1,0 0 1,0 0 0,0 0-1,3-2-1,34-31-7,59-37 14,-98 71-8,1 1 0,0 0 0,-1-1 0,1 1 0,0 0 1,0-1-1,-1 1 0,1 0 0,0 0 0,0 0 1,-1 0-1,1 0 0,0 0 0,0 0 0,-1 0 1,1 0-1,0 0 0,0 0 0,-1 0 0,1 1 1,0-1-1,0 0 0,-1 0 0,1 1 0,0-1 0,-1 1 1,1-1-1,0 1 0,-1-1 0,1 1 0,-1-1 1,1 1-1,-1-1 0,1 1 0,-1-1 0,1 1 1,-1 0-1,0-1 0,1 1 0,-1 0 0,0 0 0,0-1 1,1 1-1,-1 0 0,0-1 0,0 1 0,0 0 1,0 0-1,0 0 0,0-1 0,0 1 0,0 0 1,0 0-1,0 0 2,-8 45-80,7-43 80,-26 105 53,27-108-83,0-1-1,0 1 1,1 0-1,-1-1 1,0 1-1,0 0 1,0 0-1,1-1 1,-1 1-1,0 0 1,1 0-1,-1-1 1,0 1-1,1 0 1,-1 0-1,0 0 1,1 0-1,-1 0 1,0-1-1,1 1 1,-1 0-1,0 0 1,1 0-1,-1 0 1,0 0-1,1 0 1,-1 0-1,0 0 1,1 0-1,-1 0 1,1 1-1,-1-1 1,0 0-1,1 0 1,-1 0-1,0 0 1,1 0-1,-1 1 1,0-1-1,0 0 1,1 0-1,-1 0 1,0 1-1,0-1 1,1 0-1,-1 1 1,0-1-1,0 0 1,0 0-1,1 1 1,-1-1-1,0 0 1,0 1-1,0-1 1,0 1 30,17-19-1853</inkml:trace>
  <inkml:trace contextRef="#ctx0" brushRef="#br0" timeOffset="2777.913">22143 622 25934,'8'-2'52,"0"-1"0,-1 0 0,1 0 1,-1-1-1,0 0 0,0 0 0,0 0 1,-1-1-1,0 0 0,1-1 0,-2 1 1,1-1-1,-1 0 0,0-1 1,0 1-1,0-1 0,-1 0 0,0 0 1,-1 0-1,1-1 0,-1 0-52,-2 8 10,0-1 1,0 0-1,0 0 0,0 1 1,0-1-1,0 0 0,0 0 1,-1 0-1,1 0 0,0-1 1,0 1-1,-1 0 0,1 0 1,-1 0-1,1-1 0,-1 1 1,1 0-1,-1 0 0,0-1 1,0 1-1,0 0 0,1-1 1,-1 1-1,-1 0 0,1-1 1,0 1-1,0 0 0,0-1 1,-1 1-1,1 0 0,0 0 0,-1-1 1,1 1-1,-1 0 0,0 0 1,1 0-1,-1 0 0,0 0 1,0-1-1,0 2 0,0-1 1,0 0-1,0 0 0,0 0 1,0 0-1,0 0 0,0 1 1,0-1-1,0 1 0,0-1 1,-1 1-1,1-1 0,0 1 1,-1-1-1,1 1 0,0 0 1,-1 0-1,1 0 0,0 0 1,0 0-1,-1 0 0,0 0-10,-9 7 54,1 0-1,0 0 1,0 1-1,1 0 1,0 0-1,0 1 1,1 0 0,0 1-1,1 0 1,0 0-1,1 1 1,0 0-1,0 0 1,1 1-54,4-11 1,0 0 0,-1 1 0,1-1 0,0 0 0,0 1 0,0-1 0,0 1 0,1-1 0,-1 1 0,0-1 0,0 1 0,1-1 0,-1 1 0,1 0 0,0-1 0,-1 1 0,1 0 0,0 0 0,0-1 0,0 1 0,0 0 0,0-1 0,1 1 0,-1 0 0,0-1 0,1 1 0,-1 0 0,1-1 0,0 1 0,0-1 0,-1 1 0,1-1 0,0 1 0,0-1 0,0 1 0,0-1 0,1 0 0,-1 0 0,0 0 0,1 0 0,-1 1 0,0-2 0,1 1 0,-1 0 0,1 0 0,-1 0 0,1-1 0,0 1 0,-1-1 0,2 1-1,112-41 15,-74 20 2,-32 16-17,-1-1 0,1 1 0,0 1-1,0-1 1,0 2 0,0-1 0,1 1-1,-1 1 1,1-1 0,-1 2-1,1-1 1,0 1 0,-1 1 0,1 0-1,-1 0 1,1 1 0,-1 0 0,0 1-1,0-1 1,8 5 0,-15-5-1,-1 0 0,1 1-1,0-1 1,-1 0 0,1 1 0,-1 0-1,0-1 1,0 1 0,0 0 0,0-1-1,0 1 1,-1 0 0,1 0 0,-1 0-1,1 0 1,-1 0 0,0 0 0,-1-1-1,1 1 1,0 0 0,-1 0 0,1 0-1,-1 0 1,0 0 0,0-1 0,0 1-1,0 0 1,-2 1 1,-5 36 154,11-42-126,1 0-19,0-1 0,-1 0 0,1 0 0,-1 0 0,0 0-1,1 0 1,-2-1 0,1 0 0,0 1 0,-1-1 0,1 0 0,-1 0 0,0-1 0,-1 1 0,1 0 0,-1-1 0,1 1 0,-1-1 0,-1 1 0,1-1 0,-1 1 0,0-4-9,-5-105 37,5 110-274,0 3-204,27 15-3084,-6-1 1838</inkml:trace>
  <inkml:trace contextRef="#ctx0" brushRef="#br0" timeOffset="3365.541">22924 514 25325,'-14'20'288,"6"-10"-114,0 0 0,0 1 0,1 0-1,0 0 1,1 1 0,1 0 0,0 0 0,0 0 0,1 1 0,1-1 0,-2 12-174,4-22 3,1-1 0,0 1 0,0 0 0,0-1 0,0 1 0,0-1 0,0 1 0,0 0 0,0-1 0,1 1 0,-1-1 0,0 1 0,1-1 0,0 1 0,-1-1 0,1 1 0,0-1 0,0 0 0,-1 1 0,1-1 0,0 0 0,1 0 0,-1 1 0,0-1 0,0 0 0,0 0 0,1 0 0,-1 0 0,0-1 0,1 1 0,-1 0 0,1-1 0,-1 1 0,1 0 0,-1-1 0,1 0 0,-1 1 0,1-1 0,-1 0 0,1 0 0,0 0 0,-1 0 0,1 0 0,-1 0 0,1-1 0,0 1 0,-1 0 0,1-1 0,-1 1-3,74-35 78,-51 17-126,-1-1 0,-1-2-1,-1 0 1,0-1-1,-2-1 1,0-1 0,-2-1-1,-1 0 1,-1-1 0,-1-1-1,7-19 49,-12 22-345,-28 33-251,-1 15 677,2 0 0,1 0 1,1 2-1,1 0 0,1 1 1,2 0-1,0 1 0,2 0 1,1 2-82,1 59 572,8-86-569,0-1 1,0 1-1,1 0 0,0-1 1,-1 1-1,1 0 1,0-1-1,0 1 0,0-1 1,0 0-1,1 1 0,-1-1 1,1 0-1,-1 0 1,1 0-1,0 0 0,0 0 1,0 0-1,0 0 0,0 0 1,0-1-1,1 0 1,-1 1-1,0-1 0,1 0 1,-1 0-1,1 0 0,-1 0 1,1 0-1,0-1 1,-1 1-1,1-1-3,10-1-30,0-1 1,0-1-1,0 0 1,0-1-1,0 0 1,-1-1-1,0 0 1,0-1-1,0 0 1,0-1-1,-1 0 1,-1-1-1,1 0 1,-1-1-1,0 0 1,-1-1-1,4-5 30,31-25-127,-2-1-1,-2-2 1,-2-2-1,-1-1 1,-3-2 0,-2-1-1,-2-2 1,-2-1-1,-3-1 1,9-30 127,-33 79 15,3-4 11,-1 0 1,-1 0 0,0-1-1,0 1 1,0-1 0,-1 1-1,-1-1 1,1 1-1,-1-1 1,-1 0 0,0 1-1,-1-6-26,1 13 14,0 0 0,0 0 0,0 0 0,-1 0-1,1 1 1,0-1 0,-1 0 0,1 1 0,0-1 0,-1 0-1,1 1 1,-1 0 0,1-1 0,-1 1 0,1 0 0,-1 0-1,1 0 1,-1 0 0,1 0 0,-1 0 0,1 0 0,-1 1-1,1-1 1,-1 0 0,1 1 0,-1-1 0,1 1 0,0 0-1,-1-1 1,1 1 0,0 0 0,0 0 0,-1 0 0,1 0-1,0 0 1,0 0 0,0 0 0,0 0 0,0 0 0,0 1-1,1-1 1,-1 0 0,0 1-14,-14 19 72,0 0-1,1 0 1,2 1 0,0 1-1,1 0 1,1 1-1,2 0 1,0 0 0,2 1-1,-4 24-71,3-23 142,-19 148 575,25-166-704,1 1-1,0 0 1,1 0 0,0 0-1,0 0 1,1 0-1,0 0 1,1-1 0,0 1-1,0-1 1,1 0-1,0 0 1,0 0-1,1 0 1,0-1 0,0 1-1,1-1 1,2 2-13,-6-7-57,0 0 1,1 0-1,-1-1 1,0 1-1,1 0 1,0-1-1,-1 0 1,1 1-1,0-1 1,0 0-1,-1 0 1,1-1-1,0 1 1,0 0-1,0-1 0,0 0 1,0 0-1,0 0 1,0 0-1,0 0 1,2-1 56,31-9-580</inkml:trace>
  <inkml:trace contextRef="#ctx0" brushRef="#br0" timeOffset="8142.886">27597 356 24485,'-44'267'1694,"43"-265"-1680,1 0 0,0 0 1,-1 0-1,1 0 0,0 0 0,0 0 1,0 0-1,0 0 0,1 0 0,-1 0 1,1 0-1,-1 0 0,1 0 0,-1 0 1,1 0-1,0 0 0,0 0 0,0 0 1,0 0-1,1-1 0,-1 1 0,0 0 1,1-1-1,-1 1 0,1-1 0,-1 0 1,1 1-1,0-1 0,0 0 0,-1 0 1,1 0-1,0 0 0,0-1 0,0 1 1,0 0-1,0-1 0,0 1 0,0-1-14,8-3 63,0 0 0,0-1 0,0 0 0,-1-1 0,0 0 0,0-1 0,0 0 0,0 0 0,-1-1 0,0 0 0,-1 0 0,7-8-63,-10 11 13,187-230 380,-191 234-386,0 1-1,1-1 1,-1 0-1,0 1 1,0-1 0,1 0-1,-1 0 1,0 1-1,1-1 1,-1 0 0,0 0-1,0 0 1,1 1-1,-1-1 1,0 0 0,1 0-1,-1 0 1,0 0-1,1 0 1,-1 0 0,1 0-1,-1 0 1,0 0-1,1 0 1,-1 0 0,0 0-1,1 0 1,-1 0 0,1 0-1,-1 0 1,0 0-1,1 0 1,-1 0 0,0 0-1,1-1 1,-1 1-1,0 0 1,0 0 0,1 0-1,-1-1 1,0 1-1,1 0 1,-1-1 0,0 1-1,0 0 1,0 0-1,1-1 1,-1 1-7,-10 37 64,9-35-58,-11 36 43,1 1 0,3 0 1,1 0-1,1 1 0,2 16-49,3-55 2,1 0 0,-1 0 0,1 0 0,0 0 0,-1 0-1,1 0 1,0 0 0,0 0 0,0 1 0,0-1 0,0 0-1,0 0 1,0 0 0,1 0 0,-1 0 0,0 0 0,1 1-1,-1-1 1,0 0 0,1 0 0,-1 0 0,1 0 0,0 0-1,-1-1 1,1 1 0,0 0 0,0 0 0,-1 0 0,1 0-1,0-1 1,0 1 0,0 0 0,0-1 0,0 1 0,0-1-1,0 1 1,0-1 0,0 1 0,0-1 0,0 0 0,0 0-1,1 1 1,-1-1 0,0 0 0,0 0 0,0 0 0,0 0-1,0 0 1,0-1 0,1 1 0,-1 0 0,0 0 0,0-1-1,0 1 1,0-1 0,1 1-2,9-7 22,-1 0 0,1-1 0,-1 0 0,0 0 0,-1-1 0,0-1 0,-1 1 0,0-1 0,0-1 0,-1 1 0,3-8-22,54-62 92,-64 79-92,1 1 0,-1-1 0,1 1 0,-1-1 0,1 1 0,-1-1 0,1 1 0,0-1 0,-1 1 0,1-1 0,0 1 0,0 0 0,-1-1 0,1 1 0,0 0 0,-1 0 0,1 0 0,0 0 0,0-1 0,0 1 0,-1 0 0,1 0 0,0 0 0,0 1 0,-1-1 0,1 0 0,0 0 0,0 0 0,-1 0 0,1 1 0,0-1 0,0 0 0,-1 1 0,1-1 0,0 1 0,-1-1 0,1 0 0,-1 1 0,1 0 0,-1-1 0,1 1 0,-1-1 0,1 1 0,-1 0 0,1-1 0,-1 1 0,1 0 0,-1-1 0,0 1 0,0 0 0,1 0 0,-1-1 0,0 1 0,0 0 0,0 0 0,0-1 0,0 1 0,11 55-43,-10-47 46,19 83 33,-18-90-90,0-1 1,0 0 0,0 0 0,0 0 0,0-1-1,0 1 1,0 0 0,0-1 0,0 1 0,0-1 0,0 0-1,1 0 1,-1 0 0,0 0 0,0 0 0,0 0 0,0-1-1,1 1 1,-1 0 0,0-1 0,0 0 0,0 0 0,0 1-1,0-1 1,0-1 0,-1 1 0,1 0 0,0 0 0,0-1-1,-1 1 1,1 0 0,-1-1 0,2-1 53,10-5-1118,16-6-328</inkml:trace>
  <inkml:trace contextRef="#ctx0" brushRef="#br0" timeOffset="8473.372">28534 494 24973,'-7'5'66,"-1"1"-1,1 1 0,0 0 1,1 0-1,-1 0 0,1 1 1,1-1-1,0 2 0,0-1 1,0 0-1,1 1 1,0 0-1,1 0 0,0 0 1,0 0-1,1 1 0,0-1 1,1 1-1,0-1 0,0 1 1,1 0-1,1-1 0,0 3-65,-1-10 9,0 0 1,0 0-1,0 0 0,1 0 0,-1 0 0,1 0 0,0 0 0,-1 0 0,1-1 0,0 1 1,0 0-1,0 0 0,0-1 0,1 1 0,-1-1 0,0 1 0,1-1 0,-1 1 0,1-1 1,-1 0-1,1 0 0,-1 0 0,1 0 0,0 0 0,0 0 0,0 0 0,-1-1 0,1 1 0,0 0 1,0-1-1,0 0 0,0 1 0,0-1 0,0 0 0,0 0 0,0 0 0,0 0 0,0-1 1,0 1-1,0 0 0,0-1 0,0 1 0,0-1 0,-1 0 0,1 0 0,0 0 0,0 0 1,-1 0-1,1 0 0,0 0 0,-1 0 0,1-1 0,0 0-9,7-5 52,-1-1 1,0-1-1,0 1 1,0-1-1,-1-1 0,-1 1 1,1-1-1,-1 0 0,-1-1 1,0 1-1,-1-1 0,0 0 1,0 0-1,-1-1 0,-1 1 1,0-1-1,-1 1 1,0-1-1,0 0 0,-1 1 1,-1-1-1,0 0 0,-1 0-52,2 9-3,0 1-1,0 0 0,0 0 1,-1 0-1,1 0 1,-1 0-1,0 0 0,1 0 1,-1 0-1,0 1 0,0-1 1,0 0-1,0 0 1,-1 1-1,1-1 0,0 0 1,-1 1-1,1-1 0,-1 1 1,1 0-1,-1-1 1,0 1-1,0 0 0,0 0 1,1 0-1,-1 1 0,0-1 1,0 0-1,0 1 1,0-1-1,0 1 0,0-1 1,0 1-1,-1 0 0,1 0 1,0 0-1,0 0 1,0 0-1,0 1 0,0-1 1,0 1-1,0-1 0,0 1 1,0 0-1,0-1 1,0 1-1,1 0 0,-1 0 1,0 1-1,0-1 0,1 0 1,-1 1-1,1-1 1,-1 1-1,1-1 0,0 1 1,-1 0 3,0-1-84,0 1 1,0 1-1,0-1 0,0 0 1,0 0-1,1 1 1,-1-1-1,1 1 1,-1-1-1,1 1 1,0 0-1,0-1 0,0 1 1,0 0-1,1 0 1,-1 0-1,1 0 1,0-1-1,0 1 1,0 0-1,0 0 0,0 0 1,1 0-1,-1 0 1,1 0-1,0-1 1,-1 1-1,1 0 1,1 0-1,-1-1 1,0 1-1,1-1 0,-1 1 1,1-1-1,0 0 1,0 1-1,0-1 1,0 0-1,0 0 1,0 0-1,0-1 0,1 1 1,0 0 83,25 1-1783</inkml:trace>
  <inkml:trace contextRef="#ctx0" brushRef="#br0" timeOffset="8879.721">28828 514 23741,'-24'85'1527,"23"-83"-1519,1 1-1,0-1 1,0 1-1,0-1 1,0 0 0,1 1-1,-1-1 1,1 1 0,-1-1-1,1 0 1,0 1-1,0-1 1,0 0 0,0 0-1,0 0 1,1 1 0,-1-1-1,0-1 1,1 1-1,0 0 1,-1 0 0,1 0-1,0-1 1,0 1 0,0-1-1,0 0 1,0 1-1,0-1 1,1 0 0,-1 0-1,0-1 1,1 1 0,-1 0-1,0-1 1,2 1-8,6-2 10,-1 0 1,1 0-1,0-1 1,-1-1-1,1 0 1,-1 0-1,0-1 0,0 0 1,0 0-1,-1-1 1,1 0-1,-1 0 1,0-1-1,-1 0 1,1-1-1,-1 0 1,0 0-1,-1 0 1,5-8-11,10-8 32,-1-1 1,-2-1-1,0 0 1,-2-2-1,0 0 1,-2 0-1,-1-2 1,-2 1-1,0-2 1,-2 1-1,-1-2 1,-2 1 0,-1-1-1,-1 1 1,0-26-33,-5 19 65,1 37-62,0-1 1,0 1-1,0-1 0,0 1 1,-1-1-1,1 1 0,0 0 0,0-1 1,0 1-1,0-1 0,-1 1 1,1 0-1,0-1 0,0 1 1,-1-1-1,1 1 0,0 0 1,-1 0-1,1-1 0,0 1 1,-1 0-1,1-1 0,0 1 0,-1 0 1,1 0-1,-1 0 0,1-1 1,-1 1-1,1 0 0,0 0 1,-1 0-1,1 0 0,-1 0 1,1 0-1,-1 0 0,1 0 1,-1 0-1,1 0 0,0 0 1,-1 0-1,1 0 0,-1 0 0,1 1 1,-1-1-1,1 0 0,0 0 1,-1 0-1,1 1 0,-1-1 1,1 0-1,0 0 0,-1 1 1,1-1-1,0 0 0,-1 1 1,1-1-1,0 0 0,0 1 0,-1-1 1,1 1-1,0-1 0,0 0 1,0 1-1,0-1 0,-1 1 1,1-1-1,0 1 0,0-1 1,0 0-1,0 1-3,-15 23 74,0 0 1,2 0-1,1 2 1,1-1-1,1 2 0,1-1 1,1 1-1,2 0 0,-1 11-74,3-24 40,0 0-1,2 0 0,-1 0 1,2 0-1,0 1 0,0-1 0,2 1 1,0-1-1,0 0 0,1 1 0,1-1 1,0 0-1,1 0 0,1-1 0,0 1 1,2 2-40,-4-13-38,-1 0 1,1 0 0,0 0-1,1-1 1,-1 1 0,0-1-1,1 1 1,-1-1 0,1 0 0,0 0-1,-1-1 1,1 1 0,0-1-1,0 0 1,0 0 0,0 0-1,0 0 1,1-1 0,-1 0 0,0 0-1,0 0 1,0 0 0,0 0-1,0-1 1,1 0 0,-1 0-1,0 0 1,0 0 0,-1-1 0,1 0-1,0 0 1,0 0 0,-1 0-1,1 0 1,-1-1 0,2-1 37,18-21-1365</inkml:trace>
  <inkml:trace contextRef="#ctx0" brushRef="#br0" timeOffset="9470.048">29480 492 21669,'9'1'311,"-1"0"1,0-1 0,1 0 0,-1 0 0,0-1 0,1 0 0,-1-1 0,0 0-1,0 0 1,0 0 0,0-1 0,-1 0 0,1-1-312,3-2 112,-1 0 0,0 0-1,0-1 1,0 0 0,-1-1 0,0 0 0,0-1-1,-1 1 1,-1-2 0,1 1 0,-1-1 0,-1 0-1,5-9-111,-2-50 551,-9 67-538,0 1 1,-1-1 0,1 1-1,0 0 1,0-1-1,-1 1 1,1-1-1,-1 1 1,0 0 0,1-1-1,-1 1 1,0 0-1,0 0 1,1-1-1,-1 1 1,0 0-1,0 0 1,0 0 0,-1 0-1,1 0 1,0 1-1,0-1 1,0 0-1,-1 0 1,1 1 0,0-1-1,-1 1 1,1-1-1,-1 1 1,1-1-1,0 1 1,-1 0 0,1 0-1,-1 0 1,1 0-1,-1 0 1,1 0-1,-1 0 1,1 0 0,0 1-1,-1-1 1,1 1-1,-1-1 1,1 1-1,0-1 1,-1 1 0,1 0-1,0-1-13,-15 10 9,1 0-1,1 1 1,0 0-1,0 1 1,1 1 0,1 0-1,0 0 1,1 2-1,-9 12-8,13-19 14,0 0 0,0 0-1,1 1 1,0 0-1,0 0 1,1 1-1,1-1 1,-1 1 0,2 0-1,-1 0 1,1 1-1,1-1 1,0 1 0,0-1-1,1 1 1,0 0-1,1 0 1,1-1-1,-1 1 1,2 0 0,-1-1-1,3 6-13,-2-13 1,0 0-1,0 0 1,1 0-1,0 0 1,-1-1 0,1 1-1,0-1 1,0 1-1,1-1 1,-1 0 0,0 0-1,1-1 1,-1 1-1,1-1 1,0 1 0,-1-1-1,1 0 1,0-1-1,0 1 1,0-1-1,-1 0 1,1 1 0,0-2-1,0 1 1,0 0-1,0-1 1,-1 0 0,3 0-1,106-35 67,-49 3-44,-2-3 0,-1-2-1,-2-3 1,-2-3 0,-2-2-1,-2-2 1,17-23-23,-67 69 0,14-11 5,-2-1-1,1-1 1,-2 0 0,0-1 0,0-1 0,-2 0-1,0-1 1,-1 0 0,-1 0 0,1-3-5,-10 19-3,1 0 0,0-1 0,0 1 0,-1 0 1,1-1-1,-1 1 0,0 0 0,0-1 0,0 1 0,0 0 0,0-1 1,0 1-1,0 0 0,-1-1 0,1 1 0,-1 0 0,0 0 0,0 0 1,0-1-1,0 1 0,0 0 0,0 0 0,0 0 0,-1 0 0,1 1 0,-1-1 1,1 0-1,-1 0 0,0 1 0,0-1 0,0 1 0,0 0 0,0 0 1,0-1-1,0 1 0,0 0 0,0 1 0,0-1 0,-1 0 0,1 1 1,0-1-1,-1 1 0,1 0 0,0-1 0,-1 1 0,1 0 0,0 1 1,-3-1 2,-5 0-6,1 1 1,-1 0 0,0 0 0,1 1 0,-1 1-1,1-1 1,0 1 0,0 1 0,0 0 0,0 0-1,0 1 1,1 0 0,0 0 0,0 1 0,0 0-1,1 0 1,0 1 0,0 0 0,1 0 0,-1 1-1,1 1 6,-9 10 40,2 1-1,0 1 0,1 0 1,1 1-1,1 0 0,1 1 1,1 0-1,0 1-39,5-17 12,0-1 0,1 0 0,-1 1 0,1-1 0,0 1 0,1-1 0,0 1 1,0 0-1,0 0 0,1 0 0,0 0 0,0 0 0,1-1 0,0 1 0,0 0 0,0 0 0,1-1 0,0 1 0,1-1 1,-1 1-1,1-1 0,0 0 0,1 0 0,-1 0 0,1-1 0,1 1 0,-1-1 0,1 0 0,-1 0 0,2 0 0,-1-1 1,0 0-1,1 0 0,1 0-12,98 6-191,-41-18-200</inkml:trace>
  <inkml:trace contextRef="#ctx0" brushRef="#br0" timeOffset="4810.55">24600 383 25621,'-7'-1'110,"-1"1"0,1 0 0,-1 1 0,1 0 0,0 0 0,-1 1 0,1-1 0,0 2 0,0-1 0,0 1 0,0 0-1,0 0 1,1 1 0,0 0 0,-1 0 0,1 0 0,1 1 0,-1 0 0,1 0 0,0 1 0,0-1 0,0 1 0,1 0-1,-1 2-109,3-6 38,-5 5-32,0 0 1,0 0 0,1 0-1,1 0 1,-1 1 0,1 0-1,0 1 1,1-1 0,0 1-1,0-1 1,1 1 0,-1 7-7,5-15-1,0 0 0,1 0 0,-1-1 0,0 1 0,1 0 0,-1-1 0,1 1 0,-1-1 0,1 0 0,0 1 0,-1-1 0,1 0 0,-1 0 0,1 0 0,-1 0 0,1 0 0,0 0 0,-1 0 0,1-1 0,-1 1 1,1-1-1,-1 1 0,1-1 0,-1 1 0,0-1 0,1 0 0,-1 0 0,0 0 0,1 0 0,-1 0 0,0 0 0,0 0 0,0 0 0,0 0 0,0 0 0,0-1 1,132-124 66,-62 52-28,-71 75-39,-1 0-1,1 0 1,0 0-1,0 0 1,0 1 0,0-1-1,0 0 1,0 0-1,0 0 1,0 0-1,0 0 1,0 0 0,1 1-1,-1-1 1,1 0-1,-1 0 1,0 0 0,1 0-1,0 0 1,-1 0-1,1 0 1,-1 0-1,1-1 1,0 1 0,0 0-1,0 0 1,0 0-1,-1-1 1,1 1 0,0 0-1,0-1 1,0 1-1,0-1 1,0 1-1,0-1 1,1 0 0,-1 1-1,0-1 1,0 0-1,0 0 1,0 0 0,0 0-1,0 0 1,1 0-1,-1 0 1,0 0-1,0 0 1,0 0 0,0-1-1,0 1 1,0 0-1,0-1 1,0 1 0,0-1-1,0 1 1,0-1-1,0 0 1,0 1-1,0-1 1,0 0 0,0 0-1,0 0 1,0 0 1,-2 109-105,-5-1 0,-12 58 105,2-49 112,-5 0-1,-18 47-111,37-151 45,-2 1-1,0-1 1,0-1-1,-1 1 1,-1-1-1,0 1 1,0-2-1,-1 1 1,0-1-1,-1 0 1,-8 8-46,14-16 20,0-1 0,0 1-1,-1-1 1,1 0-1,0 1 1,-1-1-1,1-1 1,-1 1-1,0 0 1,1 0-1,-1-1 1,0 0-1,1 1 1,-1-1-1,0 0 1,1 0-1,-1-1 1,0 1-1,1 0 1,-1-1-1,1 0 1,-1 1-1,1-1 1,-1 0-1,1 0 1,-1-1-1,1 1 1,0 0-1,-1-1 1,1 0 0,0 1-1,0-1 1,0 0-1,1 0 1,-1 0-1,0 0 1,1 0-1,-1-1 1,1 1-1,0 0 1,-1-1-1,1 1 1,0-1-1,1 1 1,-1-1-1,0 1 1,1-1-1,-1 0 1,1 1-1,0-1 1,0 0-1,0 0-18,2-27 7,0-1-1,2 0 1,1 1 0,2 0-1,1 0 1,1 1-1,2 0 1,0 1-1,2 0 1,2 1-1,0 0 1,1 1-7,6-15-749,2 2-1,1 0 1,2 1-1,31-33 750,-22 35-1994</inkml:trace>
  <inkml:trace contextRef="#ctx0" brushRef="#br0" timeOffset="5250.417">24980 358 24237,'3'3'1235,"-1"5"-1185,0 0-1,0 0 1,-1 0 0,0 1-1,-1-1 1,1 0-1,-2 0 1,1 1 0,-1-1-1,0 0 1,-1 0 0,0 0-1,0 2-49,-3 14 95,-24 202 1926,45-343-1026,-3-40-819,-13 157-192,5 10-39,-5-6 53,0 0 0,1-1 0,-1 1 0,1 0 0,0-1 0,1 1-1,-1-1 1,0 0 0,1 1 0,0-1 0,0 0 0,0 0 0,0 0 0,0 0 0,1 0 0,-1 0 0,1-1 0,0 1 0,0-1 0,0 0 0,0 0 0,0 0-1,0 0 1,1 0 0,-1-1 0,0 1 0,1-1 0,-1 0 0,1 0 0,0 0 0,-1-1 0,1 1 0,0-1 0,-1 0 0,1 0 0,0 0 0,0-1-1,-1 1 1,1-1 0,0 0 0,-1 0 0,1 0 2,51-45-764,-53 44-508,-1 2-781</inkml:trace>
  <inkml:trace contextRef="#ctx0" brushRef="#br0" timeOffset="6161.588">25463 445 23277,'-8'-33'3494,"-1"32"-2035,5 2-1450,1-1-1,0 1 1,0 0 0,0 0 0,0 0-1,0 0 1,1 1 0,-1-1-1,0 1 1,1 0 0,-1 0-1,1-1 1,-1 2 0,1-1 0,0 0-1,0 0 1,0 1 0,0-1-1,0 1 1,0 0 0,0 1-9,-7 17-1,0 0 0,2 0 0,0 1 1,1 0-1,2 0 0,0 0 0,1 5 1,2 23 51,1-49-49,1 0-1,-1 0 1,0 0 0,0-1-1,0 1 1,1 0-1,-1 0 1,0 0 0,0-1-1,1 1 1,-1 0 0,1 0-1,-1-1 1,1 1 0,-1 0-1,1-1 1,0 1-1,-1-1 1,1 1 0,0-1-1,-1 1 1,1-1 0,0 1-1,-1-1 1,1 1 0,0-1-1,0 0 1,0 0 0,-1 1-1,1-1 1,0 0-1,0 0 1,0 0 0,0 0-1,0 0 1,-1 0 0,1 0-1,0 0 1,0 0 0,0 0-1,0-1 1,-1 1-1,1 0 1,0 0 0,0-1-1,0 1 1,-1-1 0,1 1-1,0-1 1,-1 1 0,1-1-1,0 1 1,-1-1-1,1 1 1,-1-1 0,1 0-1,0 0-1,142-157 156,-132 144-154,-1 2 0,2-1 0,0 1 0,0 1 0,1 0 0,0 1 0,1 0 0,1 1 0,-1 1 0,1 0 0,0 1 0,1 1 0,16-5-2,-31 11-3,0 0 0,0 0 1,0 0-1,-1 0 0,1 0 1,0 0-1,0 0 0,0 0 1,0 0-1,0 0 0,0 0 1,0 1-1,0-1 0,0 0 0,0 1 1,0-1-1,-1 1 0,1-1 1,0 1-1,0-1 0,0 1 1,-1 0-1,1-1 0,0 1 1,-1 0-1,1-1 0,-1 1 1,1 0-1,-1 0 0,1 0 0,-1 0 1,1-1-1,-1 1 0,0 0 1,1 0-1,-1 0 0,0 0 1,0 0-1,0 0 0,0 0 1,0 0-1,0 0 0,0 0 1,0 0-1,0 0 0,0 0 0,-1 0 1,1 0-1,0 0 0,-1-1 1,1 2 2,-19 49-141,-9-4 101,-20 56 156,48-102-116,0 0 0,0-1-1,0 1 1,0-1 0,0 1-1,1 0 1,-1-1-1,0 1 1,0-1 0,1 1-1,-1-1 1,0 1 0,1-1-1,-1 1 1,1-1-1,-1 1 1,0-1 0,1 1-1,-1-1 1,1 0-1,-1 1 1,1-1 0,0 0-1,-1 1 1,1-1 0,-1 0-1,1 0 1,0 1-1,-1-1 1,1 0 0,-1 0-1,1 0 1,0 0 0,-1 0-1,1 0 1,0 0-1,-1 0 1,1 0 0,-1 0-1,1-1 1,0 1 0,-1 0-1,1 0 1,-1 0-1,1-1 1,-1 1 0,1 0-1,0-1 1,-1 1-1,1-1 1,-1 1 0,0 0-1,1-1 1,34-17 8,78-93 150,-112 110-154,8 18-58,5 50-23,-14-61 76,0 0 1,0 0-1,0 0 0,1 0 1,0 0-1,0-1 1,1 1-1,-1 0 0,1-1 1,0 1-1,1-1 1,-1 0-1,1 1 1,0-1-1,0-1 0,1 1 1,0 0-1,-1-1 1,1 0-1,1 0 0,-1 0 1,1 0-1,-1 0 1,1-1-1,0 0 1,1 0-1,-1-1 0,0 1 1,2-1 0,1-1 15,0 0 1,0-1-1,0 0 1,0 0-1,0-1 1,0 0-1,0 0 1,0-1-1,0 0 1,-1 0-1,1-1 1,0 0-1,-1 0 1,0-1-1,0 0 1,0 0-1,-1-1 1,1 0 0,-1 0-1,0 0 1,0-1-1,-1 0 1,0 0-1,0-1 1,0 1-1,-1-1 1,0 0-1,0 0 1,0 0-1,-1-1 1,-1 1-1,1-1 1,-1 0-1,0 0 1,-1 0-1,0 0 1,0 0-1,-1-5-15,0 8 15,-1 1 0,1-1 0,-1 1-1,-1-1 1,1 1 0,0 0 0,-1-1-1,0 1 1,0 0 0,0 0 0,-1 0 0,0 0-1,1 1 1,-1-1 0,0 1 0,-1 0-1,1-1 1,0 1 0,-1 1 0,0-1 0,0 1-1,0-1 1,0 1 0,0 0-15,4 2-2,1 0-1,-1 1 1,1-1-1,-1 0 1,1 0 0,-1 1-1,0-1 1,1 0 0,-1 0-1,1 1 1,-1-1-1,0 1 1,1-1 0,-1 0-1,0 1 1,0-1 0,1 1-1,-1-1 1,0 1-1,0-1 1,0 0 0,1 1-1,-1-1 1,0 1 0,0-1-1,0 1 1,0-1-1,0 1 1,0-1 0,0 1-1,0-1 1,0 1 0,0-1-1,0 1 1,0-1-1,-1 1 1,1-1 0,0 1-1,0-1 1,0 1 0,-1-1-1,1 1 1,0-1-1,-1 0 1,1 1 0,0-1-1,-1 1 1,1-1-1,0 0 1,-1 1 0,1-1-1,-1 0 1,1 0 0,-1 1-1,1-1 3,49-2-1203,-23-6-302</inkml:trace>
  <inkml:trace contextRef="#ctx0" brushRef="#br0" timeOffset="6823.996">26437 97 26838,'-6'156'1527,"5"-85"-1435,4 0 0,2 0 1,4-1-1,3 5-92,-11-73 84,-11-272 47,26 298-342,-14-25 208,0 1 0,0-1 0,0 0 0,0 0-1,1 0 1,-1-1 0,1 1 0,-1 0 0,1-1 0,0 0-1,0 0 1,0 0 0,0 0 0,1 0 0,-1-1 0,1 1-1,-1-1 1,1 0 0,-1 0 0,1 0 0,-1 0 0,1-1 0,0 0-1,-1 1 1,1-1 0,0 0 0,-1-1 0,1 1 0,0-1-1,2 0 4,4-2 0,1 1 0,-1-1-1,-1-1 1,1 0-1,0 0 1,-1-1 0,0 0-1,0-1 1,0 0-1,3-4 1,-2 2 9,-1-2 0,-1 1 0,1-1 0,-2-1-1,0 0 1,0 0 0,0 0 0,-2 0-1,1-1 1,-2 0 0,1 0 0,-2-1-1,1 1 1,-2-1 0,0 0 0,0 0 0,-1 1-1,-1-1 1,0 0 0,-1 0 0,0 0-1,-1 0 1,0 0 0,-1 1 0,-1-1 0,-4-9-9,8 22 0,0-2-5,0 1 1,0-1 0,0 1-1,-1-1 1,1 1 0,0 0-1,-1-1 1,1 1 0,-1 0 0,1-1-1,-1 1 1,0 0 0,1 0-1,-1-1 1,0 1 0,0 0-1,0 0 1,0 0 0,0 0-1,0 0 1,0 0 0,-1 0-1,1 1 1,0-1 0,0 0-1,-1 0 1,1 1 0,0-1 0,-1 1-1,1 0 1,0-1 0,-1 1-1,1 0 1,-1 0 0,1 0-1,-1 0 1,1 0 0,-1 0-1,1 0 1,0 0 0,-1 0-1,1 1 1,-1-1 4,-59 106-285,58-100 282,-4 6 16,0 0-1,0 1 1,1 0 0,1 0-1,0 0 1,1 1 0,0-1-1,1 1 1,1 0 0,0 0-1,1 0 1,0 0 0,2 0-1,-1 1 1,1-1 0,3 6-13,0-15-4,0 0 1,1 0-1,0 0 1,0-1 0,0 0-1,0 0 1,1-1-1,-1 1 1,1-1-1,0 0 1,0-1-1,1 1 1,-1-1 0,0 0-1,1-1 1,-1 0-1,1 0 1,-1 0-1,1-1 1,0 0-1,-1 0 1,1 0 0,-1-1-1,1 0 1,-1-1-1,1 1 1,-1-1-1,0 0 1,6-3 3,28-1-30,-36 5 34,68 0-1083,-71 1 1034,1 1-1,0-1 0,-1 0 0,1 0 1,-1 1-1,1-1 0,-1 1 0,1-1 1,-1 1-1,0 0 0,1 0 1,-1-1-1,0 1 0,1 0 0,-1 0 1,0 0-1,0 0 0,0 1 0,0-1 1,0 0-1,0 0 0,0 1 1,0-1-1,-1 0 0,1 1 0,-1-1 1,1 1-1,0-1 0,-1 1 0,0-1 1,1 1-1,-1-1 0,0 1 1,0-1-1,0 1 0,0-1 0,0 1 1,0 0-1,-1-1 0,1 1 0,-1 0 46,-22 52-984,5-26 32</inkml:trace>
  <inkml:trace contextRef="#ctx0" brushRef="#br0" timeOffset="20785.4">29966 2860 14627,'-8'7'771,"0"0"0,1 1 0,-1 0 0,1 0 0,1 1 0,0 0 0,0 0 0,1 0 0,0 1 0,-1 2-771,-45 169 690,45-147 57,-6 24-231,0 4 223,-2-1 1,-3 0-1,-2-1 0,-7 9-739,25-67 328,3-7-46,90-232 127,54-265-361,-175 625-227,21-89 184,2-1 0,0 1 1,2 0-1,2 0 0,2 28-5,-1-61 2,1 1-1,0-1 1,0 0 0,0 0 0,-1 0 0,1 1 0,0-1 0,1 0-1,-1 0 1,0 0 0,0 1 0,0-1 0,1 0 0,-1 0 0,1 0 0,-1 0-1,1 0 1,-1 0 0,1 0 0,-1 0 0,1 0 0,0 0 0,0 0-1,0 0 1,-1 0 0,1 0 0,0 0 0,0-1 0,0 1 0,0 0 0,0-1-1,0 1 1,1-1 0,-1 1 0,0-1 0,0 0 0,0 1 0,0-1 0,1 0-1,-1 0 1,0 0 0,0 0 0,0 0 0,1 0 0,-1 0 0,0 0-1,0 0 1,0-1 0,0 1 0,1 0 0,-1-1 0,0 1 0,0-1 0,0 1-1,0-1 1,0 0 0,0 1 0,0-1 0,0 0 0,0 0 0,0 0-1,-1 0 1,1 1 0,0-1 0,0-1-2,157-168 140,59-128-60,-196 267-64,-20 31-16,0 0-1,-1 0 0,1 0 1,-1 0-1,1 0 1,0 0-1,-1 0 1,1 0-1,0 0 1,-1 1-1,1-1 0,-1 0 1,1 0-1,-1 1 1,1-1-1,-1 0 1,1 1-1,-1-1 1,1 0-1,-1 1 0,1-1 1,-1 1-1,0-1 1,1 1-1,-1-1 1,1 1-1,-1-1 1,0 1-1,0-1 0,1 1 1,-1-1-1,0 1 1,0 0-1,0-1 1,0 1-1,0-1 1,0 1-1,1 0 0,-1-1 1,-1 1-1,1-1 1,0 1-1,0 0 1,0-1-1,0 1 0,0-1 1,0 1-1,-1 0 1,1-1-1,0 1 1,-1-1-1,1 1 1,0-1-1,-1 1 0,1-1 1,0 1-1,-1-1 1,1 0-1,-1 1 1,1-1 0,-84 309 69,54-214 43,12-46-13,3 1-1,2 1 1,2 0 0,-2 29-99,13-78-13,-1-1 0,1 1 0,0-1 0,-1 1 0,1-1 0,0 1 0,0-1 0,0 1 0,0-1 0,0 1 0,1-1 0,-1 1 0,0-1 0,1 1 0,-1-1 0,1 1 0,0-1 0,-1 1 0,1-1 0,0 0 0,0 1 0,0-1 0,0 0 0,0 0 0,0 0 0,0 0 0,0 1 0,0-2 0,1 1 0,-1 0 13,15 1-1137</inkml:trace>
  <inkml:trace contextRef="#ctx0" brushRef="#br0" timeOffset="21054.045">30650 3098 22077,'-5'-6'1000,"5"6"928,0 0-839,0 0-33,0 0-192,-8 20-464,15-1-200,5 2-176,2-2-16,9-3-8,5-4 16,9-11-80,6-4-592</inkml:trace>
  <inkml:trace contextRef="#ctx0" brushRef="#br0" timeOffset="21800.199">31123 3073 23405,'-58'377'3322,"59"-377"-3303,-1 0 0,1-1 0,-1 1 0,1 0 0,-1-1 0,1 1-1,-1 0 1,1 0 0,-1-1 0,1 1 0,-1 0 0,1 0 0,0 0 0,-1 0 0,1 0 0,-1 0 0,1 0 0,-1 0 0,1 0-1,0 0 1,-1 0 0,1 0 0,-1 0 0,1 0 0,-1 1 0,1-1 0,-1 0 0,1 0 0,-1 1 0,1-1 0,-1 0 0,1 1-1,-1-1 1,1 0 0,-1 1 0,0-1 0,1 1 0,-1-1 0,0 1 0,1-1 0,-1 1 0,0-1 0,0 1 0,1-1 0,-1 1-1,0-1 1,0 1 0,0 0-19,24-32 39,-1 0-1,-2-2 0,-1 0 0,-2-1 1,-1-1-1,-2-1 0,-1 0 1,-1-3-39,15-35 83,-17 56-62,-10 25-29,-23 144-12,8-51 157,15-100-133,0 0-1,0 1 1,0-1 0,0 0-1,0 1 1,-1-1-1,1 0 1,0 0 0,0 0-1,0 0 1,0 0-1,0 0 1,0 0-1,0 0 1,0 0 0,0 0-1,0 0 1,-1-1-1,1 1 1,0 0-1,0-1 1,0 1 0,0-1-1,-1 1 1,1-1-1,0 1 1,0-1-1,-1 1 1,1-1 0,0 0-1,-1 1 1,1-1-1,-1 0 1,1 0-1,-1 1 1,1-1 0,-1 0-1,1 0 1,-1 0-1,0 0 1,0 1-1,1-1 1,-1 0 0,0-1-4,0 2 1,133-189 88,-133 188-89,0 1-1,0-1 1,0 1-1,0-1 1,0 1-1,0-1 1,1 1-1,-1-1 1,0 1-1,0-1 1,1 1-1,-1 0 1,0-1-1,0 1 1,1-1-1,-1 1 1,1 0-1,-1-1 1,0 1-1,1 0 1,-1-1-1,1 1 1,-1 0-1,1 0 1,-1-1-1,1 1 1,-1 0-1,1 0 1,-1 0-1,1 0 0,-1 0 1,1-1-1,-1 1 1,1 0-1,-1 0 1,1 0-1,-1 1 1,1-1-1,-1 0 1,1 0-1,-1 0 1,1 0-1,-1 0 1,1 1-1,-1-1 1,1 0-1,-1 0 1,1 1-1,-1-1 1,0 0-1,1 1 1,-1-1-1,1 0 1,-1 1-1,0-1 1,0 0-1,1 1 1,-1-1-1,0 1 1,1-1-1,-1 1 1,0-1-1,0 1 1,0-1-1,0 1 1,1-1-1,-1 1 0,0-1 1,0 1-1,0-1 1,-3 42-44,-63 182 420,65-220-310,30-27-82,-11-6-840,-1-4-575</inkml:trace>
  <inkml:trace contextRef="#ctx0" brushRef="#br0" timeOffset="22127.039">31574 3145 26110,'-7'17'175,"1"1"1,0 0 0,2 1 0,0-1 0,1 1 0,1 0 0,1-1 0,0 1 0,2 8-176,-1-26 13,0 1 1,-1-1-1,1 0 1,0 0 0,0 1-1,0-1 1,0 0 0,1 1-1,-1-1 1,0 0-1,0 1 1,1-1 0,-1 0-1,1 0 1,-1 0 0,1 1-1,-1-1 1,1 0-1,0 0 1,0 0 0,0 0-1,-1 0 1,1 0 0,0 0-1,0 0 1,0-1-1,0 1 1,1 0 0,-1 0-1,0-1 1,0 1 0,0-1-1,0 1 1,1-1-1,-1 1 1,0-1 0,1 0-1,-1 0 1,0 0 0,0 0-1,1 0 1,-1 0-1,0 0 1,1 0 0,-1 0-1,0 0 1,1-1 0,-1 1-1,0-1 1,0 1-1,1-1-13,5-8 40,0-1 0,-1 0 0,0 0-1,-1-1 1,0 0 0,-1 0 0,0 0 0,-1 0-1,0 0 1,0-1 0,-2 0-40,2-1 12,-1-1 1,-1 1 0,0-1-1,-1 1 1,-1-1-1,0 1 1,-1-1 0,0 1-1,-1-1-12,-5 13-85,5 2 50,1 0 0,0 1 0,0-1 1,0 1-1,0 0 0,0-1 0,0 1 0,0 0 0,0 0 1,1 0-1,-1 0 0,1 1 0,-1-1 0,1 0 0,0 1 1,0-1-1,0 0 0,0 1 0,0 0 0,1-1 0,-1 1 1,1-1-1,0 1 0,0 0 0,-1-1 0,2 3 35,2 6-1269</inkml:trace>
  <inkml:trace contextRef="#ctx0" brushRef="#br0" timeOffset="22502.112">31759 3146 26462,'-6'9'112,"0"0"1,0 0 0,1 0 0,0 1-1,1 0 1,0 0 0,0 0 0,1 1-1,0-1 1,1 1 0,0-1-1,1 1 1,0 0 0,1 0 0,1 5-113,-1-15 2,0 1 0,0 0 1,0-1-1,1 1 0,-1 0 1,1-1-1,-1 1 0,1 0 1,0-1-1,-1 1 0,1-1 1,0 1-1,0-1 0,0 0 0,0 1 1,1-1-1,-1 0 0,0 0 1,0 0-1,1 0 0,-1 0 1,1 0-1,-1 0 0,1 0 1,-1 0-1,1-1 0,-1 1 1,1-1-1,0 1 0,-1-1 1,1 0-1,0 1 0,-1-1 1,1 0-1,0 0 0,-1 0 1,1 0-1,0-1 0,0 1 0,-1 0 1,1-1-1,-1 1 0,1-1 1,0 0-3,67-43 79,-45 16-68,-2-1 1,-1 0-1,-1-2 1,-1 0-1,-2-1 0,-2-1 1,-1-1-1,-1 0 1,-2 0-1,-1-1 0,2-22-11,1-66-32,-38 165-89,15-18 110,-5 8 39,1 1-1,2 0 1,1 1-1,2 0 1,1 0-1,2 1 1,1 0-1,0 32-27,5-63-75,0 0 0,0-1 0,0 1 0,0 0 0,1 0 0,-1 0 0,1 0 0,0 0 0,0 0 0,1-1 0,-1 1 0,1 0-1,0-1 1,0 0 0,0 1 0,0-1 0,0 0 0,1 0 0,-1 0 0,1 0 0,0 0 0,0-1 0,0 1 0,2 0 75,14 1-1653</inkml:trace>
  <inkml:trace contextRef="#ctx0" brushRef="#br0" timeOffset="23091.944">32139 3162 26494,'5'3'23,"1"-1"1,-1 0 0,1 0 0,0-1 0,0 1 0,0-1-1,-1-1 1,1 1 0,0-1 0,0 0 0,0 0-1,0 0 1,0-1 0,0 0 0,0-1 0,0 1-1,0-1 1,-1 0 0,1 0 0,-1-1 0,0 1 0,1-1-1,-1-1 1,0 1 0,-1-1 0,1 1 0,-1-2-1,1 1 1,-1 0 0,0-1 0,-1 1 0,1-1 0,-1 0-1,0-1 1,0 1 0,-1 0 0,1-1 0,-1 1-1,-1-1 1,1 0 0,-1 0 0,1-1-24,-2 6 3,0 0 1,0 0-1,0-1 1,-1 1-1,1 0 1,0 0-1,0 0 1,-1-1-1,1 1 0,0 0 1,-1 0-1,0 0 1,1 0-1,-1 0 1,1 0-1,-1 0 1,0 0-1,0 0 1,1 0-1,-1 0 1,0 1-1,0-1 0,0 0 1,0 1-1,0-1 1,0 0-1,0 1 1,0-1-1,-1 1 1,1 0-1,0-1 1,0 1-1,0 0 1,0 0-1,-1-1 0,1 1 1,0 0-1,0 0 1,0 0-1,-1 1 1,1-1-1,-1 0-3,-7 9 24,1 0-1,-1 1 0,1 0 1,1 1-1,0-1 0,0 1 1,1 1-1,0-1 0,1 1 1,-1 5-24,-15 67 195,21-82-189,0 0-1,0 0 0,0 0 0,1 0 0,-1 0 0,0 0 0,1 0 0,-1-1 0,1 1 1,0 0-1,0 0 0,-1 0 0,1-1 0,0 1 0,1 0 0,-1-1 0,0 1 0,0-1 1,1 1-1,-1-1 0,1 0 0,-1 1 0,1-1 0,-1 0 0,1 0 0,0 0 0,0 0 1,-1 0-1,1-1 0,0 1 0,0-1 0,0 1 0,0-1 0,0 1 0,0-1 0,0 0 1,0 0-1,0 0 0,0 0 0,0-1 0,0 1-5,9-1 6,1 0 1,0-1-1,-1 0 0,1-1 1,-1 0-1,0-1 1,0-1-1,0 1 0,-1-2 1,0 1-1,0-1 0,0-1 1,0 0-1,-1 0 0,-1-1 1,1 0-1,-1-1 1,7-9-7,11-15 7,-1-2 0,-2-1 1,-2-1-1,11-24-7,-17 34 6,-1-2 0,-2 0 0,0 0-1,-2-1 1,-1-1 0,-2 0 0,-1 0 0,1-16-6,-7 46-1,0 0 1,1 0 0,-1 0-1,0 0 1,0 0-1,0 0 1,0 0 0,0 0-1,0 0 1,0 0-1,0-1 1,0 1 0,0 0-1,-1 0 1,1 0 0,0 0-1,-1 0 1,1 0-1,-1 0 1,1 0 0,-1 0-1,1 1 1,-1-1-1,0 0 1,1 0 0,-1 0-1,0 1 1,0-1 0,0 0-1,1 1 1,-1-1-1,0 0 1,0 1 0,0-1-1,0 1 1,0 0-1,0-1 1,0 1 0,0 0-1,0 0 1,-1-1 0,1 1-1,0 0 1,0 0-1,0 0 1,0 0 0,0 1-1,0-1 1,0 0-1,0 0 1,0 1 0,0-1-1,-1 1 1,-49 30 7,34-14 3,1 0-1,1 1 1,0 1-1,2 1 1,0 0-1,1 0 1,1 1 0,1 1-1,1 0 1,1 0-1,1 1 1,1 0-1,1 0 1,1 0-1,1 2-9,1-20 3,1 1 0,0-1 0,0 0 0,0 1 0,1-1 0,0 1 0,0-1 0,0 1 0,1-1 0,0 1 0,0-1 0,0 1 0,1-1 0,0 0 0,0 0 0,0 0 0,0 0 0,1 0 0,0 0 0,0-1 0,0 1 0,1-1 0,-1 0 0,1 0 0,0 0 0,0-1-1,1 1 1,-1-1 0,1 0 0,-1 0 0,1 0 0,0-1 0,0 0 0,0 0 0,1 0 0,-1-1 0,0 1 0,1-1 0,-1-1 0,1 1 0,-1-1 0,1 0 0,0 0-3,37-9 608</inkml:trace>
  <inkml:trace contextRef="#ctx0" brushRef="#br0" timeOffset="18596.867">27854 3063 21661,'0'0'2,"21"-25"1150,-21 25-1121,0 0 0,0-1 0,0 1 0,1 0-1,-1-1 1,0 1 0,1 0 0,-1-1 0,0 1 0,1 0 0,-1-1 0,0 1 0,1 0 0,-1 0 0,0 0 0,1-1 0,-1 1 0,1 0 0,-1 0 0,0 0 0,1 0 0,-1 0 0,1 0 0,-1 0 0,1 0 0,-1 0 0,1 0 0,-1 0 0,0 0 0,1 0 0,-1 0 0,1 0 0,-1 0 0,1 0 0,-1 1 0,0-1 0,1 0 0,-1 0 0,0 0 0,1 1 0,-1-1 0,0 0 0,1 1 0,-1-1 0,0 0-1,1 1 1,-1-1 0,0 0 0,0 1 0,1-1 0,-1 0 0,0 1 0,0-1 0,0 1 0,0-1 0,1 1 0,-1-1 0,0 0 0,0 1 0,0-1 0,0 1 0,0-1 0,0 1 0,0-1 0,0 0 0,0 1 0,-1-1 0,1 1 0,0-1-31,-24 127 1498,-104 249-433,14-53-393,107-300-727,0 1 0,2 0 0,0 0-1,2 0 1,1 0 0,1 1 0,0 1 55,5-7-430,2-11 1929</inkml:trace>
  <inkml:trace contextRef="#ctx0" brushRef="#br0" timeOffset="18845.63">27432 3936 21133,'0'0'736,"0"0"240,0 0-232,0 0-120,26-8-96,7 1-232,7 0-64,22-5-120,3-2-56,8-4-24,-5-1-8,-14-3 8,-6 0 40,-13-4-680,-6 0-544</inkml:trace>
  <inkml:trace contextRef="#ctx0" brushRef="#br0" timeOffset="19123.254">27644 3006 24293,'1'0'488,"29"-3"168,-7-3-79,16-6-121,4-2 80,15-5-336,0-2-104,10 2 80,0 2-296,-5 8 2248</inkml:trace>
  <inkml:trace contextRef="#ctx0" brushRef="#br0" timeOffset="19417.864">28527 2857 21901,'-4'0'246,"-1"1"1,1-1-1,0 1 1,-1 0-1,1 0 1,0 0 0,0 1-1,0 0 1,0 0-1,0 0 1,0 0-1,1 0 1,-1 1 0,1-1-1,-1 1 1,1 0-1,-3 3-246,-60 105 1048,63-104-949,-10 20-34,5-13-52,1 0 0,0 1 0,1 0 0,1 0 0,0 0 0,1 0 0,1 1 0,0 0 0,1-1 0,1 1 0,1 9-13,1-20 2,1 0-1,1 0 0,-1 0 1,1-1-1,-1 1 0,2-1 1,-1 0-1,0 0 1,1 0-1,-1 0 0,1 0 1,0-1-1,1 0 1,-1 1-1,0-2 0,1 1 1,0 0-1,0-1 0,0 0 1,0 0-1,0-1 1,4 2-2,40 21 9,-42-19-27,0 1-1,0-1 1,0 1-1,-1 1 1,1-1-1,-2 1 0,1 0 1,-1 1-1,0-1 1,0 1-1,-1 0 1,0 0-1,-1 0 1,0 1-1,0-1 1,0 1-1,-1 0 0,-1 0 1,1 0-1,-2 0 1,1 0-1,-1 0 1,0 0-1,-1 0 1,0 0-1,-1 0 1,0-1-1,0 1 0,0 0 1,-1-1-1,-1 1 19,-3 8 137,0 0-1,-1 0 0,-1-1 1,0 0-1,-2 0 0,1-1 1,-2-1-1,0 0 0,-12 10-136,18-18 42,0 0 0,0 0 1,-1-1-1,0 0 0,0-1 0,0 1 0,-1-1 0,0-1 0,1 1 1,-1-2-1,0 1 0,-1-1 0,1 0 0,0 0 0,-1-1 0,1 0 1,-1-1-1,1 0 0,-1 0 0,1-1 0,0 0 0,-3-1-42,-25-15-305,6-8-402</inkml:trace>
  <inkml:trace contextRef="#ctx0" brushRef="#br0" timeOffset="19745.213">29104 2461 20044,'-13'3'1521,"-2"7"647,0 8-1088,-4 21-368,0 10-39,0 19-121,5 10-120,-5 9-136,-2 7-96,0 5-96,-3 0-16,1-3-56,-1-4 0,4-14-16,0-7-8,1-12 104,1-5-104,3-15-1632</inkml:trace>
  <inkml:trace contextRef="#ctx0" brushRef="#br0" timeOffset="20148.469">29396 2842 20220,'-23'60'3417,"-257"564"587,278-623-3993,1 0 0,0 0 0,0 1 1,0-1-1,0 0 0,0 1 1,0-1-1,0 1 0,0-1 0,1 1 1,-1-1-1,1 1 0,-1 0 1,1-1-1,-1 1 0,1 0 0,0-1 1,0 1-1,0 0 0,0-1 1,0 1-1,0 0 0,0 0 0,1-1 1,-1 1-1,1-1 0,-1 1 1,1 0-1,-1-1 0,1 1 0,0-1 1,0 1-1,0-1 0,0 1 1,0-1-1,0 0 0,0 0 0,0 1 1,1-1-1,-1 0 0,0 0 1,1 0-1,-1 0 0,1-1 0,-1 1 1,1 0-1,-1 0 0,1-1 1,0 1-1,-1-1 0,1 0 0,0 1-11,17-4 35,1 0 0,-1 0 0,0-2 0,-1 0-1,1-2 1,-1 0 0,4-3-35,17-5 26,58-27-812,-58 23-615</inkml:trace>
  <inkml:trace contextRef="#ctx0" brushRef="#br0" timeOffset="44146.064">27384 4242 8938,'2'26'628,"1"-1"1,2 1 0,0-1-1,2 0 1,0 0-1,2-1 1,0 0 0,2-1-1,7 11-628,-15-27 181,0 0 1,0 0-1,1 0 0,0 0 0,0 0 0,0-1 0,1 1 1,0-1-1,0-1 0,1 1 0,0-1 0,0 0 1,0 0-1,1-1 0,-1 1 0,1-1 0,0-1 1,0 1-1,0-1 0,1-1 0,-1 1 0,1-1-181,17-2 78,0-1-1,0-2 0,0 0 1,-1-1-1,0-2 0,1 0 0,-2-2 1,1 0-1,-1-2 0,-1-1 1,0 0-1,2-3-77,11-3 39,167-68 28,3 9 0,60-7-67,-216 67-5,0 3 1,0 2 0,1 1-1,0 4 1,1 1 0,-1 3-1,1 1 1,0 3 0,-1 2-1,0 3 1,0 1 0,0 3-1,-1 2 1,-1 2 0,0 2-1,36 19 5,-17 3 82,-1 3 0,-2 2 0,9 13-82,-52-41 145,46 25 1237,-59-41-1002</inkml:trace>
  <inkml:trace contextRef="#ctx0" brushRef="#br0" timeOffset="44786.819">30194 4520 15531,'-68'24'6470,"66"-24"-5597,2 0-263,0 0-180,3-2-137,71-67-145,4 4 1,2 3 0,2 4-1,53-25-148,-92 55-7,2 2 0,0 2 0,2 2 0,0 3 0,2 1 0,0 2 0,0 3-1,1 2 1,19-1 7,-63 11-13,1 0 1,-1 0-1,1 0 0,0 1 0,-1 0 1,1 0-1,0 0 0,-1 1 0,1 0 0,-1 1 1,1-1-1,-1 1 0,0 0 0,1 1 0,-1 0 1,0 0-1,-1 0 0,1 1 0,0-1 0,-1 1 1,0 1-1,0-1 0,0 1 0,-1 0 0,1 0 1,-1 0-1,2 4 13,4 12-50,-8-14 51,1 0 0,-1 0-1,1-1 1,0 1 0,1-1 0,-1 1 0,1-1 0,1-1 0,-1 1 0,1 0 0,0-1-1,0 0 1,1 0 0,-1-1 0,1 1 0,0-1 0,0 0 0,1-1 0,-1 1-1,1-2 1,0 1 0,-1 0 0,1-1 0,0-1 0,7 2-1,30-3 6,-1-3-1,0-1 1,0-2 0,0-2 0,-1-2 0,0-1-1,-1-3 1,0-1 0,10-7-6,-5 5 28,-2-2 0,0-1 1,0-3-1,-2-1 0,-1-2 0,19-17-28,7-36-875,-52 55-318</inkml:trace>
  <inkml:trace contextRef="#ctx0" brushRef="#br0" timeOffset="46876.649">29318 5207 10826,'9'-11'321,"34"-77"9435,-43 87-9708,1 1 0,-1-1 0,0 0-1,0 1 1,0-1 0,0 0 0,-1 1 0,1-1 0,0 0-1,0 1 1,0-1 0,0 0 0,-1 1 0,1-1-1,0 0 1,-1 1 0,1-1 0,0 1 0,-1-1 0,1 1-1,-1-1 1,1 1 0,-1-1 0,1 1 0,-1-1-1,1 1 1,-1-1 0,0 1 0,1 0 0,-1 0 0,0-1-1,1 1 1,-1 0 0,1 0 0,-1-1 0,0 1 0,0 0-1,1 0 1,-1 0 0,0 0 0,1 0 0,-1 0-1,0 0 1,1 0 0,-1 1 0,0-1 0,1 0 0,-1 0-1,0 1 1,1-1 0,-1 0 0,0 1 0,1-1-1,-1 0 1,1 1 0,-1-1 0,1 1 0,-1-1 0,1 1-1,-1-1 1,1 1 0,0-1 0,-1 1-48,-43 32 437,23-12-382,0 1 0,2 1 0,0 0 0,2 2-1,1 0 1,1 1 0,1 1 0,-2 6-55,15-32 1,-1 1 0,1 0-1,-1-1 1,1 1 0,0 0 0,0 0-1,0 0 1,0 0 0,0 0 0,0 0 0,0 0-1,1 0 1,-1 0 0,1 0 0,0 0-1,-1 0 1,1 1 0,0-1 0,0 0 0,0 0-1,1 0 1,-1 0 0,0 0 0,1 1 0,0-1-1,-1 0 1,1 0 0,0 0 0,0 0-1,0 0 1,0-1 0,0 1 0,1 0 0,-1 0-1,1-1 1,-1 1 0,1-1 0,-1 1 0,1-1-1,0 0 1,0 1 0,-1-1 0,1 0-1,0 0 1,0 0 0,1 0-1,23-1 34,-22-1-34,0 0 1,1 0-1,-1 0 1,1 1-1,-1-1 1,1 1-1,-1 1 1,1-1-1,-1 1 1,1-1-1,-1 1 1,0 0 0,1 1-1,-1-1 1,0 1-1,0 0 1,0 0-1,0 0 1,0 1-1,0-1 1,-1 1-1,1 0 1,-1 0-1,0 0 1,0 0-1,0 1 1,0-1 0,0 1-1,-1 0 1,0-1-1,0 1 1,1 3-1,-2 0 11,0-1 1,-1 0-1,0 1 1,0-1-1,-1 1 1,0-1-1,0 0 0,0 1 1,-1-1-1,0 0 1,0 0-1,-1 0 1,0 0-1,0 0 1,0-1-1,0 1 1,-1-1-1,0 0 1,0 0-1,-1 0 1,-2 2-12,-6 5 148,0 0 0,0-1 0,-1-1 1,0 0-1,-1-1 0,0-1 1,-9 4-149,15-7 99,0-1-1,0 0 1,-1 0 0,1-1 0,-1-1 0,0 1 0,0-1 0,0-1 0,0 0 0,0-1 0,0 1 0,-1-2-99,10 0-41,0-1 0,-1 0 1,1 1-1,0-1 1,-1 0-1,1 0 1,0 0-1,0 0 0,1 1 1,-1-1-1,0-1 1,1 1-1,-1 0 1,1 0-1,0 0 0,-1 0 1,1 0-1,0 0 1,0 0-1,1-1 1,-1 1-1,0 0 0,1 0 1,-1 0-1,1 0 1,0 0-1,-1 0 1,1 0-1,0 0 0,0 0 1,1 0-1,-1 1 1,0-1-1,0 0 1,1 1 40,-1-1-79,18-35-1378</inkml:trace>
  <inkml:trace contextRef="#ctx0" brushRef="#br0" timeOffset="47265.068">29543 4852 16636,'0'0'2536,"0"0"61,0 2-1402,-10 267-189,6-178-974,0-24 53,3-1 0,3 1 0,5 20-85,-7-86 22,0 0 0,-1 0-1,1 0 1,0 0 0,0 0-1,-1 0 1,1 0 0,0 1-1,0-1 1,0 0 0,0 0-1,1 0 1,-1 0 0,0 0-1,0 1 1,1-1 0,-1 0-1,1 0 1,-1 0 0,1 0-1,-1 0 1,1 0 0,0 0 0,-1 0-1,1-1 1,0 1 0,0 0-1,-1 0 1,1 0 0,0-1-1,0 1 1,0-1 0,0 1-1,0 0 1,0-1 0,0 0-1,0 1 1,0-1 0,1 0-1,-1 1 1,0-1 0,0 0-1,0 0 1,0 0 0,0 0 0,1 0-1,-1 0 1,0 0 0,0 0-1,0-1 1,0 1 0,0 0-1,0-1 1,0 1 0,0-1-1,0 1 1,0-1 0,0 1-1,0-1 1,0 0 0,0 0-1,0 1 1,0-1 0,-1 0-1,1 0 1,0-1-22,138-181 496,-29 42-486,-110 141-15,0 1 1,0 0 0,0-1 0,0 1 0,0 0-1,0-1 1,0 1 0,1 0 0,-1-1 0,0 1-1,0 0 1,1-1 0,-1 1 0,0-1 0,1 1-1,-1 0 1,1-1 0,-1 1 0,1-1 0,-1 1 0,1-1-1,-1 0 1,1 1 0,-1-1 0,1 1 0,0-1-1,-1 0 1,1 0 0,0 1 0,-1-1 0,1 0-1,0 0 1,-1 0 0,1 0 0,0 0 0,-1 0-1,1 0 1,0 0 0,-1 0 0,1 0 0,0 0-1,-1 0 1,1 0 0,0 0 0,-1-1 0,1 1-1,0 0 1,-1 0 0,1-1 0,-1 1 0,1-1-1,-1 1 1,1 0 0,0-1 0,-1 0 4,-4 29-25,-2 0 1,-1-1 0,-1 0-1,-1 0 1,-1-1-1,-1-1 1,-3 3 24,-41 109 135,49-114-94,6-23-44,1 0-1,-1-1 1,0 1 0,0 0-1,0 0 1,0 0-1,1-1 1,-1 1-1,0 0 1,0 0 0,0 0-1,1 0 1,-1 0-1,0 0 1,0 0 0,1-1-1,-1 1 1,0 0-1,0 0 1,0 0-1,1 0 1,-1 0 0,0 0-1,0 0 1,1 0-1,-1 0 1,0 0 0,0 0-1,1 0 1,-1 1-1,0-1 1,0 0-1,1 0 1,-1 0 0,0 0-1,0 0 1,0 0-1,1 0 1,-1 1 0,0-1-1,0 0 1,0 0-1,0 0 1,1 1-1,-1-1 1,0 0 0,0 0-1,0 0 4,18-25 226</inkml:trace>
  <inkml:trace contextRef="#ctx0" brushRef="#br0" timeOffset="48248.86">30041 5241 9386,'12'-18'7503,"-11"17"-4082,-8 0 1082,3 1-4429,0 1-1,0 0 1,0 0-1,0 0 1,0 1 0,0-1-1,0 1 1,1 0-1,-1 0 1,1 1-1,-1-1 1,1 1-1,0-1 1,0 1-1,0 0 1,0 0-1,0 0 1,1 1 0,0-1-1,-1 1 1,1 0-74,-8 11 53,2-1 0,-1 1 0,2 0 0,0 1 1,1 0-1,0 0 0,2 0 0,0 1 0,-2 13-53,6-29 2,-1 0 0,0 0-1,1 0 1,0 0 0,-1 0-1,1 0 1,0 0 0,-1 0-1,1 0 1,0 0 0,0 0-1,0 1 1,0-1 0,0 0-1,0 0 1,0 0 0,0 0-1,0 0 1,1 0 0,-1 0-1,0 0 1,1 0 0,-1 0-1,0 0 1,1 0 0,0 0-1,-1 0 1,1 0 0,-1-1-1,1 1 1,0 0 0,0 0-1,-1-1 1,1 1 0,0 0-1,0-1 1,0 1 0,0-1-1,0 1 1,0-1 0,0 1-1,0-1 1,0 0 0,0 1-1,0-1 1,0 0 0,0 0-1,0 0 1,0 0 0,0 0-1,0 0 1,1 0 0,-1 0-1,0 0 1,0-1 0,0 1-1,0 0 1,0-1 0,0 1-1,0-1 1,0 1 0,0-1-1,-1 1 1,2-1-2,87-61 196,-78 53-189,0 0 0,0 0 0,1 1 0,0 0 1,0 1-1,1 0 0,0 1 0,0 1 0,0 0 0,1 0 0,0 2 0,9-2-7,-22 4-2,0 1 0,0 0 0,0 0 0,0-1 0,1 1-1,-1 0 1,0 0 0,0 0 0,0 0 0,1 0-1,-1 0 1,0 0 0,0 1 0,0-1 0,0 0 0,1 1-1,-1-1 1,0 1 0,0-1 0,0 1 0,0-1-1,0 1 1,0 0 0,0 0 0,0-1 0,-1 1 0,1 0-1,0 0 1,0 0 0,-1 0 0,1 0 0,0 0-1,-1 0 1,1 0 0,-1 0 0,1 0 0,-1 1 0,0-1-1,1 0 1,-1 0 0,0 0 0,0 0 0,0 1-1,0-1 1,0 0 0,0 0 0,0 0 0,0 1-1,-1-1 1,1 0 0,0 0 0,-1 0 0,1 0 0,-1 1 2,-34 55 117,35-57-108,0 0 0,0-1-1,0 1 1,0 0-1,0-1 1,0 1 0,0 0-1,0 0 1,0-1-1,0 1 1,0 0 0,0-1-1,0 1 1,-1 0-1,1 0 1,0-1 0,0 1-1,0 0 1,0 0-1,-1-1 1,1 1 0,0 0-1,0 0 1,-1 0-1,1 0 1,0-1 0,0 1-1,-1 0 1,1 0-1,0 0 1,0 0 0,-1 0-1,1 0 1,0 0-1,-1 0 1,1 0 0,0 0-1,-1 0 1,1 0-1,0 0 1,0 0 0,-1 0-1,1 0 1,0 0-1,-1 0 1,1 0 0,0 0-1,0 0 1,-1 0-1,1 1 1,0-1 0,-1 0-1,1 0 1,0 0-1,0 0 1,0 1 0,-1-1-9,9-33 130,57-184 84,-59 193-219,-4 20-39,7 44-137,7 32 187,-16-70-8,1-1 0,0 1 0,0-1 1,0 0-1,0 1 0,0-1 0,0 0 1,0 0-1,0 0 0,0 0 0,1 0 1,-1 0-1,0 0 0,1 0 1,-1 0-1,1 0 0,-1-1 0,1 1 1,-1-1-1,1 1 0,0-1 0,-1 0 1,1 1-1,-1-1 0,1 0 0,0 0 1,-1 0-1,1 0 0,0-1 0,-1 1 1,1 0-1,-1-1 0,1 1 0,0-1 1,-1 1-1,1-1 0,-1 0 0,0 0 1,1 1-1,-1-1 0,0 0 0,1 0 1,-1-1-1,1 1 2,15-15-243,0 0 0,-2-1 0,0-1-1,0-1 1,-2 0 0,0 0 0,-1-1 0,-2-1 0,0 0 0,1-5 243,25-56-3074,-4 0 1,15-64 3073,-61 155 1358,-4 16-844,2 1 1,1 1-1,2 0 0,0 1 1,2 0-1,1 1 0,-4 18-514,11-34 38,1 0-1,1 1 0,0-1 0,0 0 0,2 0 0,-1 1 0,2-1 0,0 0 0,0 0 0,1 0 0,1 0 0,0-1 0,1 1 0,0-1 0,1 0 0,0 0 0,1-1 0,7 9-37,-6-7 19,33 78 177,-41-90-156,-7-4-389,-12-15 187,0-1 1,1-1-1,2 0 1,0-1-1,1-1 1,1-1 0,0 0-1,2 0 1,1-1-1,1-2 162,9 24 18,-21-58 2084,22 58-1336,7 0-653,1 0 0,0 0 0,0 1 0,-1 0 1,1 0-1,0 1 0,0 0 0,0 0 1,0 1-1,0 0 0,4 2-113,26 0 35,91-9-862,-85-5-499</inkml:trace>
  <inkml:trace contextRef="#ctx0" brushRef="#br0" timeOffset="48714.567">30946 5162 25621,'25'0'425,"10"-3"-153,7-7-184,1 0-24,-1-5-440,-4-1-521</inkml:trace>
  <inkml:trace contextRef="#ctx0" brushRef="#br0" timeOffset="49184.975">31347 4762 23493,'9'95'663,"-11"-71"-623,-11 162 124,6-120 202,3 0 1,2 1-1,4-1 1,7 49-367,10-69 1142,-12-89 25,-11 6-1083,-2 1 0,-2 0 0,-1 1 0,-2 0 0,-2 0 0,-1 2 0,-6-11-84,-13-3-86,32 48 82,0 0 0,0 0 1,0 1-1,0-1 0,0 1 1,0-1-1,0 1 0,1-1 1,-1 1-1,1-1 0,-1 1 1,1 0-1,0-1 0,0 1 1,-1 0-1,1-1 0,0 1 1,0 0-1,1-1 0,-1 1 1,0 0-1,1-1 0,-1 1 1,1-1-1,-1 1 0,1 0 1,0-1-1,0 2 4,0-1-4,1 1-1,0 0 0,-1 0 1,1-1-1,0 1 1,1-1-1,-1 0 1,0 0-1,1 1 0,-1-2 1,1 1-1,-1 0 1,1 0-1,0-1 1,0 1-1,0-1 0,0 0 1,0 0-1,0 0 1,0 0-1,0-1 1,1 1-1,-1-1 0,0 0 1,0 0-1,0 0 1,1 0-1,1-1 5,91-28-83,-57 8-347,0-4-465</inkml:trace>
  <inkml:trace contextRef="#ctx0" brushRef="#br0" timeOffset="50275.47">31583 5188 23789,'4'-1'66,"0"0"0,1-1-1,-1 0 1,0 0 0,1 0 0,-1 0-1,0-1 1,-1 1 0,1-1 0,0 0-1,-1 0 1,0 0 0,1-1 0,-1 1-1,0-1 1,-1 0 0,1 0 0,-1 0-1,0 0 1,0 0 0,0-1 0,0 1-1,-1-1-65,52-149 619,-52 150-631,0 14-96,-43 99 99,28-77 34,4-10-1,0 1 1,1 1-1,1-1 1,1 2-1,2-1 1,-1 9-25,5-32 2,1 0-1,0 0 1,-1 0 0,1 0-1,0 0 1,0 0 0,0 0 0,0 0-1,0 0 1,0 0 0,0 0-1,0 0 1,0 0 0,1 0-1,-1 0 1,0 0 0,1 0 0,-1 0-1,1 0 1,-1 0 0,1 0-1,-1 0 1,1 0 0,-1-1 0,1 1-1,0 0 1,0 0 0,-1-1-1,1 1 1,0 0 0,0-1-1,0 1 1,0-1 0,0 1 0,0-1-1,-1 1 1,1-1 0,0 0-1,0 0 1,0 1 0,1-1-1,-1 0 1,0 0 0,0 0 0,0 0-1,0 0 1,0 0 0,0 0-1,0-1 1,0 1 0,0 0 0,0 0-1,0-1 1,1 0-2,24-10 26,-1-1 0,0-2 0,0-1 0,-1 0 0,-1-2 0,-1-1 0,0 0 0,14-18-26,52-45 57,-88 81-58,0 0 1,0 1-1,-1-1 0,1 1 0,0-1 0,0 0 1,0 1-1,0-1 0,0 1 0,0-1 0,0 0 0,0 1 1,0-1-1,0 1 0,0-1 0,0 0 0,1 1 0,-1-1 1,0 1-1,0-1 0,0 0 0,0 1 0,1-1 1,-1 0-1,0 1 0,0-1 0,1 0 0,-1 1 0,0-1 1,1 0-1,-1 0 0,0 1 0,1-1 0,-1 0 1,0 0-1,1 0 0,-1 1 0,0-1 0,1 0 0,-1 0 1,1 0-1,-1 0 0,0 0 0,1 0 0,-1 0 0,1 0 1,-1 0-1,0 0 0,1 0 0,-1 0 0,1 0 1,-1 0-1,0 0 0,1 0 0,-1-1 0,1 1 0,-1 0 1,1 0 0,-15 44-7,13-41 11,-4 9 12,2-6-8,1 0 0,-1-1 0,1 1-1,1 0 1,-1 0 0,1 1 0,0-1 0,0 0 0,1 0 0,0 0 0,0 1-1,0-1 1,1 5-8,1-10 5,-1 0-1,1 0 0,-1 0 1,1 0-1,0-1 0,-1 1 1,1 0-1,0-1 0,0 0 1,-1 1-1,1-1 0,0 0 1,0 0-1,0 0 0,-1 0 1,1 0-1,0 0 0,0 0 1,-1-1-1,1 1 0,0-1 1,0 1-1,-1-1 0,1 0 1,-1 0-1,1 0 0,0 0 1,-1 0-1,0 0 0,1 0 1,-1 0-1,0 0 0,1-1-4,-1 1 3,63-40 72,-3-2 0,-2-4 1,12-13-76,-69 58 0,14-8-13,-16 18 18,-16 24 47,13-27-34,-73 140 354,75-144-369,0 0 0,0-1 0,1 1 0,-1 0 0,1 0 0,-1-1 0,0 1 0,1 0 0,-1 0 0,1 0 0,0 0-1,-1-1 1,1 1 0,0 0 0,-1 0 0,1 0 0,0 0 0,0 0 0,0 0 0,0 0 0,0 0 0,0 0 0,0 0 0,0 0 0,0 0 0,0 0 0,1 0 0,-1 0 0,0 0 0,1 0 0,-1-1 0,1 1 0,-1 0 0,1 0 0,-1 0 0,1 0 0,0-1 0,-1 1 0,1 0 0,0-1 0,-1 1 0,1 0 0,0-1 0,0 1 0,0-1 0,0 1 0,-1-1-1,1 0 1,0 1 0,0-1 0,0 0 0,0 0 0,0 0 0,0 1 0,0-1 0,0 0 0,0 0 0,0 0 0,0 0 0,0-1-3,55-26 153,141-143 55,-206 199-47,6-25-153,1-1 0,0 1-1,1 0 1,-1 0 0,1 1 0,0-1 0,0 0 0,0 0 0,0 1-1,1-1 1,0 0 0,0 1 0,0-1 0,0 1 0,1-1-1,0 0 1,0 2-8,1-5 3,0 0-1,0 0 1,1-1-1,-1 1 0,0-1 1,1 1-1,-1-1 0,0 0 1,1 0-1,-1 0 1,0 0-1,1 0 0,-1-1 1,0 1-1,1-1 1,-1 0-1,0 1 0,0-1 1,1 0-1,-1 0 1,0 0-1,0-1 0,0 1 1,0 0-1,-1-1 1,1 1-1,0-1 0,1-1-2,-1 1 7,73-58 87,-73 58-111,-2 6-23,-40 105-483,31-80-358</inkml:trace>
  <inkml:trace contextRef="#ctx0" brushRef="#br0" timeOffset="51008.895">28686 6143 17452,'5'1'1491,"16"1"-1190,1 0-1,1-1 1,-1-2 0,0 0 0,0-1 0,-1-1-1,5-2-300,-8 2 138,875-142 114,-55 77-375,171-21-482,-965 83 623,188-25 1267,-1-9 0,160-52-1285,-153 18 1510,-331 92 392,64-18-3055</inkml:trace>
  <inkml:trace contextRef="#ctx0" brushRef="#br0" timeOffset="73577.749">23371 1237 21901,'14'2'3225,"-4"49"-2619,-17-5-239,-1-1 1,-3 1-1,-2-2 0,-1 0 0,-17 34-367,-23 73 255,50-137-233,-5 11 34,1 1-1,1 1 1,1 0-1,2 0 1,1 0-1,1 0 1,1 24-56,1-48-7,0-1 0,0 0 0,0 0 0,1 0 0,-1 0 0,0 0 0,1 0 1,0 0-1,-1 0 0,1 0 0,0 0 0,0-1 0,0 1 0,0 0 0,0 0 0,1-1 0,-1 1 0,0-1 0,1 1 0,-1-1 0,1 1 0,0-1 1,-1 0-1,1 0 0,0 0 0,0 0 0,0 0 0,-1 0 0,1-1 0,0 1 0,0 0 0,0-1 0,0 0 0,1 1 0,-1-1 0,0 0 0,0 0 0,0 0 7,73-32-2285,-31-4 197</inkml:trace>
  <inkml:trace contextRef="#ctx0" brushRef="#br0" timeOffset="74330.368">23654 1587 17924,'-57'38'6383,"46"-24"-6168,1 1 0,1 1 0,0 0-1,1 0 1,0 0 0,2 1 0,0 0 0,0 4-215,-1-3 51,2 0 1,0 0 0,1 0 0,0 0 0,2 0 0,0 1 0,1 0 0,1-1-1,1 1 1,1 0-52,-2-17 8,0-1 0,0 1 0,0-1 0,0 1 0,0-1-1,1 0 1,-1 1 0,1-1 0,-1 1 0,1-1 0,-1 0 0,1 0-1,0 1 1,0-1 0,-1 0 0,1 0 0,0 0 0,0 0-1,0 0 1,0 0 0,0 0 0,1 0 0,-1 0 0,0-1 0,0 1-1,1 0 1,-1-1 0,0 1 0,1-1 0,-1 1 0,0-1 0,1 0-1,-1 1 1,1-1 0,-1 0 0,0 0 0,1 0 0,-1 0-1,1 0 1,-1-1 0,1 1 0,-1 0 0,2-1-8,49-36 471,-37 20-393,0 0 0,-2-1 1,0-1-1,-1 0 1,-1-1-1,-1 0 0,-1-1 1,0 0-1,-2-1 1,1-5-79,-6-23 460,-2 49-449,0 0 0,0 0 0,0 0 0,0 1 1,0-1-1,0 0 0,0 0 0,0 0 0,-1 0 1,1 1-1,0-1 0,-1 0 0,1 0 0,-1 1 1,1-1-1,-1 0 0,1 1 0,-1-1 0,1 0 1,-1 1-1,0-1 0,1 1 0,-1-1 0,0 1 1,1-1-1,-1 1 0,0-1 0,0 1 0,1 0 0,-1 0 1,0-1-1,0 1 0,0 0 0,0 0 0,1 0 1,-1 0-1,0 0 0,0 0 0,0 0 0,0 0 1,0 0-1,1 0 0,-1 0 0,0 1 0,0-1 1,0 0-1,1 1 0,-1-1 0,0 0 0,0 1 1,0 0-12,-3 2 6,0 1 0,1 0 1,-1 0-1,1 0 0,0 0 1,0 1-1,0-1 0,0 1 1,1 0-1,0 0 0,0 0 1,0 0-1,0 0 0,1 0 1,0 0-1,0 1 1,1-1-1,-1 0 0,1 1 1,0-1-1,1 2-6,-1-7-26,1 1 0,-1-1 1,1 1-1,-1-1 0,1 1 0,0-1 1,-1 1-1,1-1 0,-1 0 0,1 0 1,0 1-1,0-1 0,-1 0 0,1 0 1,0 0-1,-1 1 0,1-1 0,0 0 1,0 0-1,-1 0 0,1 0 0,0 0 1,-1-1-1,1 1 0,0 0 0,0 0 0,-1 0 1,1-1-1,0 1 0,-1 0 0,1-1 1,-1 1-1,1 0 0,0-1 0,-1 1 1,1-1-1,-1 1 0,1-1 0,-1 1 1,1-1-1,-1 0 0,0 1 0,1-1 1,-1 1-1,0-1 0,1 0 0,-1 1 1,0-1-1,0 0 0,1 0 0,-1 1 1,0-1-1,0 0 0,0 1 0,0-1 26,0 0-71,19-21-1744</inkml:trace>
  <inkml:trace contextRef="#ctx0" brushRef="#br0" timeOffset="75453.061">23956 1644 20772,'-17'-21'3792,"15"20"-2987,0 4-230,-5 6-515,2 0-1,-1 1 0,1 0 0,0 0 1,1 0-1,1 0 0,-1 1 1,1 0-1,1 0 0,0 0 1,0 7-60,-3 11 113,-12 94 630,17-122-738,0-1 1,1 1 0,-1 0 0,0 0 0,0 0 0,0 0 0,1-1 0,-1 1 0,0 0 0,1 0-1,-1 0 1,1-1 0,-1 1 0,1 0 0,-1-1 0,1 1 0,-1 0 0,1-1 0,0 1 0,-1-1 0,1 1-1,0-1 1,0 1 0,-1-1 0,1 0 0,0 1 0,0-1 0,0 0 0,-1 1 0,1-1 0,0 0-1,0 0 1,0 0 0,0 0 0,0 0 0,-1 0 0,1 0 0,0 0 0,0 0 0,0 0 0,0-1 0,-1 1-1,1 0 1,0 0 0,0-1 0,0 1 0,-1-1 0,1 1 0,0-1 0,0 1 0,-1-1 0,1 1-1,-1-1 1,1 0 0,0 1 0,-1-1 0,1 0 0,-1 1 0,1-1 0,-1 0 0,0 0 0,1 1-1,-1-1 1,0 0 0,0 0 0,1 0 0,-1 0 0,0 0-6,64-63 154,90-74-20,-153 137-135,-1-1 1,1 1-1,0 0 1,0 0-1,0 0 1,0 0-1,0 0 1,0 0-1,0 0 1,1 1-1,-1-1 1,0 0-1,0 0 0,1 1 1,-1-1-1,0 1 1,1-1-1,-1 1 1,0 0-1,1-1 1,-1 1-1,1 0 1,-1 0-1,0 0 0,1 0 1,-1 0-1,1 1 1,-1-1-1,0 0 1,1 0-1,-1 1 1,1-1-1,-1 1 1,0 0-1,0-1 1,1 1-1,-1 0 0,0 0 1,0-1-1,0 1 1,0 0-1,0 0 1,0 0-1,0 0 1,0 1-1,0-1 1,0 0-1,-1 0 1,1 0-1,0 1 0,-1-1 1,1 0-1,-1 1 1,0-1-1,1 1 1,-1-1-1,0 0 1,0 1-1,0-1 1,0 1-1,0-1 0,0 0 1,0 1-1,-1 0 1,1 30 71,-2 1-1,-1-1 0,-2 0 1,-1-1-1,-2 4-70,6-25 62,10-17 247,20-50-117,-23 43-184,1 0 0,1 0 1,0 1-1,0 0 0,2 0 0,0 1 0,0 0 0,1 0 0,0 1 0,1 1 1,5-5-9,-15 14-3,-1 1 0,1-1 1,0 0-1,-1 1 1,1-1-1,-1 1 1,1-1-1,0 0 1,0 1-1,-1 0 0,1-1 1,0 1-1,0-1 1,-1 1-1,1 0 1,0 0-1,0-1 1,0 1-1,0 0 0,0 0 1,-1 0-1,1 0 1,0 0-1,0 0 1,0 0-1,0 0 0,0 0 1,-1 1-1,1-1 1,0 0-1,0 0 1,0 1-1,0-1 1,-1 1-1,1-1 0,0 1 1,-1-1-1,1 1 1,0-1-1,-1 1 1,1-1-1,0 1 1,-1 0-1,1-1 0,-1 1 1,1 0-1,-1 0 1,0-1-1,1 1 1,-1 0-1,0 0 1,1 0-1,-1 0 0,0-1 1,0 1-1,0 0 1,0 0-1,0 0 1,0 0-1,0 0 0,0 0 1,0-1-1,0 2 3,-10 54-275,-38 37-3881,33-80-1087</inkml:trace>
  <inkml:trace contextRef="#ctx0" brushRef="#br0" timeOffset="75454.061">24625 1707 11851,'-20'-18'9703,"-2"4"-5144,19 13-4479,1 0 1,-1 0-1,1 0 0,-1 0 1,1 0-1,-1 1 0,0 0 1,1-1-1,-1 1 0,0 0 1,1 0-1,-1 0 0,0 0 1,1 1-1,-1-1 0,1 1 0,-1 0 1,1 0-1,-1 0 0,1 0 1,-1 0-1,1 0 0,0 1 1,-1-1-1,1 1 0,0-1 1,0 1-1,0 0-80,-9 8 9,1 1 1,0 0-1,1 0 1,0 1-1,1 0 1,0 1-1,1 0 1,1 0-1,0 1 0,1-1 1,0 1-1,1 0 1,0 1-1,0 8-9,5-22 0,-1 0 0,1 0 0,0 0 1,0 0-1,0 0 0,0 0 0,0 0 0,0 0 0,0-1 0,0 1 1,0 0-1,1-1 0,-1 1 0,0-1 0,0 1 0,1-1 0,-1 0 0,0 1 1,1-1-1,-1 0 0,0 0 0,1 0 0,-1 0 0,0 0 0,1 0 0,-1-1 1,0 1-1,1 0 0,-1-1 0,0 1 0,0 0 0,1-1 0,-1 0 0,0 1 1,0-1-1,0 0 0,0 0 0,0 1 0,0-1 0,0 0 0,0 0 1,0 0-1,0 0 0,10-4 3,-8 4-4,-1-1-1,1 1 1,0 0 0,-1 0-1,1 0 1,0 0-1,0 1 1,0-1-1,-1 1 1,1 0-1,0 0 1,0 0-1,0 0 1,0 0-1,0 0 1,0 1-1,0 0 1,-1-1-1,1 1 1,0 0-1,-1 0 1,1 1 0,0-1-1,-1 0 1,1 1-1,-1 0 1,0-1-1,1 1 1,-1 0-1,0 0 1,0 1-1,0-1 1,-1 0-1,1 0 1,-1 1-1,1-1 1,-1 1-1,1 0 2,4 17-2,0 0 0,-1 0-1,-2 0 1,0 0 0,-1 1 0,0-1-1,-2 1 1,-1-1 0,0 1-1,-2-1 1,-2 11 2,2-4 82,-2-1 1,-1 1-1,-1-1 0,-1 0 0,-1-1 1,-1 0-1,-2 0 0,0-1 0,-16 22-82,27-44 14,0 0 0,0 0 0,0-1 0,-1 1-1,1 0 1,0-1 0,-1 1 0,0-1 0,1 1 0,-1-1-1,0 1 1,0-1 0,1 0 0,-1 0 0,0 0 0,0 0-1,0-1 1,0 1 0,-1 0 0,1-1 0,0 1 0,0-1-1,0 0 1,0 0 0,-1 0 0,1 0 0,0 0 0,0 0-1,0-1 1,0 1 0,-1-1 0,1 1 0,0-1 0,0 0-1,0 0 1,0 0 0,0 0 0,1 0 0,-1 0 0,0 0-1,0-1 1,1 1 0,-1-1 0,1 1 0,-1-1 0,1 0-1,0 0 1,-1 1 0,1-1 0,0 0 0,0-1-14,-5-6 11,1-1 0,0 1 0,1-1 0,0 0-1,0 0 1,1 0 0,0-1 0,1 1 0,0-1 0,1 0 0,0 1 0,1-1 0,0 0 0,0 1 0,1-1 0,1 0 0,0 1 0,0-1 0,1 1 0,3-8-11,0 1-13,1 1 0,1 0 1,0 1-1,1 0 0,0 0 1,1 1-1,1 0 0,0 1 0,1 0 1,0 1-1,1 0 0,9-5 13,5-2-278,-1-1-404</inkml:trace>
  <inkml:trace contextRef="#ctx0" brushRef="#br0" timeOffset="76452.462">25140 1345 24077,'0'2'634,"8"67"-9,4 7-217,-4 0 0,-2 1 0,-5 0 0,-2 0 1,-4-1-1,-4 4-408,2-32 1050,-5-59-637,-14-111-48,-2-34-300,63 197-182,-32-37 115,0 0 0,0 0 0,0 0-1,1 0 1,-1 0 0,1-1 0,0 1 0,0-1 0,1 0 0,-1-1-1,1 1 1,-1-1 0,1 0 0,0 0 0,0 0 0,0 0 0,0-1 0,0 0-1,0 0 1,0-1 0,0 1 0,0-1 0,0 0 0,1 0 0,-1-1-1,0 0 1,0 1 0,0-2 0,0 1 0,4-2 2,12-6 1,0-1-1,-1 0 1,0-2-1,-1 0 1,0-1 0,-1-1-1,-1 0 1,0-2 0,-1 0-1,-1-1 1,0 0-1,-1-1 1,7-13-1,4-38 65,-52 105-83,10-5 21,2 2 0,1-1 0,1 2 0,1 0 0,3 0 0,0 1 0,1 9-3,8-43 0,-1-1-1,0 1 1,1 0 0,-1-1 0,1 1-1,-1 0 1,1-1 0,0 1 0,-1 0-1,1 0 1,0 0 0,-1-1-1,1 1 1,0 0 0,0 0 0,0 0-1,0 0 1,0 0 0,0-1 0,0 1-1,0 0 1,0 0 0,0 0 0,0 0-1,0-1 1,1 1 0,-1 0-1,0 0 1,1 0 0,-1-1 0,0 1-1,1 0 1,-1 0 0,1-1 0,0 1-1,-1 0 1,1-1 0,-1 1-1,1-1 1,0 1 0,-1-1 0,1 1-1,0-1 1,0 1 0,-1-1 0,1 0-1,0 1 1,0-1 0,0 0 0,0 0-1,-1 1 1,1-1 0,0 0-1,0 0 1,0 0 0,0 0 0,0 0-1,-1 0 1,1-1 0,0 1 0,0 0-1,0 0 1,0-1 0,-1 1-1,1 0 1,0-1 0,0 1 0,-1-1-1,1 1 1,49-44 2,-47 41 0,24-25 1,3-6 5,3 1-1,0 2 1,2 2-1,1 1 0,17-9-7,-52 35-1,0 1 1,-1 0-1,1 0 0,0 0 0,1-1 0,-1 1 0,0 0 0,0 0 0,0 1 1,1-1-1,-1 0 0,0 0 0,1 0 0,-1 1 0,0-1 0,1 1 0,-1-1 0,1 1 1,-1 0-1,1-1 0,-1 1 0,1 0 0,0 0 0,-1 0 0,1 0 0,-1 0 1,1 1-1,-1-1 0,1 0 0,-1 1 0,1-1 0,-1 1 0,0 0 0,1-1 1,-1 1-1,1 0 0,-1 0 0,0 0 0,0 0 0,0 0 0,1 0 0,-1 0 0,0 0 1,0 0-1,-1 0 0,1 1 0,0-1 0,0 0 0,0 1 0,-1-1 0,1 1 1,-1-1-1,1 0 0,-1 1 0,0-1 0,1 1 0,-1 0 0,0-1 0,0 2 1,-13 171 62,13-174-62,1 0 1,-1 0-1,0 0 1,1 0 0,-1 0-1,0-1 1,1 1-1,-1 0 1,1 0-1,-1 0 1,0 0 0,1 0-1,-1 0 1,0 0-1,1 0 1,-1 0-1,1 0 1,-1 1 0,0-1-1,1 0 1,-1 0-1,0 0 1,1 0-1,-1 0 1,0 1 0,1-1-1,-1 0 1,0 0-1,1 1 1,-1-1-1,0 0 1,0 1 0,1-1-1,-1 0 1,0 0-1,0 1 1,0-1-1,0 0 1,1 1 0,-1-1-1,0 1 1,0-1-1,36-40 20,-20 20-15,1 0-1,1 1 0,1 1 0,1 1 0,0 0 0,1 2 0,1 0 0,8-3-4,-28 17-1,-1 0-1,0 0 1,0 0 0,1 0-1,-1 0 1,1 1 0,-1-1-1,1 0 1,-1 1 0,1-1-1,-1 1 1,1 0 0,0 0-1,-1-1 1,1 1 0,-1 0-1,1 0 1,0 0 0,-1 1-1,1-1 1,-1 0 0,1 1-1,0-1 1,-1 1 0,1-1-1,-1 1 1,1 0 0,-1-1-1,0 1 1,1 0 0,-1 0-1,0 0 1,0 0 0,1 0-1,-1 1 1,0-1 0,0 0-1,0 0 1,0 1 0,-1-1-1,1 1 1,0-1 0,-1 0-1,1 1 1,0 0 0,-1 0 1,2 78-11,-2-75 15,-7 76 39,7-80-43,1-1 1,0 0-1,0 1 1,0-1 0,0 0-1,0 0 1,0 0-1,0 0 1,0 0-1,0 0 1,0 0 0,0 0-1,1 0 1,-1 0-1,-1-1 1,1 1-1,0 0 1,0-1 0,0 1-1,0-1 1,0 1-1,0-1 1,0 1-1,0-1 1,-1 1 0,1-1-1,0 0 1,0 0-1,-1 1 1,1-1 0,0 0-1,-1 0 1,1 0-1,-1 0 1,1 0-1,-1 1 1,0-1 0,1 0-1,-1 0 1,0 0-1,0-1 0,3 0 2,-2 1-1,14-18 4,1 0 0,1 1 0,1 1 0,1 1 0,0 0 0,1 1 0,0 2 0,1 0 0,1 1 0,0 1 0,5-1-5,-24 11-1,-1 0-1,1 0 1,-1 1 0,0-1-1,1 1 1,-1 0 0,1 0 0,-1 0-1,1 0 1,-1 0 0,1 0-1,-1 1 1,1-1 0,-1 1-1,0-1 1,1 1 0,-1 0 0,0 0-1,1 0 1,-1 1 0,0-1-1,0 0 1,0 1 0,0-1-1,0 1 1,-1 0 0,1 0-1,0-1 1,-1 1 0,1 0 0,-1 1-1,0-1 1,1 0 0,-1 0-1,0 0 1,0 1 0,-1-1-1,1 0 1,0 1 0,-1-1 0,0 1-1,1-1 1,-1 1 0,0-1-1,0 1 1,-1 0 1,8 87 51,-3-89-55,69-69-711,-54 45 1092</inkml:trace>
  <inkml:trace contextRef="#ctx0" brushRef="#br0" timeOffset="77055.46">26930 1548 24213,'-15'63'527,"4"1"0,2 1 0,3-1-1,2 1 1,4 1 0,6 45-527,18 151 800,-37-268 204,-4-71-440,12 32-594,2-2 0,2 1 0,2 0 0,2 0 0,1 0 0,3 1 0,2-1 0,2 2 0,2-1 0,1 2 0,16-32 30,-22 61-92,0-1 1,0 1-1,2 1 0,-1 0 1,2 0-1,-1 1 1,2 0-1,0 1 1,0 0-1,1 1 1,2-1 91,-12 9-10,0 1 0,1 0 0,-1 0 0,0 0 0,0 1 0,0-1 0,0 1 0,1 0 0,-1 0 1,0 0-1,0 0 0,1 0 0,-1 1 0,0-1 0,0 1 0,0 0 0,0 0 0,0 0 0,0 0 0,0 1 0,0-1 1,0 1-1,0 0 0,-1 0 0,1 0 0,-1 0 0,1 0 0,-1 0 0,0 1 0,0-1 0,0 1 0,0 0 0,0-1 1,-1 1-1,1 0 0,-1 0 0,0 0 0,0 0 0,0 0 0,0 1 0,0-1 0,-1 0 0,1 0 0,-1 0 0,0 1 1,0-1-1,0 0 0,-1 0 0,1 1 0,-1-1 0,0 0 0,1 0 0,-1 0 0,-1 0 0,1 1 10,-7 21 114,-1-1-1,-1 0 0,-1 0 1,-1-1-1,-1-1 0,-1 0 1,-4 3-114,12-16 45,0 0 1,0-1-1,0 0 1,-1 0 0,-1-1-1,1 0 1,-1 0-1,0-1 1,-1 0-1,1 0 1,-1-1 0,-4 2-46,11-7-22,1 1 1,-1-1 0,0 1 0,1-1-1,-1 0 1,0 0 0,0 0-1,1 0 1,-1 0 0,0 0 0,0 0-1,1 0 1,-1-1 0,0 1 0,1-1-1,-1 1 1,1-1 0,-1 0 0,1 0-1,-1 0 1,1 0 0,-1 0 0,1 0-1,0 0 1,-1 0 0,1 0 0,0 0-1,0-1 1,0 1 0,0-1 0,0 1-1,0 0 1,0-1 0,1 0 0,-1 1-1,0-1 1,1 1 0,-1-1-1,1 0 1,0 0 0,-1 1 0,1-1-1,0 0 1,0 1 0,0-1 0,1 0-1,-1 0 1,0 1 0,1-1 0,-1 0-1,1-1 22,5-45 203</inkml:trace>
  <inkml:trace contextRef="#ctx0" brushRef="#br0" timeOffset="77999.908">27219 1780 22053,'-13'36'2686,"26"-41"-1587,80-124-431,15-23-575,-100 144-80,-6 26 35,-41 79 104,16-53-110,-1 11 24,23-54-43,1-1 10,0 0 14,0 0 12,-1-12 178,-2-33-174,20 13-15,36-38 61,-47 63-93,0 1-1,0-1 0,-1 0 1,0 0-1,0 0 1,0-1-1,-1 0 1,-1 0-1,1 0 0,-1 0 1,0 0-1,-1-1 1,0 1-1,-1-1 1,1 0-1,-1-4-15,-9 19 311,-118 153-151,120-150-151,0-1 0,1 1 0,0 0 0,0 0 0,1 0 0,0 1 0,1-1 0,0 1 0,1 0 0,0 0 0,0 0 0,1 5-9,0-14 1,1 0-1,0 1 1,0-1 0,0 0 0,1 0 0,-1 0 0,0 0-1,0 0 1,0 0 0,1 0 0,-1 1 0,1-1 0,-1 0-1,1 0 1,-1 0 0,1 0 0,-1-1 0,1 1 0,0 0-1,0 0 1,-1 0 0,1 0 0,0-1 0,0 1 0,0 0-1,0-1 1,0 1 0,0-1 0,0 1 0,0-1 0,0 1-1,0-1 1,0 0 0,0 1 0,1-1 0,-1 0 0,0 0-1,0 0 1,0 0 0,0 0 0,0 0 0,0 0 0,1-1-1,-1 1 1,0 0 0,0 0 0,0-1 0,0 1 0,0-1-1,0 1 1,0-1 0,0 1 0,0-1-1,62-33 43,-60 32-41,16-10 8,-2-1-9,0 0 0,1 1 0,0 1 0,0 1 0,1 1 0,1 0 0,-1 2 0,2 0 0,-1 1 0,0 1 0,1 1 0,0 0 0,0 2 0,14 0-1,-33 3 0,0-1 0,0 0 0,0 1 0,0-1 0,0 1 0,0 0 0,0 0 0,0-1 0,0 1 0,0 1 0,0-1-1,-1 0 1,1 0 0,0 1 0,-1-1 0,1 1 0,-1-1 0,1 1 0,-1 0 0,0-1 0,0 1 0,0 0 0,0 0 0,0 0 0,0 0 0,0 0 0,-1 0 0,1 0 0,-1 0 0,1 0-1,-1 0 1,0 1 0,0-1 0,0 0 0,0 0 0,0 0 0,0 0 0,-1 0 0,-21 79 69,-19-4 355,38-74-139,-4-75 294,1-218-518,6 286-145,-2 19-113,2-11 60,0 1 0,0-1 0,0 1-1,0 0 1,1-1 0,0 0 0,0 1 0,0-1 0,1 1-1,-1-1 1,1 0 0,0 0 0,0 0 0,1 0 0,-1 0 0,1-1-1,0 1 1,0-1 0,2 3 137,12 5-2002</inkml:trace>
  <inkml:trace contextRef="#ctx0" brushRef="#br0" timeOffset="78340.112">27978 1461 26422,'-17'16'306,"-72"84"616,88-99-922,1-1 0,-1 1-1,1-1 1,0 1 0,-1-1 0,1 1 0,0 0 0,-1-1 0,1 1-1,0 0 1,0-1 0,0 1 0,0 0 0,-1-1 0,1 1 0,0 0 0,0-1-1,0 1 1,1 0 0,-1-1 0,0 1 0,0 0 0,0-1 0,0 1-1,0 0 1,1-1 0,-1 1 0,0-1 0,1 1 0,-1 0 0,0-1-1,1 1 1,-1-1 0,1 1 0,-1-1 0,1 1 0,-1-1 0,1 0-1,-1 1 1,1-1 0,0 0 0,-1 1 0,1-1 0,-1 0 0,1 1-1,0-1 1,-1 0 0,1 0 0,0 0 0,-1 0 0,1 0 0,0 0-1,-1 0 1,1 0 0,0 0 0,-1 0 0,1 0 0,0 0 0,-1 0-1,1-1 1,0 1 0,-1 0 0,1 0 0,-1-1 0,1 1 0,48-14-2,6-10 3,-37 14-40,0 1 0,1 1 0,0 1 0,1 1 0,-1 0 0,1 2 0,0 0 1,9 0 38,-28 4-7,0 0 1,0-1 0,0 1 0,0 0 0,0 0-1,0 0 1,1 0 0,-1 0 0,0 0 0,0 0-1,0 0 1,0 0 0,0 0 0,0 0 0,0 1-1,0-1 1,0 0 0,0 1 0,-1-1 0,1 1 0,0-1-1,0 1 1,0 0 0,0-1 0,-1 1 0,1 0-1,0 0 1,0-1 0,-1 1 0,1 0 0,-1 0-1,1 0 1,-1 0 0,1 0 0,-1 0 0,1-1 0,-1 1-1,0 0 1,0 0 0,1 0 0,-1 1 0,0-1-1,0 0 1,0 0 0,0 0 0,0 0 0,0 0-1,-1 0 1,1 0 0,0 0 0,0 0 0,-1 0-1,1 0 1,-1 0 0,1 0 6,-32 49 130,8-26 98,0 0 1,-2-2 0,0-1-1,-2 0 1,0-3 0,-1 0-1,-4 0-228,-13 0-137,37-23-551,11-13-967</inkml:trace>
  <inkml:trace contextRef="#ctx0" brushRef="#br0" timeOffset="78840.858">28222 1542 24597,'-1'25'237,"2"1"0,0 0 0,2-1 0,1 0-1,1 0 1,1 0 0,5 11-237,1-4 167,-1 0 0,-1 1 0,-2 0 0,-2 1-1,0 0 1,-3 0 0,0 12-167,-11-78 1489,5-23-1362,2 0 0,3 0 0,2 0 0,3 1 1,4-13-128,-7 44-9,-4 9-18,1 1 1,1-1-1,0 1 1,1 0-1,0 0 1,1 0-1,1 0 1,0 1-1,1-1 1,0 1-1,0 1 0,1-1 1,1 1-1,0 0 1,2 0 26,-6 9-10,-1 0 0,1 0 0,0 1 0,0 0 0,0 0 0,0 0 0,0 0 0,0 0-1,0 1 1,0 0 0,0 0 0,0 0 0,0 0 0,0 0 0,0 1 0,0 0 0,0 0 0,0 0 0,0 0 0,0 1 0,0 0 0,-1-1 0,1 1 0,0 1 0,-1-1 0,0 0 0,0 1 0,0 0 0,0-1-1,0 1 1,0 1 0,-1-1 0,1 0 0,-1 1 0,0-1 0,0 1 0,0-1 0,0 1 0,-1 0 0,0 0 0,0 0 0,0 0 0,0 0 0,0 0 0,-1 2 10,-4 8 44,-1-1 1,-1-1-1,0 1 0,-1-1 1,-1 0-1,0 0 1,0-1-1,-1 0 0,0-1 1,-1 0-1,0 0 0,-8 5-44,17-15 4,-4 7 13,-1-1 0,0 0 0,0 0 0,-1 0 0,0-1 1,0 0-1,0 0 0,0-1 0,-1 0 0,0 0 0,0-1 0,0 0 0,0-1 0,0 1 0,-1-2 1,1 1-1,-1-1-17,7-1-27,1 0 0,0 0 0,0-1 0,0 1 1,0 0-1,0-1 0,0 1 0,1-1 0,-1 1 1,0-1-1,0 1 0,0-1 0,0 0 0,0 1 0,1-1 1,-1 0-1,0 0 0,1 0 0,-1 1 0,0-1 1,1 0-1,-1 0 0,1 0 0,0 0 0,-1 0 0,1 0 1,0 0-1,-1 0 0,1 0 0,0 0 0,0 0 1,0 0-1,0 0 0,0 0 0,0 0 0,0 0 1,0-1-1,1 1 27,10-32-715</inkml:trace>
  <inkml:trace contextRef="#ctx0" brushRef="#br0" timeOffset="79181.036">28663 1531 24093,'-1'2'53,"1"-1"0,-1 0-1,1 0 1,0 1 0,-1-1 0,1 0-1,0 1 1,0-1 0,0 0 0,0 1-1,0-1 1,0 0 0,1 0 0,-1 1 0,0-1-1,0 0 1,1 1 0,-1-1 0,1 0-1,0 0 1,-1 0 0,1 0 0,0 1-1,-1-1 1,1 0 0,0 0 0,0 0-1,0-1 1,0 1 0,0 0 0,0 0-1,0 0 1,0-1 0,0 1 0,1 0-1,-1-1 1,0 1 0,0-1 0,1 0-1,-1 1 1,0-1 0,0 0 0,1 0 0,-1 0-1,0 0 1,1 0 0,-1 0 0,0 0-1,1 0 1,0-1-53,13-5 71,1-1 1,-1-1-1,-1 0 1,0-1-1,0-1 1,0 0-1,-1 0 0,-1-2 1,3-2-72,19-17 45,-31 29-43,5-4 8,0 0 1,0-1-1,-1 0 0,0 0 0,0 0 0,-1-1 1,0 0-1,-1-1 0,1 1 0,2-8-10,-8 14 6,0 0 1,0 0-1,0 1 0,0-1 1,-1 0-1,1 0 0,-1 0 0,1 1 1,-1-1-1,0 0 0,1 0 0,-1 1 1,0-1-1,0 1 0,0-1 0,0 1 1,-1-1-1,1 1 0,0-1 1,-1 1-1,1 0 0,0 0 0,-1 0 1,0 0-1,1 0 0,-1 0 0,0 0 1,1 1-1,-1-1 0,0 0 0,0 1 1,1 0-1,-1-1 0,0 1 0,0 0 1,0 0-1,0 0 0,0 0 1,1 0-1,-1 0 0,0 1 0,0-1 1,0 1-1,1-1 0,-1 1 0,0-1 1,0 1-1,1 0 0,-1 0 0,1 0 1,-1 0-1,1 0 0,-2 1-6,-11 8 42,1 0 1,0 1-1,0 1 0,1 0 0,0 0 0,2 1 0,-1 1 0,1-1 1,1 2-1,1-1 0,0 1 0,1 1 0,0-1 0,1 1 0,-3 16-42,6-26 20,-1 1 0,2-1 0,-1 1 0,1 0 0,0-1-1,1 1 1,-1 0 0,1 0 0,1 0 0,-1 0-1,1 1 1,1-1 0,-1 0 0,1 0 0,0 0 0,1 0-1,0 0 1,0-1 0,0 1 0,1 0 0,0-1-1,0 1-18,1-6-23,-1 1 0,1-1 1,-1 1-1,1-1 1,-1 0-1,1-1 1,0 1-1,-1 0 1,1-1-1,0 0 1,0 0-1,-1 0 1,1-1-1,0 1 0,-1-1 1,1 1-1,0-1 1,-1-1-1,1 1 1,-1 0-1,1-1 1,-1 0-1,0 0 1,0 0-1,1 0 1,-2 0-1,3-2 22,50-30-1400</inkml:trace>
  <inkml:trace contextRef="#ctx0" brushRef="#br0" timeOffset="79701.965">29323 1353 26158,'0'0'1272,"0"0"-600,-24 3-176,4 15-224,-3 2-88,-4 14-120,4-1-32,1 4-8,6 1-8,9-6-8,2-4-8,13-9 0,6-5 0,10-11 0,6-4-48,8-14-256,3-5-552,0-20-3889</inkml:trace>
  <inkml:trace contextRef="#ctx0" brushRef="#br0" timeOffset="80789.636">29496 1159 26998,'-7'56'308,"3"0"0,2 0 1,2 0-1,3 0 0,2-1 0,6 21-308,-11-74 19,2-4 17,2-5-20,-1-1 1,0 0-1,-1 0 0,0 0 0,0 0 1,0 0-1,-1-1 0,0 1 0,-1-1 1,0 1-1,-1-7-16,2-16 27,12-177 55,-13 204-119,-1 26-12,0-3 46,1 0 0,1 1 0,0-1 0,1 0 0,1 0 0,1 0 0,1 0 0,2 2 3,-6-18 1,1-1 0,0 1 1,0 0-1,0-1 1,0 1-1,0-1 1,0 1-1,1-1 1,-1 0-1,1 0 1,0 0-1,-1 0 1,1-1-1,0 1 1,0-1-1,0 0 1,0 1-1,0-2 0,1 1 1,-1 0-1,0 0 1,0-1-1,1 0 1,-1 0-1,0 0 1,1 0-1,-1 0 1,0 0-1,0-1 1,1 0-1,-1 0 1,0 0-1,0 0 1,0 0-1,0 0 0,0-1 1,0 0-1,-1 1 1,1-1-1,0 0 1,-1 0-1,1-1 1,-1 1-1,0-1 1,0 1-1,0-1 1,0 1-1,0-1 1,1-3-2,8-7 11,0-1 0,-2 0 1,1 0-1,-2-1 1,0 0-1,-1-1 0,0 0 1,-1 0-1,-1-1 1,0 1-1,-1-4-11,-5 21 0,1-1 1,0 0-1,-1 1 1,1-1-1,0 0 1,-1 1-1,1-1 1,-1 0-1,1 0 1,-1 0-1,1 1 1,0-1-1,-1 0 1,1 0-1,-1 0 1,1 0-1,-1 0 1,1 0-1,-1 0 0,1 0 1,-1 0-1,1 0 1,-1 0-1,1 0 1,-1 0-1,1 0 1,-1-1-1,1 1 1,0 0-1,-1 0 1,1 0-1,-1-1 1,1 1-1,0 0 1,-1-1-1,1 1 1,0 0-1,-1-1 1,1 1-1,0 0 1,-1-1-1,1 1 0,0-1 1,0 1-1,-1 0 1,1-1-1,0 1 1,0-1-1,0 1 1,0-1-1,0 1 1,0-1-1,0 1 0,-12 18 8,2 0 1,0 1-1,1 0 0,1 0 0,1 1 0,1 0 0,0 1 0,2 0 1,-2 17-9,2 30 40,4-66-39,0-1 0,0 0 0,0 1 0,0-1 0,0 1 0,0-1 0,0 0 0,1 1 0,-1-1 0,0 0 0,1 1 0,-1-1 0,1 0 0,0 1 0,-1-1 0,1 0 0,0 0 1,0 0-1,0 0 0,0 0 0,0 0 0,0 0 0,0 0 0,0 0 0,0 0 0,0 0 0,0-1 0,1 1 0,-1-1 0,0 1 0,0-1 0,1 1 0,-1-1 0,1 1 0,-1-1 0,0 0 0,1 0 0,-1 0 0,1 0 0,-1 0 0,0 0 0,1 0 1,-1 0-1,0-1 0,1 1 0,0-1-1,13-6 6,-1-2 0,1 0 0,-1 0 0,-1-1 0,0-1 0,0 0 0,-1-1 0,-1 0 0,0-1 0,0-1-6,-5 8-2,107-138-354,-110 141 256,-7 51 14,-9-7 91,6-24 2,1 0 0,1 1 0,1 0 1,0-1-1,1 2 0,1-1 1,1 18-8,1-36 1,0 1 1,0 0 0,0 0-1,0 0 1,0 0 0,1 0-1,-1 0 1,0-1 0,1 1 0,-1 0-1,1 0 1,-1 0 0,1-1-1,-1 1 1,1 0 0,-1-1-1,1 1 1,-1 0 0,1-1 0,0 1-1,0-1 1,-1 1 0,1-1-1,0 1 1,0-1 0,0 0-1,-1 1 1,1-1 0,0 0 0,0 0-1,0 1 1,0-1 0,0 0-1,-1 0 1,1 0 0,0 0-1,0 0 1,0 0 0,0-1 0,0 1-1,0 0 1,0 0 0,-1 0-1,1-1 1,0 1 0,0-1-1,0 1 1,-1 0 0,1-1-1,0 0 1,0 1-2,40-26 30,-35 21-26,-1-1 1,1 0 0,-1 0 0,0-1 0,0 1 0,-1-1 0,0 0-1,0-1 1,-1 1 0,0 0 0,0-1 0,-1 0 0,1 0 0,-2 0-1,1 0 1,-1 0 0,-1 0 0,1 0 0,-1 0 0,-1 0 0,1 0-1,-1 0 1,-1 0 0,0 0 0,0 0 0,0 0 0,-1 1 0,-2-5-5,5 13-1,0-1 1,0 1-1,0-1 0,0 1 1,-1 0-1,1-1 1,0 1-1,0-1 1,0 1-1,-1-1 1,1 0-1,0 1 1,-1-1-1,1 1 1,0-1-1,-1 0 1,1 1-1,-1-1 0,1 1 1,-1-1-1,1 0 1,0 0-1,-1 1 1,1-1-1,-1 0 1,1 0-1,-1 0 1,0 1-1,1-1 1,-1 0-1,1 0 1,-1 0-1,1 0 1,-1 0-1,1 0 0,-1 0 1,1 0-1,-1 0 1,1-1-1,-1 1 1,0 0-1,1 0 1,-1 0-1,1-1 1,0 1-1,-1 0 1,1 0-1,-1-1 1,1 1-1,-1 0 0,1-1 1,0 1-1,-1-1 1,1 1-1,0 0 1,-1-1-1,1 1 1,0-1-1,-1 1 1,1-1-1,0 1 1,0-1-1,0 1 1,0-1-1,-1 1 1,1-1-1,0 0 1,-3 46-46,4-41 45,-1 0 0,1-1 0,0 1 0,0-1-1,1 1 1,-1-1 0,1 0 0,0 1 0,0-1 0,0 0-1,0 0 1,0-1 0,1 1 0,0 0 0,-1-1 0,1 1-1,0-1 1,0 0 0,0 0 0,0 0 0,0 0 0,1-1-1,-1 1 1,1-1 0,-1 0 0,1 0 0,-1 0 0,1 0-1,0-1 1,-1 1 0,1-1 0,0 0 0,-1 0 0,1 0-1,0-1 1,-1 1 0,1-1 0,0 0 0,-1 0 0,1 0 0,-1-1-1,0 1 1,1-1 0,-1 0 0,0 0 0,0 0 0,2-2 1,19-11 11,0-2 0,-1-1 1,0-1-1,-2-1 1,0 0-1,-2-2 0,0 0 1,-2-1-1,13-21-11,-30 44 2,1 0-1,0-1 1,-1 1-1,1 0 1,-1-1-1,1 1 1,0 0-1,-1-1 1,1 1-1,-1 0 1,1-1-1,-1 1 1,0-1-1,1 1 1,-1-1 0,1 1-1,-1-1 1,0 0-1,1 1 1,-1-1-1,0 1 1,0-1-1,0 0 1,1 1-1,-1-1 1,0 1-1,0-1 1,0 0-1,0 1 1,0-1-1,0 0 1,0 1-1,0-1 1,0 0-1,0 1 1,-1-1-1,1 0 1,0 1-1,0-1 1,-1 1-1,1-1 1,0 0 0,-1 1-1,1-1 1,0 1-1,-1-1 1,1 1-1,-1-1 1,1 1-1,-1 0 1,1-1-1,-1 1 1,1 0-1,-1-1 1,0 1-1,1 0 1,-1-1-1,0 1-1,-6 7 9,0-1 0,0 2 0,1-1 0,0 1 0,0 0 0,1 0 0,0 0 0,0 1 0,1 0-1,0 0 1,1 0 0,0 0 0,0 1 0,1-1 0,0 1 0,0 9-9,-3 115 36,5-129-36,1 0 0,0 0 0,0 0 0,0 0 0,0 0 0,1 0 0,0 0 0,0 0 0,1-1 0,-1 1 0,1-1-1,0 0 1,0 0 0,0 0 0,1 0 0,-1 0 0,1-1 0,0 1 0,0-1 0,0 0 0,0 0 0,1-1 0,-1 1 0,4 0 0,-1-1-15,1 0 1,-1 0-1,1 0 0,0-1 1,0-1-1,-1 1 1,1-1-1,0 0 1,0-1-1,0 0 1,-1 0-1,1-1 1,0 0-1,-1 0 0,1-1 1,-1 0-1,0 0 1,0-1-1,0 1 1,0-2-1,3-2 15,28-25-528</inkml:trace>
  <inkml:trace contextRef="#ctx0" brushRef="#br0" timeOffset="81070.213">29885 1009 30246,'0'0'80,"0"0"-232,0-2-592</inkml:trace>
  <inkml:trace contextRef="#ctx0" brushRef="#br0" timeOffset="70535.998">13535 1193 15771,'20'5'37,"1"-1"-1,-1-1 0,1-1 0,0 0 0,0-2 1,0-1-1,0 0 0,0-1 0,0-2 1,0 0-1,-1-1 0,0-1 0,0 0 0,0-2 1,0-1-37,143-35 153,-88 38-212,0 3 1,-1 3-1,1 4 1,0 3-1,67 15 59,-59-15 17,1-3 0,0-3-1,0-5 1,0-3-1,15-6-16,-22 4 17,38 3 6,0 4-1,1 6 0,52 10-22,-9-1-59,301 29 99,50-32 85,-490-8-126,49 5 16,1-3 1,0-3-1,0-3 1,0-3-1,-1-3 1,23-8-16,227-102 404,-312 115-401,0 0 0,0 0 0,0 1 1,0 0-1,1 0 0,-1 1 0,1 0 0,-1 0 1,1 0-1,-1 1 0,1 1 0,-1-1 1,1 1-1,-1 0 0,1 1 0,-1 0 1,0 0-1,0 1 0,0-1 0,0 2 0,0-1 1,-1 1-1,1 0 0,-1 0 0,0 1 1,2 1-4,18 26 261,-2 5 1278</inkml:trace>
  <inkml:trace contextRef="#ctx0" brushRef="#br0" timeOffset="93588.005">1433 2180 16492,'3'-6'719,"0"0"0,0 0 0,-1 0 0,0 0 0,0 0 0,0 0 0,-1-1 0,1 1 0,-2-1 1,1 1-1,-1-1 0,0 1 0,0-1 0,-1-5-719,-2 10 74,1 0-1,0 1 1,-1-1-1,1 1 1,-1 0-1,0 0 1,0 0 0,1 0-1,-1 0 1,0 1-1,0-1 1,0 1-1,0 0 1,1-1-1,-1 1 1,0 1 0,0-1-1,0 0 1,0 1-1,0 0 1,1-1-1,-1 1 1,0 0-1,0 0 1,0 1-74,-10 5 12,1 0 0,-1 1 0,1 0-1,1 1 1,0 0 0,0 1 0,1 1 0,0-1-1,1 1 1,0 1 0,1 0 0,0 0 0,1 1 0,0 0-1,-2 6-11,3-8 4,0 1 0,1 0 0,1 0 0,-1 0-1,2 1 1,0-1 0,0 1 0,2 0-1,-1 0 1,2-1 0,-1 1 0,2 8-4,-1-20 0,0 0 1,0 0-1,0 0 1,0 0-1,0 0 0,1 0 1,-1 0-1,0 0 1,0-1-1,1 1 1,-1 0-1,0 0 1,1 0-1,-1-1 1,1 1-1,-1 0 0,1 0 1,0-1-1,-1 1 1,1 0-1,0-1 1,-1 1-1,1-1 1,0 1-1,0-1 1,-1 1-1,1-1 0,0 0 1,0 1-1,0-1 1,0 0-1,-1 1 1,1-1-1,0 0 1,0 0-1,0 0 0,0 0 1,0 0-1,0 0 1,0 0-1,0 0 1,-1 0-1,1-1 1,0 1-1,0 0 1,0-1-1,0 1 0,0 0 1,0-1-1,38-30 38,91-157 127,-129 188-166,-1-1 0,0 0 0,0 0 0,0 0-1,1 0 1,-1 0 0,0 1 0,1-1 0,-1 0 0,1 0 0,-1 1-1,1-1 1,-1 0 0,1 1 0,0-1 0,-1 0 0,1 1 0,0-1-1,-1 1 1,1-1 0,0 1 0,0-1 0,-1 1 0,1 0 0,0-1-1,0 1 1,0 0 0,0 0 0,-1 0 0,1-1 0,0 1 0,0 0-1,0 0 1,0 0 0,0 0 0,0 1 0,-1-1 0,1 0 0,0 0-1,0 0 1,0 1 0,0-1 0,-1 0 0,1 1 0,0-1 0,0 1-1,-1-1 1,1 1 0,0-1 0,-1 1 0,1 0 0,0-1 0,-1 1-1,1 0 1,-1-1 0,1 1 0,-1 0 0,1 0 0,-1-1 0,0 1-1,1 0 1,-1 0 0,0 0 1,16 60-78,22 150-12,-37-184 98,2-6 14,-2-1 0,0 1 0,0-1 0,-2 1 0,-1 0 0,0-1 0,-2 0 0,0 1 0,-1-1 0,-2-1 0,1 1 0,-2-1 0,-1 0 0,-10 16-22,17-32 28,-1-1 1,0 1-1,0 0 0,0-1 0,0 0 0,0 0 1,-1 0-1,1 0 0,-1 0 0,1-1 0,-1 1 1,1-1-1,-1 0 0,0 0 0,0 0 0,0-1 1,1 1-1,-1-1 0,0 0 0,0 0 0,0-1 1,0 1-1,0-1 0,1 1 0,-1-1 0,0-1 0,1 1 1,-1 0-1,0-1 0,1 0 0,0 0 0,-1 0 1,1 0-1,0 0 0,0-1 0,0 1 0,0-1 1,1 0-1,-1 0 0,1 0 0,-1 0 0,0-2-28,-3-3-49,1-1 0,0 1 0,1 0 0,0-1-1,0 0 1,1 0 0,0-1 0,1 1 0,0 0-1,0-1 1,1 1 0,0-1 0,1 0 0,0 1-1,0-1 1,1 0 0,0 1 0,1-1 0,0 1-1,1-1 1,0 1 0,0 0 0,1 0 0,0 1-1,0-1 1,1 1 0,1 0 0,3-6 49,15-18-1867</inkml:trace>
  <inkml:trace contextRef="#ctx0" brushRef="#br0" timeOffset="94819.338">1741 2028 15699,'17'-53'8917,"-17"52"-7886,0 1-459,0 0-244,-16 55-20,-7-35 68,21-14-379,0 0 1,0 1-1,1-1 0,0 0 0,0 1 1,1-1-1,-1 1 0,1-1 0,1 1 0,-1-1 1,1 1-1,0-1 0,1 0 0,0 1 1,0-1-1,0 0 0,0 0 0,1 0 0,0 0 1,0-1-1,1 1 0,0-1 0,0 0 1,0 0-1,3 3 3,-3-8 25,1 0 1,-1 0 0,0-1-1,1 1 1,-1-1-1,0 0 1,0 0-1,0-1 1,0 1 0,0-1-1,0 0 1,0 0-1,-1 0 1,1 0 0,-1-1-1,1 0 1,-1 1-1,0-1 1,0 0 0,0-1-1,-1 1 1,1 0-1,-1-1 1,1 0-1,-1 1 1,0-1 0,-1 0-1,1 0 1,0-2-26,1 2 13,5-7 20,-1 0 0,0-1 0,0 0 0,-2 0 0,1 0 0,-1-1 0,-1 0 0,0 0 0,-1 0 0,1-9-33,-17 23 30,10-1-33,-1 0 0,1 1 1,0-1-1,-1 1 1,1-1-1,0 1 0,0 0 1,0 1-1,0-1 1,0 0-1,0 1 0,0 0 1,0-1-1,1 1 1,-1 0-1,0 1 0,1-1 1,0 0-1,0 1 1,-1-1-1,2 1 0,-2 0 3,-8 19-6,1 0-1,1 0 0,1 1 1,1 0-1,1 0 0,2 1 1,0 0-1,-1 20 7,7 41 42,-2-83-40,1 1 0,-1 0 0,1-1 0,-1 1 0,1-1 0,0 1-1,0-1 1,0 0 0,0 1 0,1-1 0,-1 0 0,1 0 0,-1 0-1,1 0 1,0 0 0,0 0 0,-1 0 0,1 0 0,1-1 0,-1 1-1,0-1 1,0 0 0,0 1 0,1-1 0,-1 0 0,1 0 0,-1-1-1,1 1 1,-1 0 0,1-1 0,0 0-2,2-1 3,0 0 0,-1 0-1,1-1 1,0 0 0,-1 0 0,0 0-1,1-1 1,-1 1 0,0-1 0,0 0-1,-1 0 1,1-1 0,0 1 0,-1-1-1,0 0 1,2-2-3,10-9 12,172-152 96,-187 166-109,1 0 0,0 0 0,0 0 1,-1 0-1,1 0 0,0 0 0,0 0 0,0 1 0,0-1 0,0 0 1,0 0-1,0 1 0,0-1 0,0 1 0,0-1 0,0 1 0,1-1 1,-1 1-1,0-1 0,0 1 0,1 0 0,-1 0 0,0 0 0,0 0 1,1 0-1,-1 0 0,0 0 0,0 0 0,1 0 0,-1 1 0,0-1 1,0 0-1,0 1 0,1-1 0,-1 1 0,0-1 0,0 1 0,0 0 0,0-1 1,0 1-1,0 0 0,0 0 0,0 0 0,0 0 0,-1 0 0,1 0 1,0 0-1,-1 0 0,1 0 0,0 0 0,-1 0 0,1 0 0,-1 1 1,13 69-33,-13-68 33,0 6 1,0-9 1,-1 1-1,1 0 1,-1 0-1,1 0 0,-1 0 1,1 0-1,0 0 1,-1-1-1,1 1 1,0 0-1,0 0 0,0 0 1,-1 0-1,1 0 1,0 0-1,1 0 0,-1 0 1,0 0-1,0 0 1,0 0-1,0 0 1,1 0-1,-1 0 0,1 0 1,-1 0-1,0 0 1,1 0-1,-1-1 1,1 1-1,0 0 0,-1 0 1,1-1-1,0 1 1,-1 0-1,1-1 1,0 1-1,0-1 0,0 1 1,0-1-1,-1 1 1,1-1-1,0 1 0,0-1 1,0 0-1,0 1 1,0-1-1,0 0 1,0 0-1,0 0 0,0 0 1,0 0-1,0 0 1,0 0-1,0 0 1,0 0-1,0-1 0,0 1 1,0 0-1,0-1 1,0 1-1,-1 0 0,1-1 1,0 1-1,0-1 1,0 0-2,47-49 54,-43 43-52,-1 0-1,2 1 0,-1 0 1,1 0-1,0 1 0,0-1 1,0 1-1,1 1 0,0-1 1,0 1-1,0 0 0,2 0-1,-8 3-1,1 1-1,-1 0 0,0 0 1,1 0-1,-1 0 0,0 0 1,0 0-1,1 0 0,-1 0 0,0 1 1,1-1-1,-1 0 0,0 1 1,0-1-1,0 1 0,1-1 1,-1 1-1,0 0 0,0-1 0,0 1 1,0 0-1,0 0 0,0 0 1,0 0-1,0 0 0,-1 0 0,1 0 1,0 0-1,0 0 0,-1 0 1,1 0-1,-1 0 0,1 1 1,-1-1-1,0 0 0,1 0 0,-1 1 1,0-1-1,0 0 0,0 0 1,0 1-1,0-1 0,0 0 1,0 1-1,0-1 2,-2 66-6,-2-46-918,4-21-691</inkml:trace>
  <inkml:trace contextRef="#ctx0" brushRef="#br0" timeOffset="95631.421">2539 2270 20748,'5'18'4933,"15"-19"-3330,25-19-1041,-34 14-521,-1-1 1,0 0-1,0-1 1,0 0-1,-1 0 0,0-1 1,-1 0-1,0 0 1,-1-1-1,0 0 0,0-1 1,-1 1-1,0-1 1,-1-1-1,0 1 0,-1-1 1,0 0-1,-1 1 1,0-2-1,-1 1 0,-1 0 1,1-8-42,-3 21 3,1-1 1,-1 1 0,1-1-1,-1 1 1,0 0 0,1-1-1,-1 0 1,0 1-1,0-1 1,1 1 0,-1-1-1,0 0 1,0 1-1,0-1 1,1 0 0,-1 0-1,0 0 1,0 0-1,0 0 1,0 0 0,0 0-1,1 0 1,-1 0 0,0 0-1,0 0 1,0 0-1,0-1 1,1 1 0,-1 0-1,0-1 1,0 1-1,1 0 1,-1-1 0,0 1-1,1-1 1,-1 1 0,0-1-1,1 0 1,-1 1-1,1-1 1,-1 0 0,1 1-1,-1-1 1,1 0-1,-1 1 1,1-1 0,0 0-1,-1 0 1,1 0 0,0 1-1,0-1 1,-1 0-1,1 0 1,0 0 0,0 0-1,0 1 1,0-1-1,0 0 1,0 0 0,1 0-1,-1 0 1,0 1 0,0-1-1,0 0 1,1 0-1,-1 0 1,1 1 0,-1-1-1,1 0-3,-15 24 4,1 1 1,1 1-1,1 0 0,1 1 0,2 0 0,0 0 0,2 1 1,0 5-5,13-30 5,145-59 3,-148 57-9,0 0 0,0 1 0,0-1 0,-1 1 1,1 0-1,0 0 0,0 0 0,-1 1 0,1-1 0,-1 1 0,1 0 0,-1 0 1,0 0-1,1 0 0,-1 1 0,0-1 0,-1 1 0,1 0 0,0 0 1,-1 0-1,0 0 0,1 0 0,-1 1 0,-1-1 0,1 1 0,0-1 1,-1 1-1,0-1 0,1 1 0,-2 0 0,1 0 0,0 0 0,-1 0 0,0-1 1,1 1-1,-2 0 0,1 1 1,0-3 12,0-2 7,0 0-7,0 0 1,0 0-1,0 0 8,2-8 21,-5-128 37,3 112-70,17 16-162,50 6-1944,-43 2-1569</inkml:trace>
  <inkml:trace contextRef="#ctx0" brushRef="#br0" timeOffset="96294.729">3285 2085 18068,'-18'-46'5709,"17"45"-5654,0-1 0,0 1 1,0 0-1,0 0 0,0-1 1,0 1-1,-1 0 0,1 0 1,0 0-1,0 0 0,-1 0 1,1 0-1,-1 1 0,1-1 1,-1 0-1,1 1 0,-1-1 1,1 1-1,-1-1 0,0 1 1,1 0-1,-1 0 0,1 0 0,-1 0 1,0 0-1,1 0 0,-1 0 1,0 0-1,1 1 0,-1-1 1,1 1-1,-1-1 0,1 1 1,-1-1-1,1 1 0,-1 0 1,1 0-1,0 0 0,-1 0 1,1 0-1,0 0 0,-1 1-55,-7 9 101,0 0 0,1 1 0,1 0 0,0 0-1,0 1 1,1 0 0,1 0 0,0 1 0,1-1-1,0 1 1,1 0 0,1 0 0,0 0 0,1 0 0,1 15-101,-1-27 14,1 0 1,0 0-1,-1 0 1,1 0 0,0 0-1,0 0 1,0 0 0,1 0-1,-1 0 1,0 0 0,1 0-1,0 0 1,-1 0 0,1 0-1,0 0 1,0 0-1,0 0 1,0 0 0,0-1-1,0 1 1,1 0 0,-1-1-1,1 1 1,-1-1 0,1 0-1,-1 1 1,1-1 0,0 0-1,-1 0 1,1 0-1,0 0 1,0 0 0,0 0-1,0-1 1,0 1 0,0-1-1,0 1 1,0-1 0,0 0-1,0 0 1,0 0 0,1 0-1,-1 0 1,0 0-1,0-1 1,0 1 0,1-1-15,12-6 20,0-1 0,-1 0 0,0-2 0,-1 1 0,1-2 0,-2 1 0,0-2 1,0 0-1,-1 0 0,0-1 0,-1 0 0,-1-1 0,6-11-20,15-57 79,-56 154-357,20-54 245,-5 12 99,2 0 1,1 1-1,2 1 1,0-1-1,0 28-66,6-57 7,-1-1 0,1 1 0,-1-1 0,1 1-1,0 0 1,0-1 0,0 1 0,0 0 0,0-1 0,0 1 0,0 0 0,0-1-1,1 1 1,-1-1 0,1 1 0,-1 0 0,1-1 0,0 1 0,-1-1 0,1 1-1,0-1 1,0 0 0,0 1 0,0-1 0,0 0 0,0 0 0,1 0 0,-1 0-1,0 0 1,1 0 0,-1 0 0,0 0 0,1 0 0,-1-1 0,1 1 0,0 0-1,-1-1 1,1 1 0,-1-1 0,1 0 0,0 0 0,-1 1 0,1-1 0,0 0-1,-1 0 1,1-1 0,-1 1 0,1 0 0,0 0 0,-1-1 0,1 1 0,1-1-7,116-108 98,-97 85-80,-4 8-34,-1-1 1,0-1-1,-1 0 1,-1-1-1,-1-1 1,-1 0-1,-1-1 1,-1-1-1,0 0 1,-2 0-1,0-1 1,-2 0-1,-1 0 1,0-1-1,-2 0 1,2-22 15,-6 44-2,0 0 1,0 0 0,0 1 0,0-1 0,0 0 0,0 0-1,0 0 1,-1 0 0,1 0 0,-1 0 0,0 1 0,1-1-1,-1 0 1,0 0 0,0 1 0,0-1 0,0 0 0,0 1 0,0-1-1,-1 1 1,1 0 0,0-1 0,-1 1 0,1 0 0,-1 0-1,1 0 1,-1 0 0,0 0 0,1 0 0,-1 0 0,0 1 0,0-1-1,0 1 1,0-1 0,1 1 0,-1-1 0,0 1 0,0 0-1,0 0 1,0 0 0,0 0 0,0 1 0,0-1 0,1 0-1,-1 1 1,0-1 0,0 1 0,0 0 0,1-1 0,-1 1 0,0 0-1,1 0 1,-1 0 0,0 1 0,1-1 0,0 0 0,-1 0-1,1 1 1,0-1 0,-1 2 1,-7 10 7,0 1-1,2 0 0,0 1 1,0-1-1,1 2 0,1-1 1,1 0-1,0 1 0,1 0 1,0 0-1,1 0 0,1 0 1,1 0-1,1 0 0,0 0 1,0 0-1,3 8-6,-3-17-13,-1 0 0,1 0 1,0 0-1,1 0 0,0 0 0,0 0 0,0 0 0,1 0 0,0-1 0,0 1 0,1-1 0,0 0 1,0 0-1,0-1 0,1 1 0,0-1 0,0 0 0,0 0 0,1 0 0,-1-1 0,1 0 1,0 0-1,1 0 0,-1-1 0,0 0 0,1 0 0,0 0 0,0-1 0,0 0 0,0-1 1,0 0-1,0 0 0,2 0 13,35-3-1015</inkml:trace>
  <inkml:trace contextRef="#ctx0" brushRef="#br0" timeOffset="92378.301">228 2479 13691,'-1'1'229,"-2"0"272,1 0 0,-1 0 0,1 1 0,-1-1 0,1 1 0,0-1-1,-1 1 1,1 0 0,0 0 0,0 0 0,0 0 0,1 0 0,-1 1 0,0-1 0,1 0 0,0 1-1,-1-1 1,1 1 0,0 0 0,0-1 0,0 1 0,1 0-501,0-2 868,26-21 973,82-129-1036,-53 65-761,-4-3-1,-4-2 1,-4-2 0,8-33-44,-55 224-128,43 421 122,-45-510-614,-16-23-769</inkml:trace>
  <inkml:trace contextRef="#ctx0" brushRef="#br0" timeOffset="92625.598">390 2320 18956,'0'0'1616,"0"0"233,2 0-673,34 3-96,-14-8-232,4-2-207,5-3-289,4-2-152,3-1-128,0-2-584</inkml:trace>
  <inkml:trace contextRef="#ctx0" brushRef="#br0" timeOffset="122938.5">2341 3352 19292,'12'-19'7429,"0"24"-7674,41 71 869,95 145 231,-98-178-678,-49-42-200,0 0 0,0-1 0,0 1 1,1 0-1,-1 0 0,0-1 0,0 1 0,0-1 0,0 1 1,1-1-1,-1 0 0,0 1 0,0-1 0,1 0 1,-1 0-1,0 0 0,0 0 0,1 0 0,-1 0 0,0 0 1,1 0-1,-1 0 0,0-1 0,0 1 0,1 0 0,-1-1 1,0 1-1,0-1 0,0 0 0,0 1 0,0-1 0,0 0 1,0 0-1,0 1 0,0-1 0,0 0 0,0 0 0,0 0 1,0 0-1,-1 0 0,1 0 0,0-1 0,-1 1 0,1 0 1,-1 0-1,1-2 23,4-14-1613</inkml:trace>
  <inkml:trace contextRef="#ctx0" brushRef="#br0" timeOffset="123230.919">2799 3232 21461,'-6'3'3940,"0"3"-3834,0 1-1,1 0 1,0 1-1,0-1 1,1 1-1,-1 0 1,2 0-1,-1 0 1,1 0-1,1 1 1,-1 0-1,1 2-105,-10 26 67,-146 436 249,44-61 35,114-410-347,0-2-399,0 0-537</inkml:trace>
  <inkml:trace contextRef="#ctx0" brushRef="#br0" timeOffset="125115.37">3450 3448 17116,'0'0'2252,"0"0"114,0 0-754,6-1 345,160-17 354,15-17-2083,-179 35-389,-2 0-360,0 0-693,0 0-359</inkml:trace>
  <inkml:trace contextRef="#ctx0" brushRef="#br0" timeOffset="125349.505">3431 3622 9834,'-4'9'1432,"4"-2"5938,4-1-5234,14-2-751,5-2-145,9-2-152,5-3-136,2-5-279,3-2-97,-2 1-320,-1-1-88,-5 6-104,-4 1-40,-6 3 8,-4 0 32,-7 0-736,-4 0-521</inkml:trace>
  <inkml:trace contextRef="#ctx0" brushRef="#br0" timeOffset="97434.355">4457 1977 18260,'0'-1'97,"0"1"0,0-1 0,-1 0 0,1 1 0,0-1 0,0 0 0,0 1 0,0-1 0,0 1 0,0-1 0,0 0-1,0 1 1,0-1 0,0 0 0,0 1 0,0-1 0,0 0 0,0 1 0,1-1 0,-1 1 0,0-1 0,1 1 0,-1-1 0,0 0 0,1 1 0,-1-1 0,0 1 0,1-1 0,-1 1 0,1 0 0,-1-1 0,1 1 0,-1-1 0,1 1 0,-1 0 0,1-1 0,0 1 0,-1 0 0,1 0 0,-1 0 0,1-1-1,0 1 1,-1 0 0,1 0 0,0 0 0,-1 0 0,1 0 0,-1 0 0,1 0 0,0 0 0,-1 0 0,1 1 0,0-1 0,-1 0 0,1 0 0,-1 0 0,1 1 0,0-1 0,-1 0-97,9 44 1467,-11 433-1055,9-303 1355,-15-230-653,5 15-1088,3-1 1,1 1 0,3 0 0,1 0-1,1 0 1,3 1 0,1 0-1,2 0 1,2 1 0,2 1-1,7-14-26,-21 46-7,1 0 0,-1-1-1,1 1 1,0 0 0,0 0 0,1 1-1,0-1 1,0 1 0,0 0 0,1 0 0,-1 0-1,1 0 1,1 1 0,-1 0 0,0 0-1,1 0 1,0 1 0,0 0 0,0 0-1,0 0 1,0 1 0,1 0 0,-1 0-1,1 0 1,-1 1 0,1 0 0,0 1-1,0-1 1,-1 1 0,1 1 0,0-1-1,-1 1 1,1 0 0,0 1 0,-1-1-1,1 1 1,-1 1 7,-1 0-6,0 0 0,-1 1 0,0 0 0,0 0-1,0 0 1,0 0 0,0 1 0,-1-1 0,0 1 0,0 0 0,0 0 0,-1 0-1,0 0 1,0 1 0,0-1 0,0 1 0,-1-1 0,0 1 0,0-1-1,-1 1 1,1 0 0,-1-1 0,0 1 0,-1 0 0,1-1 0,-1 1 0,-1 0-1,1-1 1,-1 1 0,1-1 0,-2 0 0,1 1 6,-1 2 38,0 1 0,-1-1 1,1 0-1,-2 0 0,1-1 0,-1 1 0,0-1 1,0 0-1,-1 0 0,0-1 0,-1 1 1,1-2-1,-1 1 0,0-1 0,0 0 0,-1 0 1,0 0-1,0-1 0,0-1 0,-6 3-38,8-6 3,0 1-1,0-1 1,1 0-1,-1-1 1,0 1-1,0-1 1,0 0-1,1-1 1,-1 1-1,1-1 1,-1 0-1,1-1 0,0 1 1,-1-1-3,3 1-412,3 2-487,4-1-788,15-6-311</inkml:trace>
  <inkml:trace contextRef="#ctx0" brushRef="#br0" timeOffset="97759.008">5139 1930 21405,'2'11'372,"-1"1"0,0 0 1,-1-1-1,0 1 1,-1-1-1,0 1 1,-1 0-1,0-1 1,-1 0-1,0 0 1,-1 0-1,0 0 1,-2 4-373,-10 32 427,16-45-415,-3 7 27,0 0-1,0 0 1,1 1 0,1-1-1,-1 1 1,1 0 0,1-1-1,0 1 1,1 0 0,-1-1-1,2 5-38,-2-14 6,0-1 0,1 1 0,-1 0 0,0-1 0,0 1 0,0-1-1,0 1 1,0 0 0,0-1 0,0 1 0,1 0 0,-1-1 0,0 1 0,0 0 0,1-1 0,-1 1-1,0 0 1,0 0 0,1-1 0,-1 1 0,0 0 0,1 0 0,-1-1 0,0 1 0,1 0 0,-1 0-1,0 0 1,1 0 0,-1 0 0,0 0 0,1-1 0,-1 1 0,1 0 0,-1 0 0,0 0 0,1 0 0,-1 0-1,1 0 1,-1 0 0,0 1 0,1-1 0,-1 0 0,0 0 0,1 0 0,-1 0 0,0 0 0,1 1-1,-1-1 1,0 0 0,1 0 0,-1 0 0,0 1 0,1-1 0,-1 0 0,0 1 0,0-1 0,1 0-1,-1 0 1,0 1 0,0-1 0,0 0 0,1 1-6,8-36 240,-7 23-202,-1-1 0,0 1 0,-1 0 0,-1-1 0,0 1 0,-1-1 0,0 1 0,-1 0 0,0 0 0,-1 0 0,0 0 0,-1 1 0,-3-7-38,6 14-17,2 6-27,1 3-46,0 0-1,1-1 1,-1 1 0,1-1 0,0 1-1,1-1 1,-1 0 0,1 0 0,0 0-1,-1 0 1,2 0 0,-1-1-1,0 0 1,1 1 0,0-1 0,0 0-1,0-1 1,0 1 0,0-1-1,0 1 1,1-1 0,-1-1 0,1 1-1,-1-1 1,1 1 0,3-1 90,34 8-1702</inkml:trace>
  <inkml:trace contextRef="#ctx0" brushRef="#br0" timeOffset="98128.624">5618 2035 17068,'-62'27'7661,"53"-22"-7515,1-1 0,-1 2 0,1-1 0,0 1 0,0 0-1,1 1 1,0-1 0,0 1 0,0 1 0,1 0 0,0 0-1,1 0 1,-1 0 0,0 4-146,1-4 51,1 0-1,0 1 1,0 0 0,0 0-1,1 0 1,1 1 0,-1-1-1,2 1 1,-1-1 0,1 1 0,1 0-1,0-1 1,0 5-51,1-13 4,-1 1 1,1-1-1,-1 0 1,1 1-1,0-1 1,0 1-1,-1-1 0,1 0 1,0 0-1,0 1 1,0-1-1,0 0 1,1 0-1,-1 0 1,0 0-1,0 0 0,1 0 1,-1-1-1,0 1 1,1 0-1,-1-1 1,1 1-1,-1-1 1,1 1-1,-1-1 1,1 0-1,-1 0 0,1 0 1,0 0-1,-1 0 1,1 0-1,-1 0 1,1 0-1,-1 0 1,1-1-1,-1 1 0,1-1 1,-1 1-1,1-1 1,-1 1-1,1-1 1,-1 0-1,0 0 1,0 0-1,1 0-4,61-42 131,-55 35-114,-1 1 0,0-1 1,-1-1-1,0 1 1,0-1-1,-1 0 0,0-1 1,-1 1-1,0-1 1,0 0-1,-1 0 0,0 0 1,-1 0-1,0-1 1,-1 1-1,0 0 0,0-1 1,-1 1-1,-1-1 1,0-2-18,1 13 0,0 1 1,-1-1-1,1 0 0,0 1 1,0-1-1,-1 0 1,1 1-1,0-1 1,-1 0-1,1 0 0,0 1 1,-1-1-1,1 0 1,0 0-1,-1 0 1,1 1-1,-1-1 1,1 0-1,0 0 0,-1 0 1,1 0-1,-1 0 1,1 0-1,0 0 1,-1 0-1,1 0 0,-1 0 1,1 0-1,-1 0 1,1 0-1,0 0 1,-1 0-1,1-1 1,-1 1-1,1 0 0,0 0 1,-1 0-1,1-1 1,0 1-1,-1 0 1,1 0-1,0-1 0,-1 1 1,1 0-1,0-1 1,0 1-1,-1 0 1,1-1-1,0 1 1,0 0-1,0-1 0,-1 1 1,1-1-1,0 1 1,0 0-1,0-1 1,0 1-1,0-1 0,0 1 1,0-1-1,0 1 0,-14 32-45,10 0 66,4-31-99,2-1-1645,-1 0 1859</inkml:trace>
  <inkml:trace contextRef="#ctx0" brushRef="#br0" timeOffset="127185.935">4733 3053 11931,'28'-85'12493,"-28"83"-11312,0 2-252,-1 2-329,-18 69-140,-8 123-311,1 126-149,16-233 166,-1-74-1241,-7-18-434</inkml:trace>
  <inkml:trace contextRef="#ctx0" brushRef="#br0" timeOffset="127655.318">4460 3029 16876,'0'0'2638,"4"-1"4456,14 3-6824,-2 1-53,1-1 1,0-1 0,0 0 0,0-2 0,0 0-1,0 0 1,14-5-218,21-7 140,-28 5-121,0 1 0,0 1 0,0 0 0,1 2 0,-1 1 0,1 2 0,0 0 0,0 1 0,0 1 0,-1 2 0,1 0 0,-1 2 0,8 3-19,-20-2-3,-11-5-148,-1-1-466,-1 1-3289,0 1-2402</inkml:trace>
  <inkml:trace contextRef="#ctx0" brushRef="#br0" timeOffset="128016.301">4508 3353 13195,'-17'19'11831,"36"-10"-9106,42-7-2483,259-67 882,-245 54-1156,-74 11-539,-1 0-937</inkml:trace>
  <inkml:trace contextRef="#ctx0" brushRef="#br0" timeOffset="129249.808">5669 2841 12267,'0'-1'8553,"-4"1"-4390,-35 22-3801,8 4 53,2 3 0,1 0 0,1 2 0,2 1 0,1 0 0,1 2 0,2 2-415,10-17 9,1 0 1,1 1 0,0 0-1,2 1 1,0 0-1,2 0 1,0 1-1,1-1 1,2 1-1,0 0 1,1 0 0,1 0-1,2 17-9,-1-33 1,-1 0 1,1 0-1,0-1 0,0 1 1,1 0-1,-1 0 0,1-1 0,1 1 1,-1-1-1,1 0 0,0 0 1,0 0-1,0 0 0,1 0 1,0 0-1,0-1 0,0 0 0,0 0 1,1 0-1,-1 0 0,1-1 1,0 0-1,0 0 0,1 0 0,-1 0 1,0-1-1,1 0 0,0 0 1,-1-1-1,1 1 0,0-1 1,0-1-1,0 1 0,0-1 0,0 0 1,-1 0-1,6-1-1,46-22-283,-31 7-610</inkml:trace>
  <inkml:trace contextRef="#ctx0" brushRef="#br0" timeOffset="101490.004">8783 1578 20708,'0'0'1315,"0"0"51,0 5-284,-24 196 439,3-77-1350,10 27 166,11-149-366,0-2-674,0 0-460</inkml:trace>
  <inkml:trace contextRef="#ctx0" brushRef="#br0" timeOffset="103001.987">8875 1537 19468,'-1'-1'125,"1"0"0,-1 0 0,0 0 0,0 1 0,1-1 0,-1 0 0,0 0-1,0 0 1,0 1 0,0-1 0,0 0 0,0 1 0,0-1 0,0 1 0,0-1 0,0 1 0,-1 0 0,1-1-1,0 1 1,0 0 0,0 0 0,0 0 0,-1 0 0,1 0 0,0 0 0,0 0 0,0 0 0,0 0 0,-1 0-1,1 1 1,0-1 0,0 1 0,0-1 0,0 1 0,0-1 0,0 1 0,0-1 0,0 1 0,0 0 0,0 0-1,0-1 1,0 1 0,1 0 0,-1 0 0,0 0 0,0 0-125,-38 45 598,31-28-479,1 1 0,1 1-1,1-1 1,1 1 0,1 0-1,0 0 1,1 0 0,1 0-1,2 0 1,1 19-119,-1 3 177,2 81 185,-6 122 369,-6-184-30,3-99-273,12-230-221,13 220-256,9 77-98,-25-23 135,47 67-38,-48-71 51,-1-1 0,1 1 0,0-1 0,0 0 0,0 1 0,0-1 0,0 0 0,0 0 0,0 0-1,0-1 1,0 1 0,0-1 0,0 1 0,1-1 0,-1 1 0,0-1 0,0 0 0,1 0 0,-1 0 0,0-1-1,0 1 1,0 0 0,1-1 0,-1 1 0,0-1 0,0 0 0,0 0 0,0 0 0,0 0 0,0 0-1,0 0 1,0 0 0,-1-1 0,1 1 0,0-1 0,-1 1 0,2-2-1,97-109 85,-99 112-86,0 0-1,0 0 1,0 0-1,1 1 1,-1-1-1,0 0 1,0 1-1,0-1 1,0 0-1,1 1 1,-1 0-1,0-1 1,0 1-1,0 0 1,0-1-1,0 1 1,0 0-1,-1 0 1,1 0-1,0 0 1,0 0-1,-1 0 0,1 0 1,0 0-1,-1 0 1,1 0-1,-1 0 1,1 0-1,-1 0 1,0 1-1,1-1 1,-1 0-1,0 0 1,0 0-1,0 1 1,0-1-1,0 0 1,0 1 1,3 7-3,-2-7 3,0 0 1,0 1-1,0-1 0,0 0 0,0 0 0,0 0 1,1 0-1,-1-1 0,1 1 0,-1 0 1,1 0-1,0-1 0,-1 1 0,1-1 0,0 0 1,0 1-1,0-1 0,0 0 0,0 0 0,1 0 1,-1 0-1,0-1 0,0 1 0,1-1 0,-1 1 1,0-1-1,1 0 0,-1 0 0,0 0 0,1 0 1,-1 0-1,0 0 0,1-1 0,-1 1 0,0-1 1,0 0-1,1 0 0,-1 0 0,0 0 0,0 0 1,0 0-1,0 0 0,0 0 0,0-1 0,0 1 1,0-2-1,107-89 32,-108 92-50,-1-1 0,1 0 0,0 1 0,-1-1 0,1 1 0,0-1 0,0 1 0,0-1 0,0 1 1,0-1-1,-1 1 0,1 0 0,0-1 0,0 1 0,0 0 0,0 0 0,0 0 0,0 0 0,0 0 0,0 0 1,0 0-1,0 0 0,0 0 0,0 0 0,0 1 0,0-1 0,0 0 0,-1 1 0,1-1 0,0 0 0,0 1 1,0-1-1,0 1 0,-1 0 0,1-1 0,0 1 0,0-1 0,-1 1 0,1 0 0,-1 0 0,1-1 0,0 1 1,-1 0-1,0 0 0,1 0 0,-1 0 0,1 0 0,-1 0 0,0-1 0,0 1 0,1 0 0,-1 0 0,0 1 18,3 4-561,2 2-1012,6-7-370</inkml:trace>
  <inkml:trace contextRef="#ctx0" brushRef="#br0" timeOffset="103277.794">9523 1857 13387,'31'-15'7700,"-15"-14"-4590,-16 28-2623,-7 2 128,2 0-593,1 1 1,-1 0 0,1 0-1,0 0 1,0 0 0,0 1-1,0 0 1,0 0 0,1 0-1,-1 0 1,1 0 0,0 1-1,-1-1 1,2 1 0,-1 0-1,0 0 1,1 0 0,-1 1-23,-4 6 107,1 0 0,0 0 0,0 0-1,1 1 1,1 0 0,0 0 0,0 0 0,1 0 0,1 1 0,0-1 0,1 1 0,0 3-107,1-15-4,1 1 1,0 0-1,-1-1 0,1 1 1,0-1-1,0 1 0,0-1 1,1 1-1,-1-1 1,0 0-1,0 1 0,1-1 1,-1 0-1,1 0 0,-1 0 1,1 0-1,-1 0 1,1-1-1,0 1 0,-1 0 1,1-1-1,0 1 0,-1-1 1,1 0-1,0 1 1,0-1-1,0 0 0,-1 0 1,1 0-1,0 0 0,0-1 1,-1 1-1,1 0 1,0-1-1,0 1 0,-1-1 1,1 1-1,0-1 0,-1 0 1,1 0-1,-1 0 1,1 0-1,-1 0 0,1 0 1,-1 0-1,0-1 0,0 1 1,1 0-1,-1-1 1,0 1-1,0-1 0,0 1 1,0-1 3,33-21-832</inkml:trace>
  <inkml:trace contextRef="#ctx0" brushRef="#br0" timeOffset="103855.329">9923 1482 23021,'-26'91'1882,"9"-39"-1145,2 1 1,3 1-1,2 0 1,2 0-1,0 46-737,8-95 13,0-1-4,0-1 0,-1 1-1,1 0 1,1 0 0,-1 0 0,0 0-1,1-1 1,0 1 0,0 0 0,0 0-1,0-1 1,1 1 0,-1-1 0,1 1 0,0-1-1,0 0 1,0 0 0,1 1-9,-2-4 5,1 1 0,-1-1 0,0-1 0,0 1 1,0 0-1,0 0 0,0 0 0,0-1 0,0 1 0,0 0 0,0-1 1,0 1-1,0-1 0,0 1 0,0-1 0,0 0 0,0 1 0,0-1 1,0 0-1,0 0 0,-1 1 0,1-1 0,0 0 0,-1 0 1,1 0-1,-1 0 0,1 0 0,-1 0 0,1 0 0,-1 0 0,0 0 1,1 0-1,-1 0 0,0-1 0,0 1 0,0-1-5,2 0 11,5-14 19,0-1-1,0 1 1,-2-1 0,0 0 0,0-1-1,-2 1 1,0-1 0,-2 0 0,0 1-1,0-14-29,-2 27-4,-8 11-90,7 0 85,1 0 0,0-1 0,0 1 0,1 0 0,-1 0 0,2 0 0,-1 0 0,1 0 1,0 0-1,0-1 0,1 1 0,0 0 0,0-1 0,1 1 0,0-1 9,-3-3 0,1-1-1,0 1 0,0-1 1,1 1-1,-1-1 0,0 0 1,1 0-1,0 1 0,-1-1 1,1 0-1,0 0 0,0-1 1,0 1-1,0 0 0,0-1 1,1 1-1,-1-1 1,0 0-1,1 0 0,-1 1 1,1-2-1,-1 1 0,1 0 1,-1 0-1,1-1 0,0 0 1,-1 1-1,1-1 0,0 0 1,-1 0-1,1-1 0,0 1 1,-1 0-1,1-1 1,0 0-1,-1 1 0,1-1 1,12-7 0,0-1 0,-1 0 0,0-1 0,0 0 0,-1-1-1,-1 0 1,0-1 0,0-1 0,-1 0 0,-1 0 0,4-7 0,16-39 29,-29 57-54,-9 35-178,3-13 150,1-7 58,1-1-1,0 1 0,1 0 1,0 0-1,1 0 0,0 1 0,1-1 1,1 0-1,0 0 0,0 0 1,2 0-1,1 7-4,-3-19-23,0 1 0,0 0 0,1-1 0,-1 1 0,0-1 0,1 1 1,-1-1-1,1 0 0,-1 1 0,1-1 0,-1 0 0,1 0 0,0 0 0,0 0 0,0 0 1,-1-1-1,1 1 0,0-1 0,0 1 0,0-1 0,0 1 0,0-1 0,0 0 0,0 0 0,0 0 1,0 0-1,0-1 0,0 1 0,0 0 0,0-1 0,0 1 0,0-1 0,0 0 0,0 0 1,-1 0-1,1 0 0,0 0 0,0 0 0,-1 0 0,1 0 0,-1-1 0,1 1 0,-1 0 0,0-1 1,1 1-1,-1-1 0,0 0 0,1-1 23,21-28-1148</inkml:trace>
  <inkml:trace contextRef="#ctx0" brushRef="#br0" timeOffset="104103.979">10319 1463 27062,'0'1'344,"0"1"-280,0-1 48,0 1-696,0 1-624</inkml:trace>
  <inkml:trace contextRef="#ctx0" brushRef="#br0" timeOffset="104662.473">10650 1759 13387,'0'0'9552,"-12"-2"-5680,7 1-3777,0 0-1,0 1 1,0-1-1,1 1 1,-1 0-1,0 0 1,0 0-1,0 1 1,0 0-1,0 0 1,0 0-1,0 0 1,1 1-1,-1 0 1,0 0-1,-2 2-94,-2 1 43,1 1 0,0 1-1,1-1 1,0 1 0,0 1-1,0-1 1,1 1 0,0 1-1,1-1 1,-1 1 0,2-1 0,-1 2-1,1-1 1,1 0 0,-1 1-1,2-1 1,-1 1-43,4-10 3,-1 0-1,1-1 1,0 1-1,-1-1 1,1 1 0,-1 0-1,1-1 1,0 1 0,-1 0-1,1 0 1,-1-1 0,1 1-1,0 0 1,0 0 0,-1 0-1,1 0 1,0 0-1,-1 0 1,1 0 0,0 0-1,-1 0 1,1 0 0,0 1-1,-1-1 1,1 0 0,0 0-1,-1 1 1,1-1 0,-1 0-1,1 1 1,0-1-1,-1 0 1,1 1 0,-1-1-1,1 1 1,-1-1 0,0 1-1,1-1 1,-1 1 0,1-1-1,-1 1 1,0 0 0,1-1-1,-1 1 1,0 0-1,0-1 1,1 1 0,-1 0-1,0-1 1,0 1 0,0 0-1,0-1 1,0 1 0,0 0-1,0-1 1,0 1-1,0 0 1,0-1 0,-1 1-1,1 0 1,0-1 0,0 1-1,-1 0 1,1-1 0,0 1-1,-1-1 1,1 1 0,0-1-1,-1 1 1,0 0-3,45-37 65,-40 31-52,17-15-58,0 1 1,1 1-1,1 1 0,0 1 1,17-8 44,-39 23-5,1 1 1,-1-1-1,1 1 0,-1 0 1,1-1-1,-1 1 1,1 0-1,-1 0 0,1 0 1,-1 0-1,1 1 1,-1-1-1,1 0 0,-1 1 1,1-1-1,-1 1 1,1-1-1,-1 1 0,0 0 1,1-1-1,-1 1 1,0 0-1,0 0 0,1 0 1,-1 0-1,0 0 0,0 0 1,0 0-1,0 1 1,0-1-1,-1 0 0,1 1 1,0-1-1,0 0 1,-1 1-1,1-1 0,-1 1 1,1-1-1,-1 1 1,0-1-1,0 1 0,0-1 1,0 1-1,0-1 1,0 1-1,0-1 0,0 1 1,0-1-1,-1 1 1,1-1-1,0 1 0,-1-1 1,0 1-1,1-1 0,-2 2 5,4 19-17,-2-21 18,-1 0-1,1 1 0,0-1 1,0 0-1,0 1 0,0-1 1,0 0-1,1 0 1,-1 1-1,0-1 0,0 0 1,1 0-1,-1 1 0,1-1 1,-1 0-1,1 0 0,0 0 1,-1 0-1,1 0 1,0 1-1,0-2 0,0 1 1,0 0-1,0 0 0,0 0 1,0 0-1,0 0 1,0-1-1,0 1 0,0-1 1,0 1-1,0-1 0,1 1 1,-1-1-1,0 1 1,0-1-1,1 0 0,-1 0 1,0 0-1,1 0 0,-1 0 1,0 0-1,1 0 1,-1 0-1,0 0 0,0-1 1,1 1-1,-1 0 0,0-1 1,1 1-1,157-98 104,-158 98-105,0-1 0,0 1 0,0-1 0,0 1 0,0 0 0,0-1 0,0 1 0,0 0 0,0-1 0,0 1 0,0 0 0,0 0 1,0 0-1,0 0 0,0 0 0,0 0 0,0 1 0,0-1 0,0 0 0,0 0 0,0 1 0,0-1 0,0 1 0,0-1 0,0 1 0,0-1 0,0 1 0,0-1 0,-1 1 0,1 0 0,0 0 0,0-1 1,-1 1-1,1 0 0,0 0 0,-1 0 0,1 0 0,-1 0 0,1 0 0,-1-1 0,0 1 0,1 0 0,-1 0 0,0 1 0,0-1 0,1 1 1,-10 53-72,4-36 73,4-15 9,0 0-1,0 0 0,0 0 1,1 1-1,-1-1 1,1 0-1,0 0 0,0 0 1,0 1-1,1-1 1,0 0-1,0 0 0,0 0 1,0 0-1,0 0 1,1 0-1,0 0 1,0 1-10,1-5-22,-1 0 0,0-1 0,0 1 0,0-1 0,0 1 0,-1-1 0,1 0 1,0 0-1,0 0 0,0 0 0,-1 0 0,1-1 0,0 1 0,-1 0 1,1-1-1,-1 1 0,1-1 0,-1 1 0,0-1 0,0 0 0,0 0 1,0 1-1,0-1 0,0 0 0,0 0 0,-1 0 0,1 0 0,-1 0 22,6-22-2257</inkml:trace>
  <inkml:trace contextRef="#ctx0" brushRef="#br0" timeOffset="98874.798">6018 2180 17140,'35'-81'6349,"-34"79"-6267,-1 0 1,1 0 0,-1 0-1,0 0 1,0 0-1,0 0 1,0 0 0,0 0-1,0 0 1,0 0-1,-1 0 1,1 0-1,-1 0 1,1 0 0,-1 0-1,0 0 1,0 0-1,0 0 1,0 1 0,0-1-1,-1 0 1,1 1-1,0-1 1,-1 1-1,1-1 1,-1 1 0,1 0-1,-1-1 1,0 1-1,0 0 1,1 0 0,-1 0-1,0 1 1,0-1-1,0 0 1,0 1 0,0-1-1,0 1 1,-2-1-83,1 1 15,1 0 1,-1 0 0,0 0 0,0 0-1,0 0 1,0 0 0,0 1 0,0 0-1,0-1 1,1 1 0,-1 0 0,0 0-1,1 1 1,-1-1 0,0 0 0,1 1-1,0 0 1,-1 0 0,1-1 0,0 1-1,0 1 1,0-1 0,0 0 0,0 0-1,1 1 1,-1-1 0,1 1 0,-1-1-1,1 1 1,0 0 0,0-1 0,0 2-16,-21 96-48,26-58 61,-3-41-11,0-1 0,-1 1 0,1 0 1,0-1-1,0 1 0,-1 0 0,1-1 0,0 1 0,0-1 0,0 0 0,0 1 0,0-1 0,-1 0 0,1 1 1,0-1-1,0 0 0,0 0 0,0 0 0,0 0 0,0 0 0,0 0 0,0 0 0,0 0 0,0 0 0,0 0 1,0-1-1,0 1 0,0 0 0,0-1 0,-1 1 0,1 0 0,0-1 0,0 1 0,0-1 0,-1 0 0,1 1 1,0-1-1,0 0 0,-1 1 0,1-1 0,-1 0 0,1 0 0,0 1 0,-1-2-2,21-18 26,0-1-1,-2 0 1,-1-2-1,-1 0 1,0-1-1,-2-1 1,-1 0-1,-1-1 1,5-15-26,-6 15 13,-1-1 1,-1 0 0,-1-1-1,-1 0 1,-2 0 0,-1-1 0,0-4-14,-10 15-49,-8 41-148,-10 29 200,3 1-1,2 0 0,2 2 1,3 0-1,-6 54-2,26-22 266,-7-85-262,1 0 0,-1 0 0,1 0 0,-1 0 0,1 0 0,0-1 0,0 1-1,0 0 1,0-1 0,0 1 0,0-1 0,1 1 0,-1-1 0,0 1 0,1-1 0,-1 0 0,1 0 0,0 0 0,-1 0 0,1 0-1,0 0 1,-1 0 0,1 0 0,0-1 0,0 1 0,0 0 0,0-1 0,0 0 0,0 0 0,0 1 0,0-1 0,0 0 0,-1 0-1,1-1 1,0 1 0,0 0 0,0-1 0,0 1 0,0-1 0,0 0 0,1 0-4,9-6 17,1-1 0,-1 0 1,-1-1-1,1-1 0,-2 1 0,1-2 0,-1 0 1,-1 0-1,0 0 0,0-1 0,-2-1 1,1 1-1,-1-1 0,-1 0 0,-1-1 0,1 0 1,-2 0-1,1-5-17,1 3 5,-5 17-9,-1-1 0,0 0 1,0 0-1,0 1 1,1-1-1,-1 0 1,0 0-1,1 0 0,-1 0 1,0 1-1,0-1 1,1 0-1,-1 0 0,0 0 1,1 0-1,-1 0 1,0 0-1,1 0 0,-1 0 1,0 0-1,1 0 1,-1 0-1,0 0 1,1 0-1,-1 0 0,0 0 1,1 0 3,-7 43-106,3-26 86,1-10 26,1 0-1,-1 0 1,1-1-1,0 1 1,1 0-1,0 0 1,0 0-1,0 0 1,1 0-1,0 0 1,0 0-1,1-1 1,0 1-1,0 1-5,2-6 7,-1-1 0,1 0 0,0 0 0,-1 0 0,1 0 0,0 0 0,-1-1 0,1 0 0,0 0 0,0 0 0,-1 0 0,1-1 0,0 1 0,-1-1 0,1 0 0,0 0 0,-1 0 0,1-1 0,-1 1 0,0-1 0,1 0 0,-1 0 0,0 0 0,0 0 0,0-1 0,0 1 0,-1-1 0,2-1-7,7-3 14,1-1 0,-2 0-1,1-1 1,-1 0-1,-1-1 1,1 0 0,-2-1-1,1 0 1,-2 0 0,1 0-1,-2-1 1,1 0-1,-2-1 1,1-1-14,-5 11-8,0 10-101,-4 20-61,1-22 140,0 1 0,1 0 0,0 0 0,1 0 0,-1 0-1,1 0 1,0 0 0,0 1 0,1-1 0,0 0 0,0 0 0,1-1 0,-1 1 0,1 0 0,0 0-1,1-1 1,-1 1 0,1-1 0,2 2 30,10 3-1353</inkml:trace>
  <inkml:trace contextRef="#ctx0" brushRef="#br0" timeOffset="99497.221">6938 1959 19612,'0'-1'202,"1"1"1,-1-1-1,1 0 0,-1 0 0,0 1 0,1-1 0,-1 0 1,0 0-1,0 0 0,1 0 0,-1 0 0,0 0 1,0 1-1,0-1 0,0 0 0,0 0 0,0 0 0,0 0 1,-1 0-1,1 0 0,0 0 0,0 1 0,-1-1 0,1 0 1,-1 0-1,1 0 0,0 1 0,-1-1 0,1 0 1,-1 0-1,0 1 0,1-1 0,-1 0 0,0 1 0,1-1 1,-1 1-1,0-1 0,0 1 0,1-1 0,-1 1 1,0 0-1,0-1 0,0 1 0,0 0 0,0-1-202,-17 1-468,12 1 499,1 1 0,-1 0 0,1 0 0,0 0 0,0 0 0,0 1 0,0 0 0,0 0 0,1 1 0,0-1 0,-1 1 0,1 0 0,0 0 0,-2 3-31,1-2 15,-3 4 1,0 0-1,0 0 0,1 1 0,0 0 0,1 1 0,0-1 0,0 1 0,1 1 0,1-1 1,0 0-1,0 1 0,1 0 0,1 0 0,0 0 0,1 0 0,0 0 0,0 1 1,2 10-16,0-21 2,-1 0 0,0 0 0,1-1 1,-1 1-1,1 0 0,0 0 0,-1-1 1,1 1-1,0-1 0,0 1 1,0-1-1,0 1 0,1-1 0,-1 1 1,0-1-1,0 0 0,1 0 1,-1 0-1,1 0 0,-1 0 0,1 0 1,0 0-1,-1 0 0,1 0 1,0-1-1,-1 1 0,1-1 0,0 1 1,0-1-1,0 0 0,-1 0 1,1 0-1,0 0 0,0 0 0,0 0 1,-1 0-1,1 0 0,0-1-2,67-25-521,-33-1-701,2-8-648</inkml:trace>
  <inkml:trace contextRef="#ctx0" brushRef="#br0" timeOffset="100042.519">7209 1562 17924,'-37'47'4167,"7"43"-2093,26-75-1756,-8 33 138,2 0 1,3 0 0,1 1 0,3 0 0,2 0 0,2 0 0,4 28-457,-2-37 118,-3-37-2,1-7 40,-7-180 570,4 141-712,2 40-27,0 3-8,2 5-19,-2-1 36,1 1 0,0-1 0,0 1 1,1 0-1,-1-1 0,1 0 0,0 1 0,0-1 1,0 0-1,1 0 0,0 0 0,-1-1 0,1 1 1,1 0-1,-1-1 0,0 0 0,1 0 1,0 0-1,-1 0 0,1-1 0,0 1 0,1-1 1,-1 0-1,0 0 0,1-1 0,-1 1 0,1-1 1,-1 0-1,1 0 0,-1 0 0,1-1 0,0 0 1,0 0-1,-1 0 0,1 0 0,0-1 0,-1 0 1,1 0-1,1 0 4,4-5 3,-2 0 0,1-1 1,-1 0-1,0 0 0,0-1 0,-1 0 1,0 0-1,0-1 0,-1 0 0,0 0 1,-1 0-1,0-1 0,0 1 0,-1-1 1,-1-1-1,3-9-3,-3 5 16,-12 172-259,13-31 492,-4-125-244,1 0-1,-1 1 1,0-1-1,0 0 1,0 0-1,1 0 0,-1 1 1,1-1-1,-1 0 1,1 0-1,-1 0 0,1 0 1,0 0-1,-1 0 1,1 0-1,0 0 1,0 0-1,0 0 0,0 0 1,0-1-1,0 1 1,0 0-1,0 0 0,0-1 1,0 1-1,0-1 1,0 1-1,0-1 1,0 0-1,1 1 0,-1-1 1,0 0-1,0 0 1,1 0-1,-1 0 0,0 0 1,0 0-1,1 0 1,-1 0-1,0 0 1,0-1-1,0 1 0,1 0 1,-1-1-1,0 1 1,0-1-1,0 1-4,43-45-34,-25 5-548,-4-10-571</inkml:trace>
  <inkml:trace contextRef="#ctx0" brushRef="#br0" timeOffset="100290.355">7424 1637 20612,'-3'20'1097,"0"-2"-129,1-1-152,2-2-304,3-4-264,2-5-816,1-6 2112</inkml:trace>
  <inkml:trace contextRef="#ctx0" brushRef="#br0" timeOffset="100691.989">7843 1860 18116,'-27'-13'6534,"-9"22"-4364,-27 28-1295,55-31-798,-1 0-1,1 1 0,0-1 0,0 2 1,1-1-1,0 1 0,0 0 0,1 0 1,0 1-1,0 0 0,1 0 0,1 1 1,-1-1-1,1 1 0,1 0 0,0 0 1,-1 7-77,3-16 3,1 1 0,0-1 0,-1 0 1,1 0-1,0 0 0,0 0 1,0 0-1,0 0 0,0 0 1,0 1-1,1-1 0,-1 0 1,0 0-1,0 0 0,1 0 1,-1 0-1,1 0 0,-1 0 0,1 0 1,-1 0-1,1 0 0,-1 0 1,1 0-1,0 0 0,0-1 1,-1 1-1,1 0 0,0 0 1,0-1-1,0 1 0,0-1 1,0 1-1,0-1 0,0 1 0,0-1 1,0 1-1,0-1 0,0 0 1,0 0-1,0 1 0,1-1 1,-1 0-1,0 0 0,0 0 1,0 0-1,0 0 0,0-1 1,0 1-5,53-22 65,111-91 63,-164 112-129,0 1 1,-1-1-1,1 0 1,0 1-1,0-1 1,0 1-1,-1 0 0,1-1 1,0 1-1,0 0 1,0-1-1,0 1 1,0 0-1,0 0 1,0 0-1,0 0 0,0 0 1,-1 0-1,1 0 1,0 0-1,0 0 1,0 1-1,0-1 0,0 0 1,0 0-1,0 1 1,0-1-1,-1 1 1,1-1-1,0 1 1,0-1-1,-1 1 0,1-1 1,0 1-1,-1 0 1,1-1-1,0 1 1,-1 0-1,1-1 1,-1 1-1,1 0 0,-1 0 1,1 0-1,-1 0 1,0 0-1,0-1 1,1 1-1,-1 0 0,0 0 1,0 0-1,0 1 2,5 52-83,-5-50 83,0-3 1,-1 0-1,1 1 1,0-1 0,0 1-1,-1-1 1,1 1-1,0-1 1,0 0-1,1 1 1,-1-1 0,0 1-1,0-1 1,1 0-1,-1 1 1,1-1 0,-1 0-1,1 1 1,-1-1-1,1 0 1,0 0-1,0 1 1,-1-1 0,1 0-1,0 0 1,0 0-1,0 0 1,0 0 0,1 0-1,-1 0 1,0-1-1,0 1 1,0 0 0,1-1-1,-1 1 1,0-1-1,1 1 1,-1-1-1,1 1 1,-1-1 0,0 0-1,1 0 1,-1 0-1,1 0 1,-1 0 0,1 0-1,-1 0 1,0 0-1,1-1 0,9-4 4,0 0 0,0-1-1,0 0 1,-1-1 0,0 0 0,-1-1-1,1 0 1,-1 0 0,4-6-4,24-20-76,-28 27-7,-7 4 28,0 1-1,1 0 0,-1 0 0,1 0 0,-1 0 0,1 0 0,0 0 0,-1 1 0,1-1 1,0 1-1,0 0 0,0 0 0,0 0 0,0 0 0,1 0 0,-1 1 0,0-1 0,1 1 56,-2 2-28,0 0 0,-1 0 0,0 0 0,0 0 0,1 1-1,-1-1 1,0 0 0,-1 0 0,1 1 0,0-1 0,-1 1 0,1-1-1,-1 1 1,0-1 0,0 1 0,0-1 0,0 0 0,0 1 0,0-1-1,-1 1 1,1-1 0,-1 1 0,0 0 28,0 5-34,9 64 133,-1-68-202,3-10-169</inkml:trace>
  <inkml:trace contextRef="#ctx0" brushRef="#br0" timeOffset="137877.017">6129 2905 18852,'1'-17'1985,"0"13"2149,-17 86-3524,-3-1-1,-4 0 1,-23 49-610,24-54 1627,28-80-1329,87-115 44,-68 82-325,15-26-4,75-93-81,-111 153 14,0-1-3329,-4 5 1244</inkml:trace>
  <inkml:trace contextRef="#ctx0" brushRef="#br0" timeOffset="138139.172">6158 3126 17852,'0'0'1951,"0"0"-32,6 10 1810,115 158-2893,-118-162-829,-1-2 3,0 0 0,0 0 0,0-1 0,0 1 0,1-1 0,-1 0 0,1 1 0,0-1 0,0 0 0,0-1 0,0 1 0,1 0 0,-1-1 0,1 0 0,0 0 0,-1 0 0,1 0 0,0-1 0,1 1-10,11-13-432,-10-4-455</inkml:trace>
  <inkml:trace contextRef="#ctx0" brushRef="#br0" timeOffset="139324.837">6711 3336 15843,'1'-4'120,"0"-8"4234,-2 23 2938,-17 85-6744,-34 111-192,43-139-240,8-66-91,1-2-49,0-1-431,0 0-1002</inkml:trace>
  <inkml:trace contextRef="#ctx0" brushRef="#br0" timeOffset="150718.835">7000 3312 11274,'0'0'1694,"0"0"2203,0 0-971,0 0-1316,0 0-574,0 0-172,0 7 2515,6 7-1138,105-195-2108,44-74-109,-67 111-16,-87 143-16,-1 1-1,7 59-30,-11 31 45,3 1-1,4 0 0,4-1 1,7 17-6,-11-70 20,-3-36-14,0-1 2,0 0 3,0 0 8,0 0-7,0 0 1,0 0-2,-4 0-1345,2 0-406</inkml:trace>
  <inkml:trace contextRef="#ctx0" brushRef="#br0" timeOffset="151126.762">7157 3082 19916,'-8'19'5650,"39"3"-4250,-21-19-1321,1-1 0,-1 0-1,1-1 1,0 0 0,-1-1 0,1 0 0,0 0 0,-1-1 0,1-1 0,0 0-1,-1 0 1,0-1 0,1 0 0,4-3-79,-6 2-1222,-9 4 1180</inkml:trace>
  <inkml:trace contextRef="#ctx0" brushRef="#br0" timeOffset="140758.116">7831 2915 9730,'13'-17'7019,"3"17"4039,-16 66-10494,-113 191 143,93-216-665,-13 51 207,34-91-241,0 0 1,-1 0-1,1 0 1,0 0-1,0 0 1,0 0-1,0 0 1,0 0-1,0 0 1,0 0-1,0 0 1,0-1-1,0 1 1,0-1-1,0 1 1,1-1-1,-1 1 1,0-1-1,0 1 1,1-1-1,-1 0 1,0 0-1,0 0 1,1 0-1,-1 0 1,0 0-1,1 0 1,-1 0-1,0 0 1,1-1-1,-1 1 1,0 0-1,0-1 1,0 1-1,1-1 1,-1 0-1,0 1 1,1-1-9,4-1 12,224-61 82,-96 56-78,-125 6-8,-8 1-7,0 0 0,-1 0 0,1-1 0,-1 1 0,1 0 0,0 0 0,-1 0 0,1 0 0,0 0 0,-1 0 0,1 0 0,-1 0 0,1 0 0,0 1 0,-1-1 0,1 0 0,-1 0 0,1 0 0,0 1 0,-1-1 0,1 0 0,-1 1 0,1-1 0,-1 0 0,1 1 0,-1-1 0,1 1 0,-1-1 0,0 1 0,1-1 0,-1 1 0,0-1 0,1 1 0,-1-1 0,0 1 0,0 0 0,1-1 0,-1 1 0,0-1 1,0 1-1,0 0 0,0-1 0,0 1 0,0 0 0,0-1 0,0 1 0,0-1 0,0 1 0,0 0-1,8 39 12,-9-38-1251,-1-1-1769</inkml:trace>
  <inkml:trace contextRef="#ctx0" brushRef="#br0" timeOffset="145107.749">8543 2674 13339,'4'12'9005,"1"6"-6637,7 35-2679,-4 4 582,-3 0 0,-2 0-1,-2 0 1,-4 1 0,-1-1 0,-3 0-1,-14 53-270,17-90 40,0 0 0,-2 0 0,0 0 0,-1-1-1,-1 0 1,-1 0 0,0-1 0,-1 0 0,-1 0-1,-1-1 1,-1-1 0,0 0 0,-1-1 0,-11 9-40,17-17-122,0-1 1,0 0-1,-1 0 1,0-1-1,0 0 1,0-1 0,0 0-1,-1 0 1,1-1-1,-1 0 1,0-1-1,0 0 1,-10 1 121,20-3 835</inkml:trace>
  <inkml:trace contextRef="#ctx0" brushRef="#br0" timeOffset="168301.078">7595 2972 21373,'0'0'1308,"0"0"163,0 0-400,0 0-274,0 0-207,20 18 2097,-20-19-2680,0 1 0,0 0-1,0-1 1,0 1 0,0 0 0,0-1 0,0 1-1,0 0 1,0-1 0,0 1 0,0 0 0,0-1-1,1 1 1,-1 0 0,0-1 0,0 1 0,0 0-1,1-1 1,-1 1 0,0 0 0,0 0 0,0-1-1,1 1 1,-1 0 0,0 0 0,1-1 0,-1 1-1,0 0 1,1 0 0,-1 0 0,0 0 0,1-1-1,-1 1 1,0 0 0,1 0 0,-1 0 0,0 0-1,1 0 1,-1 0 0,0 0 0,1 0 0,-1 0-1,0 0 1,1 0 0,-1 0 0,1 0 0,-1 1-1,0-1 1,1 0 0,-1 0-7,-7-27 104,6 25-84,-2 5-307,-8 13-307,5 4 1456</inkml:trace>
  <inkml:trace contextRef="#ctx0" brushRef="#br0" timeOffset="222927.679">7054 2848 10034,'0'0'2807,"0"0"3452,-1-4-3425,0-2-2591,1 0 0,-1 0-1,1 0 1,0 0 0,0-1 0,1 1-1,0 0 1,0 0 0,1 1 0,-1-1 0,1 0-1,0 0 1,2-2-243,68-114 490,-65 112-486,0 0 0,1 1-1,0 0 1,0 1 0,1 0 0,0 0 0,1 1-1,-1 0 1,1 0 0,1 1 0,-1 1-1,1 0 1,0 0 0,0 1 0,0 0-1,1 1 1,7-1-4,6-1 23,-20 3 2,0 0-1,0 0 1,-1 0 0,1 1-1,0 0 1,0 0-1,1 0 1,-1 0 0,0 1-1,0 0 1,0 0-1,0 0 1,0 1-1,1 0 1,-1 0 0,0 0-1,0 1 1,-1-1-1,1 1 1,0 0 0,0 1-1,-1-1 1,1 1-1,-1 0 1,0 0 0,0 0-1,0 1 1,0-1-1,-1 1 1,0 0 0,3 3-25,27 61 1484,-32-68-1474,1 0 0,-1 0 1,0 0-1,1-1 0,-1 1 0,0 0 1,0-1-1,1 1 0,-1 0 0,0-1 1,0 0-1,0 1 0,0-1 0,0 0 1,0 1-1,0-1 0,0 0 0,0 0 1,0 0-1,0 0 0,0 0 0,0 0 1,-1 0-1,1 0 0,0 0 0,-1 0 1,1-1-1,-1 1 0,0 0 0,1 0 1,-1-1-1,0 1 0,1 0 0,-1 0 0,0-1-9,2-3 20,57-112-2400,-51 107 509</inkml:trace>
  <inkml:trace contextRef="#ctx0" brushRef="#br0" timeOffset="223412.005">7651 2467 15483,'-2'20'5614,"-3"0"-3372,-3 18-1140,7-36-1073,0 1-1,0 0 0,1 0 1,-1 0-1,1 0 0,0 0 1,0 0-1,0 0 0,0 0 1,1 0-1,-1 0 1,1 0-1,0 0 0,0 0 1,0-1-1,0 1 0,0 0 1,1 0-1,-1-1 0,1 1 1,-1-1-1,1 0 1,0 1-1,0-1 0,0 0 1,1 0-1,-1 0 0,0 0 1,1 0-1,-1-1 0,1 1 1,-1-1-1,1 0 1,0 0-1,0 0 0,0 0 1,0 0-1,-1 0 0,1-1 1,0 1-1,0-1 0,0 0 1,0 0-1,0 0 1,2-1-30,7-2 24,-1 0 0,0-1 0,0-1 0,0 0 0,-1 0 0,0-1 0,0 0 0,0-1 0,0-1-23,78-40 138,-80 46-122,0 0 0,0 1 0,1 0 0,-1 1 0,0 0 0,1 0 0,-1 0 0,1 1 0,-1 1 1,0-1-1,0 1 0,0 1 0,0 0 0,0 0 0,0 0 0,-1 1 0,1 0 0,-1 0 1,0 1-1,0 0 0,-1 0 0,0 1 0,0 0 0,0 0 0,0 0 0,-1 1 0,2 3-16,-3-7 5,0 1 0,0 0 0,0 0-1,-1 0 1,0 1 0,0-1 0,0 1-1,0 0 1,-1-1 0,1 1 0,-1 0-1,-1 1 1,1-1 0,-1 0 0,0 0-1,0 1 1,0-1 0,-1 1 0,0-1-1,0 1 1,0-1 0,0 1 0,-1-1-1,0 0 1,-2 5-5,-19 39-361,7-28-360</inkml:trace>
  <inkml:trace contextRef="#ctx0" brushRef="#br0" timeOffset="224688.235">7996 2435 15083,'0'0'1885,"0"0"18,2-6 323,122-256 205,94-142-2431,69-136 1029,-115 249 677,-171 289-1498,-1 2-64,0 0-53,-9 17-999,-18 24-405</inkml:trace>
  <inkml:trace contextRef="#ctx0" brushRef="#br0" timeOffset="225323.857">9130 956 24421,'2'1'61,"-1"1"-1,0-1 0,1 0 1,-1-1-1,0 1 1,1 0-1,-1 0 0,1 0 1,0-1-1,-1 1 0,1-1 1,-1 0-1,1 1 1,0-1-1,-1 0 0,1 0 1,0 0-1,-1 0 1,1 0-1,0 0 0,-1 0 1,1-1-1,0 1 0,-1-1 1,1 1-1,0-1 1,-1 0-1,1 1 0,-1-1 1,0 0-1,1 0 1,-1 0-1,1 0 0,0-1-60,47-43 421,-37 31-343,-1 0 1,-1-1-1,0 0 0,-1-1 0,-1 0 1,0 0-1,-1-1 0,-1 0 0,-1-1 0,0 1 1,-1-1-1,-1 0 0,-1 0 0,0 0 1,-1-7-79,-1 22 22,0 0 1,0 0-1,0 1 1,0-1-1,0 0 1,-1 0 0,1 1-1,-1-1 1,0 0-1,1 1 1,-1-1-1,-1 0 1,1 1-1,0 0 1,0-1-1,-1 1 1,0 0 0,1-1-1,-1 1 1,0 0-1,0 0 1,-2-1-23,1 4 1,1 0 1,0 0 0,-1 0-1,1 1 1,0-1 0,0 1-1,0 0 1,0-1-1,0 1 1,0 0 0,0 0-1,1 0 1,-1 0 0,1 1-1,-1-1 1,1 0 0,0 1-1,0-1 1,0 1-1,0-1 1,1 1 0,-1 1-2,-1 1 1,-7 15 29,1 0 0,0 1-1,2 0 1,1 0 0,0 0 0,2 1 0,0 0-1,2 0 1,0 0 0,1 0 0,1 0 0,4 13-30,-4-31-8,0-1 0,0 1 0,1 0 0,-1-1 1,1 0-1,0 1 0,0-1 0,1 0 0,-1 0 0,0 0 1,1 0-1,0 0 0,0-1 0,0 1 0,0-1 1,0 0-1,0 0 0,1 0 0,-1 0 0,1-1 1,-1 1-1,1-1 0,0 0 0,-1 0 0,1 0 1,0 0-1,0-1 0,0 0 0,-1 0 0,1 0 1,0 0-1,0 0 0,0-1 0,0 1 0,-1-1 1,1 0-1,0-1 0,-1 1 0,1 0 0,2-2 8,20-7-1449</inkml:trace>
  <inkml:trace contextRef="#ctx0" brushRef="#br0" timeOffset="226229.143">9784 369 23189,'1'0'53,"-1"-1"0,0 0 0,0 0 0,0 0 0,1 0 0,-1 0 0,0 1 0,0-1 0,0 0 0,0 0 0,0 0 0,-1 0 0,1 0 0,0 0 0,0 1 0,-1-1 0,1 0 0,0 0 0,-1 0 0,1 1 0,-1-1 0,1 0 0,-1 0 0,1 1 0,-1-1 0,1 0 0,-1 1 0,0-1 0,1 1 0,-1-1 0,0 1 0,0-1 0,1 1 0,-1 0 0,0-1 0,0 1 0,0 0 0,0-1 0,1 1 0,-1 0 0,0 0 0,0 0 0,0 0 0,0 0 0,0 0 0,0 0 0,1 0 0,-1 0-1,0 0 1,0 0 0,0 1 0,0-1 0,0 0 0,1 1 0,-1-1 0,0 1 0,0-1 0,1 1 0,-1-1 0,0 1 0,1-1 0,-1 1 0,0 0 0,0 0-53,-8 16 88,0 1 0,1 1 0,1 0 0,0 0 0,2 0 0,0 0 0,1 1 0,1 0-1,1 0 1,1 0 0,1 6-88,1 30 189,3 1 0,3-1 0,1-1 0,3 0 0,4 5-189,-14-56 7,29 93 196,-29-95-158,-1-2 22,-3-5 1,-10-14-53,0 0 0,1-1-1,2-1 1,0 0 0,1 0-1,1-1 1,1 0 0,1 0-1,1-1 1,1 1 0,-1-14-15,5 35-2,0-1 1,0 1 0,-1 0 0,1-1-1,0 1 1,0 0 0,0-1 0,1 1 0,-1 0-1,0 0 1,0-1 0,1 1 0,-1 0-1,1 0 1,-1-1 0,1 1 0,-1 0 0,1 0-1,0 0 1,-1 0 0,1 0 0,0 0-1,0 0 1,0 0 0,0 0 0,0 0-1,0 0 1,0 1 0,0-1 0,0 0 0,1 1-1,-1-1 1,0 1 0,0-1 0,1 1-1,-1-1 1,0 1 0,0 0 0,1 0 0,-1 0-1,1 0 2,54 19-91,-27-7 94,-24-11-106,-1 0 0,1 0 0,0 0 0,-1-1 0,1 0 0,0 0 0,-1 0 0,1-1 0,0 1 0,-1-1 0,1 0 0,-1-1 0,1 1 0,-1-1 0,0 0 1,1 0-1,-1 0 0,0 0 0,0-1 0,0 1 0,-1-1 0,1 0 0,-1-1 0,0 1 0,1-1 0,-1 1 0,-1-1 0,1 0 0,-1 0 0,2-2 103,20-34-1875</inkml:trace>
  <inkml:trace contextRef="#ctx0" brushRef="#br0" timeOffset="226886.034">9993 384 23389,'-4'13'194,"1"0"-1,0 0 1,0 1-1,2-1 1,0 1-1,0-1 1,1 1-1,1 0 1,0-1-1,1 1-193,0 18 229,1 37 253,-2-9-223,3 0-1,2 0 0,3-1 1,2 0-1,7 12-258,-18-69 84,9-13 42,-7 2-181,-2 0 0,1 0 1,-1-1-1,0 1 0,-1 0 1,0 0-1,0-1 0,-1 1 1,0 0-1,-1 0 1,-2-6 54,-1-4-262,-37-148-1625,43 165 1967,0 2 66,0 0 57,11 14 901,19 17-916,-26-29-167,-1 0 1,1 0-1,0 0 0,0-1 0,0 0 0,1 1 0,-1-1 0,0-1 0,0 1 0,1 0 0,-1-1 1,0 0-1,1 0 0,-1-1 0,0 1 0,1-1 0,-1 0 0,0 0 0,0 0 0,0 0 1,0-1-1,0 0 0,1 0-21,2-1 9,4-1-8,0 0 0,1-1 1,-1-1-1,-1 0 0,1 0 0,-1-1 0,-1 0 1,1-1-1,-1 0 0,0-1 0,-1 0 0,0 0 1,0-1-1,-1 0 0,0 0 0,-1 0 0,0-1 0,3-10-1,-2-35 100,-7 55-68,0 1-8,-10 10-69,2 5 80,0 0 0,2 0 0,0 0 0,1 1 0,0 0 0,1 0 1,-1 12-36,15 78 355,-9-104-356,0 1 0,0-1 0,0 1 0,1-1 0,-1 1-1,0-1 1,1 0 0,0 0 0,0 1 0,-1-1 0,1-1 0,0 1 0,1 0 0,-1 0 0,0-1 0,0 1 0,1-1 0,-1 0 0,1 0 0,-1 0 0,1 0 0,0 0 0,-1 0 0,1-1-1,0 1 1,-1-1 0,1 0 0,0 1 0,0-1 0,-1-1 0,1 1 0,0 0 0,0-1 0,-1 1 0,1-1 0,2-1 1,27-11-594,5-12-825</inkml:trace>
  <inkml:trace contextRef="#ctx0" brushRef="#br0" timeOffset="227220.749">10700 534 25261,'-15'8'833,"2"9"-409,-3 7-104,1 8-96,-2 1-32,5 4-72,5 1-24,7-9-48,4 0-16,6-13-16,2-6 0,4-11-24,2-11 48,6-17-448,4-13-704</inkml:trace>
  <inkml:trace contextRef="#ctx0" brushRef="#br0" timeOffset="228077.279">10856 453 26206,'3'28'161,"1"0"0,1 0 0,2 0 0,1-1 1,1 1-1,1-2 0,2 0 0,7 12-161,-8-14 784,-41-214-33,30 188-732,0 2-26,0 0-22,3 48-63,20 30 104,-23-76-12,0 0-1,1-1 0,0 1 0,0 0 0,-1 0 0,1-1 1,0 1-1,0 0 0,0-1 0,1 1 0,-1-1 1,0 1-1,1-1 0,-1 0 0,0 1 0,1-1 0,0 0 1,-1 0-1,1 0 0,0 0 0,-1-1 0,1 1 0,0 0 1,0-1-1,0 1 0,0-1 0,-1 1 0,1-1 1,0 0-1,0 0 0,0 0 0,0 0 0,0 0 0,0-1 1,0 1-1,0 0 0,0-1 0,1 0 1,2-3-3,1-1 0,-1 1 0,0-1-1,0-1 1,-1 1 0,0-1 0,0 1 0,0-1 0,0 0-1,-1-1 1,0 1 0,0 0 0,1-6 3,13-23 32,1 8 1,-17 25-29,1 4-17,2 3 6,-1 0 0,0 0 0,0 0 0,0 1 0,0 0 1,-1-1-1,0 1 0,0 0 0,0 0 0,-1 0 0,0 0 0,0 0 0,-1 4 7,7 22 26,-7-31-26,0 0-1,0 0 1,1 0 0,-1 0-1,0 0 1,1-1 0,-1 1-1,1 0 1,-1 0 0,1 0 0,0 0-1,-1-1 1,1 1 0,0 0-1,0 0 1,-1-1 0,1 1 0,0-1-1,0 1 1,0-1 0,0 1-1,0-1 1,-1 1 0,1-1-1,0 0 1,0 1 0,0-1 0,0 0-1,0 0 1,0 0 0,0 0-1,0 0 1,0 0 0,0 0 0,0 0-1,0 0 1,0-1 0,0 1-1,0 0 1,0-1 0,0 1-1,0 0 1,0-1 0,0 1 0,0-1-1,0 0 1,-1 1 0,1-1-1,0 1 1,0-1 0,-1 0-1,1 0 1,0 0 0,-1 1 0,1-1-1,-1 0 1,1 0 0,40-47-35,-40 46 43,5 8-46,4 14 21,-9-17 16,0-1 0,-1 1 0,1-1 0,0 1 0,0 0 0,0-1-1,0 0 1,1 1 0,-1-1 0,1 0 0,-1 0 0,1 1 0,0-1 0,0-1-1,0 1 1,0 0 0,0 0 0,0-1 0,1 1 0,-1-1 0,0 0-1,1 1 1,-1-1 0,1 0 0,0-1 0,-1 1 0,1 0 0,0-1-1,-1 0 1,1 1 0,0-1 0,-1 0 0,1 0 0,0-1 0,0 1 0,-1 0-1,1-1 1,-1 0 0,3 0 1,6-6 0,-1 0-1,0 0 1,0-1-1,-1-1 1,0 1-1,-1-1 1,1-1-1,-2 0 1,1 0-1,-2 0 1,1-1-1,-1 0 1,-1-1-1,0 1 1,-1-1-1,3-8 1,0-52 139,-9 72-140,1-1 0,0 0 0,0 1 0,-1-1 0,1 0 1,0 1-1,-1 0 0,1-1 0,-1 1 0,1 0 0,0 0 0,-1 0 0,1 0 1,-1 0-1,1 0 0,0 0 0,-1 0 0,1 0 0,-1 1 0,1-1 0,0 1 0,-1-1 1,1 1-1,0-1 0,0 1 0,-1 0 0,1 0 0,0-1 0,0 1 0,0 0 1,0 0-1,0 0 0,0 0 0,0 0 0,0 1 0,0-1 0,1 0 0,-1 0 1,0 0-1,1 1 0,-1-1 0,1 0 0,0 1 0,-1 0 1,-1 0 1,0 1 0,-1 0 0,1 0 0,1 1 1,-1-1-1,0 0 0,1 1 0,0-1 0,-1 1 0,1-1 0,1 1 0,-1-1 0,1 1 0,-1 0 0,1-1 1,0 1-1,0 0 0,0-1 0,1 1 0,0 0 0,-1-1 0,1 1 0,0-1 0,1 1 0,-1-1 0,1 1 0,-1-1 1,1 0-1,0 0 0,0 0 0,0 0 0,3 3-1,6 6-47,1-1 1,0 1 0,0-2-1,1 0 1,1 0 0,-1-1-1,2-1 1,-1 0-1,8 2 47,-3-3-853</inkml:trace>
  <inkml:trace contextRef="#ctx0" brushRef="#br0" timeOffset="228916.922">11783 286 25397,'-11'49'275,"2"1"0,2 0-1,3 0 1,2 1 0,2 3-275,-2 6 616,1-39-442,11 76 447,-8-96-647,-1 0 0,1 0 1,0 1-1,-1-2 0,1 1 0,0 0 0,0 0 1,0-1-1,0 1 0,-1-1 0,1 1 0,0-1 1,0 0-1,0 1 0,0-1 0,0 0 0,0-1 1,0 1-1,0 0 0,0 0 0,0-1 0,0 0 1,0 1-1,-1-1 0,1 0 0,0 0 0,0 1 1,-1-1-1,1-1 0,0 1 0,-1 0 0,2-1 27,28-20-862,5-5 2435</inkml:trace>
  <inkml:trace contextRef="#ctx0" brushRef="#br0" timeOffset="229246.385">11996 628 25253,'-1'1'17,"-4"10"128,0 1 0,1 0 1,0 0-1,0 0 0,1 0 0,1 1 0,0-1 0,1 1 1,0-1-1,2 11-145,-1-22 6,0 0 0,0 0 0,1 0 0,-1-1 0,1 1 0,-1 0 0,1 0 0,-1 0 0,1 0 0,-1 0 0,1-1 0,0 1 1,-1 0-1,1 0 0,0-1 0,0 1 0,0-1 0,-1 1 0,1-1 0,0 1 0,0-1 0,0 1 0,0-1 0,0 0 0,0 1 0,0-1 0,0 0 0,0 0 1,0 0-1,0 0 0,0 0 0,0 0 0,0 0 0,0 0 0,0 0 0,0-1 0,0 1 0,0 0 0,0 0 0,0-1 0,0 1 0,0-1 0,-1 1 0,1-1 1,0 1-1,0-1 0,0 0 0,-1 1 0,1-1 0,0 0 0,0 0 0,-1 1 0,1-1 0,-1 0 0,1 0 0,-1 0 0,1 0 0,-1 0 0,0 0 0,1 0 1,-1 0-1,0 0 0,0 0 0,0 0 0,0 0 0,1 0-6,7-13 51,-1 0 0,0-1 1,-1 0-1,-1 0 1,0-1-1,-1 1 0,0-1 1,-2 0-1,0 0 0,0 0 1,-2 0-1,0-2-51,0 16 8,-3 35-120,-1-1 71,4 102 62,2-132-26,-1-1-1,0 0 1,1 0-1,-1 0 1,1 1 0,-1-1-1,1 0 1,-1-1 0,1 1-1,0 0 1,0 0 0,-1-1-1,1 1 1,0-1-1,0 0 1,0 1 0,0-1-1,-1 0 1,1 0 0,0 0-1,0 0 1,0-1-1,0 1 1,0 0 0,-1-1-1,1 1 1,0-1 0,0 0-1,-1 1 1,1-1 0,0 0-1,-1 0 1,1 0-1,-1 0 1,1-1 0,-1 1-1,0 0 1,1-1 0,-1 1-1,0 0 1,0-1 0,0 0-1,0 0 6,1 1-25,22-18-739,-1-1-681</inkml:trace>
  <inkml:trace contextRef="#ctx0" brushRef="#br0" timeOffset="229711.585">12273 393 24005,'-2'59'1152,"2"0"1,2 0-1,10 50-1152,-13-107 9,1-1 1,0 1 0,-1-1-1,1 1 1,0 0 0,0-1-1,0 1 1,1 0-1,-1-1 1,0 1 0,0 0-1,1-1 1,-1 1 0,1-1-1,0 1 1,-1-1-1,1 1 1,0-1 0,0 1-1,0-1 1,0 0-1,0 1 1,0-1 0,0 0-1,0 0 1,1 0 0,-1 0-1,0 0 1,1 0-1,-1 0 1,1 0 0,-1-1-1,1 1 1,-1 0 0,1-1-1,0 0 1,-1 1-1,1-1 1,-1 0 0,1 0-1,0 0 1,-1 0-1,1 0 1,0 0 0,-1 0-1,1 0 1,1-1-10,83-72 224,-85 73-225,0 0 1,0 1-1,1-1 0,-1 0 0,0 0 1,0 1-1,0-1 0,0 1 1,0-1-1,0 1 0,0-1 0,0 1 1,0 0-1,0-1 0,0 1 0,0 0 1,0 0-1,-1 0 0,1 0 1,0 0-1,0 0 0,-1 0 0,1 0 1,-1 0-1,1 0 0,-1 0 1,1 0-1,-1 0 0,0 0 0,0 0 1,1 1-1,-1-1 0,0 0 0,0 0 1,0 0-1,0 1 0,0-1 1,-1 0-1,1 0 0,0 0 0,0 0 1,-1 0-1,1 1 0,-1-1 0,1 0 1,-1 0-1,1 0 0,-1 0 1,-1 13 106,0 1 0,-1 0 0,-1-1 0,-1 0 0,0 0-1,0 0 1,-1-1 0,-1 0 0,0 0 0,-1 0-1,-1-1 1,0 0 0,0-1 0,-9 9-106,17-19-4,0 1 1,0-1-1,-1 1 1,1-1-1,0 1 1,-1-1-1,1 0 1,-1 0-1,1 0 1,-1 0-1,1 0 1,-1 0-1,0 0 1,0 0-1,1 0 1,-1-1-1,0 1 1,0-1-1,0 0 1,0 1-1,1-1 1,-1 0-1,0 0 0,0 0 1,0 0-1,0 0 1,0-1-1,0 1 1,0-1-1,1 1 1,-1-1-1,0 1 1,0-1-1,1 0 1,-1 0-1,0 0 1,1 0-1,-1 0 1,1 0-1,-1-1 1,1 1-1,0 0 1,-1-1-1,1 1 1,0-1-1,0 1 0,0-1 1,0 0-1,0 1 1,0-2 3,2-2-231,0 0 1,0 0-1,1 0 0,-1 0 1,1 0-1,0 0 0,0 0 1,1 0-1,-1 1 1,1-1-1,0 1 0,0 0 1,1 0-1,-1 0 0,2 0 231,2-5-804,20-26-2568</inkml:trace>
  <inkml:trace contextRef="#ctx0" brushRef="#br0" timeOffset="230362.963">12463 711 24373,'26'-59'1304,"-18"41"-1210,-6 11-67,1 1 0,-1-1 0,2 1 0,-1-1 0,1 1 0,0 0 0,0 0 0,1 0 0,-1 1 0,1 0 0,1-1 0,2-1-27,-7 6 23,-1 1 1,0 0 2,-5 5 1704,-2 2-1713,0 1 0,0 0 1,1 1-1,0 0 0,1 0 0,0 0 0,0 0 1,1 1-1,0 0 0,-1 8-17,-1-3 23,2-5 18,0 0 0,0 0 0,1 1 0,0-1 1,1 1-1,0-1 0,1 1 0,0 0 0,1 0 0,0 0 0,0 0 0,1 1-41,1-12 4,-1 0-1,0 1 1,0-1-1,0 0 1,0 1-1,1-1 1,-1 0-1,0 0 1,0 0-1,1 0 1,-1 0-1,0-1 1,0 1 0,0 0-1,0 0 1,1-1-1,-1 1 1,0-1-1,0 1 1,0-1-1,0 1 1,0-1-1,0 0 1,0 1-1,0-1 1,0 0-1,0 0 1,-1 0 0,1 0-1,0 0 1,0 0-1,-1 0 1,1 0-1,-1 0 1,1 0-1,-1 0 1,1-1-4,0 1 2,192-215 130,-142 188-109,-50 28-24,1 0 0,-1 0 0,0 0-1,1 0 1,-1 0 0,0 1 0,1-1 0,-1 0-1,0 1 1,1-1 0,-1 1 0,0-1-1,0 1 1,0 0 0,0 0 0,1-1-1,-1 1 1,0 0 0,0 0 0,0 0-1,-1 0 1,1 0 0,0 0 0,0 0-1,0 1 1,-1-1 0,1 0 0,-1 0-1,1 1 1,-1-1 0,1 0 0,-1 0-1,0 1 1,0-1 0,1 0 0,-1 1-1,0-1 1,0 1 0,-1-1 0,1 0-1,0 1 2,-17 177 373,16-176-244,2-7-6,3-15-72,-1-1 0,-1 0 1,-1 0-1,-1 0 0,-1 0 1,-1 0-1,0 0 0,-1 1 1,-2-1-1,0 1 0,-1 0 1,-1-1-52,-4-23 21,16 37-118,14 11 43,-10-2-16,0-1 0,0 0 1,0-1-1,0 0 0,0 0 1,0-1-1,0 0 1,0 0-1,0-1 0,0 0 1,7-2 69,15-11-1586</inkml:trace>
  <inkml:trace contextRef="#ctx0" brushRef="#br0" timeOffset="231374.048">6443 1556 14771,'46'19'5261,"8"38"-4614,134 202 364,-148-191-42,-2 2-1,-4 1 1,20 62-969,81 161 2399,-119-263-2228,-15-30-165,-1-1-227,-7-4-1497,-19-16 175,6-1-214</inkml:trace>
  <inkml:trace contextRef="#ctx0" brushRef="#br0" timeOffset="231652.368">6809 2416 14123,'55'81'8179,"16"-9"-5484,-63-65-2639,0-1 0,1 0 0,-1-1 1,1 1-1,0-2 0,1 1 0,-1-2 0,1 1 1,-1-1-1,1 0 0,0-1 0,0-1 0,0 1 0,1-1 1,-1-1-1,0 0 0,0 0 0,5-2-56,-7-1 62,-1-1 0,0 1 0,0-1 0,0-1 0,0 0 0,0 0-1,-1 0 1,0 0 0,0-1 0,-1 0 0,0-1 0,0 1 0,0-1 0,0 0 0,-1 0-1,-1 0 1,1-1 0,-1 1 0,0-1 0,-1 0 0,0 0 0,0 0 0,0 0 0,-1 0-1,-1 0 1,1 0 0,-1-3-62,2-124-415,-9 83-603</inkml:trace>
  <inkml:trace contextRef="#ctx0" brushRef="#br0" timeOffset="232995.091">4351 450 24277,'35'221'641,"-19"-109"-220,4 0 0,30 89-421,-24-141 964,-24-58-646,-6-7 43,-17-23-227,2 0-1,1-2 1,1 0-1,1-1 1,2 0 0,1-1-1,-3-14-133,15 43-23,54 31-115,-45-24 135,1 0 0,-1 0 1,1-1-1,0 0 0,0 0 1,0-1-1,0 0 0,1-1 0,-1 0 1,1 0-1,-1-1 0,0 0 1,1-1-1,-1 0 0,5-1 3,-9 1 0,0 0 0,0 0 0,1-1-1,-1 1 1,0-1 0,0-1 0,-1 1-1,1-1 1,0 1 0,-1-1 0,1-1 0,-1 1-1,0-1 1,0 1 0,-1-1 0,1 0-1,-1 0 1,0-1 0,0 1 0,0-1-1,0 0 1,-1 1 0,0-1 0,0 0-1,0-1 1,-1 1 0,1-3 0,0-1 12,0 0-1,-1 0 1,-1 0 0,1 0-1,-2 0 1,1 0 0,-1 0-1,0 0 1,-1 1 0,0-1-1,0 0 1,-1 1 0,0-1-1,-1 1 1,0 0 0,-1-2-12,-1 10 20,2 7-27,-1 0 1,2 0-1,-1 0 0,1 1 1,0-1-1,0 1 1,1 0-1,0 0 0,1 0 1,0 0-1,0 0 1,0 0-1,1 0 0,0 0 1,1 0-1,0 0 1,1 5 6,22 125 114,-21-136-163,0 0 0,0-1 0,0 1 0,0-1-1,0 1 1,0-1 0,0 0 0,0 0 0,1-1-1,-1 1 1,0-1 0,1 1 0,-1-1 0,0 0-1,1-1 1,-1 1 0,0 0 0,0-1 0,1 0-1,-1 1 1,0-1 0,0-1 0,0 1 0,0 0-1,0-1 1,0 1 0,0-1 0,0 0 0,-1 0-1,1 0 1,-1-1 0,1 1 0,-1 0 0,2-3 49,1 1-485,34-21-2556</inkml:trace>
  <inkml:trace contextRef="#ctx0" brushRef="#br0" timeOffset="233367.535">5059 638 25573,'-4'1'90,"0"-1"-1,0 1 0,0 0 0,0 0 0,0 0 0,0 1 0,0-1 0,0 1 0,1 0 1,-1 0-1,1 1 0,0-1 0,-1 1 0,1-1 0,0 1 0,0 0 0,1 0 1,-1 0-1,1 1 0,-1-1 0,1 1 0,0-1 0,0 1 0,1 0 0,-1-1 0,1 1 1,0 0-1,-1 4-89,-5 5 4,1 1 0,0 0 0,1 0 0,1 0 0,0 1 0,1-1 0,0 1 0,2 0 0,-1 0 0,2 0 0,0 0 1,1 0-1,0 0 0,1 0 0,1-1 0,0 1 0,1-1 0,3 6-4,-6-18-40,1 0 0,0-1 0,-1 1 0,1-1 0,0 1 0,0-1 0,0 0 0,0 1 0,0-1 0,0 0 1,0 0-1,1-1 0,-1 1 0,0 0 0,0-1 0,1 0 0,-1 1 0,0-1 0,1 0 0,-1 0 0,0 0 0,1 0 0,-1-1 0,0 1 0,0-1 0,1 1 0,-1-1 0,0 0 0,0 0 0,0 0 0,0 0 0,1 0 1,-2 0-1,1 0 0,0-1 0,0 1 0,0-1 0,-1 0 0,1 1 0,-1-1 0,1 0 0,-1 0 0,0 0 0,1 0 0,-1 0 0,0 0 0,0 0 0,-1 0 0,2-3 40,25-33-1227</inkml:trace>
  <inkml:trace contextRef="#ctx0" brushRef="#br0" timeOffset="233846.122">5119 495 24301,'0'27'362,"1"-1"-1,2 1 1,1-1-1,1 0 1,7 23-362,8 43 739,-19-80-627,15 56 279,-16-67-385,0 1 0,1-1 0,-1 0-1,1 1 1,0-1 0,-1 0 0,1 1 0,0-1-1,0 0 1,0 0 0,-1 0 0,1 0 0,0 0-1,1 0 1,-1 0 0,0 0 0,0 0 0,0 0-1,1-1 1,-1 1 0,0 0 0,1-1 0,-1 1-1,0-1 1,1 0 0,-1 1 0,1-1 0,-1 0-1,0 0 1,1 0 0,-1 0 0,1 0 0,-1 0-1,1 0 1,-1 0 0,1-1 0,-1 1 0,0 0-1,1-1 1,0 0-6,4-3 18,0 0 0,0-1 0,-1 0 0,1 0 0,-1-1 0,0 1 1,0-1-1,-1 0 0,0 0 0,0-1 0,0 1 0,-1-1 0,0 0 0,2-6-18,24-40 103,-29 52-102,0 1-1,1-1 1,-1 0-1,1 0 1,0 0-1,-1 0 1,1 0-1,-1 1 1,1-1-1,0 0 1,0 0-1,-1 1 1,1-1-1,0 1 1,0-1-1,0 1 1,0-1-1,0 1 1,0-1-1,0 1 1,0 0-1,0-1 1,0 1-1,0 0 1,0 0-1,0 0 1,0 0-1,0 0 1,0 0-1,0 0 1,0 0-1,0 0 1,0 1-1,0-1 1,0 0-1,0 1 1,0-1-1,0 1 1,0-1-1,0 1 1,-1-1-1,1 1 1,0-1-1,0 1 1,0 0-1,-1 0 1,2 0-1,28 52-5,-16-27 36,-12-25-28,-1 0 1,1-1 0,-1 0-1,1 1 1,-1-1 0,1 0-1,0 0 1,-1 0 0,1 0-1,-1 0 1,1 0 0,0 0 0,-1 0-1,1-1 1,-1 1 0,1-1-1,-1 1 1,1-1 0,-1 1-1,1-1 1,-1 0 0,0 0-1,1 0 1,-1 0 0,0 0-1,0 0 1,1 0 0,-1 0 0,0 0-1,0-1 1,0 1 0,-1 0-1,1-1 1,0 1 0,0-1-1,-1 1 1,1-1 0,-1 1-1,1-1 1,-1 1 0,0-1-1,1 0 1,-1 1 0,0-1-1,0 1 1,0-1 0,-1 0-4,5-5 11,52-104 98,-56 110-111,0 1 1,1-1-1,-1 1 0,0-1 0,0 1 1,1-1-1,-1 1 0,0-1 0,1 1 1,-1 0-1,0-1 0,1 1 1,-1-1-1,1 1 0,-1 0 0,1-1 1,-1 1-1,1 0 0,-1 0 0,1-1 1,-1 1-1,1 0 0,-1 0 1,1 0-1,0 0 0,-1-1 0,1 1 1,-1 0-1,1 0 0,-1 0 0,1 0 1,0 1-1,-1-1 0,1 0 0,-1 0 1,1 0-1,-1 0 0,1 0 1,-1 1-1,1-1 0,-1 0 0,1 1 1,-1-1-1,1 0 0,-1 1 0,1-1 1,-1 0-1,0 1 0,1-1 1,-1 1-1,0-1 0,1 1 0,-1-1 1,0 1-1,1-1 0,-1 1 0,0-1 1,0 1-1,0-1 0,0 1 0,1 0 3,5 38-141,-6-36 134,14 86-3041,-7-85 1292</inkml:trace>
  <inkml:trace contextRef="#ctx0" brushRef="#br0" timeOffset="234392.691">5716 607 24853,'-4'17'346,"0"0"-1,1 0 1,1 0-1,1 0 0,1 0 1,0 0-1,3 16-345,-3-32 10,0 0 0,0 0 0,0 0 0,0 0 0,0 0 0,0 0 0,0 0 0,1 0 0,-1 0 0,0 0 0,1 0 0,-1 0 0,0 0 0,1 0 0,0 0 0,-1 0 0,1-1 0,-1 1 0,1 0 0,0 0 0,0-1 0,-1 1 0,1 0 0,0-1 0,0 1 0,0-1 0,0 1 0,0-1 0,0 1 0,-1-1 0,1 0 0,0 1 0,0-1 0,0 0 0,0 0 0,0 0-1,0 0 1,1 0 0,-1 0 0,0 0 0,0 0 0,0 0 0,0 0 0,0-1 0,0 1 0,-1 0 0,1-1 0,1 1-10,37-34 279,-27 16-223,-1 0-1,-1-1 1,0 0 0,-2-1 0,0 0 0,-1 0 0,-1 0-1,2-13-55,-8 32 5,0 0 0,1 0 1,-1 0-1,0 0 0,1 1 0,-1-1 0,0 0 0,0 0 0,0 0 0,0 0 0,0 0 0,0 0 0,0 0 0,0 0 0,0 0 0,0 0 0,0 0 0,-1 0 0,1 0 0,0 0 0,-1 0 0,1 0 0,-1 0 0,1 1 0,-1-1 0,1 0 0,-1 0 0,0 1 0,1-1 0,-1 0 1,0 1-1,0-1 0,1 0 0,-1 1 0,0-1 0,0 1 0,0-1 0,0 1 0,0 0 0,1-1 0,-1 1 0,0 0 0,0 0 0,0 0 0,0 0 0,0-1 0,0 1 0,0 0 0,-1 1-5,0 1 2,1 1-1,-1 0 1,0 0 0,1 0-1,-1 1 1,1-1 0,0 0-1,0 1 1,0-1 0,1 0-1,-1 1 1,1-1 0,0 1-1,0-1 1,0 0 0,0 1-1,1-1 1,-1 1 0,2 1-2,-2-5 0,-1 1 1,1 1 0,0-1 0,0 0 0,0 0 0,0 1-1,0-1 1,0 0 0,0 0 0,0 1 0,1-1 0,-1 0 0,0 0 0,1 0-1,-1 0 1,1 1 0,-1-1 0,1 0 0,0 0 0,-1 0 0,1 0 0,0 0 0,0 0-1,0-1 1,0 1 0,0 0 0,0 0 0,0 0 0,0-1 0,0 1 0,0-1-1,0 1 1,0-1 0,0 1 0,0-1 0,1 0 0,-1 1 0,0-1 0,0 0 0,0 0-1,1 0 1,-1 0 0,0 0 0,0 0 0,1 0 0,-1 0 0,0-1 0,0 1-1,0 0 1,1-1 0,-1 1 0,0-1 0,0 1 0,1-1-1,7-7 8,0 0 1,0-1-1,-1 0 0,0 0 1,-1-1-1,0 0 1,0 0-1,-1-1 1,0 0-1,-1 0 0,-1 0 1,1-1-1,-2 1 1,0-1-1,0 0 1,0-3-9,0 2 15,1-1 0,-2-1 0,0 1 0,0 0 0,-1 0 0,-1-1 0,-1 1 0,0 0 0,0 0 0,-2-1-15,-3-5 22,-3 42-112,-2 221-8,11-240 101,-1 0 1,0 0-1,0 0 0,0 0 0,1 1 0,0-1 1,-1 0-1,1 0 0,0 0 0,1 0 0,-1 1 1,0-1-1,1 0 0,0 0 0,0 0 0,0 0 1,0 0-1,0 0 0,0 0 0,1-1 0,0 1 1,-1 0-1,1-1 0,0 1 0,0-1 0,1 0 1,-1 1-1,0-1 0,1 0 0,-1-1 0,1 1 0,0 0 1,-1-1-1,1 1 0,0-1 0,0 0 0,0 0 1,0 0-1,0 0-3,85-41-220,-41-4-3184,-38 34 1388</inkml:trace>
  <inkml:trace contextRef="#ctx0" brushRef="#br0" timeOffset="234839.657">6281 469 27566,'-7'4'59,"1"1"0,0-1 0,1 2 0,-1-1 0,1 0 0,0 1 0,0 0 0,1 0 0,-1 1 0,1-1 0,1 1 0,-1 0 0,1 0 0,1 0 0,-1 0 0,1 1 0,0-1 0,1 1 0,0-1 0,0 1 0,1 0 0,-1-1 1,2 8-60,-1-15 0,0 1 1,0 0 0,0 0 0,0 0 0,0 0 0,0 0 0,0 0 0,0 0 0,1 0 0,-1 0 0,0 0 0,1 0 0,-1 0 0,0 0 0,1 0 0,-1-1 0,1 1 0,0 0 0,-1 0 0,1-1 0,0 1 0,-1 0 0,1-1 0,0 1 0,0 0 0,-1-1 0,1 1-1,0-1 1,0 1 0,0-1 0,0 0 0,0 1 0,0-1 0,0 0 0,0 0 0,0 0 0,0 0 0,0 1 0,0-1 0,-1-1 0,1 1 0,0 0 0,0 0 0,0 0 0,0 0 0,0-1 0,0 1 0,0 0 0,0-1 0,0 1 0,0-1 0,0 0-1,41-36 60,-34 26-40,0-1 0,-1 0-1,0 0 1,0 0 0,-1-1 0,-1 0-1,0 0 1,-1 0 0,-1-1-1,0 0 1,0 0 0,-2 1 0,1-1-1,-2-10-19,0 25 0,0 0 0,0 0 0,-1 0 1,1-1-1,0 1 0,-1 0 0,1 0 0,-1 0 0,1-1 0,-1 1 0,1 0 0,-1-1 0,1 1 0,-1 0 0,0-1 0,1 1 0,-1 0 0,0-1 1,0 1-1,1-1 0,-1 0 0,0 1 0,0-1 0,0 0 0,1 1 0,-1-1 0,0 0 0,0 0 0,0 0 0,0 0 0,0 0 0,0 0 0,0 0 1,1 0-1,-1 0 0,0 0 0,0 0 0,0 0 0,0-1 0,0 1 0,1 0 0,-1-1 0,0 1 0,0 0 0,0-1 0,1 1 0,-1-1 0,0 0 1,1 1-1,-1-1 0,0 1 0,1-1 0,-1 0 0,1 0 0,-1 1 0,1-1 0,-1 0 0,1 0 0,0 0 0,-1 1 0,1-2 0,-3 8-13,1 0 0,0 0 1,0 0-1,1 0 0,0 0 0,0 0 0,0 0 0,0 1 0,1-1 0,0 0 0,1 1 1,-1-1-1,1 0 0,1 0 0,0 3 13,20 5-2203,-8-19-1470</inkml:trace>
  <inkml:trace contextRef="#ctx0" brushRef="#br0" timeOffset="235744.201">6597 402 25165,'-8'10'94,"-1"1"1,1 0-1,1 1 0,0 0 0,0 0 0,1 0 0,1 1 0,0 0 0,1 0 0,0 0 0,1 0 0,1 1 1,0 0-1,0-1 0,1 8-94,1-17 18,2 25 160,17-37 136,-9-13-245,0-1-1,-1 0 1,-1-1 0,-2 0 0,0 0-1,-1 0 1,-1-1 0,0-16-69,6 7 24,-10 33-25,0 1-1,0-1 1,0 0 0,0 1-1,0-1 1,0 0 0,0 1-1,0-1 1,0 1 0,0-1-1,0 0 1,0 1 0,0-1-1,0 0 1,0 1 0,0-1-1,0 0 1,1 1 0,-1-1-1,0 0 1,0 1 0,0-1-1,1 0 1,-1 1 0,0-1-1,0 0 1,1 0 0,-1 1-1,0-1 1,0 0-1,1 0 1,-1 0 0,0 1-1,1-1 1,-1 0 0,0 0-1,1 0 1,-1 0 0,0 0-1,1 0 1,-1 0 0,1 0-1,-1 0 1,0 0 0,1 0-1,-1 0 1,0 0 0,1 0-1,-1 0 1,0 0 0,1 0-1,-1 0 1,0 0 0,1 0-1,-1-1 1,0 1 0,1 0-1,-1 0 1,0 0 0,1-1 1,15 111-209,37 144 715,-53-253-504,7 13 25,-1 1 0,0 0-1,-1 0 1,-1 0 0,0 0-1,-1 1 1,0-1 0,-2 1-1,0 0 1,0 0 0,-2 0 0,0-1-1,0 1 1,-2 0 0,0-1-1,-1 1 1,0-1 0,-4 7-27,8-21 29,-1 1 0,0 0-1,0 0 1,0-1 0,0 1 0,0-1 0,0 1 0,0-1 0,0 1 0,-1-1 0,1 0 0,0 1 0,-1-1-1,1 0 1,-1 0 0,0 0 0,1 0 0,-1-1 0,0 1 0,0 0 0,1-1 0,-1 1 0,0-1 0,0 1-1,0-1 1,0 0 0,0 0 0,1 0 0,-1 0 0,0 0 0,0 0 0,0-1 0,0 1 0,0 0 0,1-1-1,-1 0 1,0 1 0,0-1 0,1 0 0,-1 0 0,0 0 0,1 0 0,-1 0 0,1 0 0,0-1 0,-1 1-1,1 0 1,0-1 0,-1 0-29,-46-81 237,45 72-274,-1 0-1,1 0 0,1 0 0,0 0 0,1 0 0,0-1 0,0 1 0,2 0 0,-1-1 1,1 1-1,1 0 0,0 0 0,0-1 0,1 2 0,1-1 0,0 0 0,0 1 0,1-1 1,1 1-1,-1 1 0,2-1 0,2-3 38,14-17-1340,0-3-687</inkml:trace>
  <inkml:trace contextRef="#ctx0" brushRef="#br0" timeOffset="236258.256">6767 419 25990,'-3'6'71,"1"1"1,0-1 0,1 1 0,0 0 0,0-1 0,0 1 0,1 0 0,-1 0 0,2-1 0,-1 1 0,1 0 0,0-1 0,0 1 0,1 0 0,0-1 0,0 0-1,2 3-71,-2-9 11,-1 1 0,1-1 0,0 0 0,0 0 0,0 0 0,0 0 0,-1 0-1,1 0 1,0-1 0,0 1 0,0-1 0,-1 1 0,1-1 0,0 0-1,0 1 1,-1-1 0,1 0 0,-1 0 0,1 0 0,-1 0 0,1-1-1,-1 1 1,0 0 0,1-1 0,-1 1 0,0 0 0,0-1 0,0 0-1,0 1 1,0-1 0,-1 1 0,1-1 0,0 0 0,-1 0 0,1 1-1,-1-1 1,0 0 0,1 0 0,-1 0-11,2-2 17,71-199 291,-72 200-312,11 27-83,22 179 79,-28-171 147,0 0-1,2 0 1,1-1 0,2 0-1,6 12-138,-11-33 12,-1 1-1,-1 0 1,0 0-1,0 0 1,-1 1-1,-1-1 0,0 1 1,0 0-1,-1-1 1,-1 1-1,0 0 0,-1 0 1,0 0-1,0-1 1,-1 1-1,-3 5-11,6-17 10,-1-1 1,0 1-1,0 0 1,0-1-1,0 1 0,-1-1 1,1 1-1,0-1 0,0 1 1,0 0-1,0-1 0,0 1 1,0-1-1,-1 1 0,1 0 1,0-1-1,0 1 0,-1 0 1,1-1-1,0 1 0,-1 0 1,1-1-1,0 1 0,-1 0 1,1 0-1,0-1 0,-1 1 1,1 0-1,0 0 0,-1 0 1,1-1-1,-1 1 0,1 0 1,-1 0-1,1 0 1,0 0-1,-1 0 0,1 0 1,-1 0-1,1 0 0,-1 0 1,1 0-1,0 0 0,-1 0 1,1 0-1,-1 0 0,1 1 1,0-1-1,-1 0 0,1 0 1,-1 0-1,1 1 0,0-1 1,-1 0-1,1 0 0,0 1 1,-1-1-1,1 0 0,0 1 1,-1-1-1,1 0 0,0 1 1,0-1-1,0 0 0,-1 1 1,1-1-1,0 1 0,0-1 1,0 1-1,0-1-10,-14-36 242,10 17-238,0 0 1,1 0 0,1-1-1,1 1 1,0-1-1,2 1 1,0 0 0,1-1-1,1 1 1,1 0 0,1 0-1,0 0 1,2 1 0,4-10-5,56-84-3057,-38 75-1010</inkml:trace>
  <inkml:trace contextRef="#ctx0" brushRef="#br0" timeOffset="237008.109">6216 1130 24813,'20'64'669,"-4"2"-1,-2 0 1,-3 0-1,-1 27-668,23 76 903,-28-169-630,-3-5-241,1 1 0,-1-2-1,-1 1 1,1 0-1,-1 0 1,0-1 0,0 1-1,0 0 1,-1-1-1,0 1 1,0-1-1,0 1 1,-1 0 0,0-5-32,0-12 67,-21-273 156,22 294-227,-1-1 0,1 1 1,-1-1-1,1 0 1,0 1-1,-1-1 0,1 0 1,0 1-1,0-1 1,0 0-1,0 1 1,1-1-1,-1 0 0,0 1 1,1-1-1,-1 1 1,1-1-1,-1 0 0,1 1 1,0-1-1,0 1 1,0 0-1,0-1 0,0 1 1,0 0-1,0-1 1,0 1-1,0 0 1,1 0-1,-1 0 0,0 0 1,1 0-1,-1 0 1,1 0-1,-1 1 0,1-1 1,-1 1-1,1-1 1,-1 1-1,1-1 0,0 1 1,-1 0-1,1 0 1,0 0-1,-1-1 0,1 2 1,0-1-1,-1 0 1,1 0-1,0 1 1,-1-1-1,2 1 4,1 1-4,0 0 0,0 1 0,0-1-1,0 1 1,-1 0 0,1 0 0,-1 0 0,1 1 0,-1-1 0,0 1 0,-1 0-1,1 0 1,-1 0 0,1 0 0,-1 0 0,0 0 0,-1 1 0,1-1-1,-1 1 1,0-1 0,0 1 0,0 0 0,-1-1 0,1 1 0,-1 0 0,0-1-1,-1 1 1,1 0 0,-1-1 0,0 1 0,0 0 0,-1 1 4,-7 14-90,0-1 1,-2 0-1,0 0 0,-1-1 1,-1-1-1,0 0 0,-1-1 1,-1 0-1,-10 6 90,17-17-1566,7-4-469</inkml:trace>
  <inkml:trace contextRef="#ctx0" brushRef="#br0" timeOffset="237517.312">6627 1181 22117,'-9'15'470,"0"0"0,2 0 1,-1 1-1,2 0 0,0 0 1,2 0-1,-1 1 0,2 0 1,-2 16-471,4 33 969,5-68-715,78-141 136,-9 55-324,-71 87-67,-1 0 0,0 0 0,0 1 0,0-1 0,0 0 0,0 1 0,1-1 0,-1 1 0,0 0 0,1-1 0,-1 1 0,0 0 0,0 0 0,1 0 0,-1 0 0,0 0 1,1 0-1,-1 0 0,0 0 0,1 1 0,-1-1 0,0 0 0,1 1 0,-1-1 0,0 1 0,0-1 0,0 1 0,0 0 0,1-1 0,-1 1 0,0 0 0,0 0 0,0 0 0,-1 0 1,1 0-1,0 0 0,0 0 0,0 0 0,-1 0 0,1 0 0,0 1 0,-1-1 0,1 0 0,-1 0 0,1 2 1,13 57-20,-11-10 333,-3-49-77,0-1 56,0-5-21,-37-186 317,36 189-610,30 31-110,-27-26 34,0 0-1,0-1 1,1 1 0,-1-1 0,1 1 0,-1-1 0,1 0 0,0 1 0,-1-1 0,1-1-1,0 1 1,0 0 0,1-1 0,-1 0 0,0 1 0,0-1 0,1-1 0,-1 1 0,1 0-1,-1-1 1,1 0 0,-1 1 0,1-1 0,-1-1 0,0 1 0,1 0 0,-1-1 0,1 0-1,-1 0 1,1 0 98,21-13-1915</inkml:trace>
  <inkml:trace contextRef="#ctx0" brushRef="#br0" timeOffset="238296.965">7073 1056 24389,'-6'5'94,"0"0"0,0 1 0,0-1 0,0 1 0,1 1 0,0-1 1,0 1-1,1 0 0,0 0 0,0 0 0,1 1 0,0-1 0,0 1 0,0 0 0,1 0 0,0 0 0,1 0 0,0 0 0,0 0 0,1 1 0,0-1 0,0 0 0,1 0 0,0 0 0,1 1 0,0-1 0,0 1-94,-2-8 5,0 1 0,1-1-1,-1 0 1,0 1 0,0-1 0,1 0-1,-1 0 1,1 1 0,-1-1-1,1 0 1,-1 0 0,1 0-1,0 0 1,0 0 0,-1 0-1,1 0 1,0 0 0,0 0-1,0 0 1,0 0 0,0 0-1,0-1 1,0 1 0,1 0-1,-1-1 1,0 1 0,0-1 0,0 1-1,1-1 1,-1 0 0,0 0-1,1 1 1,-1-1 0,0 0-1,0 0 1,1 0 0,-1 0-1,0 0 1,1-1 0,-1 1-1,0 0 1,0-1 0,1 1-1,-1 0 1,1-1-5,5-5 22,1-1 0,-1 0 0,-1 0 0,1 0 0,-1-1 0,0 1 0,-1-2 0,0 1 0,0 0 0,-1-2-22,2 0 26,7-14 20,-2-2 0,0 1 0,-2-1 0,0-1 0,-2 1 0,-1-2 0,0-7-46,-2 43-13,-3 59-25,-2-55 103,1-1 0,0 1 0,0 0 0,2 0 0,-1-1 0,1 1 0,1-1 0,0 0 0,3 9-65,-5-19 8,-1 0 1,0 0 0,1 0 0,-1 0-1,0 0 1,1 0 0,-1 0-1,1 0 1,0-1 0,-1 1 0,1 0-1,0 0 1,-1-1 0,1 1-1,0 0 1,0-1 0,0 1 0,-1 0-1,1-1 1,0 1 0,0-1-1,0 0 1,0 1 0,0-1 0,0 0-1,0 0 1,0 1 0,0-1-1,0 0 1,0 0 0,0 0 0,0 0-1,0 0 1,0 0 0,0-1-1,0 1 1,0 0 0,0 0-1,0-1 1,0 1 0,0-1 0,0 1-1,0-1 1,0 1 0,-1-1-1,1 1 1,0-1 0,0 0-9,35-43 110,-31 37-88,120-169 143,-125 175-166,0 0 0,0 1 0,0-1 0,1 1 0,-1-1 0,0 1 0,0-1 1,1 1-1,-1-1 0,0 1 0,1-1 0,-1 1 0,1-1 0,-1 1 0,1-1 1,-1 1-1,1 0 0,-1-1 0,1 1 0,-1 0 0,1 0 0,-1-1 0,1 1 1,0 0-1,-1 0 0,1 0 0,-1-1 0,1 1 0,0 0 0,-1 0 0,1 0 1,-1 0-1,1 0 0,0 1 0,-1-1 0,1 0 0,-1 0 0,1 0 0,0 0 1,-1 1-1,1-1 0,-1 0 0,1 0 0,-1 1 0,1-1 0,-1 0 0,1 1 1,-1-1-1,1 1 0,-1-1 0,0 1 0,1-1 0,-1 1 0,1-1 1,-1 1-1,0-1 0,0 1 0,1-1 0,-1 1 0,0 0 0,0-1 1,10 42-88,-10-37 84,19 99 35,-17-104-25,-1-1 0,1 1 1,-1 0-1,1 0 0,-1-1 0,1 1 1,-1-1-1,1 1 0,-1-1 0,0 1 1,1-1-1,-1 0 0,0 0 0,1 0 1,-1 0-1,0 0 0,0 0 0,0 0 1,0 0-1,0 0 0,0 0 0,0-1 1,0 1-1,-1 0 0,1-1 0,0 1 1,-1 0-1,1-1 0,-1 1 0,1-1 1,-1 1-1,0-1 0,0 1 0,0-1 1,0 1-1,0-1-6,2-2 11,70-164 162,-71 166-195,0 6-16,20 147 26,-20-151 20,1 1-1,0-1 1,-1 0-1,1 0 1,-1 0-1,1 0 1,-1 0-1,1-1 1,-1 1-1,1 0 1,-1-1-1,1 1 1,-1-1-1,1 1 1,-1-1-1,1 0 1,-1 0 0,0 0-1,0 0 1,1 0-1,-1 0 1,0 0-1,0 0 1,0 0-1,0 0 1,0 0-1,0-1 1,0 1-1,-1 0 1,1-1-1,0 1 1,-1-1-1,1 1 1,-1-1-1,1 1 1,-1-1-1,0 1 1,0-2-8,2 0 8,17-31 53,-15 25-54,0 1-1,1-1 0,0 1 1,0-1-1,1 2 1,0-1-1,0 1 0,1-1 1,0 2-1,0-1 1,3 0-7,-9 6-3,0 0 1,0 1-1,0-1 1,0 1-1,1-1 1,-1 1 0,0 0-1,0-1 1,1 1-1,-1 0 1,0 0-1,0 0 1,1 0-1,-1 0 1,0 0-1,0 0 1,1 0 0,-1 1-1,0-1 1,0 1-1,1-1 1,-1 0-1,0 1 1,0 0-1,0-1 1,0 1 0,0 0-1,0 0 1,0-1-1,0 1 1,0 0-1,0 0 1,0 0-1,0 0 1,-1 0-1,1 0 1,0 0 0,-1 1-1,1-1 1,-1 1 2,19 54-93,-17-45 92,7 42-13,-8-52-282,0-3-771,7-7-706</inkml:trace>
  <inkml:trace contextRef="#ctx0" brushRef="#br0" timeOffset="238624.445">7965 888 25661,'3'-1'70,"-1"1"-1,1-1 0,-1 0 1,1 0-1,-1 0 0,0 0 1,0 0-1,1-1 0,-1 1 1,0 0-1,0-1 0,0 0 1,0 1-1,-1-1 0,1 0 1,0 0-1,-1 0 0,1 0 0,-1-1 1,0 1-1,0 0 0,0 0 1,0-1-1,0 1 0,0-1 1,0 1-1,-1-1 0,0 1 1,1-1-1,-1-1-69,0 4 29,11-75 363,-11 72-328,0 3-25,-15 15-29,6 80-7,9-94-1,-1 7 26,1-1-1,0 0 1,0 1 0,1-1 0,0 0 0,0 0-1,0 1 1,1-1 0,0 0 0,1 0 0,0-1-1,0 1 1,0-1 0,1 1 0,1 1-28,-3-7-7,0-1 1,0 1 0,1-1-1,-1 0 1,0 0-1,0 0 1,0 0-1,0 0 1,0 0 0,0-1-1,0 1 1,0-1-1,0 1 1,0-1-1,0 0 1,0 0 0,0 0-1,0 0 1,0 0-1,-1 0 1,1-1 0,0 1-1,-1 0 1,1-1-1,-1 1 1,1-1-1,-1 0 1,0 1 0,0-1-1,0 0 1,0 0-1,0 0 1,0 0-1,0 0 1,-1 0 0,1 0-1,-1 0 1,1-2 6,38-87-2570,-18 32 484</inkml:trace>
  <inkml:trace contextRef="#ctx0" brushRef="#br0" timeOffset="239261.109">8178 514 25782,'-1'25'225,"0"1"1,1-1 0,2 0 0,1 1-1,0-1 1,2 0 0,1-1 0,1 1 0,1-1-1,1-1 1,1 1 0,1-2 0,4 5-226,-15-27 1,1 0-1,-1-1 1,0 1 0,0-1-1,0 1 1,1 0 0,-1-1-1,0 1 1,1 0 0,-1-1-1,0 1 1,1 0 0,-1-1 0,0 1-1,1 0 1,-1 0 0,0-1-1,1 1 1,-1 0 0,1 0-1,-1 0 1,1-1 0,-1 1 0,0 0-1,1 0 1,-1 0 0,1 0-1,-1 0 1,1 0 0,-1 0-1,1 0 1,-1 0 0,1 0 0,-1 0-1,0 1 1,1-1 0,-1 0-1,1 0 1,-1 0 0,0 0-1,1 1 1,-1-1 0,1 0 0,-1 0-1,0 1 1,1-1 0,-1 0-1,0 1 1,1-1 0,-1 0-1,0 1 1,0-1 0,1 1 0,-1-1-1,0 0 1,0 1 0,0-1-1,0 1 1,0-1 0,1 1-1,-1-1 1,0 1 0,0-1 0,0 0-1,0 1 1,0-1 0,0 1-1,2-41 52,-2 32-53,3-137 92,-2 146-92,-1 0 0,0-1 0,1 1 0,-1-1 0,1 1 0,-1-1 0,1 1 0,0-1 0,-1 1 0,1-1 0,-1 1 0,1-1 0,0 0 0,-1 1 0,1-1 0,0 0-1,0 0 1,-1 1 0,1-1 0,0 0 0,0 0 0,-1 0 0,1 0 0,0 0 0,0 0 0,-1 0 0,1 0 0,0 0 0,0-1 0,-1 1 0,1 0 0,0 0 0,-1-1 0,1 1 0,0 0 0,-1-1 0,1 1 0,0-1 0,-1 1 0,1-1-1,-1 1 1,1-1 0,-1 1 0,1-1 0,-1 1 0,1-1 0,-1 0 0,0 1 0,1-1 0,-1 0 0,0 1 0,1-1 0,-1 0 0,0 0 0,0 1 0,0-1 0,0 0 0,0 0 0,0 1 0,0-1 0,0 0 0,0 0 0,0 1 0,0-1 0,2 4 1,1 1-1,0-1 1,0 1-1,0-1 0,1 0 1,-1 0-1,1 0 1,0-1-1,-1 1 0,1-1 1,0 0-1,1 0 0,-1 0 1,0-1-1,0 1 1,1-1-1,-1 0 0,1-1 1,-1 1-1,1-1 1,-1 1-1,1-1 0,-1-1 1,1 1-1,-1-1 1,1 1-1,-1-1 0,1-1 1,-1 1-1,0 0 0,0-1 1,1 0-1,-1 0 1,0-1-1,-1 1 0,1-1 1,0 1-1,-1-1 1,2-2-1,0 0 10,0-1-1,-1 0 0,0-1 1,0 1-1,0-1 0,-1 1 1,0-1-1,0 0 0,-1-1 0,0 1 1,0 0-1,-1 0 0,0-1 1,0 1-1,0-1 0,-1 1 1,0-1-1,-1 0-8,-3 40-167,8 94 118,-4-124 49,0-1-1,0 1 1,0-1 0,0 1-1,0-1 1,0 0 0,1 1 0,-1-1-1,0 1 1,1-1 0,-1 0-1,1 1 1,-1-1 0,1 0 0,0 1-1,0-1 1,-1 0 0,1 0-1,0 0 1,0 0 0,0 0 0,0 0-1,0 0 1,1 0 0,-1 0-1,0 0 1,0 0 0,1-1 0,-1 1-1,0-1 1,1 1 0,-1-1-1,0 1 1,1-1 0,-1 0 0,1 0-1,-1 1 1,1-1 0,-1 0-1,0 0 1,1-1 0,-1 1 0,1 0-1,-1 0 1,1-1 0,-1 1-1,1-1 1,8-1 4,-1-1-1,0 0 1,0-1-1,0 1 1,0-2-1,-1 1 1,0-1-1,0-1 1,0 1-1,0-1 1,-1-1-1,0 1 1,0-1-1,-1 0 1,0-1-1,0 0 1,-1 0-1,1-1-3,-6 7 17,-8 1 29,0-1-1,0 0 0,0 0 0,0-1 0,0 0 0,0 0 0,1-1 0,-1 0 0,1 0 0,0-1 0,0 0 1,1 0-1,-1 0 0,1-1 0,0 0 0,1-1 0,0 1 0,0-1 0,0 0 0,1 0 0,-1-2-45,6 4-1,0 1 1,1-1-1,0 1 0,0 0 0,0 0 0,1 0 0,-1 0 0,1 0 0,0 0 1,0 1-1,0-1 0,1 1 0,-1 0 0,1 0 0,0 0 0,0 0 0,0 1 0,0-1 1,0 1-1,0 0 0,1 1 0,-1-1 0,1 1 0,-1-1 0,1 2 0,0-1 0,0 0 1,-1 1-1,1 0 0,2 0 1,8-4 0,77-21-366,-42 11-654</inkml:trace>
  <inkml:trace contextRef="#ctx0" brushRef="#br0" timeOffset="254743.251">662 4563 22805,'0'0'1192,"0"0"400,-15 18-359,5 11-657,-5 9-320,-1 19-224,2 7-16,-2 8-8,4 4-8,3 5 0,6 0 8,3-8 64,0-8-312,3-21-872,-1-10-401</inkml:trace>
  <inkml:trace contextRef="#ctx0" brushRef="#br0" timeOffset="255146.948">304 4879 17116,'80'-114'6014,"-62"97"-5868,0 0 1,2 2 0,0 0-1,0 1 1,1 1-1,1 0 1,9-2-147,-24 12 22,-1 1 0,1-1 0,-1 1 0,1 0 0,0 1 0,0 0 0,0 0 0,0 0 0,0 1 0,0 0 0,0 1 0,-1-1 0,1 1 0,0 1 0,0-1 0,0 1 0,-1 0 0,1 1 0,-1-1 0,1 1 0,-1 1 0,0-1 0,0 1 0,-1 0 0,1 0 0,-1 1 0,0-1 0,0 1 0,0 1 1,0 0-23,7 8 24,-1 1 0,-1 0 0,0 0 0,-1 1 0,-1 0 0,0 1 0,-2 0 0,1 0 0,-2 0 0,-1 1 0,1 5-24,-1-3 129,-1 1-1,-1-1 1,-1 0-1,-1 1 1,-1-1-1,0 0 0,-2 0 1,0 0-1,-1 0 1,-2 0-1,1 0 1,-2-1-1,-1 0 1,0-1-1,-2 0 0,0 0 1,0-1-1,-2 0 1,0-1-1,-1 0 1,-1-1-1,0 0 1,-1-1-1,0-1 0,-2-1 1,1 0-1,-1-1 1,-1 0-1,-9 3-128,-79 4 414,103-18-427,-1 0-1,1 0 1,-1-1 0,1 1 0,0-1-1,-1 1 1,1-1 0,0 0 0,0-1-1,-1 1 1,1 0 0,0-1 0,0 0-1,0 0 1,1 1 0,-1-2-1,0 1 1,1 0 0,-1-1 0,1 1-1,0-1 1,0 1 0,0-1 0,0 0-1,0 0 1,1 0 0,-1 0 0,1 0-1,0-1 1,0 1 13,-2-11-1040</inkml:trace>
  <inkml:trace contextRef="#ctx0" brushRef="#br0" timeOffset="255844.944">1044 5041 12211,'45'29'11127,"-41"-29"-11002,1 0-1,-1 0 0,1 0 0,-1 0 0,1-1 0,-1 0 0,0 0 0,1 0 0,-1 0 0,0-1 0,0 0 0,1 0 0,-1 0 1,-1 0-1,1 0 0,0-1 0,-1 0 0,1 0 0,-1 0 0,0 0 0,0 0 0,0-1 0,0 1 0,-1-1 0,1-1-124,3-2 89,-1 0-1,0 0 0,0-1 0,-1 0 0,0 0 0,0 0 1,-1 0-1,0 0 0,-1-1 0,1 0 0,-2 1 1,1-1-1,-1 0 0,-1 0 0,1 0 0,-2-4-88,1 12 9,0-1 0,0 1 0,-1-1 0,1 1-1,0 0 1,-1-1 0,1 1 0,-1 0 0,0-1 0,1 1-1,-1 0 1,0 0 0,0-1 0,0 1 0,0 0-1,0 0 1,0 0 0,0 0 0,0 0 0,0 1 0,-1-1-1,1 0 1,0 0 0,0 1 0,-1-1 0,1 1-1,-1-1 1,1 1 0,0 0 0,-1-1 0,1 1 0,-1 0-1,1 0 1,-1 0 0,1 0 0,0 0 0,-1 0 0,1 1-1,-1-1 1,1 0 0,0 1 0,-1-1 0,1 1-1,-1-1 1,1 1 0,0 0 0,0 0 0,0-1 0,-1 2-9,-55 46 25,43-27-29,1 0 0,0 1 1,2 0-1,1 1 1,1 0-1,0 1 0,2 0 1,1 0-1,1 1 1,1-1-1,1 1 0,1 0 1,1 0-1,2 12 4,-1-32 2,-1 0 0,1 0 0,0-1 0,0 1 0,0 0 0,1 0 0,-1-1 0,1 1 0,1-1 0,-1 1 0,1 0 0,-1-1 0,1 0 0,0 1 0,1-1 0,-1 0 0,1 0 0,0-1 0,0 1 0,0 0 0,0-1 0,1 0 0,-1 1 0,1-2 0,0 1 0,0 0 0,0-1 0,0 1 0,0-1 0,1-1-1,-1 1 1,1 0 0,-1-1 0,1 0 0,0 0 0,-1 0 0,1-1 0,0 0 0,4 0-2,52-25-385,-30 4-991</inkml:trace>
  <inkml:trace contextRef="#ctx0" brushRef="#br0" timeOffset="256810.786">1522 4893 12571,'0'0'3877,"0"0"683,-2 6-1627,-4 18-2839,2 0 1,0-1-1,2 1 0,1 0 1,0 0-1,2 0 0,1 1-94,-3-17 67,1 0-1,0-1 1,0 1-1,0-1 0,1 1 1,0-1-1,1 1 1,0-1-1,0 0 0,0 1 1,1-1-1,0 0 1,1-1-1,-1 1 0,1 0 1,1-1-1,-1 0 1,1 0-1,0-1 1,0 1-1,1-1 0,0 0 1,0 0-1,0-1 1,3 2-67,-4-6 40,0-1 1,0 1-1,0-1 1,0-1 0,-1 1-1,1-1 1,-1 0-1,1 0 1,-1 0 0,1 0-1,-1-1 1,0 0 0,0 0-1,0 0 1,-1 0-1,1-1 1,-1 1 0,0-1-1,0 0 1,0 0-1,0 0 1,-1 0 0,1-1-1,-1 1 1,0-1-1,-1 1 1,1-1 0,-1 0-1,0 0 1,0 0 0,0-4-41,3-3 82,0 0-1,-1-1 1,-1 1 0,0-1 0,-1 0 0,-1 0 0,1 0 0,-2 1 0,0-1 0,-1 0 0,0 0 0,0 1 0,-4-10-82,4 19 117,1 4-115,0 0 0,0 0-1,-1 0 1,1 0-1,0 1 1,0-1 0,0 0-1,0 0 1,0 1-1,1-1 1,-1 1 0,0-1-1,0 0 1,1 1-1,-1-1 1,1 1-1,0 0 1,-1-1 0,1 1-1,0-1 1,0 1-1,0 0 1,0-1 0,0 1-1,0-1 1,1 1-2,-2 1 0,1 0 0,-1 0 0,1 0 0,0 0-1,0 0 1,1 0 0,-1 0 0,0 0 0,1 0 0,0 0 0,0 0 0,0-1 0,0 1 0,0 0 0,0-1 0,1 1 0,-1 0 0,1-1-1,0 0 1,0 1 0,0-1 0,0 0 0,0 0 0,0 0 0,0 0 0,1 0 0,-1-1 0,1 1 0,-1-1 0,1 0 0,0 1 0,0-1-1,-1 0 1,1-1 0,0 1 0,0 0 0,0-1 0,0 0 0,11-3 5,-1 0 1,-1-1-1,1-1 0,0 0 1,-1-1-1,0 0 0,0-1 1,-1 0-1,0-1 0,0 0 1,-1-1-1,0 0 1,0 0-1,-1-1 0,1-2-5,-5 5 6,1-1-1,-1 0 1,0 0-1,-1 0 1,0-1 0,0 0-1,0 1 1,-2-1-1,1 0 1,-1-1-1,0 1 1,-1 0 0,0-1-1,0 1 1,-1 0-1,0-1 1,-2-5-6,2 15-1,0 1 0,-1-1 0,1 1 0,0-1 1,0 0-1,-1 1 0,1-1 0,-1 0 0,1 0 0,0 1 0,-1-1 0,1 0 1,-1 0-1,1 1 0,0-1 0,-1 0 0,1 0 0,-1 0 0,1 0 0,-1 0 1,1 0-1,-1 0 0,1 0 0,-1 0 0,1 0 0,-1 0 0,1 0 1,-1 0-1,1 0 0,0 0 0,-1 0 0,1 0 0,-1-1 0,1 1 0,-1 0 1,1 0-1,0 0 0,-1-1 0,1 1 0,-1 0 0,1-1 0,0 1 0,-1 0 1,1-1-1,0 1 0,0-1 0,-1 1 0,1 0 0,0-1 0,0 1 1,0-1-1,-1 1 0,1-1 0,0 1 0,0-1 0,0 1 0,0-1 1,-21 41-52,11-14 48,1 1 0,1 1-1,2-1 1,0 1-1,2 0 1,1 0-1,1 1 1,2-1-1,1 14 5,-1-39 1,0 1 0,0-1 0,0 1 0,1-1 0,-1 0 0,1 1 0,0-1 0,0 0 0,0 1 0,1-1 0,-1 0 0,1 0 0,-1 0 0,1 0 0,0 0 0,0 0 0,0-1 0,1 1 0,-1-1 0,1 1-1,-1-1 1,1 0 0,0 0 0,0 0 0,0 0 0,0-1 0,0 1 0,0-1 0,0 0 0,1 0 0,-1 0 0,0 0 0,1 0 0,-1-1 0,1 0 0,-1 1 0,1-1 0,-1-1 0,1 1 0,-1 0 0,0-1 0,3 0-2,10-7 9,-2 0 0,1-1 0,-1 0-1,-1-1 1,0-1 0,0 0-1,-1-1 1,0 0 0,-1-1-1,-1 0 1,0-1 0,-1 0-1,0-1 1,-1 1 0,-1-2-1,0 1 1,3-13-8,-2 13 6,16-32 18,-1 0 0,-3-1 1,-2-1-1,-2-1 0,-2-1 1,-2 0-1,-3 0 0,3-44-24,-12 90 9,1 4-2,-1-1 0,1 1 0,-1-1 0,0 0-1,1 1 1,-1-1 0,0 0 0,0 1 0,0-1 0,0 0 0,0 1 0,0-1 0,-1 0 0,1 1-1,-1-1 1,1 0 0,-1 1 0,1-1 0,-1 1 0,0-1 0,0 1 0,0-1 0,0 1 0,0 0 0,0-1-1,0 1 1,0 0 0,0 0 0,-1 0 0,1 0 0,0 0 0,-1 0 0,1 0 0,-1 0 0,1 1-1,-1-1 1,-1 0-7,-3 4 1,0 0 0,0 0-1,0 1 1,0-1-1,1 1 1,0 1 0,-1-1-1,1 1 1,1 0 0,-1 0-1,1 0 1,0 1-1,0-1 1,-2 6-1,1-4-3,-14 20 0,2 1 0,0 1 0,2 0 0,1 2 0,2-1 0,1 2 0,1-1 0,2 1 0,1 1 0,1-1 0,2 1 0,1 0 0,2 1 0,1-1 0,2 0 0,5 26 3,-7-53-41,1 1 0,0 0-1,1 0 1,0-1 0,0 1 0,0-1 0,1 0 0,0 1 0,0-1 0,0 0 0,1-1 0,0 1 0,0-1 0,0 1 0,1-1 0,0-1 0,0 1 0,0-1 0,1 1 0,-1-2 0,1 1 0,0 0 0,0-1 0,0 0 0,1-1 0,-1 0-1,1 0 1,-1 0 0,1 0 0,0-1 0,1 0 41,36-2-1729</inkml:trace>
  <inkml:trace contextRef="#ctx0" brushRef="#br0" timeOffset="257170.449">2544 4841 14459,'-72'64'9716,"64"-55"-9656,1 1 0,0 0 0,0 0 0,1 0 0,0 1 0,1 0 0,0 0 0,1 0 0,0 0 0,1 1 0,0 0 0,1 0 0,0 0 0,1 0 0,0 0 0,1 0 0,1 7-60,0-15 32,-1-1 0,1 0 0,0 0 0,1 0 0,-1 0 0,0 0 0,1 0 0,0 0 0,0 0 1,0 0-1,0-1 0,0 1 0,0-1 0,1 1 0,-1-1 0,1 0 0,-1 0 0,1 0 0,0-1 0,0 1 0,0-1 1,0 1-1,0-1 0,0 0 0,1 0 0,-1 0 0,0-1 0,0 1 0,1-1 0,-1 1 0,0-1 0,1 0 0,-1-1 1,0 1-1,1-1 0,-1 1 0,0-1 0,1 0 0,-1 0 0,0 0 0,0-1 0,0 1 0,0-1 0,0 1 0,-1-1 1,1 0-1,0 0 0,-1-1 0,1 1 0,-1 0 0,0-1 0,0 1 0,2-3-32,7-3 100,0 0 0,0-1 0,-1-1 0,0 0 0,-1 0-1,0-1 1,-1 0 0,0 0 0,0-1 0,-1 0 0,-1 0 0,0-1 0,-1 0 0,0 0 0,-1 0-1,0 0 1,-1-1 0,-1 0 0,0 0 0,-1 1 0,0-1 0,-2-8-100,1 20 7,-1 0 0,0 1 0,1-1 1,-1 0-1,0 1 0,0-1 0,0 1 0,0-1 0,0 1 0,-1-1 1,1 1-1,0 0 0,-1-1 0,1 1 0,-1 0 0,1 0 1,-1 0-1,0 0 0,1 0 0,-1 1 0,0-1 0,0 0 1,1 1-1,-1-1 0,0 1 0,0 0 0,0 0 0,0 0 1,1-1-1,-1 2 0,0-1 0,0 0 0,0 0 0,0 1 0,0-1 1,1 1-1,-1-1 0,0 1 0,0 0 0,1-1 0,-1 1 1,1 0-1,-1 0 0,1 1 0,-1-1 0,1 0 0,-1 0 1,1 1-1,0-1 0,0 1 0,0-1 0,0 1 0,0-1 1,0 1-1,0 0 0,0-1 0,0 1 0,1 0 0,-1 0 0,1-1 1,0 1-1,-1 0 0,1 0 0,0 0 0,0 0-7,-1-1-4,0 1-1,0 0 1,1-1-1,-1 1 1,0 0-1,1-1 1,-1 1-1,1 0 1,-1 0-1,1-1 1,0 1-1,0 0 1,0 0-1,0-1 1,0 1-1,0 0 1,1 0-1,-1 0 1,0-1-1,1 1 1,0 0-1,-1-1 1,1 1-1,0 0 1,0-1-1,0 1 1,0-1-1,0 1 1,0-1-1,0 0 1,0 1-1,1-1 1,-1 0-1,1 0 1,-1 0-1,1 0 1,-1 0-1,1 0 1,-1 0-1,1-1 1,0 1-1,-1 0 1,1-1 4,25 1-703</inkml:trace>
  <inkml:trace contextRef="#ctx0" brushRef="#br0" timeOffset="257992.989">2831 4817 20988,'6'-16'1495,"-6"16"-1278,0 0 1,1 0-1,-1 0 1,0 0-1,1 0 1,-1 0-1,0 0 1,1 0-1,-1 0 1,0 0-1,0 0 1,1 0-1,-1 0 1,0 0-1,1-1 0,-1 1 1,0 0-1,0 0 1,1 0-1,-1 0 1,0-1-218,11 216 174,-42 236-74,23-371 15,1-89 540,3-96 390,6 82-959,-1-17-74,2 1 1,2-1 0,1 1-1,3 0 1,0 0-1,3 1 1,1 1-1,2 0 1,1 1-1,13-19-12,-25 48-10,1 0 0,0 1 0,0 0-1,1-1 1,0 2 0,0-1 0,0 1 0,1 0-1,0 0 1,0 0 0,0 1 0,0 0 0,1 1-1,-1 0 1,1 0 0,0 1 0,0-1 0,0 2-1,0-1 1,1 1 0,-1 0 0,0 1 0,5 0 10,-12 0-7,1 0 1,-1 1 0,0-1-1,0 0 1,0 1 0,0-1 0,0 0-1,0 1 1,0-1 0,0 1 0,0 0-1,0-1 1,0 1 0,0 0-1,0-1 1,0 1 0,-1 0 0,1 0-1,0 0 1,0 0 0,-1 0 0,1 0-1,-1 0 1,1 0 0,-1 0 0,1 0-1,-1 0 1,0 0 0,1 0-1,-1 0 1,0 0 0,0 1 0,0-1-1,0 0 1,0 0 0,0 0 0,0 0-1,0 0 1,-1 1 0,1-1-1,0 0 1,-1 0 0,1 0 0,-1 0-1,1 0 1,-1 0 0,1 0 0,-1 0 6,-32 48-8,26-40-7,0 0 0,-1 0 0,0-1 0,-1 0-1,0-1 1,0 0 0,-1 0 0,0-1-1,0 0 1,0-1 0,-1 0 0,1 0-1,-1-1 1,0-1 0,-1 0 0,1 0 0,-1-1-1,1-1 1,-1 0 15,10-1-988,5-2-527,12-7 1185</inkml:trace>
  <inkml:trace contextRef="#ctx0" brushRef="#br0" timeOffset="258489.588">3384 4744 19132,'0'7'3558,"-57"339"1194,54-309-4518,3-37-229,0 1-1,0-1 0,0 1 1,0-1-1,0 0 0,0 1 0,0-1 1,0 1-1,0-1 0,0 1 1,0-1-1,1 0 0,-1 1 1,0-1-1,0 1 0,1-1 1,-1 0-1,0 1 0,0-1 1,1 0-1,-1 1 0,0-1 1,1 0-1,-1 1 0,0-1 1,1 0-1,-1 0 0,1 0 0,-1 1 1,0-1-1,1 0 0,-1 0 1,1 0-1,-1 0 0,0 0 1,1 0-1,-1 0 0,1 0 1,-1 0-1,1 0 0,-1 0 1,1 0-1,-1 0 0,0 0 1,1 0-1,-1 0 0,1 0 1,-1-1-1,1 1 0,-1 0 0,0 0 1,1 0-1,-1-1 0,0 1 1,1 0-1,-1-1 0,0 1 1,1 0-1,-1-1 0,0 1-4,80-100 574,-50 58-483,104-122-17,-135 165-76,1 0-1,0 0 1,0 0 0,0-1 0,0 1-1,0 0 1,0 0 0,0 0-1,0 0 1,0 0 0,0 0-1,1 0 1,-1 0 0,0-1-1,0 1 1,1 0 0,-1 0-1,1 0 1,-1 0 0,1-1-1,-1 1 1,1 0 0,0-1-1,-1 1 1,1 0 0,0-1-1,-1 1 1,1-1 0,0 1-1,0-1 1,-1 1 0,1-1-1,0 0 1,0 1 0,0-1-1,0 0 1,0 1 0,0-1-1,-1 0 1,1 0 0,0 0 0,0 0-1,0 0 1,0 0 0,0 0-1,0 0 1,0-1 0,0 1-1,-1 0 1,1 0 0,0-1-1,0 1 1,0-1 0,0 1-1,-1-1 1,1 1 0,0-1-1,0 1 1,-1-1 0,1 0-1,0 1 1,-1-1 0,1 0-1,-1 1 1,1-1 0,0 0 2,-29 132-16,28-131 17,1 0 0,-1 1 0,0-1 0,1 1 1,-1-1-1,1 0 0,-1 1 0,0-1 0,1 0 0,-1 0 1,1 1-1,-1-1 0,1 0 0,-1 0 0,1 0 0,-1 0 1,1 1-1,-1-1 0,1 0 0,-1 0 0,1 0 0,-1 0 1,1 0-1,-1 0 0,1 0 0,-1 0 0,1-1 1,-1 1-1,1 0 0,-1 0 0,1 0 0,-1-1 0,1 1 1,-1 0-1,1 0 0,-1-1 0,1 1 0,-1 0 0,0-1 1,1 1-1,-1 0 0,0-1 0,1 1 0,-1-1 0,0 1 1,0-1-1,1 1 0,-1-1 0,0 1 0,0-1 0,0 1 1,1-1-1,-1 1 0,0-1 0,0 1 0,0-1 0,0 0-1,1 0 3,39-49 45,-33 39-44,1 0-1,0 1 0,0 0 0,1 0 0,1 1 0,-1 0 1,2 1-1,-1 0 0,1 0 0,3-1-3,-12 9-7,-1-1 0,0 0 0,1 1 0,-1-1 0,0 1 1,1-1-1,-1 1 0,1 0 0,-1-1 0,0 1 0,1 0 0,-1 0 0,1 0 0,-1 0 0,1 0 0,-1 1 0,0-1 0,1 0 1,-1 1-1,1-1 0,-1 1 0,0-1 0,1 1 0,-1 0 0,0-1 0,0 1 0,1 0 0,-1 0 0,0 0 0,0 0 0,0 0 0,0 0 1,0 0-1,-1 0 0,1 1 0,0-1 0,0 0 0,-1 1 0,1-1 0,-1 0 0,1 1 0,-1-1 0,1 0 0,-1 1 0,0-1 1,0 1-1,0-1 0,0 1 0,0-1 0,0 0 0,0 1 0,0 0 7,-5 81-153,5-81 157,-16 104 22,16-104 26,2-6 12,30-80-982,-26 48-2094</inkml:trace>
  <inkml:trace contextRef="#ctx0" brushRef="#br0" timeOffset="259422.352">4053 4822 17332,'72'-19'6681,"-67"16"-6533,-1 0 1,0 0-1,0-1 0,0 1 1,0-1-1,0 0 0,-1 0 1,0 0-1,0 0 0,0-1 0,0 1 1,-1-1-1,1 0 0,-1 0 1,0 0-1,-1 0 0,1 0 1,-1 0-1,0-5-148,0 8 19,-1 1-1,1 0 1,-1-1-1,0 1 1,0-1 0,0 1-1,1 0 1,-1-1-1,-1 1 1,1-1-1,0 1 1,0 0 0,0-1-1,-1 1 1,1 0-1,-1-1 1,1 1 0,-1 0-1,1 0 1,-1-1-1,0 1 1,0 0-1,0 0 1,1 0 0,-1 0-1,0 0 1,0 0-1,0 0 1,-1 0 0,1 0-1,0 1 1,0-1-1,0 0 1,-1 1-1,1-1 1,0 1 0,-1-1-1,1 1 1,0-1-1,-1 1 1,1 0 0,0 0-1,-1 0 1,1 0-1,-1 0 1,1 0-1,0 0 1,-1 1 0,1-1-1,-1 0 1,1 1-1,0-1 1,0 1 0,-1-1-1,1 1 1,0 0-1,0-1 1,-1 1-1,1 0 1,0 0 0,0 0-19,-9 9-4,1-1 1,0 2-1,1-1 1,0 1-1,0 0 0,1 1 1,1 0-1,0 0 1,0 0-1,2 1 1,-1 0-1,2-1 1,-1 2-1,2-1 1,0 0-1,0 1 1,2-1-1,-1 1 0,2-1 1,0 5 3,-1-17 1,0 0 0,-1 0 0,1 0 0,0 0 0,0 0 0,0 0 0,0 1 0,0-1 0,1 0 0,-1 0 0,0 0 0,0 0 1,1 0-1,-1 0 0,0-1 0,1 1 0,-1 0 0,1 0 0,0 0 0,-1 0 0,1 0 0,0-1 0,-1 1 0,1 0 0,0 0 0,0-1 0,-1 1 0,1-1 0,0 1 0,0-1 0,0 1 0,0-1 0,0 1 0,0-1 1,0 0-1,0 1 0,0-1 0,0 0 0,0 0 0,0 0 0,0 0 0,0 0 0,0 0 0,0 0 0,0 0 0,0-1 0,0 1 0,0 0 0,0 0 0,0-1 0,0 1 0,0-1 0,0 1 0,0-1 0,0 1 0,-1-1 1,2 0-2,51-39 56,96-135-61,-149 176-4,0-1 1,0 1-1,1-1 1,-1 1 0,0-1-1,0 1 1,0-1-1,0 1 1,0-1 0,1 1-1,-1-1 1,0 1-1,0-1 1,1 1 0,-1-1-1,0 0 1,1 1-1,-1-1 1,1 1 0,-1-1-1,0 0 1,1 1-1,-1-1 1,1 0 0,-1 0-1,1 1 1,-1-1-1,1 0 1,-1 0 0,1 0-1,-1 0 1,1 0-1,-1 1 1,1-1 0,-1 0-1,1 0 1,-1 0-1,1 0 1,0-1 0,-1 1-1,1 0 1,-1 0-1,1 0 1,-1 0 0,1 0-1,-1-1 1,1 1-1,-1 0 1,0 0 0,1-1-1,-1 1 1,1 0-1,-1-1 1,1 1 0,-1-1-1,0 1 1,1 0-1,-1-1 1,0 1 0,0-1-1,1 1 1,-1-1-1,0 0 9,-3 54-331,2-46 315,-4 24-20,3 73 30,3-104 10,0 1 0,0 0-1,0-1 1,0 1 0,1-1 0,-1 1 0,0-1 0,0 0 0,1 1 0,-1-1 0,0 0-1,1 0 1,-1 0 0,0 0 0,1 0 0,-1 0 0,0 0 0,1-1 0,-1 1-1,0 0 1,0-1 0,1 1 0,-1-1 0,0 1 0,0-1 0,0 0 0,1 1 0,-1-1-1,0 0 1,0 0 0,0 0 0,-1 0 0,1 0 0,0 0 0,0 0 0,0 0 0,-1 0-1,1 0 1,0-1-4,-1 2 2,68-80-23,20-17-4177,-87 96 4137,-1 1 1,0-1-1,1 1 1,-1-1-1,1 1 1,-1 0-1,0-1 1,1 1-1,-1-1 1,1 1-1,-1 0 1,1-1-1,-1 1 1,1 0-1,-1 0 1,1-1-1,0 1 1,-1 0-1,1 0 1,-1 0-1,1 0 1,0 0-1,-1 0 1,1 0-1,-1 0 1,1 0-1,-1 0 1,1 0-1,0 0 1,-1 0-1,1 0 1,-1 1-1,1-1 1,-1 0-1,1 0 1,-1 1-1,1-1 1,-1 0-1,1 1 1,-1-1-1,1 0 1,-1 1-1,1-1 1,-1 1-1,0-1 1,1 1-1,-1-1 1,0 1-1,1-1 1,-1 1-1,0-1 1,0 1-1,1-1 1,-1 1-1,0 0 1,0-1-1,0 1 61,2 41-9,-2-30 159,0-10-111,-1-1 1,1 0-1,0 1 0,-1-1 0,1 1 0,0-1 1,0 1-1,0-1 0,0 1 0,0-1 0,0 1 0,1-1 1,-1 1-1,0-1 0,1 1 0,-1-1 0,1 0 1,-1 1-1,1-1 0,0 0 0,0 1 0,-1-1 0,1 0 1,0 0-1,0 0 0,0 0 0,1 0 0,-1 0 1,0 0-1,0 0 0,0 0 0,1 0 0,-1-1 1,0 1-1,1 0 0,-1-1 0,1 1 0,-1-1 0,0 0 1,1 0-1,-1 1 0,1-1 0,-1 0 0,1 0 1,-1 0-1,1 0 0,-1 0 0,1-1 0,-1 1 1,1 0-1,-1-1 0,1 1 0,-1-1 0,0 0 0,1 1 1,-1-1-1,0 0 0,0 0 0,1 0 0,-1 0-39,18-13 265,0-1-1,-1-1 0,-1-1 1,0 0-1,-2-1 1,0 0-1,-1-2 0,-1 0 1,4-7-265,2 0 116,-1-1 0,-2 0 1,0-1-1,-2-1 0,-2-1 0,0 0 1,-2 0-1,-2-1 0,2-9-116,-25 82 391,5-10-338,1 1 1,1-1-1,2 1 0,1 1 0,2-1 0,1 1 1,1-1-1,2 1 0,1 0 0,3 7-53,-2-32 15,0 0-1,0 0 1,1 0-1,-1 0 1,2-1-1,-1 0 1,1 0-1,0 0 0,1-1 1,0 1-1,0-1 1,0-1-1,7 6-14,-12-10 34,-1-1-22,-1-3-35,-8-14 54,-1 1 0,-1-1 0,0 2 1,-1 0-1,0 0 0,-2 1 0,-12-11-31,-53-61 1421,80 86-1410,0 0 0,-1 0 0,1 0 0,0-1 1,0 1-1,-1 0 0,1 0 0,0 0 0,-1 0 0,1-1 0,0 1 0,-1 0 0,1-1 1,0 1-1,-1-1 0,1 1 0,-1 0 0,1-1 0,-1 1 0,1-1 0,-1 0 0,1 1 1,-1-1-1,1 1 0,-1-1 0,0 0 0,1 1 0,-1-1 0,0 0 0,0 1 0,1-1 0,-1 0 1,0 1-1,0-1 0,0 0 0,0 0 0,0 1 0,0-1 0,0 0 0,0 1 0,0-1 1,0 0-1,-1 0 0,1 1 0,0-1 0,0 0 0,-1 1 0,1-1 0,0 0 0,-1 1 1,1-1-1,-1 1 0,1-1 0,-1 1 0,1-1 0,-1 0 0,1 1 0,-1 0 0,1-1 0,-1 1 1,0-1-1,1 1 0,-1 0 0,1-1 0,-1 1 0,0 0 0,0 0-11,160 24-828,-104-23-1993</inkml:trace>
  <inkml:trace contextRef="#ctx0" brushRef="#br0" timeOffset="260439.029">5339 4572 22221,'-18'-2'3406,"-20"11"-2434,32-3-956,0 1-1,0 0 0,0 0 1,1 0-1,0 1 1,0 0-1,1 0 1,0 0-1,1 0 1,0 1-1,0-1 1,0 1-1,1 0 1,1 0-1,-1 0 1,2 0-1,-1 0 1,1 0-1,0 0 1,1 0-1,2 9-15,-2-17 5,0 1-1,0 0 1,0-1-1,0 1 1,0-1-1,1 1 1,-1-1-1,0 0 1,1 1-1,0-1 1,-1 0-1,1 0 1,-1 0-1,1 0 1,0 0-1,0-1 1,0 1-1,-1 0 1,1-1-1,0 0 1,0 1-1,0-1 1,0 0-1,0 0 1,0 0-1,0 0 1,0 0-1,0 0 1,0-1-1,-1 1 1,1-1-1,0 1 1,0-1-1,0 0 1,0 0-1,-1 0 1,1 0-1,0 0 1,-1 0-1,1 0 1,-1 0-1,1 0 1,-1-1-1,0 1 1,0-1 0,1 1-1,-1-1 1,0 0-1,0 1 1,0-1-1,-1 0 1,1 0-1,0 1 1,-1-1-1,1 0 1,-1-1-6,9-9 58,-1-1 0,-1 0 0,0 0-1,-1-1 1,0 1 0,-1-1 0,-1-1-1,0 1 1,-1-1 0,-1 0 0,0 1-1,-1-1 1,0-9-57,-14-24 305,1 47-266,6 55-174,5-39 111,0-8 20,0 1 1,0 0-1,1-1 0,0 1 0,0 0 1,1-1-1,0 1 0,0-1 0,1 1 1,0-1-1,0 1 0,1-1 1,0 0-1,0 0 0,0 0 0,4 4 4,-4-10 3,0 0-1,1 0 0,-1 0 0,1 0 0,-1 0 1,1-1-1,-1 0 0,1 0 0,0 0 0,-1 0 1,1 0-1,-1 0 0,1-1 0,-1 0 0,1 0 1,-1 0-1,1 0 0,-1-1 0,0 1 0,0-1 1,0 1-1,0-1 0,0 0 0,0-1 0,0 1 1,0 0-1,-1-1 0,1 0 0,-1 0-2,22-20 47,-2 0-1,-1-2 0,0 0 0,-2-2 1,-2 0-1,0 0 0,-1-2 0,-2 0 0,7-23-46,-16 38 45,0 0 0,-1 0 0,0 0 0,-2 0 0,0-1 0,0 1 0,-1-1 0,-1 1 0,0-5-45,-9 22-40,-18 129-85,14-72 120,3 1 0,2 1 0,3-1 0,3 1 0,3 0-1,2-1 1,3 1 0,11 47 5,-8-73 5,-2-15-3,-2 0 1,0 1-1,-1 0 1,-1 0 0,-1 0-1,-2 0 1,0 0-1,-1 8-2,1-28 5,0 0 0,1 0 0,-1-1 0,0 1-1,0 0 1,0 0 0,0-1 0,0 1 0,-1 0-1,1 0 1,0-1 0,-1 1 0,1 0 0,-1-1-1,0 1 1,0 0 0,1-1 0,-1 1 0,0-1-1,0 1 1,0-1 0,-1 0 0,1 1 0,0-1-1,0 0 1,-1 0 0,1 0 0,-1 0 0,1 0-1,-1 0 1,1 0 0,-1 0 0,0-1 0,1 1-1,-1-1 1,0 1 0,0-1 0,1 0 0,-1 0-1,0 1 1,0-1 0,1 0 0,-1-1 0,0 1-1,0 0 1,1 0 0,-1-1 0,0 1 0,0-1-1,1 1 1,-1-1 0,1 0 0,-1 0-1,1 0 1,-1 0 0,1 0 0,-2-1-5,-6-14 70,1-1 0,0 0 0,1-1 0,1 0-1,1 0 1,0-1 0,1 1 0,0-10-70,4 26 2,-4-9 0,1-2-1,0 1 0,1 0 0,0-1 0,1 1 1,1-1-1,0 1 0,0-1 0,1 1 0,1-1 1,0 1-1,1 0 0,0 0 0,1 0 1,0 0-1,1 0 0,0 1 0,1 0 0,0 0 1,0 0-1,2 1 0,5-7-1,64-37-1743,-26 27-273</inkml:trace>
  <inkml:trace contextRef="#ctx0" brushRef="#br0" timeOffset="261308.093">6197 4324 14891,'5'-26'5553,"-3"20"885,1 45-6338,-2 1 1,-2 0-1,-1 0 1,-3-1-1,-1 5-100,-3 30 46,3-26-17,2-16 9,0 1 0,2 0 0,2 0 0,1 0 0,3 10-38,-5-42 14,1 0 0,0-1 0,0 1 0,-1 0 0,1 0 0,0 0 0,0-1 0,0 1 0,0 0 0,0 0 0,0-1 1,0 1-1,1 0 0,-1 0 0,0 0 0,0-1 0,1 1 0,-1 0 0,0 0 0,1-1 0,-1 1 0,0 0 0,1-1 1,-1 1-1,1-1 0,-1 1 0,1 0 0,0-1 0,-1 1 0,1-1 0,0 1 0,-1-1 0,1 0 0,0 1 0,-1-1 1,1 0-1,0 1 0,0-1 0,-1 0 0,1 0 0,0 0 0,0 0 0,-1 0 0,1 0 0,0 0 0,0 0 0,0 0 0,-1 0 1,1 0-1,0 0 0,0 0 0,0-1 0,0 1-14,28-38 726,-18 9-680,0 0 0,-3-1 0,0 0 0,-2 0 0,-1 0 0,-1-1 0,-2 0 0,-1 0 0,-1 0-1,-2 0 1,-1 1 0,-1-1 0,-6-16-46,9 42-44,2 18-84,-1-2 120,1 0 0,0 1-1,1-1 1,1 0-1,-1 0 1,2 0 0,-1 0-1,2-1 1,-1 1-1,1-1 1,1 0 0,0-1-1,0 1 1,3 1 8,-3-9-2,1 1 1,0-1-1,0-1 1,0 1-1,0-1 1,0 0-1,0-1 0,1 0 1,-1 0-1,0 0 1,0-1-1,0 0 1,0 0-1,0-1 0,0 0 1,0 0-1,0-1 1,-1 0-1,1 0 1,-1 0-1,0-1 1,0 0-1,4-3 2,-10 7 0,14-7 5,-1 0-1,-1-1 1,1 0-1,-1-1 1,-1 0 0,0-1-1,0 0 1,-1-1-1,0 0 1,-1-1 0,0 0-1,-1 0 1,0-1-1,-1 0 1,0 0 0,-1-1-1,-1 0 1,0 0-1,-1 0 1,0-1-5,-4 13-1,1 1 0,0-1 0,0 0 0,-1 0 1,1 1-1,-1-1 0,1 0 0,-1 0 0,0 0 0,0 0 0,0 0 0,0 1 0,0-1 1,0 0-1,0 0 0,-1 0 0,1 0 0,-1 1 0,1-1 0,-1 0 0,0 0 0,0 1 1,0-1-1,0 0 0,0 1 0,0-1 0,0 1 0,0-1 0,0 1 0,-1 0 0,1 0 1,-1-1-1,1 1 0,-1 0 0,1 0 0,-1 0 0,0 1 0,1-1 0,-1 0 0,0 1 1,0-1-1,0 0 1,-2 4-8,1-1 0,-1 1 0,1 0 1,0 0-1,0 0 0,0 0 0,1 0 0,-1 1 1,1-1-1,-1 1 0,1 0 0,0-1 0,1 1 1,-1 0-1,1 0 0,-1 1 0,1 2 8,-3 2-11,-7 18 1,1-1 0,1 1 0,2 1 0,0-1 0,2 1 0,1 0 0,2 0 0,0 23 10,2-47-1,0 1 1,1-1 0,0 1-1,-1-1 1,1 0 0,1 1 0,-1-1-1,1 0 1,0 0 0,0 0-1,0 0 1,0 0 0,0 0 0,1-1-1,0 1 1,0-1 0,0 0-1,0 0 1,0 0 0,1 0 0,0 0-1,-1-1 1,1 0 0,0 0-1,0 0 1,0 0 0,0 0 0,0-1-1,1 1 1,-1-1 0,0-1 0,1 1-1,1 0 1,3 0 5,0-1 0,0 1 0,0-1 0,0-1 1,0 0-1,0 0 0,0-1 0,0 0 0,0 0 0,-1-1 0,1 0 0,-1-1 0,1 0 0,-1 0 0,-1-1 0,1 0 0,-1 0 0,1-1 0,-1 0 0,-1 0 1,1 0-1,-1-1 0,-1 0 0,1-1 0,-1 1 0,0-1 0,-1 0 0,0 0 0,0 0 0,-1-1 0,1 1 0,-2-1 0,0 0 0,0 0 0,0 0 0,-1 0 0,0 0 1,-1 0-1,0-3-5,0 10 0,-1 0 1,1 1-1,0-1 0,0 1 1,-1-1-1,1 0 1,-1 1-1,1-1 1,-1 1-1,0-1 1,1 1-1,-1-1 1,0 1-1,0 0 1,0-1-1,0 1 0,0 0 1,0 0-1,-1 0 1,1 0-1,0 0 1,-1 0-1,1 0 1,-1 0-1,1 0 1,0 1-1,-1-1 1,0 0-1,1 1 0,-1 0 1,1-1-1,-1 1 1,0 0-1,1 0 1,-1 0-1,0 0 1,1 0-1,-1 0 1,1 0-1,-1 0 1,0 1-1,1-1 0,-1 1 1,1-1-1,-1 1 1,1 0-1,-1 0 1,1-1-1,-1 1 1,1 0-1,0 0 1,-1 0-1,1 0 1,0 1-1,-1 0 0,-3 5-5,0 2 0,0-1-1,1 0 1,0 1 0,1 0 0,0 0 0,0 0 0,1 0 0,0 1-1,0-1 1,1 0 0,1 1 0,-1-1 0,1 1 0,1-1-1,0 1 1,0-1 0,1 1 0,0-1 0,1 0 0,0 0-1,0 0 1,4 5 5,-4-9-15,1-1-1,-1 0 1,1 0 0,0 0-1,0-1 1,0 1-1,1-1 1,-1 0-1,1 0 1,0-1-1,0 1 1,0-1 0,0 0-1,0 0 1,0-1-1,1 1 1,-1-1-1,0-1 1,2 1 15,35 3-683</inkml:trace>
  <inkml:trace contextRef="#ctx0" brushRef="#br0" timeOffset="261922.813">7427 4416 18820,'0'0'1600,"0"0"153,1 8 1423,-1-6-3127,1 0-1,0 0 0,0 1 0,0-1 1,0 0-1,0 0 0,0 0 0,0 0 1,1 0-1,-1 0 0,1-1 0,-1 1 1,1 0-1,0-1 0,0 1 0,0-1 1,0 1-1,0-1 0,0 0 0,0 0 1,0 0-1,0 0 0,1 0 0,-1-1 1,0 1-1,0-1 0,1 1 0,1-1-48,9 0 74,0-1-1,-1 0 1,0-1-1,1 0 1,-1-1-1,0 0 1,0-1-1,0-1 1,-1 0-1,1 0 1,-1-1-1,-1 0 1,1-1-1,-1 0 1,0-1-1,0 0 0,-1-1 1,-1 0-1,1 0 1,-1-1-1,3-5-73,-9 14 9,-1 0-1,0-1 0,0 1 0,1 0 1,-1 0-1,0 0 0,0-1 0,0 1 1,0-1-1,0 1 0,0-1 0,-1 1 1,1-1-1,0 1 0,-1-1 0,1 0 0,-1 1 1,0-1-1,1 0 0,-1 1 0,0-1 1,0 0-1,0 0 0,0 1 0,-1-1 1,1 0-1,0 1 0,-1-1 0,1 0 1,-1 1-1,1-1 0,-1 1 0,0-1 1,0 1-1,0-1 0,0 1 0,0-1 1,0 1-1,0 0 0,0 0 0,0-1 1,-1 1-1,1 0 0,0 0 0,-1 0 0,1 0 1,-1 1-1,1-1 0,-1 0 0,-1 0-8,-4 0 5,0 1-1,1-1 1,-1 1-1,0 1 1,0-1-1,0 1 0,0 0 1,0 1-1,0 0 1,1 0-1,-1 0 0,1 1 1,-1 0-1,1 0 1,0 1-1,0-1 1,0 1-1,1 1 0,-1-1 1,1 1-1,-3 4-4,-6 5-11,1 1 0,0 1 0,2 0 0,0 1 0,0 0 0,2 0 0,-1 3 11,4-9 1,0 1 0,1 0 0,0 0 0,1 0 0,1 0 0,0 1 0,0-1 0,1 1-1,1 0 1,0 0 0,0-1 0,2 1 0,0 0 0,0 0 0,3 12-1,-3-22-38,0-1 0,1 0-1,-1 1 1,0-1 0,1 0 0,-1 0 0,1 0 0,0 0 0,0 0 0,0 0 0,0 0-1,0-1 1,0 1 0,0-1 0,0 1 0,1-1 0,-1 0 0,1 0 0,-1 0 0,1 0-1,-1-1 1,1 1 0,-1 0 0,1-1 0,0 0 0,1 0 38,28 1-1600</inkml:trace>
  <inkml:trace contextRef="#ctx0" brushRef="#br0" timeOffset="262232.856">8164 4350 16275,'0'0'2997,"0"0"-342,-7 0 526,-2 1-2950,1 0 0,0 0 0,0 0 0,0 1 1,0 0-1,0 1 0,1 0 0,-1 0 0,1 1 0,-1 0 0,1 0 0,0 0 0,-2 3-231,-5 5 28,0 0-1,1 1 1,0 0-1,1 1 1,0 0-1,1 1 0,1 0 1,1 1-1,-2 4-27,-11 71 7,23-89-8,-1-1 1,0 1-1,1-1 0,-1 0 0,1 1 0,0-1 1,-1 0-1,1 1 0,0-1 0,0 0 1,0 0-1,0 1 0,0-1 0,0 0 0,0 0 1,0 0-1,0 0 0,0-1 0,1 1 1,-1 0-1,0 0 0,1-1 0,-1 1 0,0-1 1,1 1-1,-1-1 0,1 1 0,-1-1 1,1 0-1,-1 0 0,1 0 0,-1 0 0,1 0 1,-1 0-1,1 0 0,-1-1 0,0 1 1,1 0-1,-1-1 0,1 1 0,-1-1 0,0 1 1,1-1 0,67-25-503,-24 1-612,1-8 430</inkml:trace>
  <inkml:trace contextRef="#ctx0" brushRef="#br0" timeOffset="262816.803">8501 4298 13955,'-43'-7'9277,"1"30"-6776,-22 49-2268,57-62-171,0 0 1,0 1 0,1-1 0,1 1 0,0 0-1,0 1 1,1-1 0,0 1 0,1 0 0,-1 11-63,4-22 19,0 0 0,0 0 0,1 1-1,-1-1 1,0 0 0,1 0 0,-1 0 0,1 0 0,-1 0 0,1 0 0,-1 0 0,1 0 0,0 0 0,-1-1 0,1 1 0,0 0 0,0 0 0,0 0 0,0-1 0,0 1 0,0-1 0,0 1 0,0-1-1,0 1 1,0-1 0,0 1 0,0-1 0,0 0 0,0 1 0,0-1 0,0 0 0,0 0 0,0 0 0,1 0 0,-1 0 0,0 0 0,0 0 0,0-1 0,0 1 0,0 0 0,0-1 0,0 1 0,0 0 0,0-1-1,0 1 1,0-1 0,0 0 0,0 1 0,0-1 0,0 0 0,0 0 0,0 1 0,-1-1 0,1 0 0,0 0 0,-1 0 0,1 0 0,0 0 0,-1 0 0,1 0 0,-1 0 0,1-1-19,104-90 652,-84 70-644,2 1 0,0 2 0,0 0 0,2 2 0,0 0 0,18-7-8,-43 23-2,1 1 1,0-1 0,0 0-1,0 1 1,0-1 0,0 1 0,0 0-1,0-1 1,0 1 0,0 0-1,0-1 1,0 1 0,0 0-1,0 0 1,0 0 0,0 0-1,0 0 1,0 0 0,0 0-1,0 0 1,0 1 0,0-1 0,0 0-1,0 0 1,0 1 0,0-1-1,0 1 1,-1-1 0,1 1-1,0-1 1,0 1 0,0 0-1,0-1 1,-1 1 0,1 0-1,0 0 1,-1-1 0,1 1 0,-1 0-1,1 0 1,-1 0 0,1 0-1,-1 0 1,1 0 0,-1 0-1,0 0 1,1 0 0,-1 0-1,0 0 1,0 0 0,0 0-1,0 0 1,0 0 0,0 0 0,0 0-1,0 0 1,-1 0 0,1 0-1,0 0 1,-1 0 0,1 0-1,0 0 1,-1 0 0,1 0-1,-1 0 1,0 0 1,-15 113 0,15-114 2,1 1-1,0 0 1,0 0 0,0-1 0,0 1-1,0 0 1,0 0 0,0-1 0,0 1-1,0 0 1,0-1 0,0 1-1,0 0 1,0 0 0,1-1 0,-1 1-1,0 0 1,1-1 0,-1 1-1,0 0 1,1-1 0,-1 1 0,1 0-1,-1-1 1,1 1 0,-1-1-1,1 1 1,-1-1 0,1 1 0,0-1-1,-1 0 1,1 1 0,-1-1-1,1 1 1,0-1 0,0 0 0,-1 0-1,1 0 1,0 1 0,0-1-1,-1 0 1,1 0 0,0 0 0,0 0-1,-1 0 1,1 0 0,0 0-1,-1-1 1,1 1 0,0 0 0,0 0-1,-1 0 1,1-1 0,0 1-1,-1 0 1,1-1 0,0 1 0,-1-1-1,1 1 1,-1-1 0,1 1 0,0-1-1,-1 1 1,1-1-2,43-35 159,-16 7-77,-21 20-77,1 1 0,-1 0 0,1 0 0,1 1 0,-1 0 0,1 0 0,1 1 0,-1 0 0,1 1 0,0 0-1,1 0-4,-9 6-4,0 0-1,1 0 0,-1 0 0,0 0 0,0 1 1,0-1-1,0 1 0,0-1 0,0 1 0,-1 0 0,1-1 1,-1 1-1,1 0 0,-1 0 0,1 0 0,-1 1 1,0-1-1,0 0 0,0 0 0,0 1 0,-1-1 0,1 0 1,0 1-1,-1-1 0,0 1 0,0-1 0,1 1 1,-1-1-1,-1 1 0,1-1 0,0 1 0,-1-1 0,1 0 1,-1 1-1,0-1 0,0 0 0,1 1 0,-2-1 5,2 9-2,6 82 15,-6-93-16,1 0-1,-1 1 1,1-1 0,-1 0-1,1 0 1,-1 0-1,1 1 1,-1-1-1,1 0 1,-1 0-1,1 0 1,0 0-1,-1 0 1,1 0-1,-1 0 1,1 0-1,-1 0 1,1 0-1,0 0 1,-1 0-1,1-1 1,-1 1-1,1 0 1,-1 0 0,1-1-1,-1 1 1,1 0-1,-1 0 1,1-1-1,-1 1 1,0-1-1,1 1 1,-1 0-1,1-1 1,-1 1-1,0-1 1,1 1-1,-1-1 1,0 1-1,0-1 1,1 1-1,-1-1 1,0 1-1,0-1 1,0 1 0,0-1-1,0 0 1,0 1-1,0-1 1,0 1-1,0-1 1,0 1-1,0-1 1,0 0-1,0 1 1,0-1-1,0 1 1,-1-1-1,1 1 1,0-1-1,0 1 4,3-20 1083</inkml:trace>
  <inkml:trace contextRef="#ctx0" brushRef="#br0" timeOffset="263665.913">9281 4286 12195,'-5'-21'9674,"-23"10"-5500,20 13-4087,1 1 0,0 0 1,0 0-1,0 1 0,0 0 1,0 0-1,1 0 0,0 1 0,0 0 1,0 0-1,1 1 0,-1-1 0,1 1 1,0 0-1,1 1 0,0-1 1,0 1-1,0 0 0,1 0 0,0 0 1,0 1-1,1-1 0,0 0 0,0 1 1,0 2-88,-4 30 77,6-39-74,0 0 0,0-1 0,0 1-1,0 0 1,0-1 0,0 1-1,0 0 1,0-1 0,0 1-1,0 0 1,0-1 0,0 1-1,0-1 1,1 1 0,-1 0-1,0-1 1,0 1 0,1-1-1,-1 1 1,0 0 0,1-1 0,-1 1-1,1-1 1,-1 1 0,1-1-1,-1 0 1,1 1 0,-1-1-1,1 1 1,-1-1 0,1 0-1,-1 1 1,1-1 0,0 0-1,-1 0 1,1 0 0,0 1-1,-1-1 1,1 0 0,0 0-1,-1 0 1,1 0 0,0 0 0,-1 0-1,1 0 1,-1 0 0,1 0-1,0-1 1,-1 1 0,1 0-1,0 0 1,-1-1 0,1 1-1,-1 0 1,1 0 0,0-1-3,99-83 311,-68 51-268,93-83 1,-125 116-44,0-1 0,0 1 0,0 0-1,0-1 1,0 1 0,1 0 0,-1 0-1,0-1 1,0 1 0,0 0 0,1-1-1,-1 1 1,0 0 0,1 0 0,-1 0-1,0-1 1,0 1 0,1 0-1,-1 0 1,0 0 0,1 0 0,-1 0-1,0 0 1,1-1 0,-1 1 0,0 0-1,1 0 1,-1 0 0,0 0 0,1 0-1,-1 0 1,1 0 0,-1 0-1,0 1 1,1-1 0,-1 0 0,0 0-1,1 0 1,-1 0 0,0 0 0,0 0-1,1 1 1,-1-1 0,0 0 0,1 0-1,-1 1 1,0-1 0,0 0-1,1 0 1,-1 1 0,0-1 0,0 0-1,0 1 1,0-1 0,1 0 0,-1 0-1,0 1 1,0-1 0,0 0 0,0 1-1,0-1 1,0 1 0,0-1-1,0 0 1,0 1 0,0-1 0,0 0-1,0 1 1,0-1 0,-5 29-28,4-25 25,-3 13 1,2-11 3,0-1 0,0 1 0,1 0 0,0-1 0,0 1 0,0 0 1,1 0-1,0-1 0,0 1 0,1 0 0,-1 0 0,1-1 0,2 5-1,-1-8 3,0-1 0,1-1 0,-1 1 0,1 0 0,-1-1 0,1 1 0,0-1 0,-1 0 0,1 1 0,-1-1-1,1-1 1,0 1 0,-1 0 0,1-1 0,-1 1 0,1-1 0,0 0 0,-1 0 0,0 0 0,1 0 0,-1 0 0,0 0 0,1-1 0,-1 1 0,0-1 0,0 0 0,0 1-1,0-1 1,-1 0 0,1 0 0,1-2-3,-2 3 3,44-39 33,-34 29-45,0 1 0,0 0 0,1 1 0,0 0 0,1 1 0,0 0 0,0 1 0,0 0 1,4 0 8,-15 7-8,-1 0 0,0 0 1,0 0-1,0 1 1,1-1-1,-1 1 1,0-1-1,0 1 1,0-1-1,0 1 1,0-1-1,0 1 1,0 0-1,0 0 1,0-1-1,0 1 1,0 0-1,-1 0 1,1 0-1,0 0 1,-1 0-1,1 0 1,0 0-1,-1 0 1,1 0-1,-1 0 1,0 1-1,1-1 1,-1 0-1,0 0 1,0 0-1,0 1 1,1-1-1,-1 0 1,-1 0-1,1 0 1,0 1-1,0-1 1,0 0-1,-1 0 1,1 0-1,0 0 1,-1 1-1,1-1 1,-1 0-1,0 0 8,1 13-20,0-12 20,0-1 0,1 1 0,-1-1 0,0 1 0,0-1 0,1 1 0,-1-1-1,1 1 1,0-1 0,-1 0 0,1 1 0,0-1 0,0 0 0,-1 1 0,1-1 0,0 0 0,0 0 0,1 0 0,-1 0-1,0 0 1,0 0 0,0 0 0,1 0 0,-1-1 0,0 1 0,1 0 0,-1-1 0,1 1 0,-1-1 0,1 1 0,-1-1 0,1 0-1,-1 0 1,1 0 0,-1 1 0,1-2 0,-1 1 0,1 0 0,-1 0 0,1 0 0,-1-1 0,1 1 0,-1-1 0,1 1-1,-1-1 1,1 1 0,-1-1 0,0 0 0,0 0 0,1 0 0,69-42 24,-71 43-24,3-4-7,1 0-1,-1 1 0,1 0 1,0 0-1,0 0 1,0 0-1,1 0 0,-1 1 1,1 0-1,-1 0 1,1 0-1,0 1 0,0-1 1,0 1-1,-1 0 1,1 0-1,0 1 0,0 0 1,0 0-1,0 0 1,0 0-1,0 1 0,5 1 8,-7 1-13,-1 1-1,1 0 1,-1 0-1,0 0 0,0 0 1,0 0-1,-1 1 1,1-1-1,-1 0 1,0 1-1,-1-1 0,1 1 1,-1 0-1,0-1 1,0 1-1,0-1 1,-1 5 13,1 3-10,0 47 6,3 0-1,3 0 0,2 0 1,11 36 4,-14-77-3,-1 0 0,0 0 1,-1 1-1,-1-1 0,-1 1 1,-1 0-1,-1 14 3,0-26 15,0 0 0,-1 0 0,0 0 0,0 0 0,0 0 0,-1-1 0,0 1 0,0-1 0,0 0 0,-1 1 0,0-1 1,-1-1-1,1 1 0,-1-1 0,0 0 0,0 0 0,-1 0 0,1-1 0,-1 0 0,0 0 0,-3 1-15,7-3 26,0 0 0,-1-1-1,1 1 1,0-1 0,-1 0-1,1 0 1,-1 0 0,1 0 0,-1 0-1,0-1 1,1 1 0,-1-1-1,0 0 1,1 0 0,-1 0 0,0 0-1,1 0 1,-1 0 0,0-1 0,1 1-1,-1-1 1,1 0 0,-1 1-1,0-1 1,1-1 0,0 1 0,-1 0-1,1-1 1,0 1 0,0-1 0,0 1-1,-1-1 1,2 0 0,-1 0-1,0 0 1,0 0 0,1 0 0,-2-2-26,-3-8 5,1-1 0,0 1 1,1-1-1,0 0 1,1 0-1,0-1 1,1 1-1,1 0 1,0-1-1,1 1 0,0-1 1,1 1-1,1-1 1,0 1-1,1 0 1,0 0-1,1 0 0,0 0 1,1 0-1,1 1 1,0 0-1,0 0 1,1 1-1,1-1 1,0 1-1,3-2-5,57-54-1480,-34 35-383</inkml:trace>
  <inkml:trace contextRef="#ctx0" brushRef="#br0" timeOffset="265180.446">10742 4207 20060,'-33'-35'6030,"30"34"-5959,0 0 0,0 0-1,0 1 1,0-1 0,0 1 0,0 0 0,0 0 0,0 0 0,0 1 0,0-1 0,0 1 0,0-1 0,0 1-1,0 0 1,0 0 0,0 0 0,0 1 0,0-1 0,1 1 0,-1 0 0,0-1 0,1 1 0,-1 1-71,-8 11-3,1 1 0,1 0 1,0 0-1,1 1 0,1 0 1,0 0-1,1 1 0,1 0 1,0 0-1,2 0 0,0 1 1,1 0 2,-1-6-2,1-5 4,0 0 1,1 0-1,-1 1 1,2-1-1,-1 0 1,1 0-1,0 1 1,0-1-1,1 0 1,0 1-1,0-1 1,1 0-1,0 2-2,0-8 12,0 0 0,0 1-1,-1-1 1,1 0 0,0 0 0,0 0-1,0 0 1,0 0 0,0 0-1,0-1 1,1 1 0,-1-1 0,0 0-1,0 1 1,0-1 0,1 0 0,-1 0-1,0 0 1,0 0 0,0-1-1,0 1 1,1-1 0,-1 1 0,0-1-1,0 0 1,0 0 0,0 0 0,0 0-1,0 0 1,0 0 0,-1 0-1,1-1 1,0 1 0,-1-1 0,1 1-1,-1-1 1,1 0 0,-1 1-1,0-1 1,0 0 0,0 0 0,0 0-1,1-1-11,10-11 74,0-1 0,-1 1 1,-1-2-1,0 0 0,-1 0 0,-1-1 0,0 0 0,-1 0 0,-1 0 0,-1-1 0,-1 0 0,0 0 0,-1-1 0,-1 1 0,0-16-74,-2 34-18,-3 2-8,1 0 26,0-1-1,1 1 1,-1-1-1,0 1 0,1 0 1,-1-1-1,1 1 1,0 0-1,-1 0 0,1 0 1,0 0-1,0 0 1,0 0-1,1 0 1,-1 1-1,1-1 0,-1 0 1,1 0-1,-1 1 1,1-1-1,0 0 0,0 0 1,1 3 0,35-13 11,-28 2-14,0-1 1,1 2-1,0-1 1,0 1-1,0 1 1,0-1-1,1 1 1,-1 1-1,1 0 1,0 0-1,0 1 1,0 1-1,1-1 1,-1 2-1,0-1 1,0 1-1,1 1 1,-1 0-1,0 0 1,0 1-1,0 1 1,7 1 2,-15-1-4,1 0 0,0 0-1,-1-1 1,0 2 0,1-1 0,-1 0 0,0 0 0,-1 1 0,1-1 0,-1 1-1,1-1 1,-1 1 0,0 0 0,0-1 0,-1 1 0,1 0 0,-1 0-1,0 0 1,0-1 0,0 1 0,0 0 0,-1 0 0,1 0 0,-1-1-1,0 1 1,0 0 0,-1-1 0,1 1 0,-1-1 0,0 1 0,0-1-1,0 0 1,0 0 0,0 1 4,-1 1 2,0 1 0,1 0 0,0 0 0,0 1 0,0-1 0,1 0 0,0 1 0,0-1 0,1 0 0,0 1 0,0-1 0,1 6-2,0-11 2,1 0 0,-1 0 0,1 0 0,-1 0 0,1 0 0,0 0 0,-1-1 0,1 1 0,0 0 0,0-1 0,-1 0 0,1 1 0,0-1 0,0 0 0,0 0 0,-1 0 0,1 0 0,0 0 0,0-1 0,0 1 0,-1 0 0,1-1 0,0 0 0,0 1 0,-1-1 0,1 0 0,-1 0 0,1 0 0,0 0 0,-1 0 0,0 0 0,1 0 0,-1 0 0,0-1 0,1 1 0,-1 0 0,0-1 0,0 0-2,12-9 11,0-1 1,-1-1 0,-1 0 0,0 0 0,-1-1 0,0-1-1,-1 0 1,-1 0 0,0 0 0,-1-1 0,-1 0 0,0-1 0,-1 1-1,-1-1 1,-1 0 0,0 0 0,-1-4-12,-2 22 3,-1-1 0,1 0 0,-1 0 0,1 1 0,0-1 0,-1 0 0,1 0 0,-1 0 0,1 0-1,-1 0 1,1 0 0,-1 0 0,1 1 0,-1-2 0,1 1 0,-1 0 0,1 0 0,0 0 0,-1 0 0,1 0 0,-1 0 0,1 0 0,-1 0 0,1-1 0,-1 1 0,1 0 0,0 0 0,-1-1 0,1 1-1,0 0 1,-1-1 0,1 1 0,0 0 0,-1-1 0,1 1 0,0 0 0,-1-1 0,1 1 0,0-1 0,0 1 0,0 0 0,0-1 0,-1 1 0,1-1 0,0 1 0,0-1 0,0 1-3,-2 4-1,1 0 0,0 1 0,0-1 0,0 1 1,0-1-1,1 1 0,-1 0 0,1-1 0,0 1 0,1-1 1,-1 1-1,1 0 0,0-1 0,0 1 0,0-1 1,1 0-1,0 1 0,-1-1 0,1 0 0,1 0 0,-1 0 1,1 0-1,-1-1 0,1 1 0,0-1 0,1 1 0,-1-1 1,0 0-1,1 0 0,0-1 0,0 1 0,0-1 1,0 1-1,0-1 0,0-1 0,0 1 0,1 0 0,-1-1 1,2 0 0,6-1 4,0-1 0,0 0 0,0 0 0,0-2 0,-1 1 0,1-2 0,-1 1 0,0-2 0,0 1 0,0-2 0,0 1 0,-1-1 0,0-1 0,-1 0 0,1 0 0,-1-1 0,0 0 0,-1-1 0,0 0 0,-1 0 0,1 0 0,-2-1 0,1 0 0,0-4-4,-5 12 4,0-1-1,-1 1 1,1-1 0,-1 1 0,0-1 0,1 1 0,-1-1 0,0 0 0,-1 1 0,1-1 0,0 0 0,-1 0 0,0 0 0,1 0-1,-1 1 1,0-1 0,0 0 0,-1 0 0,1 0 0,-1 0 0,1 1 0,-1-1 0,0 0 0,0 0 0,0 1 0,-1-1-1,1 1 1,0-1 0,-1 1 0,0-1 0,1 1 0,-1 0 0,-2-1-4,1 3-1,-1 1 0,0 0 0,1 0 0,-1 0 0,1 0-1,-1 1 1,1 0 0,0-1 0,-1 1 0,1 0 0,0 1 0,0-1 0,0 0 0,1 1-1,-1 0 1,1-1 0,-1 1 0,1 0 0,0 1 0,0-1 0,0 0 0,1 0 0,-1 1 0,0 0 1,-1 1-3,-7 9-1,1 0-1,0 0 1,1 1 0,0 0 0,2 0 0,-1 1 0,2 0 0,0 0 0,1 0 0,1 1-1,0-1 1,0 10 4,5-23 0,0 0 0,-1 1 0,1-1 0,0 0-1,1-1 1,-1 1 0,0 0 0,1-1 0,0 1 0,-1-1-1,1 0 1,0 1 0,0-1 0,0-1 0,1 1-1,-1 0 1,0-1 0,1 0 0,-1 0 0,0 0 0,1 0-1,0 0 1,-1-1 0,1 1 0,-1-1 0,1 0-1,0 0 1,-1-1 0,1 1 0,-1-1 0,1 1 0,-1-1-1,1 0 1,-1-1 0,1 1 0,-1-1 0,0 1-1,1-2 1,0 3 1,26-7 1,-14 3-4,-1 0 1,1 1-1,0 0 0,0 1 0,0 1 1,0 0-1,0 2 0,0 0 0,0 0 1,0 2-1,0 0 0,10 3 2,-25-6 0,0 1 0,1-1 0,-1 1 0,1-1 0,-1 1 0,0 0 0,1-1 0,-1 1 0,0 0 0,0 0 0,0 0 0,1 0 0,-1 0 0,0 0 0,0 0 0,-1 1 0,1-1 0,0 0 1,0 0-1,0 1 0,-1-1 0,1 0 0,-1 1 0,1-1 0,-1 1 0,0-1 0,1 1 0,-1-1 0,0 1 0,0-1 0,0 1 0,0-1 0,0 1 0,0-1 0,-1 1 0,1-1 0,0 0 0,-1 1 0,1-1 0,-1 1 0,0-1 0,1 0 0,-1 1 0,0-1 0,0 0 0,0 0 0,0 0 0,0 1 0,0-1 0,-1 0 0,1 0 23,-3-5 112,-1-7-86,0-1 1,0 1 0,1-1 0,1 1-1,0-1 1,0 0 0,1 0-1,1 0 1,0-1 0,1 1-1,1-11-49,-1 20-4,1 1-1,0 0 0,0 0 0,0 0 1,0 0-1,1 1 0,-1-1 0,0 0 0,1 0 1,-1 1-1,1-1 0,-1 1 0,1-1 1,0 1-1,0 0 0,0-1 0,0 1 0,0 0 1,0 1-1,0-1 0,0 0 0,0 0 0,0 1 1,0-1-1,1 1 0,-1 0 0,0 0 1,0 0-1,1 0 0,-1 0 0,0 0 0,0 0 1,0 1-1,1-1 0,-1 1 5,13-1-75,71-8-2296,-29 1-1177</inkml:trace>
  <inkml:trace contextRef="#ctx0" brushRef="#br0" timeOffset="266494.661">12378 3682 18572,'-4'-5'7257,"-7"43"-6747,-50 294 5,-38-34 430,90-284 13,9-32-387,27-256 210,-18 183-761,9 119-181,53 135 95,-70-160 66,1 0 0,-1 0-1,1 0 1,0 0 0,0 0-1,0 0 1,0 0 0,0-1-1,0 1 1,1-1 0,-1 1-1,1-1 1,0 0-1,0 0 1,0 0 0,0-1-1,0 1 1,0-1 0,0 1-1,0-1 1,1 0 0,-1 0-1,0-1 1,1 1 0,-1-1-1,1 1 1,-1-1 0,1 0-1,-1-1 1,1 1-1,-1 0 1,0-1 0,1 0-1,-1 0 1,0 0 0,1 0-1,-1 0 1,1-2 0,5-1 5,-1-1 0,0 0-1,0-1 1,-1 0 0,0 0-1,0-1 1,0 0 0,-1 0 0,0 0-1,0-1 1,-1 0 0,0 0-1,-1 0 1,1-1 0,-2 1 0,1-1-1,-1 0 1,0 0 0,-1-1 0,0 1-1,-1 0 1,0-1 0,0 1-1,-1-6-4,-13 36-76,1 11 59,1 2 0,1-1 0,2 1 0,1 1 0,1 4 17,4-27-1,1-9 1,-3 68 5,4-69-5,0-1 0,0 0-1,0 1 1,0-1 0,0 0-1,1 0 1,-1 1 0,1-1-1,-1 0 1,1 0-1,-1 1 1,1-1 0,0 0-1,0 0 1,-1 0 0,1 0-1,0 0 1,0 0 0,0 0-1,0 0 1,0 0-1,0-1 1,1 1 0,-1 0-1,0-1 1,0 1 0,0-1-1,1 1 1,-1-1 0,0 1-1,1-1 1,-1 0-1,0 0 1,1 0 0,-1 0-1,0 0 1,1 0 0,-1 0-1,0 0 1,1 0 0,-1-1-1,0 1 1,1 0 0,-1-1-1,0 1 1,0-1-1,0 0 1,1 1 0,-1-1 0,16-8-1,-1 0 0,-1-1 0,1-1 0,-2 0 0,1-1 0,-2-1 0,5-6 1,11-7 8,108-97 23,-137 122-32,1 1 0,-1-1 1,0 1-1,1 0 0,-1-1 1,1 1-1,-1-1 0,1 1 1,-1 0-1,1 0 0,-1-1 1,1 1-1,-1 0 0,1 0 1,-1 0-1,1-1 0,-1 1 1,1 0-1,-1 0 0,1 0 1,0 0-1,-1 0 0,1 0 1,-1 0-1,1 0 0,-1 0 1,1 1-1,-1-1 1,1 0-1,0 0 0,-1 0 1,1 1-1,-1-1 0,1 0 1,-1 0-1,0 1 0,1-1 1,-1 0-1,1 1 0,-1-1 1,1 1-1,-1-1 0,0 1 1,1-1-1,-1 1 0,0-1 1,0 1-1,1-1 0,-1 1 1,0-1-1,0 1 0,0-1 1,0 1-1,1-1 0,-1 1 1,0-1-1,0 1 0,0 0 1,0-1-1,0 1 0,-1-1 1,1 1-1,0-1 0,0 1 1,-4 46-25,3-40 25,-10 85 0,12-90 1,0-1 0,0 1 0,0-1 0,0 0 0,0 1 0,1-1 0,-1 0 0,1 0 0,-1 0 0,1 0 0,-1 0 0,1 0 0,0-1 0,-1 1 0,1-1 0,0 1 0,-1-1 0,1 1 1,0-1-1,0 0 0,0 0 0,-1 0 0,1 0 0,0 0 0,0 0 0,-1 0 0,1-1 0,0 1 0,0-1 0,-1 1 0,1-1 0,0 0 0,-1 1 0,1-1 0,-1 0 0,1 0 0,-1 0 0,1 0 0,-1-1 0,0 1 0,1 0 1,-1 0-1,0-1 0,0 1 0,0-1 0,0 0-1,149-128 69,-149 129-70,-1 0 0,1 0 0,0 0 0,-1 0-1,1 0 1,0 0 0,0 0 0,-1 1 0,1-1 0,0 0 0,0 0-1,0 1 1,0-1 0,0 1 0,0-1 0,0 1 0,0-1 0,0 1-1,0 0 1,0-1 0,0 1 0,1 0 0,-1 0 0,0 0 0,0 0 0,0 0-1,0 0 1,0 0 0,0 0 0,1 0 0,-1 0 0,0 1 0,0-1-1,0 1 1,0-1 0,0 0 0,0 1 0,0 0 0,0-1 0,0 1-1,0 0 1,0-1 0,-1 1 0,1 0 0,0 0 0,0 0 0,-1 0-1,1 0 1,0-1 0,-1 1 0,1 0 0,-1 1 0,0-1 0,1 0 0,-1 0-1,0 0 1,1 0 0,-1 0 0,0 0 0,0 0 0,0 0 0,0 1-1,0-1 1,0 0 0,0 0 0,-1 0 0,1 0 0,0 0 1,3 61-2,-3-62 2,0 1 1,1 0-1,-1 0 0,0-1 0,0 1 0,1 0 0,-1-1 0,1 1 0,-1 0 1,0-1-1,1 1 0,-1-1 0,1 1 0,0 0 0,-1-1 0,1 1 0,-1-1 0,1 0 1,0 1-1,-1-1 0,1 0 0,0 1 0,0-1 0,-1 0 0,1 1 0,0-1 0,0 0 1,-1 0-1,1 0 0,0 0 0,0 0 0,-1 0 0,1 0 0,0 0 0,0 0 1,-1 0-1,1-1 0,0 1 0,0 0 0,-1 0 0,1-1 0,0 1 0,-1 0 0,1-1 1,0 1-1,-1-1 0,1 1 0,0-1 0,-1 1 0,1-1 0,0 0 0,43-30-6,-38 26 8,31-27 7,59-36 4,-95 68-15,1-1-1,0 0 0,0 1 0,-1-1 0,1 1 1,0 0-1,0-1 0,0 1 0,0 0 1,0 0-1,-1 0 0,1 1 0,0-1 0,0 0 1,0 1-1,0-1 0,-1 1 0,1-1 1,0 1-1,0 0 0,-1 0 0,1 0 1,-1 0-1,1 0 0,-1 0 0,1 0 0,-1 1 1,1-1-1,-1 0 0,0 1 0,0-1 1,0 1-1,0-1 0,0 1 0,0 0 0,0-1 1,-1 1-1,1 0 0,-1 0 0,1 0 1,-1-1-1,1 1 0,-1 1 3,7 86-26,-13-45 77,5-43-109,0-1-2456,-1-1-773</inkml:trace>
  <inkml:trace contextRef="#ctx0" brushRef="#br0" timeOffset="266660.832">13278 3842 21901,'0'-6'1376,"0"6"384,0 0-575,0 0-617,0 0-360,0 0-104,0 0-224,1 2-1088,1-1-153</inkml:trace>
  <inkml:trace contextRef="#ctx0" brushRef="#br0" timeOffset="267035.976">13605 4098 22413,'-2'1'114,"1"0"0,0 0 1,0 0-1,0 0 0,0 0 0,0 1 1,0-1-1,0 0 0,0 1 1,1-1-1,-1 1 0,1-1 0,-1 1 1,1-1-1,-1 1 0,1-1 0,0 1 1,-1-1-1,1 1 0,0 0 0,0-1 1,0 1-1,1-1 0,-1 1 1,0-1-1,0 1 0,1-1 0,-1 1 1,1-1-1,0 1 0,-1-1 0,1 1 1,0-1-1,0 0 0,0 1 1,0-1-1,0 0 0,0 0 0,0 0 1,0 0-1,0 0 0,1 0 0,-1 0 1,0 0-1,1 0 0,-1 0 1,1-1-1,-1 1 0,1-1 0,-1 1 1,1-1-1,-1 0 0,1 1 0,0-1-114,10-2 85,0 0-1,-1-1 0,0-1 1,0 1-1,0-2 1,0 1-1,0-2 0,-1 1 1,0-2-1,0 1 0,-1-1 1,0-1-1,0 1 0,-1-2 1,0 1-1,7-10-84,-8 12 16,0-1 0,-1 0 0,1 0 0,-1 0 0,-1-1 0,0 0-1,0 0 1,0-1 0,-1 1 0,0-1 0,-1 0 0,0 0 0,-1 0 0,1-1 0,-2 0-16,0 9 0,-1 0 1,0-1 0,0 1-1,0 0 1,-1-1-1,1 1 1,0 0-1,0-1 1,-1 1 0,1 0-1,-1 0 1,1-1-1,-1 1 1,1 0-1,-1 0 1,0 0 0,0 0-1,0 0 1,1 0-1,-1 0 1,0 0-1,0 0 1,0 0 0,-1 0-1,1 0 1,0 1-1,0-1 1,0 0-1,0 1 1,-1-1 0,1 1-1,0 0 1,-1-1-1,1 1 1,0 0-1,-1 0 1,1 0 0,0 0-1,-1 0 1,1 0-1,0 0 1,-1 0-1,1 0 1,0 1 0,-1-1-1,1 0 1,-1 1-1,-57 30-50,45-18 46,2 0 0,0 1 0,1 1 0,0 0 1,1 0-1,0 1 0,2 0 0,0 0 0,1 1 0,0 0 0,1 1 0,1-1 0,1 1 0,1 0 0,0 0 0,1 1 4,2-16-1,-1 1-1,0-1 0,1 0 0,-1 1 0,1-1 0,0 0 0,0 1 1,0-1-1,1 1 0,-1-1 0,1 0 0,0 1 0,0-1 0,0 0 1,0 0-1,1 0 0,-1 0 0,1 0 0,0 0 0,0 0 0,0-1 0,0 1 1,0 0-1,0-1 0,1 0 0,-1 1 0,1-1 0,0 0 0,0-1 1,0 1-1,0 0 0,0-1 0,0 1 0,0-1 0,0 0 0,0 0 1,1 0-1,-1-1 0,0 1 0,1-1 0,-1 0 0,0 0 0,3 0 2,7-3-240,0 0-1,0-1 0,0-1 0,-1 1 0,0-2 1,0 0-1,0-1 0,-1 0 0,2-1 241,36-25-2170</inkml:trace>
  <inkml:trace contextRef="#ctx0" brushRef="#br0" timeOffset="267284.576">14189 4098 19316,'-8'25'1889,"2"-1"-369,4-6-784,3-4-192,-1-6-1056</inkml:trace>
  <inkml:trace contextRef="#ctx0" brushRef="#br0" timeOffset="267536.765">14135 4466 12243,'1'8'2720,"1"1"3137,-2-9-5064,0 0-41,0 0 184,1 0-32,0 0-96,1 0-136,-1 0-207,1 0-129,-1 0-152,1 0-88,-1 0-272,1 0-865</inkml:trace>
  <inkml:trace contextRef="#ctx0" brushRef="#br0" timeOffset="295567.818">1714 6080 11274,'17'-42'11344,"-16"40"-9773,-1 2-427,-15 3-899,1 0 0,0 1 0,-1 0-1,2 1 1,-1 0 0,1 1-1,-1 1 1,2 0 0,-1 1 0,1 1-1,0 0 1,1 0 0,0 1-1,-2 3-244,-6 4 33,0 1 0,2 1 0,0 1 0,2 0 0,0 1 0,1 1 0,1 0 0,1 1 0,1 0 0,1 1 0,1 0 0,1 0 0,-1 9-33,9-30-12,-1-1 1,1 1 0,0-1 0,0 1 0,0-1 0,0 0 0,0 1 0,0-1 0,1 1 0,-1-1 0,1 0 0,0 1 0,-1-1 0,1 0-1,0 1 1,0-1 0,1 0 0,-1 0 0,0 0 0,1 0 0,-1 0 0,1 0 0,0-1 0,0 1 0,-1-1 0,1 1 0,0-1 0,0 1-1,0-1 1,1 0 0,-1 0 0,0 0 0,0 0 0,1 0 0,-1-1 0,0 1 0,1-1 0,-1 1 0,1-1 0,-1 0 0,1 0 0,-1 0-1,0 0 1,1-1 0,-1 1 0,1-1 0,-1 1 0,0-1 0,1 0 0,-1 0 0,0 0 0,0 0 0,2-1 11,35-8-1131,5-5-710</inkml:trace>
  <inkml:trace contextRef="#ctx0" brushRef="#br0" timeOffset="295894.492">1967 6083 20260,'-10'3'574,"1"1"0,-1 0 0,1 0 0,0 1 0,1 0 0,-1 0 0,1 1 0,0 1 0,0-1 0,-4 6-574,-1 3 125,0 1-1,1 0 1,1 1-1,1 0 1,0 0-1,1 1 0,1 1 1,1 0-1,1 0 1,0 0-1,1 1 1,-1 17-125,6-36 5,-2 4 15,1 1-1,0-1 0,0 1 1,1-1-1,0 1 1,0 0-1,0-1 1,1 1-1,0 0 1,0-1-1,0 1 0,0-1 1,1 0-1,1 2-19,-2-6 5,1 0 0,-1 0 0,1 0 0,-1 0 0,1-1 0,0 1 0,-1-1 0,1 1 0,0-1 0,-1 0-1,1 1 1,0-1 0,0 0 0,-1 0 0,1 0 0,0-1 0,-1 1 0,1 0 0,0-1 0,-1 1 0,1-1 0,0 1 0,-1-1-1,1 0 1,-1 1 0,1-1 0,-1 0 0,1 0 0,-1 0 0,0 0 0,1-1 0,-1 1 0,0 0 0,0 0 0,0-1 0,0 0-5,22-15-138,-1-1 0,-1-1 0,-1-2 0,-1 0 0,0 0 0,-2-2 0,0 0 0,-2-1 0,-1-1 0,0 0 1,-2-1-1,5-16 138,-11 17-1525,-5 5-263</inkml:trace>
  <inkml:trace contextRef="#ctx0" brushRef="#br0" timeOffset="296485.939">2276 6058 18020,'0'0'6601,"-2"3"-3374,-11 30-3082,-7 44-56,4 0 1,3 1 0,2 21-90,-7 34 79,-8 141 111,58-457 468,-24 153-622,10-44-15,3 0 0,4 2-1,2 1 1,4 2 0,3-1-21,-31 64-10,0-1 0,0 1 0,1 0 1,-1 0-1,2 0 0,-1 1 0,0-1 0,1 1 0,0 0 1,1 0-1,-1 1 0,1-1 0,0 1 0,0 1 0,0-1 1,0 1-1,1 0 0,-1 0 0,1 1 0,0 0 0,0 0 1,0 0-1,0 1 0,1 0 10,-3 4-9,0 0 1,0 0-1,-1 1 1,0-1 0,1 1-1,-1 0 1,0 0-1,-1 1 1,1-1-1,-1 1 1,0 0-1,0 0 1,-1 0-1,1 0 1,-1 0-1,0 0 1,0 1 0,-1-1-1,0 1 1,0-1-1,0 1 1,0 0-1,-1-1 1,0 1-1,0 0 1,-1 3 8,1 7 0,0 1 1,0-1-1,-2 0 1,0 0-1,0 0 0,-2 0 1,0-1-1,-1 1 1,-5 12-1,8-23 9,0-1 1,0 1-1,-1-1 1,1 1-1,-1-1 1,0 0-1,0 0 0,0 0 1,-1 0-1,1 0 1,-1-1-1,0 0 1,0 1-1,0-1 1,0-1-1,-1 1 1,1-1-1,-1 0 1,0 0-1,1 0 0,-1 0 1,0-1-1,0 0 1,0 0-1,0 0 1,0-1-1,0 0 1,-1 0-1,1 0 1,0 0-1,0-1 1,-3 0-10,0-2-28,0 0 0,0 0 0,0-1 1,0 0-1,1 0 0,-1-1 0,1 0 0,0 0 1,1-1-1,-1 0 0,0-2 28,4 6-1013,3 2-42,2 0 2455</inkml:trace>
  <inkml:trace contextRef="#ctx0" brushRef="#br0" timeOffset="296860.17">2869 6146 15203,'2'-46'7547,"-2"40"-3279,-3 31-3309,3-23-1029,-64 305 1014,63-307-958,1 1 0,0-1 0,0 1 0,-1-1-1,1 1 1,0-1 0,0 1 0,0 0-1,0-1 1,0 1 0,0-1 0,0 1-1,0-1 1,0 1 0,0-1 0,0 1 0,0 0-1,0-1 1,0 1 0,1-1 0,-1 1-1,0-1 1,0 1 0,1-1 0,-1 1-1,0-1 1,1 1 0,-1-1 0,0 0-1,1 1 1,-1-1 0,1 1 0,-1-1 0,1 0-1,-1 0 1,1 1 0,-1-1 0,1 0-1,-1 0 1,1 1 0,-1-1 0,1 0-1,-1 0 1,1 0 0,-1 0 0,1 0 0,-1 0-1,1 0 1,0 0 14,10-9-1540</inkml:trace>
  <inkml:trace contextRef="#ctx0" brushRef="#br0" timeOffset="297415.188">3227 5810 18740,'8'-5'8001,"-2"42"-7325,-37 170-221,22-174-412,2 0 0,2 1 1,0 0-1,3 1 1,0-1-1,3 0 0,4 34-43,7-31 151,-11-35-23,7-28 187,-6 7-287,-1 0 0,-2 0 0,0 0 0,-1 0 0,0 0-1,-2 0 1,0 1 0,-1-1 0,-2 0-28,-6-33-47,12 48-21,1 4-20,0 3 9,0 2 11,1-1-1,-1 1 1,1-1 0,0 1-1,0-1 1,0 0 0,1 1-1,-1-1 1,1 0 0,0 0-1,0 0 1,1 0-1,-1 0 1,1-1 0,0 1-1,0-1 1,0 0 0,0 0-1,0 0 1,1 0 0,0 0-1,-1-1 1,1 1 0,0-1-1,0 0 1,0 0-1,1-1 69,15-3-1671</inkml:trace>
  <inkml:trace contextRef="#ctx0" brushRef="#br0" timeOffset="297989.966">3523 6051 11650,'-34'17'8778,"4"5"-4183,24-17-4492,1 1-1,-1 0 1,1 0 0,0 0 0,0 1 0,1-1 0,0 1-1,0 0 1,0 0 0,1 1 0,0-1 0,1 1-1,0 0 1,0-1 0,0 1 0,1 0 0,0 0-1,1 0 1,0 0 0,0 5-103,0-12 8,0 0 0,0 0 0,-1 0 0,1 0 0,0 0 1,0 0-1,0 0 0,0 0 0,1 0 0,-1 0 0,0 0 0,0 0 0,0 0 0,1 0 0,-1 0 0,1 0 0,-1 0 0,1 0 0,-1 0 0,1-1 1,-1 1-1,1 0 0,-1 0 0,1-1 0,0 1 0,0 0 0,-1-1 0,1 1 0,0 0 0,0-1 0,0 1 0,0-1 0,0 0 0,0 1 1,0-1-1,0 0 0,0 1 0,0-1 0,0 0 0,0 0 0,0 0 0,0 0 0,0 0 0,0 0 0,0 0 0,0 0 0,0-1 0,-1 1 0,1 0 1,0 0-1,0-1 0,1 1-8,45-37 204,-18 6-133,-2-3 0,-1 0 0,-1-1 0,-2-1 0,14-32-71,-37 68-3,0 0 0,0 0 0,0 1 1,0-1-1,0 0 0,0 0 0,1 1 0,-1-1 0,0 0 1,0 0-1,0 1 0,0-1 0,1 0 0,-1 0 0,0 0 0,0 0 1,0 1-1,1-1 0,-1 0 0,0 0 0,0 0 0,1 0 1,-1 0-1,0 0 0,0 0 0,1 1 0,-1-1 0,0 0 1,0 0-1,1 0 0,-1 0 0,0 0 0,0 0 0,1 0 0,-1 0 1,0-1-1,1 1 0,-1 0 0,0 0 0,0 0 0,1 0 3,-4 33-68,-26 212 82,28-244-6,1 1-1,0 0 1,0-1-1,-1 1 0,1-1 1,0 1-1,1 0 1,-1-1-1,0 1 1,0 0-1,1-1 0,-1 1 1,1-1-1,-1 1 1,1-1-1,0 1 0,-1-1 1,1 1-1,0-1 1,0 1-1,0-1 1,0 0-1,0 0 0,1 0 1,-1 0-1,0 1 1,0-2-1,1 1 1,-1 0-1,1 0 0,-1 0 1,1-1-1,-1 1 1,1 0-1,-1-1 0,1 0 1,0 1-1,-1-1 1,1 0-1,-1 0 1,1 0-1,0 0 0,-1 0 1,1 0-1,0 0 1,1-1-8,12-6 51,-1-1 1,1-1-1,-1 0 1,-1-1-1,0-1 1,0 0-1,-1 0 1,-1-1-1,0-1 1,-1 0-1,1-1-51,-1 2 21,11-12-7,-1-1 0,-2-1 1,0 0-1,-2-2 1,0 0-1,-2-1 0,-2 0 1,0-1-1,-2 0 1,0-7-15,9-97 6,-19 133-7,0 1 0,0-1 0,0 0 0,0 1 0,1-1 0,-1 1 0,0-1 0,0 1 0,0-1 0,0 1 0,0-1 0,0 1 0,0-1 0,-1 1 0,1-1 0,0 1-1,0-1 1,0 1 0,0-1 0,-1 1 0,1-1 0,0 1 0,-1-1 0,1 1 0,0-1 0,-1 1 0,1 0 0,0-1 0,-1 1 0,1-1 0,-1 1 0,1 0 0,-1 0 0,1-1 0,-1 1 0,1 0 0,-1 0 0,1 0 0,-1-1 0,1 1 0,-1 0-1,1 0 1,-1 0 0,1 0 0,-1 0 0,1 0 0,-1 0 0,1 0 0,-1 0 0,1 0 0,-1 0 0,1 1 0,-1-1 0,0 0 0,1 0 0,0 0 0,-1 1 0,1-1 0,-1 0 0,1 1 0,-1-1 0,1 0 0,-1 1 0,1-1 0,0 0-1,-1 1 1,1-1 0,0 1 0,-1-1 1,-27 33-49,27-32 49,-111 173-22,105-162 22,1 1 0,1 0 0,0 0 0,1 0 1,1 0-1,0 1 0,0-1 0,1 1 0,1 0 0,1-1 0,-1 1 1,2 0-1,0 0 0,1 0 0,1-7 0,0-1-1,0 1 1,0 0 0,1-1 0,0 0-1,0 0 1,1 0 0,0-1 0,0 1-1,0-1 1,1 0 0,-1 0 0,1-1 0,0 0-1,1 0 1,-1 0 0,1-1 0,-1 0-1,1 0 1,0-1 0,0 0 0,0 0-1,1 0 1,-1-1 0,0 0 0,1-1 0,-1 0-1,0 0 1,1 0 0,-1-1 0,0 0-1,0 0 1,1-1 0,-1 0 0,0 0-1,0-1 1,-1 0 0,1 0 0,0-1-1,2-1 1,10-13-560,-6-3 1143</inkml:trace>
  <inkml:trace contextRef="#ctx0" brushRef="#br0" timeOffset="298239.509">2981 5644 23605,'6'-9'1000,"2"2"64,-1-1-295,0 4-1001,2 1-833</inkml:trace>
  <inkml:trace contextRef="#ctx0" brushRef="#br0" timeOffset="302224.138">4828 5682 19540,'15'-18'5596,"-11"58"-4194,-9 18-1198,-2 0 1,-3-1 0,-3 0-1,-7 18-204,7-25 87,-26 79 920,38-127-828,7-7 156,107-149 185,-67 83-479,11-9 0,3 1 1,39-35-42,-95 110-45,7-6-2347,-11 11 90</inkml:trace>
  <inkml:trace contextRef="#ctx0" brushRef="#br0" timeOffset="302490.213">4976 5922 14051,'0'0'3257,"0"0"1408,1 0-2753,1 2-496,28 21-247,-14-8-457,2 1-240,1 6-264,-2 1-72,1 2-80,1 0-16,-3 0-8,1-2-16,-2-3 0,0-2 56,-10-6-480,4-5-664</inkml:trace>
  <inkml:trace contextRef="#ctx0" brushRef="#br0" timeOffset="305055.977">6105 5836 13147,'21'-74'12166,"-35"71"-11169,-23 0-948,22 4-33,7 3-8,1 1-1,0 0 1,0 0 0,0 1-1,0 0 1,1 0 0,0 0 0,0 1-1,1 0 1,0 0 0,0 1-1,1-1 1,-3 6-8,-13 27 117,11-26-66,0 1 0,1 0 0,1 1-1,0 0 1,2 0 0,-1 0 0,2 1 0,0-1-1,1 1 1,1 0 0,1 0 0,0 14-51,1-31 3,0 1 1,-1-1-1,1 1 1,0 0-1,0-1 1,0 1-1,0-1 1,0 1-1,0 0 1,0-1-1,0 1 0,1 0 1,-1-1-1,0 1 1,0-1-1,0 1 1,1 0-1,-1-1 1,0 1-1,1-1 1,-1 1-1,0-1 1,1 1-1,-1-1 1,0 1-1,1-1 1,-1 0-1,1 1 0,-1-1 1,1 1-1,0-1 1,-1 0-1,1 0 1,-1 1-1,1-1 1,-1 0-1,1 0 1,0 0-1,-1 1 1,1-1-1,-1 0 1,1 0-1,0 0 1,-1 0-1,1 0 0,0 0 1,-1-1-1,1 1 1,-1 0-1,1 0 1,0 0-1,-1 0 1,1-1-1,-1 1 1,1 0-1,-1-1 1,1 1-4,28-30 131,-27 28-128,31-36 24,-3-1-1,-1-2 1,-2 0 0,-2-2 0,-1-1 0,-3-1-1,-2 0 1,-1-2 0,-3 0 0,-1-1 0,5-46-27,-18 83-2,-1 9-11,0 4-4,-17 86-69,3-27 195,3 0-1,2 1 0,4 0 0,2 1 1,4 48-109,16-55 74,-5-54-986,-8-14 2359</inkml:trace>
  <inkml:trace contextRef="#ctx0" brushRef="#br0" timeOffset="305460.657">6389 5898 18748,'64'-45'6452,"-57"36"-6297,-2 1-1,1-1 0,-1 0 1,0 0-1,-1 0 1,0-1-1,-1 1 1,0-1-1,0 0 0,1-10-154,-4 19 24,0-1-1,0 0 1,0 0-1,0 1 1,0-1-1,0 0 1,-1 1-1,1-1 1,-1 0-1,1 1 1,-1-1-1,1 1 1,-1-1-1,0 1 1,0-1-1,0 1 1,0-1-1,0 1 1,0 0-1,0-1 1,0 1-1,-1 0 1,1 0-1,0 0 1,-1 0-1,1 0 1,-1 0-1,1 1 1,-1-1-1,1 0 1,-1 1-1,0-1 1,1 1-1,-1-1 1,0 1-1,1 0 1,-1 0-1,0 0 1,1 0-1,-1 0 1,0 0-1,1 0 1,-1 1-1,0-1 1,1 1-1,-1-1 1,0 1-1,1-1 1,-1 1-1,1 0 1,-1 0-1,1 0 1,-1 0-1,1 0 1,0 0-1,0 0 1,-1 0-1,0 2-23,-8 9 22,0 1 0,1 1-1,0-1 1,1 1 0,1 1 0,0 0-1,1 0 1,1 0 0,0 0 0,1 1-1,0 0 1,2 0 0,-1 0-1,2 9-21,4 67 193,-3-90-186,1 1-1,-1-1 0,1 1 0,0-1 1,0 0-1,0 1 0,0-1 0,0 0 1,0 0-1,1 0 0,-1 0 0,1 0 1,-1 0-1,1 0 0,0-1 1,0 1-1,-1-1 0,1 1 0,0-1 1,1 1-1,-1-1 0,0 0 0,0 0 1,1 0-1,-1 0 0,0-1 0,1 1 1,-1-1-1,0 1 0,1-1 0,-1 0 1,1 0-1,-1 0 0,1 0 0,0 0-6,5-3-49,1 1 0,-1-1 0,1 0 0,-1-1 0,0 1 0,-1-2 0,1 1 0,-1-1 0,0 0 0,0-1 0,1-1 49,-4 4-139,34-26-1264</inkml:trace>
  <inkml:trace contextRef="#ctx0" brushRef="#br0" timeOffset="306162.325">6735 5619 11682,'-12'27'7572,"5"2"-3833,1 63-2944,6-65 45,-1 1-550,1 0 0,1 0 0,2 0 0,1 0 0,1-1 0,5 17-290,-9-42 17,0 0 1,0-1-1,-1 1 0,1-1 0,0 0 0,0 1 0,1-1 0,-1 0 1,0 1-1,0-1 0,1 0 0,-1 0 0,0 0 0,1 0 0,-1 0 1,1-1-1,0 1 0,-1 0 0,1-1 0,-1 1 0,1-1 0,0 1 1,0-1-1,-1 0 0,1 0 0,0 0 0,-1 0 0,1 0 0,0 0 1,0 0-1,-1-1 0,1 1 0,0-1 0,-1 1 0,1-1 0,-1 1 0,1-1 1,0 0-1,-1 0 0,0 0 0,1 0 0,-1 0 0,1 0 0,-1 0 1,0 0-1,0-1 0,0 1 0,0 0 0,0-1 0,0 1 0,0-1 1,0 1-1,0-1 0,-1 0 0,1 1 0,-1-1 0,1 0 0,-1 1 1,0-1-1,0 0 0,1-1-17,5-14 66,0 0-1,-1 0 1,-1-1-1,-1 0 1,0 0 0,-1 0-1,-1 0 1,-1 0 0,-1 0-1,0 0 1,-1 0 0,-1 0-1,-4-12-65,7 31 2,0-1 0,0 0 0,0 0 0,0 1-1,0-1 1,-1 0 0,1 0 0,0 1-1,0-1 1,0 0 0,-1 0 0,1 1 0,0-1-1,0 0 1,-1 0 0,1 0 0,0 0-1,-1 1 1,1-1 0,0 0 0,0 0 0,-1 0-1,1 0 1,0 0 0,-1 0 0,1 0 0,0 0-1,-1 0 1,1 0 0,0 0 0,-1 0-1,1 0 1,0 0 0,0 0 0,-1 0 0,1 0-1,0 0 1,-1-1 0,1 1 0,0 0-1,0 0 1,-1 0 0,1 0 0,0-1 0,0 1-1,-1 0 1,1 0 0,0-1 0,0 1-2,-7 34-8,7-31 15,-1 0-1,1 0 0,-1-1 0,1 1 1,0 0-1,0 0 0,0 0 0,0 0 1,1-1-1,-1 1 0,1 0 0,0 0 1,-1 0-1,1-1 0,1 1 1,-1-1-1,0 1 0,1-1 0,-1 1 1,1-1-1,-1 0 0,1 1 0,0-1 1,0 0-1,0 0 0,1-1 0,-1 1 1,0 0-1,1-1 0,-1 1 0,1-1 1,-1 0-1,1 0 0,0 0 0,-1 0 1,1 0-1,0-1 0,0 1 0,-1-1-6,8 3 3,-1-2 0,0 1 0,0-1 0,1 0 0,-1-1 0,0 0 0,1-1 0,-1 0 0,0 0 0,1-1 0,-1 0 0,0 0 0,0-1 0,-1-1 0,1 1 0,-1-1 0,1-1-1,-1 0 1,0 0 0,-1 0 0,1-1 0,-1 0 0,0-1 0,1-2-3,2-1 8,0-1 0,-1-1 0,-1 1 0,0-2 0,0 1 0,-2-1 0,1 0 0,-2 0 0,3-8-8,-8 20 0,0 1-1,0-1 1,-1 0-1,1 0 1,0 0-1,0 1 1,-1-1-1,1 0 1,-1 0-1,1 1 1,-1-1-1,1 0 1,-1 1-1,1-1 1,-1 1-1,1-1 1,-1 0-1,0 1 1,1-1-1,-1 1 1,0 0-1,1-1 1,-1 1-1,0 0 1,0-1-1,0 1 1,1 0-1,-1 0 1,0-1-1,0 1 1,0 0-1,0 0 1,1 0-1,-1 0 1,0 0-1,0 0 1,0 1-1,1-1 1,-1 0-1,0 0 1,0 1-1,0-1 1,1 0-1,-1 1 1,0-1-1,0 0 1,1 1 0,-1-1-1,0 1 1,1 0-1,-1-1 1,1 1-1,-1-1 1,1 1-1,-1 0 1,1-1-1,-1 1 1,1 0-1,0 0 1,-1-1-1,1 1 1,0 0-1,-1 0 1,1 0-1,0 0 1,-8 10 1,-1 1-1,2 0 0,0 0 1,0 1-1,1 0 1,1 0-1,0 0 0,1 1 1,1-1-1,0 1 1,0 0-1,1 0 1,1 0-1,1 0 0,0 1 1,1 2-1,-2-13-10,1 1 0,1-1 1,-1 0-1,0 0 0,1 0 0,0-1 0,0 1 1,0 0-1,0 0 0,1 0 0,-1-1 1,1 1-1,0 0 0,0-1 0,0 0 1,1 1-1,-1-1 0,1 0 0,0 0 1,-1-1-1,2 1 0,-1-1 0,0 1 1,0-1-1,1 0 0,-1 0 0,1 0 1,0-1-1,-1 1 0,1-1 0,0 0 0,0 0 1,0 0-1,0 0 0,0-1 0,0 0 1,0 0-1,0 0 0,0 0 0,0 0 1,0-1-1,0 0 0,0 0 0,0 0 10,37-12-1009</inkml:trace>
  <inkml:trace contextRef="#ctx0" brushRef="#br0" timeOffset="307513.329">7425 5390 18684,'-1'-29'4262,"-2"39"-986,0 414-1448,4-404-1799,-2-5-11,2 0 1,0 0-1,0-1 1,2 1-1,0 0 0,0 0 1,1-1-1,1 0 1,1 1-19,-5-14-500,0-7-2493,6-20 38</inkml:trace>
  <inkml:trace contextRef="#ctx0" brushRef="#br0" timeOffset="307981.469">7873 5666 15819,'-17'-24'8631,"-15"23"-6520,-33 31-1633,58-23-447,-1-1-1,1 1 0,0 0 1,1 1-1,-1-1 1,2 1-1,-1 1 1,1-1-1,0 1 1,1 0-1,0 0 0,0 0 1,1 0-1,0 1 1,1-1-1,0 1 1,0 0-1,1 0 0,1 0 1,0 0-1,0-1 1,0 1-1,2 4-30,-2-11 8,1-1-1,-1 0 1,1 1-1,-1-1 1,1 0 0,0 0-1,0 1 1,0-1-1,0 0 1,0 0-1,0 0 1,1 0-1,-1-1 1,0 1-1,1 0 1,0 0 0,-1-1-1,1 1 1,0-1-1,0 0 1,0 1-1,0-1 1,0 0-1,0 0 1,0 0-1,1 0 1,-1-1 0,0 1-1,0-1 1,1 1-1,-1-1 1,0 0-1,1 0 1,-1 0-1,0 0 1,1 0-1,-1 0 1,0-1 0,1 1-1,-1-1 1,0 0-1,2 0-7,3-2 15,1 0-1,-1-1 0,1 0 1,-1 0-1,0 0 0,0-1 1,-1 0-1,0-1 0,0 1 1,0-1-1,4-5-14,-4 1 15,1 0-1,-1 0 1,-1 0-1,0-1 1,0 1 0,-1-1-1,-1 0 1,0-1-1,0 1 1,-1 0 0,0-1-1,-1 0 1,-1 1-1,0-1 1,0 0 0,-1 1-1,-2-12-14,3 22 0,0 0 1,0 0-1,0 0 0,0-1 0,0 1 0,0 0 1,0 0-1,0 0 0,-1 0 0,1-1 1,0 1-1,-1 0 0,1 0 0,-1 0 0,1 0 1,-1 0-1,0 0 0,1 0 0,-1 0 1,0 0-1,0 1 0,1-1 0,-1 0 0,0 0 1,0 1-1,0-1 0,0 0 0,0 1 1,0-1-1,0 1 0,0-1 0,0 1 0,0 0 1,-1-1-1,1 1 0,0 0 0,0 0 1,0 0-1,0 0 0,-1 0 0,1 0 0,0 0 1,0 0-1,0 0 0,0 0 0,0 1 1,0-1-1,-1 0 0,-1 8-283,1-1 0,-1 1 0,1-1 0,1 1 0,-1 0 0,1 0 0,1-1 0,-1 1 0,1 0 0,1 0 0,0 6 283,8 8-1747</inkml:trace>
  <inkml:trace contextRef="#ctx0" brushRef="#br0" timeOffset="308492.655">8097 5569 18356,'-5'120'5800,"-36"151"-2908,40-266-2838,-2 6 13,0 1 0,1-1 0,0 1 0,1 0 0,0 0 0,1 0 0,0-1 0,1 1 0,0 0 0,1 0 0,0-1 0,3 8-67,-4-18 39,6-38 154,-8-9-102,0 28-93,1 0 0,0 0 0,1 0 1,1 0-1,0-1 0,2 2 0,0-1 0,5-11 2,5-10 1,2 1 0,2 1 0,1 1 0,2 0 0,11-12-1,-31 46-1,0 0 0,1 0-1,-1 0 1,0 0 0,1 0-1,-1 1 1,1-1 0,0 0-1,0 1 1,-1 0 0,1-1-1,0 1 1,0 0 0,0 0-1,0 0 1,1 0 0,-1 0-1,0 1 1,0-1 0,0 1-1,1-1 1,-1 1 0,0 0-1,1 0 1,-1 0 0,0 0-1,0 0 1,1 0 0,-1 1-1,0-1 1,0 1 0,1-1-1,-1 1 1,0 0 0,0 0-1,0 0 1,0 0 0,0 1-1,0-1 1,0 0 0,-1 1-1,2 0 2,0 1 2,0 0-1,0 1 0,0-1 1,0 1-1,-1-1 0,0 1 0,1 0 1,-1 0-1,0 0 0,-1 0 1,1 0-1,-1 1 0,0-1 1,0 0-1,0 1 0,-1-1 0,1 1 1,-1-1-1,0 1 0,0-1 1,-1 1-1,0-1 0,1 0 0,-1 1 1,-1-1-1,1 0 0,-1 1 1,1-1-1,-1 0 0,0 0 1,-1-1-1,1 1 0,-1 0 0,-2 2-1,-3 6 65,-1-1-1,-1-1 0,0 0 0,-1 0 0,1-1 0,-2 0 0,1-1 1,-1 0-1,0-1 0,-6 2-64,15-8 2,1 1 0,-1-1 0,1 0 0,-1 0 0,1-1 0,-1 1 0,1 0 1,-1-1-1,0 0 0,1 1 0,-1-1 0,0 0 0,0-1 0,1 1 0,-1 0 0,0-1 0,1 1 0,-1-1 0,1 0 1,-1 0-1,1 0 0,-1 0 0,0-1-2,2 1-346,15-15-2198,2 4 550</inkml:trace>
  <inkml:trace contextRef="#ctx0" brushRef="#br0" timeOffset="308882.87">8603 5562 12163,'0'0'4783,"0"0"542,1-1-2199,-11 5-1947,1 1-1091,2 0 1,-1 0-1,0 0 0,1 1 0,0 0 0,1 1 0,-1-1 0,1 1 1,1 1-1,-1-1 0,1 1 0,-4 8-88,-31 81 61,41-96-58,0 0-1,0-1 1,-1 1 0,1-1-1,0 1 1,0-1-1,0 1 1,0-1-1,0 1 1,0-1-1,0 0 1,0 1 0,0-1-1,0 0 1,0 0-1,0 0 1,0 0-1,0 0 1,0 0-1,0 0 1,0 0 0,0 0-1,0 0 1,0-1-1,0 1 1,0 0-1,0-1 1,0 1 0,0-1-1,-1 1 1,1-1-1,0 1 1,0-1-1,0 0 1,-1 1-1,1-1 1,0 0 0,0 0-1,-1 1 1,1-1-1,-1 0 1,1 0-1,-1 0 1,1 0 0,-1 0-1,1-1-2,6-3 13,94-35 28,-97 38-43,1 1 0,-1 0 0,0 1 1,0-1-1,1 1 0,-1 0 0,1 0 0,-1 0 0,0 0 1,1 1-1,-1 0 0,0 0 0,0 0 0,0 0 0,0 1 1,0-1-1,0 1 0,0 0 0,0 1 0,0-1 0,-1 1 0,1-1 1,2 4 1,-4-1 5,0 0 0,-1 1 0,1-1 1,-1 1-1,0-1 0,0 1 0,-1-1 1,0 1-1,0 0 0,0-1 0,0 1 1,-1 0-1,0-1 0,0 1 0,-1-1 0,0 1 1,0-1-1,0 0 0,0 0 0,-1 0 1,0 0-1,0 0 0,0 0 0,0-1 1,-1 0-1,0 1 0,0-1 0,0-1 1,-3 3-6,3-1 10,0-1 0,0 1 0,-1-1 0,1 1 0,-1-1 0,0-1 0,-1 1 0,1-1 0,-1 0 0,1 0 0,-1 0 0,0-1 0,0 0 0,0 0 0,0-1 0,0 1 0,-1-1 0,1-1 0,0 1 0,0-1 0,-1 0 0,1-1 0,0 1 0,-1-1 0,1 0 0,0-1 0,-4-1-10,8 2-1069,2 1-656</inkml:trace>
  <inkml:trace contextRef="#ctx0" brushRef="#br0" timeOffset="310298.052">9354 5511 18780,'0'-1'3251,"-1"9"-1826,-14 257 2414,14-248-3771,13 60 231,-10-76-288,0-1 0,-1 0 1,1 1-1,-1-1 0,1 0 1,0 0-1,-1 0 0,1 0 0,0 0 1,-1 0-1,1 0 0,-1-1 1,1 1-1,0 0 0,-1-1 0,1 1 1,-1-1-1,1 0 0,-1 0 0,1 1 1,-1-1-1,0 0 0,1 0 1,-1 0-1,0-1 0,0 1 0,0 0 1,0 0-1,0-1 0,0 1 1,0 0-1,0-1 0,-1 1 0,1-1 1,0 1-1,0-2-11,2-1 23,49-65 190,-34 43-185,1 1 0,2 1 0,0 1 0,1 0-1,18-13-27,-39 35-2,1-1 0,-1 0 0,0 1-1,1-1 1,-1 1 0,1 0-1,0-1 1,0 1 0,-1 0 0,1 0-1,0 0 1,0 0 0,0 0-1,0 1 1,0-1 0,0 1-1,0-1 1,0 1 0,0-1 0,0 1-1,1 0 1,-1 0 0,0 0-1,0 1 1,0-1 0,0 0 0,0 1-1,0-1 1,0 1 0,0 0-1,0 0 1,0-1 0,0 1 0,0 1-1,0-1 1,-1 0 0,1 0-1,0 1 1,-1-1 0,1 1 0,-1-1-1,0 1 1,1 0 0,-1-1-1,0 1 1,0 0 0,0 0 0,0 0-1,0 0 1,-1 0 0,1 0-1,0 0 1,-1 0 2,5 209-23,-6-210 25,1 0-1,0-1 0,0 1 1,0 0-1,0 0 0,-1-1 1,1 1-1,0 0 0,0-1 0,0 1 1,1 0-1,-1 0 0,0-1 1,0 1-1,0 0 0,0-1 1,1 1-1,-1 0 0,0-1 0,1 1 1,-1 0-1,0-1 0,1 1 1,-1-1-1,1 1 0,-1-1 1,1 1-1,-1-1 0,1 1 1,-1-1-1,1 1 0,0-1 0,-1 0 1,1 1-1,0-1 0,-1 0 1,1 0-1,0 1 0,-1-1 1,1 0-1,0 0 0,-1 0 0,1 0 1,0 0-1,0 0 0,-1 0 1,1 0-1,0 0 0,-1 0 1,1 0-1,0 0 0,0-1 1,-1 1-1,1 0 0,0-1 0,-1 1 1,1 0-1,-1-1 0,1 1 1,0-1-1,-1 1 0,1-1 1,-1 1-1,1-1-1,35-37 107,17-41 25,55-61-63,-107 139-71,0 0 0,0-1-1,0 1 1,0 0-1,0 0 1,0 0 0,0 0-1,1 0 1,-1 0-1,0 0 1,0 1 0,1-1-1,-1 0 1,1 1-1,-1-1 1,0 1-1,1-1 1,-1 1 0,1 0-1,-1 0 1,1-1-1,-1 1 1,1 0 0,-1 0-1,1 1 1,-1-1-1,1 0 1,-1 0-1,1 1 1,-1-1 0,1 1-1,-1-1 1,0 1-1,1 0 1,-1-1 0,0 1-1,1 0 1,-1 0-1,0 0 1,0 0 0,0 0-1,0 0 1,0 0-1,0 0 1,0 1-1,0-1 1,-1 0 0,1 1-1,0-1 1,-1 0-1,1 1 1,-1-1 0,1 1-1,-1-1 1,0 1-1,0-1 1,1 1-1,-1 0 3,2 13-6,-1 1 0,-1-1 0,0 0 0,-1 0 0,0 1 0,-1-1 0,-1 0 0,0 0 0,-1 0 0,-1-1 0,0 0 0,-1 0 0,-3 5 6,-4-1-503,-2-13-917</inkml:trace>
  <inkml:trace contextRef="#ctx0" brushRef="#br0" timeOffset="310471.193">9630 5248 21861,'5'4'872,"3"2"80,-1 2-248,0 0-392,1 1-152,0 3-1040</inkml:trace>
  <inkml:trace contextRef="#ctx0" brushRef="#br0" timeOffset="311531.458">10520 5231 21157,'1'2'1316,"6"69"2720,-32 45-3177,16-81-588,2-11-225,1 1 0,1 0 0,1 1 1,1-1-1,1 1 0,2-1 0,0 1 0,2-1 0,2 11-46,-3-37 11,-1 0 0,1 0 1,-1 1-1,1-1 0,-1 0 0,1 0 0,-1 1 1,1-1-1,0 0 0,-1 1 0,1-1 0,0 1 0,0-1 1,-1 1-1,1-1 0,0 1 0,0-1 0,0 1 1,0 0-1,0-1 0,0 1 0,-1 0 0,1 0 1,0 0-1,0 0 0,0 0 0,0 0 0,0 0 0,0 0 1,0 0-1,0 0 0,0 0 0,0 1 0,0-1 1,-1 0-1,1 1 0,0-1 0,0 1 0,0-1 1,-1 1-1,1-1 0,0 1 0,0-1 0,-1 1 1,1 0-1,0-1 0,-1 1 0,1 0 0,-1 0 0,1 0 1,-1-1-1,1 1 0,-1 0 0,0 0 0,1 0 1,-1 0-1,0 0 0,0 0 0,0 0-11,10-24 51,-1 0-1,-1-1 1,-1 0-1,-1-1 1,-2 0-1,0 1 1,-1-1 0,-2 0-1,-1-1 1,0 1-1,-5-24-50,16 111-372,-9-58 371,-1 0 1,1 1-1,0-1 0,0 0 1,0 0-1,1 0 0,0 0 1,-1-1-1,1 1 0,0-1 0,1 1 1,-1-1-1,1 0 0,-1 0 1,1-1-1,0 1 0,0-1 0,0 0 1,0 0-1,1 0 0,-1 0 1,0-1-1,1 0 0,-1 1 1,1-2-1,0 1 0,-1-1 0,1 1 1,0-1-1,-1-1 0,1 1 1,-1-1-1,1 1 0,1-2 1,11-4 12,-1-2 0,1 0 0,-1-1 0,-1 0-1,1-1 1,-2-1 0,1-1 0,-2 0 0,1 0 0,-2-2-1,0 1 1,0-2 0,-1 0 0,-1 0 0,-1 0 0,0-2-12,-3 5 8,-1 0 0,-1 0 1,0 0-1,0-1 0,-1 1 1,-1-1-1,0 0 0,-1 0 1,0 0-1,-1 1 1,-2-14-9,2 26-2,0 0 1,-1 1 0,1-1 0,-1 0 0,1 0 0,-1 1-1,1-1 1,-1 0 0,1 0 0,-1 0 0,1 0 0,-1 0-1,1 0 1,-1 0 0,1 0 0,-1 0 0,1 0 0,-1 0-1,1 0 1,-1 0 0,1 0 0,-1 0 0,1-1 0,-1 1-1,1 0 1,-1 0 0,1-1 0,-1 1 0,1 0 0,0 0-1,-1-1 1,1 1 0,-1 0 0,1-1 0,0 1 0,-1-1-1,1 1 1,0-1 0,0 1 0,-1 0 0,1-1 0,0 1-1,0-1 1,0 1 0,0-1 0,-1 1 0,1-1 0,0 1-1,0-1 1,0 0 0,0 1 0,0-1 0,0 1 0,0-1-1,0 1 1,1-1 0,-1 1 0,0-1 0,0 1 0,0-1-1,0 1 1,1 0 0,-1-1 0,0 1 0,1-1 0,-1 1-1,0-1 1,1 1 0,-1-1 1,-22 38-97,2 1 87,1 0-1,2 2 1,2 0-1,2 1 1,1 1-1,3-1 1,1 2-1,-1 26 11,8-65 1,0-1-1,1 1 1,-1 0 0,1 0-1,0 0 1,0 0 0,0-1-1,0 1 1,1 0 0,-1 0-1,1 0 1,0-1 0,0 1-1,1 0 1,-1-1 0,1 1-1,0-1 1,0 0 0,0 1-1,0-1 1,0 0-1,1 0 1,-1 0 0,1-1-1,0 1 1,0-1 0,0 1-1,0-1 1,1 0 0,-1 0-1,0 0 1,1-1 0,-1 1-1,1-1 1,0 0 0,-1 0-1,1 0 1,0 0 0,3-1-1,8-2 14,0-2 0,0 1 0,0-2 1,-1 0-1,0-1 0,0-1 1,0 0-1,-1 0 0,0-1 0,-1-1 1,1 0-1,-2-1 0,1-1 1,3-4-15,27-47 74,-41 60-88,-1 2-17,0 0-5,-1 4 13,-2 3 24,1-1-1,0 1 0,0 0 0,0-1 1,1 1-1,0 0 0,0 0 0,1 0 1,0 0-1,0 0 0,1 0 1,0 0-1,0 0 0,2 5 0,10-12-37,-7-6 44,0 1 0,0-1 0,0 1-1,-1-2 1,0 1 0,0 0 0,-1-1 0,1 0 0,-1 0 0,-1-1 0,0 1 0,2-5-7,22-112 41,-27 123-52,0 1-21,0 0-17,0 0 6,0 0 10,-62 76 65,55-68-32,0 1 1,1-1-1,0 2 0,1-1 1,0 1-1,0 0 1,1 0-1,0 0 1,1 0-1,0 1 0,0 0 1,1-1-1,1 1 1,0 0-1,0 0 0,1 0 1,1 0-1,-1 0 1,2 0-1,0-1 0,0 1 1,1 0-1,0-1 0,-2-7 0,1 0-1,-1 0 1,0 0-1,1 0 1,0 0-1,0 0 1,0-1-1,0 1 1,0-1-1,1 1 1,-1-1-1,1 0 0,-1 0 1,1 0-1,0 0 1,0-1-1,0 1 1,0-1-1,0 1 1,0-1-1,0 0 1,0 0-1,1-1 1,-1 1-1,0-1 1,0 0-1,1 1 1,-1-1-1,0-1 1,1 1-1,2-1 1,97-41-243,-60 12-410</inkml:trace>
  <inkml:trace contextRef="#ctx0" brushRef="#br0" timeOffset="312725.916">12302 5118 18812,'21'-100'6347,"-35"100"-4528,0 13-1750,2 0-1,0 1 1,0 1 0,1 0 0,1 0 0,1 1 0,0 0 0,1 0 0,1 1-1,0 0 1,-1 9-69,-8 23 88,2 1 0,3 0 0,1 1 0,3 0 0,2 1 0,3 0 0,1-1 0,7 47-88,14 18 107,-19-114-30,-2-6 22,-82-350 391,83 354-493,0 0 1,1 0 0,-1 1-1,0-1 1,0 0 0,1 0 0,-1 0-1,0 1 1,1-1 0,-1 0-1,0 0 1,1 0 0,-1 0 0,0 0-1,0 0 1,1 0 0,-1 0-1,0 1 1,1-1 0,-1 0 0,1 0-1,-1 0 1,0-1 0,1 1-1,-1 0 1,0 0 0,1 0 0,-1 0-1,0 0 1,0 0 0,1 0-1,-1-1 1,0 1 0,1 0 0,-1 0-1,0 0 1,0-1 0,1 1-1,-1 0 1,0 0 0,0-1 0,1 1-1,-1 0 1,0 0 0,0-1-1,0 1 1,0 0 0,0-1 0,1 1-1,-1 0 1,0-1 0,0 1-1,0 0 1,0-1 0,0 1 0,0 0-1,0-1 1,0 1 0,0 0-1,0-1 1,0 1 2,30 32-52,-20-20 32,-3-6-59,0 0 0,1-1 0,-1 0 0,1 0 0,0 0 0,0-1 0,0-1 0,1 1 1,-1-1-1,1-1 0,0 1 0,0-1 0,0-1 0,0 0 0,0 0 0,0-1 0,0 0 1,0-1-1,0 1 0,0-2 0,0 1 0,0-2 0,2 0 79,17-5-1214,0-2 1,-1-1-1,0-1 0,-1-2 1,0 0-1,14-12 1214,28-34-3288,-50 7 5846,-20 51-2397,1 1 0,0 0 0,-1 0 0,1 0 0,0 0 0,-1 0 0,0 0-1,1 0 1,-1 0 0,1 0 0,-1 1 0,0-1 0,0 1 0,1-1 0,-1 1 0,0 0-1,0 0 1,0 0 0,1 0 0,-1 0 0,0 0 0,0 0 0,0 1 0,1-1-1,-1 0 1,0 1 0,0 0 0,1-1 0,-1 1 0,1 0 0,-1 0 0,1 0-1,-1 0 1,1 0 0,-1 0 0,1 0 0,0 1 0,-1-1 0,1 0 0,0 1 0,0-1-161,-10 10 135,0 0 0,1 0 0,1 1 0,0 0 0,0 1 0,1 0 0,1 0 0,0 0 0,1 1 0,1 0 0,0 1 0,0-1 0,2 1 1,-2 7-136,4-20 12,0-1 1,0 1-1,0 0 0,1 0 1,-1 0-1,0 0 1,1 0-1,-1 1 1,1-1-1,0 0 1,-1 0-1,1 0 1,0 0-1,0 0 1,1 1-1,-1-1 1,0 0-1,1 0 0,-1 0 1,1 0-1,0 0 1,0 0-1,0 0 1,0 0-1,0 0 1,0 0-1,0-1 1,0 1-1,1 0 1,-1-1-1,1 1 1,-1-1-1,1 1 0,0-1 1,0 0-1,-1 0 1,1 0-1,0 0 1,0 0-1,0 0 1,0 0-1,0-1 1,0 1-1,0-1 1,0 1-1,1-1-12,7-5 50,1 0 0,-2-1 0,1 0 0,0 0 1,-1-1-1,-1 0 0,1-1 0,-1 0 0,0 0 0,-1-1 0,0 0 0,0 0 0,-1 0 1,3-7-51,-1 3 57,0 0 1,-1 0-1,-1-1 1,0 0-1,-1 0 1,-1-1-1,0 0 1,-1 1 0,0-1-1,-1 0 1,-1 0-1,0-8-57,-9 93-153,5 52 173,3-121-22,0 0 1,1 0-1,-1 1 0,0-1 1,1 0-1,-1 0 0,1 0 1,-1 0-1,1 0 0,0 0 1,-1 0-1,1 0 0,0 0 1,0 0-1,0-1 1,0 1-1,0 0 0,0 0 1,0-1-1,0 1 0,0-1 1,0 1-1,0-1 0,0 1 1,0-1-1,0 0 0,0 1 1,1-1-1,-1 0 0,0 0 1,0 0-1,0 0 0,0 0 1,1 0-1,-1 0 0,0 0 1,0 0-1,0-1 1,0 1-1,1 0 0,-1-1 1,0 1-1,0-1 0,0 0 2,50-30-303,-47 27 224,32-23-932,0-5-666</inkml:trace>
  <inkml:trace contextRef="#ctx0" brushRef="#br0" timeOffset="313191.029">13139 4987 17588,'-3'0'268,"0"0"0,0 0 0,0 1 0,0 0 0,-1-1 0,2 1 0,-1 0 0,0 0 0,0 1 0,0-1 0,0 1 0,1-1 0,-1 1 0,1 0 0,-1 0 0,1 0 0,0 0 0,-1 0 0,0 3-268,-39 86 1939,21-27-1009,-3 10-313,2 1 1,3 1-1,4 1 0,3 5-617,11-74 10,0-2-5,0 0 1,0 0 0,1 1 0,-1-1 0,1 1-1,1-1 1,-1 0 0,1 1 0,0-1 0,1 0 0,0 0-1,-1 0 1,2 0 0,-1 0 0,1 0 0,1 1-6,-2-7 3,-1 1 0,1-1 0,0 0 0,0 0 1,0 0-1,0 0 0,0 0 0,0 0 0,0 0 0,0-1 1,0 1-1,0-1 0,-1 1 0,1-1 0,0 0 0,0 1 1,-1-1-1,1 0 0,0 0 0,-1 0 0,1-1 0,-1 1 1,1 0-1,-1-1 0,0 1 0,1-1 0,-1 1 0,0-1 1,0 1-1,0-1 0,0 0 0,0 0 0,-1 1 0,1-3-3,1 1 3,50-74 25,-3-3 0,-4-2 0,-4-2 0,23-69-28,-13 33 36,-55 148-57,-44 109 47,30-93-13,2-1 1,2 2-1,3 0 1,1 0-1,2 1 1,0 24-14,7-65-41,0-1 1,1 1-1,-1 0 1,1-1-1,0 1 1,1 0-1,-1-1 1,1 1-1,0 0 1,0-1-1,0 1 1,1-1-1,-1 0 1,1 1-1,0-1 1,1 0-1,-1 0 1,1 0-1,0 0 1,-1-1-1,2 1 1,1 2 40,19 0-1584</inkml:trace>
  <inkml:trace contextRef="#ctx0" brushRef="#br0" timeOffset="314625.672">13594 5378 17188,'0'0'2115,"0"0"125,0 0-545,1-2 1809,-16-3-2492,8 4-948,4 0-43,0 0-1,0 1 0,-1-1 0,1 1 0,0 0 1,-1 0-1,1 0 0,0 0 0,-1 1 0,1-1 1,0 1-1,0 0 0,0 0 0,0 0 0,-1 0 1,1 0-1,0 1 0,-2 1-20,-6 7 10,1 1 0,0 1 1,1 0-1,0 0 0,1 0 0,0 1 0,1 0 0,0 1 1,2 0-1,-1 0 0,1 0 0,1 1 0,1-1 0,0 1 1,1 0-1,0 6-10,1-6 13,1-12 7,0-3 20,2-4 19,6-10-36,-2-1 0,0-1 0,0 1 0,-2-1 0,0 0 1,0 0-1,-2 0 0,0-2-23,19-78 29,-21 97-30,0-1-1,0 0 0,0 1 1,0-1-1,0 0 1,0 1-1,0-1 0,0 0 1,1 1-1,-1-1 0,0 0 1,0 0-1,0 1 0,1-1 1,-1 0-1,0 1 0,0-1 1,1 0-1,-1 0 0,0 0 1,1 1-1,-1-1 0,0 0 1,1 0-1,-1 0 0,0 0 1,1 0-1,-1 0 0,0 1 1,1-1-1,-1 0 0,0 0 1,1 0-1,-1 0 0,0 0 1,1 0-1,-1 0 0,0-1 1,1 1-1,-1 0 0,0 0 1,1 0-1,-1 0 0,0 0 1,1 0-1,-1-1 0,0 1 1,1 0-1,-1 0 0,0 0 1,0-1-1,1 1 0,-1 0 1,0-1-1,0 1 0,1 0 1,-1 0-1,0-1 1,0 1-1,0 0 0,0-1 1,1 1 1,9 31-123,-2 35 32,-2-66 98,63-49 0,-63 43-8,0 0-1,0 1 1,0-1-1,1 1 0,-1 0 1,1 1-1,1 0 0,-1 0 1,0 0-1,1 1 1,0 0-1,0 0 0,0 1 1,0 0-1,0 1 0,0 0 1,0 0-1,1 0 1,-1 1-1,0 1 0,9 0 2,-15 0-3,0 0-1,0 0 0,0 0 1,0 0-1,0 0 0,0 0 1,0 0-1,0 1 1,-1-1-1,1 1 0,-1-1 1,1 1-1,-1-1 0,1 1 1,-1 0-1,0 0 0,0 0 1,0 0-1,0 0 0,0 0 1,0 0-1,0 0 0,-1 0 1,1 1-1,-1-1 0,0 0 1,1 0-1,-1 0 0,0 1 1,0-1-1,-1 0 1,1 0-1,0 1 0,-1-1 1,0 1 3,-23 76-115,24-78 115,-27 58 162,27-57-43,2-6 17,16-23-56,-2 0 1,-1-2-1,-2 0 0,0 0 1,5-23-81,-14 38-4,4 22-109,3 122-53,-11-127 168,-1-1 0,1 0 0,0 1 0,-1-1 0,1 0 0,0 1 0,0-1 1,1 0-1,-1 1 0,0-1 0,1 0 0,-1 1 0,1-1 0,0 0 0,0 1 0,0-1 0,0 0 1,0 0-1,0 0 0,1 0 0,-1 0 0,1 0 0,-1-1 0,1 1 0,0 0 0,-1-1 0,1 1 1,0-1-1,0 0 0,0 1 0,0-1 0,1 0 0,-1 0 0,0-1 0,0 1 0,1 0 0,-1-1 1,0 1-1,1-1 0,-1 0 0,0 0 0,1 0 0,-1 0 0,1 0 0,-1 0 0,0-1 0,1 1-2,6-6 24,-1 0 0,1-1 0,-1 0-1,0-1 1,-1 1 0,0-1 0,0-1-1,-1 1 1,0-1 0,0 0-1,-1-1 1,0 1 0,0-1 0,-2 0-1,1 0 1,-1-1 0,0 1 0,-1-1-1,0-4-23,0 5 26,-1-1-1,0 1 1,-1-1-1,0 0 1,-1 1-1,0-1 1,-1 0-1,0 1 0,-1 0 1,-2-8-26,-12 22-79,-7 90 15,22-25 48,3-68 16,-1 0-1,0 1 1,1-1 0,-1 1-1,1-1 1,0 0 0,-1 0-1,1 1 1,0-1 0,0 0-1,0 0 1,0 0 0,0 0-1,0 0 1,0 0 0,0 0 0,0 0-1,0 0 1,0 0 0,1-1-1,-1 1 1,0-1 0,1 1-1,-1-1 1,0 1 0,1-1-1,-1 1 1,1-1 0,-1 0-1,0 0 1,1 0 0,-1 0-1,1 0 1,-1 0 0,1 0-1,-1-1 1,1 1 0,-1 0-1,0-1 1,1 1 0,-1-1 0,0 0-1,1 1 1,-1-1 0,1-1 0,186-118 86,-187 119-88,0 0-1,0 1 1,0-1-1,0 0 1,0 1 0,0-1-1,1 1 1,-1-1-1,0 1 1,0 0-1,1-1 1,-1 1-1,0 0 1,0 0 0,1 0-1,-1 0 1,0 0-1,1 0 1,-1 0-1,0 1 1,0-1-1,1 0 1,-1 1-1,0-1 1,0 1 0,0-1-1,1 1 1,-1-1-1,0 1 1,0 0-1,0 0 1,0 0-1,0-1 1,0 1 0,0 0-1,-1 0 1,1 0-1,0 0 1,0 1-1,-1-1 1,1 0-1,-1 0 1,1 0 0,-1 0-1,1 1 1,-1-1-1,0 0 1,0 1-1,1 0 3,25 106-68,-25-108 70,1 1 0,-1-1 0,0 1 0,1-1 0,-1 1 0,1-1 1,-1 0-1,1 1 0,-1-1 0,0 0 0,1 0 0,-1 0 0,1 0 0,-1-1 0,1 1 0,-1 0 0,1-1 0,-1 1 0,0 0 0,1-1 0,-1 0 0,0 1 0,1-1 0,-1 0 0,0 0 0,0 0 0,0 0 0,1 1 0,-1-2 0,0 1 0,0 0 0,0-1-2,1 1 5,126-83-483,-110 72-831,-7-1-715</inkml:trace>
  <inkml:trace contextRef="#ctx0" brushRef="#br0" timeOffset="314924.701">14425 5004 23333,'-6'25'632,"5"1"72,1 2-280,4-2-200,5-2-104,6-8-232,1-3-304,0-3-552</inkml:trace>
  <inkml:trace contextRef="#ctx0" brushRef="#br0" timeOffset="315169">14637 5317 13931,'-17'105'7865,"18"2"-5521,17 13-1877,-8-58-343,-2-1 1,-2 1-1,-4 43-124,-25-7 1678,22-95-1620,0-1-1,0 1 1,0-1 0,0 0 0,-1 1 0,1-1-1,0 0 1,-1 0 0,0 0 0,0 0 0,1 0-1,-1-1 1,0 1 0,0 0 0,0-1 0,-1 1 0,1-1-1,0 0 1,-1 0 0,1 0 0,0 0 0,-1 0-1,0 0 1,1-1 0,-1 1 0,1-1 0,-1 0-1,1 0 1,-1 0 0,0 0 0,1 0 0,-1 0 0,1-1-1,-1 1 1,1-1 0,-1 0 0,0 0-58,-4-4 29,1 1 0,-1-1 0,1-1 0,0 0 0,0 1 0,1-2 1,0 1-1,0-1 0,0 1 0,1-1 0,0 0 0,1-1 0,-1 1 0,1-1 0,1 0 1,-1 0-1,1 1 0,1-2 0,-1 1 0,2 0 0,-1 0 0,1 0 0,0 0 0,0 0 1,1-1-1,0 1 0,1 0 0,0 0 0,2-4-29,2-5-6,1 0 0,1 0 0,1 1 0,0 0 0,1 0 0,1 1 0,0 1 0,1 0 0,1 0 1,0 1-1,1 1 0,0 0 0,1 1 6,24-19-430</inkml:trace>
  <inkml:trace contextRef="#ctx0" brushRef="#br0" timeOffset="315946.786">15313 5261 20364,'-37'-1'4628,"12"35"-3339,6 56-1087,28 13 417,-9-101-593,1 1 0,0-1 0,0 1-1,0-1 1,0 0 0,1 1 0,-1-1-1,1 0 1,-1 0 0,1 0 0,0 0-1,0 0 1,-1 0 0,1-1 0,1 1 0,-1 0-1,0-1 1,0 0 0,1 1 0,-1-1-1,0 0 1,1 0 0,-1-1 0,1 1-1,0 0 1,-1-1 0,1 0 0,-1 1 0,1-1-1,0 0 1,-1 0 0,1-1 0,0 1-1,-1 0 1,1-1 0,2 0-26,10-5 42,0 0 0,0 0 0,0-1 0,-1-1-1,0-1 1,-1 0 0,0 0 0,0-2 0,-1 1 0,-1-2 0,1 1 0,5-10-42,14-36 88,-24 65-118,8 75-32,23 65 99,-37-145-22,0 0 0,1 0 0,0-1 0,-1 1-1,1-1 1,0 1 0,0-1 0,0 1 0,1-1 0,-1 0-1,1 0 1,-1 0 0,1 0 0,0-1 0,-1 1 0,1-1 0,0 1-1,0-1 1,0 0 0,0 0 0,0-1 0,0 1 0,0 0-1,1-1 1,-1 0 0,0 0 0,0 0 0,0 0 0,0 0 0,1-1-1,-1 1 1,0-1 0,0 0 0,0 0 0,0 0 0,0 0-1,0-1 1,-1 1 0,1-1 0,0 0 0,-1 0 0,1 0 0,-1 0-1,1 0 1,0-1-15,4-5 38,0 1 0,0-1 0,-1-1-1,0 1 1,0-1 0,-1 0 0,0 0 0,0-1-1,-1 1 1,-1-1 0,0 0 0,0 0-1,-1 0 1,0-1 0,-1 1 0,0 0 0,0-1-1,-1 1 1,-1-1 0,1 1 0,-2 0 0,0-1-1,0 1 1,-1 0 0,0 0 0,0 0-1,-1 1 1,-1-1 0,1 1 0,-3-2-38,7 10-2,0 0 0,0 1 0,0-1 0,0 0 0,0 1 0,0-1 0,0 0 0,-1 0 0,1 1-1,0-1 1,0 0 0,-1 1 0,1-1 0,0 0 0,-1 1 0,1-1 0,-1 1 0,1-1 0,-1 1 0,1-1 0,-1 1 0,1-1 0,-1 1 0,0-1 0,1 1 0,-1 0 0,0-1 0,1 1 0,-1 0 0,0 0 0,1-1 0,-1 1 0,0 0 0,1 0 0,-1 0 0,0 0 0,0 0 0,1 0 0,-1 0-1,0 0 1,1 0 0,-1 0 0,0 1 0,0-1 0,1 0 0,-1 0 0,0 1 0,1-1 0,-1 0 0,0 1 0,1-1 0,-1 0 0,1 1 0,-1-1 0,1 1 0,-1-1 0,1 1 0,-1 0 0,1-1 0,-1 1 0,1-1 0,0 1 0,-1 0 0,1-1 0,0 1 0,0 0 0,-1-1 0,1 1 2,-9 55-337,8-50 249,1-4-55,0 0-1,-1 1 1,1-1-1,1 1 1,-1-1-1,0 1 1,1-1-1,-1 0 1,1 1-1,0-1 1,-1 0-1,1 1 1,0-1-1,0 0 1,1 0-1,-1 0 1,0 0-1,1 0 1,-1 0-1,1 0 1,0-1-1,1 2 144,11 9 1286</inkml:trace>
  <inkml:trace contextRef="#ctx0" brushRef="#br0" timeOffset="316303.722">16083 5363 20508,'-103'26'5242,"97"-23"-5146,0 1 0,0 0 0,0 0 0,0 0 0,0 1 0,1 0 0,0 0 0,0 0 0,1 0 0,-1 1 0,1 0 0,0 0 0,1 0 0,-1 0 0,1 1 0,1-1 0,-1 1 0,1 0 0,0 0 0,-1 6-96,2-12 4,1 1 1,-1-1-1,0 1 1,1-1-1,-1 1 0,1-1 1,-1 1-1,1 0 1,0-1-1,0 1 1,-1-1-1,1 1 0,0 0 1,0-1-1,1 1 1,-1-1-1,0 1 0,1 0 1,-1-1-1,0 1 1,1-1-1,0 1 1,-1-1-1,1 1 0,0-1 1,0 0-1,0 1 1,0-1-1,0 0 1,0 0-1,0 0 0,0 0 1,1 1-1,-1-2 1,0 1-1,1 0 1,-1 0-1,1 0 0,-1-1 1,1 1-1,-1 0 1,1-1-1,-1 0 0,1 1 1,-1-1-1,1 0 1,0 0-1,-1 0 1,1 0-1,-1 0 0,1 0 1,0 0-1,-1-1 1,1 1-5,13-7 21,-1-1 0,0 0 0,0-1 0,-1-1 1,-1 0-1,1-1 0,-2 0 0,1-1 1,-2 0-1,1-1 0,-1-1-21,-2 6 12,-1-1 0,0 0 0,0 0 0,-1 0 1,0-1-1,-1 0 0,0 0 0,0 0 0,-1 0 0,0-1 0,-1 0 0,0 0 0,0-10-12,-6 4 26,0 18-12,-20 89-11,19-72 1,-1-4-2,2 0 1,0 1 0,1-1-1,0 0 1,1 1 0,1 0 0,0-1-1,1 1 1,2 4-3,-3-17-43,1 1 1,0-1-1,0 0 0,1 0 1,-1 0-1,0 0 1,1 0-1,-1 0 0,1-1 1,-1 1-1,1 0 0,0-1 1,0 1-1,0-1 0,0 0 1,0 1-1,0-1 0,0 0 1,0 0-1,1 0 1,-1-1-1,0 1 0,1-1 1,-1 1-1,0-1 0,1 0 1,-1 0-1,0 1 0,1-2 1,-1 1-1,1 0 0,-1-1 1,0 1-1,1-1 1,-1 1-1,0-1 0,0 0 1,0 0-1,1 0 0,-1 0 1,0-1-1,0 0 43,31-15-1542</inkml:trace>
  <inkml:trace contextRef="#ctx0" brushRef="#br0" timeOffset="316755.71">16429 5244 19540,'-13'19'974,"1"2"1,1-1-1,0 2 0,2-1 1,0 1-1,2 1 0,-4 18-974,10-40 25,0 1 0,0-1-1,1 1 1,-1 0-1,1-1 1,-1 1 0,1 0-1,0 0 1,0-1 0,0 1-1,0 0 1,0 0-1,0-1 1,0 1 0,0 0-1,1 0 1,-1-1 0,1 1-1,-1 0 1,1-1-1,0 1 1,-1-1 0,1 1-1,0-1 1,0 1 0,0-1-1,1 0 1,-1 1-1,0-1 1,0 0 0,1 0-1,-1 0 1,0 0 0,1 0-1,-1 0 1,1 0-1,0 0 1,-1-1 0,1 1-1,-1 0 1,1-1 0,0 0-1,0 1 1,-1-1-1,1 0 1,0 0 0,0 0-1,-1 0 1,1 0 0,0 0-1,0-1 1,-1 1-1,1 0 1,0-1 0,-1 0-1,1 1 1,-1-1 0,1 0-25,11-6 34,-1-1 0,-1 0 0,1 0 0,-2-1 0,1-1 0,-1 0 0,0 0 1,-1-1-1,-1 0 0,1 0 0,0-5-34,29-33 34,-38 49-35,0 1 0,0-1 0,0 1 0,0-1 0,0 0-1,0 1 1,0-1 0,1 1 0,-1-1 0,0 0 0,0 1 0,0-1 0,0 0 0,1 1 0,-1-1-1,0 0 1,0 1 0,1-1 0,-1 0 0,0 0 0,0 1 0,1-1 0,-1 0 0,0 0 0,1 0-1,-1 1 1,1-1 0,-1 0 0,0 0 0,1 0 0,-1 0 0,0 0 0,1 0 0,-1 0 0,1 0-1,-1 0 1,0 0 0,1 0 0,-1 0 0,1 0 0,-1 0 0,0 0 0,1 0 0,-1 0 0,0 0-1,1 0 1,-1-1 0,0 1 0,1 0 0,-1 0 0,0 0 0,1-1 0,-1 1 0,0 0 0,1 0-1,-1-1 1,0 1 0,0 0 0,1-1 0,-1 1 0,0 0 0,0-1 0,0 1 0,0-1 1,-1 40-70,1-35 71,-30 325 277,29-66 58,1-256-330,0 0 0,0-1 0,0 1 0,-1-1 0,0 1 0,-1-1 0,1 1 0,-1-1 0,-1 0 0,1 1 0,-1-1 0,0 0 0,0-1 0,-1 1 0,0-1 0,-1 3-6,2-8 27,1 1 0,0-1 1,0 0-1,-1 0 0,1-1 0,0 1 1,-1 0-1,1-1 0,0 1 0,0-1 1,0 0-1,-1 1 0,1-1 0,0 0 1,0-1-1,0 1 0,0 0 0,1 0 1,-1-1-1,0 1 0,1-1 0,-1 0 1,0 1-1,1-1 0,0 0 0,-1 0 1,1 0-1,0 0 0,0 0 0,0 0 1,1 0-1,-1-1 0,0 1 0,1 0 1,-1 0-1,1 0 0,0-1 0,0 1 1,0-2-28,-7-16-16,2-1 0,0 1 0,1-1 1,2 0-1,0 0 0,1 0 0,1 0 1,0 0-1,2 0 0,1 0 0,1 0 0,0 0 1,1 1-1,2 0 0,0 0 0,1 0 1,7-10 15,11-5-963,2 8 288</inkml:trace>
  <inkml:trace contextRef="#ctx0" brushRef="#br0" timeOffset="317364.077">17263 5247 16492,'-14'-33'6477,"-19"31"-4208,-31 39-1304,55-28-908,1 1 1,0 1-1,0-1 1,1 1-1,1 1 0,0-1 1,1 1-1,0 0 1,0 0-1,1 1 1,1-1-1,0 1 0,1 0 1,1-1-1,0 1 1,0 0-1,1 0 0,2 12-57,-2-23 11,0 0 0,0 0 0,0 0-1,1 0 1,-1 0 0,1 0-1,-1 0 1,1 0 0,0 0-1,0-1 1,0 1 0,0 0 0,0 0-1,0-1 1,0 1 0,1 0-1,-1-1 1,1 1 0,-1-1-1,1 0 1,-1 0 0,1 1-1,0-1 1,0 0 0,-1 0 0,1 0-1,0-1 1,0 1 0,0 0-1,0-1 1,0 1 0,0-1-1,0 0 1,0 0 0,0 0 0,0 0-1,0 0 1,0 0 0,0 0-1,0-1 1,0 1 0,0-1-1,0 1 1,0-1 0,0 0-1,0 0 1,0 0 0,0 0 0,-1 0-1,1 0 1,0 0 0,1-2-11,14-10 91,0-1 1,-1-1 0,-1 0-1,0-1 1,-1-1 0,-1 0-1,0-1 1,-2-1 0,0 1-1,-1-2 1,0 1 0,2-12-92,-9 22 40,0 1 0,0-1 1,-1 1-1,-1-1 0,1 0 0,-1 0 0,-1 0 1,0 0-1,0 1 0,-1-1 0,0 0 1,-2-9-41,3 18-1,0-1 1,1 0-1,-1 1 1,0-1 0,0 0-1,0 1 1,-1-1 0,1 0-1,0 1 1,0-1 0,0 0-1,0 1 1,-1-1-1,1 0 1,0 1 0,-1-1-1,1 1 1,0-1 0,-1 0-1,1 1 1,-1-1-1,1 1 1,-1 0 0,1-1-1,-1 1 1,1-1 0,-1 1-1,1 0 1,-1-1-1,0 1 1,1 0 0,-1-1-1,1 1 1,-1 0 0,0 0-1,1 0 1,-1 0-1,0 0 1,1-1 0,-1 1-1,0 1 1,1-1 0,-1 0-1,0 0 1,1 0-1,-1 0 1,0 0 0,1 0-1,-1 1 1,0-1 0,1 0-1,-1 1 1,1-1-1,-1 0 1,0 1 0,1-1-1,-1 1 1,-21 34-70,14-17-8,1 0 1,1 0-1,1 1 1,1 0-1,0 0 0,1 0 1,1 0-1,1 17 78,14-14-2749,-1-24 736</inkml:trace>
  <inkml:trace contextRef="#ctx0" brushRef="#br0" timeOffset="318107.971">17537 5156 16155,'0'0'5195,"0"9"-1953,-5 64-36,2-61-3133,1 1 1,1-1-1,0 1 1,0 0-1,2 0 1,-1-1 0,2 1-1,0 0 1,0-1-1,1 1 1,0-1-1,1 0 1,1 0-1,5 10-73,-8-19 14,-2-1-4,1 1 0,0-1 0,-1 1 0,1-1 0,1 0 0,-1 1 0,0-1 0,1 0 0,-1 0 1,1 0-1,-1 0 0,1 0 0,0 0 0,0 0 0,0-1 0,0 1 0,0-1 0,0 1 1,0-1-1,1 0 0,-1 0 0,0 0 0,1 0 0,-1 0 0,1-1 0,-1 1 0,1-1 1,0 1-1,-1-1 0,1 0 0,-1 0 0,1 0 0,-1 0 0,1-1 0,0 1-10,5-9 35,0 0 0,-1 0 0,0 0 1,-1-1-1,0 0 0,0 0 0,-1-1 0,0 0 0,-1 0 0,0 0 0,-1 0 0,0-1 0,-1 1 0,0-1 1,-1 1-1,0-1 0,-1 0 0,0 0 0,-1 1 0,0-1 0,-1 0 0,0 1 0,-1-1 0,-1 1 0,1 0 0,-3-2-35,6 12 0,0-1 0,0 1 0,0 0 0,0 0 0,0 0-1,0 0 1,-1-1 0,1 1 0,0 0 0,-1 0 0,1 0-1,-1 0 1,1 0 0,-1 0 0,0 0 0,1 0 0,-1 0-1,0 0 1,0 1 0,0-1 0,0 0 0,1 0-1,-1 1 1,0-1 0,0 0 0,0 1 0,-1-1 0,1 1-1,0 0 1,0-1 0,0 1 0,0 0 0,0-1 0,0 1-1,-1 0 1,1 0 0,0 0 0,0 0 0,0 0 0,0 0-1,-1 1 1,1-1 0,0 0 0,0 1 0,0-1 0,0 0-1,0 1 1,0-1 0,0 1 0,0 0 0,0-1-1,0 1 1,0 0 0,0 0 0,0-1 0,0 1 0,1 0-1,-1 0 1,0 0 0,1 0 0,-1 0 0,0 1 0,0 6-5,0 0 0,1 0 0,-1 0 0,2 0 0,-1 0 0,1 0 0,0 0 0,1 0 0,0 0 0,0 0 0,1-1 0,0 1 0,0-1 0,0 0 1,1 1-1,0-2 0,1 2 5,-2-4-2,0-1 1,0 1 0,0-1 0,0 1 0,0-1-1,1 0 1,-1 0 0,1-1 0,0 1 0,0-1-1,0 0 1,0 0 0,0 0 0,1 0 0,-1-1 0,0 0-1,1 0 1,-1 0 0,1 0 0,0-1 0,-1 0-1,1 0 1,-1 0 0,1 0 0,-1-1 0,1 1-1,-1-1 1,1 0 0,-1-1 0,4-1 1,3-1 5,-1 0 0,-1-1 0,1-1 0,-1 1 0,0-2 0,0 1 0,-1-1 1,1 0-1,-2-1 0,1 0 0,-1 0 0,0-1 0,-1 0 0,0 0 0,0 0 0,-1-1 0,0 0 1,-1 0-1,0 0 0,-1 0 0,0-1 0,0 0 0,0-4-5,-14 24-63,-43 137-1,40-53 64,15-92 0,1 1-1,-1-1 0,0 1 0,0-1 1,1 0-1,-1 0 0,0 1 0,1-1 1,-1 0-1,1 0 0,0 0 0,-1-1 0,1 1 1,0 0-1,-1-1 0,1 1 0,0-1 1,0 1-1,0-1 0,-1 0 0,1 0 1,0 0-1,0 0 0,0 0 0,0 0 1,0 0-1,-1-1 0,1 1 0,0-1 0,0 1 1,-1-1-1,1 0 0,0 0 0,-1 1 1,1-1-1,-1 0 0,1-1 0,-1 1 1,1 0-1,-1 0 0,0-1 0,2 0 1,7-3 3,13-5 5,-11 4-9,0 1 0,0 0 0,1 0 0,0 1 0,0 1 0,0 0 0,0 1 0,14-1 1,-27 4-2,1 0-1,-1 0 1,1 0-1,-1 0 1,0 0 0,1 0-1,-1 0 1,0-1-1,0 1 1,1 0-1,-1 0 1,0 0 0,0 0-1,0 0 1,0 0-1,0 0 1,-1 0-1,1 0 1,0 0 0,0 0-1,-1 0 1,1 0-1,0 0 1,-1 0-1,1 0 1,-1 0 0,1 0-1,-1-1 1,0 1-1,1 0 1,-1 0-1,0-1 1,1 1 0,-1 0-1,0-1 1,0 1-1,0-1 1,0 1 0,1-1-1,-1 0 1,0 1-1,0-1 1,0 0-1,-1 1 3,1-1 6,1 1-1,-1-1 1,1 1-1,-1-1 1,0 1-1,0-1 1,1 0-1,-1 1 1,0-1-1,0 0 1,1 0-1,-1 1 1,0-1-1,0 0 0,1 0 1,-1 0-1,0 0 1,0 0-1,0 0 1,1 0-1,-1 0 1,0 0-1,0-1 1,0 1-1,1 0 1,-1 0-1,0-1 1,1 1-1,-1-1 1,0 1-1,1 0 1,-1-1-1,0 1 1,1-1-1,-1 1 0,1-1 1,-1 0-1,1 1 1,-1-1-1,1 0 1,-1 1-1,1-1 1,0 0-1,-1 1 1,1-1-1,0 0 1,-1 0-1,1 0 1,0 1-1,0-1 1,0 0-1,0 0 1,0 0-1,0 1 0,0-1 1,0 0-1,0 0 1,0 1-1,1-2-5,0-51 272,0 48-252,-1 0-15,-1 1-1,1-1 1,0 1 0,1 0-1,-1-1 1,1 1 0,0 0-1,0-1 1,0 1 0,0 0-1,1 0 1,0 0 0,-1 0-1,2 0 1,-1 0-1,0 0 1,1 1 0,0 0-1,-1-1 1,2 1 0,-1 0-1,0 0 1,0 0 0,1 1-1,0-1 1,-1 1 0,1 0-1,0 0 1,0 0 0,0 0-1,4 0-4,95 8-813,-48-5-1533</inkml:trace>
  <inkml:trace contextRef="#ctx0" brushRef="#br0" timeOffset="319266.299">18608 4744 21397,'7'0'4543,"2"47"-3688,-43 185 349,14-133-725,20-96-465,-8 33 109,2 0 1,1 0-1,2 0 0,2 1 1,1-1-1,2 0 1,2 10-124,5-25 212,0-26 92,2-33 16,-8 13-282,-1 0 1,-2 0-1,0 0 1,-2 0-1,-1 0 1,0 0-1,-2 1 1,-4-12-39,8 32-27,-2 14-140,3 7 154,1-1 0,0 0-1,2 0 1,0 0 0,0 0-1,2 0 1,0 0 0,0-1-1,2 0 1,3 5 13,-9-17-1,1-1 1,0 1-1,-1-1 0,1 0 1,1 1-1,-1-1 0,0 0 1,0 0-1,1-1 0,-1 1 1,1 0-1,-1-1 0,1 1 0,0-1 1,0 0-1,0 0 0,0 0 1,-1 0-1,1-1 0,0 1 1,0-1-1,0 0 0,1 1 1,-1-1-1,0-1 0,0 1 0,0 0 1,0-1-1,0 0 0,0 1 1,-1-1-1,1 0 0,0-1 1,2 0 0,82-70 40,12-82 54,-99 154-97,0 0 1,-1 1 0,1-1-1,0 0 1,0 1 0,0-1-1,0 0 1,0 1 0,-1-1-1,1 0 1,0 1 0,0-1-1,0 0 1,0 1 0,0-1-1,0 1 1,0-1 0,0 0-1,0 1 1,0-1 0,0 0-1,1 1 1,-1-1 0,0 0-1,0 1 1,0-1 0,0 0-1,1 1 1,-1-1 0,0 0-1,0 1 1,0-1 0,1 0-1,-1 0 1,0 1 0,1-1-1,-1 0 1,0 0 0,0 0-1,1 1 1,-1-1 0,0 0-1,1 0 1,-1 0 0,1 0-1,-1 0 1,0 0-1,1 1 1,-1-1 0,0 0-1,1 0 1,-1 0 0,1 0 2,-17 188-51,16-186 51,0 0 0,0-1-1,0 1 1,1 0 0,-1 0 0,1 0-1,-1-1 1,1 1 0,-1 0 0,1-1-1,0 1 1,0-1 0,0 1 0,0-1-1,0 1 1,0-1 0,0 1 0,0-1-1,1 0 1,-1 0 0,0 0 0,1 1-1,-1-1 1,1-1 0,-1 1 0,1 0-1,0 0 1,-1-1 0,1 1 0,0 0-1,0-1 1,-1 0 0,1 1 0,0-1-1,0 0 1,-1 0 0,1 0 0,0 0-1,0 0 1,0-1 0,-1 1 0,1-1-1,0 1 1,0-1 0,-1 1 0,1-1 0,74-41 24,124-131 51,-200 173-77,1-1 0,-1 1 1,0-1-1,0 0 0,1 1 0,-1-1 0,0 1 1,1-1-1,-1 1 0,1-1 0,-1 1 0,1-1 1,-1 1-1,1-1 0,-1 1 0,1-1 0,-1 1 1,1 0-1,0 0 0,-1-1 0,1 1 0,-1 0 0,1 0 1,0-1-1,-1 1 0,1 0 0,0 0 0,-1 0 1,1 0-1,0 0 0,-1 0 0,1 0 0,0 0 1,-1 1-1,1-1 0,0 0 0,-1 0 0,1 0 1,0 1-1,-1-1 0,1 0 0,-1 1 0,1-1 0,-1 0 1,1 1-1,0-1 0,-1 1 0,0-1 0,1 1 1,-1-1-1,1 1 0,-1-1 0,0 1 0,1 0 1,-1-1-1,0 1 0,1-1 0,-1 1 0,0 0 0,0 0 2,-6 40-96,6-40 97,-2 3-4,-8 58-17,10-61 20,-1 0 0,1 0-1,0 1 1,0-1 0,0 0 0,0 1-1,0-1 1,0 0 0,0 1 0,1-1 0,-1 0-1,0 1 1,1-1 0,-1 0 0,1 0 0,-1 0-1,1 1 1,-1-1 0,1 0 0,0 0 0,0 0-1,0 0 1,0 0 0,0 0 0,0 0-1,0 0 1,0-1 0,0 1 0,0 0 0,0-1-1,0 1 1,0 0 0,1-1 0,-1 0 0,0 1-1,0-1 1,1 0 0,-1 1 0,0-1 0,1 0-1,-1 0 1,0 0 0,10-3 5,-1 0 0,0-1 0,-1 0 1,1 0-1,-1-1 0,1-1 0,-1 1 0,-1-1 0,1-1 0,-1 0 0,0 0 0,-1 0 0,7-9-5,-3 5 6,110-99 7,-120 109-18,-1 1 0,1-1 0,0 1-1,0-1 1,-1 1 0,1-1-1,0 1 1,0 0 0,-1-1 0,1 1-1,0 0 1,0 0 0,0 0 0,0-1-1,-1 1 1,1 0 0,0 0-1,0 0 1,0 0 0,0 1 0,-1-1-1,1 0 1,0 0 0,0 0 0,0 1-1,0-1 1,-1 0 0,1 1-1,0-1 1,-1 1 0,1-1 0,0 1-1,0-1 1,-1 1 0,1-1 0,-1 1-1,1-1 1,-1 1 0,1 0-1,-1 0 1,1-1 0,-1 1 0,1 0-1,-1 0 1,0-1 0,0 1-1,1 0 1,-1 0 0,0 0 0,0 0-1,0-1 1,0 1 0,0 0 0,0 1 5,-3 51-140,2-46 147,0 69 14,1-75-17,0 1 0,0-1 0,1 0 0,-1 1 0,0-1 0,1 0 0,0 1 1,-1-1-1,1 0 0,0 0 0,-1 0 0,1 0 0,0 0 0,0 0 0,0 0 0,0 0 0,0 0 0,0 0 0,0 0 0,1-1 0,-1 1 0,0 0 0,0-1 0,0 1 1,1-1-1,-1 1 0,0-1 0,1 0 0,-1 1 0,0-1 0,1 0 0,-1 0 0,1 0 0,-1 0 0,0 0 0,1 0 0,-1-1 0,0 1 0,1 0 0,-1-1 0,0 1 1,0-1-1,1 1 0,-1-1 0,0 0 0,0 1 0,0-1 0,0 0 0,1 0 0,-1 0 0,0-1-4,213-172 212,-213 174-217,0-1 1,-1 1-1,1 0 0,0-1 1,0 1-1,-1 0 0,1 0 0,0-1 1,0 1-1,-1 0 0,1 0 1,0 0-1,0 0 0,-1 0 0,1 0 1,0 0-1,0 0 0,0 1 1,-1-1-1,1 0 0,0 0 0,-1 1 1,1-1-1,0 0 0,0 1 1,-1-1-1,1 1 0,0-1 0,-1 0 1,1 1-1,-1 0 0,1-1 1,-1 1-1,1-1 0,-1 1 0,1 0 1,-1-1-1,0 1 0,1 0 1,-1-1-1,0 1 0,1 0 0,-1 0 1,0-1-1,0 1 0,0 0 1,0 0-1,0 0 0,0-1 0,0 1 1,0 0-1,0 0 0,0-1 0,0 1 1,0 0-1,-1 0 5,-4 50-68,5-47 69,-38 125 43,37-127-88,0-5-381,-5-14-442,-2-4 1819</inkml:trace>
  <inkml:trace contextRef="#ctx0" brushRef="#br0" timeOffset="319513.188">19629 4760 22789,'0'0'1624,"0"0"1001,0 0-1425,0 0-864,2 0-192,-1 2-64,1-1-32,39 29-752,-28-17-912</inkml:trace>
  <inkml:trace contextRef="#ctx0" brushRef="#br0" timeOffset="319746.037">20111 5140 23061,'0'1'60,"0"0"-1,0 0 1,1-1-1,-1 1 1,0 0 0,0 0-1,1 0 1,-1-1-1,0 1 1,1 0 0,-1 0-1,1-1 1,-1 1-1,1 0 1,-1-1 0,1 1-1,0-1 1,-1 1-1,1-1 1,-1 1 0,1-1-1,0 1 1,0-1-1,-1 1 1,1-1 0,0 0-1,0 0 1,0 1-1,-1-1 1,1 0 0,0 0-1,0 0 1,0 0-1,0 0 1,-1 0 0,1 0-1,0 0 1,0 0-1,0 0 1,0 0 0,-1-1-1,1 1 1,0 0-1,0-1 1,-1 1 0,1 0-1,0-1 1,0 1-1,-1-1 1,1 1 0,0-1-1,-1 1 1,1-1-60,44-32 806,-40 28-594,1 1-135,1 0-1,-1-1 1,-1 0 0,1 0 0,-1 0-1,0-1 1,0 0 0,-1 0 0,1 0-1,-1 0 1,-1-1 0,1 1 0,-1-1-1,0 0 1,-1 0 0,1-1 0,-2 1-1,1 0 1,-1-1 0,0 0-77,-3 5 11,1 0 0,-2 0 1,1 0-1,0 1 0,-1-1 0,1 1 0,-1 0 1,0 0-1,1 0 0,-1 0 0,0 0 1,0 0-1,-1 1 0,1 0 0,0-1 0,0 1 1,-1 0-1,1 1 0,-1-1 0,1 1 1,0-1-1,-1 1 0,1 0 0,-1 0 1,1 1-1,-1-1 0,1 1 0,-1-1 0,1 1 1,0 0-1,-1 0 0,1 1 0,0-1 1,0 1-1,0 0 0,0-1 0,0 1 1,-2 2-12,-3 5 7,1 0 1,-1 0-1,2 0 1,-1 1-1,1 0 0,1 0 1,0 1-1,0 0 1,1-1-1,0 2 1,1-1-1,1 0 1,-1 1-1,2-1 1,0 1-1,0-1 1,1 1-1,0 0-7,0-5 9,-1 1-1,2-1 1,-1 0 0,1 1-1,0-1 1,0 0-1,1 1 1,0-1 0,0 0-1,1 0 1,0-1-1,0 1 1,1 0 0,-1-1-1,1 0 1,1 0-1,-1 0 1,1 0 0,0-1-1,1 0 1,-1 0-1,1 0 1,0-1 0,0 0-1,0 0 1,1 0-1,-1-1 1,1 0 0,6 2-9,20-1-34</inkml:trace>
  <inkml:trace contextRef="#ctx0" brushRef="#br0" timeOffset="344060.62">4022 7740 21557,'25'-19'7444,"43"23"-8048,-39-1 1069,-18-2-549,0 0 0,0 0 0,0-2 0,0 1 0,0-1 0,0-1-1,0 0 1,0 0 0,0-1 0,0-1 0,-1 0 0,0 0 0,0-1 0,0 0 0,0-1 0,4-4 84,-13 9-1325,-1 1 762</inkml:trace>
  <inkml:trace contextRef="#ctx0" brushRef="#br0" timeOffset="344310.374">3984 7950 16588,'0'0'2728,"21"6"153,-4-8-1433,4-2-192,9-3-399,4-3-145,7-4-224,0 1-120,-3 3-216,1 1-88,-8 9-64,-2 5 24,-6 5-224,-4 0-344,-7 0-897,-12-10 1097</inkml:trace>
  <inkml:trace contextRef="#ctx0" brushRef="#br0" timeOffset="345137.895">4911 7251 19332,'0'0'1730,"0"0"-247,0 2-367,-64 486 1126,52-350-404,12-137-1820,1-1 1,-1 1-1,1-1 1,0 1 0,-1-1-1,1 0 1,0 1 0,-1-1-1,1 0 1,0 0 0,0 1-1,-1-1 1,1 0-1,0 0 1,0 0 0,-1 0-1,1 0 1,0 0 0,0 0-1,-1 0 1,1 0-1,0-1 1,0 1 0,-1 0-1,1 0 1,0-1 0,-1 1-1,1 0 1,0-1-1,-1 1 1,1 0 0,-1-1-1,1 1 1,0-1 0,-1 1-1,1-1 1,-1 0-1,1 1 1,-1-1 0,0 0-1,1 1 1,-1-1 0,0 0-1,1 1 1,-1-1-1,0 0 1,0 1 0,1-1-1,-1 0 1,0 0 0,0 1-1,0-1 1,0 0 0,0 0-1,0 1 1,0-1-1,-1 0 1,1 0 0,0 1-1,0-1 1,-1 0-19,2-1 21,40-79 192,4 1 0,4 2-1,2 2 1,24-23-213,-39 63-180,-34 34-369,-2 2-817,0 0-731</inkml:trace>
  <inkml:trace contextRef="#ctx0" brushRef="#br0" timeOffset="345373.001">5028 7661 19548,'6'6'2089,"3"1"-25,2 2-672,1 1-359,3 6-521,-1 2-208,2 2-232,6 2-24,-3 1-32,-1 1-16,2-1 24,-1-1-16,-1-6-632,1-6-473</inkml:trace>
  <inkml:trace contextRef="#ctx0" brushRef="#br0" timeOffset="346223.459">5069 7023 16492,'0'0'2639,"0"0"-91,0 0-771,0 0-520,0 0-369,-3 3-317,-1 0-527,1 1 0,0 0-1,0 0 1,1 0 0,-1 0-1,1 1 1,0-1 0,0 1-1,0 0 1,1-1 0,-1 1-1,1 0 1,0 0 0,1 0-1,-1 0 1,1 0-1,0 0 1,0-1 0,1 1-1,-1 0 1,1 0 0,0 0-1,1 2-43,-1-6 18,0 1-1,0-1 0,0 0 1,1 1-1,-1-1 0,0 0 1,0 0-1,1 0 0,-1 0 0,1 0 1,-1 0-1,1 0 0,-1-1 1,1 1-1,0 0 0,-1-1 0,1 1 1,0-1-1,0 0 0,-1 0 1,1 1-1,0-1 0,0 0 0,-1-1 1,1 1-1,0 0 0,0 0 1,-1-1-1,1 1 0,0-1 0,-1 1 1,1-1-1,-1 0 0,1 0 1,-1 0-1,1 1 0,-1-1 1,1-1-1,-1 1 0,0 0 0,1 0 1,-1 0-1,0-1 0,0 1 1,0-1-1,0 1 0,0-1 0,-1 1 1,1-1-1,0 0 0,-1 1 1,1-1-1,-1 0 0,1 1 0,-1-1 1,0 0-1,0-1-17,2 1 16,-1 0-1,0 0 1,0 0 0,-1 0 0,1 0-1,0 0 1,-1 0 0,1 0 0,-1-1-1,1 1 1,-1 0 0,0 0-1,0-1 1,0 1 0,0 0 0,-1 0-1,1-1 1,-1 1 0,1 0 0,-1 0-1,0 0 1,1 0 0,-1 0-1,0 0 1,-1 0 0,1 0 0,0 0-1,0 0 1,-1 1 0,1-1 0,-1 0-1,0 1 1,1-1 0,-1 1-1,0 0 1,0-1 0,0 1 0,0 0-1,0 0 1,0 0 0,0 1 0,0-1-1,-1 0 1,1 1 0,0 0-1,0-1 1,0 1 0,-2 0-16,1 2-1,-1 0 0,1 0 0,-1 0 0,1 0 0,0 1 0,0 0 0,0-1 0,0 1 0,0 0 0,1 1 0,-1-1 0,1 0 0,0 1 0,0-1-1,0 1 1,0 0 0,1-1 0,-1 1 0,1 0 0,0 0 0,0 0 0,1 0 0,-1 0 0,1 0 0,0 0 0,0 0 0,0 0 0,1 0 0,-1 0 0,2 3 1,-1-6 1,1-1 0,-1 0 0,1 1 0,-1-1 0,1 0 0,0 0 0,-1 0 0,1 0 0,-1 0 0,1 0 0,0-1 0,-1 1 0,1 0 0,-1-1 0,1 0 0,-1 1 0,1-1 0,-1 0-1,0 1 1,1-1 0,-1 0 0,0 0 0,1 0 0,-1 0 0,0-1 0,0 1 0,0 0 0,0 0 0,0-1 0,0 1 0,-1 0 0,1-1 0,0 1 0,-1-1 0,1 1 0,0-2-1,2-1-5,-1 0 0,1 1 0,-1-1 1,0 0-1,0-1 0,0 1 0,-1 0 0,1 0 1,-1-1-1,0 1 0,0-1 0,-1 1 0,1-1 1,-1 1-1,0-5 5,-14 0-2562,2 10-920</inkml:trace>
  <inkml:trace contextRef="#ctx0" brushRef="#br0" timeOffset="347013.651">5698 7122 17164,'12'-45'6902,"-12"44"-5695,0 1-453,-4 0-285,0 3-451,-1 0-1,1 0 0,0 0 0,0 0 0,0 1 0,1 0 1,-1-1-1,1 1 0,0 1 0,0-1 0,0 0 0,0 1 1,1-1-1,0 1 0,0 0 0,0 0 0,1 0 0,-1 1-17,-6 13 34,2-6 63,-103 255 1081,101-244-1151,2 0 0,0 1-1,2 0 1,1 0 0,1 0-1,1 0 1,1 1-1,1-1 1,1 0 0,3 8-27,-4-26-48,-1 0 0,1 0 0,1 0 0,-1 0 0,1-1 0,1 1 0,-1-1 0,1 0 0,0 1 0,0-1 0,1 0 0,0-1 0,0 1 0,0-1 0,1 0 0,0 0 1,-1 0-1,2 0 0,-1-1 0,1 0 0,-1 0 0,1-1 0,3 2 48,9-3-1881</inkml:trace>
  <inkml:trace contextRef="#ctx0" brushRef="#br0" timeOffset="347469.114">5999 7187 19428,'0'0'1822,"0"0"-151,0 0-401,0 4-437,-14 147 663,-6 163-582,15-303-1400,-7-15 2296</inkml:trace>
  <inkml:trace contextRef="#ctx0" brushRef="#br0" timeOffset="347639.777">5816 7404 17356,'22'6'1728,"5"0"80,0 0-679,4-3-249,0-1-248,1-2-328,-2-2-120,1-4-104,0 0-112,-5 2-728</inkml:trace>
  <inkml:trace contextRef="#ctx0" brushRef="#br0" timeOffset="347998.192">6259 7070 16732,'0'0'6473,"10"14"-4621,15 17-1634,-11-17-204,-1 1-1,0 0 0,-1 1 1,-1 0-1,-1 1 1,0 1-1,-1-1 0,-1 1 1,-1 1-1,0-1 1,-1 1-1,-1 0 0,-1 1 1,1 15-14,-8 2 8,-1-1 0,-2 1 0,-1-1 0,-2-1 1,-2 0-1,-1 0 0,-1-1 0,-12 20-8,-13 24-339</inkml:trace>
  <inkml:trace contextRef="#ctx0" brushRef="#br0" timeOffset="378969.758">7227 7343 17948,'-23'0'11302,"25"10"-11347,9-1 92,28 15-15,13-16 8,194-1 21,-245-7-385,-1 0-535,0 0-864,0 0-15</inkml:trace>
  <inkml:trace contextRef="#ctx0" brushRef="#br0" timeOffset="379298.855">7119 7676 18868,'0'0'1662,"3"0"-18,126-21 2722,-103 17-4285,1 0 0,0 1 0,0 2 1,0 1-1,0 0 0,0 3 0,0 0 0,0 1 0,17 6-81,-2 5 101,-40-14-90,-2-1-389,0-3-1005,0-10-809</inkml:trace>
  <inkml:trace contextRef="#ctx0" brushRef="#br0" timeOffset="324528.344">2787 7314 9994,'-20'-3'13113,"13"5"-10455,-2 3-2859,-4 1-1555,0-5 3560,3 3-1446,-104 73 494,101-62-843,1 0 0,0 1 1,2 0-1,-1 1 0,2 0 1,1 0-1,0 1 0,1 0 1,1 1-1,0-1 0,2 1 1,0 0-1,1 0 0,1 1 1,1-1-1,1 18-9,-1-36 8,1 1-1,-1-1 1,1 1-1,-1-1 1,1 1-1,0-1 1,0 1-1,0-1 1,0 1-1,0-1 1,0 1 0,0 0-1,0-1 1,1 1-1,-1-1 1,0 0-1,1 1 1,-1-1-1,1 1 1,0-1-1,0 0 1,-1 1-1,1-1 1,0 0 0,0 0-1,0 1 1,0-1-1,0 0 1,1 0-1,-1 0 1,0-1-1,0 1 1,1 0-1,-1 0 1,0-1-1,1 1 1,-1 0 0,1-1-1,-1 0 1,1 1-1,-1-1 1,1 0-1,-1 0 1,1 0-1,-1 0 1,1 0-8,13-14 52,-1 0 0,0-2 1,-1 0-1,-1 0 0,0-1 1,-2-1-1,0 1 0,2-7-52,-8 16 13,21-34 43,-3-2 1,-1 0 0,-2-1 0,-2-1-1,-3-1 1,-1 0 0,-2-1 0,-3 0-1,-1-3-56,1-41-64,-45 316 143,36-202-52,-1-5-11,1 1 0,0-1 0,2 1 0,0-1-1,1 1 1,0-1 0,1 0 0,2 0 0,-1 0 0,2 0 0,0-1 0,1 0-1,5 7-15,-6-17-332,0-6-981</inkml:trace>
  <inkml:trace contextRef="#ctx0" brushRef="#br0" timeOffset="325495.906">3143 7092 17828,'11'-27'4231,"-10"25"-3038,-1 2-451,1 4-275,1 21-271,-1 1 1,-1 0-1,-1-1 0,-1 1 0,-2-1 0,0 1 1,-2-1-1,-7 20-196,4-11 177,-2 10 68,4-25-74,2 0 1,1 0-1,0 0 1,1 1-1,1-1 1,1 1-1,1 0 1,1 7-172,0-27 17,0 1 0,0-1 0,0 1 0,1-1 0,-1 0 0,0 0 0,0 0 0,0 0 0,0 0 0,1 0 0,-1 0 0,0 0 1,0 0-1,0 0 0,0 0 0,1-1 0,-1 1 0,0-1 0,0 1 0,0-1 0,0 1 0,0-1 0,0 1 0,0-1 0,0 0 1,0 0-1,0 1 0,0-1 0,-1 0 0,1 0 0,0 0 0,-1 0 0,1 0 0,0 0 0,-1 0 0,1 0 0,-1 0 0,0 0 0,1-1 1,-1 1-1,0 0 0,1 0 0,-1 0 0,0-1-17,4-4 42,186-225 238,-152 157-2711,-38 63 713</inkml:trace>
  <inkml:trace contextRef="#ctx0" brushRef="#br0" timeOffset="325679.139">3282 7305 13523,'7'20'2969,"1"2"1327,3 3-2999,4 3-193,0 1-296,1 0-104,-2-3-184,1 1-112,0-7-175,-4-4-65,1-4-136,0-5-425,-5-8-1663</inkml:trace>
  <inkml:trace contextRef="#ctx0" brushRef="#br0" timeOffset="326315.861">2469 7912 18404,'-1'2'201,"0"0"-1,-1 0 1,1 0 0,0 1 0,1-1-1,-1 0 1,0 0 0,1 1-1,-1-1 1,1 0 0,-1 1 0,1-1-1,0 0 1,0 1 0,1-1-1,-1 0 1,0 1 0,1-1 0,-1 0-1,1 1 1,0-1 0,-1 0-1,1 0 1,0 0 0,1 0 0,-1 0-1,0 0 1,1 0 0,-1 0-1,1 0 1,-1 0 0,1-1 0,0 1-1,0-1 1,1 2-201,82 26 831,-58-30-709,-1-1 0,1-2 0,0 0 0,-1-2 0,0-1 0,-1-1 0,1-1 0,12-8-122,21-5 142,8 0-109,0 2 1,2 4-1,0 2 0,1 3 1,10 3-34,151-1 302,-233 6-1834,1 3-10</inkml:trace>
  <inkml:trace contextRef="#ctx0" brushRef="#br0" timeOffset="327329.22">2814 8400 17612,'4'-38'4557,"-3"34"-4263,0-1-1,0 1 1,0-1 0,-1 1-1,1-1 1,-1 0 0,0 1-1,-1-1 1,1 1-1,-1-1 1,0 1 0,0-1-1,0 1 1,-1 0 0,0-3-294,0 6 56,0-1 1,0 1-1,0 0 1,0 0-1,0 0 1,0 1 0,0-1-1,0 0 1,0 1-1,0 0 1,0-1-1,0 1 1,0 0 0,-1 0-1,1 0 1,0 0-1,0 0 1,0 1-1,0-1 1,0 1 0,0-1-1,-1 1 1,1 0-1,1 0 1,-1 0-1,0 0 1,0 0-1,0 0 1,0 0 0,1 1-1,-1-1 1,1 1-1,-2 1-56,-10 4 85,-110 60 44,113-59-132,0 1-1,1 0 0,1 1 1,0 0-1,0 0 1,1 1-1,0 0 1,0 0-1,1 0 0,1 1 1,0 0-1,1 0 1,0 1-1,1-1 0,0 1 1,1-1-1,1 1 1,0 0-1,0 0 1,1 0-1,1 0 0,2 9 4,-4-21 1,1 0 0,0 0 0,0 1 0,0-1 0,0 0 0,1 0 0,-1 0 0,0 1 0,0-1 0,1 0 0,-1 0 0,1 0 0,-1 0 0,1 0 0,-1 0 0,1 0 0,0 0 0,-1 0 0,1 0 0,0 0 0,0 0 0,0 0 0,-1 0 0,1-1 0,0 1 0,0 0 0,0-1 0,1 1 0,-1 0 0,0-1 0,0 0 0,0 1 0,0-1 0,0 0 0,1 1 0,-1-1-1,0 0 1,0 0 0,0 0 0,1 0 0,-1 0 0,0 0 0,0-1 0,0 1 0,1 0 0,-1 0 0,0-1 0,0 1 0,0-1 0,0 1 0,0-1 0,0 0 0,0 1 0,0-1 0,0 0 0,0 0 0,0 0 0,0 1 0,0-1 0,-1 0 0,1 0 0,0 0 0,0-1-1,30-37 26,-2-1-1,-2-1 1,-1-1 0,-2-2 0,-2 0-1,-2-2 1,-2 0 0,-2-1 0,-1-5-26,28-120 32,-43 170-40,-7 7-83,2 3 86,0 0 0,0 1 0,1 0-1,0 0 1,0 0 0,1 0 0,0 1 0,1-1-1,0 1 1,0 7 5,-28 239 29,46-180-42,3-53-2413,-11-20-973</inkml:trace>
  <inkml:trace contextRef="#ctx0" brushRef="#br0" timeOffset="327779.451">3265 7962 22093,'-1'10'4185,"0"19"-3111,-1 12-1124,-48 395 346,54-318-275,-4-117-500,-3-7-1996,-13-19 1087</inkml:trace>
  <inkml:trace contextRef="#ctx0" brushRef="#br0" timeOffset="327968.884">3047 8201 18956,'9'3'1616,"6"3"-15,5 4-641,12 8-480,5-2 0,5 0 24,6-3-24,3-10-136,-3-3-104,1-10-143,-6-4-25,-9-5-329,-5-4-639</inkml:trace>
  <inkml:trace contextRef="#ctx0" brushRef="#br0" timeOffset="385006.186">253 7499 18500,'-57'-22'8526,"52"23"-8404,0 0 1,0 0-1,0 0 1,0 1 0,0-1-1,0 1 1,0 1-1,1-1 1,-1 0-1,0 1 1,1 0-1,0 0 1,0 1-1,0-1 1,0 1-1,-1 2-122,-5 5 3,1 0-1,0 1 1,1-1-1,0 2 0,1-1 1,0 1-1,1 0 1,1 0-1,0 1 1,0 0-1,2 0 1,0 0-1,0 0 1,2 0-1,-1 1 1,2-1-1,0 1 1,1-1-1,0 1 0,1-1 1,0 0-1,2 0 1,-1 0-1,2 0 1,0-1-1,1 3-2,-4-13-38,-1 0-1,0 0 1,1 0 0,-1 0-1,1 0 1,0-1 0,0 1-1,0-1 1,0 1-1,0-1 1,0 0 0,1 0-1,-1 0 1,1 0-1,0 0 1,0 0 0,-1-1-1,1 1 1,0-1 0,0 0-1,0 0 1,1 0-1,-1 0 1,0-1 0,0 1-1,0-1 1,1 0-1,-1 0 1,0 0 0,0 0-1,0 0 1,3-1 38,25-18-2211,4-10-2203</inkml:trace>
  <inkml:trace contextRef="#ctx0" brushRef="#br0" timeOffset="385408.828">371 7166 17612,'-16'146'6246,"12"-107"-5763,2 1-1,2 1 0,1-1 0,2 0 0,2-1 1,1 1-1,7 18-482,7-14 412,-15-46-231,83-166 167,-88 167-349,1 0 0,-1 0-1,1 0 1,-1 0-1,1 0 1,0 0 0,0 0-1,-1 0 1,1 1-1,0-1 1,0 0 0,0 0-1,0 1 1,0-1-1,0 1 1,0-1 0,0 1-1,0-1 1,0 1-1,0 0 1,0-1 0,1 1-1,-1 0 1,0 0-1,0 0 1,0 0-1,0 0 1,1 0 0,-1 0-1,0 0 1,0 0-1,0 1 1,0-1 0,0 0-1,0 1 1,1-1-1,-1 1 1,0-1 0,0 1-1,0 0 1,0-1-1,-1 1 1,1 0 0,0 0-1,0-1 1,0 1-1,-1 0 1,1 0 0,0 0-1,-1 0 1,1 0-1,-1 0 1,1 0 0,-1 0-1,1 0 1,-1 1-1,0-1 1,1 0 1,5 20 1,-1-1 1,-1 1-1,-1 0 0,-1 0 1,0 0-1,-2 1 0,-1 19-1,0-1 207,9-61-1115,-3-4-664</inkml:trace>
  <inkml:trace contextRef="#ctx0" brushRef="#br0" timeOffset="385873.791">798 7395 21517,'0'0'1407,"-5"7"1073,-5 14-2314,1 1 0,2-1 0,0 2-1,1-1 1,1 1 0,1 0 0,1 0 0,1 0-1,1 9-165,16 20 669,-14-52-658,0 1 0,0 0 0,0-1 0,0 1-1,0-1 1,0 1 0,0-1 0,0 1 0,0-1-1,0 0 1,0 0 0,0 1 0,0-1 0,0 0 0,0 0-1,1 0 1,-1 0 0,0 0 0,0 0 0,0-1 0,0 1-1,0 0 1,0 0 0,0-1 0,0 1 0,0-1-1,0 1 1,0-1 0,0 1 0,0-1 0,0 1 0,0-1-1,0 0 1,-1 0 0,1 0 0,0 1 0,-1-1 0,1 0-1,0 0 1,-1 0 0,1 0 0,-1 0 0,1 0 0,-1 0-1,0 0 1,1 0 0,-1-1-11,7-10 16,-1 0 1,0-1-1,-1 0 0,0 0 1,-1-1-1,0 1 0,-1-1 0,-1 0 1,0 0-1,-1 1 0,-1-1 1,0 0-1,-1-3-16,32 184 15,-30-165-10,1 0-1,-1 0 1,0 0 0,1-1 0,-1 1 0,1 0 0,0-1-1,-1 1 1,1-1 0,0 0 0,0 0 0,0 1 0,0-1-1,0 0 1,0-1 0,0 1 0,0 0 0,0-1 0,1 1-1,-1-1 1,0 1 0,0-1 0,1 0 0,-1 0 0,0 0-1,0 0 1,1-1 0,-1 1 0,0-1 0,0 1 0,0-1-1,0 0 1,0 0 0,1 1 0,-1-2 0,-1 1 0,1 0-1,0 0 1,0-1 0,1 0-5,-2 0-58,0-1 1,0 1-1,0-1 0,-1 1 0,1-1 0,0 0 1,-1 1-1,0-1 0,1 0 0,-1 0 0,0 1 1,-1-1-1,1 0 0,0 1 0,-1-1 1,0 0-1,1 1 0,-1-1 0,0 1 0,0-1 1,0 1-1,-1-1 0,0 0 58,-4-14-817,2-3 2483</inkml:trace>
  <inkml:trace contextRef="#ctx0" brushRef="#br0" timeOffset="386371.074">977 7619 14747,'0'0'3386,"0"0"-344,0 0-1305,4-10 1201,1-4-2669,-2 5-122,0 0 0,0 1-1,1-1 1,0 1 0,1-1 0,0 1 0,0 1-1,1-1 1,0 1 0,0 0 0,0 0-1,1 1 1,0-1 0,6-2-147,-11 9 3,1 1 0,-1 0 0,0-1 0,1 1 0,-1 1 0,0-1 0,0 0-1,0 0 1,0 1 0,0-1 0,0 1 0,0 0 0,0-1 0,0 1 0,-1 0 0,1 0 0,-1 0 0,0 0 0,1 0 0,-1 1 0,0-1 0,0 0 0,0 1-1,-1-1 1,1 0 0,-1 1 0,1-1 0,-1 1 0,0-1 0,0 1 0,0-1 0,0 1 0,0-1 0,0 1 0,-1-1 0,1 1 0,-1 0-3,2 6 27,4 56 527,-4-63-500,20-23 97,34-98-48,-50 110-104,-5 6 0,1 0 0,0 0 0,0 0 0,0 1-1,0-1 1,1 1 0,-1-1 0,1 1 0,-1-1 0,1 1 0,0 0 0,0 0 0,0 0-1,0 0 1,1 0 0,-1 0 0,0 0 0,1 1 0,-1-1 0,1 1 0,0 0 1,-1 2-8,0 1 0,-1-1 1,1 1-1,0 0 0,-1-1 1,0 1-1,1 0 0,-1 0 1,0 0-1,0 0 0,0 0 1,0 1-1,0-1 0,-1 0 1,1 0-1,-1 1 0,1-1 1,-1 0-1,0 0 0,0 1 1,0-1-1,0 0 0,0 1 8,0 4-15,12 66-1006,-6-72-288,1-10 1649</inkml:trace>
  <inkml:trace contextRef="#ctx0" brushRef="#br0" timeOffset="387165.806">1440 7314 16972,'-17'91'6787,"11"-70"-6204,2 0-1,0 0 1,2 0 0,0 0-1,1 0 1,2 17-583,1-32 23,0 0 0,1 0 0,0 0-1,0-1 1,0 1 0,1-1 0,0 1 0,0-1-1,0 0 1,0-1 0,1 1 0,0-1 0,2 1-23,14 17 14,-13-12 30,0 1 1,-1 0 0,0 0-1,-1 1 1,-1 0-1,1 0 1,-2 1-1,0-1 1,0 1-1,-1 0 1,-1 0-1,0 0 1,-1 0 0,0 1-1,-1-1 1,-1 0-1,0 0 1,0 0-1,-1 0 1,-1 0-1,-1 0 1,1 0-1,-2-1 1,0 1-1,-6 10-44,10-21 22,1-1 0,-1 1 0,1-1 0,-1 0 0,1 1 0,-1-1 0,0 0 0,0 0 0,0 1 0,0-1 0,1 0 0,-2 0 0,1 0 0,0 0 0,0 0 0,0 0 0,0 0 0,-1-1 0,1 1 0,0 0 0,-1-1 0,1 1 0,0-1 0,-1 1 0,1-1 0,-1 1 0,1-1 0,-1 0 0,1 0 0,-1 0 0,1 0 0,-1 0 0,1 0 0,-1 0 0,1-1 0,-1 1 0,1-1 0,0 1 0,-1-1 0,1 1 0,-1-1 0,1 0 0,0 1 0,0-1 0,-1 0 0,1 0 0,-1-1-22,-5-7 11,1 0 0,0 0 0,0-1 0,0 0 0,2 0 0,-1-1 0,1 1 0,1-1 0,0 0 0,0 0 0,1 0 0,0 0 0,1-1 0,1 1 0,0 0 0,0 0 0,1-1 0,0 1 0,1-1-11,3-7-84,0 1-1,2-1 1,0 1-1,1 0 1,1 1-1,0 0 1,1 0-1,1 1 0,1 0 1,11-12 84,-13 17-18,-1-1 0,0-1 0,-1 1 0,0-1 0,-1 0 0,0-1 0,-1 0 0,-1 0 0,0 0 0,0-5 18,-5 18 37,47 56 62,-43-52-98,-3-1-1,0 0 0,0-1 0,0 1 0,0-1 0,1 0 0,-1 1 0,0-1 0,1 0 0,-1 0 0,1 0 0,-1 0 0,1 0 0,0 0 0,-1 0 0,1 0 0,0-1 0,0 1 0,-1-1 0,1 1 0,0-1 0,0 0 0,0 0 0,0 0 0,-1 0 0,1 0 0,0 0 0,0 0 0,0 0 0,0-1 0,-1 1 0,1-1 0,0 0 0,0 1 0,-1-1 0,1 0 0,0 0 0,-1 0 0,1 0 0,-1 0 0,1 0 0,-1 0 0,1-2 0,5-9 23,0 0 0,-1-1-1,0 0 1,-1 0 0,-1-1 0,0 1 0,-1-1-1,0 0 1,-1 0 0,-1 0 0,0 0-1,-1 0 1,0 0 0,-1 0 0,-2-8-23,3 22 1,-1 1 1,1-1 0,-1 1 0,1 0 0,-1-1-1,1 1 1,-1-1 0,1 1 0,-1-1-1,1 0 1,-1 1 0,0-1 0,1 0 0,-1 1-1,0-1 1,1 0 0,-1 0 0,0 1 0,1-1-1,-1 0 1,0 0 0,0 0 0,1 0-1,-1 0 1,0 0 0,1 0 0,-1 0 0,0 0-1,0-1 1,1 1 0,-1 0 0,0 0 0,1-1-1,-1 1 1,0 0 0,1-1 0,-1 1-1,1-1 1,-1 1 0,1 0 0,-1-1 0,1 0-1,-1 1 1,1-1 0,-1 1 0,1-1 0,-1 1-1,1-1 1,0 0 0,-1 1 0,1-1-1,0 0 1,0 1 0,0-1 0,-1 0 0,1 0-1,0 1 1,0-1 0,0 0 0,0 1-1,0-1 1,0 0-2,-8 25 4,0 1 0,1-1-1,1 2 1,2-1 0,0 0 0,2 1-1,1 0 1,1 0 0,2 14-4,-3-37-3,1 0 0,-1 0 1,1 0-1,-1 0 0,1 0 1,0 0-1,0-1 0,1 1 1,-1 0-1,1 0 0,-1 0 1,1 0-1,0 0 0,0-1 1,0 1-1,0 0 0,1-1 1,-1 1-1,1-1 0,-1 1 1,1-1-1,0 0 0,0 0 1,0 0-1,0 0 0,0 0 1,1 0-1,-1 0 0,0-1 1,1 1-1,0-1 0,-1 0 1,1 0-1,0 0 0,-1 0 1,1 0-1,0 0 0,0-1 1,0 0-1,0 1 0,0-1 1,-1 0-1,1 0 0,0-1 1,0 1 2,22-17-953,-1-10-488</inkml:trace>
  <inkml:trace contextRef="#ctx0" brushRef="#br0" timeOffset="388179.823">457 8484 19428,'-45'-64'7994,"43"63"-7961,1-1 0,-1 1 0,1 0 0,-1 0 0,0 0 0,1 0 0,-1 1 0,0-1 0,0 0-1,0 1 1,0-1 0,1 1 0,-1 0 0,0-1 0,0 1 0,0 0 0,0 0 0,0 0 0,0 0 0,0 1 0,0-1-1,0 1 1,0-1 0,1 1 0,-1-1 0,0 1 0,0 0 0,0 0 0,1 0 0,-1 0 0,1 0 0,-1 0 0,1 1 0,-1-1-1,1 0 1,0 1 0,-1-1 0,1 1 0,0 0-33,-5 10-5,0 1 0,0 1 1,1-1-1,1 1 0,1-1 0,0 1 0,0 0 0,1 1 0,1-1 0,1 0 1,0 0-1,2 12 5,-2-19 5,0-3-2,6 69 10,-6-72-12,0 1 0,1 0 1,-1-1-1,0 1 1,1-1-1,-1 1 0,1-1 1,-1 1-1,1-1 0,0 1 1,-1-1-1,1 0 1,0 1-1,0-1 0,0 0 1,0 0-1,0 0 0,1 0 1,-1 0-1,0 0 0,0 0 1,1 0-1,-1 0 1,1 0-1,-1-1 0,0 1 1,1-1-1,-1 1 0,1-1 1,0 1-1,-1-1 1,1 0-1,-1 0 0,1 0 1,-1 0-1,1 0 0,0 0 1,-1 0-1,1 0 0,-1-1 1,1 1-2,6-5 15,-1 0-1,-1-1 1,1 0 0,-1 0 0,0 0-1,0-1 1,0 0 0,-1 0 0,0 0-1,-1-1 1,0 1 0,0-1 0,0 0-1,-1 0 1,0-1 0,-1 1 0,1-5-15,2-2 23,0 0 0,-1 0 0,-1-1 0,-1 0 0,0 0 0,-1 1 0,0-1 0,-2 0 0,0 0 0,0 0 0,-2 0 0,0 0 0,-1 1 0,-4-12-23,7 24-14,-6 25-128,7-6 125,1 1 0,1 0 0,0-1 0,1 1-1,1-1 1,0 0 0,7 15 17,-11-30 0,0 1 1,0 0-1,0 0 0,0 0 0,1-1 1,-1 1-1,1 0 0,-1 0 0,1-1 1,0 1-1,-1 0 0,1-1 0,0 1 1,0-1-1,0 1 0,0-1 0,1 1 1,-1-1-1,0 0 0,1 0 0,-1 1 0,1-1 1,-1 0-1,1 0 0,-1 0 0,1-1 1,0 1-1,-1 0 0,1-1 0,0 1 1,0-1-1,-1 1 0,1-1 0,0 0 1,0 0-1,0 0 0,-1 0 0,1 0 1,0 0-1,0 0 0,0-1 0,-1 1 1,1-1-1,0 1 0,0-1 0,-1 0 0,1 0 1,0 1-1,-1-1 0,2-1 0,8-12 18,0-1-1,0 0 1,-1-1-1,-1 0 1,-1 0-1,0-1 1,-1 0-1,-1 0 1,-1-1 0,0-2-18,-4 19 0,5-15 14,0-1 0,-1 0 0,-1 0 0,-1 0 0,0 0-1,-1 0 1,-1-1 0,-1 1 0,0-1 0,-2-10-14,1 25-3,0 5-51,9 95-238,-2 58 206,-7-108 110,2 0 1,2 0-1,3 0 0,1-1 1,2 1-1,2-2 1,2 1-1,11 21-24,47 96 112,-101-202 707,-11-19-639,19 30-160,2-1 0,1-1 0,2-1 0,0-1 0,-7-21-20,23 50-49,0 1 0,1 0 1,-1 0-1,0-1 0,1 1 0,-1 0 1,1-1-1,0 1 0,0-1 1,0 1-1,0 0 0,0-1 0,0 1 1,1-1-1,-1 1 0,1 0 0,-1-1 1,1 1-1,0 0 0,0 0 1,0 0-1,0 0 0,1 0 0,-1 0 1,1 0-1,-1 0 0,1 0 0,-1 0 1,1 1-1,0-1 0,0 1 0,0-1 1,0 1-1,0 0 0,0 0 1,0 0-1,0 0 0,1 0 0,0 0 49,23-10-1845</inkml:trace>
  <inkml:trace contextRef="#ctx0" brushRef="#br0" timeOffset="388491.777">983 8306 24093,'0'1'80,"0"0"0,0 0 1,0-1-1,-1 1 0,1 0 0,0 0 0,0-1 0,-1 1 0,1 0 0,0 0 0,-1-1 1,1 1-1,-1 0 0,1-1 0,-1 1 0,1-1 0,-1 1 0,0-1 0,1 1 1,-1-1-1,1 1 0,-1-1 0,0 1 0,0-1 0,1 0 0,-1 1 0,0-1 1,0 0-1,1 0 0,-1 0 0,0 1 0,0-1 0,0 0 0,1 0 0,-1 0 0,0 0 1,0 0-1,1-1 0,-1 1 0,0 0 0,0 0 0,0 0 0,1-1 0,-1 1 1,0 0-1,1-1 0,-1 1 0,0-1 0,1 1 0,-1-1 0,0 1 0,1-1 1,-1 1-1,1-1 0,-1 1 0,1-1 0,-1 0 0,1 1 0,0-1 0,-1 0 1,1 0-1,0 1 0,-1-1 0,1 0-80,-6 20 8,1 0 0,1 1 0,1 0 0,1-1 1,0 1-1,2 0 0,0 0 0,1 0 0,1 0 0,1 0 0,5 18-8,-7-36-24,-1 0 0,1-1 0,-1 1 0,1 0-1,0 0 1,-1-1 0,1 1 0,0-1 0,0 1-1,1-1 1,-1 1 0,0-1 0,0 0 0,1 0 0,-1 1-1,0-1 1,1 0 0,-1 0 0,1 0 0,0 0 0,-1-1-1,1 1 1,0 0 0,-1-1 0,1 1 0,0-1-1,0 0 1,0 1 0,-1-1 0,1 0 0,0 0 0,0 0-1,0 0 1,0-1 0,-1 1 0,1 0 0,0-1-1,0 1 1,-1-1 0,1 0 0,0 1 0,-1-1 0,1 0-1,0 0 1,-1 0 0,0 0 0,1 0 0,-1-1-1,1 1 1,-1 0 0,0-1 0,0 1 0,0-1 0,0 1 24,20-25-375</inkml:trace>
  <inkml:trace contextRef="#ctx0" brushRef="#br0" timeOffset="388845.906">1163 8327 19628,'-17'59'5204,"10"-37"-4921,0 0-1,2 1 1,0-1-1,2 1 1,0 0-1,2 0 1,1 21-283,0-43 14,-1 0 0,1 0 0,0 0 0,0 0 0,0 0 0,0 0 0,0 0 0,0 0 0,0 0 0,0 0 0,0 0 0,0 0 0,0 0 0,1 0 0,-1 0 0,0 0 0,1 0 0,-1 0 0,1 0 0,-1 0 0,1-1 0,-1 1 0,1 0 0,0 0 0,-1 0 0,1-1 0,0 1 0,0-1 0,0 1 0,-1 0 0,1-1 0,0 1 0,0-1 0,0 0 0,0 1 0,0-1 0,0 0 0,0 1 0,0-1 0,0 0 0,0 0 0,0 0 0,0 0 0,0 0 0,0 0 0,0 0 0,0 0 0,0-1 0,0 1 0,0 0 0,0 0 0,0-1 0,-1 1 0,1-1 0,0 1 0,0-1 0,0 1 0,0-1-14,7-10 44,-1 1 1,0-2 0,0 1-1,-1-1 1,-1 0-1,0 0 1,-1 0 0,0-1-1,2-10-44,-4 16 7,26-153 116,-28 157-139,1 8-32,34 289-68,-35-293 86,0 0 1,0 0-1,0-1 1,0 1 0,0 0-1,0 0 1,0 0-1,0-1 1,0 1 0,0 0-1,1 0 1,-1 0-1,0-1 1,0 1 0,1 0-1,-1 0 1,1-1-1,-1 1 1,0 0 0,1-1-1,0 1 1,-1-1-1,1 1 1,-1 0 0,1-1-1,-1 1 1,1-1 0,0 0-1,0 1 1,-1-1-1,1 1 1,0-1 0,-1 0-1,1 0 1,0 1-1,0-1 1,0 0 0,-1 0-1,1 0 1,0 0-1,0 0 1,0 0 0,-1 0-1,1 0 1,0 0-1,0-1 30,6-12-1487</inkml:trace>
  <inkml:trace contextRef="#ctx0" brushRef="#br0" timeOffset="389295.594">1417 8331 21101,'-16'237'4875,"18"-199"-4684,2 0-1,1 0 1,2-1-1,2 1 0,5 12-190,16 85 104,-29-109 295,-5-33 513,-8-61-804,4-1 0,2 0 0,4 1 0,2-1 1,3 0-1,9-41-108,-12 107-4,0 0 1,0 0 0,1 0-1,-1 0 1,1 0 0,0 0-1,-1 0 1,1 0 0,1 0-1,-1 1 1,0-1 0,1 0-1,-1 1 1,1-1 0,0 1-1,0-1 1,0 1 0,0 0 0,0 0-1,0 0 1,1 0 0,-1 0-1,1 1 1,-1-1 0,1 1-1,0 0 1,0-1 0,-1 1-1,1 0 1,0 1 0,0-1-1,0 0 1,0 1 0,0 0-1,0-1 1,0 1 0,0 1 0,0-1-1,3 1 4,-3 2-9,0 0 0,-1 0 0,1 0 0,-1 1 0,1 0-1,-1-1 1,0 1 0,0 0 0,-1 0 0,1 0 0,-1 0 0,0 0 0,0 0-1,0 1 1,-1-1 0,1 0 0,-1 1 0,0-1 0,0 0 0,-1 0 0,1 1-1,-1-1 1,0 0 0,0 0 0,-1 3 9,-1 5 8,0 0 0,-1 0 0,0 0 0,-1-1 0,0 0 0,-1 0 0,0 0 0,-1-1 0,0 0 0,-1 0 0,0-1 0,0 0 0,-1 0 0,-2 1-8,-33-3-1510,34-14-233</inkml:trace>
  <inkml:trace contextRef="#ctx0" brushRef="#br0" timeOffset="389544.742">1676 8327 17636,'3'10'3064,"-1"5"-15,2 6-1649,-1 3-255,1 5-417,-1 0-224,-1 0-320,2-1-72,-1-5-72,-1-2-16,-1-7 0,0 0 16,-1-7-176,0-7-320,0 0-1112</inkml:trace>
  <inkml:trace contextRef="#ctx0" brushRef="#br0" timeOffset="389995.807">1784 8014 20108,'0'0'1961,"0"0"-110,1 3-599,28 149 1924,-24-95-2871,7 40-157,-4-22-132,3 0 1,3-1-1,5 3-16,-18-75-149,-1-2-183,-3-2-323,-60-72-2672,15-15 3528,45 86-100,2 0 0,-1 0 0,0-1 0,1 1 0,-1 0 1,1-1-1,0 1 0,0-1 0,0 0 0,1 1 0,0-1 0,-1 0 0,1 1 0,0-1 1,1 0-1,-1 0 0,0 1 0,1-1 0,0 1 0,0-1 0,0 0 0,1 1 0,-1 0 1,1-1-1,0 1 0,0 0 0,0 0 0,0 0 0,0 0 0,1 0 0,-1 0 0,1 1 1,0-1-1,-1 1 0,1 0 0,1 0 0,-1 0 0,2-1-101,95-48-359,-85 42 1726</inkml:trace>
  <inkml:trace contextRef="#ctx0" brushRef="#br0" timeOffset="390257.576">1660 8109 25958,'-3'-11'1104,"2"-1"80,1 2-384,4 2-552,1 1-168,1 4 24,2 0-544,-3 3-3129</inkml:trace>
  <inkml:trace contextRef="#ctx0" brushRef="#br0" timeOffset="391002.788">2125 8354 19820,'-15'-54'6735,"13"52"-6649,0 0 0,1-1 0,-1 1 0,0 0 0,0 0 0,0 0 0,0 1 0,0-1 0,0 0-1,-1 1 1,1-1 0,-1 1 0,1 0 0,-1 0 0,1 0 0,-1 0 0,0 0 0,1 0 0,-1 1 0,0-1 0,0 1-1,1 0 1,-1 0 0,0 0 0,0 0 0,1 1 0,-1-1 0,-2 1-86,0 3 2,1-1 1,-1 1-1,1 0 0,0 1 0,1-1 1,-1 1-1,1 0 0,0-1 1,0 1-1,0 1 0,0-1 1,1 0-1,0 1 0,0-1 1,1 1-1,-1 0 0,1-1 1,1 1-1,-1 0 0,1 0 1,0 0-1,0-1 0,0 1 1,1 0-1,0 0 0,0-1 1,1 1-3,18 57 45,-18-63-40,0 0 0,0 0 0,0 0 1,0 0-1,-1 0 0,1-1 0,0 1 0,0 0 0,-1-1 1,1 0-1,0 1 0,-1-1 0,1 0 0,-1 0 0,1 0 1,-1 0-1,1 0 0,-1 0 0,1 0 0,-1-1 0,0 1 1,0 0-1,0-1 0,0 1 0,0-1 0,0 1 0,0-1 1,0 0-1,0 1 0,-1-1 0,1 0 0,-1 0 0,1 1 1,-1-1-1,0-1-5,1 0 6,4-7 7,-1 0 0,0 0 0,-1-1 0,0 0 0,0 1 0,-1-1 0,-1 0 0,0 0 0,0 0 1,-1 0-1,-1-3-13,1 12-22,1 4-27,15 156-214,-6-70 342,-7-92-48,16-47 3,-2-1 0,-3-1 1,-2 0-1,-2-1 1,-3-1-1,-2-4-34,8-157 66,-15 197-91,-4 41-9,6-20 30,-8 26 1,1 0 1,2 0-1,1 1 0,1 0 1,1-1-1,2 1 0,1 0 1,1 0-1,1 0 0,2-1 1,1 1-1,1-1 0,1-1 1,2 1-1,10 19 3,26 5-208,-21-42-67</inkml:trace>
  <inkml:trace contextRef="#ctx0" brushRef="#br0" timeOffset="393060.042">8689 7131 17092,'0'0'3132,"1"-1"5031,1 7-7246,-3 189-939,3 87 137,3-253-2025,-5-29-52</inkml:trace>
  <inkml:trace contextRef="#ctx0" brushRef="#br0" timeOffset="393391.583">8405 7698 17948,'0'0'1779,"5"1"1362,33 17-1806,-27-11-1052,1-1 0,0 0 0,0-1 0,1 0 0,0-1-1,-1-1 1,1 0 0,1 0 0,-1-1 0,0-1 0,1-1 0,2 1-283,267-74 552,-231 63-2304,-48 4 823</inkml:trace>
  <inkml:trace contextRef="#ctx0" brushRef="#br0" timeOffset="393746.861">8324 7203 18548,'2'-16'2456,"1"2"289,4 1-873,6 5-591,5 3-369,11 2-600,7 3-96,2 0-112,5 0-48,-4 0-32,-1 0-8,2-3 0,-4 0-16,1-1 24,-5-5 40,-5-1-168,1-6-504,-7-6 1088</inkml:trace>
  <inkml:trace contextRef="#ctx0" brushRef="#br0" timeOffset="395188.793">9435 6851 11618,'36'-54'10479,"-35"52"-8995,-1 2-398,0 0-337,-3 17-98,-104 199 13,93-185-586,2 0 0,0 1 0,3 1 1,0 0-1,2 0 0,2 1 0,1 0 0,1-1 0,2 1 0,1 0 0,2 0 1,3 13-79,-4-40-62,0 0 1,0 1 0,1-1 0,0 0 0,0-1 0,1 1-1,0 0 1,0-1 0,1 1 0,-1-1 0,1 0 0,1 0 0,-1-1-1,4 4 62,10 0-1375</inkml:trace>
  <inkml:trace contextRef="#ctx0" brushRef="#br0" timeOffset="395544.142">9797 6877 19628,'2'6'3218,"1"10"-2759,0 0 0,-1 1 0,-1 0 0,0-1 0,-1 1 0,-1 0 0,-1 0 0,-1-1 0,-1 4-459,-1 23 286,-34 359 229,28-343-767,5-59-788,1-9-449</inkml:trace>
  <inkml:trace contextRef="#ctx0" brushRef="#br0" timeOffset="395795.652">9600 7251 21357,'0'0'1136,"0"0"384,24-5-408,-5 5-576,5 0-79,9 0-49,3 0-40,2 0-176,-4-1-80,4-2 16,-5 2-144,2-2-1104,0 3-169</inkml:trace>
  <inkml:trace contextRef="#ctx0" brushRef="#br0" timeOffset="395993.453">10063 6848 17140,'0'0'3226,"0"0"-418,2 3-1499,118 203 488,-110-172-1811,-1 1 0,-2 0 0,-2 0 0,-1 0 0,-2 0 1,-1 1-1,-2-1 0,-1 1 0,-2-1 0,-1 0 0,-2 0 0,-2-1 0,-1 0 0,-1 0 0,-13 24 14,-19 35-1050</inkml:trace>
  <inkml:trace contextRef="#ctx0" brushRef="#br0" timeOffset="537163.828">10983 7286 11450,'-9'8'13670,"33"-6"-8202,-18-2-6939,161 26 1634,29 0 202,-175-26-380,16 0 223,-52-9-524,-8 6-1080</inkml:trace>
  <inkml:trace contextRef="#ctx0" brushRef="#br0" timeOffset="538985.804">12164 7111 13643,'19'-40'8420,"-19"39"-7393,-15-10 3309,-67-2-3481,74 13-782,3-1-58,0 0-1,-1 0 1,1 1 0,0-1 0,0 1 0,-1 1-1,1-1 1,0 0 0,0 1 0,-1 0 0,1 1 0,0-1-1,0 1 1,0 0 0,0 0 0,1 0 0,-1 1-1,1-1 1,-1 1 0,1 0 0,0 1 0,0-1-1,0 1 1,0 0 0,1 0 0,0 0 0,0 0 0,0 0-1,0 1 1,0 0-15,-1 12-6,1 1 0,0 0 0,2 0 0,0 0-1,1 0 1,0 0 0,2 0 0,0 0 0,1 0 0,1 0-1,0-1 1,1 1 0,2-1 6,-7-15 1,2 1-1,-1-1 0,0 0 1,0 1-1,1-1 1,-1 0-1,1 0 0,-1 0 1,1 0-1,0-1 1,0 1-1,0 0 0,0-1 1,0 1-1,0-1 1,0 0-1,1 1 0,-1-1 1,1 0-1,-1 0 1,0-1-1,1 1 0,-1-1 1,1 1-1,0-1 1,-1 0-1,1 0 1,-1 0-1,1 0 0,-1 0 1,1 0-1,0-1 1,-1 1-1,1-1 0,-1 0 1,0 0-1,1 0 1,-1 0-1,0 0 0,1 0 1,-1-1-1,0 1 1,0-1-1,0 0 0,0 1 1,0-2-1,14-12 51,-1 0 1,-1 0-1,-1-1 1,0-1-1,-1-1 1,-1 0-1,-1 0 1,0-1-1,-1 0 1,-1-1-1,-1 1 1,-1-2-1,-1 1 0,0-1 1,0-17-52,-3 27 16,0 1 0,-1 0-1,-1-1 1,0 0 0,-1 1 0,1-1 0,-2 1 0,0-1-1,0 1 1,-1 0 0,0 0 0,-1 0 0,0 0 0,0 1-1,-1-1 1,0 1 0,-1 0 0,0 1 0,-1-1 0,1 1-1,-2 0 1,1 1 0,-1 0 0,0 0 0,0 1-1,-1 0 1,0 0 0,0 1 0,0 0 0,-1 0 0,0 1-1,0 1 1,0 0 0,0 0 0,0 1 0,-1 0 0,1 1-1,-2 0-15,-44 2 38,68-12-77,74 5-40,260 11 89,-324-20-738,-25 5-914</inkml:trace>
  <inkml:trace contextRef="#ctx0" brushRef="#br0" timeOffset="540569.334">12708 6706 21157,'0'0'1447,"0"0"137,1 7 374,-26 226-685,16-172-1142,-41 192 1604,50-252-1594,0-1 14,1-3-3,23-72-40,3 2 0,4 1-1,2 1 1,4 2 0,28-38-112,-60 100-170,4-8 364,-6 6-3080,-3 9 653</inkml:trace>
  <inkml:trace contextRef="#ctx0" brushRef="#br0" timeOffset="540834.889">12740 7035 23973,'8'0'1128,"0"-2"337,1 2-345,-1 3-632,0 2-200,3 6-248,-1 1-16,3 7-24,0 3-8,2 0-160,-5 1-216,0-2-824,-3 0-505</inkml:trace>
  <inkml:trace contextRef="#ctx0" brushRef="#br0" timeOffset="541688.94">13266 6642 15963,'0'0'-667,"-6"-1"11211,-8 17-10287,1 0-1,1 0 0,0 1 1,1 1-1,1 0 1,0 0-1,1 1 1,2 1-1,-3 7-256,-4 7 235,2-4-194,1 1 0,1 1-1,2 0 1,1 0-1,2 0 1,1 1 0,1 0-1,2 0 1,1 0 0,2 0-1,2 6-40,-4-36-31,0 1 0,0-1-1,0 0 1,0 1 0,1-1 0,-1 0 0,1 0-1,0 0 1,0 1 0,0-1 0,0 0-1,1 0 1,-1 0 0,1 0 0,0-1-1,-1 1 1,1 0 0,1-1 0,-1 1-1,0-1 1,1 0 0,-1 0 0,1 0 0,-1 0-1,1 0 1,0 0 0,0-1 0,0 0-1,0 1 1,0-1 0,1 0 31,12-5 168</inkml:trace>
  <inkml:trace contextRef="#ctx0" brushRef="#br0" timeOffset="541996.586">13476 6790 22293,'-2'6'2915,"2"-5"-2896,-20 67 645,2 1 0,3 1 0,-1 41-664,-1 93-287,16-202-674,-2-5-147,-11-12 874</inkml:trace>
  <inkml:trace contextRef="#ctx0" brushRef="#br0" timeOffset="542279.35">13231 7019 22581,'0'0'1184,"0"0"288,0 0-447,20 10-505,-1-7-96,8-5-88,6 0-136,5-3-120,2-4-40,2 2-32,-1 1 88,-9 5-632,-6-1-816</inkml:trace>
  <inkml:trace contextRef="#ctx0" brushRef="#br0" timeOffset="542449.363">13720 6569 12267,'0'0'4873,"0"0"1371,4 2-5052,2 5-1049,-1 0 0,0 0 0,0 1-1,0-1 1,-1 1 0,-1 0 0,1 0 0,-1 1 0,-1-1 0,1 1-1,-2-1 1,1 1 0,-1 0 0,0-1 0,-1 1 0,0 0 0,-1 5-143,4 14 242,3 6-163,-2 0-1,-1 0 1,-1 1-1,-2-1 0,-1 1 1,-2-1-1,-2 0 1,-1 0-1,-1 0 1,-2-1-1,-1 0 1,-3 2-79,-67 87-362,51-94-931</inkml:trace>
  <inkml:trace contextRef="#ctx0" brushRef="#br0" timeOffset="543507.575">12486 6464 12451,'0'0'2263,"0"0"555,0-7-83,1-6-2560,2 0 0,-1 0 0,2 0 0,0 0 0,0 1 0,1-1 0,1 1 0,0 0 0,1 1 0,0-1 0,0 1 0,2 1 0,3-5-175,7-12 390,505-680 1721,-345 459-1091,94-88-1020,326-416 1544,-207 297-690,-271 347-748,-119 107-128,-2 1-34,-1 6-456,-3 17-643,-10-6-542</inkml:trace>
  <inkml:trace contextRef="#ctx0" brushRef="#br0" timeOffset="544017.064">12543 5794 11498,'25'-30'12092,"-23"59"-10217,-10 5-1716,-3 0 0,0-1-1,-2 0 1,-2-1 0,-7 10-159,-1 6 96,6-16 25,2 0-1,1 0 1,2 2 0,1-1 0,1 2 0,2-1-1,2 1 1,1 0 0,0 25-121,5-59 16,-1 0 0,1 0 0,0 0-1,0 0 1,0 0 0,0 0 0,0 0 0,0 0 0,0-1 0,0 1 0,0 0 0,0 0-1,0 0 1,1 0 0,-1 0 0,0 0 0,1-1 0,-1 1 0,0 0 0,1 0 0,-1 0-1,1-1 1,0 1 0,-1 0 0,1-1 0,-1 1 0,1 0 0,0-1 0,-1 1 0,1-1 0,0 1-1,0-1 1,0 1 0,-1-1 0,1 0 0,0 1 0,0-1 0,0 0 0,0 0 0,0 0-1,0 0 1,-1 1 0,1-1 0,0 0 0,0 0 0,0-1 0,0 1 0,0 0 0,0 0-1,0 0 1,0-1 0,-1 1 0,1 0 0,0-1 0,0 1 0,0-1 0,-1 1 0,1-1-1,0 1 1,0-1-16,196-140 1242,-41 68-610,-121 56 458</inkml:trace>
  <inkml:trace contextRef="#ctx0" brushRef="#br0" timeOffset="545525.987">15682 2972 17140,'-13'-58'6482,"12"57"-6402,0-1 0,0 1 1,0-1-1,0 1 1,0 0-1,0 0 1,0-1-1,-1 1 0,1 0 1,0 0-1,-1 0 1,1 1-1,-1-1 1,1 0-1,-1 0 0,1 1 1,-1-1-1,1 1 1,-1-1-1,0 1 0,1 0 1,-1 0-1,0 0 1,1 0-1,-1 0 1,0 0-1,1 0 0,-1 0 1,0 1-1,1-1 1,-1 0-1,0 1 0,1 0 1,-1-1-1,0 2-80,-5 3 14,1 1 1,-1 1-1,2-1 0,-1 1 0,1 0 0,0 0 1,0 1-1,1-1 0,0 1 0,0 0 0,1 0 0,0 1 1,1-1-1,-1 0 0,1 6-14,2-13 1,-6 14-4,1 0 0,1 1 0,1-1 0,0 1 0,1 0 0,1 0 0,0 0 0,1 1 0,1-1 3,0-15 4,-1 0-1,1-1 1,0 1-1,-1 0 1,1 0 0,0-1-1,0 1 1,0 0-1,0-1 1,0 1 0,0-1-1,0 1 1,0-1-1,0 1 1,0-1 0,0 0-1,0 1 1,0-1-1,0 0 1,0 0 0,0 0-1,0 0 1,0 0 0,0 0-1,1 0 1,-1 0-1,0 0 1,0-1 0,0 1-1,0 0 1,0-1-1,0 1 1,0-1 0,0 1-1,0-1 1,0 1-1,-1-1 1,1 0 0,0 0-1,0 1 1,0-1-1,-1 0 1,1 0 0,0 0-1,-1 0 1,1 0-1,-1 1 1,1-1 0,-1 0-1,1-1 1,-1 1-1,0 0 1,1 0 0,-1 0-1,0 0 1,0 0-1,0 0-3,32-52 197,-3 0-1,-2-2 1,-2-1-1,16-57-196,-27 74 248,-1 0 0,-1-1 0,-3-1 0,-1 0 0,-2 0 0,0-21-248,-15 87 120,-33 248-173,35-232 55,-3 106 37,10-146-68,0 0 1,0 0-1,0 1 0,0-1 0,0 0 0,0 0 0,0 0 0,0 0 0,1 1 1,-1-1-1,0 0 0,1 0 0,-1 0 0,0 0 0,1 0 0,0 0 0,-1 0 1,1 0-1,0 0 0,-1 0 0,1 0 0,0 0 0,0-1 0,0 1 1,0 0-1,0 0 0,-1-1 0,1 1 0,1-1 0,-1 1 0,0-1 0,0 1 1,0-1-1,0 0 0,0 1 0,0-1 0,0 0 0,1 0 0,-1 0 1,0 0-1,0 0 0,0 0 0,0 0 0,1 0 0,-1 0 0,0-1 0,0 1 1,0 0 28,10-16-1875</inkml:trace>
  <inkml:trace contextRef="#ctx0" brushRef="#br0" timeOffset="545853.573">15965 2909 14243,'72'-11'8666,"-66"9"-8472,1 0 0,-1-1 0,0 1 1,0-2-1,0 1 0,0 0 0,0-1 1,-1 0-1,1-1 0,-1 1 0,0-1 1,-1 0-1,1 0 0,3-6-194,-7 9 55,0 1 0,0-1-1,0 0 1,0 0 0,0 0 0,0 0-1,-1 0 1,1 0 0,-1 0-1,1 0 1,-1 0 0,0 0 0,0 0-1,0 0 1,0 0 0,0-1-1,0 1 1,-1 0 0,1 0 0,-1 0-1,1 0 1,-1 0 0,0 0 0,0 0-1,0 1 1,0-1 0,0 0-1,0 0 1,0 1 0,-1-1 0,1 0-1,0 1 1,-1-1 0,0 1 0,1 0-1,-1 0 1,0 0 0,0-1-1,1 1 1,-1 1 0,0-1 0,0 0-1,0 0 1,0 1 0,0-1 0,0 1-1,0 0 1,0 0 0,-1-1-1,1 1 1,0 1 0,0-1 0,0 0-1,0 0 1,0 1 0,-1 0-55,-7 5 5,1 0 1,0 1-1,1 0 1,-1 1-1,1 0 1,1 0-1,-1 1 1,1 0-1,1 0 1,0 1-1,0 0 1,1 0 0,0 0-1,1 0 1,0 1-1,0 0 1,1 0-1,1 0 1,-1 5-6,3-14 0,-5 11 0,0 1 1,2 0-1,-1 0 0,2 0 0,0 0 0,0 1 1,2-1-1,0 1 0,0-1 0,1 0 1,1 1-1,3 9 0,-4-22-20,0 0 0,0 0 0,0 0 0,0-1 0,1 1 0,-1 0 0,0 0 0,1-1 1,0 1-1,-1-1 0,1 0 0,0 1 0,0-1 0,0 0 0,0 0 0,0 0 0,0 0 0,0 0 0,0-1 0,0 1 0,0-1 1,1 1-1,-1-1 0,0 0 0,0 0 0,1 0 0,-1 0 0,0 0 0,0 0 0,0-1 0,1 1 0,-1-1 0,0 1 1,0-1-1,0 0 0,0 0 0,0 0 0,0 0 0,0 0 0,0-1 0,-1 1 0,1 0 0,0-1 0,-1 1 0,1-1 0,-1 0 1,1 0-1,-1 0 20,33-27-1535</inkml:trace>
  <inkml:trace contextRef="#ctx0" brushRef="#br0" timeOffset="546305.025">16324 2758 11170,'-14'54'5518,"-15"59"993,10 62-4626,22 69-1197,-7-235 251,3-37-163,3-15-698,2 0 0,2 1-1,1 0 1,3 0 0,1 1-1,2 0 1,1 1 0,3 1 0,1 0-1,2 1 1,6-6-78,44-47-9,-67 88 1,0 0 1,0 0-1,1 0 1,-1 0-1,0 1 1,1-1-1,0 1 0,0 0 1,-1 0-1,1 0 1,0 1-1,1 0 0,-1-1 1,0 1-1,0 1 1,0-1-1,1 1 0,-1-1 1,0 1-1,1 0 1,-1 1-1,0-1 1,1 1-1,-1 0 0,1 0 8,-3 1-6,1-1 0,-1 0-1,0 1 1,0-1-1,1 1 1,-1 0-1,-1 0 1,1 0 0,0 0-1,0 0 1,-1 0-1,1 1 1,-1-1-1,0 0 1,0 1 0,1-1-1,-2 1 1,1-1-1,0 1 1,0 0 0,-1-1-1,0 1 1,1 0-1,-1 0 1,0-1-1,0 1 1,-1 0 0,1-1-1,0 1 1,-1 0-1,0-1 1,1 1 0,-1-1-1,-1 1 7,-36 89 26,32-81 3,-1 0 1,0 0-1,0-1 0,-1 0 0,-1 0 0,0-1 0,0 0 1,0 0-1,-1-1 0,-1 0 0,1-1 0,-1 0 0,0-1 1,-1 0-1,-2 0-29,12-6-62,1 1 0,0-1 1,-1 1-1,1-1 0,-1 0 1,1 0-1,-1 0 0,1 0 1,-1 0-1,1 0 0,-1 0 1,1-1-1,-1 1 0,1-1 1,-1 1-1,1-1 0,0 1 1,-1-1-1,1 0 0,0 1 1,0-1-1,-1 0 0,1 0 1,0 0-1,0 0 0,0 0 1,0 0-1,0 0 0,0-1 1,0 1-1,0 0 0,1 0 0,-1-1 1,0 1-1,1 0 0,-1-1 1,1 1-1,0-1 0,-1 1 1,1-1-1,0 1 0,0-1 1,0 1-1,0-1 0,0 1 1,0-1-1,0 1 0,1-1 1,-1 0 61,9-21-2122</inkml:trace>
  <inkml:trace contextRef="#ctx0" brushRef="#br0" timeOffset="546801.42">16762 2638 19788,'-27'157'5324,"-1"43"-3532,40-178-900,5-53-97,16-126-241,-16 48-529,-16 106-47,5 14-64,1 16 44,22 57 5,-27-81 38,-1-1-1,1 0 0,-1 1 0,1-1 1,0 0-1,0 0 0,0-1 1,0 1-1,0 0 0,0-1 1,1 1-1,-1-1 0,1 0 1,-1 1-1,1-1 0,-1 0 1,1-1-1,-1 1 0,1 0 1,0-1-1,0 1 0,-1-1 1,1 0-1,0 0 0,-1 0 1,1-1-1,0 1 0,0 0 1,-1-1-1,2 0 0,9-5 12,-1 0 1,1-1-1,-2 0 0,1-1 1,-1 0-1,0-1 1,-1 0-1,0-1 0,0 0 1,-1-1-1,-1 1 1,0-2-1,0 1 0,-1-1 1,0 0-1,-1-1 1,1-5-13,-2 9 34,0 1 1,-1-1-1,-1 0 0,1 0 1,-1 0-1,-1-1 1,0 1-1,0-1 1,-1 1-1,0-1 1,-1 0-1,0 0 1,0-3-35,0 14 2,0-1 0,0 1 1,0-1-1,0 1 1,-1-1-1,1 1 0,0-1 1,0 0-1,0 1 1,0-1-1,0 1 0,-1-1 1,1 1-1,0-1 1,0 0-1,0 1 0,-1-1 1,1 1-1,0-1 1,-1 0-1,1 1 0,0-1 1,-1 0-1,1 0 1,-1 1-1,1-1 0,0 0 1,-1 0-1,1 0 1,-1 1-1,1-1 0,-1 0 1,1 0-1,-1 0 1,1 0-1,0 0 0,-1 0 1,1 0-1,-1 0 1,1 0-1,-1 0 0,1 0 1,-1 0-1,1 0 1,-1 0-1,1-1 0,-1 1 1,1 0-1,0 0 0,-1 0 1,1-1-1,-1 1 1,1 0-1,0 0 0,-1-1 1,1 1-1,0 0 1,-1-1-1,1 1 0,0-1 1,0 1-1,-1 0 1,1-1-1,0 1 0,0-1 1,0 1-1,-1-1 1,1 1-3,-19 37-3,7-8-3,2 0 1,0 0-1,2 1 1,1 0-1,1 1 1,2-1-1,1 8 6,2-36-32,1 1 1,0-1-1,-1 1 1,1-1-1,0 1 0,1-1 1,-1 0-1,0 1 0,1-1 1,-1 1-1,1-1 0,0 0 1,-1 1-1,1-1 1,0 0-1,1 0 0,-1 1 1,0-1-1,1 0 0,-1 0 1,1-1-1,0 1 1,-1 0-1,1 0 0,0-1 1,0 1-1,0-1 0,0 0 1,0 1-1,1-1 0,-1 0 1,0 0-1,0-1 1,1 1-1,-1 0 0,1-1 1,-1 1-1,0-1 0,1 0 32,21-5-3414</inkml:trace>
  <inkml:trace contextRef="#ctx0" brushRef="#br0" timeOffset="547344.029">17586 2594 21549,'-1'-1'125,"1"0"0,0 0 0,0 0 0,-1 0 1,1 0-1,0 0 0,-1 0 0,1 0 0,-1 0 1,1 0-1,-1 0 0,0 0 0,1 0 1,-1 1-1,0-1 0,0 0 0,1 0 0,-1 1 1,0-1-1,0 1 0,0-1 0,0 0 0,0 1 1,0 0-1,0-1 0,0 1 0,0 0 0,0-1 1,0 1-1,0 0 0,0 0 0,0 0 0,-1 0 1,1 0-1,0 0 0,0 0 0,0 0 0,0 1 1,0-1-1,0 0 0,0 0 0,0 1 1,0-1-1,0 1 0,0-1 0,0 1 0,0 0 1,0-1-1,1 1 0,-1 0-125,-44 39 457,29-22-409,1 1 0,0 1 0,2 0 0,0 1 0,2 1 0,0 0 0,1 0 0,2 1 0,0 0 0,1 0 0,-3 24-48,9-44 2,0-1-1,1 0 1,-1 0-1,1 1 1,0-1 0,0 0-1,-1 1 1,2-1-1,-1 1 1,0-1 0,0 0-1,1 1 1,-1-1-1,1 0 1,0 0-1,0 1 1,0-1 0,0 0-1,0 0 1,0 0-1,0 0 1,1 0 0,-1 0-1,1 0 1,-1-1-1,1 1 1,0-1 0,0 1-1,0-1 1,0 1-1,0-1 1,0 0-1,0 0 1,0 0 0,0 0-1,0 0 1,1-1-1,-1 1 1,0-1 0,1 1-1,-1-1 1,0 0-1,1 0 1,-1 0-1,0 0 1,1 0 0,-1-1-1,2 1-1,96-48-1575,-59 20 1502</inkml:trace>
  <inkml:trace contextRef="#ctx0" brushRef="#br0" timeOffset="547564.48">17832 2537 21253,'-11'38'992,"-4"6"304,-1 6-216,1 5-376,4-1-199,3-7-273,4-9-80,4-12-104,3-7-8,1-13 24,1-6-192,1-15-753,1-10-431</inkml:trace>
  <inkml:trace contextRef="#ctx0" brushRef="#br0" timeOffset="547861.034">17832 2218 21941,'0'0'1312,"0"0"464,-4 20-1023,-3 2-345,2 4-336,1 2-40,4-3-136,1-3-481,4-3 3282</inkml:trace>
  <inkml:trace contextRef="#ctx0" brushRef="#br0" timeOffset="548076.695">18193 2590 14963,'0'0'2795,"0"0"178,-7 2 121,-1 3-2917,1-1 0,0 1 0,1-1 0,-1 2 0,1-1 0,0 1 0,1 0 0,-1 0-1,1 1 1,0-1 0,1 1 0,-1 0 0,1 1 0,1-1 0,-3 8-177,-1-1 152,2 1 0,0-1 0,1 1 0,0 0-1,1 0 1,1 0 0,0 0 0,1 0 0,1 6-152,0-20 7,0 1-1,0-1 1,0 0-1,0 0 1,0 1 0,0-1-1,1 0 1,-1 0 0,0 0-1,1 1 1,-1-1-1,1 0 1,-1 0 0,1 0-1,0 0 1,-1 0 0,1 0-1,0 0 1,0 0-1,0 0 1,0 0 0,0-1-1,0 1 1,0 0 0,0 0-1,0-1 1,0 1-1,0-1 1,0 1 0,0-1-1,1 1 1,-1-1 0,0 0-1,0 0 1,0 0-1,1 1 1,-1-1 0,0 0-1,0 0 1,1-1 0,-1 1-1,0 0 1,0 0-1,1-1 1,-1 1 0,0 0-1,0-1 1,0 1 0,0-1-1,0 0 1,0 1-1,0-1 1,0 0 0,0 0-1,0 0 1,0 1 0,0-1-1,0 0 1,0 0-1,-1 0 1,1-1-7,12-13 56,-1 0 0,-1-1 0,0 0 0,-1 0 0,-1-2 0,-1 1 0,0-1 0,2-8-56,24-103 69,-39 206-335,-5-23 231,-5 87 31,15-140-8,0 1 0,0 0 0,0 0 0,0 0 0,0 0-1,1 0 1,-1 0 0,1-1 0,-1 1 0,1 0 0,-1 0 0,1-1 0,0 1 0,0 0-1,0-1 1,0 1 0,0-1 0,0 1 0,1-1 0,-1 1 0,0-1 0,1 0 0,-1 0 0,1 0-1,0 0 1,-1 0 0,1 0 0,0 0 0,-1 0 0,1-1 0,0 1 0,0-1 0,-1 1-1,1-1 1,0 0 0,0 1 0,0-1 0,0 0 0,0 0 0,0 0 0,0-1 0,-1 1-1,1 0 1,0-1 0,0 1 0,0-1 0,-1 0 0,1 0 0,0 1 0,-1-1 0,2-1 12,25-18-1441,3-14-1822</inkml:trace>
  <inkml:trace contextRef="#ctx0" brushRef="#br0" timeOffset="548636.15">18570 2095 19596,'-1'3'1871,"-54"255"3074,47-207-4870,3 0 0,2 1 1,2-1-1,3 0 0,1 1 0,9 37-75,2-38 297,-13-48-3,1-6 19,2-11-235,-1 1 0,0 0-1,-1-1 1,0 0 0,-1 1-1,0-1 1,-2 0 0,1 0-1,-2 0 1,1 1 0,-4-9-78,2-8 47,-9-79 11,12 105-87,1 7-24,15 34 11,-15-32 38,0 0-1,1 0 1,0-1 0,-1 1-1,1 0 1,1-1-1,-1 0 1,1 1 0,0-1-1,0 0 1,0 0-1,0-1 1,1 1 0,-1 0-1,1-1 1,0 0-1,0 0 1,0 0 0,0-1-1,1 1 1,-1-1-1,1 0 1,0 0 4,1-1 4,-1-1-1,1 1 0,0-1 1,0 0-1,0 0 1,0-1-1,0 0 1,-1 0-1,1 0 1,0 0-1,-1-1 1,1 0-1,-1 0 1,1-1-1,-1 0 0,0 0 1,0 0-1,0 0 1,-1-1-1,1 0 1,-1 0-1,0 0 1,0 0-1,4-5-3,-1 0 8,0 0 0,-1-1 0,0 0 0,-1 0 1,1 0-1,-2 0 0,0-1 0,0 0 0,-1 0 0,0 0 0,-1 0 0,1-5-8,-4-6-1,-6 60-67,-2 34-1,5-47 68,0 0 0,2 0 0,0 1 0,2-1 1,1 1-1,1-1 0,3 12 1,-5-36-5,0 0 0,1 0-1,-1 0 1,1 0 0,-1-1 0,1 1-1,0 0 1,-1 0 0,1 0 0,0 0 0,0-1-1,0 1 1,0 0 0,-1-1 0,1 1-1,0 0 1,0-1 0,0 0 0,0 1-1,0-1 1,0 1 0,0-1 0,1 0-1,-1 0 1,0 0 0,0 1 0,0-1 0,0 0-1,0 0 1,0-1 0,0 1 0,0 0-1,0 0 1,1 0 0,-1-1 0,0 1-1,0-1 1,0 1 0,0-1 0,0 1 0,-1-1-1,1 1 1,0-1 0,0 0 0,0 1-1,0-1 1,-1 0 0,1 0 0,0 0-1,-1 0 1,1 0 0,0 0 0,-1 0-1,1 0 1,-1 0 0,0 0 0,1 0 0,-1 0-1,0 0 1,0 0 0,1 0 0,-1 0-1,0 0 1,0 0 0,0 0 0,-1-1 5,40-87-2154,-24 27 2777</inkml:trace>
  <inkml:trace contextRef="#ctx0" brushRef="#br0" timeOffset="548807.043">18879 2147 18236,'-4'31'1224,"-2"0"128,3 1-855,-1-3-409,2-3-24,2-5 16,0-2-208</inkml:trace>
  <inkml:trace contextRef="#ctx0" brushRef="#br0" timeOffset="549248.574">19121 2444 16107,'-45'34'10116,"39"-27"-9931,0 1 0,1 0 0,0 0 0,1 0 0,0 0-1,0 1 1,1-1 0,0 1 0,0 0 0,1 0 0,0 0 0,1 0 0,0 0-1,0 1-184,2-8 10,-1-1 0,0 1 0,0 0 0,1 0 0,-1 0 0,1-1 0,-1 1 0,1 0 0,0-1 0,0 1 0,-1 0 0,1-1 0,0 1 0,1-1-1,-1 0 1,0 1 0,0-1 0,0 0 0,1 0 0,-1 1 0,1-1 0,-1 0 0,1-1 0,-1 1 0,1 0 0,0 0 0,0-1 0,-1 1 0,1-1-1,0 1 1,0-1 0,-1 0 0,1 1 0,0-1 0,0 0 0,0 0 0,-1-1 0,1 1 0,0 0 0,0 0 0,-1-1 0,1 1 0,0-1 0,0 0-1,-1 0 1,1 1 0,-1-1 0,1 0 0,-1 0 0,1 0 0,-1-1 0,1 1 0,-1 0 0,0 0 0,0-1 0,0 1 0,0-1 0,1-1-10,53-45 213,-47 39-207,0 0 0,1 0-1,0 1 1,0 1 0,1-1-1,0 2 1,0-1-1,1 1 1,0 1 0,0 0-1,0 0 1,7-1-6,-17 6-2,1 0 0,-1 0 0,1 0 0,-1 0-1,0 0 1,1 0 0,-1 0 0,0 1 0,1-1 0,-1 0 0,0 1 0,1-1 0,-1 1-1,0 0 1,0-1 0,0 1 0,0 0 0,1 0 0,-1-1 0,0 1 0,0 0 0,0 0-1,-1 0 1,1 0 0,0 0 0,0 1 0,0-1 0,-1 0 0,1 0 0,-1 0 0,1 1 0,-1-1-1,1 0 1,-1 1 0,0-1 0,0 0 0,1 1 0,-1-1 0,0 0 0,0 1 0,-1-1-1,1 2 3,-6 61-23,5-60 24,0 1-1,0-4 1,0 0 1,1 0-1,-1 0 0,0 0 0,0 0 0,1 1 1,-1-1-1,0 0 0,1 0 0,0 1 1,-1-1-1,1 0 0,0 1 0,-1-1 0,1 1 1,0-1-1,0 0 0,0 1 0,0-1 1,0 0-1,1 1 0,-1-1 0,0 0 1,1 1-1,-1-1 0,0 0 0,1 1 0,0-1 1,-1 0-1,1 0 0,0 0 0,0 0 1,-1 1-1,1-1 0,0 0 0,0 0 1,0-1-1,0 1 0,1 0 0,-1 0 0,0 0 1,0-1-1,0 1 0,1-1 0,-1 1 1,0-1-1,0 1 0,1-1-1,5-4 12,-1-1-1,0 0 1,0-1-1,0 1 1,-1-1-1,0 0 1,0-1-1,-1 1 1,1-1-1,-1 0 1,-1 0-1,2-4-11,10-15 30,-10 16-32,1 0 0,0 1-1,1 0 1,0 0 0,0 0 0,1 1-1,0 1 1,0-1 0,1 1 0,0 0 0,0 1-1,5-2 3,-13 8-5,1 0-1,-1 0 1,1 0 0,-1 0-1,1 1 1,-1-1-1,0 1 1,1-1-1,-1 1 1,0-1 0,1 1-1,-1 0 1,0-1-1,0 1 1,1 0-1,-1 0 1,0 0 0,0 0-1,0 0 1,0 0-1,0 0 1,-1 1-1,1-1 1,0 0 0,0 0-1,-1 1 1,1-1-1,-1 1 1,1-1-1,-1 0 1,0 1 0,1-1-1,-1 1 1,0-1-1,0 1 1,0-1-1,0 1 1,0-1 0,0 0-1,0 1 1,-1-1-1,1 1 1,-1-1-1,1 0 1,-1 1 0,0 0 4,1 5-10,0 90-209,0-94-899</inkml:trace>
  <inkml:trace contextRef="#ctx0" brushRef="#br0" timeOffset="550019.778">20158 2384 22373,'5'-22'3035,"-4"21"-1728,-1 3-532,-5 124-235,1-84-528,1-21 22,1 0 0,1 0 0,1 0 0,1 0 0,1 0 0,3 14-34,-5-35 21,1 0 0,-1 1 0,1-1-1,-1 0 1,1 1 0,0-1 0,-1 0 0,1 0-1,0 0 1,-1 0 0,1 1 0,-1-1 0,1 0 0,0 0-1,-1 0 1,1 0 0,0-1 0,-1 1 0,1 0 0,0 0-1,-1 0 1,1 0 0,-1-1 0,1 1 0,0 0 0,-1 0-1,1-1 1,-1 1 0,1-1 0,-1 1 0,1 0-1,-1-1 1,1 1 0,-1-1 0,0 1 0,1-1 0,-1 1-1,0-1 1,1 0 0,-1 1 0,0-1 0,1 1 0,-1-1-1,0 0 1,0 1 0,0-1 0,0 0 0,0 1-1,0-1 1,0 0 0,0 1 0,0-1-21,7-14 63,-1 0 1,-1-1-1,0 1 0,-1-1 0,-1 0 1,0 0-1,-1-1 0,-1 1 1,0 0-1,-2-1 0,0 1 1,0 0-1,-2-1 0,0 1 1,-1 0-1,0 1 0,-1-1 1,-1 1-1,-2-3-63,7 15-19,0 7 4,0 0-1,0 1 1,1-1 0,-1 0-1,1 1 1,0-1-1,1 0 1,-1 1 0,1-1-1,-1 0 1,1 1-1,1-1 1,-1 0 0,1 0-1,-1 0 1,1 0-1,0 0 1,1 0 0,-1-1-1,1 1 1,-1-1-1,2 2 16,-2-3-93,0 0 0,-1 0 0,1 0-1,0 0 1,0 0 0,0-1 0,1 1 0,-1-1-1,0 1 1,0-1 0,1 0 0,-1 0-1,1 0 1,-1 0 0,1 0 0,-1-1-1,1 1 1,0-1 0,-1 0 0,1 0-1,0 0 1,-1 0 0,3 0 93,22-5-2032</inkml:trace>
  <inkml:trace contextRef="#ctx0" brushRef="#br0" timeOffset="550921.123">20625 2267 22037,'-11'2'541,"0"1"0,1 0 1,-1 1-1,1 0 0,0 0 0,0 1 1,0 0-1,1 1 0,-7 5-541,3 0 105,0 0-1,1 0 0,1 1 1,0 1-1,0 0 0,1 0 1,1 1-1,0 0 0,-3 8-104,-3 46 36,15-67-36,0 1 1,0 0-1,0-1 1,0 1 0,0-1-1,1 1 1,-1-1-1,1 1 1,-1-1-1,1 0 1,0 1-1,-1-1 1,1 1-1,0-1 1,0 0-1,0 0 1,0 0-1,0 1 1,0-1-1,0 0 1,1 0 0,-1 0-1,0-1 1,0 1-1,1 0 1,-1 0-1,1-1 1,-1 1-1,0-1 1,1 1-1,-1-1 1,1 0-1,0 1 1,-1-1-1,1 0 1,-1 0 0,1 0-1,-1 0 1,1 0-1,-1-1 1,1 1-1,8-3 10,0-1 0,0 0 0,-1 0 0,0-1 0,1-1 0,-2 1 0,1-2 0,-1 1 0,0-1 0,0 0 0,-1-1 0,1 1 0,-2-1 0,5-7-10,-1 3 10,0 0 0,-1-1-1,-1-1 1,0 1 0,-1-1 0,0 0 0,-1-1 0,0 0 0,-2 0 0,0 0 0,1-8-10,3 25-219,-13 123-179,5-124 397,-3 16-6,1 0 0,1 0 0,0 0 0,1 0 0,1 0 0,0-1 0,1 1 1,4 13 6,-5-27 0,0-1 1,-1 0 0,1 0 0,0 0-1,0 0 1,0 0 0,0-1 0,0 1-1,1 0 1,-1 0 0,0-1 0,1 1-1,0-1 1,-1 1 0,1-1 0,0 0-1,-1 1 1,1-1 0,0 0 0,0 0-1,0 0 1,0-1 0,0 1 0,0 0-1,1-1 1,-1 1 0,0-1 0,0 0 0,0 0-1,0 0 1,0 0 0,1 0 0,-1 0-1,0 0 1,0-1 0,1 0-1,71-41 29,-48 18-2,-2-2 0,-2-1 0,0 0 0,-1-2 0,-2 0 0,-1-1 0,-2-1 0,-1-1 0,-1 0 0,-1-1 0,3-18-27,-9 17 58,0 0 0,-3-1 0,0 1 0,-3-1 0,-1 0 0,-1 1 0,-2-1 0,-6-30-58,1 25 3,8 40-5,0 1 0,0-1 0,0 1 0,0-1 0,0 0 0,0 1 0,0-1 0,0 0 0,0 1 0,0-1 0,0 1 0,0-1 0,0 0 0,0 1 0,0-1 0,-1 0 0,1 1 1,0-1-1,0 0 0,0 1 0,-1-1 0,1 0 0,0 0 0,0 1 0,-1-1 0,1 0 0,0 0 0,0 1 0,-1-1 0,1 0 0,0 0 0,-1 0 0,1 1 0,0-1 0,-1 0 0,1 0 0,0 0 0,-1 0 0,1 0 1,-1 0-1,1 0 0,0 0 0,-1 0 0,1 0 0,0 0 0,-1 0 0,1 0 0,0 0 0,-1 0 0,1 0 0,-1 0 0,1 0 0,0-1 0,-1 1 0,1 0 0,0 0 0,0 0 0,-1-1 0,1 1 0,0 0 2,-58 272-209,51-245 250,1 1 0,2-1 0,0 1 0,2 0-1,1 0 1,1 0 0,1 0 0,2 0 0,0-1 0,2 1 0,1-1 0,3 4-41,32 26 110,-40-56-96,0 0 0,0 0-1,0 0 1,1 0-1,-1 0 1,0 0 0,1 0-1,-1-1 1,0 1 0,1 0-1,-1-1 1,1 1 0,-1-1-1,1 0 1,-1 1 0,1-1-1,-1 0 1,1 0 0,-1 0-1,1 0 1,-1 0 0,1-1-1,0 1 1,-1 0 0,1-1-1,-1 1 1,0-1-1,1 1 1,-1-1 0,1 0-1,-1 1 1,0-1 0,0 0-1,1 0 1,-1 0 0,0 0-1,0 0 1,0 0 0,0-1-1,0 1 1,0 0 0,0 0-1,0-2-13,2-4 44,-1-1 0,1 0 0,-1 0 0,-1 0 0,1 0 0,-2 0 0,1-1 0,-1 1 0,0 0 0,-1 0 0,1 0 0,-2-1 0,1 1 0,-1 0 0,-1 0 0,1 1 0,-1-1 0,-1 0 0,0-1-44,-43-65 83,47 74-85,-1 0 0,1 0 1,-1 0-1,0-1 0,1 1 0,-1 0 0,1 0 1,-1 0-1,0 0 0,1 0 0,-1 1 0,1-1 1,-1 0-1,1 0 0,-1 0 0,0 0 0,1 1 1,-1-1-1,1 0 0,-1 0 0,1 1 0,-1-1 1,1 0-1,-1 1 0,1-1 0,0 1 0,-1-1 1,1 1-1,-1-1 0,1 1 0,0-1 0,0 1 1,-1-1-1,1 1 0,0-1 0,0 1 0,-1-1 1,1 1-1,0-1 0,0 1 0,0 0 0,0-1 1,0 1-1,0-1 0,0 1 0,0 0 0,0-1 1,0 1-1,0-1 0,1 1 0,-1-1 0,0 1 1,0 0-1,0-1 0,1 1 0,-1-1 0,0 1 1,1-1-1,-1 1 0,1-1 2,0 7-4,0-1 0,1 0 0,-1 0 0,1 0 0,1-1 0,-1 1 0,1 0 0,0-1 0,0 0 0,1 1-1,0-1 1,0-1 0,0 1 0,0-1 0,1 1 0,-1-1 0,1 0 0,0-1 0,0 1 0,1-1 0,-1 0 0,1 0 0,0-1 0,0 0 0,4 2 4,2-1-2,1 0 1,-1 0-1,1-1 1,-1-1-1,1 0 1,0 0 0,0-2-1,-1 1 1,1-2-1,0 1 1,-1-2-1,5-1 2,-2-1 5,-1 0 0,1-1 0,-1 0 0,0-2 0,-1 1 0,0-2 0,0 0 0,-1 0 0,0-1 0,0 0 0,-1-1 0,-1-1 0,0 0 0,0 0 0,-1-1 0,7-13-5,-14 24 2,-1 0 0,1 0 0,0-1 0,-1 1 0,0 0 0,1-1 0,-1 1 0,0-1 0,0 0 0,0 1 0,-1-1-1,1 0 1,-1 1 0,1-1 0,-1 0 0,0 0 0,0 1 0,0-1 0,0 0 0,-1 0 0,1 1 0,-1-1 0,0 0-1,0 1 1,0-1 0,0 1 0,0-1 0,0 1 0,-1-1 0,1 1 0,-1 0 0,1 0 0,-1-1 0,0 1 0,0 1 0,0-1-1,0 0 1,0 0 0,-1 1 0,1-1 0,0 1 0,-1 0 0,1 0 0,-1 0 0,0 0 0,1 0 0,-1 0 0,0 1-1,1-1 1,-2 1-2,-1 0-1,0 1-1,1-1 0,-1 1 0,0 1 0,1-1 0,-1 0 0,1 1 1,0 0-1,0 0 0,0 1 0,0-1 0,0 1 0,0 0 0,0 0 0,1 0 1,0 0-1,-1 0 0,1 1 0,0 0 0,1 0 0,-1 0 0,1 0 1,0 0-1,-1 0 0,2 0 0,-1 1 0,1-1 0,-1 1 0,1 2 2,-3 8-7,1-1 0,0 1 0,1 0-1,1 0 1,0 0 0,1-1 0,1 1-1,2 15 8,-2-23-9,1-1 0,0 1 0,0 0 0,1-1 0,0 1-1,0-1 1,1 0 0,-1 0 0,1 0 0,1 0-1,-1-1 1,1 1 0,0-1 0,0-1 0,0 1 0,1-1-1,-1 1 1,1-2 0,0 1 0,1-1 0,-1 0-1,1 0 1,-1 0 0,1-1 0,0 0 0,0-1 0,0 1-1,0-1 1,0 0 0,0-1 0,0 0 0,0 0-1,0-1 1,2 0 9,59-7-1176</inkml:trace>
  <inkml:trace contextRef="#ctx0" brushRef="#br0" timeOffset="556277.66">20486 3442 8458,'0'0'493,"18"10"941,18 10-685,-20-13 6919,-5-23-4277,-11 16-3307,12-40 765,-12 38-793,-1 0-1,1 0 0,-1 0 0,1 0 1,-1 0-1,0 0 0,0 0 1,0 0-1,0 1 0,0-1 1,0 0-1,0 1 0,-1-1 1,1 1-1,0-1 0,-1 1 0,0 0 1,1-1-1,-1 1 0,0 0 1,1 0-1,-1 0 0,0 0 1,0 1-1,0-1 0,0 0 1,0 1-1,0-1 0,0 1 0,0 0 1,0 0-1,0 0 0,0 0 1,0 0-1,0 0 0,0 0 1,0 1-1,0-1 0,0 1 0,0-1 1,0 1-1,0 0 0,1 0 1,-1 0-1,0 0 0,0 0 1,1 0-1,-1 0 0,-1 2-55,-11 6 3,1 0-1,0 1 1,1 1 0,0 0-1,0 1 1,1 0-1,1 1 1,0 0 0,1 0-1,0 1 1,1 1 0,0-1-1,1 1 1,1 0-1,1 1 1,0 0 0,1 0-1,0 0 1,2 0-1,0 0 1,0 0 0,2 1-1,0-1 1,1 1 0,1 5-3,-2-19 9,0-1 1,0 1 0,0 0-1,0-1 1,0 1 0,0-1-1,1 1 1,-1 0 0,1-1 0,0 1-1,0-1 1,0 0 0,0 1-1,0-1 1,1 0 0,-1 0 0,1 1-1,-1-1 1,1 0 0,0 0-1,-1-1 1,1 1 0,0 0-1,0-1 1,1 1 0,-1-1 0,0 1-1,0-1 1,1 0 0,-1 0-1,1 0 1,-1-1 0,1 1 0,-1 0-1,1-1 1,-1 0 0,1 1-1,0-1 1,-1 0 0,1 0 0,0-1-1,-1 1 1,1-1 0,-1 1-1,1-1 1,-1 0 0,1 0-1,-1 0 1,0 0 0,1 0 0,-1 0-1,0-1 1,0 1 0,1-1-10,18-20 130,-1 0 1,-1 0 0,0-2 0,-2-1 0,-1 0 0,-1-1-1,-2 0 1,0-2 0,-2 1 0,2-8-131,-4 11 112,-1 0-1,0-1 1,-2-1 0,-1 1-1,-1-1 1,-1 0 0,-1-16-112,-2 33 44,0 1 1,0-1-1,-1 0 1,0 1-1,-1-1 1,0 1-1,0-1 1,-1 1-1,0 0 1,0 0-1,-1 0 1,0 1-1,0-1 1,-1 1-1,0 0 1,0 0-1,-1 0 1,0 1-1,0 0 1,0 0-1,-1 0 1,0 1-1,0 0 1,-5-2-45,6 4 1,0 0 1,-1 1 0,1 0 0,0 0 0,-1 1-1,1 0 1,-1 0 0,0 0 0,1 1 0,-1 0-1,0 0 1,1 1 0,-1 0 0,1 0 0,-1 0-1,1 1 1,-1 0-2,-29 5 2,35-7 4,1 0 2,0 0 0,5-7-18,1 3 2,0-1 0,0 1 1,0 1-1,1-1 1,0 1-1,-1 1 1,1-1-1,0 1 0,0 0 1,1 1-1,-1-1 1,0 1-1,1 1 8,278-21-59,-179 8-246,-93 22-1837,-13-2 1325</inkml:trace>
  <inkml:trace contextRef="#ctx0" brushRef="#br0" timeOffset="556887.979">21140 3315 21557,'-54'-6'5181,"53"6"-4557,3 3-335,8 4-282,0 0-1,0-1 1,1 0-1,0-1 1,0 0-1,0-1 1,1 0-1,0-1 1,-1 0-1,1-1 0,0 0 1,0-1-1,0 0 1,10-1-7,136-10 56,-156 9-55,0 1 1,0-1-1,-1 0 1,1 0-1,0 1 1,0-1-1,0 1 1,0 0-1,0-1 0,0 1 1,0 0-1,0 0 1,0 0-1,0 0 1,0 1-1,0-1 1,0 1-1,0-1 1,0 1-1,-1-1 0,1 1 1,0 0-1,0 0 1,0 0-1,-1 0 1,1 0-1,-1 1 1,1-1-1,-1 0 0,1 1 1,-1-1-1,0 1 1,1-1-1,-1 1 1,0 0-1,0-1 1,0 1-1,-1 0 1,1 0-1,0 0 0,-1 0 1,1-1-1,-1 1 1,1 0-1,-1 2-1,-3 9 7,0 1-1,-1 0 0,-1-1 1,0 0-1,0 0 0,-1 0 1,-1-1-1,0 1 0,-1-2 1,-9 11-7,11-12 7,-33 46 335,-1-1 0,-3-3 0,-2-1 0,-41 34-342,84-83 31,0-12-407,4-23-403,8 13 535</inkml:trace>
  <inkml:trace contextRef="#ctx0" brushRef="#br0" timeOffset="557275.976">21861 3270 19868,'0'-1'109,"-1"1"0,1-1 0,-1 0 1,0 1-1,1-1 0,-1 0 0,0 1 0,1-1 0,-1 1 0,0-1 0,0 1 0,0 0 0,0-1 0,1 1 0,-1 0 0,0 0 0,0-1 1,0 1-1,0 0 0,0 0 0,0 0 0,0 0 0,0 0 0,1 0 0,-1 0 0,0 1 0,0-1 0,0 0 0,0 0 0,0 1 0,0-1 1,1 0-1,-1 1 0,0-1 0,0 1 0,1-1 0,-1 1 0,0 0 0,0-1 0,1 1 0,-1-1 0,1 1 0,-1 0 0,1 0 0,-1 0-109,-29 42 405,26-37-245,-10 18-119,1 0-1,1 1 1,1 1-1,2 0 1,0 0-1,2 1 1,0 0-1,2 0 1,1 1-1,2-1 1,0 11-41,1-33 9,1-1 1,0 0-1,0 1 1,0-1-1,0 0 1,0 0 0,1 1-1,0-1 1,0 0-1,0 0 1,1 0-1,-1 0 1,1 0-1,0 0 1,0 0-1,0-1 1,1 1-1,-1-1 1,1 1-1,0-1 1,0 0-1,0 0 1,0 0-1,0-1 1,1 1-1,-1-1 1,1 0 0,0 1-1,0-2 1,0 1-1,0 0 1,0-1-1,0 0 1,0 0-1,2 0-9,8-3 97,-1-1 0,0 0 1,1-1-1,-1-1 0,-1 0 0,1 0 0,-1-1 0,0-1 0,0 0 0,-1-1 0,0 0 0,0-1 1,-1 0-1,0-1 0,0 0 0,5-9-97,-3 8 72,-2-1 0,0-1-1,0 0 1,-1 0 0,-1-1 0,0 0 0,0-1-1,-2 1 1,0-1 0,-1-1 0,0 1 0,-1-1-1,-1 0 1,-1 0 0,0 0 0,-1 0 0,0 0-1,-1 0 1,-2-10-72,0 20 15,0 0 0,-1 0 0,1 0 0,-1 1 0,0 0 0,0-1 0,-1 1 0,0 0 0,0 0 0,0 1 0,0-1 0,-1 1-1,1 0 1,-1 0 0,0 1 0,-1-1 0,1 1 0,0 0 0,-1 0 0,0 1 0,0 0 0,0 0 0,0 0 0,0 1 0,0 0 0,0 0 0,0 0 0,0 1 0,-1 0-1,1 0 1,0 1 0,0-1 0,0 1 0,0 1 0,0-1 0,0 1 0,0 0 0,0 0 0,-2 2-15,-56 42-1531,39-22-273</inkml:trace>
  <inkml:trace contextRef="#ctx0" brushRef="#br0" timeOffset="564030.959">7968 2883 7498,'-35'-125'12178,"35"124"-12099,0 0-1,0 0 1,0 0-1,-1 0 0,1 0 1,0 0-1,0 0 1,-1 0-1,1 0 1,0 0-1,-1 0 1,1 0-1,-1 0 1,0 0-1,1 1 1,-1-1-1,1 0 0,-1 0 1,0 0-1,0 1 1,0-1-1,1 0 1,-1 1-1,0-1 1,0 1-1,0-1 1,0 1-1,0-1 0,0 1 1,0 0-1,0-1 1,0 1-1,0 0 1,0 0-1,0 0 1,0 0-1,0 0 1,0 0-1,0 0 0,-1 0 1,1 0-1,0 1 1,0-1-1,0 0 1,0 1-1,0-1 1,0 0-1,1 1 1,-1-1-1,0 1-78,-45 35 717,-24 18-328,58-46-289,0 0-1,1 0 1,0 1-1,1 0 1,0 1-1,0 0 1,1 1-1,-6 8-99,0 14 6,2 0 0,0 1 0,3 1 0,0 0 0,3 0 0,0 1 0,3-1 0,1 1-1,1 1 1,2-1 0,2 0 0,3 14-6,-5-29-3,1 1 0,0-1 0,2 0 0,1 0 0,0 0-1,2-1 1,0 0 0,1 0 0,1 0 0,1-1 0,1 0 0,0 0 0,1-1 0,1-1-1,11 11 4,-18-24 4,0 0-1,0-1 1,0 1-1,1-2 1,0 1 0,-1 0-1,1-1 1,0 0-1,0-1 1,0 1-1,1-1 1,-1 0-1,0-1 1,0 1-1,1-1 1,-1-1-1,0 1 1,0-1-1,1 0 1,-1 0-1,0-1 1,0 0-1,0 0 1,-1 0-1,1-1 1,0 0-1,-1 0 1,0 0-1,1-1 1,-1 1-1,-1-1 1,1-1-1,0 1 1,-1-1-1,0 1 1,0-1-1,-1-1 1,3-2-4,14-24 114,-1-1 0,-1-1 0,-2-1 0,-2 0 0,-1-1 0,-1-1 0,-2 0 0,3-27-114,-3 21 67,4-3 38,-2-1 0,-3 0 1,-1-1-1,-3 0 0,-1 0 1,-3 0-1,-2 0 1,-2-1-1,-2 1 0,-2 1 1,-6-18-106,12 63 5,1 0 0,-1 0 0,1 1 0,-1-1 0,0 0 0,1 0 0,-1 1 0,0-1 0,0 0 0,-1 1 0,1-1 0,0 1 0,0 0 0,-1-1 1,1 1-1,-1 0 0,1 0 0,-1 0 0,1 0 0,-1 0 0,0 0 0,1 0 0,-1 1 0,0-1 0,0 0 0,0 1 0,0 0 0,1-1 0,-1 1 0,0 0 1,0 0-1,0 0 0,0 0 0,0 0 0,0 1 0,0-1 0,1 0 0,-1 1 0,0 0 0,0-1 0,0 1 0,1 0 0,-1 0 0,0 0 0,1 0 0,-1 0 1,1 0-1,-1 0 0,1 1-5,-14 7-269,1 0 1,0 1 0,1 1-1,0 0 1,1 0 0,0 1-1,1 1 1,0 0 0,1 1-1,-2 4 269,-8 13-4060</inkml:trace>
  <inkml:trace contextRef="#ctx0" brushRef="#br0" timeOffset="571524.976">2106 10049 17492,'-22'-22'6159,"-7"30"-4035,-18 44-1409,41-42-716,2 1 1,-1 0 0,1 0 0,1 0-1,0 1 1,1-1 0,0 1 0,1 0 0,0 0-1,1-1 1,0 1 0,1 0 0,0 0-1,1-1 1,0 1 0,1-1 0,2 6 0,-5-16 3,1 0 1,-1 0 0,1 1 0,-1-1 0,1 0 0,-1 0-1,1 0 1,0 0 0,0 0 0,-1 0 0,1 0-1,0 0 1,0 0 0,0-1 0,0 1 0,0 0-1,0-1 1,0 1 0,0 0 0,1-1 0,-1 1-1,0-1 1,0 0 0,0 1 0,1-1 0,-1 0 0,0 0-1,0 0 1,1 0 0,-1 0 0,0 0 0,0 0-1,1 0 1,-1 0 0,0 0 0,0-1 0,0 1-1,1-1 1,-1 1 0,0-1 0,0 1 0,0-1 0,0 0-1,0 1 1,0-1 0,0 0 0,0 0 0,0 0-1,0 0-3,38-56 299,-26 28-188,-2-1-1,-1 0 1,-1-1 0,-2 0 0,-1 0-1,-2 0 1,0-1 0,-3 0-1,-1-27-110,26 213-230,-26-151 230,25 73-8,-24-74 10,-1-1 0,1 1 1,0-1-1,-1 0 1,1 1-1,0-1 0,0 0 1,0 1-1,0-1 0,0 0 1,0 0-1,0 0 0,0 0 1,0 0-1,0 0 0,1 0 1,-1 0-1,0-1 1,1 1-1,-1-1 0,0 1 1,1 0-1,-1-1 0,1 0 1,-1 1-1,1-1 0,-1 0 1,1 0-1,-1 0 0,1 0 1,0 0-1,-1 0 1,1-1-1,-1 1 0,1 0 1,-1-1-1,0 1 0,1-1 1,-1 1-1,1-1 0,-1 0 1,0 0-1,1 1 1,-1-1-1,0 0 0,0 0 1,0 0-1,1-2-2,12-13 48,-2 0-1,0-1 1,0-1 0,-2 0-1,0 0 1,-1-1-1,-1 0 1,-1-1 0,-1 0-1,0 0 1,2-18-48,7-120 73,-15 155-94,0 5-27,3 164-163,-4-96 207,4 0 0,4 0-1,2 0 1,10 32 4,-3-40-1,-7-35 6,-1 1-1,-1 0 0,-2 0 0,0 1 1,-2-1-1,-2 1 0,0 0 0,-2 8-4,1-35 8,0-1 0,0 1 0,0-1 0,-1 1 0,1 0 0,0-1 0,0 1 0,-1-1 0,1 1 0,-1-1 0,1 1-1,-1-1 1,0 1 0,0-1 0,0 0 0,0 1 0,1-1 0,-2 0 0,1 0 0,0 0 0,0 1 0,0-1 0,0 0 0,-1-1-1,1 1 1,0 0 0,-1 0 0,1-1 0,-1 1 0,1 0 0,-1-1 0,1 0 0,-1 1 0,0-1 0,1 0 0,-1 0 0,1 0 0,-1 0-1,0 0 1,1 0 0,-1 0 0,1 0 0,-1-1 0,1 1 0,-1-1 0,1 1 0,-1-1 0,1 1 0,-1-1-8,-62-49 629,58 42-623,1 1 1,0-1 0,1 0-1,0-1 1,0 1-1,0-1 1,1 0 0,1 0-1,-1 0 1,1 0-1,1 0 1,0 0 0,0-1-1,1 1 1,0 0-1,1-1 1,-1 1-1,2 0 1,0 0 0,0 0-1,0 0 1,1 0-1,1 0 1,-1 1 0,1-1-1,1 1 1,-1 0-1,2 0 1,-1 1 0,1-1-1,0 1 1,0 0-1,4-2-6,124-69-748,-74 44 1828</inkml:trace>
  <inkml:trace contextRef="#ctx0" brushRef="#br0" timeOffset="568664.566">377 10173 3929,'0'0'2158,"0"0"966,0 0-566,1-5 8855,-9-8-6612,-43 6-4643,-11 21-47,51-13-77,-1 1 1,1 1 0,-1 0-1,1 0 1,0 1 0,0 0-1,0 1 1,1 1-1,-6 3-34,3 3-2,0 0-1,1 1 1,1 0-1,1 1 0,0 1 1,0-1-1,1 1 1,1 1-1,1 0 1,0 0-1,1 0 0,1 1 1,0 0-1,1 0 1,1 0-1,1 1 0,0 5 3,1-20-34,0 0-1,1 0 1,-1 0-1,1 0 1,-1 0-1,1 0 0,0 0 1,0 0-1,0 0 1,1 0-1,-1 0 1,1 0-1,0 0 0,-1 0 1,1 0-1,1 0 1,-1-1-1,0 1 1,1 0-1,-1-1 1,1 1-1,0-1 0,0 1 1,0-1-1,0 0 1,0 0-1,0 0 1,1 0-1,-1 0 0,1-1 1,-1 1-1,1-1 1,0 1-1,0-1 1,-1 0-1,1 0 0,0 0 1,0 0-1,0-1 1,0 1-1,0-1 1,0 0-1,0 0 0,0 0 1,0 0-1,0-1 1,0 1-1,0-1 1,0 1-1,2-2 35,22-13-1682</inkml:trace>
  <inkml:trace contextRef="#ctx0" brushRef="#br0" timeOffset="569127.791">436 9798 19916,'0'0'1359,"-3"7"622,-10 44-1489,3 0 1,1 0-1,3 1 1,2 9-493,-1-8 229,-17 224 580,27-253-357,6-29-31,13-36 67,-21 37-480,20-46 204,56-81-100,-78 130-114,0 0 0,-1 0 0,1 0 0,0 0 0,0 0 0,0 0 0,0 0 0,0 0 0,0 0 1,0 0-1,0 0 0,1 0 0,-1 1 0,0-1 0,0 1 0,1-1 0,-1 1 0,0-1 0,1 1 0,-1 0 1,0-1-1,1 1 0,-1 0 0,1 0 0,-1 0 0,0 0 0,1 0 0,-1 1 0,1-1 0,-1 0 0,0 1 1,1-1-1,-1 1 0,0-1 0,0 1 0,1-1 0,-1 1 0,0 0 0,0 0 0,0 0 0,0-1 0,0 1 1,0 0-1,0 1 0,0-1 0,0 0 0,0 0 0,-1 0 0,1 0 0,0 1 2,23 70-55,-22-65 62,3 15 11,-1 1 1,0-1-1,-2 1 1,-1 0-1,0 0 1,-2 0-1,0-1 1,-5 17-19,6-37-175,0-2-1037</inkml:trace>
  <inkml:trace contextRef="#ctx0" brushRef="#br0" timeOffset="569726.395">849 10252 12379,'12'-67'11293,"-21"69"-9294,4 2-1969,-1 0 0,1 1-1,0-1 1,0 1 0,1 1 0,-1-1 0,1 0 0,0 1-1,0 0 1,1 0 0,0 0 0,0 1 0,0 0-30,-8 17 158,1 1-1,2 1 1,0 0 0,1 0 0,2 0-1,0 1 1,2 6-158,13 12 234,-9-45-226,-1 1-1,1 0 0,0-1 1,-1 1-1,1-1 0,0 1 1,0-1-1,-1 1 0,1-1 0,0 0 1,0 1-1,0-1 0,0 0 1,0 0-1,-1 1 0,1-1 0,0 0 1,0 0-1,0 0 0,0 0 1,0 0-1,0 0 0,0-1 0,0 1 1,-1 0-1,1 0 0,0-1 1,0 1-1,0 0 0,0-1 0,-1 1 1,1-1-1,0 1 0,0-1 1,-1 1-1,1-1 0,0 0 0,-1 1 1,1-1-1,-1 0 0,1 1 1,-1-1-1,1 0 0,-1 0 0,1 0 1,-1 1-1,0-1 0,0 0 1,1 0-1,-1 0-7,51-106 499,24-22-419,-75 128-82,0 1 1,1-1 0,-1 0-1,0 1 1,0-1-1,0 0 1,1 1 0,-1-1-1,0 1 1,1-1 0,-1 0-1,1 1 1,-1-1-1,1 1 1,-1-1 0,1 1-1,-1 0 1,1-1 0,-1 1-1,1-1 1,-1 1 0,1 0-1,0-1 1,-1 1-1,1 0 1,-1 0 0,1 0-1,0-1 1,-1 1 0,1 0-1,0 0 1,-1 0-1,1 0 1,0 0 0,0 0-1,-1 0 1,1 0 0,0 1-1,-1-1 1,1 0-1,-1 0 1,1 0 0,0 1-1,-1-1 1,1 0 0,0 1-1,-1-1 1,1 1-1,-1-1 1,1 0 0,-1 1-1,1-1 1,-1 1 0,0 0-1,1-1 1,-1 1-1,1-1 1,-1 1 0,0-1-1,0 1 1,1 0 1,8 49-86,-8-41 84,23 101-8,-22-109 25,-1-1-1,0 1 0,1-1 1,-1 1-1,0-1 0,1 0 1,-1 0-1,1 0 0,-1 0 1,1 0-1,-1 0 0,1 0 0,-1 0 1,0 0-1,1-1 0,-1 1 1,1-1-1,-1 1 0,0-1 1,1 1-1,-1-1 0,0 0 1,0 1-1,1-1 0,-1 0 1,0 0-1,0 0 0,0 0 1,0 0-1,0 0 0,0-1 0,-1 1 1,1 0-1,0 0 0,-1-1 1,1 1-1,0 0 0,-1-1 1,1 1-1,-1 0 0,0-1 1,0 1-1,1-2-14,1 0 22,19-35 107,49-63-106,-69 100-26,-1 0-1,1 1 1,-1-1 0,1 1 0,0-1 0,-1 1-1,1-1 1,0 1 0,-1 0 0,1-1 0,0 1-1,0 0 1,-1-1 0,1 1 0,0 0 0,0 0-1,-1 0 1,1 0 0,0 0 0,0 0 0,0 0-1,0 0 1,-1 0 0,1 0 0,0 0-1,0 0 1,-1 1 0,1-1 0,0 0 0,0 1-1,-1-1 1,1 0 0,0 1 0,-1-1 0,1 1-1,0-1 1,-1 1 0,1-1 0,-1 1 0,1 0-1,-1-1 1,1 1 0,-1 0 0,1-1 0,-1 1-1,0 0 1,1-1 0,-1 1 0,0 0 0,0 0-1,1 0 1,-1-1 0,0 1 0,0 0-1,0 0 1,0 0 3,9 58-73,-8-47 71,-1-11 2,0 2 0,-1-1 1,1 1 0,1-1-1,-1 1 1,0-1 0,0 1-1,1-1 1,0 0 0,-1 1-1,1-1 1,0 1 0,0-1-1,0 0 1,0 0-1,1 0 1,-1 0 0,1 0-1,-1 0 1,1 0 0,0 0-1,0 0 0,20-51-673,-12 19-773,0-4-457</inkml:trace>
  <inkml:trace contextRef="#ctx0" brushRef="#br0" timeOffset="570265.72">1291 10189 17404,'-10'146'8219,"25"-142"-7887,-10-1-334,0 0 0,0 1 0,0-1-1,-1 1 1,1 0 0,-1 0 0,0 0 0,0 1 0,0-1 0,-1 1 0,0 0 0,0 0 0,0 0 0,1 3 2,4 20 87,0 1 1,-2-1-1,-1 1 1,-1 1-1,-2-1 1,-1 0-1,-1 1-87,0-19 118,1 6 0,-1 1 0,0-1 0,-1 0 0,-1 1-1,-1-1 1,-1 0 0,0 0 0,-1 0 0,-1-1-1,0 0 1,-1 0 0,-2 2-118,9-17 14,-1 0 0,0 1 0,1-1 0,-1 0 0,0 0 0,0 0-1,1 0 1,-1 0 0,0 0 0,0 0 0,0 0 0,0 0 0,0 0 0,-1 0 0,1 0 0,0-1 0,0 1 0,0 0 0,-1-1-1,1 1 1,0-1 0,-1 0 0,1 1 0,-1-1 0,1 0 0,0 0 0,-1 0 0,1 0 0,0 0 0,-1 0 0,1 0-1,-1 0 1,1-1 0,0 1 0,-1-1 0,1 1 0,0-1 0,0 1 0,-1-1 0,1 0 0,0 1 0,0-1 0,0 0 0,-1 0-14,-28-56 369,30 41-367,1 0 0,1 0 0,0 0 1,1 0-1,1 0 0,0 1 1,2 0-1,-1 0 0,2 0 0,0 0 1,1 1-1,0 0 0,1 1 0,0 0 1,2 0-1,-1 1 0,10-8-2,39-60 4,-43 58-1,-2-2 0,0 0 0,-1 0-1,-1-1 1,-1-1 0,-2 0 0,-1 0 0,0-1-1,-2 0 1,-2 0 0,1-6-3,-6 34-1,0-1 0,1 1 0,-1 0 0,0-1 0,1 1 1,-1-1-1,0 1 0,0-1 0,0 1 0,1-1 0,-1 0 0,0 1 0,0-1 0,0 0 0,0 0 1,0 0-1,0 1 0,1-1 0,-1 0 0,0 0 0,0 0 0,0-1 0,0 1 0,0 0 0,0 0 1,0 0-1,1-1 0,-1 1 0,0 0 0,0-1 0,0 1 0,0-1 0,1 1 0,-1-1 1,0 1-1,1-1 0,-1 1 0,0-1 0,1 0 0,-1 0 0,1 1 0,-1-1 0,1 0 0,-1 0 1,1 1-1,-1-1 0,1 0 0,0 0 0,-1 0 0,1 0 0,0 0 0,0 1 0,0-1 0,0 0 1,0 0-1,0 0 0,0 0 0,0 0 0,0 0 0,0 0 0,0 0 0,1 1 0,-1-1 1,0 0 0,-8 14-9,1 0 0,0 0 0,0 1 0,1 1 0,1-1 0,1 1 1,0-1-1,1 1 0,0 0 0,1 1 0,1-1 0,0 0 0,1 0 1,1 1 8,-1-14-12,0 1 1,0-1 0,0 0-1,0 1 1,1-1 0,-1 0-1,1 1 1,-1-1 0,1 0-1,0 0 1,0 0 0,0 1-1,0-1 1,0 0 0,0 0 0,1-1-1,-1 1 1,1 0 0,-1 0-1,1-1 1,0 1 0,0 0-1,-1-1 1,1 0 0,0 0-1,0 1 1,2-1 11,16 1-1288</inkml:trace>
  <inkml:trace contextRef="#ctx0" brushRef="#br0" timeOffset="572475.098">498 10956 19308,'-4'11'7586,"-18"65"-7476,0 29-89,5 2-1,5-1 1,2 36-21,9-126 10,0-1 0,1 1 0,1 0 1,1-1-1,0 1 0,1-1 0,0 1 1,1-1-1,7 14-10,-9-27-42,0 1 0,1-1 0,-1 0-1,1 0 1,0 0 0,0 0 0,-1-1 0,1 1 0,0-1 0,1 1 0,-1-1 0,0 0 0,0 0-1,0-1 1,1 1 0,-1-1 0,0 0 0,1 1 0,-1-1 0,0-1 0,1 1 0,-1 0 0,0-1 0,1 0-1,-1 0 1,0 0 0,0 0 0,0 0 0,0-1 0,0 1 0,0-1 0,0 0 0,0 0 0,-1 0-1,1 0 1,-1 0 0,1-1 0,-1 1 0,1-1 42,27-23-3175</inkml:trace>
  <inkml:trace contextRef="#ctx0" brushRef="#br0" timeOffset="572849.898">822 11270 15651,'-4'6'3210,"-45"82"1685,39-57-4691,1 0 0,2 0-1,1 1 1,1 0 0,2 0 0,0 31-204,9-14 305,-6-48-290,0 0 1,0 0-1,0 0 0,0-1 1,0 1-1,1 0 1,-1 0-1,0 0 1,1 0-1,-1 0 0,0-1 1,1 1-1,-1 0 1,1 0-1,-1-1 1,1 1-1,0 0 1,-1-1-1,1 1 0,0 0 1,-1-1-1,1 1 1,0-1-1,0 1 1,-1-1-1,1 0 1,0 1-1,0-1 0,0 0 1,0 1-1,0-1 1,0 0-1,-1 0 1,1 0-1,0 0 1,0 0-1,0 0 0,0 0 1,0 0-1,0 0 1,0 0-1,0-1 1,-1 1-1,1 0 0,0-1 1,0 1-1,0 0 1,0-1-1,-1 0-15,5-3 107,-1 0 0,1 0 0,-1-1 0,0 1 0,-1-1 0,1 0 0,-1-1 0,0 1 0,-1 0 0,1-1 0,-1 0 0,0 1 0,0-1-1,0-4-106,3-4 118,9-23 9,-2 0 0,-2-1 0,-1 0 1,-2 0-1,-1-1 0,-2 0 0,-2-6-127,5 61-62,6 182-62,-12-107 115,16 64 54,-17-154-59,0 0-1,0 0 1,0 0-1,0-1 1,0 1-1,0 0 1,0 0-1,0-1 1,1 1-1,-1 0 1,0 0-1,0-1 1,1 1-1,-1 0 0,0-1 1,1 1-1,-1 0 1,0-1-1,1 1 1,-1 0-1,1-1 1,-1 1-1,1-1 1,0 1-1,-1-1 1,1 1-1,0-1 1,-1 1-1,1-1 1,0 0-1,-1 0 0,1 1 1,0-1-1,-1 0 1,1 0-1,0 1 1,0-1-1,0 0 1,-1 0-1,1 0 1,0 0-1,0 0 1,-1 0-1,1-1 1,0 1-1,0 0 1,-1 0-1,1 0 0,0-1 1,0 1-1,-1 0 1,1-1-1,0 1 1,-1-1-1,1 1 1,-1-1-1,1 1 1,0-1-1,-1 1 1,1-1-1,-1 1 1,0-1-1,1 0 1,-1 1-1,1-1 0,-1 0 16,17-20-1480</inkml:trace>
  <inkml:trace contextRef="#ctx0" brushRef="#br0" timeOffset="573862.524">1116 10986 15059,'14'-51'6174,"-14"48"-5140,0 3-271,-1 18 2038,-4 29-609,-18 70-1984,35 108-217,6-168 33,-17-56 0,30-3 423,-26-8-431,8-22-15,4 16-9,17-1-1,-16 12-6,-15 4 14,2 0-1,-1 0 1,1 0 0,-1 0-1,1 1 1,0-1 0,-1 1-1,1 0 1,-1 1 0,1-1-1,0 1 1,-1 0 0,1 0-1,-1 0 1,1 0 0,-1 1-1,0 0 1,3 1 1,0 2-1,0 1-1,0-1 1,-1 1-1,0 0 0,0 1 1,0 0-1,-1 0 1,0 0-1,0 0 1,-1 1-1,0-1 1,0 1-1,-1 0 1,0 1-1,0-1 1,-1 0-1,0 1 1,0 0-1,-1-1 0,0 7 2,-3-6 59,0-1-1,-1 0 0,1 0 0,-2 0 0,1 0 0,-1-1 0,0 0 1,-1 1-1,0-1 0,0-1 0,0 1 0,-1-1 0,0 0 0,0 0 0,0-1 1,-1 1-1,-2 0-58,4-2 15,-1 0 0,0 0 0,0-1 0,0 1 0,0-2 0,0 1 0,-1 0 0,1-1 0,-1 0 0,0-1 0,1 0 0,-1 0 0,0 0 0,0-1 0,0 0 0,0 0 0,0 0 0,0-1 0,1 0 0,-1-1 0,0 0 0,1 0 0,-1 0 0,1-1 0,-1 1 0,1-2 0,0 1 0,0-1 0,1 0 0,-6-4-15,11 5-101,-1-1-1,1 0 0,-1 1 1,1-1-1,0 0 0,0 1 0,1-1 1,-1 0-1,1 1 0,0-1 1,0 1-1,0-1 0,0 1 0,1-1 1,-1 1-1,1 0 0,0-1 1,0 1-1,0 0 0,0 0 0,1 0 1,-1 1-1,1-1 0,0 1 1,-1-1-1,2 1 102,6-11-471,6-7-110</inkml:trace>
  <inkml:trace contextRef="#ctx0" brushRef="#br0" timeOffset="574474.69">1720 11344 14411,'1'-1'9031,"-4"-16"-5738,-4-18-2175,0 26 83,-1 10-1127,-26 1 10,22 3-60,6 2-26,1 1 0,1 0 0,-1 0 0,1 0 0,1 1 1,-1-1-1,2 1 0,-1 0 0,1 0 0,0 0 1,1 0-1,0 1 0,1-1 0,0 0 0,0 0 0,1 0 1,0 1-1,0-1 0,1 0 2,18-15 53,60-65 50,-77 67-106,1 0 1,-1 1-1,1-1 0,0 1 1,0 0-1,1-1 0,-1 2 1,0-1-1,1 1 0,0-1 1,-1 1-1,1 0 0,0 1 1,0-1-1,0 1 0,0 0 1,1 0-1,-1 1 0,0 0 1,0 0-1,0 0 0,0 0 1,1 1-1,-1 0 0,0 0 1,0 0-1,0 0 0,0 1 1,0 0-1,-1 0 0,1 1 1,0-1-1,-1 1 0,0 0 1,0 0-1,0 0 0,0 1 1,1 0 2,13 41 41,-18-43 112,0-2 53,-1-20 311,-66-161-45,73 176-582,128-1 27,-63-10-128,-36 6 40</inkml:trace>
  <inkml:trace contextRef="#ctx0" brushRef="#br0" timeOffset="599984.594">4755 10337 22661,'-17'9'1320,"2"-2"505,5 3-249,7-3-800,0 2-272,12 0-304,2-2-72,10-1-48,4-3-8,2-6-40,4-3 8,0-5-16,4-1 8,-3 2-40,-1 1-144,-10 3-568,-3 3-552,-18 3-857</inkml:trace>
  <inkml:trace contextRef="#ctx0" brushRef="#br0" timeOffset="600184.735">4764 10518 21229,'7'3'1064,"9"0"720,8-3-464,6-5-343,5-1-97,5-1-568,1 3-160,-3 2-80,-2 1-16,-7-2-1192,-5 0 2984</inkml:trace>
  <inkml:trace contextRef="#ctx0" brushRef="#br0" timeOffset="595694.784">3571 10042 12115,'23'-25'11387,"-22"23"-11283,0 1 1,0-1-1,0 1 0,-1-1 1,1 0-1,0 1 1,-1-1-1,1 0 0,-1 0 1,0 0-1,1 1 0,-1-1 1,0 0-1,0 0 1,0 0-1,0 0 0,-1 1 1,1-1-1,0 0 0,-1 0 1,1 1-1,-1-1 1,0 0-1,0 0 0,1 1 1,-1-1-1,0 1 1,0-1-1,-1 1 0,1-1 1,0 1-1,0 0 0,-1 0 1,1-1-1,-1 1 1,1 0-1,-1 0 0,1 0 1,-1 0-1,0 1 0,1-1 1,-1 0-1,0 1 1,0-1-1,1 1 0,-1 0-104,-119 43 767,94-30-720,14-6-46,0 0 1,0 1-1,0 1 1,1 0-1,1 0 1,0 1-1,0 0 1,1 1-1,0 1 1,1-1-1,0 2 1,1-1-1,0 1 1,1 0-1,0 1 1,2 0-1,-1 0 1,1 3-2,1-8-2,0 1 1,1-1 0,0 1 0,1 0 0,0 0 0,1 0 0,0 0-1,0 0 1,1 1 0,0-1 0,1 0 0,0 0 0,1 0 0,0 1 1,-1-10 0,1 1 0,-1-1 1,0 1-1,1-1 0,-1 1 1,1-1-1,0 0 0,0 0 1,-1 1-1,1-2 0,0 1 1,0 0-1,0 0 0,0 0 1,0-1-1,0 1 0,0-1 1,0 0-1,0 1 0,0-1 1,0 0-1,0 0 0,0 0 1,0-1-1,0 1 0,0 0 1,0-1-1,0 1 0,0-1 1,0 0-1,0 0 0,0 0 1,0 0-1,0 0 0,-1 0 1,1 0-1,0 0 0,-1-1 1,1 1-1,-1-1 0,0 1 1,1-1-1,-1 0 0,0 1 1,0-1-1,0 0 0,0 0 1,1-1-1,22-30 15,-1 0 0,-2-2 0,-1 0 0,-1-1 1,-2-1-1,1-9-15,-9 25 6,-2 5-3,18-37 7,-1-3 0,-4 1 0,-1-2 0,-3-1 0,-3 0 0,0-18-10,-12 73-24,-1 3 8,-1 3 5,-12 93-57,-3 10 56,4 0 0,5 1 0,5 33 12,26-32 53,-24-107-408,0-1-1014</inkml:trace>
  <inkml:trace contextRef="#ctx0" brushRef="#br0" timeOffset="597916.491">3897 9630 22293,'0'0'1233,"0"0"200,0 0-233,-1 3-307,-126 482 116,123-472-1007,-14 106 568,19-118-559,1 0 0,-1 0-1,0 0 1,1 0 0,-1-1 0,1 1 0,0-1 0,-1 1 0,1-1 0,-1 1-1,1-1 1,0 0 0,-1 0 0,1 0 0,0 0 0,-1 0 0,1 0 0,-1-1-1,1 1 1,0 0 0,-1-1 0,1 1 0,-1-1 0,1 0 0,-1 1 0,1-1-1,-1 0 1,1 0 0,-1 0 0,0 0 0,0 0 0,1-1-11,2 1 21,4-3-3,11-7-7,0 1 0,1 1 1,-1 0-1,2 2 0,-1 1 1,1 0-1,0 1 0,0 2 1,0 0-1,1 1 0,-1 1 1,1 1-1,-1 1 0,4 1-11,20 9-633,-44-10 1830</inkml:trace>
  <inkml:trace contextRef="#ctx0" brushRef="#br0" timeOffset="598476.005">3234 10544 22205,'-3'2'109,"1"-1"-1,0 1 1,-1 0 0,1 0 0,0 0-1,0 1 1,0-1 0,0 0 0,1 1-1,-1-1 1,1 1 0,-1 0 0,1-1-1,0 1 1,0 0 0,0 0 0,0 0 0,1 0-1,-1 0 1,1 0 0,-1 0 0,1 0-1,0 0 1,0 0 0,1 0 0,-1 0-1,1 0 1,-1-1 0,1 1 0,0 0-1,0 0 1,0 0 0,1-1 0,-1 1 0,1 0-1,-1-1 1,1 1 0,0-1 0,0 0-1,0 1 1,0-1 0,0 0 0,0 0-1,1-1 1,-1 1 0,1 0 0,-1-1 0,1 1-1,0-1 1,0 0 0,-1 0 0,2 0-109,16 2 50,-1-1 1,1-1 0,-1-1 0,1-1 0,-1 0 0,0-1 0,0-1-1,1-1 1,-2-1 0,1-1 0,-1 0 0,10-6-51,19-3 60,29-6-4,1 3 0,1 3 0,42-1-56,-88 13 13,-3 1 1,0-1 0,0-1 0,0-2 0,0 0 0,21-10-14,-16-14-2782,-33 17-733</inkml:trace>
  <inkml:trace contextRef="#ctx0" brushRef="#br0" timeOffset="599208.182">3523 10998 18852,'-14'-50'7827,"12"48"-7738,0 1 1,1 0-1,-1 0 1,0 0-1,0 0 1,1 0-1,-1 0 1,0 1-1,0-1 1,0 0 0,0 1-1,0 0 1,0-1-1,0 1 1,0 0-1,0 0 1,0 0-1,0 1 1,0-1-1,0 0 1,0 1-1,0-1 1,0 1-1,0-1 1,-1 2-90,-10 4 26,1 2-1,-1 0 1,1 0 0,1 1-1,0 0 1,0 1 0,1 0 0,0 1-1,1 0 1,0 1 0,1 0-1,0 0 1,1 0 0,-4 10-26,2-5 0,0 1 0,1 0 0,2 1 0,-1 0 0,2 0 0,1 0 0,0 1 0,2-1 0,0 1 0,1 0 0,1 4 0,-1-23-1,1-1 0,0 1 0,-1 0 1,1 0-1,0 0 0,0 0 0,0 0 0,0 0 1,0 0-1,0 0 0,0 0 0,0 0 0,0 0 0,0 0 1,1 0-1,-1 0 0,0-1 0,1 1 0,-1 0 1,1 0-1,-1 0 0,1 0 0,-1-1 0,1 1 1,-1 0-1,1 0 0,0-1 0,-1 1 0,1 0 0,0-1 1,0 1-1,-1-1 0,1 1 0,0-1 0,0 1 1,0-1-1,0 0 0,0 1 0,0-1 0,0 0 0,-1 0 1,1 0-1,0 0 0,0 0 0,0 0 0,0 0 1,0 0-1,0 0 0,0 0 0,0 0 0,0 0 0,0-1 1,0 1-1,0 0 0,0-1 0,-1 1 0,1-1 1,0 1-1,0-1 0,0 1 0,-1-1 0,1 0 0,0 1 1,-1-1-1,1 0 0,0 0 0,-1 1 1,11-12 9,-1 0-1,0 0 0,-1 0 0,0-1 1,-1-1-1,0 0 0,-2 0 1,1 0-1,-2 0 0,3-9-8,0 2 7,11-28 13,-2-1 0,-2 0 0,-3 0 0,-2-2 0,-1-4-20,2-24-19,-11 77-26,4 7-85,5 107 34,-10-83 100,-12 301 24,18-299-69,1-32-1611,12-16-19</inkml:trace>
  <inkml:trace contextRef="#ctx0" brushRef="#br0" timeOffset="599473.909">3818 10668 11979,'0'0'3484,"2"3"1665,17 45-1669,-12 41-2712,-6-65-596,3 55 255,-4 1 0,-4-1-1,-2 1 1,-6 5-427,11-81-14,2-2-25,-1-1-1,0 1 1,0-1-1,0 1 1,-1-1 0,1 1-1,0-1 1,-1 1-1,1-1 1,-1 1 0,1-1-1,-1 0 1,1 1 0,-1-1-1,0 0 1,0 1-1,0-1 1,0 0 0,0 0-1,0 0 1,0 0-1,0 0 1,0 0 0,0 0-1,-1 0 1,1-1 0,0 1-1,-1 0 1,0 0 39,-9-4-1210</inkml:trace>
  <inkml:trace contextRef="#ctx0" brushRef="#br0" timeOffset="599724.585">3662 10947 23021,'0'0'992,"1"0"288,23 9-479,-3 1-545,9 2-72,6-2-120,6 0-8,11-8-16,0-2 16,-7-9 0,0-1 56,-13-4-1040,-1 1 3464</inkml:trace>
  <inkml:trace contextRef="#ctx0" brushRef="#br0" timeOffset="601416.393">5605 9840 16780,'8'134'7679,"-15"-71"-7103,-3-1 0,-3-1-1,-2 1 1,-3-2-576,14-47 253,-57 211 662,61-220-907,0 1 1,0-1-1,1 1 0,-1-1 1,1 1-1,0-1 0,0 1 1,0-1-1,1 0 0,0 0 1,0 1-1,0-1 0,0 0 1,0-1-1,1 1 0,0 0 1,-1-1-1,2 1 0,-1-1 1,0 0-1,1 0 0,-1 0 1,1-1-1,0 1 0,0-1 1,0 0-1,0 0 0,0 0 1,0 0-1,1-1 0,-1 0 1,0 0-1,4 1-8,4 0-38,0 1 0,0-2 0,1 1-1,-1-2 1,0 1 0,1-2 0,-1 0 0,0 0 0,0-1 0,0-1-1,0 0 1,3-1 38,24-16-1469</inkml:trace>
  <inkml:trace contextRef="#ctx0" brushRef="#br0" timeOffset="601852.131">5692 9502 24485,'-1'-1'103,"0"0"1,0 1-1,0-1 0,-1 1 0,1-1 1,0 1-1,-1 0 0,1-1 0,0 1 1,0 0-1,-1 0 0,1 0 0,-1 0 1,1 0-1,0 0 0,-1 0 0,1 1 1,0-1-1,0 0 0,-1 1 0,1-1 1,0 1-1,0-1 0,-1 1 0,1 0 1,0-1-1,0 1 0,0 0 0,0 0 1,0 0-1,0 0 0,0 0 0,0 0 0,0 0 1,1 0-1,-1 0 0,0 0 0,1 0 1,-1 1-1,1-1 0,-1 0 0,0 2-103,-17 58-71,17-59 70,0 0 0,1 0-1,-1 0 1,0-1 0,1 1 0,0 1-1,-1-1 1,1 0 0,0 0 0,0 0-1,0 0 1,0 0 0,0 0-1,1 0 1,-1 0 0,0 0 0,1 0-1,0 0 1,-1 0 0,1 0 0,0 0-1,0-1 1,0 1 0,0 0 0,1 0-1,-1-1 1,0 1 0,1-1 0,-1 1-1,1-1 1,-1 0 0,1 1 0,0-1-1,0 0 1,-1 0 0,1 0 0,0-1-1,0 1 1,0 0 0,0-1-1,0 1 1,0-1 0,0 1 0,0-1-1,0 0 1,0 0 0,0 0 0,0 0-1,0 0 1,1-1 0,-1 1 0,0-1-1,0 1 1,1-1 1,2-5 6,0 0 0,-1 0 0,1 0 0,-1 0 0,-1-1 0,1 0-1,-1 0 1,0 0 0,0 0 0,-1 0 0,0 0 0,-1-1 0,1 1 0,-1-1 0,-1 0 0,1 1 0,-1-1-1,-1 1 1,1-1 0,-1 0 0,-2-6-6,3 12 2,0 0-1,-1 0 0,1 0 1,-1 0-1,1 0 1,-1 0-1,0 0 1,1 0-1,-1 0 0,0 1 1,0-1-1,0 0 1,-1 0-1,1 1 1,0-1-1,-1 1 0,1-1 1,-1 1-1,1-1 1,-1 1-1,0 0 0,1 0 1,-1 0-1,0 0 1,0 0-1,0 0 1,0 1-1,0-1 0,0 0 1,0 1-1,0 0 1,0-1-1,0 1 1,0 0-1,0 0 0,0 0 1,0 0-1,0 1 1,-1-1-1,1 1 1,0-1-1,0 1 0,1 0 1,-2 0-2,-3 6-22,0 0 1,0 1 0,1 0-1,0 0 1,1 0 0,-1 1-1,2-1 1,-1 1 0,1 0-1,-1 6 22,3-11-72,0-2-690,1-2-533</inkml:trace>
  <inkml:trace contextRef="#ctx0" brushRef="#br0" timeOffset="602551.086">6351 9597 19316,'-1'8'4511,"-8"41"-3535,-28 49-455,4 2 0,5 0 0,4 2 0,5 1 1,-4 78-522,21-170 7,1 0 1,1 0 0,0 0 0,0 0 0,1 0 0,0 0 0,1 0 0,1 0 0,-1 0-1,2-1 1,-1 0 0,5 8-8,-7-17-12,0 0-1,0 0 1,0 0-1,0 0 1,0 0-1,1 0 1,-1-1 0,0 1-1,0 0 1,1-1-1,-1 1 1,0-1-1,1 0 1,-1 1-1,0-1 1,1 0-1,-1 0 1,1 0-1,-1 0 1,1 0 0,-1 0-1,0 0 1,1 0-1,-1 0 1,1-1-1,-1 1 1,0-1-1,1 1 1,-1-1-1,0 0 1,0 1 0,1-1-1,-1 0 1,0 0-1,0 0 1,0 0-1,0 0 1,1-1 12,22-18-856</inkml:trace>
  <inkml:trace contextRef="#ctx0" brushRef="#br0" timeOffset="602848.734">6692 9639 18636,'6'13'1744,"-4"5"33,-8 11-793,-4 4-232,-2 14-160,-1 7-88,-3 10-120,3 4-56,1-4-111,2-3-89,4-7-80,-1-6-24,5-11-24,-1-8-320,3-29-753,0 0-367</inkml:trace>
  <inkml:trace contextRef="#ctx0" brushRef="#br0" timeOffset="603108.747">6462 9896 11698,'13'1'2761,"7"2"4249,2 5-6162,4 2-152,1 0-296,-4 0-144,12-4-136,0-3-24,6-7-600,0-7 1240</inkml:trace>
  <inkml:trace contextRef="#ctx0" brushRef="#br0" timeOffset="603293.557">6914 9513 9802,'2'49'1336,"4"6"5714,1 4-4778,3 5-591,2 1-345,-2-2-424,0 0-224,-5 3-336,-1 2-112,-7 4-127,-4 2-49,-9-1-24,-8 0-24,-11-7-233,-4-11-719</inkml:trace>
  <inkml:trace contextRef="#ctx0" brushRef="#br0" timeOffset="604542.989">7492 9930 18860,'0'0'2160,"2"0"385,23-8-1001,-2-1-423,6-2-89,9-4-536,6 2-160,0 1-184,4 2-96,-7 6-40,-6 2 0,-6 5-8,-7 6-8,-8 3-240,1-1-296,-9 1-1080,-2 0-321</inkml:trace>
  <inkml:trace contextRef="#ctx0" brushRef="#br0" timeOffset="604742.886">7462 10062 19212,'10'11'1512,"7"-1"145,7 0-409,9-4-232,8-2-176,9-2-191,2-4-49,7-1-288,-1-1-112,-13 0-160,-5 2 160,-12-4-1384</inkml:trace>
  <inkml:trace contextRef="#ctx0" brushRef="#br0" timeOffset="617353.462">8469 9767 10394,'-4'-18'5054,"6"-35"3324,-1 54-8318,-1-1-1,0 1 0,0-1 0,1 1 0,-1 0 0,1-1 0,-1 1 0,0-1 0,1 0 0,-1 1 1,1-1-1,-1 1 0,1-1 0,-1 0 0,1 1 0,0-1 0,-1 0 0,1 0 0,-1 1 0,1-1 1,0 0-1,-1 0 0,1 0 0,0 0 0,-1 0 0,1 0 0,-1 0 0,1 0 0,0 0 0,-1 0 1,1 0-1,0 0 0,-1 0 0,1-1 0,-1 1 0,1 0 0,0 0 0,-1-1 0,1 1 1,-1 0-1,1-1 0,-1 1 0,1-1 0,-1 1 0,1 0 0,-1-1 0,0 1 0,1-1 0,-1 0 1,1 1-1,-1-1 0,0 1 0,0-1 0,1 1 0,-1-1 0,0 0 0,0 1 0,0-1 0,0 1 1,0-1-60,6 28 28,-2 1 1,-1 1 0,-1-1 0,-1 0 0,-2 0 0,-1 1-1,-1-1 1,-2 7-29,-17 72 556,22-105-436,0-2-20,0 0 23,0-3 36,4-16-129,1 0 1,1 0 0,1 0-1,0 1 1,1 0 0,1 0 0,1 1-1,1 0 1,0 0 0,1 2-1,1-1 1,0 2 0,4-3-31,-11 9 0,1 0 1,0 1 0,0 0 0,0 1 0,1 0 0,0 0 0,1 0-1,-1 1 1,1 0 0,0 1 0,0 0 0,0 0 0,1 1 0,-1 1-1,1-1 1,0 1 0,6 0-1,-12 5-5,0-1 0,0 1 1,0 0-1,0 0 0,0 0 0,-1 1 0,1-1 0,-1 1 0,0 0 0,0 0 0,-1 0 1,1 0-1,-1 1 0,0-1 0,0 1 0,0-1 0,-1 1 0,1 0 0,-1 0 0,0-1 1,-1 1-1,1 0 0,-1 0 0,0 0 0,0 0 0,-1 0 0,0 3 5,-19 197 70,13-164-25,7-40-74,2-8-849,10-21-434</inkml:trace>
  <inkml:trace contextRef="#ctx0" brushRef="#br0" timeOffset="631775.437">9336 9366 16299,'0'0'2161,"0"0"-102,0 0-557,0 0-287,1 5 768,-23 144 1051,12-108-2865,-91 235 87,92-252-227,2 0 0,0 1 1,2 0-1,1 0 0,1 0 0,1 0 0,1 16-29,1-38 16,0 0 0,1-1 0,-1 1 0,1 0-1,0-1 1,0 1 0,0 0 0,0-1 0,1 1 0,-1-1-1,1 0 1,-1 1 0,1-1 0,0 0 0,0 0 0,0 0-1,0 0 1,0 0 0,0-1 0,1 1 0,-1-1 0,1 1-1,-1-1 1,1 0 0,-1 0 0,1 0 0,0 0 0,-1 0-1,1-1 1,0 1 0,0-1 0,0 0-16,94 0 43,55-43-990,-140 38-660</inkml:trace>
  <inkml:trace contextRef="#ctx0" brushRef="#br0" timeOffset="632346.598">9911 9332 20404,'2'-14'3740,"-11"28"-715,-3 5-2996,-12 17 305,2 1 1,1 1-1,2 1 1,-12 36-335,12-29 123,6-17-88,1 1-1,2 1 1,1 0-1,1 0 0,2 1 1,1 0-1,1 0 1,2 0-1,1 0 1,2 10-35,0-33-15,-1 3-1,0 0 0,1 0 0,0 0 0,1 1 0,1-1 0,0-1 0,0 1 0,1 0 0,1-1 0,0 0 0,0 0 0,6 8 16,3-11-943,3-7-649</inkml:trace>
  <inkml:trace contextRef="#ctx0" brushRef="#br0" timeOffset="632638.856">10180 9429 19140,'0'0'2157,"1"6"1033,4 21-2863,-2 0 0,0 0 0,-2 1 0,-1-1 0,-2 0 0,0 1 0,-6 21-327,2 6 376,-16 188 635,20-233-1067,-2-10-649,-16-13-779</inkml:trace>
  <inkml:trace contextRef="#ctx0" brushRef="#br0" timeOffset="632808.719">9987 9715 22061,'6'4'1400,"1"2"400,9 0-807,3-3-89,9-2-520,6-1-160,5-7-136,6-2-40,-2-2-64,-4 0-304,-8 1 1168</inkml:trace>
  <inkml:trace contextRef="#ctx0" brushRef="#br0" timeOffset="633101.213">10470 9192 21829,'3'7'2580,"134"212"1264,-127-190-3808,-2 1 0,0 1 0,-3-1 0,0 1 0,-2 0 0,-1 0 0,-1 0 0,-2 0 0,-1 1 0,-2-1 0,-7 28-36,9-37-112,-2-1 0,-1 0 0,-1 0 1,0-1-1,-2 0 0,0 0 0,-1 0 0,-1-1 1,-1-1-1,0 0 0,-2 0 0,-8 8 112,-17 8-1774</inkml:trace>
  <inkml:trace contextRef="#ctx0" brushRef="#br0" timeOffset="674658.555">8981 9274 14867,'6'0'2854,"10"-4"-2728,1-1 1,-2-1-1,1 0 0,-1-1 0,0 0 0,0-1 1,-1-1-1,0-1 0,0 0 0,8-8-126,42-28 308,-37 29-234,1 0 0,0 2-1,2 1 1,-1 2 0,1 0 0,1 2 0,0 2 0,1 0 0,-1 2 0,5 1-74,115-3 144,-80 6-3,0-3 1,0-3-1,38-11-141,490-173 580,-393 149-474,1 9 1,171-4-107,133-19 244,-261 22-196,182 2-48,-244 22 55,-1-8 0,-1-8-1,44-19-54,-187 37 26,141-34 589,2 8 1,158-8-616,-328 42 42,98-2 416,-1-5-1,0-4 1,-1-6 0,-1-5 0,89-30-458,-191 49 9,25-9 20,0 1 1,0 2-1,1 1 0,1 1 1,14 1-30,-33 7-216,-4 4-498</inkml:trace>
  <inkml:trace contextRef="#ctx0" brushRef="#br0" timeOffset="675514.798">9151 8883 19548,'16'-16'3933,"-24"34"-174,-4 4-4124,-13 28 563,-2-2 0,-2-1 0,-2-1 0,-2-1 0,-2-2 0,-1-1 0,-19 13-198,45-46 26,6-7-22,0 1 0,0-1 0,1 1 0,-1 0 0,0 0 0,1 0 0,0 1 0,0-1 1,0 1-1,0-1 0,1 1 0,-1 0 0,1 0 0,0 1 0,0-1 0,0 0 0,1 1 0,-1-1 0,1 0 0,0 1 0,1 0 0,-1-1 0,1 1 0,0 0 0,0-1 0,0 1 0,1-1 1,-1 1-1,1 0 0,0-1 0,1 2-4,2 2-9,-1-1 1,2 0-1,-1 0 1,1 0 0,0 0-1,1-1 1,-1 0-1,1 0 1,0 0 0,1-1-1,0 0 1,-1 0-1,2-1 1,-1 1-1,0-2 1,1 1 0,0-1-1,-1 0 1,1-1-1,1 1 1,-1-2-1,0 1 1,0-1 0,1-1-1,-1 1 1,0-1-1,1-1 1,-1 1-1,0-2 1,1 1 0,-1-1-1,0 0 1,0-1-1,0 0 1,-1 0-1,1 0 1,-1-1 0,7-4 8,29-32-829,7-15-2022</inkml:trace>
  <inkml:trace contextRef="#ctx0" brushRef="#br0" timeOffset="677308.979">15846 7965 17020,'30'-70'8156,"-30"68"-7268,-6 1 626,1 0-1456,1 1 1,-1 0-1,0 0 0,1 1 1,-1-1-1,1 1 0,-1 0 1,1 0-1,-1 1 0,1-1 1,-1 1-1,1 0 0,0 0 0,0 0 1,0 1-1,0-1 0,0 1 1,1 0-1,-4 3-58,-3 4 6,-1 0 0,1 1-1,1 0 1,0 0 0,1 1 0,0 0 0,1 1-1,0 0 1,1 0 0,0 0 0,1 1-1,1 0 1,0 0 0,1 0 0,-1 13-6,15 9-15,11-78-9,39-114 88,-61 156-65,0-1 0,0 1-1,0-1 1,0 0 0,1 1-1,-1-1 1,0 1 0,1-1-1,-1 1 1,0 0 0,1-1-1,-1 1 1,1-1 0,-1 1-1,0 0 1,1-1 0,-1 1-1,1 0 1,-1-1 0,1 1-1,-1 0 1,1 0 0,0 0-1,-1-1 1,1 1 0,-1 0-1,1 0 1,-1 0 0,1 0-1,0 0 1,-1 0 0,1 0 0,-1 0-1,1 0 1,-1 0 0,1 0-1,0 1 1,-1-1 0,1 0-1,-1 0 1,1 1 0,-1-1-1,1 0 1,-1 0 0,1 1-1,-1-1 1,0 1 0,1-1-1,-1 0 1,1 1 0,-1-1-1,0 1 1,1-1 0,-1 1-1,0-1 1,0 1 0,1-1-1,-1 1 1,0-1 0,0 1-1,0 0 3,24 41-74,-21-36 67,13 22 3,-1 2 0,-1-1 0,-2 2 0,-1 0 0,-1 0 0,-2 1 0,-1 0 0,-1 0 0,-2 1 0,-1-1 0,-2 1 0,-1 0-1,-3 15 4,-40 36 269,42-82-255,-1-1 0,0 1 0,0 0 1,0-1-1,1 1 0,-1-1 1,-1 0-1,1 1 0,0-1 1,0 0-1,0 0 0,-1-1 1,1 1-1,0 0 0,-1-1 0,1 1 1,0-1-1,-1 0 0,1 0 1,-1 0-1,1 0 0,-1 0 1,1 0-1,0-1 0,-1 1 1,1-1-1,0 0 0,-1 0 0,1 0 1,0 0-1,0 0 0,0 0 1,0 0-1,0-1 0,0 1 1,0-1-1,-1 0-14,-3-4 3,1 0 0,0 0-1,0-1 1,0 1 0,1-1 0,0 0 0,0 0 0,0-1-1,1 1 1,1-1 0,-1 0 0,1 1 0,0-1 0,1 0-1,0 0 1,0 0 0,1-1 0,0 1 0,1-8-3,0-1 2,1-1 1,1 1-1,0-1 0,1 1 1,1 0-1,1 1 1,1-1-1,6-11-2,-9 18-5,1 0 0,0 0 0,1 0-1,0 1 1,1 0 0,0 0 0,0 1 0,1 0-1,0 0 1,0 0 0,1 1 0,0 1 0,0-1-1,0 1 1,1 1 0,0 0 0,0 0-1,1 1 1,-1 1 0,1-1 0,0 2 0,1-1 5,-6 5-5,1 1 0,-1 0 0,0 0 0,0 0 1,0 1-1,0 0 0,0 0 0,-1 0 1,0 1-1,0 0 0,0 0 0,0 0 0,-1 0 1,0 1-1,0 0 0,-1-1 0,1 2 0,-1-1 1,0 0-1,-1 1 0,0-1 0,0 1 1,0-1-1,-1 2 5,7 11 7,0 11 30,-1-30 32,-3-6-49,0-1 0,-1 0 0,0 0 0,0 0 0,0 0 0,-1 0 0,0-1 0,0 1 0,-1-1 0,0 1 0,0-1 0,-1 0 0,0 1 0,0-1 0,-1 1 0,0-1 0,0 0 0,-1 1 0,0-1-20,1-4 32,0 1 1,-1-1-1,0 0 0,-1 1 0,-1-1 0,1 1 0,-2 0 0,0 0 0,0 1 0,-1-1 0,0 1 0,-1 0 1,0 1-1,0 0 0,-1-1-32,-2 4 18,8 5-22,2 1-4,14 6-1569,33 3-6</inkml:trace>
  <inkml:trace contextRef="#ctx0" brushRef="#br0" timeOffset="678632.955">16427 7895 22181,'-44'4'3605,"-5"36"-3192,42-30-383,1 1 1,1 0-1,0 0 0,1 0 1,0 0-1,0 1 1,1 0-1,1 0 0,0 0 1,1 0-1,0 0 0,0 0 1,2 0-1,-1 0 1,2 1-1,0-1 0,0 0 1,2 6-31,-3-17 5,-1 0 0,1 0 1,-1 1-1,1-1 1,-1 0-1,1 0 0,0 0 1,-1 1-1,1-1 0,0 0 1,0 0-1,0 0 1,0 0-1,0 0 0,0-1 1,0 1-1,0 0 0,0 0 1,0-1-1,0 1 1,1-1-1,-1 1 0,0-1 1,0 1-1,1-1 0,-1 0 1,0 0-1,1 1 1,-1-1-1,0 0 0,1 0 1,-1 0-1,0 0 0,1-1 1,-1 1-1,0 0 1,1-1-1,-1 1 0,0-1 1,0 1-1,0-1 0,1 1 1,-1-1-1,0 0 0,0 1 1,0-1-1,0 0 1,0 0-1,0 0 0,0 0 1,0 0-1,-1 0 0,1 0 1,0-1-6,46-62 406,-39 51-288,-1-1-1,-1-1 1,0 1 0,-1-1 0,0 0-1,-1-1 1,-1 1 0,-1-1 0,0 1 0,-1-1-1,0 0 1,-2 1 0,0-10-118,0 23 28,1 6-40,9 109 71,-2-128 61,4-24-91,-7 19-19,-7 32-35,3 23 61,0-33 0,0-2 10,0 0 20,0 0 2,0 0-17,0 0-15,1 13-40,2 13-7,-2-11 8,0 0 1,1-1 0,0 1 0,2-1-1,-1 1 1,2-1 0,0 0 0,5 8 2,-10-21 2,1 0 1,-1 0 0,1 0 0,0 0-1,0 0 1,-1-1 0,1 1-1,0 0 1,0-1 0,0 1 0,0 0-1,0-1 1,0 1 0,0-1 0,0 0-1,0 1 1,0-1 0,0 0-1,0 1 1,0-1 0,0 0 0,0 0-1,0 0 1,0 0 0,0 0-1,1 0 1,-1 0 0,0-1 0,0 1-1,0 0 1,0-1 0,0 1 0,0 0-1,0-1 1,0 1 0,0-1-1,0 0 1,0 1 0,-1-1 0,1 0-1,0 1 1,0-1 0,0 0 0,-1 0-1,1 0 1,0-1-3,35-50 215,-30 42-215,5-11 7,-1 1 0,0-2-1,-2 1 1,0-1 0,-2 0 0,-1-1 0,0 0 0,-2 1 0,0-1 0,-2 0 0,0-5-7,-1 27 4,0 1-11,-1 3-6,0 19 10,1 1 0,1-1 1,0 1-1,2-1 0,1 0 1,0 0-1,2 0 0,0-1 1,2 0-1,0 0 0,1-1 1,2 0-1,0 0 0,1-1 1,0 0-1,10 9 3,18 3-12,-39-30 15,0-1 1,0 0-1,0 0 1,0 0-1,0 0 1,0 0-1,0 0 1,0 0-1,0 0 1,0 0-1,0 0 1,0 0-1,0-1 1,0 1-1,-1 0 1,1-1 0,0 1-1,0-1 1,0 1-1,0-1 1,0 1-1,-1-1 1,1 1-1,0-1 1,0 0-1,-1 0 1,1 1-1,0-1 1,-1 0-1,1 0 1,-1 0-1,1 0 1,-1 0-1,0 0 1,1 1-1,-1-1 1,0 0-1,0 0 1,1 0-1,-1 0 1,0 0-1,0 0 1,0 0-1,0 0 1,0 0-1,-1-1-3,3-19 75,-1 1 0,-1-1-1,0 0 1,-2 0-1,-1 1 1,0-1-1,-2 1 1,0 0 0,-1 0-1,-1 0 1,-1 1-1,-1 0 1,-2-2-75,10 19-16,1 2-16,0 0-12,8 16-45,10 18 90,-2-18-1,-10-12-4,1-1 0,0 0 0,0 0 1,0-1-1,1 1 0,-1-1 0,1-1 0,-1 0 0,1 0 0,0 0 1,-1-1-1,1 0 0,0 0 0,-1-1 0,1 0 0,-1-1 1,3 0 3,15-45-3054,-25 33 914</inkml:trace>
  <inkml:trace contextRef="#ctx0" brushRef="#br0" timeOffset="679290.919">17010 7505 20148,'4'-2'4561,"12"32"-3674,-1 16-92,-1 1 1,-3 0-1,5 47-795,-11-53 182,2-1 0,2 0 0,2 0 1,1-1-1,16 32-182,-27-68 40,1-4 25,-1-2-55,1 1 0,-1-1 0,0 1-1,-1-1 1,1 1 0,0-1 0,-1 1 0,1-1 0,-1 0-1,0 1 1,0-1 0,0 0 0,0 1 0,0-1-1,-1 0 1,1 1 0,-1-1 0,0 1 0,1-1-1,-1 1 1,-1-3-10,0-3 25,-21-111 128,24 119-155,-1 0-1,1-1 1,-1 1 0,0-1-1,1 1 1,-1 0-1,1-1 1,-1 1 0,1 0-1,-1 0 1,1-1-1,-1 1 1,1 0 0,-1 0-1,1 0 1,-1-1 0,1 1-1,-1 0 1,1 0-1,0 0 1,-1 0 0,1 0-1,-1 0 1,1 0-1,-1 0 1,1 1 0,-1-1-1,1 0 1,0 0-1,-1 0 1,1 0 0,-1 1-1,1-1 1,-1 0-1,1 1 1,-1-1 0,0 0-1,1 1 1,-1-1-1,1 1 1,-1-1 0,0 0-1,1 1 1,-1-1-1,0 1 1,0-1 0,1 1-1,-1-1 1,0 1-1,0-1 1,0 1 0,1 0-1,-1-1 3,1 2-7,2 2 1,0 0 1,0 0 0,1 0-1,-1-1 1,1 1 0,0-1 0,0 0-1,0 0 1,0 0 0,1-1-1,-1 1 1,1-1 0,0 0 0,-1 0-1,1-1 1,0 0 0,0 0-1,0 0 1,0 0 0,0 0 0,0-1-1,0 0 1,1 0 0,-1-1 0,0 0-1,4 0 6,1-6 1,1 0 0,-1 0 1,0-1-1,-1-1 0,0 1 0,-1-2 0,1 1 0,-2-1 0,1 0 0,-1-1 1,-1 1-1,0-1 0,-1-1 0,0 1 0,0-1 0,-1 0 0,-1 0 0,0 0 1,-1-1-2,-1 3 22,0 0 1,-1 0-1,0 0 0,0 0 1,-1 1-1,-1-1 1,0 0-1,0 0 1,-1 1-1,0-1 1,0 1-1,-1 0 1,-1 0-1,1 0 1,-1 1-1,-1 0 1,0 0-1,0 0 1,0 0-1,-1 1 1,-3-3-23,9 10-2,1-1 0,0 0 1,-1 1-1,1-1 0,-1 0 1,1 1-1,-1-1 0,1 1 0,-1-1 1,1 0-1,-1 1 0,0 0 1,1-1-1,-1 1 0,0-1 1,1 1-1,-1 0 0,0-1 1,1 1-1,-1 0 0,0 0 0,0-1 1,1 1-1,-1 0 0,0 0 1,0 0-1,0 0 0,1 0 1,-1 0-1,0 0 0,0 0 1,1 1-1,-1-1 0,0 0 1,0 0-1,1 1 0,-1-1 0,0 0 1,0 1-1,1-1 0,-1 1 1,1-1-1,-1 1 0,0-1 1,1 1-1,-1-1 0,1 1 1,-1-1-1,1 1 0,-1 0 0,1-1 1,0 1-1,-1 0 2,-8 44-144,7-29 137,0 0-1,1 0 0,1 1 1,1-1-1,0 0 0,1 0 1,0 0-1,2 0 0,0 0 1,0 0-1,2-1 0,4 9 8,-9-21-1,0-1 0,0 0 1,0 0-1,1 0 0,-1 0 0,1 0 0,-1 0 0,1 0 0,0-1 0,0 1 0,-1-1 0,1 1 1,0-1-1,0 1 0,1-1 0,-1 0 0,0 0 0,0 0 0,1 0 0,-1-1 0,0 1 0,1-1 0,-1 1 1,1-1-1,-1 0 0,0 0 0,1 0 0,-1 0 0,1 0 0,-1-1 0,1 1 0,0-1 1,66-46-19,-27 14 41,-41 32-26,1 0 1,0 0-1,-1 1 1,1-1 0,0 0-1,0 0 1,0 1 0,0-1-1,-1 1 1,1 0 0,0 0-1,0 0 1,0-1-1,0 2 1,0-1 0,0 0-1,0 0 1,0 1 0,0-1-1,0 1 1,0-1-1,-1 1 1,1 0 0,0 0-1,0 0 1,-1 0 0,1 0-1,-1 0 1,1 0 0,-1 0-1,1 1 1,-1-1-1,0 1 1,1-1 0,-1 1-1,0-1 1,0 1 0,0 0-1,-1 0 1,1-1-1,0 1 1,0 0 0,-1 0-1,1 0 1,-1 0 3,20 92-182,-20-89 180,6 64-1197,-6-49-560</inkml:trace>
  <inkml:trace contextRef="#ctx0" brushRef="#br0" timeOffset="680825.959">18123 7490 20972,'-2'49'6032,"9"48"-6519,-3-55 913,-3-39-423,0 28 33,2 0 1,1-1-1,2 1 1,1-1-1,1 0 0,9 21-36,-17-52 16,0 1 0,0 0 0,1-1-1,-1 1 1,0 0 0,0 0 0,0-1-1,1 1 1,-1 0 0,0-1 0,0 1-1,1 0 1,-1 0 0,0 0 0,1-1-1,-1 1 1,0 0 0,1 0-1,-1 0 1,0 0 0,1-1 0,-1 1-1,0 0 1,1 0 0,-1 0 0,0 0-1,1 0 1,-1 0 0,0 0 0,1 0-1,-1 0 1,1 0 0,-1 0-1,0 0 1,1 0 0,-1 1 0,0-1-1,1 0 1,-1 0 0,0 0 0,1 0-1,-1 1 1,0-1 0,0 0 0,1 0-1,-1 1 1,0-1 0,0 0 0,1 0-1,-1 1 1,0-1 0,0 0-16,3-38 686,-4 13-546,-2 0 0,0 1 1,-2-1-1,0 1 0,-2 0 1,0 0-1,-2 1 0,-1 0 1,-12-22-141,12 46-76,30 84-27,-17-77 93,-2-2 7,1 0 0,0-1 0,0 1 0,0-1 0,1 1 0,0-1-1,0 0 1,0 0 0,0 0 0,1 0 0,0-1 0,0 1-1,0-1 1,0 0 0,1 0 0,1 0 3,-3-4-74,0 0 0,1 0 0,-1 0 0,0-1 0,0 1 0,1-1 0,-1 0-1,0 0 1,0 0 0,0-1 0,0 1 0,0-1 0,0 1 0,-1-1 0,1 0 0,-1 0 0,1 0 0,-1-1 0,1 1 0,-1 0 0,0-1 0,0 0 74,3-1-210,57-65-2725,34-30-3944,-20 38 131,-59 47 6762,-17 14 2386,0 1 3861,-4 5-4554,-14 22 122,7-15-1595,2 0 0,0 1 0,0 1 0,1-1 0,1 2 0,1-1 0,0 1 0,1-1 0,0 1 1,1 1-1,-1 13-234,5-29 2,-1 0 1,1 0-1,-1 0 1,1 0 0,-1 0-1,1 0 1,0 1-1,-1-1 1,1 0 0,0 0-1,0 1 1,0-1-1,0 0 1,0 0 0,0 0-1,0 1 1,1-1-1,-1 0 1,0 0 0,1 0-1,-1 1 1,1-1-1,-1 0 1,1 0 0,-1 0-1,1 0 1,0 0-1,0 0 1,-1 0 0,1 0-1,0 0 1,0-1-1,0 1 1,0 0 0,0 0-1,0-1 1,0 1-1,0-1 1,0 1 0,1-1-1,-1 1 1,0-1 0,0 0-1,0 1 1,0-1-1,1 0 1,-1 0 0,0 0-1,0 0 1,1 0-1,-1 0 1,0 0 0,0-1-1,0 1 1,1 0-1,-1-1 1,0 1 0,0 0-1,0-1 1,0 0-1,0 1 1,1-1-3,9-11 46,-1-1-1,0 1 1,-1-2 0,0 1-1,-1-1 1,0 0 0,-1-1-1,-1 0 1,-1 0 0,0-1-1,-1 1 1,2-15-46,-1-69 273,-5 96-185,0 5-49,13 149-223,-12-143 183,28 113 79,-28-119-74,0-1-1,-1 0 0,1 0 1,0 0-1,0 0 0,0 0 1,0 0-1,0 0 0,0 0 1,0 0-1,0 0 0,0 0 1,1 0-1,-1-1 0,0 1 1,0-1-1,1 1 0,-1-1 1,0 1-1,1-1 0,-1 0 1,1 0-1,-1 1 0,0-1 1,1 0-1,-1 0 0,1 0 1,-1-1-1,0 1 0,1 0 1,-1 0-1,0-1 0,1 1 1,-1-1-1,0 1 0,1-1 1,-1 0-1,0 1 0,0-1 1,0 0-1,0 0 0,1 0 1,-1 0-1,-1 0 0,1 0 1,0 0-1,1-1-3,42-59 249,-28 26-106,-2 0 1,-2-1-1,-2 0 1,0-1-1,-3 0 1,-1-1-1,-2 1 0,-1-1 1,-2 0-1,-2 0 1,-2 0-1,-1 0 1,-1 1-1,-3-1 1,0 2-1,-8-16-143,18 103-193,9 108 50,19 124 219,-30-276-69,1 0-1,0 1 1,1-1-1,0 0 1,0 0 0,1 0-1,0 0 1,0 0-1,0-1 1,1 1 0,0-1-1,0 0 1,1 0-1,-1 0 1,1-1-1,1 1 1,-1-1 0,1 0-7,-5-5 4,-1 0 0,1 0 1,0 0-1,0 0 0,-1-1 1,1 1-1,0 0 0,0 0 1,-1 0-1,1-1 0,0 1 1,0 0-1,-1-1 0,1 1 1,-1-1-1,1 1 0,0-1 0,-1 1 1,1-1-1,-1 1 0,1-1 1,-1 1-1,1-1 0,-1 0 1,1 1-1,-1-1 0,0 0 1,1 1-1,-1-1 0,0 0 1,0 0-1,0 1 0,1-1 1,-1 0-1,0 0 0,0 1 1,0-1-1,0 0 0,0 0 1,0 1-1,-1-1 0,1 0 1,0 0-1,0 1 0,0-1 0,-1 0 1,1 0-1,0 1 0,-1-1 1,1 0-1,-1 1 0,1-1 1,-1 1-1,1-1-4,-66-139 427,24 64-399,61 101-230,-5 0 141,58 85-18,-68-106 78,-1 0 0,1-1 1,0 1-1,0-1 0,0 0 0,0 0 0,1 0 0,-1-1 0,1 0 1,-1 0-1,1 0 0,0 0 0,0-1 0,0 0 0,0 0 0,0 0 1,0 0-1,0-1 0,1 0 0,-1 0 0,0 0 0,0-1 0,5-1 1,-2 0 6,0-2-1,0 1 1,0-1-1,0-1 0,0 1 1,-1-1-1,0 0 0,0-1 1,0 0-1,-1 0 0,0 0 1,0-1-1,-1 0 1,0 0-1,0 0 0,0-1 1,-1 0-1,0 0 0,-1 0 1,1 0-1,-2 0 1,1-1-1,-1 0 0,-1 1 1,1-1-1,-1 0 0,-1 0 1,0 1-1,0-1 1,-1 0-1,0 0 0,0 0 1,-1 1-1,0-1 0,0 1 1,-1-1-1,-2-2-5,5 10 0,0-1-1,-1 1 1,1 0-1,0-1 1,-1 1-1,1 0 1,-1 0-1,0-1 1,1 1-1,-1 0 1,0 0 0,0 0-1,0 0 1,0 0-1,0 0 1,0 0-1,0 0 1,0 0-1,0 0 1,0 0-1,-1 1 1,1-1-1,0 0 1,0 1-1,-1-1 1,1 1 0,-1 0-1,1-1 1,0 1-1,-1 0 1,1 0-1,-1 0 1,1 0-1,0 0 1,-1 0-1,1 0 1,-1 0-1,1 1 1,0-1-1,-2 1 1,-1 8-16,1-1-1,-1 1 0,1 0 0,1 0 0,0 1 1,0-1-1,1 0 0,0 1 0,0-1 1,1 4 16,0 1-10,-4 9 7,2 1 1,0 0-1,2 0 0,1 0 1,1-1-1,1 1 0,0 0 1,2-1-1,1 0 0,1 0 1,4 7 2,-8-27-26,0 0 1,0 0-1,0 0 1,0 0-1,1 0 1,0-1-1,-1 0 1,1 0 0,0 0-1,0 0 1,0 0-1,0-1 1,0 1-1,1-1 1,-1 0-1,0-1 1,0 1-1,1-1 1,-1 0-1,1 0 1,-1 0-1,0-1 1,1 1 0,-1-1-1,0 0 1,0 0-1,1-1 1,-1 1-1,0-1 1,0 0-1,-1 0 1,1 0-1,0 0 1,-1-1-1,1 0 1,-1 0-1,0 0 1,0 0 0,0 0-1,0 0 1,0-1-1,-1 1 26,40-33-1648</inkml:trace>
  <inkml:trace contextRef="#ctx0" brushRef="#br0" timeOffset="682405.919">19999 7372 20012,'-13'-68'6250,"12"66"-6178,1 1-1,-1-1 1,0 1 0,0-1 0,-1 1-1,1 0 1,0-1 0,0 1-1,-1 0 1,1 0 0,0 0 0,-1 0-1,1 0 1,-1 0 0,0 0-1,1 1 1,-1-1 0,0 1 0,1-1-1,-1 1 1,0-1 0,0 1 0,1 0-1,-1 0 1,0 0 0,0 0-1,1 0 1,-1 0 0,0 1 0,0-1-1,1 0 1,-1 1 0,0-1-1,1 1 1,-1 0 0,0 0 0,0 0-72,-3 4 9,1-1 1,-1 1 0,1 0-1,0 0 1,1 1 0,-1-1-1,1 1 1,0 0 0,1-1-1,-1 2 1,1-1 0,0 0-1,1 0 1,-1 0 0,1 1-1,1-1 1,-1 1 0,1-1-1,0 1 1,0-1 0,2 7-10,-2-9 3,-1 10-4,0 0 0,0 0 0,2 1 0,0-1 0,1 0 0,0 0-1,1 0 1,0 0 0,1 0 0,1 0 0,0-1 0,6 10 1,-10-21 0,0-1 1,0 0-1,0 0 1,0 0-1,0 0 1,0-1-1,0 1 1,1 0-1,-1 0 1,0-1-1,0 1 1,1-1-1,-1 1 1,0-1-1,1 1 0,-1-1 1,0 0-1,1 0 1,-1 0-1,0 1 1,1-1-1,-1-1 1,1 1-1,-1 0 1,0 0-1,1 0 1,-1-1-1,0 1 1,1-1-1,-1 1 1,0-1-1,1 1 0,-1-1 1,0 0-1,0 0 1,0 0-1,0 1 1,0-1-1,0 0 1,0 0-1,0-1 1,0 1-1,0 0 1,0 0-1,-1 0 1,1 0-1,0-1 0,35-61 125,-27 40-59,-2-1 0,0 1 0,-2-2 0,0 1 0,-2-1 0,-1 1 0,-1-1 0,-1 0 0,-1 0 0,-1 1 0,-1-1 0,-1 0 0,-2 1 0,0 0 0,-9-20-66,6 47-114,24 64-61,20 76 83,-35-142 92,0 1 0,0 0 0,0-1 0,0 1 1,0 0-1,1-1 0,-1 1 0,1 0 0,-1-1 0,1 1 0,0-1 0,0 1 0,0-1 1,-1 1-1,1-1 0,1 0 0,-1 0 0,0 1 0,0-1 0,0 0 0,1 0 0,-1 0 1,0 0-1,1 0 0,-1 0 0,1-1 0,-1 1 0,1 0 0,0-1 0,-1 1 0,1-1 1,-1 1-1,1-1 0,0 0 0,-1 0 0,1 0 0,0 0 0,0 0 0,-1 0 0,1 0 1,0-1-1,-1 1 0,1-1 0,-1 1 0,1-1 0,0 1 0,-1-1 0,1 0 0,-1 0 0,11-10 2,-1-1-1,0 0 0,-1 0 0,-1-1 0,0-1 1,0 1-1,-1-1 0,-1-1 0,-1 0 0,4-12-1,3-4 25,-1 0 0,-2-1 1,-1 0-1,-1-1 0,-2 1 0,-2-2 0,-1 1 0,-1 0 0,-2-13-25,17 314-330,-16-231 327,-2 41 18,4 0 1,3 0 0,3 0-1,4-1 1,7 15-16,48 148 52,-68-241-50,-1 1 0,1 0 0,-1-1 0,1 1 0,-1 0 0,1 0 0,-1-1 0,1 1 0,-1 0 0,0 0 0,1 0 1,-1 0-1,1 0 0,-1 0 0,0 0 0,1 0 0,-1 0 0,1 0 0,-1 0 0,0 0 0,1 0 0,-1 0 0,1 0 0,-1 1 0,1-1 0,-1 0 0,0 0 0,1 1 0,-1-1 0,1 0 0,-1 1 0,1-1 0,0 1 0,-1-1 0,1 1 0,-1-1 0,1 1 0,0-1 1,-1 1-1,1-1 0,0 1 0,0-1 0,-1 1 0,1-1 0,0 1 0,0 0 0,0-1 0,0 1 0,0-1 0,0 1 0,0 0 0,0-1 0,0 1 0,0-1 0,0 1 0,0 0 0,0-1 0,0 1 0,0-1 0,1 1 0,-1-1 0,0 1 0,0-1 0,1 1 0,-1-1 1,0 1-1,1-1 0,-1 1 0,1-1 0,-1 1-2,-36-37 126,22 21-111,2-1-1,0 0 1,0-1-1,2 0 1,0 0-1,1-1 1,1 0-1,1-1 0,0 0 1,1 0-1,1-1 1,1-3-15,4 17-13,1 0 0,1 0 0,-1 1 1,1-1-1,0 1 0,0-1 0,0 1 0,1 0 0,0 0 1,0 0-1,0 0 0,1 0 0,-1 1 0,1-1 0,0 1 1,0 0-1,1 0 0,-1 1 0,1-1 0,0 1 0,0 0 1,0 0-1,1 1 0,-1-1 0,0 1 0,1 0 0,0 1 1,-1 0-1,1-1 0,1 2 13,20-11-281,16-8-587</inkml:trace>
  <inkml:trace contextRef="#ctx0" brushRef="#br0" timeOffset="683309.187">21025 6676 20172,'13'-4'6178,"-7"14"-6257,2 125 379,-16-8-246,3-89 8,2 1 0,2 0 0,1 0 0,2 0 1,2 0-1,7 26-62,-11-63 5,0 0 1,0-1-1,0 1 1,0 0 0,1-1-1,-1 1 1,1 0-1,-1-1 1,1 1-1,0-1 1,-1 1-1,1-1 1,0 1-1,0-1 1,0 1 0,0-1-1,1 0 1,-1 0-1,0 1 1,0-1-1,1 0 1,-1 0-1,1 0 1,-1-1 0,1 1-1,-1 0 1,1 0-1,-1-1 1,1 1-1,0-1 1,-1 0-1,1 1 1,0-1 0,0 0-1,-1 0 1,1 0-1,0 0 1,-1 0-1,1 0 1,0-1-1,-1 1 1,1 0 0,0-1-1,-1 0 1,1 1-1,0-1 1,-1 0-1,1 0 1,-1 0-1,0 0 1,1 0-1,-1 0 1,0 0 0,1 0-1,-1-1-5,84-91-965,-47 43-368</inkml:trace>
  <inkml:trace contextRef="#ctx0" brushRef="#br0" timeOffset="683666.708">21459 6822 19852,'-21'37'2117,"-64"144"531,80-165-2603,1 0 0,0 1 0,2 0 0,-1 0 0,2 0 0,0 0 0,2 0 0,0 7-45,-1-23 5,0 0-1,0 0 0,0 0 0,0 0 1,0 0-1,0 1 0,0-1 1,0 0-1,0 0 0,1 0 1,-1 0-1,1 0 0,-1 0 0,1 0 1,-1 0-1,1 0 0,-1 0 1,1 0-1,0 0 0,-1 0 0,1 0 1,0-1-1,0 1 0,0 0 1,0 0-1,0-1 0,0 1 0,0-1 1,0 1-1,0-1 0,0 1 1,0-1-1,0 0 0,0 1 1,0-1-1,0 0 0,1 0 0,-1 0 1,0 0-1,0 0 0,0 0 1,0 0-1,1 0-4,40-34 323,-27 12-161,-1 0-1,-1-1 0,-1 0 0,-1-1 1,-1 0-1,-1-1 0,-2 0 0,0 0 1,-1 0-1,-2-1 0,1-22-161,1 48-27,6 67-201,15 268 114,-11-283 106,-15-52-17,0 0 1,0 0-1,0 0 1,0 1-1,1-1 1,-1 0-1,0 0 0,0-1 1,0 1-1,0 0 1,0 0-1,0 0 1,0-1-1,0 1 1,0 0-1,0-1 1,0 1-1,0-1 1,0 1-1,0-1 1,0 0-1,0 1 1,-1-1-1,1 0 1,0 0-1,0 1 1,-1-1-1,1 0 1,0 0-1,-1 0 1,1 0-1,-1 0 1,0 0-1,1 0 1,-1 0-1,0 0 0,1 0 1,-1 0-1,0 0 1,0 0-1,0 0 1,0-1-1,0 1 1,0-1 24,20-52-1158,2-15-306</inkml:trace>
  <inkml:trace contextRef="#ctx0" brushRef="#br0" timeOffset="684040.934">21748 6508 11234,'-5'98'8818,"-5"-2"-4814,3-49-3312,3 0 0,2 0 0,1 1 0,7 42-692,4-43 382,-10-47-362,1 0 0,0 1 0,0-1 0,-1 0 0,1 0 0,0 0 0,-1 0 0,1 0 1,0 0-1,0 0 0,-1 0 0,1 0 0,0 0 0,0 0 0,-1 0 0,1-1 0,0 1 0,-1 0 0,1-1 1,0 1-1,-1 0 0,1-1 0,0 1 0,-1 0 0,1-1 0,-1 1 0,1-1 0,-1 0 0,1 1 0,-1-1 0,1 1 1,-1-1-1,0 0 0,1 1 0,-1-1 0,0 0 0,1 1 0,-1-1 0,0 0 0,0 1 0,0-1 0,1 0-20,0-1 46,1-3-36,1 0-1,0 0 1,0 1-1,0-1 1,1 1-1,0 0 1,0 0-1,0 0 1,0 0-1,0 1 1,1-1-1,0 1 1,-1 0-1,1 1 1,0-1-1,1 1 1,-1 0-1,0 0 1,1 1-1,-1-1 1,1 1-1,-1 1 1,1-1-1,-1 1 1,1 0-1,0 0 1,-1 0-1,1 1 1,-1 0-1,1 0 1,-1 0-1,1 1 1,-1 0-1,0 0 0,0 0 1,0 0-1,0 1 1,0 0-1,0 0 1,-1 1-1,1-1 1,-1 1-1,3 3-9,-3-3 23,-1-1-1,0 1 0,0 0 0,0 0 0,0 0 0,0 0 0,-1 1 0,0-1 0,0 1 1,0-1-1,0 1 0,-1 0 0,0 0 0,0 0 0,0 0 0,-1 0 0,1 0 0,-1 0 1,0 0-1,-1 0 0,1 0 0,-1-1 0,0 1 0,0 0 0,-1 0 0,1 0 0,-1-1 1,0 1-1,0-1 0,-1 1 0,1-1 0,-1 0 0,0 0 0,0 0 0,-1 0 0,1-1 1,-1 1-1,1-1 0,-1 0 0,0 0 0,-1 0 0,1 0 0,-3 0-22,-2 0 6,-1-1-1,0 0 0,0-1 1,0 0-1,0-1 0,0 0 1,0 0-1,0-1 0,1 0 1,-1-1-1,0 0 0,0-1 1,1 0-1,0 0 0,-1-1 1,1 0-1,-4-3-5,12 5-640,1 2-924,0-1-612</inkml:trace>
  <inkml:trace contextRef="#ctx0" brushRef="#br0" timeOffset="684758.422">22355 6960 12211,'5'-10'2929,"17"-66"8899,-23 75-11782,1 0-1,-1 0 0,1-1 0,-1 1 0,1 0 0,-1 0 0,0 0 0,1 0 0,-1 0 1,0 0-1,0 0 0,0 0 0,0 0 0,0 0 0,0 0 0,0 0 0,0 1 1,0-1-1,-1 0 0,1 1 0,0-1 0,0 1 0,-1-1 0,1 1 0,0 0 0,0-1 1,-1 1-1,1 0 0,0 0 0,-1 0 0,1 0 0,0 0 0,-1 0 0,1 1 0,0-1 1,-1 0-1,1 1 0,0-1 0,0 1 0,-1-1 0,1 1-45,-48 29 1146,41-18-1149,1-1 1,1 1 0,0 0 0,0 0-1,1 0 1,1 1 0,0 0 0,1 0-1,0 0 1,0 5 2,2-3 4,20-19 27,61-78 29,-72 74-61,1 1 0,0 0 1,0 1-1,1 0 0,0 1 1,0 0-1,0 0 0,1 1 1,-1 1-1,6-2 1,-12 4-3,-1 0 0,1 1 1,-1-1-1,1 1 0,0-1 0,0 1 0,-1 0 1,1 1-1,0-1 0,-1 1 0,1-1 1,0 1-1,-1 0 0,1 0 0,-1 1 0,0-1 1,1 1-1,-1 0 0,0 0 0,0 0 0,0 0 1,0 0-1,0 1 0,0-1 0,-1 1 1,1 0-1,-1 0 0,0 0 0,0 0 0,0 0 1,0 0-1,-1 0 0,1 1 3,15 52-1,-16-54 33,1-3 48,1-6-30,0 0 0,-1-1 0,1 1 0,-2 0-1,1-1 1,-1 1 0,0-1 0,0 1 0,-1-1 0,0 1 0,0-1 0,-1 0 0,0 0-50,0-11 68,-17-206 178,17 221-269,1 4-17,4 14-80,-3-11 112,-1 0 0,1 0-1,0 0 1,0-1 0,0 1 0,0 0 0,0 0-1,0-1 1,1 1 0,-1-1 0,1 1 0,0-1-1,0 0 1,0 1 0,0-1 0,0 0 0,0 0-1,1-1 1,-1 1 0,1 0 0,-1-1 0,1 1-1,0-1 1,-1 0 0,1 0 0,0 0 0,0 0-1,0-1 1,0 1 0,0-1 0,0 0 0,-1 1-1,1-1 1,0-1 0,0 1 0,0 0 0,0-1-1,0 1 1,0-1 0,0 0 0,2-1 8,25-16-279,5-7-240</inkml:trace>
  <inkml:trace contextRef="#ctx0" brushRef="#br0" timeOffset="687142.819">23374 6514 16275,'0'0'3010,"0"-1"272,4 3-2339,-2 1-809,1 0-1,-1 0 0,0 1 1,0-1-1,0 0 0,0 1 0,-1 0 1,1-1-1,-1 1 0,0 0 1,0-1-1,0 1 0,-1 0 0,1 0 1,-1 0-1,0 0 0,0 2-133,3 16 202,14 130 1129,-15-155-1041,71-116 169,-60 97-446,-7 10-9,1 0 0,0 1 0,1 0 1,0 0-1,0 1 0,1 0 0,1 0 0,-1 1 1,6-3-5,-13 11-2,0 0-1,0 0 1,-1 0 0,1 1 0,0-1 0,0 1 0,0-1 0,0 1 0,0 0 0,0 0 0,0 0-1,0 0 1,-1 0 0,1 0 0,0 0 0,0 0 0,0 1 0,0-1 0,0 1 0,0 0 0,-1-1-1,1 1 1,0 0 0,-1 0 0,1 0 0,0 0 0,-1 1 0,1-1 0,-1 0 0,0 1 0,1-1-1,-1 0 1,0 1 0,0 0 0,0-1 0,0 1 0,0 0 0,0 0 2,27 69-7,-18 71 376,-10-143-1898</inkml:trace>
  <inkml:trace contextRef="#ctx0" brushRef="#br0" timeOffset="687627.999">24022 6263 17564,'1'3'477,"-1"0"1,1-1-1,0 1 1,0 0-1,0 0 0,1 0 1,-1-1-1,1 1 1,-1 0-1,1-1 1,0 0-1,0 1 1,0-1-1,0 0 0,0 0 1,1 0-1,-1 0 1,1 0-1,-1-1 1,1 1-1,2 0-477,3 1 230,0 0 1,0-1-1,0 0 0,1 0 1,-1-1-1,0 0 0,1-1 1,-1 0-1,1 0 0,-1-1 1,5 0-231,-8-1-1,1 1 1,-1 0-1,0 0 1,1 0 0,0 1-1,-1 0 1,1 0-1,-1 0 1,1 1-1,-1 0 1,1 0 0,-1 0-1,0 1 1,1 0-1,-1 0 1,0 0-1,0 0 1,0 1 0,0 0-1,-1 0 1,1 0-1,-1 1 1,0-1-1,0 1 1,0 0 0,0 0-1,-1 1 1,1-1-1,-1 1 1,0 0-1,1 2 1,-5-2 2,0-1 1,0 0-1,0 0 0,-1 0 0,1 0 0,-1 0 0,0 0 0,0 0 0,0 0 0,-1 0 0,1-1 0,-1 0 0,0 1 0,0-1 0,0 0 0,-1 0 0,1-1 0,0 1 0,-1-1 0,0 1 0,-2 0-2,-5 5 8,-160 131 169,160-132-389,12-7-379,8-4-1115,9-4-582</inkml:trace>
  <inkml:trace contextRef="#ctx0" brushRef="#br0" timeOffset="688267.826">24564 6048 17636,'0'0'132,"0"1"0,1-1 0,-1 0 0,0 0 0,1 1 0,-1-1 0,1 0 0,-1 0 0,0 0 0,1 0 0,-1 1 0,1-1 0,-1 0 0,0 0 0,1 0 0,-1 0 1,1 0-1,-1 0 0,1 0 0,-1 0 0,1 0 0,-1 0 0,0 0 0,1-1 0,-1 1 0,1 0 0,-1 0 0,0 0 0,1 0 0,-1-1 0,1 1 0,-1 0 0,0 0 0,1-1 0,-1 1 0,0 0 0,0-1 0,1 1 1,-1 0-1,0-1 0,1 1 0,-1-1 0,0 1 0,0 0 0,0-1 0,0 1 0,1-1 0,-1 1 0,0 0 0,0-1 0,0 1 0,0-1 0,0 1 0,0-1 0,0 1 0,0 0 0,0-1 0,0 1 0,-1-1 0,1 1 1,0-1-133,9 38 1207,10 161-194,-11-181 511,0-47-589,-8 26-1212,2-4 293,-2 8-7,0 0-5,0 0-16,0 0-2,0 0 7,0 0 7,-4-3-2966,3 1 832</inkml:trace>
  <inkml:trace contextRef="#ctx0" brushRef="#br0" timeOffset="688719.342">24749 6004 11018,'-15'-22'13535,"-9"26"-9988,-20 29-3666,30-12 147,0 0 1,1 1 0,2 1 0,0 0 0,1 0-1,2 1 1,0 0 0,1 0 0,2 1 0,0 0 0,2 0-1,1 1 1,1-1 0,1 0 0,2 12-29,14 61 28,-16-96-21,1 1 0,0-1 1,0 0-1,1 1 1,-1-1-1,0 0 1,1 0-1,-1 0 1,1 0-1,0 0 1,0 0-1,-1 0 1,1 0-1,1-1 1,-1 1-1,0-1 1,0 1-1,0-1 1,1 0-1,-1 0 1,1 0-1,-1 0 0,1 0 1,-1-1-1,1 1 1,-1-1-1,1 0 1,0 0-1,-1 0 1,1 0-1,-1 0 1,1 0-1,0-1 1,-1 1-1,3-1-7,7-5 30,1-1-1,-1 0 0,0-1 1,0 0-1,-1-1 1,0 0-1,-1-1 1,0 0-1,0 0 0,-1-1 1,0-1-1,-1 1 1,-1-1-1,0-1 0,0 1 1,-1-3-30,11-16 83,-1-1 0,-3-1-1,0-1 1,-2 0 0,-2 0 0,-1-1 0,-1 0 0,-2 0-1,-1-10-82,-4 39 12,1 0 0,-1-1 0,0 1 0,0 0 0,-1-1 0,1 1 0,-1 0 0,-1 0 0,1 0 0,-1 0 0,-1 0 0,1 0 0,-1 0 0,0 1 0,0-1 0,0 1 0,-1 0 0,0 0 0,0 0 0,0 0 0,0 1 0,-3-2-12,2 6-7,0 0 0,-1 0 0,1 1 0,0-1-1,0 2 1,0-1 0,0 0 0,1 1-1,-1 0 1,0 0 0,1 0 0,-1 1-1,1-1 1,-1 1 0,1 0 0,0 1-1,1-1 1,-1 1 0,0-1 0,1 1-1,-2 2 8,-7 6-21,-89 77-1722,82-71-301</inkml:trace>
  <inkml:trace contextRef="#ctx0" brushRef="#br0" timeOffset="696202.632">2914 12592 16708,'-38'8'6007,"-1"35"-3731,31-30-2140,2 0 0,0 1 0,0 0 0,1 0 1,1 0-1,0 0 0,1 1 0,1 0 0,-1 12-136,3-26 152,3-3-56,69-77 87,-65 73-171,-2 0-5,1 0-1,0 0 1,0 1 0,0 0 0,1 0 0,0 1-1,0 0 1,0 0 0,0 1 0,0-1 0,6 0-7,-11 3 16,11-4 62,-6 0-77,0-1 0,-1 0 0,0-1 0,0 1 0,0-1 0,-1-1 0,0 1 0,-1-1 0,1 0 0,-1 0 0,-1 0 0,0 0-1,5-19 64,-1 0-1,-2 0 0,0-1 0,-2 0 1,-1 1-1,-2-1 0,0 0 1,-2 0-1,-2-7-63,-1 26 89,4 33-146,2 87 90,5 0-1,5 0 1,4-1 0,6-1 0,32 102-33,-37-168 34,-10-28 7,0 0 0,-1 1 0,0-1 0,-1 1-1,-1 0 1,0 1 0,-1 14-41,-2-29 23,0-1 0,0 0 0,0 0 0,-1 1 0,1-1 0,-1 0 0,1 0 0,-1 1 0,1-1 0,-1 0 0,0 0 0,0 0 0,1 0 1,-1 0-1,0 0 0,0 0 0,0 0 0,0 0 0,0 0 0,0-1 0,0 1 0,0 0 0,-1-1 0,1 1 0,0-1 0,0 1 0,-1-1 0,1 1 0,0-1 0,0 0 0,-1 0 0,1 0 0,0 0 0,-1 0 0,1 0 0,0 0 0,-1 0 1,1 0-1,0 0 0,-1-1 0,1 1 0,0-1 0,0 1 0,0-1 0,-1 1 0,1-1 0,0 0 0,0 1 0,0-1 0,0 0 0,0 0 0,0 0 0,0 0 0,0 0 0,1 0 0,-1 0 0,0 0 0,0 0 0,1-1 0,-1 1 0,1 0 0,-1 0 1,1 0-1,0-1 0,-1 1-23,-12-17 27,1 0 1,0 0 0,2-1 0,0 0 0,1-1 0,0 0-1,2-1 1,1 0 0,0 0 0,2 0 0,0-1 0,2 1-1,0-1 1,1 0 0,2-9-28,-1 24-47,0 1-1,1-1 1,-1 1 0,2 0-1,-1-1 1,1 1-1,0 0 1,0 0 0,0 0-1,1 0 1,0 0 0,0 1-1,1-1 1,-1 1-1,1 0 1,1 0 0,-1 0-1,0 1 1,1-1 0,0 1-1,0 0 1,1 1 0,-1-1-1,1 1 1,4-2 47,32-9-11</inkml:trace>
  <inkml:trace contextRef="#ctx0" brushRef="#br0" timeOffset="694377.567">1456 13040 12363,'-1'-3'1082,"-8"-27"6561,-4-1-3545,12 28-4003,0 1-1,0-1 1,0 1-1,0 0 1,-1 0 0,1-1-1,-1 1 1,0 0-1,1 0 1,-1 0-1,0 0 1,0 1 0,0-1-1,0 1 1,-1-1-1,1 1 1,0 0 0,-1-1-1,1 1 1,0 0-1,-1 1 1,1-1 0,-1 0-1,0 1 1,1-1-1,-1 1 1,0 0 0,1 0-1,-1 0 1,1 0-1,-1 1 1,0-1 0,1 1-1,-1-1 1,0 1-95,-1 3 3,-1 0 0,1 0 0,1 0 0,-1 1 0,1 0 0,-1-1 0,1 1 0,1 0 0,-1 1 0,1-1 0,0 0 0,0 1 0,0-1 0,1 1 0,0 0 0,0-1 0,0 1 0,1 0 0,0 0 0,0-1 0,0 1 0,1 0 0,0 0 0,0-1 0,0 1 0,3 4-3,-4-4 1,0 0-1,1 0 0,0 0 1,0 0-1,1 0 0,-1-1 1,1 1-1,1 0 0,-1-1 1,1 1-1,0-1 0,0 0 1,1 0-1,-1 0 0,1 0 1,0-1-1,0 1 0,1-1 1,0 0-1,3 2 0,-4-6 6,0-1-1,-1 0 1,1 0 0,-1-1-1,1 1 1,-1-1-1,0 1 1,0-1 0,1 0-1,-1 0 1,0-1 0,-1 1-1,1 0 1,0-1-1,-1 0 1,1 0 0,-1 0-1,0 0 1,0 0 0,0 0-1,0 0 1,-1-1-1,1 1 1,-1-1 0,0 1-1,0-1 1,0 1-1,0-4-5,15-118 78,-11 126-153,56 107-30,-61-107 106,0-1 0,1 1 1,-1 0-1,1-1 0,-1 1 0,0-1 0,1 1 1,-1-1-1,1 1 0,-1-1 0,1 1 1,0-1-1,-1 1 0,1-1 0,-1 0 1,1 1-1,0-1 0,-1 0 0,1 1 1,0-1-1,-1 0 0,1 0 0,0 0 1,-1 0-1,1 0 0,0 0 0,0 0 1,-1 0-1,1 0 0,0 0 0,-1 0 1,1 0-1,0 0 0,0-1 0,-1 1 1,1 0-1,-1 0 0,1-1 0,0 1 1,-1 0-1,1-1 0,-1 1 0,1-1 1,0 1-1,-1-1 0,1 1 0,-1-1 1,0 1-1,1-1 0,-1 0 0,1 1 0,-1-1 1,0 0-1,0 1 0,1-1 0,-1 0 1,0 1-1,0-2-1,23-49 82,-19 43-70,27-48 21,-30 54-35,-1 1-1,1 0 1,0 0 0,0 0 0,0 0 0,-1 0 0,1 0 0,0 0 0,1 1 0,-1-1 0,0 0 0,0 1 0,0-1 0,0 0-1,0 1 1,1-1 0,-1 1 0,0 0 0,1-1 0,-1 1 0,0 0 0,1 0 0,-1 0 0,0 0 0,0 0 0,1 0 0,-1 0-1,0 0 1,1 1 0,-1-1 0,0 0 0,1 1 0,-1-1 0,0 1 0,0 0 0,0-1 0,0 1 0,0 0 0,1-1 0,-1 1-1,0 0 1,-1 0 0,1 0 0,0 0 0,1 1 2,56 102-7,-57-103 59,3-5 115,15-81-1562,-18 68-2615</inkml:trace>
  <inkml:trace contextRef="#ctx0" brushRef="#br0" timeOffset="695049.917">1939 12805 18812,'16'-11'6732,"-6"25"-6354,-2 78 1586,-3-70-1847,0-1 0,1 0 0,1-1 0,1 1 0,1-1 0,1-1 0,0 0 0,5 5-117,16 23 8,18 46 27,-47-84-7,0-1-1,-1 1 1,0-1 0,-1 1-1,0 0 1,0-1 0,-1 1 0,0-1-1,0 1 1,-1-1 0,0 1 0,-1-1-1,0 0 1,0 0 0,-1 0-1,0 0 1,0-1 0,-1 1 0,-1 1-28,4-7 12,0 0 0,0-1 0,0 1 0,0 0 0,0-1 0,-1 1 0,1-1 0,-1 0 0,1 1 0,-1-1 0,1 0 1,-1-1-1,0 1 0,1 0 0,-1-1 0,0 0 0,0 1 0,1-1 0,-1 0 0,0 0 0,0-1 0,1 1 0,-1-1 1,0 1-1,0-1 0,1 0 0,-1 0 0,1 0 0,-1 0 0,1 0 0,-1-1 0,1 1 0,0-1 0,0 0 0,-1 1 0,1-1 1,0 0-1,0-1-12,-5-3 15,0 0 0,1-1 0,0 0 0,0 0 1,0-1-1,1 0 0,0 0 0,1 0 0,-1 0 0,-2-9-15,6 5 1,0-1-1,0 0 0,1 0 0,0 1 1,1-1-1,1 0 0,0 1 0,1-1 1,0 1-1,1-1 0,0 1 0,1 1 1,0-1-1,1 1 0,1 0 0,-1 0 1,2 0-1,-1 1 0,6-4 0,39-75-9,-40 62 19,-1 0 0,-2-1 0,0 1 0,-2-2 0,-1 1-1,-1-1 1,-2 0 0,0-4-10,-4 33 3,1 1-1,-1-1 1,1 1-1,-1-1 1,1 1-1,-1-1 1,1 1-1,-1-1 1,0 1-1,1-1 1,-1 0-1,0 1 1,1-1-1,-1 0 1,0 0 0,0 0-1,1 1 1,-1-1-1,0 0 1,0 0-1,1 0 1,-1 0-1,0 0 1,0 0-1,1-1 1,-1 1-1,0 0 1,0 0-1,1 0 1,-1-1-1,0 1 1,1 0-1,-1-1 1,0 1 0,1 0-1,-1-1 1,1 1-1,-1-1 1,1 1-1,-1-1 1,1 1-1,-1-1 1,1 0-1,-1 1 1,1-1-1,-1 0 1,1 1-1,0-1 1,0 0-1,-1 1 1,1-1 0,0 0-1,0 0 1,0 1-1,0-1 1,0 0-1,0 0-2,-4 20-9,1 1 1,0 0-1,2 0 0,1 0 0,0 0 0,1 0 1,1 0-1,1 0 0,1-1 0,3 8 9,-7-27 0,0 4-4,0 0 0,0 0 0,0 0 0,1 0 0,-1 0-1,1 0 1,0 0 0,0 0 0,0 0 0,1 0 0,0 0 0,0-1 0,0 1-1,0-1 1,0 1 0,0-1 0,1 0 0,0 0 0,0 0 0,0 0 0,0 0-1,0-1 1,0 1 0,1-1 0,-1 0 0,1 0 0,0 0 0,-1 0 0,1-1 0,0 0-1,0 1 1,0-1 0,0-1 0,2 1 4,22-13-503,6-7-685</inkml:trace>
  <inkml:trace contextRef="#ctx0" brushRef="#br0" timeOffset="693285.522">690 13128 21205,'0'-10'574,"1"8"-423,0 0 0,0 0 0,-1 0 0,1-1 0,0 1 0,-1 0-1,0-1 1,1 1 0,-1 0 0,0-1 0,0 1 0,0 0 0,0-1 0,-1 1 0,1 0 0,-1-1-1,1 1 1,-1 0 0,0-1 0,0 1 0,0 0 0,0 0 0,0 0 0,-1 0 0,1 0 0,0 0 0,-1 0-1,0 1 1,1-1 0,-1 1 0,0-1 0,0 1 0,0-1 0,0 1 0,0 0 0,0 0 0,0 0-1,0 0 1,-1 0 0,1 0 0,0 1 0,0-1 0,-1 1 0,1 0 0,0 0 0,-1 0 0,0 0-151,-120 63 700,116-58-692,1 0 0,0 0 1,0 0-1,0 1 0,1 0 1,0 0-1,0 1 0,1-1 1,0 1-1,0 0 0,0 0 1,1 0-1,0 1 0,0-1 0,1 1 1,0 0-1,0 0 0,1 0 1,0 6-9,4 155-68,-2-166 66,-1 7-3,0-1-1,1 0 1,1 0-1,0 0 1,0 0-1,1-1 1,0 1-1,0 0 1,1-1-1,4 8 6,-7-15-20,0 0 1,0-1-1,0 1 1,0 0-1,0-1 1,0 1-1,1-1 1,-1 1-1,0-1 0,0 1 1,0-1-1,1 0 1,-1 0-1,0 1 1,1-1-1,-1 0 0,0 0 1,0 0-1,1 0 1,-1-1-1,0 1 1,0 0-1,1-1 1,-1 1-1,0 0 0,0-1 1,0 1-1,1-1 1,-1 0-1,0 1 1,0-1-1,0 0 1,0 0-1,0 0 0,0 0 1,-1 1-1,1-1 1,0-1-1,0 1 1,-1 0-1,1 0 0,0 0 1,-1 0-1,1 0 1,-1 0-1,0-1 1,1 1-1,-1 0 20,51-96-3387,-21 29-1440</inkml:trace>
  <inkml:trace contextRef="#ctx0" brushRef="#br0" timeOffset="693647.129">824 12640 21028,'-7'63'3992,"13"70"-2875,5 0 0,29 125-1117,-26-224 460,-14-34-452,1 1 1,-1-1-1,1 0 0,-1 0 1,0 1-1,1-1 0,-1 0 1,1 0-1,-1 1 0,1-1 0,-1 0 1,1 0-1,0 0 0,-1 0 1,1 0-1,-1 0 0,1 0 1,-1 0-1,1 0 0,-1 0 1,1 0-1,-1 0 0,1 0 1,-1 0-1,1 0 0,-1-1 1,1 1-1,-1 0 0,1 0 1,-1-1-1,1 1 0,-1 0 1,1 0-1,-1-1 0,0 1 1,1-1-1,-1 1 0,0 0 1,1-1-1,-1 1 0,0-1 1,1 1-1,-1-1 0,0 1 1,0-1-1,0 1 0,1-1 1,-1 1-1,0-1 0,0 1 1,0-1-1,0 1 0,0-1 1,0 1-1,0-1 0,0 0 1,0 1-9,21-76 190,-20 64-162,2-1 0,0 1 0,0 0 0,2 0 0,-1 0 0,1 1 0,1 0 0,6-11-28,-11 21-2,0 0 0,-1 0 0,1 0 0,0 0-1,0 1 1,0-1 0,0 0 0,1 0 0,-1 1-1,0-1 1,0 0 0,0 1 0,0-1 0,1 1-1,-1 0 1,0-1 0,0 1 0,1 0 0,-1 0-1,0 0 1,1 0 0,-1 0 0,0 0-1,1 0 1,-1 0 0,0 0 0,0 1 0,1-1-1,-1 1 1,0-1 0,0 1 0,1-1 0,-1 1-1,0-1 1,0 1 0,0 0 0,0 0 0,0 0-1,0 0 1,0 0 0,0 0 0,-1 0 0,1 0-1,0 0 1,0 0 0,-1 0 0,1 1 2,33 56-114,-25-38 126,-2-1 0,0 1 0,-1 1 0,-1-1 0,-1 1 0,1 14-12,-5-32-444,0-3-692</inkml:trace>
  <inkml:trace contextRef="#ctx0" brushRef="#br0" timeOffset="698973.128">1650 14132 15771,'0'0'2941,"0"0"-14,0-1 776,-10 9-2798,6-4-854,0 1 0,0 0-1,0 0 1,0 0 0,1 1 0,0-1 0,0 1 0,1 0 0,-1 0-1,1 0 1,1 0 0,-1 0 0,1 0 0,0 0 0,0 1-1,1 0-50,-1 0-13,0-1-1,0 1 1,1 0-1,1-1 1,-1 1 0,1-1-1,0 1 1,0 0-1,1-1 1,0 0-1,0 1 1,0-1-1,1 0 1,0 0-1,0 0 1,1-1-1,-1 1 1,1-1-1,1 0 1,-1 0-1,1 0 1,-1 0-1,1-1 1,1 0-1,-1 0 1,5 2 13,7-6-1075,2-10-355</inkml:trace>
  <inkml:trace contextRef="#ctx0" brushRef="#br0" timeOffset="699298.919">1754 13706 18092,'0'-1'2959,"-1"10"-1655,1 24-662,1 1 0,1 0 0,2-1 0,2 1 0,4 12-642,-3-9 338,48 184 1148,-34-184-1233,-21-37-246,0 1 0,1-1 1,-1 1-1,1-1 0,-1 1 1,1-1-1,-1 0 0,1 1 1,0-1-1,-1 0 0,1 1 1,0-1-1,-1 0 0,1 0 1,-1 1-1,1-1 0,0 0 1,-1 0-1,1 0 0,0 0 1,0 0-1,-1 0 0,1 0 1,0 0-1,-1 0 0,1-1 0,0 1 1,-1 0-1,1 0 0,-1 0 1,1-1-1,0 1 0,-1 0 1,1-1-1,-1 1 0,1-1 1,-1 1-1,1 0 0,-1-1 1,1 1-1,-1-1 0,1 0 1,-1 1-1,0-1 0,1 1 1,-1-1-1,0 1 0,1-1 1,-1 0-1,0 1 0,0-1 1,0 0-1,0 1 0,1-1 1,-1 0-8,30-100 565,-28 88-550,0-1 1,2 1-1,-1 0 1,2 0-1,0 0 1,0 1-1,1-1 1,1 1-1,0 0 1,1 0-16,-7 11-1,0 0-1,0 0 1,0-1 0,0 1-1,0 0 1,0 0 0,0 0 0,0 0-1,0 0 1,1 0 0,-1 0 0,0 1-1,1-1 1,-1 0 0,0 1 0,1-1-1,-1 1 1,1-1 0,-1 1 0,1 0-1,-1 0 1,1 0 0,-1 0-1,1 0 1,-1 0 0,1 0 0,-1 0-1,1 0 1,-1 1 0,1-1 0,-1 0-1,1 1 1,-1 0 0,0-1 0,1 1-1,-1 0 1,0 0 0,0-1 0,1 1-1,-1 0 1,0 0 0,0 0-1,0 1 1,0-1 0,0 0 0,0 1 1,33 61-92,10 126 87,-43-184-83,0-8-367,3-12-733,-5-10-526</inkml:trace>
  <inkml:trace contextRef="#ctx0" brushRef="#br0" timeOffset="699890.125">2275 13875 17804,'0'0'2623,"0"0"-89,0 0-831,-1 8-281,-1 26-1246,1 1 0,2 0 0,1 0 0,2 0 0,1 0 0,2-1 0,6 16-176,-12-45 27,0 0 0,0 0-1,1 0 1,0 0 0,0 0 0,0-1 0,0 1 0,1-1-1,-1 0 1,1 0 0,0 0 0,1 0 0,-1 0 0,1 0-1,0-1 1,1 2-27,-3-6 17,0 1 0,0 0-1,0-1 1,0 1-1,0-1 1,0 0 0,0 1-1,-1-1 1,1 0 0,0 0-1,0 0 1,-1-1 0,1 1-1,-1 0 1,1-1-1,-1 1 1,0 0 0,0-1-1,1 0 1,-1 1 0,0-1-1,0 0 1,0 1 0,-1-1-1,1 0 1,0 0-1,-1 0 1,1 0 0,-1 0-1,0 0 1,1-1-17,0-1 39,8-18 47,-1 0 0,-2 0 0,0-1 0,-1 0 0,-2 0 0,0 0 0,-1 0 0,-2-1 0,0 1 0,-2 0 0,0-1 0,-5-16-86,7 38 0,29 105-221,4-4 300,-33-99-75,0 1 0,0-1 0,0 1 0,0 0 0,0-1 0,0 1 0,0-1 0,0 1 0,0-1 0,1 1 0,-1-1 0,0 1 0,0-1 0,0 1 0,0-1 0,1 1 0,-1-1 0,0 1 0,1-1 0,-1 0 0,0 1 0,1-1 0,-1 1 0,0-1 0,1 0 0,-1 1 0,1-1 0,-1 0 1,1 0-1,-1 1 0,1-1 0,-1 0 0,1 0 0,-1 0 0,1 0 0,-1 1 0,1-1 0,-1 0 0,1 0 0,-1 0 0,1 0 0,-1 0 0,1 0 0,-1 0 0,1-1 0,-1 1 0,1 0 0,-1 0 0,1 0 0,-1 0 0,1-1 0,-1 1 0,1 0 0,-1 0 0,1-1 0,-1 1 0,0 0 0,1-1 1,-1 1-1,1-1 0,-1 1 0,0 0 0,1-1 0,-1 1 0,0-1 0,0 1 0,0-1 0,1 1 0,-1-1 0,0 0-4,11-39 274,-10 37-272,12-135 254,-2 146-2021,-12-8 2442</inkml:trace>
  <inkml:trace contextRef="#ctx0" brushRef="#br0" timeOffset="698037.985">701 13985 17020,'8'-8'5760,"0"22"-3755,5 37-2020,-11-42 504,16 100 61,-5 1 0,-5 0 1,-5 1-1,-4 5-550,1-116 2,-3 22 343,-8-44-126,-58-69-2247,55 72 283</inkml:trace>
  <inkml:trace contextRef="#ctx0" brushRef="#br0" timeOffset="698290.562">627 14402 20148,'0'0'1625,"0"0"135,0 0-416,25-13-664,-2 4-207,12-1-201,6-2-24,1 1-152,1-4-48,0 2-24,-3 0-24,-4 0-56,-4 0-544,-13-5 1712</inkml:trace>
  <inkml:trace contextRef="#ctx0" brushRef="#br0" timeOffset="698708.922">1097 14300 11715,'4'28'10912,"29"-5"-7615,-30-22-3234,1 0-1,0 0 0,0-1 1,0 1-1,0-1 0,0 0 1,0 0-1,0-1 0,0 1 1,0-1-1,0 0 1,0 0-1,0 0 0,0 0 1,-1-1-1,1 0 0,-1 1 1,1-2-1,-1 1 0,1 0 1,-1 0-1,0-1 0,0 0 1,0 0-1,-1 1 1,1-2-1,-1 1 0,1 0 1,-1 0-1,0-1 0,0 1 1,0-3-63,40-126 525,-45 73-275,3 58-246,0 0 1,0-1 0,-1 1-1,1 0 1,0 0 0,-1 0-1,1 0 1,0 0 0,-1 0-1,0 0 1,1 0 0,-1 0-1,1 0 1,-1 0 0,0 1-1,0-1 1,0 0 0,1 0-1,-1 1 1,0-1 0,0 0-1,0 1 1,0-1-1,0 1 1,0-1 0,0 1-1,0 0 1,0-1 0,0 1-1,-1 0 1,1 0 0,0 0-1,0 0 1,0 0 0,0 0-1,0 0 1,0 0 0,-1 0-1,1 0 1,0 1 0,0-1-1,0 0 1,0 1 0,0-1-1,0 1 1,0-1 0,0 1-1,0 0 1,0-1-1,0 2-3,-5 4-5,1 1 1,-1 0 0,2 0 0,-1 0 0,1 1 0,0-1 0,0 1 0,1 0 0,0 0 0,1 1 0,0-1 0,0 0 0,0 1 0,1 0 0,1-1 0,-1 1 0,1-1 0,1 1 0,0 3 3,-1 2 3,-1-1 0,2 1 1,0-1-1,0 1 0,2-1 0,-1 0 0,2 1 0,0-1 0,0-1 1,1 1-1,1-1 0,0 0 0,0 0 0,6 6-3,-10-16-69,0 0-1,-1 0 1,1 0-1,0 0 0,0-1 1,1 1-1,-1-1 1,0 0-1,1 1 1,-1-1-1,0 0 1,1 0-1,-1 0 0,1-1 1,0 1-1,-1-1 1,1 1-1,-1-1 1,1 0-1,0 0 1,-1 0-1,1 0 0,0-1 1,-1 1-1,1-1 1,-1 1-1,1-1 1,-1 0-1,1 0 1,-1 0-1,1 0 0,-1-1 1,0 1-1,0-1 1,0 1-1,0-1 1,0 0-1,0 0 1,1-1 69,25-24-2005</inkml:trace>
  <inkml:trace contextRef="#ctx0" brushRef="#br0" timeOffset="700760.993">2654 13507 17356,'0'-5'672,"1"-34"2764,-1 31-1250,2 22 292,55 437-297,-36-347-1868,-20-101-333,-1-3-371,0 0-538,0 0-852</inkml:trace>
  <inkml:trace contextRef="#ctx0" brushRef="#br0" timeOffset="701135.677">2898 13709 21469,'-4'5'2858,"-1"9"-2717,-1 1 1,2-1-1,0 1 1,0 0-1,2 0 1,0 0-1,0 0 1,2 1-1,0-1 1,0 0-1,2 0 1,0 0-1,0 1 1,2-2-1,0 1 1,0 0-142,-3-10 6,0 0 0,1 0 0,-1 0 0,1 0 0,0 0 0,0 0-1,1-1 1,-1 1 0,1-1 0,0 1 0,0-1 0,0 0 0,1-1 0,-1 1 0,1 0 0,4 2-6,-5-7 48,1 0 1,-1 0 0,0 0 0,1-1 0,-1 0-1,0 1 1,0-1 0,-1 0 0,1 0 0,0-1-1,0 1 1,-1 0 0,0-1 0,1 0 0,-1 1-1,0-1 1,0 0 0,-1 0 0,1 0 0,-1-1-1,1 1 1,-1 0 0,0 0 0,0-1-1,0 1 1,-1-1 0,1 1 0,-1-1 0,0 0-49,4-9 120,-1-1 0,0 0 0,-1 0 0,0 0 0,-1 0 0,-1 0 1,0 0-1,-1 0 0,-1 0 0,0 0 0,-1 0 0,-4-11-120,-15 0 75,8 47-152,15-9 70,0 0 1,1 0 0,0 0 0,1 0 0,1 0-1,0-1 1,0 0 0,1 1 0,3 2 6,-8-14-2,0-1 1,0 1-1,0-1 1,0 1-1,0 0 1,0-1 0,0 1-1,1-1 1,-1 1-1,0-1 1,0 1 0,1-1-1,-1 1 1,0-1-1,1 1 1,-1-1-1,0 0 1,1 1 0,-1-1-1,1 1 1,-1-1-1,0 0 1,1 1-1,-1-1 1,1 0 0,-1 0-1,1 1 1,-1-1-1,1 0 1,0 0-1,-1 0 1,1 0 0,-1 0-1,1 0 1,-1 1-1,1-1 1,-1 0-1,1-1 1,0 1 0,-1 0-1,1 0 1,-1 0-1,1 0 1,-1 0-1,1-1 1,-1 1 0,1 0-1,-1 0 1,1-1-1,-1 1 1,1 0-1,-1-1 1,1 1 0,-1 0-1,0-1 1,1 1-1,-1-1 1,0 1-1,1-1 1,-1 1 0,0-1 1,15-38-673,-13 30 367,9-32-453,1-7 1970</inkml:trace>
  <inkml:trace contextRef="#ctx0" brushRef="#br0" timeOffset="701866.694">3215 13710 16179,'26'42'5622,"-13"-68"-2474,1-38-1549,-13 63-1540,34 41-166,-16 1 390,-1 0-1,-2 0 0,-2 2 0,-2 0 0,-2 1 0,1 11-282,2 9 394,-9-52-367,-1 0 0,0 1-1,-1-1 1,-1 1-1,0 0 1,-1-1-1,0 1 1,0 0-1,-2 0 1,0-1-1,-2 10-25,4-23-1,0 0 1,-1 0 0,1 1 0,0-1-1,-1 0 1,1 1 0,-1-1 0,1 0-1,0 1 1,-1-1 0,0 1 0,1-1-1,-1 1 1,1-1 0,-1 1 0,0-1-1,1 1 1,-1-1 0,0 1 0,1 0-1,-1-1 1,0 1 0,0 0 0,1 0-1,-1 0 1,0 0 0,0-1 0,1 1-1,-1 0 1,0 0 0,0 0 0,1 0-1,-1 1 1,0-1 0,0 0 0,0 0-1,1 0 1,-1 1 0,0-1 0,1 0-1,-1 1 1,0-1 0,1 1 0,-1-1-1,0 0 1,1 1 0,-1 0 0,1-1-1,-1 1 1,1-1 0,-1 1 0,1 0-1,-1-1 1,1 1 0,0 0 0,-1-1-1,1 1 1,0 0 0,0 0 0,-1-1-1,1 1 1,0 0 0,0 0 0,0-1 0,0 1-1,0 0 1,0 0 0,0-1 0,0 2-1,50-154 42,-29 97-30,1 2 12,-3 0-1,-2 0 1,-2-2 0,-2 0 0,3-45-24,-16 96-12,9 58-152,-4-16 110,-2-10 55,1-1 0,0 1 0,2-1 0,2 0 0,0-1 0,2 1 0,1 1-1,-9-26 1,-1 1 0,1-1 0,0 0 1,-1 0-1,1 0 0,0 0 0,0 0 0,0 0 0,0 0 0,1-1 0,-1 1 0,0-1 0,1 1 0,-1-1 1,1 0-1,0 0 0,-1 0 0,1 0 0,0-1 0,-1 1 0,1-1 0,0 0 0,1 0-1,39 14-2,-34-7-18,0 1 0,0-1 1,-1 2-1,0-1 0,0 1 1,-1 0-1,0 1 0,-1 0 0,0 0 1,0 0-1,-1 1 0,-1 0 1,1 0-1,-2 0 0,0 0 0,0 1 1,-1-1-1,0 1 0,-1 0 1,0-1-1,-1 1 0,-1 0 0,-1 9 20,2-19 15,0-1-1,0 0 0,0 0 0,0 0 0,-1 1 0,1-1 0,0 0 1,-1 0-1,1 0 0,-1 0 0,1 0 0,-1 0 0,0 0 1,1 0-1,-1 0 0,0 0 0,0 0 0,0 0 0,0 0 0,0 0 1,0-1-1,0 1 0,0 0 0,0-1 0,0 1 0,0-1 1,0 1-1,0-1 0,0 0 0,-1 1 0,1-1 0,0 0 0,0 0 1,0 0-1,-1 0 0,1 0 0,0 0 0,0 0 0,0 0 0,-1 0 1,1 0-1,0-1 0,0 1 0,0-1 0,0 1 0,0-1 1,-1 1-1,1-1 0,0 0 0,0 1-14,-48-41 519,36 26-505,1 1 1,1-2-1,0 1 0,1-1 0,1-1 0,0 0 0,2 0 0,0-1 0,1 0 0,0 0 0,1 0 1,2-1-1,0 1 0,0-11-14,3 22-8,1 0 1,1 1 0,-1-1 0,1 0-1,0 1 1,0-1 0,1 1 0,0 0-1,0 0 1,1 0 0,0 0-1,-1 0 1,2 1 0,-1 0 0,1 0-1,0 0 1,0 0 0,0 1 0,1 0-1,-1 0 1,1 0 0,0 1 0,6-3 7,36-29-693,-9-1-757</inkml:trace>
  <inkml:trace contextRef="#ctx0" brushRef="#br0" timeOffset="709265.842">6285 12798 19292,'0'0'2289,"0"0"-33,0 1-856,0 1-295,23 8-265,-2-10-200,5-1-216,3-2-136,8 0-176,-1 0-56,1-1-32,-2-1-8,-9 2 16,-3 0-208,-6 2-768,-7-1-824</inkml:trace>
  <inkml:trace contextRef="#ctx0" brushRef="#br0" timeOffset="709515.588">6262 13011 18956,'7'6'2032,"6"-2"137,10-5-1089,10-6-120,15-7-207,7 0-161,2 1-192,-1 2-136,-13 9-216,-6 2 112,-6 1-1480</inkml:trace>
  <inkml:trace contextRef="#ctx0" brushRef="#br0" timeOffset="705634.545">4919 12665 12883,'2'-4'1915,"-12"-14"11250,5 15-13129,-1 0 0,1 1 0,0 0 0,-1 0 0,1 1 0,-1 0 0,0 0 0,0 0-1,1 1 1,-1-1 0,0 1 0,0 1 0,-3-1-36,0 2 21,3-2-21,0 0 0,0 0 0,0 1-1,0-1 1,0 1 0,1 1 0,-1-1 0,0 1 0,1 0 0,-1 0-1,1 1 1,0 0 0,-1 0 0,1 0 0,0 0 0,1 1 0,-1 0 0,1 0-1,0 0 1,0 1 0,0-1 0,0 1 0,1 0 0,0 0 0,0 0-1,-2 4 1,1 14-13,0 0 0,2 0 0,0 1 0,2-1 0,0 0-1,2 1 1,1-1 0,3 14 13,30 38-10,-35-73 12,1-1 0,-1 0 0,0 0-1,1 0 1,-1 0 0,1 0-1,0 0 1,-1 0 0,1-1-1,0 1 1,-1 0 0,1-1-1,0 0 1,0 1 0,-1-1 0,1 0-1,0 0 1,0 0 0,0 0-1,-1 0 1,1 0 0,0-1-1,0 1 1,0 0 0,-1-1 0,1 0-1,0 1 1,-1-1 0,1 0-1,-1 0 1,1 0 0,-1 0-1,1 0 1,-1 0 0,1 0-1,-1 0 1,0-1 0,0 1 0,0-1-1,0 1 1,0-1 0,0 1-1,0-1 1,0 1 0,0-1-2,15-26 70,-1-1 0,-2 0 0,0-1-1,-2 0 1,-2-1 0,0 0 0,1-21-70,18-69 506,-6-1-1,5-93-505,-40 443-175,9-183 192,2 1-1,2-1 0,2 0 0,2 0 0,2 0 1,9 36-17,-10-53-131,-5-26-521,0-2-531,0 0 1459</inkml:trace>
  <inkml:trace contextRef="#ctx0" brushRef="#br0" timeOffset="706231.586">5416 12202 11482,'13'-20'9672,"-12"18"-7128,-1 2-1259,1 5-548,0 10-654,-1 1 0,0-1 0,-1 0 0,0 0 0,-2 0-1,0-1 1,0 1 0,-1 0 0,-1-1 0,-5 10-83,3-2 42,-117 409 365,100-374-593,23-55-474,-1-7-461,-4-15 415</inkml:trace>
  <inkml:trace contextRef="#ctx0" brushRef="#br0" timeOffset="706495.844">5491 12233 20612,'5'-10'1787,"-4"8"18,1 3-634,21 51-251,-21-40-849,66 319 705,-12-160-489,-55-169-555,-5-3-2245,-16-13 1438</inkml:trace>
  <inkml:trace contextRef="#ctx0" brushRef="#br0" timeOffset="706699.936">5383 12602 17636,'7'5'2264,"2"-1"25,1-2-825,3-1-136,6-4-311,3-1-25,3-5-296,1-3-240,-1 1-256,0-1-96,-6 6-16,1-1-368,-7 4-1400</inkml:trace>
  <inkml:trace contextRef="#ctx0" brushRef="#br0" timeOffset="707249.818">4878 13185 16347,'-14'45'8364,"14"-43"-8272,-1-1-1,1 1 1,0 0-1,0 0 1,0 0-1,0-1 1,0 1-1,1 0 1,-1 0 0,0 0-1,1-1 1,-1 1-1,1 0 1,0-1-1,0 1 1,-1-1-1,1 1 1,0 0 0,0-1-1,0 0 1,1 1-1,-1-1 1,0 0-1,1 0 1,-1 1-1,0-1 1,1 0 0,-1 0-1,1 0 1,0-1-1,-1 1 1,1 0-1,0-1 1,-1 1-1,1-1 1,0 1-1,0-1 1,0 0-92,15 1 127,-1-1 1,1-1-1,-1-1 1,0 0-1,1-1 1,-1-1-1,0 0 1,-1-1-1,13-6-127,2 1 72,568-193 127,-485 172-513,-117 26-1341,-17-11-316,-8 4-516</inkml:trace>
  <inkml:trace contextRef="#ctx0" brushRef="#br0" timeOffset="708131.863">5107 13815 3497,'0'0'172,"0"0"30,3-15-484,9-32 528,-7 40 7575,4-9 7820,-22 5-13161,8 8-2461,-1 1 1,0 0-1,0 0 1,1 1-1,-1-1 0,0 1 1,-1 1-1,1-1 1,0 1-1,0 0 0,0 1 1,0-1-1,-2 1-19,4 1-3,-1-1 1,1 1-1,-1 0 1,1 0-1,-1 0 0,1 0 1,0 1-1,0 0 0,0 0 1,1 0-1,-1 0 1,1 0-1,-1 1 0,1-1 1,0 1-1,1 0 0,-1 0 1,1 1-1,-1-1 1,1 0-1,0 1 0,1-1 1,-1 1-1,1-1 0,0 1 1,0 0-1,0 0 1,1-1-1,0 1 0,0 0 1,0 0-1,1 4 3,-1 4-4,1 0-1,0-1 1,1 1 0,1 0-1,0 0 1,0-1 0,1 0-1,1 0 1,0 0 0,1 0-1,0-1 1,5 7 4,-10-16-1,1 0 0,-1 0 0,0 0 0,1-1 0,0 1 0,-1-1 0,1 1 0,0-1 0,-1 1 0,1-1 0,0 0 0,0 0 0,0 0 0,0 0 0,0 0 0,1-1 0,-1 1 0,0 0 0,0-1 0,0 0 0,1 1 0,-1-1 0,0 0 0,0 0 0,0 0 0,1-1 0,-1 1 0,0-1 0,0 1 0,0-1 0,1 1 0,-1-1 0,0 0 0,0 0 0,0 0 0,0 0 0,0-1 0,-1 1 0,1 0 0,0-1 0,-1 0 0,1 1 0,-1-1 0,1 0 0,-1 1 0,0-1 0,1-1 1,17-22 12,-2-2 0,0 0 0,-2-1 0,-1 0 0,-1-2 0,-2 1 0,0-1 0,-3-1 0,0 0 0,1-20-12,33-229 102,-42 245-97,0 27-42,3 24-15,14 289-91,-7-114 187,-10-185-184,0 1-1,1-1 1,0 0-1,0 0 1,0 0-1,1 0 1,0 0-1,0-1 1,1 1-1,-1 0 1,1-1-1,0 0 1,1 1-1,-1-1 1,1-1-1,0 1 1,0 0 0,5 2 140,7 3-2184</inkml:trace>
  <inkml:trace contextRef="#ctx0" brushRef="#br0" timeOffset="708383.182">5644 13309 18332,'1'-3'245,"-1"2"-148,-1 0 1,1 1 0,0-1-1,0 0 1,0 0-1,0 0 1,-1 0 0,1 1-1,0-1 1,0 0-1,0 0 1,1 0 0,-1 0-1,0 1 1,0-1 0,0 0-1,1 0 1,-1 0-1,0 1 1,1-1 0,-1 0-1,0 1 1,1-1-1,-1 0 1,1 1 0,-1-1-1,1 0 1,0 1 0,-1-1-1,1 1 1,0-1-1,-1 1 1,1-1 0,0 1-1,0 0 1,-1-1 0,1 1-1,0 0 1,0-1-1,-1 1 1,1 0 0,0 0-1,0 0 1,0 0-1,0 0 1,-1 0 0,1 0-1,0 0 1,0 0 0,0 0-1,0 1 1,-1-1-1,1 0 1,0 0 0,0 1-1,-1-1 1,1 0-1,0 1 1,0-1 0,-1 1-1,1-1 1,-1 1 0,2 0-98,5 13 59,0 1 1,-1 0-1,0 0 1,-1 0-1,-1 1 1,0-1-1,-1 1 1,-1 0-1,0 13-59,2 5 161,40 322 1071,-44-354-2136,0-2-426</inkml:trace>
  <inkml:trace contextRef="#ctx0" brushRef="#br0" timeOffset="708615.899">5605 13563 19148,'0'0'2297,"0"0"39,0 0-704,1 0-767,23-4-265,-3 4-320,7 1-16,9-1-80,4-3-40,1-4-64,-1-3-40,-3-1-40,-6 3-256,-1 0-1296</inkml:trace>
  <inkml:trace contextRef="#ctx0" brushRef="#br0" timeOffset="712866.618">7136 11997 15419,'0'0'4580,"0"-1"1483,-7 8-4587,5-5-1464,1 0 1,0 0-1,-1 0 0,1 0 1,0 0-1,0 1 1,0-1-1,0 0 0,0 1 1,1-1-1,-1 1 0,1-1 1,-1 1-1,1-1 1,0 1-1,0-1 0,0 1 1,0-1-1,1 1 1,-1-1-1,1 1 0,-1-1 1,1 1-1,0-1 0,0 0 1,0 1-1,0-1 1,2 2-13,-2-5 15,1 1 1,-1-1 0,0 0-1,1 1 1,-1-1-1,0 0 1,0 0 0,0 0-1,0 0 1,0 0 0,0-1-1,0 1 1,0 0 0,0 0-1,-1 0 1,1-1 0,0 1-1,-1-1 1,1 1-1,-1 0 1,1-1 0,-1 1-1,0-1 1,0 1 0,0-1-1,1 1 1,-1-1 0,-1 1-1,1-1 1,0 1-1,0-1 1,0 1 0,-1-1-16,1-2 34,0-1 0,0 1 0,0 0 0,-1 0 0,0-1 0,1 1 0,-2 0 0,1 0 0,0 0 0,-1 0 0,0 0 0,0 0 0,0 1 0,0-1 0,0 1 0,-1-1 0,0 1 0,1 0 0,-1 0 0,-3-3-34,5 6-1,0 1 1,1-1-1,-1 0 0,0 0 1,1 0-1,-1 0 0,1 0 1,-1 1-1,1-1 0,-1 0 1,0 1-1,1-1 0,-1 0 1,1 1-1,-1-1 0,1 1 1,0-1-1,-1 1 0,1-1 1,-1 1-1,1-1 1,0 1-1,-1-1 0,1 1 1,0-1-1,0 1 0,-1 0 1,1-1-1,0 1 0,0-1 1,0 1-1,0 0 0,0-1 1,0 1-1,0 0 0,0-1 1,0 1-1,0-1 0,0 1 1,0 0-1,0-1 0,1 1 1,-1 0-1,0-1 1,0 1 0,21 124-43,-15-117-577,-3-8-563</inkml:trace>
  <inkml:trace contextRef="#ctx0" brushRef="#br0" timeOffset="711930.735">7123 12418 21213,'63'-57'3614,"-60"55"-2805,-3 2-234,0 0-184,0 4-107,0 11-241,-1 0 0,0 0 1,-2 0-1,0 0 0,0-1 0,-1 1 1,-1-1-1,-1 0 0,-1 3-43,-3 8 35,-129 344 262,110-305-1492,21-62-252</inkml:trace>
  <inkml:trace contextRef="#ctx0" brushRef="#br0" timeOffset="712177.99">7171 12297 19868,'48'109'4321,"-20"67"-2788,-12-58-1204,46 85-240,-29-131-821,-32-69-376,-2-6-544,-9-9 8</inkml:trace>
  <inkml:trace contextRef="#ctx0" brushRef="#br0" timeOffset="712412.646">7095 12684 11771,'-4'-7'3624,"4"7"3130,0 0-5298,0-2-312,0 2-520,26-13-239,-2 12-113,-4 1-16,6-2-88,-1-1-56,-5-1-48,11-3 24,-6-6-968,-6-6 2344</inkml:trace>
  <inkml:trace contextRef="#ctx0" brushRef="#br0" timeOffset="713935.943">7730 11998 18260,'-1'-18'5355,"-4"31"-1416,2-2-4942,-52 231 1696,48-211-595,1-1-1,1 1 1,2 0-1,1 0 0,2 0 1,0 1-1,3-1 0,0 0 1,2 0-1,1-1 0,2 3-97,2 1-27,2-1-1,1 0 1,1-1-1,2 0 1,1-1-1,19 27 28,-36-57-50,1 0-1,-1 0 1,0 0-1,0 0 1,1-1-1,-1 1 1,0 0-1,1 0 1,-1 0-1,1 0 1,-1-1-1,1 1 1,-1 0-1,1 0 1,0-1-1,-1 1 1,1-1-1,0 1 1,0 0-1,-1-1 1,1 1-1,0-1 1,0 0-1,0 1 1,0-1-1,0 0 1,-1 1-1,1-1 1,0 0-1,0 0 1,0 0-1,0 0 1,0 0-1,0 0 1,0 0-1,0 0 1,0 0-1,0 0 1,0-1-1,-1 1 1,1 0-1,0 0 1,0-1-1,0 1 1,0-1-1,0 1 1,-1-1-1,1 1 1,0-1-1,-1 0 1,1 1 0,0-1-1,-1 0 1,1 1-1,0-1 1,-1 0-1,1 0 51,6-26-1963</inkml:trace>
  <inkml:trace contextRef="#ctx0" brushRef="#br0" timeOffset="714200.664">7955 11972 21485,'-4'14'800,"2"11"160,-1 12-440,5 14-240,4 9-72,1 7-72,3 1-16,-1-2-72,0-3-8,-2-14-8,0-3 8,-2-14 8,1-6 0,-4-13-128,-2-13-328,0 0-784</inkml:trace>
  <inkml:trace contextRef="#ctx0" brushRef="#br0" timeOffset="714466.206">7856 12367 15795,'0'0'3553,"0"0"-72,0 0-1657,0 0-904,1 0-343,1 0-361,33-7-48,-10 3-56,4-2-40,6-6-48,1-1 0,-2-2-72,-1 1-616</inkml:trace>
  <inkml:trace contextRef="#ctx0" brushRef="#br0" timeOffset="714635.144">8127 11802 19748,'6'8'1345,"6"5"-225,2 4-376,8 11-272,5 4-32,-1 6 64,0 5 32,-2 11-56,-4 8-39,-5 14-153,-4 3-56,-5 1-128,-1-2-56,-10-10-24,-5-2-8,-9-12-192,-4-7-529,-2-15-663</inkml:trace>
  <inkml:trace contextRef="#ctx0" brushRef="#br0" timeOffset="714979.963">8697 12115 21813,'-2'11'1416,"4"3"296,6 2-679,4-2-193,9-1-416,3-4-80,7-9-96,4-1-32,5-11-32,-1-4-40,3-3-72,-1 1-24,-4 5 16,-4 2-48,-12 8-1048,-10 1-825</inkml:trace>
  <inkml:trace contextRef="#ctx0" brushRef="#br0" timeOffset="715181.425">8723 12344 21669,'9'9'1104,"5"-2"384,5-3-376,9-2-207,6-2-81,4-3-320,2-3-168,3-3-224,-4-1-16,-2-6-448,-5-4-1120</inkml:trace>
  <inkml:trace contextRef="#ctx0" brushRef="#br0" timeOffset="733217.913">9717 11852 10690,'0'0'1375,"0"0"1419,0 0 132,0 0-1159,4-1 4178,8-15-2905,-1-15-2760,-13 23-115,-5 9-154,0-1 1,0 1-1,1 0 0,-1 0 0,0 1 0,1 0 0,-1 0 0,1 1 1,0-1-1,-1 2 0,1-1 0,1 0 0,-1 1 0,0 0 1,1 1-1,0-1 0,0 1 0,0 0 0,1 0 0,0 1 1,0-1-1,0 1 0,0 0 0,1 0-11,-6 9 2,2 0 0,0 0 0,0 0 0,1 1 1,1 0-1,1 0 0,0 1 0,2-1 0,-2 13-2,7 71 9,-3-101-10,0 1 1,0-1-1,0 1 0,0-1 0,0 1 0,0-1 1,0 1-1,0-1 0,1 1 0,-1 0 0,0-1 1,0 1-1,0-1 0,1 1 0,-1-1 0,0 1 1,0 0-1,1-1 0,-1 1 0,0 0 0,1-1 1,-1 1-1,0 0 0,1-1 0,-1 1 0,0 0 1,1 0-1,-1 0 0,1-1 0,-1 1 0,0 0 1,1 0-1,-1 0 0,1 0 0,-1 0 0,1 0 0,-1 0 1,1 0-1,-1 0 0,1 0 0,-1 0 0,1 0 1,-1 0-1,0 0 0,1 0 0,-1 0 0,1 0 1,-1 1-1,1-1 0,-1 0 0,0 0 0,1 0 1,-1 1-1,0-1 0,1 0 0,-1 1 0,0-1 1,1 1 0,53-226 18,-55 224-20,1-1 0,0 1 0,0-1-1,0 0 1,0 1 0,0-1 0,1 0-1,-1 1 1,0-1 0,1 0 0,-1 1 0,1-1-1,-1 1 1,1-1 0,0 1 0,0-1-1,0 1 1,0 0 0,0-1 0,0 1 0,0 0-1,0 0 1,0 0 0,1 0 0,-1 0-1,0 0 1,1 0 0,-1 0 0,1 0 0,-1 0-1,1 1 1,-1-1 0,1 1 0,0-1-1,-1 1 1,1 0 0,-1 0 0,1 0 0,0-1-1,-1 1 1,1 1 0,0-1 0,-1 0-1,1 0 1,0 1 0,-1-1 0,1 1 0,1 0 2,7 8-15,-1 0 0,0 1 0,0 0 0,-1 0 0,0 1 0,0 0 0,-2 1 1,1-1-1,-2 1 0,1 1 15,-2-6-3,119 309-15,-110-277 29,-2 1 1,-2 0-1,-2 1 0,-1 0 0,-3 0 1,-1 0-1,-2 13-11,1-49 18,-1 0 0,0-1 0,0 1 0,0 0 0,-1 0 0,1 0 0,-1 0 0,0-1 0,0 1 0,-1 0 0,0-1 0,0 1 0,0-1 0,0 1 0,0-1 0,-1 0 1,0 0-1,0 0 0,0-1 0,0 1 0,-1-1 0,1 1 0,-1-1 0,0 0 0,0-1 0,0 1 0,0-1 0,-1 1 0,1-1 0,-1 0 0,1-1 0,-1 1 0,0-1 0,1 0 0,-1 0 0,0-1 0,0 1 0,0-1-18,-6-2 15,0 0-1,0-1 0,1-1 0,-1 0 0,1 0 1,0 0-1,0-2 0,1 1 0,-1-1 0,1 0 1,1-1-1,-1 0 0,1-1 0,0 0 0,1 0 1,0 0-1,0-1 0,1 0 0,0-1 1,0 1-1,1-1 0,0 0 0,1 0 0,0-1 1,1 1-1,-2-9-14,4 8 1,1-1 1,0 1-1,1-1 1,0 1-1,0 0 0,1 0 1,1 0-1,0 0 1,0 0-1,1 0 1,0 1-1,1-1 0,1 1 1,-1 1-1,1-1 1,3-2-2,129-141-177,-74 90-340,-36 30-573,-5-3 1317</inkml:trace>
  <inkml:trace contextRef="#ctx0" brushRef="#br0" timeOffset="733979.701">10431 11366 13547,'19'-31'6816,"-18"30"-6754,-1 1 0,0-1 0,1 1 0,-1 0 0,0-1 0,1 1 0,-1 0 0,1-1 0,-1 1 0,1 0 0,-1 0 0,1 0 0,-1-1 0,1 1 0,-1 0 0,1 0 0,-1 0 0,1 0 0,-1 0 0,1 0 0,-1 0 0,1 0 0,-1 0 0,1 0 0,-1 0 0,1 0 0,-1 0 0,1 1 0,-1-1 0,1 0 0,-1 0 0,1 1 0,-1-1 0,0 0 0,1 0 0,-1 1 0,1-1 0,-1 0 0,0 1 0,1-1 0,-1 1 0,0-1 0,1 0 0,-1 1 0,0-1 0,0 1 0,1-1 0,-1 1 0,0-1 0,0 1 0,0-1 0,0 1 0,0-1 0,0 1 0,0-1 0,0 1 0,0-1 0,0 1 0,0-1 0,0 1 0,0-1 0,0 1 0,0-1 0,0 1 0,0-1 0,-1 1 0,1 0-62,-14 143 2174,6-91-1807,-2-1 0,-3 0 0,-2-1 0,-2 0 0,-20 39-367,-65 166 168,101-253-384,-5-12-1823,3-12 197</inkml:trace>
  <inkml:trace contextRef="#ctx0" brushRef="#br0" timeOffset="734248.051">10564 11271 21677,'36'250'5989,"-32"-195"-5855,3 0-1,2-1 0,2 0 0,15 42-133,15 41 126,-41-136-167,0 0-1,0 0 1,0 0 0,0 0 0,0 0-1,0 0 1,0 0 0,0 0 0,0 0 0,0 0-1,0 0 1,-1 0 0,1 0 0,0 0 0,-1 0-1,1-1 1,-1 1 0,1 0 0,-1 0 0,1 0-1,-1-1 1,0 1 0,1 0 0,-1-1-1,0 1 1,1 0 0,-1-1 0,0 1 0,0-1-1,0 1 1,0-1 0,1 1 0,-1-1 0,0 0-1,0 1 1,0-1 0,0 0 0,0 0 0,0 0-1,0 0 42,-16-1 1546</inkml:trace>
  <inkml:trace contextRef="#ctx0" brushRef="#br0" timeOffset="734446.848">10297 11738 20684,'0'0'1409,"1"0"599,34-4-672,-6 2-551,1 1-65,10 1-328,1-3-104,3 0-200,0-1-32,-6-4 48,-3 1-48,-12-2-1336</inkml:trace>
  <inkml:trace contextRef="#ctx0" brushRef="#br0" timeOffset="735475.825">11100 11081 19108,'14'-51'5387,"-12"48"-4159,-2 3-267,-13 15 65,-40 136-221,42-105-775,2 1 0,2-1 0,2 1 0,2 0 0,2 0 0,2 1 0,2-1 0,3-1 0,1 1 0,13 43-30,-20-87-34,0 0 0,0 1 0,0-1-1,1 1 1,-1-1 0,1 0-1,0 1 1,0-1 0,0 0 0,0 0-1,1 0 1,-1 0 0,1 0-1,0 0 1,0 0 0,0 0 0,0-1-1,1 1 1,-1-1 0,0 0-1,1 1 1,0-1 0,0 0 0,-1-1-1,1 1 1,0 0 0,0-1-1,1 0 1,-1 1 0,0-1 0,0-1-1,1 1 1,-1 0 0,0-1-1,1 0 1,-1 1 0,1-1 0,1-1 34,18-8-1731</inkml:trace>
  <inkml:trace contextRef="#ctx0" brushRef="#br0" timeOffset="735724.501">11349 11115 23005,'-3'12'848,"-1"11"24,1 10-336,2 17-432,-1 7-48,2 9 16,3-1-8,6 7-24,1-3-8,2-8-16,1-3 8,-4-15-8,-4-8 24,-2-16 41,-3-19-121,0 0-801,-17-15-447</inkml:trace>
  <inkml:trace contextRef="#ctx0" brushRef="#br0" timeOffset="735976.539">11181 11413 19972,'3'-5'1529,"5"2"-65,3 2-360,10 1-496,5 3-160,8-2-200,3 1-24,4-2-55,3-3-73,-2-6-32,-2 0-120,-7-4-833,-5 1-431</inkml:trace>
  <inkml:trace contextRef="#ctx0" brushRef="#br0" timeOffset="736224.679">11557 10954 15155,'2'-3'6484,"2"3"-3292,16 13-2796,75 115 619,-80-105-914,-1 1 0,-1 1 1,-1 0-1,-1 1 1,-1 0-1,-1 1 1,-2 0-1,-1 0 1,-1 0-1,-1 1 0,-1 0 1,-2 0-1,0 0 1,-2 0-1,-4 18-101,0 2-403,-1 0 0,-3-1 0,-2 1 0,-10 21 403,-3-2-3058</inkml:trace>
  <inkml:trace contextRef="#ctx0" brushRef="#br0" timeOffset="738554.413">9783 11532 15579,'52'-124'4936,"-41"100"-4839,0 1 0,2 0 0,1 1 0,0 1 0,2 0-1,0 1 1,2 1 0,0 0 0,1 1 0,0 1 0,5-1-97,7-1 33,1 3 0,0 0 1,1 2-1,0 2 1,11-2-34,73-29 34,114-87-8,-180 96-21,3 2 0,1 2 1,1 3-1,2 2-5,58-10 47,2 5 0,1 6 1,100-8-48,116-22 67,-5-24-14,-155 32-49,2 9 0,2 7 0,66 2-4,478-5 54,550-68 24,-857 83-70,-169 10 18,85-19-26,-130-1-5,35-4 1265,94 4-1260,-216 24 321,-28 4-245,-1-4 0,1-4-1,-1-4 1,39-12-76,-96 14-126,-9 1-331</inkml:trace>
  <inkml:trace contextRef="#ctx0" brushRef="#br0" timeOffset="739427.805">9894 11033 12195,'15'-36'6468,"25"-4"-1419,-39 40-4995,0 1 1,1 0-1,-1-1 0,0 1 1,0 0-1,0 0 1,0 0-1,0-1 0,0 1 1,0 0-1,0 0 1,0 1-1,-1-1 1,1 0-1,0 0 0,-1 0 1,1 0-1,-1 1 1,1-1-1,-1 0 0,0 1 1,1-1-1,-1 0 1,0 1-1,0-1 1,0 0-1,0 1 0,0-1 1,0 0-1,0 1 1,-1-1-1,1 0 0,0 1 1,-1-1-1,1 0 1,-1 0-1,1 1 0,-1-1 1,0 0-1,1 0 1,-1 0-1,-1 1-54,2 0 45,-75 188 654,63-165-658,-12 24 39,-2-1 0,-2-1 0,-2-1 0,-2-1 0,-2-2 0,-23 21-80,55-62 80,13-4 60,18-9-119,-21 6-14,0 1 0,0 1 0,0 0 0,0 0 0,1 0 0,-1 1 0,1 1 0,0-1 0,0 1 0,-1 1 0,1-1 0,0 2 0,0-1 0,0 1 0,0 0 0,-1 1 0,8 2-7,140 67-403,-126-60 142</inkml:trace>
  <inkml:trace contextRef="#ctx0" brushRef="#br0" timeOffset="740889.626">17881 9753 20532,'16'-42'4101,"-15"40"-2978,-1 2-147,-7 0 269,4 0-1228,1 0 1,-1 0-1,0 1 0,1-1 1,-1 1-1,0 0 1,1-1-1,-1 1 1,1 0-1,-1 0 0,1 1 1,-1-1-1,1 1 1,0-1-1,0 1 1,0-1-1,0 1 0,0 0 1,0 0-1,0 0 1,1 0-1,-1 1 1,1-1-1,-1 0 0,1 1 1,0-1-1,0 1 1,0-1-1,-1 3-17,-6 19 9,2 0 0,0 1 1,1 0-1,1 0 0,2 0 0,0 0 0,2 0 0,2 25-9,11 6 24,-13-55-26,1 0-1,-1 0 0,0 0 1,0 0-1,1 0 1,-1-1-1,1 1 1,-1 0-1,1 0 0,-1-1 1,1 1-1,-1 0 1,1-1-1,0 1 1,-1 0-1,1-1 0,0 1 1,-1-1-1,1 1 1,0-1-1,0 0 1,-1 1-1,1-1 1,0 0-1,0 1 0,0-1 1,0 0-1,0 0 1,0 0-1,-1 0 1,1 0-1,0 0 0,0 0 1,0 0-1,0 0 1,0 0-1,0 0 1,-1-1-1,1 1 0,0 0 1,0-1-1,0 1 1,-1 0-1,1-1 1,0 1-1,0-1 0,-1 1 1,1-1-1,0 0 1,-1 1-1,1-1 1,-1 0-1,1 1 0,0-1 1,-1 0-1,0 0 1,1 0 2,26-34-52,43-41 34,-67 74 13,0 0-1,0 1 1,0-1 0,0 1-1,0-1 1,0 1 0,0 0 0,0 0-1,1 1 1,-1-1 0,0 1 0,1 0-1,-1-1 1,0 1 0,1 1 0,-1-1-1,0 0 1,1 1 0,-1 0-1,0 0 1,0 0 0,0 0 0,1 0-1,-1 1 1,0-1 0,-1 1 0,1 0-1,0 0 1,0 0 5,11 13-28,0 1-1,-1 0 0,-1 0 1,0 1-1,-1 1 1,-1 0-1,-1 1 1,-1 0-1,0 0 1,-2 0-1,0 1 1,-1 0-1,2 21 29,-3-30 17,0 1-1,-1 0 0,0 0 1,-1 1-1,-1-1 0,0 0 1,-1 1-1,0-1 0,0 0 1,-2 1-1,1-1 0,-2 0 1,0 0-1,0 0 0,-1 0 1,0-1-1,-1 1 0,0-1 1,-1 0-1,-2 2-16,6-11 29,0 0 0,0 0 1,0 0-1,-1 0 0,1-1 0,0 1 1,-1-1-1,1 1 0,-1-1 0,1 0 0,-1 0 1,0 0-1,1 0 0,-1-1 0,0 1 1,0-1-1,0 0 0,0 1 0,1-1 0,-1 0 1,0-1-1,0 1 0,0 0 0,0-1 1,1 0-1,-1 0 0,0 0 0,1 0 0,-1 0 1,1 0-1,-1 0 0,1-1 0,-1 0 1,0 0-30,-70-71 434,63 58-414,0 0 0,1 0 0,1-1-1,0 0 1,1 0 0,1-1-1,0 0 1,2 0 0,0-1 0,0 1-1,2-1 1,0 0 0,1 1 0,1-1-1,2-10-19,-1 23-44,1 0 0,0 0 0,0 0-1,0 0 1,1 0 0,0 0 0,0 0 0,0 1-1,0 0 1,1-1 0,-1 1 0,1 0-1,1 1 1,-1-1 0,0 1 0,5-3 44,0-1-482,12-10-973</inkml:trace>
  <inkml:trace contextRef="#ctx0" brushRef="#br0" timeOffset="741373.81">18234 9636 21245,'3'12'5902,"18"58"-5559,12 35-244,-22-63-66,2 0 1,2 0-1,2-2 1,2 0 0,1 0-34,-20-40 18,0 0 1,0 0 0,0-1 0,0 1-1,0 0 1,-1-1 0,1 1 0,0 0-1,0-1 1,0 1 0,0 0 0,0-1 0,0 1-1,0 0 1,0-1 0,0 1 0,0 0-1,0-1 1,1 1 0,-1 0 0,0 0-1,0-1 1,0 1 0,0 0 0,0-1-1,1 1 1,-1 0 0,0 0 0,0-1-1,0 1 1,1 0 0,-1 0 0,0 0 0,0-1-1,1 1 1,-1 0 0,0 0 0,1 0-1,-1 0 1,0-1 0,0 1 0,1 0-1,-1 0 1,0 0 0,1 0 0,-1 0-1,0 0 1,1 0 0,-1 0 0,0 0 0,1 0-1,-1 0 1,0 0 0,1 0 0,-1 0-1,0 1 1,1-1-19,-3-42 383,-1 18-298,0 0-1,-2 0 1,0 0 0,-2 0 0,-1 1-1,0 0 1,-2 1 0,-1-1 0,0 2-1,-2 0 1,-10-14-85,13 26-14,12 16-45,14 21 3,-13-23 28,1-1 0,0 1-1,0 0 1,0-1 0,0 0 0,1 0 0,0 0 0,0-1 0,0 1 0,0-1 0,0-1 0,1 1 0,-1-1 0,1 0-1,0 0 1,0 0 0,0-1 0,0 0 0,0 0 0,0 0 0,0-1 0,0 0 0,0 0 0,0-1 0,0 1-1,0-1 1,0-1 0,0 1 0,-1-1 0,1 0 0,0 0 0,-1-1 0,5-2 28,20-12-2143</inkml:trace>
  <inkml:trace contextRef="#ctx0" brushRef="#br0" timeOffset="743173.533">18818 9686 18916,'-3'-8'1026,"3"7"-844,0-1 1,0 0 0,0 0-1,-1 0 1,1 0 0,-1 1-1,1-1 1,-1 0-1,0 1 1,1-1 0,-1 0-1,0 1 1,0-1-1,0 1 1,0-1 0,-1 1-1,1-1 1,0 1-1,-1 0 1,1 0 0,0 0-1,-1 0 1,1 0-1,-1 0 1,0 0 0,1 0-1,-1 0 1,0 1-1,0-1 1,1 1 0,-1-1-1,0 1 1,0 0-1,0 0 1,1 0 0,-1 0-1,0 0 1,0 0 0,0 0-1,0 1 1,1-1-1,-1 0 1,0 1-183,-6 4 43,1 0 0,0 0 1,0 1-1,0 0 0,1 1 1,0-1-1,0 1 0,1 0 0,0 0 1,0 1-1,0 0 0,1 0 0,1 0 1,-1 0-1,1 0 0,0 1 0,1 0 1,-1 4-44,-2 1 3,1 0 0,0 0 0,1 1 0,1-1 0,0 1 0,0 0 0,2-1 0,0 1 0,1 0 0,0-1 0,2 8-3,-3-20 1,1 0 0,-1 1-1,1-1 1,-1 0 0,1 0 0,0 0-1,0 0 1,0 0 0,0 0-1,0 0 1,1 0 0,-1 0 0,0 0-1,1 0 1,-1-1 0,1 1 0,0-1-1,0 1 1,0-1 0,-1 0 0,1 1-1,0-1 1,0 0 0,1 0 0,-1-1-1,0 1 1,0 0 0,0-1-1,1 1 1,-1-1 0,0 0 0,0 1-1,1-1 1,-1 0 0,0-1 0,1 1-1,-1 0 1,0-1 0,0 1 0,0-1-1,3 0 0,80-55 66,-77 49-58,0-2 1,0 1-1,-1-1 0,0 0 0,-1 0 0,0-1 1,0 0-1,-1 0 0,0-1 0,-1 1 1,0-1-1,-1 0 0,0 0 0,0 0 0,-2 0 1,1-1-1,-1 1 0,-1-6-8,0 15 11,1 1-1,-1-1 1,0 1 0,0-1-1,-1 0 1,1 1-1,0-1 1,0 1-1,-1-1 1,1 1 0,-1 0-1,1-1 1,-1 1-1,0-1 1,1 1 0,-1 0-1,0-1 1,0 1-1,0 0 1,0 0-1,0 0 1,0 0 0,0 0-1,-1 0 1,1 0-1,0 0 1,0 0 0,-1 0-1,1 1 1,-1-1-1,1 1 1,-1-1-1,1 1 1,-1-1 0,1 1-1,-1 0 1,1 0-1,-1 0 1,1 0 0,-1 0-1,1 0 1,-1 0-1,1 0 1,-1 1 0,1-1-1,-1 0 1,1 1-1,-1 0 1,1-1-1,0 1 1,-1 0 0,1-1-1,0 1 1,-1 0-1,1 0 1,0 0 0,0 0-1,0 0 1,0 1-1,0-1 1,0 0-1,0 0 1,0 1 0,0 0-11,-1 4 5,1 0-1,0 0 1,0 0 0,0 0 0,0 0 0,1 0 0,0 1 0,0-1 0,1 0 0,0 0 0,0 0 0,0 0 0,1 0-1,0 0 1,0 0 0,2 3-5,4-11 3,-6 1 0,1-1 0,0 0 0,0 0 0,-1 0 0,0 0 1,1 0-1,-1-1 0,0 1 0,0 0 0,0-1 0,0 0 0,-1 0 0,1 1 0,-1-1 0,1 0 0,-1 0 1,0 0-1,0 0 0,0-1 0,-1 1 0,1 0 0,-1-1-3,-10-144 85,9 146-106,1 2-7,38 59 208,-31-48-188,53 52-8,-56-64 16,-1 0 0,0 0 1,0 0-1,0-1 0,0 1 0,0-1 0,0 0 1,0 0-1,0 0 0,-1 0 0,1 0 0,-1-1 0,1 1 1,-1-1-1,0 1 0,0-1 0,0 0 0,0 0 1,-1 0-1,1 0 0,-1 0 0,1 0 0,-1 0 0,0-1 1,-1 1-1,1 0 0,-1-1 0,1 1 0,-1-2 0,2-1 4,5-13 6,-2 0-1,0-1 0,-1 0 1,-1 0-1,-1 0 0,0 0 1,-2 0-1,-1-18-9,1 36-11,0 2-7,-5 16-48,2 15 61,1-1 0,1 1-1,2-1 1,2 1 0,5 29 5,17 11 14,-24-70-15,-1 1 0,1 0 1,0-1-1,0 1 1,1-1-1,-1 1 0,0-1 1,0 1-1,1-1 0,-1 0 1,1 0-1,-1 0 1,1 0-1,0 0 0,-1 0 1,1 0-1,0 0 0,0-1 1,-1 1-1,1 0 0,0-1 1,0 0-1,0 1 1,0-1-1,0 0 0,-1 0 1,1 0-1,0 0 0,0-1 1,0 1-1,0 0 1,0-1-1,0 1 0,-1-1 1,1 0-1,0 0 0,0 0 1,4-4 2,-1 0 0,1-1 0,-1 0 0,0-1 0,0 1 0,-1-1 0,1 0 0,-2 0 0,1 0 0,-1 0-1,0-1 1,0 1 0,-1-1 0,0 0 0,-1 1 0,1-3-2,2-9 9,0 1-1,-1-1 1,-1 0-1,0 0 1,-2 0 0,0-1-1,-1 1 1,-1 0-1,-3-12-8,4 28-13,2 19-47,1 19 54,3-1 1,0 1-1,3-1 1,0-1-1,6 12 6,-11-39 0,0 0 0,0-1 0,0 1 0,1-1 0,0 0 0,0 0 0,0 0 0,0 0 0,1-1 0,0 0 0,0 1 0,0-2 0,0 1 0,1-1 1,1 1-1,-5-3-1,0 0 1,1 1 0,-1-1 0,1-1 0,0 1 0,-1 0 0,1-1 0,0 1 0,-1-1 0,1 0 0,0 0 0,0 0 0,-1 0 0,1 0 0,0-1 0,-1 1 0,1-1 0,0 0 0,-1 0 0,1 0 0,-1 0 0,1 0 0,-1 0 0,0-1 0,1 1 0,-1-1 0,0 0 0,0 1 0,0-1 0,0 0 0,0 0 0,-1-1 0,1 1 0,0 0 0,-1 0 0,1-2 0,2-7 13,1 1-1,-2-1 1,0 0 0,0 0 0,-1 0-1,0-1 1,-1 1 0,0 0 0,-1-1-1,0 1 1,-1 0 0,0-1-1,-1 1 1,0 0 0,-1 0 0,0 0-1,-1 0 1,0 0 0,-1 1 0,0 0-1,-1 0 1,0 0 0,0 1-1,-2-2-12,-8-13 23,15 23-31,1 1-5,0 0 2,0 0-4,7 0-1789,-6 0-96</inkml:trace>
  <inkml:trace contextRef="#ctx0" brushRef="#br0" timeOffset="743917.696">19530 9143 17588,'-6'3'7450,"8"43"-6768,30 89 8,6-1-1,22 44-689,-54-186 726,-8-14-587,0 1 0,-1-1 1,-1 1-1,-1 0 0,-1 0 1,-1 0-1,-3-4-139,9 22 6,-43-116 78,51 111-157,57 77-61,-62-64 134,1-1 0,0 0 0,0 0 0,1 0 0,-1-1 0,1 1 0,0-1-1,0 0 1,0 0 0,0 0 0,0 0 0,1-1 0,-1 0 0,1 0 0,0 0-1,0 0 1,0-1 0,-1 0 0,1 0 0,0 0 0,0 0 0,1-1 0,-1 0-1,0 0 1,0 0 0,0-1 0,0 0 0,0 0 0,0 0 0,0 0 0,-1-1-1,3-1 1,3-7 11,0-1-1,0 0 0,-1-1 0,0 0 0,-1 0 0,-1-1 0,0 0 0,-1 0 0,0-1 0,-1 0 0,0 0 0,-1 0 1,-1 0-1,0-1 0,-1 0 0,0-8-10,-1 12 36,0 1-1,-1-1 1,0 1 0,-1-1 0,0 1 0,-1-1 0,0 1-1,0 0 1,-1-1 0,0 1 0,-1 1 0,0-1 0,-1 0-1,0 1 1,-3-4-36,7 13-1,1-1 0,-1 1 1,0-1-1,1 1 0,-1-1 0,0 1 0,0 0 0,1-1 0,-1 1 0,0 0 1,0 0-1,1 0 0,-1-1 0,0 1 0,0 0 0,1 0 0,-1 0 0,0 0 0,0 0 1,0 1-1,1-1 0,-1 0 0,0 0 0,0 0 0,1 1 0,-1-1 0,0 0 0,1 1 1,-1-1-1,0 0 0,1 1 0,-1-1 0,0 1 0,1-1 0,-1 1 0,1 0 0,-1-1 1,1 1-1,-1-1 0,1 1 0,0 0 0,-1 0 0,1-1 0,0 1 0,-1 0 0,1-1 1,0 1-1,0 0 0,0 0 0,0 0 0,-1-1 0,1 1 0,0 0 0,1 0 0,-1 0 1,0-1-1,0 1 0,0 0 0,0 0 0,0-1 0,1 1 0,-1 0 0,0-1 0,1 1 1,-1 0-1,1 0 1,-22 304-31,20-285 38,-1-13-4,2 0 0,-1 1 0,1-1 1,0 1-1,1-1 0,0 1 0,0-1 0,0 0 1,1 1-1,0-1 0,1 0 0,2 6-3,-4-12 1,-1 0-1,1-1 1,0 1-1,-1-1 1,1 1-1,0-1 1,-1 1-1,1-1 1,0 1-1,0-1 1,0 0-1,-1 1 1,1-1-1,0 0 1,0 0-1,0 0 1,0 0-1,-1 0 1,1 0-1,0 0 1,0 0-1,0 0 1,0 0-1,0 0 1,-1 0-1,1-1 1,0 1-1,0 0 1,0-1-1,-1 1 1,1 0-1,0-1 1,0 1-1,-1-1 1,1 1-1,0-1 1,-1 1-1,1-1 1,-1 0-1,1 1 1,-1-1-1,1 0 1,-1 0-1,1 1 1,-1-1-1,1 0 0,29-41 48,-26 35-37,-4 6-9,4-7 1,0 1 1,1-1-1,0 1 1,0 0-1,0 0 0,1 1 1,0 0-1,0 0 1,0 0-1,1 1 1,0-1-1,0 2 1,0-1-1,1 1 1,0 0-1,4-1-3,-8 6-23,0 0-1,0 0 1,0 1-1,-1-1 1,1 1-1,0 0 1,-1 0-1,0 1 1,1-1 0,-1 1-1,0-1 1,0 1-1,0 0 1,-1 0-1,1 0 1,-1 1-1,1-1 1,-1 0 0,0 1-1,-1 0 1,1-1-1,-1 1 1,1 0-1,-1 0 1,0 0-1,0 0 1,-1 2 23,5 5-298,12 29-1022</inkml:trace>
  <inkml:trace contextRef="#ctx0" brushRef="#br0" timeOffset="744648.586">20625 9074 22733,'-9'41'2872,"65"208"-2353,-52-228-505,35 92 78,-37-111 26,4-16 606,-37-95 221,20 78-898,-2 1 1,-1 1 0,-1 0 0,-1 0-1,-17-20-47,30 45-38,5 8-28,2 8 60,2-1 0,-1-1 1,2 1-1,-1-1 0,1 0 0,1 0 0,0 0 0,0-1 0,10 7 6,-16-15-68,-1 1-1,1-1 1,0 0 0,0 0 0,0 0-1,0 0 1,0-1 0,0 1-1,0 0 1,0-1 0,0 1-1,0-1 1,0 0 0,0 0-1,0 0 1,0 0 0,0 0 0,0 0-1,1-1 1,-1 1 0,0-1-1,0 1 1,0-1 0,0 0-1,0 0 1,0 0 0,-1 0 0,2 0 68,28-18-1717</inkml:trace>
  <inkml:trace contextRef="#ctx0" brushRef="#br0" timeOffset="745469.196">21016 9004 12763,'-24'43'6800,"2"2"-3320,13-26-3380,1 1 0,1 0-1,0 0 1,2 1 0,0 0 0,1 0 0,1 0-1,1 0 1,1 17-100,13-2 177,-12-36-167,1 1 1,-1-1-1,1 1 0,-1-1 1,1 1-1,0-1 0,-1 0 1,1 0-1,-1 1 0,1-1 1,0 0-1,-1 0 0,1 1 1,0-1-1,-1 0 0,1 0 1,0 0-1,-1 0 0,1 0 1,0 0-1,0 0 0,-1 0 1,1 0-1,0-1 0,-1 1 1,1 0-1,0 0 0,-1-1 1,1 1-1,-1 0 0,1-1 1,0 1-1,-1 0 0,1-1 1,-1 1-1,1-1 0,-1 1 1,1-1-1,-1 1 1,0-1-1,1 1 0,-1-1 1,0 0-1,1 1 0,-1-1 1,0 0-1,0 1 0,1-1 1,-1 0-1,0 1 0,0-1-10,10-21 206,-1 0-1,-1 0 0,-2-1 0,0 1 0,-1-2 1,-1 1-1,-1 0 0,-1-1 0,-1 0 1,-3-20-206,3-8 277,8 63-413,22 105-45,-27-92 201,1-1 0,1-1 0,1 1 0,1-1 0,1 0 0,5 7-20,-14-28 2,0 1 0,1-1 0,-1 0 0,1 0 0,-1 0 0,1 0 0,0 0 0,-1 0 0,1 0 0,0 0 0,0 0 0,-1 0 0,1 0 0,0 0 0,0-1 0,0 1 0,0 0 0,0-1 0,0 1 0,0-1 0,0 1 0,1-1-1,-1 1 1,0-1 0,0 0 0,0 1 0,0-1 0,1 0 0,-1 0 0,0 0 0,0 0 0,1 0 0,-1 0 0,0 0 0,0-1 0,0 1 0,1 0 0,-1-1 0,0 1 0,0-1 0,0 1 0,0-1 0,0 1 0,0-1 0,0 0 0,0 1 0,1-2-2,33-52 173,-19 20-58,-2-1-1,-1-1 0,-2 0 1,-2 0-1,-1-1 0,-1-1 0,-3 1 1,-1-1-1,-1 0 0,-3 1 0,-1-1 1,-1 0-1,-2 1 0,-2 0 1,-2 0-1,-1-1-114,6 18-56,19 64-40,16 219 68,-28-201 60,3-1 0,2-1 0,9 28-32,-17-86 1,1 5 5,0-1-1,1 1 1,0-1 0,0 0 0,0 1-1,1-1 1,0 0 0,0 0-1,1-1 1,-1 1 0,1-1 0,0 0-1,1 0 1,3 4-6,-6-9 4,-1 0 0,0 0-1,1 0 1,-1 0 0,1 0 0,-1 0 0,0 0-1,1-1 1,-1 1 0,0-1 0,0 1-1,1-1 1,-1 1 0,0-1 0,0 0 0,0 1-1,1-1 1,-1 0 0,0 0 0,0 0-1,0 0 1,0 0 0,-1 0 0,1 0-1,0 0 1,0 0 0,-1-1 0,1 1 0,-1 0-1,1 0 1,-1-1 0,1 1 0,-1 0-1,0-1 1,1 1 0,-1 0 0,0-1 0,0 1-1,0 0 1,0-1 0,0 0-4,0-13 30,0 0 1,-1-1-1,-1 1 0,0 0 0,-1 0 1,-1 0-1,0 0 0,-1 0 1,-1 1-1,0 0 0,-1 0 1,-7-10-31,6 6 19,-28-41-9,33 66-134,57 109 1,-52-112 122,0-1 1,0-1-1,0 1 1,1 0-1,-1 0 1,1-1-1,0 0 1,0 1-1,0-1 1,0 0-1,0 0 1,0-1-1,1 1 0,-1-1 1,1 1-1,-1-1 1,1 0-1,-1 0 1,1-1-1,0 1 1,-1-1-1,1 0 1,0 0-1,-1 0 1,1 0-1,0-1 1,-1 1-1,1-1 1,-1 0-1,1 0 0,-1 0 1,1-1-1,-1 1 1,1-1 0,9-7 3,0 0 0,-1-1 0,1 0 0,-2-1 0,0 0-1,0-1 1,-1 0 0,0 0 0,-1-1 0,0-1 0,-2 0 0,1 0 0,-2 0 0,1-1 0,-2-1-3,-3-56 53,-2 70-74,-3 5-10,-3 6 26,1 0 0,0 0 1,1 1-1,0-1 0,1 1 0,0 0 0,1 0 0,0 0 0,0 1 0,1-1 0,0 0 0,1 1 0,0-1 1,0 0-1,3 11 5,-3-16 0,0 7-1,0-1 0,0 1 0,1-1 0,1 1 0,0-1-1,0 0 1,1 0 0,1 0 0,0 0 0,0-1 0,1 1 0,0-1 0,1 0 0,0-1 0,6 7 1,-10-14-7,0 1 0,0-2 0,1 1 0,-1 0 0,0 0 0,1-1 0,-1 1 0,1-1 0,0 0 0,-1 0 0,1 0 0,0 0-1,0-1 1,0 1 0,-1-1 0,1 1 0,0-1 0,0 0 0,0 0 0,0 0 0,0-1 0,1 1 7,31-9-380</inkml:trace>
  <inkml:trace contextRef="#ctx0" brushRef="#br0" timeOffset="746512.741">22342 8749 14579,'-52'-12'9975,"8"39"-7677,37-13-2289,2 0-1,-1 1 1,2-1-1,0 1 1,1 0-1,0 0 1,1 0-1,1 1 1,0-1-1,1 0 1,1 1-1,0-1 1,1 0-1,1 0-8,17 50 29,-19-64-28,-1 0 1,0 0-1,1 0 0,0 0 1,-1 0-1,1 0 0,-1-1 1,1 1-1,0 0 0,0-1 1,-1 1-1,1 0 0,0-1 1,0 1-1,0-1 0,0 1 1,0-1-1,0 0 0,0 1 1,0-1-1,0 0 0,0 1 1,0-1-1,0 0 0,0 0 1,0 0-1,0 0 0,0 0 1,0 0-1,0 0 0,0-1 1,0 1-1,0 0 1,0 0-1,0-1 0,-1 1 1,1-1-1,0 1 0,0-1 1,0 1-1,0-1 0,0 1 1,-1-1-1,1 0 0,0 0 1,-1 1-1,1-1 0,0 0 1,-1 0-1,1 0 0,-1 0 1,1 1-1,-1-1 0,1 0 1,-1 0-1,0 0 0,0 0 1,1 0-1,-1 0 0,0 0 1,0 0-1,0 0 0,0 0 1,0-1-2,16-37 44,-1 0 1,-3-2 0,-1 1-1,-2-1 1,-1-1 0,-3 0 0,-1 0-1,-2-33-44,3 55-22,3 26-86,8 34-39,40 139 91,-56-177 57,0-1 1,0 1-1,0-1 1,1 1-1,-1-1 1,0 0-1,1 1 0,-1-1 1,1 0-1,0 1 1,-1-1-1,1 0 1,0 0-1,0 0 1,0 0-1,0 0 1,0 0-1,0 0 1,0 0-1,0 0 0,0 0 1,1 0-1,-1 0 1,0-1-1,0 1 1,1-1-1,-1 1 1,1-1-1,-1 1 1,0-1-1,1 0 0,-1 0 1,1 0-1,-1 1 1,1-1-1,-1-1 1,0 1-1,1 0 1,-1 0-1,1 0 1,-1-1-1,0 1 1,1-1-1,-1 1 0,0-1 1,1 0-1,-1 1 1,0-1-1,0 0 1,0 0-1,1 0 1,-1 0-1,0-1-1,14-19 52,-1-2 0,-2 0 0,0 0 0,-2-1 0,0 0 0,-2-1 0,0 0 0,-2 0 0,1-14-52,-1-6 90,-2-1 0,-2 0 0,-2 1-1,-2-1 1,-3 0 0,-6-32-90,8 58-22,6 41-128,28 332-57,-30-291 229,2-1 0,3-1 0,3 1 0,2-1 0,3 0 0,3-2 0,20 49-22,65 111 124,-101-217-109,0 0 1,0 0 0,0 0-1,0 0 1,0 1 0,0-1 0,0 1-1,0-1 1,0 0 0,-1 1-1,1-1 1,0 1 0,-1 0 0,0-1-1,1 1 1,-1-1 0,0 1-1,0 0 1,0-1 0,0 1-1,0-1 1,0 1 0,0 0 0,0-1-1,-1 1 1,1-1 0,-1 1-1,1 0 1,-1-1 0,0 1 0,0-1-1,1 0 1,-1 1 0,0-1-1,0 0 1,0 1 0,0-1-1,-1 0 1,1 0 0,0 0 0,0 0-1,-1 0 1,1 0 0,-1 0-1,1-1 1,0 1 0,-1 0-1,0-1 1,1 1 0,-1-1 0,1 0-1,-1 1 1,0-1 0,1 0-1,-1 0 1,1 0 0,-1 0 0,0 0-16,-10-5 25,1-1 1,-1 0-1,2-1 1,-1 0 0,1 0-1,0-1 1,0 0-1,1-1 1,0 0 0,1-1-1,0 1 1,1-2-1,-1 1 1,2-1-1,0 0 1,0 0 0,1-1-1,0 0 1,1 1-1,1-2 1,0 1 0,0 0-1,1-1 1,1 1-1,0-1 1,0 0 0,2 1-1,-1-1 1,2 0-1,0 1 1,0-1-26,1 4-51,0-1 0,1 1 0,0-1-1,0 1 1,1 0 0,1 0 0,-1 1 0,1 0 0,1 0 0,-1 0-1,1 1 1,1 0 0,-1 0 0,1 1 0,1 0 0,-1 0 0,1 1 51,30-18-1570</inkml:trace>
  <inkml:trace contextRef="#ctx0" brushRef="#br0" timeOffset="747384.241">23188 8154 17068,'14'-5'4735,"-6"30"-2724,-7-20-2007,72 487 2672,-34-311-1427,-38-176-751,-22-92 801,-33-119-1078,74 231-350,74 76 67,-91-98 60,1-1-1,0 1 0,-1-1 0,1 0 1,0 0-1,0 0 0,0-1 1,0 0-1,0 1 0,1-1 0,-1-1 1,0 1-1,0-1 0,1 1 1,-1-1-1,0 0 0,1-1 0,-1 1 1,0-1-1,1 0 0,-1 0 1,0 0-1,0-1 0,0 1 1,0-1-1,0 0 0,0 0 0,-1 0 1,1-1-1,1-1 3,3-3 6,0-1 1,-1 0-1,0 0 0,0-1 1,-1 0-1,0-1 0,0 1 1,-1-1-1,-1 0 0,0 0 0,0-1 1,0 1-1,-2-1 0,1 0 1,-1 1-1,-1-1 0,0 0 1,-1 0-1,0 0 0,0 0 1,-1 0-1,-1 0 0,0-4-6,2 14 0,0 0 0,0 0 0,0 0 0,0 0-1,0 0 1,0 0 0,0 0 0,0 0 0,0 0-1,-1 0 1,1 1 0,0-1 0,-1 0 0,1 0 0,-1 0-1,1 0 1,-1 0 0,1 1 0,-1-1 0,1 0-1,-1 0 1,0 1 0,1-1 0,-1 1 0,0-1 0,0 0-1,1 1 1,-1-1 0,0 1 0,0 0 0,0-1-1,0 1 1,0 0 0,0-1 0,1 1 0,-1 0-1,0 0 1,0 0 0,0 0 0,0 0 0,0 0 0,0 0-1,0 0 1,0 0 0,0 0 0,0 1 0,0-1-1,0 0 1,0 1 0,1-1 0,-1 0 0,0 1 0,0-1-1,0 1 1,1-1 0,-1 1 0,0 0 0,0-1-1,1 1 1,-1 0 0,1 0 0,-1-1 0,1 1-1,-1 0 1,0 0 0,-8 23-7,2 0 0,0 0 0,1 1 0,1 0 0,2 0 0,0 0 0,1 25 7,1-37-2,0-1 0,0 1 0,1 0 0,1 0-1,0 0 1,1-1 0,0 1 0,1 0 0,1-1 0,-1 0 0,2 0 0,0 0 2,-4-11-60,-1 0 1,1 0 0,-1 0 0,1 0 0,0 0-1,0-1 1,-1 1 0,1 0 0,0-1 0,0 1-1,0 0 1,0-1 0,0 1 0,0-1 0,0 1-1,0-1 1,0 0 0,0 1 0,0-1 0,0 0-1,0 0 1,0 0 0,0 0 0,0 0 0,0 0-1,0 0 1,0 0 0,0 0 0,0 0 0,0 0-1,0-1 1,0 1 0,0 0 0,0-1 0,0 1-1,0-1 1,0 1 0,0-1 0,0 0 0,0 1-1,-1-1 1,1 0 0,0 0 0,0 1 0,-1-1-1,1 0 1,0 0 0,-1 0 0,1 0 0,-1 0-1,1 0 60,18-27-4187</inkml:trace>
  <inkml:trace contextRef="#ctx0" brushRef="#br0" timeOffset="747677.875">23867 8417 19988,'-1'-14'1657,"-6"2"183,-4 6-360,-5 9-527,-1 4-209,-7 15-376,4 7-168,-3 15-160,5 9-16,6 4-16,5-2 16,9-8-16,3-8 0,9-15 8,3-11-48,11-19-184,2-15-328,8-19-857</inkml:trace>
  <inkml:trace contextRef="#ctx0" brushRef="#br0" timeOffset="748365.395">23945 8081 18404,'-3'2'174,"0"-1"0,1 0 1,-1 1-1,1 0 0,0-1 1,-1 1-1,1 0 0,0 0 0,0 0 1,0 0-1,0 1 0,0-1 0,1 1 1,-1-1-1,1 1 0,0-1 1,0 1-1,-1 0 0,2-1 0,-1 1 1,0 0-1,1 0 0,-1 0 1,1 0-1,0 0 0,0 0 0,0 0 1,0-1-1,0 1 0,1 0 0,-1 1-174,40 257 1719,-39-252-1657,1 11 90,0 1 0,2-1 1,0 0-1,1 0 0,1 0 0,1-1 0,1 0 0,2 3-152,-9-21 20,-1 0 0,0 0 0,1 0 0,-1 0 0,1 0 0,0 0 0,-1 0 0,1 0 0,0 0-1,0 0 1,-1-1 0,1 1 0,0 0 0,0 0 0,0-1 0,0 1 0,0-1 0,0 1 0,0-1-1,0 1 1,0-1 0,0 1 0,0-1 0,0 0 0,0 0 0,1 0 0,-1 1 0,0-1 0,0 0-1,0 0 1,0-1 0,0 1 0,0 0 0,1 0 0,-1 0 0,0-1 0,0 1 0,0-1 0,0 1 0,0-1-1,0 1 1,0-1 0,0 1 0,0-1 0,0 0 0,-1 0 0,1 1 0,0-1 0,0 0 0,-1 0-1,1 0 1,0 0 0,0-1-20,10-13 150,-1 0 0,-1-1 0,0 0 0,0-1 0,-2 0 0,0 0 0,1-8-150,34-73 204,-42 98-204,0-1 1,0 1-1,0-1 0,0 1 1,0-1-1,0 1 1,0-1-1,0 1 0,0 0 1,1-1-1,-1 1 0,0-1 1,0 1-1,0-1 1,1 1-1,-1 0 0,0-1 1,1 1-1,-1-1 0,0 1 1,1 0-1,-1 0 1,1-1-1,-1 1 0,0 0 1,1 0-1,-1-1 0,1 1 1,-1 0-1,1 0 1,-1 0-1,1 0 0,-1 0 1,1-1-1,-1 1 0,1 0 1,-1 0-1,1 0 1,-1 0-1,0 1 0,1-1 1,-1 0-1,1 0 0,-1 0 1,1 0-1,-1 0 1,1 1-1,-1-1 0,1 0 1,-1 0-1,0 1 0,1-1 1,-1 0-1,1 0 1,-1 1-1,0-1 0,0 1 1,1-1-1,-1 0 0,0 1 1,1-1-1,-1 1 1,0-1-1,0 0 0,0 1 1,1-1-1,-1 1 0,0 0 0,9 35 7,-8-35-7,20 186 109,-21-188-107,0 1 0,0-1 0,1 1-1,-1 0 1,0-1 0,0 1 0,1-1 0,-1 1-1,0 0 1,1-1 0,-1 1 0,1 0-1,-1-1 1,0 1 0,1 0 0,-1-1 0,1 1-1,-1 0 1,1 0 0,-1 0 0,1-1-1,-1 1 1,1 0 0,-1 0 0,1 0 0,-1 0-1,1 0 1,-1 0 0,1 0 0,-1 0 0,1 0-1,-1 0 1,1 0 0,-1 1 0,1-1-1,-1 0 1,1 0 0,-1 0 0,1 1 0,-1-1-1,1 0 1,-1 0 0,0 1 0,1-1-1,-1 0 1,1 1 0,-1-1 0,0 1 0,1-1-1,-1 0 1,0 1 0,0-1 0,1 1 0,-1-1-1,0 1 1,0-1 0,0 1 0,0-1-1,1 1 1,-1-1 0,0 1 0,0-1 0,0 1-1,0-1 1,0 1 0,0 0-2,23-49 98,-19 40-82,76-149 104,-80 156-121,1 0 0,-1-1 0,1 1 0,-1 0 0,1 0 0,-1 1 0,1-1 0,0 0 0,0 0 0,-1 0-1,1 0 1,0 1 0,0-1 0,0 0 0,0 1 0,0-1 0,0 0 0,0 1 0,0 0 0,0-1 0,0 1 0,0-1 0,0 1-1,1 0 1,-1 0 0,0 0 0,0 0 0,0 0 0,0 0 0,0 0 0,0 0 0,1 0 0,-1 0 0,0 1 0,0-1 0,0 0-1,0 1 1,0-1 0,0 1 0,0-1 0,0 1 0,0 0 0,0-1 0,0 1 0,0 0 0,-1 0 0,1-1 0,0 1-1,0 0 1,-1 0 0,1 0 0,0 0 0,-1 0 0,1 0 0,-1 0 0,1 1 1,17 63-54,2 22 128,-18-87-70,0-1 0,-1 1-1,1-1 1,-1 0 0,1 1 0,-1-1-1,1 0 1,-1 0 0,1 0-1,-1 0 1,0 0 0,1 0 0,-1-1-1,0 1 1,0 0 0,0 0-1,0-1 1,0 1 0,0-1 0,-1 1-1,1-1 1,0 1 0,-1-1-1,1 0 1,-1 1 0,1-2-4,-1 2 1,67-174 171,-67 174-173,0 0 0,1 0-1,-1 0 1,0 0 0,1 1 0,-1-1 0,0 0 0,1 0 0,-1 1 0,1-1 0,-1 0 0,1 0-1,0 1 1,-1-1 0,1 1 0,0-1 0,-1 1 0,1-1 0,0 1 0,0-1 0,-1 1 0,1-1-1,0 1 1,0 0 0,0 0 0,0-1 0,-1 1 0,1 0 0,0 0 0,0 0 0,0 0 0,0 0-1,0 0 1,0 0 0,-1 0 0,1 0 0,0 1 0,0-1 0,0 0 0,0 0 0,0 1 0,-1-1-1,1 1 1,0-1 0,0 0 0,-1 1 0,1 0 0,0-1 0,-1 1 0,1-1 0,-1 1 0,1 0-1,0-1 1,-1 1 0,1 0 0,-1 0 0,0 0 0,1-1 0,-1 1 1,17 53-47,-17-51 49,1-1-2,2 11 6,0 0-1,-1 0 1,0 0-1,-1 1 1,0-1-1,-1 0 1,-1 1-1,0-1 1,-2 9-6,2-20 29,-2-16-836,2-8 1671</inkml:trace>
  <inkml:trace contextRef="#ctx0" brushRef="#br0" timeOffset="749186.13">24875 8233 17540,'-3'-2'396,"0"0"0,0 0 0,0 0 0,0 0 0,0 0 0,0 0 0,0 1 0,0-1 0,-1 1 0,1 0 0,-1 0 0,1 1 1,0-1-1,-1 1 0,0-1 0,1 1 0,-1 0 0,0 1-396,0-1 107,1 1 1,-1 1-1,1-1 1,0 0 0,0 1-1,-1 0 1,1 0-1,0 0 1,1 0-1,-1 0 1,0 0-1,1 1 1,-1-1-1,1 1 1,0 0-1,-1 0 1,1 0-1,0 1-107,-4 6 34,0 1-1,1 0 1,1 1-1,-1 0 0,2-1 1,0 1-1,0 0 1,1 1-1,0-1 1,1 0-1,1 0 0,0 1 1,1-1-1,0 0 1,0 1-1,2 0-33,-3-12 10,0 0 0,0 0 1,0 1-1,0-1 0,0 0 0,0 0 0,0 0 0,1 0 1,-1 1-1,1-1 0,-1 0 0,1 0 0,-1 0 0,1 0 0,-1 0 1,1 0-1,0 0 0,0 0 0,-1 0 0,1-1 0,0 1 1,0 0-1,0 0 0,0-1 0,0 1 0,0 0 0,0-1 0,0 1 1,0-1-1,0 0 0,1 1 0,-1-1 0,0 0 0,0 0 1,0 1-1,0-1 0,1 0 0,-1 0 0,0 0 0,0-1 0,0 1 1,0 0-1,1 0 0,-1-1 0,0 1 0,0 0 0,0-1 1,0 1-1,1-1-10,39-46 430,-24 18-376,-2-1 0,-2 0-1,-1-1 1,-1-1-1,-1 0 1,-2 0 0,-1-1-1,-2 0 1,-1 0-1,-1-29-53,-3 44-17,-1 28-6,-1 29-9,12 125 72,-10-163-39,0 0-1,0 0 1,0 0-1,0 0 0,0 0 1,0 0-1,0-1 0,0 1 1,1 0-1,-1 0 0,0 0 1,1 0-1,-1 0 0,1 0 1,-1-1-1,1 1 1,-1 0-1,1 0 0,0-1 1,-1 1-1,1 0 0,0-1 1,-1 1-1,1-1 0,0 1 1,0-1-1,0 1 1,-1-1-1,1 0 0,0 1 1,0-1-1,0 0 0,0 0 1,0 1-1,0-1 0,0 0 1,0 0-1,0 0 1,0 0-1,-1 0 0,1 0 1,0-1-1,0 1 0,0 0 1,0 0-1,0-1 0,0 1 0,31-36 62,-6-7-20,-2-2 0,-2 0 0,-2-2 0,-2 0 0,-2-1 0,-2-2-42,-9 32 7,-2 0-1,0 1 0,-1-1 1,0 0-1,-2-1 1,0 1-1,-1 0 1,0 0-1,-2 0 0,0 1 1,-2-5-7,-11 6-27,3 44-22,-54 224-23,65-245 72,-4 11 15,0 0 0,1 0 0,1 1 0,0 0 0,2-1 0,0 1 0,1 0 1,1 0-1,1 0 0,0 0 0,2 0 0,0 0 0,4 11-15,-5-28-27,1 1 0,0 0 0,0-1-1,-1 1 1,2-1 0,-1 0 0,0 0 0,0 0 0,1-1 0,-1 1 0,1-1-1,-1 1 1,1-1 0,-1 0 0,1-1 0,0 1 0,0-1 0,-1 0 0,1 1 0,0-2-1,0 1 1,-1 0 0,1-1 0,0 1 0,-1-1 0,1 0 0,0-1 0,-1 1-1,1-1 1,-1 1 0,0-1 0,1 0 0,-1 0 0,0 0 0,0-1 0,-1 1 0,1-1-1,0 1 1,0-2 27,1 2-184,25-16-1549</inkml:trace>
  <inkml:trace contextRef="#ctx0" brushRef="#br0" timeOffset="750208.256">25352 8027 19492,'-55'28'6338,"36"11"-4868,11 56-675,9-95-792,0 1-1,0-1 1,0 1-1,0-1 1,0 0-1,0 1 1,0-1-1,0 0 1,0 0-1,0 0 1,0 0-1,0 0 1,0 0-1,1 0 1,-1 0-1,0 0 1,0 0-1,0 0 1,0-1-1,0 1 1,0 0-1,0-1 1,0 1-1,0-1 1,0 1-1,0-1 1,0 0-1,0 1 1,-1-1-1,1 0 1,0 0-1,0 0 1,-1 1-1,1-1 1,0 0-1,-1 0 1,1 0-1,-1 0 1,1 0-1,-1 0 1,0 0-1,1 0 1,-1-1-3,3-1 0,-2 1 2,61-51 76,-60 51-79,0 1 1,0 1-1,0-1 0,1 0 1,-1 0-1,0 1 1,0-1-1,0 1 0,1 0 1,-1 0-1,0 0 0,0 0 1,0 0-1,1 0 1,-1 0-1,0 1 0,0-1 1,0 1-1,1 0 1,-1-1-1,0 1 0,0 0 1,0 0-1,0 0 1,-1 1-1,1-1 0,0 0 1,0 1-1,-1-1 0,1 1 1,-1 0-1,1-1 1,-1 1-1,1 1 1,10 18-8,-1 0 0,-1 0 0,-1 1 1,-1 0-1,-1 1 0,-1 0 0,0 0 0,-2 0 0,-1 1 0,-1 2 8,1-11 8,0 1-1,-1 0 0,0 0 0,-2 0 0,0-1 1,-1 1-1,0 0 0,-1 0 0,-1-1 1,0 1-1,-1-1 0,-3 7-7,6-20 7,0 0-1,0-1 0,0 1 1,0 0-1,-1 0 1,1-1-1,0 1 1,-1-1-1,1 1 1,-1-1-1,0 1 1,1-1-1,-1 0 1,0 0-1,0 0 0,0 0 1,0 0-1,0 0 1,0-1-1,0 1 1,0-1-1,0 1 1,0-1-1,0 0 1,0 0-1,0 1 1,0-2-1,0 1 0,0 0 1,-1 0-1,1-1 1,0 1-1,0-1 1,0 1-1,0-1 1,0 0-1,1 0 1,-1 0-1,0 0 1,0 0-1,0-1-6,-3-1 13,-1-1-1,1 0 1,0 0 0,1-1 0,-1 0 0,1 1-1,0-1 1,0-1 0,0 1 0,1-1-1,0 1 1,0-1 0,0 0-13,1-8-1,1 1 0,1-1 1,0 1-1,1-1 0,0 1 0,1-1 1,0 1-1,1-1 0,1 1 0,0 0 0,1 1 1,0-1-1,1 1 0,0 0 0,1 0 1,1 1-1,0 0 0,0 0 0,1 1 1,6-6 0,14-25-20,-2-2-960,-1-1 0,-2-1-1,-3-1 1,-1-1 0,11-43 980,-25 64-456,-12 35 320,-4 15 531,2 0 0,1 1 1,1 0-1,1 1 0,1-1 0,1 5-395,13-11 835,12-41-482,16-33-187,-2-2 0,-3-1-1,-2-2 1,-1-5-166,-4 14 19,-19 77-2,-16 129 178,4-111 2,2 0-1,2 1 0,2-1 0,2 0 0,5 24-196,-3-52 14,1 0 0,0-1 0,1 1 0,1-1 0,0-1 0,1 0 0,1 0 0,0 0 0,1-2 0,1 1 0,-1-1 0,2-1-1,0 0 1,1 0-14,71 75 21,-81-82-2,-1 0 0,1 0 0,-1 0-1,0 0 1,-1 1 0,1-1-1,-1 1 1,0 0 0,0 0-1,0 0 1,-1 0 0,1 0 0,-1 0-1,-1 0 1,1 0 0,-1 1-1,0-1 1,0 0 0,0 0-1,-1 1 1,1-1 0,-1 0 0,-1 0-1,1 0 1,-1 0 0,0 0-1,0 0 1,0-1 0,-1 1 0,1-1-1,-1 1 1,0-1 0,-1 0-1,1 0 1,-1 0 0,0-1-1,0 1 1,0-1 0,0 0 0,0 0-1,-1 0 1,1-1 0,-1 1-1,0-1 1,0 0 0,-4 1-19,3-2 28,0-1 1,0 1 0,1-1-1,-1 0 1,0 0 0,0-1-1,0 1 1,0-1 0,0-1-1,1 1 1,-1-1 0,1 0 0,-1 0-1,1-1 1,0 1 0,-1-1-1,2-1 1,-1 1 0,0-1-1,1 1 1,-1-1 0,1-1-1,0 1 1,0 0 0,1-1-1,-1 0 1,1 0 0,-2-5-29,-2-2 6,0-2 1,1 1-1,1-1 0,0 0 1,1 0-1,0 0 1,1-1-1,1 1 0,0-1 1,1 1-1,1-3-6,3-7-92,1 1 0,1 0 0,1 1 0,2-1 0,0 1 0,1 0 0,1 1 0,1 0 0,1 1 0,0 0 0,2 1 0,0 0 0,2 1 0,0 1 0,0 1 0,2 0 0,5-3 92,23-31-1475</inkml:trace>
  <inkml:trace contextRef="#ctx0" brushRef="#br0" timeOffset="751936.036">26796 7591 20292,'0'-3'206,"1"2"-99,0-1-1,0 1 1,0 0-1,-1-1 1,1 1-1,0-1 1,-1 1-1,1-1 1,-1 1-1,0-1 1,0 1-1,1-1 1,-1 1-1,0-1 1,0 1-1,0-1 1,0 0-1,-1 1 1,1-1 0,0 1-1,-1-1 1,1 1-1,-1-1 1,1 1-1,-1-1 1,0 1-1,1 0 1,-1-1-1,0 1 1,0 0-1,0 0 1,0 0-1,0-1 1,-1 1-1,1 0 1,0 0-1,0 1 1,-1-1-1,1 0 1,0 0-1,-1 1 1,1-1-1,-1 0 1,1 1-1,-1 0 1,1-1-1,-1 1 1,1 0-1,-3 0-106,-4 6 41,-1 1-1,1 0 1,1 0-1,-1 1 1,1 0-1,0 0 1,1 0-1,0 1 1,1 0-1,-1 1 0,2-1 1,-1 1-1,0 3-40,0-3 19,-54 153 106,60-164-122,-1 1-1,0 0 1,1 0 0,-1 0 0,0 0-1,1 0 1,-1 0 0,0 0-1,1-1 1,-1 1 0,1 0 0,-1 0-1,0 1 1,1-1 0,-1 0-1,1 0 1,-1 0 0,0 0-1,1 0 1,-1 0 0,0 0 0,1 0-1,-1 1 1,0-1 0,1 0-1,-1 0 1,0 1 0,1-1 0,-1 0-1,0 0 1,0 1 0,1-1-1,-1 0 1,0 1 0,0-1 0,0 0-1,1 1 1,-1-1 0,0 0-1,0 1 1,0-1 0,0 0 0,0 1-1,0-1 1,0 1 0,0-1-1,0 0 1,0 1 0,0-1 0,0 0-1,0 1 1,0-1 0,0 1-1,0-1-2,24-28 210,67-113 226,-89 139-438,1 1 0,-1 0 0,0 0 0,0 0-1,1 1 1,-1-1 0,1 0 0,-1 1 0,1-1 0,-1 1 0,1 0 0,-1 0-1,1 0 1,-1 0 0,1 1 0,-1-1 0,1 0 0,-1 1 0,0 0 0,1 0-1,-1 0 1,0 0 0,1 0 0,-1 0 0,0 0 0,0 1 0,0-1 0,0 1-1,0-1 1,0 1 0,-1 0 0,1 0 0,0 0 0,-1 0 0,1 0 0,-1 0-1,0 0 1,0 1 0,0-1 0,0 0 0,0 1 0,-1-1 0,1 1-1,0-1 1,-1 0 0,0 1 0,0 0 2,24 54 5,-3 1 0,-2 0-1,5 34-4,-20-79 6,10 41 322,-2 0 1,-2 1-1,-2 0 0,-3 0 1,-2 43-329,-3-96 23,1 0 1,-1 0-1,1 0 1,-1 0-1,0 0 1,0 0-1,0 0 1,0 1 0,-1-1-1,1 0 1,0 0-1,-1 0 1,1 0-1,-1 0 1,0 0-1,0 0 1,0 0-1,0 0 1,0 0-1,0-1 1,0 1-1,-1 0 1,1-1-1,-1 1 1,1-1-1,-1 1 1,0-1-1,1 0 1,-1 0-1,0 0 1,0 0 0,0 0-1,0 0 1,0 0-1,0 0 1,0-1-1,0 1 1,0-1-1,0 0 1,0 1-1,0-1 1,0 0-1,-1 0 1,1 0-1,0-1 1,0 1-1,0 0 1,0-1-1,0 0 1,0 1-1,0-1 1,0 0 0,0 0-1,0 0 1,0 0-1,1 0 1,-1-1-1,-1 0-23,-7-7-3,0-1 1,1 0-1,0 0 0,0-1 0,1 0 1,1 0-1,0-1 0,0 0 0,1-1 1,1 1-1,0-1 0,1 0 0,0 0 1,1-1-1,1 1 0,0-1 0,0 1 1,1-1-1,1 0 0,1 1 0,0-1 1,0 0-1,2 1 0,-1-1 0,2 1 0,0 0 1,0 0-1,1 0 0,1 1 0,0 0 1,2-2 2,13-21-610,3-2-1010</inkml:trace>
  <inkml:trace contextRef="#ctx0" brushRef="#br0" timeOffset="752383.541">27294 7321 22501,'-1'0'4136,"5"14"-2983,11 21-696,-13-34-440,-1 1 0,1 0 0,0-1 0,0 1 0,0-1 0,0 0 0,0 0 0,0 0 0,0 0-1,1 0 1,-1 0 0,0 0 0,0-1 0,1 1 0,-1-1 0,1 0 0,-1 1 0,0-1 0,1 0-1,-1 0 1,0-1 0,1 1 0,-1-1 0,1 1 0,-1-1 0,0 1 0,2-2-17,0 1 13,199-54 129,-141 49-134,-61 7-10,0-1 0,1 0 0,-1 1 0,0 0 0,0-1 0,0 1 0,0 0 0,0-1 0,0 1 0,0 0-1,0 0 1,0 0 0,-1 0 0,1 0 0,0 0 0,-1 0 0,1 0 0,0 0 0,-1 0 0,1 1-1,-1-1 1,0 0 0,1 0 0,-1 0 0,0 1 0,0-1 0,0 0 0,0 0 0,0 1 0,0-1-1,0 0 1,0 0 0,0 1 0,0-1 0,-1 0 0,1 0 0,-1 0 0,1 0 0,-1 1 0,1-1-1,-1 0 1,0 0 0,1 0 0,-1 0 0,0 0 0,0 0 0,0 0 2,-18 45-13,-3-1 0,-1-1 0,-2-1 0,-9 9 13,-13 23 29,27-40-3,9-14-3,-1-1 1,-1 0-1,-1-1 1,0 0-1,-2-1 1,-2 1-24,18-19-27,0-1 0,0 1 0,0-1 0,0 1 0,0-1 0,0 1 0,0 0 0,0-1 0,0 1 0,-1-1 0,1 1 0,0 0 0,0-1 0,0 1 0,-1-1 0,1 1 0,0 0 0,-1-1 0,1 1 0,0 0 0,-1-1 0,1 1 0,0 0 0,-1 0 0,1 0 0,-1-1 0,1 1 0,0 0 0,-1 0 0,1 0 0,-1 0 0,1 0 0,-1-1 0,1 1 0,-1 0 0,1 0 0,0 0 0,-1 0 0,1 0 0,-1 1 0,1-1 0,-1 0 0,1 0 0,-1 0 0,1 0 0,0 0 0,-1 1 0,1-1 0,-1 0 0,1 0 0,0 1 0,-1-1 0,1 0 0,-1 1 27,11-32-4202</inkml:trace>
  <inkml:trace contextRef="#ctx0" brushRef="#br0" timeOffset="752725.572">27999 7225 24725,'-8'4'190,"1"0"0,0 1 0,0 0 0,1 0-1,-1 1 1,1 0 0,1 0 0,-1 1 0,1-1-1,0 1 1,0 0 0,1 1 0,0-1 0,0 1 0,1-1-1,0 1 1,0 0 0,0 3-190,-7 13 37,1 0-1,2 1 0,0 0 1,1 0-1,2 1 1,0-1-1,2 1 1,1 0-1,1 0 1,1 0-1,4 22-36,-5-45 11,0 0-1,1 1 0,-1-1 0,1 0 0,0 1 0,0-1 0,0 0 0,0 0 1,1 0-1,0 0 0,-1 0 0,1 0 0,0 0 0,0-1 0,0 1 0,1-1 1,-1 1-1,0-1 0,1 0 0,0 0 0,0 0 0,-1 0 0,1-1 0,0 1 1,0-1-1,0 1 0,1-1 0,-1 0 0,0 0 0,0-1 0,1 1 0,0-1-10,7-3 51,1-2 0,-1 1 0,-1-1 0,1-1-1,-1 0 1,1-1 0,-2 0 0,1 0-1,-1-1 1,0 0 0,-1-1 0,0 1-1,0-2 1,-1 1 0,0-1 0,-1 0-1,2-4-50,3-2 30,-1-2 0,-1 1 0,0-2 0,-1 1-1,-1-1 1,-1 0 0,-1 0 0,0-4-30,-3 15 10,0 0 0,-1 0 0,0 0 0,-1 0 1,0 0-1,0 0 0,-1 0 0,0 0 0,0 0 1,0 0-1,-1 0 0,-1 0 0,1 0 0,-1 1 0,-1-1 1,1 1-1,-1 0 0,-1 0 0,1 1 0,-1-1 0,-1 0-10,3 4-2,0 0-1,0 1 1,0-1-1,0 1 1,0 0-1,-1 0 1,1 0-1,-1 1 1,0-1-1,1 1 1,-1 0-1,0 0 1,0 0-1,0 0 1,1 1-1,-1-1 1,0 1-1,0 0 1,0 0-1,0 1 1,0-1-1,0 1 1,0 0-1,1 0 1,-1 0-1,-2 2 3,-88 52-1878,60-28-315</inkml:trace>
  <inkml:trace contextRef="#ctx0" brushRef="#br0" timeOffset="769288.816">28591 2403 9202,'-14'-8'833,"0"1"0,-1 0 0,0 1 0,-1 0-1,1 2 1,-1 0 0,0 0 0,0 2 0,-14-1-833,2 2 452,1 1-1,-1 1 1,0 2 0,1 0-1,0 2 1,0 2-1,0 0 1,-17 8-452,9 2 112,0 1 1,1 2-1,2 1 0,0 2 1,1 1-1,1 2 1,2 0-1,0 2 0,-9 14-112,-123 110 76,126-127-63,2 3 1,0 0-1,2 3 0,1 0 1,-8 13-14,2 8 25,3 0 0,2 2 1,2 2-1,3 0 1,2 2-1,3 0 1,2 1-1,3 1 1,3 1-1,2 0 0,3 1 1,2-1-1,4 11-25,-1-34-1,3 0 0,1 0 0,1-1 0,2 1 0,2-1 0,2 0-1,1 0 1,1-1 0,3-1 0,0 0 0,3-1 0,0 0 0,8 6 1,-16-23-1,2-1-1,0 0 1,1 0 0,1-1 0,0-1 0,1 0 0,0-1 0,1-1-1,1 0 1,0-1 0,0-1 0,1 0 0,2 0 1,8 0 11,-1-1-1,1-2 1,1 0 0,0-2-1,0-1 1,0-1 0,0-1-1,0-2 1,0-1 0,0-1-1,1-1 1,-2-2 0,1 0-1,-1-2 1,0-1 0,0-2-1,-1 0 1,2-3-11,28-17 18,-1-3-1,-2-2 0,-1-3 1,-2-2-1,-2-1 1,-1-3-1,-3-2 1,-2-2-1,35-50-17,-46 51 29,-2-1 0,-2-2 0,-2 0 0,-2-2 0,-3 0 0,-2-2 0,-2 0 0,-3-1 0,-2 0 0,-2-1 0,0-48-29,-4 12 41,5 0 1,19-87-42,-27 173 0,6-23 11,-1-2-1,-1 1 0,-1-1 1,-2 1-1,-1-1 1,-2 0-1,-3-28-10,-3 27 35,-1 1 1,-2 0-1,-1 0 0,-2 1 0,0 0 0,-3 1 0,0 1 1,-7-9-36,17 31 43,0 0 0,-1 0 0,1 0 0,-1 1 0,0 0 1,-1 0-1,1 0 0,-1 1 0,0 0 0,0 1 1,0-1-1,-1 1 0,1 1 0,-1-1 0,0 1 1,1 0-1,-1 1 0,0 0 0,0 0-43,-155 5 165,-127 44-90,264-45-99,1 2 1,0 1-1,0 1 1,1 1-1,0 1 0,0 1 1,1 1-1,0 2 1,1 0-1,0 1 1,2 1-1,-16 13 24,-190 204-112,185-194 149,3 1 1,1 2-1,2 1 0,2 2 1,-11 22-38,20-23 1,2 2 0,2 0 0,2 1 0,2 1 0,2 0 0,2 2 0,2-1 0,-1 36-1,1-2-18,3 0 1,4 0 0,4 1-1,3-1 1,4 0 0,8 28 17,-7-75-20,1 0-1,2-1 1,1 0 0,2-1 0,1 0 0,2-1 0,1-1 0,1-1 0,2-1 0,0-1-1,3-1 1,15 15 20,-26-28-25,1-1-1,0 0 0,1-1 1,1-1-1,0 0 1,0-1-1,1-1 0,0-1 1,0 0-1,1-1 0,0-1 1,0-1-1,1-1 1,11 1 25,-14-8 1,0-1 1,0 0 0,-1-1 0,1-1 0,-2 0 0,1-1 0,-1-1-1,0-1 1,0 0 0,-1-1 0,0 0 0,-1-1 0,12-12-2,41-34-42,-2-3 1,-3-3 0,-3-3-1,24-36 42,-33 24-6,-3-1-1,-5-3 1,-2-2-1,-5-1 1,5-24 6,16-37 7,-1 13 32,-7-3 1,26-120-40,-69 238 54,-1 0 0,-1 0 0,0-1 1,-1 1-1,-1-1 0,-1 1 0,-1-1 1,0 1-1,-2 0 0,0 0 0,-1 0 1,0 0-1,-2 1 0,0 0 1,-1 0-1,-1-1-54,-13-19 4,-1 1 0,-1 2 0,-3 0 0,0 1 0,-2 2 0,-2 1 0,-27-21-4,-12-1 1081</inkml:trace>
  <inkml:trace contextRef="#ctx0" brushRef="#br0" timeOffset="789658.807">9857 6330 16203,'-10'1'490,"-12"4"-215,1-2 1,-1 0 0,0-1 0,0-2 0,0 0 0,0-1-1,1-1 1,-1-1 0,0-1 0,-3-2-276,1-3-52,10 4 181,0 0 0,0 0 0,0 1-1,-1 1 1,1 1 0,-1 0 0,0 0 0,0 2-1,0 0 1,-9 1-129,-13 8 233,0 1 0,1 2 0,0 1 1,1 2-1,1 1 0,-7 6-233,-76 34 180,-169 56-83,245-92 5,1 1-1,1 2 1,2 2-1,0 1 0,-5 7-101,27-15 30,0 0 0,2 1 0,0 0-1,1 1 1,1 0 0,1 1 0,1 0 0,0 1 0,2 0-1,1 0 1,0 1 0,0 11-30,-19 57 20,7-38 69,4-17 74,1 0-1,2 1 1,1 0 0,2 0-1,2 1 1,1 0-1,2 0 1,1 1-1,2-1 1,2 1-1,6 28-162,9-14 25,2 0-1,2-1 1,3-1-1,2-1 1,2-1 0,24 31-25,-4-4 20,-33-47-25,1-2 0,2 0 0,0-1-1,2 0 1,1-2 0,1 0 0,1-2-1,0 0 1,2-2 0,1-1 0,0-1-1,1-1 1,1-1 0,1-1 0,10 2 5,6-5-50,1-1-1,0-3 1,0-2 0,1-2 0,-1-2 0,1-2 0,0-2 0,-1-2-1,1-2 1,-1-2 0,-1-3 0,1-1 0,-2-2 0,0-2 0,13-8 50,34-9-2,-1-4 1,-3-5 0,0-3 0,-3-3 0,-3-5 0,-1-2 0,16-20 1,-74 54 3,0 0 0,-1-1 0,-1-1 0,-2-1 0,0-1 1,-1 0-1,-2-2 0,0 1 0,-2-2 0,-1 0 0,-2 0 0,0-1 1,-2-1-1,-1 1 0,-2-1 0,0 0 0,-2-1 0,-2 1 1,0-5-4,-4-19 83,-2 0 0,-2 0 0,-2 1-1,-3 1 1,-2-1 0,-2 2 0,-3 0 0,-2 1 0,-18-30-83,16 46 52,-2 0-1,-1 2 0,-2 1 0,-1 1 1,-1 2-1,-2 1 0,0 1 1,-2 2-1,-36-20-51,35 21-125,0 2 0,-2 1 0,0 2 0,-37-12 125,-25-3-602</inkml:trace>
  <inkml:trace contextRef="#ctx0" brushRef="#br0" timeOffset="801622.823">3273 15820 18652,'1'-2'200,"-1"-1"-1,1 1 1,-1 0 0,0 0-1,0 0 1,0-1 0,0 1 0,-1 0-1,1 0 1,-1 0 0,1 0-1,-1 0 1,0 0 0,0-1-1,1 1 1,-1 1 0,-1-1-1,1 0 1,0 0 0,0 0 0,-1 1-1,1-1 1,-1 0 0,1 1-1,-1 0 1,0-1 0,0 1-1,0 0 1,1 0 0,-1 0 0,0 0-1,0 0 1,-1 0 0,1 1-1,0-1 1,0 1 0,0-1-1,0 1 1,0 0 0,-1 0-1,1 0 1,0 0 0,0 0 0,0 0-1,-1 1 1,1-1-200,-1 1 28,0 0 0,0 0 0,-1 0 1,1 1-1,0-1 0,1 1 0,-1 0 0,0 0 0,0 0 1,1 0-1,-1 0 0,1 0 0,0 1 0,-1-1 0,1 1 0,0 0 1,1-1-1,-1 1 0,0 0 0,1 0 0,0 0 0,-1 1 1,1-1-1,1 0 0,-1 0 0,0 1 0,1-1 0,-1 0 1,1 1-1,0-1 0,0 0 0,1 1-28,18 109-68,38-33 116,-55-79-44,-1 1-1,1-1 1,-1 0 0,1 0 0,-1 0 0,1 0 0,0 0-1,0 0 1,-1 0 0,1 0 0,0-1 0,0 1-1,0-1 1,0 1 0,0-1 0,0 0 0,0 0 0,0 0-1,0 0 1,0 0 0,0 0 0,-1-1 0,1 1-1,0-1 1,0 1 0,0-1 0,0 0 0,0 1-1,-1-1 1,1 0 0,0 0 0,-1 0 0,1-1 0,-1 1-1,1 0 1,-1-1 0,1 1 0,-1-1 0,0 1-1,0-1 1,0 1 0,0-1 0,0 0 0,0 0 0,0 1-1,0-1 1,-1 0-4,27-97 132,-23 97-135,0 0 0,0 0 0,0 0 1,0 0-1,1 1 0,-1 0 0,0 0 0,1 0 0,-1 0 0,1 0 0,-1 1 0,1 0 0,-1 0 0,1 0 0,-1 1 1,1 0-1,-1-1 0,0 1 0,1 1 0,-1-1 0,0 1 0,0-1 0,0 1 0,0 1 0,0-1 0,0 0 1,0 2 2,47 17 9,-50-21 12,-1 0 6,-6-13 97,-12-20-113,20 34-15,-1 1 0,0-1 1,1 0-1,-1 0 1,0 0-1,1-1 0,-1 1 1,1 0-1,-1-1 1,1 1-1,0 0 0,-1-1 1,1 0-1,0 1 1,-1-1-1,1 0 0,0 0 1,-1 0-1,1 0 1,0 0-1,-1 0 0,1-1 1,0 1-1,-1-1 1,1 1-1,0-1 0,-1 1 1,1-1-1,-1 0 1,1 0-1,-1 0 0,0 0 1,1 0-1,-1 0 1,0 0-1,0 0 0,1 0 1,-1-1-1,0 1 1,0-1 3,11-20-14,-1-1 1,-2 0-1,0 0 1,-1-1-1,-1-1 1,-1 1-1,-2-1 1,0 0-1,-2 0 1,0-17 13,-28-148-52,26 190 49,0 1 1,0-1 0,1 0-1,-1 1 1,0-1 0,0 0-1,1 1 1,-1-1 0,0 0-1,0 0 1,1 0 0,-1 1-1,0-1 1,1 0-1,-1 0 1,0 0 0,1 0-1,-1 1 1,1-1 0,-1 0-1,0 0 1,1 0 0,-1 0-1,0 0 1,1 0-1,-1 0 1,1 0 0,-1 0-1,0 0 1,1 0 0,-1-1-1,0 1 1,1 0 0,-1 0-1,0 0 1,1 0 0,-1-1-1,0 1 1,1 0-1,-1 0 1,0 0 0,1-1-1,-1 1 1,0 0 0,0-1-1,1 1 1,-1 0 0,0 0-1,0-1 1,0 1 2,20 37-84,1 14 76,3-1-1,1-1 0,3-1 0,1-1 0,3-2 0,23 25 9,0-10 51,-53-58-13,-2-2 9,-3-4 2,-23-25-21,-2 2-1,0 0 1,-2 2-1,-1 1 1,0 2-1,-2 1 1,-22-10-28,55 29 7,-1 0 0,1 1 1,0-1-1,0 0 0,0 0 1,1 1-1,-1-1 1,0 0-1,1 1 0,-1-1 1,1 0-1,-1 1 1,1-1-1,0 1 0,-1-1 1,1 1-1,0-1 0,0 1 1,0-1-1,0 1 1,1 0-1,-1 0 0,0 0 1,1-1-1,-1 1 1,0 0-1,1 1 0,-1-1 1,1 0-1,-1 0 0,1 1 1,0-1-1,-1 1 1,1-1-1,0 1 0,-1-1 1,1 1-1,0 0 1,1 0-9,10-8 23,59-38-10,-34 21-143</inkml:trace>
  <inkml:trace contextRef="#ctx0" brushRef="#br0" timeOffset="799974.54">2487 15859 14195,'-5'-55'7186,"5"53"-6962,0-1 0,0 0 0,-1 0 0,1 1-1,-1-1 1,1 0 0,-1 1 0,0-1 0,0 1 0,0-1 0,-1 1-1,1-1 1,-1 1 0,1 0 0,-1 0 0,0 0 0,0 0-1,0 0 1,0 0 0,0 0 0,0 0 0,0 1 0,0-1-1,-1 1 1,1 0 0,-1 0 0,1 0 0,-1 0 0,-1 0-224,1 2 36,0 0 1,0 0 0,0 1-1,0 0 1,0-1-1,0 1 1,1 0 0,-1 0-1,1 1 1,-1-1 0,1 1-1,0-1 1,-1 1 0,1 0-1,1-1 1,-1 1 0,0 0-1,1 0 1,-1 3-37,-1-2 18,-7 11-6,0 1-1,0 1 0,2 0 0,0 0 0,1 0 0,0 1 1,2 0-1,0 0 0,1 1 0,1 0 0,0 12-11,4-26-3,1 0 0,-1 0 0,1 0 0,1 0 0,-1 0-1,1 0 1,-1-1 0,1 0 0,1 1 0,-1-1 0,1 0 0,-1-1 0,1 1-1,0-1 1,1 1 0,-1-1 0,0 0 0,1-1 0,0 1 0,-1-1 0,1 0-1,0 0 1,0-1 0,0 1 0,1-1 0,-1 0 0,0 0 0,0-1 0,1 0 0,-1 0-1,0 0 1,1 0 0,1-1 3,59 13 14,-61-11-11,0 0-1,-1 1 1,1 0 0,0-1 0,-1 1 0,0 1-1,1-1 1,-1 1 0,0 0 0,0 0-1,0 0 1,-1 0 0,1 0 0,-1 1 0,0 0-1,1 0 1,-2 0 0,1 0 0,0 0 0,-1 0-1,0 1 1,0-1 0,0 1 0,-1 0 0,1 0-1,-1-1 1,0 1 0,-1 0 0,1 0-1,-1 0 1,0 0 0,0 0 0,-1 0 0,1 0-1,-1 0 1,0-1 0,0 1 0,-1 0 0,1-1-1,-1 1 1,0 0 0,0-1 0,-1 0 0,-1 3-4,-3 0 39,0-1 0,-1 1 0,0-1 0,0-1 0,0 1 0,-1-1 0,0-1 0,0 0 0,0 0 0,0-1 0,0 0 0,-1 0 0,0-1 0,1 0 0,-1-1 0,0 0 0,0-1 0,0 0 0,0 0 0,0-1 0,1 0 0,-1-1 0,0 0 0,1-1 0,-1 0 0,1 0 0,-9-5-38,17 8-42,0 0 0,1-1 0,-1 1 0,0-1 0,0 1 1,0-1-1,0 1 0,1-1 0,-1 0 0,0 1 0,0-1 0,1 0 0,-1 1 0,1-1 0,-1 0 0,1 0 1,-1 0-1,1 0 0,-1 0 0,1 0 0,0 1 0,-1-1 0,1 0 0,0 0 0,0 0 0,0 0 0,0 0 0,0 0 1,0 0-1,0 0 0,0 0 0,0 0 0,0 0 0,0 0 0,1 0 0,-1 0 0,0 0 0,1 0 0,-1 0 1,1 1-1,-1-1 0,1 0 0,-1 0 0,1 0 0,0 1 0,-1-1 0,1 0 0,0 1 0,0-1 42,14-12-2030</inkml:trace>
  <inkml:trace contextRef="#ctx0" brushRef="#br0" timeOffset="800532.998">2714 15664 18612,'4'-22'7359,"5"32"-5238,11 47-3467,-14-42 2103,35 100-508,5-3 0,41 70-249,-42-101 436,-44-80-271,-43-45 362,-13-16-393,-62-85-93,115 142-75,9 2-42,18 13 24,51 9 20,-9-39-853,-44 7-606</inkml:trace>
  <inkml:trace contextRef="#ctx0" brushRef="#br0" timeOffset="804422.933">4774 14827 21429,'-6'0'2064,"6"0"1673,0 0-2713,0 0-328,0 0-504,0 0-56,0 0-424,0 0-984</inkml:trace>
  <inkml:trace contextRef="#ctx0" brushRef="#br0" timeOffset="803352.859">4351 15499 17452,'0'-46'6959,"0"45"-5903,0 1-336,0 0-233,-1 7-197,2 17-293,0 0-1,1-1 1,1 1-1,2-1 1,0 1-1,2-1 1,0-1-1,1 1 0,2-1 1,0-1-1,1 0 1,12 16 3,-22-34 8,0 0-1,1 0 1,-1 0 0,1 0 0,-1 0 0,1 0-1,0 0 1,1-1 0,-1 1 0,0-1 0,1 1-1,-1-1 1,1 0 0,0 0 0,0 0 0,-1 0-1,1-1 1,0 1 0,1-1 0,-1 0 0,0 0-1,0 0 1,1 0 0,-1 0 0,0-1 0,1 1 0,-1-1-1,0 0 1,1 0 0,-1-1 0,1 1 0,-1-1-1,0 1 1,2-1-8,2-8 96,0 1-1,0-1 0,-1 0 1,0-1-1,-1 0 1,0 0-1,0 0 0,-1 0 1,-1-1-1,0 1 1,0-1-1,-1 0 0,0 0 1,-1 0-1,0-10-95,2 3 72,-2 0 0,0-1-1,-1 1 1,-1 0 0,0 0 0,-2-1-1,0 1 1,-1 1 0,-1-1 0,-1-2-72,-5-1 22,4 26-100,61 152-52,-43-126 134,-9-22-1,0-1 0,1 1 0,0-1 0,1 0 0,0 0-1,0 0 1,1 0 0,0-1 0,0 1 0,0-1 0,1-1 0,7 7-3,-11-12 4,0 1-1,0-1 1,1 0 0,-1 0 0,1-1-1,-1 1 1,1 0 0,-1-1 0,1 1-1,-1-1 1,1 0 0,0 0 0,-1 0 0,1 0-1,-1-1 1,1 1 0,-1 0 0,1-1-1,-1 0 1,1 0 0,-1 0 0,1 0-1,-1 0 1,0 0 0,0-1 0,1 1-1,-1-1 1,0 1 0,0-1 0,-1 0-1,1 0 1,0 0 0,0 0-4,43-74 220,-42 68-193,-1 0-1,1-1 1,-1 1-1,-1 0 1,0 0 0,0-1-1,-1 1 1,0-1 0,0 1-1,-1 0 1,0-1-1,0 1 1,-1 0 0,0-1-1,0 1 1,-1 1 0,0-1-1,-1 0 1,0 1-1,0-1 1,0 1 0,-1 0-1,0 0 1,-1 1-1,1 0 1,-6-5-27,11 11 0,-1 0 1,1-1-1,0 1 0,-1-1 1,1 1-1,-1 0 0,1-1 1,-1 1-1,1 0 0,-1 0 1,1-1-1,-1 1 0,1 0 1,-1 0-1,1 0 0,-1 0 1,0-1-1,1 1 0,-1 0 1,1 0-1,-1 0 0,1 0 1,-1 1-1,0-1 0,1 0 1,-1 0-1,1 0 0,-1 0 1,1 1-1,-1-1 0,1 0 1,-1 0-1,1 1 0,-1-1 0,1 0 1,-1 1-1,1-1 0,-1 0 1,1 1-1,0-1 0,-1 1 1,1-1-1,0 1 0,-1-1 1,1 1-1,0-1 0,0 1 1,-1-1-1,1 1 0,0-1 1,0 1-1,0 0 0,0-1 1,0 1-1,0-1 0,0 1 1,0-1-1,0 1 0,0 0 1,0-1-1,0 1 0,0-1 0,12 37-37,-11-35 36,1 0 0,-1 1 1,1-1-1,0 0 0,0 0 1,0 0-1,0 0 0,1-1 1,-1 1-1,0 0 0,1-1 0,-1 0 1,1 0-1,-1 1 0,1-1 1,0-1-1,-1 1 0,1 0 1,0-1-1,0 1 0,0-1 0,-1 0 1,1 0-1,0 0 0,0 0 1,0-1-1,0 1 0,-1-1 1,1 1-1,0-1 0,-1 0 0,1 0 1,0 0-1,-1-1 0,1 1 1,-1-1-1,0 1 0,1-1 1,-1 0-1,0 0 0,0 0 1,0 0-1,0 0 0,0-1 1,29-37 67,-29 38-49,-2 2-3,0 0-8,3-14 37,4-31-16,7 35-98,22 56-26,78 171 42,-113-216-18,-2-5-167,-13-46-1975,3 17 232</inkml:trace>
  <inkml:trace contextRef="#ctx0" brushRef="#br0" timeOffset="804146.419">5056 15045 13883,'1'-32'7116,"-1"30"-4982,0 2-896,3 4-384,20 40-163,-2 1 0,-2 1 0,-1 0 0,-1 8-691,9 23 514,50 121 221,-74-195-676,-2-3 50,-1-5 35,-83-187 262,84 191-408,-1 1 1,1-1 0,0 1 0,0 0 0,0-1-1,-1 1 1,1-1 0,0 1 0,0-1-1,0 1 1,0-1 0,0 1 0,0-1-1,0 1 1,0-1 0,0 1 0,0-1-1,0 1 1,0-1 0,0 1 0,0-1-1,0 1 1,0-1 0,1 1 0,-1-1-1,0 1 1,0-1 0,1 1 0,-1-1 0,0 1-1,1 0 1,-1-1 0,0 1 0,1 0-1,-1-1 1,1 1 0,-1 0 0,0-1-1,1 1 1,-1 0 0,1 0 0,-1 0-1,1-1 1,-1 1 0,1 0 0,-1 0-1,1 0 1,-1 0 0,1 0 0,-1 0-1,1 0 1,-1 0 0,1 0 0,-1 0 0,1 0-1,-1 0 1,1 0 0,-1 0 0,1 1-1,-1-1 1,1 0 0,-1 0 0,1 1-1,-1-1 1,0 0 0,1 1 0,-1-1 1,33 21-80,-15-6 49,-15-11 29,0-1 1,-1 0-1,1 1 1,1-1-1,-1 0 1,0-1 0,1 1-1,-1 0 1,1-1-1,0 0 1,0 0 0,0 0-1,0-1 1,0 1-1,0-1 1,0 0 0,1 0-1,-1 0 1,0-1-1,1 1 1,-1-1 0,0 0-1,1-1 1,-1 1-1,3-1 2,1-7 15,0 0-1,0 0 0,0-1 0,-1 0 0,-1 0 1,0-1-1,0 0 0,-1 0 0,0 0 0,0-1 1,-1 1-1,-1-1 0,0 0 0,0 0 0,-1-1 1,-1 1-1,0 0 0,0-1 0,-1 1 0,-1-4-14,2 1 47,-1 0-1,-1 0 1,-1 0-1,1 0 1,-2 0-1,0 0 1,-1 0-1,0 1 1,-1-1-1,-1 1 1,0 1-1,-1-1 1,0 1-1,-7-10-46,14 23-1,0-1-1,-1 1 0,1-1 0,0 1 1,0-1-1,0 0 0,-1 1 1,1-1-1,0 1 0,0-1 0,-1 0 1,1 1-1,0-1 0,-1 0 1,1 1-1,-1-1 0,1 0 0,0 0 1,-1 0-1,1 1 0,-1-1 1,1 0-1,0 0 0,-1 0 0,1 0 1,-1 0-1,1 1 0,-1-1 1,1 0-1,-1 0 0,1 0 0,-1 0 1,1-1-1,0 1 0,-1 0 1,1 0-1,-1 0 0,1 0 0,-1 0 1,1 0-1,0-1 0,-1 1 1,1 0-1,-1 0 0,1-1 1,0 1-1,-1 0 0,1-1 0,0 1 1,-1 0-1,1-1 0,0 1 1,0 0-1,-1-1 0,1 1 0,0-1 1,0 1-1,0-1 0,-1 1 2,5 48-112,-2-40 104,21 137-27,-23-144 35,0 0 0,0 0 1,0 1-1,1-1 0,-1 0 0,0 0 0,0 0 0,1 0 1,-1 0-1,1 0 0,-1 0 0,1 0 0,-1 0 0,1-1 1,-1 1-1,1 0 0,0 0 0,0 0 0,-1-1 0,1 1 0,0 0 1,0-1-1,0 1 0,0 0 0,0-1 0,0 1 0,0-1 1,0 0-1,0 1 0,0-1 0,0 0 0,0 1 0,0-1 0,0 0 1,0 0-1,0 0 0,0 0 0,0 0 0,0 0 0,0-1 1,0 1-1,0 0 0,1 0 0,-1-1 0,0 1 0,0-1 1,0 1-1,-1-1 0,1 1 0,0-1 0,1 0 0,1-2-7,0 0 0,1 0 0,0 0 0,0 0 0,-1 1 0,1-1 0,1 1-1,-1 0 1,0 1 0,0-1 0,1 1 0,-1-1 0,1 1 0,-1 1 0,1-1 0,0 1 0,-1-1 0,1 1-1,0 1 1,-1-1 0,1 1 0,-1-1 0,1 1 0,-1 1 0,1-1 0,-1 1 0,0-1 0,1 1 0,-1 0-1,0 1 1,0-1 0,-1 1 0,1 0 0,0 0 0,-1 0 0,0 0 0,1 1 0,1 2 7,5 11-11,-1 0 1,-1 0-1,0 0 1,-1 1-1,-1 1 1,-1-1-1,-1 1 0,0 0 1,-1 0-1,-1 4 11,-1-22-34,0 0 0,-1 0-1,1 0 1,0 0 0,-1 0-1,1 1 1,-1-1-1,0 0 1,1 0 0,-1 1-1,0-1 1,0 0-1,1 0 1,-1 1 0,0-1-1,0 0 1,-1 1 0,1-1-1,0 0 1,0 0-1,-1 1 1,1-1 0,0 0-1,-1 0 1,1 0-1,-1 1 1,0-1 0,1 0-1,-1 0 1,0 0 0,0 0-1,0 0 1,1 0-1,-1 0 1,0 0 0,0-1-1,0 1 1,-1 0 0,1-1-1,0 1 1,0 0-1,0-1 1,0 1 0,-1-1-1,1 0 1,0 1-1,0-1 1,-1 0 0,1 0-1,0 0 1,-1 0 0,1 0-1,0 0 1,0 0-1,-1 0 1,1-1 0,0 1-1,-1 0 1,1-1 0,0 1-1,0-1 1,0 1-1,0-1 1,-1 0 34,-28-19-1752</inkml:trace>
  <inkml:trace contextRef="#ctx0" brushRef="#br0" timeOffset="808331.228">6282 15030 16924,'0'-1'997,"-1"-3"-244,-5 5 6334,-1 3-7014,0 0 0,0 0 0,1 0 0,0 1 0,0 0 0,0 0 0,1 1 0,-1 0 0,1 0 0,0 0-1,1 0 1,0 1 0,0 0 0,0 0 0,1 0 0,0 0 0,0 0 0,1 1 0,0-1 0,0 1 0,1 0-1,0 2-72,-2 7-2,1-1 0,1 1 0,0 0 0,1 0-1,1 0 1,1-1 0,0 1 0,1 0-1,1-1 1,2 5 2,-6-20 3,0 0-1,0 1 1,0-1-1,0 1 1,1-1-1,-1 0 0,0 1 1,1-1-1,-1 0 1,1 1-1,0-1 1,-1 0-1,1 0 1,0 0-1,-1 1 1,1-1-1,0 0 1,0 0-1,0 0 1,0 0-1,0-1 1,0 1-1,1 0 1,-1 0-1,0-1 0,0 1 1,1 0-1,-1-1 1,0 1-1,0-1 1,1 0-1,-1 1 1,1-1-1,-1 0 1,0 0-1,1 0 1,-1 0-1,1 0 1,-1 0-1,0 0 1,1-1-1,-1 1 0,0 0 1,1-1-1,-1 1 1,0-1-1,0 1 1,1-1-1,-1 0 1,0 0-1,0 1 1,0-1-1,0 0 1,0 0-1,1-1-2,8-12 45,-1-1 0,0 0 0,-1 0 0,-1 0 0,-1-1 0,0 0 0,-1-1-1,0 1 1,-1-1 0,-1 0 0,-1 0 0,0-14-45,0 17 64,-1-1 0,0 0 0,0 1-1,-2-1 1,0 0 0,-1 0 0,0 1 0,-1-1 0,-4-11-64,4 35 17,39 137-108,-34-139 92,0 2 3,0-1-1,0 1 0,1 0 1,1-1-1,0 0 1,0 1-1,0-2 0,1 1 1,0 0-1,6 6-3,-10-14 5,1 1-1,0-1 1,0 1-1,-1-1 1,1 0-1,0 0 0,0 0 1,-1 1-1,1-2 1,0 1-1,0 0 1,0 0-1,-1-1 1,1 1-1,0-1 1,-1 1-1,1-1 1,0 0-1,-1 1 1,1-1-1,-1 0 1,1 0-1,-1 0 1,1 0-1,-1-1 1,0 1-1,0 0 1,1-1-1,-1 1 0,0 0 1,0-1-1,0 0 1,-1 1-1,1-1 1,0 1-1,-1-1 1,1 0-1,-1 1 1,1-1-1,-1-1-4,1 2 5,7-16 38,0 0 0,-1-1 0,-1 0 0,0 0-1,-1 0 1,-2 0 0,1-1 0,-2 1 0,-1-1 0,0 0 0,-1 0 0,-1 0-1,-1 1 1,-1-1-43,21 36-109,63 235 32,-81-253 83,1 1 0,-1 0 0,0-1 0,0 1 0,1-1 0,-1 1 0,0 0 1,1-1-1,-1 1 0,0 0 0,1 0 0,-1-1 0,1 1 0,-1 0 0,0 0 1,1 0-1,-1 0 0,1-1 0,-1 1 0,1 0 0,-1 0 0,1 0 0,-1 0 1,1 0-1,-1 0 0,0 0 0,1 0 0,-1 0 0,1 0 0,-1 0 0,1 0 0,-1 1 1,1-1-1,-1 0 0,0 0 0,1 0 0,-1 1 0,1-1 0,-1 0 0,0 0 1,1 1-1,-1-1 0,0 0 0,1 1 0,-1-1 0,0 0 0,0 1 0,1-1 1,-1 1-1,0-1 0,0 0 0,0 1 0,1-1 0,-1 1 0,0-1 0,0 1 1,0-1-1,0 1 0,0-1 0,0 1-6,12-46 373,-10 39-363,16-235 402,-18 238-442,19 19-78,-11 0 90,0 1 0,-1 0 0,0 0 0,-1 1 0,-1-1 0,-1 1 0,1 11 18,-1-10-2,25 86 16,-28-104-13,0-1 0,0 1 0,0-1 0,0 0 0,0 1 0,1-1 0,-1 0 0,0 0 0,0 0 0,0 0-1,0 0 1,0 0 0,0 0 0,0 0 0,0 0 0,0-1 0,0 1 0,0 0 0,0-1 0,0 1 0,0-1 0,0 1-1,0-1 1,0 1 0,0-1 0,-1 0 0,1 1 0,0-1 0,0 0 0,-1 0 0,1 0 0,0 1 0,-1-1 0,1 0-1,-1 0 1,1 0 0,-1 0 0,1 0 0,-1 0 0,0 0 0,1 0 0,-1 0 0,0 0 0,0 0 0,0 0-1,0 0 1,0-1 0,0 1 0,0 0 0,0 0 0,0 0 0,-1 0 0,1 0 0,0 0 0,-1 0 0,1 0-1,1-2 3,35-146-1041,-25 45-2397,-12-88-465,2-41 5937,10 308 72,4 52-1817,-4-14 413,6 1 0,4-2 0,26 75-705,-46-185 76,-2-5-6,-11-23-38,-1 1-1,0 1 1,-2 0-1,-1 1 1,-1 1-1,0 0 1,-2 1-1,-2 0-31,-47-59 59,65 76-31,3 4 3,0 0-6,2 2-5,4 1-30,-1 0 0,0-1 0,0 1 0,1-1 0,0 0 0,-1 0 0,1-1 0,0 0 0,0 0 0,0 0 0,0-1 0,0 0 0,0 0 1,0 0-1,-1-1 0,1 0 0,0 0 0,0 0 0,0-1 0,-1 0 0,1 0 0,-1-1 0,1 1 0,-1-1 0,1-1 10,57-32-2563,-36 16-894</inkml:trace>
  <inkml:trace contextRef="#ctx0" brushRef="#br0" timeOffset="808812.392">7019 14697 15227,'31'101'7152,"-1"-1"-3459,130 360-2526,-145-421-749,-14-37-76,-2-5 62,-1-4-317,-15-34 39,2-2 0,2 0 0,2 0 0,2-1 0,1 0 0,3-1 0,1 1 0,3-1 0,1 0 0,3-3-126,0 34-3,1-1-1,1 1 1,0 0-1,0 0 1,2 1-1,0-1 0,0 1 1,1 1-1,5-6 4,-13 17-3,1 0 1,0-1-1,0 1 0,0 0 0,0 0 0,0-1 0,0 1 1,0 0-1,0 0 0,0 0 0,0 0 0,1 1 0,-1-1 0,0 0 1,1 0-1,-1 1 0,1-1 0,-1 1 0,0-1 0,1 1 0,-1 0 1,1-1-1,0 1 0,-1 0 0,1 0 0,-1 0 0,1 0 0,-1 1 1,1-1-1,-1 0 0,1 0 0,-1 1 0,1-1 0,-1 1 0,0 0 1,1-1-1,-1 1 0,0 0 0,1 0 0,-1 0 0,0 0 1,0 0-1,0 0 0,0 0 0,0 0 0,0 0 0,0 1 3,31 65-112,-30-60 114,-1 0 1,0 0 0,0 0-1,-1-1 1,0 1 0,0 0 0,0 0-1,-1 0 1,0 0 0,0 0-1,-1 0 1,0-1 0,0 1 0,0-1-1,-1 1 1,0-1 0,0 0-1,-1 0 1,0 0 0,0-1 0,0 1-1,-1-1 1,0 0 0,0 0-1,0-1 1,0 1 0,-1-1 0,1 0-1,-1-1 1,-2 1-3,6-3-63,0-1 1,0 0-1,0 0 1,0 0-1,0 0 1,0 0-1,0 0 1,0 0-1,0-1 1,-1 1-1,1-1 1,0 1-1,1-1 1,-1 0-1,0 0 1,0 0-1,0 0 1,0 0-1,1 0 1,-1-1-1,0 1 1,1 0-1,-1-1 1,1 1-1,0-1 1,-1 0-1,1 1 1,0-1-1,0 0 1,0 0-1,0 0 1,1 0-1,-1 0 1,0 0-1,1 0 1,-1 0-1,1 0 1,0 0-1,0 0 1,0 0-1,0 0 1,0 0-1,0-1 1,0 1-1,1 0 1,-1 0-1,1 0 1,-1 0-1,1 0 1,0 0-1,0 1 1,0-2 62,28-25-3918,-10 14 937</inkml:trace>
  <inkml:trace contextRef="#ctx0" brushRef="#br0" timeOffset="809493.765">7338 14783 15603,'5'-3'7829,"12"14"-7648,-16-11 131,80 108 1075,-80-107-1358,0-1 0,0 1 0,0-1 0,0 0 0,0 0 0,0 1 0,0-1 0,0 0-1,0 0 1,0 0 0,0 0 0,0 0 0,0 0 0,0 0 0,0 0 0,0-1 0,0 1 0,0 0 0,0-1 0,0 1 0,0-1 0,0 1-1,0-1 1,0 1 0,0-1 0,0 1 0,-1-1 0,1 0 0,0 0 0,0 1 0,-1-1 0,1 0 0,-1 0 0,1 0 0,-1 0 0,1 0 0,-1 0-1,1 0 1,-1 1 0,0-1 0,1 0 0,-1-1 0,0 1 0,0 0 0,0 0-29,12-48 917,-7-35-359,10 125-578,-6-5-26,-5-18 48,1 1 1,0-1 0,2 0 0,0 0-1,1-1 1,0 0 0,2 1-3,-9-17 10,-1-1 0,0 1 0,1 0 0,-1-1 0,0 1 0,1 0 0,-1-1 0,1 1 0,-1 0 0,1-1 0,-1 1 0,1-1 0,-1 1 0,1-1 0,0 1 0,-1-1 0,1 1 0,0-1 0,-1 0 0,1 1 0,0-1 0,0 0 0,-1 0 0,1 1 0,0-1 0,0 0 0,0 0-1,-1 0 1,1 0 0,0 0 0,0 0 0,0 0 0,-1 0 0,1 0 0,0-1 0,0 1 0,-1 0 0,1 0 0,0-1 0,0 1 0,-1-1 0,1 1 0,0 0 0,-1-1 0,1 1 0,0-1 0,-1 1 0,1-1 0,-1 0 0,1 1 0,-1-1 0,1 0-10,18-43 585,-18 43-581,14-43 74,-2-2 1,-2 1-1,-2-2 0,-1 1 0,-3-1 1,-2 0-1,-2 0 0,-2 0 0,-7-47-78,-3-14 4,26 116-94,-3 18 69,-1 0 0,-1 1 0,-2 0-1,0 0 1,-2 1 0,0 8 21,33 111 43,-32-126-30,2 0 1,1-1-1,0 0 1,2-1-1,0 0 1,1 0-1,1-1 1,12 11-14,-25-28 22,-1-1 5,-23-12 50,-193-143 2,216 155-81,0 0 1,-1 0-1,1-1 0,0 1 0,-1 0 1,1-1-1,0 1 0,-1-1 1,1 1-1,0 0 0,-1-1 0,1 1 1,0-1-1,0 1 0,0-1 0,-1 1 1,1 0-1,0-1 0,0 1 1,0-1-1,0 1 0,0-1 0,0 1 1,0-1-1,0 1 0,0-1 0,0 1 1,0-1-1,0 1 0,1-1 1,-1 1-1,0-1 0,0 1 0,0 0 1,1-1-1,-1 1 0,0-1 0,0 1 1,1 0-1,-1-1 0,0 1 1,1 0-1,-1-1 0,1 1 0,-1 0 1,0-1-1,1 1 0,-1 0 0,1 0 1,-1-1-1,1 1 0,-1 0 1,0 0-1,1 0 0,-1 0 0,1 0 1,-1 0-1,1 0 0,-1 0 0,1 0 1,-1 0-1,1 0 0,-1 0 1,1 0 1,39-5-29,-39 5 27,118-20-606,-71 3-866</inkml:trace>
  <inkml:trace contextRef="#ctx0" brushRef="#br0" timeOffset="810198.804">8146 14821 15155,'72'5'9469,"-67"-4"-9334,0 1-1,0-1 1,0 0 0,0 0 0,0 0 0,0-1 0,0 0 0,0 0 0,1 0-1,-1-1 1,0 0 0,0 0 0,0 0 0,0 0 0,0-1 0,-1 0 0,1 0-1,0 0 1,-1 0 0,1-1 0,-1 0 0,0 0 0,0 0 0,3-3-135,4-12 70,0 0 0,-2-1 0,0 0 0,0 0 0,-2-1 0,-1 0 0,0-1 0,-2 1 0,0-1 0,0-6-70,1-3 28,5-21-13,-4-2 0,-1 1-1,-3-1 1,-2 1 0,-2-1 0,-4-10-15,-11-4 13,16 66-14,1 0-1,-1 0 1,1 1-1,-1-1 0,1 0 1,-1 0-1,1 1 1,-1-1-1,0 1 1,1-1-1,-1 1 0,0-1 1,0 1-1,0-1 1,1 1-1,-1 0 0,0-1 1,0 1-1,0 0 1,0 0-1,1 0 0,-1-1 1,0 1-1,0 0 1,0 0-1,0 0 0,0 1 1,0-1-1,1 0 1,-1 0-1,0 0 0,0 0 1,0 1-1,0-1 1,1 1-1,-1-1 0,0 0 1,0 1-1,1-1 1,-1 1-1,0-1 0,1 1 1,-1 0-1,0-1 1,1 1-1,-1 0 0,1-1 1,-1 1-1,1 0 2,-29 39-91,29-39 90,-16 25-1,2 2 1,1-1-1,1 2 0,2 0 1,1 0-1,1 1 1,1 0-1,2 0 0,0 1 1,3-1-1,0 1 1,2 0-1,2 0 0,0-1 1,6 22 1,-8-46 6,1 1 0,0-1 0,1 0 0,-1 1 0,1-1 0,0 0 0,0 0 0,1 0 0,0-1 0,0 1 0,1-1 0,-1 1 0,1-1 0,0 0 0,0 0 0,1-1 0,-1 1 0,1-1 0,0 0 0,1 0 0,-1-1 0,0 0 0,1 0 0,0 0 0,0 0 0,0-1 0,0 0 0,0 0 0,0-1 0,4 1-6,5-3-28,-1 0 1,1-1-1,-1-1 1,0-1-1,0 0 1,0 0-1,0-1 1,3-3 27,6-1-1235</inkml:trace>
  <inkml:trace contextRef="#ctx0" brushRef="#br0" timeOffset="811428.966">8688 14579 11851,'0'0'4521,"3"8"-1306,-1-5-3107,0 0 1,0-1-1,1 1 0,-1 0 1,0-1-1,1 0 0,0 1 1,0-1-1,-1 0 1,1 0-1,0-1 0,0 1 1,1-1-1,-1 1 0,0-1 1,0 0-1,1 0 1,-1-1-1,1 1 0,-1-1 1,1 1-1,-1-1 0,0 0 1,1 0-1,-1-1 1,1 1-1,-1-1 0,1 0 1,-1 0-1,0 0 0,1 0 1,-1 0-1,0-1 0,0 1 1,0-1-1,0 0 1,0 0-1,-1 0 0,1 0 1,0-1-1,-1 1 0,0-1 1,1 1-1,-1-1 1,0 0-1,1-2-108,2-4 141,-1 1 1,0-2 0,0 1-1,0 0 1,-2-1-1,1 0 1,-1 0-1,0 0 1,-1 0 0,0 0-1,-1 0 1,0 0-1,0 0 1,-1 0-1,-1 0 1,1 0 0,-2 0-1,1 1 1,-1-1-1,-4-7-141,6 16 12,0-1-1,0 0 1,-1 1-1,1-1 1,-1 1-1,1 0 1,0-1-1,-1 1 1,0 0-1,1 0 1,-1 0 0,0 0-1,0 0 1,0 0-1,1 1 1,-1-1-1,0 1 1,0-1-1,0 1 1,0-1-1,0 1 1,0 0-1,0 0 1,0 0-1,0 0 1,0 1-1,0-1 1,0 0-1,0 1 1,0 0 0,0-1-1,0 1 1,1 0-1,-1 0 1,0 0-1,0 0 1,1 0-1,-1 0 1,1 0-1,-1 1 1,1-1-1,-1 1 1,1-1-1,0 1 1,0-1-1,0 1 1,0 0-1,0 0 1,0-1 0,0 1-1,0 0 1,1 0-1,-1 0 1,1 0-1,0 0 1,-1 0-1,1 0 1,0 0-1,0 2-11,-7 27-6,1 1-1,2 1 1,1-1-1,1 1 1,2-1-1,1 1 1,2 0-1,6 28 7,-8-57 0,8 34 43,-9-38-41,0 1-1,0-1 1,0 1 0,0-1-1,1 1 1,-1-1-1,0 1 1,0-1 0,0 0-1,1 1 1,-1-1 0,0 1-1,1-1 1,-1 0-1,0 1 1,1-1 0,-1 0-1,1 1 1,-1-1 0,0 0-1,1 1 1,-1-1-1,1 0 1,-1 0 0,1 0-1,-1 0 1,1 1 0,-1-1-1,1 0 1,-1 0 0,1 0-1,-1 0 1,1 0-1,-1 0 1,1 0 0,-1 0-1,1 0 1,-1-1 0,1 1-1,-1 0 1,1 0-1,-1 0 1,1 0 0,-1-1-1,0 1 1,1 0 0,-1-1-1,1 1 1,-1 0 0,0-1-1,1 1 1,-1 0-1,0-1 1,1 1 0,-1 0-1,0-1 1,1 1 0,-1-1-1,0 1 1,0-1-1,0 1 1,0-1 0,1 1-2,60-147-984,-50 113-74,9-29-1144</inkml:trace>
  <inkml:trace contextRef="#ctx0" brushRef="#br0" timeOffset="812208.359">8996 14353 13787,'0'1'262,"2"39"5627,13-1-4610,107 120 956,-121-158-2178,0 0 1,-1 0-1,1 0 0,0 0 1,0 0-1,-1 0 1,1 0-1,0-1 0,0 1 1,0 0-1,0-1 1,0 1-1,0 0 1,0-1-1,0 1 0,1-1 1,-1 0-1,0 1 1,0-1-1,0 0 0,0 0 1,1 0-1,-1 0 1,0 0-1,0 0 0,0 0 1,1 0-1,-1 0 1,0 0-1,0-1 1,0 1-1,0 0 0,0-1 1,1 1-1,-1-1 1,0 1-1,0-1 0,0 0 1,0 1-1,-1-1 1,1 0-1,0 0 1,0 0-1,0 0 0,0 0 1,-1 0-1,1 0 1,0 0-1,-1 0 0,1 0 1,-1 0-1,0 0 1,1 0-1,-1 0 1,0 0-1,1-1-57,4-12 154,0 0 0,-1-1 0,-1 1 0,0-1 1,-1 1-1,0-1 0,-1 0 0,-1 0 0,0 0 0,-2 0 0,1 1 0,-2-1 1,0 0-1,0 1 0,-1 0 0,-4-8-154,7 20 31,2 7-46,3 21-22,-4-20 47,0 1 1,0-1 0,1 0-1,-1 0 1,1 0 0,1 0-1,-1 0 1,1 0 0,0-1-1,0 1 1,1 0 0,0-1-1,0 0 1,0 1 0,0-1-1,1-1 1,0 1 0,0 0-1,0-1 1,1 0 0,-1 0-1,2 0-10,-4-5 20,0 0 0,0 0 0,0 0-1,0-1 1,0 1 0,0-1 0,-1 1 0,1-1 0,0 0-1,-1 0 1,1 0 0,-1 0 0,0 0 0,1 0-1,-1 0 1,0 0 0,0 0 0,-1-1 0,1 1-1,0 0 1,-1 0 0,1-1 0,-1 1 0,0-1-1,0 1 1,0 0 0,0-1 0,0 1 0,0-1 0,-1 1-1,1 0 1,-1-1 0,0 1 0,0-1-20,0-8 35,-1 0 0,-1 1-1,0-1 1,0 1 0,-1-1 0,0 1 0,-1 0 0,0 0 0,0 1 0,-1 0 0,-7-8-35,12 15-11,1 2-24,7 12-43,-2-5 72,0 1 1,1-2 0,0 1-1,1-1 1,-1 0-1,1 0 1,0 0-1,0-1 1,1 0 0,0-1-1,0 0 1,0 0 5,-5-2 0,0-1 0,1 0 1,-1 0-1,0 0 0,1 0 1,-1 0-1,1-1 0,-1 1 0,1-1 1,-1 0-1,1 0 0,0 0 1,-1 0-1,1-1 0,-1 0 0,0 0 1,1 0-1,-1 0 0,0 0 1,1 0-1,-1-1 0,0 0 0,0 1 1,0-1-1,0-1 0,0 1 1,-1 0-1,1-1 0,-1 1 0,1-1 1,0-1-1,0-3 8,1-1 0,-1 1 0,-1-1-1,0 0 1,0 0 0,0 0 0,-1 0 0,0-1 0,-1 1 0,0 0 0,0 0 0,0-1 0,-1 1 0,-1 0-1,-1-8-7,-5 5-40,4 15 32,1 0 0,0 0 0,0 1 0,0-1 0,0 1 0,1-1 0,0 1 0,0 0 0,0 0 0,1 0 0,0 0 0,-1 0 0,2 0 0,-1 1 0,1-1-1,0 0 1,0 0 0,0 3 8,-1 3-5,-1 4 4,0 1-1,1-1 1,1 1 0,0 0 0,1-1-1,1 1 1,0-1 0,1 0 0,1 0-1,0 0 1,1 0 0,1 0 0,0-1-1,1 0 1,4 5 1,-10-17-1,0 0 0,0-1 1,1 0-1,-1 1 0,0-1 0,1 1 0,-1-1 1,1 0-1,-1 0 0,1 0 0,0 0 0,-1 0 1,1 0-1,0-1 0,0 1 0,0-1 0,0 1 1,-1-1-1,1 1 0,0-1 0,0 0 0,0 0 1,0 0-1,0 0 0,0 0 0,0-1 0,0 1 1,-1 0-1,1-1 0,0 1 0,0-1 0,0 0 0,-1 0 1,1 0-1,0 0 0,-1 0 0,1 0 0,0 0 1,10-10-189,0-1-1,0 0 1,-1 0-1,-1-1 1,0 0-1,-1-1 1,0 0-1,0-2 190,24-43-1348</inkml:trace>
  <inkml:trace contextRef="#ctx0" brushRef="#br0" timeOffset="813171.842">9710 13826 15419,'-2'-1'-291,"-2"11"9742,53 227-6703,-36-134-2619,30 134 61,-39-226-383,-4-11-1046</inkml:trace>
  <inkml:trace contextRef="#ctx0" brushRef="#br0" timeOffset="813764.565">10213 13999 19500,'6'-5'7703,"12"10"-7016,36 84 142,52 112-554,-105-200-273,-1 0-1,1 0 1,0 0-1,-1 0 1,1 0 0,0 0-1,-1 0 1,1 0-1,0 0 1,0 0-1,0-1 1,0 1 0,0 0-1,0-1 1,0 1-1,0 0 1,0-1-1,0 1 1,1-1-1,-1 0 1,0 1 0,0-1-1,0 0 1,1 0-1,-1 0 1,0 1-1,0-1 1,0-1 0,1 1-1,-1 0 1,0 0-1,0 0 1,1-1-1,-1 1 1,0 0-1,0-1 1,0 1 0,0-1-1,0 0 1,0 1-1,0-1 1,0 0-1,1 0-1,28-46-387,-28 44 334,17-40-502,4-7 1191</inkml:trace>
  <inkml:trace contextRef="#ctx0" brushRef="#br0" timeOffset="814012.216">10641 13811 18972,'-1'31'2161,"-4"8"-89,1 15-520,0 24-535,-4 8-129,1 13-152,0 2-224,2-11-224,4-10-96,2-14-96,4-10-48,-2-17-16,0-10 24,-3-29-56,0 0-248,-9-13-800,3-9-657,2-6 3282</inkml:trace>
  <inkml:trace contextRef="#ctx0" brushRef="#br0" timeOffset="814354.301">10942 13537 13195,'15'-30'9411,"-9"36"-6377,-28 126-998,12-93-1730,3-13-165,-46 254 717,51-256-835,1 0 0,1-1 0,1 1 0,1 0 0,1-1 0,1 1-1,1-1 1,1 0 0,1 0 0,1-1 0,2 1-23,-9-19-29,0 0 0,0-1 1,0 1-1,1-1 0,-1 1 0,1-1 1,0 1-1,0-1 0,0 0 0,1 0 0,-1 0 1,1 0-1,0 0 0,-1-1 0,1 1 1,0-1-1,1 0 0,-1 0 0,0 0 1,1 0-1,-1-1 0,1 1 0,-1-1 1,1 0-1,0 0 0,-1 0 0,1 0 0,0-1 1,0 1-1,0-1 0,0 0 0,-1 0 1,1-1-1,0 1 0,0-1 0,0 0 1,-1 0-1,1 0 0,0 0 0,-1-1 1,1 1-1,-1-1 0,0 0 0,1 0 0,-1 0 1,0-1-1,0 1 0,0-1 0,-1 0 1,1 1-1,0-3 29,13-30-1143,-1-10 2438</inkml:trace>
  <inkml:trace contextRef="#ctx0" brushRef="#br0" timeOffset="814726.635">11225 13598 21677,'-1'-8'253,"-4"-17"2342,2 33-669,8 91-1435,4-1 0,15 58-491,-9-60 200,26 111-2144,-112-376-5029,-25 11 9788,43 64 3129,52 93-5329,47-7-164,85-6-703,-56-32-2662,-45 13-304</inkml:trace>
  <inkml:trace contextRef="#ctx0" brushRef="#br0" timeOffset="814976.303">11424 13313 19316,'12'0'4858,"4"26"-3949,-15-24-719,134 289 1708,-120-263-1791,-1 1 0,-2 1-1,-1 0 1,-1 1 0,-2 0-1,-1 1 1,-1-1 0,-2 1-1,-1 0 1,-1 19-107,-3-31-21,-1-1 1,0 1-1,-1 0 0,-1-1 0,-1 1 1,-1-1-1,-1-1 0,0 1 0,-8 12 21,-14 18-765</inkml:trace>
  <inkml:trace contextRef="#ctx0" brushRef="#br0" timeOffset="876098.463">12095 13540 12595,'-2'6'125,"-3"8"8710,21-24-3210,126-141-5479,-2-24 47,77-116 521,-195 266-2664,-22 26 400</inkml:trace>
  <inkml:trace contextRef="#ctx0" brushRef="#br0" timeOffset="876490.389">12594 12665 18652,'0'0'1354,"0"0"130,5-11 1263,-1 0-2647,1 1-1,1 0 1,-1 1 0,1-1-1,1 1 1,0 0-1,0 1 1,1 0 0,0 0-1,0 0 1,1 1-1,0 1 1,0-1 0,1 1-1,-1 1 1,10-4-100,-16 9 17,1 0 1,0 0-1,-1 1 1,1-1-1,0 1 1,-1 0-1,1 0 0,-1 0 1,1 1-1,-1-1 1,1 1-1,-1-1 1,0 1-1,0 0 1,0 1-1,0-1 0,0 0 1,0 1-1,-1 0 1,1 0-1,-1-1 1,0 1-1,0 1 1,0-1-1,0 0 1,0 0-1,-1 1 0,1 2-17,28 104 721,-25-47-608,-2 0 0,-3 0 0,-4 27-113,-4-49-1663,0-30 304</inkml:trace>
  <inkml:trace contextRef="#ctx0" brushRef="#br0" timeOffset="879281.972">13446 12029 12227,'1'-4'-482,"-4"4"14323,-6 5-11968,-59 30-1082,59-28-774,-1 1 0,1 0-1,1 0 1,-1 1 0,1 0 0,1 0-1,0 1 1,0 0 0,1 0 0,0 1-1,0-1 1,2 1 0,-1 1 0,1-1-1,1 0 1,-1 6-17,-2 1-4,1-1 0,1 1 1,0 0-1,1 0 0,1 1 0,1-1 0,1 0 1,0 1-1,1-1 0,2 0 0,-1 0 0,2 0 0,0 0 1,2 0-1,1 4 4,-5-20-26,-1 0 0,1-1-1,0 1 1,0 0 0,0-1 0,0 1 0,0-1 0,0 1 0,1-1 0,-1 0 0,0 0 0,0 0 0,1 0 0,-1 0-1,1-1 1,-1 1 0,1-1 0,-1 0 0,1 1 0,-1-1 0,1 0 0,-1-1 0,1 1 0,0 0 0,-1-1 0,0 1-1,1-1 1,-1 0 0,1 0 0,-1 0 0,0 0 0,1 0 0,-1 0 0,0-1 0,0 1 0,0-1 0,0 0 0,0 1-1,-1-1 1,1 0 0,0 0 0,-1 0 0,1 0 0,-1 0 0,0-1 0,0 1 0,0 0 0,0-1 0,0 1-1,0-1 27,22-25-1695</inkml:trace>
  <inkml:trace contextRef="#ctx0" brushRef="#br0" timeOffset="880511.491">13710 11814 18068,'0'-1'4124,"-7"9"-2872,-24 78-67,31-83-1179,-7 41 244,3 2 0,2-1 0,1 0-1,3 0 1,1 0 0,3 0 0,8 34-250,-13-76-13,-1 0-1,1 0 0,0 0 0,0 0 1,0 0-1,1 0 0,-1 0 1,1 0-1,-1-1 0,1 1 0,0-1 1,0 1-1,0-1 0,1 0 1,-1 1-1,0-1 0,1 0 0,-1-1 1,1 1-1,0 0 0,2 0 14,12 2-907</inkml:trace>
  <inkml:trace contextRef="#ctx0" brushRef="#br0" timeOffset="880729.328">13904 11801 21861,'4'20'760,"1"11"8,1 11-216,1 17-192,0 9-128,-1 10-56,1 1-32,2-8-64,4-8-32,2-16-8,-1-11 16,-3-18-392,-11-18-288,0 0-512,1-19-416</inkml:trace>
  <inkml:trace contextRef="#ctx0" brushRef="#br0" timeOffset="880918.932">13856 12070 18428,'0'0'1680,"0"0"113,0 0-705,1 1-544,24 18-248,-6-10-184,3-2-48,3-5-24,1-5 32,2-15-800</inkml:trace>
  <inkml:trace contextRef="#ctx0" brushRef="#br0" timeOffset="881104.032">14097 11655 13243,'7'16'2624,"8"6"1697,4 4-2984,2 8-425,4 2-8,-1 2-120,-4-1-80,2-1-344,-5 4-120,-1 1-168,-1 4-24,-11 6-32,-4-2 16,-10 0-240,-13-4-560</inkml:trace>
  <inkml:trace contextRef="#ctx0" brushRef="#br0" timeOffset="881601.901">15063 11906 18724,'0'0'1872,"0"0"129,0 2-809,18 15-480,2-11-144,11-3-152,4-3-55,8-6-129,3-4-64,2 1-104,2 0-32,-8 5-8,-3 2 0,-7 2-320,-10 0-369,-4-1-1487</inkml:trace>
  <inkml:trace contextRef="#ctx0" brushRef="#br0" timeOffset="882035.927">15060 11734 20532,'-16'-16'4129,"18"26"-2379,-4 2-1684,0-1-1,-1-1 1,0 1-1,-1 0 1,-1-1 0,0 0-1,0 0 1,-1 0-1,0 0 1,0-1 0,-5 5-66,4-5 51,-153 198 342,158-205-367,2-2-4,18-3 27,50-17-41,-56 15-8,0 1-1,0 0 1,0 0 0,0 2-1,0-1 1,1 1 0,0 1-1,-1 1 1,1-1 0,-1 2-1,1 0 1,12 2 0,60 42-1410,-49-15-61</inkml:trace>
  <inkml:trace contextRef="#ctx0" brushRef="#br0" timeOffset="885382.971">16457 11579 16492,'-19'-25'7971,"-18"26"-5202,-35 31-2039,65-26-723,1 0 0,0 0 0,0 1 0,1 0 0,-1 0 0,2 0 0,-1 1 0,1 0 0,0 0 0,0 0 0,1 0 0,1 1 0,-1-1 0,1 1 0,0 0 0,1-1 0,0 1 0,1 0 0,0 0 0,0 0 0,1 0 0,0-1 0,0 1 0,1 0 0,0-1 0,1 1 0,-1-1 0,2 0 0,3 7-7,-6-13-78,0 0 0,0 0 0,1 0 0,-1 0 0,1-1 0,-1 1 0,1-1 0,0 1 0,-1-1 0,1 0-1,0 1 1,0-1 0,0 0 0,0 0 0,0 0 0,0 0 0,1-1 0,-1 1 0,0-1 0,0 1 0,0-1 0,1 0 0,-1 0 0,0 0 0,0 0 0,1 0 0,-1 0 0,0-1 0,0 1 0,1-1 0,-1 1 0,0-1 0,0 0 0,1-1 78,21-11-1523</inkml:trace>
  <inkml:trace contextRef="#ctx0" brushRef="#br0" timeOffset="885816.558">16584 11572 20900,'-21'71'3721,"6"99"-2554,26-134-880,-10-36-272,-1 1 0,1-1 0,-1 0 0,1 1 0,0-1 0,-1 0 1,1 1-1,0-1 0,-1 0 0,1 0 0,0 0 0,-1 1 0,1-1 0,0 0 0,0 0 1,-1 0-1,1 0 0,0 0 0,-1 0 0,1-1 0,0 1 0,-1 0 0,1 0 1,0 0-1,-1-1 0,1 1 0,0 0 0,-1-1 0,1 1 0,0 0 0,-1-1 1,1 1-1,-1-1 0,1 1 0,-1-1 0,1 1 0,-1-1 0,1 1 0,-1-1 0,0 0 1,1 1-1,-1-1 0,0 0 0,0 1 0,1-1 0,-1 0 0,0 1 0,0-1-15,48-93 1053,-42 78-1008,0 1-1,1 0 1,1 0-1,1 0 1,0 1 0,0 1-1,2 0 1,0-1-45,-9 13-2,-1-1 1,0 1-1,1-1 0,-1 1 1,1-1-1,0 1 0,0 0 0,-1 0 1,1 0-1,0 0 0,0 0 1,0 0-1,0 1 0,0-1 1,0 1-1,0-1 0,0 1 0,0 0 1,0-1-1,0 1 0,0 0 1,1 1-1,-1-1 0,0 0 1,0 0-1,0 1 0,0 0 0,0-1 1,0 1-1,0 0 0,0 0 1,-1 0-1,1 0 0,0 0 1,0 0-1,-1 1 0,1-1 1,-1 0-1,1 1 0,-1-1 0,1 1 1,-1 0-1,0 0 0,1 0 2,53 138 214,-55-140-206,1 1 0,-1-1 0,0 1 0,0 0 0,0-1-1,0 1 1,0-1 0,0 1 0,1-1 0,-1 1 0,0-1 0,0 1 0,1-1 0,-1 0 0,0 1 0,1-1 0,-1 1 0,1-1 0,-1 0 0,0 1 0,1-1 0,-1 0 0,1 1 0,-1-1 0,1 0 0,-1 0 0,1 1 0,-1-1 0,1 0 0,-1 0 0,1 0-1,-1 0 1,1 0 0,-1 0 0,1 0 0,0 0 0,-1 0 0,1 0 0,-1 0 0,1 0 0,-1 0 0,1 0 0,-1 0 0,1-1 0,-1 1 0,1 0 0,-1 0 0,1-1 0,-1 1 0,1 0 0,-1-1 0,0 1 0,1 0 0,-1-1 0,1 1 0,-1-1-8,16-30 321,-14 27-293,16-49 219,-15 40-230,0 1 1,1 0-1,1 0 1,0 0-1,0 0 0,2 1 1,-1 0-1,1 0 1,7-8-18,-13 18-4,0 0 1,0 0 0,0 0-1,0 1 1,0-1 0,0 0 0,0 0-1,0 0 1,0 1 0,0-1-1,0 1 1,0-1 0,0 1-1,1-1 1,-1 1 0,0-1 0,0 1-1,1 0 1,-1 0 0,0 0-1,0 0 1,1 0 0,-1 0 0,0 0-1,1 0 1,-1 0 0,0 1-1,0-1 1,1 0 0,-1 1-1,0-1 1,0 1 0,0-1 0,0 1-1,0 0 1,0 0 0,0-1-1,0 1 1,0 0 0,0 0-1,0 0 1,0 0 0,0 0 0,-1 0-1,1 0 1,0 0 0,-1 0-1,1 1 1,-1-1 0,1 0 0,-1 1 3,21 68-224,-17-22-377,-3-26-2467,-1-22 858</inkml:trace>
  <inkml:trace contextRef="#ctx0" brushRef="#br0" timeOffset="886214.495">17232 11376 14171,'1'0'6605,"-1"0"-3519,-12 1-893,-35 19-1145,42-13-1018,1 1-1,-1 0 0,2 0 1,-1 0-1,1 1 1,0-1-1,1 1 1,0 0-1,1 0 0,-1 0 1,2 0-1,-1 0 1,1 0-1,1 0 0,-1 0 1,2 3-30,0-11 6,-1 0 0,1 0 0,0-1 0,-1 1 0,1-1 0,0 1 0,-1-1 1,1 1-1,0-1 0,0 0 0,0 0 0,-1 0 0,1 0 0,0 0 0,0 0 0,0 0 0,-1-1 0,1 1 0,0-1 1,0 1-1,-1-1 0,1 0 0,0 0 0,-1 0 0,1 0 0,-1 0 0,1 0 0,-1 0 0,0 0 0,1 0 0,-1-1 1,0 1-1,1-1-6,7-4 12,-3 3-12,0 0 0,0 1 0,1-1 0,-1 1 0,1 1-1,0-1 1,-1 1 0,1 0 0,0 1 0,0-1 0,0 1 0,-1 1-1,1-1 1,0 1 0,0 1 0,-1-1 0,1 1 0,-1 0 0,1 0-1,-1 1 1,0 0 0,0 0 0,0 0 0,0 1 0,-1 0 0,1 0-1,-1 1 1,0-1 0,0 1 0,-1 0 0,1 0 0,-1 1-1,0 0 1,-1-1 0,1 1 0,-1 0 0,1 3 0,-3-5 47,0-1-1,0 1 1,0 0-1,0-1 1,-1 1-1,1 0 1,-1 0 0,0 0-1,0 0 1,-1-1-1,1 1 1,-1 0 0,0 0-1,0-1 1,0 1-1,0 0 1,-1-1 0,1 1-1,-1-1 1,0 0-1,0 0 1,0 1-1,-1-1 1,1 0 0,-1-1-1,1 1 1,-1 0-1,0-1 1,0 0 0,0 1-1,-1-1 1,1 0-1,-2 0-46,1 1 23,-1 0-1,0 0 1,-1-1-1,1 1 1,0-1-1,-1-1 0,1 1 1,-1-1-1,1 0 1,-1 0-1,0 0 1,1-1-1,-1 0 1,0 0-1,1 0 0,-1-1 1,0 0-1,1 0 1,-1 0-1,1-1 1,-1 0-1,-3-2-22,-12-16-1116,18 8-335</inkml:trace>
  <inkml:trace contextRef="#ctx0" brushRef="#br0" timeOffset="887575.573">17610 11313 8858,'0'0'1164,"0"0"631,0 0-763,0 0-269,0 0-308,1-8 10106,-3-10-8235,0 96-2201,2-58-117,2 0 0,0 0 0,2 0 0,0-1-1,1 0 1,0 0 0,2 0 0,0-1 0,2 1-8,-9-18 7,1 1 0,0 0 0,0 0 0,0-1-1,0 1 1,1 0 0,-1-1 0,0 1 0,1-1 0,-1 0 0,1 0 0,-1 1 0,1-1 0,0 0 0,-1 0 0,1 0 0,0 0 0,0-1 0,0 1 0,0 0 0,0-1-1,-1 0 1,1 1 0,0-1 0,0 0 0,0 0 0,0 0 0,0 0 0,0 0 0,0 0 0,0-1 0,0 1 0,0-1 0,0 1 0,0-1 0,0 0 0,-1 0-1,1 0 1,0 0 0,0 0 0,-1 0 0,1 0 0,-1-1 0,1 1 0,-1 0 0,0-1 0,1 1 0,-1-1 0,0 0 0,0 1 0,0-1 0,0 0 0,0 0 0,-1 1-1,1-1 1,0 0 0,-1 0 0,1 0 0,-1 0-7,10-19 92,-1-1 0,-1 1 0,-1-2 0,-1 1 0,-1-1 0,-1 0 0,-1 0 0,-1 0 0,-1 0 0,-1-6-92,8 43-88,37 118 91,-43-130 7,0-1-1,0 0 1,0 0-1,0 0 1,0 0-1,0 0 1,0 0 0,0-1-1,0 1 1,0-1-1,1 1 1,-1-1-1,0 0 1,0 0-1,1 0 1,-1 0 0,0 0-1,0 0 1,1-1-1,-1 1 1,0-1-1,0 0 1,0 0-1,0 1 1,0-1 0,0 0-1,0-1 1,0 1-1,0 0 1,0-1-1,-1 1 1,1-1-1,0 1 1,-1-1 0,0 0-1,1 1 1,-1-1-1,0 0 1,0 0-1,0 0 1,0 0 0,0 0-1,0-1 1,-1 1-1,1 0 1,0-2-10,6-5 23,6-8 18,-7 7-33,1 1 1,0-1 0,1 2-1,0-1 1,0 1 0,1 0-1,0 1 1,0 0 0,1 0-1,0 1 1,4-2-9,-11 8-3,0 1 0,1-1 0,-1 1-1,0-1 1,0 1 0,0 0 0,0 0 0,0 1 0,0-1 0,0 0 0,0 1 0,0 0 0,0 0-1,-1 0 1,1 0 0,-1 0 0,1 0 0,-1 1 0,0-1 0,0 1 0,0 0 0,0-1 0,-1 1-1,1 0 1,-1 0 0,0 0 0,0 0 0,0 0 0,0 0 0,0 1 0,0-1 0,-1 0 0,0 0-1,0 1 1,0-1 0,0 1 3,5 10 19,27 49 239,-31-62-246,0 0 1,-1 0 0,1 0-1,0 0 1,0 0 0,0 0-1,0 0 1,0-1 0,0 1-1,0-1 1,0 1 0,1 0-1,-1-1 1,0 0 0,0 1-1,0-1 1,1 0 0,-1 1-1,0-1 1,0 0 0,1 0 0,-1 0-1,0 0 1,0 0 0,1-1-1,-1 1 1,0 0 0,0 0-1,0-1 1,1 1 0,-1-1-1,0 1 1,0-1 0,0 0-1,0 1 1,0-1 0,0 0-1,0 0 1,0 1 0,0-1-1,0 0 1,-1 0 0,1 0 0,0 0-1,0 0 1,-1 0 0,1-1-1,-1 1 1,1 0 0,-1 0-1,0 0 1,1-1 0,-1 1-1,0 0-12,22-40 203,57-75-83,-78 115-123,0-1 0,0 1 1,1 0-1,-1 0 0,1-1 0,-1 1 0,1 0 1,-1 0-1,1 0 0,0 1 0,-1-1 0,1 0 1,0 1-1,0-1 0,0 1 0,-1-1 0,1 1 1,0 0-1,0 0 0,0 0 0,0 0 0,0 0 1,-1 0-1,1 0 0,0 1 0,0-1 0,0 1 0,-1-1 1,1 1-1,0 0 0,0 0 0,-1 0 0,1 0 1,-1 0-1,1 0 0,-1 0 0,1 0 3,39 64-80,-18-24 121,-21-40-37,0 0-1,-1 0 0,1 0 0,0 0 0,0-1 1,0 1-1,-1-1 0,1 1 0,0-1 0,0 0 0,0 0 1,0 0-1,0 0 0,0 0 0,0 0 0,0 0 1,0-1-1,0 1 0,0-1 0,-1 1 0,1-1 1,0 0-1,0 0 0,-1 1 0,1-1 0,0-1 0,-1 1 1,1 0-1,-1 0 0,1 0 0,-1-1 0,0 1 1,0-1-1,1 1 0,-1-1 0,0 0 0,0 1 0,0-1 1,-1 0-1,1 0 0,0 0 0,-1 1 0,1-1 1,-1 0-1,0 0 0,1 0 0,-1 0 0,0-1-3,3-4 11,45-72 24,-47 78-44,-1 0-1,1 1 1,-1-1 0,1 0 0,-1 1-1,1-1 1,-1 1 0,1-1-1,0 1 1,0-1 0,-1 1-1,1-1 1,0 1 0,0-1-1,-1 1 1,1 0 0,0 0-1,0-1 1,0 1 0,-1 0-1,1 0 1,0 0 0,0 0-1,0 0 1,0 0 0,0 0 0,-1 0-1,1 0 1,0 0 0,0 1-1,0-1 1,0 0 0,-1 0-1,1 1 1,0-1 0,0 1-1,-1-1 1,1 1 0,0-1-1,-1 1 1,1-1 0,0 1-1,-1 0 1,1-1 0,-1 1-1,1 0 1,-1-1 0,1 1 0,-1 0-1,0 0 1,1-1 0,-1 1 9,16 47-633,-11-1-194,-3 5-540</inkml:trace>
  <inkml:trace contextRef="#ctx0" brushRef="#br0" timeOffset="888492.308">12377 13967 20332,'-4'45'6052,"3"-43"-5999,1 0 0,0 0-1,1 1 1,-1-1 0,0 0 0,1 0 0,-1 0-1,1 0 1,-1 0 0,1 0 0,0 0 0,0 0-1,0 0 1,0 0 0,0 0 0,1-1 0,-1 1-1,0 0 1,1-1 0,0 1 0,-1-1-1,1 0 1,0 1 0,-1-1 0,1 0 0,0 0-1,0 0 1,0 0 0,0 0 0,0-1 0,0 1-53,14 0 34,0-1 0,0 0 0,0-1 0,0-1 0,0 0 1,-1-1-1,1-1 0,-1 0 0,0-2 0,0 1 0,0-2 0,-1 0 1,6-4-35,2 1 56,12-6-15,1 2 0,1 0 0,0 3 0,1 1 0,0 2 0,0 1 1,1 2-1,0 2 0,0 1 0,0 2 0,0 1 0,1 3-41,-32-3 2,44 22 28,-50-23-302,-3 0-2248,1 0 511</inkml:trace>
  <inkml:trace contextRef="#ctx0" brushRef="#br0" timeOffset="888774.022">13143 13697 19012,'3'2'8070,"27"5"-7577,-22-9-464,0 1 1,0 1-1,0 0 0,0 0 0,0 0 1,0 1-1,0 0 0,0 1 0,0-1 1,-1 2-1,1-1 0,-1 1 0,1 0 1,-1 0-1,0 1 0,0 0 0,-1 1 1,1-1-1,-1 1 0,0 0 0,0 1 0,-1 0 1,1 0-1,-1 0 0,0 0 0,2 6-29,-1 9 23,-2 0-1,-1 0 0,-1 0 0,0 1 1,-2-1-1,0 0 0,-2 1 0,0-1 0,-1 0 1,-2 0-1,0 0 0,-2 2-22,-9 26-1128,8-44-1597</inkml:trace>
  <inkml:trace contextRef="#ctx0" brushRef="#br0" timeOffset="889901.966">13897 13509 18116,'1'-4'1026,"3"-15"894,-5 14 4277,-10 16-6133,0 0-1,1 1 1,1 0-1,0 0 1,1 1-1,0 0 1,0 1 0,2 0-1,0 0 1,0 0-1,2 1 1,0 0-1,0 0 1,1 0 0,1 0-1,0 10-63,1-19 18,-9 80 59,12-85-74,0 1 0,0-1 0,1 0 0,-1 1 0,0-1 0,0-1 0,1 1 0,-1 0 0,0 0 0,1-1 0,-1 1 0,0-1 0,1 0 0,-1 0 0,1 0 0,-1 0 0,1 0 0,-1 0 0,1-1 0,-1 1 0,0-1 0,1 0 0,-1 0-3,6 0 10,-3 0-6,-1 1 1,1-1-1,-1 1 0,1 0 0,-1 0 0,1 0 1,-1 1-1,1 0 0,-1-1 0,1 2 1,-1-1-1,0 0 0,1 1 0,-1 0 1,0 0-1,0 0 0,0 1 0,0-1 0,-1 1 1,1 0-1,-1 0 0,0 0 0,1 0 1,-1 1-1,-1-1 0,1 1 0,-1 0 0,1 0 1,-1 0-1,0 0 0,0 0 0,-1 0 1,1 1-1,-1-1 0,0 1 0,0-1 1,0 1-1,-1-1 0,0 1 0,0-1 0,0 3-4,-2 3 80,0 0-1,-1-1 1,-1 1-1,0 0 0,0-1 1,0 0-1,-2 0 1,1 0-1,-1 0 0,0-1 1,0 0-1,-1 0 0,0-1 1,-1 0-1,0 0 1,0-1-1,0 0 0,-1 0 1,0-1-1,0 0 0,-8 3-79,15-7-32,0 0-1,-1 1 0,1-1 1,0-1-1,-1 1 0,1 0 0,0-1 1,-1 1-1,1-1 0,-1 1 1,1-1-1,-1 0 0,1 0 1,-1 0-1,1-1 0,-1 1 0,1-1 1,-1 1-1,1-1 0,0 0 1,-1 0-1,1 0 0,0 0 0,0 0 1,-1 0-1,1-1 0,0 1 1,0-1-1,1 0 0,-1 1 0,0-1 1,0 0-1,1 0 0,-2-2 33,1-3-1348</inkml:trace>
  <inkml:trace contextRef="#ctx0" brushRef="#br0" timeOffset="890258.604">14205 13351 12035,'18'-58'11809,"-17"55"-10322,-1 3-274,0 2-356,-5 121 397,11 176-1103,-5-287-138,1 1-1,0-1 1,1 0 0,0 0-1,0-1 1,2 1-1,-1-1 1,2 0 0,4 9-13,-8-19-43,-1 0 1,1 0-1,0 0 1,-1 0-1,1 0 1,0-1-1,-1 1 1,1 0 0,0-1-1,0 1 1,0-1-1,0 0 1,0 1-1,0-1 1,0 0-1,-1 0 1,1 0 0,0-1-1,0 1 1,0 0-1,0-1 1,0 1-1,0-1 1,-1 0-1,1 1 1,0-1 0,0 0-1,-1 0 1,1 0-1,-1 0 1,1-1-1,-1 1 1,1 0-1,-1-1 1,0 1 0,0 0-1,1-1 1,-1 0-1,0 1 1,-1-1-1,1 0 1,0 1-1,0-1 1,-1 0 0,1-1 42,0 2-98,21-29-1857</inkml:trace>
  <inkml:trace contextRef="#ctx0" brushRef="#br0" timeOffset="890523.828">14555 13297 18724,'3'76'5405,"32"93"-3052,-17-115-1448,-17-52-783,-1-2-72,0 0-108,0 0-332,0 0-693,0 0-382,0 0-189</inkml:trace>
  <inkml:trace contextRef="#ctx0" brushRef="#br0" timeOffset="890775.982">14383 13455 19100,'-5'3'2561,"-5"1"-65,10 2-823,0 1-169,5-2-736,5 1-216,3-4-296,3 0-72,6-5-128,6-3-8,1-7-16,3-2 0,-1-4-8,-2 3 0,-7 5-80,-3 2-448,-6 6-1288</inkml:trace>
  <inkml:trace contextRef="#ctx0" brushRef="#br0" timeOffset="891020.595">14641 13107 16612,'0'0'2624,"2"0"585,27 15-1969,-4-3-424,4-1-152,7 3-224,4-1 1,-1 4-89,-5 5 16,-9 7-88,-6 12-24,-11 12-88,-5 8-72,-6 13-56,-3 1 24,-14-4-856,-3-5-625</inkml:trace>
  <inkml:trace contextRef="#ctx0" brushRef="#br0" timeOffset="891441.042">15231 13353 24197,'0'4'1064,"3"3"393,6 1-369,7-2-592,4-1-208,6-5-176,6-1 16,8-8-24,5-4-24,3-2-32,-1-2-16,-6-1-128,-9 1-336</inkml:trace>
  <inkml:trace contextRef="#ctx0" brushRef="#br0" timeOffset="892003.182">15302 13138 21044,'1'1'100,"-1"0"0,0 0-1,0 0 1,1 0 0,-1-1-1,0 1 1,1 0-1,-1 0 1,1 0 0,-1-1-1,1 1 1,0 0-1,-1-1 1,1 1 0,-1 0-1,1-1 1,0 1-1,0-1 1,-1 1 0,1-1-1,0 1 1,0-1-1,0 1 1,0-1 0,0 0-1,-1 0 1,1 1-1,0-1 1,0 0 0,0 0-1,0 0 1,0 0-1,0 0 1,0 0 0,0 0-1,0 0 1,-1-1-1,1 1 1,0 0 0,0-1-1,0 1 1,0 0-1,0-1 1,-1 1 0,1-1-1,0 1 1,0-1 0,-1 1-1,1-1 1,0 0-1,-1 1 1,1-1 0,-1 0-1,1 0 1,-1 1-1,1-1 1,-1 0 0,1 0-1,-1 0 1,0 1-1,1-1 1,-1 0 0,0 0-1,0 0-99,-5 32 167,-1 0-1,-2-1 0,-1 0 1,-2 0-1,-11 23-166,-5 15 98,19-47-73,-47 171 262,57-191-272,0-1 0,-1 1 0,1-1 1,0 0-1,-1 0 0,1 1 0,0-1 1,-1 0-1,1 0 0,0-1 0,-1 1 0,1 0 1,0 0-1,-1-1 0,1 1 0,-1-1 1,1 1-1,-1-1 0,1 0 0,-1 0 0,1 0 1,-1 0-1,1 0 0,-1 0 0,0 0 1,0 0-1,1 0 0,-1-1 0,0 1 0,0 0-15,6-4 37,13-7-104,0 1 0,1 1 1,1 1-1,-1 1 0,1 1 0,17-3 67,6 3-971</inkml:trace>
  <inkml:trace contextRef="#ctx0" brushRef="#br0" timeOffset="893608.313">16483 12794 19500,'-9'-9'7558,"-12"14"-7842,19-5 697,-6 5-374,1 0-1,-1 0 1,1 0 0,0 1-1,0 0 1,1 0-1,0 0 1,0 1-1,0 0 1,1 1 0,0-1-1,1 1 1,0 0-1,0 0 1,0 0 0,-1 6-39,-59 173 32,65-185-35,0 0 1,1 1 0,-1-1 0,0-1 0,1 1 0,-1 0 0,1 0 0,0 0-1,-1-1 1,1 1 0,0-1 0,0 0 0,0 1 0,0-1 0,0 0 0,0 0-1,1 0 1,-1-1 0,0 1 0,0 0 0,1-1 0,-1 1 0,0-1-1,1 0 1,-1 0 0,1 0 0,-1 0 0,0 0 0,1-1 0,0 1 2,6 1-6,16 1-19,94 23 17,-115-23 5,0 0 1,1 0-1,-1 1 0,-1-1 1,1 1-1,0 0 1,-1 0-1,1 1 1,-1-1-1,0 1 1,0-1-1,0 1 1,0 0-1,-1 0 0,0 0 1,0 0-1,0 1 1,0-1-1,-1 1 1,1-1-1,-1 1 1,0-1-1,-1 1 1,1 3 2,-1-1 49,0 0 1,0 0 0,-1 0 0,1 1 0,-2-1 0,1-1-1,-1 1 1,0 0 0,-1 0 0,1-1 0,-1 1 0,-1-1-1,1 0 1,-1 0 0,0 0 0,0 0 0,-1-1 0,0 0-1,0 0 1,0 0 0,0 0 0,-1-1 0,0 0 0,0 0-1,0 0 1,0-1 0,-1 0 0,1 0 0,-1-1 0,0 0-1,0 0 1,0 0 0,0-1 0,0 0 0,0-1 0,0 1-1,0-1 1,0-1 0,0 1 0,0-1 0,-2-1-50,-22-13-1021,33 12-363,10-10-618</inkml:trace>
  <inkml:trace contextRef="#ctx0" brushRef="#br0" timeOffset="894124.843">16876 13084 17236,'31'-68'10032,"-37"66"-7330,-1 3-2680,1 1 0,-1 0 0,1 1-1,0 0 1,0 0 0,0 0 0,1 1-1,-1-1 1,1 1 0,0 1-1,0-1 1,0 1 0,0 0 0,1 0-1,0 0 1,0 1 0,-2 3-22,1-2-3,0 1 1,1 0-1,-1 0 0,2 1 1,-1-1-1,1 1 1,0 0-1,1 0 0,0 0 1,1 0-1,-1 0 1,2 0-1,-1 0 0,1 1 1,1-1-1,0 0 1,0 0-1,1 0 0,0 0 1,0 0-1,4 6 3,-5-13-1,0 0 0,1-1-1,-1 1 1,1-1 0,-1 1 0,1-1-1,-1 0 1,1 1 0,0-1 0,0 0-1,0 0 1,0 0 0,0-1-1,0 1 1,0 0 0,0-1 0,0 1-1,0-1 1,0 0 0,0 1 0,0-1-1,0 0 1,1-1 0,-1 1 0,0 0-1,0 0 1,0-1 0,0 1 0,0-1-1,0 0 1,0 0 0,0 0 0,0 0-1,0 0 1,-1 0 0,1 0-1,0 0 1,-1-1 0,1 1 0,0-1-1,-1 1 1,0-1 0,1 0 0,-1 1-1,0-1 1,0 0 0,0 0 0,0 0-1,0 0 1,-1 0 0,1 0 0,-1 0-1,1 0 1,-1 0 0,1-2 1,7-15 7,0-1 0,-1 0 1,-1 0-1,0-1 0,-2 0 0,-1 0 1,0 0-1,-2 0 0,0-10-7,15 43-87,28 111-71,-36-89 151,21 70-98,-29-105 64,-1 1 0,1-1 0,0 1-1,0-1 1,0 0 0,0 1 0,0-1 0,0 1 0,0-1 0,0 0 0,1 1 0,-1-1 0,0 1 0,0-1 0,0 1 0,1-1 0,-1 1-1,0-1 1,1 1 0,-1-1 0,0 1 0,1-1 0,-1 1 0,0-1 0,1 1 0,-1 0 0,1-1 0,-1 1 0,1 0 0,-1-1 0,1 1-1,-1 0 1,1-1 0,0 1 0,-1 0 0,1 0 0,-1 0 0,1 0 0,-1 0 0,1 0 0,0 0 0,-1 0 0,1 0 0,-1 0 0,1 0-1,0 0 1,-1 0 0,1 0 0,-1 0 0,1 1 0,-1-1 0,1 0 0,-1 0 0,1 1 0,-1-1 0,1 0 0,-1 1 0,1-1 0,-1 0-1,1 1 1,-1-1 0,0 1 0,1-1 0,-1 1 41,9-37-2074</inkml:trace>
  <inkml:trace contextRef="#ctx0" brushRef="#br0" timeOffset="894962.442">17092 12948 19532,'35'168'6077,"-32"-160"-5989,-1-1-1,2 0 1,-1-1-1,1 1 1,0 0-1,1-1 1,0 0-1,0 0 1,0 0-1,0-1 1,1 0-1,0 0 1,0 0-1,0-1 1,1 0-1,-1 0 1,1 0-1,0-1 1,0 0-1,7 1-87,52 19 560,-61-30 159,-3 1-632,0 0 1,0 0-1,-1-1 0,1 1 0,-1 0 0,-1-1 1,1 1-1,-1-1 0,0 0 0,-1 1 1,0-1-1,0 1 0,0 0 0,-1-1 0,-1-4-87,-2-7 65,0 1 0,-1 0-1,0 0 1,-2 1 0,1 0-1,-2 0 1,-1 1 0,0 0 0,0 1-1,-3-1-64,12 13-22,0 5-21,0 2 42,1 0-1,0 0 1,1 0 0,-1 0-1,1 0 1,0 0 0,0 0-1,1 0 1,-1-1 0,1 1-1,0-1 1,0 1 0,1-1-1,-1 1 1,1-1 0,0 0-1,0 0 1,0-1 0,1 1-1,-1-1 1,1 1 0,0-1-1,0 0 1,0 0 0,0-1-1,1 1 1,-1-1 0,1 0-1,0 0 1,-1-1 0,1 1-1,0-1 1,0 0 0,0 0-1,0-1 1,0 0 0,0 1-1,0-2 1,0 1-1,0 0 1,-1-1 0,5-1 1,-1-1 3,-1 0-1,0 0 1,0-1 0,0 0 0,0 0-1,0 0 1,-1-1 0,0 0 0,0-1-1,0 1 1,-1-1 0,0 0 0,0 0 0,-1-1-1,1 1 1,-1-1 0,0 0 0,-1 0-1,0-1 1,0 1 0,-1-1 0,0 1-1,0-1 1,-1 0 0,1 0 0,-2 0-1,1 0 1,-2-6-3,1 12-13,-5 12-87,5 3 88,0 1 0,0 0 0,1-1 1,1 1-1,0-1 0,1 0 0,1 0 1,0 0-1,0 0 0,1 0 0,1-1 0,4 6 12,-10-16 1,0-1 0,1 0 0,-1 1 0,1-1 0,-1 0 0,1 0 0,-1 1-1,1-1 1,0 0 0,0 0 0,-1 0 0,1 0 0,0 0 0,0 0 0,0 0-1,0 0 1,0 0 0,1 0 0,-1-1 0,0 1 0,0 0 0,0-1-1,1 1 1,-1-1 0,0 1 0,1-1 0,-1 0 0,0 1 0,1-1 0,-1 0-1,0 0 1,1 0 0,-1 0 0,1 0 0,-1 0 0,0-1 0,1 1-1,-1 0 1,0-1 0,1 1 0,-1-1 0,0 1 0,0-1 0,0 0 0,1 1-1,-1-1 1,0 0 0,1-1-1,41-60 58,-32 44-48,-10 15-9,2-3-4,0 1 0,0-1 0,1 0 0,-1 1 1,1 0-1,1 0 0,-1 0 0,1 0 1,-1 1-1,1-1 0,1 1 0,-1 0 0,0 1 1,1-1-1,0 1 0,0 1 0,0-1 1,5-1 1,-7 6-8,0 0-1,1 0 0,-1 1 0,0-1 0,0 1 1,-1 0-1,1 0 0,0 1 0,-1-1 0,0 1 1,0-1-1,0 1 0,0 0 0,-1 0 0,1 0 1,-1 1-1,0-1 0,1 4 10,6 9-16,-2-6 12,-6-7 7,1 1 1,0-1-1,0 0 0,0 0 0,1 0 0,0-1 1,-1 1-1,1 0 0,0-1 0,1 0 0,-1 0 1,0 0-1,1 0 0,0 0 0,0-1 0,0 0 1,0 0-1,3 2-3,-4-6 7,-1 1-1,1 0 1,-1-1 0,1 1 0,-1-1 0,0 0 0,1 0-1,-1 0 1,0 0 0,0 0 0,-1-1 0,1 1 0,0 0-1,-1-1 1,1 1 0,-1-1 0,0 0 0,0 1 0,0-1-1,0 0 1,0 0 0,0 0-7,2-6 15,60-140 64,-63 148-82,1 0 0,0-1 0,-1 1-1,1 0 1,0 0 0,0-1 0,0 1 0,0 0 0,0 0 0,0 0 0,0 0 0,0 0 0,0 0 0,0 1 0,1-1-1,-1 0 1,0 0 0,1 1 0,-1-1 0,0 1 0,1-1 0,-1 1 0,1 0 0,-1 0 0,1-1 0,-1 1 0,0 0-1,1 0 1,-1 0 0,1 1 0,-1-1 0,1 0 0,-1 0 0,0 1 0,1-1 0,-1 1 0,1 0 0,-1-1-1,0 1 1,0 0 0,1-1 0,-1 1 0,0 0 0,0 0 0,0 0 0,0 0 0,0 0 0,0 1 0,0-1 0,0 0-1,-1 0 1,2 1 3,32 71-134,-25-7-66,-32-63-1739,3-14-313</inkml:trace>
  <inkml:trace contextRef="#ctx0" brushRef="#br0" timeOffset="895242.684">17914 12534 21341,'0'16'1472,"0"1"1304,0 2-2335,2-1-153,0-2-176,3-2-56,1-6 32,-6-8-496,0 0 2024</inkml:trace>
  <inkml:trace contextRef="#ctx0" brushRef="#br0" timeOffset="895693.993">18406 12712 14723,'-15'-42'11086,"12"40"-10903,1 0 0,-1 0 0,0 0 0,0 0 1,0 1-1,0-1 0,0 1 0,0 0 0,-1 0 0,1 0 0,0 0 0,-1 1 0,1-1 0,0 1 1,-1 0-1,1 0 0,0 0 0,-4 1-183,2-1 23,1 1 0,-1 0 0,0 0 0,1 1 0,-1 0 1,1-1-1,-1 1 0,1 1 0,0-1 0,0 1 0,0-1 0,0 1 0,0 0 1,1 1-1,-1-1 0,1 1 0,0-1 0,0 1 0,0 0 0,0 0 0,1 0 1,0 1-1,0-1 0,0 0 0,0 1 0,1 0 0,-1-1 0,1 2-23,-3 9-7,1 1 0,1-1 0,0 1 0,1-1 0,1 1 0,0-1 0,1 1 0,2 5 7,-3-20 1,-1 0 0,1 0 0,0 0 0,0 0 0,0 0 1,0 0-1,0 0 0,0 0 0,0-1 0,0 1 0,0 0 1,0 0-1,0 0 0,1 0 0,-1 0 0,0 0 0,1 0 1,-1-1-1,0 1 0,1 0 0,-1 0 0,1 0 0,0-1 0,-1 1 1,1 0-1,0-1 0,-1 1 0,1 0 0,0-1 0,-1 1 1,1-1-1,0 1 0,0-1 0,0 0 0,0 1 0,0-1 1,-1 0-1,1 0 0,0 1 0,0-1 0,0 0 0,0 0 0,0 0 1,0 0-1,0 0 0,0 0 0,0 0 0,0-1 0,-1 1 1,1 0-1,0 0 0,0-1 0,1 1-1,35-37 95,-16 6-53,64-65-20,-83 94-25,0 1 0,0 0 0,1 0 1,-1 0-1,0 0 0,0 0 0,1 1 1,-1-1-1,1 1 0,-1-1 0,1 1 0,-1 0 1,1 0-1,-1 0 0,1 1 0,-1-1 1,0 0-1,1 1 0,-1 0 0,1-1 1,-1 1-1,0 0 0,0 0 0,1 0 0,-1 1 1,0-1-1,0 0 0,0 1 0,0-1 1,-1 1-1,1 0 0,0 0 0,-1 0 1,1 0-1,-1 0 0,1 0 3,44 81-86,52 176 73,-93-248 17,-1 0 0,-1 0-1,0 0 1,0 1 0,-1-1 0,-1 1-1,0-1 1,0 1 0,-1 0 0,-1-1 0,0 1-1,0-1 1,-1 1 0,-1-1 0,0 0-1,0 1 1,-1-1 0,-4 7-4,4-16 13,1 0 1,-1-1-1,0 1 1,0-1-1,0 1 0,0-1 1,0-1-1,0 1 0,0 0 1,0-1-1,0 0 1,0 0-1,-1 0 0,1-1 1,0 1-1,0-1 0,0 0 1,0 0-1,0 0 1,0-1-1,1 1 0,-1-1 1,0 0-1,1 0 0,-1 0 1,1-1-1,0 1 1,-1-1-1,1 0 0,0 0 1,1 0-1,-1 0 0,1 0 1,-1-1-1,1 0-13,-8-5-1,2-1 0,0 1 0,0-2-1,0 1 1,1-1 0,1 0 0,0 0 0,1-1 0,0 0-1,0 0 1,1 0 0,1-1 0,0 1 0,1-1 0,0 0-1,1 1 1,1-1 0,0 0 0,0 0 0,1 0-1,1 0 1,0 1 0,1-1 0,0 1 0,2-4 1,27-53-2057,-12 35-168</inkml:trace>
  <inkml:trace contextRef="#ctx0" brushRef="#br0" timeOffset="896132.922">18844 12437 22461,'3'-26'3882,"-3"25"-2360,-1 3-776,-19 71-204,15-57-527,0-1 0,0 1 0,2 0 1,0 1-1,1-1 0,0 1 0,1-1 0,2 13-15,-1-28 5,1-1-1,-1 1 0,1-1 1,-1 1-1,1-1 0,0 1 1,-1-1-1,1 1 0,0-1 1,-1 0-1,1 1 0,0-1 1,-1 0-1,1 1 0,0-1 0,0 0 1,-1 0-1,1 0 0,0 0 1,0 0-1,0 0 0,-1 0 1,1 0-1,0 0 0,0 0 1,0 0-1,-1 0 0,1-1 1,0 1-1,-1 0 0,1-1 1,0 1-1,0 0 0,-1-1 1,1 1-1,-1-1 0,1 1 1,0-1-1,-1 1 0,1-1 1,-1 1-1,1-1 0,-1 0 1,1 1-1,-1-1 0,0 0 1,1 1-1,-1-1 0,0 0-4,9-6 11,-1 0-1,1 0 1,0 1 0,0 0-1,1 1 1,0 0-1,0 1 1,0 0-1,0 0 1,5 0-11,-11 3-4,0 0 0,0 1 0,0-1 0,0 1 0,0 0 0,0 0 0,-1 0 0,1 0 0,0 1 0,0 0 0,0-1 0,0 2 0,0-1 0,-1 0 0,1 1 0,0-1 0,-1 1 0,1 0 0,-1 1 0,0-1 0,0 0 0,0 1 0,0 0 0,0-1 0,0 1 0,-1 0 0,1 1 0,-1-1 0,0 0 0,1 3 4,0 0 15,0 0 1,-1 0 0,0 0 0,0 0-1,0 0 1,0 1 0,-1-1 0,0 1-1,-1-1 1,0 1 0,0 0 0,0-1-1,0 1 1,-1-1 0,-1 1 0,1-1-1,-1 0 1,0 1 0,0-1 0,0 0-1,-1 0 1,0 0 0,-1 0 0,1-1-1,-1 0 1,0 1 0,0-1 0,-1 0-1,1-1 1,-1 1 0,0-1 0,0 0-1,-1 0 1,1-1 0,-1 0 0,0 0-1,-4 2-15,6-5-21,0 0-1,0 0 1,-1 0-1,1 0 0,0-1 1,0 0-1,0 0 1,0 0-1,0 0 0,0 0 1,0-1-1,0 0 1,0 0-1,1 0 0,-1 0 1,1-1-1,-1 1 1,1-1-1,0 0 0,0 0 1,0 0-1,1 0 1,-1-1-1,1 1 0,-2-4 22,-10-17-1572</inkml:trace>
  <inkml:trace contextRef="#ctx0" brushRef="#br0" timeOffset="897891.731">18835 11064 15891,'-2'-31'6993,"3"33"-2742,2 13-4210,48 153 352,28 294-163,-78-458-8,-7-16 488,-6-31-518,2 0 0,1-1 0,3 0 0,0-23-192,5 61 9,-3-22-8,0 0 0,2-1 0,1 1 1,1-1-1,2 1 0,0-1 0,2 1 0,2 0 1,0 0-1,2 1 0,0 0 0,2 0 1,8-14-2,-16 38-5,-1 0 0,1 0 0,-1 0 0,1 0 0,0 0 0,0 0 0,1 1 0,-1-1 0,0 1 0,1 0 0,0-1 0,-1 1 0,1 0 0,0 1 0,0-1 0,0 0 0,0 1 0,0 0-1,1 0 1,-1 0 0,0 0 0,1 0 0,-1 0 0,0 1 0,1 0 0,-1 0 0,1 0 0,-1 0 0,0 0 0,1 1 0,-1-1 0,0 1 0,1 0 0,-1 0 0,0 0 0,0 1 0,0-1 0,0 1 0,0-1 0,0 1 0,0 0 0,0 0 0,-1 1 0,1-1 0,-1 0 0,1 1 0,-1 0 0,0-1 0,0 2 5,2 3 11,-2 0-1,1 0 1,-1 0-1,0 0 1,0 0-1,-1 0 1,0 0-1,0 1 1,-1-1-1,0 0 1,0 1-1,-1-1 1,0 0-1,0 1 1,0-1-1,-1 0 1,0 0-1,-1 0 1,0 0-1,0-1 1,0 1-1,-1-1 1,0 0-1,0 0 1,0 0-1,-1 0 1,0-1-1,0 1 1,0-1-1,-1-1 1,0 1-1,0-1 0,0 0 1,0 0-1,-1-1 1,1 0-1,-1 0 1,0 0-1,0-1 1,0 0-1,0-1 1,0 1-1,-1-1 1,1-1-1,-1 1-10,-63-32 128,69 31-186,1-1 0,-1 0 0,1 0 0,-1 0 0,1-1 0,0 1 0,-1 0-1,1 0 1,0-1 0,0 1 0,0-1 0,0 1 0,0-1 0,0 1 0,0-1 0,1 0-1,-1 1 1,0-1 0,1 0 0,-1 0 0,1 1 0,0-1 0,0 0 0,0 0 0,0 0-1,0 1 1,0-1 0,0 0 0,0 0 0,1 0 0,-1 1 0,1-1 0,-1 0 0,1 1-1,0-1 1,0 0 0,0 1 0,-1-1 0,2 1 0,-1-1 58,15-17-1965</inkml:trace>
  <inkml:trace contextRef="#ctx0" brushRef="#br0" timeOffset="898548.345">19245 10554 22397,'0'0'1179,"0"3"88,34 183 302,38 169 458,-47-297-1282,-24-97 101,-83-170-574,81 206-338,3 7-20,16 38-44,-10-22 118,1 1 1,1-1 0,1-1-1,1 0 1,0 0 0,6 4 11,-17-21 0,1 0 0,-1-1 0,1 1 0,-1-1 1,1 1-1,0-1 0,0 0 0,-1 1 0,1-1 1,0 0-1,0 0 0,0-1 0,0 1 0,0 0 0,1-1 1,-1 1-1,0-1 0,0 1 0,0-1 0,0 0 0,1 0 1,-1 0-1,0 0 0,0-1 0,0 1 0,0 0 1,0-1-1,1 0 0,-1 1 0,0-1 0,0 0 0,0 0 1,-1 0-1,1 0 0,0-1 0,0 1 0,0-1 0,46-69 72,-28-81-33,-13 207-140,-6-33 98,1 0 1,2 0-1,0 0 1,1-1-1,1 0 1,1 0-1,4 6 3,-11-26 4,1 0-1,-1 0 0,0 0 1,1 0-1,-1 0 0,1 0 1,-1 0-1,1 0 0,0 0 1,-1-1-1,1 1 1,0 0-1,-1 0 0,1-1 1,0 1-1,0-1 0,0 1 1,0-1-1,0 1 0,-1-1 1,1 1-1,0-1 0,0 0 1,0 1-1,0-1 0,0 0 1,0 0-1,0 0 0,0 0 1,0 0-1,1 0 0,-1 0 1,0 0-1,0 0 0,0 0 1,0-1-1,0 1 0,0 0 1,-1-1-1,1 1 0,0-1 1,0 1-1,0-1 1,0 1-1,0-1 0,-1 0 1,1 1-1,0-1 0,0 0 1,-1 0-1,1 1 0,0-1 1,-1 0-1,1 0 0,-1 0 1,0 0-1,1 0 0,-1 0 1,0 0-1,1 0 0,-1 0 1,0 0-1,0 0 0,0 0 1,0 0-4,8-22 27,-2 0 0,-1-1 0,0 1 0,-2-1 1,-1 0-1,0 0 0,-2 0 0,-1-3-27,1 24-40,2 18-107,-2 68-275,-1-81-100,1-2-585,0 0-290,-1 0 2197</inkml:trace>
  <inkml:trace contextRef="#ctx0" brushRef="#br0" timeOffset="898856.531">19542 10654 22421,'0'-21'1496,"1"7"641,-2 3-329,1 11-912,0 0-336,0 0-376,-2 2-72,1-1-88,-1 1 0,1 1-16,0 0 0,-1-1 8,2 0-16,0-1-48,0 1-48,0-1-616,0 1-560,0-1 1952</inkml:trace>
  <inkml:trace contextRef="#ctx0" brushRef="#br0" timeOffset="899483.249">19989 10855 17380,'-25'-61'8289,"20"54"-7913,1 1 0,-1 0 0,0 0 0,-1 0 0,1 1-1,-1-1 1,0 1 0,-1 1 0,1-1 0,-1 1 0,-6-3-376,10 7 9,1 0-1,-1 0 1,0 0 0,0 0 0,1 0 0,-1 1-1,0-1 1,0 1 0,1 0 0,-1 0 0,1 0 0,-1 0-1,1 0 1,-1 1 0,1-1 0,-1 1 0,1 0-1,0-1 1,0 1 0,0 0 0,0 0 0,0 0 0,1 1-1,-1-1 1,0 0 0,1 1 0,0-1 0,0 1-1,0-1 1,0 1 0,0-1 0,0 1 0,0 0 0,1 0-1,-1-1 1,1 1 0,0 0 0,0 0 0,0-1 0,0 1-1,1 0 1,-1 0 0,1-1 0,0 2-9,-4 18-8,1-1 0,1 1 0,1 0 0,1-1 0,1 1 0,0-1 0,4 8 8,-6-30 2,0 0 0,1 0-1,-1 0 1,1 0 0,-1 1 0,1-1 0,0 0 0,-1 0 0,1 0 0,0 0-1,-1 1 1,1-1 0,0 0 0,0 1 0,0-1 0,0 0 0,0 1 0,0 0-1,0-1 1,0 1 0,0-1 0,0 1 0,0 0 0,0 0 0,0-1 0,0 1-1,0 0 1,0 0 0,0 0 0,0 0 0,0 0 0,0 1 0,0-1 0,0 0-1,0 0 1,0 1 0,0-1 0,0 0 0,0 1 0,0-1 0,0 1 0,0 0-1,0-1 1,0 1 0,-1 0 0,1-1 0,0 1 0,0 0 0,-1 0 0,1 0-1,0-1 1,-1 1 0,1 0 0,-1 0 0,1 0 0,-1 0 0,0 0 0,1 0-1,-1 0 1,0 0 0,0 0 0,0 0 0,0 0 0,0 1-2,37-79 51,-24 49-30,0-1 1,2 2-1,1 0 1,1 0-1,11-11-21,-27 36-2,0 1 0,-1-1-1,1 0 1,0 1-1,0-1 1,1 1-1,-1-1 1,0 1 0,0 0-1,1-1 1,-1 1-1,1 0 1,-1 0-1,1 0 1,-1 0-1,1 0 1,0 0 0,-1 1-1,1-1 1,0 1-1,0-1 1,0 1-1,-1-1 1,1 1 0,0 0-1,0 0 1,0 0-1,0 0 1,0 0-1,-1 0 1,1 1-1,0-1 1,0 0 0,0 1-1,-1 0 1,1-1-1,0 1 1,-1 0-1,1 0 1,0 0 0,-1 0-1,1 0 1,-1 0-1,0 1 1,1-1-1,-1 0 1,0 1 0,0-1-1,0 1 1,0-1-1,0 1 1,0 0-1,0-1 1,0 1-1,-1 0 1,1 0 0,-1-1-1,1 1 3,52 162-63,-53-163 66,0-1 0,-1 1 0,1 0 0,0 0 0,0 0 0,0 0 0,0 0-1,0 0 1,0 0 0,0 0 0,0 0 0,0 0 0,0 0 0,0 0-1,0 0 1,1-1 0,-1 1 0,0 0 0,1 0 0,-1 0 0,1 0 0,-1 0-1,1-1 1,-1 1 0,1 0 0,0-1 0,-1 1 0,1 0 0,0-1-1,-1 1 1,1 0 0,0-1 0,0 0 0,0 1 0,0-1 0,-1 1 0,1-1-1,0 0 1,0 1 0,0-1 0,0 0 0,0 0 0,0 0 0,0 0-1,0 0 1,0 0 0,0 0 0,0 0 0,0 0 0,0 0 0,-1-1 0,1 1-1,0 0 1,0-1 0,0 1 0,0-1 0,0 1 0,-1-1 0,1 1-1,0-1-2,70-180 357,-8 56-352,-63 124-8,1 1 0,-1-1 0,1 0 1,-1 0-1,1 1 0,-1-1 0,1 0 0,-1 1 0,1-1 0,0 1 1,-1-1-1,1 1 0,0-1 0,-1 1 0,1-1 0,0 1 1,0 0-1,0-1 0,-1 1 0,1 0 0,0 0 0,0-1 0,0 1 1,0 0-1,-1 0 0,1 0 0,0 0 0,0 0 0,0 0 1,0 1-1,-1-1 0,1 0 0,0 0 0,0 0 0,0 1 1,-1-1-1,1 1 0,0-1 0,0 0 0,-1 1 0,1-1 0,0 1 1,-1 0-1,1-1 0,0 1 0,-1-1 0,1 1 0,-1 0 1,1-1-1,-1 1 0,0 0 0,1 0 3,15 43-116,11 109 100,-26-154 10,-1 1 1,0-1-1,0 1 1,1-1-1,-1 1 1,0 0-1,1-1 1,-1 1-1,0-1 1,1 1-1,-1 0 1,1-1-1,-1 1 1,1 0-1,-1-1 1,1 1-1,-1 0 1,1 0-1,-1-1 1,1 1-1,-1 0 1,1 0-1,-1 0 1,1 0-1,-1 0 1,1 0-1,-1 0 1,1 0-1,0 0 1,-1 0-1,1 0 1,-1 0-1,1 0 1,-1 0-1,1 1 1,-1-1-1,1 0 1,-1 0-1,1 1 1,-1-1-1,1 0 1,-1 1-1,1-1 1,-1 0-1,0 1 1,1-1-1,-1 0 1,0 1-1,1-1 1,-1 1-1,0-1 1,1 1-1,-1-1 1,0 1-1,0-1 1,0 1-1,1-1 1,-1 1-1,0-1 1,0 1-1,0 0 1,0-1-1,0 1 6,0-2-1303</inkml:trace>
  <inkml:trace contextRef="#ctx0" brushRef="#br0" timeOffset="939201.216">19854 12262 19788,'-73'-24'6522,"71"23"-6452,-1 1 0,1 0 0,0 0 0,0 0 0,-1 1-1,1-1 1,0 1 0,-1-1 0,1 1 0,0 0 0,0-1 0,0 1 0,0 0 0,0 0-1,0 1 1,0-1 0,0 0 0,0 1 0,0-1 0,1 1 0,-1 0 0,1-1 0,-1 1-1,1 0 1,0 0 0,-1 0 0,1 0 0,0 0 0,0 0 0,1 0 0,-2 2-70,0 11 9,1 1 1,0-1-1,1 1 1,1-1-1,0 1 1,1-1 0,0 1-1,2-1 1,0 0-1,0 0 1,1-1-1,7 14-9,-7-14 8,34 56 15,-37-70-21,-1-1-1,1 1 1,-1 0-1,1-1 1,-1 1-1,0-1 1,1 0-1,-1 1 1,0-1-1,1 0 1,-1 0-1,0 0 1,0 0-1,0 0 1,0 0-1,0 0 1,0 0-1,0 0 1,0 0 0,0-1-1,0 1 1,-1 0-1,1-1 1,0 1-1,-1 0 1,1-1-1,-1 1 1,0-1-1,0 1 1,1-1-1,-1 1 1,0-1-1,0 1 1,0-1-1,0 1-1,0-2 3,19-81 31,-16 61-31,2 1 0,0 0 0,1 0 0,1 1 0,1 0 0,1 0 0,10-17-3,-18 36-2,1 0-1,-1 0 1,0 0 0,1-1-1,-1 1 1,1 0 0,0 1 0,0-1-1,0 0 1,0 1 0,0-1 0,0 1-1,0-1 1,0 1 0,1 0 0,-1 0-1,0 0 1,1 0 0,-1 0 0,1 1-1,-1-1 1,1 1 0,-1 0-1,1-1 1,-1 1 0,1 0 0,0 0-1,-1 1 1,1-1 0,-1 1 0,1-1-1,-1 1 1,1 0 0,-1 0 0,0 0-1,1 0 1,-1 0 0,0 0 0,0 1-1,0-1 1,0 1 0,0 0-1,0-1 1,0 1 0,0 0 0,1 2 2,69 99-99,-9 34 114,-55-145 189,-35-179 528,-14 58-616,37 156-208,4-14 80,0-9 13,-1 0 1,1 0-1,0 0 0,0 1 0,1-1 1,-1 0-1,1 0 0,0 0 0,0 0 1,0 0-1,0 0 0,1 0 0,-1-1 1,1 1-1,0 0 0,0-1 0,3 4-1,-2-22 160,-2-11-32,-1 10-106,0 0 1,1 0-1,1 1 0,0-1 1,1 1-1,1-1 1,1 1-1,4-11-22,-8 24-24,5 17-1330,-2 20 318,-4-25-616,-1-9-274</inkml:trace>
  <inkml:trace contextRef="#ctx0" brushRef="#br0" timeOffset="939884.825">20177 12194 14939,'0'0'2845,"0"0"9,0 0-1130,5 7 1487,-3-4-3148,0-1-1,0 1 0,0-1 0,1 0 0,-1 1 0,1-1 0,-1 0 1,1 0-1,0-1 0,-1 1 0,1-1 0,0 1 0,0-1 0,0 0 1,0 0-1,1 0 0,-1 0 0,0-1 0,0 1 0,0-1 0,1 0 1,-1 0-1,0 0 0,1 0 0,-1-1 0,0 1 0,0-1 0,0 0 0,0 0 1,0 0-1,0 0 0,3-2-62,2-4 20,-1-1 0,0 1 0,-1-1 0,1 0 1,-2-1-1,1 0 0,-1 0 0,0 0 0,-1 0 0,0-1 0,-1 1 1,0-1-1,0 0 0,-1 0 0,0 0 0,-1 0 0,0-1 0,-1 1 1,0-4-21,-17-59 138,16 71-130,0 1 0,0-1-1,0 0 1,0 1 0,0-1-1,0 1 1,0-1 0,-1 1 0,1-1-1,0 1 1,-1 0 0,1 0-1,-1 0 1,0 0 0,1 0 0,-1 0-1,0 0 1,0 0 0,1 1-1,-1-1 1,0 1 0,0-1 0,0 1-1,0 0 1,0 0 0,0 0 0,0 0-1,0 0 1,1 0 0,-1 0-1,0 1 1,0-1 0,0 1 0,0-1-1,0 1 1,1 0 0,-3 0-8,-1 4 4,0 1 1,0-1 0,0 1-1,1 0 1,0 1 0,0-1-1,1 0 1,0 1 0,0 0-1,0 0 1,1 0 0,0 0-1,0 0 1,1 1 0,-1-1-1,2 0 1,-1 1 0,1-1-1,0 1 1,2 5-5,-2-11 0,-2 14 20,1 0-1,0-1 1,1 1 0,1-1 0,1 1-1,0-1 1,1 1 0,1-1 0,0 0-1,1 0 1,0-1 0,1 1 0,1-1-1,1 0 1,0 0-20,-3-11-2,1 1-1,-1-1 1,1 0-1,0-1 1,0 0-1,0 0 1,0 0-1,0 0 1,1-1-1,-1 0 1,0 0-1,1-1 1,-1 0-1,1 0 1,-1 0-1,0-1 1,1 0-1,-1 0 1,0-1-1,0 0 1,0 0-1,0 0 1,0-1-1,0 0 1,0 0-1,-1 0 1,0-1-1,0 1 1,0-1-1,0-1 1,3-2 2,30-20-779</inkml:trace>
  <inkml:trace contextRef="#ctx0" brushRef="#br0" timeOffset="940886.119">21256 11753 21933,'-48'-17'4765,"-25"54"-2629,66-27-2115,1 1 0,-1 1 0,2-1 0,-1 1 0,2 0 0,0 0 0,0 1 0,1-1 0,0 1 0,1 0 0,1 0 0,0-1 0,1 1 0,0 0 0,1 0 0,0 0 0,1 0 0,1-1 0,0 1 0,4 10-21,-6-20-16,0 1 0,0-1 0,0 1-1,0-1 1,1 1 0,-1-1 0,1 0-1,0 0 1,0 0 0,0 0 0,0 0-1,1-1 1,-1 1 0,1 0 0,0-1 0,0 0-1,0 0 1,0 0 0,0 0 0,0 0-1,0-1 1,1 1 0,-1-1 0,0 0-1,1 0 1,-1 0 0,1 0 0,0-1-1,2 1 17,25-14-1226,5-13-477</inkml:trace>
  <inkml:trace contextRef="#ctx0" brushRef="#br0" timeOffset="941174.506">21515 11564 20708,'-9'13'638,"0"-1"-1,1 1 0,0 0 0,1 1 0,1 0 1,0 0-1,0 0 0,-2 15-637,0 3 62,2 1 1,1 1-1,2-1 0,1 1 1,3 28-63,-2-56 9,1 0 1,0 1-1,0-1 1,0 0 0,1 0-1,0 1 1,1-1 0,-1 0-1,1 0 1,0 0 0,0 0-1,1 0 1,0-1-1,0 1 1,0-1 0,1 0-1,0 0 1,0 0-10,-2-5 22,1 0-1,-1 0 1,1 0 0,-1 0 0,0-1-1,1 1 1,-1-1 0,0 0 0,0 1-1,1-1 1,-1 0 0,0 0 0,0-1-1,0 1 1,0 0 0,0-1 0,-1 1-1,1-1 1,0 0 0,0 1 0,-1-1-1,0 0 1,1 0 0,-1 0-1,0 0 1,0 0 0,0-1 0,0 1-1,0 0 1,0 0 0,-1-1 0,1 1-1,-1-3-21,11-26 109,-3 0 0,0-1 0,-2-1 0,-1 1 0,-2-1 0,-1 0 0,-2 1-1,-1-1 1,-2 0 0,-1 0 0,-4-14-109,-11-20 45,10 70-166,8 106-1419,1-67 267,0-4 993</inkml:trace>
  <inkml:trace contextRef="#ctx0" brushRef="#br0" timeOffset="941578.739">21638 11252 18092,'-1'125'2957,"-1"10"-1077,6-1 0,13 70-1880,17-73 370,-34-130-366,0 0 1,-1 1-1,2-1 1,-1 0-1,0 0 1,0 0-1,0 0 1,0 1-1,1-1 1,-1 0-1,1 0 1,-1 0-1,1 0 1,-1 0-1,1 0 1,-1 0-1,1 0 1,0 0-1,0 0 1,-1 0-1,1 0 1,0-1-1,0 1 1,0 0-1,0-1 1,0 1-1,0 0 1,0-1-1,0 1 1,0-1-1,1 0 1,-1 1-1,0-1 1,0 0-1,0 0 1,0 1-1,1-1 1,-1 0-1,0 0 1,0 0-1,0-1 1,0 1-1,1 0 1,-1 0-1,0-1 1,0 1-1,0 0 1,0-1-1,0 1 1,0-1-1,0 0 1,0 1-1,0-1 1,0 0-1,0 1 1,0-1-1,0 0 1,0 0-5,28-72 245,-11-36-102,-4-1 0,-4 0 0,-6 0-1,-9-104-142,3 114 231,11 92 12,7 78-62,4 108 262,-15-113-207,2 0 0,4 0 0,2-1 0,6 7-236,-18-66 8,-1-2-1,1 1-1,0-1 0,0 1 0,0-1 0,0 0 1,0 0-1,1 0 0,-1 1 0,1-1 1,0-1-1,0 1 0,0 0 0,0 0 1,1-1-1,-1 1 0,1-1 0,0 0 0,-1 0 1,4 2-7,6-10-158,1-9-207</inkml:trace>
  <inkml:trace contextRef="#ctx0" brushRef="#br0" timeOffset="941894.939">22085 11506 20140,'39'49'4902,"-38"-48"-4851,1 0-1,0 0 1,-1 0-1,1 0 1,0 0-1,0-1 1,-1 1-1,1-1 1,0 1-1,0-1 1,0 1-1,0-1 1,0 0 0,-1 0-1,1 0 1,0 0-1,0 0 1,0-1-1,0 1 1,0 0-1,0-1 1,-1 0-1,1 1 1,0-1-1,0 0 1,-1 0-1,1 0 1,0 0-1,-1 0 1,1 0-1,0-1-50,5-7 47,0 1-1,0-1 0,-1-1 0,0 1 1,0-1-1,-1 0 0,-1-1 1,0 1-1,0-1 0,-1 0 0,0 0 1,-1 0-1,0 0 0,-1 0 1,0 0-1,-1-1 0,0-4-46,-19-36 750,18 51-737,0 0-1,1 1 1,-1-1-1,0 0 1,1 1-1,-1-1 1,0 1-1,0-1 1,0 1-1,0 0 1,1-1-1,-1 1 1,0 0-1,0 0 1,0 0 0,0-1-1,0 1 1,0 0-1,0 0 1,0 0-1,0 0 1,1 0-1,-1 1 1,0-1-1,0 0 1,0 0-1,0 1 1,0-1-1,0 0 1,1 1-1,-1-1 1,0 1-1,0-1 1,0 1-1,1-1 1,-1 1-1,0 0 1,1-1-1,-1 1 1,1 0-1,-1 0 1,1-1-1,-1 1 1,1 0-1,-1 0 1,1 0-1,0-1 1,-1 1-1,1 0 1,0 0-1,0 0 1,0 0-1,-1 0 1,1 0-1,0 0 1,0 0-1,1 0 1,-1 0-1,0 0-12,-10 32 13,2 0 0,1 1 0,2-1 0,1 2 0,1-1 0,2 0 0,2 10-13,-1-23 0,-1-9-2,1 0 1,0 0 0,1 0-1,0 0 1,1 0-1,0-1 1,1 1-1,0-1 1,2 2 1,-5-12-1,0 0 1,0 0 0,1 0-1,-1 0 1,1 0-1,-1 0 1,0 0 0,1 0-1,0 0 1,-1 0-1,1 0 1,0-1-1,-1 1 1,1 0 0,0 0-1,0-1 1,0 1-1,-1-1 1,1 1 0,0 0-1,0-1 1,0 1-1,0-1 1,0 0 0,0 1-1,0-1 1,0 0-1,0 0 1,0 0-1,0 0 1,1 1 0,-1-1-1,0-1 1,0 1-1,0 0 1,0 0 0,0 0-1,0-1 1,0 1-1,0 0 1,0-1 0,0 1-1,0-1 1,0 1-1,0-1 1,-1 1-1,2-1 2,35-43-489,-5-8-927,4-12-411</inkml:trace>
  <inkml:trace contextRef="#ctx0" brushRef="#br0" timeOffset="942181.492">22489 11318 19580,'0'0'1573,"-9"3"2281,7-2-3819,-1 0 1,1 1 0,-1-1-1,1 1 1,0 0-1,0-1 1,0 1 0,0 0-1,0 0 1,0 0-1,0 0 1,1 1 0,-1-1-1,1 1 1,-1-1 0,1 0-1,0 1 1,0 0-1,0-1 1,1 1 0,-1 0-1,0-1 1,1 1 0,0 0-1,0 0 1,0 0-1,0-1 1,0 1 0,0 0-1,1 0 1,-1 0-36,1 18 58,1 0 0,0 0-1,2-1 1,0 1 0,1-1 0,1 0 0,1 0 0,6 10-58,-12-28-8,1 0 0,0-1 0,-1 1 1,1-1-1,0 1 0,0-1 0,0 0 1,0 0-1,0 0 0,0 0 0,0 0 1,0 0-1,0 0 0,0-1 0,1 1 1,-1-1-1,0 1 0,0-1 0,1 0 1,-1 0-1,0 0 0,1 0 0,-1-1 1,0 1-1,0-1 0,1 1 0,-1-1 1,0 0-1,0 0 0,0 0 0,0 0 1,0 0-1,0 0 0,0 0 0,0-1 1,-1 1-1,1-1 0,0 1 0,-1-1 1,1 0-1,-1 0 0,0 1 0,1-1 1,-1 0-1,0 0 0,0 0 0,0-1 1,-1 1-1,1 0 0,0 0 0,-1 0 1,1-1-1,-1 1 8,54-133-2926,-32 48-1299</inkml:trace>
  <inkml:trace contextRef="#ctx0" brushRef="#br0" timeOffset="942686.877">22622 10694 13123,'-1'108'9039,"12"213"-5993,-5-274-2833,2 0 1,1-1-1,3 0 1,2 0-1,1-2 0,3 0 1,20 36-214,-18-55 534,-12-29 177,-13-47-24,-4 17-637,-2 1 1,-1 1-1,-1 0 0,-2 0 1,-1 1-1,-1 1 0,-7-7-50,22 34-26,-6 7-95,9 1 114,0 1 0,0-1-1,1 1 1,0-1-1,0 0 1,0 1-1,1-1 1,0 0-1,0-1 1,0 1-1,0 0 1,1-1-1,-1 0 1,1 0-1,4 3 8,-5-4 0,0-1-1,0 1 1,0-1 0,1 1-1,-1-1 1,1 0-1,0 0 1,-1-1-1,1 1 1,0-1-1,0 0 1,0 0-1,0 0 1,0-1-1,1 1 1,-1-1-1,0 0 1,0 0-1,0 0 1,0-1-1,0 1 1,0-1-1,0 0 1,0-1-1,0 1 1,0 0-1,0-1 1,-1 0-1,1 0 1,0 0-1,-1 0 1,0-1-1,2-1 1,7-5 4,-1-1 1,1-1-1,-2 0 0,1-1 0,-2 0 0,0 0 1,0-1-1,2-6-4,-5 11 9,0-1 0,-1 0 1,0-1-1,0 1 0,-1-1 1,0 0-1,-1 0 0,0 0 1,-1 0-1,0 0 0,-1-1 1,0 1-1,0-1 0,-1 1 1,-1-8-10,0 18 1,0-1-1,1 1 1,-1 0 0,0 0 0,0 0-1,0 0 1,1 0 0,-1 0 0,0 0 0,0 1-1,0-1 1,1 0 0,-1 0 0,0 0-1,0 1 1,1-1 0,-1 1 0,0-1-1,1 0 1,-1 1 0,0-1 0,1 1 0,-1-1-1,1 1 1,-1 0 0,1-1 0,-1 1-1,1-1 1,-1 1 0,1 0 0,0 0 0,-1-1-1,1 1 1,0 0 0,-1 0 0,1-1-1,0 1 1,0 0 0,0 0 0,0-1-1,0 1 1,0 0 0,0 0 0,0 0 0,0 0-1,-9 29 13,1 1 1,2 0 0,1 0-1,1 0 1,1 1 0,2-1-1,2 1 1,2 12-14,18 19 20,-20-62-23,0 0 0,0 0 0,-1 0 0,1-1 0,0 1-1,0 0 1,0 0 0,0-1 0,0 1 0,1-1 0,-1 1 0,0-1 0,0 1-1,0-1 1,0 0 0,0 0 0,1 1 0,-1-1 0,0 0 0,0 0 0,0 0-1,1 0 1,-1-1 0,0 1 0,0 0 0,0 0 0,1-1 0,-1 1 0,0-1-1,0 1 1,0-1 0,0 1 0,0-1 0,0 1 0,0-1 0,0 0-1,0 0 1,0 0 0,0 0 0,-1 1 0,1-1 0,0 0 0,-1 0 0,1 0-1,0 0 1,-1-1 0,1 1 0,-1 0 0,0 0 0,1 0 0,-1 0 0,0 0-1,0-2 4,22-41-936,0-15-773</inkml:trace>
  <inkml:trace contextRef="#ctx0" brushRef="#br0" timeOffset="943042.251">23174 10966 22357,'-79'279'3815,"78"-274"-3766,0-2-27,0 0 0,1 1-1,-1-1 1,1 0 0,-1 1 0,1-1 0,0 1 0,0-1 0,0 0 0,1 1 0,-1-1 0,1 0 0,0 1 0,0-1 0,0 0 0,0 0 0,1 0 0,-1 0 0,3 3-22,22-26 53,-11-8-55,-1-1 0,-1 0 0,-2 0 0,0-1 0,-3-1 0,0 1 0,-2-2 0,-1 1 0,-2 0 0,-1-1 0,-1 0 0,-2-8 2,4-24-3,-2-82 174,-1 194 33,1 1 1,3-1-1,2 0 0,2-1 0,1 0 1,15 39-205,28-3 407,-50-81-426,0 0 1,0 0-1,1-1 0,-1 1 0,1-1 1,-1 1-1,1-1 0,0 0 0,0 0 1,-1 0-1,1 0 0,0-1 1,0 1-1,0-1 0,0 1 0,0-1 1,0 0-1,0 0 0,0-1 0,0 1 1,0 0-1,0-1 0,-1 0 0,1 0 1,0 0-1,0 0 0,0 0 1,-1 0-1,1-1 0,-1 1 0,1-1 1,-1 0 18,33-27-3480</inkml:trace>
  <inkml:trace contextRef="#ctx0" brushRef="#br0" timeOffset="944173.617">23818 10489 21485,'20'214'3312,"-8"-118"-3165,20 104 189,-32-199-323,0 0 1,0 0-1,-1-1 1,1 1-1,0 0 0,0 0 1,0 0-1,0 0 0,1 0 1,-1 0-1,0 0 0,0 0 1,0 0-1,1 0 0,-1-1 1,0 1-1,1 0 1,-1 0-1,1 0 0,-1-1 1,1 1-1,0 0 0,-1 0 1,1-1-1,0 1 0,-1 0 1,1-1-1,0 1 0,0-1 1,-1 1-1,1-1 1,0 0-1,0 1 0,0-1 1,0 0-1,0 1 0,-1-1 1,1 0-1,0 0 0,0 0 1,0 0-1,0 0 1,0 0-1,0 0 0,0 0 1,0 0-1,0 0 0,0-1 1,0 1-1,-1 0 0,1 0 1,0-1-1,0 1 0,0-1 1,0 1-1,-1-1 1,1 1-1,0-1 0,-1 0 1,2 0-14,31-52 533,84-199-12,-117 250-523,1 0 0,0 0 0,0 0 0,0 0 0,0 0-1,0 0 1,1 0 0,-1 1 0,0-1 0,1 0 0,-1 1-1,1-1 1,0 1 0,-1 0 0,1 0 0,0-1 0,0 1-1,0 0 1,0 1 0,0-1 0,0 0 0,0 0-1,0 1 1,0-1 0,0 1 0,1 0 0,-1 0 0,0 0-1,0 0 1,0 0 0,0 0 0,0 0 0,1 1 0,-1-1-1,0 1 1,0 0 0,0-1 0,0 1 0,0 0 0,0 0-1,0 0 1,-1 0 0,1 1 0,0-1 0,-1 0-1,1 1 1,0-1 0,-1 1 0,0 0 0,1 0 0,-1-1-1,0 1 1,0 0 0,0 0 2,6 14 58,-1 1-1,-1 0 1,0-1 0,-1 1-1,-1 1 1,-1-1 0,0 0-1,-1 1 1,-1-1-1,-1 1 1,0-1 0,-1 1-1,-1-1 1,-1 2-58,3-15 50,0 1 1,0 0-1,0-1 0,-1 1 1,1-1-1,-1 1 0,0-1 1,-1 0-1,1 0 0,-1 0 1,1 0-1,-1 0 0,0 0 1,-1-1-1,1 0 0,0 1 1,-1-1-1,0-1 0,0 1 1,0 0-1,0-1 0,0 0 1,-1 0-1,1 0 0,-1 0 1,1-1-1,-1 0 0,1 0 1,-1 0-1,0 0 0,1-1 1,-1 0-1,0 0 0,0 0 1,-3-1-51,-1 0-6,0-1 0,1 0 1,-1-1-1,1 1 1,0-2-1,0 1 0,0-1 1,0 0-1,1-1 1,-1 0-1,1 0 0,0 0 1,1-1-1,-1 0 1,-2-4 5,9 10-31,-1 0 1,1 0 0,-1 0 0,1-1-1,0 1 1,-1 0 0,1 0 0,0-1-1,-1 1 1,1 0 0,0-1 0,-1 1-1,1 0 1,0-1 0,-1 1 0,1-1-1,0 1 1,0 0 0,0-1 0,-1 1-1,1-1 1,0 1 0,0-1 0,0 1-1,0-1 1,0 1 0,0-1 0,0 1-1,0-1 1,0 1 0,0 0 0,0-1-1,0 1 1,0-1 0,1 1 0,-1-1-1,0 1 1,0-1 0,0 1 0,1 0-1,-1-1 1,0 1 0,0-1 0,1 1-1,-1 0 1,0-1 0,1 1-1,-1 0 1,0 0 0,1-1 0,-1 1-1,1 0 1,-1 0 0,0-1 0,1 1-1,-1 0 1,1 0 0,-1 0 0,1 0-1,-1 0 1,1 0 0,-1-1 0,1 1-1,-1 0 1,0 0 0,1 1 0,-1-1-1,1 0 1,0 0 30,37 7-2095,-36-7 2131,35 10 1445</inkml:trace>
  <inkml:trace contextRef="#ctx0" brushRef="#br0" timeOffset="944619.279">24330 10611 15203,'-2'2'3372,"-11"37"1133,12 38-4147,1-61-10,19 104 491,-19-119-821,0 0-1,0 0 0,0-1 1,0 1-1,0 0 1,0-1-1,1 1 0,-1 0 1,0-1-1,0 1 1,1 0-1,-1-1 0,0 1 1,1-1-1,-1 1 1,1 0-1,-1-1 0,0 1 1,1-1-1,0 1 1,-1-1-1,1 0 1,-1 1-1,1-1 0,-1 1 1,1-1-1,0 0 1,-1 0-1,1 1 0,0-1 1,-1 0-1,1 0 1,0 0-1,-1 0 0,1 0 1,0 0-1,-1 0 1,1 0-1,0 0 0,0 0 1,-1 0-1,1 0 1,0 0-1,-1 0 0,1-1 1,0 1-1,-1 0 1,1-1-1,-1 1 0,1 0 1,0-1-1,-1 1 1,1-1-1,-1 1 0,1-1 1,-1 1-1,1-1 1,-1 0-18,25-41 815,-22 37-741,76-172 849,-79 176-925,1 0 0,-1 0 0,0 0 0,1 0 0,-1 0-1,0 0 1,1 0 0,-1 0 0,1 1 0,-1-1 0,1 0 0,0 0 0,-1 0 0,1 0-1,0 1 1,0-1 0,0 0 0,-1 1 0,1-1 0,0 1 0,0-1 0,0 1-1,0-1 1,0 1 0,0 0 0,0-1 0,0 1 0,0 0 0,0 0 0,0 0-1,0 0 1,0 0 0,0 0 0,1 0 0,-1 0 0,0 0 0,0 0 0,0 0-1,0 1 1,0-1 0,0 0 0,0 1 0,0-1 0,-1 1 0,1-1 0,0 1 0,0 0-1,0-1 1,0 1 0,-1 0 0,1 0 0,0-1 0,0 1 0,-1 0 0,1 0-1,0 1 3,27 58-151,-25-53 153,105 377 290,-63-199 328,-44-183-601,-1-1 0,1 0-1,-1 0 1,1 1 0,-1-1-1,0 0 1,0 1 0,0-1-1,0 0 1,0 1-1,0-1 1,0 0 0,0 1-1,0-1 1,-1 0 0,1 1-1,0-1 1,-1 0 0,0 1-1,1-1 1,-1 0 0,1 0-1,-1 0 1,0 0-1,0 0 1,0 0 0,0 0-1,0 0 1,0 0 0,0 0-1,0 0 1,0 0 0,0-1-1,0 1 1,0 0 0,-1-1-1,1 1 1,0-1 0,-1 0-1,1 1 1,0-1-1,-1 0 1,1 0 0,0 1-1,-1-1 1,1 0 0,0-1-1,-1 1 1,1 0 0,0 0-1,-1 0 1,1-1 0,0 1-1,0-1 1,-1 1 0,0-1-19,-9-5 74,-1 0 1,1-1-1,0-1 1,0 1-1,1-2 1,0 1-1,0-1 1,1-1-1,1 0 1,-1 0-1,2-1 1,-1 0-1,1 0 1,1 0-1,0-1 1,-3-10-75,6 15-11,0-1 1,0 1-1,1-1 1,0 0-1,0 1 1,1-1-1,0 0 1,0 0-1,1 0 1,0 0-1,1 0 0,-1 0 1,2 0-1,-1 0 1,1 0-1,0 1 1,0-1-1,1 1 1,0-1-1,1 1 1,0 0-1,0 0 1,0 0-1,1 1 1,0 0-1,0 0 0,0 0 1,1 0-1,1 0 11,25-18-888,4-5-816</inkml:trace>
  <inkml:trace contextRef="#ctx0" brushRef="#br0" timeOffset="945577.648">24793 10151 21677,'30'161'3058,"-15"-76"-2568,3 0 0,3-1-1,22 49-489,-19-88 546,-18-51-74,-5-21-292,-2 1-1,0-1 1,-1 1 0,-2-1 0,-1 1-1,-7-23-179,7 24 45,-40-153 77,49 198-143,1 0 0,1 0 0,0-1 0,1 0 0,2 0 0,0 0-1,0-1 1,2 0 0,0-1 0,1-1 0,1 0 0,1 0 0,8 7 21,-19-21 8,0 0 1,-1 0-1,1-1 0,0 0 1,0 1-1,0-1 1,0 0-1,0 0 0,0-1 1,0 1-1,0 0 1,0-1-1,0 0 0,0 0 1,0 0-1,1 0 1,-1-1-1,0 1 0,0-1 1,0 1-1,0-1 1,0 0-1,0 0 1,0-1-1,-1 1 0,1-1 1,0 1-1,0-1 1,-1 0-1,0 0 0,1 0 1,-1 0-1,0 0 1,1-2-9,52-94 493,-48 76-450,0 0 0,-1-1 0,-1 1 0,-2-1 0,0 0 0,-1 0 0,-2-1 0,0 1 0,-1 0 0,-1 0 1,-2 0-1,0 0 0,-1 0 0,-2 1 0,0 0 0,-7-13-43,-1 9-8,15 26 6,0 0 1,-1 0-1,1 0 1,0-1-1,-1 1 1,1 0-1,-1 0 0,1 0 1,0 0-1,-1 0 1,1 0-1,0 0 0,-1 0 1,1 0-1,-1 0 1,1 0-1,0 0 1,-1 0-1,1 0 0,0 0 1,-1 0-1,1 0 1,0 1-1,-1-1 0,1 0 1,0 0-1,-1 0 1,1 1-1,0-1 1,-1 0-1,1 0 0,0 1 1,0-1-1,-1 0 1,1 1-1,0-1 0,0 0 1,0 0-1,-1 1 1,1-1-1,0 1 1,0-1-1,0 0 0,0 1 1,0-1-1,0 0 1,0 1-1,0-1 0,0 0 1,0 1-1,0-1 1,0 1-1,0-1 1,0 0-1,0 1 0,0-1 1,0 0-1,0 1 1,0-1-1,1 0 0,-1 1 1,0-1-1,0 0 1,0 1-1,1-1 1,-1 0-1,0 1 0,0-1 1,1 0-1,-1 0 2,0 3-8,-3 92-31,5 0 0,4-1 0,7 30 39,-12-115 2,0-2-2,-1 0 0,1 0 1,0 0-1,0 0 0,1 0 0,-1 0 0,2-1 0,-1 1 0,1 0 0,0-1 0,0 0 0,1 0 1,0 0-1,0 0 0,0 0 0,1-1 0,3 3 0,-4-7 2,0 0-1,0 0 1,0 0-1,1-1 1,-1 0-1,0 0 1,0 0 0,0-1-1,0 1 1,1-1-1,-1 0 1,0 0-1,0 0 1,0-1 0,-1 1-1,1-1 1,0 0-1,-1 0 1,1 0 0,-1-1-1,1 1 1,-1-1-1,0 0 1,0 0-1,0 0 1,-1 0 0,3-4-2,10-9 12,0-1 0,-1 0 0,-2-1 0,1-1 0,-2 0 0,-1-1 0,0 0 0,-1 0 1,-1-1-1,-2 0 0,0 0 0,-1-1 0,0-5-12,-5 26 1,1-1 0,0-1 0,0 0 0,0 0 0,-1 0 0,0 0 0,1 0 0,-1 0 0,0 0 0,-1 1 0,1-1 0,0 0 0,-1 0 0,0 0 0,1 0 0,-1 0 0,0 1 0,0-1 0,-1 0 0,1 1 0,-1-1 0,1 1 0,-1-1 0,0 1-1,-19 30-32,16 2 18,1 0 0,1 0 0,1 0-1,2 0 1,3 29 14,15 32-4,-17-89 4,-1 0 1,1 0-1,0 0 0,0 0 1,0 0-1,0 0 0,0 0 1,1 0-1,-1 0 1,1-1-1,-1 1 0,1 0 1,-1-1-1,1 1 0,0-1 1,0 0-1,0 1 0,0-1 1,0 0-1,0 0 1,0 0-1,0-1 0,0 1 1,0 0-1,0-1 0,1 0 1,-1 1-1,0-1 0,0 0 1,1 0-1,-1 0 0,0 0 1,0-1-1,1 1 1,-1-1-1,0 1 0,0-1 1,2 0-1,27-15 22</inkml:trace>
  <inkml:trace contextRef="#ctx0" brushRef="#br0" timeOffset="946494.844">25863 9706 20060,'-13'29'2289,"9"-12"-2143,1 0-1,0 0 1,2 0 0,0 0-1,1 1 1,0-1 0,2 0 0,2 11-146,-2-9 71,8 66 330,4-2 0,4 0 0,4-1-1,3 0 1,3-2 0,39 73-401,-36-102 1293,-21-73 5,-12-16-1184,-2-1 1,-2 1-1,-1-1 0,-2 2 0,-2-1 1,-1 1-1,-2 1 0,-2 1 0,-11-21-114,23 49 0,-11-23-13,15 30 11,0 0 0,0 1 0,0-1 0,0 0 0,0 0 0,0 1 0,0-1 0,0 0 0,0 0-1,0 1 1,0-1 0,0 0 0,-1 0 0,1 1 0,0-1 0,0 0 0,0 0 0,0 1 0,0-1-1,0 0 1,-1 0 0,1 0 0,0 1 0,0-1 0,0 0 0,-1 0 0,1 0 0,0 0 0,0 1 0,0-1-1,-1 0 1,1 0 0,0 0 0,0 0 0,-1 0 0,1 0 0,0 0 0,0 0 0,-1 0 0,1 0-1,0 0 1,0 0 0,-1 0 0,1 0 0,0 0 0,-1 0 0,1 0 0,0 0 0,0 0 0,-1 0 0,1 0-1,0 0 1,0-1 2,0 17-17,1 0 0,0 0 0,1 0 0,1 0 0,1 0 0,0-1 0,1 1 1,0-1-1,2 0 0,0-1 0,7 12 17,-13-23-1,1-1 1,-1 1-1,1-1 1,0 0 0,0 0-1,0 0 1,0 0-1,0 0 1,0 0 0,1 0-1,-1-1 1,1 1-1,-1-1 1,1 0 0,-1 0-1,1 0 1,0 0-1,0 0 1,-1 0 0,1-1-1,0 1 1,0-1-1,0 0 1,0 0 0,-1 0-1,1 0 1,0 0-1,0-1 1,0 1 0,0-1-1,-1 0 1,1 0-1,0 0 1,-1 0 0,1 0-1,0-1 1,-1 1-1,0-1 1,1 1-1,-1-1 1,0 0 0,0 0-1,0-1 1,16-16 12,-2-1-1,0 0 1,-1-2-1,-2 1 1,0-2-1,-1 0 1,1-6-12,57-95 65,-70 123-67,0 0 1,1 0 0,-1 0-1,1 0 1,-1 0 0,1 0-1,0 0 1,-1 1 0,1-1 0,0 0-1,0 0 1,-1 1 0,1-1-1,0 1 1,0-1 0,0 1-1,0-1 1,0 1 0,0-1-1,0 1 1,0 0 0,0-1 0,0 1-1,0 0 1,0 0 0,0 0-1,0 0 1,0 0 0,0 0-1,0 0 1,0 0 0,0 0-1,0 1 1,0-1 0,0 0 0,0 1-1,0-1 1,0 0 0,0 1-1,0-1 1,-1 1 0,1 0-1,0-1 1,0 1 0,0 0-1,-1-1 1,1 1 0,0 0-1,-1 0 1,1 0 0,0 0 1,28 56-84,-24-45 88,5 13-1,-8-17 10,0-1-1,1 1 0,0-1 0,1 0 0,0 0 0,0 0 0,0 0 1,0-1-1,1 0 0,1 0 0,-1 0 0,3 2-12,-6-8 15,0-1 0,0 1-1,0 0 1,-1-1 0,1 1-1,0-1 1,0 1 0,0-1-1,0 0 1,0 0 0,-1 0 0,1 0-1,0 0 1,-1 0 0,1 0-1,-1-1 1,0 1 0,1 0-1,-1-1 1,0 1 0,0-1-1,1 0 1,-1 1 0,-1-1-1,1 0 1,0 0 0,0 0-1,-1 1 1,1-1 0,-1 0 0,1 0-1,-1-2-14,3-2 32,27-61 122,69-120-46,-98 186-110,-1-1 0,0 1 0,1 0-1,0 0 1,-1-1 0,1 1 0,0 0-1,0 0 1,0 0 0,0-1-1,0 1 1,0 0 0,0 0 0,0 1-1,0-1 1,0 0 0,0 0 0,1 0-1,-1 1 1,0-1 0,0 1-1,1-1 1,-1 1 0,1-1 0,-1 1-1,0 0 1,1 0 0,-1 0 0,1 0-1,-1 0 1,1 0 0,-1 0-1,0 0 1,1 0 0,-1 1 0,1-1-1,-1 0 1,0 1 0,1 0 0,-1-1-1,0 1 1,0 0 0,1-1-1,0 2 3,73 190-57,-74-191 57,-1-1-1,0 1 1,0-1 0,1 1-1,-1-1 1,1 1 0,-1-1-1,0 1 1,1-1 0,-1 0-1,1 1 1,-1-1 0,1 0-1,-1 1 1,1-1 0,-1 0 0,1 1-1,-1-1 1,1 0 0,-1 0-1,1 0 1,-1 0 0,1 0-1,0 0 1,-1 0 0,1 1-1,-1-2 1,1 1 0,0 0-1,-1 0 1,1 0 0,-1 0-1,1 0 1,-1 0 0,1-1-1,-1 1 1,1 0 0,-1 0-1,1-1 1,-1 1 0,1 0-1,-1-1 1,1 1 0,-1-1-1,1 1 1,-1 0 0,0-1-1,1 1 1,-1-1 0,0 1-1,1-1 1,-1 1 0,0-1-1,0 1 1,0-1 0,1 0-1,-1 1 1,0-1 0,0 1-1,0-1 1,0 0 0,11-39-335,-6-4-367,-2-6 1512</inkml:trace>
  <inkml:trace contextRef="#ctx0" brushRef="#br0" timeOffset="946757.849">26774 9702 20220,'0'11'937,"1"4"-473,1 0-256,1-1 3985</inkml:trace>
  <inkml:trace contextRef="#ctx0" brushRef="#br0" timeOffset="947097.111">27136 9746 22029,'-11'6'185,"0"1"0,0 1 0,1 0 1,0 0-1,0 1 0,1 0 0,0 1 1,0 0-1,2 0 0,-1 1 0,1 0 0,1 0 1,0 1-1,0 0 0,1 0 0,1 0 1,0 1-1,-2 10-185,5-21 15,1 0 0,-1 1-1,0-1 1,1 0 0,0 0 0,0 0 0,-1 1 0,1-1 0,1 0 0,-1 1-1,0-1 1,0 0 0,1 0 0,0 0 0,-1 1 0,1-1 0,0 0 0,0 0 0,0 0-1,0 0 1,0 0 0,1 0 0,-1-1 0,0 1 0,1 0 0,0-1 0,-1 1-1,1-1 1,0 1 0,0-1 0,0 0 0,0 0 0,0 0 0,0 0 0,0 0 0,0 0-1,0 0 1,0-1 0,0 1 0,1-1 0,-1 0 0,0 1 0,0-1 0,1 0-1,-1 0 1,0-1 0,0 1 0,1 0 0,-1-1 0,1 0-15,10-6 26,0-1 0,-1 0 0,-1-1 0,0 0-1,0-1 1,0-1 0,-1 1 0,-1-2 0,0 1 0,-1-1 0,0 0 0,0-1 0,-1 0 0,3-10-26,61-146 133,-60 169-190,-4 55-11,9 95 448,-16-149-363,0 0 0,1 0 1,-1 0-1,0 1 0,1-1 0,-1 0 1,1-1-1,-1 1 0,1 0 1,-1 0-1,1 0 0,-1 0 1,1 0-1,0 0 0,0-1 0,-1 1 1,1 0-1,0-1 0,0 1 1,0 0-1,0-1 0,0 1 0,0-1 1,0 0-1,0 1 0,0-1 1,0 0-1,0 1 0,0-1 1,0 0-1,0 0 0,0 0 0,0 0 1,0 0-1,0 0 0,0 0 1,0 0-1,1-1 0,-1 1 0,0 0 1,0-1-1,0 1 0,0 0 1,-1-1-1,1 1 0,0-1 0,0 0 1,0 1-1,0-1 0,0 0-17,41-45 472,150-225-103,-192 269-371,1 0-1,-1 1 1,1-1-1,0 1 1,0-1-1,-1 1 1,1-1-1,0 1 0,0 0 1,0-1-1,1 1 1,-1 0-1,0 0 1,0 0-1,1 0 1,-1 0-1,1 0 1,-1 0-1,1 0 0,-1 0 1,1 1-1,-1-1 1,1 1-1,0-1 1,-1 1-1,1 0 1,0-1-1,-1 1 0,1 0 1,0 0-1,-1 0 1,1 1-1,0-1 1,-1 0-1,1 0 1,0 1-1,-1-1 1,1 1-1,0 0 0,-1-1 1,1 1-1,-1 0 1,0 0-1,1 0 1,-1 0-1,0 0 1,1 0-1,-1 0 0,0 1 1,0-1-1,0 0 1,0 1-1,0-1 1,0 1-1,0-1 1,-1 1-1,1 0 3,14 59-38,19 34 56,-33-94-15,0 0-1,0 0 0,0 0 1,0 0-1,0-1 1,0 1-1,0 0 1,0-1-1,1 1 0,-1-1 1,0 1-1,0-1 1,1 1-1,-1-1 1,0 0-1,1 0 1,-1 0-1,1 0 0,-1 0 1,0 0-1,1 0 1,-1 0-1,0 0 1,1-1-1,-1 1 1,0-1-1,0 1 0,1-1 1,-1 1-1,0-1 1,0 0-1,0 1 1,0-1-1,0 0 1,1 0-1,-2 0 0,1 0 1,0 0-1,0 0 1,0 0-1,0 0 1,-1 0-1,1 0 1,0-1-1,-1 1-2,37-57 332,-21 20 690</inkml:trace>
  <inkml:trace contextRef="#ctx0" brushRef="#br0" timeOffset="947468.921">28241 9251 22381,'-67'21'3259,"54"-11"-3079,1 0 1,0 0-1,1 2 0,0-1 0,1 1 0,0 1 0,1 0 1,1 0-1,-7 14-180,6-11 66,1 2 1,0-1-1,1 1 1,1 0-1,1 1 1,1-1-1,0 1 0,2 0 1,0 0-1,1 0 1,1 0-1,1 14-66,-1-31 2,0-1 0,0 0 0,0 1-1,0-1 1,0 1 0,0-1 0,0 1-1,0-1 1,1 0 0,-1 1 0,1-1-1,-1 1 1,1-1 0,-1 0 0,1 0-1,0 1 1,0-1 0,0 0 0,-1 0-1,1 0 1,0 0 0,0 0 0,1 0-1,-1 0 1,0 0 0,0 0 0,0 0-1,1-1 1,-1 1 0,0 0 0,1-1-1,-1 0 1,0 1 0,1-1 0,-1 1-1,1-1 1,-1 0 0,0 0 0,1 0-1,-1 0 1,1 0 0,-1 0 0,1-1-1,-1 1 1,0 0 0,1-1 0,-1 1-1,1-1-1,8-5-25,-1 0 0,1 0 0,-1-2 0,0 1 0,-1-1 0,0 0 0,0-1 0,-1 0 0,4-6 25,0 1-249,31-37-1022</inkml:trace>
  <inkml:trace contextRef="#ctx0" brushRef="#br0" timeOffset="947791.12">28473 9147 17116,'-4'15'2816,"-4"4"681,4 13-2521,0 3-128,5 7-271,2 2-145,9-8-128,2-2-104,5-12-128,5-5-24,-1-11 0,2-6 8,-6-8-168,0-10-512,-9-10-1745</inkml:trace>
  <inkml:trace contextRef="#ctx0" brushRef="#br0" timeOffset="948055.706">28404 8817 24741,'0'0'792,"-1"2"17,-18 27-265,16-6-416,2 3-104,2 1-16,9-2 176,-1-5-1120,1-2 3368</inkml:trace>
  <inkml:trace contextRef="#ctx0" brushRef="#br0" timeOffset="948505.048">28756 9078 21141,'-20'22'3986,"17"31"-3405,3-42-275,13 112 656,-13-124-955,1 1 0,-1-1 0,0 1-1,0-1 1,0 1 0,1-1-1,-1 1 1,0 0 0,1-1-1,-1 1 1,0-1 0,1 1-1,-1 0 1,1-1 0,-1 1 0,0 0-1,1-1 1,-1 1 0,1 0-1,-1 0 1,1 0 0,-1-1-1,1 1 1,-1 0 0,1 0-1,-1 0 1,1 0 0,-1 0 0,1 0-1,-1 0 1,1 0 0,-1 0-1,1 0 1,-1 0 0,1 0-1,-1 0 1,1 1 0,-1-1-1,1 0 1,-1 0 0,1 0 0,-1 1-1,1-1 1,-1 0 0,0 1-1,1-1 1,-1 0 0,1 1-1,-1-1 1,0 1 0,1-1-1,-1 0 1,0 1 0,0-1 0,1 1-1,-1 0-6,16-49 203,13-98-27,-28 143-199,-1 3-13,-1 4 4,-4 13 51,2 0 0,0 1 0,1 0 0,0 0 0,1-1 0,2 1 0,-1 0 0,2 0 0,1 0 0,0-1 0,1 1 0,2 2-19,-6-18 8,1-1-1,-1 0 1,1 1-1,0-1 0,0 0 1,0 1-1,0-1 1,0 0-1,0 0 1,0 0-1,0 0 1,0 0-1,1 0 0,-1 0 1,0 0-1,0-1 1,1 1-1,-1 0 1,1-1-1,-1 1 0,1-1 1,-1 1-1,1-1 1,-1 0-1,1 0 1,-1 0-1,1 0 1,-1 0-1,1 0 0,-1 0 1,1 0-1,-1 0 1,1-1-1,-1 1 1,1-1-1,-1 1 0,1-1 1,-1 1-1,0-1 1,1 0-1,-1 0 1,0 0-1,0 0 1,1 0-1,-1 0 0,0 0 1,0-1-8,52-59 383,-50 57-369,17-26 7,-1-1-1,-2-1 1,-1 0-1,-2-1 1,-1-1 0,-1 0-1,-2-1 1,-1 0-1,-2 0 1,-2-1-1,-1 0 1,-2 0-1,-1 0 1,-2-1 0,-1 1-1,-2 0 1,-2 1-1,-1-1 1,-2 0-21,9 35 0,1 0-1,-1 0 1,0-1-1,0 1 1,0 0 0,0 0-1,0 0 1,0-1 0,-1 1-1,1 0 1,0 0 0,0 0-1,-1 0 1,1 0 0,-1-1-1,1 1 1,-1 0 0,0 0-1,1 0 1,-1 0 0,0 1-1,1-1 1,-1 0 0,0 0-1,0 0 1,0 1 0,0-1-1,0 0 1,0 1 0,0-1-1,0 1 1,0-1 0,0 1-1,0-1 1,-1 1-1,1 0 1,0-1 0,0 1-1,0 0 1,0 0 0,-1 0-1,1 0 1,0 0 0,0 0-1,0 1 1,-1-1 0,1 0-1,0 1 1,0-1 0,0 0-1,0 1 1,0-1 0,0 1-1,0 0 1,0-1 0,0 1-1,0 0 1,0 0 0,0-1-1,0 1 1,1 0 0,-1 0-1,0 0 1,1 0 0,-1 0-1,0 1 1,-10 11-3,0 1-1,1 0 1,1 1 0,1-1-1,0 2 1,0-1-1,2 1 1,0 1-1,1-1 1,0 1 0,1-1-1,1 1 1,1 1-1,0-1 1,2 0-1,0 0 1,0 0 0,2 1-1,0-1 1,1 0-1,1 0 1,0-1-1,1 1 1,1-1 0,1 0-1,0-1 1,1 1-1,1-1 1,0-1-1,2 2 5,-6-8-2,1-1 0,0 0 0,0 0 0,1 0 1,-1-1-1,1 0 0,1 0 0,-1-1 1,1 0-1,0 0 0,0-1 0,1 0 0,-1-1 1,1 1-1,0-2 0,0 1 0,0-1 1,0-1-1,0 1 0,0-1 0,0-1 0,1 0 1,-1 0-1,9-2 1,2-8-1055</inkml:trace>
  <inkml:trace contextRef="#ctx0" brushRef="#br0" timeOffset="949888.734">17040 14172 15723,'1'3'112,"3"19"498,2 0 1,0-1 0,1 0-1,1 0 1,2 0-1,0-1 1,0-1-1,2 0 1,11 14-611,-22-31 21,0-1 0,-1 0 0,1 0 0,0 0 0,0 0 0,0 0 0,0 0 0,-1 0 0,1-1 0,0 1 0,1 0 0,-1 0 0,0-1 0,0 1 0,0-1 0,0 1 0,0-1-1,1 1 1,-1-1 0,0 0 0,0 1 0,1-1 0,-1 0 0,0 0 0,1 0 0,-1 0 0,0 0 0,0 0 0,1-1 0,-1 1 0,0 0 0,0-1 0,1 1 0,-1-1 0,0 1 0,0-1 0,0 1 0,0-1 0,0 0 0,0 0 0,0 1 0,0-1 0,0 0 0,0 0 0,0 0 0,0 0 0,-1 0 0,1 0 0,0 0 0,-1-1 0,1 1 0,-1 0 0,1 0 0,-1 0 0,1-1 0,-1 1 0,0 0 0,0 0 0,0-1 0,0 1 0,0 0 0,0-1-1,0 1-19,70-267 1147,-70 266-1143,1 0 1,-1 0 0,1 0 0,0 0-1,-1 0 1,1 0 0,0 1 0,0-1-1,0 0 1,0 1 0,1-1-1,-1 1 1,0-1 0,1 1 0,-1 0-1,1-1 1,-1 1 0,1 0 0,0 0-1,-1 0 1,1 0 0,0 0-1,0 1 1,-1-1 0,1 0 0,0 1-1,0-1 1,0 1 0,0 0-1,0 0 1,0 0 0,0 0 0,0 0-1,0 0 1,0 0 0,0 1 0,0-1-1,0 1 1,0-1 0,-1 1-1,1 0 1,0-1 0,0 1 0,-1 0-1,1 0 1,0 1 0,-1-1 0,1 0-1,-1 0 1,1 1 0,-1-1-1,0 1 1,0-1 0,1 1 0,-1 0-1,0-1 1,-1 1 0,2 1-6,18 22 248,0 1 0,-2 0 0,0 2 0,-2 0 0,9 23-248,-25-52 16,0 1-1,1-1 1,-1 1-1,0-1 1,0 1-1,1-1 1,-1 1-1,0 0 1,1-1-1,-1 1 1,1-1 0,-1 1-1,1 0 1,-1-1-1,0 1 1,1 0-1,-1-1 1,1 1-1,0 0 1,-1 0-1,1 0 1,-1-1-1,1 1 1,-1 0-1,1 0 1,-1 0 0,1 0-1,0 0 1,-1 0-1,1 0 1,-1 0-1,1 0 1,-1 0-1,1 0 1,0 1-1,-1-1 1,1 0-1,-1 0 1,1 1-1,-1-1 1,1 0 0,-1 0-1,1 1 1,-1-1-1,0 1 1,1-1-1,-1 0 1,1 1-1,-1-1 1,0 1-1,1-1 1,-1 1-1,0-1 1,0 1-16,14-71 292,-11 45-244,2 0 1,0 1-1,2-1 1,1 1-1,1 1 1,7-15-49,-16 36 0,1 1 0,-1-1 0,1 0 0,-1 1 0,1-1 0,0 1 0,-1-1 0,1 1 0,0-1 1,0 1-1,0-1 0,0 1 0,0 0 0,1 0 0,-1 0 0,0 0 0,1 0 0,-1 0 0,0 0 0,1 0 1,-1 0-1,1 0 0,-1 1 0,1-1 0,0 1 0,-1-1 0,1 1 0,0 0 0,-1-1 0,1 1 0,0 0 0,-1 0 1,1 0-1,0 0 0,-1 1 0,1-1 0,0 0 0,-1 1 0,1-1 0,-1 1 0,1-1 0,0 1 0,-1 0 0,0 0 1,1 0-1,-1 0 0,2 1 0,5 9-2,0 2-1,-1-1 1,0 1 0,-1 0 0,0 0 0,-1 1-1,0-1 1,-1 1 0,-1 0 0,-1 1 0,0-1 2,0-9 1,9 85-646,-12-83-352</inkml:trace>
  <inkml:trace contextRef="#ctx0" brushRef="#br0" timeOffset="950340.912">17981 13827 15771,'-9'-26'8969,"-13"38"-7151,13-1-1741,1 1 0,0-1 0,1 1 0,0 1 0,0-1 0,2 1 0,-1 1 0,2-1-1,0 0 1,0 1 0,2 0 0,-1 0 0,2 0 0,0 0 0,0 0 0,2 0 0,0 1 0,1 8-77,-2-22 1,-1 1 1,1-1-1,0 1 0,-1-1 0,1 1 0,0-1 1,0 1-1,0-1 0,0 1 0,0-1 0,0 1 0,0-1 1,1 1-1,-1-1 0,0 0 0,1 1 0,-1-1 1,1 1-1,0-1 0,-1 0 0,1 1 0,0-1 0,0 0 1,0 0-1,0 0 0,0 0 0,0 0 0,0 0 1,0 0-1,0 0 0,1 0 0,-1 0 0,0 0 0,1-1 1,-1 1-1,0-1 0,1 1 0,-1-1 0,1 1 0,-1-1 1,1 0-1,-1 0 0,1 0 0,-1 0 0,1 0 1,-1 0-1,1 0 0,-1 0 0,0 0 0,1-1 0,-1 1 1,1-1-2,48-34 27,-39 26-23,-1 1-1,1 0 1,1 1-1,-1 0 1,1 1-1,1 0 1,-1 1 0,6-2-4,70 4-2,-86 4 1,0-1 1,0 0 0,0 1-1,-1-1 1,1 1 0,0-1-1,0 1 1,-1 0 0,1 0-1,0 0 1,-1 0 0,1 0-1,-1 0 1,1 0 0,-1 0-1,0 1 1,0-1 0,1 1-1,-1-1 1,0 1 0,0-1-1,0 1 1,0 0 0,-1-1-1,1 1 1,0 0-1,-1-1 1,1 1 0,-1 0-1,0 0 1,1 0 0,-1 0-1,0-1 1,0 1 0,0 0-1,0 0 1,-1 0 0,1 0-1,0 0 1,-1-1 0,0 1-1,1 0 1,-1 0 0,0-1-1,0 1 1,-5 9 13,-1 0 0,0-1-1,0 0 1,-1-1 0,-1 1-1,1-2 1,-1 1 0,-1-1 0,-5 4-13,8-7 11,-51 29-916,43-38 1343</inkml:trace>
  <inkml:trace contextRef="#ctx0" brushRef="#br0" timeOffset="950861.913">18088 13554 10546,'18'55'7539,"3"-1"-3544,94 188-1326,-103-219-2430,-4-7-85,0 1 0,1-2 0,1 1 0,1-1 0,0-1 0,0 0 0,12 10-154,-23-24 7,0 0 1,0-1-1,0 1 1,0-1 0,0 1-1,0 0 1,0-1 0,1 1-1,-1-1 1,0 1-1,0 0 1,0-1 0,0 1-1,0 0 1,1-1-1,-1 1 1,0-1 0,0 1-1,1 0 1,-1 0 0,0-1-1,0 1 1,1 0-1,-1-1 1,0 1 0,1 0-1,-1 0 1,0 0 0,1-1-1,-1 1 1,1 0-1,-1 0 1,0 0 0,1 0-1,-1 0 1,1 0 0,-1 0-1,0 0 1,1 0-1,-1 0 1,1 0 0,-1 0-1,0 0 1,1 0 0,-1 0-1,1 0 1,-1 0-1,0 0 1,1 0 0,-1 1-1,0-1 1,1 0-1,-1 0 1,0 1 0,1-1-1,-1 0 1,0 0 0,1 1-1,-1-1 1,0 0-1,0 1 1,1-1 0,-1 0-1,0 1 1,0-1 0,0 0-1,0 1 1,1-1-1,-1 1 1,0-1-8,-7-34 356,-106-184-37,117 216-410,58 95-117,-47-69 197,-10-14 12,0 0-1,1-1 1,0 1-1,1-1 1,0 0-1,0-1 1,1 0-1,0 0 1,0-1-1,1 0 1,4 2-1,-11-8 5,0-2 0,0 1 0,0 0 0,1 0 0,-1-1 1,0 1-1,0-1 0,0 1 0,0-1 0,0 0 0,0 0 0,0 0 0,-1 0 1,1 0-1,0-1 0,0 1 0,-1 0 0,1-1 0,-1 0 0,1 1 1,-1-1-1,0 0 0,1 1 0,-1-1 0,0 0 0,0 0 0,0 0 0,-1 0 1,1 0-1,0 0 0,-1 0 0,1 0 0,-1 0 0,0-1 0,0 1 1,0 0-6,1 1 3,8-35 65,-2 0 0,-1-1 0,-2 0 0,-2 0 0,-1 0 0,-2-12-68,1 28 25,14 39-73,49 169 7,-55-164 53,-5-10 27,1 0 1,0 0 0,1 0 0,1-1-1,0 1 1,1-2 0,0 1 0,0-1-1,6 6-39,-12-17 9,1 1 0,-1-1 0,0 0 0,0 0-1,0 0 1,0-1 0,0 1 0,0 0 0,1 0 0,-1-1-1,0 1 1,0 0 0,0-1 0,0 1 0,0-1 0,0 1-1,0-1 1,0 0 0,-1 1 0,1-1 0,0 0 0,0 0-1,0 0 1,-1 0 0,1 1 0,0-1 0,-1 0 0,1 0-1,-1 0 1,1 0 0,-1 0 0,0 0 0,1-1 0,-1 1-1,0 0 1,0 0 0,0 0 0,1 0 0,-1 0 0,0 0-1,-1-1 1,1 0-9,1 0 8,14-70-839,-8 31-646</inkml:trace>
  <inkml:trace contextRef="#ctx0" brushRef="#br0" timeOffset="951593.539">18453 13418 18332,'0'0'1442,"2"4"115,42 70-538,4-2 0,3-2 0,3-2 0,38 37-1019,-53-76 395,-38-53 21,-7 11-394,-1 0 1,0 0 0,-1 1 0,0 0 0,-1 0 0,0 1 0,-1 0 0,0 0 0,-1 2 0,0-1-1,0 1 1,-9-4-23,19 13-1,0 0-1,0 0 0,0 0 0,-1 1 0,1-1 0,0 1 1,0-1-1,0 1 0,0-1 0,1 1 0,-1-1 1,0 1-1,0 0 0,0 0 0,0-1 0,1 1 0,-1 0 1,0 0-1,0 0 0,1 0 0,-1 0 0,1 0 1,-1 0-1,1 0 0,0 0 0,-1 0 0,1 0 0,0 0 1,-1 0-1,1 0 0,0 0 0,0 0 0,0 1 1,0-1-1,0 0 0,0 0 0,1 0 0,-1 0 0,0 0 1,1 0-1,-1 0 0,0 0 0,1 0 0,-1 0 1,1 0-1,0 0 0,0 1 2,51 64 3,-51-64 1,1-1-1,0 1 0,0-1 0,0 0 1,0 0-1,0 0 0,0 0 0,1 0 1,-1 0-1,0-1 0,0 1 1,1-1-1,-1 0 0,0 1 0,1-1 1,-1 0-1,0 0 0,1 0 1,-1-1-1,0 1 0,1-1 0,-1 1 1,0-1-1,0 0 0,0 0 0,1 0 1,-1 0-1,0 0 0,0 0 1,0 0-1,-1-1 0,1 1 0,0-1 1,1-1-4,4-7 22,0-1 0,-1 0 0,0 0 0,-1 0 0,0-1 0,-1 0 0,0 0 0,-1 0 0,0 0 1,-1 0-1,0-1 0,-1 1 0,-1-1 0,0 1 0,0-1 0,-2-6-22,1 16 28,4 20-23,1 0 0,0 0 0,1 0-1,1 0 1,1 0 0,0-1 0,8 12-5,-5-7 9,57 89 197,-67-109-194,1 0 0,0 0 0,-1 0 0,1 0 0,0 0 0,-1-1-1,1 1 1,0 0 0,0 0 0,0 0 0,0-1 0,0 1-1,0 0 1,0-1 0,0 1 0,0-1 0,0 1 0,0-1 0,0 0-1,0 1 1,0-1 0,0 0 0,1 0 0,-1 0 0,0 0-1,0 0 1,0 0 0,0 0 0,1 0 0,-1 0 0,0-1 0,0 1-1,0 0 1,0-1 0,0 1 0,0-1 0,0 1 0,0-1-1,0 1 1,0-1 0,0 0 0,0 0 0,0 1 0,0-1 0,-1 0-1,1 0 1,0 0 0,-1 0 0,1 0 0,0 0 0,-1 0-12,8-17 48,-1 0 1,-1 0-1,-1-1 1,0 1 0,-1-1-1,-2 0 1,0-1 0,0 1-1,-2 0 1,-1 0-1,-1-12-48,1-15 52,15 60-133,62 154-7,-17-81 112,-59-86-23,1 0-1,0-1 1,-1 0-1,1 1 1,-1-1-1,1 1 1,0-1-1,-1 0 1,1 1-1,0-1 1,-1 0-1,1 0 0,0 1 1,-1-1-1,1 0 1,0 0-1,-1 0 1,1 0-1,0 0 1,0 0-1,-1 0 1,1 0-1,0 0 1,0 0-1,-1-1 1,1 1-1,0 0 1,-1 0-1,1-1 1,0 1-1,-1 0 1,1-1-1,-1 1 1,1-1-1,0 1 1,-1-1-1,1 1 1,-1-1-1,1 1 1,-1-1-1,0 0 1,1 1-1,-1-1 1,0 1-1,1-1 1,-1 0-1,0 1 1,0-1-1,1 0 1,-1 0-1,0 1 1,0-1-1,0 0 1,0 1-1,0-1 1,0 0-1,6-47-589,-6 48 555,0-44-1283</inkml:trace>
  <inkml:trace contextRef="#ctx0" brushRef="#br0" timeOffset="952122.988">19107 13249 14219,'9'50'7240,"23"24"-6603,-20-50-51,4 7-358,2 0 0,1-2 0,1 0-1,1-1 1,2-1 0,0-1 0,2-1-1,1-1 1,1-2 0,22 14-228,-49-36 47,0-1 0,0 0 0,0 1 0,0-1 0,0 1 0,0-1-1,0 0 1,1 1 0,-1-1 0,0 0 0,0 1 0,1-1 0,-1 1 0,0-1 0,1 0 0,-1 1 0,0-1 0,1 1 0,-1 0-1,1-1 1,-1 1 0,1-1 0,-1 1 0,1-1 0,0 1 0,-1 0 0,1 0 0,-1-1 0,1 1 0,0 0 0,-1 0 0,1 0-1,0-1 1,-1 1 0,1 0 0,0 0 0,-1 0 0,1 0 0,0 0 0,-1 0 0,1 1 0,0-1 0,-1 0 0,1 0 0,-1 0-1,1 1 1,0-1 0,-1 0 0,1 1-47,-21-30 138,-2 1-1,0 1 1,-2 0 0,-1 2-1,-26-19-137,51 44-1,0 1 1,0-1-1,0 1 0,-1-1 0,1 0 0,0 1 0,0-1 1,-1 0-1,1 1 0,0-1 0,0 0 0,-1 0 0,1 1 1,0-1-1,-1 0 0,1 0 0,-1 1 0,1-1 0,0 0 1,-1 0-1,1 0 0,-1 0 0,1 0 0,0 0 0,-1 1 1,1-1-1,-1 0 0,1 0 0,0 0 0,-1 0 0,1-1 1,-1 1-1,1 0 0,-1 0 0,1 0 0,0 0 0,-1 0 1,1 0-1,0-1 0,-1 1 0,1 0 0,-1 0 0,1-1 1,0 1-1,0 0 0,-1 0 0,1-1 0,0 1 0,-1 0 1,1-1-1,0 1 0,0 0 0,0-1 0,-1 1 0,1-1 1,0 1-1,0 0 0,0-1 0,0 1 0,0-1 0,0 1 1,0-1 0,14 32-70,-11-24 69,0-1 0,0 1 0,1-1 0,0 0 0,0 0 0,1 0 0,-1 0 0,1-1 0,1 0 0,-1 0 0,1 0 0,0-1 0,0 0 0,0 0 0,0 0 0,1-1 0,0 0 0,-1 0 0,1-1 0,0 1 0,0-2 0,1 1 0,-1-1 0,0 0 0,5 0 1,-4-6 6,-1 1 0,0-1-1,-1-1 1,1 1 0,-1-1 0,0 0 0,0-1 0,-1 0 0,0 1 0,0-2 0,-1 1 0,0 0 0,0-1 0,0 0 0,-1 0 0,-1 0 0,2-6-6,12-102 108,-10 97-132,0 26 2,-6-7 20,62 128-87,-54-113 95,-1 4 10,1 0 0,1-1-1,1 0 1,0-1-1,1 0 1,1-1 0,1 0-1,0 0 1,1-2-1,8 7-15,-22-20 7,1-1 0,0 1 0,0 0 0,0 0 0,0-1 0,0 1 0,0 0 0,0-1 0,0 1 0,0-1 0,0 1 0,0-1 0,0 0 0,0 1 0,0-1 0,0 0 0,0 0 0,0 0 0,0 0 0,1 0 0,-1 0 0,0 0 0,0 0 0,0 0 0,0 0 0,0-1 0,0 1 0,0 0 0,0-1 0,0 1 0,0-1 0,0 1 0,0-1 0,0 0 0,0 1 0,0-1 0,0 0 0,0 0 0,-1 0 0,1 1 0,0-1 0,0 0 0,-1 0 0,1 0 0,-1 0 0,1 0 0,-1 0 0,1 0 0,-1 0 0,0 0 0,0-1 0,1 0-7,0-7-70,1 0 0,-1 0 0,-1 0 0,0 0 0,0-1 0,-1 1 0,0 0 0,0 0 0,-1 0 0,0 0 0,-1 0 0,0 1 0,0-1 70,-22-44 1429</inkml:trace>
  <inkml:trace contextRef="#ctx0" brushRef="#br0" timeOffset="952386.699">19472 13224 18068,'1'9'1032,"5"3"120,6-2-488,2 0-327,2 0-153,2-5-96,2-1-64</inkml:trace>
  <inkml:trace contextRef="#ctx0" brushRef="#br0" timeOffset="952667.458">19848 13326 19540,'5'42'1443,"2"-2"0,1 1 0,2-1 0,8 20-1443,-17-61 20,-1 0 0,0 0 1,0 0-1,1 1 0,-1-1 0,1 0 0,-1 0 0,0 1 1,1-1-1,0 0 0,-1 0 0,1 1 0,-1-1 1,1 1-1,0-1 0,-1 0 0,1 1 0,0 0 0,0-1 1,-1 1-1,1-1 0,0 1 0,0 0 0,0-1 1,0 1-1,0 0 0,-1 0 0,1 0 0,0 0 0,0 0 1,0 0-1,0 0 0,0 0 0,0 0 0,-1 0 0,1 0 1,0 1-1,0-1 0,0 0 0,0 1 0,-1-1 1,1 0-1,0 1 0,0-1 0,-1 1 0,1-1 0,0 1 1,-1 0-1,1-1 0,0 1 0,-1 0 0,1-1 0,-1 1 1,1 0-1,-1 0 0,1-1 0,-1 1 0,0 0 1,1 0-1,-1 0 0,0 0 0,0 0-20,72-166 288,-72 163-290,0 1 1,0-1-1,1 1 1,-1-1-1,1 1 0,-1-1 1,1 1-1,-1-1 0,1 1 1,0 0-1,0-1 0,0 1 1,-1 0-1,1 0 0,1-1 1,-1 1-1,0 0 1,0 0-1,0 0 0,1 0 1,-1 0-1,0 1 0,1-1 1,-1 0-1,0 1 0,1-1 1,-1 1-1,1-1 0,0 1 1,-1 0-1,1-1 1,-1 1-1,1 0 0,-1 0 1,1 0-1,-1 0 0,1 1 1,0-1-1,-1 0 0,1 1 1,-1-1-1,1 1 1,-1-1-1,1 1 0,-1 0 1,0-1-1,1 1 0,-1 0 1,0 0-1,0 0 0,1 0 1,-1 0-1,0 0 0,0 1 1,0-1-1,0 0 1,-1 0-1,1 1 0,0-1 1,0 1-1,-1-1 2,63 154 9,-63-155-1,0 1 0,0-1 1,0 1-1,1-1 0,-1 1 0,0 0 0,0-1 0,0 1 0,1-1 0,-1 1 0,0-1 0,0 1 0,1-1 0,-1 1 0,1-1 0,-1 0 0,0 1 0,1-1 0,-1 1 0,1-1 0,-1 0 0,1 0 1,-1 1-1,1-1 0,-1 0 0,1 0 0,-1 1 0,1-1 0,-1 0 0,1 0 0,0 0 0,-1 0 0,1 0 0,-1 0 0,1 0 0,-1 0 0,1 0 0,0 0 0,-1 0 0,1 0 0,-1 0 0,1-1 0,-1 1 1,1 0-1,-1 0 0,1 0 0,-1-1 0,1 1 0,-1 0 0,1-1 0,-1 1 0,1-1 0,-1 1 0,0 0 0,1-1 0,-1 1 0,0-1 0,1 1 0,-1-1 0,0 1 0,1-1 0,-1 1 0,0-1 0,0 0 1,0 1-9,19-48 382,-15 35-357,46-91-1168,-32 83-296</inkml:trace>
  <inkml:trace contextRef="#ctx0" brushRef="#br0" timeOffset="952918.112">20383 13107 10530,'-1'0'4424,"6"4"-135,23 50 111,-13 49-2668,-7-40-1267,-8-63-459,0 1-1,-1-1 0,1 1 1,0-1-1,0 1 1,0-1-1,0 1 0,0-1 1,0 1-1,0-1 1,0 1-1,0-1 1,0 0-1,0 1 0,0-1 1,0 1-1,0-1 1,0 1-1,0-1 0,0 1 1,1-1-1,-1 1 1,0-1-1,0 0 0,0 1 1,1-1-1,-1 1 1,0-1-1,1 0 0,-1 1 1,0-1-1,1 0 1,-1 1-1,1-1 1,-1 0-1,0 0 0,1 1 1,-1-1-1,1 0 1,-1 0-1,1 0 0,-1 0 1,1 0-1,-1 1 1,0-1-1,1 0 0,-1 0 1,1 0-1,-1 0 1,1 0-1,-1 0 1,1-1-1,-1 1 0,1 0 1,-1 0-1,1 0 1,-1 0-1,1-1 0,-1 1 1,0 0-1,1 0 1,-1-1-6,20-29 234,-11 15-169,-2 7-58,0 0 0,0 0 0,1 1 1,0 0-1,0 0 0,1 1 0,0 0 0,0 1 0,0 0 1,10-4-8,-16 8-5,-1-1 0,1 1 1,0 0-1,0 0 1,0 0-1,0 0 1,0 1-1,0-1 1,0 1-1,0 0 1,1 0-1,-1 0 1,0 0-1,0 0 1,0 1-1,0-1 1,0 1-1,0 0 1,0 0-1,0 0 1,0 0-1,0 1 1,-1-1-1,1 1 1,0 0-1,-1 0 1,1-1-1,-1 2 1,0-1-1,0 0 1,0 0-1,0 1 1,0-1-1,0 1 1,-1 0-1,1-1 1,-1 1-1,1 1 5,0 1 39,0 0 0,0 0-1,0 0 1,0 0 0,-1 0 0,0 0-1,0 1 1,-1-1 0,1 1 0,-1-1 0,0 0-1,-1 1 1,1-1 0,-1 1 0,0-1 0,0 0-1,-1 0 1,1 0 0,-1 0 0,-1 0-1,1 0 1,-1 0 0,1 0 0,-1-1 0,-1 1-1,1-1 1,-1 0 0,1 0 0,-1 0-1,0-1 1,0 0 0,-1 1 0,1-1 0,-1 0-1,0-1 1,1 1 0,-1-1 0,0 0 0,-1-1-1,1 1 1,0-1 0,0 0 0,-1 0-1,1 0 1,0-1 0,-1 0 0,1 0 0,-1 0-1,-3-1-38,-22-12-1069</inkml:trace>
  <inkml:trace contextRef="#ctx0" brushRef="#br0" timeOffset="954796.075">21440 12875 22333,'-5'-2'147,"1"1"1,0-1-1,0 1 0,-1 0 1,1 0-1,0 0 1,-1 1-1,1-1 0,-1 1 1,1 0-1,-1 0 1,1 1-1,-1-1 0,1 1 1,-1 0-1,1 0 1,0 1-1,0-1 0,-1 1 1,1 0-1,0 0 1,0 0-1,1 1 0,-1-1 1,0 1-1,1 0 1,0 0-1,0 0 0,0 1 1,0-1-1,0 1 1,0-1-1,1 1 0,0 0 1,0 0-1,0 0 1,0 0-1,0 2-147,-3 7 11,0 1 0,1-1-1,1 1 1,0-1 0,1 1 0,0 0-1,1 0 1,1 0 0,0 0 0,1 0 0,1 0-1,0 3-10,-2-18 3,1 0 1,-1 1-1,1-1 0,-1 0 0,1 1 0,-1-1 0,1 1 1,-1-1-1,1 1 0,-1-1 0,1 1 0,0-1 0,-1 1 1,1-1-1,0 1 0,0 0 0,-1-1 0,1 1 0,0 0 1,0 0-1,-1 0 0,1 0 0,0-1 0,0 1 0,-1 0 1,1 0-1,0 0 0,0 1 0,0-1 0,-1 0 0,1 0 1,0 0-1,0 1 0,-1-1 0,1 0 0,0 0 0,-1 1 1,1-1-1,0 1 0,-1-1 0,1 1 0,-1-1 0,1 1 1,0-1-1,-1 1 0,1 0 0,-1-1 0,0 1 0,1-1 1,-1 1-1,1 0 0,-1 0 0,0-1 0,0 1 0,1 0 1,-1 0-1,0-1 0,0 1 0,0 0-3,7-147 215,-6 145-221,0 0 1,-1 1-1,1-1 1,0 0-1,-1 1 1,1-1-1,0 1 1,0-1-1,-1 1 1,1-1-1,0 1 1,0 0-1,0-1 1,0 1-1,-1 0 1,1 0-1,0 0 1,0-1-1,0 1 1,0 0-1,0 0 1,0 0-1,0 0 1,0 1-1,0-1 1,-1 0-1,1 0 1,0 1-1,0-1 1,0 0-1,0 1 1,0-1 0,-1 0-1,1 1 1,0 0-1,0-1 1,-1 1-1,1-1 1,0 1-1,-1 0 1,1-1-1,-1 1 1,1 0-1,-1 0 1,1-1-1,-1 1 1,1 0-1,-1 0 1,0 0-1,0 0 1,1 0-1,-1-1 1,0 1-1,0 0 1,0 0-1,0 0 1,0 0-1,0 0 1,0 0-1,0 0 1,0 0 5,4 6-32,21 31-99,53 61 22,-76-100 111,0 0 0,0-1 0,0 1 0,0 0 0,-1 0 0,1-1 0,0 1 0,-1-1 0,1 0 0,-1 1 0,0-1 0,1 0 0,-1 0 0,0 0 0,0 0 0,0 0 0,0 0 0,-1 0 0,1 0 0,0 0 0,-1-1 0,0 1 0,1 0 0,-1 0 0,0 0 0,0-2-2,0 2 3,8-27 24,47-131-14,-55 159-19,1 0 1,-1 0 0,0 0-1,1 0 1,-1-1 0,0 1-1,1 0 1,-1 0 0,1 0-1,0 0 1,-1 0 0,1 0-1,0 0 1,0 0 0,0 0-1,0 1 1,0-1 0,-1 0-1,1 0 1,0 1 0,1-1-1,-1 1 1,0-1 0,0 1-1,0-1 1,0 1 0,0 0-1,1-1 1,-1 1 0,0 0-1,0 0 1,0 0 0,1 0-1,-1 0 1,0 0 0,0 0-1,0 0 1,1 1 0,-1-1-1,0 0 1,0 1 0,0-1-1,0 1 1,0-1 0,0 1-1,0 0 1,0-1 0,0 1-1,0 0 1,0 0 0,0 0-1,0-1 1,-1 1 0,1 0-1,0 0 6,28 63-329,7 63 468,-35-124 41,2-5 45,31-62 229,-23 34-367,-6 15-76,1 0 0,0 0-1,1 0 1,1 1 0,1 0-1,0 0 1,0 1 0,1 1-1,1-1 1,0 2 0,9-8-11,-19 18-5,1 0 1,0-1-1,0 1 1,1 0 0,-1 0-1,0 0 1,0 0-1,0 1 1,1-1-1,-1 1 1,0-1-1,1 1 1,-1 0 0,0 0-1,1 0 1,-1 0-1,0 0 1,1 1-1,-1-1 1,0 0-1,1 1 1,-1 0 0,0 0-1,0 0 1,0 0-1,0 0 1,0 0-1,0 0 1,0 1 0,0-1-1,0 1 1,0-1-1,-1 1 1,1 0-1,-1-1 1,1 1-1,-1 0 1,0 0 0,0 0-1,0 0 1,0 1-1,0-1 1,1 1 4,22 100-45,-25-15 111,-7-86-662,2-28-616,7-11 206</inkml:trace>
  <inkml:trace contextRef="#ctx0" brushRef="#br0" timeOffset="955153.533">22152 12585 11602,'-13'32'7516,"-1"0"-3519,-39 110-1803,53-142-2192,-4 8 36,2 0 1,-1 0 0,1 0-1,0 1 1,1-1 0,0 1-1,0-1 1,1 1 0,0-1-1,1 1 1,0-1 0,0 1-1,0-1 1,1 0 0,1 1 0,-1-1-1,2 1-38,-2-8 5,0-1 1,0 0-1,0 1 0,0-1 0,0 0 1,0 0-1,0 0 0,1-1 0,-1 1 0,0 0 1,0-1-1,0 0 0,0 1 0,0-1 1,-1 0-1,1 0 0,0 0 0,0 0 0,0 0 1,-1 0-1,1-1 0,-1 1 0,1 0 0,-1-1 1,1 0-1,-1 1 0,0-1 0,0 0 1,0 1-1,0-1 0,0 0 0,0 0 0,0 0 1,0 0-1,-1 0 0,1-1-5,-1 3 3,20-38 26,-3-1 0,-1 0 0,-1-1 1,-3-1-1,-1 0 0,-2 0 0,-2-1 0,-1 0 1,-3-3-30,0 23 20,-1 0 1,-1 1 0,-1-1-1,-1 0 1,0 0 0,-2 1-1,-1-1 1,-1 1 0,0 0-1,-4-7-20,-4 16 190,12 35-96,57 271 504,-53-279-543,-2-7-31,1 0-1,-1 0 1,1 0 0,1 0 0,-1-1-1,1 1 1,1-1 0,-1 0-1,1 0 1,1 0 0,-1 0-1,1 0 1,0-1 0,2 2-24,-6-7-9,0 0 1,1-1 0,-1 1 0,0 0 0,0 0-1,0 0 1,1-1 0,-1 1 0,0-1 0,1 1-1,-1-1 1,1 1 0,-1-1 0,0 0 0,1 0-1,-1 0 1,1 0 0,-1 0 0,1 0 0,-1 0-1,1 0 1,-1 0 0,0-1 0,1 1 0,-1-1 0,0 1-1,1-1 1,-1 1 0,0-1 0,1 0 0,-1 0-1,0 1 1,0-1 0,1-1 8,21-21-1108</inkml:trace>
  <inkml:trace contextRef="#ctx0" brushRef="#br0" timeOffset="955852.724">22742 12182 18532,'1'-41'5361,"10"55"-4082,30 105-756,34 151 348,-75-269-859,0-1 0,0 1 0,0 0 0,0 0 0,1 0 0,-1 0 0,0-1 0,0 1 0,0 0 0,1 0 0,-1 0 0,0-1 0,1 1 1,-1 0-1,1-1 0,-1 1 0,1 0 0,-1-1 0,1 1 0,0-1 0,-1 1 0,1 0 0,0-1 0,-1 0 0,1 1 0,0-1 0,0 1 0,-1-1 0,1 0 0,0 1 1,0-1-1,0 0 0,-1 0 0,1 0 0,0 0 0,0 0 0,0 0 0,0 0 0,-1 0 0,1 0 0,0 0 0,0 0 0,0 0 0,-1-1 0,1 1 0,0 0 1,0-1-1,0 1 0,-1 0 0,1-1 0,0 1 0,-1-1 0,1 1 0,0-1 0,-1 0 0,1 1 0,-1-1 0,1 1 0,-1-1 0,1 0 0,-1 0 0,1 1 0,-1-1 1,0 0-1,1 0 0,-1 1 0,0-1 0,0 0 0,0 0-12,36-72 306,-32 60-286,2 0-1,0 0 1,1 0-1,0 0 1,0 1-1,2 1 0,-1-1 1,1 1-1,4-3-19,-11 13-4,-1 0 0,0-1 0,1 1 0,0 0 0,-1 0 0,1 0 0,-1 0 1,1 0-1,0 1 0,0-1 0,-1 0 0,1 1 0,0-1 0,0 1 0,0 0 0,0-1 0,0 1 0,0 0 0,-1 0 0,1 0 0,0 1 0,0-1 0,0 0 0,0 1 0,0-1 0,0 1 0,-1 0 0,1-1 0,0 1 0,-1 0 0,1 0 0,0 0 0,-1 0 0,1 1 0,-1-1 0,0 0 0,1 0 0,-1 1 0,0-1 0,0 1 0,1 1 4,35 73-125,-21 47 59,-23-108-1431,1-31 26</inkml:trace>
  <inkml:trace contextRef="#ctx0" brushRef="#br0" timeOffset="956337.398">23298 12176 16347,'-7'43'5523,"-8"-4"-3299,-7 30-877,37 36-946,-14-103-400,0 1 1,0-1-1,-1 0 0,2 0 0,-1 0 1,0 0-1,0 0 0,1 0 0,-1 0 0,1 0 1,-1-1-1,1 1 0,0 0 0,0-1 1,0 0-1,0 1 0,0-1 0,0 0 0,0 0 1,0 0-1,0 0 0,1 0 0,-1-1 1,0 1-1,1-1 0,-1 1 0,0-1 0,1 0 1,-1 0-1,0 0 0,1 0 0,-1-1 1,1 1-1,-1 0 0,0-1 0,0 0 0,1 1 1,-1-1-1,0 0 0,0 0 0,0-1 1,2 0-2,3-3 14,-1 0 1,0 0 0,1-1 0,-2 0 0,1-1 0,-1 1 0,0-1 0,0 0 0,0 0 0,-1 0 0,-1-1 0,1 0 0,-1 1 0,0-1 0,-1 0 0,0-1 0,1-6-15,9-112 234,12 299 110,-24-171-331,0 0 0,0-1 0,0 1 0,0-1 0,0 1 0,0 0 0,0-1 0,1 1 0,-1-1 0,0 1 1,0-1-1,0 1 0,1 0 0,-1-1 0,0 1 0,0-1 0,1 1 0,-1-1 0,1 1 0,-1-1 0,0 0 0,1 1 0,-1-1 1,1 1-1,-1-1 0,1 0 0,-1 1 0,1-1 0,-1 0 0,1 0 0,-1 1 0,1-1 0,0 0 0,-1 0 0,1 0 0,-1 0 1,1 0-1,0 0 0,-1 0 0,1 0 0,-1 0 0,1 0 0,0 0 0,-1 0 0,1 0 0,-1 0 0,1 0 0,-1-1 0,1 1 0,-1 0 1,1-1-1,0 1 0,-1 0 0,0-1 0,1 1 0,-1 0 0,1-1 0,-1 1 0,1-1 0,-1 1 0,0-1-13,21-35 430,8-37-111,47-84-110,-76 156-211,1 0 0,-1 0 1,1 0-1,-1 0 0,1 0 0,-1 0 1,1 0-1,-1 0 0,1 0 0,0 1 1,-1-1-1,1 0 0,0 0 1,0 1-1,0-1 0,0 0 0,0 1 1,0-1-1,0 1 0,0-1 0,0 1 1,0-1-1,0 1 0,0 0 0,0 0 1,0-1-1,0 1 0,0 0 1,0 0-1,0 0 0,1 0 0,-1 0 1,0 0-1,0 1 0,0-1 0,0 0 1,0 1-1,0-1 0,0 0 1,0 1-1,0-1 0,0 1 0,0 0 1,0-1-1,0 1 0,-1 0 0,1-1 1,0 1-1,0 0 0,0 0 0,-1 0 1,1 0 1,20 54-61,-20-54 62,28 149 102,-29-148-108,-2-9-931,-7-23 385</inkml:trace>
  <inkml:trace contextRef="#ctx0" brushRef="#br0" timeOffset="956803.563">24101 12024 10826,'-3'-4'772,"-43"-53"6203,44 56-6768,1 0 0,0-1-1,-1 1 1,0 0 0,1 0-1,-1 0 1,0 0 0,1 0 0,-1 0-1,0 1 1,0-1 0,0 0-1,0 1 1,0 0 0,0-1 0,0 1-1,0 0 1,0 0 0,0 0-1,1 0 1,-1 0 0,0 1 0,0-1-1,0 0 1,0 1 0,0 0-1,0-1 1,0 1 0,1 0 0,-1 0-1,0 0 1,1 0 0,-1 0-1,-1 2-206,-11 12 206,0 1-1,1 1 1,0 1-1,1-1 0,2 2 1,0 0-1,0 0 0,-1 7-205,10-24 38,-1-74 137,4 22-1477,-2 48 48</inkml:trace>
  <inkml:trace contextRef="#ctx0" brushRef="#br0" timeOffset="957141.312">23650 12341 20044,'11'-4'5595,"44"-44"-3843,96-231-628,-151 278-1126,0-1-1,0 1 1,0-1-1,0 1 0,1-1 1,-1 1-1,0 0 0,1-1 1,-1 1-1,1 0 1,-1-1-1,1 1 0,0 0 1,-1-1-1,1 1 1,0 0-1,0 0 0,0 0 1,0 0-1,0 0 0,0 0 1,0 0-1,0 0 1,1 1-1,-1-1 0,0 0 1,1 1-1,-1-1 0,0 0 1,1 1-1,-1 0 1,0-1-1,1 1 0,-1 0 1,1 0-1,-1 0 1,0 0-1,1 0 0,-1 0 1,1 0-1,-1 0 0,1 1 1,-1-1-1,0 0 1,1 1-1,-1-1 0,0 1 1,1 0-1,-1-1 0,0 1 1,0 0-1,0 0 1,1 0-1,-1 0 0,0 0 3,22 165-89,-17-40 201,-6-163-1033,0 2-666</inkml:trace>
  <inkml:trace contextRef="#ctx0" brushRef="#br0" timeOffset="957574.902">24140 11870 11819,'1'-22'7200,"0"20"-4898,-1 2-1230,-1 5-279,-7 45-298,2 1 0,3 0 0,2-1-1,2 1 1,7 47-495,11-40 771,-18-58-754,-1 1 1,1-1-1,0 0 1,0 0-1,0 0 0,-1 1 1,1-1-1,0 0 1,0 0-1,0 0 0,-1 0 1,1 0-1,0-1 1,0 1-1,0 0 0,-1 0 1,1-1-1,0 1 1,0 0-1,-1-1 0,1 1 1,0 0-1,-1-1 1,1 1-1,0-1 0,-1 1 1,1-1-1,-1 1 1,1-1-1,-1 0 0,1 1 1,-1-1-1,1 0 1,-1 1-1,0-1 0,1 0 1,-1 0-1,0 1 0,1-1 1,-1 0-1,0 0 1,0 0-1,0 1 0,0-1 1,0 0-1,0 0 1,0 0-18,1-1 25,21-56 209,-2-1 1,-3-1-1,-3-1 0,2-21-234,-6 23 28,-2 0 0,-3-1 0,-2 0-1,-3 0 1,-5-30-28,5 90-2,0 0 0,0 0 0,0 0 0,0 0 0,0 0 0,0 1 0,0-1 0,-1 0 0,1 0 0,0 0 0,0 0-1,0 0 1,0 0 0,-1 0 0,1 0 0,0 0 0,0 0 0,0 0 0,0 0 0,-1 0 0,1 0 0,0 0 0,0 0 0,0 0 0,0 0 0,-1 0 0,1 0 0,0 0 0,0 0 0,0 0-1,0 0 1,-1 0 0,1 0 0,0 0 0,0 0 0,0 0 0,0-1 0,0 1 0,-1 0 2,-11 237-101,11-190 117,-2-2 64,2-1 0,2 1 0,2-1 0,2 1 0,8 27-80,-13-70 0,-1-1 0,1 1 0,0-1 0,1 1 0,-1-1 0,0 1 0,0-1 0,1 1-1,-1-1 1,1 1 0,-1-1 0,1 0 0,-1 1 0,1-1 0,0 0 0,0 1 0,0-1 0,0 0 0,0 0 0,0 0 0,0 0 0,0 0 0,0 0 0,0 0 0,1 0 0,-1 0 0,0 0 0,1-1 0,-1 1 0,0 0 0,1-1 0,-1 0 0,1 1 0,-1-1 0,1 0 0,-1 0 0,1 1 0,-1-1 0,1 0 0,-1-1-1,1 1 1,-1 0 0,2 0 0,17-24-529,2-12-567</inkml:trace>
  <inkml:trace contextRef="#ctx0" brushRef="#br0" timeOffset="957886.084">24457 11801 18188,'0'3'156,"1"-1"-1,-1 1 1,1 0 0,-1 0 0,1-1-1,0 1 1,0-1 0,1 1-1,-1-1 1,0 1 0,1-1 0,-1 0-1,1 0 1,0 1 0,0-1 0,0 0-1,0-1 1,0 1 0,0 0 0,0 0-1,1-1 1,-1 0 0,0 1-1,1-1 1,-1 0 0,1 0 0,0 0-1,-1-1 1,1 1 0,0-1 0,0 1-1,-1-1 1,1 0 0,0 0 0,0 0-1,-1 0 1,1-1 0,0 1-1,0-1 1,1 0-156,3-4 87,0 0 0,0 0-1,-1-1 1,0 0 0,0 0-1,0-1 1,-1 1 0,1-1-1,-2-1 1,1 1 0,-1-1-1,0 1 1,-1-1 0,1 0-1,-2-1 1,1 1 0,-1 0 0,0-1-1,-1 1 1,1-9-87,-2 16 25,0 1 0,1-1-1,-1 1 1,0-1 0,1 0 0,-1 1 0,0-1 0,0 0 0,0 0-1,1 1 1,-1-1 0,0 0 0,0 0 0,0 1 0,0-1 0,0 0-1,0 1 1,0-1 0,-1 0 0,1 0 0,0 1 0,0-1 0,-1 0-1,1 1 1,0-1 0,-1 0 0,1 1 0,0-1 0,-1 1 0,1-1-1,-1 0 1,1 1 0,-1-1 0,1 1 0,-1 0 0,0-1-1,1 1 1,-1-1 0,1 1 0,-1 0 0,0-1 0,1 1 0,-1 0-1,0 0 1,0 0 0,1-1 0,-1 1 0,0 0 0,1 0 0,-1 0-1,0 0 1,0 0 0,1 0 0,-1 1 0,0-1 0,0 0 0,1 0-25,-30 31 514,15-1-496,2 0 1,0 0-1,2 1 1,2 1-1,1-1 1,1 2-1,-1 24-18,10 5 48,-2-61-47,0 0-1,0 0 0,0-1 0,0 1 1,1 0-1,-1 0 0,0 0 1,1 0-1,-1 0 0,0 0 0,1-1 1,-1 1-1,1 0 0,-1 0 0,1-1 1,0 1-1,-1 0 0,1-1 0,0 1 1,-1-1-1,1 1 0,0 0 1,0-1-1,-1 0 0,1 1 0,0-1 1,0 1-1,0-1 0,0 0 0,0 0 1,0 0-1,-1 1 0,1-1 0,0 0 1,0 0-1,0 0 0,0 0 0,0 0 1,0-1-1,0 1 0,0 0 1,0 0-1,-1-1 0,1 1 0,0 0 1,0-1-1,0 1 0,-1-1 0,1 1 1,0-1-1,0 1 0,-1-1 0,1 0 1,0 1-1,-1-1 0,1 0 1,-1 1-1,1-1 0,-1 0 0,1 0 1,-1 0-1,1 1 0,-1-1 0,0 0 1,0 0-1,29-34-364,5-12-495</inkml:trace>
  <inkml:trace contextRef="#ctx0" brushRef="#br0" timeOffset="958228.311">24784 11610 15155,'-42'62'7407,"37"-41"-7028,1 0 0,1 1 0,1-1 0,1 0 1,1 1-1,1-1 0,3 17-379,-4-34 34,0 2 13,0 1 0,0 0 0,1 0 0,0 0 0,0-1 0,1 1 0,0 0 0,0-1 0,0 0 0,1 1 0,0-1 0,0 0 0,1 0 0,-1-1 0,6 6-47,-8-10 9,1-1 0,-1 1 0,1-1 0,-1 0 0,1 1 0,-1-1 0,1 0 0,0 0 0,-1 0-1,1-1 1,0 1 0,-1 0 0,1 0 0,-1-1 0,1 1 0,-1-1 0,1 0 0,-1 1 0,1-1 0,-1 0 0,0 0 0,1 0 0,-1 0 0,0 0 0,0 0 0,0 0 0,1 0 0,-1 0 0,0-1 0,-1 1 0,1 0 0,1-2-9,18-30 105,0 0-1,-3-2 1,0 0 0,-3-1 0,-1 0 0,7-30-105,-8 29 48,-2 0 0,-1-1 1,-1 0-1,-3 0 0,-1 0 0,-2-1 0,-1 1 0,-3-20-48,-4 33 339,6 26-328,0-1 0,1 0-1,-1 1 1,0-1 0,0 0 0,0 0 0,0 1-1,0-1 1,0 0 0,0 1 0,0-1-1,0 0 1,0 1 0,0-1 0,0 0-1,0 0 1,0 1 0,0-1 0,0 0-1,0 1 1,-1-1 0,1 0 0,0 0-1,0 1 1,0-1 0,0 0 0,-1 0-1,1 1 1,0-1 0,0 0 0,0 0-1,-1 0 1,1 1 0,0-1 0,0 0-1,-1 0 1,1 0 0,0 0 0,0 0-1,-1 0 1,1 0 0,0 1 0,-1-1-1,1 0 1,0 0 0,0 0 0,-1 0-1,1 0 1,0 0 0,-1 0 0,1 0 0,0 0-1,-1-1 1,1 1 0,0 0 0,0 0-1,-1 0 1,1 0 0,0 0 0,0 0-1,-1-1 1,1 1-11,-7 58 145,2-1-1,3 1 1,4 33-145,-1-73 42,-1-5-16,-1-4-10,0-1 0,1 1-1,0-1 1,0 1-1,1-1 1,0 1 0,0-1-1,1 1 1,0-1-1,1 0 1,-1 0 0,2 0-1,-1 0 1,1 0-1,0-1 1,1 1 0,0-1-1,0 0 1,2 1-16,16-2-137,3-16-685</inkml:trace>
  <inkml:trace contextRef="#ctx0" brushRef="#br0" timeOffset="959678.734">25956 11325 16540,'-32'-18'7614,"0"22"-4227,27-1-3338,0 0 0,0 0 0,1 0 0,0 1 0,-1 0 0,1 0 0,1 0 0,-1 0 0,1 1 0,-1-1 0,1 1 0,1 0-1,-1 0 1,1 0 0,-1 0 0,2 0 0,-1 1 0,0 2-49,-3 16-1,2 0-1,0 0 1,2 0 0,0 0-1,2 1 1,1-1 0,1 3 1,-3-26 1,0 1 0,0 0 1,0-1-1,0 1 0,0-1 1,0 1-1,0-1 0,0 1 0,1-1 1,-1 1-1,0-1 0,1 1 1,0-1-1,-1 0 0,1 1 0,0-1 1,0 0-1,-1 1 0,1-1 1,0 0-1,0 0 0,0 0 1,1 0-1,-1 0 0,0 0 0,0 0 1,1 0-1,-1 0 0,0 0 1,1-1-1,-1 1 0,1-1 0,-1 1 1,1-1-1,-1 1 0,1-1 1,-1 0-1,1 0 0,-1 0 1,1 0-1,-1 0 0,1 0 0,-1 0 1,1 0-1,-1-1 0,1 1 1,-1-1-1,1 1 0,-1-1 0,1 1 1,-1-1-1,0 0 0,1 0 1,-1 0-1,0 0 0,0 0 1,0 0-1,0 0 0,0 0 0,0 0 1,0 0-1,0 0 0,0-1 1,0 1-1,0 0 0,-1-1 0,1 1 1,-1-1-1,1 0-1,15-19 31,-2-1 0,0 0 1,-1-1-1,-1-1 0,-2 1 0,0-2 0,-1 1 1,-2-2-1,-1 1 0,0-1 0,-2 1 0,-1-1 1,-1-24-32,-1 45 0,-1 0 0,0-1 1,0 1-1,0 0 1,-1 0-1,0-1 0,0 1 1,0 0-1,-1 0 1,1 0-1,-1 0 1,0 0-1,-1 0 0,1 1 1,-1-1-1,0 1 0,-9 26-79,12 1 65,1 1 0,1-1-1,0 1 1,2-1-1,1 0 1,1 0-1,8 22 15,-14-44 3,0 0 0,0 0 0,0 0-1,0 0 1,0 1 0,0-1 0,0 0 0,1 0-1,-1 0 1,0 0 0,0 0 0,1 0 0,-1 0-1,1 0 1,-1 0 0,1 0 0,0 0 0,-1 0-1,1 0 1,0 0 0,-1 0 0,1 0 0,0-1-1,0 1 1,0 0 0,0 0 0,0-1 0,0 1-1,0-1 1,0 1 0,0-1 0,0 0 0,0 1-1,0-1 1,0 0 0,1 0 0,-1 1 0,0-1-1,0 0 1,0 0 0,0 0 0,0 0 0,0-1-1,1 1 1,-1 0 0,0 0 0,0-1 0,0 1-1,0-1 1,0 1 0,0-1 0,0 1 0,0-1-1,0 0 1,0 1 0,0-1 0,0 0 0,-1 0-1,1 1 1,0-1 0,-1 0 0,1 0 0,0 0 0,-1 0-1,1 0 1,-1 0 0,1 0 0,-1 0 0,0-1-3,12-22 52,-2 0 1,-1-1 0,-1-1 0,-1 1 0,-1-1 0,-2-1 0,2-18-53,0-31 3,-6 74-51,1 6-13,26 175-51,-28-178 112,1 0 1,0-1 0,0 1 0,0 0 0,0 0 0,0-1 0,0 1 0,0 0 0,0 0 0,0-1 0,0 1 0,1 0-1,-1 0 1,0-1 0,1 1 0,-1 0 0,0-1 0,1 1 0,-1 0 0,0-1 0,1 1 0,-1 0 0,1-1-1,-1 1 1,1-1 0,0 1 0,-1-1 0,1 1 0,0-1 0,-1 0 0,1 1 0,0-1 0,-1 0 0,1 1 0,0-1-1,-1 0 1,1 0 0,0 0 0,0 0 0,-1 0 0,1 0 0,0 0 0,0 0 0,0 0 0,-1 0 0,1 0 0,0 0-1,-1 0 1,1-1 0,0 1 0,0 0 0,-1 0 0,1-1 0,0 1 0,-1-1 0,1 1 0,0-1-1,26-36 102,-19 18-91,-1-1 1,0 1-1,-1-1 0,-2-1 0,0 1 0,-1-1 0,-1 1 1,0-10-12,-1 78-106,0-3 89,1 0 0,2 0 0,3-1 0,3 9 17,14-8 15,-23-45-13,0 1 0,1-1 0,-1 0 0,0 1 0,1-1 0,-1 0 0,0 0 0,0 0 0,1 0 0,-1 0-1,0 0 1,1-1 0,-1 1 0,0 0 0,0-1 0,1 1 0,-1-1 0,0 1 0,0-1 0,0 1 0,0-1 0,1 0 0,-1 0 0,0 1 0,0-1-1,-1 0 1,1 0 0,0 0 0,0 0 0,0 0 0,-1 0 0,1-1 0,0 1 0,-1 0 0,1-1-2,18-29 34,-1-2-1,-2 0 1,-1 0 0,-2-2 0,-1 1-1,-1-2 1,-1-9-34,-5 29 8,7-40-4,-11 52-35,22 73-175,7 19 192,-29-87 15,-1-1-1,1 1 0,0-1 1,0 0-1,0 1 0,0-1 1,0 0-1,1 0 1,-1 0-1,0 1 0,0-1 1,0 0-1,0-1 0,0 1 1,0 0-1,0 0 1,0 0-1,0 0 0,0-1 1,0 1-1,0-1 0,0 1 1,0-1-1,0 1 1,0-1-1,-1 1 0,1-1 1,0 0-1,0 1 0,-1-1 1,1 0-1,0 0 0,-1 1 1,1-1-1,0 0 1,-1 0-1,17-21 22,-2-1 0,-1 0 0,0-1 0,-2 0 0,-1-1 1,-1-1-1,-1 1 0,0-5-22,0 3 13,-2 0 0,0 0 0,-2-1 0,-1 0 0,-1-1 0,-2 1 0,0 0 0,-4-25-13,-7 18-8,10 35 6,0 0 0,0 0 0,0 1 0,0-1 0,0 0-1,-1 0 1,1 0 0,0 1 0,0-1 0,0 0 0,-1 0 0,1 0-1,0 1 1,0-1 0,-1 0 0,1 0 0,0 0 0,0 0 0,-1 0-1,1 0 1,0 1 0,0-1 0,-1 0 0,1 0 0,0 0 0,-1 0 0,1 0-1,0 0 1,0 0 0,-1 0 0,1 0 0,0 0 0,0-1 0,-1 1-1,1 0 1,0 0 0,-1 0 0,1 0 0,0 0 0,0 0 0,0-1-1,-1 1 1,1 0 0,0 0 0,0 0 2,-3 46-51,2 0 1,2 1-1,3-1 1,2 10 50,0-2-11,-5-43 10,0 19 2,2-1 1,1 0-1,2 0 1,0-1-1,2 1 0,1-2 1,2 1-2,12 2 28,-23-30-26,1 0 0,-1 1 0,1-1-1,-1 0 1,1 0 0,-1 0 0,1 0 0,-1 1 0,1-1-1,0 0 1,-1 0 0,1 0 0,-1 0 0,1 0 0,-1 0 0,1-1-1,-1 1 1,1 0 0,0 0 0,-1 0 0,1 0 0,-1-1-1,1 1 1,-1 0 0,1-1 0,-1 1 0,1 0 0,-1-1 0,0 1-1,1 0 1,-1-1 0,1 1 0,-1-1 0,0 1 0,1-1 0,-1 1-1,0-1 1,0 1 0,1-1 0,-1 1 0,0-1 0,0 1-1,0-1 1,0 1 0,0-1 0,0 1 0,0-1 0,0 0 0,0 1-1,0-1 1,0 1 0,0-1 0,0 1 0,0-1 0,0 1-1,0-1 1,-1 0-2,1-10-7,0 0 0,-1 0 0,-1 1 0,0-1 0,0 0 0,-1 1 0,-1-1-1,0 1 1,0 0 0,0 0 0,-2 0 0,1 1 0,-1 0 0,0 0 0,-1 0 0,0 1 0,-1 0 0,1 0-1,-2 1 1,1 0 0,-1 1 0,0-1 0,0 2 0,0-1 0,-1 1 0,0 1 0,0-1 0,-7 0 7,29 3-23,0-1 1,0-1 0,-1 1 0,0-2-1,1 0 1,-2 0 0,1-1 0,-1 0 0,5-4 22,79-50-75,-46 24 1252</inkml:trace>
  <inkml:trace contextRef="#ctx0" brushRef="#br0" timeOffset="960653.096">27664 10321 18476,'57'254'5001,"63"211"-1438,-78-291-2940,-41-189 72,-17-60-516,-3 1 0,-3 1 0,-3 1-1,-5-4-178,-27-79 31,44 104-46,21 56-92,13 25-22,-20-26 73,0 0-1,1 0 1,0 0 0,-1 0-1,2 0 1,-1-1 0,0 1-1,1-1 1,-1 1 0,1-1-1,0 0 1,0 0 0,1 0-1,-1-1 1,1 1 0,-1-1-1,1 0 1,0 0 0,-1 0-1,1 0 1,0 0 0,0-1-1,1 0 1,-1 0 0,0 0-1,0-1 1,0 1 0,1-1-1,-1 0 1,0 0 0,1 0-1,-1-1 1,0 1 0,1-1 56,8-8-604,0 0 1,-1 0-1,0-1 1,0 0-1,-1-1 1,-1-1 0,0 1-1,0-2 1,-1 1-1,-1-1 1,0-1-1,0 0 1,-2 0-1,1-2 604,15-52-841,-22 65 1964,-16 19 2548,4 27-2979,9-31-249,-51 269 2228,53-280-2651,0-1 0,1 1 0,-1 0 0,1-1-1,-1 1 1,1 0 0,0-1 0,-1 1 0,1 0-1,0-1 1,-1 1 0,1 0 0,0 0 0,0 0-1,-1-1 1,1 1 0,0 0 0,0 0 0,0-1-1,0 1 1,0 0 0,0 0 0,0 0 0,1-1-1,-1 1 1,0 0 0,0 0 0,1 0 0,-1-1 0,0 1-1,1 0 1,-1-1 0,1 1 0,-1 0 0,1-1-1,-1 1 1,1-1 0,-1 1 0,1 0 0,-1-1-1,1 0 1,0 1 0,-1-1 0,1 1 0,0-1-1,0 0 1,-1 1 0,1-1 0,0 0 0,0 0-1,-1 1 1,1-1 0,0 0 0,0 0 0,0 0 0,-1 0-1,1 0 1,0 0 0,0-1 0,0 1 0,0 0-20,122-167 980,-114 157-977,0 0-1,0 1 1,1-1 0,0 2 0,1 0 0,0 0 0,0 0 0,1 2-1,0-1 1,0 2 0,0 0 0,1 0 0,0 1 0,0 0-1,5 0-2,-15 4 1,-1 0 0,0 1 1,1-1-1,-1 0 0,0 1 0,0 0 0,1-1 0,-1 1 0,0 0 0,0 0 0,0 0 0,0 1 0,0-1 0,0 0 0,0 1 0,0-1 0,0 1 0,-1 0 0,1-1 0,-1 1 0,1 0 0,-1 0 0,0 0 0,0 0 0,0 0 0,0 0 0,0 1 0,0-1 0,0 0 0,-1 0 0,1 1 0,-1-1 0,0 0 0,0 1 1,1-1-1,-2 2-1,-6 85 320,6-87-33,0-6 94,-105-300 468,105 303-879,-1-1 0,1 1 0,1-1 0,-1 1 0,0-1 0,0 1 0,1-1 0,-1 0 0,0 1 0,1-1-1,0 0 1,-1 0 0,1 1 0,0-1 0,0 0 0,0 0 0,0 1 0,0-1 0,1 0 0,-1 0-1,0 1 1,1-1 0,-1 0 0,1 0 0,0 1 0,-1-1 0,1 1 0,0-1 0,0 1 0,0-1-1,0 1 1,0 0 0,1-1 0,-1 1 0,0 0 0,1 0 0,0-1 30,18 2-1755</inkml:trace>
  <inkml:trace contextRef="#ctx0" brushRef="#br0" timeOffset="962212.476">28905 10259 20028,'-1'-3'214,"-1"-1"0,1 0-1,-1 0 1,0 1 0,-1-1-1,1 1 1,0-1 0,-1 1-1,0 0 1,0 0 0,0 0-1,0 1 1,0-1 0,0 1-1,-1 0 1,1-1 0,-1 1-1,0 1 1,0-1 0,0 1-1,1-1 1,-1 1 0,0 0-1,-1 1 1,1-1 0,0 1-1,0-1 1,0 1 0,0 0-1,0 1 1,0-1 0,0 1-1,0 0 1,0 0 0,0 0-1,0 0 1,-1 2-214,-5 8 12,1 2 1,0 0-1,1 0 0,1 0 0,0 1 1,1 0-1,0 0 0,1 1 1,0 0-1,2-1 0,0 2 0,0-1 1,1 0-1,1 2-12,1-11-1,-2 1 1,1 1 0,0-1 0,0 1 0,1-1 1,0 1-1,0 0 0,1-1 0,0 1 0,0-1 0,1 1 0,0-1 0,2 4 0,-3-10 5,0 0 0,0 0 0,1 0 0,-1 0 0,0 0 1,1-1-1,-1 1 0,1-1 0,-1 1 0,1-1 0,-1 1 0,1-1 0,-1 0 0,1 0 0,-1 0 1,1 0-1,0 0 0,-1 0 0,1 0 0,-1-1 0,1 1 0,-1 0 0,1-1 0,-1 1 0,1-1 1,-1 0-1,0 1 0,1-1 0,-1 0 0,0 0 0,1 0 0,-1 0 0,0 0 0,0 0 0,0 0 1,0 0-1,0-1 0,0 1 0,0 0 0,-1-1 0,1 1 0,0 0 0,-1-1 0,1 1 0,-1-1 1,1 1-1,-1-1 0,0 1 0,1-1 0,-1 1 0,0-3-5,16-26 45,-2-2-1,-1 0 0,-1-1 1,-1 0-1,-3-1 1,0 0-1,-2 0 1,-2-1-1,-1-1-44,-6-9-33,21 47-21,130 17-3,-143-20 54,1 0 0,-1 0-1,0 1 1,0 0 0,1 0-1,-1 0 1,0 0 0,0 1 0,1 0-1,-1 0 1,0 1 0,0-1-1,0 1 1,0 0 0,0 0 0,-1 1-1,1 0 1,-1-1 0,1 2-1,-1-1 1,0 0 0,0 1 0,-1 0-1,1 0 1,-1 0 0,1 0-1,-1 0 1,2 5 3,17 190-79,-22-198 81,0 0-1,-1-1 1,1 1-1,0 0 1,0 0 0,0 0-1,1 0 1,-1 0-1,0 0 1,0 0-1,0 0 1,1 0-1,-1 0 1,0-1-1,1 1 1,-1 0-1,1 0 1,-1 0-1,1-1 1,0 1-1,-1 0 1,1-1-1,-1 1 1,1 0-1,0-1 1,0 1-1,-1-1 1,1 1 0,0-1-1,0 1 1,0-1-1,0 0 1,0 1-1,-1-1 1,1 0-1,0 0 1,0 0-1,0 0 1,0 1-1,0-1 1,0 0-1,0-1 1,0 1-1,0 0 1,0 0-1,0 0 1,-1-1-1,1 1 1,0 0-1,0-1 1,0 1 0,0 0-1,-1-1 1,1 1-1,0-1 1,0 0-1,0 0-1,8-11 29,0-1 1,-1-1-1,-1 1 0,0-1 1,-1 0-1,0-1 0,-1 1 1,-1-1-1,0 0 0,-1-2-29,0 8 11,3-10 3,-1-1-1,-1 1 1,-1-1-1,0 0 0,-1 0 1,-1 0-1,-1 0 1,-1 0-1,-1 0 1,-1 1-1,0-1 1,-2-1-14,-21-15 86,25 35-85,0 1 0,0 0-1,0 0 1,1 0 0,-1 0-1,0 0 1,0 1 0,0-1-1,0 0 1,1 0 0,-1 0-1,0 1 1,0-1 0,0 0-1,1 1 1,-1-1 0,0 1-1,1-1 1,-1 1 0,0-1-1,1 1 1,-1-1 0,0 1-1,1 0 1,-1-1 0,1 1-1,-1 0 1,1 0 0,0-1-1,-1 1 1,1 0 0,0 0-1,0 0 1,-1-1 0,1 1-1,0 0 1,0 0 0,0 0-1,0 0 1,0-1 0,0 1-1,0 0 1,0 0 0,0 0-1,0 0 1,1-1 0,-1 1-1,0 0 1,1 0 0,-1 0-1,-1 8-5,0 0 0,0-1 1,1 1-1,0 0 0,0 0 1,1 0-1,1 0 1,-1-1-1,1 1 0,1-1 1,0 1-1,0-1 0,0 0 1,1 0-1,2 2 5,-3-9 2,1 0 0,-1-1-1,1 0 1,-1 0 0,1 0-1,0 0 1,-1 0 0,1-1-1,-1 0 1,1 0 0,-1 0-1,0 0 1,1 0 0,-1-1-1,0 1 1,0-1 0,0 0-1,0 0 1,0 0 0,0 0 0,0 0-1,-1-1 1,1 0 0,-1 1-1,0-1 1,0 0 0,0 0-1,2-3-1,-1 2 4,28-29 24,-3-2-1,-1 0 1,-1-2 0,-2-1 0,5-14-28,-26 48 0,-1-1 1,1 1-1,-1-1 0,0 0 1,0 1-1,0-1 1,-1 0-1,0 0 1,0 0-1,0 0 1,-1 0-1,1 0 1,-1 0-1,-1-4 0,1 9-2,-1-1 0,0 1 0,1 0 0,-1-1 0,0 1 0,0 0 0,0-1 0,1 1 0,-1 0 1,0 0-1,0 0 0,0 0 0,1 0 0,-1-1 0,0 1 0,0 1 0,0-1 0,0 0 0,1 0 0,-1 0 0,0 0 0,0 1 0,1-1 0,-1 0 0,0 1 0,0-1 0,1 0 0,-1 1 0,0-1 0,1 1 0,-1-1 0,0 1 0,1 0 0,-1-1 0,1 1 0,-1 0 0,1-1 0,-1 1 0,1 0 0,0-1 0,-1 1 0,1 0 0,0 0 0,0-1 0,-1 1 0,1 0 0,0 0 0,0 0 0,0 0 1,0 0 1,-19 38-25,3 2 1,1 0 0,2 0-1,1 2 1,1 9 24,8-39 0,-10 72 2,13-85-2,-1 1 0,1 0 0,0-1 1,0 1-1,0-1 0,0 1 0,0 0 1,-1-1-1,1 1 0,0-1 1,0 1-1,0 0 0,1-1 0,-1 1 1,0-1-1,0 1 0,0 0 0,0-1 1,1 1-1,-1-1 0,0 1 1,0-1-1,1 1 0,-1-1 0,0 1 1,1-1-1,-1 1 0,1-1 0,-1 1 1,1-1-1,-1 0 0,0 1 1,1-1-1,0 0 0,-1 1 0,1-1 1,-1 0-1,1 0 0,-1 1 0,1-1 1,-1 0-1,1 0 0,0 0 1,-1 0-1,1 0 0,-1 0 0,1 0 1,0 0-1,-1 0 0,1 0 0,-1 0 1,1 0-1,0-1 0,-1 1 1,1 0-1,-1 0 0,1-1 0,-1 1 1,1 0-1,-1 0 0,1-1 0,-1 1 1,1-1-1,32-29 34,-30 27-31,7-8 7,7-10-3,1 1 0,1 0 0,0 2 1,2 0-1,0 1 0,0 1 0,2 1 0,0 1 0,1 1 0,0 1 0,2 1-7,-23 10-4,1 0 1,-1 0-1,0 0 0,0 1 0,0-1 0,1 1 1,-1 0-1,0-1 0,1 2 0,-1-1 0,0 0 1,1 1-1,-1-1 0,0 1 0,0 0 0,0 0 0,1 0 1,-1 1-1,0-1 0,-1 1 0,1 0 0,0 0 1,0 0-1,-1 0 0,1 0 0,-1 0 0,0 1 1,1-1-1,-1 1 0,0-1 0,-1 1 0,1 0 0,0 0 1,-1 0-1,1 1 4,20 66-1,-22-71 2,0 1 1,0 0 0,1 0 0,-1-1 0,0 1 0,0 0 0,1 0 0,-1 0 0,0-1-1,0 1 1,1 0 0,-1 0 0,0 0 0,0 0 0,1-1 0,-1 1 0,0 0 0,1 0 0,-1 0-1,0 0 1,1 0 0,-1 0 0,0 0 0,1 0 0,-1 0 0,0 0 0,1 0 0,-1 0-1,0 0 1,0 0 0,1 0 0,-1 1 0,0-1 0,1 0 0,-1 0 0,0 0 0,0 0 0,1 1-1,-1-1 1,0 0 0,0 0 0,1 0 0,-1 1 0,0-1 0,0 0 0,0 0 0,1 1-1,-1-1 1,0 0 0,0 1 0,0-1 0,0 0 0,0 0 0,0 1 0,1-1 0,-1 0 0,0 1-1,0-1 1,0 0 0,0 1 0,0-1 0,0 0 0,-1 1-2,11-30 153,-6 9-158,-1 0 0,-1-1 0,-1 1 0,0-1 0,-2 1 0,0 0 0,-2-1 0,0 1 0,-1 0 0,-1 0 0,-1 0 0,-8-18 5,13 35-534,3 13-1877,0-6 2123,0 0 1,0 0-1,0 0 1,0-1-1,1 1 1,-1-1-1,1 1 1,0-1-1,0 0 0,1 0 1,-1 0-1,0-1 1,1 1-1,0-1 1,-1 0-1,1 0 1,0 0-1,0 0 1,1-1-1,-1 1 0,0-1 1,0 0-1,1-1 1,-1 1-1,0-1 1,1 0 287,52-17-3241,62-53-3371,-91 52 7057,-27 15 136,0-1 1,-1 0-1,0 1 0,0-1 0,0 0 0,0 0 0,0 1 0,-1-1 0,0 0 0,0 1 0,0-1 1,0 1-1,0-1 0,-1 1 0,1-1 0,-1 1 0,0 0 0,0 0 0,0 0 0,-1 0 0,1 0 1,-2-1-582,-40-9 1888,38 13-1802,0 1-1,0 0 1,0 0 0,0 1 0,0-1 0,0 1-1,1 0 1,-1 1 0,1-1 0,-1 1-1,1 0 1,0 1 0,0-1 0,0 1 0,0 0-1,1 0 1,0 1 0,-1-1 0,2 1 0,-1 0-1,0 0 1,1 0 0,0 1 0,-2 4-86,-2 5 52,1 0 0,0 0 0,1 1 0,1-1 0,0 1 0,2 0 0,-1 0 0,1 16-52,1-30 12,0 0 1,1 0-1,-1 0 1,0 0-1,1 1 1,0-1-1,-1 0 1,1 1-1,0-1 1,0 0-1,0 1 1,1-1-1,-1 0 1,0 0-1,1 1 0,-1-1 1,1 0-1,0 0 1,0 0-1,0 1 1,0-1-1,0 0 1,1-1-1,-1 1 1,0 0-1,1 0 1,0 0-1,-1-1 1,1 1-1,0-1 0,0 1 1,0-1-1,-1 0 1,2 0-1,-1 0 1,0 0-1,0 0 1,0 0-1,0-1 1,1 1-1,-1-1 1,0 1-1,0-1 1,1 0-1,-1 0 0,0 0 1,1 0-1,-1 0 1,2-1-13,8-5 47,0-1-1,0 0 1,-1-1 0,0 0 0,0-1 0,-1 0-1,0-1 1,0 0 0,6-10-47,-1 3 36,10-10-9,0-2 0,-2-1 0,-2-1 0,0 0-1,-2-2 1,-2 0 0,-1-1 0,6-19-27,-12 24-8,-8 69-184,-21 260 111,19-301 83,1 0 1,-1 0 0,1 0 0,-1 0-1,1 1 1,-1-1 0,1 0 0,0 0-1,-1 0 1,1 1 0,0-1-1,0 0 1,0 1 0,0-1 0,-1 1-1,1-1 1,0 1 0,0-1 0,0 1-1,0 0 1,0 0 0,0-1 0,0 1-1,0 0 1,0 0 0,0 0 0,0 0-1,0 0 1,0 0 0,0 0 0,0 0-1,1 1 1,-1-1 0,-1 0 0,1 0-1,0 1 1,0-1 0,0 1 0,0-1-1,0 1 1,0-1 0,0 1 0,0 0-1,-1-1 1,1 1 0,0 0 0,-1 0-1,1 0 1,0-1 0,-1 1 0,1 0-1,-1 0 1,1 0 0,-1 0-1,0 0 1,1 0 0,-1 0 0,0 0-1,0 0 1,0 0 0,1 0 0,-1 0-1,0 0 1,0 0 0,-1 0 0,1 0-1,0 0 1,0 0 0,0 0 0,-1 1-3,52-47-569,-24 22-597</inkml:trace>
  <inkml:trace contextRef="#ctx0" brushRef="#br0" timeOffset="962615.995">30374 9001 21709,'-6'-7'1200,"9"7"448,3 9-688,8 15-487,7 13-153,-5 14-16,3 10 56,-3 14 64,-2 6-144,0 3-120,0-1-40,-2-10-80,1-6-8,2-10 56,-2-6-64,0-12-640,0-5-744</inkml:trace>
  <inkml:trace contextRef="#ctx0" brushRef="#br0" timeOffset="962974.644">30618 8877 22085,'0'-10'904,"0"10"184,0 7-496,0 15-384,2 10-120,4 16 40,5 8 32,3 11 88,4 7 33,4 4-1,1 3 0,2 3-88,0-4-64,-2-6-80,2-6-8,-8-17-176,-2-10-969</inkml:trace>
  <inkml:trace contextRef="#ctx0" brushRef="#br0" timeOffset="964609.474">26232 12186 17996,'38'146'4624,"40"62"-2299,-78-206-2302,0 0 0,1 1 0,0-1-1,0 0 1,-1 0 0,1 0 0,0 0 0,1 0-1,-1 0 1,0 0 0,0 0 0,1 0 0,0-1-1,-1 1 1,1-1 0,0 1 0,-1-1 0,1 1-1,0-1 1,0 0 0,0 0 0,0 0-1,0 0 1,1 0 0,-1-1 0,0 1 0,0-1-1,0 1 1,1-1 0,-1 0 0,0 0 0,1 0-1,-1 0 1,2 0-23,28-63 695,3-86-318,32-95 101,-68 244-480,1-1 1,0 0-1,0 1 1,0-1-1,0 0 1,0 1-1,-1-1 1,1 0 0,0 1-1,1-1 1,-1 0-1,0 0 1,0 1-1,0-1 1,0 0-1,0 1 1,1-1-1,-1 0 1,0 1-1,1-1 1,-1 1-1,0-1 1,1 0-1,-1 1 1,1-1-1,-1 1 1,1-1 0,-1 1-1,1-1 1,-1 1-1,1 0 1,-1-1-1,1 1 1,0 0-1,-1-1 1,1 1-1,0 0 1,-1 0-1,1-1 1,0 1-1,-1 0 1,1 0-1,0 0 1,0 0-1,-1 0 1,1 0 0,0 0-1,-1 0 1,1 0-1,0 0 1,-1 1-1,1-1 1,0 0-1,-1 0 1,1 1-1,0-1 1,-1 0-1,1 1 1,-1-1-1,1 1 1,0-1-1,-1 1 1,1-1-1,-1 1 2,15 45-112,38 171 392,-53-217-266,0 1 0,0 0-1,0 0 1,1 0 0,-1 0 0,0-1-1,0 1 1,0 0 0,1 0 0,-1 0-1,0-1 1,1 1 0,-1 0-1,1-1 1,-1 1 0,1 0 0,-1-1-1,1 1 1,-1 0 0,1-1 0,0 1-1,-1-1 1,1 1 0,0-1 0,-1 0-1,1 1 1,0-1 0,0 0 0,-1 1-1,1-1 1,0 0 0,0 0-1,0 0 1,0 1 0,-1-1 0,1 0-1,0 0 1,0 0 0,0 0 0,-1-1-1,1 1 1,0 0 0,0 0 0,0 0-1,-1-1 1,1 1 0,0 0-1,0-1 1,-1 1 0,1-1 0,0 1-1,-1-1 1,1 1 0,0-1 0,-1 1-1,1-1 1,-1 0 0,1 1 0,-1-1-1,1 0 1,-1 1 0,1-1 0,-1 0-1,0 0 1,0 0 0,1 1-1,-1-1 1,0 0 0,0 0 0,0 0-14,77-148 566,-62 112-540,2 2 0,2 0 0,2 1 0,0 1 0,7-5-26,-28 36-2,1 0 0,0 0 0,0 1 0,-1-1-1,1 0 1,0 1 0,0-1 0,1 1 0,-1-1 0,0 1 0,0-1 0,1 1 0,-1 0 0,1 0 0,-1 0 0,1 0-1,-1 0 1,1 0 0,0 0 0,0 0 0,-1 1 0,1-1 0,0 0 0,0 1 0,0 0 0,0-1 0,0 1 0,-1 0-1,1 0 1,0 0 0,0 0 0,0 1 0,0-1 0,0 0 0,0 1 0,-1-1 0,1 1 0,0 0 0,0-1 0,-1 1-1,1 0 1,0 0 0,-1 0 0,1 0 0,-1 1 0,1-1 0,-1 0 0,0 1 0,0-1 0,1 1 0,-1-1-1,0 1 1,0-1 0,0 1 0,-1 0 0,1-1 0,0 1 0,-1 0 0,1 0 0,-1 0 0,1 0 0,-1-1 0,0 1-1,0 2 4,7 26 20,-1 1 0,-2 0 0,-1 1 0,-1-1 0,-2 1 0,-3 24-21,-7-8 106,10-48-124,-1 1 0,1-1 0,-1 0 0,1 0 0,-1 0 0,0 1 0,1-1 0,-1 0 0,1 0 0,-1 0 0,0 0 0,1 0 0,-1 0 0,1 0 1,-1 0-1,0-1 0,1 1 0,-1 0 0,1 0 0,-1 0 0,1-1 0,-1 1 0,1 0 0,-1-1 0,1 1 0,-1 0 0,1-1 0,-1 1 0,1 0 1,-1-1-1,1 1 0,0-1 0,-1 1 0,1-1 0,0 1 0,-1-1 0,1 1 0,0-1 0,0 0 0,0 1 0,-1-1 0,1 1 0,0-1 0,0 1 1,0-1-1,0 0 0,0 1 18,0 0-4,-15-30-1571</inkml:trace>
  <inkml:trace contextRef="#ctx0" brushRef="#br0" timeOffset="964797.825">26673 11690 22741,'3'12'1080,"1"4"264,1 3-399,1 0-505,-1-3-208,3-5-840,2-8-3113</inkml:trace>
  <inkml:trace contextRef="#ctx0" brushRef="#br0" timeOffset="965748.905">27180 11856 17212,'0'0'2642,"0"5"-273,6 28-1288,0 18-710,4 0 0,1 0 0,2-1 0,14 29-371,15-20 472,-41-58-435,1 0 0,-1 0 0,1 0 1,-1 0-1,1-1 0,0 1 0,-1-1 0,1 1 0,0-1 0,0 1 1,-1-1-1,1 0 0,0 0 0,0 0 0,0 0 0,-1 0 0,1 0 0,0-1 1,0 1-1,-1-1 0,1 1 0,0-1 0,-1 1 0,1-1 0,0 0 1,-1 0-1,1 0 0,-1 0 0,1 0 0,-1 0 0,0 0 0,0-1 1,1 1-1,-1 0 0,0-1 0,0 1 0,0-1 0,0 1 0,0-2-37,11-17 197,-1-2-1,0 1 0,-2-2 1,-1 1-1,-1-1 0,0 0 0,-2-1 1,-1 1-1,0-1 0,-2 0 0,-1-19-196,0 26 56,0 1-1,-1-1 1,-1 0-1,0 0 0,-2 0 1,1 1-1,-2-1 0,-5-13-55,8 27 32,-4 24-62,6-9 28,1-1 0,0 1 0,1 0 0,0-1 0,1 0 0,0 0 0,1 0 0,0 0 1,1-1-1,0 0 0,1 0 0,2 3 2,-7-12 3,-1 0 0,0 0 0,0 0-1,1 0 1,-1 0 0,0 0 0,1 0 0,-1 0 0,1-1 0,-1 1-1,1-1 1,-1 1 0,1-1 0,0 1 0,-1-1 0,1 0 0,-1 0 0,1 0-1,0 0 1,-1 0 0,1 0 0,0 0 0,-1-1 0,1 1 0,-1 0-1,1-1 1,-1 0 0,1 1 0,-1-1 0,1 0 0,-1 0 0,1 1-1,-1-1 1,0 0 0,1-1 0,-1 1 0,1-1-3,48-54 125,-40 43-107,5-5-8,0-1 0,0 0-1,-2-1 1,-1-1 0,0 0 0,-2-1-1,0 0 1,-1 0 0,-2-1-1,0 0 1,-1-1 0,-2 1 0,0-1-1,-1-3-9,-3 24-26,2 35-108,-60 198 114,54-216 20,0 0 0,1 0 1,0 0-1,1 1 0,0-1 0,2 0 0,-1 1 0,2-1 0,0 1 0,1-1 0,0 1 0,1-1 0,0 0 0,2 0 0,-1 0 0,2-1 1,0 0-1,1 1 0,-6-12-14,-1 0 1,1 0 0,0 0-1,0-1 1,-1 1-1,1 0 1,1-1 0,-1 1-1,0-1 1,0 1 0,1-1-1,-1 0 1,0 1-1,1-1 1,-1 0 0,1 0-1,0 0 1,-1 0 0,1 0-1,0 0 1,0-1 0,0 1-1,-1-1 1,1 1-1,0-1 1,0 0 0,0 1-1,0-1 1,0 0 0,0 0-1,0 0 1,0-1-1,-1 1 1,1 0 0,0-1-1,0 1 1,0-1 0,0 0-1,-1 1 1,1-1 0,0 0-1,0-1 14,30-34-1585,3-20-1151</inkml:trace>
  <inkml:trace contextRef="#ctx0" brushRef="#br0" timeOffset="966120.069">28156 11382 19628,'-7'8'759,"-77"92"4526,68-78-5048,0 0 0,1 1 0,1 1 0,1 0 0,1 0 0,1 3-237,3 14 77,29-50 31,-15 1-102,0 0 0,1 0 0,0 1 0,0 0 0,0 0 0,1 0-1,1 1 1,-1 1 0,1-1 0,0 1 0,0 1 0,0 0 0,0 0 0,1 0 0,0 1 0,0 1-1,0 0 1,0 0 0,0 1 0,0 0 0,0 1 0,1 0 0,-1 1 0,0 0 0,0 0 0,8 3-6,-14-3 7,0 1 1,0-1 0,0 1 0,-1 0-1,1 0 1,-1 1 0,1-1 0,-1 1 0,0-1-1,0 1 1,0 0 0,0 0 0,0 0-1,-1 1 1,1-1 0,-1 1 0,0-1 0,0 1-1,0 0 1,-1 0 0,1 0 0,-1 0-1,0 0 1,0 0 0,-1 0 0,1 0 0,-1 0-1,0 1 1,0-1 0,0 0 0,0 0-1,-1 0 1,0 0 0,0 1 0,0-1 0,0 0-1,-1-1 1,1 1 0,-1 0 0,0 0-1,0-1 1,-1 2-8,-8 8 123,0-1 0,0-1-1,-1 0 1,-1 0 0,0-1-1,0-1 1,-1 0 0,0-1 0,0 0-1,-15 4-122,-19-6-499,28-16-814</inkml:trace>
  <inkml:trace contextRef="#ctx0" brushRef="#br0" timeOffset="967091.484">28415 11027 18892,'-1'6'3278,"-2"13"-2911,1 0 1,0 0-1,2 0 0,0 0 1,2 0-1,0-1 0,2 9-367,1 3 256,14 83 371,5-1-1,5-1 0,41 101-626,-55-186 592,-16-27-572,1 1 0,0 0-1,0 0 1,0-1 0,0 1 0,0 0 0,0-1 0,0 1-1,0 0 1,0-1 0,0 1 0,0 0 0,0-1-1,0 1 1,0 0 0,0-1 0,0 1 0,0 0-1,0 0 1,0-1 0,0 1 0,0 0 0,0-1-1,1 1 1,-1 0 0,0 0 0,0-1 0,0 1-1,1 0 1,-1 0 0,0-1 0,0 1 0,1 0-1,-1 0 1,0 0 0,0-1 0,1 1 0,-1 0-1,0 0 1,1 0 0,-1 0 0,0 0 0,0 0 0,1 0-1,-1 0 1,0 0 0,1 0 0,-1 0 0,0 0-1,1 0 1,-1 0 0,0 0 0,1 0 0,-1 0-1,0 0 1,1 0 0,-1 0 0,0 0-20,-3-17 46,0 0 0,-2 0 1,0 0-1,0 1 0,-2 0 1,0 0-1,-1 0 0,-1 1 1,0 0-1,-1 0 0,0 1 1,-1 1-1,-1 0 0,0 0 1,-12-9-47,-37-20 5,59 36-10,7-3 6,1 0 0,-1 0 0,1 0 1,1 1-1,0 0 0,0 0 0,0 1 1,1 0-1,0 0 0,1 1 0,-1 0 1,1 1-1,2-1-1,-3 0 18,36-25-58,5-7-12</inkml:trace>
  <inkml:trace contextRef="#ctx0" brushRef="#br0" timeOffset="968124.226">28853 11156 18188,'0'0'1907,"1"4"-104,74 345 1922,-52-301-3194,-23-47-515,1-1 0,-1 1-1,1 0 1,0-1 0,-1 1 0,1-1 0,0 1-1,-1-1 1,1 1 0,0-1 0,0 1 0,0-1-1,0 0 1,-1 1 0,1-1 0,0 0 0,0 0-1,0 0 1,0 1 0,0-1 0,0 0 0,-1 0-1,1 0 1,0-1 0,0 1 0,0 0 0,0 0-1,0 0 1,0-1 0,-1 1 0,1 0 0,0-1-1,0 1 1,0-1 0,-1 1 0,1-1 0,0 1-1,0-1 1,-1 1 0,1-1 0,-1 0 0,1 1 0,-1-1-1,1 0 1,-1 0 0,1 0 0,-1 1 0,1-1-1,-1 0 1,0 0 0,0 0 0,1 0 0,-1 1-1,0-1 1,0 0-16,71-193 810,-47 115-718,40-95-8,-64 174-85,0 0 0,0-1 0,0 1 0,0-1-1,0 1 1,1 0 0,-1-1 0,0 1 0,0 0 0,0-1 0,0 1 0,0 0 0,0-1 0,1 1 0,-1 0 0,0 0 0,0-1 0,0 1 0,1 0 0,-1-1 0,0 1 0,0 0 0,1 0 0,-1 0 0,0-1 0,1 1 0,-1 0 0,0 0 0,1 0 0,-1 0 0,0-1 0,1 1 0,-1 0 0,0 0 0,1 0 0,-1 0-1,0 0 1,1 0 0,-1 0 0,0 0 0,1 0 0,-1 0 0,0 0 0,1 0 0,-1 0 0,0 1 0,1-1 0,-1 0 0,0 0 0,1 0 0,-1 0 0,0 1 0,1-1 0,-1 0 0,0 0 0,0 1 0,1-1 0,-1 0 0,0 0 0,0 1 0,1-1 0,-1 0 0,0 1 0,0-1 0,0 0 0,0 1 0,0-1 1,8 32-71,-6-24 63,26 270 101,-28-278-91,0 2 10,-1-1 0,1 0 1,0 0-1,0 1 0,0-1 1,0 0-1,0 0 0,0 1 0,0-1 1,0 0-1,0 0 0,0 1 1,1-1-1,-1 0 0,0 0 0,1 0 1,-1 0-1,1 1 0,0-1 1,-1 0-1,1 0 0,0 0 0,0 0 1,-1 0-1,1 0 0,0-1 1,0 1-1,0 0 0,0 0 0,0-1 1,0 1-1,0 0 0,1-1 1,-1 1-1,0-1 0,0 0 0,0 1 1,1-1-1,-1 0 0,0 0 1,0 0-1,1 1 0,-1-1 0,0-1 1,1 1-13,50-109 565,-41 80-502,78-195 141,-89 224-205,0 1 0,0-1 0,1 1 0,-1-1 0,0 1 0,0-1-1,1 0 1,-1 1 0,0-1 0,1 0 0,-1 1 0,0-1 0,1 0 0,-1 1 0,0-1 0,1 0 0,-1 0 0,1 0 0,-1 1 0,1-1-1,-1 0 1,0 0 0,1 0 0,-1 0 0,1 0 0,-1 0 0,1 0 0,-1 0 0,1 0 0,-1 0 0,1 0 0,-1 0 0,0 0 0,1 0-1,-1 0 1,1 0 0,-1 0 0,1-1 0,-1 1 0,1 0 0,-1 0 0,0-1 0,1 1 0,-1 0 0,0 0 0,1-1 0,-1 1 0,0 0-1,1-1 1,-1 1 0,0-1 0,0 1 0,1 0 0,-1-1 0,0 1 0,0-1 0,0 1 0,0-1 0,1 1 0,-1 0 0,0-1 0,0 1 0,0-1-1,0 1 1,0-1 0,0 1 1,5 44-92,-5-34 91,26 221 89,-26-232-82,0 1 0,0-1 0,0 1 0,1-1 0,-1 1 0,0 0 0,0-1 1,1 1-1,-1 0 0,0-1 0,1 1 0,-1 0 0,1-1 0,-1 1 0,0 0 0,1 0 0,-1-1 0,1 1 0,-1 0 0,0 0 1,1 0-1,-1 0 0,1 0 0,-1 0 0,1 0 0,-1 0 0,1 0 0,-1 0 0,1 0 0,-1 0 0,1 0 0,-1 0 0,1 0 1,-1 0-1,0 0 0,1 0 0,-1 1 0,1-1 0,-1 0 0,1 0 0,-1 0 0,0 1 0,1-1 0,-1 0 0,0 1 1,1-1-1,-1 0 0,0 1 0,1-1 0,-1 1 0,0-1 0,0 0 0,0 1 0,1-1 0,-1 1 0,0-1 0,0 1 0,0-1 1,0 0-1,0 1 0,0-1 0,0 1 0,0-1 0,0 1 0,0 0-6,21-44 150,-19 38-127,116-253 190,-118 258-212,0-1-3,0 0 1,0 1-1,0-1 1,-1 0-1,1 1 1,0-1-1,0 1 1,0-1-1,1 0 1,-1 1-1,0-1 1,0 0-1,0 1 1,0-1-1,1 1 1,-1-1-1,0 0 1,0 1-1,1-1 1,-1 1-1,1-1 1,-1 1-1,0-1 1,1 1-1,-1-1 1,1 1-1,-1 0 1,1-1-1,-1 1 1,1 0-1,-1-1 1,1 1 0,0 0-1,-1-1 1,1 1-1,-1 0 1,1 0-1,0 0 1,-1 0-1,1 0 1,0 0-1,-1 0 1,1 0-1,0 0 1,-1 0-1,1 0 1,-1 0-1,1 0 1,0 0-1,-1 1 1,1-1-1,-1 0 1,1 0-1,0 1 1,-1-1-1,1 0 1,-1 1-1,1-1 1,-1 1-1,1-1 1,-1 0-1,0 1 1,1-1-1,-1 1 1,1 0-1,-1-1 1,0 1-1,0-1 1,1 1 1,3 32-49,-1 1 1,-1 0-1,-2-1 1,-2 1-1,-1 5 49,1-9-268,0-27-285,-2-20 1191</inkml:trace>
  <inkml:trace contextRef="#ctx0" brushRef="#br0" timeOffset="969304.705">29745 11046 17164,'0'2'163,"1"-1"-1,0 0 1,0 1 0,-1-1 0,1 0 0,0 0 0,0 0-1,1 0 1,-1 0 0,0 0 0,0 0 0,0 0 0,1 0-1,-1-1 1,0 1 0,1 0 0,-1-1 0,1 1 0,-1-1-1,1 1 1,-1-1 0,1 0 0,-1 0 0,1 0 0,-1 0-1,1 0 1,-1 0 0,1 0 0,-1 0 0,1 0 0,-1-1-1,1 1 1,-1-1 0,0 1 0,1-1 0,-1 1 0,1-1-1,-1 0 1,0 0 0,0 0 0,1 0 0,-1 0 0,0 0-1,0 0-162,50-52 1402,-24-17-564,-26 69-818,-1-1 1,0 0-1,1 0 0,-1 0 0,0 1 0,0-1 1,-1 0-1,1 0 0,0 0 0,0 1 1,-1-1-1,1 0 0,-1 0 0,0 1 0,1-1 1,-1 0-1,0 1 0,0-1 0,0 1 1,0-1-1,0 1 0,-1 0 0,1-1 0,0 1 1,-1 0-1,1 0 0,-1 0 0,1 0 1,-1 0-1,1 0 0,-1 0 0,0 0 0,1 1 1,-1-1-1,0 1 0,0-1 0,1 1 1,-2 0-21,-2 1 4,-1 0 0,1 1 1,0 0-1,0 0 0,0 0 1,1 1-1,-1 0 0,0 0 1,1 0-1,0 0 1,0 1-1,0 0 0,0-1 1,0 2-1,1-1 0,0 0 1,0 1-1,0-1 0,0 1 1,1 0-1,-2 3-4,-10 13 33,-36 59 348,49-79-273,1-1 35,0 0 1,5-10 168,-5 9-313,1 1 0,0 0 0,-1-1 0,1 1 0,0 0 0,0-1 0,-1 1 0,1 0 0,0 0 0,0 0 0,0 0 0,-1-1 0,1 1 0,0 0 0,0 0 0,0 1 0,-1-1 0,1 0 0,0 0 0,0 0 0,0 0 0,-1 1 0,1-1 0,0 0 0,-1 1 0,1-1 0,0 1 0,0-1 0,-1 1 0,1-1 0,-1 1 0,1-1 0,-1 1 0,1-1-1,-1 1 1,1 0 0,-1-1 0,1 1 0,-1 0 0,0 0 0,1-1 0,-1 1 0,0 0 0,0 0 0,1-1 1,14 20-9,-15-19 10,1 0 0,0 0 0,0 0 1,0-1-1,0 1 0,0 0 0,1 0 0,-1-1 0,0 1 0,0 0 1,0-1-1,1 1 0,-1-1 0,0 0 0,1 1 0,-1-1 0,0 0 1,1 0-1,-1 0 0,0 0 0,1 0 0,-1 0 0,0 0 0,1 0 0,-1 0 1,0-1-1,1 1 0,-1-1 0,0 1 0,0-1 0,1 1 0,-1-1 1,0 0-1,0 0 0,0 1 0,0-1 0,0 0 0,0 0 0,0 0 0,0 0 1,0 0-1,0 0 0,-1 0 0,1-1-1,31-56 74,-31 56-71,5-14 9,0 1 1,-1-1-1,-1 0 1,0-1-1,-2 1 1,1-1 0,-2 1-1,0-1 1,-1 0-1,-2-8-12,2 24-1,1 1 1,-1 0-1,0-1 0,0 1 1,0 0-1,1-1 0,-1 1 1,0-1-1,0 1 0,0 0 1,0-1-1,0 1 0,0-1 0,0 1 1,0-1-1,0 1 0,0 0 1,0-1-1,0 1 0,0-1 1,0 1-1,0-1 0,0 1 1,0 0-1,-1-1 0,1 1 0,0-1 1,0 1-1,-1 0 0,1-1 1,0 1-1,0 0 0,-1-1 1,1 1-1,0 0 0,-1 0 0,1-1 1,0 1-1,-1 0 0,1 0 1,-1 0-1,1-1 0,0 1 1,-1 0-1,1 0 0,-1 0 1,1 0-1,0 0 0,-1 0 0,1 0 1,-1 0-1,1 0 0,-1 0 1,1 0-1,0 0 0,-1 0 1,1 0-1,-1 0 0,1 0 1,0 0-1,-1 1 0,1-1 0,-1 0 1,1 0 0,-16 28-71,-15 44 9,13-35 58,2 2 1,1 0 0,2 1-1,2 0 1,2 1 0,-1 14 3,10-55 1,-1 1 1,0 0-1,1 0 0,-1 0 1,0 0-1,1 0 0,-1 0 1,1 0-1,0 0 1,-1 0-1,1 0 0,0 0 1,0 0-1,-1 0 0,1 0 1,0 0-1,0 0 1,0 0-1,0 0 0,0 0 1,1 0-1,-1 0 0,0 1 1,0-1-1,1 0 1,-1 0-1,1 0 0,-1 0 1,1-1-1,-1 1 0,1 0 1,-1 0-1,1 0 1,0 0-1,0 0 0,-1-1 1,1 1-1,0 0 0,0-1 1,0 1-1,0-1 1,0 1-1,0-1 0,0 1 1,0-1-1,0 1 0,0-1 1,0 0-1,0 0 1,0 0-1,0 1 0,0-1 1,0 0-1,0 0 0,0 0 1,0-1-1,0 1 1,0 0-1,0 0 0,0-1 1,1 1-2,144-135 162,58-126-143,-203 259-21,0 1 0,1-1-1,-1 1 1,0 0 0,1-1-1,0 1 1,-1 0 0,1 0 0,0 0-1,-1 0 1,1 0 0,0 0-1,0 0 1,0 1 0,0-1 0,-1 1-1,1-1 1,0 1 0,0 0-1,0 0 1,0 0 0,0 0 0,0 0-1,0 0 1,0 1 0,0-1-1,0 0 1,0 1 0,0 0 0,0-1-1,-1 1 1,1 0 0,0 0-1,0 0 1,-1 0 0,1 0 0,-1 1-1,1-1 1,-1 0 0,1 1-1,-1-1 1,0 1 0,0-1 0,1 1-1,-1 0 1,0-1 0,-1 1-1,1 0 1,0 1 2,2 8-7,0 1-1,-1 0 1,0 0 0,-1-1-1,0 1 1,-1 0 0,0 0-1,-1 0 1,-1 0 0,0 0-1,0-1 1,-2 5 7,-5 33 31,20-59 126,139-337 118,-113 260-279,-37 88 2,1-1 1,-1 0-1,0 0 1,1 1-1,-1-1 0,0 0 1,1 1-1,-1-1 1,0 0-1,1 0 1,-1 0-1,1 0 0,-1 1 1,1-1-1,-1 0 1,0 0-1,1 0 0,-1 0 1,1 0-1,-1 0 1,1 0-1,-1 0 1,1 0-1,-1 0 0,0 0 1,1 0-1,-1-1 1,1 1-1,-1 0 1,0 0-1,1 0 0,-1-1 1,1 1-1,-1 0 1,0 0-1,1-1 0,-1 1 1,0 0-1,1-1 1,-1 1-1,0 0 1,0-1-1,1 1 0,-1 0 1,0-1-1,0 1 1,0-1-1,1 1 1,-1 0-1,0-1 0,0 1 1,0-1-1,0 1 1,0-1-1,0 1 1,0-1-1,0 1 0,0 0 1,0-1-1,0 1 1,0-1-1,0 1 0,-1-1 1,1 1-1,0 0 1,0-1-1,0 0 2,5 38-120,-5-32 115,7 269-100,-7-273 107,-1 0 1,1 0-1,0 1 0,-1-1 1,1 0-1,0 0 1,0 1-1,0-1 0,0 0 1,0 1-1,1-1 0,-1 0 1,0 0-1,0 1 1,1-1-1,-1 0 0,1 0 1,-1 0-1,1 0 1,0 1-1,-1-1 0,1 0 1,0 0-1,0 0 1,0 0-1,0-1 0,0 1 1,0 0-1,0 0 1,0 0-1,0-1 0,0 1 1,0-1-1,0 1 0,0-1 1,1 1-1,-1-1 1,0 1-1,0-1 0,1 0 1,-1 0-1,0 0 1,0 0-1,1 0 0,-1 0 1,0 0-1,1 0 1,-1 0-1,0-1 0,0 1 1,1 0-1,-1-1 1,1 0-3,8-10 28,0-1 0,0-1 0,-1 0 0,-1 0 0,0 0 0,-1-1 0,-1 0 0,2-7-28,4-5 26,13-24-53,-3-1 0,-1-1-1,-3-1 1,-3 0 0,-1-2-1,5-54 28,-31 230-610,-8 210 616,20-321 13,0 0 0,1 0 1,0 0-1,0 0 0,1 0 0,1 0 0,0-1 0,0 1 0,0-1 1,2 1-1,-1-1-19,16 0-37,-15-38-1393,-6-2-391</inkml:trace>
  <inkml:trace contextRef="#ctx0" brushRef="#br0" timeOffset="969490.679">30394 10692 18140,'-3'7'2096,"2"0"673,14-1-1977,7-5-168,18-6-232,6-9-128,4-12-16,2-4-536</inkml:trace>
  <inkml:trace contextRef="#ctx0" brushRef="#br0" timeOffset="970580.445">28495 2785 12595,'-12'-43'1222,"6"17"-108,-2-1 0,0 2 0,-2-1 0,0 1 1,-2 1-1,-13-21-1114,18 37 103,0 1-1,-1 0 1,0 0 0,0 1 0,0 0 0,-1 0 0,0 1 0,0 0-1,0 1 1,0 0 0,-1 0 0,0 1 0,0 0 0,0 1 0,0 0-1,0 0 1,0 1 0,-1 1 0,1 0 0,0 0 0,0 1 0,-1 0 0,1 1-1,0 0 1,0 0 0,0 1 0,1 1 0,-1 0 0,1 0 0,0 1-1,-6 3-102,-26 19-10,0 2-1,2 2 0,1 1 0,-1 5 11,-16 13-3,0-5 23,2 3 0,2 2 0,3 3 0,2 1 0,2 3 0,3 1 0,2 2 0,-16 37-20,29-37 24,2 1-1,3 1 1,3 2 0,3-1 0,2 2 0,3 0 0,3 0 0,3 1-1,3 4-23,0-44 2,1 0 0,1 0-1,1 0 1,2 0-1,1-1 1,0 1-1,2-1 1,1-1 0,1 1-1,1-1 1,1-1-1,1 0 1,1 0-1,1-1 1,1-1 0,1-1-1,18 18-1,-17-22 10,1-1 0,1-1 0,1-1 0,0 0 0,1-2 0,0 0 0,0-1 0,1-2 0,1 0 0,-1-1 0,1-1 0,0-1 0,1-2 0,-1 0 0,1-1 0,-1-1 0,1-2 0,0 0 0,-1-1 0,0-2 0,1 0 0,-1-2 0,-1 0 0,1-1 0,17-10-10,11-8 41,-1-3 1,-2-2-1,-1-3 1,-1-1 0,-2-2-1,-2-2 1,-1-2 0,-2-1-1,1-7-41,16-22 48,-4-3 0,-2-1 0,-4-3 0,-4-2 0,14-39-48,-34 69 24,-2 0 0,-2-1-1,-3-1 1,-1-1-1,-3 0 1,-2 0 0,-3-1-1,-2 0 1,-2 0-1,-4-41-23,0 77 74,0 1-1,-1 0 0,-1-1 0,-1 1 0,0 0 0,-1 1 0,0 0 1,-1 0-1,-1 0 0,-1 0 0,0 2 0,-1-1 0,0 1 0,-1 0 1,0 1-1,-1 0 0,-1 1 0,0 1 0,0 0 0,-1 0 0,0 2 1,0-1-1,-1 2 0,0 0 0,-1 1 0,-14-4-73,-5 3 11,-1 2-1,-1 1 1,1 2-1,-1 1 1,1 2 0,0 2-1,-1 1 1,1 2-1,1 1 1,-1 2-1,1 1 1,1 2 0,0 1-1,1 2 1,-10 7-11,-26 19-720,2 7-449</inkml:trace>
  <inkml:trace contextRef="#ctx0" brushRef="#br0" timeOffset="996266.478">16429 15306 22061,'7'-3'7095,"45"-12"-6861,303-15-143,-341 28-187,-8 0-45,-1 0 1,1 1-1,0 0 0,0 0 0,-1 1 0,1 0 0,0 0 0,0 0 0,0 0 0,0 1 1,0 0-1,-1 0 0,1 1 0,0 0 0,-1 0 0,2 1 141,-1 5-2094</inkml:trace>
  <inkml:trace contextRef="#ctx0" brushRef="#br0" timeOffset="996531.467">16593 15529 22101,'-25'39'3336,"24"-37"-2406,1-2-115,0 0-254,4 0-181,133-24-20,186-52-1260,-254 58-939,-36 9 196</inkml:trace>
  <inkml:trace contextRef="#ctx0" brushRef="#br0" timeOffset="996811.6">17159 15033 22573,'1'-3'109,"0"1"1,-1 0 0,1-1-1,0 1 1,0 0-1,0 0 1,1 0-1,-1 0 1,0 0 0,1 0-1,0 0 1,-1 0-1,1 0 1,0 1-1,0-1 1,0 1 0,0-1-1,0 1 1,0 0-1,0 0 1,0 0-1,1 0 1,-1 0 0,0 0-1,1 1 1,-1-1-1,1 1 1,-1-1-1,0 1 1,1 0 0,-1 0-1,2 0-109,81 14 184,-79-11-138,0 0-1,0 0 1,0 1 0,-1 0 0,1 0-1,-1 0 1,0 1 0,-1 0 0,1-1-1,-1 2 1,0-1 0,0 1 0,0-1-1,-1 1 1,0 0 0,0 0-1,-1 0 1,1 1 0,-1-1 0,-1 1-1,1-1 1,-1 1 0,0 0 0,-1-1-1,1 1 1,-1 0 0,-1 4-46,-1 16 133,-2-1 0,0 1 0,-2-1 0,-1 0-1,-1-1 1,-4 8-133,-25 56-213,26-73-463</inkml:trace>
  <inkml:trace contextRef="#ctx0" brushRef="#br0" timeOffset="998272.879">18135 14697 17164,'-10'-19'4606,"-9"-15"175,19 32-4706,-1 1 1,0 0 0,0 0 0,0 0 0,0 0 0,0 0 0,0 0-1,0 0 1,-1 1 0,1-1 0,0 0 0,0 0 0,-1 1 0,1-1-1,0 1 1,-1-1 0,1 1 0,0 0 0,-1 0 0,1-1-1,0 1 1,-1 0 0,1 0 0,-1 0 0,1 0 0,-1 1 0,1-1-1,0 0 1,-1 1 0,1-1 0,0 1 0,-1-1 0,1 1 0,0-1-1,0 1 1,-1 0 0,1 0 0,0 0-76,-18 12 74,1 0 0,0 2 1,1 0-1,1 1 0,0 0 0,-9 14-74,22-26-3,0 0-1,1 0 1,-1-1-1,1 2 0,0-1 1,0 0-1,1 0 1,-1 1-1,1-1 1,0 1-1,0-1 0,1 1 1,-1-1-1,1 1 1,0-1-1,0 1 0,0 0 1,1-1-1,0 1 1,0-1-1,0 1 0,0-1 1,1 0-1,-1 1 1,1-1-1,0 0 1,1 0-1,-1 0 0,1 0 1,0-1-1,-1 1 1,2-1-1,-1 0 0,0 1 1,1-1-1,-1-1 1,1 1-1,0 0 0,0-1 1,0 0-1,0 0 1,3 1 3,178 35-82,-183-38 83,-1 1 0,1 0-1,0 0 1,0 0 0,0 0-1,-1 0 1,1 0-1,-1 0 1,1 0 0,-1 1-1,1-1 1,-1 0 0,0 1-1,1 0 1,-1-1 0,0 1-1,0 0 1,0-1 0,0 1-1,-1 0 1,1 0-1,0 0 1,-1 0 0,1 0-1,-1 0 1,0 0 0,0-1-1,0 1 1,0 0 0,0 0-1,0 0 1,0 0 0,0 0-1,-1 0 1,1 0-1,-1 0 1,0 0 0,1 0-1,-1 0 1,0 0-1,-46 68 64,37-58-44,-1-1 0,1-1 0,-2 0 0,1 0 1,-1-1-1,-1-1 0,0 0 0,0 0 0,0-2 1,-1 0-1,0 0 0,0-1 0,-1-1 0,-3 1-20,17-5-28,1 1 0,-1-1 0,0 0 0,1 0-1,-1 0 1,0 0 0,1 1 0,-1-1-1,0 0 1,0 0 0,1 0 0,-1 0 0,0-1-1,1 1 1,-1 0 0,0 0 0,1 0-1,-1 0 1,0-1 0,1 1 0,-1 0-1,0-1 1,1 1 0,-1 0 0,1-1 0,-1 1-1,1-1 1,-1 1 0,1-1 0,-1 1-1,1-1 1,-1 1 0,1-1 0,0 0 0,-1 1-1,1-1 1,0 0 0,0 1 0,-1-1-1,1 0 1,0 1 0,0-1 0,0 0 0,0 1-1,0-1 1,0 0 0,0 1 0,0-1-1,0 0 29,0-18-1837</inkml:trace>
  <inkml:trace contextRef="#ctx0" brushRef="#br0" timeOffset="998599.397">18432 14483 17476,'0'-16'5328,"0"28"-2426,-1 29-2093,1 278 906,1-315-1697,-2 4 1,1 0 0,0 0 1,0-1-1,1 1 1,0 0-1,1-1 0,-1 1 1,2-1-1,-1 1 1,1-1-1,0 0 0,0 0 1,1 0-1,0-1 1,0 1-1,1-1 0,-1 0 1,5 4-20,-7-10-26,1 1 1,-1-1 0,1 0-1,-1 1 1,1-1-1,-1 0 1,1-1-1,0 1 1,-1 0 0,1-1-1,-1 1 1,1-1-1,-1 0 1,1 0-1,-1 0 1,0 0 0,1 0-1,-1 0 1,0-1-1,0 1 1,0-1-1,0 0 1,0 1 0,0-1-1,-1 0 1,1 0-1,0 0 1,-1 0 0,0-1-1,1 1 1,-1 0-1,1-2 26,18-28-1249</inkml:trace>
  <inkml:trace contextRef="#ctx0" brushRef="#br0" timeOffset="998848.962">18717 14312 20500,'7'25'1081,"4"7"-217,3 7-80,4 12-264,1 6-96,0 2-24,2-3-72,-2-6-168,0-8-56,-4-11-64,0-5-8,-5-11 0,-3-3-8,-7-12-768,0 0-400</inkml:trace>
  <inkml:trace contextRef="#ctx0" brushRef="#br0" timeOffset="999097.959">18688 14598 20180,'-13'-21'1937,"1"2"407,6 9-967,6 10-305,0 0-568,25-13-296,-5 9-200,5-1 0,7-2-16,-1-5 0,10-5-232,0-4-600,-3 0-681</inkml:trace>
  <inkml:trace contextRef="#ctx0" brushRef="#br0" timeOffset="999270.555">18936 14131 16444,'12'53'7082,"29"23"-6691,-29-57 265,36 56 45,-35-59-540,-1 1 0,0 0 1,-1 1-1,-1 0 0,-1 1 0,0 0 0,-2 0 0,0 1 1,-1-1-1,-1 2 0,-1-1 0,0 1 0,-2-1 0,0 1 0,-2 0 1,0 1-162,-1-11-86,-1-1 1,-1 1 0,0-1 0,0 1-1,-1-1 1,0 0 0,-1 0-1,0-1 1,0 0 0,-1 1 0,0-2-1,-1 1 1,0-1 0,0 0-1,-1 0 1,0-1 0,0 0 0,-6 3 85,-7 1-1633</inkml:trace>
  <inkml:trace contextRef="#ctx0" brushRef="#br0" timeOffset="999516.984">19447 14321 21685,'1'11'1576,"4"1"1049,4 0-1657,5 1-152,7-6-448,2-1-120,8-8-64,1-5-56,3-9-72,3-2-8,-5-5-24,-2 0 16,-8 2-248,-4 5-368,-9 10-1224,-2 5 3816</inkml:trace>
  <inkml:trace contextRef="#ctx0" brushRef="#br0" timeOffset="999808.545">19517 14570 19700,'1'0'1937,"29"5"375,-4-10-1104,5-8-119,9-7-137,6-10-288,3 0-288,2-2-144,-2 2-160,-6 7 48,-8 6-1312</inkml:trace>
  <inkml:trace contextRef="#ctx0" brushRef="#br0" timeOffset="1.00041E6">20457 13834 23045,'0'-1'77,"1"0"1,-1 0-1,1-1 1,-1 1-1,1 0 0,-1 0 1,1-1-1,-1 1 1,1 0-1,0 0 0,0 0 1,0 0-1,0 0 1,0 0-1,0 0 0,0 1 1,0-1-1,0 0 1,0 0-1,0 1 0,0-1 1,1 1-1,-1-1 1,0 1-1,0-1 0,1 1 1,-1 0-1,0 0 1,1-1-1,-1 1 0,0 0 1,1 0-1,-1 0 1,0 1-1,1-1 0,-1 0 1,0 0-1,1 1 1,-1-1-1,0 1 0,0-1 1,0 1-1,1 0 1,-1-1-1,0 1 0,0 0 1,0 0-1,0-1 1,0 1-1,0 0 0,0 0 1,-1 0-1,1 0 1,0 1-79,14 19 149,-1 1 0,-1 1-1,-1 0 1,-1 0 0,-1 1-1,-1 1 1,1 10-148,74 338 416,-77-337-389,-8-1-786,-10-40 2071</inkml:trace>
  <inkml:trace contextRef="#ctx0" brushRef="#br0" timeOffset="1.0007E6">20457 14443 21821,'3'9'968,"4"0"472,4-5-376,8-5-183,4-7 7,18-6-240,0-8-184,5-4-192,3-7-80,-10 3-112,0 2-32,-9 5 16,-6 1-240,-8 0-1152,-4-2-168</inkml:trace>
  <inkml:trace contextRef="#ctx0" brushRef="#br0" timeOffset="1.00107E6">20266 13910 24069,'7'-6'896,"11"-7"145,5-6-33,14-3-384,3-4-256,9 0-176,2 0-96,6 2-88,0 4 48,-5 7-416,-5 1-904</inkml:trace>
  <inkml:trace contextRef="#ctx0" brushRef="#br0" timeOffset="1.00252E6">21104 13522 21901,'-4'-8'4756,"-6"17"-3658,-9 19-1158,9-8 78,0 0 1,1 1-1,1 0 0,2 0 0,0 1 1,1-1-1,0 1 0,2 1 0,1-1 1,1 0-1,1 1 0,1-1 0,0 0 1,2 1-1,1-1 0,0 0 0,2-1 1,1 1-1,0-1 0,1 0 0,2-1 1,2 4-19,-10-20-7,-1-1 1,0 0 0,1 1-1,0-1 1,0 0 0,0 0-1,0 0 1,1-1 0,-1 1-1,1 0 1,-1-1 0,1 0-1,0 1 1,0-1 0,0 0-1,0-1 1,0 1-1,1 0 1,-1-1 0,0 0-1,1 0 1,-1 0 0,1 0-1,-1 0 1,1-1 0,0 0-1,-1 0 1,1 0 0,-1 0-1,1 0 1,0-1 0,-1 1-1,1-1 1,-1 0 0,1 0-1,-1 0 1,1-1 6,17-18-1288</inkml:trace>
  <inkml:trace contextRef="#ctx0" brushRef="#br0" timeOffset="1.00252E6">21336 13433 21813,'-2'10'1240,"1"12"976,2 9-1631,7 15-393,3 7 16,8 5 0,0 2 24,6-3 8,-4-1-40,3-7-32,1-5-48,-4-9-56,-2-10-16,-12-12-16,-7-13-176,0 0-888,-16-13-369,-7-10-4016</inkml:trace>
  <inkml:trace contextRef="#ctx0" brushRef="#br0" timeOffset="1.00252E6">21291 13799 19988,'-6'-8'1769,"6"8"415,0 0-600,1-2-559,1 1-185,36-18-520,-16 13-104,7-1-144,1-4-56,4-5 72,0-6-160,-2-5-1464</inkml:trace>
  <inkml:trace contextRef="#ctx0" brushRef="#br0" timeOffset="1.00252E6">21559 13306 23909,'5'20'222,"1"0"0,1 0 0,0 0 0,1-1 0,1 0 0,1-1 0,1 0 0,1-1 1,0 0-1,1 0 0,1-2 0,15 15-222,-21-21 4,0 0 0,-1 1 0,0 0 1,0 1-1,-1-1 0,0 1 0,-1 0 1,0 1-1,-1-1 0,-1 1 0,0 0 0,0 0 1,-1 0-1,0 0 0,-1 0 0,-1 1 1,0-1-1,0 0 0,-2 0 0,1 0 1,-1 1-1,-1-1 0,-2 4-4,-10 31-500,-2 0-1,-2-1 1,-2-1-1,-20 30 501,12-27-4529</inkml:trace>
  <inkml:trace contextRef="#ctx0" brushRef="#br0" timeOffset="1.00388E6">18397 15842 18260,'-23'62'4214,"22"-55"-4073,0-1 0,0 1 0,1-1 1,-1 1-1,2 0 0,-1-1 1,1 1-1,0-1 0,0 1 1,0-1-1,1 0 0,0 1 1,1-1-1,0 1-141,-3-6 17,1 1-1,-1-1 1,1 1 0,0-1-1,-1 1 1,1-1 0,0 0-1,0 1 1,0-1 0,0 0-1,0 0 1,0 1 0,1-1-1,-1 0 1,0 0 0,1 0 0,-1-1-1,0 1 1,1 0 0,-1 0-1,1-1 1,-1 1 0,1-1-1,0 0 1,-1 1 0,1-1-1,-1 0 1,1 0 0,0 0-1,-1 0 1,1 0 0,0 0-1,-1 0 1,1 0 0,-1-1-1,1 1 1,-1-1 0,1 1 0,-1-1-1,1 0 1,-1 0 0,1 1-1,-1-1 1,0 0 0,1 0-1,-1 0 1,0-1-17,54-57 289,-43 43-217,-2-1-1,0 0 0,-1 0 0,-1-1 0,0 0 0,-1-1 0,-1 0 0,-1 0 0,-1 0 0,0-2-71,-4 20 19,0 0 1,0-1-1,0 1 0,0 0 0,0 0 0,0-1 1,0 1-1,0 0 0,0 0 0,-1 0 0,1-1 0,0 1 1,-1 0-1,1 0 0,-1 0 0,1 0 0,-1 0 0,0-1 1,1 1-1,-1 0 0,0 1 0,0-1 0,0 0 1,0 0-1,0 0 0,0 0 0,0 1 0,0-1 0,0 0 1,0 1-1,0-1 0,0 1 0,0-1 0,-1 1 0,1 0 1,0 0-1,0-1 0,0 1 0,-1 0 0,1 0 1,0 0-1,0 0 0,-1 0 0,1 0 0,0 1 0,0-1 1,-1 0-1,1 1 0,0-1 0,0 1 0,0-1 0,0 1 1,-1 0-20,-61 32 428,57-24-423,0-1 1,1 2 0,0-1 0,1 0 0,0 1 0,0 0 0,1 0 0,1 0-1,-1 0 1,1 0 0,1 1 0,0-1 0,1 1 0,0-1 0,0 0-1,1 1 1,1-1 0,-1 0 0,2 1 0,1 4-6,34 99 13,-37-112-15,0 1 0,1 0 1,0-1-1,-1 1 0,1-1 1,0 1-1,0-1 0,0 0 0,0 0 1,0 0-1,1 0 0,-1 0 1,1 0-1,-1-1 0,1 1 0,0-1 1,0 0-1,-1 1 0,1-1 0,0-1 1,0 1-1,0 0 0,0-1 1,0 1-1,0-1 0,0 0 0,0 0 1,0 0-1,0-1 0,0 1 1,0-1-1,0 0 0,0 1 0,0-1 1,0 0-1,0-1 0,1 0 2,25-17-632,-2-6-629</inkml:trace>
  <inkml:trace contextRef="#ctx0" brushRef="#br0" timeOffset="1.00522E6">18980 15631 14267,'0'-1'-695,"-9"-4"13103,2 8-12320,0 1 0,0 0 0,1 1 0,-1-1 0,1 1 0,0 0 0,1 1 0,-1-1 0,1 1-1,0 0 1,0 0 0,1 1 0,0 0 0,0-1 0,0 2 0,1-1 0,0 0 0,0 0 0,1 1 0,0 0 0,0 5-88,-1 2 1,1-1 1,1 1 0,0 0 0,1-1-1,0 1 1,1 0 0,1-1 0,1 1-1,0-1 1,0 1 0,5 7-2,-9-23 1,1 0-1,0 0 1,0 0 0,0 0-1,0 0 1,0 0 0,1 0 0,-1 0-1,0 0 1,0 0 0,1 0-1,-1 0 1,0 0 0,1 0-1,-1 0 1,1 1 0,0-1-1,-1 0 1,1 0 0,0 0 0,-1 1-1,1-1 1,0 0 0,0 1-1,-1-1 1,1 0 0,0 1-1,0-1 1,0 1 0,0-1 0,0 1-1,0 0 1,0 0 0,0-1-1,0 1 1,0 0 0,0 0-1,0 0 1,0 0 0,0 0-1,0 0 1,0 0 0,0 0 0,0 0-1,0 1 1,0-1 0,0 0-1,0 1 1,0-1 0,0 1-1,0-1 1,0 1 0,-1-1-1,1 1 1,0-1 0,0 1 0,0 0-1,-1 0 1,1-1 0,0 1-1,-1 0 1,1 0 0,-1 0-1,1 0 1,-1 0 0,1 0 0,-1-1-1,0 1 1,1 1-1,9-40 24,-2 0 0,-2-1-1,-1 1 1,-2-1 0,-2 0 0,-2-21-24,10 44-53,6 42-52,16 63 99,-4 2 0,-4 1 0,0 21 6,-10-50 62,1 26 64,-45-125-1051,14-1 0,-2-7 2412</inkml:trace>
  <inkml:trace contextRef="#ctx0" brushRef="#br0" timeOffset="1.00617E6">19167 15674 12035,'0'0'2513,"0"0"1360,0 0-1496,-4 8 6,3-3-2299,-1 1 1,1-1-1,0 0 1,0 0-1,1 0 1,-1 0-1,1 1 1,0-1-1,0 0 1,1 0-1,0 1 1,0-1-1,0 0 1,1 0-1,-1 0 1,1 0-1,2 3-84,48 59 1362,-50-67-1345,0-1 0,0 1 1,0-1-1,0 0 0,0 0 0,0 1 0,-1-1 1,1 0-1,0-1 0,0 1 0,-1 0 1,1 0-1,0-1 0,-1 1 0,0-1 0,1 0 1,-1 1-1,0-1 0,0 0 0,0 1 1,0-1-1,0 0 0,0 0 0,0 0 0,-1 0 1,1 0-1,-1 0 0,1 0 0,-1 0 0,0 0 1,0-1-1,0 1 0,0 0 0,0-1-17,2-14 42,0-1-1,-1 1 0,-1-1 1,0 1-1,-1-1 0,-1 1 1,-1 0-1,-1-1 0,-3-10-41,2 13 22,18 52 29,3-2 0,0 0 0,3-1 0,12 17-51,-31-50 9,0 0 0,0-1 0,0 1 0,0 0 0,0 0 0,1-1 0,-1 1 0,0 0 0,1 0-1,-1-1 1,0 1 0,1 0 0,-1-1 0,1 1 0,-1 0 0,1-1 0,-1 1 0,1-1 0,-1 1 0,1-1 0,0 1 0,-1-1 0,1 1 0,0-1 0,-1 0 0,1 1 0,0-1 0,-1 0 0,1 0 0,0 1 0,0-1 0,0 0 0,-1 0 0,1 0 0,0 0 0,0 0 0,-1 0 0,1 0-1,0 0 1,0 0 0,0-1 0,-1 1 0,1 0 0,0 0 0,-1-1 0,1 1 0,0 0 0,0-1 0,-1 1 0,1-1 0,-1 1 0,1-1 0,0 1 0,-1-1 0,1 1 0,-1-1 0,1 0 0,-1 1 0,0-1 0,1 0 0,-1 1 0,0-1 0,1 0 0,-1 0 0,0 0-9,1-73-103,-1 49-773</inkml:trace>
  <inkml:trace contextRef="#ctx0" brushRef="#br0" timeOffset="1.00675E6">19513 15481 19004,'-22'-46'6507,"22"44"-5199,0 2-502,2 2-384,9 9-370,-2 0-1,0 1 1,0 0-1,-1 0 0,0 1 1,-1 0-1,-1 0 1,1 2-52,15 28 43,0 0 5,-21-42-52,-1-1-247,0 0-737,0 0-369</inkml:trace>
  <inkml:trace contextRef="#ctx0" brushRef="#br0" timeOffset="1.00717E6">19403 15132 23349,'-6'3'752,"0"4"96,6 7-528,2 4-120,-1 3-464,4-2-2288</inkml:trace>
  <inkml:trace contextRef="#ctx0" brushRef="#br0" timeOffset="1.00756E6">19733 15023 12179,'19'51'10089,"1"7"-6289,62 158-4519,-69-190 735,-7-11 18,0 0 1,1-1-1,1 0 1,0 0 0,1 0-1,1-1 1,0-1 0,0 1-1,2-2 1,-1 0 0,10 7-35,-19-16 11,0-1 0,0 0 1,0 0-1,0 0 0,1 0 1,-1 0-1,0-1 1,0 1-1,1-1 0,-1 1 1,0-1-1,0 0 1,1 0-1,-1 0 0,0 0 1,1 0-1,-1 0 1,0-1-1,0 1 0,1-1 1,-1 0-1,0 0 0,0 1 1,0-1-1,0-1 1,0 1-1,0 0 0,0 0 1,0-1-1,0 1 1,-1-1-1,1 0 0,0 0-11,42-69 307,-38 60-295,20-62-418,-22 43-439</inkml:trace>
  <inkml:trace contextRef="#ctx0" brushRef="#br0" timeOffset="1.00798E6">20026 15132 14387,'-13'-12'4873,"2"2"528,3 1-3552,8 9-633,0 0-456,0 0-528,0 0-136,0 0-80,0 0-8,0 2 24,0-1-88,0 1-584,2-2-656</inkml:trace>
  <inkml:trace contextRef="#ctx0" brushRef="#br0" timeOffset="1.00843E6">20072 15202 16876,'-4'7'7068,"12"26"-6539,97 104 382,-41-56-1443,-57-78-952,-5-5-2072</inkml:trace>
  <inkml:trace contextRef="#ctx0" brushRef="#br0" timeOffset="1.00872E6">19993 14996 21581,'-12'0'1288,"12"0"312,0 0-800,0 0-279,0 2-441,2-1-48,-1 2-72,1 0-337,1 0-799,-1 0-4633</inkml:trace>
  <inkml:trace contextRef="#ctx0" brushRef="#br0" timeOffset="1.00908E6">20149 14897 19780,'-1'1'102,"0"1"0,1-1 0,-1 0 0,0 1 0,1-1 1,-1 1-1,1-1 0,-1 1 0,1-1 0,-1 1 0,1-1 0,0 1 0,0 0 0,0-1 0,0 1 0,0-1 0,0 1 0,1-1 0,-1 1 0,0-1 0,1 1 0,-1-1 0,1 1 0,0-1 0,-1 1 1,1-1-1,0 0 0,0 1 0,0-1 0,0 0 0,0 1-102,1 2 153,119 238 1770,-118-235-1846,25 41 540,-27-47-603,0 0 0,0-1 0,-1 1 0,1 0 0,0-1 0,0 1 0,0-1 1,0 1-1,0-1 0,0 1 0,0-1 0,0 0 0,0 1 0,0-1 1,0 0-1,0 0 0,0 0 0,0 0 0,0 0 0,1 0 0,-1 0 0,0 0 1,0 0-1,0-1 0,0 1 0,0 0 0,0-1 0,0 1 0,0-1 0,0 1 1,0-1-1,-1 1 0,1-1 0,0 0 0,0 1 0,0-1 0,-1 0 0,1 0 1,0 0-1,-1 1 0,1-1 0,0 0 0,-1 0 0,1 0 0,-1 0 0,0 0 1,1-1-15,17-25 219,-16 21-214,1-1 1,-1 1-1,1 1 0,1-1 0,-1 0 1,1 1-1,-1 0 0,2 0 0,-1 0 1,0 0-1,1 1 0,0-1 1,0 1-1,0 0 0,1 1 0,0-1 1,-1 1-1,1 0 0,0 1 0,0-1 1,0 1-1,1 1 0,-1-1 0,0 1 1,1 0-1,-1 0 0,1 1 1,-1 0-1,1 0 0,-1 0 0,3 1-5,-2 2-3,-1 0 1,0 0-1,0 0 0,0 1 0,0 0 0,0 0 0,-1 0 0,0 1 0,0-1 1,0 1-1,0 1 0,-1-1 0,0 1 0,0-1 0,0 1 0,0 2 3,-2-5 44,-1 0 0,1 0 0,-1 1 0,0-1 0,0 0 0,0 1 0,0-1 0,-1 0 0,1 1 0,-1-1 0,0 1 0,0-1 0,0 1 0,-1-1 0,1 1 0,-1-1 0,1 0 0,-1 1 0,0-1 0,-1 0 0,1 0 0,0 0 0,-1 1 0,0-1 0,0-1 0,0 1 0,0 0 0,0 0 0,-1-1 0,1 1 0,-1-1 0,-1 2-44,-5 1 60,0 1 0,0-1 0,0-1 0,-1 0-1,0 0 1,0-1 0,0 0 0,0-1 0,0 0 0,0 0 0,0-1 0,-1 0 0,1-1-1,-1-1 1,1 1 0,0-2 0,-1 1 0,1-1 0,0-1 0,0 0 0,0 0 0,0-2-60,6 4-91,4 1-174,12 2-1527,4 3-87</inkml:trace>
  <inkml:trace contextRef="#ctx0" brushRef="#br0" timeOffset="1.01012E6">20612 14909 20508,'48'105'4773,"30"56"-2743,-64-148-1150,-25-43-298,-99-172-63,110 202-523,0-1 1,0 1 0,1-1 0,-1 0 0,0 1 0,1-1 0,-1 0 0,0 1 0,1-1 0,-1 1 0,1-1-1,-1 1 1,1-1 0,-1 1 0,1-1 0,-1 1 0,1 0 0,-1-1 0,1 1 0,0 0 0,-1-1-1,1 1 1,0 0 0,-1 0 0,1 0 0,0-1 0,-1 1 0,1 0 0,0 0 0,-1 0 0,1 0-1,0 0 1,-1 0 0,1 1 0,0-1 0,-1 0 0,1 0 0,0 0 0,-1 1 0,1-1 0,0 0-1,-1 0 1,1 1 0,-1-1 0,1 1 0,-1-1 0,1 1 0,-1-1 0,1 0 0,-1 1 0,1 0 0,-1-1-1,1 1 1,-1-1 0,0 1 0,1 0 0,-1-1 0,0 1 0,0-1 0,0 1 0,1 0 0,-1-1-1,0 1 1,0 0 0,0 0 3,104 78-15,-100-77 16,0 0-1,0 0 0,0-1 0,0 0 0,1 1 0,-1-1 0,0-1 0,1 1 0,-1-1 1,1 0-1,-1 0 0,1 0 0,-1 0 0,1-1 0,-1 0 0,0 0 0,1 0 0,-1 0 0,0-1 1,0 0-1,0 0 0,0 0 0,0 0 0,0 0 0,-1-1 0,1 0 0,2-2 0,-2 1 6,0-1-1,0 1 1,-1-1-1,1 0 1,-1 0-1,0 0 1,-1-1-1,1 1 1,-1-1-1,0 1 1,0-1-1,-1 0 1,0 0-1,0 0 1,0 1-1,-1-1 1,0 0-1,0 0 1,0 0-1,-1 0 1,0 0-1,0 0 1,0 0-1,-1 1 1,0-1 0,0 0-1,0 1 1,-1 0-1,0-1 1,-3-4-6,6 11-1,0 0 1,0-1-1,0 1 1,0-1-1,-1 1 1,1-1-1,0 1 1,0-1 0,0 1-1,-1-1 1,1 1-1,0-1 1,-1 1-1,1-1 1,-1 1-1,1-1 1,0 0-1,-1 1 1,1-1 0,-1 0-1,1 1 1,-1-1-1,1 0 1,-1 0-1,1 1 1,-1-1-1,1 0 1,-1 0-1,1 0 1,-1 0 0,0 0-1,1 0 1,-1 0-1,1 0 1,-1 0-1,1 0 1,-1 0-1,0 0 1,1 0-1,-1 0 1,1 0 0,-1 0-1,1-1 1,-1 1-1,1 0 1,-1 0-1,1-1 1,-1 1-1,1 0 1,-1-1-1,1 1 1,0-1 0,-1 1-1,1-1 1,0 1-1,-1 0 1,1-1-1,0 1 1,-1-1-1,1 1 1,0-1-1,0 0 1,0 1 0,-1-1-1,1 1 1,0-1-1,0 1 1,0-1-1,0 1 1,0-1 0,1 45-56,1-31 55,1 1 0,1-1 1,0 0-1,0 0 1,1-1-1,1 1 1,0-1-1,1 0 1,0-1-1,1 0 0,1 0 1,2 3 0,-10-13-1,1 0 0,-1-1 0,0 1 0,1 0 1,-1-1-1,1 1 0,-1-1 0,0 1 0,1-1 0,0 1 1,-1-1-1,1 0 0,-1 0 0,1 0 0,-1 0 0,1 0 0,-1 0 1,1-1-1,-1 1 0,1 0 0,-1-1 0,1 1 0,-1-1 0,1 1 1,-1-1-1,0 0 0,1 0 0,-1 0 0,0 1 0,1-1 0,-1 0 1,0-1-1,0 1 0,0 0 0,0 0 0,0 0 0,0-1 0,-1 1 1,1 0-1,0-1 0,-1 1 0,1-2 1,26-62 16,-24 54-10,-2 0 0,0 0 0,0 0 0,-1 0 0,0 0 0,-1 0-1,-1 0 1,1 0 0,-2 0 0,1 0 0,-2 0-6,3 9-21,4 5-12,104 172-54,-107-174 87,1 1 0,-1-1 0,1 1 0,0-1 0,-1 1 0,1-1 0,0 0 1,0 1-1,0-1 0,0 0 0,0 0 0,0 0 0,0 0 0,1 1 0,-1-2 0,0 1 0,1 0 0,-1 0 0,0 0 1,1-1-1,-1 1 0,1 0 0,-1-1 0,1 1 0,-1-1 0,1 0 0,0 0 0,-1 0 0,1 1 0,-1-1 0,1-1 1,-1 1-1,1 0 0,0 0 0,-1 0 0,1-1 0,-1 1 0,1-1 0,-1 0 0,1 1 0,-1-1 0,1 0 0,-1 0 1,0 0-1,0 0 0,1 0 0,-1 0 0,0 0 0,58-168 85,-59 168-86,1 0 0,-1 0 0,0 0 0,1 0 0,-1 0-1,1 0 1,0 0 0,-1 0 0,1 0 0,0 0 0,-1 0 0,1 1-1,0-1 1,0 0 0,0 1 0,0-1 0,0 1 0,0-1 0,-1 1-1,1-1 1,1 1 0,-1-1 0,0 1 0,0 0 0,0 0 0,0-1-1,0 1 1,0 0 0,0 0 0,0 0 0,0 0 0,0 0 0,0 1-1,0-1 1,1 0 0,-1 0 0,0 1 0,0-1 0,0 1 0,0-1-1,0 1 1,-1-1 0,1 1 0,0-1 0,0 1 0,0 0 0,0 0-1,-1-1 1,2 2 1,36 47-62,-34-42 62,9 13-10,61 69 36,-73-88-25,0-1 0,1 0 1,-1 0-1,0 0 0,1 0 1,-1 0-1,0 0 1,1 0-1,-1 0 0,0 0 1,1-1-1,-1 1 0,0-1 1,0 1-1,1-1 0,-1 1 1,0-1-1,0 0 1,0 1-1,0-1 0,0 0 1,0 0-1,0 0 0,0 0 1,0 0-1,0 0 1,0 0-1,0 0 0,-1 0 1,1-1-1,0 1 0,-1 0 1,1 0-1,-1-1 1,0 1-1,1 0 0,-1-1 1,0 1-1,0 0 0,0-1 1,0 1-1,0 0 1,0-1-1,0 1 0,0 0 1,0-1-1,-1 1 0,1 0 1,-1-1-2,3-10 15,2-8 10,-4 12-21,1-1 0,1 0-1,-1 0 1,1 0 0,1 1-1,-1-1 1,2 1 0,-1-1-1,1 1 1,0 0-1,1 1 1,0-1 0,0 1-1,1 0 1,-1 0 0,1 1-1,1-1 1,5-3-4,-7 9-5,0 0 0,-1 1 1,1 0-1,0 0 0,0 0 1,-1 1-1,1-1 0,-1 1 0,1 0 1,0 1-1,-1-1 0,0 1 1,1 0-1,-1 0 0,0 0 0,0 0 1,0 1-1,0 0 0,0 0 1,-1 0-1,1 0 0,-1 0 0,0 1 1,0 0-1,0-1 0,0 1 1,-1 0-1,0 1 0,2 3 5,34 33 30,-37-40-29,0-1 1,1 0-1,-1 1 0,0-1 0,0 0 1,1 0-1,-1 0 0,0 0 0,0 0 0,1 0 1,-1 0-1,0-1 0,0 1 0,0 0 1,1-1-1,-1 1 0,0-1 0,0 1 0,0-1 1,0 0-1,0 1 0,0-1 0,0 0 1,0 0-1,0 0 0,0 0 0,0 1 0,-1-1 1,1 0-1,0 0 0,-1-1 0,1 1 1,0 0-1,-1 0 0,0 0 0,1 0 0,-1 0 1,1-1-1,-1 1 0,0 0 0,0 0 0,0-1 1,0 1-1,0 0 0,0 0 0,0-1 1,0 1-1,-1 0 0,1-1-1,2-6 10,2-8 6,-3 10-15,0-1-1,0 1 1,0 0-1,1 0 0,0 0 1,0 0-1,1 0 0,-1 1 1,1-1-1,0 1 0,1 0 1,0-1-1,-1 1 1,1 1-1,1-1 0,-1 1 1,1-1-1,0 1 0,0 1 1,0-1-1,0 1 1,1 0-1,4-3 0,-6 5-49,0-1 1,-1 1-1,1 0 0,0 0 1,0 0-1,0 1 0,0-1 1,0 1-1,-1 0 1,1 0-1,0 0 0,0 1 1,0-1-1,0 1 0,0 0 1,0 0-1,-1 0 0,1 0 1,0 1-1,-1 0 0,1 0 1,-1 0-1,0 0 1,0 0-1,0 1 0,0-1 1,0 1-1,0 0 0,0 0 1,-1 0-1,0 0 0,1 0 1,-1 0-1,-1 1 1,1-1-1,1 3 49,-3 7-1765</inkml:trace>
  <inkml:trace contextRef="#ctx0" brushRef="#br0" timeOffset="1.01042E6">21524 14446 24373,'-7'3'1008,"7"-3"577,0 0-921,0 0-368,-2 0-40,1 0-784,0 0-776</inkml:trace>
  <inkml:trace contextRef="#ctx0" brushRef="#br0" timeOffset="1.01117E6">18980 16461 19348,'-1'-1'119,"1"0"0,-1 0 0,1 0 0,-1 0 0,0 1 0,1-1 0,-1 0 1,0 1-1,0-1 0,0 0 0,1 1 0,-1-1 0,0 1 0,0 0 0,0-1 0,0 1 0,0 0 0,0-1 0,0 1 0,0 0 0,0 0 0,0 0 0,0 0 0,0 0 0,0 0 0,0 0 0,0 0 1,0 0-1,0 0 0,0 0 0,0 1 0,0-1 0,0 1 0,0-1 0,1 0 0,-1 1 0,0-1 0,0 1 0,0 0 0,0-1 0,1 1 0,-1 0 0,0-1 0,1 1 0,-1 0 0,0 0 0,1 0 0,-1-1 1,1 1-1,0 0 0,-1 0 0,1 0 0,0 0 0,-1 0 0,1 0 0,0 0 0,0 0 0,0 0 0,0 0 0,0 0 0,0 0 0,0 0 0,0 0-119,-4 7-141,-10 16 209,2-1 0,0 2 0,2 0-1,1 0 1,0 1 0,2 0 0,0 10-68,0-6 0,2 1 0,1-1-1,2 1 1,1 0 0,1 0 0,2 0 0,0 0 0,3-1 0,0 1-1,7 17 1,-12-47 0,0 1 0,0-1-1,0 0 1,1 1 0,-1-1-1,0 0 1,1 1-1,-1-1 1,1 0 0,-1 1-1,1-1 1,-1 0-1,1 0 1,0 0 0,0 0-1,0 0 1,-1 0 0,1 0-1,0 0 1,0 0-1,1 0 1,-1 0 0,0 0-1,0-1 1,0 1-1,0 0 1,1-1 0,-1 1-1,0-1 1,1 0 0,-1 1-1,0-1 1,1 0-1,-1 0 1,0 0 0,1 0-1,-1 0 1,0 0-1,1 0 1,-1 0 0,0 0-1,1-1 1,-1 1 0,0 0-1,1-1 1,-1 0-1,0 1 1,0-1 0,1 0-1,-1 1 1,0-1-1,0 0 1,0 0 0,0 0-1,0 0 1,0 0 0,0 0-1,-1 0 1,1 0 0,141-170-1047,-100 129-211</inkml:trace>
  <inkml:trace contextRef="#ctx0" brushRef="#br0" timeOffset="1.01175E6">19520 16542 20540,'-25'-72'3478,"23"71"-3415,0 0 0,-1 0-1,1 1 1,-1-1-1,1 1 1,0-1-1,-1 1 1,1 0 0,-1 0-1,1 0 1,-1 0-1,1 0 1,-1 0-1,1 1 1,0 0-1,-1-1 1,1 1 0,-1 0-1,1 0 1,0 0-1,0 0 1,0 0-1,0 1 1,0-1 0,0 1-1,0-1 1,0 1-1,0 0 1,1 0-1,-1 0 1,1 0-1,-1 0 1,1 0 0,-1 2-63,-7 132 293,10-111-265,14 92 176,-15-117-197,0 1 0,0-1-1,1 1 1,-1-1 0,0 0 0,1 0-1,-1 1 1,0-1 0,1 0 0,-1 0-1,0 1 1,1-1 0,-1 0 0,1 0-1,-1 0 1,0 0 0,1 1 0,-1-1-1,1 0 1,-1 0 0,0 0 0,1 0-1,-1 0 1,1 0 0,-1 0 0,1 0-1,-1 0 1,0 0 0,1-1 0,-1 1 0,1 0-1,-1 0 1,0 0 0,1 0 0,-1-1-1,1 1 1,-1 0 0,0 0 0,1-1-1,-1 1 1,0 0 0,0 0 0,1-1-1,-1 1 1,0 0 0,0-1 0,1 1-1,-1-1 1,0 1 0,0 0 0,0-1-1,1 1 1,-1-1 0,0 1 0,0 0-1,0-1 1,0 1 0,0-1 0,0 1-1,0-1 1,0 1 0,0 0 0,0-1 0,0 1-1,0-1 1,-1 1 0,1 0 0,0-1-7,1-1 13,5-10 50,0-3-46,0 1 1,1-1-1,1 1 1,0 1-1,1-1 1,0 2 0,1-1-1,0 1 1,1 1-1,1-1 1,-1 2-1,2 0 1,0 0 0,4-1-18,-14 10-3,0 0 0,0 0 0,0 0 0,0 0 0,0 0 0,0 1 0,0 0 0,1 0 0,-1-1 0,0 2 0,0-1 0,0 0 0,0 1 0,1-1 0,-1 1 1,0 0-1,0 0 0,0 0 0,0 1 0,-1-1 0,1 1 0,0-1 0,-1 1 0,1 0 0,-1 0 0,1 0 0,-1 1 3,15 8 17,-14-11-12,0 0-1,-1 0 1,1 0 0,0 0 0,0 0-1,0-1 1,-1 0 0,1 1-1,0-1 1,-1 0 0,1 0 0,0-1-1,-1 1 1,0 0 0,1-1 0,-1 0-1,0 1 1,0-1 0,1 0 0,-2 0-1,1 0 1,0 0 0,0-1 0,-1 1-1,1 0 1,-1-1 0,1 1 0,-1-2-5,21-20-16,12 22-2267,-28 11 2424</inkml:trace>
  <inkml:trace contextRef="#ctx0" brushRef="#br0" timeOffset="1.01234E6">20110 16249 9338,'5'5'8245,"-6"2"-3703,-19 19-3243,4-8-260,14-11-1012,-1 1 0,1-1 0,1 0 0,0 1 0,0-1 1,0 1-1,1-1 0,0 1 0,0-1 0,1 1 1,0-1-1,1 1 0,-1-1 0,1 1 0,1-1 0,-1 0 1,1 0-1,1 0 0,-1-1 0,1 1 0,0-1 0,0 0 1,1 0-1,0 0 0,0-1 0,1 1 0,-1-1 1,1-1-1,3 3-27,-8-6 4,0-1 1,1 1-1,-1 0 1,0 0-1,1-1 1,-1 1-1,1-1 1,0 1-1,-1-1 1,1 0-1,-1 1 1,1-1 0,-1 0-1,1 0 1,0 0-1,-1 0 1,1-1-1,-1 1 1,1 0-1,0-1 1,-1 1-1,1-1 1,-1 1-1,0-1 1,1 0-1,-1 0 1,1 1-1,-1-1 1,0 0-1,0 0 1,1-1-1,-1 1 1,0 0-1,0 0 1,0 0-1,0-1 1,0 1 0,-1 0-1,1-1 1,0-1-5,25-65 257,-20 34-54,-2-1 0,-1 0 0,-1 0 0,-2 0 0,-2-1 0,-1 1-1,-1 1 1,-2-1 0,-2 1 0,-6-17-203,-22-31 587,33 75-545,3 11-51,26 85-51,-16-69 61,13 34 20,2-2 0,2-1 0,34 46-21,-61-96 1,1 1 1,-1-1-1,1 1 0,0-1 0,-1 0 1,1 1-1,0-1 0,0 0 0,0 0 1,0 0-1,0 1 0,0-1 0,0 0 1,0 0-1,0 0 0,0-1 0,0 1 1,1 0-1,-1 0 0,0-1 0,1 1 1,-1-1-1,1 1 0,-1-1 0,1 1 1,-1-1-1,1 0 0,-1 0 0,1 0 1,-1 0-1,1 0 0,-1 0 0,1 0 1,-1 0-1,1-1 0,-1 1 0,0-1 1,1 1-1,-1-1 0,1 1 0,-1-1 1,0 0-1,0 1 0,1-1 0,-1 0 1,0 0-1,0 0 0,1-1-1,7-15 22,-1-1 1,-1 0-1,-1 0 1,-1-1-1,0 1 1,-1-1-1,-1 0 0,-1 0 1,-1 0-1,-1-15-22,6-6-793,-1 46-666</inkml:trace>
  <inkml:trace contextRef="#ctx0" brushRef="#br0" timeOffset="1.01418E6">20488 16017 10922,'0'0'1486,"0"0"1753,0 0-705,-16-15 1171,-6-16-3062,16 23 53,6 8-77,2 6 302,98 257 954,-97-256-1956,-3-3 41,0-1-1,1 0 0,-1 0 1,1 0-1,0 0 1,0 0-1,0 0 0,1-1 1,-1 1-1,1 0 1,-1 0-1,1-1 1,0 1-1,0-1 0,0 0 1,0 0-1,1 1 1,-1-1-1,1-1 0,-1 1 1,1 0-1,0-1 1,-1 1-1,1-1 1,0 0-1,0 0 0,0 0 1,2 1 40,6-8-1354</inkml:trace>
  <inkml:trace contextRef="#ctx0" brushRef="#br0" timeOffset="1.01499E6">20591 15630 10594,'0'0'2853,"-1"3"3454,0 34-2824,30 30-3031,-23-55-252,189 364 646,-188-361-736,-1-2 545,-9-24-135,-100-247-48,99 235-464,7 19-40,62 59-111,-44-30 130,-18-22 13,6 7 0,0 0 0,0-1 0,1 0 0,1 0 0,-1-1 0,1 0 0,0-1 0,1-1 0,7 4 0,-16-11 5,0 1 0,0-1-1,0 0 1,0 0 0,0 0 0,-1-1-1,1 1 1,0-1 0,-1 1 0,1-1-1,-1 0 1,1 0 0,-1 0-1,0 0 1,0-1 0,0 1 0,0 0-1,-1-1 1,1 0 0,-1 1-1,1-1 1,-1 0 0,0 0 0,0 0-1,0 1 1,0-1 0,-1 0 0,1 0-1,-1 0 1,0 0 0,1-1-1,-1 1 1,-1 0 0,1 0 0,0 0-1,-1 0 1,0 0-5,-8-174 497,8 159-399,8 23-93,10 28-73,-14-27 69,127 269 206,-110-251 14,-21-24-216,1 0-1,0-1 1,0 1 0,0 0-1,0-1 1,-1 1-1,1 0 1,0-1-1,0 1 1,0 0 0,0-1-1,0 1 1,0 0-1,0-1 1,0 1 0,0 0-1,0-1 1,0 1-1,0 0 1,0-1-1,1 1 1,-1 0 0,0-1-1,0 1 1,0 0-1,0-1 1,1 1-1,-1 0 1,0 0 0,0-1-1,0 1 1,1 0-1,-1 0 1,0-1-1,0 1 1,1 0 0,-1 0-1,0 0 1,1-1-1,-1 1 1,0 0-1,1 0 1,-1 0 0,0 0-1,1 0 1,-1 0-1,0 0 1,1 0 0,-1 0-1,0 0 1,1 0-1,-1 0 1,0 0-1,1 0 1,-1 0 0,1 0-5,-24-71-478,-1 17-887</inkml:trace>
  <inkml:trace contextRef="#ctx0" brushRef="#br0" timeOffset="1.01527E6">20937 15645 20108,'0'5'1305,"0"-5"-201,0 0-616,0 0-240,0 0-184,2 0-176,29 6-592,-11-13-1665</inkml:trace>
  <inkml:trace contextRef="#ctx0" brushRef="#br0" timeOffset="1.0156E6">21298 15675 20460,'-21'77'5725,"20"-65"-5681,0 1-1,1 0 1,1 0-1,0-1 1,1 1-1,0 0 1,0-1-1,2 1 1,0-1-1,0 0 1,1 0 0,0-1-1,5 8-43,2-25 192,-2-67 264,-6 38-314,-3 15-115,0 1 0,2 0 0,0 0 0,2 0 1,0 0-1,1 0 0,0 1 0,3-3-27,-8 20-1,-1-1 0,1 1 0,0-1 0,0 1 1,0-1-1,0 1 0,0 0 0,0 0 0,0-1 0,0 1 0,1 0 0,-1 0 1,0 0-1,1 0 0,-1 0 0,1 1 0,-1-1 0,1 0 0,-1 1 1,1-1-1,-1 1 0,1-1 0,0 1 0,-1 0 0,1 0 0,0 0 0,-1 0 1,1 0-1,0 0 0,-1 0 0,1 0 0,0 1 0,-1-1 0,1 0 0,-1 1 1,1 0-1,-1-1 0,1 1 0,-1 0 0,1 0 0,-1 0 0,0 0 0,1 0 1,-1 0-1,0 0 0,0 0 0,0 1 0,0-1 0,0 0 0,1 1 1,52 72-1,-10 2 206,-33-87 215,-2-93 114,-9 82-514,1-1 1,1 1 0,1 0-1,1 0 1,1 0 0,0 1-1,2-1 1,3-3-21,-10 24-2,0-1 1,1 1-1,-1 0 0,1-1 1,-1 1-1,1 0 1,-1 0-1,1-1 1,0 1-1,0 0 0,0 0 1,0 0-1,-1 0 1,1 0-1,1 0 0,-1 0 1,0 0-1,0 0 1,0 1-1,0-1 0,1 0 1,-1 1-1,0-1 1,1 1-1,-1-1 0,0 1 1,1 0-1,-1-1 1,1 1-1,-1 0 0,0 0 1,1 0-1,-1 0 1,1 0-1,-1 1 0,0-1 1,1 0-1,-1 1 1,1-1-1,-1 0 0,0 1 1,0 0-1,1-1 1,-1 1-1,0 0 0,0 0 1,0 0-1,1-1 1,-1 1-1,0 1 2,43 58-65,-28-30 81,-2 1 0,0 0 0,-2 1 1,-2 0-1,4 19-16,-15-50-303,-7-16-985</inkml:trace>
  <inkml:trace contextRef="#ctx0" brushRef="#br0" timeOffset="1.01686E6">21114 16753 20428,'-36'8'5026,"8"23"-3602,-3 48-1002,28-68-403,1 1 0,0-1-1,0 0 1,2 1 0,-1-1 0,1 1-1,1-1 1,0 1 0,1-1-1,0 0 1,1 0 0,0 1-1,1-2 1,0 1 0,0 0-1,1-1 1,1 0 0,2 3-19,-8-12 1,1-1 1,0 1 0,-1-1 0,1 1 0,0-1 0,0 1-1,-1-1 1,1 1 0,0-1 0,0 0 0,0 0 0,0 1 0,0-1-1,0 0 1,-1 0 0,1 0 0,0 0 0,0 0 0,0 0-1,0 0 1,0 0 0,0-1 0,0 1 0,0 0 0,-1 0-1,1-1 1,0 1 0,0 0 0,0-1 0,-1 1 0,1-1 0,0 1-1,0-1 1,-1 0 0,1 1 0,0-1 0,-1 0 0,1 1-1,-1-1 1,1 0 0,-1 0 0,1 1 0,-1-1 0,0 0-1,1 0 1,-1 0 0,0 0 0,0 0 0,1 1 0,-1-1 0,0 0-1,0 0 1,0 0 0,0 0 0,0 0 0,0 0 0,0 0-1,-1 0 1,1 1 0,0-1 0,0 0 0,-1 0 0,1 0-2,6-45 98,-3-1 1,-1 1 0,-2-1 0,-2 1 0,-2 0-1,-7-25-98,0-30 208,10 100-208,1 1 0,0-1 0,-1 1 0,1-1 0,0 1 1,-1-1-1,1 0 0,0 1 0,0-1 0,0 0 0,0 1 0,-1-1 1,1 0-1,0 1 0,0-1 0,0 0 0,0 1 0,0-1 0,1 0 1,-1 1-1,0-1 0,0 1 0,0-1 0,1 0 0,-1 1 0,0-1 1,0 1-1,1-1 0,-1 0 0,1 1 0,-1-1 0,0 1 0,1-1 1,-1 1-1,1-1 0,-1 1 0,1 0 0,-1-1 0,1 1 0,0 0 1,-1-1-1,1 1 0,-1 0 0,1 0 0,0-1 0,-1 1 0,1 0 1,0 0-1,-1 0 0,30 23-73,-1 10 37,-21-23 38,-1-1 1,2 0-1,-1 0 0,1 0 1,1-1-1,0 0 1,0-1-1,0 0 1,11 4-3,-20-11 2,1 0 0,0 0 1,0-1-1,0 1 1,0 0-1,-1-1 0,1 0 1,0 1-1,-1-1 0,1 0 1,0 0-1,-1 0 0,1 0 1,-1 0-1,1 0 0,-1 0 1,0-1-1,1 1 0,-1 0 1,0-1-1,0 1 0,0-1 1,0 1-1,0-1 0,0 0 1,0 1-1,-1-1 1,1 0-1,-1 0 0,1 0 1,-1 1-1,0-1 0,0 0 1,1 0-1,-1 0 0,-1 0 1,1 1-1,0-1 0,0 0 1,-1 0-1,1 0 0,-1 0-2,2 0 3,1-80 50,-3 1 0,-3-1 0,-7-16-53,4 19 16,6 48-10,1 31-6,0 0-1,0 1 1,0-1-1,0 0 1,0 1-1,0-1 1,1 0-1,-1 0 1,0 1-1,0-1 1,0 0-1,1 1 1,-1-1-1,0 0 1,0 0-1,1 0 1,-1 1-1,0-1 1,0 0-1,1 0 1,-1 0-1,0 1 1,1-1-1,-1 0 1,0 0-1,1 0 1,-1 0-1,0 0 1,1 0-1,-1 0 0,0 0 1,1 0-1,-1 0 1,0 0-1,1 0 1,-1 0-1,0 0 1,1 0-1,-1 0 1,0 0-1,1-1 1,-1 1-1,0 0 1,1 0-1,-1 0 1,0 0-1,1-1 1,-1 1-1,0 0 1,0 0-1,1-1 1,-1 1-1,0 0 1,0 0-1,0-1 1,0 1-1,1 0 1,-1-1-1,0 1 1,0 0-1,0-1 1,0 1-1,18 28-58,-18-28 57,54 110-9,-5 1 0,14 58 11,24 56 173,-77-203-146,0 1 0,2-1 0,1-1-1,0 0 1,2 0 0,1 0-27,-14-20 32,-2-1 2,0 0 3,-11-2-24,1 0 0,0-1 0,0-1 0,0 1 0,0-2 0,1 1 0,0-1 0,0-1 0,0 0 0,0 0 0,1-1 0,0 0 0,-1-1-13,7 6-2,0-1 0,0 1 0,0 0 0,0-1 0,0 0 0,0 1 0,1-1 1,-1 0-1,1 0 0,0 0 0,0 1 0,0-1 0,0-1 0,1 1 0,-1 0 0,1 0 0,0 0 0,0 0 0,0 0 0,0 0 0,0 0 0,1-1 0,-1 1 0,1 0 0,0 0 0,0 0 0,0 0 0,0 1 0,1-1 0,-1 0 0,1 0 0,-1 1 0,1-1 0,0 1 0,0-1 0,0 1 0,1 0 1,-1 0-1,0 0 0,2-1 2,86-99-2130,-69 64 281</inkml:trace>
  <inkml:trace contextRef="#ctx0" brushRef="#br0" timeOffset="1.01757E6">21618 16087 21981,'1'3'873,"84"175"2067,119 182-1195,-223-372-1337,-9-26-351,1 0 0,2-2 0,2-1 0,1-1-1,2 0-56,2-7 4,45 61-125,-18-4 97,-4-3 19,0 1 1,0 0 0,1-1-1,0 0 1,0 0 0,0-1-1,1 1 1,-1-2-1,1 1 1,0-1 0,0 0-1,1 0 1,-1 0 0,0-1-1,1-1 1,-1 1-1,1-1 1,0 0 0,0-1-1,-1 0 1,5 0 4,-7-5 3,0 0 1,0 0-1,0 0 1,-1-1-1,1 1 1,-1-1-1,-1 0 1,1 0-1,-1 0 1,0-1-1,0 1 1,-1-1-1,0 0 1,0 0-1,-1 0 1,0 0-1,0 0 1,0 0-1,-1 0 1,0 0-1,-1-2-3,2 1 6,2-12 8,-1 0 0,-1 0 0,-1-1 0,-1 1 0,0 0 0,-2 0 0,0 0 1,-1 0-1,-1 1 0,-1 0 0,-1 0 0,-6-13-14,2 12 25,9 24-63,33 125-118,-18-67 158,3-1 0,2-1 1,3-1-1,21 41-2,-41-98 1,-1 1 0,1 0 0,0-1 0,0 1 0,0 0 0,0-1 0,0 1 0,1-1 0,-1 0 0,1 1 0,-1-1 0,1 0 0,0 0 0,0 0 0,0 0 0,0 0 0,1-1 0,-1 1 1,0-1-1,1 1 0,-1-1 0,1 0 0,-1 0 0,1 0 0,-1 0 0,1 0 0,0-1 0,0 1 0,-1-1 0,1 0 0,0 0 0,0 0 0,-1 0 0,1 0 0,0 0 0,0-1 0,-1 1 0,1-1 0,0 0 0,-1 0 0,1 0 0,-1 0 0,1 0 0,-1-1 0,1 1 0,-1-1 0,0 0 0,2-1-1,7-11 11,0 0 0,-1-1-1,-1 0 1,0 0 0,-1-1-1,-1 0 1,0 0 0,-2-1-1,1 0 1,-2 0 0,-1 0-1,0-1 1,-1 0 0,0 1-1,-2-7-10,1 17 6,-1 0 0,1 0 0,-2 0 0,1 0 0,-1-1 0,0 1 0,0 0 0,-1 0-1,0 1 1,0-1 0,-1 0 0,0 0 0,0 1 0,0 0 0,-1 0 0,0 0 0,0 0 0,-1 0-1,-2-1-5,6 6 0,1 1 1,-1 0-1,0 0 0,0 0 0,0-1 0,0 1 0,0 0 0,0 0 0,1 0 0,-1 1 0,0-1 0,0 0 0,0 0 0,0 0 0,0 1 0,1-1 0,-1 0 0,0 1 0,0-1 0,0 1 0,1-1 1,-1 1-1,0-1 0,1 1 0,-1-1 0,0 1 0,1 0 0,-1-1 0,1 1 0,-1 0 0,1-1 0,-1 1 0,1 0 0,0 0 0,-1 0 0,1-1 0,0 1 0,0 0 0,-1 0 0,1 0 0,0 0 1,0 0-1,0 0 0,0-1 0,0 1 0,0 0 0,0 0 0,1 0 0,-1 0 0,0 0 0,1 0 0,0 52-52,2-32 47,0 0 0,1 0-1,1-1 1,1 1 0,1-1 0,1-1 0,0 1-1,2-2 1,0 1 0,4 4 5,27-3-79,-21-32-766</inkml:trace>
  <inkml:trace contextRef="#ctx0" brushRef="#br0" timeOffset="1.01858E6">21117 17704 10426,'0'0'2607,"3"2"3277,24 25-1642,10 28-2642,-19-26-1014,88 137 627,-91-146-1015,-15-20-189,1 0-1,-1 0 1,0 1-1,1-1 0,-1 0 1,1 0-1,-1 0 0,1 0 1,-1 0-1,1 0 1,-1 0-1,1 0 0,-1 0 1,0 0-1,1 0 1,-1 0-1,1 0 0,-1 0 1,1-1-1,-1 1 0,1 0 1,-1 0-1,0 0 1,1-1-1,-1 1 0,0 0 1,1-1-1,-1 1 1,1 0-1,-1-1 0,0 1 1,0 0-1,1-1 1,-1 1-1,0 0 0,0-1 1,1 1-1,-1-1 0,0 1 1,0-1-1,0 1 1,0 0-1,0-1 0,0 1 1,0-1-1,0 1 1,0-1-1,0 1 0,0-1 1,0 1-1,0-1 0,0 1 1,0 0-1,0-1 1,0 1-1,0-1 0,-1 1 1,1-1-1,0 1-8,-4-410 954,15 356-935,-10 54-21,-1-1 1,1 0 0,0 1 0,0-1 0,0 1 0,0-1-1,0 1 1,0-1 0,0 1 0,0-1 0,0 1-1,0 0 1,0 0 0,0-1 0,0 1 0,0 0-1,0 0 1,0 0 0,0 0 0,0 0 0,0 1-1,0-1 1,0 0 0,0 0 0,0 1 0,0-1-1,0 0 1,0 1 0,0-1 0,0 1 0,-1-1-1,1 1 1,0 0 0,0-1 0,0 1 0,-1 0-1,1-1 1,0 1 0,-1 0 0,1 0 0,-1 0-1,1 0 1,-1 0 0,1 0 0,-1 0 0,1 0-1,-1 0 2,19 23 64,0 1-1,-2 0 1,-1 1-1,-1 1 1,-1 1-1,-2 0 1,0 0-1,2 15-63,-23-126 707,6 61-678,0 7-22,1 0 0,1 0 1,0 0-1,0-1 0,2 1 0,0 0 1,1 0-1,0 0 0,2 0 1,0-4-8,-3 18-2,-1 0 0,0 0 1,1 0-1,-1 0 0,1 0 1,-1 0-1,1 0 1,0 1-1,-1-1 0,1 0 1,0 0-1,-1 1 0,1-1 1,0 0-1,0 1 0,0-1 1,-1 0-1,1 1 0,0 0 1,0-1-1,0 1 1,0-1-1,0 1 0,0 0 1,0 0-1,0-1 0,0 1 1,0 0-1,0 0 0,0 0 1,0 0-1,0 0 0,0 1 1,0-1-1,0 0 1,0 0-1,0 1 0,0-1 1,0 0-1,0 1 0,0-1 1,0 1-1,0-1 0,-1 1 1,1 0-1,0-1 1,0 1-1,-1 0 0,1 0 1,0-1-1,-1 1 0,1 0 1,0 0-1,-1 0 0,1 0 2,35 51-57,-36-52 57,21 37 6,-2 1 0,-2 1 1,-1 1-1,-2 0 1,-2 1-1,-1 5-6,-10-42-149,-1-4-454</inkml:trace>
  <inkml:trace contextRef="#ctx0" brushRef="#br0" timeOffset="1.01897E6">21905 17596 16107,'-29'-4'5267,"-12"0"-2872,40 6-2354,0 0 0,-1-1 0,1 1-1,0 0 1,0 0 0,0 0 0,0 0 0,0 0 0,0 0 0,1 0-1,-1 0 1,0 0 0,1 0 0,0 1 0,0-1 0,0 0 0,0 0-1,0 0 1,0 0 0,0 1 0,0-1 0,1 0 0,0 0-1,-1 0 1,1 0 0,0 0 0,0 2-41,5 10 99,0 1 1,1-1-1,0 0 0,1-1 1,0 0-1,1 0 0,1-1 1,0 0-1,1 0 1,2 1-100,-12-12 13,-1 0 1,1 0-1,0 0 1,0 0-1,0 0 1,0 0 0,0 0-1,0 0 1,0 0-1,0 0 1,1-1 0,-1 1-1,0 0 1,0-1-1,1 1 1,-1-1 0,0 0-1,1 1 1,-1-1-1,0 0 1,1 0 0,-1 0-1,0 1 1,1-2-1,-1 1 1,1 0-1,-1 0 1,0 0 0,1-1-1,-1 1 1,0 0-1,1-1 1,-1 1 0,0-1-1,0 0 1,1 1-1,-1-1 1,0 0 0,0 0-1,0 0 1,0 0-1,0 0 1,0 0 0,0 0-1,0 0 1,-1 0-1,1 0 1,0-1 0,-1 1-1,1 0 1,-1 0-1,1-1 1,-1 1-1,1 0 1,-1-1 0,0 1-1,0-1 1,0 1-1,0 0 1,0-1 0,0 1-1,0-1 1,0 1-1,0 0 1,-1-1 0,1 1-1,-1 0 1,1-1-14,1-8 38,0-1 1,0 0-1,-1 1 1,0-1-1,-1 1 0,0-1 1,-1 1-1,0-1 1,-1 1-1,0 0 1,0 0-1,-1 0 1,-1 0-1,0 1 1,0 0-1,0 0 0,-1 0 1,-7-8-39,12 16 2,0 0 0,-1-1-1,1 1 1,0 0 0,0 0 0,-1 0 0,1 0 0,-1 0 0,1 0 0,-1 1-1,1-1 1,-1 0 0,1 1 0,-1-1 0,0 1 0,1-1 0,-1 1 0,0 0-1,0 0 1,1 0 0,-1 0 0,0 0 0,1 0 0,-1 0 0,0 1 0,1-1-1,-1 1 1,0-1 0,1 1 0,-1-1 0,1 1 0,-1 0 0,1 0 0,-1 0-1,1 0 1,-1 0 0,1 0 0,0 0 0,0 0 0,0 1 0,0-1 0,-1 0-1,2 1 1,-1-1 0,0 1 0,0-1 0,0 1 0,1-1 0,-1 1 0,1 0-1,-1-1 1,1 2-2,0 2-180,1 0 1,0 0-1,1 0 0,-1 0 0,1-1 1,0 1-1,0-1 0,0 1 0,1-1 1,0 0-1,-1 0 0,2 0 0,-1 0 1,0 0-1,1-1 0,-1 1 0,1-1 1,0 0-1,1 0 180,14 0-5264</inkml:trace>
  <inkml:trace contextRef="#ctx0" brushRef="#br0" timeOffset="1.01934E6">22120 17301 20500,'-25'130'3772,"25"-108"-3649,0 0 1,2 0-1,0 0 0,1-1 1,2 0-1,0 1 0,1-1 1,1 0-124,-6-18 8,0 0 0,-1 0 0,1-1 0,0 1 1,0 0-1,0 0 0,1-1 0,-1 1 0,1-1 0,-1 0 1,1 1-1,0-1 0,0 0 0,0 0 0,0 0 1,0 0-1,0 0 0,1 0 0,-1-1 0,1 1 0,-1-1 1,1 0-1,0 1-8,7-16 161,-4-18-32,-2-1 0,0 0-1,-3 0 1,0 0 0,-2 0-1,-5-30-128,1 15 314,-2 1-1,-3-1 1,-1 1-1,-2 1 0,-2 1 1,-3-2-314,171 407 304,-99-228-251,-44-120-404,-7-22-974</inkml:trace>
  <inkml:trace contextRef="#ctx0" brushRef="#br0" timeOffset="1.01988E6">22368 17379 15651,'29'0'4452,"9"-33"-2882,-30 25-1242,96-83 1756,-103 90-2046,0 0 0,0 0-1,0 0 1,0 0 0,0 0-1,0-1 1,0 1 0,0 0-1,0 0 1,-1-1 0,1 1 0,-1 0-1,1-1 1,-1 1 0,1-1-1,-1 1 1,0-1 0,1 1-1,-1-1 1,0 1 0,0-1 0,0 1-1,0-1 1,0 1 0,-1-1-1,1 1 1,0 0 0,-1-1 0,1 1-1,-1-1 1,1 1 0,-1 0-1,0-1 1,0 1 0,0 0-1,1 0 1,-1-1 0,0 1 0,0 0-1,0 0 1,-1 0 0,1 0-1,0 1 1,0-1 0,-2-1-38,-61-27 998,62 29-973,-1 0 0,0 0 0,1 0-1,-1 0 1,1 0 0,-1 0 0,0 1-1,1-1 1,-1 1 0,1 0 0,-1 0-1,1 0 1,0 0 0,-1 0-1,1 0 1,0 1 0,0-1 0,0 1-1,0 0 1,0-1 0,0 1 0,0 0-1,0 0 1,1 0 0,-1 0 0,1 1-1,0-1 1,-1 0 0,1 1 0,0-1-1,0 0 1,1 1 0,-1 0-1,0-1 1,1 2-25,2 94 79,1-83-75,0 0 0,2-1 0,0 1 0,1-1 1,0 0-1,1 0 0,0 0 0,1-1 0,1 0 1,0-1-1,1 0 0,0-1 0,5 4-4,-14-13 2,1-1 0,0 0 1,0 0-1,0 1 0,0-1 0,0 0 0,0-1 0,0 1 0,0 0 0,0 0 0,0-1 0,0 0 1,0 1-1,0-1 0,1 0 0,-1 0 0,0 0 0,0 0 0,0 0 0,1-1 0,-1 1 0,0-1 0,0 1 1,0-1-1,0 0 0,0 0 0,0 0 0,0 0 0,0 0 0,0 0 0,-1 0 0,1-1 0,0 1 1,-1-1-1,1 1 0,-1-1 0,1 0 0,-1 0 0,0 1 0,0-1 0,0 0 0,0 0 0,0 0 0,0-1-2,36-101 128,-35 95-122,9-33 38,-2-2 1,-1 1-1,-3-1 1,-1 0-1,-3-1 1,-1 1-1,-2 0 1,-2 0-1,-2 0 1,-2 1-1,-2 0 1,-2 0-1,-13-29-44,-13 8 108,38 64-108,-1 0 0,1 0 0,-1 0 0,1 0-1,-1 0 1,1-1 0,-1 1 0,1 0-1,-1 0 1,1 0 0,-1 0 0,1 0-1,-1 0 1,1 1 0,-1-1 0,1 0-1,-1 0 1,1 0 0,-1 0 0,1 0-1,0 1 1,-1-1 0,1 0 0,-1 1 0,1-1-1,0 0 1,-1 0 0,1 1 0,0-1-1,-1 1 1,1-1 0,0 0 0,-1 1-1,1-1 1,0 1 0,0-1 0,-1 1-1,1-1 1,0 0 0,0 1 0,0-1-1,0 1 1,0-1 0,0 1 0,0-1 0,0 1-1,0-1 1,0 1 0,0-1 0,0 1-1,0-1 1,0 1 0,0-1 0,0 1-1,1-1 1,-1 1 0,13 169-23,-6-121 23,-2-8 6,-4-18-5,1 0 1,1-1-1,1 0 1,1 0-1,1 0 0,0 0 1,2-1-1,1 0 1,0 0-1,2-1 1,9 13-2,-18-30-14,1 1 0,0-1 0,0 0 1,1 0-1,-1 0 0,1 0 0,-1-1 0,1 1 0,0-1 1,0 0-1,0 0 0,0-1 0,0 1 0,0-1 0,1 0 1,-1 0-1,0 0 0,1 0 0,-1-1 0,1 0 1,-1 0-1,0 0 0,1 0 0,-1-1 0,1 0 0,-1 0 1,0 0-1,0 0 0,1-1 0,-1 1 0,0-1 1,0 0-1,3-3 14,27-22-1135</inkml:trace>
  <inkml:trace contextRef="#ctx0" brushRef="#br0" timeOffset="1.03865E6">11069 13151 18892,'-13'1'22,"1"0"-1,-1 0 1,1 1-1,0 1 1,0 0 0,0 0-1,0 1 1,0 1-1,1 0 1,-6 4-22,-312 177 2459,214-133-2390,88-43-60,0 1-1,0 0 1,1 3-1,1 0 1,0 1-1,1 2 1,1 0-1,1 1 1,0 2-1,1 0 0,1 1 1,0 3-9,-1 16 78,2 1 1,2 0-1,2 2 1,1-1-1,3 2 1,1 0-1,2 0 1,3 0-1,1 1 1,2 0-1,2 0 1,5 32-79,-6-15 205,0-22-187,1-1 0,2 0 0,1 0 0,2 0 0,2 0 1,2-1-1,1 0 0,2 0 0,2-2 0,1 1 0,2-2 0,1 0 0,2-1 0,1-1 1,2-1-1,1-1 0,1-1 0,2-1 0,15 11-18,-7-15 51,2-2 1,1-2-1,0-1 0,2-2 1,0-2-1,1-2 0,0-1 1,1-2-1,1-2 0,21 1-51,0 3 26,207 28-3,-250-40-19,1-1 0,0-1 1,-1-1-1,1-1 0,-1-1 0,0 0 0,0-2 1,0-1-1,-1 0 0,0-1 0,11-7-4,14-14 6,-1-1 1,-1-2-1,-2-2 1,-1-1-1,-2-3 0,-2-1 1,-1-1-1,-2-2 0,26-44-6,-27 31 14,-2 0-1,-3-2 0,-2-2 1,-3 0-1,-2-1 0,-3-1 1,-3-1-1,5-50-13,-14 86 66,-2 0-1,-1 0 1,-2 0-1,0 0 1,-1 0 0,-2 0-1,-1 0 1,-1 0-1,-1 1 1,-1 0-1,-1 0 1,-1 0 0,-1 1-1,-2 1 1,0 0-1,-2 0 1,0 2-1,-1-1-65,-13-9 168,0 0-1,-2 3 0,-1 0 0,-1 2 0,-2 1 0,0 2 0,-2 1 0,0 2 1,-11-3-168,-70-29-219,-2 6 0,-46-8 219,126 39-438,-1 2-1,-1 2 0,0 2 0,0 1 0,0 2 1,-1 2-1,0 2 0,-12 2 439,-24 14-1237</inkml:trace>
  <inkml:trace contextRef="#ctx0" brushRef="#br0" timeOffset="1.0463E6">2168 17512 19068,'4'2'288,"0"1"-1,0 0 1,0-1-1,1 0 1,-1 0-1,0 0 1,1 0-1,-1-1 1,1 0-1,0 0 1,-1 0-1,1 0 1,0-1-1,0 0 1,-1 0-1,1 0 1,0 0-1,0-1 1,-1 0-1,1 0 1,0 0-1,-1-1 1,5-1-288,99-61 614,-75 41-135,-20 15-594,-1 1 1,2 0 0,-1 0-1,1 1 1,0 1-1,0 1 1,0 0-1,1 1 1,-1 0 0,1 1-1,0 1 1,0 0-1,0 1 1,0 0 114,-2 1-1559</inkml:trace>
  <inkml:trace contextRef="#ctx0" brushRef="#br0" timeOffset="1.04657E6">2567 17192 13315,'52'-9'9061,"1"1"-6282,-42 6-2737,-1 0 0,1 1 0,-1 1 0,1 0 0,-1 0 0,1 1 0,-1 1 0,1 0 0,-1 0 0,3 1-42,-7 0 7,1 0 0,-1 1 1,0 0-1,-1 0 0,1 0 1,-1 0-1,1 1 0,-1 0 1,-1 0-1,1 0 0,-1 1 1,0-1-1,0 1 0,0 0 0,-1 0 1,0 1-1,0-1 0,-1 1 1,0-1-1,0 1 0,0 0 1,-1 0-1,0 0 0,0 0 1,-1 4-8,1 6 51,-1 1-1,0 0 1,-2-1 0,0 1 0,-1-1 0,-1 1 0,0-1 0,-1 0 0,-5 10-51,-46 69-664,40-75-2163</inkml:trace>
  <inkml:trace contextRef="#ctx0" brushRef="#br0" timeOffset="1.04714E6">3548 16858 10034,'0'-28'4286,"1"-3"5871,-2 31-7119,-1 19-3703,-41 347 1590,41-338-915,-3 46 30,-2-1-1,-4 0 1,-3-1-1,-6 10-39,21-81-35,-1 0-1,0 0 0,0 0 0,0 1 0,0-1 1,-1 0-1,1 0 0,0 0 0,0 0 1,-1 0-1,1 0 0,0 0 0,-1 0 1,1 0-1,-1 0 0,1 0 0,-1 0 1,0 0-1,1 0 0,-1-1 0,0 1 1,0 0-1,0 0 0,0-1 0,1 1 0,-1 0 1,0-1-1,0 1 0,0-1 0,0 0 1,0 1-1,0-1 0,0 0 0,-1 1 1,1-1-1,0 0 0,0 0 0,0 0 36,-5-25 1110</inkml:trace>
  <inkml:trace contextRef="#ctx0" brushRef="#br0" timeOffset="1.04755E6">3587 16731 21277,'21'156'3421,"-19"-106"-3163,2-1 1,3 0 0,1 0-1,3 0 1,2-2 0,2 1-1,2-2 1,2 0 0,2-1 0,2-1-1,23 33-258,-1-19-772,-71-58-4012,-57-49-1214,7-12 5677,11 8 3536,-32-21 4172,96 73-6449,1 1-436,3-1-258,101 5-195,5-32-1601,-71 9-566</inkml:trace>
  <inkml:trace contextRef="#ctx0" brushRef="#br0" timeOffset="1.0479E6">3951 17052 23381,'-14'32'1023,"5"-11"-655,0 0 0,2 1-1,0 0 1,1 0 0,1 1 0,-1 14-368,6-36 0,0 0 0,0 0 0,0-1 1,0 1-1,0 0 0,0-1 0,0 1 0,1 0 0,-1-1 0,0 1 1,0 0-1,0-1 0,1 1 0,-1 0 0,0-1 0,1 1 0,-1-1 1,1 1-1,-1-1 0,0 1 0,1-1 0,-1 1 0,1-1 1,0 1-1,-1-1 0,1 1 0,-1-1 0,1 0 0,0 1 0,-1-1 1,1 0-1,-1 0 0,1 0 0,0 1 0,0-1 0,-1 0 0,1 0 1,0 0-1,-1 0 0,1 0 0,0 0 0,-1 0 0,1 0 0,0-1 1,-1 1-1,1 0 0,0 0 0,-1 0 0,1-1 0,0 1 0,-1 0 1,1-1-1,-1 1 0,1-1 0,-1 1 0,1-1 0,-1 1 0,1-1 1,0 0-1,2 0 10,35-16 44,-32 13-57,1 1 0,0-1 0,0 1 0,0 1 0,0 0 0,1 0 0,-1 0 0,1 1 0,-1 0 0,1 0 0,-1 1 0,2 0 3,-4-1 43,-1 1 0,1 0-1,0 1 1,0-1-1,0 1 1,0 0 0,-1 1-1,1-1 1,-1 1 0,1-1-1,-1 1 1,1 1-1,-1-1 1,0 1 0,0-1-1,0 1 1,0 0-1,-1 1 1,1-1 0,-1 1-1,0-1 1,0 1 0,0 0-1,0 0 1,-1 0-1,0 1 1,1-1 0,-2 1-1,1-1 1,0 1-1,-1 0 1,0-1 0,0 1-1,0 0 1,-1 0 0,0 0-1,0-1 1,0 1-1,0 0 1,-1 0 0,0 0-1,0 0 1,0-1-1,0 1 1,-2 2-43,-3 3 109,-1 0 0,-1-1-1,1 1 1,-1-2 0,-1 1 0,1-1-1,-1-1 1,-1 0 0,0 0 0,0 0-1,-8 3-108,-5-8-848,20-9-804</inkml:trace>
  <inkml:trace contextRef="#ctx0" brushRef="#br0" timeOffset="1.04843E6">4276 17039 13811,'-13'-66'11470,"2"96"-9691,-59 207-645,76-229-1151,-2-10 10,67-35 10,49-19 38,-118 55-40,-1 1 0,1-1 0,0 0 0,0 1 0,0 0-1,0-1 1,-1 1 0,1 0 0,0 0 0,0 0 0,0 0 0,0 0 0,0 1 0,-1-1 0,1 0 0,0 1-1,0 0 1,0-1 0,-1 1 0,1 0 0,0 0 0,-1 0 0,1 0 0,-1 0 0,1 0 0,-1 0-1,1 1 1,-1-1 0,0 0 0,0 1 0,0-1 0,0 1 0,0 0 0,0-1 0,0 1 0,0 0-1,0-1 1,-1 1 0,1 0 0,-1 0 0,1 0 0,-1 0 0,0 0 0,0-1 0,0 1 0,0 0 0,0 2-1,-25 86 408,20-79-358,-1 0 1,0-1 0,-1 1 0,0-2-1,-1 1 1,0-1 0,0 0-1,-1-1 1,0 0 0,0 0-1,-1-1 1,-7 4-51,16-10-47,0-1-1,0 1 1,1-1 0,-1 1-1,0-1 1,0 0 0,0 1-1,0-1 1,0 0 0,1 0-1,-1 0 1,0 0 0,0 0 0,0 0-1,0 0 1,0 0 0,0 0-1,0 0 1,0 0 0,1-1-1,-1 1 1,0 0 0,0-1-1,0 1 1,0 0 0,1-1 0,-1 1-1,0-1 1,0 1 0,1-1-1,-1 0 1,0 1 0,1-1-1,-1 0 1,1 1 0,-1-1-1,1 0 1,-1 0 0,1 1-1,-1-2 49,-2-11-2009</inkml:trace>
  <inkml:trace contextRef="#ctx0" brushRef="#br0" timeOffset="1.04935E6">4538 16974 21781,'-20'6'4575,"23"21"-3650,22 29-1099,53 78 773,-78-133-589,1 0-1,-1 0 1,1 0 0,-1 0-1,1 0 1,0-1 0,-1 1 0,1 0-1,0 0 1,0-1 0,-1 1-1,1 0 1,0-1 0,0 1-1,0-1 1,0 1 0,0-1-1,0 1 1,0-1 0,0 0 0,0 1-1,0-1 1,0 0 0,0 0-1,0 0 1,0 0 0,0 0-1,0 0 1,0 0 0,0 0 0,0 0-1,0 0 1,1-1 0,-1 1-1,0 0 1,-1-1 0,1 1-1,0-1 1,0 1 0,0-1 0,0 1-1,0-1 1,0 0 0,0 1-1,-1-1 1,1-1-10,29-45 335,-25 37-303,60-92 140,-64 101-171,0-1-1,-1 1 1,1 0-1,1 0 1,-1-1-1,0 1 0,0 0 1,0 0-1,0 0 1,1 1-1,-1-1 0,0 0 1,1 0-1,-1 1 1,1-1-1,-1 1 0,1-1 1,-1 1-1,1-1 1,-1 1-1,1 0 1,-1 0-1,1 0 0,0 0 1,-1 0-1,1 0 1,-1 0-1,1 1 0,-1-1 1,1 1-1,-1-1 1,1 1-1,-1-1 0,1 1 1,-1 0-1,0-1 1,1 1-1,-1 0 1,0 0-1,1 1 0,41 52 123,-37-46-81,32 50 315,-36-58-346,-1 0 0,0-1 0,0 1-1,0 0 1,0 0 0,0-1 0,0 1 0,0 0-1,0-1 1,0 1 0,0-1 0,0 1 0,0-1-1,0 0 1,0 1 0,0-1 0,0 0 0,-1 0-1,1 1 1,0-1 0,0 0 0,-1 0 0,1 0 0,-1 0-1,1 0 1,-1 0 0,1 0 0,-1 0 0,0 0-1,1 0 1,-1-1 0,0 1 0,0 0 0,0 0-1,0 0 1,0 0 0,0 0 0,0 0 0,0-1-11,1-4 21,11-35 88,-8 23-103,0-1 1,2 2 0,0-1-1,1 0 1,1 1-1,1 1 1,0-1-1,2 0-6,-10 16-5,-1-1 0,1 1 1,0 0-1,0 0 0,0 0 0,0 0 0,0 0 0,0 0 0,0 0 0,0 0 0,0 0 0,0 1 0,1-1 0,-1 0 0,0 1 0,1-1 0,-1 1 0,0-1 0,1 1 0,-1 0 1,1-1-1,-1 1 0,0 0 0,1 0 0,-1 0 0,1 0 0,-1 0 0,1 0 0,-1 1 0,0-1 0,1 0 0,-1 1 0,0-1 0,1 1 0,-1 0 0,0-1 0,0 1 0,1 0 1,-1 0-1,0 0 0,0-1 0,0 1 0,0 0 0,0 1 0,0-1 0,0 0 0,0 0 0,0 1 5,79 165-189,-71-149 162,-1-24-513,-3-70-1756,-6 62 1585,1 1-1,1-1 0,0 0 0,1 1 0,0-1 1,1 1-1,0-1 0,5-9 712,44-87-8550,-39 84 8333,11 162 10160,-8 84-5557,-3-23-2600,5-129-1628,-10-64-2193,-5-11 3574,-10-30-1359,2-1 0,1 1 1,1-1-1,3 0 1,1 0-1,1 0 1,6-24-181,-5 44 4,0 1-1,1-1 1,1 1 0,0 0 0,1 0 0,1 1 0,1 0 0,4-6-4,-9 16-6,1-1 0,0 1 0,0 1 0,1-1 0,0 0 0,0 1 0,0 0 0,1 0 0,0 1 0,0 0 0,0 0 0,0 0 0,0 0 0,1 1 0,0 0 0,-1 1 0,1-1 0,0 1 0,1 1 0,-1-1 0,6 1 6,-11 0-1,0 1 0,0 0 0,0 0 0,0 1 0,1-1-1,-1 0 1,0 1 0,0-1 0,0 1 0,0-1 0,0 1 0,0 0 0,0 0 0,0 0 0,0 0 0,0 1 0,0-1 0,-1 0 0,1 1 0,0-1 0,-1 1-1,1-1 1,-1 1 0,0 0 0,0 0 0,1 0 0,-1 0 0,0 0 0,-1 0 0,1 0 0,0 0 0,-1 0 0,1 0 0,-1 0 0,1 0 0,-1 1 0,0-1-1,0 0 2,1 4 65,-1 0-1,0-1 1,-1 1 0,1 0-1,-1 0 1,0-1-1,-1 1 1,1 0-1,-1-1 1,0 1-1,0-1 1,-1 0-1,0 0 1,0 1-65,-3 2 27,0 0-1,-1-1 1,0 0 0,0 0 0,0 0 0,-1-1 0,0 0 0,0 0 0,-1-1 0,0-1-1,0 1 1,0-1 0,-6 1-27,13-4-277,2-1-419,-1-5-1057,-2-18-325</inkml:trace>
  <inkml:trace contextRef="#ctx0" brushRef="#br0" timeOffset="1.04991E6">5695 16450 21133,'-14'-40'3750,"14"60"-636,27 125-2196,-13-60-607,4 0 1,3-2-1,20 46-311,-1-58 93,-43-122 102,-93-204 92,95 252-330,3 14 28,0 0-1,1 0 0,1 0 1,-1-1-1,2 1 0,-1-1 1,2 0-1,-1 0 0,3 2 16,-4-6 0,-4-3 0,1 1-1,0-1 1,0 0 0,0 0 0,0 0 0,0-1-1,1 1 1,-1 0 0,1 0 0,0-1 0,0 1-1,0-1 1,0 1 0,0-1 0,1 0 0,-1 0-1,1 0 1,-1 0 0,1 0 0,0-1-1,-1 1 1,1-1 0,0 0 0,0 0 0,0 0-1,0 0 1,0 0 0,0-1 0,1 1 0,-1-1-1,0 0 1,0 0 0,0 0 0,0 0 0,1-1-1,-1 1 1,0-1 0,0 0 0,3-1 0,0-5 3,1-1 0,-1-1 0,0 1-1,0-1 1,-1 0 0,-1-1 0,1 1 0,-2-1 0,1 0 0,-1 0 0,-1 0 0,0 0 0,0-1 0,-1 0-3,28-82 41,-22 96-79,14 96-20,27 61 303,-48-160-242,0-1 1,0 0 0,1 1 0,-1-1 0,0 1-1,1-1 1,-1 0 0,0 1 0,1-1-1,-1 1 1,1-1 0,-1 1 0,1-1 0,-1 1-1,1-1 1,-1 1 0,1 0 0,-1-1 0,1 1-1,0 0 1,-1-1 0,1 1 0,0 0 0,-1 0-1,1 0 1,0-1 0,-1 1 0,1 0 0,0 0-1,-1 0 1,1 0 0,0 0 0,0 0 0,-1 1-1,1-1 1,0 0 0,-1 0 0,1 0 0,0 1-1,-1-1 1,1 0 0,-1 1 0,1-1 0,0 0-1,-1 1 1,1-1 0,-1 1 0,1-1 0,-1 1-1,1-1 1,-1 1 0,0-1 0,1 1-4,3-125-1384,-6 70-554</inkml:trace>
  <inkml:trace contextRef="#ctx0" brushRef="#br0" timeOffset="1.05019E6">5895 16449 24629,'0'0'832,"0"1"145,0 1-241,0-1-384,5 47-232,-5-46-64,16 21-184,-5-14-1328</inkml:trace>
  <inkml:trace contextRef="#ctx0" brushRef="#br0" timeOffset="1.05056E6">6234 16623 22389,'-4'9'5975,"-3"0"-5305,1 85-678,18-9 143,-12-84-129,0-1-1,0 1 1,0-1 0,0 1-1,0 0 1,0-1 0,0 1-1,1-1 1,-1 1 0,0-1-1,0 0 1,1 1 0,-1-1-1,0 1 1,1-1 0,-1 1-1,0-1 1,1 0 0,-1 1-1,0-1 1,1 0 0,-1 1 0,1-1-1,-1 0 1,1 0 0,-1 1-1,1-1 1,-1 0 0,1 0-1,-1 0 1,1 0 0,-1 0-1,1 0 1,-1 0 0,1 0-1,-1 0 1,1 0 0,-1 0-1,1 0 1,0 0 0,-1 0-1,1 0 1,-1 0 0,1-1-1,-1 1 1,1 0 0,-1 0 0,0 0-1,1-1 1,-1 1 0,1 0-1,-1-1 1,0 1 0,1-1-1,-1 1 1,1 0 0,-1-1-1,0 1 1,0-1 0,1 1-1,-1-1 1,0 1 0,0-1-1,1 0-5,15-34 248,3-20-87,-14 35-152,2-1 0,0 2 0,1-1 0,1 1 0,1 0 0,1 1 0,7-10-9,-17 27-3,0 0-1,-1 0 1,1 0 0,0 0 0,0 0 0,0 0 0,0 0 0,-1 0-1,1 0 1,0 0 0,0 1 0,1-1 0,-1 0 0,0 1 0,0-1-1,0 1 1,0 0 0,1-1 0,-1 1 0,0 0 0,0-1 0,1 1-1,-1 0 1,0 0 0,0 0 0,1 0 0,-1 0 0,0 1 0,0-1-1,1 0 1,-1 1 0,0-1 0,0 0 0,0 1 0,0-1 0,0 1-1,1 0 1,-1-1 0,0 1 0,0 0 0,0 0 0,-1 0 0,1 0-1,0 0 1,0-1 0,0 2 0,-1-1 0,1 0 0,0 0 0,-1 0-1,1 0 1,-1 0 0,1 0 0,-1 1 3,26 70-99,-25-71 100,36 138 201,-37-138-195,1-1 0,0 0 0,-1 1 0,1-1 0,0 0 0,-1 1 0,1-1 0,0 0 0,0 0 0,-1 0 0,1 0 0,0 0-1,0 0 1,-1 0 0,1 0 0,0 0 0,0 0 0,-1 0 0,1 0 0,0 0 0,0-1 0,-1 1 0,1 0 0,0-1 0,-1 1-1,1 0 1,0-1 0,-1 1 0,1-1 0,-1 1 0,1-1 0,-1 1 0,1-1 0,-1 0 0,1 1 0,-1-1 0,1 1 0,-1-1-1,0 0 1,1 1 0,-1-1 0,0 0 0,0 0 0,0 1 0,1-1 0,-1 0 0,0 0 0,0 1 0,0-1 0,0 0 0,0 0 0,0 1-1,0-1 1,-1 0 0,1 0-7,1-1 11,14-40 115,42-83-85,-56 125-46,1-1 0,-1 0-1,0 1 1,1-1 0,-1 1-1,0 0 1,1 0 0,-1-1-1,1 1 1,-1 0 0,1 0-1,-1 0 1,0 0 0,1 0-1,-1 1 1,1-1 0,-1 0-1,0 1 1,1-1 0,-1 1-1,0-1 1,1 1 0,-1 0-1,0 0 1,0-1 0,0 1 0,1 0-1,-1 0 1,0 0 0,0 0-1,0 0 1,-1 1 0,1-1-1,0 0 1,0 0 0,-1 0-1,1 1 1,0-1 0,-1 0-1,1 1 1,-1-1 0,0 1-1,1-1 1,-1 0 0,0 1-1,0-1 1,0 1 0,0-1-1,0 1 1,0-1 0,-1 1 5,5 6-13,47 151 44,-47-164-477,-3-22-858</inkml:trace>
  <inkml:trace contextRef="#ctx0" brushRef="#br0" timeOffset="1.05206E6">7319 16316 19916,'0'1'110,"-1"-1"0,1 1 0,0-1 0,0 1 0,1-1 0,-1 1 0,0-1 0,0 1 0,0-1 0,0 1 0,0-1 0,0 1 0,1-1 0,-1 1 0,0-1 0,0 0 0,1 1 0,-1-1 0,0 1 0,1-1 0,-1 0 0,0 1 0,1-1 1,-1 0-1,1 1 0,-1-1 0,1 0 0,-1 1 0,0-1 0,1 0 0,-1 0 0,1 0 0,-1 1 0,1-1 0,-1 0 0,1 0 0,-1 0 0,1 0 0,0 0 0,-1 0 0,1 0 0,-1 0 0,1 0 0,-1 0 0,1-1 0,-1 1 0,1 0 0,-1 0 0,1 0 0,-1-1 0,1 1-110,-1 5 115,0 0-1,-1 1 1,0-1 0,0 0 0,0 0 0,0 0 0,-1 0 0,0 0-1,0-1 1,0 1 0,0 0 0,-1-1 0,0 1 0,0-1-1,0 0 1,0 0 0,-1 0 0,1-1 0,-1 1 0,0-1-1,0 0 1,-1 0 0,1 0 0,-1 0 0,1-1 0,-1 0-1,-1 1-114,9 0 3,121 103-43,-116-98 50,-5-6-6,1 0 1,-1 1-1,0-1 0,0 1 0,0-1 0,0 1 0,-1 0 0,1 0 0,-1 1 0,1-1 0,-1 0 1,0 1-1,0 0 0,-1-1 0,1 1 0,-1 0 0,0 0 0,0 0 0,0 0 0,0-1 0,-1 1 1,0 1-1,1-1 0,-2 0 0,1 0 0,0 0 0,-1 0 0,1 0 0,-1-1 0,-1 1 1,0 3-6,-7 3 90,0 0-1,0-1 0,-1 0 0,-1-1 0,1 0 1,-1 0-1,-1-1 0,1 0 0,-1-1 0,-1-1 1,1 0-1,-1-1 0,-7 2-88,-24 11 48,44-17-81,1 0-1,-1 1 0,1-1 1,-1 0-1,1 0 1,-1 1-1,1-1 0,-1 0 1,0 0-1,1 1 0,-1-1 1,0 0-1,1 1 0,-1-1 1,0 1-1,1-1 1,-1 0-1,0 1 0,0-1 1,1 1-1,-1-1 0,0 1 1,0-1-1,0 1 0,0-1 1,0 1-1,0-1 0,0 1 1,1-1-1,-1 1 1,-1-1-1,1 1 0,0-1 1,0 1-1,0-1 0,0 1 1,0-1-1,0 1 0,-1-1 1,1 1-1,0-1 1,0 0-1,-1 1 0,1-1 1,0 1-1,0-1 0,-1 0 1,1 1-1,-1-1 0,1 0 1,0 1-1,-1-1 0,1 0 1,-1 1-1,1-1 1,-1 0-1,1 0 0,0 0 1,-1 0-1,1 1 0,-1-1 1,1 0-1,-1 0 0,1 0 1,-1 0-1,1 0 1,-1 0 33,9-1-1936</inkml:trace>
  <inkml:trace contextRef="#ctx0" brushRef="#br0" timeOffset="1.05245E6">7638 16353 10098,'-5'-19'9751,"-8"11"-5237,-38 26-2445,47-11-2052,0 1-1,0 0 1,1 0-1,0 1 1,0-1-1,1 0 0,0 1 1,0 0-1,1-1 1,0 1-1,1 0 1,0 0-1,0 0 0,1-1 1,0 1-1,1 0 1,0-1-1,1 6-16,-1-5 15,0 4-15,-1 2 22,1 0-1,0-1 1,2 0-1,-1 1 0,2-1 1,0 0-1,0-1 1,1 1-1,1-1 1,1 1-22,-7-13 9,0-1 0,-1 1 0,1 0-1,0 0 1,0 0 0,0-1 0,0 1 0,0 0 0,1-1 0,-1 1 0,0-1 0,0 1 0,0-1 0,0 0 0,1 1 0,-1-1 0,0 0 0,0 0-1,1 0 1,-1 0 0,0 0 0,0 0 0,1 0 0,-1 0 0,0-1 0,0 1 0,0 0 0,1-1 0,-1 1 0,0-1 0,0 1 0,0-1-1,0 0 1,0 0 0,0 1 0,0-1 0,0 0 0,0 0 0,0 0 0,-1 0 0,1 0 0,0 0 0,0 0 0,-1 0 0,1 0 0,-1 0 0,1 0-1,-1 0 1,1-1 0,-1 1-9,31-63 479,-23 41-339,-2 1-1,0-1 1,-1 0 0,-2-1-1,0 1 1,-1-1-1,-2 0 1,0 1 0,-1-1-1,-2 0 1,0 1-1,-6-16-139,39 95-218,33 131-57,-62-186 1320</inkml:trace>
  <inkml:trace contextRef="#ctx0" brushRef="#br0" timeOffset="1.05308E6">7968 16158 20004,'0'0'1721,"0"0"11,-3 7 339,2 7-2002,1 0-1,0 0 0,1 0 1,0 0-1,2 0 0,-1 0 1,1 0-1,1-1 1,1 1-1,0-1 0,0 0 1,1-1-1,1 1 1,5 6-69,52 61 47,-62-79-20,-1 0-1,1 1 1,-1-1 0,1 0-1,0 0 1,-1 0 0,1 0-1,0 0 1,0 0 0,0-1-1,0 1 1,0-1 0,0 1 0,0-1-1,0 0 1,0 0 0,0 0-1,0 0 1,0 0 0,0 0-1,-1 0 1,1-1 0,0 1-1,0-1 1,0 1 0,0-1-1,0 0 1,0 0 0,0 0 0,-1 0-1,1 0 1,0 0 0,-1 0-1,1 0 1,-1-1 0,0 1-1,1-1 1,-1 1 0,0-1-1,0 0 1,0 1 0,0-1 0,0 0-1,0 0 1,0 1 0,0-1-1,-1 0 1,1-2-27,4-8 136,-1-1 0,0 1 0,-1-1 0,-1 0 0,0 0 0,0 0 0,-1 0-1,-1 0 1,0 0 0,-1 0 0,-1 0 0,0 0 0,0 0 0,-1 0 0,-5-11-136,8 25 0,-1 0-1,1 0 1,0 0-1,-1-1 1,1 1-1,-1 0 1,1 0 0,-1-1-1,1 1 1,-1 0-1,0-1 1,1 1-1,-1 0 1,0-1 0,1 1-1,-1-1 1,0 1-1,0-1 1,0 0-1,1 1 1,-1-1 0,0 0-1,0 0 1,0 1-1,0-1 1,0 0-1,0 0 1,0 0 0,1 0-1,-1 0 1,0 0-1,0 0 1,0 0 0,0-1-1,0 1 1,0 0-1,0 0 1,1-1-1,-1 1 1,0-1 0,0 1-1,0-1 1,1 1-1,-1-1 1,0 1-1,1-1 1,-1 1 0,0-1-1,1 0 1,-1 0-1,1 1 1,-1-1-1,0 0 1,2 8-75,0 0 0,0 1 0,1-1 0,0 1 0,0-1 0,1 0 0,0 0 0,0 0 0,0-1 0,1 1 0,0-1 0,1 0 0,-1 0-1,2 1 76,19-7-2820,-12-14 2578</inkml:trace>
  <inkml:trace contextRef="#ctx0" brushRef="#br0" timeOffset="1.05382E6">8450 16109 20596,'-84'82'5394,"82"-83"-5335,1 0 1,0-1 0,0 0-1,-1 1 1,1-1 0,0 0 0,1 1-1,-1-1 1,0 0 0,0 0 0,1 0-1,-1 0 1,1 0 0,0 0-1,0 1 1,-1-1 0,1 0 0,0 0-1,1 0 1,-1 0 0,0 0-1,0 0 1,1 0 0,-1 0 0,1 0-1,0 0 1,0 1 0,-1-1-60,1-13 152,-1 13-116,0 2-13,0 0 5,0 0-3,0 0-1,0 0 1,0 0 6,-25-10-320,3 7 299,28 44 48,59 161 242,-65-202-298,0 1 1,0-1 0,0 0 0,0 1-1,1-1 1,-1 1 0,0-1-1,0 0 1,1 1 0,-1-1 0,0 0-1,1 1 1,-1-1 0,0 0-1,1 1 1,-1-1 0,0 0 0,1 0-1,-1 0 1,1 1 0,-1-1 0,1 0-1,-1 0 1,0 0 0,1 0-1,-1 0 1,1 0 0,-1 0 0,1 0-1,-1 0 1,1 0 0,-1 0-1,0 0 1,1 0 0,-1 0 0,1 0-1,-1 0 1,1 0 0,-1-1-1,0 1 1,1 0 0,-1 0 0,1-1-1,-1 1 1,0 0 0,1 0 0,-1-1-1,0 1 1,1 0 0,-1-1-1,0 1 1,0 0 0,1-1 0,-1 1-1,0-1 1,0 1 0,0-1-1,0 1 1,1 0 0,-1-1 0,0 1-1,0-1 1,0 1 0,0-1 0,0 1-3,14-37 129,-12 31-105,52-127 142,-54 132-168,1 0 0,-1 0 0,1 0 0,0 1 1,-1-1-1,1 0 0,0 0 0,0 0 0,0 1 0,-1-1 1,1 0-1,0 1 0,0-1 0,0 1 0,0-1 0,0 1 1,0-1-1,0 1 0,0 0 0,0-1 0,0 1 0,1 0 1,-1 0-1,0 0 0,0 0 0,0 0 0,0 0 0,0 0 1,0 0-1,0 0 0,0 1 0,0-1 0,0 0 0,1 1 1,-1-1-1,0 1 0,-1-1 0,1 1 0,0-1 0,0 1 1,0 0-1,0 0 0,0-1 0,-1 1 0,1 0 0,0 0 0,0 0 2,30 49-109,-28-44 103,52 120 116,-42-122 265,-6-29-59,-6 20-286,6-38 193,-7 35-215,1 0 0,0-1 0,0 1 1,1 0-1,0 0 0,0 0 0,1 0 0,0 0 1,0 1-1,1 0 0,0-1 0,0 1 0,1 0 1,1 0-9,-5 6-5,0 0 1,1 0-1,-1 0 1,0 1 0,1-1-1,-1 1 1,1-1-1,-1 1 1,1-1-1,-1 1 1,1 0 0,0-1-1,-1 1 1,1 0-1,-1 0 1,1 0 0,-1 1-1,1-1 1,0 0-1,-1 1 1,1-1 0,-1 1-1,1-1 1,-1 1-1,0-1 1,1 1-1,-1 0 1,1 0 0,-1 0-1,0 0 1,0 0-1,0 0 1,0 0 0,1 0-1,-1 1 1,-1-1-1,1 0 1,0 0-1,0 1 1,0-1 0,-1 1-1,1-1 1,-1 1 4,34 66-78,-16-2 111,-36-79-1688,2-13-334</inkml:trace>
  <inkml:trace contextRef="#ctx0" brushRef="#br0" timeOffset="1.05406E6">8641 15828 14579,'-1'15'4337,"-1"3"504,2 6-3849,2 4-408,1 0-400,-2-2-16,4-5-856,0-7-440</inkml:trace>
  <inkml:trace contextRef="#ctx0" brushRef="#br0" timeOffset="1.05433E6">8973 15973 16804,'-22'84'9356,"16"-65"-9282,0 0 1,1 0-1,1 0 0,1 1 0,1 0 1,1-1-1,0 1 0,1 0 0,2 3-74,-2-21 4,1-1-1,-1 1 1,1-1-1,-1 0 1,1 1-1,0-1 1,-1 0-1,1 1 1,0-1-1,0 0 1,0 0-1,0 0 1,0 0-1,0 0 0,0 0 1,1 0-1,-1 0 1,0 0-1,1 0 1,-1-1-1,0 1 1,1-1-1,-1 1 1,0-1-1,1 1 1,-1-1-1,1 0 1,-1 0-1,1 0 1,-1 1-1,1-1 0,-1-1 1,1 1-1,-1 0 1,1 0-1,0-1-3,19 3 39,-8 4-13,-1 0-1,1 1 0,-1 0 0,-1 1 0,0 0 0,0 1 0,0 0 0,-1 0 1,0 1-1,-1 1 0,0 0 0,-1 0 0,0 0 0,-1 1 0,0 0 0,-1 1 1,-1 0-1,0 0 0,0 0 0,-1 0 0,-1 1 0,0-1 0,-1 1 0,0 0 1,-1 0-26,0-11 47,-1-1 0,1 0 0,0 0 0,-1 1 0,1-1 0,-1 0 0,0 1 0,0-1 0,0 0 0,0 1 0,0-1 0,0 1 0,-1-1 0,1 0 0,-1 0 0,0 1 0,0-1 0,1 0 0,-1 0 0,-1 0 0,1 0 0,0 0 0,0 0 0,-1 0 0,1 0 0,-1 0 0,0-1 0,1 1 0,-1-1 0,0 1 0,0-1 0,0 1 0,0-1 0,0 0 0,0 0 0,-1 0 0,1-1 0,0 1 0,0 0 0,-1-1 0,1 1 0,0-1 0,-1 0 0,1 0 0,0 0 0,-1 0 0,1 0 0,0 0 0,-2-1-47,-7-2-38,0 0 1,0-1-1,0 0 0,1-1 1,0 0-1,0-1 0,0 0 1,0-1-1,1 0 1,0 0-1,1-1 0,0 0 1,0 0-1,0-1 1,1 0-1,1 0 0,-1-1 1,1 0-1,1 0 1,-3-8 37,6 12-322,1 0 1,0-1-1,0 1 1,1 0 0,0-1-1,0 1 1,0 0-1,1 0 1,0-1 0,0 1-1,0 0 1,1 0-1,2-6 322,10-21-1380</inkml:trace>
  <inkml:trace contextRef="#ctx0" brushRef="#br0" timeOffset="1.05469E6">9202 15948 19172,'0'-38'5100,"-13"52"-4491,10 82-538,14 26 386,-9-122-441,0 0 0,0 1-1,0-1 1,0 0-1,-1 0 1,1 0-1,0 0 1,0-1-1,0 1 1,-1 0-1,1-1 1,0 1 0,0-1-1,-1 0 1,1 1-1,0-1 1,-1 0-1,1 0 1,-1 0-1,1 0 1,-1-1 0,1 1-1,-1 0 1,0 0-1,1-2-15,4-1 30,1-1-20,0 0 1,0 1-1,0-1 0,0 2 0,0-1 0,1 1 0,0 0 1,0 1-1,0 0 0,0 0 0,0 1 0,0 0 0,0 0 1,0 1-1,1 0 0,-1 0-10,-6 1 24,0-1 1,0 1-1,0 0 1,-1 0-1,1 0 0,0 0 1,-1 0-1,1 0 1,-1 0-1,0 0 0,1 1 1,-1-1-1,0 0 1,1 1-1,-1-1 0,0 1 1,0 0-1,0-1 1,-1 1-1,1 0 0,0 0 1,-1-1-1,1 1 1,-1 0-1,1 0 1,-1 0-1,0 0 0,0 0 1,0 0-1,0-1 1,0 1-1,0 0 0,-1 0 1,1 2-25,-23 61 1368,21-60-1370,0-1 1,-1 0-1,0 1 1,1-1-1,-2 0 1,1-1-1,0 1 1,-1 0-1,0-1 1,1 0-1,-1 0 1,0 0-1,-1 0 1,1-1-1,-1 0 1,1 0-1,-1 0 1,1 0-1,-1-1 1,0 0-1,0 1 1,0-2-1,0 1 1,0-1-1,0 0 1,0 0-1,0 0 1,0 0-1,0-1 1,0 0-1,0 0 1,1 0-1,-4-2 2,-11-13 3</inkml:trace>
  <inkml:trace contextRef="#ctx0" brushRef="#br0" timeOffset="1.05548E6">9705 15950 21661,'14'24'838,"-1"0"0,-1 1 0,-1 1 0,-1 0 1,5 26-839,0-5 338,-14-44-100,0-4 177,-3-70 1024,-44-94-813,35 145-573,47 99-164,-31-69 113,0-1 1,0 0-1,1 0 0,1 0 0,-1 0 0,1-1 1,1 0-1,-1-1 0,9 7-2,-14-14-42,1 1 0,-1 0 0,1-1 0,-1 0 0,1 1 0,-1-1 0,1 0 0,-1 0 0,1-1 0,-1 1 0,1 0 0,-1-1 0,1 0 0,-1 1 0,0-1 0,1 0 0,-1 0 0,0-1 0,0 1 0,0 0 0,0-1 0,0 1 0,0-1 0,0 1 0,0-1 0,0 0 0,-1 0 0,1 0 0,-1 0 0,0 0 0,1 0 0,-1-1 0,0 1 0,0 0 0,0-1 0,-1 1 42,5-5-315,29-39-1547</inkml:trace>
  <inkml:trace contextRef="#ctx0" brushRef="#br0" timeOffset="1.05628E6">10069 15758 20180,'-77'302'6362,"77"-299"-6217,0-3-65,2-4-33,7-15-51,-1-1 1,-1 0 0,-1-1 0,-1 0-1,-1 0 1,0 0 0,-2 0 0,0-1 3,1-7-94,-3 29 86,1 0 1,-1 1 0,0-1-1,0 0 1,1 1 0,-1-1-1,0 0 1,1 0 0,-1 1-1,1-1 1,-1 0-1,0 0 1,1 0 0,-1 1-1,0-1 1,1 0 0,-1 0-1,1 0 1,-1 0 0,1 0-1,-1 0 1,0 0 0,1 0-1,-1 0 1,1 0 0,-1 0-1,0 0 1,1 0-1,-1 0 1,1 0 0,-1-1-1,0 1 1,1 0 0,-1 0-1,1-1 8,80 300-64,-48-255 398,-32-43-319,0-1 0,0 0 0,1 0 0,-1 1 0,0-1 0,0 0 0,1 0 0,-1 0 0,0-1 0,0 1-1,1 0 1,-1 0 0,0-1 0,0 1 0,0-1 0,1 1 0,-1-1 0,0 1 0,0-1 0,0 0 0,0 0 0,0 1 0,0-1-1,0 0 1,0 0 0,-1 0 0,1 0 0,0 0 0,0 0 0,-1 0 0,1 0 0,-1-1 0,1 1 0,-1 0 0,1 0 0,-1 0-1,0-1 1,1 1 0,-1 0 0,0-1-15,13-35 140,-2 0 0,-2 0 0,-1-1 0,-2 0 0,-2-1 0,0-30-140,-3 28 23,-1 0 0,-3 0 0,-1 0 0,-2 1-1,-2 0 1,-1 0 0,-3 0 0,-1 1 0,-3-2-23,38 139-203,31 234 1039,-51-324-818,0 0 0,0 0 0,1 0 0,0 0 0,0 0 0,1-1 0,0 1 0,0-1 0,1 0 0,0 0 0,5 4-18,-8-10 1,0-1 0,0 1 1,0-1-1,1 0 0,-1 0 1,0 0-1,0 0 0,0 0 1,1-1-1,-1 1 0,0-1 1,0 1-1,0-1 0,0 0 1,0 0-1,0 0 0,0 0 1,0 0-1,0 0 0,0-1 1,-1 1-1,1 0 0,0-1 1,-1 0-1,1 1 0,-1-1 1,0 0-1,1 0 0,-1 1 1,0-1-1,0 0 0,0 0 1,-1 0-1,1-1 0,0 1 1,-1 0-1,1 0 0,-1 0 1,0 0-1,0-1-1,3-8 18,-1-1 0,0 1 1,-1-1-1,0 0 0,-1 1 1,0-1-1,-1 0 0,0 1 0,-1-1 1,0 1-1,-1-1 0,0 1 1,-1 0-1,0 0 0,-1 0 0,0 1 1,-7-11-19,12 22-2,0-1 0,0 1 0,1-1 1,-1 1-1,0-1 0,0 1 0,0-1 0,0 1 1,0-1-1,0 0 0,0 1 0,-1-1 1,1 1-1,0-1 0,0 1 0,0-1 1,0 1-1,-1-1 0,1 0 0,0 1 0,0-1 1,0 1-1,-1-1 0,1 0 0,0 1 1,-1-1-1,1 0 0,0 0 0,-1 1 1,1-1-1,-1 0 0,1 0 0,0 1 0,-1-1 1,1 0-1,-1 0 0,1 0 0,-1 0 1,1 1-1,-1-1 0,1 0 0,0 0 0,-1 0 1,1 0-1,-1 0 0,1 0 0,-1 0 1,1-1-1,-1 1 0,1 0 0,-1 0 1,1 0-1,0 0 0,-1-1 0,1 1 0,-1 0 1,1 0-1,0-1 2,49 98-91,-42-83 91,-6-9 1,1 0 0,0 0 1,1 0-1,-1-1 0,1 1 1,0-1-1,0 1 0,0-1 0,0 0 1,1 0-1,0 0 0,0-1 0,0 1 1,0-1-1,0 0 0,4 1-1,-5-5 4,0 0-1,0 0 0,0 0 1,0-1-1,-1 1 0,1-1 1,0 0-1,-1 0 0,1 0 1,-1 0-1,1 0 1,-1-1-1,0 1 0,0-1 1,0 1-1,-1-1 0,1 0 1,0 1-1,-1-1 0,0 0 1,1-1-4,4-7 15,90-182 150,-96 193-165,0 0-1,1 1 1,-1-1-1,0 1 1,0-1-1,1 0 1,-1 1 0,0-1-1,1 0 1,-1 0-1,1 1 1,-1-1 0,0 0-1,1 0 1,-1 1-1,1-1 1,-1 0 0,0 0-1,1 0 1,-1 0-1,1 0 1,-1 1-1,1-1 1,-1 0 0,1 0-1,-1 0 1,1 0-1,-1 0 1,0-1 0,1 1-1,-1 0 1,1 0-1,-1 0 1,1 0-1,-1 0 1,1-1 0,-1 1-1,0 0 1,1 0-1,-1-1 1,0 1 0,1 0-1,-1-1 1,0 1-1,1 0 1,-1-1-1,0 1 1,1 0 0,-1-1-1,0 1 1,0-1-1,0 1 1,1 0 0,-1-1-1,0 1 1,0-1-1,0 1 1,0-1-1,0 1 1,0-1 0,0 1 0,14 31 4,-2 0 0,-1 1 0,-2 0 0,-1 1-1,2 20-3,4 14 119,13 34 104,-26-98-219,-10-67-1399,-2 13 2275</inkml:trace>
  <inkml:trace contextRef="#ctx0" brushRef="#br0" timeOffset="1.05656E6">10583 15433 22789,'-5'6'1336,"0"2"617,0 1-537,4-1-840,1-8-240,0 0-280,0 0 16,0 0-376,0 0-704</inkml:trace>
  <inkml:trace contextRef="#ctx0" brushRef="#br0" timeOffset="1.05691E6">10889 15807 11202,'4'-1'554,"0"0"0,0 0 0,0-1 0,0 1 0,-1-1 0,1 1 0,-1-1 0,1 0 0,-1-1 0,0 1 1,1 0-1,-1-1 0,-1 0 0,1 0 0,0 0 0,-1 0 0,2-2-554,43-101 5900,-46 103-5770,0 2-74,-1-1-1,1 1 1,0-1-1,0 1 1,-1 0-1,1-1 1,-1 1-1,0-1 1,1 0-1,-1 1 1,0-1-1,0 1 1,0-1 0,0 1-1,0-1 1,0 0-1,0 1 1,0-1-1,-1 1 1,1-1-1,-1 1 1,1-1-1,-1 1 1,1-1-1,-1 1 1,0 0 0,0-1-1,0 1 1,0 0-1,0 0 1,0-1-1,0 1 1,0 0-1,0 0 1,-1 0-1,1 0 1,0 1-1,-1-1 1,1 0 0,-1 0-1,1 1 1,0-1-1,-1 1 1,0-1-1,0 1-55,-5 2 26,-1 0-1,1 0 1,0 1-1,0 0 1,1 0-1,-1 1 1,1 0-1,-1 0 0,1 0 1,0 1-1,1 0 1,-1 0-1,1 1 1,0-1-1,0 1 1,1 0-1,0 0 1,0 1-1,0-1 1,-1 4-26,0 3 1,0 0 0,1 1 0,0-1 0,1 1 0,0 0 0,1 0 0,1 0 0,0 0 0,1 0 0,1 0 0,0 1 0,1-1 0,0 0 0,1-1 0,1 1 0,0-1 0,3 7-1,-7-18 0,1 1 1,-1-1-1,1 1 0,-1-1 0,1 0 1,0 1-1,0-1 0,0 0 0,0 0 1,0 0-1,1 0 0,-1 0 0,1 0 1,-1 0-1,1 0 0,0-1 1,-1 1-1,1 0 0,0-1 0,0 0 1,0 1-1,0-1 0,1 0 0,-1 0 1,0 0-1,0 0 0,1-1 0,-1 1 1,0 0-1,1-1 0,-1 0 1,0 0-1,1 1 0,-1-2 0,1 1 1,-1 0-1,1 0 0,-1-1 0,0 1 1,1-1-1,-1 0 0,0 1 1,0-1-1,1 0 0,-1-1 0,11-8 21,-1 0-1,-1-1 1,0-1 0,-1 0-1,0 0 1,0-1-1,-2 0 1,1-1 0,-2 1-1,0-2 1,-1 1 0,0-1-1,-1 0 1,0 0-1,1-13-20,-5 26-6,-1-1-1,1 1 0,0-1 0,-1 1 1,0-1-1,1 0 0,-1 1 0,0-1 1,0 0-1,-1 1 0,1-1 0,-1 1 1,1-1-1,-1 0 0,0 1 0,0-1 1,0 1-1,0 0 0,0-1 0,0 1 1,-1 0-1,1 0 0,-1 0 0,0 0 1,1 0-1,-1 0 0,0 0 0,0 0 0,0 1 1,-1-1-1,1 1 0,0 0 0,-1-1 1,1 1-1,0 0 0,-1 0 0,1 1 1,-1-1-1,0 0 0,1 1 0,-1 0 1,1-1-1,-1 1 0,0 0 0,1 0 1,-1 1 6,-29 21-2341,18-3 207</inkml:trace>
  <inkml:trace contextRef="#ctx0" brushRef="#br0" timeOffset="1.05938E6">11900 15503 11915,'8'-31'16973,"-74"164"-16577,56-107-374,-12 60 22,24-84-46,-1-1 0,0 1-1,1-1 1,-1 0 0,1 1-1,-1-1 1,1 0-1,-1 0 1,1 0 0,0 0-1,0 0 1,0-1 0,-1 1-1,1 0 1,0-1 0,0 1-1,0-1 1,0 0 0,0 0-1,0 0 1,0 0 0,0 0-1,0 0 1,0 0 0,0-1-1,0 1 1,0 0-1,0-1 1,0 0 0,-1 0-1,1 1 1,1-2 2,8 0-1,-4 2-2,0 0-1,0 1 1,0-1-1,0 2 0,0-1 1,0 1-1,0 0 1,-1 0-1,1 1 1,-1 0-1,0 0 1,1 0-1,-1 1 0,-1 0 1,1 0-1,-1 0 1,1 1-1,-1 0 1,0 0-1,-1 0 1,0 1-1,1 0 0,-2-1 1,1 1-1,-1 1 1,0-1-1,2 4 4,-7-6 50,1 1 0,-1-1 0,1 0 0,-1 0 0,0 0 0,-1 0 0,1 0 0,-1-1 0,1 1 0,-1-1 0,0 1 0,-1-1 0,1 0 0,0 0 0,-1-1 0,0 1 0,1-1 0,-1 0 0,0 1 0,0-2 0,-1 1 0,1 0 0,0-1 0,0 0 0,-1 0 0,1 0 1,-1-1-1,0 1-50,-114 13 370,113-15-1911,4-6-229</inkml:trace>
  <inkml:trace contextRef="#ctx0" brushRef="#br0" timeOffset="1.06373E6">12770 15360 13595,'4'-44'10157,"-4"43"-9158,0 1-109,0 0-51,0 0-91,0 0-193,-12 7 129,-20 12-628,9-3 24,-3 17-104,25-30 20,0 0 0,0 0 0,0 0 0,1 0 0,-1 0 0,1 0 0,0 0 0,0 0 0,0 0-1,0 0 1,0 0 0,1 0 0,-1 0 0,1 0 0,0 0 0,0 0 0,0-1 0,0 1 0,1 0-1,-1 0 1,1-1 0,-1 1 0,2 0 4,-1 1-2,2 0-24,-1 0-1,0 0 0,1-1 1,0 1-1,0-1 1,0 0-1,0 0 0,0-1 1,0 1-1,1-1 0,-1 0 1,1 0-1,0 0 0,0-1 1,0 0-1,-1 0 1,1 0-1,0 0 0,0-1 1,0 0-1,5 0 27,-6-1-6,1 1-1,-1 0 1,1 0-1,-1 1 1,1-1-1,-1 1 1,1 0-1,-1 0 1,0 0 0,1 1-1,-1 0 1,0-1-1,0 1 1,0 1-1,0-1 1,0 1-1,-1-1 1,1 1 0,-1 0-1,0 1 1,0-1-1,0 0 1,0 1-1,0 0 1,-1-1-1,0 1 1,1 1 6,-2 0 21,1-1 0,-1 1 0,-1 0 0,1-1 0,-1 1 0,0-1 0,0 1 0,0 0 0,0-1 0,-1 1 0,0 0 0,0-1 0,0 1 0,-1-1 0,1 0 0,-1 1-1,0-1 1,0 0 0,-1 0 0,1 0 0,-1 0 0,0-1 0,0 1 0,0-1 0,0 0 0,-1 1 0,1-1 0,-1-1 0,0 1 0,0-1 0,0 1 0,0-1 0,0 0 0,-1 0 0,1-1 0,-1 0 0,1 1 0,-1-1 0,1-1 0,-1 1 0,1-1 0,-1 0 0,0 0 0,1 0-21,-1 0-66,0 0 0,0 0 0,0 0 1,0 0-1,0-1 0,0 0 0,0 0 1,0-1-1,0 1 0,1-1 0,-1 0 1,1 0-1,-1-1 0,1 1 0,0-1 0,0 0 1,0 0-1,0-1 0,0 1 0,1-1 1,0 0-1,-2-2 66,0-9-1869</inkml:trace>
  <inkml:trace contextRef="#ctx0" brushRef="#br0" timeOffset="1.0641E6">12897 15012 16275,'-1'0'3470,"6"3"-1680,5 11-1499,1 1-1,-2 0 1,0 0-1,0 1 1,-2 0-1,0 0 0,0 1 1,-2 0-1,0 0 1,2 15-291,-6-27 56,27 143 475,19 57 364,-24-162-209,-12-66 87,30-225-145,-41 247-631,0-1 0,0 1-1,0-1 1,1 1 0,-1 0 0,0-1 0,0 1 0,1-1 0,-1 1 0,1 0 0,-1-1 0,1 1 0,-1 0 0,1 0 0,0 0-1,0-1 1,-1 1 0,1 0 0,0 0 0,0 0 0,0 0 0,0 0 0,1 0 0,-1 1 0,0-1 0,0 0 0,0 1 0,1-1 0,-1 0-1,0 1 1,1-1 0,-1 1 0,0 0 0,1 0 0,-1-1 0,1 1 0,-1 0 0,0 0 0,1 0 0,-1 0 0,1 1 0,-1-1 0,0 0-1,1 1 1,-1-1 0,0 0 0,1 1 0,-1 0 0,0-1 0,1 1 0,-1 0 0,0 0 0,0-1 0,0 1 0,0 0 0,0 0 0,0 0-1,0 0 1,0 1 0,0-1 0,-1 0 0,1 0 0,0 0 0,-1 1 0,1-1 0,0 1 3,15 27 1,-1 1 1,-2 0 0,0 1-1,-3 1 1,0 0-1,1 14-1,-10-43 24,-1-3-292,-2-3-627,-8-15-600</inkml:trace>
  <inkml:trace contextRef="#ctx0" brushRef="#br0" timeOffset="1.06499E6">13396 15210 13051,'0'0'3268,"-2"3"667,-14 81-667,16-71-3249,0-1-1,1 1 1,1 0 0,0-1 0,0 1-1,1-1 1,1 1 0,0-1-1,1-1 1,0 1 0,1-1-1,0 1 1,1-2 0,0 1-1,2 1-18,-8-10 39,0 0-1,0 0 1,1-1-1,-1 1 1,0 0-1,1-1 1,-1 1-1,1 0 1,0-1-1,-1 0 1,1 1-1,0-1 1,0 0-1,0 0 1,0 0-1,0 0 1,0-1-1,0 1 1,0 0-1,0-1 1,1 1-1,-1-1 1,0 0-1,0 0 1,0 0-1,1 0 1,-1 0-1,0 0 1,0-1-1,0 1 1,0-1-1,0 1 1,0-1-1,1 0 1,-1 0-1,-1 0 1,1 0-1,0 0 1,0 0-1,0-1 1,0 1-1,-1-1 1,1 1-1,-1-1 1,2-1-39,1-5 112,-1 1 0,1-1 0,-1-1 0,-1 1 0,1 0 1,-2-1-1,1 1 0,-1-1 0,0 1 0,-1-1 0,0 0 0,0 1 0,-1-1 0,0 0 1,-1 1-1,1-1 0,-2 1 0,1 0 0,-1 0 0,-1 0 0,1 0 0,-1 0 1,0 1-1,-1-1 0,0 1 0,0 0 0,-1 1 0,-3-3-112,9 8 8,0 0 0,0 0 0,-1 0 0,1 0 0,0 1 0,-1-1 0,1 0 0,-1 0 0,1 1 0,-1-1 0,1 0 0,-1 0 0,0 1 0,1-1 0,-1 1 0,0-1 1,1 1-1,-1-1 0,0 1 0,0-1 0,1 1 0,-1 0 0,0-1 0,0 1 0,0 0 0,0 0 0,0-1 0,0 1 0,1 0 0,-1 0 0,0 0 0,0 0 0,0 0 0,0 1 0,0-1 0,0 0 0,1 0 0,-1 0 0,0 1 0,0-1 0,0 0 0,0 1 0,1-1 0,-1 1 0,0-1 0,0 1 0,1-1 0,-1 1 0,1 0 0,-1-1 0,0 1 0,1 0 0,-1-1 0,1 1 0,-1 0 0,1 0 0,0 0 0,-1-1 0,1 1 1,0 0-1,-1 1-8,2 6-3,1-1 1,-1 1 0,1 0-1,1-1 1,-1 0 0,1 1-1,1-1 1,-1 0 0,1-1-1,0 1 1,1 0 0,-1-1-1,1 0 1,1 0 0,-1-1 0,1 0-1,0 0 1,0 0 0,6 3 2,-10-7 1,0 0 0,0-1 1,0 1-1,0-1 1,0 0-1,-1 1 1,1-1-1,0 0 1,0 0-1,0 0 1,0-1-1,0 1 1,0 0-1,0-1 1,0 1-1,0-1 0,0 0 1,0 1-1,-1-1 1,1 0-1,0 0 1,0 0-1,-1-1 1,1 1-1,-1 0 1,1-1-1,-1 1 1,0-1-1,1 1 1,-1-1-1,0 1 0,0-1 1,0 0-1,0 0 1,-1 1-1,1-1 1,0-1-2,18-73 86,-21-60-4,15 159-234,55 179 95,-68-201 57,1 0 1,-1 0-1,0 0 1,0-1-1,0 1 0,1 0 1,-1 0-1,0 0 1,1-1-1,-1 1 0,0 0 1,1 0-1,-1-1 1,1 1-1,0 0 1,-1-1-1,1 1 0,-1 0 1,1-1-1,0 1 1,0-1-1,-1 1 0,1-1 1,0 0-1,0 1 1,-1-1-1,1 0 0,0 1 1,0-1-1,0 0 1,0 0-1,0 0 1,-1 0-1,1 0 0,0 0 1,0 0-1,0 0 1,0 0-1,0 0 0,-1 0 1,1 0-1,0-1 1,0 1-1,0 0 1,0-1-1,-1 1 0,1-1 1,0 1-1,-1-1 1,1 1-1,0-1 0,-1 1 1,1-1-1,0 0 1,-1 1-1,1-1 0,0 0 0,25-49 52,-21 31-37,-1-1 1,-1 1 0,-1-1-1,0 0 1,-2 0 0,0 0 0,-1 0-1,-1 0 1,-3-11-16,27 73-195,54 155 179,-76-196 16,0 1 0,1-1 0,-1 0 0,1 0-1,0 1 1,-1-1 0,1 0 0,0 0 0,0 0 0,-1 0 0,1 0-1,0 0 1,0 0 0,0 0 0,0 0 0,0-1 0,1 1-1,-1 0 1,0-1 0,0 1 0,0 0 0,1-1 0,-1 0-1,0 1 1,0-1 0,1 0 0,-1 0 0,0 1 0,1-1 0,-1 0-1,0 0 1,1-1 0,-1 1 0,0 0 0,1 0 0,-1-1-1,0 1 1,1 0 0,-1-1 0,0 1 0,0-1 0,0 0 0,0 1-1,1-1 1,-1 0 0,0 0 0,34-54 30,-26 31-17,-1 0 0,-1-1 0,-1 0 0,-1-1 0,-1 1 0,-2-1-1,0 0 1,-2 0 0,-1 0 0,-1 1 0,-1-1 0,-1 1 0,-1-1 0,-2 1 0,0 1 0,-2-1 0,-2-4-13,9 26-21,-8 13-73,5 83-26,4-69 57,2 0 0,1 0-1,1 0 1,1 0-1,1-1 1,1 0 0,2 0-1,0 0 1,1-1 0,1 0-1,1 0 1,1-1 63,3-2-1508</inkml:trace>
  <inkml:trace contextRef="#ctx0" brushRef="#br0" timeOffset="1.06538E6">14307 14957 20004,'-6'5'396,"0"0"-1,0 0 0,1 0 0,0 1 1,0 0-1,0 0 0,1 1 0,0-1 1,0 1-1,1 0 0,0 0 0,-1 3-395,1-1 30,1 1 0,0-1 0,1 1 0,0 0 0,0-1 0,1 1 0,0 0 0,1-1 0,0 1 0,1 0 0,0-1 0,0 1 0,1-1 0,2 5-30,18 34 158,-22-48-139,0 1 0,-1-1 0,1 1 0,0-1 0,0 1 0,0-1-1,-1 0 1,1 1 0,0-1 0,0 0 0,0 0 0,0 0-1,-1 1 1,1-1 0,0 0 0,0 0 0,0 0 0,0-1 0,0 1-1,0 0 1,0 0 0,-1 0 0,1 0 0,0-1 0,0 1 0,0-1-1,-1 1 1,1 0 0,0-1 0,0 1 0,-1-1 0,1 1 0,0-1-1,-1 0 1,1 1 0,-1-1 0,1 0 0,-1 1 0,1-1 0,-1 0-1,1 0 1,-1 0 0,1 1 0,-1-1 0,0 0 0,0 0 0,0 0-1,1 0 1,-1 0 0,0 1 0,0-1 0,0 0 0,0 0 0,0 0-1,0 0 1,-1 0 0,1 0 0,0 0-19,11-34 181,-1-1 1,-2 0-1,-2-1 0,-1 0 1,-1 1-1,-3-2 1,-1 1-1,-1 0 0,-2 0 1,-2 1-1,-1-1 0,-8-22-181,40 208-32,-23-119 47,1 0 1,1-1-1,1 0 1,2 0-1,1 0 1,1-1-1,4 5-15,2-10-744,1-6-737</inkml:trace>
  <inkml:trace contextRef="#ctx0" brushRef="#br0" timeOffset="1.06585E6">14708 14480 20780,'3'1'174,"0"1"0,0 0-1,-1 0 1,1 0-1,-1 0 1,1 1-1,-1-1 1,0 0-1,0 1 1,0 0-1,0 0 1,0-1-1,-1 1 1,1 0-1,-1 0 1,0 0 0,0 1-1,0-1 1,0 0-1,0 0 1,-1 1-1,0-1 1,1 3-174,1 4 267,54 384 3505,-38-343-3522,-4-70-58,-9-2-113,-3 7-63,0 1 0,1-1 0,1 1 0,0 0 0,1 0 0,0 0 0,1 0 0,1 1 0,0 0 0,0 1 0,1-1 0,2-1-16,-9 12-7,0 0 0,1-1-1,-1 1 1,0 0 0,1-1 0,-1 1 0,1 0 0,0 0 0,-1 0 0,1 0 0,0 1 0,-1-1 0,1 0 0,0 1 0,0-1 0,-1 1 0,1 0 0,0-1-1,0 1 1,0 0 0,0 0 0,0 0 0,0 0 0,-1 1 0,1-1 0,0 0 0,0 1 0,0 0 0,-1-1 0,1 1 0,0 0 0,-1 0 0,1 0 0,0 0-1,-1 0 1,1 0 0,-1 0 0,0 0 0,1 1 0,-1-1 0,0 0 0,0 1 0,0-1 0,0 1 0,0 0 0,0 0 7,30 82-85,-29-68 181,0 1 1,-1-1-1,-1 0 0,0 1 0,-2-1 1,1 0-1,-5 14-96,5-26 16,0 0 0,0-1-1,0 1 1,-1 0 0,1 0 0,-1-1 0,0 1 0,0-1-1,0 1 1,-1-1 0,1 0 0,-1 0 0,0 0 0,0 0-1,0-1 1,0 1 0,0-1 0,-1 0 0,1 0 0,-1 0-1,1 0 1,-1 0 0,0-1 0,0 0 0,0 0 0,1 0-1,-1 0 1,0 0 0,0-1 0,0 0 0,0 0 0,0 0-1,-4 0-15,1 0-200,0-1-1,0 0 0,0 0 0,-1 0 0,1 0 0,0-1 0,1-1 0,-1 1 0,0-1 0,1 0 0,-1 0 0,1-1 0,0 0 0,0 0 1,1-1-1,-1 1 0,1-1 0,-2-2 201,-3-15-2025</inkml:trace>
  <inkml:trace contextRef="#ctx0" brushRef="#br0" timeOffset="1.06621E6">15140 14782 22669,'1'0'73,"-1"1"0,0-1 1,0 1-1,0 0 0,1-1 1,-1 1-1,0-1 0,1 1 0,-1-1 1,1 0-1,-1 1 0,0-1 0,1 1 1,-1-1-1,1 0 0,-1 1 1,1-1-1,-1 0 0,1 1 0,-1-1 1,1 0-1,-1 0 0,1 0 0,0 0 1,-1 1-1,1-1 0,-1 0 1,1 0-1,0 0 0,-1 0 0,1 0 1,-1 0-1,1 0 0,-1-1 1,1 1-1,0 0 0,-1 0 0,1 0 1,-1-1-1,1 1 0,-1 0 0,1 0 1,-1-1-1,1 1 0,-1 0 1,1-1-1,-1 1 0,0-1 0,1 1 1,-1-1-1,1 1 0,-1-1 1,0 1-1,0-1 0,1 1 0,-1-1 1,0 1-1,0-1 0,1 1 0,-1-1 1,0 0-1,0 1-73,25-35 910,-17 21-710,-4 9-171,0-1 0,0 0 1,-1 0-1,1 0 0,-1 0 0,-1 0 0,1-1 0,-1 1 1,0-1-1,-1 0 0,1 1 0,-1-1 0,-1 0 0,1 0 0,-1-2-29,-1 8 7,0 0-1,0 0 0,0 0 1,0 1-1,0-1 0,0 0 0,0 1 1,0-1-1,0 1 0,-1-1 1,1 1-1,0 0 0,0-1 0,0 1 1,0 0-1,-1 0 0,1 0 1,0 0-1,0 0 0,-1 0 0,1 0 1,0 0-1,0 1 0,0-1 1,-1 0-1,1 1 0,0-1 0,0 1 1,0-1-1,0 1 0,0 0 1,0-1-1,0 1 0,0 0 0,0 0 1,0 0-1,0 0 0,0-1 1,1 1-1,-1 0 0,0 1 0,1-1 1,-1 0-1,1 0 0,-1 0 1,1 0-1,-1 0 0,1 0 0,0 1 1,0-1-1,-1 0 0,1 1-6,-6 11 28,1 0-1,0 1 1,1 0 0,0 0-1,1 1 1,1-1 0,0 0-1,1 1 1,0 0-1,1-1 1,1 1 0,0-1-1,1 1 1,1-1-1,0 0 1,1 0 0,4 9-28,-7-20-13,1-1 1,0 1-1,0-1 1,0 1-1,0-1 1,0 0-1,0 0 1,1 0-1,-1 0 1,1 0-1,-1-1 1,1 1-1,-1-1 1,1 0-1,0 1 0,0-1 1,0-1-1,0 1 1,0 0-1,0-1 1,0 1-1,0-1 1,0 0-1,0 0 1,0 0-1,0 0 1,0-1-1,0 1 1,0-1-1,0 0 1,0 0-1,0 0 1,0 0-1,-1 0 1,1-1-1,0 1 1,-1-1-1,1 0 1,-1 0-1,0 0 1,1 0-1,-1 0 1,0 0-1,0 0 1,0-1-1,-1 1 1,1-1-1,0 0 1,-1 1-1,0-2 13,19-29-3189</inkml:trace>
  <inkml:trace contextRef="#ctx0" brushRef="#br0" timeOffset="1.0673E6">4466 18114 21477,'-8'-12'5314,"-10"15"-4035,-17 22-950,28-15-308,1 0-1,0 0 0,0 1 0,1 0 1,1 1-1,0-1 0,0 1 0,1-1 0,1 1 1,0 0-1,0 0 0,1 1 0,1-1 1,0 0-1,1 0 0,0 0 0,1 0 0,0 0 1,1 0-1,0 0 0,1-1 0,0 0 1,1 1-1,4 5-20,-6-12-68,1-1 1,0 0-1,0-1 1,0 1-1,1-1 1,-1 0-1,1 0 1,0 0-1,0-1 1,0 1-1,0-1 1,0 0-1,0-1 1,1 1-1,-1-1 1,1 0-1,-1-1 1,1 1-1,-1-1 1,1 0-1,-1 0 1,1-1-1,-1 0 1,1 0-1,-1 0 0,0 0 1,1-1-1,-1 0 1,0 0-1,0 0 1,0-1-1,2-2 68,36-17 1290</inkml:trace>
  <inkml:trace contextRef="#ctx0" brushRef="#br0" timeOffset="1.06775E6">4779 18039 20748,'-33'91'4236,"29"-77"-4144,0 0-1,1 1 0,1-1 1,0 1-1,1-1 0,1 1 1,0 0-1,1-1 0,1 1 1,0-1-1,1 1 0,0-1 1,1 0-1,4 9-91,-7-22 10,-1 0-1,0-1 1,0 1-1,0 0 1,1 0-1,-1 0 1,0-1-1,1 1 1,-1 0 0,1 0-1,-1-1 1,0 1-1,1 0 1,0-1-1,-1 1 1,1 0 0,-1-1-1,1 1 1,0-1-1,0 1 1,-1-1-1,1 1 1,0-1 0,0 0-1,-1 1 1,1-1-1,0 0 1,0 0-1,0 1 1,0-1-1,0 0 1,-1 0 0,1 0-1,0 0 1,0 0-1,0 0 1,0 0-1,0-1 1,-1 1 0,1 0-1,0 0 1,0-1-1,0 1 1,-1 0-1,1-1 1,0 1 0,0-1-1,-1 1 1,1-1-1,0 1 1,-1-1-1,1 0 1,-1 1 0,1-1-1,-1 0 1,1 1-1,-1-1 1,1-1-10,42-63 338,-39 57-330,0 0 1,0 0-1,1 0 1,0 0-1,1 1 1,-1 0-1,1 0 1,1 1-1,-1-1 1,1 1-1,0 1 1,1-1-9,-3 5 0,0 1 1,0 0 0,0 0-1,-1 1 1,1-1-1,0 1 1,0 0-1,-1 0 1,1 0 0,0 1-1,-1 0 1,0 0-1,1 0 1,-1 0 0,0 1-1,0-1 1,0 1-1,0 0 1,-1 1 0,1-1-1,-1 0 1,0 1-1,0 0 1,0 0-1,0 0 1,-1 0 0,1 0-1,-1 1 1,0-1-1,0 2 0,17 20 208,-18-26-191,-1 1-1,0-1 1,0 0-1,0 1 0,1-1 1,-1 1-1,0-1 1,1 0-1,-1 1 1,0-1-1,1 0 1,-1 1-1,0-1 1,1 0-1,-1 1 0,1-1 1,-1 0-1,0 0 1,1 0-1,-1 1 1,1-1-1,-1 0 1,1 0-1,-1 0 1,1 0-1,-1 0 0,1 0 1,-1 0-1,1 0 1,-1 0-1,1 0 1,-1 0-1,0 0 1,1 0-1,-1 0 1,1-1-1,-1 1 0,1 0 1,-1 0-1,1 0 1,-1-1-1,0 1 1,1 0-1,-1-1 1,0 1-1,1 0 1,-1-1-1,0 1 0,1 0 1,-1-1-1,0 1 1,1-1-1,-1 1 1,0 0-1,0-1 1,0 1-1,0-1 1,1 1-1,-1-1 0,0 1 1,0-1-1,0 1 1,0-1-1,0 1-16,7-45 89,-5 29 5,36-76-35,-37 90-67,1 0 1,-1 1-1,1-1 0,-1 1 1,1-1-1,0 1 0,-1-1 0,1 1 1,0 0-1,0 0 0,0 0 0,0 0 1,0 0-1,0 1 0,0-1 1,0 0-1,1 1 0,-1 0 0,0-1 1,0 1-1,0 0 0,1 0 1,-1 0-1,0 0 0,0 1 0,0-1 1,1 1-1,-1-1 0,0 1 0,0 0 1,0 0-1,0 0 0,0 0 1,0 0-1,0 0 0,-1 0 0,1 1 1,0-1-1,-1 1 0,1-1 1,-1 1-1,1 0 0,-1 0 8,52 66-1016,-34-21-4023,-25-93 1856,4 6 1851</inkml:trace>
  <inkml:trace contextRef="#ctx0" brushRef="#br0" timeOffset="1.06806E6">5289 17939 9866,'10'22'8016,"-9"7"-4016,-1-18-3304,2 71 3669,0-80-4336,0 0 1,0 0-1,0-1 0,1 1 1,-1-1-1,1 0 1,-1 1-1,1-1 0,-1 0 1,1-1-1,0 1 0,-1 0 1,1-1-1,0 1 0,0-1 1,0 0-1,-1 0 0,1 0 1,0 0-1,0-1 0,-1 1 1,1-1-1,0 0 1,1 0-31,14 0 52,-10-1-50,-1 2 1,0-1-1,0 1 1,1 0-1,-1 0 1,0 1-1,1 0 1,-1 0-1,0 0 1,0 1-1,0 1 1,0-1-1,0 1 1,0 0-1,-1 0 1,0 1-1,1 0 1,-1 0-1,0 1 1,-1-1-1,1 1 1,-1 1-1,0-1 0,-1 1 1,1-1-1,-1 2 1,3 4-2,-5-8 20,-1 1 0,1-1 0,-1 1 0,0 0 0,0-1 0,0 1 1,0 0-1,-1-1 0,1 1 0,-1 0 0,0 0 0,0 0 0,-1-1 0,1 1 0,-1 0 0,1 0 0,-1-1 1,-1 1-1,1 0 0,0-1 0,-1 1 0,0-1 0,0 0 0,0 1 0,0-1 0,0 0 0,-1 0 0,1-1 1,-1 1-1,0 0 0,0-1 0,0 1 0,0-1 0,0 0 0,0 0 0,-1-1 0,1 1 0,-1 0 0,1-1 1,-1 0-1,1 0 0,-1 0 0,0 0 0,0-1 0,1 0 0,-3 1-20,-25-29-1974,19-6 67</inkml:trace>
  <inkml:trace contextRef="#ctx0" brushRef="#br0" timeOffset="1.06845E6">5495 17566 20100,'37'134'4164,"-23"-86"-3751,-5-7-48,2 0 1,2-1 0,1-1-1,2 0 1,2 0-1,2-2 1,1-1 0,2 0-1,11 12-365,9-14 119,-41-33-104,-4-6-7,-7-14-6,-2 0 1,0 1 0,-1 0 0,-1 1 0,-1 0-1,0 1 1,-1 0 0,-1 2 0,0-1 0,-1 2-1,-1 0 1,-7-3-3,24 16 1,-1-2 55,2 2 6,0 0-9,2 3-20,2 0-105,-1 0 0,1 0 0,0 0 0,1 0-1,-1-1 1,0 0 0,1 1 0,-1-2-1,1 1 1,0-1 0,0 1 0,0-1 0,-1 0-1,1-1 1,0 1 0,0-1 0,0 0-1,0-1 1,0 1 0,0-1 0,0 0 0,0 0-1,0 0 1,-1-1 0,1 1 0,0-1 72,14-3-1705</inkml:trace>
  <inkml:trace contextRef="#ctx0" brushRef="#br0" timeOffset="1.06924E6">5885 17872 18356,'11'88'7081,"28"113"-5735,-23-163-1286,-16-38-55,0 1 1,0-1-1,0 1 0,0-1 0,0 1 1,1 0-1,-1-1 0,0 1 0,0-1 1,1 1-1,-1-1 0,1 1 0,-1-1 1,0 0-1,1 1 0,-1-1 1,1 1-1,-1-1 0,1 0 0,-1 1 1,1-1-1,-1 0 0,1 0 0,-1 1 1,1-1-1,-1 0 0,1 0 0,0 0 1,-1 0-1,1 0 0,-1 1 1,1-1-1,-1 0 0,1-1 0,0 1 1,-1 0-1,1 0 0,-1 0 0,1 0 1,0 0-1,-1 0 0,1-1 0,-1 1 1,1 0-1,-1-1 0,1 1 1,-1 0-1,1-1 0,-1 1 0,1 0 1,-1-1-1,0 1 0,1-1 0,-1 1 1,0-1-1,1 1 0,-1-1 0,1 0-5,24-90 569,-23 83-538,-1 2-24,0-1 0,1 1 0,-1 0 0,1-1 0,1 1 0,-1 0 0,1 0 0,0 1 0,0-1 0,0 1 0,1-1 0,0 1 0,0 0 0,1 0 0,-1 1 0,1-1 0,0 1 0,0 0-7,-2 5-2,0-1 1,-1 1-1,1-1 1,0 1-1,-1 0 1,1 0-1,-1 0 1,1 1-1,-1-1 0,0 1 1,1-1-1,-1 1 1,0 0-1,0 0 1,0 0-1,0 0 1,0 0-1,-1 0 0,1 0 1,-1 1-1,1-1 1,-1 0-1,1 3 2,0-1 4,75 151 1078,-68-148-590,-5-28-226,-1-20-134,-3 27-128,0 1 0,1-1 1,1 1-1,0 0 0,1 0 0,0 0 0,1 0 0,1 0 1,0 1-1,5-10-4,-9 21-8,0 0 0,0-1 0,-1 1 0,1 0 0,0 0 0,0 0 0,1 0 0,-1 0 0,0 0 0,0 0 1,0 0-1,1 0 0,-1 0 0,1 1 0,-1-1 0,0 1 0,1-1 0,-1 1 0,1-1 0,-1 1 0,1 0 0,-1 0 1,1 0-1,-1 0 0,1 0 0,-1 0 0,1 0 0,0 0 0,-1 0 0,1 1 0,-1-1 0,0 1 0,1-1 0,-1 1 0,1 0 1,-1-1-1,0 1 0,1 0 0,-1 0 0,0 0 0,0 0 0,0 0 0,0 0 0,0 0 0,0 0 0,0 1 0,0-1 0,1 2 8,45 71-120,-42-65 134,52 83 7,-57-93-22,0 1 0,0 0 1,1-1-1,-1 1 0,0 0 0,0-1 0,0 1 0,1 0 0,-1-1 0,0 1 0,0 0 0,1 0 0,-1-1 0,0 1 1,1 0-1,-1 0 0,0 0 0,1-1 0,-1 1 0,0 0 0,1 0 0,-1 0 0,1 0 0,-1 0 0,0 0 1,1 0-1,-1 0 0,1 0 0,-1 0 0,0 0 0,1 0 0,-1 0 0,0 0 0,1 0 0,-1 0 0,1 0 0,-1 0 1,0 0-1,1 1 0,-1-1 0,0 0 0,1 0 0,-1 1 0,0-1 0,1 0 0,-1 0 0,0 1 0,0-1 0,1 0 1,-1 0-1,0 1 0,0-1 0,0 1 0,1-1 0,-1 0 0,0 1 0,0-1 0,0 1 1,-4-40-205,3 34 154,-12-70-1866,3-1 1,3-1 0,4 1-1,3-1 1,4-16 1916,-3 87 697,3 8 1389,2 4-1904,-1-1 0,-1 1 0,1 0 0,-1 1 0,0-1 0,0 1 0,-1 0 1,0 0-1,0 0 0,-1 0 0,0 0 0,0 1 0,-1-1 0,1 1 0,-2 1-182,9 25 367,-3-16-239,0 0 0,2 0 0,0 0-1,1-1 1,1-1 0,1 0 0,8 10-128,95 142 169,-113-166-109,-31-29 194,-172-155 1910,201 181-2162,0 1 0,0-1-1,0 0 1,0 1 0,0-1-1,0 0 1,1 0 0,-1 0-1,0 0 1,0 1 0,0-1-1,1 0 1,-1 0 0,0-1-1,1 1 1,-1 0 0,1 0-1,0 0 1,-1 0 0,1 0-1,0-1 1,0 1 0,-1 0-1,1 0 1,0 0 0,0-1-1,0 1 1,0 0 0,1 0-1,-1 0 1,0-1 0,0 1-1,1 0 1,-1 0 0,1 0 0,-1 0-1,1 0 1,0 0 0,-1 0-1,1 0 1,0 0 0,-1 0-1,1 0 1,0 0 0,0 0-1,0 1 1,0-1 0,0 0-1,0 1 1,0-1 0,0 0-1,0 1 1,0-1 0,1 1-1,-1 0 1,0-1 0,0 1-1,0 0 1,0 0 0,1 0-1,-1 0 1,0 0 0,0 0-1,0 0 1,1 0 0,-1 0-1,0 1 1,0-1 0,0 0-1,1 1 0,119-38-831,-88 14-694</inkml:trace>
  <inkml:trace contextRef="#ctx0" brushRef="#br0" timeOffset="1.07046E6">7406 17691 21285,'-62'27'6456,"59"-26"-6426,-1 1 0,1 0 0,0 0 1,0 1-1,0-1 0,0 1 0,0 0 0,0-1 0,1 1 0,0 0 0,-1 1 0,1-1 0,0 0 0,0 1 1,1-1-1,-1 1 0,1-1 0,-1 1 0,1 0 0,1-1 0,-1 1 0,0 0 0,1 0 0,0 3-30,0 3-12,2 0 0,-1 0 0,1 0-1,1 0 1,0-1 0,0 1 0,1-1-1,0 1 1,1-1 0,0 0 0,0-1-1,1 1 1,0-1 0,0 0 0,1-1-1,6 6 13,-12-12-1,0 0 0,0 0 0,1 0 0,-1 0 0,0 0-1,1-1 1,-1 1 0,0 0 0,1-1 0,-1 1 0,1-1-1,-1 1 1,1-1 0,-1 0 0,1 0 0,-1 0 0,1 0-1,-1 0 1,1 0 0,-1 0 0,1 0 0,-1 0 0,1-1-1,-1 1 1,1-1 0,-1 1 0,1-1 0,-1 1 0,1-1 0,-1 0-1,0 0 1,0 0 0,1 0 0,-1 0 0,0 0 0,0 0-1,0 0 1,0 0 0,0 0 0,0-1 0,-1 1 0,1 0-1,0-1 1,0 0 1,26-69 99,-21 49-80,-1 1-1,0-1 1,-2 0-1,-1 0 1,0 0-1,-2-1 1,0 1-1,-2 0 1,0 0-1,-1 0 1,-2 0-1,0 0 1,-1 1-1,-1 0 1,-1 0-1,-3-3-18,61 130-218,-1-4 247,-49-101-28,0-1 1,0 1-1,1 0 0,-1-1 1,0 1-1,1 0 1,-1-1-1,0 1 0,1-1 1,-1 1-1,1-1 0,-1 1 1,1 0-1,-1-1 0,1 0 1,-1 1-1,1-1 1,0 1-1,-1-1 0,1 0 1,-1 1-1,1-1 0,0 0 1,-1 0-1,1 1 0,0-1 1,0 0-1,-1 0 0,1 0 1,0 0-1,-1 0 1,1 0-1,0 0 0,0 0 1,-1 0-1,1 0 0,0-1 1,-1 1-1,1 0 0,0 0 1,-1-1-1,1 1 0,0 0 1,-1-1-1,1 1 1,-1-1-1,1 1 0,-1-1 1,1 1-1,0-1-1,17-36 108,-5-12-78,-1 0 0,-3 0 0,-2-1-1,-2 0 1,-2-1 0,-2 1 0,-3-1 0,-2-4-30,-10-27 35,14 82-36,0 0 0,-1-1 0,1 1 1,0 0-1,-1-1 0,1 1 1,0 0-1,-1-1 0,1 1 1,0 0-1,-1-1 0,1 1 1,0 0-1,-1 0 0,1 0 1,-1-1-1,1 1 0,-1 0 1,1 0-1,-1 0 0,1 0 1,0 0-1,-1 0 0,1 0 1,-1 0-1,1 0 0,-1 0 0,1 0 1,-1 0-1,1 0 0,-1 0 1,1 0-1,0 1 0,-1-1 1,1 0-1,-1 0 0,1 0 1,0 1-1,-1-1 0,1 0 1,0 1-1,-1-1 0,1 0 1,0 1-1,-1-1 0,1 0 1,0 1-1,0-1 0,-1 1 1,1-1-1,0 1 1,-18 78-54,17-47 53,1 0 0,1 0 0,1 0 0,2 0 0,2 0 0,1-1 0,1 1 0,1-2 0,2 1 0,2-1 0,0-1 0,2 0 0,1-1 0,1-1 0,1-1 0,2 0 0,12 12 1,114 176 23,-111-152 1,-33-59 63,-2-3 86,-3-3 91,-5-5-194,1-1 0,0 0 0,0 0 1,1 0-1,0-1 0,0 0 0,1 0 0,1 0 0,0-1 0,-1-5-70,4 11-2248,1 5 272</inkml:trace>
  <inkml:trace contextRef="#ctx0" brushRef="#br0" timeOffset="1.07108E6">7596 17379 12363,'18'31'13345,"-3"-3"-10489,9 22-2816,30 54-574,140 218 739,-165-269 1126,-27-58-1169,1-15-83,-1 0 1,0-1-1,-2 1 1,0-1 0,-1 1-1,-2 0 1,0-4-80,-2-18 67,-23-317 196,27 349-2296,1 11 73</inkml:trace>
  <inkml:trace contextRef="#ctx0" brushRef="#br0" timeOffset="1.07161E6">8079 17630 16588,'24'31'6990,"-23"-30"-6900,0 0 0,0 0 1,0 0-1,0 0 0,0 0 0,0-1 1,0 1-1,0 0 0,0-1 1,0 1-1,1-1 0,-1 1 1,0-1-1,0 1 0,1-1 1,-1 0-1,0 0 0,0 0 1,1 0-1,-1 0 0,0 0 0,1 0 1,-1 0-1,0 0 0,0-1 1,1 1-1,-1 0 0,0-1 1,0 1-1,1-1 0,-1 1 1,0-1-1,0 0 0,0 0 0,0 1 1,0-1-1,0 0 0,0 0 1,0 0-1,0 0 0,-1 0 1,1 0-1,0 0 0,0-1-90,4-10 125,-1 0-1,0 0 1,0 0-1,-1-1 1,-1 1-1,0-1 1,-1 1-1,0-1 1,-1 0-1,0 1 1,-1-1-1,0 1 1,-1-1-1,-4-11-124,6 22 12,0 0 0,-1-1 0,1 1-1,-1 0 1,1 0 0,-1 0 0,0-1-1,0 1 1,0 0 0,0 0 0,0 0 0,0 0-1,-1 1 1,1-1 0,-1 0 0,1 0-1,-1 1 1,1-1 0,-1 1 0,0-1-1,0 1 1,0 0 0,-2-1-12,3 3 0,0 1 0,-1-1 0,1 1 0,0 0 0,0-1 0,0 1 1,1 0-1,-1 0 0,0-1 0,0 1 0,1 0 0,-1 0 0,1 0 0,0 0 0,0 0 0,-1 0 0,1 0 0,1 0 1,-1 0-1,0-1 0,0 1 0,1 0 0,-1 0 0,1 0 0,0 1 0,-1-1-2,4 36-5,2-1-1,1 0 1,1 0-1,3-1 1,6 14 7,-16-47-2,-1 0 1,1 0 0,0-1-1,0 1 1,0-1-1,0 1 1,0-1 0,0 1-1,1-1 1,0 1 0,-1-1-1,1 0 1,0 0-1,0 0 1,0 0 0,0 0-1,0-1 1,0 1 0,1 0-1,-1-1 1,1 0 0,-1 0-1,1 0 1,-1 0-1,1 0 1,0 0 0,-1 0-1,1-1 1,0 1 0,0-1-1,-1 0 1,1 0-1,0 0 1,0 0 0,0-1-1,-1 1 1,2-1 1,190-98 0,-193 98 0,2-1 1,0 1-1,1-1 1,-1 1-1,0 0 1,0-1-1,1 1 1,-1 1-1,0-1 0,1 0 1,-1 1-1,1 0 1,-1 0-1,1 0 1,-1 0-1,1 1 1,-1-1-1,1 1 1,-1 0-1,0 0 1,1 0-1,-1 0 1,0 1-1,0-1 1,0 1-1,0 0 1,0 0-1,1 0 0,-52-93 1598,-39-64-1347,87 155-257,-1-1 1,0 1 0,0-1 0,1 0 0,-1 0 0,0 1-1,1-1 1,-1 0 0,1 0 0,-1 0 0,1 0-1,-1 0 1,1 1 0,0-1 0,0 0 0,-1 0-1,1 0 1,0 0 0,0 0 0,0 0 0,0 0-1,0 0 1,0 0 0,0 0 0,0 0 0,0 0-1,1 0 1,-1 0 0,0 0 0,0 0 0,1 0-1,-1 0 1,1 0 0,-1 1 0,1-1 0,-1 0-1,1 0 1,0 0 0,-1 1 0,1-1 0,0 0-1,0 1 1,-1-1 0,1 1 0,0-1 0,0 1 0,0-1-1,0 1 1,0-1 0,0 1 0,0 0 0,0 0-1,0-1 1,0 1 0,-1 0 0,1 0 0,0 0-1,0 0 1,0 0 0,0 0 0,0 0 0,0 1-1,0-1 1,0 0 0,0 0 0,0 1 0,1-1 5,80-3-1745,-49-8-167</inkml:trace>
  <inkml:trace contextRef="#ctx0" brushRef="#br0" timeOffset="1.07306E6">8989 16973 17068,'0'-25'5191,"0"24"-3328,5 5 81,10 13-1817,-2 1 0,0 1 0,-1 0 0,-1 0 0,0 1 0,-2 1 0,-1 0-127,112 349 792,-103-317-202,-16-49-128,-3-7 15,-85-210 435,14 74-820,76 127-162,15 28-6,49 87-8,-59-87 74,0 0 1,1 0-1,1-2 0,0 1 1,1-1-1,1 0 0,11 10 10,-21-23 0,-1 1 0,1 0-1,-1-1 1,1 1 0,0-1-1,0 1 1,-1-1 0,1 0-1,0 1 1,0-1 0,0 0-1,1-1 1,-1 1 0,0 0-1,0-1 1,0 1-1,1-1 1,-1 1 0,0-1-1,0 0 1,1 0 0,-1 0-1,0 0 1,1-1 0,-1 1-1,0-1 1,0 1 0,0-1-1,1 0 1,-1 1 0,0-1-1,0-1 1,0 1 0,0 0-1,0 0 1,-1-1-1,1 1 1,0-1 0,-1 1-1,1-1 1,-1 0 0,2-1 0,2-11 11,-1-1-1,0 0 1,-1 0 0,-1 0 0,0 0 0,-1-1 0,-1 1 0,0 0 0,-1 0-1,0-1 1,-2 1 0,0 0 0,-2-7-11,0-14-12,18 55-109,103 236-26,-116-254 148,1 1 0,-1-1-1,1 0 1,-1 1 0,1-1 0,-1 1-1,1-1 1,0 0 0,0 0 0,0 0 0,0 1-1,-1-1 1,2 0 0,-1 0 0,0 0-1,0 0 1,0 0 0,0-1 0,1 1-1,-1 0 1,0-1 0,1 1 0,-1 0 0,0-1-1,1 0 1,-1 1 0,1-1 0,-1 0-1,1 0 1,-1 0 0,1 1 0,-1-2-1,0 1 1,1 0 0,-1 0 0,1 0 0,-1-1-1,2 1 0,31-111 138,-28 82-115,-4 18-22,0-1 1,0 0-1,1 0 0,1 1 0,0 0 1,1-1-1,0 2 0,0-1 1,1 0-1,1 1 0,0 0 0,5-5-1,-10 13-3,0 1 0,-1 0 0,1 0 0,0 0-1,1 0 1,-1 0 0,0 0 0,0 0 0,0 1-1,0-1 1,1 1 0,-1-1 0,0 1 0,0 0-1,1 0 1,-1 0 0,0 0 0,1 1 0,-1-1-1,0 1 1,0-1 0,0 1 0,1 0 0,-1-1-1,0 1 1,0 1 0,0-1 0,0 0 0,0 0-1,-1 1 1,1-1 0,0 1 0,0-1 0,0 2 3,51 63-69,4 43 118,-49-118 70,-1-35 18,-6 33-125,0 0 1,1 0-1,0 0 0,1 0 0,0 1 0,1-1 0,0 1 0,0 0 1,1 0-1,4-5-12,-8 14-3,0-1 0,0 0 0,0 1 1,1-1-1,-1 1 0,1-1 0,-1 1 0,1 0 1,-1-1-1,1 1 0,0 0 0,-1 0 0,1 0 1,0 0-1,0 1 0,0-1 0,0 0 0,0 1 1,0 0-1,0-1 0,0 1 0,0 0 1,0 0-1,0 0 0,0 0 0,0 0 0,0 0 1,0 1-1,0-1 0,0 1 0,-1-1 0,1 1 1,0 0-1,0 0 0,0 0 0,0 0 0,-1 0 1,1 0-1,-1 0 0,1 1 0,-1-1 0,1 0 1,-1 1-1,1 1 3,58 77-76,-57-74 79,54 87 39,-56-92-38,-1-1-1,1 1 0,-1-1 0,0 0 1,1 1-1,0-1 0,-1 0 0,1 1 1,-1-1-1,1 0 0,-1 0 0,1 1 1,-1-1-1,1 0 0,0 0 0,-1 0 1,1 0-1,0 0 0,-1 0 0,1 0 1,-1 0-1,1 0 0,0 0 0,-1 0 1,1 0-1,-1-1 0,1 1 0,0 0 1,-1 0-1,1-1 0,-1 1 0,1 0 1,-1-1-1,1 1 0,-1 0 0,1-1 1,-1 1-1,1-1 0,-1 1 0,0-1 1,1 1-1,-1-1 0,0 1 0,1-1 1,-1 1-1,0-1 0,0 1 0,1-1 1,-1 0-1,0 1 0,0-1 0,0 1 1,0-1-1,0 0 0,0 1 0,0-1 1,0 0-1,0 1 0,0-1 0,0 1 1,0-1-1,-1 0 0,1 1 0,0-1 1,0 1-1,-1-1 0,1 0-3,0-1 5,36-234 234,-36 235-245,0-1 1,0 0-1,1 0 1,-1 1-1,0-1 1,1 0-1,-1 1 1,1-1-1,0 0 1,0 1-1,-1-1 1,1 1-1,0-1 1,0 1-1,1-1 1,-1 1-1,0 0 1,0-1-1,1 1 1,-1 0-1,0 0 1,1 0-1,-1 0 1,1 0-1,0 0 1,-1 1-1,1-1 1,0 0-1,-1 1 1,1-1-1,0 1 1,-1 0-1,1 0 1,0 0-1,0-1 1,0 2-1,-1-1 1,1 0-1,0 0 1,0 0-1,-1 1 1,1-1-1,0 1 1,-1 0-1,1-1 1,0 1-1,-1 0 1,1 0-1,-1 0 1,1 0-1,-1 0 1,0 0-1,1 0 1,-1 1-1,0-1 1,1 1 5,12 17-15,-2 1 1,0 0 0,-1 1 0,-1 0-1,-1 1 1,-1-1 0,4 20 14,-7-24 9,-3-13 22,-19-9-105,-30-54-1947,15 17-423</inkml:trace>
  <inkml:trace contextRef="#ctx0" brushRef="#br0" timeOffset="1.07324E6">9830 16709 23653,'-14'0'1472,"3"-3"1113,11 3-1817,0 0-168,0-2-328,-2 1-176,1-1-344,-1 1-584</inkml:trace>
  <inkml:trace contextRef="#ctx0" brushRef="#br0" timeOffset="1.07377E6">10481 17078 23357,'1'3'101,"0"-1"-1,0 1 1,1-1-1,-1 0 1,1 0-1,0 1 1,0-1-1,0 0 1,0 0-1,0-1 1,0 1-1,0 0 1,1-1-1,-1 1 1,1-1-1,-1 0 1,1 0-1,-1 0 1,1 0-1,0 0 1,-1 0-1,1-1 1,0 1-1,0-1 1,-1 0-1,1 0 1,0 0 0,0 0-1,0-1 1,-1 1-1,1-1 1,0 1-1,-1-1 1,1 0-1,0 0 1,-1 0-1,1 0 1,-1-1-1,1 1 1,-1-1-1,0 0 1,0 1-1,1-2-100,1-1 70,-1-1 0,1 1 0,-1-1 0,0 1 0,-1-1 0,1 0 0,-1 0 0,0 0 0,0-1 0,-1 1 0,1 0 0,-1-1 0,0 1 0,-1-1 0,1 1 0,-1-1 0,0 1 0,-1-1 0,1 1 0,-1-1 0,0 1 0,-1-1 0,1 1 0,-1 0 0,0 0 0,0 0 0,-1 0-1,1 0 1,-1 0 0,0 0 0,-1 1 0,-1-2-70,3 5 8,0 1 0,-1 0 0,1-1 0,-1 1 0,1 0 0,0 1 0,-1-1 0,1 0 0,-1 1 0,1-1 0,0 1 0,-1 0 0,1-1 0,0 1 0,0 0 0,0 1 0,-1-1 0,1 0 0,0 1 0,0-1 0,1 1 0,-1-1 0,0 1 0,1 0 0,-1 0 0,1 0 0,-1 0 0,1 0 0,0 0 0,0 0 0,0 0 0,0 0 0,0 1 0,0-1-1,1 0 1,-1 1 0,1-1 0,-1 1 0,1-1 0,0 0 0,0 1 0,0-1 0,1 1 0,-1-1 0,0 0 0,1 1 0,0-1 0,-1 0 0,1 1-8,0 25-3,1 0-1,1 0 1,2 0 0,1-1-1,1 0 1,1 0 0,1 0-1,1-1 1,2-1 0,10 18 3,-21-41 0,0 0 0,0 1 1,0-1-1,0 0 0,0 0 0,0 0 1,1 0-1,-1 0 0,0 0 1,1-1-1,0 1 0,-1 0 0,1-1 1,0 1-1,0-1 0,0 0 0,0 0 1,0 1-1,0-1 0,0-1 1,1 1-1,-1 0 0,0 0 0,0-1 1,1 1-1,-1-1 0,0 0 0,1 0 1,-1 0-1,0 0 0,1 0 1,-1 0-1,0-1 0,1 1 0,-1-1 1,0 1-1,0-1 0,1 0 0,-1 0 1,0 0-1,0 0 0,0 0 1,0-1-1,0 1 0,56-59-362,-28 19-742</inkml:trace>
  <inkml:trace contextRef="#ctx0" brushRef="#br0" timeOffset="1.07435E6">11247 17072 19060,'0'0'2377,"0"0"-225,0 0-632,0 0-263,0-1-345,26-21-312,-1 12-264,6-4-104,10 0-160,2 1-16,3-2-40,0 3-8,-3 2 32,-4 1-248,-11 5-768,-8 3-777</inkml:trace>
  <inkml:trace contextRef="#ctx0" brushRef="#br0" timeOffset="1.07461E6">11266 17202 17564,'0'18'2784,"1"-4"225,8-4-1873,4-4-248,11-7-407,6-9-89,14-15-32,6-6-16,10-5-80,-2 1-64,-1 7-456,-3 5-712</inkml:trace>
  <inkml:trace contextRef="#ctx0" brushRef="#br0" timeOffset="1.07486E6">11754 16745 20276,'0'0'1581,"0"0"-25,2 2-532,3-1-870,-1 0 0,0 0-1,1 0 1,0 0 0,-1-1-1,1 1 1,-1-1 0,1-1 0,-1 1-1,1 0 1,-1-1 0,1 0-1,-1 0 1,1-1 0,-1 1-1,1-1-153,69-6 1122,-66 12-1119,0 0-1,-1 0 1,0 1 0,0-1-1,0 2 1,0-1 0,-1 1-1,0 0 1,0 0 0,-1 1-1,1-1 1,-1 1 0,-1 0-1,0 1 1,0-1 0,0 1-1,-1 0 1,0 0 0,0 0-1,-1 0 1,0 0 0,0 1-1,-1-1 1,0 1 0,-1-1-1,0 1 1,0 1-3,-16 68-327,-1-43-398</inkml:trace>
  <inkml:trace contextRef="#ctx0" brushRef="#br0" timeOffset="1.07564E6">12765 16627 14723,'0'0'3673,"0"0"-212,0 0-1478,0 0-531,-13-7 2961,11 6-4395,-1 0 0,1 1 0,-1-1 0,0 1 0,1-1 0,-1 1 0,0 0 0,1 0 0,-1 1 0,0-1 0,1 0 0,-1 1 0,1 0 0,-1-1 0,1 1 0,-1 0 0,1 0 0,-1 0 1,1 1-1,0-1 0,0 1 0,-1-1 0,1 1 0,0 0 0,1 0 0,-1 0 0,0 0 0,0 0 0,0 1-18,-7 9-1,1 0 0,0 1 0,1 0 0,0 0 0,1 1 0,1 0 1,0 0-1,1 0 0,0 0 0,1 1 0,1 0 0,0 4 1,2-17-21,1-1 0,-1 1 0,1-1 0,0 1 0,0-1 0,-1 0 0,1 1 0,0-1 0,0 0 0,0 1 0,0-1 0,1 0 0,-1 0 0,0 0-1,1 0 1,-1 0 0,0 0 0,1 0 0,-1-1 0,1 1 0,-1 0 0,1-1 0,-1 1 0,1-1 0,0 0 0,-1 1 0,1-1 0,-1 0 0,1 0 0,0 0 0,-1 0 0,1 0 0,0-1 0,-1 1 0,1 0 0,-1-1 0,1 1 0,0-1-1,-1 0 1,1 1 0,-1-1 0,0 0 0,1 0 21,17-1-103,-13 2 90,0 0 0,0 0 0,-1 1 0,1 0 0,0 0 0,0 0 1,-1 1-1,1 0 0,-1 0 0,1 0 0,-1 1 0,0 0 0,0 0 0,0 0 0,-1 1 0,1-1 1,-1 1-1,1 0 0,-1 0 0,-1 1 0,1-1 0,0 1 0,-1 0 0,0 0 0,0 0 0,-1 0 0,1 1 1,-1-1-1,-1 1 0,1-1 0,-1 1 0,1 0 0,-2 0 0,1 3 13,0-4 30,0-1-1,-1 1 1,0 0 0,0 0 0,-1 0-1,1-1 1,-1 1 0,0 0-1,0-1 1,0 1 0,-1 0-1,0-1 1,0 0 0,0 1-1,0-1 1,0 0 0,-1 0-1,0 0 1,0-1 0,0 1-1,0 0 1,-1-1 0,0 0-1,1 0 1,-1 0 0,0-1-1,0 1 1,0-1 0,-1 0-1,1 0 1,-1 0 0,1-1-1,-1 1 1,1-1 0,-1 0-1,-1 0-29,3 0-67,-1 0 0,1-1 0,0 1 0,-1-1-1,1 1 1,0-1 0,-1 0 0,1 0 0,0 0-1,-1-1 1,1 1 0,0-1 0,0 0-1,-1 0 1,1 0 0,0 0 0,0-1 0,0 1-1,0-1 1,0 0 0,1 1 0,-1-1 0,0-1-1,1 1 1,0 0 0,-1-1 0,1 1 0,0-1-1,0 1 1,0-1 0,1 0 0,-1 0 0,0-1 67,3-11-2056</inkml:trace>
  <inkml:trace contextRef="#ctx0" brushRef="#br0" timeOffset="1.07594E6">12984 16297 11947,'-8'3'8572,"0"5"-5281,-5 25-4205,12-29 1686,-10 28-477,1 1 0,2 1 1,1-1-1,2 1 0,2 0 1,1 1-1,1-1 0,2 0 0,1 0 1,2 1-1,1-2 0,2 1 1,1-1-1,9 21-295,-16-50-31,-1 0 0,1 0 0,0-1 0,0 1 0,1 0 0,-1-1 0,1 1 0,0-1 0,0 0 1,0 0-1,0 1 0,0-1 0,1 0 0,-1-1 0,1 1 0,0 0 0,0-1 0,0 0 0,0 0 0,0 0 0,1 0 0,-1 0 0,0 0 0,1-1 0,0 0 0,-1 1 1,1-1-1,0-1 0,-1 1 0,1-1 0,0 1 0,0-1 0,0 0 0,-1 0 0,4-1 31,20-12-1266</inkml:trace>
  <inkml:trace contextRef="#ctx0" brushRef="#br0" timeOffset="1.07619E6">13193 16242 21333,'-1'27'912,"-1"8"392,1 12-744,2 7 16,5 4-24,1-1 9,6 0 47,2-4 0,1-8-152,-1-4-168,-1-6-120,-2-4-64,-2-2-56,-1-4 0,-5-9-224,-1-3-472,-3-13-1065,0 0-583</inkml:trace>
  <inkml:trace contextRef="#ctx0" brushRef="#br0" timeOffset="1.07636E6">13140 16688 16996,'-8'-10'3656,"-4"0"65,8 1-2288,4 2-281,7-2-544,9 0-280,4-1-240,5 1-40,9-1-56,-2 0 112,3-2-592,0 2-952</inkml:trace>
  <inkml:trace contextRef="#ctx0" brushRef="#br0" timeOffset="1.07658E6">13390 16118 21261,'0'21'768,"4"7"280,4 6-640,8 7-208,3 1 56,7-1 192,3 0 128,-1-5 8,0 1-47,-8-1-177,1 4-96,-8 6-120,-2 4-24,-6 8-32,-7 7-40,-9-1 40,-10-3-144,-8-11-1264</inkml:trace>
  <inkml:trace contextRef="#ctx0" brushRef="#br0" timeOffset="1.07724E6">13879 16542 20500,'0'0'2140,"0"0"240,0 0-786,0 0-454,3 2-495,2 3-590,1-1 0,1 0 0,-1-1 0,1 1 0,-1-1 0,1-1-1,0 1 1,0-1 0,0 0 0,0-1 0,0 0 0,1 0 0,-1 0 0,0-1-1,1 0 1,-1-1 0,0 0 0,0 0 0,1 0 0,-1-1 0,0 0-1,3-1-54,148-72 15,-84 27-1054,-66 48-82,-6 7 2258</inkml:trace>
  <inkml:trace contextRef="#ctx0" brushRef="#br0" timeOffset="1.07749E6">13929 16738 23029,'4'6'984,"6"-2"216,8-2-319,11-4-241,9-5-88,13-6-112,8-5-80,2-5-128,-7-2-88,-3 5 32,-7 3-496,-6 10 1968</inkml:trace>
  <inkml:trace contextRef="#ctx0" brushRef="#br0" timeOffset="1.079E6">14929 16147 20060,'0'0'1819,"0"0"130,0 0-577,0 0-516,-9 16 1779,-52 57-2200,50-62-432,1 1 0,0 1 1,0 0-1,2 0 0,-1 1 0,2 0 0,0 0 0,0 1 0,1-1 0,1 2 0,1-1 1,-3 15-4,6-27-7,1-1 0,-1 0 0,1 1 0,-1-1 0,1 1 0,0-1 0,0 0 0,0 1 0,0-1 0,0 1 0,1-1 0,-1 0 1,1 1-1,0-1 0,-1 0 0,1 0 0,0 1 0,0-1 0,1 0 0,-1 0 0,0 0 0,1 0 0,-1 0 0,1 0 0,0-1 1,-1 1-1,1-1 0,0 1 0,0-1 0,0 1 0,0-1 0,0 0 0,0 0 0,1 0 0,-1 0 0,0 0 0,1-1 0,-1 1 1,0-1-1,1 1 0,-1-1 0,1 0 0,-1 0 0,0 0 0,1 0 0,-1-1 0,1 1 0,-1-1 0,0 1 0,1-1 0,-1 0 1,0 0 5,26-4-88,-25 3 84,0 0 1,0 0-1,0 1 0,1 0 0,-1-1 1,0 1-1,0 0 0,1 0 1,-1 1-1,0-1 0,1 1 0,-1 0 1,1 0-1,-1 0 0,1 0 1,-1 1-1,0-1 0,1 1 0,-1 0 1,0 0-1,1 0 0,-1 0 1,0 0-1,0 1 0,0 0 0,0-1 1,0 1-1,0 0 0,-1 1 1,1-1-1,-1 0 0,1 1 0,-1-1 1,0 1-1,0 0 0,0 0 1,0 0-1,-1 0 0,1 0 0,-1 0 1,1 2 4,-2 0 43,0 1 1,-1-1-1,1 1 1,-1-1-1,0 0 1,-1 1 0,1-1-1,-1 0 1,0 0-1,0 0 1,-1 0-1,1 0 1,-1-1-1,0 1 1,0-1-1,-1 0 1,1 0 0,-1 0-1,0 0 1,0 0-1,-1-1 1,1 0-1,-1 0 1,1 0-1,-1 0 1,0-1-1,0 0 1,0 0 0,0 0-1,0-1 1,-1 1-1,1-1 1,0-1-1,-1 1 1,1-1-1,-1 0 1,1 0-1,-1 0 1,1-1 0,-5-1-45,4 0-1992,6 2-150</inkml:trace>
  <inkml:trace contextRef="#ctx0" brushRef="#br0" timeOffset="1.07944E6">15154 16150 20388,'0'0'1821,"1"6"1455,5 23-2845,1-1-1,1 0 0,1 0 0,2-1 0,1 0 0,1-1-430,-12-24 12,0 1 0,0-1 0,0 0-1,1 0 1,-1 1 0,1-1 0,-1 0 0,1 0 0,0-1-1,0 1 1,0 0 0,0-1 0,0 1 0,0-1 0,0 1-1,0-1 1,1 0 0,-1 0 0,0 0 0,1 0 0,-1 0 0,1-1-1,-1 1 1,1-1 0,-1 0 0,1 0 0,0 1 0,-1-2-1,1 1 1,-1 0 0,1 0 0,-1-1 0,1 0 0,-1 1 0,1-1-1,-1 0 1,1 0 0,-1 0 0,0-1 0,0 1 0,0 0-1,2-2-11,10-11-403,-1-1 0,-1 0 0,0-1 0,-1 0-1,-1-1 1,0 0 0,-1 0 0,0-4 403,-7 17-109,23-48-83</inkml:trace>
  <inkml:trace contextRef="#ctx0" brushRef="#br0" timeOffset="1.0797E6">15495 16004 7058,'1'0'8200,"-1"2"-3920,4 17-2063,-22 204 3300,11-171-5286,2 0 1,2 0-1,2 1 0,3-1 1,8 49-232,62 119 149,-71-217-150,-1-3-143,5-15-1379,-6-7-62</inkml:trace>
  <inkml:trace contextRef="#ctx0" brushRef="#br0" timeOffset="1.08031E6">15793 15650 19348,'4'-4'7594,"-4"37"-6953,-18 49-29,8-48-494,1 0 1,2 0-1,1 1 0,1 0 0,2 0 0,2 0 0,1 0 0,2 0 0,1 0 0,2 0 0,1 0 0,2-1 0,5 14-118,-12-45-28,0 1 0,0 0 0,0-1 0,1 1 0,-1-1 0,1 1 0,0-1 0,0 0 0,0 1 0,0-1 0,0 0 0,1 0 0,0-1 0,-1 1 0,1 0 0,0-1 0,0 0 0,0 0-1,1 0 1,-1 0 0,1 0 0,-1-1 0,1 1 0,-1-1 0,1 0 0,0 0 0,-1 0 0,1-1 0,0 1 0,0-1 0,0 0 0,1 0 28,9-12-1219</inkml:trace>
  <inkml:trace contextRef="#ctx0" brushRef="#br0" timeOffset="1.08056E6">16012 15662 21581,'-6'35'976,"-1"12"296,1 7-352,6 7-320,0-1-63,7-5-81,5-5 0,4-6-176,2-3-88,0-6-120,-1-3-32,-4-9 8,-5-5-8,-8-18-720,0 0-553</inkml:trace>
  <inkml:trace contextRef="#ctx0" brushRef="#br0" timeOffset="1.08074E6">15902 15998 12547,'-1'-6'5665,"1"6"264,0 0-4529,16-7-367,3 5-617,4 1-208,7-2-112,2-4-32,3-5 80,6-4-144,1-6-1312,-6-7 3696</inkml:trace>
  <inkml:trace contextRef="#ctx0" brushRef="#br0" timeOffset="1.08098E6">16186 15399 17636,'-3'42'5851,"37"55"-3981,34 5-156,21 50-520,-81-124-1201,-2 1-1,-1 0 1,-1 0 0,-2 0 0,0 1 0,-2-1 0,-2 1 0,0-1-1,-2 0 1,-1 0 0,-2 0 0,0-1 0,-2 0 0,-1 0 0,-2-1-1,0 0 1,-3 0 7,-22 39-1225</inkml:trace>
  <inkml:trace contextRef="#ctx0" brushRef="#br0" timeOffset="1.08311E6">15111 16944 22669,'50'207'2870,"-42"-161"-2578,2-1 1,1 0-1,3-1 1,2 0-1,2-1 1,1-1-1,2-1 1,2 0-1,3-1-292,-13-13-665,-14-25-987</inkml:trace>
  <inkml:trace contextRef="#ctx0" brushRef="#br0" timeOffset="1.08358E6">14984 17205 16516,'0'0'3116,"0"0"36,0 0-1232,8 6 1137,-6-4-3006,0-2-37,-1 1 0,0 0 0,0-1 0,1 1 0,-1 0 0,0-1 0,0 0 0,1 1 0,-1-1 0,1 0 0,-1 1 0,0-1 0,1 0 0,-1 0 0,1 0 0,-1 0 0,0-1 0,1 1 0,-1 0 0,0-1 0,1 1 0,-1-1 0,0 1 0,1-1 0,-1 1 1,0-1-1,0 0 0,0 0 0,1 1 0,-1-1 0,0 0 0,0-1-14,7-14 76,-2 0-1,0 0 1,-1 0 0,-1-1 0,0 0 0,-1 0 0,-1 0 0,0 0-1,-2-10-75,1 15 33,8-226 295,-9 237-328,-1 0 0,1 0 0,-1 0 0,1-1 0,-1 1 0,1 0 0,0 0 0,-1-1 0,1 1 0,0 0 0,0-1 1,0 1-1,0 0 0,0-1 0,1 1 0,-1 0 0,0 0 0,0-1 0,1 1 0,-1 0 0,1 0 0,-1-1 0,1 1 0,0 0 1,-1 0-1,1 0 0,0 0 0,0 0 0,0 0 0,0 0 0,0 0 0,0 0 0,0 1 0,0-1 0,0 0 0,0 0 0,0 1 1,0-1-1,1 1 0,-1-1 0,0 1 0,0 0 0,1-1 0,-1 1 0,0 0 0,1 0 0,-1 0 0,0 0 0,1 0 0,-1 0 1,1 0-1,60 107 9,-44-69 34,-10-22-100,-6-9 22,1 0 1,0-1 0,0 1-1,0-1 1,1 0 0,0 0 0,0 0-1,1 0 1,-1-1 0,1 0-1,1 0 1,-1 0 0,1 0-1,-1-1 1,1 0 0,1 0-1,1 0 35,0-1-1545</inkml:trace>
  <inkml:trace contextRef="#ctx0" brushRef="#br0" timeOffset="1.08479E6">15063 18097 10642,'7'-29'10443,"-7"27"-8816,0 2-239,0 0-92,0 0-78,0 0-147,-3 2-960,-1 0-1,1-1 1,-1 2 0,1-1 0,0 0 0,-1 0 0,1 1 0,0 0 0,1 0 0,-1 0 0,1 0 0,-1 0 0,1 0 0,0 1 0,0-1 0,0 1 0,0-1 0,1 2-111,0-4 23,-6 11-14,1 0-1,1 1 1,-1 0-1,2 0 1,0 0 0,1 0-1,0 1 1,1 0 0,0-1-1,1 1 1,1 0-1,0 0 1,1-1 0,0 1-1,1 0 1,1-1-1,0 1 1,1-1 0,0 0-1,1 0 1,1 0 0,0-1-1,0 0 1,3 3-9,-7-13-7,32 42-4,-34-44 1,1 1-1,0 0 0,0 0 1,-1 0-1,1-1 0,0 1 1,0-1-1,0 1 0,0 0 1,0-1-1,0 0 0,0 1 1,0-1-1,0 0 0,0 1 1,0-1-1,0 0 0,1 0 1,-1 0-1,0 0 0,0 0 1,0 0-1,0 0 0,0 0 1,0 0-1,0-1 0,0 1 1,0 0-1,0-1 0,0 1 1,0-1-1,0 1 0,0-1 1,0 1-1,0-1 0,0 0 1,0 0-1,0 1 0,-1-1 1,1 0-1,0 0 0,-1 0 1,1 0-1,0 0 11,27-54-2235,-14 18 178</inkml:trace>
  <inkml:trace contextRef="#ctx0" brushRef="#br0" timeOffset="1.08554E6">15298 18037 8490,'0'0'620,"0"0"399,0 0 16,0 0 421,1-3 8048,-6-4-3985,3 7-5477,0 0 0,0 0 0,1 0-1,-1 0 1,0 1 0,0-1 0,0 1 0,0-1-1,0 1 1,1 0 0,-1 0 0,0 0 0,1 0 0,-1 0-1,1 0 1,-1 0 0,1 0 0,-1 1 0,1-1-1,0 0 1,0 1 0,-1 0 0,1-1 0,0 1-1,0-1 1,1 1 0,-1 0 0,0 0 0,1 0-1,-1-1 1,1 1 0,-1 0 0,1 0 0,0 0-1,0 0 1,0 0 0,0 0-42,-3 82 0,4-72-1,0-1-1,0 1 1,2-1-1,-1 1 1,1-1-1,1 0 1,0 0 0,1-1-1,0 1 1,0-1-1,1 0 1,0 0-1,1-1 1,0 0-1,1 0 1,0-1-1,0 0 1,1 0-1,0 0 1,0-2 0,5 4 1,-13-10 0,1 1 0,0 0 1,0-1-1,0 1 1,0-1-1,0 1 1,0-1-1,0 0 1,0 0-1,0 0 0,0 0 1,0 0-1,0 0 1,0-1-1,-1 1 1,1-1-1,0 1 0,0-1 1,0 0-1,0 0 1,-1 0-1,1 0 1,0 0-1,-1 0 1,1 0-1,-1 0 0,1-1 1,-1 1-1,1-1 1,-1 1-1,0-1 1,0 1-1,0-1 0,0 0 1,0 1-1,0-1 1,0 0-1,-1 0 1,1 0-1,-1 0 1,1 0-1,-1-1 0,10-87 92,-13 64-38,-1 1 0,-1-1 0,-1 1 0,-1 0 0,-2 1 0,-8-19-54,16 41 26,1 2-21,17 4-24,24-33 34,-39 27-18,0 0-1,1 0 1,-1 1 0,0-1 0,1 0-1,-1 1 1,1-1 0,-1 1 0,1 0-1,-1 0 1,1 0 0,0 0-1,0 0 1,0 1 0,-1-1 0,1 1-1,0 0 1,0 0 0,0 0-1,0 0 1,0 0 0,0 1 0,-1-1-1,1 1 1,0 0 0,0 0 0,-1 0-1,1 0 1,0 0 0,-1 1-1,1-1 1,-1 1 0,0-1 0,1 1-1,-1 0 1,0 0 0,0 0 0,0 0-1,0 1 1,-1-1 0,1 0-1,0 1 1,-1-1 0,0 1 0,0 0-1,1 0 4,27 139-54,-24-93 107,-5-46-26,-6-19 57,2-5-64,2-1 1,1 0-1,1 1 1,0-1 0,2 0-1,0 1 1,4-12-21,14-30-7,-20 61 5,1 1 0,0 0-1,0 0 1,-1-1 0,1 1 0,0 0 0,0 0 0,0 0-1,0 0 1,0 0 0,1 0 0,-1 0 0,0 0 0,0 1 0,0-1-1,1 0 1,-1 1 0,0-1 0,1 1 0,-1 0 0,1-1-1,-1 1 1,1 0 0,-1 0 0,0-1 0,1 1 0,-1 1 0,1-1-1,-1 0 1,1 0 0,-1 0 0,1 1 0,-1-1 0,0 1-1,1-1 1,-1 1 0,0-1 0,0 1 0,1 0 0,-1 0 0,0 0-1,0 0 3,6 6-3,0 0 0,0 0 0,-1 1 0,-1 0 0,1 1 0,-1-1 0,-1 1 0,1 0-1,-1 0 1,-1 0 0,0 1 0,0-1 0,0 6 3,2 3 12,-2-7-1389,-12-35-534</inkml:trace>
  <inkml:trace contextRef="#ctx0" brushRef="#br0" timeOffset="1.08594E6">15794 17818 23405,'0'0'1167,"0"6"1097,-1 1-2212,0 0 0,1 0 0,0 0-1,1 0 1,0 0 0,0 0 0,0 0-1,1 0 1,0 0 0,0 0 0,0-1-1,1 1 1,0-1 0,1 0 0,0 2-52,6-8 0,19-2-2,-16-1 1,0 1-1,0 1 1,0 0-1,0 1 0,0 0 1,0 1-1,0 0 0,0 1 1,0 1-1,0 0 1,0 1-1,-1 0 0,0 1 1,0 0-1,8 5 2,-19-9 7,1 0-1,-1 0 1,1 0-1,-1 0 0,0 1 1,1-1-1,-1 0 1,0 1-1,0-1 1,0 0-1,0 1 1,0 0-1,0-1 1,-1 1-1,1-1 0,0 1 1,-1 0-1,1 0 1,-1-1-1,0 1 1,1 0-1,-1 0 1,0-1-1,0 1 1,0 0-1,-1 0 0,1 0 1,0-1-1,0 1 1,-1 0-1,0-1 1,1 1-1,-1 0 1,0-1-1,1 1 1,-1 0-1,0-1 0,0 0 1,-1 1-1,1-1 1,-1 2-7,-65 36 409,64-38-493,0 0 0,-1 0 0,1-1 0,0 0 0,0 1 0,0-1 0,0 0 0,-1 0 0,1-1 0,0 1 0,0-1-1,0 0 1,0 0 0,0 0 0,0 0 0,0 0 0,0 0 0,0-1 0,0 1 0,1-1 0,-1 0 0,1 0 0,-1 0 0,1 0 0,0-1 0,0 1 0,0-1 0,0 1 0,0-1 0,0 1 0,0-3 84,-4-15-1843</inkml:trace>
  <inkml:trace contextRef="#ctx0" brushRef="#br0" timeOffset="1.08632E6">15848 17484 20772,'-5'-33'3096,"5"31"-1713,10 5 134,53 88-990,18 45-240,103 148 197,-146-242-381,-35-39-17,6-17 193,-10 3-245,0 1-1,0 0 1,-1 0 0,0 0-1,-1 0 1,0 0 0,-1 0-1,0 1 1,0 0 0,-1 0-1,0 0 1,-1 0 0,-2-3-34,-1-1 13,0-1 0,-1 2 1,0-1-1,-1 1 1,-1 1-1,1 0 1,-2 1-1,1 0 1,-11-6-14,23 17 0,0 0-1,0-1 1,1 1-1,-1-1 1,0 1 0,0 0-1,0-1 1,0 1 0,0-1-1,0 1 1,0 0 0,0-1-1,0 1 1,-1-1 0,1 1-1,0-1 1,0 1 0,0 0-1,-1-1 1,1 1-1,0-1 1,-1 1 0,1-1-1,0 1 1,-1-1 0,1 1-1,-1-1 1,1 0 0,-1 1-1,1-1 1,-1 0 0,1 1-1,-1-1 1,1 0 0,-1 1-1,1-1 1,-1 0-1,1 0 1,-1 0 0,0 0-1,1 0 1,-1 1 0,1-1-1,-1 0 1,0 0 0,1 0-1,-1-1 1,1 1 0,-1 0-1,0 0 1,1 0 0,-1 0-1,1-1 1,-1 1-1,1 0 1,-1 0 0,1-1-1,-1 1 1,1 0 0,-1-1-1,1 1 1,-1-1 0,1 1-1,-1 0 1,1-1 0,19 43-16,-16-37-196,27 32 583,-5-39-3465,-13-11 356</inkml:trace>
  <inkml:trace contextRef="#ctx0" brushRef="#br0" timeOffset="1.08694E6">16243 17592 18812,'10'40'5248,"-6"0"-3452,14 49-1342,21-34-414,-27-56 85,-10-5-78,6-89 533,-7 87-190,8 23-315,10 26-75,2 19 132,-20-58-32,4-15 311,0-23-68,-6 30-330,1 0 0,0 0-1,1 0 1,-1 0 0,1 0 0,0 0-1,1 0 1,-1 0 0,1 1-1,0-1 1,1 1 0,-1-1-1,1 1 1,0 0 0,1 0 0,-1 0-1,1 0 1,0 0 0,0 1-1,0 0 1,1 0 0,0 0-13,-3 4-3,1 0 0,0 0 0,0 1 0,0-1 0,-1 1 1,1 0-1,0-1 0,-1 1 0,1 1 0,-1-1 0,1 0 0,-1 1 0,0-1 1,1 1-1,-1 0 0,0-1 0,0 1 0,0 0 0,0 0 0,0 1 1,-1-1-1,1 0 0,-1 1 0,1-1 0,-1 0 0,0 1 0,0 0 0,0-1 1,0 1-1,-1 0 0,1-1 0,-1 2 3,1-3 0,43 135 264,-44-179 379,6-104-463,-6 146-184,0 0 0,0 0 0,0 0 1,-1 0-1,1 0 0,0 0 0,1 0 1,-1 0-1,0 0 0,0 0 0,0 0 1,1 0-1,-1 0 0,0 0 0,1 1 1,-1-1-1,0 0 0,1 0 0,-1 0 1,1 0-1,0 1 0,-1-1 0,1 0 1,0 1-1,-1-1 0,1 0 0,0 1 1,0-1-1,0 1 0,-1-1 0,1 1 1,0-1-1,0 1 0,0 0 0,0 0 1,0-1-1,0 1 0,0 0 0,0 0 1,0 0-1,0 0 0,0 0 0,0 0 1,-1 0-1,1 0 0,0 0 0,0 1 1,0-1-1,0 0 0,0 0 0,0 1 1,0-1-1,0 1 0,-1-1 0,1 1 0,0-1 1,0 1-1,0 0 0,-1-1 0,1 1 1,0 0-1,-1-1 0,1 1 4,34 53-206,-5 84 234,-35-138-1095,-15-11-521</inkml:trace>
  <inkml:trace contextRef="#ctx0" brushRef="#br0" timeOffset="1.08759E6">16575 17112 17972,'1'3'2354,"44"133"3165,-9-67-5128,3-2 0,3-1 0,20 22-391,-52-74 260,-8-12-251,3 7 12,0 0 1,1 0-1,1 0 0,-1-1 1,1 0-1,0-1 1,1 0-1,0 0 0,0 0 1,1-1-1,0 0 0,0-1 1,0 0-1,1 0 0,4 1-21,-19-25-400,-5 12 267,0-1-1,-1 1 1,0 1 0,0 0-1,0 0 1,0 1-1,-1 0 1,0 1 0,-4 0 133,4 0-8,-147-48 1087,156 51-576,6-3 286,93-67-245,11-16-526,-75 54-992</inkml:trace>
  <inkml:trace contextRef="#ctx0" brushRef="#br0" timeOffset="1.08851E6">16935 17990 22413,'0'0'1131,"0"0"249,-3 6 594,-4 7-1810,0 0 1,0 0 0,2 1-1,0-1 1,0 1 0,1 0-1,1 0 1,1 1 0,0-1-1,0 1 1,1 12-165,22 56-34,-18-82 28,0 0 0,0 0 0,0-1 0,0 1 0,0 0-1,0-1 1,0 0 0,0 0 0,0 0 0,0 0 0,0 0-1,1-1 1,-1 1 0,0-1 0,0 0 0,0 0 0,0 0-1,-1 0 1,1 0 0,0-1 0,0 1 0,-1-1 0,1 0 6,7-2 0,-6 2 0,1 0-1,-1 0 0,0 1 1,1 0-1,-1 0 1,1 0-1,-1 0 1,1 1-1,-1-1 0,1 1 1,0 1-1,-1-1 1,1 0-1,-1 1 1,1 0-1,-1 0 1,1 1-1,-1-1 0,0 1 1,0 0-1,1 0 1,-1 0-1,-1 1 1,1-1-1,0 1 1,-1 0-1,1 0 0,-1 0 1,0 1-1,0-1 1,0 1-1,0-1 1,-1 1-1,1 0 1,-1 0-1,0 0 0,0 1 1,-1-1-1,1 0 1,-1 1-1,0-1 1,0 1-1,0 4 1,-3-3 64,0-1 0,0 1 0,-1 0-1,1 0 1,-1-1 0,-1 0 0,1 1 0,-1-1-1,1 0 1,-2-1 0,1 1 0,0-1 0,-1 0-1,0 0 1,0 0 0,0-1 0,0 1 0,-1-1-1,1 0 1,-1-1 0,0 0 0,0 0 0,0 0 0,0 0-1,0-1 1,0 0 0,0 0 0,0-1 0,-1 0-1,1 0 1,0 0 0,0-1 0,-4 0-64,-22-16-1584,32 16-138</inkml:trace>
  <inkml:trace contextRef="#ctx0" brushRef="#br0" timeOffset="1.08902E6">17164 17891 23069,'-1'44'4831,"2"-42"-4794,0 0 0,0-1 0,0 1 0,0 0 0,0-1 0,0 1 0,0-1 0,1 1 0,-1-1 0,1 0 0,-1 1 0,1-1 0,-1 0 0,1 0 0,0 0 0,0 0 0,-1 0 0,1-1-1,0 1 1,0 0 0,0-1 0,0 1 0,0-1 0,0 0 0,0 0 0,0 0 0,0 0 0,0 0 0,0 0 0,0 0 0,1-1-37,129-43 151,-76 21-123,-36 14-14,-15 6-10,1 0-1,0 1 1,0-1 0,0 1-1,1 0 1,-1 1-1,0-1 1,1 1 0,-1 1-1,1-1 1,-1 1 0,1 0-1,1 1-3,-6 0 1,0 1 0,-1 0 1,1 0-1,-1-1 0,0 1 0,1 0 0,-1 0 0,0 0 0,0 1 0,0-1 0,0 0 0,-1 0 0,1 0 1,0 1-1,-1-1 0,0 0 0,1 1 0,-1-1 0,0 0 0,0 1 0,-1-1 0,1 0 0,0 1 1,-1-1-1,1 0 0,-1 1 0,0-1 0,-1 2-1,-16 58 224,-56 136 692,60-178-908,9-19-1523,3-1-445</inkml:trace>
  <inkml:trace contextRef="#ctx0" brushRef="#br0" timeOffset="1.08944E6">17831 17529 13099,'0'0'3623,"0"0"630,-5 4-593,-5 6-3276,1 0 0,1 1 0,0 0 1,0 1-1,1 0 0,0 0 0,1 0 1,1 1-1,0 0 0,0 0 1,-1 9-385,0 7 64,1-1 1,1 1 0,2 0 0,1 0-1,1 0 1,1 0 0,2-1 0,3 12-65,-6-39 0,0 5-1,0 0 0,0 0-1,1 0 1,0 0-1,0 0 1,1 0 0,0 0-1,0-1 1,0 1 0,0-1-1,1 1 1,0-1 0,0 0-1,1 0 1,-1 0-1,1-1 1,0 1 0,0-1-1,1 0 1,-1 0 0,1 0-1,1 0 2,-3-5 2,1 1 0,0-1-1,-1 0 1,1-1 0,-1 1 0,0 0-1,1-1 1,-1 0 0,0 0-1,0 0 1,0 0 0,0 0-1,0-1 1,0 1 0,-1-1 0,1 0-1,-1 0 1,0 0 0,0 0-1,0 0 1,0 0 0,-1-1 0,1 1-1,-1 0 1,0-1-2,14-23 66,-2-2-1,-1 1 1,-1-1 0,-1-1 0,-2 0-1,-1 0 1,-2-1 0,0 1 0,-2-1-1,-2-17-65,0 44 26,0-1 0,-1 1-1,0-1 1,0 1-1,-1 0 1,1-1 0,-1 1-1,0-1 1,0 1 0,0 0-1,-1 0 1,1 0-1,-1-1 1,0 1 0,0 1-1,-1-1 1,1 0-1,-1 1 1,0-1 0,0 1-1,0 0 1,0 0 0,0 0-1,-1 0 1,1 0-1,-1 1 1,0 0 0,0 0-1,0 0 1,0 0-1,0 0 1,0 1 0,-1 0-1,1 0-25,-2 3-22,1 1-1,-1-1 0,1 2 1,0-1-1,0 0 1,0 1-1,1 0 0,-1 0 1,1 1-1,0-1 1,0 1-1,0 0 0,1 0 1,0 0-1,0 0 1,0 1-1,0-1 0,1 1 1,0 0-1,-1 3 23,-5 9-363,-10 16-833</inkml:trace>
  <inkml:trace contextRef="#ctx0" brushRef="#br0" timeOffset="1.10347E6">2357 6981 11602,'1'-2'-907,"0"3"10551,1 5-7944,-22 109-141,2-27-1400,4 0 1,4 1-1,1 86-159,7-120 163,-11 521 61,19 177-107,-6-677 592,13-67-515,64 4-252,83-62 125,-139 40-63,13-1 6,-1 1-1,2 1 1,-1 2 0,1 2 0,-1 1-1,1 1 1,0 2 0,0 2-1,3 1-9,175-6 6,-175-2-5,76-9-4,0 4 0,0 5 0,11 6 3,67 3 4,0-8 0,175-28-4,317-11 0,-500 22-8,-2-9 0,108-33 8,21-4-8,698-82 16,425-58 7,-1402 203-14,141-18-9,170 0 8,280 13-6,-378-12 11,445-23-5,196 30 1,438-32-17,-1157 48 17,5 5 1,0-7 1,0-8-1,-1-7 0,-1-8 1,0-7-1,15-12-2,-170 38-1,24-6 1,-1-3 0,0-1 1,-1-1-1,0-3 0,30-19 0,-52 22 0,-1-1-1,-1 0 1,0-1 0,-1 0 0,-1-1-1,-1 0 1,-1-1 0,0 0-1,-1 0 1,-1-1 0,-1 0-1,-1 0 1,-1-1 0,0 1-1,-1-4 1,2 1-11,49-275-123,29-114 119,-70 369 20,2 1 1,2 1 0,1 1-1,12-17-5,-7 23-1,-33 35 4,-83 0 26,-309-80 2,-229 24-74,156 24-210,-76 21 253,-498-24 56,295 4-22,490 23-24,-495 2-274,-174 62 170,-183 7 137,211-43 5,-356 82 463,-423-31-220,1420-54-229,1 12 0,1 12 0,2 11 0,-224 78-62,321-85-187,159-45-356,4-1-400</inkml:trace>
  <inkml:trace contextRef="#ctx0" brushRef="#br0" timeOffset="1.10985E6">2999 9779 15275,'23'-48'6063,"-23"47"-5198,0 1-47,0 0-37,-33 213 1476,8-98-2094,13-1-131,5 0 1,5 1 0,5 0 0,4 0-1,6-1 1,5-1 0,14 42-33,-26-130 0,8 52 2,4 0 0,2-1-1,5-2 1,2 0 0,21 37-2,-35-94-9,1 0-1,1-1 0,0 0 1,1-2-1,1 1 1,0-2-1,0 0 0,2-1 1,0-1-1,0-1 0,0-1 1,1 0-1,1-2 0,0 0 1,0-1-1,0-1 1,0-1-1,16 1 10,0-2-1,-1 0 1,1-3-1,-1-1 1,1-1-1,-1-3 0,28-6 1,41-4 12,128-2 7,77 11-19,184-13-12,-174-24 21,183-54-9,-167 29 8,104 2-8,-169 40 6,15-1-5,165-41-1,474-105 0,-70 55 2,43 32 12,-851 85-13,0-3-1,-1-2 1,1-2 0,-1-2 0,-1-2 0,0-2 0,-1-1 0,0-3 0,24-15-1,-49 22-4,-8 3 8,0 0 0,1 0 0,0 1 0,1 1 0,0 0 0,0 1 0,0 0 0,0 1 0,1 0 0,-1 1 0,1 1 0,0 0 0,0 1 0,0 1 0,0 0 0,0 0 0,10 3-4,-6 1 30,-17-4-11,-1 0 2,1-5-3,-9-152-2,19 93-14,2 0 0,4 1 0,2 0 1,6-8-3,14-44-1,96-381 10,-84 255 2,-50 238-6,-1 1 1,0-1-1,0 0 1,-1 0-1,1 0 1,-1 0-1,1 1 1,-1-1 0,0 0-1,0 1 1,0-1-1,0 0 1,0 1-1,-1-1 1,1 1-1,-1 0 1,1-1-1,-1 1 1,0 0 0,0 0-1,0 0 1,0 0-1,-1 1 1,1-1-1,0 0 1,-1 1-1,1 0 1,-1-1-1,0 1 1,1 0 0,-1 0-1,0 1 1,1-1-1,-1 1 1,0-1-1,0 1 1,0 0-1,-1 0-5,-463-140 98,357 112-98,0 5 0,-2 5 0,-28 2 0,-334 20-97,243 3 96,-877-10-83,709 11-702,-15 18 786,-916 11 51,727-35 42,-431 63-93,696-21 49,-391 39 182,627-76-179,-44 2 126,0 6 0,-110 28-178,250-41 5,-112 42 50,103-25-526,10 4-567</inkml:trace>
  <inkml:trace contextRef="#ctx0" brushRef="#br0" timeOffset="1.11279E6">4362 12551 8738,'-24'-318'13940,"24"315"-13349,-1 31-363,1-1 0,1 1 1,2-1-1,1 0 0,4 17-228,1 8 67,110 698 25,-86-558-65,-20-88-14,6 0 0,4-1 0,4-1 0,5-1-1,4-2 1,16 24-13,-50-119 1,0 4-11,0 0-1,1-1 1,0 1-1,0 0 1,1-1-1,0 0 1,1 0-1,-1 0 1,1 0 0,0-1-1,1 0 1,0 0-1,0 0 1,0-1-1,1 0 1,-1 0-1,1-1 1,0 1-1,1-1 1,-1-1-1,1 0 1,0 0-1,-1 0 1,1-1-1,0 0 1,1-1-1,-1 1 1,0-2 0,4 1 10,165-61 85,213-54-65,-196 28-71,-105 43 57,2 5 0,1 4 0,4 3-6,16 7-5,0 4 1,57 1 4,-11 0 11,-59 1-8,-2-5 0,94-34-3,-92 25 1,1 4 0,64-7-1,144 16-26,-241 20 27,0-3 0,0-3 0,0-3 0,-1-3 0,48-15-1,90-51 30,76-20-15,-214 85-24,1 4 0,0 2-1,0 3 1,20 3 9,-28 2 2,-1-4 1,1-1-1,-1-4 1,1-1-1,42-14-2,191-101 8,-86 31 8,-132 65-16,2 4 1,0 2-1,2 4 0,77-6 0,-103 17-2,99-10-12,123-32 14,-116 8 16,-1-7-1,6-10-15,300-84 3,47-1 5,-429 124 4,-2-3 0,0-4 0,-1-3 1,-1-4-1,2-5-12,16-13 71,-93 45-65,0 0 0,-1 0 0,1 0 0,-1 0 0,0-1 0,0 1 0,-1 0 0,1-1 0,-1 1 0,0 0 0,-1-1 0,1 1 0,-2-5-6,1-3 3,-48-239 38,28 167-35,-176-616 68,191 673-68,-2 0-1,-1 0 0,-2 1 1,0 0-1,-2 0 0,-6-8-5,-40-36 123,14 31-104,41 34-13,-1 1 1,0-1-1,0 1 0,-1 1 1,1-1-1,-1 1 0,0 0 1,0 0-1,-1 1 0,1 0 1,-1 0-1,0 0 0,-1 0-6,-14 1 26,0 0 1,1 1-1,-1 1 0,0 0 0,1 2 0,-1 1 0,1 1 0,-14 4-26,-72 8 133,-342 1-35,-1012 118-56,512-43 36,446-40-57,91-12-83,-397 91 62,-125 128-16,467-122 17,-389 132-9,675-200-40,-157 87 48,281-126-283,1 3 0,1 3 0,3 2 0,-1 3 283,51-40 1220</inkml:trace>
  <inkml:trace contextRef="#ctx0" brushRef="#br0" timeOffset="1.12413E6">17612 14704 8066,'-3'-4'524,"9"-4"9132,7 8-8601,-11 0-977,0 1 0,1-1 0,-1 0-1,0 1 1,0-1 0,1 1 0,-1 0-1,0 0 1,0 0 0,0 0 0,0 0-1,0 0 1,0 0 0,0 1 0,0-1-1,-1 1 1,1-1 0,0 1 0,-1 0-1,1 0 1,-1-1 0,0 1 0,0 0-1,0 0 1,0 1 0,0-1 0,0 0-1,0 0 1,-1 0 0,1 2-78,199 513 1675,-191-493-1514,-1 0-1,0 0 1,-2 0-1,-1 1 1,-1 0-1,-1 1 1,-1-1-1,-1 9-160,-2-30 108,14 17 540,22-10-640,22-20 0,-44 3-8,193-59 31,-161 59-32,-8 2-4,0-2 0,0-2 1,0-1-1,-1-1 0,-1-3 1,30-13 4,178-109 6,-198 120-2,0 2-1,1 2 1,1 1-1,-1 3 1,1 2-1,1 2 0,33 2-3,172-40-2,-95 10 4,2 3-2,-2-7 0,57-24 0,-141 32-72,-1-2-1,65-39 73,37-15-71,240-97 81,-21-21-580,-269 156 569,-98 38 0,0-2-1,-1 0 0,0-2 1,-1-1-1,23-14 2,186-100 35,-224 119-28,-1-1 1,0 1 0,-1-2 0,0 1 0,0-1-1,-1 0 1,0-1 0,0 0 0,-1 0 0,0 0-1,-1-1 1,0 0 0,-1 0 0,0 0 0,-1-1 0,0 1-1,-1-1 1,0 1 0,-1-1 0,0 0 0,-1 0-1,-1-1-7,9-41 33,34-240-21,-73 155 26,15 21-46,15 115 10,-1-1-1,1 0 0,-1 0 0,0 1 1,0-1-1,0 1 0,-1-1 1,1 1-1,-1 0 0,0 0 0,0 0 1,0 1-1,0-1 0,0 1 1,0-1-1,-1 1 0,0 0 0,1 0 1,-1 1-1,0-1 0,0 1 1,1-1-1,-1 1 0,0 1 0,-1-1-1,-105-11 32,75 11-27,4-1 14,0 1-1,0 1 0,0 2 1,0 1-1,0 2 0,1 1 1,-15 5-19,-357 119 83,84-29 124,-116 62-207,338-123-50,-1-4-1,-2-5 0,-21 1 51,-355 96-9,-237 119-6,569-192 11,4 7 0,-125 76 4,256-134 0,-24 13 4,0-1-1,-1-2 0,0-2 0,-1 0 1,0-3-1,-1 0 0,-32 2-3,31-7-1,1 2 1,0 1-1,1 1 0,-1 3 0,2 0 1,-1 2-1,2 2 0,0 1 1,1 1-1,0 1 0,-26 23 1,38-23-52,18-16-65,1-2-203,4 0-417,14 0-316</inkml:trace>
  <inkml:trace contextRef="#ctx0" brushRef="#br0" timeOffset="1.13341E6">14724 17195 7009,'0'0'1481,"0"0"426,0 0-660,0 0-432,0 0 244,8 6 1524,0-3-2405,-1 0 1,1 0 0,0 0-1,0-1 1,0 0-1,1-1 1,-1 0 0,0 0-1,1 0 1,-1-1-1,1-1 1,2 0-179,9-4 80,0 0 0,0-1-1,-1-2 1,0 0 0,0-1 0,-1 0 0,11-9-80,63-30 474,-44 32-322,1 1 1,0 3-1,1 2 0,0 2 0,13 1-152,164-33 257,55-50 50,45-31-307,-290 107 99,-1-1 1,0-2 0,-1-2 0,-1-1-1,-1-2 1,-1-1 0,-1-2 0,-1 0-1,-1-2 1,-1-2 0,-2 0 0,-1-2-1,-1-1 1,0-3-100,32-113 349,-47 122-344,-1 0-1,-2-1 1,0 0-1,-2-1 1,0 1 0,-2-1-1,-2 1 1,0-1-1,-2 0 1,-1 1-1,-1-1 1,-1 1-1,-6-18-4,-18-54 19,-57-151 1,80 238-7,-1-1 0,0 1 1,-1 1-1,0 0 0,-1 0 1,0 0-1,-1 1 0,0 0 1,-11-7-14,17 13-5,1 0 1,0 0-1,0 0 1,0-1-1,0 1 1,1-1-1,0 1 1,0-1-1,0 0 1,1 0-1,-1 0 1,1 0-1,0 0 1,1 0-1,-1 0 1,1 0-1,0 0 1,0 0-1,1 0 1,0-3 4,-14-72-217,12 78 221,-1 0-1,0 0 1,0 0 0,-1 0-1,1 1 1,0-1 0,-1 1-1,1-1 1,-1 1 0,1 0-1,-1 0 1,0 0 0,1 0-1,-1 0 1,0 0 0,0 1-1,1 0 1,-1-1 0,0 1-1,0 0 1,0 0 0,0 1-1,1-1 1,-1 1 0,0-1-1,0 1 1,1 0 0,-1 0-1,0 0 1,1 0 0,-1 1-1,1-1 1,-1 1 0,1-1-1,0 1 1,0 0 0,-1 0-1,1 0 1,0 1-4,-25 10 104,-169 36 133,-112 57 459,204-66-580,-2-5-1,-38 4-115,94-24-22,1 2-1,1 2 1,1 2-1,0 2 1,2 3-1,-30 21 23,10-8 14,-2-3 0,-1-2 0,-16 2-14,-163 85-76,122-81-490,93-19 484,31 83-118,70 301 14,-3 134 315,-17-371-325,-49-166-354,0-2-150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08:40:59.645"/>
    </inkml:context>
    <inkml:brush xml:id="br0">
      <inkml:brushProperty name="width" value="0.025" units="cm"/>
      <inkml:brushProperty name="height" value="0.025" units="cm"/>
    </inkml:brush>
  </inkml:definitions>
  <inkml:trace contextRef="#ctx0" brushRef="#br0">11729 2759 11002,'7'-26'5478,"0"-2"5272,-11 32-10201,-7 11-485,0 1 1,1 0-1,1 0 0,0 1 0,1 0 0,1 0 1,0 1-1,0 5-64,0-2 49,-52 179 147,57-186-175,0-1 1,1 0-1,0 1 0,1-1 1,0 1-1,1-1 0,1 0 1,0 1-1,1-1 0,0 0 1,1 0-1,0-1 0,1 1 1,4 6-22,-8-17-44,0 1-1,0 0 1,0 0 0,1-1 0,-1 1-1,1-1 1,0 0 0,0 1 0,0-1-1,0 0 1,0 0 0,0 0 0,1 0-1,-1 0 1,0-1 0,1 1 0,0-1-1,-1 1 1,1-1 0,0 0 0,0 0-1,-1-1 1,1 1 0,0 0 0,0-1-1,0 0 1,0 1 0,2-1 44,17-12 1320</inkml:trace>
  <inkml:trace contextRef="#ctx0" brushRef="#br0" timeOffset="284.092">11996 2743 21413,'-3'8'952,"0"8"392,0 6-384,-1 10-360,-1 7-168,-1 8-215,1 1-57,3 3-120,2 0-16,3-3-16,0-4-8,1-12 24,-1-7 8,-3-12-376,0-13-321,0 0 561</inkml:trace>
  <inkml:trace contextRef="#ctx0" brushRef="#br0" timeOffset="542.232">11864 2994 19540,'0'0'1464,"0"0"-127,24 0-281,-2 2-416,5 1-184,3-3-224,0-2-64,1-1-104,0-4 40,-2-2-968,0-4 1120</inkml:trace>
  <inkml:trace contextRef="#ctx0" brushRef="#br0" timeOffset="789.408">12209 2581 21549,'4'8'784,"4"8"296,2 4-224,6 9-152,-3 6-152,7 8-175,1 2-89,-2 3-184,0 3-24,-8 5-24,-3 1-16,-8 4 0,-8 3 8,-12 2-16,-2-2 96,-11-3-752,0-4-505</inkml:trace>
  <inkml:trace contextRef="#ctx0" brushRef="#br0" timeOffset="2163.163">12758 2881 22045,'4'7'1128,"3"-1"400,8 3-343,8-5-385,8-3-176,7-1-312,6-3-144,-2-1-120,-2-2-16,-2 3 0,-11 2 88,-3 5-912,-11 8-897</inkml:trace>
  <inkml:trace contextRef="#ctx0" brushRef="#br0" timeOffset="2443.949">12854 3108 20780,'21'6'1193,"2"3"375,3-2-272,5 2-528,1-2-239,-1 1-297,-7-3-112,0 1-16,-4 0-168,4-3-1025,-5-4 2730</inkml:trace>
  <inkml:trace contextRef="#ctx0" brushRef="#br0" timeOffset="3035.49">13752 2752 20452,'0'-1'114,"1"0"0,-1 1 0,0-1 0,0 0 0,0 0 0,1 0 0,-1 0-1,0 0 1,0 0 0,0 0 0,0 0 0,-1 0 0,1 0 0,0 1 0,0-1 0,0 0 0,-1 0-1,1 0 1,0 0 0,-1 0 0,1 1 0,-1-1 0,1 0 0,-1 0 0,0 1 0,1-1-1,-1 0 1,0 1 0,1-1 0,-1 0 0,0 1 0,0-1 0,1 1 0,-1-1 0,0 1-1,0 0 1,0-1 0,0 1 0,0 0 0,1 0 0,-1 0 0,0-1 0,0 1 0,0 0-1,0 0 1,0 0 0,0 0 0,0 1 0,0-1 0,0 0 0,0 0 0,1 0 0,-1 1-1,0-1 1,0 0 0,0 1 0,0-1 0,1 1 0,-1-1 0,0 1-114,-15 8 50,1 1 1,0 1-1,1 0 1,1 0 0,-1 2-1,2-1 1,0 2-1,0-1 1,1 2-1,-1 3-50,-2-1 47,-57 88 180,70-105-227,1 1 1,0-1 0,0 1-1,0 0 1,-1-1 0,1 1 0,0-1-1,0 1 1,0 0 0,0-1-1,0 1 1,0-1 0,0 1 0,0 0-1,0-1 1,1 1 0,-1-1-1,0 1 1,0-1 0,0 1 0,1 0-1,-1-1 1,0 1 0,1-1-1,-1 1 1,0-1 0,1 1-1,-1-1 1,1 0 0,-1 1 0,0-1-1,1 1 1,-1-1 0,1 0-1,0 0 1,-1 1 0,1-1 0,-1 0-1,1 0 1,-1 1 0,1-1-1,0 0 1,-1 0 0,1 0-1,-1 0 1,1 0 0,0 0 0,-1 0-1,1 0 1,-1 0 0,1 0-1,0 0 1,-1-1 0,1 1 0,-1 0-1,1 0 1,0-1-1,45-8-11,-37 7 11,0 0-4,3-3-12,1 1 1,0 1 0,1 0-1,-1 0 1,0 2 0,1-1-1,-1 2 1,1 0 0,0 1 0,-1 0-1,0 1 1,1 0 0,-1 1-1,0 0 1,0 2 0,10 3 15,-19-5-13,-1 1 1,0-1 0,0 0 0,-1 1 0,1 0 0,-1-1-1,1 1 1,-1 0 0,0 0 0,0 1 0,-1-1-1,0 0 1,1 0 0,-1 1 0,-1-1 0,1 1 0,-1-1-1,1 1 1,-1-1 0,0 1 0,-1-1 0,1 1-1,-2 2 13,-32 101 370,31-103-328,-1 0-1,0 0 1,0 0-1,0 0 1,-1-1 0,1 0-1,-1 0 1,0 0-1,0 0 1,-1-1 0,1 0-1,-1 0 1,1 0-1,-1-1 1,0 0 0,0 0-1,0 0 1,-1-1-1,1 0 1,0 0 0,0 0-1,-1-1 1,1 0-1,0 0 1,0-1 0,-1 0-1,1 0 1,0 0-1,0-1 1,0 0 0,0 0-1,0 0 1,0-1-1,1 0 1,-1 0 0,1 0-1,0-1 1,0 0-1,0 0 1,0 0 0,1-1-1,0 1 1,0-1-1,0 0 1,0 0 0,0-2-42,2 4-228,-2-3 335,2 5-2852,2 1 544</inkml:trace>
  <inkml:trace contextRef="#ctx0" brushRef="#br0" timeOffset="3632.227">14175 2824 21757,'0'-8'1328,"0"8"608,0 0-367,0 0-553,0 0-472,-1 27-392,2-5-96,5 5-40,3 2 0,4-1-8,9-1 8,-3-9-8,0-1 0,-3-12 40,-6-5-72,8-11-496,1-8-752,10-16 2280</inkml:trace>
  <inkml:trace contextRef="#ctx0" brushRef="#br0" timeOffset="3898.21">14469 2735 19364,'-28'63'4434,"-9"36"-2291,16-38-1396,2-12-482,2 1 1,2 0-1,3 1 0,1 1 0,-1 38-265,11-81-215,2-7-2597,0-2 886</inkml:trace>
  <inkml:trace contextRef="#ctx0" brushRef="#br0" timeOffset="6102.646">14844 2567 11803,'66'-114'12752,"-65"112"-11871,-1 2-122,-6 3 221,-7 7-952,0 1 0,1 0 0,1 1 0,0 0 0,0 1 0,1 0 0,1 1 0,0 0 0,-4 11-28,-2-3 8,1 0 0,1 0 0,1 1-1,1 1 1,2 0 0,0 0 0,1 1 0,1 0 0,2 1-1,0-1 1,2 1 0,1 0 0,1 0 0,1 0 0,2 6-8,-2-29-34,0 0 0,0-1 1,1 1-1,0 0 1,-1 0-1,1-1 1,0 1-1,0-1 1,0 1-1,0-1 1,1 1-1,-1-1 1,1 1-1,-1-1 1,1 0-1,0 0 1,0 0-1,0 0 0,0 0 1,0-1-1,1 1 1,-1 0-1,0-1 1,1 0-1,-1 0 1,1 1-1,-1-2 1,3 2 33,12-7-1401</inkml:trace>
  <inkml:trace contextRef="#ctx0" brushRef="#br0" timeOffset="6617.336">15120 2508 16612,'0'0'2379,"0"0"-124,0 13 1858,-25 258-2529,18-146-1835,-17-200-2961,-62-103 2674,85 176 949,1 2 69,7 2 456,12 7-702,-10-4-152,-1 0-1,0-1 1,1 0 0,0 0 0,0-1 0,0 0 0,0 0 0,1-1 0,-1 0-1,1-1 1,-1 0 0,1-1 0,0 0 0,-1 0 0,1-1 0,-1 0 0,1-1-1,-1 0 1,1 0 0,-1-1 0,0 0 0,0-1 0,6-3-82,-4-3-984</inkml:trace>
  <inkml:trace contextRef="#ctx0" brushRef="#br0" timeOffset="6882.162">15317 2374 21269,'13'10'1008,"3"3"320,3 2-224,1 4-416,1 0-199,1 4-257,-6 2-88,-2 7-64,-2 5-40,-10 7-24,-2 5 8,-11 8-24,-6 2 8,-11 5 0,-4-3-8,-4-5 64,0-8-192,4-13-1057</inkml:trace>
  <inkml:trace contextRef="#ctx0" brushRef="#br0" timeOffset="9185.012">15920 2695 22533,'0'0'1096,"0"0"440,20-9-487,1 5-377,3 0-144,10-1-320,1 4-104,4 4-80,-1 4-24,-7 5 8,-3 1 0,-11-1-48,-2-4-160,-15-8-904,0 0-305,0 0-1319</inkml:trace>
  <inkml:trace contextRef="#ctx0" brushRef="#br0" timeOffset="9434.679">15901 2838 12363,'0'0'2960,"0"0"2313,1 2-3456,28 14-473,-5-10-152,6-6-311,8 0-73,5-5-224,3-1-160,-5 4-288,-3-1-64,-11 3-24,-11 0-184,-5 1-1328,-5-1-2329</inkml:trace>
  <inkml:trace contextRef="#ctx0" brushRef="#br0" timeOffset="10909.293">15956 2859 20292,'0'0'1538,"0"0"133,0 0-287,0 0-413,3 1-236,3 0-621,0 0 1,1 0-1,-1 0 0,1-1 0,-1 0 0,1 0 1,-1-1-1,1 0 0,-1 0 0,1 0 1,-1-1-1,0 0 0,2-1-114,16-3 125,139-33 119,-162 33-118,-6 2-120,-1 1-1,0 0 0,0 0 1,0 0-1,0 1 0,0 0 1,0 0-1,-1 0 0,1 1 1,-1 0-1,1 0 0,-1 1 1,0 0-1,-2 0-5,-21-3 1,-44-8 12,40 5-3,-1 1 0,0 1 0,0 2 0,0 2 0,-22 2-10,54-2 0,1-1 0,0 1-1,0 0 1,-1 0 0,1 0 0,0 0 0,0 0-1,-1 0 1,1 1 0,0-1 0,0 1 0,-1 0-1,1 0 1,0-1 0,0 1 0,0 1-1,0-1 1,0 0 0,0 0 0,1 1 0,-1-1-1,0 1 1,1-1 0,-1 1 0,1 0-1,-1 0 1,1 0 0,0-1 0,0 1 0,0 1-1,0-1 1,0 0 0,0 0 0,1 0 0,-1 0-1,1 0 1,-1 1 0,1-1 0,0 0-1,0 1 1,0-1 0,0 0 0,0 0 0,0 1-1,1-1 1,-1 0 0,1 0 0,0 0 0,0 2-1,7 2-6,0 0 0,0-1 0,0 0 0,1 0 0,0-1 0,-1 0 0,2-1 0,-1 0 0,0 0 0,1-1 0,-1 0 0,1-1 0,0 0 0,-1 0 0,1-1-1,0 0 1,0-1 0,-1 0 0,1 0 0,0-1 0,4-2 7,1 2-6,250-42 42,-262 43-44,-3 1-6,-7 2-2,-247 17 32,154-5-4,99-13-25,1-1-4,42-2-12,1 2 0,-1 1 1,1 3-1,-1 2 0,0 1 1,22 8 28,80 13-380,-163-37 357,-151-31 32,-48-34 14,216 73-24,1 0-1,-1 0 1,0 0-1,1 0 1,-1 1-1,0-1 1,0 1-1,1-1 1,-1 1-1,0 0 1,0 0-1,0 0 1,0 0-1,1 0 1,-1 0-1,0 0 1,0 0 0,0 1-1,0-1 1,1 1-1,-1-1 1,0 1-1,1 0 1,-1 0-1,0 0 1,1 0-1,-1 0 1,1 0-1,-1 0 1,1 0-1,0 1 1,-1-1-1,1 0 1,0 1 0,0-1-1,0 1 1,0 0-1,0-1 1,0 1-1,1 0 1,-1-1-1,0 1 1,1 0-1,0 0 1,-1 0-1,1-1 1,0 1-1,0 0 1,0 1 1,2 0-7,0-1-1,0 1 1,1-1 0,-1 1-1,1-1 1,0 0 0,0 0 0,0 0-1,0 0 1,0-1 0,0 1-1,0-1 1,0 0 0,1 0-1,-1 0 1,0 0 0,1-1-1,-1 1 1,1-1 0,-1 0-1,0 0 1,1 0 0,-1 0 0,1-1-1,0 0 8,267-2-1847,-226 8 316</inkml:trace>
  <inkml:trace contextRef="#ctx0" brushRef="#br0" timeOffset="21120.699">12848 4415 13835,'-8'1'9478,"6"3"-4694,23 18-4156,67-9-357,-60-14-247,152 20 18,-142 9-2278,-32-15 279</inkml:trace>
  <inkml:trace contextRef="#ctx0" brushRef="#br0" timeOffset="21366.149">12907 4749 17900,'0'0'2040,"0"0"305,0 0-785,1 0-376,24-14-255,0 11-297,2 0-48,7 1-216,-2 2-144,6 3-144,0 3-40,0 4-24,-1 2 0,-10 1-64,0 0-256,-13-1-1360</inkml:trace>
  <inkml:trace contextRef="#ctx0" brushRef="#br0" timeOffset="22268.33">13788 4327 16636,'37'-75'8977,"-36"73"-7836,-1 2-252,-18 4-26,8 2-809,0 1 0,0 1 0,1 0 1,1 0-1,-1 1 0,1 0 0,1 0 0,-1 1 0,2 0 0,-1 0 0,1 2-54,-6 6 37,9-14-31,-1 1-2,-1 0 0,1 1 0,0-1 1,0 1-1,1 0 0,-1 0 0,2 0 0,-1 0 0,0 1 0,1-1 0,0 0 0,1 1 0,0 0 1,0-1-1,0 1 0,1 0 0,0 0 0,0 0 0,0-1 0,1 1 0,1 5-4,2-9-2,-1 0 0,1-1 0,0 1 1,0-1-1,0 1 0,0-1 0,1-1 0,-1 1 0,0-1 0,1 1 0,-1-1 0,1 0 0,0-1 0,-1 1 0,1-1 0,0 0 0,1 0 2,22 3-4,-22-2 4,-1-1 0,1 1 0,0 1 0,-1-1-1,1 1 1,-1 0 0,0 0 0,0 0 0,1 1 0,-1 0 0,-1 0 0,1 0 0,0 0 0,-1 1 0,0 0-1,0 0 1,0 0 0,0 1 0,-1-1 0,1 1 0,-1 0 0,0 0 0,-1 0 0,1 0 0,-1 0 0,0 0-1,0 1 1,-1-1 0,1 5 0,-4-5 8,-1 0 0,0 0 0,-1 0 0,1 0 0,-1-1 0,0 1 0,0-1 0,-1 0 0,1 0 0,-1-1 0,0 1 0,0-1 0,0 0 0,0 0 0,0-1 0,-1 1 0,1-1 0,-1-1 0,0 1 0,1-1 0,-1 0 0,-5 1-8,-83 14-136,94-15-748,0 0-992</inkml:trace>
  <inkml:trace contextRef="#ctx0" brushRef="#br0" timeOffset="24028.338">14219 4279 18620,'3'-1'6809,"1"3"-4161,6 12-3753,-9-12 1840,78 132 168,-70-117-858,-7-13-44,-1 0-1,1-1 1,-1 1-1,1 0 1,0-1 0,1 0-1,-1 1 1,0-1 0,1 0-1,0 0 1,0 0 0,0-1-1,0 1 1,0-1-1,0 0 1,1 1 0,-1-1-1,1-1 1,-1 1 0,1 0-1,0-1 1,2 1-1,0-5-294,19-13 1549</inkml:trace>
  <inkml:trace contextRef="#ctx0" brushRef="#br0" timeOffset="24292.374">14564 4267 20012,'-20'68'5986,"6"40"-5231,5-37-470,-41 252-149,46-275-1248,4-48 3000</inkml:trace>
  <inkml:trace contextRef="#ctx0" brushRef="#br0" timeOffset="26302.997">14974 3933 7282,'0'0'1640,"0"0"672,0-3 7466,-4-5-3956,-3 15-5791,1-1 0,-1 1 0,1 1-1,0-1 1,1 1 0,0 0 0,0 0 0,1 1 0,0 0 0,1-1 0,-1 1 0,0 6-31,-16 32 200,9-23-139,1 0 1,1 0 0,1 1 0,1 0 0,2 1 0,0 0-1,1 0 1,2 0 0,1 10-62,0-23 3,2 0 0,0 0 0,0 0 0,1 0 0,1-1 0,0 1 0,1-1-1,0 1 1,1-1 0,0 0 0,1-1 0,0 0 0,1 0 0,0 0 0,1 0 0,0-1 0,1-1 0,0 1 0,8 5-3,-17-15-6,2 3-26,0 0 0,1-1 1,-1 1-1,1-1 1,-1 0-1,1 0 0,0 0 1,0 0-1,0 0 0,0-1 1,0 1-1,1-1 1,-1 0-1,0 0 0,1 0 1,-1 0-1,0-1 1,1 1-1,-1-1 0,1 0 1,-1 0-1,1 0 0,-1 0 1,1-1-1,-1 0 1,0 1-1,1-1 0,-1 0 1,3-2 31,2-1 1568</inkml:trace>
  <inkml:trace contextRef="#ctx0" brushRef="#br0" timeOffset="31271.557">16874 4267 11434,'4'-9'8671,"-1"8"-3677,1 20-2539,-3 31-3222,-6-4 1034,0-8-82,2-1 1,2 2-1,1-1 0,4 26-185,-3-56-318,-1-8-633</inkml:trace>
  <inkml:trace contextRef="#ctx0" brushRef="#br0" timeOffset="35629.252">18945 3612 20332,'0'0'1558,"0"0"148,0 0-305,1 5-490,1 8-774,-1 1 0,0 0 0,-1 0 0,0 0-1,-1 0 1,-1-1 0,0 1 0,-1 0 0,-5 12-137,1 6 82,-3 10 57,-2-1-1,-1 0 1,-2-1 0,-17 30-139,19-33 805,22-36-526,91-15-140,-93 10-138,1 2 1,0-1-1,0 1 1,1 0-1,-1 1 1,0 0-1,1 0 1,-1 0 0,0 1-1,1 1 1,-1-1-1,0 2 1,1-1-1,-1 1 1,0 0-1,0 0 1,0 1-1,-1 0 1,5 3-2,21 24-1119,-27-24-441</inkml:trace>
  <inkml:trace contextRef="#ctx0" brushRef="#br0" timeOffset="36528.517">19635 3475 12131,'0'-1'927,"0"-3"-470,-2 4 2819,-3 3 4336,-8 4-7355,1 2 1,0 0-1,0 0 1,0 1-1,2 1 1,-1 0-1,1 0 0,1 1 1,0 0-1,0 0 1,2 1-1,-1 1 1,-1 5-258,-2 4 40,0 2 1,2-1 0,1 2-1,1-1 1,1 1-1,1 0 1,1 0-1,1 0 1,2 1-1,1-1 1,0 0-1,2 1 1,2-1 0,0 0-1,3 8-40,-6-31-23,0 1 1,0-1-1,1 1 1,-1-1-1,1 0 1,0 1-1,0-1 0,0 0 1,0 0-1,0-1 1,1 1-1,-1 0 0,1-1 1,0 1-1,0-1 1,0 0-1,0 0 0,0 0 1,0 0-1,1-1 1,-1 1-1,0-1 1,1 0-1,-1 0 0,1 0 1,0-1-1,-1 1 1,1-1-1,0 0 0,-1 0 1,1 0-1,3 0 23,23-7-1229</inkml:trace>
  <inkml:trace contextRef="#ctx0" brushRef="#br0" timeOffset="37124.854">19889 3508 12283,'32'-35'13016,"-21"77"-11014,-28 99-1016,-19 97-628,36-235-349,0-3-76,-2-7-857,-16-44-2641,9 27-201</inkml:trace>
  <inkml:trace contextRef="#ctx0" brushRef="#br0" timeOffset="37388.474">19764 3730 17636,'0'0'2016,"0"0"625,0 0-865,0 0-392,1 0-239,30-1-449,-8 5-232,8-1-192,1 0-40,3-3-80,-2-1-32,-2-2-80,-5-2-16,-7-1-16,-4 1-224,-9-1-1232,0 0 2912</inkml:trace>
  <inkml:trace contextRef="#ctx0" brushRef="#br0" timeOffset="37683.483">20128 3425 20212,'74'56'7169,"-68"-51"-7142,0 1 1,-1 0-1,0 0 1,0 0-1,-1 0 0,1 1 1,-1 0-1,-1 0 1,1 0-1,-1 0 0,-1 1 1,1-1-1,-1 1 0,-1 0 1,1-1-1,-1 4-27,-2 17-14,-1 0-1,-1-1 1,-2 1 0,0-1-1,-2 0 1,-1-1-1,-1 1 1,-2-2 0,0 1-1,-12 17 15,-5 13-503,-1-5 1729</inkml:trace>
  <inkml:trace contextRef="#ctx0" brushRef="#br0" timeOffset="38946.262">20542 3266 13475,'64'-27'9281,"-4"45"-6794,-53-13-2483,0 1 0,0 0-1,0 1 1,-1-1-1,1 1 1,-2 1-1,1-1 1,-1 1-1,0 0 1,-1 0-1,0 0 1,0 1-1,2 7-3,3 19 15,-1-1 0,-2 1 0,-1 0 0,-2 1 0,-1-1-1,-2 1 1,-2-1 0,-1 1 0,-1-1 0,-3 0-1,0 0 1,-2-1 0,-2 0 0,-1-1 0,-2 0 0,-1 0-1,-12 17-14,19-36-16,0 0 0,-1 0 0,-1-1-1,0 0 1,-1-1 0,0 0 0,-1-1-1,0 0 1,-1-1 0,0-1 0,-3 2 16,-9-1-458,5-8 462</inkml:trace>
  <inkml:trace contextRef="#ctx0" brushRef="#br0" timeOffset="39743.387">21180 3770 20868,'0'8'1257,"8"6"479,5-1-536,12 0-359,4-2-73,6-3-232,2-5-120,5-3-272,1-2-72,-2-2-40,-2-1 0,-11 4 8,-8 0 16,-8 2-472,-5 0-840</inkml:trace>
  <inkml:trace contextRef="#ctx0" brushRef="#br0" timeOffset="11561.051">16869 2714 19420,'-39'-79'6623,"36"76"-6561,1 0 0,0 0-1,-1 0 1,0 0 0,0 0-1,0 1 1,0-1 0,0 1-1,-1 0 1,1 0 0,-1 0-1,1 0 1,-1 1 0,1-1-1,-1 1 1,0 0 0,0 0-1,0 0 1,0 1 0,0 0 0,0-1-1,0 1 1,0 0 0,0 1-1,0-1 1,0 1 0,1 0-1,-1 0 1,0 0 0,0 0-1,-2 2-61,-5 3 2,0 1 0,1 0-1,0 1 1,0 0 0,0 1-1,1 0 1,1 0 0,-1 1-1,2 0 1,-1 0 0,1 1-1,1 0 1,0 1-1,1-1 1,0 1 0,0 0-1,1 0 1,1 0 0,0 1-1,1-1 1,0 1 0,1 0-1,0 0 1,1-1 0,2 12-2,-2-21 1,0 0 1,1 0-1,-1-1 1,1 1 0,0 0-1,0-1 1,0 1-1,0 0 1,1-1 0,-1 1-1,0-1 1,1 0-1,0 1 1,0-1-1,-1 0 1,1 0 0,1 0-1,-1 0 1,0-1-1,0 1 1,1-1 0,-1 1-1,1-1 1,-1 0-1,1 0 1,-1 0 0,1 0-1,0 0 1,0 0-1,-1-1 1,1 1-1,0-1 1,0 0 0,0 0-1,-1 0 1,1 0-2,98-33 195,-83 20-159,-1-1-1,-1 0 1,0-2 0,-1 1 0,0-2 0,-2 0-1,0-1 1,-1 0 0,0-1 0,-2 0 0,0-1 0,-1 0-1,-1-1 1,-1 0 0,-1 0 0,-1 0 0,-1-1-1,0 0 1,-2 1 0,-1-1 0,0-3-36,-1 16 17,1 0 0,-1 0 1,-1 1-1,0-1 0,0 0 0,0 1 1,-1-1-1,-1 1 0,1-1 0,-1 1 1,-1 0-1,0 0 0,0 1 0,0-1 1,-1 1-1,0 0 0,0 0 0,-1 0 1,0 1-1,0-1 0,-1 2 0,1-1 1,-1 1-1,0 0 0,-1 0 1,1 1-1,-1 0 0,0 0 0,0 1 1,0 0-1,-1 0 0,1 1 0,-7-1-17,14 3-3,-1-1 0,0 1-1,0-1 1,0 1 0,0 0 0,0-1-1,1 1 1,-1 0 0,0 0-1,0 1 1,0-1 0,0 0 0,0 1-1,1-1 1,-1 1 0,0-1-1,0 1 1,1 0 0,-1 0-1,0-1 1,1 1 0,-1 1 0,1-1-1,-1 0 1,1 0 0,-1 0-1,1 1 1,0-1 0,0 1 0,0-1-1,0 1 1,0 0 0,0-1-1,0 1 1,0 0 0,1-1 0,-1 1-1,1 0 1,-1 0 0,1 0-1,0 0 1,-1-1 0,1 1 0,0 0-1,0 0 1,0 0 0,1 1 3,2 0-4,0 0 0,0 0 1,0 0-1,1-1 1,-1 1-1,1-1 0,0 0 1,0 0-1,0 0 1,0 0-1,0-1 0,0 0 1,0 0-1,0 0 1,0 0-1,1-1 0,-1 1 1,0-1-1,1 0 0,-1 0 1,0-1-1,4 0 4,-7 1 0,234-16-739,-200 16-812</inkml:trace>
  <inkml:trace contextRef="#ctx0" brushRef="#br0" timeOffset="12278.527">17626 2286 9714,'-11'-22'16823,"-3"24"-17936,9 0 1142,0 1-1,0 0 1,1 0-1,-1 0 0,1 0 1,0 1-1,0 0 1,0 0-1,0 0 1,0 1-1,1-1 1,0 1-1,-3 4-28,1-1 50,-8 14 46,1 1-1,0 1 0,2 0 1,1 1-1,1-1 0,1 2 1,1-1-1,2 1 0,0 0 1,2 0-1,0 0 0,2 11-95,20 77 227,-19-110-245,1-1-1,0 1 1,0-1 0,0 0-1,0 1 1,1-1 0,-1 0 0,1 0-1,0-1 1,0 1 0,0-1-1,0 1 1,0-1 0,0 0 0,1 0-1,-1 0 1,1-1 0,-1 1 0,1-1-1,0 0 1,0 0 0,-1 0-1,1-1 1,0 1 0,0-1 0,0 0-1,0 0 1,2 0 18,25-4-1202</inkml:trace>
  <inkml:trace contextRef="#ctx0" brushRef="#br0" timeOffset="13263.416">17891 2297 12907,'-1'4'10565,"2"4"-6224,-3 35-5128,-11 15 731,2-19-32,3 0 1,1 1-1,1 0 1,3 0 0,1 0-1,2 0 1,2 3 87,-2-41-742,0-2 1116</inkml:trace>
  <inkml:trace contextRef="#ctx0" brushRef="#br0" timeOffset="13540.176">17708 2486 11979,'0'0'2744,"0"2"3201,18 18-4704,-2-8-209,7 1-128,6 0-48,3-2-160,5-6-111,-1-5-241,1-4-56,-5-6-168,-4 0 0,-11-4-480,-4 4-497</inkml:trace>
  <inkml:trace contextRef="#ctx0" brushRef="#br0" timeOffset="13806.171">18066 2208 11771,'-1'-1'7509,"2"1"-4174,12 3-1921,62 42 332,-66-37-1703,-1 1 0,1 0 1,-1 1-1,-1-1 0,0 2 1,0-1-1,-1 1 0,0 0 1,-1 0-1,0 0 0,-1 1 1,0 0-1,-1 0 0,0 0 0,-1 0 1,-1 0-1,0 1 0,0-1 1,-1 5-44,-3 11-44,-2 0 0,0-1 0,-2 1 0,-1-1 0,-1-1 0,-2 0 0,0 0 0,-2-1 0,0 0 0,-10 12 44,-18 15-1153</inkml:trace>
  <inkml:trace contextRef="#ctx0" brushRef="#br0" timeOffset="41951.276">17165 2124 9018,'-14'99'11023,"6"49"-8873,4-53-1152,-14 306 1472,30-388-663,4-39-907,131-377 50,-46 226-936,-88 150-199,-13 26-387,0 1-587</inkml:trace>
  <inkml:trace contextRef="#ctx0" brushRef="#br0" timeOffset="42232.722">17304 2567 19364,'6'10'1993,"-1"3"23,1 2-392,3 7-607,-3 0-297,0 5-440,1 2-120,-4 2-128,3 4-8,-2-1-32,-1-7-504,0-5 1160</inkml:trace>
  <inkml:trace contextRef="#ctx0" brushRef="#br0" timeOffset="33868.937">18010 3672 12787,'0'0'3907,"0"0"246,0 0-2094,-5 1 59,-2 3-2047,1 1 0,0 0 0,0 1 0,0-1 0,0 1-1,1 0 1,0 1 0,0-1 0,0 1 0,1 0 0,0 0 0,1 0 0,0 1 0,0-1 0,0 1-1,0 4-70,-2 0 80,-5 10 4,1 0 0,1 1 0,0 0 1,2 0-1,1 0 0,1 1 0,1 0 1,1 0-1,1 0 0,1 0 0,1 0 1,1-1-1,1 1 0,1 0 0,1-1 1,2 0-1,4 11-84,-11-32-37,0-1 0,1 1 0,-1 0 0,1 0 0,0-1-1,-1 1 1,1 0 0,0-1 0,0 1 0,0-1 0,0 1 0,0-1 0,0 1 0,1-1 0,-1 0 0,0 0 0,1 0 0,-1 1-1,1-1 1,0-1 0,-1 1 0,1 0 0,-1 0 0,1 0 0,0-1 0,0 1 0,-1-1 0,1 0 0,0 1 0,0-1 0,0 0 0,0 0-1,-1 0 1,1 0 0,1-1 37,8-10-1367</inkml:trace>
  <inkml:trace contextRef="#ctx0" brushRef="#br0" timeOffset="34182.779">18270 3679 20852,'0'0'1443,"0"3"243,-20 108 1222,-12 83-2530,23-60-163,9-132-327,0-2-331,0 0-644,0 0-380</inkml:trace>
  <inkml:trace contextRef="#ctx0" brushRef="#br0" timeOffset="34428.15">18086 3948 17564,'0'0'2656,"0"0"-183,0 0-1161,2 0-336,34-2-488,-23-2-119,8-2-193,5 2-56,-1-2-64,1-1 16,-1-2-721,-5 1-519</inkml:trace>
  <inkml:trace contextRef="#ctx0" brushRef="#br0" timeOffset="34677.536">18429 3562 19532,'48'65'5128,"-35"-40"-4848,-1 1 0,-1 1-1,-2-1 1,0 2 0,3 21-280,-9-28-10,0-1 0,-2 1-1,0 0 1,-1-1 0,-1 1 0,-1 0 0,-1-1 0,-1 0-1,-1 1 1,0-1 0,-2-1 0,0 1 0,-1-1 0,-1 0-1,-1-1 1,-1 0 0,0-1 0,-1 0 0,-1-1 0,0 0 0,-10 7 10,-3 4-1089</inkml:trace>
  <inkml:trace contextRef="#ctx0" brushRef="#br0" timeOffset="32826.079">17187 4310 12115,'0'0'2669,"0"0"1423,0 0-1478,0 0-982,7-2 3304,6-9-4816,-1 0 0,-1-1 0,0 0-1,0-1 1,-2 0 0,1-1 0,-2 0 0,5-10-120,11-16 59,160-262 110,-184 303-170,0-1 1,0 0-1,0 0 1,0 0-1,0 1 1,0-1-1,0 0 1,0 0-1,0 0 0,1 1 1,-1-1-1,0 0 1,0 0-1,0 0 1,0 0-1,1 0 1,-1 1-1,0-1 1,0 0-1,0 0 0,0 0 1,1 0-1,-1 0 1,0 0-1,0 0 1,1 0-1,-1 0 1,0 0-1,0 0 1,0 0-1,1 0 0,-1 0 1,0 0-1,0 0 1,1 0-1,-1 0 1,0 0-1,0 0 1,0 0-1,1 0 1,-1 0-1,0 0 0,0 0 1,0-1-1,0 1 1,1 0-1,-1 0 1,0 0-1,0 0 1,0 28 23,-16 109 102,20 30-149,8-59 40,-12-107-5,0-1-20,0 0-146,0-1-1459,0-1-252</inkml:trace>
  <inkml:trace contextRef="#ctx0" brushRef="#br0" timeOffset="33075.212">17375 4173 20612,'0'0'1945,"0"0"303,0 0-743,0 0-201,0-2-784,2 1-168,-1-1-240,37-24-56,-17 20-48,-4 0-8,5 3 0,-6 2 0,-1 2-96,-7 4-184,3 0-672,-1 3-785</inkml:trace>
  <inkml:trace contextRef="#ctx0" brushRef="#br0" timeOffset="52532.57">17423 4527 14987,'2'6'3905,"59"75"314,-56-76-4125,1-1-1,0 0 1,0 0-1,0 0 1,0-1-1,0 0 1,1-1-1,0 1 1,-1-1-1,1 0 1,0-1-1,0 0 1,0 0-1,0 0 1,0-1-1,1 0 1,-1 0-1,0-1 1,0 0-1,0 0 1,5-2-94,12-7 134,1-1 1,-2-1 0,1-1 0,-2-1-1,0-1 1,16-14-135,20-13 124,-32 23-163,1 2-1,0 1 1,2 1 0,0 1 0,21-7 39,-3 8-766</inkml:trace>
  <inkml:trace contextRef="#ctx0" brushRef="#br0" timeOffset="405121.104">20431 12883 25269,'-8'4'553,"8"-4"95,0 0-224,0 2-56,21 11-96,8-12-224,7-1-8,18-4-16,6-3 0,2-3-8,-2 1-8,-8-1 88,-2 2-264,-4 2-1128,-5-1-329</inkml:trace>
  <inkml:trace contextRef="#ctx0" brushRef="#br0" timeOffset="405369.964">21003 12563 22589,'4'4'1734,"69"31"-994,-66-34-707,0 1 0,-1 0 0,1 0 0,-1 1 0,0 0 0,0 0 0,0 0 0,0 1 0,0-1 0,0 2 0,-1-1 0,0 0 0,0 1 0,0 0 0,-1 0 0,0 1 0,1-1 0,-2 1 0,1 0 0,-1 0 0,1 1-33,-1 9 180,-1 1-1,0 0 0,-2-1 1,1 1-1,-2 0 1,0-1-1,-1 1 1,-1 0-1,-1-1 0,0 0 1,-1 0-1,0 0 1,-3 4-180,2-2-93,-1 0 1,-1 0-1,0-1 1,-1 0 0,-1-1-1,0 0 1,-10 10 92,0-5-1348</inkml:trace>
  <inkml:trace contextRef="#ctx0" brushRef="#br0" timeOffset="56275.041">22784 4262 18212,'0'0'1032,"3"2"80,14 3-676,-1 0 1,1 0-1,0-2 0,0 0 0,0-1 0,0 0 0,1-2 0,-1 0 0,14-2-436,4 1 391,75 3 206,-32 0-467,0-3 1,0-3-1,5-5-130,-54 3-213,0-2 1,-1-1-1,1-1 1,-2-1-1,10-7 213,-20 10-555,14-4-902,-2 4-556</inkml:trace>
  <inkml:trace contextRef="#ctx0" brushRef="#br0" timeOffset="100203.514">25734 5044 21044,'-8'0'454,"-1"-1"-1,1 2 0,0-1 0,-1 1 0,1 1 0,0 0 0,0 0 0,0 0 0,0 1 0,0 0 0,0 1 0,-5 3-453,0 0 143,1 2 1,1-1-1,-1 2 0,1-1 1,1 1-1,0 1 0,1 0 0,-1 0 1,2 1-1,-7 11-143,3 28 68,14-51-64,0 0 0,-1-1-1,1 1 1,0 0 0,0 0 0,-1-1 0,1 1-1,0-1 1,0 0 0,-1 1 0,1-1 0,-1 0-1,1 0 1,0 0 0,-1 0 0,0 0 0,1 0-1,-1-1 1,0 1 0,1 0 0,-1-1 0,0 1-1,0-1 1,0 1 0,0-1 0,-1 1 0,1-2-4,99-182 144,-87 173-156,-10 37-50,-18 114-68,1 40 244,14-178-108,0 0-1,-1 0 1,1 0-1,0 0 0,0 0 1,0 0-1,0 0 1,0 0-1,0 0 0,0 0 1,0 0-1,0 0 1,0 0-1,1 0 0,-1 0 1,0 0-1,1 0 1,-1 0-1,1 0 0,-1-1 1,1 1-1,-1 0 1,1 0-1,0 0 0,-1-1 1,1 1-1,0 0 1,0-1-1,-1 1 0,1-1 1,0 1-1,0-1 1,0 1-1,0-1 0,0 1 1,0-1-1,0 0 1,0 1-1,-1-1 0,1 0 1,0 0-1,0 0 1,0 0-1,0 0 0,0 0 1,0 0-1,0 0 1,0 0-1,0-1 0,0 1 1,0 0-1,0-1 1,0 1-1,0 0 0,0-1 1,0 1-1,0-1 1,-1 1-1,1-1-5,49-45 267,-49 45-265,34-43 38,-1-1 0,-3-2 0,-1-2 0,-3 0 0,-2-2 0,-2-1 0,-2 0 0,-3-2 0,-2 0-1,-3-1 1,-1 0 0,-2-18-40,-36 120-197,-10 24 142,-101 230 151,137-301-95,-3 3 7,1 0 0,1 1 0,-1-1 0,0 0-1,1 0 1,0 1 0,0-1 0,0 1 0,0-1 0,0 1 0,1 0 0,-1-1 0,1 1 0,0-1 0,0 1 0,1 0 0,-1-1 0,1 1 0,0-1 0,-1 1 0,2-1-1,-1 1 1,0-1 0,1 0 0,-1 1 0,1-1 0,0 0 0,0 0 0,0 0 0,1-1 0,-1 1 0,2 1-8,9-1-24,1-1 1,0 0-1,0-1 1,0-1-1,0 0 1,0 0-1,-1-2 0,1 0 1,0 0-1,0-1 1,8-4 23,-9 4-122,45-11-1148</inkml:trace>
  <inkml:trace contextRef="#ctx0" brushRef="#br0" timeOffset="104423.655">29822 4367 23981,'-22'13'896,"1"4"489,-2 4-713,8-1-256,1-2-168,9-8-136,5-10 8,15 0-4929</inkml:trace>
  <inkml:trace contextRef="#ctx0" brushRef="#br0" timeOffset="104175.732">29883 4650 18692,'0'0'2465,"0"0"703,-4 20-1631,-9 7-489,-5 6-200,-4 5-520,-1 3-112,-1 0-104,5-2-40,6-4-56,3-7 40,12-15-272,3-10-640</inkml:trace>
  <inkml:trace contextRef="#ctx0" brushRef="#br0" timeOffset="105034.065">30121 4685 18956,'0'0'1443,"1"11"3851,-53 63-3294,39-62-1859,0 1 1,2 0 0,-1 1-1,2 1 1,0-1 0,0 2-1,1-1 1,1 1 0,1 2-142,6-18 2,1 1 0,-1-1 0,1 1 0,-1-1 0,1 1 1,-1 0-1,1-1 0,-1 1 0,1 0 0,0 0 1,-1-1-1,1 1 0,0 0 0,0 0 0,0-1 1,-1 1-1,1 0 0,0 0 0,0-1 0,0 1 1,0 0-1,0 0 0,1 0 0,-1-1 0,0 1 0,0 0 1,0 0-1,1-1 0,-1 1 0,0 0 0,1 0 1,-1-1-1,1 1 0,-1 0 0,1-1 0,-1 1 1,1-1-1,-1 1 0,1-1 0,-1 1 0,1-1 1,0 1-1,-1-1 0,1 1 0,0-1 0,0 0 1,-1 1-1,1-1 0,0 0 0,0 0 0,-1 0 0,1 1 1,0-1-1,0 0 0,-1 0 0,1 0 0,0 0 1,0 0-1,0-1 0,-1 1 0,1 0 0,0 0 1,0 0-1,-1-1 0,2 1-2,48-26 87,16-17-140,-3-3 1,-1-4 0,44-46 52,-93 86-102,-22 24 6,1-3 108,-110 141-4,118-141 57,24-29 17,-22 16-77,17-15-1,1 2 0,0 0-1,0 1 1,2 0 0,0 2-1,0 1 1,1 1 0,3 0-4,-24 9-4,0 0 1,-1 1-1,1 0 1,0-1-1,0 1 1,0 0-1,0 0 1,-1 0-1,1 0 1,0 0-1,0 0 1,0 1-1,-1-1 1,1 0-1,0 1 1,0 0-1,-1-1 1,1 1-1,0 0 1,-1 0-1,1 0 1,-1 0-1,1 0 1,-1 0-1,1 0 1,-1 1-1,0-1 1,0 1-1,0-1 1,0 1-1,0-1 1,0 1-1,0-1 1,0 1-1,0 0 1,-1-1-1,1 1 1,-1 0-1,1 0 1,-1 0-1,0-1 1,0 1-1,0 0 1,0 0-1,0 0 1,0-1 0,0 1-1,0 0 1,-1 0-1,1 0 1,-1-1-1,1 1 1,-2 1 3,13 53 74,-9-55-56,1 0 1,-1-1 0,1 1-1,0 0 1,-1-1 0,1 0-1,0 0 1,-1 1-1,1-1 1,0-1 0,-1 1-1,1 0 1,0-1 0,-1 1-1,1-1 1,-1 0-1,1 0 1,-1 0 0,1 0-1,-1 0 1,0-1-1,1 1 1,-1-1 0,0 0-1,0 1 1,0-1 0,0 0-1,0 0 1,-1 0-1,2-2-18,4-1 39,115-78 72,-122 82-113,1 1 1,-1 0-1,1 0 1,-1 0-1,1-1 1,0 1-1,-1 0 1,1 0-1,0 0 1,-1 0-1,1 0 1,-1 0-1,1 0 1,0 0-1,-1 0 1,1 0-1,-1 0 1,1 1-1,0-1 1,-1 0-1,1 0 1,-1 1-1,1-1 1,-1 0-1,1 1 1,-1-1-1,1 0 1,-1 1-1,1-1 1,-1 1-1,1-1 1,-1 1-1,0-1 1,1 1-1,-1-1 1,0 1-1,1-1 1,-1 1-1,0-1 1,0 1-1,0 0 1,1-1-1,-1 1 1,0-1-1,0 1 1,0 0-1,0-1 1,0 1-1,0 0 1,0-1-1,0 1 1,0-1-1,-1 1 1,1 0-1,0-1 1,0 1-1,0-1 1,-1 1-1,1-1 1,0 1 1,-14 37-55,-47 46-640,43-71-756</inkml:trace>
  <inkml:trace contextRef="#ctx0" brushRef="#br0" timeOffset="101047.372">26835 4932 9666,'0'0'2597,"0"0"3239,0 0-2629,-5-12 2283,3 9-5409,1 0 0,0 0 0,-1 1-1,0-1 1,0 0 0,0 1 0,0-1-1,0 1 1,0-1 0,0 1 0,-1 0 0,1 0-1,-1 0 1,0 0 0,0 0 0,1 1-1,-1-1 1,0 1 0,0 0 0,-1 0-1,1 0 1,0 0 0,0 1 0,0-1-1,-1 1 1,1 0 0,0 0 0,0 0 0,-1 0-1,1 0 1,0 1 0,0 0 0,0-1-1,-3 2-80,-3 6 7,0-1-1,1 2 1,0-1-1,0 1 1,1 0-1,0 1 1,0 0-1,1 0 1,1 0-1,0 1 1,0 0-1,1 0 1,0 0-1,1 0 1,1 1-1,-2 8-6,4-18 0,-3 6 0,1-1 0,0 1 0,0 0 0,1 0 0,0 0 0,0 0 0,1 0 0,0 0 0,0 0 0,1 0 0,0 0 0,1 0 0,2 8 0,-3-15 1,-1 0 0,1 1-1,0-1 1,0 0 0,0 0-1,0 0 1,0 0 0,0 0-1,1 0 1,-1 0 0,0 0-1,0 0 1,1 0 0,-1-1-1,0 1 1,1 0 0,-1-1-1,1 1 1,-1-1 0,1 0-1,-1 0 1,1 1 0,-1-1-1,1 0 1,-1 0 0,1 0-1,-1 0 1,1-1 0,-1 1-1,1 0 1,-1-1 0,1 1-1,-1-1 1,1 1 0,-1-1-1,0 0 1,1 0 0,-1 1-1,0-1 1,0 0 0,1 0-1,-1-1 0,54-44 44,94-153 49,-113 144-75,-14 35-35,-25 58-43,-100 251-328,103-285-570,9-13-618</inkml:trace>
  <inkml:trace contextRef="#ctx0" brushRef="#br0" timeOffset="101373.563">27181 4735 19260,'-62'95'7261,"-2"4"-5551,62-74-1397,38-33-238,-24 3-75,0 1 0,1 0 0,-1 1 0,1 1 0,0 0 0,0 0 0,-1 2 0,1-1 0,0 2 0,0-1 0,0 2 0,0 0 0,9 3 0,-19-4-1,1 1 0,-1 0 0,0 0 0,0 0 0,0 0 0,0 0 0,0 1 0,0-1 0,-1 1 0,1 0 0,-1 0 0,0 0-1,0 0 1,0 0 0,0 1 0,0-1 0,-1 1 0,0-1 0,1 1 0,-1-1 0,-1 1 0,1 0 0,0-1 0,-1 1 0,0 0 0,0-1-1,0 1 1,0 0 0,-1 0 0,1-1 0,-1 1 0,0 0 0,0-1 0,0 1 1,-2 6 85,1 0 0,-2-1 0,1 1 1,-1-1-1,-1 0 0,1 0 0,-2 0 0,1 0 0,-1-1 1,0 0-1,-1-1 0,-3 4-85,4-6 65,0-1-1,-1 0 1,1 0 0,-1-1 0,0 0-1,0 0 1,0 0 0,0-1-1,0 0 1,-1 0 0,1-1 0,-1 0-1,1 0 1,-1-1 0,-6 0-65,10 0-41,0-1-1,1 1 1,-1-1 0,0 1 0,1-1 0,-1 0 0,0 0 0,1-1 0,0 1-1,-1-1 1,1 0 0,0 0 0,0 0 0,0 0 0,0 0 0,0-1-1,0 1 1,1-1 0,-1 0 0,1 1 0,-1-1 0,1-1 0,0 1 0,1 0-1,-1 0 1,0-1 0,1 1 0,0-1 0,0 1 0,0-1 0,0 0 0,0-2 41,-1-21-222</inkml:trace>
  <inkml:trace contextRef="#ctx0" brushRef="#br0" timeOffset="101840.183">27607 4790 18748,'-6'-7'6792,"-33"18"-4859,9 10-1655,2 1 1,0 2 0,1 0 0,1 2 0,1 1 0,0 3-279,-9 26 36,80-50-20,65-28-52,70-4-260,-180 26 294,0-1 1,0 1-1,0 0 0,0-1 0,0 1 0,0 0 1,0 0-1,0 0 0,0 0 0,0 0 0,0 0 1,0 0-1,-1 0 0,1 0 0,0 0 0,0 0 0,0 1 1,0-1-1,0 0 0,0 1 0,0-1 0,0 1 1,-1-1-1,1 1 0,0-1 0,0 1 0,-1-1 1,1 1-1,0 0 0,-1-1 0,1 1 0,-1 0 1,1 0-1,-1 0 0,1-1 0,-1 1 0,1 0 1,-1 0-1,0 0 0,1 0 0,-1 0 0,0 0 1,0 0-1,0 0 0,0 0 0,0 0 0,0-1 1,0 1-1,0 0 0,0 0 0,0 1 2,-10 9 4,-1-1 0,0-1 0,0 1 0,-1-2 0,0 1-1,-1-2 1,1 0 0,-4 1-4,-12 8 35,-127 66 74,138-79-1156</inkml:trace>
  <inkml:trace contextRef="#ctx0" brushRef="#br0" timeOffset="102973.107">27941 4816 18404,'0'-3'1290,"0"3"-1119,1-1 0,-1 1 0,0-1 0,0 1 0,0-1 0,0 1 0,0-1 1,0 0-1,0 1 0,0-1 0,0 1 0,0-1 0,-1 1 0,1-1 0,0 1 1,0-1-1,0 1 0,-1-1 0,1 1 0,0-1 0,0 1 0,-1-1 1,1 1-1,0-1 0,-1 1 0,1 0 0,-1-1 0,1 1 0,-1 0 0,1-1 1,-1 1-1,1 0 0,-1 0 0,1-1 0,-1 1 0,1 0 0,-1 0 0,1 0 1,-1 0-1,1-1 0,-1 1 0,1 0 0,-1 0 0,1 0 0,-1 0 0,0 0 1,1 1-172,-4 1 37,0 0 0,0 0 0,0 0 0,0 1 0,0 0 0,1 0 0,-1 0 0,1 0 0,0 1 0,0-1 0,0 1 0,1 0 0,-1 0 0,1 0 0,0 0 0,0 0 0,0 0 0,0 0 0,1 1 0,-1 2-37,-4 8 6,1 0 1,1 0-1,0 0 1,1 1-1,0-1 1,1 1-1,1 0 0,1-1 1,0 1-1,1 0 1,1 0-1,0-1 1,2 5-7,-4-18 2,1-1-1,-1 1 1,0-1 0,1 1 0,0-1 0,-1 1 0,1-1 0,0 0-1,0 1 1,0-1 0,0 0 0,0 0 0,0 0 0,0 1 0,0-1-1,0 0 1,0-1 0,1 1 0,-1 0 0,0 0 0,1 0 0,-1-1-1,1 1 1,-1-1 0,1 1 0,-1-1 0,1 0 0,-1 1 0,1-1-1,-1 0 1,1 0 0,-1 0 0,1 0 0,0 0 0,-1-1 0,1 1-1,-1 0 1,1-1 0,-1 1 0,1-1 0,-1 1 0,0-1 0,1 0-1,-1 0 1,0 1 0,1-1-2,19-15 20,-1-1 1,0 0-1,-1-2 0,-1 0 0,-1-1 0,0 0 1,-2-2-1,-1 0 0,5-10-20,-14 24 6,43-66 14,-45 89-93,-18 59-25,1 45 177,14-118-75,-1-1 0,1 1 0,0-1-1,1 1 1,-1 0 0,0-1 0,0 1 0,0 0 0,0-1-1,0 1 1,1-1 0,-1 1 0,0 0 0,0-1-1,1 1 1,-1-1 0,1 1 0,-1-1 0,0 1 0,1-1-1,-1 1 1,1-1 0,-1 0 0,1 1 0,-1-1-1,1 0 1,-1 1 0,1-1 0,0 0 0,-1 0 0,1 1-1,-1-1 1,1 0 0,0 0 0,-1 0 0,1 0-1,-1 0 1,1 0 0,0 0 0,-1 0 0,1 0 0,0 0-1,-1 0 1,1 0 0,-1 0 0,1-1 0,0 1-1,-1 0 1,1 0 0,-1-1 0,1 1 0,-1 0 0,1-1-1,-1 1 1,1-1 0,-1 1-4,33-30 120,-28 25-100,8-11-6,1 1-1,0 1 1,2 0 0,-1 0 0,2 2 0,0 0 0,0 1 0,1 1 0,0 1 0,1 0 0,7-1-14,-25 9-2,1 1-1,-1 0 1,1-1 0,-1 1 0,1 0 0,-1 0-1,1 0 1,0 0 0,-1 1 0,1-1-1,-1 0 1,1 1 0,-1-1 0,1 1 0,-1-1-1,1 1 1,-1 0 0,0 0 0,1-1 0,-1 1-1,0 0 1,0 0 0,1 0 0,-1 1-1,0-1 1,0 0 0,0 0 0,0 0 0,0 1-1,-1-1 1,1 1 0,0-1 0,-1 1-1,1-1 1,-1 0 0,1 1 0,-1 0 0,0-1-1,0 1 1,1 0 2,1 75-42,-3-61 41,1-6-31,2 29 231,-2-39-192,0 1-1,1-1 1,-1 1-1,0-1 1,1 1-1,-1-1 1,1 0-1,-1 1 0,1-1 1,-1 0-1,1 1 1,-1-1-1,1 0 1,0 0-1,-1 1 1,1-1-1,-1 0 0,1 0 1,-1 0-1,1 0 1,0 0-1,-1 0 1,1 0-1,0 0 1,-1 0-1,1 0 0,-1 0 1,1 0-1,-1-1 1,1 1-1,0 0 1,-1 0-1,1 0 1,-1-1-1,1 1 1,-1 0-1,1-1 0,-1 1 1,1-1-1,-1 1 1,0 0-1,1-1 1,-1 1-1,1-1 1,-1 1-1,0-1 0,0 1 1,1-1-1,-1 0 1,0 1-1,0-1 1,1 1-1,-1-1 1,0 1-1,0-1 0,0 0 1,0 1-1,0-1-6,28-35 116,-23 27-111,0 1-1,1 0 1,0 0 0,0 1 0,1-1-1,0 1 1,0 1 0,0-1-1,1 1 1,0 1 0,1 0-1,-1 0 1,1 0 0,0 1-1,0 0 1,8-2-5,-14 6-7,-1 1 1,1-1-1,0 1 1,0 0-1,-1 0 0,1 0 1,0 0-1,-1 0 1,1 0-1,-1 1 0,0-1 1,1 1-1,-1 0 1,0 0-1,0 0 0,0 0 1,0 0-1,0 0 0,-1 0 1,1 0-1,-1 1 1,1-1-1,-1 1 0,0-1 1,0 1-1,0 0 1,0-1-1,0 1 0,-1 0 1,1 0-1,-1-1 1,0 1-1,0 0 0,0 0 1,0 0-1,0-1 1,-1 1-1,1 0 0,-1 2 7,2 9-146,1-6-626,0-5-475</inkml:trace>
  <inkml:trace contextRef="#ctx0" brushRef="#br0" timeOffset="103411.572">28937 4759 19612,'-76'161'5378,"59"-121"-4822,1 0-1,3 1 0,1 1 1,2 0-1,1 3-555,8 36 399,1-79-397,0 1 1,1-1 0,-1 0 0,0 1 0,1-1 0,0 0 0,0 0-1,-1 0 1,1 1 0,1-1 0,-1 0 0,0 0 0,0 0-1,1-1 1,-1 1 0,1 0 0,0 0 0,-1-1 0,1 1 0,0-1-1,0 1 1,0-1 0,0 0 0,0 0 0,0 0 0,0 0 0,0 0-1,1-1 1,-1 1 0,0 0 0,2-1-3,-3-1-1,1 0 1,-1-1-1,0 1 0,0 0 1,0-1-1,0 1 0,0-1 0,0 1 1,0-1-1,0 0 0,0 1 1,-1-1-1,1 0 0,-1 0 0,1 1 1,-1-1-1,0 0 0,0 0 1,0 0-1,0 0 0,0 1 0,0-1 1,0 0-1,0 0 0,-1 0 1,1 1-1,-1-1 0,0 0 1,1 0-1,-1 1 0,0-1 0,0 1 1,-1-2 0,0-8 2,-1-8-5,1 0 1,0 0 0,2-1-1,0 1 1,1-1 0,1 1-1,1 0 1,1 0 0,0 0-1,1 0 1,1 1 0,1 0-1,1 0 1,0 0-1,2 1 1,0 1 0,0-1-1,2 2 1,0-1 0,0 2-1,2 0 1,-1 0 0,2 1-1,0 1 1,13-9 2,-25 19-4,1-1 1,-1 1-1,0 0 1,0 0-1,1 0 0,0 0 1,-1 1-1,1-1 1,0 1-1,0 0 0,-1 0 1,1 0-1,0 1 0,0-1 1,0 1-1,0 0 1,0 0-1,0 0 0,0 1 1,0-1-1,0 1 1,0 0-1,0 0 0,-1 1 1,1-1-1,0 1 1,-1-1-1,1 1 0,-1 1 1,1-1-1,-1 0 0,0 1 1,0-1-1,0 1 1,-1 0-1,1 0 0,-1 0 1,1 0-1,-1 1 1,0-1-1,1 3 4,-1 2 32,-1 0 0,0 1 0,0-1 0,0 1 0,-1-1 0,-1 1 0,1-1 0,-2 1 0,1-1 0,-1 0 0,0 1 0,-1-1 0,1 0 0,-2 0 0,1-1 0,-1 1 0,0-1 0,-1 1 0,0-1 0,0-1 0,-1 1 0,1-1 0,-1 0 0,-1 0 0,1 0 0,-1-1 0,0 0 0,0-1 0,0 0 0,-1 0 0,0 0 0,1-1 0,-1 0 0,-1 0 0,1-1 0,0 0 0,0-1 0,-1 1 0,1-2 0,-1 1 0,0-1-32,6 0-51,0-1-1,-1 1 0,1-1 0,-1 0 1,1 0-1,0 0 0,0 0 0,-1-1 0,1 1 1,0-1-1,0 0 0,0 1 0,1-2 1,-1 1-1,0 0 0,1 0 0,-1-1 1,1 1-1,0-1 0,0 0 0,0 0 1,0 0-1,0 0 0,1 0 0,0 0 1,-1-1 51,-3-23-1899</inkml:trace>
  <inkml:trace contextRef="#ctx0" brushRef="#br0" timeOffset="103818.259">29444 4451 21757,'0'0'1339,"0"4"230,1 19-1099,-2-1 0,0 1 0,-2 0 0,0 0-1,-2-1 1,0 0 0,-6 14-470,1 2 304,-57 231 213,67-236-494,0-33-20,0 0 1,0-1-1,0 1 1,1 0 0,-1 0-1,0 0 1,0-1-1,1 1 1,-1 0-1,0 0 1,1 0 0,-1-1-1,0 1 1,1 0-1,-1 0 1,0 0-1,1 0 1,-1 0-1,0 0 1,1 0 0,-1 0-1,0 0 1,1 0-1,-1 0 1,0 0-1,1 0 1,-1 0 0,0 0-1,1 0 1,-1 0-1,0 0 1,0 1-1,1-1 1,-1 0-1,0 0 1,1 0 0,-1 0-1,0 1 1,0-1-1,1 0 1,-1 0-1,0 1 1,0-1 0,1 0-1,-1 0 1,0 1-1,0-1 1,0 0-1,0 1 1,0-1-1,1 0 1,-1 1 0,0-1-1,0 0 1,0 1-1,0-1 1,0 0-1,0 1 1,0-1 0,0 0-1,0 1 1,0-1-1,0 0-3,3-8 21,0 0 0,0 0 0,0 0 0,-1-1 0,0 1 0,-1-1 0,0 0 0,0 1 0,-1-1 0,0 0 0,-1 1 0,0-1-1,0 0 1,0 1 0,-1-1 0,-1 1 0,0 0-21,-11-29 3,12 34-12,2 3-15,0 0-11,0 0 7,4 8-27,-2-6 56,-1 1-1,1-1 1,0 0-1,0 0 1,0 0 0,0 0-1,0-1 1,0 1-1,0-1 1,1 1-1,-1-1 1,1 0-1,-1 0 1,1 0-1,-1 0 1,1 0-1,0 0 1,-1-1 0,1 1-1,0-1 1,-1 0-1,1 0 1,0 0-1,0 0 1,-1 0-1,1-1 1,0 1-1,108-39-426,-94 26-907</inkml:trace>
  <inkml:trace contextRef="#ctx0" brushRef="#br0" timeOffset="98623.973">24270 4775 22285,'7'-2'4730,"2"27"-4345,-9-25-314,-12 146 508,-2-66-428,4 2 0,4-1 0,3 1 0,5 20-151,6-91 611,3-30-386,17-141-54,-10-23-174,-15 240-211,-4-16 158,-1-26 54,1-1 1,1 1-1,0 0 0,1-1 0,1 1 1,0 0-1,1-1 0,0 0 0,1 0 1,1 0-1,2 4 2,-6-16 2,0-1-1,0 1 1,0 0 0,0-1 0,1 1-1,-1-1 1,0 1 0,1-1 0,-1 0-1,1 0 1,0 0 0,-1 0-1,1 0 1,0 0 0,0 0 0,-1 0-1,1-1 1,0 1 0,0-1 0,0 1-1,0-1 1,0 0 0,0 0-1,0 0 1,0 0 0,0 0 0,0 0-1,0 0 1,0-1 0,0 1 0,0-1-1,-1 1 1,1-1 0,0 0 0,0 0-1,0 0 1,-1 0 0,1 0-1,0 0 1,-1 0 0,1-1-2,61-61 86,-49 40-78,-1 0 0,-1 0 0,-1-2 0,-1 1-1,-1-1 1,-1-1 0,-2 1 0,4-25-8,-64 363-49,46-214 241,28-103-136,21-49-455,-10 8-976</inkml:trace>
  <inkml:trace contextRef="#ctx0" brushRef="#br0" timeOffset="98870.129">24546 4765 25437,'-10'3'1297,"-5"3"503,9 1-1104,6 1-248,0-1-360,9-3-40,-2-1-120,2-3-360</inkml:trace>
  <inkml:trace contextRef="#ctx0" brushRef="#br0" timeOffset="99306.378">24918 5085 18852,'-15'-46'4540,"15"45"-4467,-1 1 0,0-1 0,1 0 0,-1 1 0,0-1 0,0 1 0,0-1 0,0 1 0,0 0 0,1-1 0,-1 1 0,0 0 0,0 0 0,0-1 0,0 1 0,0 0 0,0 0 0,0 0 0,0 0 0,0 0 0,0 0 0,0 0 0,0 1 0,0-1 0,0 0 0,0 1 0,0-1 0,1 0 0,-1 1 0,0-1 0,0 1 0,0-1 0,0 1 1,1-1-1,-1 1 0,0 0 0,1 0 0,-1-1 0,0 1 0,1 0 0,-1 0 0,1-1 0,-1 1 0,1 0 0,0 0 0,-1 0 0,1 0 0,0 0 0,-1 0-73,-17 29 338,1 1 0,1 0 0,1 1 1,2 1-1,-7 31-338,4 6 600,15-69-595,1-1 0,0 0 0,0 1 1,0-1-1,-1 1 0,1-1 0,0 0 0,0 1 0,0-1 1,0 1-1,0-1 0,0 0 0,0 1 0,0-1 0,0 1 1,0-1-1,0 0 0,0 1 0,0-1 0,0 1 0,1-1 1,-1 0-1,0 1 0,0-1 0,0 1 0,1-1 1,-1 0-1,0 1 0,0-1 0,1 0 0,-1 1 0,0-1 1,1 0-1,-1 0 0,0 1 0,1-1 0,-1 0 0,0 0 1,1 0-1,-1 1 0,0-1 0,1 0 0,-1 0 0,1 0 1,-1 0-1,0 0 0,1 0 0,-1 0 0,1 0 0,-1 0 1,1 0-1,-1 0 0,0 0 0,1 0 0,-1 0 0,1 0 1,-1 0-1,0-1 0,1 1 0,-1 0 0,0 0 0,1 0-5,23-21 85,37-49-13,96-88-76,-155 156 3,0 0-3,-1 0 1,1 0 0,-1 0 0,1 0 0,0 1 0,0-1 0,-1 1 0,1-1 0,0 1-1,1 0 1,-1 0 0,0 0 0,0 0 0,0 0 0,1 0 0,-1 1 0,0-1 0,1 1-1,-1 0 1,0-1 0,1 1 0,-1 0 0,0 0 0,1 0 0,-1 1 0,1-1 0,-1 1-1,0-1 1,1 1 0,-1 0 0,0 0 0,0 0 0,0 0 0,0 0 0,1 1 3,-2 7-6,1 1 1,-1 0 0,-1 1 0,0-1-1,0 0 1,-1 0 0,0 0 0,-1 0-1,0 0 1,-1-1 0,0 1 0,0-1-1,-1 1 1,-1 0 5,-2 10 27,-23 74 445,61-139 46,-11 14-554,2 1 1,0 1 0,2 2 0,1 0-1,1 1 36,24 2-423,-49 24 411,0 0 1,0 1-1,0-1 1,0 0-1,0 0 0,0 1 1,1-1-1,-1 1 1,0-1-1,0 1 0,0 0 1,0-1-1,-1 1 0,1 0 1,0 0-1,0 0 1,0-1-1,0 1 0,-1 0 1,1 0-1,-1 0 1,1 0-1,0 0 0,-1 0 1,0 0-1,1 1 0,-1-1 1,0 0-1,1 0 1,-1 0-1,0 0 0,0 0 1,0 1-1,0-1 1,0 0-1,0 0 0,0 0 1,0 0-1,-1 1 0,1-1 1,0 0-1,-1 0 1,1 0 11,-3 15-206,-1 0 0,0 0 1,-1-1-1,-1 0 1,0 0-1,-1 0 1,-8 10 205,-11 19-1719</inkml:trace>
  <inkml:trace contextRef="#ctx0" brushRef="#br0" timeOffset="97329.311">23251 5259 21004,'-8'1'247,"1"1"-1,-1 0 0,0 0 0,1 1 1,0 0-1,0 1 0,0-1 0,0 1 1,0 1-1,1-1 0,-1 1 0,1 0 1,1 1-1,-1-1 0,1 1 0,0 0 0,0 0 1,1 1-1,-1 0 0,1 0 0,1 0 1,-1 2-247,-4 9 7,1 1 1,1 0 0,0 0-1,2 0 1,0 1 0,2 0-1,0-1 1,0 9-8,11 44 192,-9-71-186,1 0-1,-1 1 0,0-1 1,0 0-1,1 0 0,-1 0 1,1 1-1,-1-1 0,1 0 1,0 0-1,-1 0 0,1 0 1,0 0-1,0 0 0,0 0 1,0 0-1,0 0 0,0 0 1,0-1-1,0 1 0,0 0 1,0-1-1,0 1 0,0-1 1,0 1-1,1-1 0,-1 1 1,0-1-1,0 0 0,1 0 1,-1 1-1,0-1 0,0 0 1,1 0-1,-1 0 0,0-1 1,0 1-1,1 0 0,-1 0 1,0-1-1,0 1 0,1 0 1,-1-1-1,0 0 0,0 1 1,0-1-1,0 0 0,0 1 0,0-1 1,0 0-1,0 0 0,0 0 1,0 0-1,0 0 0,0 0-5,16-18 54,0-2-1,-1 0 0,-1 0 0,-1-1 1,-1-1-1,-1-1 0,-1 0 0,-1 0 1,-2-1-1,0 0 0,-1 0 0,3-27-53,42-241 95,-42 272-85,-3 42 40,-32 214 364,11-152-181,-11 142 175,25-221-411,0-3-2,0-1-1,0 1 1,0 0-1,-1 0 1,1 0-1,0 0 1,0 0-1,0 0 0,0 0 1,1 0-1,-1 0 1,0-1-1,0 1 1,1 0-1,-1 0 1,0 0-1,1 0 0,-1 0 1,1-1-1,-1 1 1,1 0-1,-1 0 1,1-1-1,-1 1 1,1 0-1,0-1 0,-1 1 1,1-1-1,0 1 1,0-1-1,-1 1 1,1-1-1,0 1 1,0-1-1,0 0 1,0 0-1,0 1 0,0-1 6,18-3-589</inkml:trace>
  <inkml:trace contextRef="#ctx0" brushRef="#br0" timeOffset="97947.321">23658 5216 19956,'-62'35'6241,"55"-30"-6144,0 1 0,1 0 0,0 1 0,0 0 0,0 0 0,1 0 0,0 0 0,1 1 0,-1 0 0,2 0 0,-1 0-97,-4 10 38,1 1-1,1-1 0,0 2 0,2-1 1,0 0-1,1 1 0,1 0 0,1 0 0,1-1 1,0 2-38,0-20 4,0 0 0,-1 1-1,1-1 1,0 0 0,0 0 0,0 1 0,0-1 0,0 0 0,1 0 0,-1 0 0,0 1 0,0-1 0,1 0 0,-1 0 0,1 0 0,-1 0 0,1 0 0,0 0 0,-1 0 0,1 0 0,0 0 0,-1 0 0,1 0 0,0 0 0,0 0 0,0-1 0,0 1 0,0 0 0,0 0 0,0-1 0,0 1 0,0-1 0,0 1 0,1-1 0,-1 0 0,0 1 0,0-1 0,0 0 0,1 0 0,-1 0 0,0 0-1,0 0 1,0 0 0,1 0 0,-1 0 0,0 0 0,0-1 0,0 1 0,1-1-4,8-6 12,-1-1-1,-1-1 0,0 0 1,0 0-1,0 0 0,-1-1 1,-1 0-1,1-1 0,-2 1 1,3-6-12,-2 4 9,24-51 21,-3-1 0,-2-1 0,-4 0 0,-2-2 0,-4-1 1,-2 0-1,-3-2-30,-4 47 14,-7 43 16,-77 314 544,72-306-493,0-9-27,2 1 0,0 0 1,1 0-1,1 0 0,1 1 1,1-1-1,0 0 0,4 20-54,-3-38 1,-1-1-1,0 1 1,0-1-1,1 1 1,-1-1 0,1 0-1,0 1 1,-1-1-1,1 0 1,0 1-1,0-1 1,-1 0-1,1 0 1,0 0-1,0 0 1,1 0 0,-1 0-1,0 0 1,0 0-1,0 0 1,1 0-1,-1 0 1,0-1-1,1 1 1,-1-1-1,0 1 1,1-1 0,-1 1-1,1-1 1,-1 0-1,1 0 1,-1 0-1,1 0 1,-1 0-1,1 0 1,-1 0-1,1 0 1,-1-1 0,1 1-1,-1 0 1,1-1-1,-1 1 1,0-1-1,1 0 1,-1 1-1,0-1 1,1 0-1,57-43-283,-50 35 68,0-1 1,-1 0-1,0-1 1,-1 0-1,0 0 1,-1-1-1,0 0 1,0 0-1,-2 0 1,1 0-1,-2-1 0,1 0 1,-2 0-1,0 0 1,0-3 214,28-129-182,-28 141 367,9 20 417,1 95 689,-12-84-1135,-1 13 10,-1-25-117,1 0 0,1 0 0,1 0 0,0 0 0,0-1 0,2 1 0,0 0 0,1-1 0,4 13-49,-8-26 3,1 0 0,-1 0 0,1 0 0,-1 0 0,1 0 0,-1 0 0,1 1 0,0-1 0,-1 0 0,1-1 0,0 1 0,0 0 0,0 0 0,0 0 0,0 0 0,0-1 0,0 1 0,0 0 0,0-1 0,0 1 0,0-1 0,0 1 0,0-1 0,0 0 0,1 1 0,-1-1 0,0 0 0,0 0 0,0 0 0,1 0 0,-1 0 0,0 0 0,0 0 0,1 0 0,-1-1 0,0 1 0,0 0 0,0-1 0,0 1 0,1-1 0,-1 1 0,0-1 0,0 1 0,0-1 0,0 0 0,0 0 0,0 0-3,37-46-281,-17 10-279</inkml:trace>
  <inkml:trace contextRef="#ctx0" brushRef="#br0" timeOffset="96538.181">22731 5148 19364,'6'-9'775,"0"0"0,1 1-1,0 0 1,0 0 0,1 1-1,0 0 1,0 0 0,0 1-1,9-5-774,-15 10 687,-4 8 160,-109 224 103,74-165-877,-176 343 3,210-402-180,-11 21 1,13-28 47,1 0 0,0 0 1,0 0-1,0-1 1,0 1-1,0 0 1,0 0-1,0 0 0,0-1 1,0 1-1,0 0 1,-1 0-1,1 0 0,0-1 1,0 1-1,0 0 1,0 0-1,0 0 1,-1 0-1,1 0 0,0 0 1,0-1-1,0 1 1,-1 0-1,1 0 0,0 0 1,0 0-1,0 0 1,-1 0-1,1 0 0,0 0 1,0 0-1,0 0 1,-1 0-1,1 0 1,0 0-1,0 0 0,-1 0 1,1 0-1,0 0 1,0 0-1,0 0 0,-1 0 1,1 0-1,0 1 56,2-30-2927</inkml:trace>
  <inkml:trace contextRef="#ctx0" brushRef="#br0" timeOffset="96911.07">22866 5013 21397,'-19'104'3078,"7"-57"-2691,3 1 0,1-1 0,3 2 1,2-1-1,1 0 0,3 1 0,2-1 0,3 0 0,7 33-387,29 47 88,-41-125-238,1-23-1656,-16-20 5,0 19-814,0 0 1,-1 0-1,-1 2 0,-1 0 1,-1 1-1,-5-4 2615,21 20-62,-57-58 1262,22 20 9740,35 38-8291,2 2-1203,0 0-417,3 2-471,5 3-558,0 0 0,1-1 1,-1 0-1,1-1 0,0 0 1,0 0-1,1-1 0,-1 0 0,0 0 1,1-1-1,-1-1 0,1 1 1,-1-2-1,1 1 0,-1-1 1,1-1-1,7-1 0,26-4-1058</inkml:trace>
  <inkml:trace contextRef="#ctx0" brushRef="#br0" timeOffset="113372.61">28873 5475 23189,'0'0'1128,"0"0"256,0 0-543,1-2-689,1 1-1072</inkml:trace>
  <inkml:trace contextRef="#ctx0" brushRef="#br0" timeOffset="117237.861">26682 7311 19260,'13'-3'5122,"-4"33"-3573,-3 28-1104,-2 1 1,-2 0-1,-6 38-445,1 14 472,3-106-124,9-52 751,-9-259-740,1 310-389,-2 13 8,1 0 0,1 0 1,1 0-1,0-1 0,1 1 1,1 0-1,1-1 0,0 0 0,1 0 1,1 0-1,0-1 0,7 11 22,-10-24 2,-1 0-1,1 0 1,0 0-1,0 0 1,-1-1-1,1 0 1,0 0-1,1 0 1,-1 0-1,0-1 1,0 1-1,0-1 1,0 0-1,0 0 1,1-1 0,-1 1-1,0-1 1,0 0-1,0 0 1,0 0-1,0-1 1,-1 1-1,1-1 1,0 0-1,0 0 1,-1-1-1,0 1 1,1-1-1,-1 1 1,0-1-1,0 0 1,0 0-1,-1 0 1,1-1-1,-1 1 1,1-1-2,-1 2 1,23-17 13,-1-1 0,-1-2 0,-1 0 0,-1-1 0,-1-1 0,-1-1 0,-1-1 0,-1-1 0,-1 0 0,-2-1 0,11-29-14,-24 53-19,-21 18-76,-46 106-1,51-89 102,1 0 0,1 1-1,2 0 1,1 1 0,2 0 0,1 1-1,-1 26-5,7-58 1,1 0 1,-1 0-1,1-1 0,0 1 0,0 0 0,0 0 1,0 0-1,0 0 0,1 0 0,-1 0 0,0 0 1,1-1-1,0 1 0,-1 0 0,1 0 0,0-1 0,0 1 1,0 0-1,0-1 0,0 1 0,0-1 0,0 1 1,0-1-1,1 0 0,-1 1 0,1-1 0,-1 0 1,1 0-1,-1 0 0,1 0 0,0 0 0,0 0 0,-1-1 1,1 1-1,0-1 0,0 1 0,0-1 0,-1 1 1,1-1-1,0 0 0,0 0 0,0 0 0,0 0 1,0 0-1,0-1 0,0 1 0,-1 0 0,1-1 0,0 1 1,0-1-1,-1 0 0,1 0 0,0 0 0,-1 0 1,2 0-2,84-56-637,-34 9 1320</inkml:trace>
  <inkml:trace contextRef="#ctx0" brushRef="#br0" timeOffset="121306.237">31124 6677 25021,'-3'38'560,"-1"12"-127,4 6 7,-2 9-80,2 2-24,0 1-112,0-3-64,0-11-96,5-7-24,-1-19 0,0-9 8,-4-19-176,0 0-696,0 0 2992</inkml:trace>
  <inkml:trace contextRef="#ctx0" brushRef="#br0" timeOffset="121661.234">31388 7056 25213,'9'-1'132,"-1"0"-1,1 0 1,-1 0 0,0-1-1,1-1 1,-1 1-1,0-1 1,0-1-1,-1 1 1,1-1-1,-1-1 1,1 1-1,-1-1 1,-1-1-1,1 1 1,-1-1 0,0 0-1,0 0 1,1-3-132,1 1 39,0 0 1,0-1-1,-1 0 1,0 0-1,-1-1 1,1 0 0,-2 0-1,0 0 1,2-5-40,-6 14 6,-1 0 0,1 0 1,-1 0-1,0-1 0,1 1 0,-1 0 1,0 0-1,1 0 0,-1 0 1,0-1-1,0 1 0,0 0 0,0 0 1,0 0-1,0-1 0,-1 1 1,1 0-1,0 0 0,0 0 0,-1 0 1,1 0-1,-1-1 0,1 1 1,-1 0-1,0 0 0,1 0 0,-1 0 1,0 0-1,0 1 0,1-1 1,-1 0-1,0 0 0,0 0 0,0 1 1,0-1-1,0 0 0,0 1 1,0-1-1,0 1 0,-1 0 0,1-1 1,0 1-1,0 0 0,0-1 1,0 1-1,-1 0 0,1 0 0,0 0 1,0 0-1,0 0 0,-1 0 1,1 1-1,0-1 0,0 0 0,-1 1-6,-71 14 69,55-6-56,1 1-1,0 1 1,1 0-1,0 1 1,1 1-1,0 0 1,1 1-1,0 1 0,1 0 1,1 0-1,1 2 1,0-1-1,1 1 1,1 1-1,0 0 1,2 0-1,0 1 0,1 0 1,0 0-1,2 0 1,-1 8-13,4-24 8,0-1-1,1 1 1,-1-1 0,0 1 0,1-1-1,0 1 1,-1-1 0,1 1 0,0 0 0,1-1-1,-1 1 1,0-1 0,1 1 0,-1 0-1,1-1 1,0 1 0,0-1 0,0 0-1,0 1 1,0-1 0,0 0 0,1 0 0,-1 1-1,1-1 1,0 0 0,-1 0 0,1-1-1,0 1 1,0 0 0,0-1 0,0 1-1,1-1 1,-1 0 0,0 1 0,1-1 0,-1 0-1,0 0 1,1-1 0,-1 1 0,1 0-8,8-1-32,0 0 0,0-1 0,0 0 0,0 0 0,0-1 0,0 0 1,-1-1-1,1-1 0,7-3 32,31-12 13</inkml:trace>
  <inkml:trace contextRef="#ctx0" brushRef="#br0" timeOffset="118379.358">27490 6962 16251,'10'-79'8921,"-35"312"-7198,14-156-1625,-11 192 755,34-194-508,-11-75-332,0 1 0,-1 0 0,1-1 0,-1 1 0,1 0 0,0-1-1,0 1 1,-1-1 0,1 1 0,0-1 0,0 1 0,0-1 0,-1 0 0,1 1-1,0-1 1,0 0 0,0 0 0,0 0 0,0 0 0,0 0 0,0 0-1,0 0 1,-1 0 0,1 0 0,0 0 0,0 0 0,0 0 0,0-1 0,0 1-1,0 0 1,0-1 0,-1 1 0,1 0 0,0-1 0,0 1 0,-1-1-1,1 1 1,0-1 0,-1 0 0,1 1 0,0-1 0,-1 0 0,1 0 0,-1 1-1,1-1 1,-1 0 0,1 0 0,-1 0 0,0 1 0,1-1 0,-1 0 0,0 0-1,0 0 1,0 0 0,1 0 0,-1 0 0,0 0 0,0 0 0,0 1-1,-1-2-11,12-18 44,-1-1 1,-1-1 0,-1 0-1,-1 0 1,-1 0 0,-1-1 0,-1 0-1,-1 0 1,-1 0 0,-1-11-46,-10-9-40,-1 60-104,7-3 123,1 0 0,1 0 0,0 0 1,1 0-1,0 0 0,1 0 0,1 0 0,1 7 21,-3-19-2,1 1-1,-1-1 1,0 1-1,1-1 1,0 1 0,-1-1-1,1 1 1,0-1-1,0 0 1,0 1-1,1-1 1,-1 0-1,1 0 1,-1 0 0,1 0-1,-1 0 1,1 0-1,0 0 1,0-1-1,0 1 1,0-1-1,0 1 1,1-1 0,-1 0-1,0 0 1,1 0-1,-1 0 1,0 0-1,1 0 1,-1-1-1,1 1 1,-1-1 0,1 0-1,0 0 1,-1 0-1,1 0 1,-1 0-1,1 0 1,-1-1-1,1 1 1,-1-1 0,1 0-1,-1 1 1,1-1-1,-1 0 1,0-1-1,0 1 1,1-1 2,10-4-65,0-1 0,0-1 1,-1 0-1,0 0 0,-1-2 1,0 1-1,0-1 0,-1-1 1,0 0-1,-1 0 0,0-1 1,-1 0-1,-1 0 0,3-6 65,0-3-206,-9 20 148,-5 27-80,-4 150 82,8-175 63,-1-1 1,1 1 0,0 0 0,0 0 0,-1 0 0,1 0 0,0 0 0,0 0 0,0 0 0,0 0 0,0 0 0,0 0 0,0-1 0,0 1 0,1 0-1,-1 0 1,0 0 0,0 0 0,1 0 0,-1 0 0,1 0 0,-1-1 0,0 1 0,1 0 0,0 0 0,-1-1 0,1 1 0,-1 0 0,1-1-1,0 1 1,0 0 0,-1-1 0,1 1 0,0-1 0,0 1 0,0-1 0,-1 0 0,1 1 0,0-1 0,0 0 0,0 0 0,0 1 0,0-1-1,0 0 1,0 0 0,0 0 0,0 0 0,0 0 0,-1 0 0,1-1 0,0 1 0,0 0 0,0 0 0,0-1 0,0 1-8,15-11 46,-1-1 0,-1 0 0,1-1 0,-2-1 0,0 0 0,-1 0 0,0-2 0,-1 1 0,-1-1 0,8-16-46,-8 12 22,-9 20-40,-1 0 1,0 1-1,0-1 0,1 0 1,-1 0-1,0 0 1,1 0-1,-1 0 18,-6 23 17,0 0-1,2 0 0,0 0 1,2 1-1,1-1 1,1 17-17,-1-39 6,1 0 1,0-1 0,0 1-1,0-1 1,0 1 0,-1-1-1,1 1 1,0-1 0,0 1 0,0-1-1,0 1 1,0 0 0,0-1-1,1 1 1,-1-1 0,0 1-1,0-1 1,0 1 0,0-1-1,1 1 1,-1-1 0,0 1-1,1-1 1,-1 1 0,0-1-1,1 1 1,-1-1 0,0 1-1,1-1 1,-1 0 0,1 1-1,-1-1 1,1 0 0,-1 1-1,1-1 1,-1 0 0,1 0-1,-1 0 1,1 1 0,-1-1-1,1 0 1,-1 0 0,1 0-1,-1 0 1,1 0 0,0 0 0,-1 0-1,1 0 1,-1 0 0,1 0-1,-1 0 1,1 0 0,0-1-1,-1 1 1,1 0 0,-1 0-1,1 0 1,-1-1 0,1 1-1,-1 0 1,0-1 0,1 1-1,-1-1 1,1 1 0,-1 0-1,0-1 1,1 1 0,-1-1-1,1 1-6,33-35 188,-32 33-183,8-12 3,1 1 0,1 1 0,0 0 0,0 1 0,1 0-1,1 1 1,0 0 0,0 1 0,1 0 0,8-2-8,-22 10-3,0 1 1,0-1-1,1 1 1,-1 0-1,0-1 1,1 1-1,-1 0 1,0 0-1,1 0 1,-1 0-1,0 0 1,1 0-1,-1 0 1,0 0-1,1 1 1,-1-1-1,0 0 1,0 1-1,1-1 1,-1 1-1,0-1 1,0 1-1,0 0 1,0-1-1,0 1 1,1 0-1,-1 0 1,-1 0-1,1 0 1,0 0-1,0 0 1,0 0-1,0 0 1,-1 0-1,1 1 1,-1-1-1,1 0 1,-1 0-1,1 1 1,-1-1-1,1 0 1,-1 0-1,0 1 1,0-1-1,0 0 1,0 1-1,0-1 1,0 1 2,-4 71-67,3-66 78,4 0 326,9-26-246,12-14-58,-15 26-33,1 0-1,-1 1 0,1 0 0,0 0 1,0 1-1,1 0 0,-1 1 0,1 0 1,0 0-1,0 2 0,3-1 1,-13 4-4,1 0-1,0 0 1,0 1 0,0-1-1,-1 1 1,1-1-1,-1 1 1,1-1-1,-1 1 1,0 0-1,0 0 1,0 0 0,1 0-1,-2 0 1,1 0-1,0 0 1,0 0-1,-1 0 1,1 0-1,-1 0 1,0 1 0,1-1-1,-1 0 1,0 0-1,0 0 1,-1 1-1,1-1 1,0 0-1,-1 0 1,1 0-1,-1 0 1,0 0 0,0 2 4,-48 118 24,86-182 437,18-20-666,-54 78-251,-1 2-883,0 0-700</inkml:trace>
  <inkml:trace contextRef="#ctx0" brushRef="#br0" timeOffset="119183.459">28782 7194 19852,'28'-81'6592,"-30"81"-6514,0-1 0,0 0 0,0 1-1,0 0 1,0-1 0,0 1 0,0 0-1,0 0 1,0 0 0,0 0 0,0 0-1,0 1 1,0-1 0,0 1 0,0-1 0,0 1-1,0 0 1,0 0 0,1 0 0,-1 0-1,0 0 1,1 0 0,-1 0 0,0 0-1,1 1 1,-1-1 0,1 1 0,0-1-1,-2 2-77,-14 15 21,0 0-1,1 0 0,1 2 1,1 0-1,0 1 1,2 0-1,0 1 0,-5 14-20,17-35 0,-22 87 3,22-87-2,1-1 1,0 1-1,0 0 1,-1-1 0,1 0-1,0 1 1,0-1-1,0 1 1,0-1-1,0 0 1,0 0-1,0 1 1,-1-1-1,1 0 1,0 0-1,0 0 1,0 0 0,0 0-1,0 0 1,0 0-1,0-1 1,0 1-1,0 0 1,0 0-1,0-1 1,-1 1-1,1 0 1,0-1-1,0 1 1,0-1-1,-1 1 1,1-1 0,0 0-1,0 1 1,-1-1-1,1 0 1,-1 1-1,1-1 1,0 0-1,-1 0 1,0 0-1,1 1 1,0-2-2,3-1 6,5-6-4,1 1 0,0 0 0,0 0 0,1 1 0,-1 0 0,2 1 0,-1 1 0,1 0 0,0 0 0,0 1 0,0 0 0,1 2 0,-1-1 0,1 1 0,0 1 0,-1 0 1,13 1-3,-22 2-5,-1 0 1,1-1-1,-1 1 1,1 0 0,-1 1-1,0-1 1,0 0 0,0 1-1,0-1 1,-1 1-1,1 0 1,-1-1 0,1 1-1,-1 0 1,0 0 0,0 0-1,0 0 1,0 0-1,-1 0 1,1 0 0,-1 0-1,0 0 1,0 0 0,0 0-1,0 1 1,-1-1-1,1 0 1,-1 0 0,1 0-1,-1 0 1,0 0 0,-1 0-1,1-1 1,0 1-1,-1 0 1,1 0 0,-1-1-1,0 1 1,0-1 0,0 0-1,0 1 1,-1-1-1,0 1 5,-6 4-3,0 1-1,0-1 0,-1-1 1,0 0-1,-1 0 0,1-1 0,-1-1 1,0 1-1,0-2 0,0 1 0,-1-2 1,1 1-1,-1-2 0,1 1 0,-5-2 4,-1-1-1491,8-6-1732</inkml:trace>
  <inkml:trace contextRef="#ctx0" brushRef="#br0" timeOffset="115970.628">25290 7651 6281,'1'-2'554,"-2"-1"-1,1 1 0,0-1 0,0 1 0,-1-1 0,1 1 1,-1 0-1,0-1 0,0 1 0,0 0 0,0-1 0,0 1 1,0 0-1,-1 0 0,1 0 0,0 0 0,-1 0 0,0 0 1,0 1-1,1-1 0,-1 0 0,0 1 0,0-1 0,-1 1 1,1 0-1,0 0 0,0 0 0,0 0 0,-1 0 1,1 0-1,-1 1 0,1-1 0,0 1 0,-1 0 0,0-1-553,-35 21 1294,18 5-1109,0 1 0,1 1 0,2 1 0,0 0 0,-5 17-185,12-27 41,5-9-28,3-5-8,-1-1 1,1 1 0,0 0-1,0-1 1,0 1-1,0 0 1,1 0 0,0 0-1,-1 0 1,1 0 0,1 1-1,-1-1 1,1 0-1,0 0 1,0 1 0,0 0-6,32-16 138,158-169 17,-178 169-155,-1 0-2,0 1 0,0 1-1,1-1 1,0 2 0,0-1 0,1 2-1,0 0 1,1 0 0,0 1-1,4 0 3,-17 5-3,0 1 0,1 0-1,-1 0 1,1 0-1,-1 0 1,0 0 0,1 0-1,-1 0 1,1 0-1,-1 0 1,0 0-1,1 1 1,-1-1 0,0 1-1,1-1 1,-1 1-1,0 0 1,0-1 0,1 1-1,-1 0 1,0 0-1,0 0 1,0 0 0,0 0-1,0 0 1,0 0-1,0 0 1,0 0 0,-1 0-1,1 1 1,0-1-1,-1 0 1,1 0 0,-1 1-1,1-1 1,-1 0-1,0 1 1,1-1-1,-1 1 1,0-1 0,0 0-1,0 2 4,-2 64-129,-32 67 347,33-131-17,3-7 32,32-51 66,-25 36-308,2 1-1,1 0 1,0 0-1,1 1 1,0 1-1,2 0 1,0 1-1,1 1 1,5-4 9,-20 16-15,1 1 1,-1-1 0,1 1-1,0-1 1,-1 1-1,1 0 1,0 0 0,0 0-1,0 0 1,0 0-1,-1 0 1,1 0 0,1 1-1,-1-1 1,0 1-1,0-1 1,0 1 0,0 0-1,0 0 1,0 0-1,0 0 1,1 0 0,-1 0-1,0 1 1,0-1-1,0 1 1,0 0 0,0-1-1,0 1 1,0 0-1,0 0 1,0 0 0,-1 0-1,1 1 1,0-1-1,0 0 1,-1 1 0,1-1-1,-1 1 1,2 1 14,-1 8-15,0 0-1,0 1 1,-1-1 0,0 1 0,-1-1 0,0 1 0,-1-1-1,0 0 1,-1 1 0,0-1 0,-1 0 0,0 0 0,-3 4 15,-1 14-1,0 15 39,6-42 2,4-5 32,8-15-334,6-13-1011</inkml:trace>
  <inkml:trace contextRef="#ctx0" brushRef="#br0" timeOffset="116339.513">25955 7267 23525,'-11'29'426,"1"1"0,2 0 0,1 0 0,1 1 1,2-1-1,1 1 0,2 0 0,1 14-426,0-43 18,-2 19 31,2 0-1,0 0 1,1 1-1,1-1 1,2 0-1,0 0 1,0 0-1,2-1 1,1 0-1,1 0 1,7 15-49,-7-25 40,-7-8-43,0-4-219,-1-5-40,-1 1 0,-1 0 0,1-1 0,-1 1 0,0 0 0,-1 0 0,1 0 0,-1 0 0,0 0 0,-1 1 0,0-1 0,1 1 0,-2 0 0,1 0 0,0 0 0,-1 1 1,0-1-1,0 1 0,-1 0 262,3 1-125,-42-37-543,-29-35 3210,86 56-112,78-14-1598,25-5-861,-47 14-647</inkml:trace>
  <inkml:trace contextRef="#ctx0" brushRef="#br0" timeOffset="115037.825">24328 7708 18532,'0'0'2118,"0"0"153,1 0 1173,-15 3-2706,12-3-719,-2 1 13,0 0 0,0 0 0,0 0 1,0 1-1,0 0 0,0 0 0,0 0 0,1 0 0,-1 0 0,1 1 1,-1 0-1,1 0 0,0-1 0,0 2 0,0-1 0,1 0 0,-1 1 1,0 0-33,-2 7 2,0 0 0,1 0 1,0 0-1,1 1 1,0-1-1,1 1 0,0 0 1,0 0-1,2 0 1,-1 2-3,3-11-3,-1-1 1,1 0 0,-1 0-1,1 0 1,0 0 0,0 0-1,0-1 1,0 1 0,0 0 0,0-1-1,0 1 1,0-1 0,1 0-1,-1 0 1,0 0 0,1 0-1,-1 0 1,1-1 0,-1 1 0,1-1-1,-1 1 1,1-1 0,0 0-1,-1 0 1,1 0 0,-1-1-1,1 1 1,0 0 0,-1-1 0,1 0-1,-1 1 1,1-1 0,-1 0-1,0-1 1,2 1 2,13-2-57,146-7-658,-162 9 714,0 1-1,0 0 1,-1-1-1,1 1 1,0 0-1,0-1 1,0 1-1,-1 0 1,1 0-1,0 0 1,0-1-1,0 1 0,0 0 1,0 0-1,-1 0 1,1 0-1,0 1 1,0-1-1,0 0 1,0 0-1,-1 0 1,1 1-1,0-1 1,0 0-1,-1 1 1,1-1-1,0 1 0,0-1 1,-1 1-1,1-1 1,0 1-1,-1 0 1,1-1-1,-1 1 1,1 0-1,-1-1 1,1 1-1,-1 0 1,0-1-1,1 1 1,-1 0-1,0 0 0,1 0 1,-1 0-1,0-1 1,0 1-1,0 0 1,0 0-1,0 0 1,0 0-1,0-1 1,0 1-1,0 0 1,0 0-1,0 0 1,-1 0-1,1-1 0,0 1 1,0 0-1,-1 0 2,-9 8 100,0-1-1,-1 0 0,0 0 0,0-1 0,0-1 1,-1 0-1,0 0 0,0-1 0,-13 2-99,24-6 5,-18 7 93,-2-1 1,1-1-1,-1-1 1,0 0-1,0-2 1,-20 1-99,39-4-356,1-3-349,-5-13 2063</inkml:trace>
  <inkml:trace contextRef="#ctx0" brushRef="#br0" timeOffset="115397.286">24733 7272 19668,'-14'102'3499,"-35"343"-380,48-431-3068,10 110 402,-9-124-449,0 0 1,0-1-1,1 1 1,-1 0-1,0-1 1,0 1-1,1-1 0,-1 1 1,0 0-1,1 0 1,-1-1-1,0 1 1,1 0-1,-1 0 1,0-1-1,1 1 1,-1 0-1,1 0 1,-1 0-1,0 0 1,1-1-1,-1 1 1,1 0-1,-1 0 1,1 0-1,-1 0 0,0 0 1,1 0-1,-1 0 1,1 0-1,-1 0 1,1 0-1,-1 1 1,0-1-1,1 0 1,-1 0-1,1 0 1,-1 0-1,0 1 1,1-1-1,-1 0 1,1 0-1,-1 1 1,0-1-1,1 0 0,-1 1 1,0-1-1,0 0 1,1 1-1,-1-1 1,0 0-1,0 1 1,0-1-1,1 1 1,-1-1-1,0 0 1,0 1-1,0-1 1,0 1-1,0-1 1,0 1-1,0-1 0,0 1 1,0-1-1,0 0 1,0 1-1,0-1 1,0 1-1,0-1-4,12-34 227,-10 22-282,0-1 1,-1 0 0,-1 0-1,0 0 1,-1 0 0,-1 1-1,1-1 1,-2 0 0,0 1-1,-1-1 1,0 1 0,0 0-1,-2 1 1,1-1 0,-1 1-1,-1 0 1,0 0 0,-1 1 0,0 0-1,0 0 1,-1 1 0,-5-5 54,12 13 184,2 1 17,2 3-197,0 0 0,0-1 0,1 1 0,-1 0 0,1-1 0,0 1 0,0-1 0,0 0 0,0 0 0,0 0 0,0 0 0,1-1 0,-1 1 0,0-1 0,1 0 0,0 0 0,-1 0 0,1 0 0,-1-1 0,1 1 0,0-1 0,-1 0 0,1 0 0,0-1 0,-1 1 0,1-1 0,0 0 0,-1 1 0,1-2 0,-1 1 0,1 0 0,0-1-4,39-17-998</inkml:trace>
  <inkml:trace contextRef="#ctx0" brushRef="#br0" timeOffset="114115.272">23222 7787 19940,'-18'-7'1889,"-1"1"-49,-8 1-592,0 5-271,-5 9-577,2 4-208,2 16-160,2 8-56,4 11 16,1 5 8,8 5 32,4-1 0,9-6-8,2-9 0,11-17 8,4-10 32,10-20-416,8-11-481</inkml:trace>
  <inkml:trace contextRef="#ctx0" brushRef="#br0" timeOffset="114632.364">23544 7720 17684,'-95'63'6526,"87"-56"-6490,1 0 0,0 0 0,1 1 0,0 0 0,0 0 0,1 0 0,-1 1 0,2 0 0,0 0 0,0 1-1,0-1 1,1 1 0,0-1 0,1 1 0,-1 7-36,8 79 518,-5-94-502,1-1 0,-1 1 0,1 0 0,-1 0-1,1-1 1,0 1 0,0 0 0,-1-1 0,1 1 0,0-1-1,1 1 1,-1-1 0,0 1 0,0-1 0,1 0-1,-1 1 1,0-1 0,1 0 0,-1 0 0,1 0 0,0 0-1,-1-1 1,1 1 0,0 0 0,-1-1 0,1 1 0,0-1-1,0 1 1,0-1 0,-1 0 0,1 0 0,0 0-1,0 0 1,0 0 0,0 0 0,0 0 0,-1-1 0,1 1-1,0-1 1,0 1 0,-1-1 0,1 0 0,0 1 0,-1-1-1,1 0 1,-1 0 0,1 0 0,1-2-16,97-92 174,-70 60-137,57-51 35,-85 86-72,0 0 0,-1 0 0,1 0 0,0 0 0,-1 0 0,1 1 0,0-1 0,-1 0 0,1 1 0,-1-1 0,1 1 0,0 0 0,-1-1 0,1 1 0,-1 0 0,0 0 0,1 0 0,-1 0 0,0 0 0,0 0 0,1 0 0,-1 1 0,0-1 1,0 0-1,0 1 0,0-1 0,-1 1 0,1-1 0,0 1 0,-1-1 0,1 1 0,-1-1 0,1 1 0,-1 0 0,0-1 0,1 1 0,-1 0 0,0-1 0,0 1 0,0 0 0,-1-1 0,1 1 0,0 0 0,-1-1 0,1 1 0,-1-1 0,1 1 0,-1-1 0,0 1 0,1-1 1,0 2-2,-17 204 878,27-208-71,73-140-253,-81 137-550,16-26 4,2 0 1,1 1-1,1 2 0,2 0 1,0 1-1,14-10-7,-37 35-1,-1 0-1,1 1 1,0-1-1,-1 0 1,1 0-1,0 0 1,0 1-1,0-1 1,-1 1-1,1-1 1,0 0-1,0 1 1,0-1 0,0 1-1,0 0 1,0-1-1,0 1 1,0 0-1,0 0 1,0-1-1,0 1 1,0 0-1,0 0 1,0 0-1,0 0 1,0 0-1,0 1 1,0-1-1,1 0 1,-1 0 0,0 1-1,-1-1 1,1 0-1,0 1 1,0-1-1,0 1 1,0 0-1,0-1 1,0 1-1,0 0 1,-1-1-1,1 1 1,0 0-1,-1 0 1,1-1-1,0 1 1,-1 0 0,1 0-1,-1 0 1,1 0 1,3 54-74,-56 162 277,51-213-139,4-9-33,12-17-298,5-7-525</inkml:trace>
  <inkml:trace contextRef="#ctx0" brushRef="#br0" timeOffset="112619.505">29238 5501 20060,'-36'141'4357,"-17"190"-2119,50-288-2125,2 0 0,2 0 0,1 0 0,2 0 0,9 32-113,-10-60 40,-2-13 30,1-5 23,0-11-77,-1 1-1,0-1 1,-1 1 0,0-1-1,-1 0 1,0 1 0,-1 0-1,-1-1 1,0 1-1,-1 0 1,-1 0 0,0 1-1,0-1 1,-4-5-16,-49-88-145,56 103 95,4 15 722,0-10-654,-1-1-12,0 1 0,0-1 0,0 0 0,0 1 0,0-1 0,0 0 0,0 0 0,1 0 0,-1 0 0,0 0 0,1 0 0,-1-1 0,1 1 1,-1 0-1,1-1 0,-1 1 0,1-1 0,-1 1 0,1-1 0,0 0 0,-1 0 0,1 0 0,0 0 0,-1 0 0,1 0 0,0 0 0,-1 0 0,1-1-6,102-25-935,-88 22 1178</inkml:trace>
  <inkml:trace contextRef="#ctx0" brushRef="#br0" timeOffset="113106.853">29600 5851 23613,'-26'11'3705,"-11"25"-3416,25-24-97,-77 115-116,88-124-52,18-19-6,-4 10-174,0 0 1,1 0-1,0 2 0,-1-1 1,2 2-1,-1 0 1,0 0-1,1 2 1,-1 0-1,1 0 1,-1 1-1,1 1 0,-1 1 1,3 0 155,-15-2-1,-1 0-1,1 1 1,0-1 0,-1 0 0,1 0-1,-1 1 1,1-1 0,0 1 0,-1 0-1,1-1 1,-1 1 0,0 0-1,1 0 1,-1 0 0,0 0 0,1 0-1,-1 0 1,0 1 0,0-1 0,0 0-1,0 0 1,0 1 0,0-1 0,0 1-1,-1-1 1,1 1 0,0-1 0,-1 1-1,1-1 1,-1 1 0,0 0 0,1-1-1,-1 1 1,0-1 0,0 1 0,0 0-1,0-1 1,0 1 0,-1 0 0,1-1-1,0 1 1,-1 0 0,1-1-1,-1 1 1,0-1 0,1 1 0,-1-1-1,0 0 1,0 1 0,0-1 0,0 0-1,-1 1 2,-6 9 69,-1 0 0,0-1-1,-1-1 1,0 0-1,-1 0 1,0-1-1,0 0 1,-1-1-1,0 0 1,0-1 0,0 0-1,-1-1 1,0 0-1,0-1 1,-7 1-69,11-2-113,-1-1 0,0 0 0,0 0 0,0-1-1,0 0 1,0-1 0,0 0 0,0-1 0,0 0 0,0 0 0,0-1 0,0-1 0,-8-2 113,-24-16-4444</inkml:trace>
  <inkml:trace contextRef="#ctx0" brushRef="#br0" timeOffset="112000.108">28493 5667 19828,'0'16'1146,"0"54"2053,-21 90-1656,-38 54-140,58-214-1391,1 1 0,-1-1 0,1 1 0,0 0-1,0-1 1,-1 1 0,1-1 0,0 1 0,0 0 0,0-1 0,-1 1-1,1 0 1,0-1 0,0 1 0,0 0 0,0-1 0,0 1 0,1 0-1,-1-1 1,0 1 0,0 0 0,0-1 0,0 1 0,1-1 0,-1 1-1,0 0 1,1-1 0,-1 1 0,0-1 0,1 1 0,-1-1-1,1 1 1,-1-1 0,1 1 0,-1-1 0,1 1 0,-1-1 0,1 0-1,0 1 1,-1-1 0,1 0 0,-1 0 0,1 1 0,0-1 0,-1 0-1,1 0 1,0 0 0,-1 0 0,1 0 0,0 0 0,-1 0 0,1 0-1,0 0 1,-1 0 0,1 0 0,0 0 0,-1 0 0,1-1-12,35-24 487,-31 17-475,1 1 0,1-1 1,0 1-1,0 1 0,0 0 0,1 0 0,-1 0 0,1 1 1,1 0-1,-1 0 0,1 1 0,0 0 0,0 1 0,0 0 1,0 0-1,1 1 0,-1 0 0,1 1 0,-1 0 0,1 0 1,-1 1-1,1 0 0,0 1 0,5 1-12,-12 0-5,-1-1-1,1 1 1,-1 0-1,0 0 1,1 0-1,-1 0 1,0 0-1,0 1 1,0-1-1,-1 1 1,1-1-1,-1 1 1,1 0-1,-1-1 1,0 1-1,0 0 1,0 0-1,0 0 1,0 0-1,-1 0 1,0 0-1,1 0 1,-1 0-1,0 0 1,0 0-1,-1 0 1,1 0-1,-1 0 1,1 0-1,-2 3 6,-33 89 34,29-84 38,-1-1 0,0 0 0,-1 0 0,0-1 0,0 0-1,-1 0 1,0-1 0,-1 0 0,0-1 0,0 0-1,-6 3-71,11-7 20,0 0-1,1-1 0,-1 0 0,0 0 0,0 0 0,0 0 0,0-1 0,-1 1 0,1-1 0,0-1 1,-1 1-1,1-1 0,0 0 0,-1 0 0,1 0 0,0-1 0,-1 0 0,1 0 0,0-1 0,0 1 0,0-1 1,0 0-1,0 0 0,0-1 0,0 1 0,1-1 0,-2-1-19,4 2-81,-1 0 1,1 0-1,0 0 0,0-1 1,0 1-1,0-1 1,0 0-1,1 1 0,-1-1 1,1 0-1,0 0 0,-1 0 1,1 0-1,1 0 0,-1 0 1,0 0-1,1 0 0,-1 0 1,1 0-1,0-1 0,0 1 1,0 0-1,1 0 1,-1 0-1,1 0 0,0 0 1,0-1-1,0 2 0,0-1 1,0 0-1,0 0 0,1 0 1,0 0-1,0 0 81,20-25-2014</inkml:trace>
  <inkml:trace contextRef="#ctx0" brushRef="#br0" timeOffset="112203.175">28890 5986 12083,'-3'21'3144,"1"6"2874,0 5-4674,2 1-144,-3 4-264,2-2-248,-4-6-231,-1-6-97,4-11-240,2-12-16,0 0-552,-5-17-593</inkml:trace>
  <inkml:trace contextRef="#ctx0" brushRef="#br0" timeOffset="111221.78">27765 5688 15651,'-7'128'9048,"-20"60"-7875,6-41-287,16-16-317,4-130-557,1 0 0,-1 0 0,1 1 1,-1-1-1,1 0 0,0 1 0,0-1 0,-1 0 0,1 1 0,0-1 0,0 0 0,0 1 0,0-1 0,1 0 1,-1 1-1,0-1 0,1 0 0,-1 1 0,0-1 0,1 0 0,0 0 0,-1 1 0,1-1 0,0 0 0,-1 0 0,1 0 1,0 0-1,0 0 0,0 0 0,0 0 0,0 0 0,0 0 0,0-1 0,0 1 0,1 0 0,-1-1 0,0 1 1,0-1-1,1 1 0,-1-1 0,0 1 0,1-1 0,-1 0 0,0 0 0,1 0 0,-1 0 0,0 0 0,1 0 1,-1 0-1,0 0 0,1 0 0,-1-1 0,0 1 0,1 0 0,-1-1 0,0 1 0,0-1 0,1 0 0,-1 1 1,0-1-1,0 0 0,0 0-12,14-17 113,-1 0 1,-1-1 0,-1 0-1,-1-2 1,-1 1 0,5-14-114,8-14 34,44-60-238,-67 108 197,1 0-1,0-1 1,-1 1 0,1 0 0,0 0-1,0 0 1,-1 0 0,1 0 0,0 0-1,-1 0 1,1 0 0,0 0 0,0 0 0,-1 0-1,1 0 1,0 0 0,-1 0 0,1 1-1,0-1 1,-1 0 0,1 1 0,0-1 0,-1 0-1,1 1 1,-1-1 0,1 1 0,0-1-1,-1 1 1,1-1 0,-1 1 0,0-1-1,1 1 1,-1-1 0,1 1 0,-1 0 0,0-1-1,1 1 1,-1 0 0,0-1 0,0 1-1,0 0 1,0-1 0,1 1 0,-1 0 0,0 0-1,0-1 1,0 1 0,0 0 0,-1-1-1,1 1 1,0 0 0,0 0 0,0-1-1,0 1 1,-1 0 0,1-1 0,0 1 0,-1 0-1,1-1 1,-1 1 0,1-1 0,-1 1 7,-3 73-123,1-52 138,1 0-1,1 0 1,1 1-1,1-1 0,1 0 1,1 0-1,5 19-14,-8-40 11,0 0-1,1 1 1,-1-1 0,0 0-1,1 0 1,-1 0-1,1 0 1,-1 1-1,1-1 1,-1 0 0,1 0-1,0 0 1,0 0-1,0 0 1,-1-1-1,1 1 1,0 0 0,0 0-1,0 0 1,0-1-1,1 1 1,-1 0-1,0-1 1,0 1 0,0-1-1,0 0 1,1 1-1,-1-1 1,0 0-1,0 0 1,0 0 0,1 1-1,-1-1 1,0-1-1,0 1 1,1 0-1,-1 0 1,0 0-1,0-1 1,1 1 0,-1 0-1,0-1 1,0 1-1,0-1 1,0 0-1,0 1 1,0-1 0,0 0-1,0 0 1,0 1-1,0-1 1,0 0-1,0-1-10,17-15 70,-1-2-1,0 0 0,-2 0 0,0-2 0,-2 1 1,11-22-70,-16 28 7,61-122 3,-68 146-144,-16 65 31,6-35 102,2 1-1,1 0 0,2 0 1,1 33 1,7-54 3,7-31-512,-1-24-808</inkml:trace>
  <inkml:trace contextRef="#ctx0" brushRef="#br0" timeOffset="111471.349">28204 5723 21685,'0'0'1912,"0"0"889,0 0-1433,0 0-512,0 0-608,0 0-112,0 0 32,0 0-264</inkml:trace>
  <inkml:trace contextRef="#ctx0" brushRef="#br0" timeOffset="110239.468">26752 6276 18596,'-31'49'6367,"31"-47"-6316,-1 0 1,0 0-1,0 0 0,1 0 0,-1 0 1,1 0-1,0 0 0,0 0 1,0 0-1,0 0 0,0 0 0,0 0 1,0 0-1,0 0 0,1 0 1,-1 0-1,1 0 0,0 0 0,-1-1 1,1 1-1,0 0 0,0 0 1,0 0-1,0-1 0,1 1 0,-1-1 1,0 1-1,1-1 0,-1 1 1,1-1-1,-1 0 0,1 0 1,0 0-1,0 0 0,-1 0 0,1 0 1,0 0-1,0 0 0,0-1 1,0 1-1,0-1-51,8 0 54,1-1 0,-1 0 1,0-1-1,0-1 1,-1 1-1,1-1 0,0-1 1,-1 0-1,0 0 0,0-1 1,0 0-1,0-1 0,-1 0 1,0 0-1,0 0 0,-1-1 1,1-1-1,-2 1-54,-5 6 5,18-13 28,-2-1-1,0-1 1,-1 0 0,0-1 0,-1-1 0,-2-1 0,1 0 0,-2 0 0,10-21-33,-22 39 5,1-1 0,0 1 0,0 0 0,-1 0 1,1-1-1,-1 1 0,1-1 0,-1 1 0,1-1 1,-1 1-1,0-1 0,0 1 0,0-1 0,0 1 0,0 0 1,0-1-1,0 1 0,0-1 0,-1 1 0,1-1 1,-1 1-1,1-1 0,-1 1 0,1 0 0,-1-1 0,0 1 1,1 0-1,-1 0 0,0-1 0,0 1 0,0 0 1,0 0-1,0 0 0,0 0 0,-1 0 0,1 0 1,0 0-1,0 1 0,-1-1 0,1 0 0,0 1 0,-1-1 1,1 1-1,-1-1 0,1 1 0,-1 0 0,1 0 1,-1 0-1,1-1 0,-1 1 0,1 0 0,-1 1 0,0-1-5,-10 4 8,0 1-1,0 0 0,1 1 1,0 0-1,0 1 0,0 0 1,1 1-1,0 0 0,0 1 1,1 0-1,0 0 0,1 1 1,0 0-1,1 0 0,0 1 1,0 0-1,1 0 0,0 1 1,1 0-1,-2 6-7,-11 22 2,1 0-1,1 0 1,3 2 0,-3 16-2,16-57-2,-1 0 1,1-1 0,-1 1 1,1 0-1,-1-1 1,1 1-1,-1 0 0,1 0 1,-1-1-1,1 1 0,0 0 1,-1 0-1,1-1 0,0 1 1,0 0-1,-1 0 0,1 0 1,0 0-1,0 0 1,0-1-1,0 1 0,0 0 1,0 0-1,1 0 0,-1 0 1,0-1-1,0 1 0,0 0 1,1 0-1,-1 0 0,0-1 1,1 1-1,-1 0 1,1 0-1,-1-1 0,1 1 1,-1 0-1,1-1 0,0 1 1,-1-1-1,1 1 0,0-1 1,-1 1-1,1-1 0,0 1 1,0-1-1,-1 0 1,1 1-1,0-1 0,0 0 1,0 0-1,-1 1 0,1-1 1,0 0-1,0 0 0,0 0 1,0 0-1,0 0 1,63-46-1308,-17 3-449</inkml:trace>
  <inkml:trace contextRef="#ctx0" brushRef="#br0" timeOffset="110473.138">27384 6104 19348,'0'0'1841,"0"0"-137,0 0-272,0 1-496,0 31-303,-9-5-337,-1 3-88,-6 14-112,-5 4-16,-5 5-16,-3-4 8,0-9-32,1-9 16,0-21 24,2-10-328,0-19-1073,-4-12-1719</inkml:trace>
  <inkml:trace contextRef="#ctx0" brushRef="#br0" timeOffset="110659.264">27096 6190 15891,'25'10'2721,"1"3"88,14 2-1745,-2 2-120,13-3-472,3-1-152,0-7-56,3-2-384</inkml:trace>
  <inkml:trace contextRef="#ctx0" brushRef="#br0" timeOffset="109012.198">25225 6019 21837,'-3'2'153,"1"0"1,-1 0 0,1 0 0,0 0 0,0 0 0,0 0-1,0 1 1,0-1 0,0 1 0,1-1 0,-1 1 0,1 0-1,0-1 1,0 1 0,0 0 0,0 0 0,0 0 0,1 0-1,-1 0 1,1 0 0,0 0 0,0 0 0,0 0 0,0 1-154,-2 11 245,-15 58 74,3 1 1,4-1-1,2 2 1,5-1-1,3 43-319,11-66 135,-10-52-124,1 1 0,-1 0 1,0-1-1,0 1 0,0 0 0,0-1 1,0 0-1,0 1 0,0-1 1,0 1-1,0-1 0,0 0 0,0 0 1,-1 0-1,1 1 0,0-1 0,0 0 1,-1 0-1,1 0 0,-1 0 0,1 0 1,-1 0-1,1 0 0,-1-1 1,1 1-1,-1 0 0,0 0 0,0 0 1,0 0-1,0 0 0,0-1 0,0 1 1,0 0-1,0-1-11,0 1 12,6-28 29,-2 1 1,-1-1-1,-1 0 1,-2 0-1,-1-1 0,-1 1 1,-4-15-42,-1-41-69,23 268-128,-16-181 198,0-1 1,0 1-1,0 0 1,1 0 0,-1-1-1,0 1 1,1 0-1,-1-1 1,1 1 0,0-1-1,-1 1 1,1-1-1,0 1 1,0-1 0,0 1-1,0-1 1,0 0-1,0 0 1,0 1 0,1-1-1,-1 0 1,0 0-1,1 0 1,-1 0-1,0 0 1,1-1 0,0 1-1,-1 0 1,1-1-1,-1 1 1,1-1 0,0 1-1,-1-1 1,1 0-1,0 0 1,-1 0 0,1 0-1,0 0 1,-1 0-1,1 0 1,0-1-2,12-5 17,-1-1-1,0 0 1,0-1 0,-1 0-1,0-1 1,-1-1 0,0 0-1,0 0 1,-1-1 0,-1 0-1,0-1 1,6-10-17,36-82 36,-90 285-419,25-38 721,14-142-328,-1-1 0,1 1 0,0 0 0,0-1 0,-1 1 0,1 0 0,0 0 0,0 0 0,0-1 0,0 1 0,0 0 0,0 0 0,0-1 0,1 1 0,-1 0 0,0 0 1,0-1-1,1 1 0,-1 0 0,0 0 0,1-1 0,-1 1 0,1 0 0,-1-1 0,0 1 0,1-1 0,0 1 0,-1 0 0,1-1 0,-1 1 0,1-1 0,0 0 0,-1 1 0,1-1 0,0 1 0,-1-1 0,1 0 1,0 0-1,0 1 0,-1-1 0,1 0 0,0 0 0,0 0 0,-1 0 0,1 0 0,0 0 0,0 0 0,0 0 0,-1 0 0,1 0 0,0 0 0,0-1 0,-1 1-10,34-30 313,60-95-877,-63 78-596</inkml:trace>
  <inkml:trace contextRef="#ctx0" brushRef="#br0" timeOffset="109276.054">25477 6076 17636,'0'0'2864,"0"0"81,0 0-1457,0 0-776,0 2-327,0-1-321,0 0 32,0 1-657,2-1-551</inkml:trace>
  <inkml:trace contextRef="#ctx0" brushRef="#br0" timeOffset="109636.841">25806 6305 20004,'0'-1'486,"-10"-2"2796,5 4-3190,1 0 0,-1 1 0,1 0 0,0 0 0,0 0 0,0 1 0,0-1 0,0 1 0,0 0 0,1 0 0,-1 0 0,1 1 0,0-1 0,0 1 0,0 0 0,1 0 0,-1 0 0,1 0-92,-1 0 80,-7 10 132,0-1 0,2 1 0,-1 1 0,2-1 0,0 2 0,1-1 0,0 0 0,1 1 0,1 0 1,0 2-213,4-18 8,-1 1 1,1 0-1,0 0 1,0-1-1,0 1 1,0 0-1,-1 0 0,1-1 1,0 1-1,0 0 1,0 0-1,0-1 1,1 1-1,-1 0 1,0 0-1,0-1 1,0 1-1,1 0 1,-1 0-1,0-1 1,1 1-1,-1 0 1,0-1-1,1 1 1,-1 0-1,1-1 1,-1 1-1,1-1 1,0 1-1,-1-1 1,1 1-1,-1-1 1,1 0-1,0 1 1,-1-1-1,1 1 1,0-1-1,0 0 1,-1 0-1,1 0 1,0 1-1,0-1 1,-1 0-1,1 0 1,0 0-1,0 0 1,-1 0-1,1 0 1,0 0-1,0 0 1,-1-1-1,1 1 1,0 0-1,0 0 1,0-1-10,39-23 205,156-168 10,-195 191-217,-1 0 1,1 0-1,0 0 0,-1 0 1,1 1-1,0-1 0,0 0 1,-1 0-1,1 0 1,0 1-1,0-1 0,0 0 1,0 1-1,0-1 1,0 1-1,0-1 0,0 1 1,0 0-1,0-1 1,1 1-1,-1 0 0,0 0 1,0 0-1,0 0 1,0 0-1,0 0 0,1 0 1,-1 0-1,0 0 0,0 0 1,0 1-1,0-1 1,0 0-1,0 1 0,0-1 1,0 1-1,0-1 1,0 1-1,0 0 0,0-1 1,0 1-1,0 0 1,0 0-1,-1 0 0,1-1 1,0 1-1,-1 0 1,1 0-1,0 0 0,-1 0 1,1 0-1,-1 0 0,0 0 1,1 1-1,-1-1 1,0 0-1,1 0 0,-1 1 3,-8 65-66,-8 6 78,31-84 168,9-20-56,-6 5-122,2 1-1,0 2 1,2 0 0,0 1-1,9-6-1,-30 27-13,0-1-1,1 1 0,-1 0 0,0-1 0,0 1 0,0 0 0,1 0 0,-1 0 0,1 0 1,-1 0-1,1 0 0,-1 0 0,1 0 0,0 1 0,-1-1 0,1 1 0,0-1 0,-1 1 1,1-1-1,0 1 0,0 0 0,0 0 0,-1 0 0,1 0 0,0 0 0,0 1 0,-1-1 1,1 0-1,0 1 0,-1-1 0,1 1 0,0 0 0,-1-1 0,1 1 0,-1 0 0,1 0 1,-1 0-1,1 0 0,-1 0 0,0 1 0,1 0 14,0 8-17,-2 0 1,1 0-1,-1 0 1,-1 0-1,0 0 0,0 0 1,-1 0-1,-1 0 1,1 0-1,-1-1 0,-1 1 1,0-1-1,-1 1 17,1 3-36,-10 21-484,1-8 840</inkml:trace>
  <inkml:trace contextRef="#ctx0" brushRef="#br0" timeOffset="106835.009">22902 6391 17756,'-2'195'6311,"12"312"-4941,-2-449-787,2-67 197,20-266 406,-27 244-1168,-1-15-10,2 0 1,2 0 0,2 1 0,2 0 0,2 0 0,16-36-9,-27 77-8,0 1 1,0-1 0,0 1 0,1-1-1,0 1 1,-1 0 0,1 0 0,0 0-1,0 0 1,1 0 0,-1 0 0,1 1 0,-1-1-1,1 1 1,0 0 0,0-1 0,0 1-1,0 0 1,0 1 0,0-1 0,1 1-1,-1-1 1,1 1 0,-1 0 0,1 0-1,-1 1 1,1-1 0,-1 1 0,1-1-1,0 1 1,-1 0 0,1 1 0,-1-1-1,1 1 1,1 0 7,4 5-9,0 1 0,-1 0-1,0 0 1,0 1 0,-1 0-1,0 0 1,0 1 0,-1 0-1,0 0 1,0 1 0,-1-1-1,-1 1 1,1 0 0,-2 1-1,1-1 1,-1 1 0,-1-1-1,0 1 1,-1 0 0,1 8 9,-3-11 18,-1-1 1,1 1 0,-1 0 0,0-1 0,-1 0 0,0 1 0,0-1-1,-1 0 1,0-1 0,0 1 0,0 0 0,-1-1 0,0 0 0,0 0-1,-1-1 1,1 0 0,-1 1 0,0-2 0,-1 1 0,1-1 0,-1 0 0,0 0-1,0-1 1,0 0 0,-1 0 0,1-1 0,-1 0 0,1 0 0,-1-1-1,0 1 1,1-2 0,-1 1 0,0-1 0,0-1 0,0 1 0,1-1-1,-1 0 1,0-1 0,1 0 0,-1 0 0,1-1 0,-2-1-19,-67-34-64,77 31-1558,12-14 3073</inkml:trace>
  <inkml:trace contextRef="#ctx0" brushRef="#br0" timeOffset="107158.156">23375 6355 16299,'2'15'4673,"3"7"-2207,2 6-1251,-6 3-787,0 0 1,-2 0-1,-1 0 0,-1 0 0,-2 0 0,-4 11-428,-8 65 297,17-97 7,3-21-94,6-24 92,0-18-182,-2-1-1,-2-1 1,-2 1-1,-3-1 1,-4-20-120,4 56-60,4 43-12,0 30-2,-5-41 55,1 1 0,1-1 0,0 0 0,1 1 0,1-1 0,0 0 0,0 0 0,1-1 0,1 1 0,4 7 19,-8-18-82,0-1 1,0 1 0,0 0-1,1-1 1,-1 1 0,1-1-1,-1 1 1,1-1 0,-1 0-1,1 0 1,0 1 0,0-1-1,0 0 1,-1-1-1,1 1 1,0 0 0,0 0-1,0-1 1,0 0 0,0 1-1,0-1 1,1 0 0,-1 0-1,0 0 1,0 0 0,0 0-1,0 0 1,0-1 0,0 1-1,0-1 1,0 1 0,0-1-1,0 0 1,0 0-1,0 0 1,0 0 81,31-21-1451</inkml:trace>
  <inkml:trace contextRef="#ctx0" brushRef="#br0" timeOffset="107514.626">23817 6415 17380,'-102'95'7231,"94"-87"-7128,0 0 0,0 1 0,1 1 0,0-1 0,1 1 0,0 0 0,0 1 0,1-1 0,1 1 0,0 0 0,0 1 0,1-1 0,0 0 0,1 1 0,1 0 0,-1 8-103,2-18 3,0-1 0,0 1 0,0-1 0,0 1 0,0-1 0,0 1 0,0-1 0,0 1 0,1-1 0,-1 1 0,1-1 1,-1 0-1,1 1 0,-1-1 0,1 0 0,0 1 0,0-1 0,-1 0 0,1 0 0,0 0 0,0 0 0,0 0 0,0 0 0,1 0 0,-1 0 0,0 0 0,0 0 0,1 0 0,-1-1 0,0 1 0,1-1 1,-1 1-1,0-1 0,1 1 0,-1-1 0,1 0 0,-1 0 0,1 0 0,-1 0 0,1 0 0,-1 0 0,1 0 0,-1 0 0,1 0 0,-1-1 0,0 1 0,1 0 0,-1-1 0,1 0 0,-1 1 0,0-1 0,0 0 1,1 0-1,-1 1 0,0-1 0,0 0-3,15-10 27,-1-1-1,0 0 1,0-1 0,-2 0 0,0-1 0,0-1 0,-1 0 0,-1 0 0,-1-2 0,0 1-1,-1-1 1,5-14-27,-9 22 48,0 0-1,-1-1 0,0 1 0,-1-1 0,0 0 0,0 0 0,-1 0 1,0 0-1,-1 0 0,-1-1 0,1 1 0,-1 0 0,-1-1 1,-1-4-48,2 14 13,0 0 1,0-1-1,-1 1 1,1 0 0,-1 0-1,1 0 1,0 0-1,-1 0 1,1 1 0,-1-1-1,0 0 1,1 0-1,-1 0 1,0 0 0,0 1-1,1-1 1,-1 0-1,0 1 1,0-1 0,0 0-1,0 1 1,0-1-1,0 1 1,0 0 0,0-1-1,0 1 1,0 0 0,0-1-1,0 1 1,0 0-1,0 0 1,0 0 0,0 0-1,-1 0 1,1 0-1,0 0 1,0 1 0,0-1-1,0 0 1,0 0-1,0 1 1,0-1 0,0 1-1,0-1 1,0 1-1,0-1 1,0 1 0,0 0-14,-35 39 121,32-32-121,1-1-1,0 1 0,0 0 0,1 0 0,0 0 0,0 0 0,1 0 1,0 0-1,0 1 0,1-1 0,1 5 1,12 2-1252,2-17-277</inkml:trace>
  <inkml:trace contextRef="#ctx0" brushRef="#br0" timeOffset="108203.307">24128 6418 20028,'-4'-12'782,"3"7"-468,0 0 1,-1 0 0,0 0 0,0 0-1,0 0 1,0 1 0,-1-1 0,0 1-1,0 0 1,0-1 0,0 1 0,-1 1-1,1-1 1,-4-2-315,6 6 12,-1 0 1,1 0-1,-1 1 1,1-1-1,0 0 0,-1 1 1,1-1-1,0 1 1,-1-1-1,1 1 0,0 0 1,0-1-1,0 1 1,0 0-1,0 0 0,0 0 1,0 0-1,0 0 1,0 0-1,0 0 0,0 0 1,0 1-1,1-1 1,-1 0-1,1 0 0,-1 1 1,1-1-1,-1 0 1,1 1-1,0-1 0,-1 0 1,1 1-1,0-1 1,0 1-1,0-1 0,0 2-12,-1 2 17,-42 163-9,5 14 264,38-180-263,-1-1 1,0 1-1,1-1 0,-1 1 1,1-1-1,0 1 0,-1 0 1,1-1-1,0 1 0,0 0 1,0-1-1,0 1 1,0 0-1,1-1 0,-1 1 1,0 0-1,1-1 0,-1 1 1,1-1-1,0 1 0,-1-1 1,1 1-1,0-1 1,0 1-1,0-1 0,0 0 1,0 0-1,0 1 0,0-1 1,1 0-1,-1 0 0,0 0 1,1 0-1,-1 0 1,1-1-1,-1 1 0,1 0 1,-1-1-1,1 1 0,-1-1 1,1 1-1,0-1 0,-1 0 1,1 1-1,0-1 0,-1 0 1,1 0-1,0 0 1,-1-1-1,1 1 0,0 0-9,71-68 363,-67 60-336,24-35 37,-2-1 1,-2-1 0,-2-2-1,-2 0 1,-2-2-1,-2 0 1,-3-1 0,-1 0-1,-3-1 1,-2-1 0,0-18-65,-118 553-90,109-483 90,-1 2 3,-1 0 0,1 0-1,0 0 1,0 0-1,1 0 1,-1 0 0,0 0-1,1 0 1,-1 0 0,1 1-1,0-1 1,0 0 0,0 0-1,0 0 1,0 1-1,0-1 1,0 0 0,1 0-1,-1 1 1,1-1 0,0 0-1,-1 0 1,1 0 0,0 0-1,0 0 1,0 0-1,1 0 1,-1 0 0,0-1-1,1 1 1,-1 0 0,1-1-1,0 1 1,0-1 0,-1 0-1,1 1 1,0-1-1,0 0 1,0 0 0,0 0-1,0 0 1,0-1 0,0 1-1,1 0 1,1-1-3,9-5 3,-1-1 0,0 0 0,0-1 1,-1-1-1,0 0 0,0 0 0,-1-1 1,0-1-1,0 1 0,-1-2 0,-1 1 0,1-1 1,-2 0-1,0-1 0,2-3-3,-4 5 4,0 0 1,0-1 0,-1 0-1,-1 0 1,1 0-1,-2 0 1,0-1 0,0 1-1,0-11-4,-2 22 1,-1 1 0,1-1-1,0 0 1,0 1 0,0-1-1,-1 0 1,1 0 0,0 0-1,0 1 1,-1-1 0,1 0-1,0 0 1,-1 0 0,1 0-1,0 1 1,-1-1 0,1 0-1,0 0 1,-1 0 0,1 0-1,0 0 1,-1 0 0,1 0-1,0 0 1,-1 0 0,1 0-1,0 0 1,-1 0 0,1 0-1,0 0 1,-1 0 0,1-1-1,0 1 1,-1 0 0,1 0-1,0 0 1,0 0 0,-1-1-1,-5 23-12,1-1 0,0 1 0,2 0 0,0 0 0,2 0 1,0 0-1,2 1 0,2 13 12,-4-35 3,1 1 1,0 0-1,0-1 0,0 1 1,0-1-1,0 1 0,0 0 1,0-1-1,1 1 0,-1-1 1,1 1-1,-1-1 0,1 1 1,0-1-1,-1 1 0,1-1 1,0 0-1,0 1 0,0-1 1,0 0-1,0 0 0,0 0 1,0 0-1,0 1 0,1-2 1,-1 1-1,0 0 0,1 0 1,-1 0-1,1-1 0,-1 1 1,1 0-1,-1-1 0,1 1 1,-1-1-1,1 0 0,-1 0 1,1 1-1,0-1 0,-1 0 1,1 0-1,-1-1 0,1 1 1,1 0-4,7-6 28,-1-1 1,0 1 0,0-1 0,0-1-1,-1 0 1,0 0 0,-1-1 0,0 1-1,0-2 1,3-5-29,-6 10 7,85-139 124,-70 95-62,-48 189-85,5 26 86,38-159-981,1-21-557</inkml:trace>
  <inkml:trace contextRef="#ctx0" brushRef="#br0" timeOffset="108449.489">24962 6361 21941,'-4'6'485,"1"0"0,-1 0 1,0 0-1,-1-1 0,0 0 1,0 0-1,0 0 1,0 0-1,-1-1 0,0 1 1,0-2-1,0 1-485,-44 38 421,45-36-419,-1 1-1,1-1 1,1 1 0,-1 0-1,1 1 1,1-1-1,-1 1 1,1-1 0,0 1-1,1 0 1,0 0 0,0 1-1,1-1 1,0 0-1,0 0 1,1 1 0,0-1-1,1 1-1,0-7-16,1-1-1,-1 1 0,1-1 0,-1 0 0,1 0 0,0 0 0,0 0 1,-1 0-1,1 0 0,0 0 0,0-1 0,0 1 0,0 0 0,0-1 1,0 0-1,0 1 0,0-1 0,0 0 0,0 0 0,0 0 1,0 0-1,0-1 0,0 1 0,0-1 0,0 1 0,0-1 0,0 1 1,0-1-1,0 0 0,-1 0 0,1 0 0,0 0 0,0 0 0,-1-1 1,1 1-1,-1 0 0,1-1 0,-1 1 0,0-1 0,0 1 1,2-3 16,33-25-1359</inkml:trace>
  <inkml:trace contextRef="#ctx0" brushRef="#br0" timeOffset="119766.456">29483 6797 10722,'-9'-3'7356,"2"8"-3399,-4 26-1886,11-28-1854,-14 75 307,4 2 1,4-1 0,4 77-525,1-139 77,1-9-54,-1 21 41,1-1-1,2 1 0,0-1 1,2 0-1,1 0 1,2 3-64,-7-31 5,0-1 0,1 1 0,-1 0 1,0 0-1,1 0 0,-1 0 1,0 0-1,1-1 0,-1 1 0,0 0 1,1 0-1,-1 0 0,0 0 1,1 0-1,-1 0 0,1 0 0,-1 0 1,0 0-1,1 0 0,-1 0 0,0 1 1,1-1-1,-1 0 0,0 0 1,1 0-1,-1 0 0,0 0 0,1 1 1,-1-1-1,0 0 0,0 0 1,1 1-1,-1-1 0,0 0 0,0 0 1,1 1-1,-1-1 0,0 0 0,0 1 1,0-1-1,1 0 0,-1 1 1,0-1-1,0 1-5,3-39-80,-9-15-513,-2 0 0,-3 1 0,-2 0 1,-19-50 592,9 28 54,21 67 197,1 12-233,0 0 0,1-1 0,-1 1 1,1 0-1,0 0 0,0 0 0,0-1 0,1 1 0,-1 0 1,1-1-1,1 1 0,-1 0 0,0-1 0,1 1 0,0-1 0,0 0 1,1 0-1,-1 1 0,1-1 0,0-1 0,0 1 0,0 0 1,0-1-1,1 0 0,-1 1 0,1-1 0,0-1 0,0 1 1,0-1-1,0 1 0,0-1 0,1 0 0,-1-1 0,4 2-18,25-6-518,11-9-328</inkml:trace>
  <inkml:trace contextRef="#ctx0" brushRef="#br0" timeOffset="120045.198">29940 7077 16203,'-107'48'7574,"94"-41"-7414,1 1 0,0 1 0,0 0 0,1 0 0,1 1 1,-1 1-1,1 0 0,1 0 0,0 1 0,1 0 0,0 0 0,1 1 0,0 0 1,1 0-1,0 1 0,2 0 0,-3 7-160,7-19 15,-1-1 0,1 1 0,-1-1 0,1 1 0,0-1 0,0 1 0,-1 0 0,1-1 0,0 1 0,1-1 0,-1 1 0,0 0 0,0-1 0,1 1 0,-1-1 0,1 1 0,-1-1 0,1 1-1,0-1 1,-1 1 0,1-1 0,0 0 0,0 1 0,0-1 0,0 0 0,0 0 0,0 0 0,1 0 0,-1 0 0,0 0 0,1 0 0,-1 0 0,0 0 0,1 0 0,-1-1 0,1 1 0,-1-1 0,1 1 0,-1-1 0,1 0 0,0 1 0,-1-1 0,1 0 0,-1 0 0,1 0 0,0 0 0,-1 0 0,1-1 0,-1 1 0,1 0 0,-1-1 0,1 1 0,-1-1 0,1 0-1,-1 1 1,1-1 0,-1 0 0,1 0 0,-1 0 0,0 0 0,0 0 0,0 0 0,1 0 0,-1 0 0,0-1 0,0 1-15,16-11 96,0 0 0,-1-1 0,-1 0 0,0-1 0,-1-1 0,0 0 0,-1-1 0,-1-1 0,-1 0 0,0 0 0,-1-1 0,-1-1 0,-1 1 0,0-1 1,-2-1-1,0 1 0,1-10-96,-6 25 6,0 0 0,0 0 1,0 0-1,-1-1 0,1 1 1,-1 0-1,0 0 0,-1-1 1,1 1-1,-1 0 0,1 0 1,-1 0-1,-1-1 1,1 1-1,0 0 0,-1 0 1,0 1-1,0-1 0,0 0 1,0 1-1,-1-1 0,0 1 1,1 0-1,-1-1 0,0 2 1,-1-1-1,1 0 0,0 0 1,-1 1-1,1 0 1,-1 0-1,0 0 0,0 0 1,0 0-7,-1 1-69,0 0 0,0 1 0,0-1 0,0 1 0,0 0 0,0 1 0,0-1 1,-1 1-1,1 0 0,0 0 0,0 0 0,1 1 0,-1 0 0,0 0 0,0 0 0,1 0 1,0 1-1,-1 0 0,1 0 0,0 0 0,0 0 0,0 0 0,1 1 0,-1 0 0,1 0 1,-1 2 68,-12 23-635</inkml:trace>
  <inkml:trace contextRef="#ctx0" brushRef="#br0" timeOffset="120619.769">30210 7003 20596,'-9'-3'5706,"-34"33"-4833,31-20-687,1-3-141,1 0 0,1 0 0,-1 1 0,1 0-1,1 1 1,-1 0 0,2 1 0,-1-1 0,1 1-1,1 1 1,0-1 0,0 1 0,1 0 0,-3 9-45,8-19 0,0 0 1,0 0-1,0 1 1,0-1-1,0 0 1,0 0-1,0 0 1,0 0-1,0 0 1,0 0-1,1 0 0,-1 0 1,0 0-1,1 0 1,-1-1-1,1 1 1,-1 0-1,1 0 1,0 0-1,-1 0 1,1-1-1,0 1 1,-1 0-1,1 0 1,0-1-1,0 1 1,0-1-1,0 1 1,0-1-1,-1 1 1,1-1-1,0 1 1,0-1-1,0 0 1,0 0-1,0 1 1,0-1-1,0 0 1,0 0-1,1 0 1,-1 0-1,0 0 1,0 0-1,0 0 1,0-1-1,0 1 1,0 0-1,0-1 0,60-14 24,-53 12-21,32-11 10,-17 5-29,0 1 1,0 1-1,1 1 1,-1 1 0,1 1-1,1 1 1,-1 1-1,0 1 1,9 1 15,-32 0-5,1 0 1,-1-1 0,0 1 0,1 0-1,-1 0 1,1 1 0,-1-1 0,0 0-1,1 0 1,-1 1 0,0-1 0,1 0 0,-1 1-1,0 0 1,1-1 0,-1 1 0,0 0-1,0-1 1,0 1 0,1 0 0,-1 0-1,0 0 1,0 0 0,-1 0 0,1 0-1,0 1 1,0-1 0,0 0 0,-1 0-1,1 0 1,0 1 0,-1-1 0,0 0 0,1 1-1,-1-1 1,0 1 0,1-1 0,-1 0-1,0 1 1,0-1 0,0 1 0,0-1-1,0 0 1,-1 1 0,1-1 0,0 1-1,-1-1 1,1 0 0,-1 1 0,1-1-1,-1 0 1,0 0 0,1 1 0,-1-1 0,0 0-1,0 0 1,0 0 4,-57 63 92,47-55-47,0-1 0,-1 0 0,0-1 0,0 0 0,-1 0 0,1-1 0,-1-1 0,-1 0 0,1-1 0,-1-1 0,1 0 0,-14 1-45,4-13-913,19-2 2393</inkml:trace>
  <inkml:trace contextRef="#ctx0" brushRef="#br0" timeOffset="121039.134">30867 6990 14699,'-13'-16'8431,"-30"13"-7205,40 3-837,-6 1-312,1 0-1,0 0 0,-1 1 1,1 0-1,0 0 1,0 1-1,0 0 0,0 1 1,1 0-1,-1 0 0,1 0 1,0 1-1,0 0 1,1 0-1,-1 1 0,1 0 1,0 0-1,1 0 0,0 1 1,0 0-1,0 0 1,1 0-1,0 1 0,0-1 1,0 1-1,0 3-76,0 0 18,-1 0-1,1 1 1,1-1 0,0 1-1,1 0 1,0 0-1,1 0 1,0 1 0,1 4-18,-1-15 8,1-1 0,0 1 1,0-1-1,0 0 1,0 1-1,0-1 0,0 0 1,1 1-1,-1-1 0,0 1 1,1-1-1,-1 0 0,1 0 1,-1 1-1,1-1 0,0 0 1,-1 0-1,1 1 0,0-1 1,0 0-1,0 0 1,0 0-1,0 0 0,0 0 1,0-1-1,0 1 0,0 0 1,1 0-1,-1-1 0,0 1 1,0-1-1,1 1 0,-1-1 1,0 1-1,1-1 1,-1 0-1,0 0 0,1 1 1,-1-1-1,1 0 0,-1 0 1,0-1-1,1 1 0,-1 0 1,1 0-1,-1-1 0,0 1 1,1-1-1,0 0-8,12-6 47,-1-1-1,1 0 0,-2-1 1,1 0-1,-1-1 0,-1-1 1,0 0-1,0-1 0,-1 1 1,0-2-1,-1 0 1,-1 0-1,0-1-46,8-9 19,-1-2 1,-1 0-1,-1-1 1,-2 0-1,0-1 1,-2 0-1,3-19-19,-11 17 18,-15 36-63,-36 152-54,40-114 89,-27 131 25,36-175-65,1 0 1,-1 0-1,0 0 1,1 0-1,-1 0 0,1 1 1,0-1-1,-1 0 1,1 0-1,0 0 1,0 1-1,-1-1 1,1 0-1,0 1 1,0-1-1,1 0 1,-1 0-1,0 1 1,0-1-1,1 0 1,-1 0-1,0 1 1,1-1-1,-1 0 1,1 0-1,0 0 1,-1 0-1,1 0 0,0 0 1,0 0-1,0 0 1,-1 0-1,1 0 1,0 0-1,0 0 1,0-1-1,1 1 1,-1 0-1,0-1 1,0 1-1,0-1 1,0 1-1,1-1 1,-1 0-1,1 1 50,15-17-3195</inkml:trace>
  <inkml:trace contextRef="#ctx0" brushRef="#br0" timeOffset="132827.489">30651 6955 17380,'20'-62'9355,"-20"60"-9300,0 1 0,-1-1 0,1 1 1,0 0-1,-1-1 0,0 1 0,1 0 0,-1-1 0,0 1 1,0 0-1,0 0 0,1 0 0,-1 0 0,0 0 0,-1 0 1,1 0-1,0 0 0,0 0 0,0 0 0,0 1 0,-1-1 1,1 0-1,0 1 0,-1-1 0,1 1 0,-1 0 0,1-1 1,0 1-1,-1 0 0,1 0 0,-1 0 0,1 0 0,-1 0 1,1 0-1,0 0 0,-1 0 0,1 1 0,-1-1 0,1 1 1,0-1-1,-1 1 0,1-1 0,0 1 0,-1 0-55,-12 4 23,1 1 0,-1 1 0,1 0 0,1 0 0,-1 2 0,1-1 0,1 2 0,-1-1 0,2 2 0,-1-1 0,2 1 0,-1 1 0,1 0 0,1 0 0,0 1 0,1 0 0,-3 8-23,2-2-3,0 0-1,2 1 1,0-1-1,2 1 1,0 0-1,1 0 1,1 1-1,0-1 1,2 1 0,1-1-1,0 0 1,3 13 3,-3-30-67,0 1 0,-1-1 1,2 1-1,-1-1 1,0 0-1,1 0 0,-1 1 1,1-1-1,0 0 1,0-1-1,0 1 0,0 0 1,1 0-1,-1-1 1,1 0-1,0 1 0,-1-1 1,1 0-1,0 0 0,0 0 1,1-1-1,-1 1 1,0-1-1,0 0 0,1 0 1,-1 0-1,1 0 1,-1 0-1,1-1 0,-1 0 1,1 0-1,-1 0 1,1 0-1,-1 0 0,1-1 1,0 1 66,33-11-3621</inkml:trace>
  <inkml:trace contextRef="#ctx0" brushRef="#br0" timeOffset="134319.302">26055 8304 14939,'-78'31'6412,"57"-18"-5948,0 1 0,1 0 0,1 2 0,0 0 0,2 1 0,-1 1 0,-1 4-464,9-10 122,0 0 1,0 1 0,2 0-1,-1 1 1,2 0 0,0 0-1,1 1 1,0 0 0,1 0 0,1 0-1,0 0 1,1 1 0,0 0-1,2-1 1,0 1 0,1 0-1,1 10-122,-1-24 6,0 0 0,0 0 0,0-1-1,1 1 1,-1 0 0,1 0 0,-1 0-1,1 0 1,0-1 0,0 1-1,0 0 1,0-1 0,0 1 0,0 0-1,0-1 1,1 0 0,-1 1 0,0-1-1,1 0 1,-1 1 0,1-1 0,0 0-1,-1 0 1,1 0 0,0-1 0,-1 1-1,1 0 1,0 0 0,0-1 0,0 0-1,0 1 1,0-1 0,0 0-1,-1 0 1,1 0 0,2 0-6,67-22 44,40-35-1208,-49 22 246</inkml:trace>
  <inkml:trace contextRef="#ctx0" brushRef="#br0" timeOffset="213092.31">22962 9520 20748,'-1'5'2692,"-1"10"-2476,0 1 1,1 0-1,0-1 1,2 1 0,0-1-1,0 1 1,2-1-1,0 1 1,0-1-1,2 3-216,-4-17 2,0-1 0,1 1 0,-1 0-1,0-1 1,0 1 0,0-1 0,0 0-1,0 1 1,1-1 0,-1 0-1,0 1 1,0-1 0,0 0 0,1 0-1,-1 0 1,0 0 0,0 0-1,1-1 1,-1 1 0,0 0 0,0-1-1,0 1 1,1 0 0,-1-1-1,0 1 1,0-1 0,0 0 0,0 1-1,0-1 1,0 0 0,0 0-1,0 0 1,0 0 0,-1 1 0,1-1-1,0 0 1,0 0 0,-1 0-1,1-1 1,-1 1 0,1 0 0,-1 0-1,1 0 1,-1 0 0,0-1 0,1 1-1,-1 0 1,0 0 0,0 0-1,0-1 1,0 1 0,0-1-2,108-248-370,-83 213 343,-25 36 30,1 1 0,-1-1-1,1 1 1,-1-1 0,1 1-1,-1-1 1,1 1 0,-1-1-1,1 1 1,0-1 0,-1 1-1,1 0 1,-1-1 0,1 1-1,0 0 1,-1 0-1,1 0 1,0-1 0,-1 1-1,1 0 1,0 0 0,-1 0-1,1 0 1,0 0 0,0 0-1,-1 0 1,1 0 0,0 1-1,-1-1 1,1 0 0,0 0-1,-1 1 1,1-1 0,-1 0-1,1 0 1,0 1-1,-1-1 1,1 1 0,-1-1-1,1 1 1,-1-1 0,1 1-1,-1-1 1,1 1 0,-1-1-1,0 1 1,1-1 0,-1 1-1,0 0 1,1-1 0,-1 1-1,0 0 1,0-1 0,0 1-1,1 0 1,-1-1-1,0 2-2,12 126 1469,-12-100-1152,-3 11 21,2-31-296,-1 0 1,2 0-1,-1 0 0,1 0 0,0 0 1,1 0-1,0 0 0,0 0 0,1 0 1,0 0-1,2 6-42,5-13-139,7-10-114</inkml:trace>
  <inkml:trace contextRef="#ctx0" brushRef="#br0" timeOffset="135378.341">27264 8118 16876,'-8'-21'8412,"-9"30"-6104,-17 32-2405,15-7 202,0 1-1,3 0 0,0 1 1,-5 24-105,20-59 4,0 1 0,0-1 0,0 0 0,0 1 0,1-1-1,-1 1 1,0-1 0,1 1 0,-1 0 0,1-1 0,-1 1 0,1 0 0,0-1 0,0 1 0,0 0 0,0-1 0,0 1 0,0 0 0,0-1 0,1 1 0,-1 0 0,0-1 0,1 1 0,0-1 0,-1 1 0,1-1 0,0 1 0,0-1 0,-1 1 0,1-1 0,1 0 0,-1 1 0,0-1 0,0 0 0,0 0 0,0 0 0,1 0 0,-1 0 0,1 0 0,-1 0 0,1 0 0,-1-1 0,1 1 0,-1 0-1,1-1 1,0 1 0,-1-1 0,1 0 0,-1 0 0,1 0 0,0 1 0,0-2-4,48 2 41,-35-3-39,-1 2-1,1-1 1,0 2-1,-1 0 1,1 0-1,-1 2 1,1 0 0,-1 0-1,0 1 1,0 1-1,-1 0 1,1 1-1,-1 1 1,0 0-1,-1 1-1,-9-6 4,0 1-1,-1 0 1,1-1-1,-1 1 1,0 0-1,0 1 1,0-1-1,0 0 1,0 0-1,-1 1 0,0-1 1,1 1-1,-1 0 1,-1-1-1,1 1 1,0 0-1,-1-1 1,0 1-1,0 0 1,0 0-1,0-1 0,0 1 1,-1 0-1,0-1 1,0 1-1,0 0 1,0-1-1,-1 1 1,1-1-1,-2 3-3,-73 92 987,67-88-939,-1-1 1,0 0-1,0 0 0,-1-1 0,0 0 0,0-1 0,-1-1 0,0 1 0,-1-2 1,1 0-1,-1 0 0,0-1 0,0-1 0,0 0 0,0-1 0,-1 0 0,1-1 1,-1-1-1,1 0 0,0-1 0,-1 0 0,1-1 0,-1-1-48,-16-12-372,8-8-859</inkml:trace>
  <inkml:trace contextRef="#ctx0" brushRef="#br0" timeOffset="134603.441">26588 8245 19900,'0'0'2113,"0"0"-105,-17 15-712,6 7-335,-9 19-521,-2 7-136,-3 7-104,3 7-32,-1-1-88,6-3-24,-5-7-24,4-5-8,8-16 64,-2-8-104,12-22-904,0 0-481</inkml:trace>
  <inkml:trace contextRef="#ctx0" brushRef="#br0" timeOffset="134941.931">26280 8286 19172,'72'-43'3905,"54"20"-3012,-103 20-723,196-5 657,-216 7-793,0 1-1,0 0 1,0 0 0,0 0 0,0 0 0,0 1 0,-1 0 0,1-1 0,0 1-1,0 0 1,0 0 0,-1 0 0,1 1 0,0-1 0,-1 0 0,1 1 0,-1 0-1,0 0 1,1 0 0,-1 0 0,0 0 0,0 0 0,0 0 0,0 1 0,-1-1-1,1 1 1,-1-1 0,0 1 0,1 0 0,-1 0 0,0-1 0,0 1 0,-1 0-1,1 0 1,-1 0 0,1 0 0,-1 0 0,0 0 0,0 0 0,0 0 0,-1 0-1,1 0 1,-1 0 0,1-1 0,-2 3-34,-5 12 290,-2 0 1,0 0-1,-1-1 1,0 0-1,-1-1 1,-1 0-1,-1-1 1,-2 2-291,5-6 59,-1 0 0,2 1 0,-1 1 1,2-1-1,-1 1 0,2 1 1,-1 0-1,2 0 0,0 0 1,0 1-1,1-1 0,1 1 1,1 1-1,-1 4-59,3-16-1,1 0 0,1 0 1,-1 0-1,0 0 0,1 0 0,-1 0 1,1 0-1,0 0 0,0 0 0,0 0 0,0-1 1,1 1-1,-1 0 0,1-1 0,-1 1 1,1-1-1,0 1 0,0-1 0,0 0 0,1 0 1,-1 0-1,0 0 0,1 0 0,-1-1 1,1 1-1,-1-1 0,1 1 0,0-1 1,0 0-1,0 0 0,0 0 0,0-1 0,0 1 1,0-1 0,7 2-173,-1-1 0,1 0 0,-1 0 0,1-1 0,-1 0 0,1-1 0,-1 0 0,1-1 0,-1 0 0,6-2 173,19-8-1899</inkml:trace>
  <inkml:trace contextRef="#ctx0" brushRef="#br0" timeOffset="218188.072">26632 9327 17780,'2'2'9677,"-3"41"-9185,-2-24-322,0-10-119,1 1-1,0 0 1,1 0 0,0 0-1,1 0 1,0 0 0,1 1 0,0-1-1,0 0 1,1-1 0,0 1-1,1 0 1,3 9-51,-3-18 6,-1 1 0,1-1 0,-1 0 0,1 0 0,0 0 0,0 0 0,-1 0 0,1 0-1,0-1 1,0 0 0,0 1 0,0-1 0,0 0 0,0 0 0,-1-1 0,1 1 0,0 0 0,0-1 0,0 0 0,0 0-1,-1 0 1,1 0 0,0 0 0,-1 0 0,1-1 0,-1 1 0,1-1 0,-1 0 0,0 0 0,0 0 0,0 0 0,0 0 0,0 0-1,0 0 1,0-1 0,-1 1 0,1-1-6,-2 2 1,163-153 143,-162 152-145,1 0 0,-1 1 0,1-1 0,0 1-1,0-1 1,0 1 0,0 0 0,0 0 0,0 0 0,0 0 0,0 0-1,0 0 1,0 1 0,0-1 0,1 1 0,-1-1 0,0 1 0,0 0-1,1 0 1,-1 0 0,0 0 0,1 0 0,-1 1 0,0-1 0,0 0-1,0 1 1,1 0 0,-1 0 0,0 0 0,0 0 0,0 0-1,0 0 1,0 0 0,0 0 0,-1 1 0,1-1 1,2 7 2,-1-1-1,0 1 1,0-1 0,-1 1 0,0 0 0,0 0-1,-1 0 1,0 0 0,0 0 0,-1 0 0,0 1-1,0-1 1,-1 0 0,0 0 0,-1 1-2,0 56 269,18-61-29,71-98-25,-77 83-209,-4 2-7,0-1 0,1 1 0,0 0 0,1 1 0,-1 0 0,2 0 0,-1 0 0,1 1 0,1 1 0,-1-1 0,1 2 0,0-1 0,0 1 0,1 1 0,-1 0 0,1 0-1,0 1 1,0 0 0,4 1 1,-12 3-3,-1 1-1,1-1 0,-1 1 1,1 0-1,-1 0 0,1 0 0,-1 0 1,0 0-1,0 1 0,0-1 1,0 1-1,-1-1 0,1 1 1,-1 0-1,1 0 0,-1-1 0,0 1 1,0 0-1,0 0 0,-1 0 1,1 0-1,-1 0 0,1 1 0,-1-1 1,0 0-1,0 0 0,0 0 1,-1 0-1,1 0 0,-1 0 1,0 0-1,0 0 0,0 0 0,0 0 1,0 0-1,-2 2 4,1 4-12,-1 1 1,0-1-1,0 0 0,-1 0 0,0 0 1,-1-1-1,0 1 0,0-1 1,-1 0-1,0-1 0,0 1 0,-1-1 1,0-1-1,-6 6 12,-9-8-819,2-10-841</inkml:trace>
  <inkml:trace contextRef="#ctx0" brushRef="#br0" timeOffset="218437.651">27162 9020 18284,'-6'9'2024,"2"6"361,-2-1-1233,0 8-576,2 0-192,2 0-336,2 0-656</inkml:trace>
  <inkml:trace contextRef="#ctx0" brushRef="#br0" timeOffset="218781.357">27419 9255 16996,'-12'151'8282,"5"-101"-7672,3 1-1,2 0 1,2 0-1,3 0 1,5 26-610,22 103 503,-40-212 240,4-6-687,2-1 0,1 1 0,1-1 0,3 0 1,1 1-1,2-1 0,1 1 0,7-22-56,46-101-66,-55 155 59,0 1 1,0-1-1,1 1 0,-1 0 1,1-1-1,1 2 0,-1-1 1,1 0-1,-1 1 1,1 0-1,1 0 0,-1 0 1,0 1-1,1 0 0,0 0 1,0 0-1,0 1 0,0 0 1,0 0-1,0 0 1,0 1-1,1 0 0,-1 0 1,1 0-1,0 1 7,-5 0-4,0 0 0,0 0-1,0 0 1,0 0 0,0 1 0,0-1 0,0 0 0,0 1-1,0 0 1,-1-1 0,1 1 0,0 0 0,0 0-1,-1 0 1,1 0 0,0 0 0,-1 0 0,1 1-1,-1-1 1,1 1 0,-1-1 0,0 1 0,0-1 0,1 1-1,-1 0 1,0-1 0,-1 1 0,1 0 0,0 0-1,0 0 1,-1 0 0,1 0 0,-1-1 0,0 1-1,1 0 1,-1 0 0,0 0 0,0 0 0,0 0 0,-1 0-1,1 0 1,0 0 0,-1 2 4,-4 9-2,-1 1 0,-1-1 0,0 0 1,-1 0-1,0-1 0,0 0 0,-2-1 0,-2 3 2,-12 16 48,23-28-44,-6 9 33,-1-1 1,0 0-1,0 0 0,-1-1 0,0 0 0,-1-1 0,0 0 0,0 0 0,-1-1 0,-7 4-37,18-11-17,-1 1 1,0-1-1,1 1 1,-1-1-1,0 1 1,0-1-1,1 0 0,-1 1 1,0-1-1,0 0 1,0 0-1,0 0 0,0 0 1,1 0-1,-1 0 1,0 0-1,0 0 0,0 0 1,0 0-1,1 0 1,-1 0-1,0-1 0,0 1 1,0 0-1,0 0 1,1-1-1,-1 1 0,0-1 1,1 1-1,-1-1 1,0 1-1,1-1 1,-1 1-1,0-1 0,1 0 1,-1 1-1,1-1 1,-1 0-1,1 0 0,-1 1 1,1-1-1,0 0 1,-1 0-1,1 1 0,0-1 1,0 0-1,-1 0 1,1 0-1,0 0 0,0 0 1,0 1-1,0-1 1,0 0-1,0 0 0,1 0 1,-1 0-1,0 1 1,0-1-1,0 0 0,1 0 1,-1 0-1,0 1 1,1-1-1,-1 0 1,1 0-1,-1 1 0,1-1 1,-1 0-1,1 1 1,0-1 15,9-27-1752</inkml:trace>
  <inkml:trace contextRef="#ctx0" brushRef="#br0" timeOffset="219416.235">27860 9282 20684,'-30'130'4512,"30"-130"-4502,-1 1 1,1 0-1,0-1 1,0 1-1,-1-1 0,1 1 1,0 0-1,0-1 0,0 1 1,0 0-1,0-1 1,0 1-1,0 0 0,0-1 1,0 1-1,0-1 0,1 1 1,-1 0-1,0-1 1,0 1-1,0-1 0,1 1 1,-1 0-1,0-1 1,1 1-1,-1-1 0,1 1 1,-1-1-1,0 1 0,1-1 1,-1 0-1,1 1 1,-1-1-1,1 1 0,0-1 1,-1 0-1,1 0 0,-1 1 1,1-1-1,0 0 1,-1 0-1,1 0 0,-1 1 1,1-1-1,0 0 0,-1 0 1,1 0-1,0 0 1,-1 0-1,1 0 0,0-1 1,-1 1-1,1 0 0,-1 0 1,1 0-1,0 0 1,-1-1-1,1 1 0,-1 0 1,1-1-1,-1 1 1,1 0-1,-1-1 0,1 1-10,33-29 194,46-85-60,-81 114-136,1 0 0,0 1 0,-1-1 0,1 0 1,0 1-1,0-1 0,0 0 0,-1 1 0,1-1 0,0 0 0,0 1 0,0-1 0,0 1 0,0-1 0,0 0 0,0 1 0,0-1 0,0 1 0,0-1 0,0 0 0,0 1 1,0-1-1,0 0 0,0 1 0,0-1 0,0 1 0,0-1 0,1 0 0,-1 1 0,0-1 0,0 0 0,0 1 0,1-1 0,-1 0 0,0 1 0,0-1 0,1 0 0,-1 0 1,0 1-1,1-1 0,-1 0 0,0 0 0,1 1 0,-1-1 0,0 0 0,1 0 0,-1 0 0,0 0 0,1 0 0,-1 0 0,1 0 0,-1 1 0,0-1 0,1 0 0,-1 0 1,1 0-1,-1-1 2,-8 50-79,-3 96 435,11-144-343,0 0 0,0 0 0,0 0-1,0 0 1,0 0 0,0 0 0,0 0 0,0 0 0,1 0 0,-1-1-1,0 1 1,1 0 0,-1 0 0,1 0 0,-1 0 0,1-1 0,-1 1 0,1 0-1,-1 0 1,1-1 0,0 1 0,-1 0 0,1-1 0,0 1 0,0-1-1,-1 1 1,1-1 0,0 1 0,0-1 0,0 0 0,0 1 0,0-1 0,0 0-1,-1 0 1,1 0 0,0 1 0,0-1 0,0 0 0,0 0 0,0 0-1,0-1 1,0 1 0,0 0 0,0 0 0,0 0 0,0-1 0,-1 1-1,1 0 1,0-1 0,0 1 0,0-1 0,-1 1 0,1-1 0,0 0-13,43-38 311,163-237-65,-188 244-250,0-1-1,-2-1 0,-2-1 1,-1 0-1,-2-1 0,-1 0 1,-2 0-1,3-26 5,-7 24-79,-10 55-46,-10 35 122,-20 37 167,22-62-38,1 2 1,2 0-1,0 0 0,3 1 1,0-1-1,2 2 0,-1 14-126,6-38 9,0-1-1,0 1 1,0 0-1,1 0 1,0 0-1,0 0 1,1-1-1,-1 1 1,2 0-1,-1-1 1,1 0-1,0 0 1,0 1-1,1-2 1,-1 1-1,1 0 1,1-1-1,-1 0 0,1 0 1,0 0-1,0 0 1,0-1-1,1 0 1,-1 0-1,1 0 1,0-1-1,0 0 1,5 2-9,107 24-91,-117-28 19,-4-3 4,-83-52 61,63 42 87,1-1 0,1-1 1,0 0-1,0-2 0,2 0 0,0-1 0,1-1 1,1-1-1,-9-12-80,24 28 22,-1 0 0,1 0 1,0 0-1,0-1 0,1 1 1,-1 0-1,1-1 0,-1 1 1,1-1-1,0 1 0,0-1 1,1 0-1,-1 1 0,1-1 0,0 0 1,0 1-1,0-1 0,0-3-22,62 4-48,33 10-137,-34-7-1038</inkml:trace>
  <inkml:trace contextRef="#ctx0" brushRef="#br0" timeOffset="215397.281">23800 9775 17260,'1'-3'484,"0"1"-276,0 1 0,0-1 1,-1 1-1,1-1 0,0 1 1,-1-1-1,1 1 0,-1-1 1,1 0-1,-1 1 0,0-1 1,0 0-1,0 1 0,0-1 1,0 0-1,0 1 0,0-1 0,-1 0 1,1 1-1,0-1 0,-1 0 1,1 1-1,-1-1 0,0 1 1,0-1-1,1 1 0,-1-1 1,0 1-1,0 0 0,-1-1 1,1 1-1,0 0 0,0 0 1,0 0-1,-1 0 0,1 0 1,-1 0-1,1 0 0,-2 0-208,-1 0 67,0 1 0,-1-1 0,1 1-1,0 1 1,-1-1 0,1 1 0,0-1 0,-1 1-1,1 1 1,0-1 0,0 0 0,0 1-1,0 0 1,0 0 0,0 0 0,1 0 0,-1 1-1,1 0 1,-1-1 0,1 1 0,0 0 0,0 1-1,0-1 1,1 0 0,-1 1 0,-1 2-67,-47 107 114,39 1 109,12-115-220,0 0 1,0 0-1,1 1 0,-1-1 0,0 0 1,1 1-1,-1-1 0,0 0 1,1 1-1,-1-1 0,1 1 1,-1-1-1,1 1 0,-1-1 1,1 1-1,0-1 0,-1 1 0,1-1 1,0 1-1,-1 0 0,1-1 1,0 1-1,0 0 0,-1-1 1,1 1-1,0 0 0,0 0 0,-1 0 1,1 0-1,0 0 0,0 0 1,-1 0-1,1 0 0,0 0 1,0 0-1,-1 0 0,1 1 0,0-1 1,0 0-1,-1 1 0,1-1 1,0 0-1,-1 1 0,1-1 1,0 0-1,-1 1 0,1-1 1,-1 1-1,1 0 0,-1-1 0,1 1 1,-1-1-1,1 1 0,-1 0 1,0-1-1,1 1 0,-1 0 1,0-1-1,1 1 0,-1 0 0,0 0 1,0-1-1,0 1 0,0 0 1,0 0-4,35-52 110,-2-2 1,-3-1 0,-2-1-1,7-25-110,95-306 99,-122 368-128,-3 25-44,-4 34-31,-1-36 111,-6 134 131,-6-1 0,-16 56-138,27-191-394,1-3-557</inkml:trace>
  <inkml:trace contextRef="#ctx0" brushRef="#br0" timeOffset="216063.298">24203 9559 10410,'-8'24'10848,"-12"10"-7384,4-6-2690,5-10-664,1 1 0,2-1-1,0 1 1,0 1 0,2 0 0,0-1-1,2 2 1,0-1 0,1 1 0,1 5-110,2-25 7,0 0 1,1 0 0,-1 0-1,0 0 1,1 0 0,-1 0-1,1 0 1,-1 0-1,1 0 1,0 0 0,-1 0-1,1-1 1,0 1 0,-1 0-1,1-1 1,0 1 0,0 0-1,0-1 1,0 1-1,0-1 1,-1 1 0,1-1-1,0 1 1,0-1 0,0 0-1,0 0 1,0 1 0,0-1-1,1 0 1,-1 0-1,0 0 1,0 0 0,0 0-1,0 0 1,0 0 0,0-1-1,0 1 1,0 0 0,0 0-1,0-1 1,0 1-1,0-1 1,0 1 0,-1-1-1,1 1 1,0-1 0,0 0-1,0 1 1,-1-1 0,1 0-1,0 0 1,0 1 0,-1-1-1,1 0 1,-1 0-1,1 0 1,-1 0 0,1 0-1,-1 0 1,0 0 0,1 0-1,-1 0 1,0 0 0,0 0-1,0 0 1,0 0-8,20-26 145,-2-1 1,-1 0-1,-1-1 1,-2-1-1,-1 0 1,-1-1-1,-2-1 1,-1 0-1,4-25-145,-10 37 116,-2 16-24,-2 8-37,0-1-53,-9 36 33,2 1 0,1 0 0,2 0-1,1 24-34,4-63 2,0-1-1,0 1 0,-1 0 0,1 0 1,0 0-1,0 0 0,0-1 0,0 1 1,0 0-1,0 0 0,0 0 0,0 0 1,0 0-1,0-1 0,1 1 0,-1 0 1,0 0-1,0 0 0,1-1 0,-1 1 1,1 0-1,-1 0 0,1-1 0,-1 1 1,1 0-1,-1-1 0,1 1 0,0 0 1,-1-1-1,1 1 0,0-1 0,-1 1 1,1-1-1,0 0 0,0 1 0,0-1 1,-1 0-1,1 1 0,0-1 0,0 0 1,0 0-1,0 0 0,-1 0 0,1 0 1,0 0-1,0 0 0,0 0 0,0 0-1,37-26 58,-11-3-18,-2-1 1,-1-2-1,-2 0 1,-1-1-1,-1-2 1,9-24-41,-28 59-1,-1 0 0,0 1 0,1-1 0,-1 0 1,0 0-1,1 0 0,-1 0 0,0 0 1,1 1-1,-1-1 0,0 0 0,1 0 0,-1 0 1,0 0-1,1 0 0,-1 0 0,0 0 1,1 0-1,-1 0 0,0-1 0,1 1 1,-1 0-1,0 0 0,1 0 0,-1 0 0,0 0 1,1 0-1,-1-1 0,0 1 0,0 0 1,1 0-1,-1-1 0,0 1 0,0 0 0,1 0 1,-1-1-1,0 1 0,0 0 0,0-1 1,1 1-1,-1 0 0,0-1 0,0 1 0,0-1 1,-2 37-25,-44 181 651,46-216-621,-1 0-1,1-1 0,0 1 0,0-1 0,-1 1 0,1 0 1,0-1-1,0 1 0,0 0 0,0-1 0,0 1 0,0 0 1,0-1-1,0 1 0,0 0 0,0-1 0,0 1 1,0 0-1,1-1 0,-1 1 0,0 0 0,0-1 0,1 1 1,-1-1-1,0 1 0,1-1 0,-1 1 0,1-1 1,-1 1-1,1-1 0,-1 1 0,0-1 0,1 1 0,0-1 1,-1 0-1,1 1 0,-1-1 0,1 0 0,0 1 0,-1-1 1,1 0-1,-1 0 0,1 0 0,0 0 0,-1 1 1,1-1-1,0 0 0,-1 0 0,1 0 0,0 0 0,-1 0 1,1-1-1,0 1 0,-1 0 0,1 0 0,0 0 0,-1-1 1,1 1-1,-1 0 0,1-1 0,-1 1 0,1 0 1,0-1-1,-1 1 0,1-1 0,-1 1 0,1 0 0,-1-1-4,37-36 106,96-209 90,-108 211-199,-25 34 2,0 1 0,1-1 0,-1 1 0,0-1 0,1 1 0,-1-1 0,1 1 0,-1 0-1,1-1 1,-1 1 0,1 0 0,-1-1 0,1 1 0,-1 0 0,1 0 0,-1 0 0,1-1 0,-1 1 0,1 0 0,0 0-1,-1 0 1,1 0 0,-1 0 0,1 0 0,-1 0 0,1 0 0,0 0 0,-1 0 0,1 1 0,-1-1 0,1 0 0,-1 0-1,1 0 1,-1 1 0,1-1 0,-1 0 0,1 1 0,-1-1 0,1 0 0,-1 1 0,1-1 0,-1 1 0,0-1 0,1 0-1,-1 1 1,0-1 0,1 1 0,-1-1 0,0 1 0,0-1 0,1 1 0,-1 0 0,0-1 0,0 1 0,0-1 0,0 1-1,0-1 1,0 1 0,0 0 0,0-1 0,0 1 0,0-1 0,0 1 0,0 0 1,2 19-17,-1 0 0,-1 0 0,-1 0 1,-1 0-1,-1 0 0,0-1 0,-3 5 17,4-8 0,-20 113 42,23-129-56,-1-1 1,0 1-1,1 0 1,-1 0 0,0 0-1,1 0 1,-1 0-1,1 0 1,-1 0-1,1 0 1,-1 0-1,0 0 1,1 0-1,-1 0 1,1 0 0,-1 1-1,0-1 1,1 0-1,-1 0 1,0 0-1,1 0 1,-1 1-1,0-1 1,1 0 0,-1 0-1,0 1 1,1-1-1,-1 0 1,0 1-1,0-1 1,1 0-1,-1 1 1,0-1 0,0 0-1,0 1 1,1-1-1,-1 0 1,0 1-1,0-1 1,0 1-1,0-1 1,0 0-1,0 1 1,0-1 0,0 1-1,0-1 1,0 1-1,0-1 1,0 0-1,0 1 1,0-1-1,0 1 1,0-1 0,-1 0-1,1 1 1,0-1-1,0 0 1,0 1-1,-1-1 14,10-20-2151,9-2-2211</inkml:trace>
  <inkml:trace contextRef="#ctx0" brushRef="#br0" timeOffset="216441.431">24809 9273 21101,'-4'6'3676,"-3"10"-3349,1 1 0,1 0-1,0 0 1,2 0 0,0 0-1,1 1 1,0-1 0,1 1 0,2 0-1,0 3-326,-2 5 109,1-24-107,-1-1 1,0 1-1,0 0 1,1-1-1,-1 1 1,1 0-1,-1 0 1,1-1 0,0 1-1,0 0 1,-1 0-1,1-1 1,1 1-1,-1 0 1,0 0-1,0-1 1,1 1-1,-1 0 1,1 0 0,-1-1-1,1 1 1,0 0-1,0-1 1,-1 1-1,1-1 1,0 1-1,0-1 1,1 1-1,-1-1 1,0 0 0,0 0-1,1 0 1,-1 1-1,1-1 1,-1 0-1,1-1 1,-1 1-1,1 0 1,0 0-1,-1-1 1,1 1-1,0-1 1,-1 1 0,1-1-1,0 0 1,0 0-1,0 0 1,-1 0-1,1 0 1,0 0-1,0 0 1,-1 0-1,1-1 1,0 1-3,37-20 11,-27 13-15,0 1 1,0 0-1,0 1 1,1 0 0,0 1-1,0 1 1,0 0-1,0 0 1,10 0 3,-20 2-2,1 1 0,-1-1 0,0 0 1,1 1-1,-1 0 0,0 0 0,1 0 0,-1 0 0,0 0 1,1 1-1,-1 0 0,0-1 0,1 1 0,-1 0 0,0 1 1,0-1-1,0 0 0,0 1 0,0 0 0,0 0 0,0 0 0,-1 0 1,1 0-1,-1 0 0,0 1 0,1-1 0,-1 1 0,0 0 1,0-1-1,-1 1 0,1 0 0,0 0 0,-1 0 0,0 1 0,0-1 1,0 0-1,0 0 0,0 1 0,0 2 2,-6 4 76,1 0-1,-2 0 1,1-1-1,-1 0 1,0 0-1,-1 0 1,0-1-1,-1 0 1,0 0-1,0-1 1,0 0-1,-1 0 1,0-1 0,0 0-1,-1-1 1,1 0-1,-1 0 1,-1-1-1,1-1 1,0 1-1,-1-2 1,0 1-1,1-1 1,-1-1-1,-4 0-75,-31-13-1170,45 12-356</inkml:trace>
  <inkml:trace contextRef="#ctx0" brushRef="#br0" timeOffset="216864.742">25162 9166 21541,'0'0'1361,"0"3"169,0 14-1224,-1 0-1,-1 0 1,-1 0 0,0 0 0,-1-1-1,-1 1 1,0-1 0,-2 1-306,-5 23 212,11-38-207,-8 25 54,1 1-1,1 0 1,1 0-1,2 1 0,1 0 1,1 11-59,1-39 4,1 1-1,-1-1 1,1 1-1,0-1 1,-1 0 0,1 1-1,0-1 1,0 1 0,0-1-1,0 1 1,0 0 0,1-1-1,-1 0 1,0 1 0,1-1-1,-1 1 1,1-1 0,-1 1-1,1-1 1,0 0 0,0 1-1,0-1 1,-1 0 0,1 0-1,0 0 1,0 0 0,1 0-1,-1 0 1,0 0 0,0 0-1,0 0 1,1 0 0,-1 0-1,0-1 1,1 1-1,-1-1 1,1 1 0,-1-1-1,0 1 1,1-1 0,-1 0-1,1 0 1,-1 0 0,1 0-1,-1 0 1,1 0 0,-1 0-1,1 0 1,-1-1 0,1 1-1,-1 0 1,1-1 0,-1 1-1,1-1 1,-1 0 0,0 1-1,0-1 1,1 0 0,-1 0-1,0 0 1,0 0 0,1 0-4,51-38 73,65-33-14,-117 72-60,1-1 1,-1 1 0,0-1 0,1 1 0,-1 0 0,0-1-1,1 1 1,-1 0 0,1 0 0,-1 0 0,0 0-1,1 0 1,-1 0 0,1 1 0,-1-1 0,0 0 0,1 1-1,-1-1 1,0 1 0,0-1 0,1 1 0,-1 0-1,0-1 1,0 1 0,0 0 0,0 0 0,0 0 0,0 0-1,0 0 1,0 0 0,0 0 0,0 0 0,0 0 0,-1 1-1,1-1 1,0 0 0,-1 0 0,1 1 0,-1-1 0,8 63 125,-5-28 227,-3-35-339,1-1-1,-1 1 1,0 0-1,1-1 0,-1 1 1,1 0-1,-1-1 0,1 1 1,-1-1-1,1 1 1,-1-1-1,1 1 0,0-1 1,-1 1-1,1-1 1,0 1-1,-1-1 0,1 0 1,0 0-1,-1 1 0,1-1 1,0 0-1,0 0 1,0 0-1,-1 0 0,1 0 1,0 0-1,0 0 1,-1 0-1,1 0 0,0 0 1,0 0-1,-1 0 0,1 0 1,0-1-1,0 1 1,-1 0-1,1-1 0,0 1 1,-1-1-1,1 1 1,0 0-1,-1-1 0,1 1 1,-1-1-1,1 0 0,-1 1 1,1-1-1,-1 1 1,1-1-1,-1 0 0,0 1 1,1-1-1,-1 0 1,0 0-1,1 1 0,-1-1-12,0 0 1,63-65 271,-51 51-268,1 0-1,1 0 0,0 2 0,1 0 0,0 0 0,1 1 0,0 1 0,1 1 0,1 0 0,6-2-3,-22 11-15,0-1-1,0 1 1,0 0 0,-1 0 0,1 0-1,0 1 1,0-1 0,0 0 0,0 1-1,0-1 1,1 1 0,-1 0 0,0 0-1,0 0 1,0 0 0,0 0 0,0 0-1,0 0 1,0 1 0,0-1 0,1 1-1,-1-1 1,0 1 0,-1 0-1,1 0 1,0 0 0,0 0 0,0 0-1,0 0 1,-1 1 0,1-1 0,-1 0-1,1 1 1,-1-1 0,1 1 0,-1 0-1,0 0 1,0-1 0,0 1 0,0 0-1,0 0 1,0 0 0,0 0 0,-1 0-1,1 0 1,-1 0 0,1 0 0,-1 0-1,0 0 1,0 3 15,-1 0-143,0 0 0,-1 1-1,1-1 1,-1 0 0,0 0 0,0 0-1,-1 0 1,0-1 0,0 1 0,0-1 0,0 1-1,-1-1 1,1 0 0,-1 0 0,-1 0 143,-15 6 1632</inkml:trace>
  <inkml:trace contextRef="#ctx0" brushRef="#br0" timeOffset="217114.03">25652 9196 20468,'0'0'1873,"0"0"879,0 1-1751,-10 34-193,9-17-416,1-1-160,0-5-144,6-1-840</inkml:trace>
  <inkml:trace contextRef="#ctx0" brushRef="#br0" timeOffset="217423.339">25930 9445 19828,'-30'49'5331,"29"-48"-4953,1-1-231,4 3-88,9 9-64,-2 2 0,1-1 0,-2 2-1,0-1 1,-1 1 0,0 1 0,-1 0 0,-1 0 0,0 0 0,-1 1 0,-1 0 0,-1 0-1,0 1 1,-1 4 5,-2-21 1,7 33 288,-1 1 0,-1-1-1,-2 1 1,-1 0 0,-2 0 0,-2 7-289,-23 39 1243,24-79-1215,-1-1 0,0 1 0,1-1 0,-1 1 0,0-1 1,0 1-1,0-1 0,0 0 0,-1 1 0,1-1 0,0 0 1,0 0-1,-1 0 0,1 0 0,-1 0 0,1 0 1,-1-1-1,1 1 0,-1 0 0,1-1 0,-1 1 0,0-1 1,1 1-1,-1-1 0,0 0 0,0 0 0,1 0 0,-1 0 1,0 0-1,1 0 0,-1 0 0,0-1 0,1 1 1,-1 0-1,0-1 0,1 0 0,-1 1 0,1-1 0,-1 0 1,1 0-1,-1 0 0,1 0 0,-1 0 0,1 0 0,0 0 1,0 0-1,-1-1-28,-6-7 27,0 0 0,1 0 0,0-1 0,0 0 0,1 0-1,1-1 1,0 1 0,0-1 0,1 0 0,0-1 0,1 1 0,0-1 0,1 0 0,0 1 0,1-1 0,1 0 0,-1 0 0,2 0 0,0-1-27,1 2-61,0 0-1,1 0 1,0 1-1,1-1 1,1 1 0,-1 0-1,1 0 1,1 1 0,0 0-1,0 0 1,1 0 0,0 0-1,0 1 1,7-5 61,18-16-875</inkml:trace>
  <inkml:trace contextRef="#ctx0" brushRef="#br0" timeOffset="227030.162">24245 10505 15155,'-56'-12'7245,"3"34"-5288,-31 62-1561,73-73-296,1 1-1,1 0 1,0 0 0,0 1-1,1 0 1,1 1-1,0-1 1,1 1-1,1 1 1,0-1 0,1 1-1,0 0 1,1 0-1,1 0 1,0 12-100,2-25 1,0 1 0,0-1 0,0 0 0,0 0 0,0 1 0,1-1 0,-1 0 0,1 0 0,0 0 0,0 1 0,0-1 0,0 0 0,0 0 0,0 0 0,0-1 0,1 1 0,-1 0 1,1 0-1,-1-1 0,1 1 0,0-1 0,-1 1 0,1-1 0,0 0 0,0 1 0,0-1 0,0 0 0,0 0 0,0-1 0,0 1 0,1 0 0,-1-1 0,0 1 0,0-1 0,1 0 0,-1 0 0,0 0 0,0 0 0,1 0 0,-1 0 0,0 0 0,0-1 0,1 1 0,-1-1-1,13-8 21,0 0 1,0-1-1,-1-1 0,-1 0 0,0-1 0,-1 0 0,0-1 1,0-1-1,-2 1 0,0-2 0,0 1 0,-1-2 0,-1 1 1,-1-1-1,5-12-21,4-6 57,-2-1 0,0 0 0,-3-1 0,-1-1 0,-2 1 0,-1-1 0,-2-1 0,0-27-57,-10 64 525,-10 113-305,10-67-196,-2 156 248,8-198-332,-1 0 20,0-1 1,0 0-1,0 0 0,0 0 0,0 0 1,1 1-1,-1-1 0,1 0 0,-1 0 1,1 0-1,0 0 0,0 0 0,0 0 1,0 0-1,0-1 0,0 1 0,1 0 1,-1-1-1,0 1 0,1 0 0,0-1 0,1 2 40,7-6-3191</inkml:trace>
  <inkml:trace contextRef="#ctx0" brushRef="#br0" timeOffset="227667.961">24549 10461 17140,'0'0'2735,"0"0"68,-6 5-33,-37 74-2051,43-78-951,-3-9 2647,9-27-2394,-5 36-20,-1-1-1,0 0 0,1 0 0,-1 0 0,1 1 0,-1-1 0,0 0 1,1 0-1,-1 0 0,1 0 0,-1 0 0,1 0 0,-1 1 1,0-1-1,1 0 0,-1 0 0,1 0 0,-1-1 0,1 1 0,-1 0 1,1 0-1,-1 0 0,0 0 0,1 0 0,-1 0 0,1-1 1,-1 1-1,0 0 0,1 0 0,-1-1 0,0 1 0,1 0 0,-1-1 1,0 1-1,1 0 0,-1-1 0,0 1 0,0 0 0,1-1 1,-1 1-1,0 0 0,0-1 0,0 1 0,1-1 0,-1 1 0,0-1 1,0 1-1,0 0 0,0-1 0,0 1 0,0-1 0,0 1 0,-25 204 14,26-205-12,-1 0 0,0 0 0,1 0 0,-1 0 0,1 1 0,-1-1 0,1 0 0,-1 0 0,1 0 0,0 1 0,-1-1 0,1 0 0,0 1 0,-1-1 1,1 1-1,0-1 0,0 1 0,0-1 0,0 1 0,-1-1 0,1 1 0,0 0 0,0-1 0,0 1 0,0 0 0,0 0 0,0 0 0,0 0 0,0 0 0,0 0 0,0 0 0,0 0 0,0 0 1,0 0-1,0 1 0,0-1 0,0 0 0,-1 1 0,1-1 0,0 0 0,0 1 0,0-1 0,0 1 0,-1 0 0,1-1 0,0 1 0,0 0 0,-1-1 0,1 1 0,-1 0 0,1 0 0,0-1 1,-1 1-1,1 0 0,-1 0 0,0 0 0,1 0 0,-1 0 0,0 0 0,0-1 0,1 1 0,-1 0 0,0 0 0,0 0 0,0 1-2,23-95 111,5-55-19,-28 147-55,0 1 3,-17 17-7,13-11-32,1 1 0,1 0 0,-1 0-1,1 0 1,1 1 0,-1-1 0,1 0-1,0 1 1,1-1 0,0 1-1,0 5 0,1-12-2,0 0-1,1 0 0,-1-1 0,0 1 1,1 0-1,-1 0 0,0-1 0,1 1 1,-1-1-1,1 1 0,-1-1 0,1 0 1,-1 1-1,1-1 0,-1 0 0,1 0 1,-1 0-1,1 0 0,-1 0 0,1-1 0,-1 1 1,1 0-1,-1-1 0,1 1 0,-1-1 1,0 1-1,1-1 0,-1 0 0,0 1 1,1-1-1,-1 0 0,0 0 0,0 0 1,0 0-1,0 0 0,1-1 3,1 1-55,40-24-1864,-21 9 22</inkml:trace>
  <inkml:trace contextRef="#ctx0" brushRef="#br0" timeOffset="225582.427">30579 8990 10594,'48'-82'15063,"-47"81"-13801,-1 1-423,-1 3-327,-42 146 107,13-67-524,30-83-93,1 1 0,-1 0 0,0 0 0,1 0 0,-1 0 0,1 0 1,-1 0-1,1 0 0,-1 0 0,0 0 0,1 0 0,-1 0 0,1 0 1,-1 0-1,0 1 0,1-1 0,-1 0 0,1 0 0,-1 0 0,0 1 1,1-1-1,-1 0 0,0 0 0,1 1 0,-1-1 0,0 0 1,1 0-1,-1 1 0,0-1 0,0 0 0,0 1 0,1-1 0,-1 1 1,0-1-1,0 0 0,0 1 0,0-1 0,1 1 0,-1-1 0,0 0 1,0 1-1,0-1 0,0 1 0,0-1 0,0 0 0,0 1 1,0-1-1,0 1 0,-1-1 0,1 1 0,0-1 0,0 0 0,0 1 1,0-1-1,0 0 0,-1 1 0,1-1 0,0 1 0,0-1 0,-1 0 1,1 0-1,0 1 0,-1-1-2,30-24 91,128-137 31,-157 160-124,0 0 0,1 0 0,-1 0 1,0 0-1,1 0 0,-1 0 1,1 0-1,-1 1 0,1-1 0,-1 0 1,1 0-1,0 0 0,-1 1 1,1-1-1,0 0 0,-1 1 0,1-1 1,0 1-1,0-1 0,0 1 1,0-1-1,-1 1 0,1 0 0,0-1 1,0 1-1,0 0 0,0 0 0,0 0 1,0 0-1,0-1 0,0 1 1,0 0-1,0 1 0,0-1 0,0 0 1,0 0-1,0 0 0,-1 1 1,1-1-1,0 0 0,0 1 0,0-1 1,0 0-1,0 1 0,-1 0 1,1-1-1,0 1 0,0-1 0,-1 1 1,1 0-1,0-1 0,-1 1 1,1 0-1,-1 0 0,1 0 0,-1-1 1,1 1-1,-1 0 0,1 0 2,-37 120-107,10-54 173,26-64-42,0-3 0,17-11-631,-2-7-657</inkml:trace>
  <inkml:trace contextRef="#ctx0" brushRef="#br0" timeOffset="226000.961">30995 8855 28190,'-9'16'399,"-4"17"-398,12-31-1,0 0 0,1 0 0,-1 0-1,1-1 1,-1 1 0,1 0 0,0 0 0,0 0-1,0 0 1,0 0 0,0 0 0,1-1 0,-1 1 0,0 0-1,1 0 1,-1 0 0,1-1 0,0 1 0,0 0-1,-1 0 1,1-1 0,0 1 0,1-1 0,-1 1 0,0-1-1,0 1 1,1-1 0,-1 0 0,1 1 0,44 0 22,-43-3-23,0 0-1,0 0 1,0 1-1,0 0 1,0-1-1,0 1 1,1 0-1,-1 1 1,0-1-1,0 0 0,0 1 1,0 0-1,0 0 1,0 0-1,0 0 1,0 0-1,-1 0 1,1 1-1,0 0 1,-1-1-1,1 1 0,-1 0 1,1 0-1,-1 0 1,0 1-1,0-1 1,0 0-1,0 1 1,0-1-1,-1 1 0,1 0 1,-1 0-1,0-1 1,0 1-1,0 0 1,0 0-1,0 0 1,0 0-1,-1 0 1,0 1-1,1-1 0,-1 0 1,0 0-1,-1 1 2,0 2 58,0 1-1,-1-1 1,1 1-1,-2-1 1,1 1-1,-1-1 1,0 0-1,0 0 1,0-1-1,-1 1 0,0-1 1,0 1-1,-1-1 1,0 0-1,1-1 1,-1 1-1,-1-1 1,1 0-1,-1 0 1,0-1-1,1 0 0,-2 0 1,1 0-1,-6 2-57,8-5 4,1 0-1,-1 0 1,0-1-1,0 1 1,0-1-1,0 0 1,1 0-1,-1 0 1,0 0-1,1-1 1,-1 1-1,1-1 1,-1 0-1,1 0 1,0-1-1,0 1 1,0 0-1,-2-3-3,3 3-768,2 2-415</inkml:trace>
  <inkml:trace contextRef="#ctx0" brushRef="#br0" timeOffset="224211.281">29033 9111 17660,'0'0'1523,"1"4"81,13 217 2133,-5-185-3004,-2-38-112,106-130 265,-51 50-812,-61 81-75,36-34 51,-37 34-46,1 1-1,-1-1 1,1 1-1,0 0 1,-1-1-1,1 1 1,0 0 0,0-1-1,-1 1 1,1 0-1,0 0 1,-1 0-1,1-1 1,0 1 0,0 0-1,0 0 1,-1 0-1,1 0 1,0 1-1,0-1 1,-1 0-1,1 0 1,0 0 0,0 1-1,-1-1 1,1 0-1,0 1 1,-1-1-1,1 0 1,0 1 0,-1-1-1,1 1 1,-1-1-1,1 1 1,-1-1-1,1 1 1,-1 0-1,1-1 1,-1 1 0,1-1-1,-1 1 1,0 0-1,1 0 1,-1-1-1,0 1 1,0 0 0,0-1-1,1 1 1,-1 0-1,0 0 1,0-1-1,0 1 1,0 0 0,0 0-1,0 0 1,-1-1-1,1 1 1,0 0-1,0 0 1,0-1-1,-1 2-3,-25 130 1162,25-129-917,16-13 129,121-147-214,-127 147-157,-5 5-3,0 0 0,0 0 0,1 0 0,0 1 1,-1 0-1,2 0 0,-1 0 0,0 0 0,1 1 0,-1 0 1,1 0-1,0 1 0,0-1 0,3 0 0,-8 3-1,0 1-1,0-1 0,0 0 1,0 0-1,0 0 1,0 1-1,0-1 0,-1 0 1,1 1-1,0-1 1,0 1-1,0-1 0,0 1 1,-1 0-1,1-1 1,0 1-1,-1 0 1,1-1-1,0 1 0,-1 0 1,1 0-1,-1 0 1,1-1-1,-1 1 0,0 0 1,1 0-1,-1 0 1,0 0-1,0 0 0,1 0 1,-1 0-1,0 0 1,0 0-1,0 0 0,0 0 1,0 0-1,0-1 1,0 1-1,-1 0 0,1 0 1,0 0-1,0 0 1,-1 0-1,1 0 2,-13 47-20,-68 95 254,84-169-1459,9-3-602</inkml:trace>
  <inkml:trace contextRef="#ctx0" brushRef="#br0" timeOffset="224554.312">29655 9050 20388,'0'1'124,"0"1"-1,0 0 1,0 0-1,0-1 0,0 1 1,0 0-1,1 0 1,-1-1-1,0 1 1,1 0-1,0 0 0,-1-1 1,1 1-1,0-1 1,0 1-1,0-1 0,0 1 1,0-1-1,0 1 1,0-1-1,0 0 1,1 0-1,-1 1 0,0-1 1,1 0-1,-1 0 1,1 0-1,-1-1 0,1 1 1,0 0-1,-1-1 1,1 1-1,0-1 1,-1 1-1,1-1 0,0 0 1,0 1-1,-1-1 1,1 0-1,0 0 0,0-1 1,-1 1-1,1 0 1,0 0-1,0-1 1,1 0-124,10-3 115,1 0 0,-1-1 0,0-1 0,0 0 1,-1-1-1,0 0 0,0-1 0,0 0 0,-1-1 1,0 0-1,-1-1 0,0 0 0,6-8-115,-15 17 8,0 0 0,0 1-1,0-1 1,0 0 0,0 0-1,0 0 1,0 0-1,0 0 1,-1 0 0,1 0-1,0 0 1,-1 0 0,1 0-1,-1 0 1,1 0 0,-1 0-1,1-1 1,-1 1 0,0 0-1,0 0 1,1-1 0,-1 1-1,0 0 1,0 0 0,0-1-1,0 1 1,-1 0 0,1 0-1,0 0 1,-1-1 0,1 1-1,0 0 1,-1 0 0,1 0-1,-1 0 1,0-1-1,1 1 1,-1 0 0,0 0-1,0 0 1,1 1 0,-1-1-1,0 0 1,0 0 0,0 0-1,0 1 1,0-1 0,0 0-1,-1 1 1,1-1 0,0 1-1,0-1 1,0 1 0,-1 0-1,1-1 1,0 1 0,0 0-1,-1 0-7,-8 2 36,0 1-1,0 0 0,0 0 1,1 1-1,-1 0 1,1 1-1,0 0 0,1 1 1,-1 0-1,1 0 0,0 0 1,0 1-1,1 1 1,0-1-1,0 1 0,1 0 1,0 1-1,0-1 0,0 3-35,0-3 19,0 0-1,1 1 0,0-1 1,0 1-1,1 0 0,0 0 1,0 1-1,1-1 0,0 1 1,1 0-1,0-1 1,1 1-1,0 0 0,0 0 1,1 0-1,1 9-18,1-17-36,-1 1 0,1-1 0,-1-1 1,1 1-1,0 0 0,0 0 0,0-1 0,0 1 1,0-1-1,0 1 0,0-1 0,1 0 0,-1 0 1,0 0-1,1 0 0,-1 0 0,1-1 0,-1 1 1,1-1-1,-1 1 0,1-1 0,-1 0 0,1 0 1,-1 0-1,1 0 0,-1-1 0,1 1 0,-1-1 1,1 0-1,-1 1 0,1-1 0,-1 0 0,0 0 1,1 0-1,-1-1 0,0 1 0,0-1 0,0 1 1,0-1 35,47-19-1819</inkml:trace>
  <inkml:trace contextRef="#ctx0" brushRef="#br0" timeOffset="224946.507">30150 8950 20772,'0'0'1327,"0"-2"2841,-10-2-2958,6 5-1197,0 0 0,0 0 1,0 0-1,0 1 0,1-1 1,-1 1-1,0 0 0,1 0 1,-1 1-1,1-1 0,0 1 1,0-1-1,0 1 0,0 0 1,1 0-1,-1 0 0,1 1 1,-1-1-1,1 1 0,0-1 1,1 1-1,-1 0 0,0 2-13,-2 0 5,-10 17 48,1 0-1,1 1 0,1 0 0,1 1 1,1 0-1,0 5-52,8-29 6,1 0 0,-1 0 1,1 0-1,-1 0 0,0 0 0,1 0 0,0 1 0,-1-1 1,1 0-1,0 0 0,-1 0 0,1 1 0,0-1 1,0 0-1,0 0 0,0 0 0,0 1 0,1-1 0,-1 0 1,0 0-1,0 0 0,1 0 0,-1 1 0,1-1 1,-1 0-1,1 0 0,-1 0 0,1 0 0,0 0 1,-1 0-1,1 0 0,0 0 0,0 0 0,0-1 0,0 1 1,0 0-1,0 0 0,0-1 0,0 1 0,0-1 1,0 1-1,0-1 0,0 1 0,0-1 0,1 0 0,-1 1 1,0-1-1,0 0 0,0 0 0,1 0 0,-1 0 1,0 0-1,0 0 0,0 0 0,1 0-6,11-6 25,-1 0 0,1 0 1,-1-1-1,0-1 0,-1 0 0,0 0 0,0-1 0,-1-1 1,3-3-26,0 1 14,8-6 3,0-1-1,-1-1 0,-1-1 1,-1-1-1,-1-1 0,-1 0 0,0-1 1,-2 0-1,-1-2 0,1-5-16,-10 11 7,-8 27-33,3-7 21,-178 274-19,158-215 90,21-58-67,0-1 1,0 1-1,0-1 1,1 1 0,-1-1-1,0 1 1,0-1 0,0 0-1,0 1 1,1-1 0,-1 1-1,0-1 1,0 0 0,1 1-1,-1-1 1,0 0 0,1 1-1,-1-1 1,0 0 0,1 1-1,-1-1 1,0 0 0,1 0-1,-1 1 1,1-1 0,-1 0-1,1 0 1,-1 0 0,0 0-1,1 0 1,-1 0 0,1 0-1,-1 0 1,1 0-1,-1 0 1,1 0 0,-1 0-1,1 0 1,-1 0 0,0 0-1,1 0 1,-1 0 0,1 0-1,-1-1 1,1 1 0,-1 0-1,0 0 1,1 0 0,-1-1-1,1 1 1,-1 0 0,0-1-1,0 1 1,1 0 0,-1-1-1,0 1 1,1 0 0,-1-1-1,0 1 1,0-1 0,1 1 0,-1-1-4,22-14-365</inkml:trace>
  <inkml:trace contextRef="#ctx0" brushRef="#br0" timeOffset="228180.494">24774 10384 14603,'0'0'942,"0"0"-212,0 0-309,0 0 37,0 0 321,0 0 293,-3 9 2429,-43 167 1308,45-173-4802,1 0-1,0 0 0,0-1 1,1 1-1,-1 0 0,0 0 1,1 0-1,0-1 0,-1 1 1,1 0-1,0-1 0,1 1 1,-1-1-1,0 1 0,1-1 1,-1 0-1,1 1 0,0-1 1,0 0-1,-1 0 0,2 0 1,-1 0-1,0-1 0,0 1 1,0 0-1,1-1 0,-1 0 1,1 1-1,-1-1 0,1 0 1,0 0-1,-1-1 0,1 1 1,0-1-1,0 1 0,-1-1 1,1 0-1,0 0 0,0 0 1,0 0-1,-1 0 1,1-1-1,0 1 0,0-1 1,-1 0-1,1 0 0,0 0 1,-1 0-1,2-1-6,5-10 20,-1 0 0,0 0 1,-1-1-1,0 0 0,-1 0 0,0-1 0,-2 0 1,1 0-1,-2 0 0,1-1 0,-2 1 1,1-15-21,0 0 30,-3 27-18,0 2 2,-4 3-13,1 1 0,0 0 1,-1-1-1,1 1 0,1 0 1,-1 1-1,1-1 0,-1 0 1,1 1-1,1-1 1,-1 1-1,1 0 0,-1-1 1,1 1-1,0 0 0,1 0 1,-1 1-2,1-4 2,-7 135 94,7-136-101,0-1 0,0 1 1,0 0-1,0 0 0,0 0 0,0 0 0,0 0 1,0 0-1,0 0 0,1 0 0,-1 0 1,0 0-1,1 0 0,-1 0 0,1 0 0,-1-1 1,1 1-1,-1 0 0,1 0 0,0 0 1,-1-1-1,1 1 0,0 0 0,-1-1 0,1 1 1,0-1-1,0 1 0,0-1 0,0 1 0,-1-1 1,1 0-1,0 1 0,0-1 0,0 0 1,0 0-1,0 1 0,0-1 0,0 0 0,0 0 1,0 0-1,0 0 0,0 0 0,0-1 0,0 1 1,0 0-1,0 0 0,0-1 0,0 1 1,-1 0-1,1-1 0,0 1 0,0-1 0,0 1 1,0-1-1,-1 1 0,1-1 0,0 0 0,-1 1 1,1-1-1,0 0 0,-1 0 0,1 0 1,-1 1-1,1-1 0,-1 0 0,1 0 0,-1 0 1,0 0 4,13-18-883</inkml:trace>
  <inkml:trace contextRef="#ctx0" brushRef="#br0" timeOffset="228614.029">25149 10130 13339,'4'-20'8441,"-7"29"-4790,1 5-4618,-79 420 4662,80-433-3688,1-1 0,0 0-1,-1 0 1,1 1 0,0-1-1,-1 0 1,1 1-1,0-1 1,0 0 0,0 1-1,-1-1 1,1 0 0,0 1-1,0-1 1,0 1-1,0-1 1,0 0 0,0 1-1,0-1 1,-1 1 0,1-1-1,0 1 1,1-1 0,-1 0-1,0 1 1,0-1-1,0 1 1,0-1 0,0 0-1,0 1 1,0-1 0,1 1-1,-1-1 1,0 0-1,0 1 1,0-1 0,1 0-1,-1 1 1,0-1 0,1 0-1,-1 1 1,0-1 0,1 0-1,-1 0 1,0 1-1,1-1 1,-1 0 0,0 0-1,1 0 1,-1 0 0,1 0-1,-1 1 1,0-1 0,1 0-1,-1 0 1,1 0-1,-1 0 1,1 0 0,-1 0-1,0 0 1,1 0 0,-1 0-1,1-1 1,-1 1-1,0 0 1,1 0-7,22-20 153,1-5-111,-19 17-39,1-1 0,1 2 0,0-1-1,0 1 1,0 0 0,1 0 0,0 1 0,0 0-1,0 0 1,1 1 0,0 0 0,0 1-1,0 0 1,1 0 0,-1 1 0,1 0-1,0 1 1,0 0 0,8-1-3,-16 4-3,0-1 0,0 0 1,0 1-1,0-1 0,-1 1 1,1-1-1,0 1 0,0 0 1,-1 0-1,1 0 0,0 0 1,-1 0-1,1 0 0,-1 1 1,1-1-1,-1 0 0,0 1 1,1-1-1,-1 1 0,0-1 1,0 1-1,0 0 0,0-1 0,0 1 1,-1 0-1,1 0 0,0 0 1,-1 0-1,1-1 0,-1 1 1,0 0-1,0 0 0,0 0 1,0 0-1,0 0 0,0 0 1,0 0 2,-23 70-16,19-64 45,-1 0 0,0 0 0,-1-1 0,0 0-1,0 0 1,-1-1 0,1 1 0,-1-1 0,-1-1 0,1 1 0,-1-1 0,0-1-1,0 0 1,-1 0 0,1 0 0,-1-1 0,0 0 0,1-1 0,-2 0-1,1 0 1,0-1 0,0 0 0,0-1 0,0 0 0,-1 0 0,1-1-1,0 0 1,-1-1-29,-23-22-1017,29 7-746</inkml:trace>
  <inkml:trace contextRef="#ctx0" brushRef="#br0" timeOffset="229092.628">25401 10109 21213,'-16'100'4056,"9"-50"-3752,0-9-144,-8 138 373,14-177-519,1 0 1,0 0 0,0 0 0,-1 1-1,1-1 1,1 0 0,-1 0 0,0 0-1,0 0 1,1 1 0,0-1 0,-1 0 0,1 0-1,0 0 1,0 0 0,0 0 0,0 0-1,0 0 1,0-1 0,1 1 0,-1 0-1,1-1 1,-1 1 0,1-1 0,-1 1-1,1-1 1,0 0 0,0 1 0,0-1-1,0 0 1,0 0 0,0-1 0,0 1-1,0 0 1,0-1 0,0 1 0,0-1 0,0 0-1,1 1 1,-1-1 0,0 0 0,0 0-1,0-1 1,1 1-15,163-127 426,-164 126-428,0 0 1,-1 1 0,1-1 0,0 1-1,0 0 1,-1 0 0,1 0 0,0-1-1,0 2 1,-1-1 0,1 0 0,0 0-1,-1 0 1,1 1 0,0-1 0,0 1 0,-1 0-1,1-1 1,-1 1 0,1 0 0,-1 0-1,1 0 1,-1 0 0,1 0 0,-1 0-1,0 0 1,0 0 0,1 1 0,-1-1 0,0 1-1,0-1 1,0 1 0,-1-1 0,1 1-1,0-1 1,-1 1 0,1-1 0,0 1 1,18 75 10,-17-61 47,-2-14-39,0-1 1,-1 1-1,1-1 1,0 0-1,0 1 1,-1-1-1,1 0 1,0 1-1,0-1 1,1 1 0,-1-1-1,0 0 1,0 1-1,1-1 1,-1 0-1,1 1 1,-1-1-1,1 0 1,0 1-1,-1-1 1,1 0 0,0 0-1,0 0 1,0 0-1,0 0 1,0 0-1,0 0 1,0 0-1,0 0 1,0 0-1,0-1 1,1 1 0,-1 0-1,0-1 1,0 1-1,1-1 1,-1 1-1,0-1 1,1 0-1,-1 1 1,1-1-1,-1 0 1,0 0 0,1 0-1,-1 0 1,1 0-1,-1-1 1,0 1-1,1 0 1,-1-1-1,0 1 1,1-1-1,-1 1 1,0-1-19,71-63 412,-63 53-406,1 1 0,0 1 0,0 0 0,1 0 1,0 1-1,0 0 0,1 1 0,0 0 0,1 1 1,8-4-8,-19 10-2,0-1 0,1 0-1,-1 0 1,1 1-1,-1-1 1,0 1-1,1-1 1,-1 1-1,1 0 1,-1 0-1,1 1 1,-1-1-1,1 0 1,-1 1-1,0-1 1,1 1-1,-1 0 1,0 0-1,1 0 1,-1 0-1,0 0 1,0 0-1,0 1 1,0-1-1,0 1 1,0-1-1,0 1 1,-1 0-1,1 0 1,0 0-1,-1 0 1,0 0-1,1 0 1,-1 0-1,0 0 1,0 0-1,0 1 1,0-1-1,-1 0 1,1 1-1,-1-1 1,1 2 3,13 114-52,-7-110 6,2-29-716,-9 21 735,10-26-1433</inkml:trace>
  <inkml:trace contextRef="#ctx0" brushRef="#br0" timeOffset="229342.435">25968 10287 20916,'-8'5'1041,"3"1"359,-1 0-496,6-6-272,0 0-240,16 0-776,4-9-632</inkml:trace>
  <inkml:trace contextRef="#ctx0" brushRef="#br0" timeOffset="229558.951">26231 10358 14435,'12'51'5485,"-6"3"-3793,4 17-1417,79 227 4,-77-194 1933,-12-101-2103,0 0 0,0-1-1,-1 1 1,1 0 0,-1 0 0,0-1-1,0 1 1,0-1 0,0 1-1,0-1 1,0 1 0,0-1-1,-1 0 1,0 1 0,1-1-1,-1 0 1,0 0 0,0 0 0,0-1-1,0 1 1,0 0 0,-1-1-1,1 1 1,0-1 0,-1 0-1,1 0 1,-1 0 0,1 0-1,-1 0 1,0 0 0,1-1 0,-1 1-1,0-1 1,1 0 0,-1 0-1,0 0-108,-6-2 58,0-1 0,0 0 0,0-1 0,1 0 0,0 0 0,0-1 0,0 0 0,0-1 0,1 1 0,0-1 0,0-1 0,0 1 0,1-1 0,0 0 0,1-1 0,-1 0 0,1 0 0,1 0 0,-1 0 0,2 0-1,-1-1 1,1 0 0,0 0 0,0-2-58,2 6-44,-1 0 0,1 0 0,0 1-1,1-1 1,-1 0 0,1 0-1,0 0 1,0 0 0,0 0 0,1 0-1,0 0 1,0 0 0,0 0-1,1 0 1,-1 1 0,1-1 0,0 1-1,0-1 1,1 1 0,-1 0 0,1-1-1,0 1 1,0 1 0,1-1-1,-1 0 1,1 1 0,0 0 0,0 0-1,0 0 1,1 0 44,26-18-1463,3-1-463</inkml:trace>
  <inkml:trace contextRef="#ctx0" brushRef="#br0" timeOffset="230803.277">27194 10460 14675,'20'-59'9736,"-20"57"-9628,0 0 0,1 0 0,-1 0 0,0-1 0,0 1 0,-1 0 0,1 0 0,0 0 0,-1 0 0,1-1 0,-1 1 0,0 0 0,0 0 0,0 0 0,0 0 0,0 1 0,0-1 0,0 0 0,-1 0 0,1 1 0,-1-1 0,1 1 0,-1-1 0,1 1 0,-1-1 0,0 1 0,0 0 0,0 0 0,0 0 0,0 0 0,0 0 0,0 0 0,0 1 0,0-1 0,0 1 0,0-1 0,0 1 0,-1 0 0,-1 0-108,-1 0 33,0 1 1,1-1-1,-1 1 0,0 0 0,0 1 0,0-1 0,1 1 0,-1 0 0,1 0 0,-1 0 0,1 1 0,0-1 0,0 1 0,0 0 0,0 1 0,0-1 0,1 0 0,0 1 0,-1 0 0,1 0 0,1 0 1,-1 0-1,-2 4-33,0 2 0,-1 0 0,1 1 0,1-1 0,-1 1 0,2 0 0,0 0 0,0 0 0,1 0 0,-1 12 0,3-21 1,-1 0-1,1 0 1,0 0 0,-1 0 0,1 0 0,0 0 0,1 0 0,-1 0 0,0 1 0,0-1-1,1 0 1,-1 0 0,1 0 0,0 0 0,0 0 0,0 0 0,0-1 0,0 1 0,0 0 0,0 0-1,0-1 1,1 1 0,-1-1 0,1 1 0,-1-1 0,1 1 0,-1-1 0,1 0 0,0 0 0,0 0-1,0 0 1,0 0 0,0 0 0,-1 0 0,2-1 0,-1 1 0,0-1 0,0 1 0,0-1 0,0 0-1,0 0 1,0 0 0,0 0 0,0 0 0,0-1 0,2 1-1,13-7 9,-1-1 1,-1 0 0,1-1-1,-1 0 1,-1-2-1,0 1 1,0-2-1,-1 0 1,-1 0-1,0-1 1,-1-1-1,0 0 1,-1 0-1,2-4-9,44-80 63,-54 95-59,-27 68-105,-10 51 203,36-116-97,0 0-1,0 1 1,0-1-1,0 0 0,0 1 1,0-1-1,0 0 1,0 0-1,0 0 1,1 0-1,-1 0 0,0 0 1,0 0-1,0 0 1,0-1-1,0 1 1,0 0-1,0-1 0,0 1 1,0 0-1,0-1 1,0 1-1,-1-1 0,1 0 1,0 1-1,0-1 1,0 0-1,-1 1 1,1-1-1,0 0 0,0 0 1,-1 0-1,1 1 1,-1-1-1,1 0 1,-1 0-1,1 0 0,-1 0 1,0 0-1,1-1-4,-1 2 2,166-232 95,-166 232-97,0 0-1,0 1 0,1-1 0,-1 0 0,0 1 0,0-1 0,1 0 0,-1 0 0,0 1 1,1-1-1,-1 0 0,0 0 0,1 0 0,-1 1 0,1-1 0,-1 0 0,0 0 1,1 0-1,-1 0 0,0 0 0,1 0 0,-1 0 0,1 0 0,-1 0 0,1 0 0,-1 0 1,0 0-1,1 0 0,-1 0 0,1 0 0,-1 0 0,0 0 0,1-1 0,-1 1 0,0 0 1,1 0-1,-1 0 0,0-1 0,1 1 0,-1 0 0,0 0 0,1-1 0,-1 1 1,0 0-1,0-1 0,1 1 0,-1 0 0,0-1 0,0 1 0,0-1 0,0 1 0,1 0 1,-1-1-1,0 1 0,0 0 0,0-1 0,0 1 0,0-1 0,0 1 0,0-1 1,0 1-1,0 0 0,0-1 1,-3 37-73,-37 162 96,40-198-18,0 0-1,1 0 1,-1 0 0,0 0 0,1-1-1,-1 1 1,1 0 0,-1 0 0,0 0-1,1 0 1,-1 0 0,0 0-1,1 0 1,-1 0 0,0 0 0,1 0-1,-1 1 1,0-1 0,1 0 0,-1 0-1,0 0 1,1 0 0,-1 0-1,0 1 1,1-1 0,-1 0 0,0 0-1,1 1 1,-1-1 0,0 0 0,0 0-1,0 1 1,1-1 0,-1 0-1,0 1 1,0-1 0,0 0 0,0 1-1,1-1 1,-1 0 0,0 1 0,0-1-1,0 0 1,0 1 0,0-1-1,0 0 1,0 1 0,0-1 0,0 1-1,0-1 1,0 0 0,0 1 0,0-1-1,0 0 1,-1 1 0,1-1-5,24-30 116,-21 25-102,32-41 4,1 2 1,2 1 0,2 2-1,23-17-18,-64 58-2,1 0-1,0 1 1,0-1-1,0 1 1,0-1-1,0 0 1,0 1-1,0-1 1,-1 1-1,1-1 1,0 1-1,0-1 1,1 0-1,-1 1 1,0-1-1,0 1 1,0-1-1,0 1 1,0-1-1,0 0 1,1 1-1,-1-1 1,0 1-1,0-1 1,0 0-1,1 1 1,-1-1-1,0 0 1,1 1-1,-1-1 1,0 0-1,1 0 1,-1 1-1,0-1 1,1 0-1,-1 0 1,1 0-1,-1 1 1,0-1-1,1 0 1,-1 0-1,1 0 1,-1 0-1,0 0 1,1 0-1,-1 0 1,1 0-1,-1 0 1,1 0-1,-1 0 1,1 0-1,-1 0 1,0 0-1,1 0 1,-1 0-1,1-1 1,-1 1-1,0 0 1,1 0-1,-1 0 1,0-1-1,1 1 3,-13 52-54,8-41 46,-23 96 15,28-107-6,-1-1 0,0 1-1,1 0 1,-1-1 0,0 1 0,1-1 0,-1 1 0,1 0 0,-1-1 0,1 1 0,-1 0-1,0 0 1,1-1 0,-1 1 0,1 0 0,-1 0 0,1 0 0,-1 0 0,1 0 0,0-1 0,-1 1-1,1 0 1,-1 0 0,1 0 0,-1 0 0,1 1 0,-1-1 0,1 0 0,-1 0 0,1 0-1,-1 0 1,1 0 0,-1 1 0,1-1 0,-1 0 0,1 0 0,-1 1 0,0-1 0,1 0 0,-1 1-1,1-1 1,-1 1 0,0-1 0,1 0 0,-1 1 0,0-1 0,1 1 0,-1-1 0,0 1-1,0-1 1,0 1 0,1-1 0,-1 1 0,0-1 0,0 1 0,0-1 0,0 1 0,0-1 0,0 1-1,0-1 1,0 1 0,0-1 0,0 1 0,0-1 0,0 1 0,-1 0-1,35-36 59,24-44-47,-4-3 0,-3-2-1,-4-2 1,4-19-12,-48 99-36,-40 170-175,19-109 219,12-38-3,0-1 0,0 1 0,2 0 0,0 0 0,1 1 0,0-1 0,2 1 0,0 0 0,1-1 0,1 1 0,1 5-5,-2-24-6,0 0 0,0-1 0,-1 1 0,1 0 0,0 0 0,1 0 0,-1 0 0,0 0 1,0 0-1,0 0 0,1 0 0,-1 0 0,0 0 0,1 0 0,-1 0 0,1 0 0,-1 0 0,1 0 0,0 0 0,-1 0 0,1 0 0,0 1 0,0-1 0,-1 0 0,1 1 0,0-1 1,0 0-1,0 1 0,0-1 0,0 1 0,0-1 0,0 1 0,0 0 0,0-1 0,0 1 0,0 0 0,0 0 0,0 0 0,0-1 0,0 1 0,0 0 0,1 1 0,-1-1 0,0 0 0,0 0 1,0 0-1,0 1 0,0-1 0,0 0 0,0 1 0,0-1 0,0 1 0,0-1 0,0 1 0,0 0 0,-1-1 0,1 1 0,0 0 0,0 0 0,-1-1 0,2 2 6,-98-61-224,7-12 300,89 70-75,0 1-1,0-1 1,0 0 0,0 1-1,0-1 1,0 0-1,0 0 1,0 1-1,0-1 1,0 0 0,0 1-1,1-1 1,-1 0-1,0 1 1,0-1-1,1 1 1,-1-1 0,0 0-1,1 1 1,-1-1-1,1 1 1,-1-1-1,1 1 1,-1-1 0,1 1-1,-1-1 1,1 1-1,0 0 1,-1-1-1,1 1 1,-1 0-1,1-1 1,0 1 0,-1 0-1,1 0 1,0 0-1,-1 0 1,1-1-1,0 1 1,0 0 0,-1 0-1,1 0 1,0 1-1,-1-1 1,1 0-1,0 0 1,-1 0 0,1 0-1,0 1 1,-1-1-1,1 0 1,0 0-1,-1 1 1,1-1 0,0 1-1,2-1 0,144-12-300,-99 1-1320</inkml:trace>
  <inkml:trace contextRef="#ctx0" brushRef="#br0" timeOffset="231971.42">28261 10143 12787,'-27'-16'9567,"-1"51"-6014,10 157-2369,5 130 462,14-322-1631,-1 0 1,0 0 0,1 0 0,-1 0-1,0 0 1,1 0 0,-1 0-1,0 0 1,0 0 0,1 0-1,-1 0 1,0 0 0,1 1-1,-1-1 1,0 0 0,0 0-1,1 0 1,-1 1 0,0-1 0,0 0-1,1 0 1,-1 1 0,0-1-1,0 0 1,0 0 0,0 1-1,1-1 1,-1 0 0,0 1-1,0-1 1,0 0 0,0 0-1,0 1 1,0-1 0,0 0-1,0 1 1,0-1 0,0 0 0,0 1-1,0-1 1,0 0 0,0 1-16,11-32 313,-10 27-356,26-89 82,90-259 70,-114 346-109,38-67-75,-40 71 72,0 0 1,1 1-1,-1-1 1,1 1-1,-1-1 1,1 1-1,0 0 0,-1 0 1,1-1-1,0 1 1,0 0-1,0 0 1,0 1-1,0-1 0,0 0 1,0 1-1,0-1 1,0 1-1,0 0 1,0 0-1,1 0 0,-1 0 1,0 0-1,0 0 1,0 0-1,0 1 1,0-1-1,0 1 0,0-1 1,0 1-1,0 0 1,0 0-1,0 0 1,0 0-1,1 1 3,1 1-7,0 0 0,0 0 0,0 1 0,-1-1 0,1 1-1,-1 0 1,0 0 0,0 1 0,0-1 0,0 0 0,-1 1 0,0 0 0,0-1 0,0 1 0,-1 0 0,1 0 0,-1 0-1,0 0 1,-1 1 0,1-1 0,-1 0 0,0 0 0,0 0 0,-1 0 0,0 0 0,0 1 0,0 1 7,-2 5 4,0-1 0,0 1 1,-1-1-1,0 0 0,-1 0 0,-1-1 1,1 0-1,-2 0 0,1 0 1,-1 0-1,-6 5-4,4-7 16,-1 0-1,1 0 1,-2-1 0,1 0 0,-1 0-1,0-1 1,0-1 0,-1 0-1,1 0 1,-1-1 0,0-1 0,0 0-1,-1-1 1,-8 1-16,19-2-16,0-1 0,0 1 0,0-1 0,0 0 0,0 0 0,0 0 0,0 0 0,0 0 0,0 0 0,0 0 0,1-1 0,-1 1 0,0-1 0,0 1 0,0-1 0,0 0 0,0 0 0,0 0 0,1 0 0,-1 0 0,0 0 0,1 0 0,-1-1 0,1 1 0,0-1 0,-1 1 0,1-1 0,0 1 0,0-1 0,0 0 0,0 1 0,0-1 0,0 0 0,0 0 0,1 0 0,-1 0 0,0 0 0,1 1 0,0-1 0,0 0 0,-1 0 0,1 0 0,0 0 0,1 0 0,-1 0 0,0 0 0,0 0 0,1-1 16,10-27-1670,16-4-1988</inkml:trace>
  <inkml:trace contextRef="#ctx0" brushRef="#br0" timeOffset="232625.371">28664 10125 21917,'-5'4'2930,"0"0"-2806,0 2-1,0-1 1,1 0 0,0 1 0,0 0 0,0 0 0,0 0 0,1 0 0,0 1 0,1-1 0,-1 1-1,1 0 1,1 0 0,-1 0 0,1 0 0,0 0 0,1 0 0,-1 0 0,2 0 0,-1 0 0,1 0-124,-1-6 4,0-1 1,1 1 0,-1-1 0,1 1-1,-1-1 1,1 0 0,-1 1 0,0-1 0,1 0-1,0 1 1,-1-1 0,1 0 0,-1 0-1,1 1 1,-1-1 0,1 0 0,-1 0-1,1 0 1,0 0 0,-1 0 0,1 0 0,-1 0-1,1 0 1,0 0 0,-1 0 0,1 0-1,-1 0 1,1 0 0,0 0 0,-1-1 0,1 1-1,-1 0 1,1 0 0,-1-1 0,1 1-1,-1 0 1,1-1 0,-1 1 0,1 0 0,-1-1-1,0 1 1,1-1 0,-1 1 0,1-1-1,-1 1 1,0-1 0,0 1 0,1-1 0,-1 1-1,0-1-4,84-125 252,-82 125-264,-1 5-30,7 212 102,-8-215-51,0 0 1,0 0 0,0 0-1,0 0 1,1-1 0,-1 1 0,0 0-1,0 0 1,1 0 0,-1 0-1,1-1 1,-1 1 0,0 0-1,1 0 1,-1-1 0,1 1-1,0 0 1,-1 0 0,1-1 0,0 1-1,-1-1 1,1 1 0,0-1-1,0 1 1,-1-1 0,1 1-1,0-1 1,0 0 0,0 1 0,0-1-1,-1 0 1,1 0 0,0 0-1,0 0 1,0 0 0,0 0-1,0 0 1,0 0 0,0 0 0,0 0-1,-1 0 1,1 0 0,0-1-1,0 1 1,0 0 0,0-1-1,0 1 1,-1 0 0,1-1-1,0 1 1,0-1 0,-1 1 0,1-1-1,0 0-9,38-43 330,-36 40-329,35-48 55,-2-1-1,-2-2 0,-3-1 0,-2-2 0,-3 0 0,-3-2 0,14-53-55,-19 54-39,-94 366-65,48-155 419,28-150-310,0 0-1,-1 1 1,1-1 0,0 0 0,1 1-1,-1-1 1,0 0 0,1 1 0,-1-1-1,1 0 1,0 0 0,0 0 0,0 1-1,0-1 1,0 0 0,0 0 0,0 0-1,1-1 1,-1 1 0,1 0 0,-1 0-1,1-1 1,0 1 0,-1-1 0,1 1-1,0-1 1,0 0 0,0 0 0,0 0-1,1 0 1,-1 0 0,0 0 0,0-1-1,2 1-4,-3-2-3,1 0-1,0 0 1,-1-1-1,1 1 1,-1-1 0,0 1-1,1-1 1,-1 0-1,0 1 1,0-1-1,0 0 1,0 0-1,0 1 1,-1-1-1,1 0 1,0 0-1,-1 0 1,0 0 0,1 0-1,-1 0 1,0 0-1,0 0 1,0 0-1,0 0 1,0 0-1,-1 0 1,1 0-1,0 0 1,-1 0-1,0 0 1,1 0 0,-1 0-1,0 0 1,0 0-1,0 1 1,0-1-1,-2-1 4,-93-77-304,65 60 296,-45-35 11,73 52 12,3 3 11,115-12 58,22-7-525,-94 5-750</inkml:trace>
  <inkml:trace contextRef="#ctx0" brushRef="#br0" timeOffset="232981.466">29254 9613 21285,'0'0'1092,"2"4"309,3 10-892,-1-1 0,-1 0 0,0 1 0,-1-1 0,0 1 0,-1 0 0,-1 0 0,-1 9-509,2 9 305,-1-31-300,-1 0-1,1-1 0,0 1 1,0 0-1,0-1 0,0 1 1,0 0-1,0 0 0,0-1 1,0 1-1,0 0 0,0-1 1,0 1-1,0 0 0,0 0 1,0-1-1,1 1 0,-1 0 1,0-1-1,0 1 0,1-1 1,-1 1-1,1 0 0,-1-1 1,0 1-1,1-1 0,-1 1 1,1-1-1,-1 1 0,1-1 1,0 1-1,-1-1 0,1 0 1,-1 1-1,1-1 0,0 0 0,-1 1 1,1-1-1,0 0 0,-1 0 1,1 0-1,0 0 0,-1 0 1,1 0-1,0 0 0,0 0 1,-1 0-1,1 0 0,0 0 1,-1 0-1,1 0 0,0 0 1,-1-1-1,1 1 0,0 0 1,-1 0-1,1-1 0,0 1 1,-1 0-1,1-1 0,-1 1 1,1-1-1,-1 1 0,1-1 1,-1 1-1,1-1 0,-1 0-4,38-40 46,-18 10-309,-2 0 0,-1-2 0,-2 0 0,-1-1 0,4-17 263,-18 43-287,-9 25 257,-88 268 435,94-264-853,2-16-346</inkml:trace>
  <inkml:trace contextRef="#ctx0" brushRef="#br0" timeOffset="274111.024">27264 7882 20236,'-388'-8'1518,"332"4"-1506,0 3 1,-1 2-1,1 2 1,0 3-1,1 2 1,-1 3-1,2 2 1,-29 11-13,-14 10 189,2 4-1,1 5 1,2 3 0,-17 16-189,68-39 22,1 2-1,1 2 1,1 1 0,1 2 0,2 1-1,1 2 1,1 1 0,2 2 0,2 1-1,1 2 1,2 0 0,2 2 0,-2 6-22,17-26-7,1 0 0,1 0 0,1 0 0,1 1 0,1-1 0,1 1 0,0 0 0,2 1 0,1-1 0,0 0 0,2 0 0,0 0 0,2 0 0,0 0 0,2-1 0,0 1 0,1-1 0,2-1 0,0 1 0,1-1 0,0-1 0,2 0 0,0-1 0,2 0 0,0-1 0,0 0 0,2-1 0,0-1 0,1 0 1,0-1-1,18 10 7,-1-7-27,1-1 1,0-1-1,1-2 1,0-2-1,1-1 1,0-2 0,0-2-1,1-1 1,0-1-1,0-3 1,15-2 26,39-3-53,-1-5 0,0-4 0,-1-4 0,15-8 53,86-29-8,-2-10 0,-4-7 1,-3-8-1,-3-9 0,33-28 8,-133 73 10,-45 28-4,0-2 0,-2-1 0,0-2 0,-1-1 0,-1-1 0,-1-2 0,-1-1 1,-2-1-1,0-1 0,3-7-6,-21 20 1,0 0 0,-2 0 0,1 0 0,-2-1 0,0 0 0,-1 0 0,-1 0-1,0-1 1,-1 1 0,0-1 0,-1 1 0,-1-1 0,-1 0 0,0 1 0,-1-1 0,-1 1 0,0-1 0,-4-10-1,-4-8 18,-1 1 1,-1 0-1,-2 0 0,-1 2 1,-1 0-1,-2 1 0,-19-23-18,9 21 62,-1 1 0,-2 1 0,-1 2 1,-1 1-1,-1 1 0,-1 3 0,-1 0 0,-2 3 0,0 1 0,-1 2 0,0 1 0,-2 3 1,1 1-1,-2 2 0,1 2 0,-1 1 0,0 3 0,-1 2 0,1 1 0,-1 2 0,-11 4-62,-147 20-689</inkml:trace>
  <inkml:trace contextRef="#ctx0" brushRef="#br0" timeOffset="279724.315">22107 11852 17948,'-15'-3'2288,"5"-1"801,2-3-2009,7-1-96,7 0-279,3-1-169,10-1-328,5 0-64,10 1-80,1-1-48,9 2-16,2 2 0,3 6 0,0 2 120,-1 5-608,-1-1-448,-6 1-505</inkml:trace>
  <inkml:trace contextRef="#ctx0" brushRef="#br0" timeOffset="280005.236">22471 11598 19628,'0'-6'366,"0"3"-192,-1 0-1,1 0 1,-1 1-1,1-1 0,0 0 1,0 0-1,0 0 1,1 0-1,-1 0 1,1 0-1,-1 0 0,1 0 1,0 1-1,0-1 1,0 0-1,1 1 1,-1-1-1,1 1 1,-1-1-1,1 1 0,0-1 1,0 1-1,0 0 1,0 0-1,0 0 1,0 0-1,1 1 0,-1-1 1,1 0-1,-1 1-173,8-2 19,-1 1-1,0 1 0,1-1 1,-1 2-1,1-1 0,-1 1 1,1 1-1,-1-1 0,1 2 1,-1-1-1,0 1 0,1 1 1,-1 0-1,0 0 0,0 1 1,-1 0-1,1 0 0,-1 1 1,0 0-1,0 0 0,-1 1 1,1 0-1,-1 1 0,-1 0 1,1 0-1,-1 0 0,0 0 1,-1 1-1,0 0 0,0 1 1,0-1-1,-1 1 0,-1-1 1,1 1-1,-2 1 0,1-1 1,-1 0-1,0 0 0,-1 1-18,-3 14-38,-1-1-1,-1 1 0,-1-1 1,-1 0-1,0 0 0,-2-1 0,-1 0 1,-1 0-1,-1-1 0,-1 0 1,0-1-1,-2 0 0,-14 16 39,13-13-3364</inkml:trace>
  <inkml:trace contextRef="#ctx0" brushRef="#br0" timeOffset="281888.36">23194 11533 16227,'0'0'2644,"2"3"-129,4 13-2131,0 1 0,-2 1 0,1-1 1,-2 0-1,-1 1 0,0 0 0,-1 0 0,-1 0 0,-1 7-384,2 5 202,10 269 799,-14-261-191,-2-40-28,-1-9-732,2 0 0,-1-1 0,1 0 0,1 0-1,0 0 1,1 0 0,0 0 0,1 0 0,1-1 0,0 1 0,0 0 0,1-1 0,1 1 0,0-4-50,0-5 7,0 1 0,2-1 0,0 1 0,1 0 0,1 0 0,1 1 0,1-1 0,0 2 0,1-1-1,2 1 1,0 1 0,0-1 0,7-5-7,-15 20-3,0 1 0,-1 0-1,1 1 1,0-1-1,0 0 1,0 1-1,0-1 1,0 1-1,0 0 1,0 0 0,0 0-1,1 1 1,-1-1-1,0 1 1,1 0-1,-1 0 1,0 0 0,0 0-1,1 0 1,-1 1-1,0-1 1,1 1-1,-1 0 1,0 0-1,0 0 1,0 1 0,0-1-1,0 1 1,0 0-1,-1-1 1,1 1-1,0 0 1,-1 1 0,1-1-1,-1 0 1,0 1-1,0-1 1,0 1-1,0 0 1,0 0-1,-1 0 1,1 0 0,-1 0-1,0 0 1,0 0-1,0 0 1,0 0-1,0 1 1,-1-1 0,1 0-1,-1 0 1,0 1 3,1 7 24,1 0 1,-2 0 0,0 0-1,0 0 1,-1 0 0,0 0-1,-1 0 1,0-1 0,-1 1 0,0 0-1,-1-1 1,0 0 0,-1 0-1,0 0 1,-5 7-25,7-11 23,-1 0 0,0 0 1,0-1-1,0 0 0,-1 0 0,0 0 0,0-1 1,0 1-1,-1-1 0,1 0 0,-1-1 1,0 1-1,0-1 0,0-1 0,-1 1 1,1-1-1,-1 0 0,1 0 0,-1-1 0,0 0 1,1 0-1,-1 0 0,0-1 0,0 0 1,-6-1-24,6 0-32,-1 0 1,1 0 0,0-1 0,-1 0-1,1 0 1,0-1 0,0 0 0,0 0-1,1-1 1,-1 0 0,1 0 0,0 0-1,0-1 1,-2-2 31,7 5-140,1 1 1,-1 0-1,1-1 0,0 1 0,-1 0 1,1-1-1,0 1 0,0 0 0,0-1 0,0 1 1,1 0-1,-1-1 0,0 1 0,0 0 1,1-1-1,-1 1 0,1 0 0,-1-1 1,1 1-1,-1 0 0,1 0 0,0 0 1,0 0-1,0 0 0,0 0 0,-1 0 0,1 0 1,0 0-1,1 0 0,-1 0 0,0 0 1,0 1-1,0-1 0,0 0 0,1 1 140,-1-1-196,19-15-6170</inkml:trace>
  <inkml:trace contextRef="#ctx0" brushRef="#br0" timeOffset="282924.945">23671 11571 6913,'0'0'2137,"0"0"908,0 0 446,0 0-436,0 0-1142,0 0-578,0 0-206,0 0-121,0 0-121,-11 3 1348,5-2-2175,-37 32 233,34-13-282,0 0 1,1 1 0,1 0 0,1 0 0,1 0 0,1 1 0,1 0 0,0 0-1,2 0 1,1 0 0,1 6-12,-1-28 4,0 0 1,0-1-1,1 1 0,-1 0 0,0 0 0,0-1 1,1 1-1,-1 0 0,0 0 0,0-1 0,1 1 1,-1 0-1,0 0 0,1 0 0,-1-1 0,0 1 0,1 0 1,-1 0-1,0 0 0,1 0 0,-1 0 0,0 0 1,1 0-1,-1 0 0,1 0 0,-1 0 0,0 0 1,1 0-1,-1 0 0,0 0 0,1 0 0,-1 0 1,0 0-1,1 0 0,-1 1 0,0-1 0,1 0 1,-1 0-1,0 0 0,1 1 0,-1-1 0,0 0 0,0 0 1,1 1-1,-1-1 0,0 0 0,0 0 0,1 1 1,-1-1-1,0 0 0,0 1 0,0-1 0,0 0 1,0 1-1,1-1 0,-1 0 0,0 1 0,0-1 1,0 1-1,0-1 0,0 0 0,0 1 0,0-1 0,0 1-4,18-33 131,-9 12-109,-2 2-1,0 0 1,1 1-1,1 0 0,0 0 0,1 1 1,1 1-1,1 0 0,0 0 1,1 1-1,0 0 0,8-4-21,-19 17-1,0-1 0,0 1 0,0 0 1,0 0-1,0 1 0,1-1 0,-1 0 0,0 1 0,1-1 0,-1 1 0,0 0 1,1-1-1,-1 1 0,0 0 0,1 1 0,-1-1 0,0 0 0,1 1 0,-1-1 1,0 1-1,0 0 0,1 0 0,-1 0 0,0 0 0,0 0 0,0 0 1,0 0-1,0 1 0,0-1 0,-1 1 0,1-1 0,0 1 0,-1 0 0,1 0 1,-1 0-1,2 2 1,31 79-20,-34 20 279,0-101-106,0-2 15,-2-4 1,-15-138 196,4 47-297,16 111-119,-2-12 52,-1 0 0,0 0-1,1 0 1,0 1 0,0-1-1,0 0 1,0 0 0,1 0 0,0-1-1,0 1 1,0 0 0,0-1-1,0 1 1,1-1 0,-1 0-1,1 1 1,0-1 0,0 0 0,0-1-1,0 1 1,3 1-1,-4-5-5,1 1 0,0 0 0,0-1 0,0 1 0,0-1 1,0 0-1,-1 0 0,1 0 0,0-1 0,-1 1 0,1 0 0,-1-1 0,1 0 0,-1 0 1,0 1-1,0-1 0,0-1 0,0 1 0,0 0 0,0 0 0,-1-1 0,2-1 5,-2 4-12,33-53-2086,-19 21-1164</inkml:trace>
  <inkml:trace contextRef="#ctx0" brushRef="#br0" timeOffset="283825.08">23971 11178 17900,'0'0'2260,"0"4"-127,-1 138 1321,4-75-3057,4-1-1,2 0 1,3 0 0,15 45-397,19-17 136,-46-94-133,0-1 0,0 1 1,-1 0-1,1-1 0,0 1 1,0-1-1,0 1 0,0-1 0,0 1 1,0-1-1,0 1 0,0-1 1,0 1-1,0-1 0,0 1 0,0 0 1,0-1-1,1 1 0,-1-1 1,0 1-1,0-1 0,0 1 0,1 0 1,-1-1-1,0 1 0,0-1 1,1 1-1,-1 0 0,0-1 0,1 1 1,-1 0-1,0-1 0,1 1 0,-1 0 1,1 0-1,-1 0 0,0-1 1,1 1-1,-1 0 0,1 0 0,-1 0 1,1 0-1,-1 0 0,1 0 1,-1 0-1,1 0 0,-1 0 0,1 0 1,-1 0-1,0 0 0,1 0 1,-1 0-1,1 0 0,-1 0 0,1 0 1,-1 1-1,1-1 0,-1 0 1,0 0-1,1 0 0,-1 1 0,0-1 1,1 0-1,-1 1 0,1-1 1,-1 0-1,0 1 0,0-1 0,1 1-3,-1-42 157,-49-186 141,47 222-319,0 19 6,0 0 1,1-1-1,0 2 0,1-1 1,0 0-1,2 0 0,-1-1 1,2 1-1,0 0 0,0 0 1,2 1 14,-4-13 0,-1 0 1,0 1-1,1-1 1,0 0-1,-1 0 1,1 0-1,0 0 1,0 0-1,0 0 0,1-1 1,-1 1-1,0 0 1,1-1-1,-1 1 1,1 0-1,-1-1 1,1 0-1,0 1 1,0-1-1,-1 0 1,1 0-1,0 0 1,0 0-1,0 0 1,0 0-1,0-1 1,0 1-1,1-1 1,-1 1-1,0-1 1,0 0-1,0 0 1,0 0-1,1 0 1,-1 0-1,0-1 1,0 1-1,0-1 1,0 1-1,0-1 0,0 0 1,0 1-1,0-1 1,2-1-1,8-10 10,-1 1 0,0-2 0,-1 1 0,0-2 0,-1 1 0,0-1 0,-1-1 0,-1 1 0,0-1 0,-1 0 0,0-4-10,-3 13 3,45-111 67,-46 113-94,-1 8-11,4 139 109,-9-75 73,9-4 83,-5-64-227,0 0 0,0 1 0,0-1-1,0 0 1,0 1 0,0-1 0,0 0 0,1 1 0,-1-1 0,0 0 0,0 1 0,0-1 0,0 0 0,1 1 0,-1-1 0,0 0 0,0 1-1,1-1 1,-1 0 0,0 0 0,0 1 0,1-1 0,-1 0 0,0 0 0,1 0 0,-1 0 0,0 1 0,1-1 0,-1 0 0,0 0-1,1 0 1,-1 0 0,0 0 0,1 0 0,-1 0 0,1 0 0,-1 0 0,0 0 0,1 0 0,-1 0 0,0 0 0,1 0 0,-1 0 0,0 0-1,1 0 1,-1-1 0,0 1 0,1 0 0,-1 0 0,0 0 0,1-1 0,-1 1 0,0 0 0,0 0 0,1-1 0,-1 1 0,0 0-1,0 0 1,1-1 0,-1 1 0,0 0 0,0-1 0,0 1 0,0 0 0,0-1 0,1 1 0,-1 0 0,0-1 0,0 1-3,18-33 115,-16 29-104,42-97 78,-4-2 1,-5-1-1,-4-2 0,11-83-89,-35 229-94,-21 115 143,9-132-20,1 1 1,2 0-1,0 0 0,1 0 0,1 0 0,2 0 1,0 0-1,1-1 0,2 1 0,0-1 0,3 4-29,-5-21 3,0 0 0,0 0 0,1-1 0,0 1 0,0-1 0,1 0 0,-1 0 0,1-1 0,0 1 0,0-1 0,1 0-1,-1 0 1,1-1 0,0 1 0,0-1 0,0-1 0,0 1 0,1-1-3,0 2 2,-8-4-1,0 0 0,0 0 1,0 0-1,0 0 0,1 0 0,-1 0 0,0 0 1,0 1-1,0-1 0,0 0 0,0 1 0,1-1 1,-1 1-1,0-1 0,0 1 0,1-1 0,-1 1 0,0-1 1,1 1-1,-1 0 0,0-1 0,1 1 0,-1 0 1,1-1-1,-1 1 0,1 0 0,0 0 0,-1 0 1,1-1-1,0 1 0,-1 0 0,1 0 0,0 0 1,0 0-1,0 0 0,0 0 0,0 0 0,0-1 1,0 1-1,0 0 0,0 0 0,0 0 0,0 0 0,1 0 1,-1 0-1,0-1 0,1 1 0,-1 0 0,1 0 1,-1 0-1,1-1 0,-1 1 0,1 0 0,-1-1 1,1 1-1,0 0 0,0 0-1,-13-4 2,0 0-1,0-1 1,0 0 0,1-1-1,-1 0 1,1-1-1,1 0 1,-1-1 0,1 0-1,0 0 1,1-1 0,-7-7-2,14 13-1,-19-14-17,2-1 0,0 0 1,0-2-1,2 0 0,1-1 0,0-1 1,-2-5 17,17 26-2,1-1 1,-1 0 0,0 0-1,0 0 1,0 0 0,1 0-1,-1 0 1,0 0 0,1 0 0,-1 0-1,1 0 1,-1 0 0,1 0-1,0 0 1,-1 0 0,1 0-1,0-1 1,0 1 0,0 0-1,0 0 1,0 0 0,0-1-1,0 1 1,0 0 0,0 0-1,1 0 1,-1 0 0,0 0 0,1-1-1,-1 1 1,1 0 0,-1 0-1,1 0 1,0 0 0,-1 0-1,1 0 1,0 0 0,0 1-1,0-1 1,0 0 0,0 0-1,-1 1 1,1-1 0,0 0-1,1 1 1,-1-1 0,0 1 0,0-1-1,0 1 1,0 0 0,0-1-1,0 1 1,1 0 0,-1 0-1,0 0 1,0 0 0,0 0-1,0 0 1,1 0 0,-1 0-1,0 0 1,0 1 0,0-1 0,0 0-1,1 1 1,0 0 1,180 1 60,-182-2-91,1 0 1,0 0-1,-1 0 0,1 0 0,0 0 1,-1 0-1,1 0 0,0-1 1,-1 1-1,1 0 0,-1 0 1,1 0-1,0-1 0,-1 1 0,1 0 1,-1-1-1,1 1 0,-1 0 1,1-1-1,-1 1 0,1-1 1,-1 1-1,1-1 0,-1 1 1,0-1-1,1 1 0,-1-1 0,0 0 1,1 1-1,-1-1 0,0 1 1,0-1-1,0 0 0,0 1 1,1-1-1,-1 1 0,0-1 0,0 0 1,0 1-1,0-1 0,0 0 1,0 1-1,-1-1 0,1 0 1,0 1-1,0-1 0,0 1 0,-1-1 1,1 0-1,0 1 0,0-1 1,-1 1-1,0-1 31,-9-14-1452</inkml:trace>
  <inkml:trace contextRef="#ctx0" brushRef="#br0" timeOffset="284075.329">24292 11182 21621,'0'0'1216,"0"0"312,1 0-424,1-1-551,37-11-249,-23 15-368,3 1-665</inkml:trace>
  <inkml:trace contextRef="#ctx0" brushRef="#br0" timeOffset="284362.136">24706 11308 21261,'-32'135'6900,"31"-133"-6835,1-2-45,0 0-47,8-5-417,-1 3 376,0 1-1,0-1 1,0 1-1,0 1 1,0-1-1,0 1 1,0 1-1,1-1 1,-1 1-1,0 0 1,0 1-1,0 0 1,0 0-1,-1 0 1,1 1-1,5 3 69,-7-2 39,-1 0-1,0 0 0,1 1 1,-2 0-1,1-1 1,0 1-1,-1 0 1,0 1-1,0-1 1,-1 1-1,0-1 1,1 1-1,-2 0 1,1 0-1,-1 0 1,0 0-1,0 0 1,0 0-1,-1 0 1,0 0-1,0 0 0,-1 0 1,0 0-1,0 0 1,0 0-1,-1 0 1,0-1-1,0 1 1,0 0-1,-1-1 1,1 1-1,-1-1 1,-1 0-1,1 0 1,-1 0-1,0-1 1,0 1-1,0-1 1,-1 0-1,-3 3-38,2-4 46,0 0 1,0 0-1,-1-1 1,1 0-1,-1 0 1,1 0-1,-1-1 1,1 0-1,-1 0 0,0-1 1,0 0-1,1 0 1,-1-1-1,0 1 1,1-2-1,-1 1 1,-4-2-47,0-12-789,13 7-368</inkml:trace>
  <inkml:trace contextRef="#ctx0" brushRef="#br0" timeOffset="285726.105">25320 11476 15483,'0'0'2720,"0"0"107,5 2 615,8 1-3127,-1-1 1,0-1-1,0 0 1,0 0 0,1-1-1,-1-1 1,0 0-1,1-1 1,-1 0-1,0-1 1,0 0-1,-1-1 1,6-2-316,20-4 117,203-25 9,-218 31-303,-5 1-2872,-17 3 919</inkml:trace>
  <inkml:trace contextRef="#ctx0" brushRef="#br0" timeOffset="285975.622">25401 11647 12955,'0'0'2768,"0"0"2137,18 4-3032,7-6-481,7-5-128,13-6-431,8-4-153,11-5-344,4 1-112,0 2-152,-6 6 0,-5 6-536,-4 7-817</inkml:trace>
  <inkml:trace contextRef="#ctx0" brushRef="#br0" timeOffset="286319.563">26435 11200 14315,'23'-66'9246,"-23"65"-9188,0 1 0,0-1 0,0 1-1,0-1 1,0 1 0,0-1 0,0 0 0,0 1 0,0-1 0,0 1-1,-1-1 1,1 1 0,0-1 0,0 1 0,0-1 0,-1 0 0,1 1 0,0-1-1,0 1 1,-1 0 0,1-1 0,-1 1 0,1-1 0,0 1 0,-1 0-1,1-1 1,-1 1 0,1 0 0,-1-1 0,1 1 0,-1 0 0,1 0-1,-1-1 1,1 1 0,-1 0 0,1 0 0,-1 0 0,0 0 0,1 0-1,-1 0 1,1 0 0,-1 0 0,1 0 0,-1 0 0,0 0 0,1 0-1,-1 0 1,1 0 0,-1 0 0,1 1 0,-1-1 0,1 0 0,-1 0-1,1 1 1,-1-1 0,1 0 0,-1 1 0,1-1 0,-1 1 0,1-1-1,0 0 1,-1 1-58,-33 25 742,19-7-685,0 0 0,1 0 0,1 2 1,1 0-1,0 0 0,2 1 0,1 1 0,0-1 0,2 1 0,1 1 1,1-1-1,0 1 0,0 18-57,22 77 112,-16-116-107,1 1-1,-1-1 1,1 1-1,0-1 1,0 1-1,0-1 1,0 0-1,1 0 1,-1 0-1,1 0 1,0-1-1,0 1 1,0-1-1,0 1 1,0-1-1,0 0 1,1 0-1,-1-1 1,1 1-1,0-1 1,-1 0-1,1 1 1,0-2-1,0 1 1,-1 0-1,1-1 1,0 0 0,3 0-5,10-3 23,-1-2 1,0 0 0,-1 0-1,1-2 1,-1 0 0,0-1-1,-1 0 1,0-1 0,0-1-1,-1 0 1,0-1 0,-1 0-1,0-1 1,-1 0 0,0-1 0,-1 0-1,7-13-23,-8 14 29,-2 1 1,0-1-1,0-1 0,-1 1 0,0-1 0,-1 0 0,-1-1 0,0 1 1,-1-1-1,1-7-29,-3 15 32,-1 0 1,0 0-1,0-1 1,0 1-1,-1 0 1,0 0-1,0 0 1,0 0 0,-1 0-1,0 0 1,0 0-1,0 1 1,-1-1-1,0 1 1,0-1-1,0 1 1,-1 0-1,1 0 1,-1 1-1,-1-1 1,1 1-1,-1 0 1,1 0-1,-4-2-32,4 3 3,0 1 0,0-1-1,-1 1 1,1 0-1,-1 0 1,0 0 0,1 1-1,-1 0 1,0 0-1,0 0 1,0 0 0,0 1-1,0 0 1,0 0-1,0 0 1,0 0-1,0 1 1,1 0 0,-1 0-1,0 0 1,0 1-1,1 0 1,-1 0 0,0 0-1,1 0 1,0 1-1,0-1 1,0 1-1,0 0 1,0 0 0,0 1-1,1-1 1,-2 3-3,-49 35-603,31-26-556</inkml:trace>
  <inkml:trace contextRef="#ctx0" brushRef="#br0" timeOffset="289213.207">27355 11184 21325,'-5'13'222,"0"0"0,2 0 0,-1 1 0,2 0 1,0-1-1,0 1 0,1 0 0,1 0 0,1 0 1,0 0-1,0 0 0,2-1 0,-1 1 1,2-1-1,0 1 0,4 7-222,-8-19 27,0-1 1,0 1-1,1-1 1,-1 0-1,0 1 1,1-1-1,-1 0 1,1 0-1,0 1 1,-1-1-1,1 0 1,0 0-1,0 0 1,0 0-1,0 0 1,0 0-1,0 0 1,0 0-1,0 0 1,0 0-1,0 0 1,0-1-1,1 1 1,-1 0-1,0-1 1,0 1-1,1-1 1,-1 0-1,1 1 0,-1-1 1,0 0-1,1 0 1,-1 0-1,0 0 1,1 0-1,-1 0 1,1 0-1,-1 0 1,0-1-1,1 1 1,-1-1-1,0 1 1,1-1-1,-1 1 1,0-1-1,0 0 1,1 1-1,-1-1 1,0 0-1,0 0 1,0 0-28,121-167 1184,-121 167-1184,1 0 1,-1 0-1,1 0 1,-1 1-1,1-1 1,-1 1-1,1-1 1,-1 1-1,1-1 1,-1 1-1,1 0 1,0 0-1,-1 0 1,1 0-1,-1 0 1,1 0-1,0 0 1,-1 1-1,1-1 1,-1 0-1,1 1 1,-1-1-1,1 1 0,-1 0 1,1-1-1,-1 1 1,0 0-1,1 0 1,-1 0-1,0 0 1,0 0-1,1 0 1,-1 1-1,0-1 1,0 0-1,0 0 1,-1 1-1,1-1 1,0 1-1,0-1 1,-1 1-1,1-1 1,-1 1-1,1-1 1,-1 1-1,0-1 1,1 1-1,-1 1 0,0-1 7,1 1 0,0-1 0,0 0 0,-1 0 0,2 0 0,-1 0 0,0 0 0,0 0 0,1 0 0,-1 0 0,1 0 0,-1 0 0,1-1 0,0 1-1,0-1 1,0 1 0,-1-1 0,2 0 0,-1 1 0,0-1 0,0 0 0,0-1 0,0 1 0,1 0 0,-1-1 0,0 1 0,1-1 0,-1 1 0,0-1 0,2 0-7,5-5 23,-1 0-1,1 0 1,-1-1 0,0 0 0,-1 0 0,1-1-1,-1 0 1,-1 0 0,1-1 0,-1 1 0,-1-2-1,3-2-22,11-14 40,-10 13-22,-6 7-15,0 1 1,1-1 0,-1 0 0,1 1-1,0 0 1,0 0 0,1 0 0,-1 1-1,1-1 1,0 1 0,0 0-1,0 0 1,0 1 0,0 0 0,4-2-4,-6 6 2,0 0 0,-1 0 0,1 0 0,-1 0 0,1 1 0,-1-1 0,0 1 0,0-1 0,0 1 0,0 0 0,0 0 0,-1-1 0,1 1 0,-1 1 0,0-1 0,0 0 0,0 0 0,0 0 0,0 1 0,-1-1 0,0 0 0,1 0 0,-1 1 0,0-1 0,-1 0 0,1 1 0,-1-1 0,1 0 0,-1 1 0,-1 1-2,2 0 24,-18 150 753,18-154-774,0-1 0,0 1 0,0 0 0,0 0 0,0-1 0,1 1 0,-1 0 0,-1 0 0,1 0 0,0-1 0,0 1 0,0 0 0,0 0 0,0-1 0,-1 1 0,1 0 0,0-1 0,-1 1 0,1 0 0,-1-1 0,1 1 0,0 0 0,-1-1 0,1 1 0,-1-1 0,0 1 0,1-1 0,-1 1 0,1-1 0,-1 1 0,0-1 0,1 0 0,-1 1 0,0-1-1,0 0 1,1 0 0,-1 1 0,0-1 0,0 0 0,1 0 0,-1 0 0,0 0 0,0 0 0,1 0 0,-1 0 0,0 0 0,0 0 0,1 0 0,-1-1 0,0 1 0,0 0 0,1 0 0,-1-1 0,0 1 0,1 0 0,-1-1 0,0 1 0,1-1 0,-1 1 0,1-1 0,-1 1 0,1-1 0,-1 0 0,0 0-3,-9-17-1204,-1-12-2772</inkml:trace>
  <inkml:trace contextRef="#ctx0" brushRef="#br0" timeOffset="289480.091">27651 11028 21437,'-9'-3'1712,"9"3"648,-1 0-1231,-1 0-273,1 0-512,-1 0-256,2 0-1192</inkml:trace>
  <inkml:trace contextRef="#ctx0" brushRef="#br0" timeOffset="290023.175">28760 10889 15155,'3'-11'1545,"-2"10"-1365,0 0-1,0 0 1,-1-1 0,1 1 0,-1 0-1,1-1 1,-1 1 0,1-1 0,-1 1-1,0-1 1,1 1 0,-1 0 0,0-1-1,0 1 1,0-1 0,0 1 0,0-1-1,-1 1 1,1-1 0,0 1 0,-1-1-1,1 1 1,-1 0 0,1-1 0,-1 1-1,0 0 1,1-1 0,-1 1 0,0 0-1,0 0 1,0 0 0,0 0 0,0 0-1,0 0 1,0 0 0,-1 0 0,1 0-1,0 0 1,0 1 0,-1-1 0,1 0-1,0 1 1,-2-1-180,-3 0 92,0 1 0,0 0 0,0 0-1,0 0 1,0 0 0,0 1 0,1 0-1,-1 1 1,0-1 0,0 1 0,1 0-1,-1 0 1,1 1 0,-1 0 0,1 0 0,0 0-1,0 0 1,0 1 0,1 0 0,-1 0-1,1 0 1,0 0 0,0 1 0,1 0 0,-1 0-1,1 1-91,-68 143 24,63-129-22,1 0 1,1 1-1,1-1 0,1 1 1,0 0-1,2 0 0,0 0 1,2 1-1,0-1 0,1 0 0,4 18-2,-5-37 3,1 0 0,-1 0 0,0 0 0,1 0 1,0 0-1,-1-1 0,1 1 0,0 0 0,0 0 0,0-1 0,0 1 0,0-1 0,0 1 0,0-1 0,1 1 0,-1-1 0,0 0 0,1 1 0,-1-1 0,1 0 0,0 0 0,-1 0 0,1 0 0,0-1 0,0 1 0,-1 0 0,1-1 0,0 1 0,0-1 0,0 1 0,0-1 0,0 0 0,0 0 0,-1 0 0,1 0 0,0 0 0,0-1 0,0 1 0,0 0 0,0-1 0,0 1 0,-1-1 0,1 0 0,0 0 0,0 0 0,-1 0 0,1 0 0,-1 0 0,1 0 0,-1 0 0,1 0 0,-1-1 0,1 0-3,19-18 48,0-1-1,-2-1 1,0-1-1,-2-1 1,-1 0-1,0-1 0,-2-1 1,-1 0-1,8-25-47,-11 29 44,0-1 0,-2 0 1,-1-1-1,-1 1 0,-2-1 0,0 0 0,-1-1 0,-1 1 0,-1-1 1,-2 0-45,2 24 0,-1 1-1,0-1 1,0 1 0,1-1 0,-1 0 0,0 1 0,0-1 0,0 0 0,0 1 0,0-1 0,0 0 0,0 1 0,0-1-1,0 0 1,0 1 0,0-1 0,0 0 0,0 1 0,0-1 0,-1 1 0,1-1 0,0 0 0,0 1 0,-1-1-1,1 1 1,0-1 0,-1 1 0,1-1 0,-1 1 0,1-1 0,-1 1 0,1-1 0,-1 1 0,1-1 0,-1 1 0,1 0-1,-1-1 1,0 1 0,1 0 0,-1 0 0,1-1 0,-1 1 0,0 0 0,1 0 0,-1 0 0,0 0 0,1 0 0,-1 0-1,0 0 1,1 0 0,-2 0 0,-18 29-181,-9 51-1266,17-36-104</inkml:trace>
  <inkml:trace contextRef="#ctx0" brushRef="#br0" timeOffset="290506.144">28984 10972 18772,'-32'165'6146,"25"-124"-5985,2 1 0,1 1 0,3-1 1,1 0-1,2 1 0,2-1 0,2 0 0,2 0-161,-3-45 1598,20-241-668,-17 186-919,2-1 0,3 1 0,2 1 0,18-43-11,-33 97-3,1-1 0,-1 1 0,1 0 0,0-1 0,0 1-1,1 0 1,-1 0 0,1 0 0,-1 0 0,1 0 0,0 0-1,0 0 1,0 0 0,1 1 0,-1-1 0,0 1-1,1-1 1,0 1 0,0 0 0,0 0 0,-1 0 0,2 1-1,-1-1 1,0 1 0,0 0 0,0 0 0,1 0 0,-1 0-1,0 0 1,1 1 0,-1-1 0,1 1 0,-1 0-1,1 0 1,-1 0 0,1 1 0,-1-1 0,1 1 0,-1 0-1,0 0 1,1 0 0,-1 0 0,0 0 0,0 1-1,0 0 1,0-1 0,3 3 3,-4-1-3,1 1 0,-1-1 0,1 0 1,-1 1-1,0-1 0,0 1 0,-1-1 0,1 1 0,-1 0 0,0 0 0,0 0 1,0 0-1,0 0 0,-1 0 0,1 0 0,-1 0 0,0 0 0,0 0 0,-1 0 0,1 0 1,-1 0-1,0 0 0,0 0 0,0 0 0,-1-1 0,0 2 3,-56 93 42,55-94-41,-13 20 36,-1-2-1,-1 0 0,-1-1 1,0 0-1,-2-2 1,-14 11-37,35-29-22,-1-1 0,0 1 0,0 0 1,0 0-1,0 0 0,0-1 0,0 1 0,0 0 1,0-1-1,0 1 0,0-1 0,0 1 0,0-1 1,0 0-1,-1 1 0,1-1 0,0 0 0,0 0 1,0 0-1,0 0 0,-1 0 0,1 0 1,0 0-1,0 0 0,0-1 0,-1 1 0,1 0 1,0-1-1,0 1 0,0-1 0,0 1 0,-1-1 22,4-12-1433</inkml:trace>
  <inkml:trace contextRef="#ctx0" brushRef="#br0" timeOffset="291158.618">29377 10536 19572,'-2'3'1895,"-25"61"1712,-2 41-2864,15-50-400,4-21-224,1-9-59,1 0 0,1 1 0,1 0 0,1 0 0,1 0-1,1 0 1,2 1 0,0-1 0,2 1 0,1-1 0,2 1 0,0-1 0,3 6-60,-7-31 12,0 0 0,0 0 0,0 0 0,0 0 1,0 0-1,0 0 0,1 1 0,-1-1 0,0 0 0,1 0 1,-1 0-1,0-1 0,1 1 0,0 0 0,-1 0 0,1 0 0,-1 0 1,1 0-1,0 0 0,0-1 0,0 1 0,-1 0 0,1-1 1,0 1-1,0-1 0,0 1 0,0-1 0,0 1 0,0-1 1,0 1-1,0-1 0,0 0 0,0 0 0,0 0 0,0 1 1,0-1-1,0 0 0,0 0 0,1 0 0,-1-1 0,0 1 0,0 0 1,0 0-1,0-1 0,0 1 0,0 0 0,0-1 0,0 1-12,25-46 646,-22 27-586,0 0-1,-1 0 0,-1 0 0,0-1 0,-2 1 0,0-1 1,-2 1-1,-1-11-59,2 26-10,-11 25-79,10-10 84,-1 0-1,1-1 1,1 1 0,0 0-1,1 0 1,0-1 0,0 1-1,1 0 1,1 0 0,0-1-1,0 1 1,1 0 5,-3-9 1,1 0 0,-1-1 1,1 1-1,-1 0 0,1 0 0,0 0 0,0 0 0,-1 0 0,1-1 1,1 1-1,-1 0 0,0-1 0,0 1 0,1-1 0,-1 1 0,0-1 1,1 0-1,0 0 0,-1 0 0,1 1 0,0-1 0,-1-1 0,1 1 1,0 0-1,0 0 0,0-1 0,0 1 0,0-1 0,0 1 1,0-1-1,0 0 0,0 0 0,0 0 0,0 0 0,0 0 0,-1-1 1,1 1-1,0 0 0,0-1 0,0 1 0,0-1 0,0 0 0,0 0 1,-1 0-1,1 0 0,0 0 0,-1 0 0,1 0 0,0 0 0,-1-1-1,153-146 159,-138 131-152,47-31 19,-62 49-29,0 0 0,1 0 0,-1 0-1,0 0 1,0 0 0,0 0 0,0 0-1,0 0 1,0 0 0,0 0 0,0 1-1,0-1 1,0 0 0,-1 1 0,1-1-1,-1 1 1,1-1 0,-1 1 0,1-1-1,-1 1 1,0-1 0,0 1 0,1-1-1,-1 1 1,0-1 0,-1 1 0,1-1-1,0 1 1,0-1 0,-1 1 0,1-1-1,-1 1 4,1 1-6,-6 47-28,6 49 70,0-99-28,1 1-1,-1-1 1,1 1 0,0-1-1,-1 0 1,1 1-1,0-1 1,-1 0-1,1 0 1,0 1-1,-1-1 1,1 0-1,0 0 1,-1 0-1,1 0 1,0 0-1,0 0 1,-1 0-1,1 0 1,0 0-1,-1 0 1,1 0-1,0-1 1,-1 1-1,1 0 1,0 0-1,-1-1 1,1 1-1,0 0 1,-1-1-1,1 1 1,-1-1-1,1 1 1,-1-1-1,1 1 1,-1-1-1,1 1 1,-1-1-1,1 1 1,-1-1-1,0 0 1,1 1-1,-1-1 1,0 0-1,1 1 1,-1-1-1,0 0 1,0 1-1,0-2-7,1 1 7,6-9 8,-1 0-1,2 0 1,-1 0 0,1 1-1,1 1 1,0-1-1,0 1 1,0 1 0,1 0-1,0 0 1,1 1-1,0 0 1,0 1-1,0 0 1,0 1 0,1 0-1,2 0-14,-11 4-3,0 1 0,1 0-1,-1 1 1,0-1 0,0 0-1,0 1 1,0 0-1,-1 0 1,1 0 0,0 0-1,-1 0 1,1 0 0,-1 0-1,0 1 1,0 0 0,0-1-1,0 1 1,0 0 0,-1 0-1,1 0 1,-1 0 0,0 0-1,1 0 1,-2 0-1,1 0 1,0 1 0,-1-1-1,1 0 1,-1 1 0,0-1-1,0 0 1,0 1 0,0-1-1,-1 0 1,0 1 0,1-1-1,-2 2 4,6 34 19,-4-38-17,1-1 1,0 1-1,0-1 1,0 1 0,0-1-1,0 0 1,0 0-1,0 1 1,0-1-1,0 0 1,1 0-1,-1 0 1,0 0-1,0 0 1,0 0-1,0 0 1,0 0-1,0-1 1,0 1-1,0 0 1,0-1-1,0 1 1,0-1-1,0 1 1,0-1 0,0 1-1,-1-1 1,1 1-1,0-1 1,0 0-1,0 0 1,-1 1-1,1-1 1,0 0-1,-1 0 1,1 0-1,-1 0 1,1 0-1,-1 0 1,1 0-1,-1 0 1,0 0-1,0 0 1,1 0-1,-1 0 1,0 0 0,0 0-1,0 0 1,0 0-1,0-1-2,2-1 7,63-121-1627,-65 122-216</inkml:trace>
  <inkml:trace contextRef="#ctx0" brushRef="#br0" timeOffset="291404.429">29866 10687 22877,'1'-17'1208,"0"7"400,-1 10-359,0 0-609,2 0-360,-1 1-256,1 1 104,34 37-1064,-25-24 3032</inkml:trace>
  <inkml:trace contextRef="#ctx0" brushRef="#br0" timeOffset="291961.371">30190 10832 18724,'-2'3'2351,"-20"74"2950,23 52-3391,0-127-1904,-1 0 0,0 0-1,1 1 1,-1-1 0,1 0 0,0 0 0,0 0 0,-1 0-1,1 0 1,1 0 0,-1 0 0,0 0 0,0 0-1,1 0 1,-1-1 0,1 1 0,0-1 0,-1 1-1,1-1 1,0 0 0,0 1 0,0-1 0,0 0-1,0 0 1,0 0 0,0 0 0,0-1 0,0 1-1,0-1 1,1 1 0,-1-1 0,0 0 0,0 0 0,1 1-1,-1-2 1,0 1 0,0 0 0,0 0 0,1-1-1,-1 1 1,0-1 0,0 0 0,0 0 0,0 0-1,1 0-5,25-13 25,-1-1 0,-1-1 0,-1-2 0,0 0 0,-1-2 0,15-16-25,21-15 26,12-2-16,-71 53-11,0-1 0,0 1-1,0-1 1,0 1 0,0-1 0,0 1 0,0 0 0,0-1 0,0 1 0,0 0 0,1 0-1,-1 0 1,0 0 0,0 0 0,0 0 0,0 0 0,1 0 0,-1 1 0,0-1 0,0 0-1,0 1 1,0-1 0,0 1 0,0-1 0,0 1 0,0-1 0,0 1 0,0 0-1,0-1 1,0 1 0,0 0 0,-1 0 0,1 0 0,0 0 0,-1 0 0,1 0 0,0 0-1,-1 0 1,1 0 0,-1 0 0,1 0 0,-1 0 0,0 0 0,0 0 0,1 0 0,-1 0-1,0 0 1,0 1 0,0-1 0,0 0 0,0 0 0,0 0 0,-1 1 1,0 70-10,0-69 13,0 6 8,0-9-10,0 1 1,1-1 0,-1 1 0,1 0-1,-1-1 1,1 1 0,-1 0 0,1-1-1,-1 1 1,1 0 0,0-1 0,-1 1 0,1 0-1,0 0 1,-1 0 0,1-1 0,0 1-1,0 0 1,0 0 0,0 0 0,0-1-1,0 1 1,0 0 0,0 0 0,0 0-1,0 0 1,1-1 0,-1 1 0,0 0 0,0 0-1,1-1 1,-1 1 0,1 0 0,-1 0-1,0-1 1,1 1 0,-1 0 0,1-1-1,0 1 1,-1-1 0,1 1 0,-1-1-1,1 1 1,0-1 0,0 1 0,-1-1 0,1 1-1,0-1 1,0 0 0,-1 0 0,1 1-1,0-1 1,0 0 0,0 0 0,-1 0-1,1 0 1,0 0 0,0 0 0,0 0 0,0 0-3,78-72 207,-65 58-191,-5 6-14,-1-1 1,1 1-1,0 1 1,1-1-1,0 2 1,0-1-1,0 1 0,1 1 1,0 0-1,7-2-1,-17 7-2,1-1-1,-1 1 0,0 0 1,1 0-1,-1 0 1,1 0-1,-1 0 1,1 0-1,-1 1 0,0-1 1,1 0-1,-1 1 1,0-1-1,1 1 0,-1 0 1,0-1-1,0 1 1,1 0-1,-1 0 0,0-1 1,0 1-1,0 0 1,0 0-1,0 0 1,0 0-1,0 1 0,0-1 1,-1 0-1,1 0 1,0 0-1,-1 1 0,1-1 1,-1 0-1,1 1 1,-1-1-1,0 1 1,1-1-1,-1 0 0,0 1 1,0-1-1,0 1 3,0 60-20,-1-61 21,-5 60 110,7-60-97,0-1 0,0 1 0,0 0 1,0-1-1,0 0 0,0 1 0,0-1 1,0 0-1,0 1 0,0-1 0,0 0 1,0 0-1,0 0 0,0 0 0,0 0 1,0 0-1,0 0 0,0 0 0,0-1 1,0 1-1,0 0 0,0-1 0,0 1 1,0 0-1,0-1 0,0 1 0,0-1 1,0 0-1,0 1 0,0-1 0,-1 0 1,1 1-1,0-1 0,-1 0 0,1 0 1,0 0-15,1 0 24,144-116 199,-144 116-225,-1-1 1,1 1 0,0 0-1,0 0 1,0 0 0,0 0 0,0 0-1,0 0 1,0 1 0,0-1-1,0 1 1,0-1 0,1 1-1,-1 0 1,0 0 0,0 0-1,0 0 1,0 0 0,1 0 0,-1 1-1,0-1 1,0 1 0,0-1-1,0 1 1,0 0 0,0 0-1,0 0 1,0 0 0,0 0-1,-1 0 1,1 1 0,0-1 0,-1 0-1,1 1 1,-1 0 0,1-1-1,-1 1 1,0 0 0,1 0-1,-1-1 1,0 1 0,0 0-1,-1 0 1,1 0 0,0 1-1,-1-1 1,1 0 0,-1 0 0,0 0-1,1 0 1,-1 0 0,0 1-1,0 0 2,-2 75 10,2-78-14,1 1 0,-1-1 0,1 1 0,-1-1 0,1 0 0,-1 1 0,1-1 1,-1 0-1,1 0 0,-1 1 0,1-1 0,-1 0 0,1 0 0,-1 0 0,1 1 0,-1-1 1,1 0-1,-1 0 0,1 0 0,0 0 0,-1 0 0,1 0 0,-1 0 0,1-1 0,-1 1 0,1 0 1,-1 0-1,1 0 0,-1 0 0,1-1 0,-1 1 0,1 0 0,-1 0 0,1-1 0,-1 1 1,1-1-1,-1 1 0,1 0 0,-1-1 0,0 1 0,1-1 0,-1 1 0,0-1 0,1 1 1,-1-1-1,0 1 0,0-1 0,1 1 0,-1-1 4,11-13-1147</inkml:trace>
  <inkml:trace contextRef="#ctx0" brushRef="#br0" timeOffset="293082.972">28575 11514 21477,'-1'-1'63,"-1"1"1,1 0 0,0 0 0,0 0 0,-1 0 0,1 0 0,0 0 0,-1 1 0,1-1 0,0 0 0,0 1-1,-1-1 1,1 1 0,0-1 0,0 1 0,0-1 0,-1 1 0,1 0 0,0 0 0,0-1 0,0 1-1,0 0 1,1 0 0,-1 0 0,0 0 0,0 0 0,0 0 0,1 1 0,-1-1 0,1 0 0,-1 0 0,1 0-1,-1 1 1,1-1 0,0 0 0,-1 0 0,1 1 0,0-1 0,0 0 0,0 1 0,0-1 0,0 0-1,0 1 1,1-1 0,-1 0 0,0 0 0,1 1 0,-1-1 0,0 0 0,1 0 0,0 0 0,-1 1 0,1-1-1,0 0 1,-1 0 0,1 0 0,0 0 0,0 0 0,0 0 0,0-1 0,1 2-64,8 5 4,1 0 0,1 0 0,-1-1 0,1-1 1,0 0-1,0 0 0,0-1 0,1-1 0,0 0 1,-1-1-1,1 0 0,0-1 0,0 0 0,0-1 0,1-1-4,-11 1 0,131-2 39,-1-6 0,0-7 0,-1-5 0,-1-5 0,-1-7-1,113-43-38,75-14 45,-115 42-1,1 8 0,91 0-44,221-27 1008,-245 52-592,-270 13-421,-1 1 1,1 0-1,-1 0 0,1 0 0,0 0 0,-1 0 1,1 0-1,-1 0 0,1 0 0,0 0 1,-1 0-1,1 0 0,-1 0 0,1 0 0,-1 0 1,1 0-1,0 0 0,-1 1 0,1-1 0,-1 0 1,1 1-1,-1-1 0,1 0 0,-1 1 1,1-1-1,-1 0 0,0 1 0,1-1 0,-1 1 1,1-1-1,-1 1 0,0-1 0,0 1 1,1-1-1,-1 1 0,0-1 0,0 1 0,1-1 1,-1 1-1,0 0 0,0-1 0,0 1 0,0-1 1,0 1-1,0-1 0,0 1 5,-7 4-977</inkml:trace>
  <inkml:trace contextRef="#ctx0" brushRef="#br0" timeOffset="406694.701">21834 12489 20212,'-7'0'516,"0"1"0,1 0-1,-1 0 1,1 1-1,-1-1 1,1 1-1,0 1 1,0-1 0,0 1-1,0 0 1,0 1-1,1-1 1,-4 4-516,-2 2 109,0 0 0,1 1 0,1 1 0,-1-1 0,2 1 0,0 1 1,0 0-1,1 0 0,-3 7-109,1 2 66,1 0 1,1 1-1,1 0 1,0 0-1,2 0 1,1 0 0,1 1-1,1-1 1,0 1-1,2 0 1,1-1-67,-2-19-20,-1-1 0,1 0 0,0 0 1,0 0-1,0 0 0,0 0 0,0 1 0,1-1 0,-1 0 1,1 0-1,-1 0 0,1 0 0,0 0 0,0 0 1,0 0-1,0 0 0,0 0 0,0-1 0,0 1 1,1 0-1,-1-1 0,1 1 0,-1-1 0,1 1 0,-1-1 1,1 0-1,0 1 0,0-1 0,0 0 0,0 0 1,0-1-1,0 1 0,0 0 0,0-1 0,0 1 0,0-1 1,0 1-1,0-1 0,0 0 0,0 0 0,1 0 1,-1 0-1,0 0 0,0-1 0,0 1 0,0-1 1,0 1-1,0-1 0,0 0 20,25-14-1652</inkml:trace>
  <inkml:trace contextRef="#ctx0" brushRef="#br0" timeOffset="407143.946">21975 12575 21709,'-7'13'250,"1"0"1,0 0 0,1 1-1,0 0 1,1 0-1,1 0 1,0 1 0,1-1-1,1 1 1,0-1 0,1 1-1,0 0 1,1-1-1,1 1 1,1 3-251,-3-18 5,0 1 0,0-1-1,0 1 1,0 0 0,0-1 0,0 1-1,0-1 1,0 1 0,0 0-1,1-1 1,-1 1 0,0-1 0,0 1-1,0-1 1,1 1 0,-1-1 0,0 1-1,1-1 1,-1 1 0,0-1-1,1 1 1,-1-1 0,1 0 0,-1 1-1,1-1 1,-1 1 0,1-1 0,-1 0-1,1 0 1,-1 1 0,1-1 0,-1 0-1,1 0 1,-1 0 0,1 0-1,0 1 1,-1-1 0,1 0 0,-1 0-1,1 0 1,0 0 0,-1 0 0,1 0-1,-1-1 1,1 1 0,-1 0 0,1 0-1,0 0 1,-1 0 0,1-1-1,-1 1 1,1 0 0,0-1-5,21-29 352,-16 21-319,-2 2-4,5-10-1,2 1 1,-1 0 0,2 1-1,0 1 1,0-1 0,2 2-1,0 0 1,0 0-1,1 2 1,10-7-29,-23 17 21,0 0 0,0 0 0,0 0 1,0 1-1,0-1 0,0 0 0,0 1 0,0-1 0,1 1 1,-1 0-1,0 0 0,0-1 0,1 2 0,-1-1 0,0 0 1,0 0-1,1 1 0,-1-1 0,0 1 0,0 0 0,0-1 1,0 1-1,0 0 0,0 0 0,0 1 0,0-1 0,0 0 1,-1 1-1,1-1 0,0 1 0,-1-1 0,1 1 0,-1 0 0,1 0 1,0 1-22,30 81 1295,-22-51-861,-9-33-422,0 1 0,0-1 0,-1 1 0,1-1 0,0 0 0,0 1 1,0-1-1,0 0 0,0 1 0,0-1 0,0 0 0,0 0 0,0 0 0,0 0 0,0 0 0,0 0 1,0 0-1,0-1 0,0 1 0,0 0 0,0-1 0,0 1 0,0 0 0,-1-1 0,1 1 0,0-1 1,0 1-1,0-1 0,0 1 0,-1-1 0,1 0 0,0 0 0,-1 1 0,1-1 0,0 0 0,-1 0 1,1 1-1,-1-1 0,1 0 0,-1 0 0,0 0 0,1 0 0,-1 0 0,0 0 0,0 0 0,1 0 0,-1 0 1,0 0-1,0 0 0,0 0 0,0 0 0,0 0 0,-1 0 0,1 0 0,0 0 0,0 0-12,2-4 12,4-8 22,-2 3-26,0-1-1,1 1 0,0 0 1,1 0-1,0 1 0,0 0 0,1 0 1,0 0-1,1 1 0,0 0 1,0 0-1,1 1 0,0 0 0,3-1-7,-10 7-3,0 0 0,0 1-1,0-1 1,0 1 0,0 0 0,0-1-1,0 1 1,0 0 0,0 0-1,0 0 1,0 1 0,0-1 0,0 0-1,0 1 1,0 0 0,0-1-1,0 1 1,0 0 0,-1 0 0,1 0-1,0 0 1,0 0 0,-1 0-1,1 0 1,-1 1 0,1-1-1,-1 1 1,0-1 0,1 1 0,-1-1-1,0 1 1,0 0 0,0 0-1,0 0 1,0-1 0,-1 1 0,1 0-1,0 1 4,16 77-124,-16-29-574,-1-47-520,-1-8-676,-3-16-188</inkml:trace>
  <inkml:trace contextRef="#ctx0" brushRef="#br0" timeOffset="407595.476">22600 12460 19028,'-7'109'4381,"2"-67"-3446,3 0-1,1 1 1,2-1-1,7 41-934,61 64 204,-65-126 155,-12-60 142,2-8-403,2 0 0,2 0-1,2-1 1,2 1-1,2 0 1,5-14-98,-9 55-2,1 1 0,0-1 0,0 0 0,0 0 0,1 1 0,0-1 0,0 1 0,0 0 1,1-1-1,0 1 0,0 0 0,0 1 0,0-1 0,1 0 0,0 1 0,0 0 0,0 0 0,1 0 0,-1 1 0,1-1 1,0 1-1,0 0 0,0 0 0,0 1 0,1-1 2,-3 4-5,1 0 0,-1 0 1,1 0-1,-1 1 0,0 0 1,0-1-1,0 1 0,0 0 1,0 0-1,0 1 0,-1-1 1,1 0-1,-1 1 0,1 0 1,-1 0-1,0-1 0,0 1 1,0 1-1,0-1 0,-1 0 1,1 0-1,-1 1 0,0-1 1,0 0-1,0 1 0,-1-1 1,1 1-1,-1-1 0,0 1 1,0 2 4,2 2 63,-1 1 1,0-1-1,0 0 1,-1 1-1,-1-1 1,1 1-1,-1-1 1,-1 0 0,1 1-1,-1-1 1,-1 0-1,0 0 1,0 0-1,0-1 1,-1 1-1,0-1 1,-1 1-1,1-1 1,-1-1-1,-1 1 1,1-1-1,-3 2-63,6-6 13,-1-1-1,0 1 0,1 0 1,-1-1-1,0 0 0,1 1 1,-1-1-1,0 0 0,0-1 1,0 1-1,0 0 0,0-1 1,0 0-1,0 0 0,0 0 1,0 0-1,-1 0 1,1 0-1,0-1 0,0 0 1,0 1-1,-1-2-12,3 2-103,-1-1-1,1 0 1,-1 0 0,1 0-1,-1 0 1,1 0 0,0 0 0,0 0-1,-1 0 1,1 0 0,0-1-1,0 1 1,0 0 0,0-1 0,0 1-1,1-1 1,-1 1 0,0-1 0,1 0-1,-1 1 1,1-1 0,-1 0-1,1 1 1,0-1 0,0 0 0,0-1 103,0-17-2364</inkml:trace>
  <inkml:trace contextRef="#ctx0" brushRef="#br0" timeOffset="407768.382">22990 12337 14579,'0'0'1360,"0"0"-63,0 0-705,0 0-448,0 0-432,0 0-640,0 0-385</inkml:trace>
  <inkml:trace contextRef="#ctx0" brushRef="#br0" timeOffset="408607.422">23039 12398 21453,'-1'0'168,"-1"0"0,0-1 0,0 1 0,0 0 0,0 0 1,0 0-1,1 0 0,-1 1 0,0-1 0,0 0 0,0 1 1,1-1-1,-1 1 0,0 0 0,0 0 0,1-1 0,-1 1 1,1 0-1,-1 0 0,1 1 0,-1-1 0,1 0 0,0 0 0,-1 1 1,1-1-1,0 1 0,0-1 0,0 1 0,0-1 0,0 1 1,0 0-1,1-1 0,-1 1 0,1 0 0,-1 1-168,-17 68 433,15-51-401,1 1 0,2-1 0,-1 1 0,2-1-1,1 0 1,1 1 0,2 7-32,-5-26 5,0 0-1,0 0 1,1 0-1,-1 0 1,1-1 0,-1 1-1,1 0 1,0 0-1,-1-1 1,1 1 0,0 0-1,0-1 1,0 1-1,1-1 1,-1 1 0,0-1-1,0 0 1,1 1 0,-1-1-1,1 0 1,-1 0-1,1 0 1,-1 0 0,1 0-1,0 0 1,0-1-1,-1 1 1,1-1 0,0 1-1,0-1 1,0 1-1,0-1 1,-1 0 0,1 0-1,0 0 1,0 0-1,0 0 1,0 0 0,0-1-1,-1 1 1,1-1-1,0 1 1,0-1 0,0 0-1,-1 0 1,1 1 0,0-1-1,-1 0 1,1 0-1,-1-1 1,1 1 0,-1 0-1,0 0 1,0-1-1,1 0-4,11-13 35,0-1 0,-1 0 0,0-1-1,-2-1 1,0 0 0,-1 0 0,0 0 0,-2-1-1,0-1 1,-2 1 0,0-1 0,-1 0-1,-1 0 1,0-4-35,-3-28 100,-6 63-24,-9 171 88,6-60-72,14-109-666,7-40-916,4-22-535</inkml:trace>
  <inkml:trace contextRef="#ctx0" brushRef="#br0" timeOffset="409082.403">23248 12065 11266,'-1'71'9458,"-1"0"-4630,6 214-1815,-3-279-2978,-1 4 7,1 1 0,0-1 0,1 1 0,0-1 0,1 0 0,0 1 0,0-1 0,1-1 0,1 1 0,0 0-42,-5-9-1,1 0 1,0-1-1,-1 1 1,1 0-1,0 0 1,0-1-1,0 1 1,0-1 0,-1 1-1,1-1 1,0 1-1,0-1 1,0 1-1,0-1 1,0 0-1,0 0 1,0 1 0,0-1-1,0 0 1,0 0-1,0 0 1,0 0-1,0 0 1,0 0-1,0 0 1,1-1 0,-1 1-1,0 0 1,-1-1-1,1 1 1,0 0-1,0-1 1,0 1 0,0-1-1,0 1 1,0-1-1,0 0 1,-1 1-1,1-1 1,0 0-1,0 0 1,-1 1 0,1-1-1,-1 0 1,29-41 13,-25 36-6,-1 0 0,0-1 0,0 1 0,-1-1 0,0 0 0,0 0 0,-1 0 0,1 0 0,-2 0 0,1 0 0,-1 0 0,0 0 0,0 0 0,-1 0 0,0 0 0,0 0 0,-1 0 0,0 0 0,0 0 0,0 1 0,-1-1 0,0 1 0,-1-1 1,1 1-1,-1 0 0,-4-4-7,7 9 0,0 1 1,-1 0 0,1 0 0,0 0 0,0 0 0,0 0 0,0 0 0,0 1 0,0-1-1,-1 0 1,1 0 0,0 1 0,0-1 0,0 1 0,0-1 0,0 1 0,0-1 0,0 1 0,0 0-1,1-1 1,-1 1 0,0 0 0,0 0 0,0 0 0,1 0 0,-1 0 0,0 0 0,1 0-1,-1 0 1,1 0 0,-1 0 0,1 0 0,0 0 0,-1 0 0,1 0 0,0 0 0,0 0-1,0 0 1,0 0 0,0 1 0,0-1 0,0 0 0,0 0 0,0 0 0,0 0 0,1 0 0,-1 0-1,0 0 1,1 0 0,-1 1 0,1-1-1,-1 3 4,-2 7 28,1 0 0,1 0 0,-1 0 0,2 0 0,0 0 0,0 0 0,1-1 0,0 1 0,1 0 0,1 2-32,-3-12 3,1 0-1,-1 0 1,0 0 0,1 0-1,0 0 1,-1-1-1,1 1 1,-1 0 0,1-1-1,0 0 1,0 1 0,-1-1-1,1 0 1,0 0 0,-1 0-1,1 0 1,0 0-1,0 0 1,-1 0 0,1-1-1,0 1 1,-1-1 0,1 1-1,0-1 1,-1 0 0,1 1-1,-1-1 1,1 0 0,-1 0-1,1 0 1,-1 0-1,0 0 1,0-1 0,1 1-1,-1 0 1,0-1 0,0 1-1,0 0 1,0-1 0,0 1-1,-1-1 1,1 0-1,0 1 1,-1-1 0,1 0-1,-1 1 1,0-2-3,100-189 100,-100 191-100,0 1 0,0-1-1,0 1 0,0-1 0,0 0 0,0 1 0,0-1 0,0 1 0,0-1 0,0 1 0,0-1 0,0 0 0,0 1 0,1-1 0,-1 1 0,0-1 0,0 1 0,1-1 0,-1 1 0,0-1 0,0 1 0,1-1 0,-1 1 0,1-1 0,-1 1 1,0-1-1,1 1 0,-1 0 0,1-1 0,-1 1 0,1 0 0,-1-1 0,1 1 0,-1 0 0,1 0 0,0 0 0,-1-1 0,1 1 0,-1 0 0,1 0 0,-1 0 0,1 0 0,0 0 0,-1 0 0,1 0 0,-1 0 0,1 0 0,0 0 0,-1 0 0,1 1 1,-1-1-1,1 0 0,-1 0 0,1 1 0,-1-1 0,1 0 0,-1 1 0,1-1 0,-1 0 0,1 1 0,-1-1 0,1 0 0,-1 1 0,1 0 1,3 161 23,1-40 307,-5-121-327,0 0-1,0 0 1,0 0-1,0 0 0,0-1 1,0 1-1,0 0 0,0 0 1,1 0-1,-1 0 1,0-1-1,0 1 0,1 0 1,-1 0-1,1-1 0,-1 1 1,0 0-1,1 0 1,0-1-1,-1 1 0,1 0 1,-1-1-1,1 1 0,0-1 1,-1 1-1,1-1 1,0 1-1,-1-1 0,1 1 1,0-1-1,0 0 0,0 0 1,-1 1-1,1-1 1,0 0-1,0 0 0,0 0 1,0 0-1,0 0 1,-1 0-1,1 0 0,0 0 1,0 0-1,0 0 0,0 0 1,-1 0-1,1-1 1,0 1-1,0 0 0,0-1 1,-1 1-1,1-1 0,0 1 1,0-1-1,-1 1 1,1-1-1,-1 1 0,1-1 1,0 0-1,-1 1 0,1-1-2,34-46-82,-17 10-435,-2-2-689</inkml:trace>
  <inkml:trace contextRef="#ctx0" brushRef="#br0" timeOffset="409473.306">23603 11995 20468,'38'32'4452,"-17"50"-2782,-21-76-1480,10 268 2287,4-250-2339,9-52-113,-21 25-21,-2 2-4,6-10-19,1-1 1,0 1-1,1 0 1,0 0-1,1 1 0,0 0 1,0 1-1,1 0 1,0 0-1,1 1 0,0 1 1,0 0-1,1 0 1,-1 1-1,6-2 19,-15 8-5,-1 0 0,1 0 0,0-1 0,-1 1 0,1 0 0,0 1 0,0-1 0,-1 0 0,1 0 0,0 1 0,-1-1 0,1 1 0,0 0 0,-1-1 0,1 1 0,-1 0 0,1 0 0,-1 0 0,1 0 0,-1 0 0,0 0 0,1 0 0,-1 1 0,0-1 0,0 0 0,0 1 0,0-1 0,0 1 0,0-1 0,-1 1 0,1-1 0,0 1 0,-1 0 0,1-1 1,-1 1-1,0 0 0,1-1 0,-1 1 0,0 0 0,0 0 0,0-1 0,0 1 0,0 0 0,-1-1 0,1 1 5,-11 85 153,10-75-100,-1 0 0,0-1 0,-1 1 1,0 0-1,-1-1 0,0 0 0,-1 0 0,-1 0 0,1 0 0,-2-1 0,1 0 0,-1 0 0,-1-1 0,0 0 1,0 0-1,-1-1 0,0 0 0,0 0 0,-1-1 0,0-1 0,-9 6-53,17-12-30,-1 0 1,0 1-1,1-1 1,-1 0-1,0 0 0,1-1 1,-1 1-1,1 0 0,-1-1 1,0 0-1,1 1 1,-1-1-1,1 0 0,0-1 1,-1 1-1,1 0 0,0 0 1,-1-1-1,1 0 0,0 1 1,0-1-1,0 0 1,1 0-1,-1 0 0,0 0 1,1 0-1,-1-1 0,1 1 1,0 0-1,0-1 1,0 1-1,-1-2 30,-12-35-1603</inkml:trace>
  <inkml:trace contextRef="#ctx0" brushRef="#br0" timeOffset="409738.621">23940 11984 21357,'3'27'1472,"0"10"1152,1 8-1247,-2 17-305,-1 3-200,-1-3-360,0-6-152,5-16-264,-1-9-64,8-12 8,-5-6-80,3-12-376,0-5-592,-4-17-112</inkml:trace>
  <inkml:trace contextRef="#ctx0" brushRef="#br0" timeOffset="409986.998">24061 12356 21325,'1'2'103,"0"-1"0,1 1 1,-1 0-1,0-1 0,1 1 1,-1-1-1,1 0 0,-1 1 1,1-1-1,0 0 0,-1 0 1,1 0-1,0 0 0,0 0 1,0 0-1,0-1 0,0 1 1,0-1-1,0 1 0,0-1 1,0 0-1,0 0 0,0 1 0,0-2 1,0 1-1,0 0 0,0 0 1,0-1-1,0 1 0,0-1 1,0 1-1,0-1 0,0 0 1,-1 0-1,1 0 0,0 0 1,0 0-1,-1 0 0,1 0 1,-1-1-1,1 0-103,64-61 645,-44 36-550,-2 0 0,-1-2 0,-2 0 0,0-2 0,-2 1 0,-2-2 0,4-11-95,-35 80 1227,5 1-974,2 0 0,1 1 0,1 1 0,3 0 0,1 0 0,2 2-253,18 35 292,-14-75-290,0 0 1,-1-1 0,1 1 0,0-1-1,0 1 1,0-1 0,1 0 0,-1 1-1,0-1 1,1 0 0,-1 0 0,0 0 0,1 0-1,-1 0 1,1 0 0,0 0 0,-1-1-1,1 1 1,0 0 0,-1-1 0,1 1-1,0-1 1,0 0 0,-1 0 0,1 1-1,0-1 1,0-1 0,0 1 0,-1 0 0,1 0-1,0 0 1,0-1 0,-1 1 0,1-1-1,0 0 1,-1 1 0,1-1 0,-1 0-1,1 0 1,0 0 0,-1 0 0,1-1-3,5-2-62,-1-1 0,0 1 0,0-1 1,-1 0-1,1-1 0,-1 1 0,-1-1 1,1 0-1,-1 0 0,0-1 0,0 1 1,0-1-1,1-5 62,4-27-1551</inkml:trace>
  <inkml:trace contextRef="#ctx0" brushRef="#br0" timeOffset="410156.297">23626 12025 22645,'-9'-2'1328,"9"2"1201,0 0-1481,0 0-728,2 0 0,24-17-520,-10 12-144</inkml:trace>
  <inkml:trace contextRef="#ctx0" brushRef="#br0" timeOffset="411182.398">24906 12128 22309,'-1'9'5260,"-3"68"-5046,4-77-214,-2 16 15,2-1-1,0 0 0,1 1 1,0-1-1,1 0 0,1 0 1,0 0-1,2 0 0,-1-1 1,2 1-1,0-1 0,6 11-14,-11-23 4,0 0 0,1 0-1,-1-1 1,1 1 0,-1 0 0,1-1-1,0 1 1,-1-1 0,1 1 0,0-1-1,0 0 1,0 0 0,0 0-1,0 0 1,0 0 0,0 0 0,0-1-1,1 1 1,-1-1 0,0 1 0,0-1-1,0 0 1,1 0 0,-1 0-1,0 0 1,0 0 0,1-1 0,-1 1-1,0-1 1,0 1 0,0-1 0,1 0-1,-1 0 1,0 0 0,0 0-1,0 0 1,-1 0 0,1-1 0,0 1-4,58-70 206,-55 62-185,-1-1 0,0 0 0,-1 0 0,0-1 0,-1 1 0,0-1 0,0 1 0,-1-1 0,0 0 0,-1 1 0,-1-1 0,0 0 0,0 1 0,-1-1 0,0-1-21,-8 14 172,6 112-48,4-104-108,0 1 0,1 0 0,0 0 0,0 0 0,1 0 0,1-1 0,0 1 0,0-1-1,1 0 1,0 0 0,1 0 0,0 0 0,1-1 0,0 0 0,1 1-16,-4-9 19,0 0 0,0-1 0,0 1 0,0-1 0,0 0 0,0 1 0,1-1 0,-1-1 0,0 1 0,0 0 0,0-1 0,0 1 0,0-1 0,0 0 0,0 0 0,0-1 0,0 1-1,0 0 1,-1-1 0,1 0 0,0 1 0,-1-1 0,1 0 0,-1 0 0,0-1 0,0 1 0,0 0 0,0-1 0,0 0 0,0 1 0,-1-1 0,1 0 0,-1 0 0,0 0 0,0 0 0,0 0 0,0 0 0,0 0 0,0 0-19,12-21 45,-1-1-1,-1 0 1,-1-1-1,-1 0 1,-1 0-1,-1-1 1,-2 0-1,0 0 1,-2-1-1,-1 0-44,-2 25 38,-2 6-14,-2 3-23,2 0 0,-1 1 1,1-1-1,0 0 0,0 1 0,1 0 0,0-1 1,0 1-1,1 0 0,-1 0 0,2-1 1,-1 1-1,1 0 0,0 0 0,0 2-1,3 38 66,-1-50-14,4-6-24,0 0-1,-1 0 1,0-1 0,-1 1 0,0-1-1,0-1 1,-1 1 0,0-1 0,1-8-28,1 2 13,21-89 17,-27 104-58,1 6-13,18 266-46,-20-270 88,1 1-1,0-1 0,0 1 0,0 0 1,-1-1-1,1 1 0,0 0 1,0-1-1,0 1 0,0-1 0,0 1 1,0 0-1,0-1 0,0 1 1,1 0-1,-1-1 0,0 1 0,0-1 1,0 1-1,1-1 0,-1 1 1,0 0-1,1-1 0,-1 1 0,0-1 1,1 1-1,-1-1 0,1 0 1,-1 1-1,1-1 0,-1 1 0,1-1 1,-1 0-1,1 1 0,-1-1 1,1 0-1,-1 0 0,1 1 0,0-1 1,-1 0-1,1 0 0,-1 0 1,1 0-1,0 0 0,-1 0 0,1 0 1,0 0-1,-1 0 0,1 0 1,-1 0-1,1 0 0,0 0 0,-1 0 1,1-1-1,-1 1 0,1 0 1,0 0-1,-1-1 0,1 1 0,-1-1 1,1 1-1,-1 0 0,1-1 1,-1 1-1,0-1 0,1 1 0,-1-1 0,26-38 3,7-48-1879,-32 63 163</inkml:trace>
  <inkml:trace contextRef="#ctx0" brushRef="#br0" timeOffset="411973.19">25572 11912 10490,'0'0'3197,"0"-1"4948,1 10-6899,49 396 3442,-22-280-4453,-28-125-226,0-1 0,0 1-1,0-1 1,0 0 0,0 1 0,0-1 0,0 1 0,0-1 0,1 0 0,-1 1 0,0-1 0,1 1 0,-1-1 0,0 1 0,1-1 0,-1 1 0,0-1 0,1 1 0,-1-1 0,1 1-1,-1 0 1,1-1 0,-1 1 0,1 0 0,-1-1 0,1 1 0,-1 0 0,1 0 0,0-1 0,-1 1 0,1 0 0,-1 0 0,1 0 0,0 0 0,-1 0 0,1 0 0,-1 0 0,1 0 0,0 0-1,-1 0 1,1 0 0,-1 0 0,1 1 0,0-1 0,-1 0 0,1 0 0,-1 1 0,1-1 0,-1 0 0,1 1 0,-1-1 0,1 0 0,-1 1 0,1-1 0,-1 1 0,1-1 0,-1 1-1,0-1-8,8-31 87,-2-1-1,-2 0 0,0-1 0,-3 1 0,0 0 1,-2-1-1,-2 1 0,-2-13-86,-1-29 41,6 71-69,8 16-82,1 20 61,-8-29 48,-1 1 1,1-1-1,0 1 0,0-1 1,0 1-1,1-1 1,0 0-1,-1 0 0,1 0 1,1 0-1,-1 0 1,1 0-1,-1 0 0,1-1 1,0 1-1,0-1 1,1 0-1,-1 0 0,1 0 1,-1-1-1,5 3 1,-3-6 2,0 0 0,0-1 0,0 1-1,-1-1 1,1 0 0,0-1 0,-1 1 0,1-1-1,-1 0 1,0 0 0,0 0 0,0 0 0,0-1-1,-1 0 1,1 0 0,-1 0 0,0 0 0,0 0-1,0-1 1,-1 1 0,0-1 0,0 1-1,0-1 1,0 0 0,-1 0 0,2-5-2,4-3 13,-1-1 1,0 0-1,-1-1 1,0 0-1,-1 1 1,-1-1-1,0-1 0,-1 1 1,-1 0-1,0-1 1,-1 1-1,-1 0 1,-1-5-14,2 20-1,0 0 1,0 1 0,0-1 0,-1 0-1,1 1 1,0-1 0,-1 0 0,1 1-1,0-1 1,-1 0 0,1 0 0,0 1-1,-1-1 1,1 0 0,0 0 0,-1 0-1,1 1 1,0-1 0,-1 0 0,1 0 0,-1 0-1,1 0 1,-1 0 0,1 0 0,0 0-1,-1 0 1,1 0 0,-1 0 0,1 0-1,0 0 1,-1 0 0,1 0 0,-1 0-1,1-1 1,0 1 0,-1 0 0,1 0-1,-1 0 1,1-1 0,0 1 0,-1 0-1,1 0 1,0-1 0,0 1 0,-1 0-1,1-1 1,0 1 0,0 0 0,-1-1-1,1 1 1,0 0 0,0-1 0,0 1 0,0-1-1,-1 1 1,1 0 0,0-1 0,0 1-1,0-1 1,0 1 0,0-1 0,-13 39-48,13-36 47,-16 61 42,4 0 1,3 1 0,-1 40-42,16-36 128,-5-67-124,1-1 1,-1 0-1,1 0 0,-1 0 1,1 0-1,-1-1 0,1 1 0,-1 0 1,1-1-1,-1 1 0,0 0 1,1-1-1,-1 0 0,0 1 1,1-1-1,-1 0 0,0 0 1,0 0-1,1 0 0,-1 0 1,0 0-1,0 0 0,0 0 0,0 0 1,0 0-1,-1-1 0,1 1 1,0 0-1,-1-1 0,1 1 1,-1-1-1,1 1 0,-1 0 1,1-1-1,-1 1 0,0-1 1,0 1-1,0-1-4,4-5 15,4-9-8,0 0 0,1 1 1,1 0-1,0 0 0,1 1 0,1 0 1,0 1-1,1 1 0,0 0 1,1 0-1,0 2 0,1 0 0,0 0 1,0 1-1,3 0-7,-16 9-3,0-1 0,1 1 0,-1-1 0,1 1 0,-1 0 0,0-1 1,1 1-1,-1 1 0,1-1 0,-1 0 0,1 1 0,-1-1 0,0 1 0,1-1 0,-1 1 0,0 0 0,0 0 0,0 0 0,1 1 1,-1-1-1,0 0 0,-1 1 0,1-1 0,0 1 0,0 0 0,-1-1 0,1 1 0,0 0 0,-1 0 0,0 0 0,0 0 0,1 0 1,-1 1-1,0-1 0,-1 0 0,1 0 0,0 1 0,-1-1 0,1 1 0,-1 0 3,4 101-48,-4-104 46,1 5-12,-1-1-1,0 0 1,0 0-1,-1 0 0,1 1 1,-1-1-1,0 0 1,0 0-1,0 0 1,-1 0-1,0 0 1,1 0-1,-1-1 0,0 1 1,-1 0-1,1-1 1,-1 0-1,0 1 1,1-1-1,-1 0 1,-1 0-1,1-1 0,0 1 1,-1 0 14,-16-6-1043</inkml:trace>
  <inkml:trace contextRef="#ctx0" brushRef="#br0" timeOffset="412256.058">25302 11794 26662,'0'0'960,"0"0"-88,0-1-272,0-1-392,0-1-208,7-52-3601</inkml:trace>
  <inkml:trace contextRef="#ctx0" brushRef="#br0" timeOffset="413529.469">26847 11680 19188,'-4'103'1733,"4"-1"1,5 1-1,5-1 1,13 55-1734,-22-141 131,2 0 1,-1-1 0,2 0 0,0 1-1,1-1 1,0-1 0,1 1 0,1-1-1,1 0 1,0 0 0,0-1-1,1 0 1,1-1 0,9 10-132,-17-20 487,-2-2 48,-24-65 451,-82-220-774,105 282-244,2 5-21,13 22-16,-13-19 66,0-1 1,0 1 0,1 0 0,-1-1-1,1 1 1,0-1 0,1 1 0,-1-1-1,1 0 1,0 0 0,0 0 0,0-1-1,1 1 1,-1-1 0,1 1 0,0-1-1,-1 0 1,2-1 0,-1 1 0,0-1-1,0 1 1,1-1 0,-1-1 0,1 1 0,0-1-1,0 1 1,-1-1 0,1-1 0,0 1-1,0-1 1,0 0 0,0 0 0,0 0-1,0 0 1,1-1 2,4-7-105,0 0 0,-1 0 0,-1 0 0,1-1 0,-1 0 0,-1-1 1,0 0-1,0 0 0,-1-1 0,0 1 0,-1-1 0,0-1 0,-1 1 0,0-1 0,-1 1 0,0-1 0,-1 0 0,0 0 0,0-8 105,4 34-250,26 242 602,-32-254-340,0-1 1,0 0 0,-1 0 0,1 0-1,0 0 1,1 0 0,-1 0-1,0 0 1,0 1 0,0-1-1,1 0 1,-1 0 0,1 0 0,-1 0-1,1 0 1,-1 0 0,1 0-1,-1 0 1,1 0 0,0-1 0,-1 1-1,1 0 1,0 0 0,0 0-1,0-1 1,0 1 0,0 0 0,0-1-1,0 1 1,0-1 0,0 1-1,0-1 1,0 0 0,0 1 0,0-1-1,0 0 1,0 0 0,0 0-1,1 0 1,-1 0 0,0 0 0,0 0-1,0 0 1,0 0 0,0 0-1,0-1 1,0 1 0,0 0-1,1-1-12,10-17 71,-1-1-1,-1 0 0,0 0 0,-1-1 0,-2 0 0,0 0 1,-1-1-1,-1 0 0,-1 0 0,1-17-70,1 7 25,4 3-34,-1 34-56,3 44-23,8 176 98,-20-226-33,0-1 0,0 1 0,1-1 0,-1 0 0,0 1 0,1-1 0,-1 1 0,0-1 0,1 1 0,-1-1 0,1 1 0,-1-1 0,1 1 0,-1-1 0,1 1 0,-1 0 0,1-1-1,0 1 1,-1 0 0,1-1 0,-1 1 0,1 0 0,0 0 0,-1 0 0,1 0 0,0-1 0,-1 1 0,1 0 0,0 0 0,-1 0 0,1 0 0,0 1 0,-1-1 0,1 0 0,0 0 0,-1 0 0,1 0 0,0 1 0,-1-1-1,1 0 1,-1 1 0,1-1 0,0 0 0,-1 1 0,1-1 0,-1 1 0,1-1 0,-1 1 0,1-1 0,-1 1 0,0-1 0,1 1 0,-1-1 0,0 1 0,1 0 0,-1-1 0,0 1 0,0 0 0,1-1 0,-1 1 0,0-1 0,0 1-1,0 0 1,0 0 0,0-1 0,0 1 0,0 0 0,0 0 23,13-26-1669</inkml:trace>
  <inkml:trace contextRef="#ctx0" brushRef="#br0" timeOffset="414232.95">27451 11739 21749,'-1'55'1740,"-1"-33"-1456,0 1-1,2 0 1,0 0-1,2 0 1,0 0-1,2-1 1,0 1-1,2-1 1,0 0 0,2 0-1,0-1 1,1 0-1,4 5-283,-11-23 8,0 0-1,0-1 1,0 1-1,0-1 1,1 1 0,-1-1-1,1 0 1,-1 0-1,1 0 1,0 0 0,0 0-1,0-1 1,0 1-1,0-1 1,0 0 0,0 0-1,0 0 1,0 0-1,1-1 1,-1 1 0,0-1-1,1 0 1,-1 0-1,0 0 1,1 0-1,-1-1 1,0 1 0,0-1-1,1 0 1,-1 0-1,0 0 1,0 0 0,0 0-1,0-1 1,0 0-1,0 1 1,-1-1 0,1 0-1,0 0 1,-1-1-1,0 1 1,2-2-8,11-12 34,-1-1-1,-1 0 1,0-1 0,-2 0 0,0-1-1,-1 0 1,0-1 0,-2 0 0,-1 0-1,0-1 1,-1 1 0,-2-2 0,0 1-1,-1 0 1,-1-1 0,-1-12-34,2-63 373,-9 117-215,0 187-153,6-189 20,-1-13-14,0-1 0,0 1 0,0 0-1,1 0 1,0 0 0,0 0 0,0 0-1,1 0 1,-1 0 0,1 0-1,0-1 1,1 1 0,-1 0 0,1 0-1,0-1 1,0 1 0,0-1-1,1 0 1,-1 0 0,1 0 0,0 0-1,1 0 1,-1 0 0,0-1 0,4 3-12,-2-7 15,0-1 0,0 1-1,0-1 1,-1 0-1,1-1 1,-1 1-1,0-1 1,0 0-1,0 0 1,0 0-1,0-1 1,0 1-1,-1-1 1,0 0-1,0 0 1,0 0-1,0 0 1,0-1-1,-1 1 1,0-1-1,0 1 1,0-1-1,-1 0 1,1-2-14,42-118 85,-44 125-88,1 0 0,-1 0 0,1 0 0,0 0 0,-1 0 0,1 0 0,-1 0 1,1 1-1,-1-1 0,1 0 0,-1 0 0,1 0 0,-1 1 0,1-1 0,-1 0 0,1 0 0,-1 1 0,1-1 0,-1 0 1,1 1-1,-1-1 0,0 1 0,1-1 0,-1 1 0,0-1 0,1 0 0,-1 1 0,0-1 0,0 1 0,1-1 0,-1 1 1,0 0-1,0-1 0,0 1 0,0-1 0,0 1 0,0-1 0,0 1 0,0-1 0,0 1 0,0-1 0,0 1 0,0 0 1,0-1-1,0 1 0,0-1 0,-1 1 0,1-1 0,0 1 0,0-1 0,-1 1 0,1-1 0,0 1 3,4 66-110,-4-53 107,0-1 0,1 0 0,0 1 0,1-1 0,0 1 0,1-1 0,0 0-1,2 0 1,-1-1 0,1 1 0,7 10 3,-10-21 3,1 0-1,-1-1 0,1 1 1,0-1-1,-1 1 1,1-1-1,0 0 0,0 0 1,-1 0-1,1-1 0,0 1 1,0 0-1,0-1 1,0 0-1,0 0 0,0 0 1,0 0-1,0-1 1,0 1-1,0-1 0,0 1 1,0-1-1,0 0 1,0 0-1,-1 0 0,1-1 1,0 1-1,-1-1 1,1 0-1,-1 1 0,0-1 1,1 0-1,-1 0 0,0 0 1,1-3-3,35-15 20,-34 18-24,0 0 0,0 1 0,0 0-1,0 0 1,1 0 0,-1 1 0,0-1 0,0 1 0,1 0-1,-1 0 1,0 0 0,1 1 0,-1 0 0,0-1-1,0 1 1,0 1 0,0-1 0,0 1 0,0 0 0,0-1-1,0 2 1,-1-1 0,1 0 0,-1 1 0,1 0-1,-1-1 1,0 1 0,0 1 0,0-1 0,-1 0-1,1 1 1,-1-1 0,0 1 0,0 0 0,0 0 0,1 3 4,3 6 18,0 0 1,-1 0 0,0 0-1,-1 1 1,0 0 0,-2-1-1,1 1 1,-2 1 0,0-1-1,0 0 1,-1 0 0,-1 0-1,-1 0 1,0 0 0,-1 0-1,0 0 1,-1 2-19,3-14 28,1-1 0,-1 1 0,1 0 0,-1-1-1,0 1 1,0-1 0,0 1 0,0-1 0,0 1 0,0-1 0,0 0 0,0 1 0,0-1 0,-1 0 0,1 0-1,0 0 1,-1 0 0,1 0 0,-1 0 0,1 0 0,-1 0 0,0-1 0,1 1 0,-1-1 0,0 1 0,1-1-1,-1 0 1,0 1 0,0-1 0,1 0 0,-1 0 0,0 0 0,0 0 0,1-1 0,-1 1 0,0 0 0,0-1-1,1 1 1,-1-1 0,1 0 0,-1 1 0,0-1 0,1 0 0,-1 0 0,1 0 0,0 0 0,-1 0 0,0-1-28,-50-70 406,45 59-434,0 0 0,2-1 0,-1 0 0,2 1 0,0-2 0,0 1 0,1 0 0,1-1 0,1 1 0,0-1 0,1-5 28,7-4-469,5 5-627</inkml:trace>
  <inkml:trace contextRef="#ctx0" brushRef="#br0" timeOffset="414735.434">28883 11936 22917,'-6'-16'1648,"-3"2"505,-7 6-857,0 5-400,-4 6-472,-1 2-152,3 12-144,0 3-32,2 14-88,0 2-16,4 8 8,3 0 0,7-8 0,3-2 16,9-14 0,6-5-64,8-11-424,3-8-1064</inkml:trace>
  <inkml:trace contextRef="#ctx0" brushRef="#br0" timeOffset="415403.234">29301 11892 22221,'-69'-13'4826,"65"14"-4771,0 0 0,0 0 0,0 0 1,0 1-1,0-1 0,0 1 1,0 0-1,0 0 0,1 1 1,-1-1-1,1 1 0,0 0 1,-1 0-1,1 0 0,1 0 1,-1 1-1,0-1 0,1 1 0,0-1 1,0 1-1,0 0 0,-1 3-55,-6 10 1,2 0 0,0 1 0,1 0-1,1 0 1,0 0 0,2 1-1,0 0 1,1-1 0,1 1 0,0 0-1,2 8 0,-1-26 2,0 0-1,-1 1 0,1-1 1,0 0-1,0 0 0,0 0 1,0 0-1,0 0 0,1 1 1,-1-1-1,0 0 0,0 0 1,1 0-1,-1 0 0,1 0 1,-1 0-1,1 0 0,-1 0 1,1 0-1,0 0 0,-1 0 1,1 0-1,0 0 0,0-1 1,-1 1-1,1 0 0,0 0 1,0-1-1,0 1 0,0-1 1,0 1-1,0-1 0,0 1 1,0-1-1,1 1 0,-1-1 1,0 0-1,0 0 0,0 0 1,0 0-1,0 0 0,1 0 1,-1 0-1,0 0 0,0 0 1,0 0-1,0 0 0,0-1 1,0 1-1,0 0 0,1-1 1,-1 1-1,0-1 0,0 0-1,93-121 171,36-69-90,-115 172-79,-14 19-3,0 0 0,0 0 0,0 1 0,-1-1 0,1 0 0,0 1 0,0-1 0,0 1 0,0-1 0,-1 1 0,1 0 0,0-1 0,-1 1 0,1-1 0,0 1 0,-1 0 0,1 0 0,-1-1 0,1 1 0,-1 0 0,1 0 0,-1 0 0,0 0 0,1 0 0,-1-1 0,0 1 0,0 0 0,0 0 0,1 0 0,-1 0 0,0 0 0,0 0 0,0 0 0,-1 0 0,1 0 0,0 0 0,0 0 0,0-1 0,-1 2 1,1-1-1,8 161 22,-7-161-10,1-1 0,-1 1 0,0-1 0,0 1-1,0-1 1,1 0 0,-1 1 0,0-1 0,0 0 0,1 0 0,-1 0-1,0 0 1,1 0 0,-1 0 0,0 0 0,0-1 0,1 1 0,-1 0 0,0-1-1,0 1 1,1-1 0,-1 1 0,0-1 0,0 1 0,0-1 0,0 0-1,0 0 1,0 0 0,0 1 0,0-1 0,0 0 0,0 0 0,-1 0-1,1 0 1,0-1 0,-1 1 0,1 0 0,-1 0 0,1 0 0,-1 0-1,1-1 1,-1 1 0,0 0 0,0 0 0,1-1 0,-1 1-11,1 0 10,9-15 68,-4 5-64,0 1-1,1 0 1,0 0 0,1 0-1,0 1 1,0 0 0,1 0 0,1 1-1,-1 0 1,1 1 0,0 0-1,11-5-13,-18 12-3,0 0-1,0 1 1,0-1 0,0 1-1,0 0 1,0 0 0,0 0-1,-1 0 1,1 0-1,0 1 1,-1-1 0,1 1-1,-1 0 1,1 0-1,-1 0 1,0 0 0,0 0-1,0 0 1,0 0-1,0 1 1,0-1 0,-1 1-1,1-1 1,-1 1 0,0 0-1,1 0 1,-1 0-1,-1-1 1,1 1 0,0 0-1,-1 0 1,1 0-1,-1 0 1,0 0 0,0 0-1,0 0 1,0 0-1,-1 0 1,1 0 0,-1 1 3,7 25 9,-7-27-5,1-1 1,0 1 0,0-1 0,0 0-1,0 1 1,0-1 0,0 1 0,0-1 0,0 0-1,1 1 1,-1-1 0,0 0 0,1 1-1,-1-1 1,1 0 0,0 0 0,-1 1 0,1-1-1,0 0 1,0 0 0,0 0 0,0 0-1,0 0 1,0 0 0,0 0 0,0 0 0,0 0-1,0-1 1,0 1 0,1 0 0,-1-1-1,0 1 1,1-1 0,-1 1 0,0-1-1,1 0 1,-1 0 0,0 1 0,1-1 0,-1 0-1,1 0 1,-1 0 0,0 0 0,1-1-1,-1 1 1,0 0 0,1-1 0,-1 1 0,0 0-1,1-1 1,-1 0 0,0 1 0,0-1-1,1 0 1,-1 0 0,0 1 0,0-1 0,0 0-1,0 0 1,0 0 0,0 0 0,0-1-5,60-67 146,-44 49-426</inkml:trace>
  <inkml:trace contextRef="#ctx0" brushRef="#br0" timeOffset="416099.414">30009 11873 21245,'-6'84'4220,"12"2"-3284,4 0 0,16 65-936,-16-120 389,-1-50 294,17-165 61,-22 136-754,2 0 1,3 0-1,1 1 1,2 0-1,7-12 10,-19 57-4,0 0-1,0 0 1,1 0 0,-1 0 0,0 0-1,1 0 1,0 0 0,-1 0 0,1 0-1,0 0 1,0 0 0,0 1 0,0-1-1,0 0 1,0 1 0,1-1 0,-1 1-1,0-1 1,1 1 0,-1 0 0,1 0-1,0-1 1,-1 1 0,1 0-1,0 0 1,0 1 0,0-1 0,0 0-1,-1 1 1,1-1 0,0 1 0,0-1-1,0 1 1,0 0 0,0 0 0,0 0-1,0 0 1,0 0 0,0 0 0,0 1-1,0-1 1,1 1 4,4 4-9,0 0 0,0 0 0,-1 1 0,0 0 0,0 0 0,0 1 0,-1 0 0,0 0 0,0 0 0,0 0-1,-1 1 1,0-1 0,-1 1 0,0 0 0,0 1 0,-1-1 0,0 0 0,0 1 0,-1-1 0,0 1 0,-1-1 0,1 1 0,-2 5 9,1-8 30,0 1 0,-1-1 0,0 0 1,0 1-1,0-1 0,-1 0 0,0 0 1,0 0-1,-1 0 0,1 0 1,-1-1-1,-1 1 0,1-1 0,-1 0 1,0 0-1,0 0 0,0 0 0,-1 0 1,1-1-1,-1 0 0,0 0 0,-1-1 1,1 1-1,-1-1 0,1 0 0,-1 0 1,0-1-1,0 0 0,0 0 0,0 0 1,-4-1-31,7 1-57,-1-2 1,0 1-1,0 0 0,0-1 1,0 0-1,1 0 1,-1 0-1,0 0 1,0 0-1,0-1 0,0 0 1,1 0-1,-1 0 1,0 0-1,0 0 1,1-1-1,-1 0 1,1 0-1,0 0 0,-1 0 1,1 0-1,0-1 1,0 1-1,1-1 1,-1 0-1,0 0 0,1 0 1,0 0-1,-2-2 57,5-8-2041</inkml:trace>
  <inkml:trace contextRef="#ctx0" brushRef="#br0" timeOffset="416419.983">30410 11848 16804,'38'36'6951,"-35"-34"-6842,0-1 0,0-1 1,0 1-1,-1 0 1,1-1-1,0 1 1,0-1-1,0 0 1,0 0-1,0 0 1,0-1-1,0 1 1,0 0-1,0-1 0,0 0 1,0 0-1,0 0 1,0 0-1,-1 0 1,1-1-1,-1 1 1,1-1-1,-1 0 1,2 0-110,3-3 145,0-1 0,1 0 0,-2 0 0,1 0 0,-1-1 1,0 0-1,0 0 0,-1 0 0,0-1 0,0 0 1,-1 0-1,0 0 0,0-1 0,1-5-145,-4 13 16,-1 0 0,1 0-1,-1 0 1,0 0 0,1 0-1,-1 0 1,0 0 0,1 0 0,-1 0-1,0 0 1,0 0 0,0 0 0,0 0-1,0 0 1,0 0 0,0 0 0,0 0-1,0 0 1,-1 0 0,1 0-1,0 0 1,-1 0 0,1 0 0,-1 0-1,1 0 1,-1 0 0,1 0 0,-1 0-1,1 1 1,-1-1 0,0 0 0,0 0-1,1 1 1,-1-1 0,0 0-1,0 1 1,0-1 0,0 1 0,0-1-1,0 1 1,0-1 0,0 1 0,0 0-1,0 0 1,0-1 0,0 1 0,0 0-1,0 0 1,0 0 0,0 0-1,0 0 1,0 0 0,-1 1-16,-51 20 250,43-9-246,1 0 0,0 1-1,1 0 1,0 1 0,1 0 0,0 0-1,1 1 1,1-1 0,0 1-1,1 0 1,1 1 0,0-1 0,1 1-1,1 3-3,0-17-8,-1 0-1,1 0 0,0 1 0,1-1 1,-1 0-1,0 1 0,1-1 0,-1 1 1,1-1-1,0 1 0,0-1 0,0 1 1,0-1-1,0 1 0,1-1 0,-1 0 1,1 1-1,0-1 0,-1 1 0,1-1 1,0 0-1,0 1 0,0-1 0,1 0 1,-1 0-1,1 0 0,-1 0 0,1 0 1,-1 0-1,1-1 0,0 1 0,0 0 1,0-1-1,0 0 0,0 1 0,0-1 1,1 0-1,-1 0 0,0 0 0,1 0 1,-1 0-1,0-1 0,1 1 0,-1-1 1,1 0-1,-1 0 0,1 1 1,-1-1-1,1-1 0,-1 1 0,1 0 1,0-1 8,22-10-922</inkml:trace>
  <inkml:trace contextRef="#ctx0" brushRef="#br0" timeOffset="416969.1">30852 11470 22741,'-13'23'3567,"14"29"-2737,0-40-629,30 353 990,-17-317-978,-12-48-194,-1 0 0,0-1 0,0 1 0,0-1 0,0 1-1,0-1 1,0 1 0,0-1 0,0 0 0,0 0-1,0 1 1,0-1 0,0 0 0,0 0 0,-1 0 0,1 0-1,0 0 1,0 0 0,-1 0 0,1 0 0,-1 0-1,1 0 1,-1-1 0,0 1 0,1 0 0,-1 0 0,0 0-1,0-1 1,0 1 0,0 0 0,0 0 0,0 0-1,0-1 1,0 1 0,-1 0 0,1 0 0,0-1-19,3-23 58,-2 0 0,0 0 0,-1 0 1,-2 0-1,0 0 0,-2 0 1,-1 1-1,-1-1 0,0 1 0,-6-10-58,4 37-96,7 12 80,1-1-1,1 1 1,0-1-1,1 1 0,1-1 1,0 0-1,1 0 1,1 0-1,2 6 17,25 40-4,-31-58 4,0-1 1,0 0-1,0 0 1,0 0-1,0 0 1,0 1-1,0-2 1,1 1-1,-1 0 0,0 0 1,1 0-1,-1-1 1,1 1-1,-1 0 1,1-1-1,-1 1 1,1-1-1,-1 0 1,1 0-1,-1 1 1,1-1-1,-1 0 1,1 0-1,0-1 1,-1 1-1,1 0 1,-1 0-1,1-1 0,-1 1 1,1-1-1,-1 1 1,1-1-1,-1 0 1,0 1-1,1-1 1,-1 0-1,0 0 1,0 0-1,1 0 1,-1 0-1,19-18 13,-1-1 1,-1 0-1,-1-1 1,-1-1-1,0-1 1,-2 0-1,8-18-13,4-35 39,-38 104-134,6-6 91,1 1-1,1-1 0,2 1 0,0 0 0,1 0 0,1 0 1,2 0-1,1 4 5,-4-25 1,1-1 1,-1 0-1,1 0 1,0 1-1,-1-1 1,1 0-1,0 0 1,0 1-1,0-1 1,0 0-1,0 0 1,0 1-1,0-1 1,1 0-1,-1 1 1,0-1-1,1 0 1,-1 0-1,1 0 1,-1 0-1,1 1 1,0-1-1,0 0 1,-1 0-1,1 0 1,0 0-1,0 0 1,0-1-1,0 1 1,0 0-1,0 0 1,0 0-1,0-1 1,0 1-1,0-1 1,1 1-1,-1-1 1,0 1-1,0-1 1,1 0-1,-1 1 1,0-1-1,0 0 1,1 0-1,-1 0 1,0 0-1,0 0 1,1 0-1,-1-1 1,0 1-1,1 0 1,-1-1-1,0 1 1,0 0-1,0-1 1,0 0-1,1 1 1,-1-1-1,0 0 1,0 1-1,0-1 1,0 0-1,0 0 1,-1 0-1,2-1-1,12-22-561,2-5-841</inkml:trace>
  <inkml:trace contextRef="#ctx0" brushRef="#br0" timeOffset="417220.128">31103 11406 29518,'8'4'144,"-1"-4"-1464</inkml:trace>
  <inkml:trace contextRef="#ctx0" brushRef="#br0" timeOffset="418325.106">31398 11506 24205,'-1'30'269,"-2"3"154,1 1-1,2 0 1,1 0 0,2-1 0,7 33-423,-10-64 13,0 0 0,0-1-1,0 1 1,0 0 0,0-1-1,1 1 1,-1 0 0,0-1 0,1 1-1,0-1 1,-1 1 0,1 0-1,0-1 1,0 1 0,-1-1-1,1 0 1,0 1 0,1-1-1,-1 0 1,0 0 0,0 1-1,0-1 1,1 0 0,-1 0 0,1 0-1,-1-1 1,1 1 0,-1 0-1,1 0 1,-1-1 0,1 1-1,-1-1 1,1 0 0,0 1-1,-1-1 1,1 0 0,0 0-13,54-106 744,-53 98-712,3-7-8,0 0 0,-1-1 0,-1 0 0,0 0 0,-1 0 0,-1 0 0,0 0 0,-1-1 0,-1 1 0,-1-1 0,0 1 0,-1 0 0,-1-4-24,2 20-1,1 1 0,0-1-1,-1 0 1,1 1 0,-1-1 0,1 0 0,-1 1 0,1-1-1,-1 0 1,1 0 0,-1 1 0,1-1 0,-1 0-1,1 0 1,-1 0 0,0 0 0,1 0 0,-1 0-1,1 0 1,-1 0 0,1 0 0,-1 0 0,1 0-1,-1 0 1,0 0 0,1 0 0,-1-1 0,1 1 0,-1 0-1,1 0 1,-1-1 0,1 1 0,-1 0 0,1-1-1,0 1 1,-1 0 0,1-1 0,-1 1 0,1-1-1,0 1 1,-1 0 0,1-1 0,0 1 0,-1-1-1,1 1 1,0-1 0,0 1 0,0-1 0,-1 0 0,1 1-1,0-1 1,0 1 0,0-1 0,0 1 0,0-1-1,0 0 1,0 1 0,0-1 0,0 1 0,0-1-1,1 1 1,-1-1 0,0 0 1,-11 49-128,9-31 121,0 0 0,2 0-1,0 0 1,0 0 0,2 1-1,0-1 1,1 0 0,1-1-1,0 1 1,2 0 7,-5-15 5,-1 1 1,1-1-1,1 1 1,-1-1-1,0 1 1,1-1-1,-1 0 0,1 0 1,-1 0-1,1 0 1,0 0-1,0 0 1,0 0-1,0-1 1,1 1-1,-1-1 0,0 1 1,1-1-1,-1 0 1,0 0-1,1 0 1,0 0-1,-1 0 0,1-1 1,-1 1-1,1-1 1,0 0-1,0 0 1,-1 0-1,1 0 1,0 0-1,-1 0 0,1-1 1,0 1-1,-1-1 1,1 0-1,-1 0 1,1 0-1,-1 0 0,1 0 1,-1 0-1,0-1 1,0 1-1,1-1 1,-1 0-1,0 1 1,0-1-1,-1 0 0,1 0 1,0-1-1,-1 1 1,1-1-6,11-13 34,-1-2 0,0 0 0,-1 0 0,-2-1 1,0 0-1,0-1 0,-2 0 0,-1 0 0,0-1 1,-1 0-1,0-12-34,-4 28-14,-7 21-102,-22 167-37,25-171 167,1-8 2,1 1 0,0-1 1,0 1-1,0 0 0,0-1 1,0 1-1,1 0 0,0-1 1,0 1-1,1 0 0,-1 0 1,1-1-1,0 1 0,0 0 0,1-1 1,0 3-17,27-15 236,91-149 20,-61 83-411,-58 94-32,-10 23 102,5-29 85,1 0 1,0 1-1,1-1 0,0 1 0,1 0 1,1-1-1,0 1 0,1 0 0,1-1 1,0 1-1,1 0 0,-2-14 3,-1 0 1,0-1-1,0 1 0,1 0 1,-1 0-1,1 0 1,-1 0-1,1-1 0,-1 1 1,1 0-1,-1 0 1,1-1-1,0 1 0,-1 0 1,1-1-1,0 1 1,-1-1-1,1 1 1,0-1-1,0 1 0,0-1 1,0 0-1,-1 1 1,1-1-1,0 0 0,0 0 1,0 1-1,0-1 1,0 0-1,0 0 0,0 0 1,0 0-1,-1 0 1,1 0-1,0-1 0,0 1 1,0 0-1,0 0 1,0-1-1,0 1 0,0 0 1,-1-1-1,1 1 1,0-1-1,0 1 1,-1-1-1,1 1 0,0-1 1,-1 0-1,1 1 1,0-1-1,-1 0 0,1 0-3,38-43 214,-35 40-199,10-13 2,0-1 0,-2 0 0,0-1 0,-1 0-1,0-1 1,-2 0 0,0 0 0,0-8-17,-8 26-19,-1 2-15,-1 4 2,-2 43-5,3-47 37,0 1 0,0 0 0,0 0 1,0 0-1,0-1 0,1 1 0,-1 0 0,0 0 0,0-1 1,1 1-1,-1 0 0,0 0 0,1-1 0,-1 1 1,1 0-1,-1-1 0,0 1 0,1 0 0,0-1 0,-1 1 1,1-1-1,-1 1 0,1-1 0,0 1 0,-1-1 1,1 0-1,0 1 0,-1-1 0,1 0 0,0 1 0,0-1 1,0 0-1,-1 0 0,1 0 0,0 0 0,0 0 1,-1 0-1,1 0 0,0 0 0,0 0 0,0 0 1,-1 0-1,1 0 0,0 0 0,0-1 0,-1 1 0,1 0 1,0-1-1,0 1 0,-1 0 0,1-1 0,0 1 1,-1-1-1,1 1 0,-1-1 0,1 1 0,-1-1 0,1 0 1,-1 1-1,1-1 0,-1 0 0,1 0 0,168-144 8,-166 143-3,-1 0-1,1 0 0,-1 0 0,0-1 1,0 1-1,0-1 0,0 1 1,0-1-1,-1 0 0,1 0 0,-1 0 1,0 0-1,0 0 0,0 0 1,0 0-1,0 0 0,-1 0 1,1 0-1,-1-1 0,0 1 0,0 0 1,0 0-1,0 0 0,-1-1 1,1 1-1,-1 0 0,-1-3-4,-1 6 9,0 0-1,0 0 0,0 0 0,0 0 1,0 0-1,0 0 0,0 1 1,0 0-1,0-1 0,0 1 0,0 0 1,0 1-1,0-1 0,1 0 1,-1 1-1,0-1 0,1 1 0,-1 0 1,1 0-1,0 0 0,0 0 1,-1 1-1,1-1 0,1 0 0,-1 1 1,0 0-1,1-1 0,-2 4-8,0-3 2,-11 12 7,0 1 1,2 0-1,0 1 0,0 1 1,2-1-1,0 2 1,1-1-1,1 1 1,1 1-1,0-1 1,0 10-10,6-26-6,1-1 0,0 1 0,0 0 0,0-1 0,0 1 0,0-1 0,1 1 0,-1 0 0,1-1 0,0 1 0,0-1 0,0 0 0,0 1 0,0-1 0,0 0 0,1 1 0,-1-1 0,1 0 0,-1 0 0,1 0 0,0 0 0,0 0 0,0-1 0,0 1 0,0-1 0,0 1 0,1-1 0,-1 0 0,0 1 0,1-1 0,-1 0 0,1-1 0,-1 1 0,1 0 0,-1-1 0,1 1 0,-1-1 0,1 0 0,0 0 0,-1 0 0,1 0 0,0-1 0,-1 1 0,1-1 0,-1 1 0,1-1 0,-1 0 0,1 0 0,-1 0 0,0 0 0,1-1 6,41-6-1148</inkml:trace>
  <inkml:trace contextRef="#ctx0" brushRef="#br0" timeOffset="419299.843">30106 12445 17876,'0'0'2872,"1"4"-94,11 151 1200,1 4-3299,-13-157-669,-1 1-1,1 0 1,0 0-1,0 0 1,1-1-1,-1 1 0,1 0 1,-1 0-1,1 0 1,0-1-1,0 1 1,0 0-1,0-1 1,0 1-1,1-1 0,-1 0 1,1 1-1,0-1 1,0 0-1,0 0 1,0 0-1,0 0 0,0 0 1,0 0-1,0-1 1,1 1-1,-1-1 1,1 0-1,-1 1 1,1-1-1,0 0 0,-1 0 1,1-1-1,0 1 1,0-1-1,0 1 1,-1-1-1,4 0-9,4-7 47,0-1 0,0-1 0,-1 1 0,0-2-1,-1 1 1,0-1 0,0 0 0,-1-1 0,-1 0 0,1 0 0,-2 0-1,5-12-46,-10 22 2,44-98 153,-39 97-52,-1 8-99,-1 0 0,0 1-1,-1-1 1,0 1 0,0-1 0,0 1 0,0 0 0,-1 0 0,0-1 0,-1 1 0,0 0 0,0 0 0,0 0 0,-1 2-4,1-1 7,0-7-4,1-1-1,-1 0 1,0 1 0,1-1-1,-1 1 1,0-1-1,1 0 1,-1 1-1,1-1 1,-1 0 0,1 1-1,-1-1 1,1 0-1,-1 0 1,1 1-1,-1-1 1,1 0-1,-1 0 1,1 0 0,-1 0-1,1 0 1,0 0-1,-1 0 1,1 0-1,-1 0 1,1 0 0,-1 0-1,1 0 1,-1 0-1,1 0 1,-1-1-1,1 1 1,-1 0 0,1 0-1,-1-1 1,1 1-1,-1 0 1,1-1-1,-1 1 1,1 0 0,-1-1-1,0 1 1,1 0-1,-1-1 1,0 1-1,1-1 1,-1 1-1,0-1 1,0 1 0,1-1-1,-1 1 1,0-1-1,0 1 1,0-1-1,0 1 1,0-1 0,0 0-1,0 1 1,0-1-1,0 1 1,0-1-1,0 1 1,0-1 0,0 1-1,0-1 1,0 0-3,26-42 81,-18 29-73,0 0 0,1 1 0,0 0-1,1 0 1,0 1 0,1 0 0,0 1 0,10-8-8,-21 19-2,1-1 1,0 0 0,-1 1 0,1-1 0,0 1-1,0-1 1,0 1 0,-1-1 0,1 1 0,0 0-1,0-1 1,0 1 0,0 0 0,0 0 0,0 0-1,0-1 1,-1 1 0,1 0 0,0 0 0,0 0-1,0 1 1,0-1 0,0 0 0,0 0 0,0 0-1,0 1 1,-1-1 0,1 0 0,0 1 0,0-1-1,0 1 1,0-1 0,-1 1 0,1-1 0,0 1-1,-1-1 1,1 1 0,0 0 0,-1 0 0,1-1-1,-1 1 1,1 0 0,-1 0 0,1-1 0,-1 1-1,0 0 1,1 0 0,-1 0 0,0 0 0,0 0-1,1 0 1,-1 0 0,0 0 0,0-1 0,0 1-1,0 0 1,0 0 0,-1 1 1,0 60-37,1-62 37,-15 146-292,16-145-690,1-9-539</inkml:trace>
  <inkml:trace contextRef="#ctx0" brushRef="#br0" timeOffset="420202.134">30750 12519 10098,'0'0'2651,"0"0"3351,0 0-2774,0 0-1638,0 0-436,0 0-437,0 0-242,-22 12 1753,23-19-2060,-10 17-105,0 1 0,0-1 0,1 1 0,1 1 0,0 0 0,1 0 0,0 0 0,0 1 0,2 0 0,-1 0 0,2 0 0,0 0 0,0 0 0,0 11-63,3-24 4,-1 1-1,1 0 1,-1 0-1,1 0 1,0-1 0,-1 1-1,1 0 1,0 0 0,0 0-1,-1 0 1,1 0-1,0 0 1,0 0 0,0-1-1,0 1 1,0 0 0,1 0-1,-1 0 1,0 0-1,0 0 1,0 0 0,1 0-1,-1-1 1,1 1 0,-1 0-1,0 0 1,1 0 0,-1-1-1,1 1 1,0 0-1,-1-1 1,1 1 0,0 0-1,-1-1 1,1 1 0,0-1-1,0 1 1,-1-1-1,1 1 1,0-1 0,0 0-1,0 1 1,0-1 0,-1 0-1,1 0 1,0 1-1,0-1 1,0 0 0,0 0-1,0 0 1,0 0 0,0 0-1,0-1 1,0 1-1,-1 0 1,1 0 0,0 0-1,0-1 1,0 1 0,0 0-1,0-1-3,87-116 166,-77 102-161,-6 7-4,0 0 0,1 0 0,0 1 0,0-1 0,1 1 0,0 1 0,0-1 0,1 1 0,0 1 0,0-1 0,1 0-1,-6 7-3,-1 0-1,1 0 1,-1 0 0,0 1 0,1-1 0,-1 1 0,0-1 0,0 1 0,0 0 0,0-1-1,0 1 1,0 0 0,-1 0 0,1 1 0,-1-1 0,1 0 0,-1 0 0,0 1 0,0-1-1,0 1 1,0-1 0,0 1 0,0-1 0,-1 1 0,1 0 0,-1-1 0,0 1 0,0 0-1,0-1 1,0 4 3,0-4-1,24 118-14,-24-119 19,0-1-1,0 1 1,1-1-1,-1 1 1,1-1-1,-1 1 1,0-1-1,1 1 1,-1-1-1,1 0 1,-1 1-1,1-1 0,-1 0 1,1 1-1,-1-1 1,1 0-1,-1 0 1,1 1-1,0-1 1,-1 0-1,1 0 1,-1 0-1,1 0 1,0 0-1,-1 0 1,1 0-1,-1 0 1,1 0-1,0 0 1,-1 0-1,1 0 1,-1 0-1,1-1 0,-1 1 1,1 0-1,0 0 1,-1-1-1,1 1 1,-1 0-1,1-1 1,-1 1-1,0 0 1,1-1-1,-1 1 1,1-1-1,-1 1 1,0-1-1,1 1 1,-1-1-1,0 1 1,1-1-1,-1 1 1,0-1-1,0 1 1,1-1-1,-1 0-3,19-34 213,-12 14-179,-2 0 0,0 0 0,-1-1 0,-1 1-1,-1-1 1,-1 0 0,-1 0 0,-1 0-1,0 1 1,-2-1 0,-1 0 0,-1-2-34,4 19-8,-2 7-18,1 1 17,0-1 0,1 0 0,-1 1 0,1-1-1,-1 1 1,1-1 0,0 1 0,0 0 0,0 0-1,0-1 1,0 1 0,1 0 0,-1 0 0,1 0-1,0 0 1,0 0 0,0 0 0,0 0-1,0 0 1,1-1 0,-1 1 0,1 0 0,0 0-1,0 0 1,0-1 0,0 1 0,1 0 0,-1-1-1,1 1 1,-1-1 0,1 1 0,0-1 0,0 0-1,0 0 1,0 0 0,0 0 0,0 0-1,1 0 1,-1-1 0,1 1 0,-1-1 0,1 0-1,2 1 10,14-6-762,3-13-1012</inkml:trace>
  <inkml:trace contextRef="#ctx0" brushRef="#br0" timeOffset="420483.39">31118 12322 27670,'-2'21'60,"2"-1"1,0 1 0,1-1-1,1 1 1,1-1-1,0 0 1,2 0 0,0 0-1,2 0 1,0-1-1,1 0 1,1-1 0,0 0-1,6 6-60,-15-22 28,1-1 0,0 1 0,0-1 0,0 0 0,0 1 0,1-1-1,-1 0 1,0 0 0,0 0 0,1 0 0,-1 0 0,1 0 0,-1 0 0,1 0 0,-1-1 0,1 1-1,-1-1 1,1 1 0,0-1 0,-1 1 0,1-1 0,0 0 0,-1 0 0,1 0 0,0 0 0,-1 0 0,1 0-1,0 0 1,-1-1 0,1 1 0,0-1 0,-1 1 0,1-1 0,-1 1 0,1-1 0,-1 0 0,1 0 0,-1 0-1,1 0 1,-1 0 0,0 0 0,0 0 0,1 0 0,-1-1 0,0 1 0,0 0 0,0-1 0,0 1-1,-1-1 1,1 1 0,0-1 0,-1 1 0,1-2-28,85-175 503,-51 94-486,2 1-437,-36 79-547,-1 4-837</inkml:trace>
  <inkml:trace contextRef="#ctx0" brushRef="#br0" timeOffset="420733.333">31315 12530 27702,'12'19'688,"4"-6"-384,1-4-128,2-7 32,2 0-416,-2-6 40</inkml:trace>
  <inkml:trace contextRef="#ctx0" brushRef="#br0" timeOffset="421388.426">31559 12460 21749,'2'1'192,"0"0"1,0 1 0,0-1-1,0 0 1,0 0 0,1 0-1,-1-1 1,0 1-1,0 0 1,1-1 0,-1 1-1,1-1 1,-1 0 0,0 0-1,1 0 1,-1 0 0,0 0-1,1-1 1,-1 1 0,0-1-1,1 0 1,-1 1-1,0-1 1,0 0 0,1 0-1,-1 0 1,0-1-193,42-50 1369,-20-18-1196,-24 68-166,1 0 0,-1 0-1,1 0 1,-1 0 0,0 0 0,0-1 0,0 1-1,0 0 1,0 0 0,0 0 0,-1 0 0,1-1 0,-1 1-1,1 0 1,-1 0 0,0 0 0,0 0 0,0 0 0,0 0-1,0 0 1,0 1 0,-1-1 0,1 0 0,-1 1 0,1-1-1,-1 1 1,1-1 0,-1 1 0,0 0 0,0-1-1,-1 1-6,0 2 7,-1 0 0,1 0-1,-1 1 1,1-1-1,0 1 1,-1 0-1,1 0 1,0 0-1,0 0 1,0 1-1,1-1 1,-1 1-1,1 0 1,-1 0-1,1 0 1,0 0-1,0 0 1,0 0-1,0 0 1,1 1-1,0-1 1,-1 1-1,1-1 1,0 1-1,0 2-6,-1-1 3,0 0-4,-6 9 11,1 0 0,0 1 0,2-1 0,-1 1 0,2 1 0,0-1 0,1 1 0,0-1 0,1 1 0,1 0 0,1 0 0,0 0 0,2 11-10,-2-25 3,0-1 0,1 1 0,-1-1-1,0 1 1,1-1 0,-1 1 0,1-1 0,-1 1-1,1-1 1,0 0 0,0 1 0,0-1 0,0 0 0,0 0-1,0 0 1,0 0 0,0 1 0,0-1 0,0-1-1,0 1 1,1 0 0,-1 0 0,0 0 0,1-1-1,-1 1 1,1-1 0,-1 1 0,1-1 0,-1 1 0,1-1-1,-1 0 1,1 0 0,-1 0 0,1 0 0,-1 0-1,1 0 1,-1 0 0,1 0 0,-1-1 0,1 1-1,-1 0 1,1-1 0,-1 0 0,1 1 0,-1-1-3,54-45 71,-21 1-146,-2-2 1,-2-1 0,-2-1 0,-3-2 0,1-6 74,-14 32-69,0 0 0,-2-1 0,-1 0 0,-1-1 1,-2 0-1,0 0 0,-2-1 0,0-19 69,-20 54 56,-18 81 103,28-64-127,2 1 0,1 0 0,1-1 0,1 1 1,1 0-1,1 0 0,1 0 0,1-1 0,2 1 0,0-1 0,2 0 1,0 0-1,2-1 0,0 0 0,2-1 0,0 0 0,2 0 1,7 9-33,-19-29 42,-1-2 2,-2-5 16,-20-33 44,-2 0-1,-1 2 1,-2 1-1,-2 1 1,-9-8-104,151 31-871,-79 0-576</inkml:trace>
  <inkml:trace contextRef="#ctx0" brushRef="#br0" timeOffset="421730.961">32098 12248 28430,'-16'17'286,"10"-12"-236,0 1 1,1-1 0,0 1 0,0 0 0,1 1-1,-1-1 1,1 1 0,1-1 0,-1 1-1,1 1 1,0-1 0,0 5-51,3-11 0,1 0-1,0 0 1,0 1-1,-1-1 1,1 0 0,0 0-1,0 0 1,0 0-1,1 0 1,-1 0-1,0-1 1,0 1 0,0 0-1,1 0 1,-1-1-1,0 1 1,1-1 0,-1 1-1,0-1 1,1 0-1,-1 1 1,1-1 0,-1 0-1,1 0 1,-1 0-1,0 0 1,1 0 0,-1 0-1,1-1 1,-1 1-1,0 0 1,1-1 0,-1 1-1,1-1 1,-1 1-1,0-1 1,0 0 0,1 0-1,-1 1 1,0-1-1,0 0 1,0 0 0,0 0-1,0 0 1,0 0-1,0-1 1,0 1 0,-1 0-1,1 0 1,0-1 0,3 0 7,7-5 17,6-4-145,0 1 0,0 1 0,1 0 0,0 2 0,1 0 0,-1 0 0,1 2 0,1 1 0,-1 0 0,12 0 121,-29 3-4,-1 1 0,1 0 0,0 0 0,0 0 1,0 0-1,0 0 0,0 0 0,0 0 0,0 0 0,-1 1 0,1-1 0,0 1 0,0 0 1,0-1-1,-1 1 0,1 0 0,0 0 0,-1 0 0,1 0 0,-1 0 0,1 1 0,-1-1 1,1 0-1,-1 1 0,0-1 0,0 1 0,0-1 0,0 1 0,0-1 0,0 1 0,0 0 1,0 0-1,-1-1 0,1 1 0,-1 0 0,1 0 0,-1 0 0,0 0 0,0 0 0,0-1 0,0 1 1,0 0-1,0 0 0,0 0 0,0 0 0,-1 0 0,1 0 0,-1-1 4,-7 17 232,-1-1 0,-1 0 0,-1 0 0,0-1 0,-1-1 0,-1 0 0,-6 6-232,8-9 123,1 1-45,-1 0 0,-1-1-1,1-1 1,-2 0-1,0 0 1,0-1-1,-1-1 1,0 0 0,0-1-1,-1-1 1,-14 6-78,-3-13-246,2-9-370</inkml:trace>
  <inkml:trace contextRef="#ctx0" brushRef="#br0" timeOffset="498315.716">21349 1262 25325,'26'8'400,"-1"3"-223,3-3-17,7 4-56,0-2-56,0-5-32,0-5 16,-3-13-176,0-6-425,-3-15-823,0-4-376</inkml:trace>
  <inkml:trace contextRef="#ctx0" brushRef="#br0" timeOffset="498580.971">21803 1088 25221,'-13'55'1169,"-3"16"-313,-2 4-304,-1 12-296,0 5-112,3 2-80,2-2-24,5-8 32,3-8-576</inkml:trace>
  <inkml:trace contextRef="#ctx0" brushRef="#br0" timeOffset="40118.241">22162 3634 2080,'0'-7'425,"0"7"303,0 0-1080</inkml:trace>
  <inkml:trace contextRef="#ctx0" brushRef="#br0" timeOffset="40877.178">22282 3656 16107,'18'-43'8830,"-18"41"-8733,0 0-1,1 1 1,-1-1-1,0 1 1,0-1 0,0 0-1,0 1 1,0-1-1,-1 0 1,1 1-1,0-1 1,-1 1-1,1-1 1,-1 1 0,1-1-1,-1 1 1,0-1-1,0 1 1,0-1-1,0 1 1,0 0-1,0 0 1,0-1 0,0 1-1,0 0 1,-1 0-1,1 0 1,0 0-1,-1 0 1,1 1 0,-1-1-1,1 0 1,-1 1-1,1-1 1,-1 1-1,1-1 1,-1 1-1,0 0 1,1 0 0,-1-1-98,-7 1 6,0-1 0,0 1 0,1 0-1,-1 1 1,0 0 0,0 0-1,1 1 1,-1 0 0,1 0-1,-1 1 1,1 0 0,0 1-1,0 0 1,0 0 0,1 0-1,0 1 1,0 1 0,0-1 0,0 1-1,1 0 1,0 0 0,0 1-1,0 0 1,1 0 0,0 0-1,1 1 1,-1 0 0,2-1-1,-1 1 1,1 1 0,0-1-1,1 0 1,-1 1 0,2 0 0,-1 4-5,-1-4-2,1 1 1,0 0-1,1 0 1,-1-1 0,2 1-1,0 0 1,0 0-1,1 0 1,0 0 0,0 0-1,1 0 1,1-1-1,0 1 1,0-1 0,1 1-1,0-1 1,0 0 0,1-1-1,0 1 1,1-1-1,0 0 1,0 0 0,1-1-1,0 0 1,1 2 1,-1-8 10,-1 0 0,1-1 1,-1 1-1,1-1 0,-1-1 1,1 1-1,0-1 0,-1 0 1,0 0-1,1-1 0,-1 0 1,0 0-1,1-1 0,-2 1 1,1-1-1,0-1 0,0 1 1,-1-1-1,0 0 0,0 0 0,0 0 1,0-1-1,0 0 0,-1 0 1,0 0-1,0 0 0,-1-1 1,1 0-1,-1 1 0,0-3-10,10-12 23,-2-1 0,0 0 0,-2-1 0,0 0 0,-2-1 1,0 0-1,-1 0 0,-2 0 0,0-1 0,-2 0 0,0 1 0,-1-1 0,-2 0 0,-1 0 0,0 0 0,-2 1 0,0 0 0,-2-1 0,-1 2 0,-1-1 0,0 1 0,-2 0 0,0 1 0,-2 0 0,-11-16-23,-15-3-30,37 40 30,0-1-1,1 0 0,-1 1 0,1-1 0,-1 0 1,0 1-1,1-1 0,-1 1 0,0-1 0,0 1 0,1-1 1,-1 1-1,0-1 0,0 1 0,0 0 0,0 0 1,1-1-1,-1 1 0,0 0 0,0 0 0,0 0 1,0 0-1,0 0 0,0 0 0,0 0 0,1 0 1,-1 0-1,0 1 0,0-1 0,0 0 0,0 0 0,0 1 1,1-1-1,-1 1 0,0-1 0,0 1 0,1-1 1,-1 1-1,0-1 0,1 1 0,-1-1 0,0 1 1,1 0-1,-1 0 0,1-1 0,-1 1 0,1 0 1,-1 0-1,1-1 0,0 1 0,-1 0 0,1 0 1,0 2-1,0 0 0,0-1-1,0 1 1,1-1 0,-1 1 0,1-1-1,-1 1 1,1-1 0,0 0-1,0 1 1,0-1 0,0 0-1,1 0 1,-1 1 0,1-1-1,-1 0 1,1 0 0,0-1 0,-1 1-1,1 0 1,0 0 0,0-1-1,0 1 1,1-1 0,-1 0-1,0 0 1,0 0 0,1 0-1,-1 0 1,1 0 0,-1 0 0,0-1-1,1 1 1,0-1 0,-1 0-1,1 0 1,-1 0 0,1 0-1,-1 0 1,1-1 0,-1 1-1,1-1 1,-1 1 0,2-2 1,10 4-7,98 3 6,82 15-448,-179-14-733</inkml:trace>
  <inkml:trace contextRef="#ctx0" brushRef="#br0" timeOffset="45453.002">23409 3219 21173,'62'-54'6302,"-63"78"-6179,-55 118 122,-38 131 405,89-257-637,2 0 0,0 1 1,1-1-1,1 1 0,0 0 1,2 0-1,-1-1 0,2 1 1,0 0-1,2-1 0,-1 1 1,2-1-1,0 0 0,3 5-13,-7-18-45,0-1-1,0 0 1,0 0-1,0 1 1,0-1-1,1 0 1,-1 0 0,0 0-1,1-1 1,0 1-1,-1 0 1,1-1-1,0 1 1,0-1-1,0 1 1,0-1-1,0 0 1,0 0-1,0 0 1,0 0-1,1 0 1,-1 0-1,0 0 1,1-1-1,-1 0 1,0 1-1,1-1 1,-1 0-1,0 0 1,1 0-1,-1 0 1,1-1-1,-1 1 1,0 0-1,2-2 46,22-10-1762</inkml:trace>
  <inkml:trace contextRef="#ctx0" brushRef="#br0" timeOffset="45892.509">23686 3237 20220,'-1'11'7359,"-5"59"-7205,-10 36 89,6 2 0,2 64-243,8-169-526,0-3-601,0 0-286,0 0 929</inkml:trace>
  <inkml:trace contextRef="#ctx0" brushRef="#br0" timeOffset="46152.518">23544 3507 20460,'0'0'1497,"0"0"359,0 0-368,2 0-631,26-10-201,-9 10-352,4 3-88,2-3-96,3 1-40,1-1 16,0-1-144,-3-2-1208,1-3 2112</inkml:trace>
  <inkml:trace contextRef="#ctx0" brushRef="#br0" timeOffset="46434.689">23937 3070 17924,'-4'16'1968,"4"6"681,0 5-1361,9 8-336,2 3-208,5 2-239,-3 1-17,1 3-72,-4 3-72,-4 5-144,-2 7-96,-10 8-64,-4 3-16,-9 4-16,-6 4 96,-10-4-968,-7-2 3072</inkml:trace>
  <inkml:trace contextRef="#ctx0" brushRef="#br0" timeOffset="44848.308">22870 3081 12051,'-2'20'10546,"1"13"-8203,-4 43-2715,-70 373 2614,47-279-1757,28-168-239,2-3 12,3-2-201,0 0 1,0-1-1,0 0 0,0 0 0,-1 0 0,0 0 1,0-1-1,0 0 0,0 0 0,-1 0 0,0 0 1,0 0-1,0-1 0,1-5-57,8-8 83,260-446 406,-263 448-517,-7 14-362,-3 2-1043,-6-1-515</inkml:trace>
  <inkml:trace contextRef="#ctx0" brushRef="#br0" timeOffset="45053.851">23000 3554 17260,'9'7'2800,"1"5"-175,5 2-1145,-1 7-288,2 5-527,2 3-201,-4 6-264,-1 0-80,2 0-72,-2-3 80,-4-8-664,1-8-401,-10-16 569</inkml:trace>
  <inkml:trace contextRef="#ctx0" brushRef="#br0" timeOffset="429462.763">23342 758 24669,'-8'40'304,"1"14"-208,3 7-32,-4 7 24,2 3 64,4-7 217,-3-4 79,4-11 96,1-6-56,0-16-208,0-5-128,1-13-80,-1-9 0,0 0-72,0-16-296,-9-13-1376</inkml:trace>
  <inkml:trace contextRef="#ctx0" brushRef="#br0" timeOffset="429711.486">23071 729 25798,'38'3'776,"19"-6"-216,2 0-136,17-4-248,4-4-64,-3-3-80,2-4 8,-19 1-16,-7 1-8,-17 4 48,-7 3-120,-13 8-624,-7 2-576,-10 7-649,-7 0-295</inkml:trace>
  <inkml:trace contextRef="#ctx0" brushRef="#br0" timeOffset="429929.316">23111 998 23325,'14'5'1048,"17"-5"-216,10-3-151,13-8-145,4-5-40,8-6-240,-3-2-104,-5 3-104,-5 0 120,-18 12-1072,-6 4-465</inkml:trace>
  <inkml:trace contextRef="#ctx0" brushRef="#br0" timeOffset="432478.554">24105 460 25741,'-5'2'110,"0"0"0,0 0 0,1 0 0,-1 0 0,1 1 0,-1 0 0,1 0 0,0 0 0,0 0 0,0 1 0,0 0 0,1-1 0,-1 1 0,1 1 0,0-1 0,0 0 0,1 1 0,-2 3-110,0-3 80,-18 35 21,2 1 1,1 1 0,3 1 0,1 0 0,2 1 0,2 1 0,2 0 0,2 0 0,2 1-1,1 16-101,3-52 6,-1 2 0,1 0 0,0 1 0,0-1 1,1 1-1,1-1 0,0 0 0,0 1 1,2-1-1,-1 0 0,1 0 0,1 0 1,4 9-7,-6-19-31,0-1 1,-1 1-1,1 0 1,0-1 0,0 0-1,0 1 1,0-1 0,0 0-1,0 0 1,0 0 0,0 0-1,0 0 1,1 0 0,-1-1-1,0 1 1,1-1 0,-1 0-1,0 1 1,1-1-1,-1 0 1,0 0 0,1-1-1,-1 1 1,0 0 0,1-1-1,-1 0 1,0 1 0,0-1-1,2-1 31,25-11 995</inkml:trace>
  <inkml:trace contextRef="#ctx0" brushRef="#br0" timeOffset="434875.925">25142 887 26406,'-12'46'1104,"-1"4"-688,-2 1-168,5-4-184,3-6 8,4-17-256,3-6-488,-2-21 2592</inkml:trace>
  <inkml:trace contextRef="#ctx0" brushRef="#br0" timeOffset="434377.323">24506 533 22765,'2'6'1826,"-16"117"185,-62 212-584,65-254-970,12-80-448,0-1 1,0 0-1,0 0 1,0 1-1,0-1 0,0 0 1,0 0-1,0 0 0,0 0 1,0 0-1,0-1 0,0 1 1,0 0-1,0 0 1,0-1-1,0 1 0,0 0 1,0-1-1,0 1 0,0-1 1,0 1-1,0-1 1,-1 0-1,1 1 0,0-1 1,0 0-1,-1 0 0,1 0 1,0 1-1,-1-1 0,1 0 1,-1 0-1,1 0 1,-1 0-1,1 0 0,-1 0 1,0 0-1,1-1-9,0 1 12,294-432 484,-244 361-677,-50 70-547,-1 2-1019</inkml:trace>
  <inkml:trace contextRef="#ctx0" brushRef="#br0" timeOffset="434628.391">24671 841 25886,'18'22'936,"-2"0"-216,0 0-432,0 0-104,-3-3-136,2 0 88,-2-7-552,2-4-848</inkml:trace>
  <inkml:trace contextRef="#ctx0" brushRef="#br0" timeOffset="439642.67">22436 1968 19900,'2'12'1305,"2"-2"-129,5 0-184,9-5-344,8-4-104,15-7-216,8-5-96,14-7-56,3 1-40,-2 1-88,-4 4 0,-15 6-8,-7 3 32,-17 6-704,-8 3-536</inkml:trace>
  <inkml:trace contextRef="#ctx0" brushRef="#br0" timeOffset="439903.297">22544 2162 15795,'0'0'2929,"0"0"504,22 5-2369,-1-5-192,7-3-152,5-2-208,11-2-240,4-2-95,8 2-97,-4-2 48,-5 8-657,-6 4-607</inkml:trace>
  <inkml:trace contextRef="#ctx0" brushRef="#br0" timeOffset="440463.672">23029 1748 10906,'0'0'3325,"-2"1"7550,2 6-7763,4-5-3092,1 0 0,0 0 1,-1-1-1,1 0 0,0 0 0,0 0 0,0-1 1,0 1-1,0-1 0,0 0 0,0-1 0,0 1 1,-1-1-1,1 0 0,0 0 0,0 0 1,3-2-21,32-5 17,-34 7-16,0 0-1,0 1 0,0-1 1,0 1-1,1 1 0,-1-1 1,0 1-1,0 0 0,0 0 1,0 0-1,0 1 0,0 0 1,-1 0-1,1 1 0,-1 0 1,1 0-1,-1 0 0,0 0 1,0 1-1,0 0 0,-1 0 1,1 0-1,-1 1 0,0 0 1,0-1-1,0 1 0,-1 0 1,0 1-1,0-1 0,0 1 1,-1-1-1,2 6 0,-2 8 30,0-1-1,-1 1 1,-1 0-1,-1 0 1,-1-1-1,0 1 1,-1 0-1,-1-1 1,-1 0-1,-1 0 1,0 0-1,-1-1 1,-1 0-1,-1 0 1,0-1-1,-1 0 1,-4 3-30,5-5 35,-1 0 1,0-1 0,-1 0 0,0-1 0,-1 0 0,-1-1 0,0 0 0,0-1 0,-1 0 0,0-1-1,-1-1 1,-2 1-36,16-9-17,1 1-1,0-1 0,-1 0 0,1 1 1,0-1-1,-1 0 0,1 1 1,-1-1-1,1 0 0,-1 1 1,1-1-1,-1 0 0,1 0 0,-1 0 1,1 0-1,-1 0 0,1 1 1,-1-1-1,1 0 0,-1 0 0,0 0 1,1 0-1,-1 0 0,1-1 1,-1 1-1,1 0 0,-1 0 0,1 0 1,-1 0-1,1-1 0,-1 1 1,1 0-1,-1 0 0,1-1 1,-1 1-1,1 0 0,0-1 0,-1 1 1,1 0-1,0-1 0,-1 1 1,1-1-1,0 1 0,-1-1 0,1 1 1,0-1-1,0 1 0,-1-1 1,1 1-1,0-1 0,0 1 0,0-1 1,0 1-1,0-1 0,0 1 1,0-1-1,0 1 0,0-1 1,0 1-1,0-1 0,0 0 18,4-14-1628</inkml:trace>
  <inkml:trace contextRef="#ctx0" brushRef="#br0" timeOffset="460355.392">25066 1784 15083,'0'0'4213,"0"3"-333,-16 107-48,9-72-3766,2-1-1,2 1 0,1 1 0,3-1 0,0 0 0,4 10-65,6-11-1874,-17-55 1906</inkml:trace>
  <inkml:trace contextRef="#ctx0" brushRef="#br0" timeOffset="460601.233">24804 1799 20132,'-1'-4'1913,"1"4"23,0 0-480,0 0-319,22-9-569,0 12-208,10 0-216,6 0-40,8-2-56,7-1 8,2-3-40,-2-3 16,-3-3 0,-8-1 0,-8 3 24,-2 0-176,-15 2-1128,-17 5-441</inkml:trace>
  <inkml:trace contextRef="#ctx0" brushRef="#br0" timeOffset="460852.141">24842 2027 20596,'0'0'1361,"2"0"327,33 5-632,-9-5-160,8-2-327,4-4-113,7-2-216,3 0-112,0 0-32,-5 0-8,-10 2-1432</inkml:trace>
  <inkml:trace contextRef="#ctx0" brushRef="#br0" timeOffset="459718.071">24470 1945 19212,'0'6'2867,"-1"2"-2634,0 0 0,-1 0-1,-1 0 1,1 0 0,-1 0-1,0 0 1,-1-1 0,0 1-1,0-1 1,-1 0 0,-2 3-233,-5 11 228,-249 409 2546,252-415-2737,7-13-48,-2-22-966,9-6-150,2-4 897</inkml:trace>
  <inkml:trace contextRef="#ctx0" brushRef="#br0" timeOffset="459981.356">24301 1865 14123,'3'-9'1628,"4"-6"1263,-6 5 3250,10 18-4494,5 68-1009,-3-42-595,1 0-1,2-1 1,1-1-1,1 0 1,2-1-1,5 4-42,-1-1 81,-1 2-1,-2 0 1,-2 1 0,6 18-81,3 17-159,-27-70-1122</inkml:trace>
  <inkml:trace contextRef="#ctx0" brushRef="#br0" timeOffset="476598.341">24721 2757 15299,'-1'23'318,"1"1"-1,2-1 1,0 1-1,1-1 1,1 1-1,2-1 1,0-1 0,1 1-1,1-1 1,8 14-318,-12-25 64,1 1 1,0-1 0,0 0 0,1 0 0,1 0 0,0-1 0,0 0 0,1 0 0,0-1-1,1 0 1,0 0 0,0-1 0,1-1 0,0 1 0,0-2 0,1 1 0,0-1-1,0-1 1,0 0 0,9 2-65,21 8 72,0-2-1,0-2 0,1-2 0,0-2 1,1-1-1,0-3 0,0-1 1,0-2-1,0-2 0,-1-2 0,25-6-71,285-63 266,-242 62-257,0 6 1,0 4 0,1 4-1,54 12-9,-78-3 3,-25-1 10,0-3-1,0-3 0,0-3 0,0-2 0,1-3 0,56-10-12,192-84 106,-134 36-77,-89 33 112,2 4 0,1 4 0,0 4 0,1 3-1,1 5 1,0 4 0,-1 4 0,91 12-141,-177-11 20,17 4 269,0-2 1,0 0-1,0-1 0,0-2 0,1 0 0,-1-2 0,0 0 0,0-2 0,0 0 0,10-4-289,17-11 752,-36 12-667,-1 1 0,0 0-1,1 2 1,0-1-1,0 2 1,1 0 0,-1 0-1,1 2 1,-1 0-1,1 0 1,-1 1 0,1 1-1,0 0 1,0 2-85,-12-2-72,0-1 0,1 1 1,-1-1-1,0 1 0,1-1 0,-1 0 1,0 0-1,1-1 0,-1 1 1,0-1-1,1 1 0,-1-1 0,0 0 1,0 0-1,0-1 0,0 1 1,0-1-1,1 0 72,21-12-942</inkml:trace>
  <inkml:trace contextRef="#ctx0" brushRef="#br0" timeOffset="477465.563">29220 3008 20532,'132'-51'5145,"231"-63"-4682,-287 94-435,0 3-1,1 4 1,65-3-28,-138 15 7,0 2 4,1-1 1,-1 0-1,0 0 0,0-1 1,0 1-1,0-1 1,0 0-1,0 0 0,0 0 1,0 0-1,0-1 1,-1 0-1,1 0 0,0 0 1,-1 0-1,0 0 1,1-1-1,0-1-11,-3-2-69</inkml:trace>
  <inkml:trace contextRef="#ctx0" brushRef="#br0" timeOffset="478302.859">28139 3638 22397,'0'0'1272,"0"0"576,0 0-967,0 0-1,8 28-536,1 1-192,1 16-104,2 7-24,-3 3-8,1 0-8,-4-9 40,-2-8-256,-2-22-824,-2-13-449</inkml:trace>
  <inkml:trace contextRef="#ctx0" brushRef="#br0" timeOffset="478549.911">28073 3354 21925,'0'0'1352,"0"0"568,0 0-927,0 0-41,0 0-544,0 0-248,0 0-184,0 0-656</inkml:trace>
  <inkml:trace contextRef="#ctx0" brushRef="#br0" timeOffset="479250.602">28528 3911 23061,'-5'9'1264,"-3"0"593,7-2-745,1-7-288,0 0-448,0 0-168,1 0-168,1 0 32,31-10-264,-21-15-632</inkml:trace>
  <inkml:trace contextRef="#ctx0" brushRef="#br0" timeOffset="479624.229">28717 3665 24173,'6'1'1415,"6"2"-1339,0-1 0,1-1 1,-1-1-1,0 1 0,1-2 0,-1 0 0,0 0 0,1-1 1,-1-1-1,0 0 0,0 0 0,-1-1 0,1-1 0,-1 0 1,0-1-1,0 0 0,0 0 0,-1-1 0,0-1 0,-1 1 0,1-2 1,-2 1-1,1-1 0,-1-1 0,0 0 0,-1 0 0,0 0 1,5-11-77,-11 19 19,0 1 1,1 0 0,-1 0 0,0 0 0,0-1-1,0 1 1,0-1 0,-1 1 0,1-1 0,0 1-1,-1-1 1,1 1 0,-1-1 0,1 1 0,-1-1-1,1 0 1,-1 1 0,0-1 0,0 0 0,0 1-1,0-1 1,0 0 0,-1 1 0,1-1 0,0 0-1,-1 1 1,1-1 0,-1 1 0,0-1 0,1 0-1,-1 1 1,0 0 0,0-1 0,0 1 0,0-1-1,0 1 1,0 0 0,0 0 0,-1 0 0,1 0-1,0 0 1,-1 0 0,1 0 0,0 0 0,-1 0-1,0 1 1,1-1 0,-1 0 0,1 1-1,-1-1 1,0 1 0,-1 0-20,-8 3 20,0 2 1,0-1-1,1 2 0,-1-1 0,1 1 0,1 1 1,-1 0-1,1 0 0,0 1 0,1 0 0,-1 1 0,2-1 1,-1 2-1,-4 7-20,6-11 2,1 1 1,-1 0-1,1 0 1,0 1-1,1-1 1,0 1-1,0 0 0,1 0 1,0 1-1,0-1 1,1 1-1,0-1 1,0 1-1,1 0 1,1 0-1,-1 0 1,1-1-1,1 1 0,-1 0 1,2 0-1,-1 0 1,1-1-1,0 1 1,1-1-1,2 4-2,-1-8-4,0 0 0,0-1-1,1 0 1,-1 0 0,1 0 0,0-1-1,0 0 1,0 1 0,0-2 0,0 1-1,0-1 1,1 1 0,-1-1 0,0-1-1,1 1 1,-1-1 0,1 0 0,-1 0-1,0-1 1,1 0 0,-1 1 0,0-2-1,1 1 1,-1-1 0,0 0 0,1 0 4,42-13-522</inkml:trace>
  <inkml:trace contextRef="#ctx0" brushRef="#br0" timeOffset="480382.104">29876 3373 16396,'22'-44'7748,"-21"42"-6307,-35 96 919,24-76-2175,-187 322 160,150-287-302,46-52-62,1-1 0,-1 1 0,1-1 0,-1 1 0,1-1 0,-1 0 0,1 1 0,-1-1 0,0 0 0,1 1 0,-1-1 0,0 0 0,1 0 0,-1 0 0,1 1 0,-1-1 0,0 0 0,1 0 0,-1 0 0,0 0 0,1 0 0,-1 0 0,0 0 0,1 0 0,-1-1 0,0 1-1,1 0 1,-1 0 0,0-1 0,1 1 0,-1 0 0,1 0 0,-1-1 0,0 1 0,1-1 0,-1 1 0,1-1 0,-1 1 0,1-1 0,0 1 0,-1-1 0,1 1 0,-1-1 0,1 1 0,0-1 0,0 1 0,-1-1 0,1 0 0,0 1 0,0-1 0,0 0 0,-1 1 0,1-1 19,-7-27-1648</inkml:trace>
  <inkml:trace contextRef="#ctx0" brushRef="#br0" timeOffset="480631.116">29712 3046 21101,'6'-2'1168,"1"4"432,5 5-376,-2 13-479,5 11-257,7 16-304,0 4-72,7 6-40,3-2-8,0-4 8,2-1 0,-4-9-16,0-5-16,-3-9 0,-3-3-16,-4-3 168,-1-1-416,-4-5 2512</inkml:trace>
  <inkml:trace contextRef="#ctx0" brushRef="#br0" timeOffset="480881.599">30254 3238 24453,'6'8'584,"7"0"80,6 1-183,6 0 95,4-2-56,10-5-296,8-1-112,3-2-80,1-1 8,-13 2-128,-11 2-816</inkml:trace>
  <inkml:trace contextRef="#ctx0" brushRef="#br0" timeOffset="481129.222">30337 3508 21637,'0'0'1192,"0"0"472,22 11-672,0-11-151,14-6-289,5-2-152,2-2-104,2-1-296,-6-7-4353</inkml:trace>
  <inkml:trace contextRef="#ctx0" brushRef="#br0" timeOffset="481315.631">30743 3056 22301,'12'-10'367,"0"2"0,0-1 0,1 2 0,0 0 0,1 0 0,-1 1 0,1 1 0,1 0 0,-1 1 0,15-3-367,-23 6 60,1 0 0,0 0 0,0 1 0,-1 0 1,1 0-1,0 0 0,0 1 0,-1 0 0,1 0 0,0 1 1,-1 0-1,1 0 0,-1 0 0,0 1 0,0 0 1,0 0-1,0 1 0,0 0 0,-1 0 0,0 0 0,0 0 1,0 1-1,0 0 0,0 0 0,-1 1-60,-1-2 13,-1 0 0,0 0 0,-1 0 0,1 0 0,-1 1 0,0-1 0,0 1 0,0-1 0,-1 0 0,1 1 0,-1-1 0,0 1 0,0-1 0,-1 1 0,1-1 0,-1 1 0,0-1 0,-1 1 0,1-1 0,0 0 0,-1 0 0,0 0 0,0 0 0,-2 2-13,-63 92 395,-104 65 372,152-138-516,35-20-175,43-20-86,0-9 37,19-15 182</inkml:trace>
  <inkml:trace contextRef="#ctx0" brushRef="#br0" timeOffset="436683.977">26235 345 27958,'-6'48'311,"-2"0"0,-3 0 0,-1-1 0,-3 0-311,-10 43 54,-32 133 290,57-223-341,0 1 1,-1-1 0,1 1-1,0 0 1,0 0 0,0-1-1,0 1 1,0 0-1,0-1 1,0 1 0,0 0-1,0-1 1,0 1 0,0 0-1,0-1 1,0 1 0,0 0-1,1-1 1,-1 1 0,0 0-1,1-1 1,-1 1 0,0-1-1,1 1 1,-1-1 0,1 1-1,-1 0 1,0-1-1,1 0 1,0 1 0,-1-1-1,1 1 1,-1-1 0,1 0-1,-1 1 1,1-1 0,0 0-1,-1 1 1,1-1 0,0 0-1,-1 0 1,1 0 0,0 0-1,-1 0 1,1 0-1,0 0 1,-1 0 0,1 0-1,0 0 1,0 0 0,-1 0-1,1 0 1,0-1 0,-1 1-1,1 0 1,-1 0 0,1-1-1,0 1 1,-1 0 0,1-1-1,-1 1 1,1-1-4,49-28-6,-40 23 18,182-98-575,-160 93-972</inkml:trace>
  <inkml:trace contextRef="#ctx0" brushRef="#br0" timeOffset="437521.206">26575 247 24421,'3'1'1246,"62"69"1282,-49-48-2414,-3-8-108,-1 0-1,0 1 1,-1 0 0,0 1 0,-2 1 0,0-1 0,0 1-1,-2 1 1,0-1 0,-1 1 0,-1 1 0,-1-1 0,0 1-1,-1-1 1,-1 1 0,-1 0 0,-1 0 0,-1 0 0,0 0-1,-1 0 1,-1 0 0,-1-1 0,-1 0 0,-1 4-6,-4-3-1,0 0 0,-2-1 1,0 0-1,-1-1 0,-1 0 0,0-1 1,-1-1-1,-1 0 0,-9 6 1,-38 27-700</inkml:trace>
  <inkml:trace contextRef="#ctx0" brushRef="#br0" timeOffset="435891.221">25829 390 24277,'-1'3'1278,"-194"355"1392,92-175-2260,101-181-384,3-5-109,31-95-3662,-9 37-1044</inkml:trace>
  <inkml:trace contextRef="#ctx0" brushRef="#br0" timeOffset="436111.31">25848 422 25429,'-3'34'1025,"3"2"-121,-1 7-440,-2 1-160,3 2-128,0 0-64,0-3-64,7 1-24,-1-10-8,1-4 0,1-6-16,-6-7-96,4-5-704,-6-12-776,0 0-1777</inkml:trace>
  <inkml:trace contextRef="#ctx0" brushRef="#br0" timeOffset="436287.717">25667 681 25485,'18'9'537,"9"-8"-321,7-1-40,4-12-96,3-2 16,7-8-520,-1 1-617</inkml:trace>
  <inkml:trace contextRef="#ctx0" brushRef="#br0" timeOffset="444160.889">29956 158 25934,'-17'0'632,"-8"9"-288,-4 7-72,-2 13-144,0 8-40,3 9 8,2 3-8,9 0 40,8-4-32,7-8-8,10-8-24,17-13-16,5-9-24,20-11-8,1-11-240,4-12-1400</inkml:trace>
  <inkml:trace contextRef="#ctx0" brushRef="#br0" timeOffset="442143.73">27725 365 28094,'-8'144'701,"7"-132"-693,-1-3-4,1-1 0,0 1 0,0-1 0,1 1 0,0 0 0,1-1 0,0 1 1,0-1-1,1 1 0,0-1 0,0 1 0,1-1 0,0 0 0,0 0 1,1 0-1,0-1 0,2 3-4,-4-8 2,-1-1 1,1 0-1,0 0 0,-1-1 1,1 1-1,-1 0 1,1 0-1,0-1 0,0 1 1,0-1-1,-1 0 1,1 1-1,0-1 0,0 0 1,0 0-1,-1 0 1,1 0-1,0 0 0,0-1 1,0 1-1,0-1 1,-1 1-1,1-1 0,0 1 1,-1-1-1,1 0 0,0 0 1,-1 0-1,1 0 1,-1 0-1,1 0 0,-1 0 1,0-1-1,1 1 1,-1 0-1,0-1 0,1-1-2,46-60 83,-17 9-27,-2-1 0,-2-1 0,12-44-56,-37 94-15,1 24-77,-22 123-17,17-125 113,1 1 1,0-1 0,1 1 0,1-1-1,1 1 1,0-1 0,5 16-5,-7-31 1,0 1 0,0-1 0,0 0 0,1 1 0,-1-1 0,1 0 1,-1 1-1,1-1 0,-1 0 0,1 1 0,-1-1 0,1 0 0,0 0 0,0 0 0,0 0 0,0 0 1,0 0-1,0 0 0,0 0 0,0 0 0,0 0 0,0 0 0,1-1 0,-1 1 0,0 0 0,0-1 1,1 1-1,-1-1 0,0 1 0,1-1 0,-1 0 0,1 0 0,-1 0 0,0 0 0,1 0 0,-1 0 0,1 0 1,-1 0-1,0 0 0,1 0 0,-1-1 0,0 1 0,1-1 0,-1 1 0,0-1 0,1 1 0,-1-1 1,0 0-1,0 0 0,0 0 0,1 0-1,16-17 39,-2-1 1,0 0-1,-1-1 0,-1-1 1,-1 0-1,-1-1 0,-1 0 1,2-8-40,43-114 104,-54 134-104,-5 16-10,-5 17-14,1-2 22,2 0-1,0 1 0,2 0 1,0 0-1,2 0 0,0 1 1,1-1-1,2 10 3,-2-32 1,0 1 1,0 0-1,0 0 0,0-1 1,0 1-1,0 0 1,0 0-1,0-1 0,0 1 1,0 0-1,1 0 0,-1-1 1,0 1-1,0 0 1,1-1-1,-1 1 0,0 0 1,1-1-1,-1 1 0,1 0 1,-1-1-1,1 1 1,-1-1-1,1 1 0,-1-1 1,1 1-1,0-1 0,-1 1 1,1-1-1,0 0 1,-1 1-1,1-1 0,0 0 1,-1 0-1,1 1 0,0-1 1,0 0-1,-1 0 1,1 0-1,0 0 0,0 0 1,-1 0-1,1 0 0,0 0 1,0 0-1,-1 0 0,1-1 1,0 1-1,0 0 1,-1 0-1,1-1 0,0 1 1,-1 0-1,1-1 0,0 1 1,-1-1-1,1 1-1,33-34 98,-21 19-78,0-1 0,-2-1-1,0 1 1,-1-2 0,0 1 0,-2-2-1,0 1 1,-1-1 0,-1 0 0,0 0 0,-2-1-1,0-1-19,-3 16-38,-22 22-181,-16 69-1676,26-60 303</inkml:trace>
  <inkml:trace contextRef="#ctx0" brushRef="#br0" timeOffset="442921.312">28476 55 26262,'-21'161'1555,"9"-79"-1478,5-55-59,2 1 0,2-1 1,0 1-1,2 0 1,1 0-1,1 0 0,1 0 1,2 0-1,2 6-18,-7-33 7,1-1-1,0 1 0,0 0 0,0 0 1,0 0-1,0-1 0,0 1 0,0 0 0,0 0 1,0 0-1,0 0 0,1-1 0,-1 1 1,0 0-1,0 0 0,1-1 0,-1 1 1,0 0-1,1 0 0,-1-1 0,1 1 1,-1 0-1,1-1 0,-1 1 0,1-1 1,0 1-1,-1-1 0,1 1 0,0-1 1,-1 1-1,1-1 0,0 0 0,0 1 0,-1-1 1,1 0-1,0 1 0,0-1 0,0 0 1,-1 0-1,1 0 0,0 0 0,0 0 1,0 0-1,0 0 0,-1 0 0,1 0 1,0 0-1,0-1 0,0 1 0,-1 0 1,1 0-1,0-1 0,0 1 0,-1-1 1,1 1-1,0 0 0,-1-1 0,1 1 0,0-1 1,-1 0-1,1 1 0,-1-1 0,1 1 1,-1-1-1,1 0 0,-1 0 0,1 1 1,-1-1-1,1-1-6,27-53 367,31-83-82,-58 138-287,0-1 0,0 1 0,-1-1-1,1 0 1,0 1 0,0-1 0,0 1 0,-1 0-1,1-1 1,0 1 0,0 0 0,0-1 0,0 1-1,0 0 1,0 0 0,0 0 0,0 0 0,0 0-1,0 0 1,0 0 0,0 0 0,0 0 0,0 0-1,-1 0 1,1 1 0,0-1 0,0 0-1,0 1 1,0-1 0,0 1 0,0-1 0,-1 1-1,1-1 1,0 1 0,0 0 0,-1-1 0,1 1-1,-1 0 1,1 0 0,0-1 0,-1 1 0,1 0-1,-1 0 1,0 0 0,1 0 0,-1-1 0,0 1-1,1 0 1,-1 0 0,0 0 0,0 0 0,0 0-1,0 0 3,20 22-27,-15-23 27,1-1 0,-1 1 0,0-1 0,0 0 0,0 0 0,0 0 0,0-1 0,0 1 0,0-1 0,0-1 0,0 1 0,-1-1 0,0 1 0,1-1 0,-1-1 0,0 1 0,0 0 0,0-1 0,-1 0-1,0 0 1,1 0 0,-1 0 0,-1-1 0,2 0 0,3-3 1,13-14 13,0 0-1,-1-1 1,-1-1 0,-1-1-1,-2-1 1,0 0-1,-2-1 1,-1 0-1,-1-1 1,-1 0 0,3-20-14,-13 48-1,0 0 1,0 0-1,-1 0 1,1 0-1,0 0 1,-1 0-1,1 0 1,0 0-1,-1 0 1,1 0-1,0 0 1,0 0 0,-1 0-1,1 0 1,0 0-1,-1 0 1,1 0-1,0 0 1,0 0-1,-1 0 1,1 0-1,0-1 1,0 1 0,-1 0-1,1 0 1,0 0-1,0-1 1,-1 1-1,1 0 1,0 0-1,0 0 1,0-1-1,-1 1 1,1 0-1,0 0 1,0-1 0,0 1-1,0 0 1,-21 37-37,-8 31 63,2 1 0,4 0 0,2 2 0,-2 28-26,22-91 11,-1-2 4,0 0-1,1 0 0,0 0 1,0 0-1,0 0 0,1 0 1,-1 1-1,2-1 0,-1 0 1,1 0-1,0 0 0,0 0 1,0 0-1,1 0 0,0 0 1,0 0-1,1 0 0,1 3-14,-2-9 4,0 1-1,0 0 0,0-1 1,-1 1-1,1-1 0,0 0 0,0 0 1,0 1-1,0-1 0,0-1 1,0 1-1,0 0 0,0 0 1,-1-1-1,1 1 0,0-1 1,0 1-1,0-1 0,0 0 0,-1 0 1,1 0-1,0 0 0,-1 0 1,1 0-1,-1 0 0,1 0 1,0-2-4,216-202-98,-196 186-227,-22 19 301,-1 1 0,1-1 0,0 0 0,0 0 0,0 0 0,0 1 0,0-1-1,0 0 1,0 0 0,0 1 0,0-1 0,0 0 0,0 0 0,0 1 0,0-1 0,0 0 0,0 0 0,0 1 0,0-1 0,0 0 0,0 0 0,0 1 0,0-1 0,0 0 0,1 0 0,-1 1-1,0-1 1,0 0 0,0 0 0,0 0 0,1 0 0,-1 1 0,0-1 0,0 0 0,0 0 0,1 0 0,-1 0 0,0 0 0,0 1 0,0-1 0,1 0 0,-1 0 0,0 0 0,0 0 0,1 0 0,-1 0-1,0 0 1,0 0 0,1 0 0,-1 0 0,0 0 0,0 0 0,1 0 0,-1 0 0,0 0 0,0 0 24,-67 103-2091,27-61 1153</inkml:trace>
  <inkml:trace contextRef="#ctx0" brushRef="#br0" timeOffset="443152.925">28502 28 26590,'4'27'248,"5"0"-8,3-3-480</inkml:trace>
  <inkml:trace contextRef="#ctx0" brushRef="#br0" timeOffset="444410.811">30254 199 24261,'-15'60'336,"2"0"-120,6 0-120,0-5-56,7-7-16,-2-5 8,5-14 0,-3-7 8,0-22-408,0 0-376,0-22-576,-6-9-833</inkml:trace>
  <inkml:trace contextRef="#ctx0" brushRef="#br0" timeOffset="444674.903">30241 85 22389,'16'-11'249,"1"1"0,0 0 0,0 1 1,1 1-1,1 1 0,-1 0 0,1 1 0,0 1 1,0 1-1,1 1 0,-1 1 0,1 0 0,0 2 1,3 0-250,-21 0 17,0 0 0,0 0 1,0 1-1,1-1 1,-1 1-1,0-1 0,0 1 1,0 0-1,0 0 1,0 0-1,-1 0 0,1 0 1,0 0-1,0 0 1,-1 1-1,1-1 0,-1 1 1,1-1-1,-1 1 1,1 0-1,-1-1 0,0 1 1,0 0-1,0 0 1,0 0-1,0 0 0,0 0 1,-1 0-1,1 0 1,-1 0-1,1 0 0,-1 0 1,0 0-1,0 0 1,0 1-1,0-1 0,0 0 1,0 0-1,-1 0-17,-32 77 759,-43 16-198,58-76-440,0 1 1,2 1-1,0 0 1,2 1-1,0 1 1,2 1-1,-3 7-121,13-29 4,1 0 0,0-1 0,0 1 1,0 0-1,0 0 0,1 0 0,-1 0 0,1 0 0,-1 0 0,1 0 0,-1 0 0,1 0 0,0 0 1,0 1-1,0-1 0,0 0 0,1 0 0,-1 0 0,0 0 0,1 0 0,0 0 0,-1 0 0,1 0 1,0 0-1,0 0 0,0-1 0,0 1 0,0 0 0,0 0 0,1-1 0,-1 1 0,1-1 0,-1 1 1,1-1-1,-1 0 0,1 1 0,0-1 0,0 0 0,0 0 0,-1 0 0,1 0 0,0-1 1,0 1-1,0-1 0,0 1 0,0-1 0,1 1 0,-1-1 0,0 0 0,0 0 0,0 0 0,0 0 1,1-1-5,36 0-414,9-6-470</inkml:trace>
  <inkml:trace contextRef="#ctx0" brushRef="#br0" timeOffset="445045.031">30775 79 26262,'-102'125'776,"101"-124"-767,0-1 0,0 1 0,0-1 0,0 1 0,1 0 0,-1-1 0,0 1 0,1 0 0,-1 0 0,0 0 0,1-1 1,-1 1-1,1 0 0,-1 0 0,1 0 0,0 0 0,-1 0 0,1 0 0,0 0 0,0 0 0,0 0 0,0 0 0,-1 0 0,1 0 0,0 0 0,1 0 0,-1 0 0,0 0 1,0 0-1,0 0 0,1 0 0,-1 0 0,0 0 0,1 0 0,-1 0 0,1-1 0,-1 1 0,1 0 0,-1 0 0,1 0 0,0-1 0,0 1 0,-1 0 0,1 0 0,0-1 1,0 1-1,0-1 0,-1 1 0,1-1 0,0 1 0,0-1 0,0 0 0,0 1 0,0-1 0,0 0 0,0 0 0,0 1 0,1-1-9,105-27 35,-87 21-35,-1 1 0,1 1 0,-1 1 0,1 1 0,0 0 0,0 2 0,0 0 0,0 1 0,0 1 0,0 1 0,0 1 0,7 3 0,-24-6-2,-1 0 0,0 0 0,0 0 1,0 0-1,0 0 0,0 1 0,0-1 0,0 1 0,0-1 1,-1 1-1,1 0 0,-1 0 0,1-1 0,-1 1 0,1 0 0,-1 1 1,0-1-1,0 0 0,0 0 0,0 0 0,-1 1 0,1-1 1,-1 0-1,1 1 0,-1-1 0,0 0 0,0 1 0,0-1 1,0 1-1,0-1 0,0 0 0,-1 1 0,1-1 0,-1 0 1,1 1-1,-1-1 0,0 0 2,-49 80 223,27-55 51,0-1 0,-2-1 0,-1-1 0,-1-1 0,0-2-1,-2 0 1,-1-2 0,0-1 0,-10 2-274,39-19-2,0 1-1,-1-1 0,1 0 0,-1 0 0,1-1 0,-1 1 0,1 0 0,-1 0 0,1-1 0,-1 1 0,0-1 0,1 1 0,-1-1 0,0 0 0,1 0 0,-1 0 0,0 0 1,0 0-1,1 0 0,-1 0 0,0 0 0,1-1 0,-1 1 0,0-1 0,1 1 0,-1-1 0,0 0 0,1 1 0,-1-1 0,1 0 0,0 0 0,-1 0 0,1 0 0,0-1 1,-1 1-1,1 0 0,0 0 0,0-1 0,-1 0 3,-2-23-986</inkml:trace>
  <inkml:trace contextRef="#ctx0" brushRef="#br0" timeOffset="455070.225">30685 233 21733,'0'0'536,"8"-6"841,89-57 121,62-10-1374,6-1-52,-101 57-119,-63 17-3,-1 0-101,0 1-462,0 0-949</inkml:trace>
  <inkml:trace contextRef="#ctx0" brushRef="#br0" timeOffset="462513.205">26463 1888 16371,'-2'26'2617,"1"6"184,2 2-1457,-2 8-488,2-2-224,-1 1-360,-3 1-144,6-10-200,-3-6-504,5-14 2849</inkml:trace>
  <inkml:trace contextRef="#ctx0" brushRef="#br0" timeOffset="462791.468">26988 1558 26262,'-23'48'680,"-9"8"-192,-6 5-232,3 2-104,3-2-80,2-7-24,10-13-24,2-9 8,7-17-24,11-15 32,0 0-272,-13-8-344,16-21-1081,5-12 1209</inkml:trace>
  <inkml:trace contextRef="#ctx0" brushRef="#br0" timeOffset="463056.615">26998 1554 25093,'5'22'673,"1"10"-361,-2 7-104,-1 8-24,-2 2 0,-1 4-16,-1 0-24,2-7-72,5-3-32,2-13-8,-3-6 8,0-10 56,-8-5-136,3-9-920,0 0-377</inkml:trace>
  <inkml:trace contextRef="#ctx0" brushRef="#br0" timeOffset="463057.615">26906 1781 17660,'6'5'1728,"3"1"241,3-1-969,7 1-240,0-1-232,10-4-264,2-1-80,2-9-416,2-2-472</inkml:trace>
  <inkml:trace contextRef="#ctx0" brushRef="#br0" timeOffset="463315.751">27280 1554 23797,'-5'22'241,"1"1"0,1 0 0,0 1 0,2-1 0,1 0 0,1 0 0,1 0 0,0 1 1,2-1-1,1-1 0,1 1 0,6 15-241,-10-36-1,-1 0 1,0 0-1,0 0 0,1 0 1,-1 0-1,1-1 1,-1 1-1,1 0 0,0-1 1,0 0-1,-1 1 1,1-1-1,0 0 1,0 0-1,0 0 0,1 0 1,-1 0-1,0 0 1,0-1-1,0 1 1,1-1-1,-1 0 0,0 1 1,0-1-1,1 0 1,-1 0-1,0-1 1,1 1-1,-1 0 0,0-1 1,0 1-1,2-1 1,69-34-2256,-42 12 1838</inkml:trace>
  <inkml:trace contextRef="#ctx0" brushRef="#br0" timeOffset="463642.345">27638 1428 26958,'16'19'328,"6"4"-200,1 4-48,-2 5-64,2 6 0,-1 1-16,0 6 0,-5 5 8,-14-2 0,0 2 8,-10 0 0,-12-2 8,1 1 8,-28-5-304,-6-4-864</inkml:trace>
  <inkml:trace contextRef="#ctx0" brushRef="#br0" timeOffset="461688.052">25717 1592 19900,'0'0'1601,"-4"0"-96,-1 3-1356,-1 0-1,1 0 1,-1 1 0,1-1-1,0 1 1,0 0-1,1 1 1,-1-1 0,1 1-1,0 0 1,0 0-1,1 0 1,0 1-1,0-1 1,0 1 0,0 0-1,-1 5-148,3-10 16,-17 39 74,1 1 0,3 0 0,1 1 0,1 0 0,3 1 0,2 0 0,1 1 0,2 11-90,4-53-13,3 97 364,-2-96-386,-1 0 0,1-1 0,0 1 0,0 0-1,0 0 1,0 0 0,0-1 0,0 1 0,1-1 0,0 1 0,-1-1 0,1 1 0,0-1 0,0 0 0,0 0 0,0 0 0,1 0 0,-1 0 0,0 0 0,1-1 0,-1 1 0,1-1 0,0 0 0,-1 1 0,1-1 0,0-1 0,0 1 0,0 0 0,0-1 0,0 1 0,0-1 35,23 0-1307</inkml:trace>
  <inkml:trace contextRef="#ctx0" brushRef="#br0" timeOffset="461984.475">25991 1628 19772,'-49'95'3908,"18"65"-3724,28-136-2,-12 122 381,15-145-534,-1 0 0,1-1 0,-1 1 1,1 0-1,-1 0 0,1-1 0,-1 1 0,1 0 0,0 0 0,-1 0 0,1 0 0,0 0 0,0-1 0,0 1 0,-1 0 0,1 0 0,0 0 1,0 0-1,0 0 0,1 0 0,-1 0 0,0 0 0,0-1 0,0 1 0,1 0 0,-1 0 0,0 0 0,1 0 0,-1-1 0,1 1 0,-1 0 0,1 0 1,-1-1-1,1 1 0,0 0 0,-1-1 0,1 1 0,0 0 0,0-1 0,-1 1 0,1-1 0,0 0 0,0 1 0,0-1 0,-1 1 0,1-1 1,0 0-1,0 0 0,0 0 0,0 1 0,0-1 0,0 0 0,0 0 0,-1 0 0,1 0 0,0-1 0,0 1 0,0 0 0,0 0 0,0 0 0,0-1 1,0 1-1,-1 0 0,1-1 0,0 1 0,0-1 0,0 1 0,-1-1 0,2 0-29,137-178 1052,34-49-1322,-172 225-736,-1 3 965</inkml:trace>
  <inkml:trace contextRef="#ctx0" brushRef="#br0" timeOffset="462233.782">26060 1926 19684,'11'10'1625,"3"2"-89,-1 4-256,4-2-408,2 3-336,2 0-368,1-1-79,-2-1-490,2-1-615</inkml:trace>
  <inkml:trace contextRef="#ctx0" brushRef="#br0" timeOffset="464435.14">28165 1650 22989,'0'0'1056,"0"0"528,1 0-471,43 7-433,-10-7-248,21-1-272,8-4-56,4-2-64,2 1-24,-14 3 40,-4 1-96,-14 3-824,-10 2-737</inkml:trace>
  <inkml:trace contextRef="#ctx0" brushRef="#br0" timeOffset="464681.805">28200 1850 16251,'10'7'2929,"6"2"680,12 0-2145,19-5-424,4-2-215,13-10-329,2-6-96,1-4-88,-2-2-168</inkml:trace>
  <inkml:trace contextRef="#ctx0" brushRef="#br0" timeOffset="466730.406">29290 1434 24205,'-4'64'248,"-2"3"-88,0 2-64,3-3-24,3-11-16,2-5-16,2-14 8,1-8-8,-2-12 24,1-6 0,0-11 16,2-9-32,0-17-496,0-8-536</inkml:trace>
  <inkml:trace contextRef="#ctx0" brushRef="#br0" timeOffset="466980.072">29124 1376 25261,'28'-12'817,"-2"2"-281,5-2-120,12-5-184,9 0-64,0 1-104,2 2-16,-10 4-32,-8 1 8,-9 6-296,-10 1-760</inkml:trace>
  <inkml:trace contextRef="#ctx0" brushRef="#br0" timeOffset="467210.999">29017 1595 18548,'9'4'1912,"3"0"209,7 1-817,6-4-120,13-4-351,7-4-145,12-12-224,3-3-128,1-4-216,-6 0-64,-9 5-72,-4 5-704</inkml:trace>
  <inkml:trace contextRef="#ctx0" brushRef="#br0" timeOffset="468116.13">29952 1031 26094,'-8'4'80,"0"0"1,0 0 0,1 1 0,-1 0 0,1 0-1,1 1 1,-1 0 0,1 0 0,0 1 0,0-1 0,1 1-1,0 1 1,0-1 0,0 1 0,1 0 0,-1 4-81,-2 0 35,-14 23-25,2 1-1,2 1 1,1 1 0,1 1-1,3 0 1,1 0 0,2 1-1,2 1 1,1-1 0,3 1 0,0 17-10,2-51-25,0-1 1,1 0-1,0 0 1,0 0-1,0 0 1,1 0-1,-1 1 1,1-1-1,1 0 0,-1 0 1,1 0-1,0-1 1,1 1-1,-1 0 1,1-1-1,0 0 1,1 1-1,-1-1 1,1 0-1,0-1 1,0 1-1,0-1 1,1 0-1,0 0 1,0 0-1,0 0 1,0-1-1,0 0 1,1 0-1,-1 0 1,1-1-1,0 0 1,0 0-1,0-1 1,0 1-1,0-1 1,0 0-1,0-1 1,0 0-1,2 0 25,34-8-1375</inkml:trace>
  <inkml:trace contextRef="#ctx0" brushRef="#br0" timeOffset="468503.283">30311 1233 25886,'0'0'784,"-9"20"-232,-8 12-384,-8 9-72,-10 12-56,-2 2-16,-1 0-8,5-1 16,5-7-16,2-4 0,7-14-8,1-2 48,8-12-568,10-15-648</inkml:trace>
  <inkml:trace contextRef="#ctx0" brushRef="#br0" timeOffset="468748.345">30242 1046 26054,'9'23'296,"6"12"-208,1 3-40,3 7-16,2 3-8,9 4-8,0-1 0,1-3 0,1-4 8,-6-6-8,-7-6 8,-3-3-8,-2-1-8,-6-6-224,1 1-681</inkml:trace>
  <inkml:trace contextRef="#ctx0" brushRef="#br0" timeOffset="470631.072">30774 1146 23669,'-7'346'955,"15"-288"-168,-8-57-752,1 0 0,-1 0 1,1 0-1,-1 0 0,1 0 0,0 0 0,-1 0 1,1 0-1,0-1 0,-1 1 0,1 0 0,0 0 1,0-1-1,0 1 0,0-1 0,0 1 0,0 0 1,-1-1-1,1 0 0,0 1 0,1-1 0,-1 0 1,0 1-1,0-1 0,0 0 0,0 0 0,0 0 1,0 0-1,0 0 0,0 0 0,0 0 0,0 0 1,0-1-1,0 1 0,0 0 0,0-1 0,0 1 0,0-1 1,0 1-1,0-1 0,0 1 0,0-1 0,0 1 1,0-1-1,-1 0 0,1 0 0,0 1 0,0-1 1,-1 0-1,1 0 0,-1 0 0,1 0 0,0 0-35,27-28 147,0-2-1,-2-1 0,-2-2 0,-1 0 0,-1-1 0,-2-1 0,-2-1 0,-1-1 0,3-13-146,-17 45-37,-1 3 17,0 0 1,0 0-1,-1 0 1,1 0-1,-1-1 1,0 1-1,0 0 1,0-1-1,0 1 1,0 0-1,-1-1 1,1 1 0,-1-1-1,0 1 1,0-1-1,-1 1 1,1-1-1,-1 1 1,1 0-1,-1-1 1,-1-2 19,-7 2-1139</inkml:trace>
  <inkml:trace contextRef="#ctx0" brushRef="#br0" timeOffset="470801.849">30965 1400 23461,'16'30'256,"1"-1"-88,5-3-112,-3-3 64,5-1 3345</inkml:trace>
  <inkml:trace contextRef="#ctx0" brushRef="#br0" timeOffset="471067.357">31290 1619 23789,'0'41'384,"-3"2"-280,2-3-40,1-7-32,0-7 40,4-16-848,-1-10 200</inkml:trace>
  <inkml:trace contextRef="#ctx0" brushRef="#br0" timeOffset="471410.569">31617 1161 26486,'-8'9'808,"-6"10"-528,0 7-176,-8 12-72,-3 4-8,-1 11-16,0-4 8,2-5-8,5-4 8,8-15 0,2-7 16,6-10-616,3-8-568</inkml:trace>
  <inkml:trace contextRef="#ctx0" brushRef="#br0" timeOffset="471688.782">31511 993 26638,'14'23'216,"2"2"-112,5 6-64,-1 0 8,2 1-8,2-2 16,0 0-16,0-1 0,-1 1-16,-4 1 8,-9 1 0,-4 2 8,-3-2 0,-1-1 0,-1-5 104,3-3-472,-1-10-1625</inkml:trace>
  <inkml:trace contextRef="#ctx0" brushRef="#br0" timeOffset="472640.266">32190 901 23533,'0'0'62,"1"0"1,0-1-1,0 1 0,-1 0 0,1 0 1,0-1-1,0 1 0,-1 0 0,1 0 1,0 0-1,0 0 0,0 0 0,-1 0 1,1 1-1,0-1 0,0 0 0,-1 0 1,1 0-1,0 1 0,0-1 0,-1 0 1,1 1-1,0-1 0,-1 1 1,1-1-1,-1 1 0,1-1 0,0 1 1,-1-1-1,1 1 0,-1-1 0,1 1 1,-1 0-1,0-1 0,1 1 0,-1 0 1,0 0-1,1-1 0,-1 1 0,0 0 1,0 0-1,0-1 0,1 1 0,-1 0 1,0 0-1,0-1 0,0 1 0,0 0 1,0 0-1,-1 0 0,1-1 1,0 1-1,0 0 0,0 0 0,-1-1 1,1 1-1,0 0 0,-1-1 0,1 1-62,-24 48 440,24-48-409,-103 152 274,68-106-266,3 0 0,2 3 0,2 0 0,-9 26-39,37-76-73,0 0 0,1 0 1,-1 0-1,0 0 0,1 0 0,-1 0 1,0 0-1,0 0 0,1 0 0,-1 0 1,0 0-1,0 1 0,0-1 0,1 0 0,-1 0 1,0 0-1,0 0 0,0 1 0,1-1 1,-1 0-1,0 0 0,0 0 0,0 1 0,0-1 1,1 0-1,-1 0 0,0 1 0,0-1 1,0 0-1,0 1 73,12-24-1624,2-8 346</inkml:trace>
  <inkml:trace contextRef="#ctx0" brushRef="#br0" timeOffset="472918.688">32182 948 24701,'-3'19'656,"0"12"-352,2 2-103,1 11-97,0 3-8,1 7-32,2 1 0,2-2-16,-2-4-8,3-9 8,1-10 0,-1-14 0,0-4 24,-6-12-280,0 0-353,5-25 2162</inkml:trace>
  <inkml:trace contextRef="#ctx0" brushRef="#br0" timeOffset="473184.99">32074 1176 24077,'37'-5'664,"2"-4"-344,2-1-112,-2-1-80,2 0-328,-13 3 3033</inkml:trace>
  <inkml:trace contextRef="#ctx0" brushRef="#br0" timeOffset="473386.032">32447 873 25934,'4'27'172,"-1"-1"0,-2 1 0,0-1 0,-2 1 1,0-1-1,-2 1 0,-1-1 0,-7 23-172,-65 141 430,76-190-422,1 0 1,-1 0 0,1 0 0,-1 0 0,1 0-1,-1 0 1,1 0 0,-1 0 0,0 0 0,1 0-1,-1 0 1,1 1 0,-1-1 0,0 0 0,1 0-1,-1 1 1,1-1 0,-1 0 0,0 0 0,1 1 0,-1-1-1,0 0 1,1 1 0,-1-1 0,0 0 0,0 1-1,1-1 1,-1 1 0,0-1 0,0 0 0,0 1-1,0-1 1,0 1 0,1-1 0,-1 1 0,0-1-1,0 1 1,0-1 0,0 0 0,0 1 0,0-1-1,0 1 1,-1-1 0,1 1 0,0-1 0,0 1-1,0-1 1,0 0 0,0 1 0,-1-1 0,1 1 0,0-1-1,0 0 1,-1 1 0,1-1 0,0 0 0,-1 1-1,1-1 1,0 0 0,-1 1 0,1-1-9,33-18 137,160-104-725,-182 117-961</inkml:trace>
  <inkml:trace contextRef="#ctx0" brushRef="#br0" timeOffset="473804.026">32717 754 21981,'20'23'1168,"8"2"-200,2 4-64,0 2-175,-4-1-113,-4 4-184,-5 1-144,-5 3-152,-5 4-48,-7 9-24,-11 5-8,-19 12 0,-6 8 0,-21 3-16,-4 2 160,-4-11-3025</inkml:trace>
  <inkml:trace contextRef="#ctx0" brushRef="#br0" timeOffset="475315.143">30188 2222 15675,'16'36'2799,"24"87"978,-28 44-3028,-10-164-680,-1-1 0,1 1 1,0-1-1,0 1 0,0-1 1,0 0-1,0 0 0,0 0 1,1 0-1,-1 0 0,1-1 1,0 1-1,-1-1 0,1 1 1,0-1-1,0 0 0,-1 0 1,1-1-1,0 1 0,0 0 1,0-1-1,0 0 0,0 1 1,0-1-1,0-1 1,1 1-1,-1 0 0,0-1 1,-1 1-1,1-1 0,0 0 1,0 0-1,0 0 0,0-1 1,-1 1-1,1 0 0,0-1 1,0-1-70,12-1 38,56-15 69,2 2 0,0 3 0,1 4 0,0 3 0,0 3 0,5 4-107,27 6 11,-51-1 5,0-2 0,0-3 0,0-2 0,0-2 0,41-10-16,155-48 180,-217 65 1016,-1-7-1188,18-19 16,-45 18-26,0-1 1,-1 0-1,0 0 1,0-1-1,-1 0 1,1 1-1,-1-1 1,-1-1-1,1 1 1,-1 0-1,-1-1 1,1 0-1,-1 0 1,0-4 1,7-16-266,0-6 178,-1-1 0,-1 0 0,-2 0 0,-2-1 0,-1-20 88,-2 53 28,0 0 0,0 0 0,-1-1 0,1 1 1,-1 0-1,0 0 0,0 0 0,0 0 0,0 0 0,-1 0 0,1 0 0,-1 0 0,1 1 0,-1-1 0,0 1 0,0-1 1,-1 1-1,1 0 0,0-1 0,-1 1 0,1 0 0,-1 1 0,0-1 0,0 0 0,1 1 0,-1 0 0,0-1 1,0 1-1,0 0 0,-1 1 0,1-1 0,0 0 0,0 1 0,-1 0-28,2-1-5,0 89-75,19-61-80,-13-30 1081</inkml:trace>
  <inkml:trace contextRef="#ctx0" brushRef="#br0" timeOffset="482591.053">30093 2087 14963,'6'30'3666,"53"-20"-2691,-53-10-855,379-27 750,-26-29-729,-1-15 0,241-86-141,-205 51 529,44 6 1050,-374 97-1117,-64 4-441,1 0-1,0-1 1,-1 1-1,1 0 0,-1-1 1,1 1-1,-1 0 1,1 0-1,-1 0 1,0 0-1,1 0 0,-1-1 1,0 1-1,0 0 1,0 0-1,1 0 1,-1 0-1,0 0 0,0 0 1,0 0-1,-1 0 1,1 0-1,0 0 1,0-1-1,0 1 0,-1 0 1,1 0-1,0 0 1,-1 0-1,1 0 1,-1-1-1,1 1 1,-1 0-1,1 0 0,-1-1 1,0 1-1,1 0 1,-1-1-1,0 1 1,1 0-1,-1-1 0,0 1 1,0-1-1,0 0 1,1 1-1,-1-1 1,0 0-1,0 1 0,0-1 1,0 0-1,0 0 1,0 0-1,0 0 1,0 0-1,0 0 0,1 0 1,-1 0-1,0 0 1,-1 0-21,-1 2 59,-54 31 222,55-31-572</inkml:trace>
  <inkml:trace contextRef="#ctx0" brushRef="#br0" timeOffset="486725.295">24096 2732 21149,'28'-17'3607,"28"11"-2349,-28 4-761,44-11-302,0-4 0,-2-2 1,0-4-1,-2-3 0,16-10-195,88-31 48,-161 63-100,-7 1 19,0 1 0,1 0-1,-1 1 1,0-1 0,1 1-1,-1 0 1,1 0 0,-1 0-1,1 0 1,0 1-1,-1 0 1,1 0 0,-1 0-1,1 1 1,0-1 0,-1 1-1,1 0 1,1 1 33,4 10-1214</inkml:trace>
  <inkml:trace contextRef="#ctx0" brushRef="#br0" timeOffset="497543.612">22375 1046 27582,'48'-11'24,"12"-6"-8,1-1 0,-2 5 0,-7 5 88,-12 6-944,-8 2-553</inkml:trace>
  <inkml:trace contextRef="#ctx0" brushRef="#br0" timeOffset="497725.52">22311 1268 25509,'28'-5'160,"10"-4"-87,16-8-57,8-4 24,3 0 0,-6-1 112,-3 10 384</inkml:trace>
  <inkml:trace contextRef="#ctx0" brushRef="#br0" timeOffset="523734.834">11602 6283 22077,'-78'107'4011,"70"-94"-3936,0 1 0,1 0-1,1 0 1,0 1 0,1 0-1,0 0 1,1 0 0,1 0-1,1 1 1,0-1 0,0 5-75,11 56 141,-8-74-130,-1 0 1,0 0-1,1-1 0,0 1 1,-1 0-1,1-1 1,0 1-1,0 0 1,0-1-1,0 1 0,0-1 1,1 0-1,-1 1 1,0-1-1,1 0 0,-1 0 1,0 0-1,1 0 1,-1 0-1,1 0 0,0 0 1,-1 0-1,1-1 1,0 1-1,0 0 0,-1-1 1,1 0-1,0 1 1,0-1-1,0 0 1,-1 0-1,1 0 0,0 0 1,0 0-1,0-1 1,0 1-1,-1 0 0,1-1 1,0 0-1,0 0-11,10-5 74,0-2 1,-1 0-1,1 0 0,-2-1 1,1-1-1,-2 0 0,1 0 0,-1 0 1,-1-2-1,0 1 0,0-1 0,-1 0 1,3-7-75,-4 7 74,0 0 0,-1 0 0,0 0 0,-1-1 0,0 1 1,-1-1-1,-1 0 0,0-1 0,0 1 0,-1 0 0,-1 0 1,0-1-1,-1 1 0,-1 0 0,0 0-74,-6 5 9,0 29-46,-2 18 20,2 0 0,1 0 0,3 0 0,1 1 0,1 29 17,2-65-92,1 0 1,-1 1-1,1-1 1,-1 0 0,1 1-1,0-1 1,1 0-1,-1 0 1,1 0 0,0 0-1,0 0 1,0 0-1,0-1 1,1 1 0,2 2 91,17 12-1847</inkml:trace>
  <inkml:trace contextRef="#ctx0" brushRef="#br0" timeOffset="524106.945">11978 6041 19852,'-21'97'2980,"8"-41"-1914,2 0 0,2 0 0,3 1 0,2 17-1066,17-12 654,-13-61-649,1 0 1,0 1 0,0-1 0,-1 0-1,1 0 1,0 0 0,0 0 0,0 0-1,0 0 1,0 0 0,0 0-1,0-1 1,0 1 0,1 0 0,-1-1-1,0 1 1,0-1 0,1 1 0,-1-1-1,0 1 1,1-1 0,-1 0-1,0 0 1,1 0 0,-1 0 0,0 0-1,1 0 1,-1 0 0,1 0 0,-1 0-1,0-1 1,0 1 0,1 0 0,-1-1-1,0 1 1,1-1 0,-1 0-1,0 1 1,0-1 0,0 0 0,1 0-6,87-90 374,-11 8-236,-78 82-139,1 1-1,-1-1 1,1 1 0,-1-1 0,0 1-1,1 0 1,-1-1 0,1 1 0,0-1 0,-1 1-1,1 0 1,-1-1 0,1 1 0,-1 0 0,1 0-1,0 0 1,-1-1 0,1 1 0,0 0-1,-1 0 1,1 0 0,0 0 0,-1 0 0,1 0-1,0 0 1,-1 0 0,1 0 0,-1 1-1,1-1 1,0 0 0,-1 0 0,1 1 0,-1-1-1,1 0 1,0 1 0,-1-1 0,1 0 0,-1 1-1,1-1 1,-1 1 0,1-1 0,-1 1-1,0-1 1,1 1 0,-1-1 0,0 1 0,1-1-1,-1 1 1,0-1 0,1 1 0,-1 0-1,0-1 1,0 1 0,0 0 0,0-1 0,0 1-1,0 0 1,0-1 0,0 1 1,-2 41-52,-4-19 182,-1 0 0,-1 0 1,-1-1-1,-1 0 0,-1-1 1,-1 0-1,-1-1 0,-1 0 1,0-1-1,-2-1 0,-5 6-130,20-21 0,-1 0-1,1-1 1,-1 1 0,0 0-1,0-1 1,0 1-1,0-1 1,-1 0-1,1 1 1,-1-1-1,1 0 1,-1-1-1,0 1 1,0 0-1,0-1 1,1 1-1,-1-1 1,-1 0 0,1 0-1,0 0 1,0-1-1,0 1 1,0-1-1,-1 1 1,1-1-1,0 0 1,0-1-1,-1 1 1,1 0-1,0-1 1,0 0-1,0 0 1,-1 0 0,1 0-1,0 0 1,0 0-1,1-1 1,-1 0-1,0 1 1,-2-3 0,-4-32-2030,14 21-11</inkml:trace>
  <inkml:trace contextRef="#ctx0" brushRef="#br0" timeOffset="524575.8">12523 6339 24509,'-2'-2'107,"1"0"-1,0 1 0,-1-1 1,0 1-1,1-1 1,-1 1-1,0 0 0,0 0 1,1-1-1,-1 1 1,0 0-1,0 1 0,0-1 1,0 0-1,0 1 1,-1-1-1,1 1 0,0-1 1,0 1-1,0 0 0,0 0 1,-1 0-1,1 0 1,0 1-1,0-1 0,0 0 1,0 1-1,0 0 1,0-1-1,0 1 0,0 0 1,0 0-1,0 0 1,0 0-1,0 1 0,0-1 1,1 0-1,-1 1 1,1-1-1,-1 1 0,0 1-106,-51 83-201,46-72 352,-35 89 53,41-101-159,63-44 323,-52 32-361,0 1 1,0 1-1,1 0 0,0 1 0,1 0 0,0 0 0,0 1 0,0 1 0,0 0 0,1 1 1,0 0-1,7-1-7,-19 5 0,0 0 0,0 0 0,0 0 1,0 0-1,0 0 0,-1 1 1,1-1-1,0 0 0,0 0 0,0 1 1,0-1-1,0 1 0,-1-1 1,1 0-1,0 1 0,0 0 0,-1-1 1,1 1-1,0-1 0,-1 1 1,1 0-1,-1-1 0,1 1 0,-1 0 1,1 0-1,-1-1 0,1 1 1,-1 0-1,0 0 0,1 0 0,-1 0 1,0 0-1,0-1 0,0 1 1,0 0-1,0 0 0,0 0 0,0 0 1,0 0-1,0 0 0,0 0 1,0-1-1,0 1 0,-1 0 0,1 0 1,0 0-1,-1 0 0,1-1 1,0 1-1,-1 0 0,1 0 0,-1 0 0,-2 13 360,0-63 241,-6-112-156,8 157-452,1 4-29,4 0-10,89 30-241,-20-26-599,-36-9-334</inkml:trace>
  <inkml:trace contextRef="#ctx0" brushRef="#br0" timeOffset="524840.251">13140 6194 25926,'-3'15'1456,"0"5"576,-1 1-1023,-3-2-529,1-2-168,2-9-248,4-8-48,0 0-224,0 0-72,0-2-1313</inkml:trace>
  <inkml:trace contextRef="#ctx0" brushRef="#br0" timeOffset="525009.325">13085 6527 21421,'-6'23'1448,"2"-1"1200,2-4-943,-1-6-737,3-12-320,0 0-520,0 0-56,2-22-1400</inkml:trace>
  <inkml:trace contextRef="#ctx0" brushRef="#br0" timeOffset="55054.24">19066 4552 13523,'-21'8'7391,"20"-7"-5408,3-2 1406,183-38-2230,97 25-937,-130 6-168,-111-29-2126,-38 25-2164</inkml:trace>
  <inkml:trace contextRef="#ctx0" brushRef="#br0" timeOffset="540360.807">19147 4578 7714,'-4'-5'10702,"5"0"-5430,22-13-4922,50 21 7,-17 7-337,0-2 0,0-3 1,0-2-1,1-2 0,-1-3 1,0-3-1,0-2 0,39-10-20,3-23 934,-97 39-910,3 4-218,-3-1-346</inkml:trace>
  <inkml:trace contextRef="#ctx0" brushRef="#br0" timeOffset="27363.209">15331 3989 15819,'-7'103'9486,"-9"11"-7428,-10 139-1320,31-255-368,6-8-319,-1 0-1,-1-1 0,0 0 0,0-1 1,-1 0-1,0 0 0,-1 0 0,0-3-50,18-27 60,-19 32-47,12-20 17,2 0 0,1 1-1,1 2 1,1 0 0,1 1 0,17-13-30,-31 32-21,-8 5-316,-2 3-988,0 0-528</inkml:trace>
  <inkml:trace contextRef="#ctx0" brushRef="#br0" timeOffset="27610.697">15492 4231 15011,'10'10'2625,"3"3"1080,2 0-2209,0 5-320,-1-2-224,-1 1-504,-1 0-160,0 0-199,-2 1-49,2-4-16,-1-2-24,2-5-625,3-1-535</inkml:trace>
  <inkml:trace contextRef="#ctx0" brushRef="#br0" timeOffset="27998.418">15943 3891 19220,'0'0'1790,"0"0"-83,-2 4-498,-32 61-311,17-36-646,1 1 0,1 0 0,1 1 0,2 1 0,1 0 0,2 1 0,1 0 0,1 0 0,2 1 1,1 12-253,3-34 9,1 1 1,1-1 0,0 0 0,0 1 0,2-1 0,-1 0 0,1 0-1,1 0 1,0 0 0,1-1 0,0 0 0,1 0 0,0 0 0,1 0 0,0-1-10,-6-8-76,1 0 1,0 0-1,-1-1 1,1 1-1,0-1 1,0 1-1,0-1 1,0 1 0,0-1-1,1 0 1,-1 0-1,0 0 1,0 0-1,1-1 1,-1 1 0,0-1-1,1 1 1,-1-1-1,1 0 1,-1 0-1,1 0 1,-1 0-1,2 0 77,14-8-1458</inkml:trace>
  <inkml:trace contextRef="#ctx0" brushRef="#br0" timeOffset="28261.549">16223 3894 19236,'0'0'1833,"0"0"39,-1 23-664,-5 5-504,2 7-240,-4 10-248,6 3-64,-1 0-120,0 1 1,1-4-17,1-3 0,1-7-8,-5-4 16,4-9 8,2-6 16,-1-16-841,0 0-463</inkml:trace>
  <inkml:trace contextRef="#ctx0" brushRef="#br0" timeOffset="28431.345">16041 4171 17588,'0'0'2472,"20"3"233,-1 0-1681,3 1-184,6-1-344,4 0-168,0-3-184,2-1-56,-4-5-31,-2-1-41,-2-1-769,-2 1 3642</inkml:trace>
  <inkml:trace contextRef="#ctx0" brushRef="#br0" timeOffset="28712.577">16432 3851 17428,'23'56'5814,"13"-6"-3819,13 25-1061,-45-66-906,-1 0-1,0 0 1,0 1-1,-1 0 1,0-1-1,-1 1 1,0 0 0,-1 0-1,0 0 1,0-1-1,-1 1 1,0 0-1,-1 0 1,0-1 0,-1 1-1,0-1 1,0 1-1,-3 4-27,-6 9-233,-1 0-1,0-1 0,-2-1 1,-1 0-1,0-1 0,-10 8 234,-4 4-1316</inkml:trace>
  <inkml:trace contextRef="#ctx0" brushRef="#br0" timeOffset="50367.496">15423 4797 15203,'-17'5'7112,"50"-28"-5064,-19 14-1902,1 1 0,-1 0 0,2 1 0,-1 1 0,1 0 1,0 1-1,0 0 0,0 2 0,1 0 0,-1 0 1,1 2-1,0 0 0,16 2-146,-6 0 9,-5 2-3,0-1 1,1-1 0,-1-2-1,0 0 1,0-1-1,0-1 1,0-1-1,0-1 1,-1-1 0,20-8-7,-14-1 43,-1-1 0,-1-1 0,0-1 0,-1-1 0,-1-1 0,18-22-43,-39 40-25,-2 2-310,0 1 30,0 0 2348</inkml:trace>
  <inkml:trace contextRef="#ctx0" brushRef="#br0" timeOffset="536100.051">15689 4698 584</inkml:trace>
  <inkml:trace contextRef="#ctx0" brushRef="#br0" timeOffset="536735.945">15320 4726 6001,'-5'1'-1758,"-7"3"8323,8-4 2687,16-4-6235,61-5-2405,-30 15-481,-1-2 0,0-2 0,1-1 0,-1-3 0,1-2 0,-1-1 0,0-2 0,-1-2 0,4-3-131,-20 6 77,0 0 0,1 2 0,0 1 0,0 1 0,0 1-1,11 1-76,33-10 128,-63 8-68,1 0 0,0 0 0,0 0 1,0 1-1,0 1 0,0-1 0,0 1 0,0 1 0,0-1 0,0 1 1,0 1-1,0-1 0,-1 1 0,4 2-60,-9-3 27,-2-1-2,0 0 3,0 0-9,6 5-417,-5-3-461</inkml:trace>
  <inkml:trace contextRef="#ctx0" brushRef="#br0" timeOffset="539163.003">15456 4838 12595,'-36'-82'7647,"43"83"-6552,75 38-595,-78-35-439,1 0-1,0 0 1,0 0-1,0 0 1,1-1-1,0 0 1,-1 0 0,1-1-1,0 0 1,0 0-1,0 0 1,0 0-1,1-1 1,-1 0-1,0-1 1,0 1-1,1-1 1,-1 0-1,0-1 1,4 0-61,145-35 1144,-58 46-1103,-85-7-31,0 0-1,1-1 0,-1 0 0,1-1 1,0-1-1,-1 0 0,1-1 0,0 0 1,-1-1-1,1 0 0,-1-1 0,0 0 0,0-1 1,0-1-1,2-1-9,92-37 503,-105 43-338,-1 0 38,0 0 23,0 0-16,0 0-97,0 0-49,0 0-30,-8 1-800,7 1 2992</inkml:trace>
  <inkml:trace contextRef="#ctx0" brushRef="#br0" timeOffset="-510.672">11040 2529 22181,'-2'0'3967,"-7"15"-3531,-6 18-421,19-16 84,-3-28-67,-2 11-34,1-1 1,-1 1 0,0 0-1,0-1 1,1 1 0,-1 0 0,0 0-1,0 0 1,0 0 0,0-1-1,1 1 1,-1 0 0,0 0-1,0 0 1,0 1 0,1-1-1,-1 0 1,0 0 0,0 0 0,0 1-1,1-1 1,-1 0 0,0 1-1,0-1 1,1 0 0,-1 1-1,0-1 1,1 1 0,-1-1-1,0 1 1,1 0 0,-1-1-1,1 1 1,-1 0 0,1-1 0,-1 1-1,1 0 1,0-1 0,-1 1-1,1 0 1,0 0 0,-1 0-1,1-1 1,0 1 0,0 0-1,0 0 1,0 0 0,0 0 0,0-1-1,0 1 1,0 0 0,0 0-1,0 0 1,0-1 0,1 1-1,-1 0 1,0 0 0,1 0 1,-7 66-699,6-57-275</inkml:trace>
  <inkml:trace contextRef="#ctx0" brushRef="#br0" timeOffset="-1087.627">10953 2857 18580,'0'0'1354,"1"3"43,3 33-853,-1 0 0,-2-1 1,-2 1-1,-1 0 0,-1-1 0,-6 19-544,-3 27 217,-16 211 1029,31-293-1119,4-4-99,-1 1 0,0-1 0,0-1 0,0 0 0,-1 1 0,0-1 0,0-1 0,-1 1 0,1-1 0,-1 0 0,-1 0 0,1 0 0,-1-1 0,1-3-28,11-19 61,142-265 23,-147 269-903,-6 2-312</inkml:trace>
  <inkml:trace contextRef="#ctx0" brushRef="#br0" timeOffset="-883.609">11095 3278 19988,'16'8'1897,"2"3"-153,5-1-560,0 3-384,1 2-559,-2 1-137,-2 7-72,-1 3-8,-3 2-256,-3-2-401,-10-4 2810</inkml:trace>
  <inkml:trace contextRef="#ctx0" brushRef="#br0" timeOffset="523377.218">11241 5965 21805,'1'-19'2873,"-5"25"-410,-9 36-509,11-33-2428,-18 56 506,4 1 0,2 0 0,4 1 0,2 1 0,3 0 0,4 49-32,0-113-28,1-1 1,0 1 0,0 0-1,0 0 1,0 0 0,0 0-1,1-1 1,0 1 0,0 0-1,0-1 1,0 1 0,0 0-1,1-1 1,0 0 0,0 1-1,0-1 1,0 0-1,0 0 1,1 0 0,-1 0-1,1 0 1,-1-1 0,1 1-1,0-1 1,0 1 0,1-1-1,-1 0 1,0-1 0,1 1-1,-1 0 1,1-1-1,0 0 1,-1 0 0,1 0-1,0 0 1,-1-1 0,1 1-1,0-1 1,0 0 0,0 0-1,0 0 1,-1-1 0,1 1-1,0-1 1,1-1 27,26-13-2817</inkml:trace>
  <inkml:trace contextRef="#ctx0" brushRef="#br0" timeOffset="-7161.559">8501 951 21885,'7'-6'53,"1"1"0,0 1 0,0-1 1,1 1-1,-1 0 0,1 1 0,0 0 0,0 1 1,0 0-1,0 0 0,0 0 0,0 2 1,1-1-1,-1 1 0,0 0 0,0 1 0,1 0 1,-1 0-1,0 1 0,0 1 0,0-1 1,-1 1-1,1 1 0,0 0 0,-1 0 0,0 0 1,0 1-1,0 0 0,-1 1 0,0 0 1,0 0-1,0 0 0,-1 1 0,0 0 0,0 0 1,-1 1-1,0 0 0,0 0 0,0 0 1,-1 0-1,-1 1 0,1 0 0,0 3-53,27 304-25,-23-142 179,-7 1 0,-8-1 0,-7 1 0,-20 72-154,17-136 223,-8 46 19,7 1 0,4 50-242,16-173 42,0-1 1,3 1 0,0-1-1,3 0 1,0 0 0,2-1 0,2 0-1,1-1 1,2 0 0,0-1-1,16 21-42,-24-41 3,1 0-1,0-1 1,0-1 0,1 1-1,0-1 1,1-1-1,0 1 1,0-2-1,1 1 1,0-2 0,0 1-1,0-1 1,1-1-1,0 0 1,0-1 0,8 2-3,79 19 32,-98-25-29,0 1 1,0-1-1,0 1 1,0 0-1,0 0 1,0-1-1,0 1 1,0 0-1,-1 0 1,1 0-1,0 0 1,0 0-1,-1 0 1,1 0-1,-1 0 1,1 0-1,-1 1 1,1-1-1,-1 0 1,0 0-1,1 0 1,-1 0-1,0 1 1,0-1-1,0 0 1,0 0-1,0 1 1,0-1-1,0 0 1,0 0-1,-1 1 1,1-1-1,0 0 1,-1 0-1,1 0 1,-1 0-1,1 0 1,-1 0-1,0 0 1,1 0-1,-1 0 1,0 0-1,0 0 1,0 0-1,0 0 1,0 0-1,0 0 1,0-1-1,0 1 1,0-1-1,0 1 1,0 0-1,0-1 1,0 0-1,-1 1 1,1-1-1,0 0 1,0 1-1,0-1-3,-107 30 959,98-30-916,-1 2 0,1-1 0,0 2 0,-1-1 1,1 1-1,0 1 0,0 0 0,1 0 0,-1 1 1,1 0-1,0 1 0,0 0 0,1 0 1,-1 1-1,2 0 0,-7 7-43,1 7-1,1 1-1,0 1 1,2 0-1,1 1 1,0 0-1,2 0 1,1 0-1,1 1 1,1 0-1,1 0 1,1 2 1,2-8 0,1-1 1,0 0-1,2 0 1,0 1-1,1-1 1,0-1-1,2 1 1,0-1-1,1 0 1,1 0-1,0-1 1,1 0-1,1 0 1,0-1-1,2-1 1,3 4-1,25 38-1,-2 2 1,-3 1-1,-3 2 0,-2 1 1,-3 2-1,-3 0 0,-2 2 1,-1 11 0,-7-27 26,-3-1 0,-1 2 0,-3-1 0,-2 1 0,-3 0 0,-1 0 0,-3 0 0,-2 0 0,-3 3-26,3-39 55,-1 0 0,-1 0 0,0-1 0,0 0 0,-2 0 0,0-1 0,0 0 0,-1 0 0,-1-1 0,0 0 0,-1-1 0,0 0 0,0 0 1,-1-1-1,-1-1 0,0 0 0,0-1 0,-1 0 0,0-1 0,-13 5-55,-205 90 197,223-98-350,0 1-1,0 1 1,0 0 0,0 0 0,1 1-1,0 0 1,1 0 0,-1 0 0,1 1-1,1 1 1,-5 6 153,-12 13-2002</inkml:trace>
  <inkml:trace contextRef="#ctx0" brushRef="#br0" timeOffset="-6385.549">9702 3437 18596,'-4'9'2256,"2"-1"-15,2 0-1065,6 0-248,12 1-440,5 0-143,11-5-153,5 1 0,11-1-56,-1 2-40,4 1-64,-9 2-16,-11 0 0,-5-1 8,-13 0 56,-5-2-64,-7 1-896,-3 2-425</inkml:trace>
  <inkml:trace contextRef="#ctx0" brushRef="#br0" timeOffset="-6120.733">9734 3701 18116,'5'12'1656,"4"-1"-15,11 1-593,2-2 0,13-2-240,3-6-136,10-3-320,2-3-112,1-1-160,-3 1-16,-12 1-536,-3-1-568</inkml:trace>
  <inkml:trace contextRef="#ctx0" brushRef="#br0" timeOffset="-5840.801">10041 3453 22373,'11'2'303,"0"0"1,1-1-1,-1-1 1,0 1-1,1-2 1,-1 0-1,0 0 1,1-1-1,-1 0 1,0-1-1,0 0 1,-1-1-1,5-2-303,17-3 237,-22 6-208,3-1-10,0 0 0,0 1 0,0 1 0,1 0 0,0 0 0,-1 1 0,1 1 0,9 1-19,-21 0 3,0-1 0,-1 1-1,1-1 1,0 1-1,0 0 1,-1 0 0,1 0-1,0 0 1,-1 0-1,1 0 1,-1 0 0,1 0-1,-1 1 1,1-1-1,-1 1 1,0-1 0,0 1-1,0-1 1,0 1-1,0 0 1,0-1 0,0 1-1,-1 0 1,1 0-1,-1-1 1,1 1 0,-1 0-1,1 0 1,-1 0-1,0 0 1,0 0 0,0 0-1,0 0 1,-1 0-1,1-1 1,0 2-3,-20 76 1,15-63-4,-93 197 36,59-139-542,15-28-574</inkml:trace>
  <inkml:trace contextRef="#ctx0" brushRef="#br0" timeOffset="-58814.318">6551 1573 10562,'2'-5'520,"3"-30"12386,-27 36-11950,9 2-899,0 0 0,1 1-1,-1 1 1,1 0 0,0 0 0,1 1 0,-1 1-1,1 0 1,0 1 0,1 0 0,0 0 0,0 1 0,1 0-1,0 1 1,0 0 0,1 1 0,1 0 0,0 0-1,0 0 1,1 1 0,1 0 0,-1 0 0,2 0-1,0 1 1,1 0 0,0 0 0,0-1 0,2 2 0,0-1-1,0 0 1,1 0 0,1 0 0,0 0 0,1 0-1,0 1-56,-1-10 22,1 0-1,-1 0 0,1 0 0,0 0 0,0 0 0,1 0 0,-1 0 1,1-1-1,-1 1 0,1-1 0,0 0 0,1 0 0,-1 0 0,0 0 0,1-1 1,0 1-1,-1-1 0,1 0 0,0 0 0,0 0 0,0-1 0,1 1 1,-1-1-1,0 0 0,0 0 0,1 0 0,-1-1 0,1 0 0,-1 0 1,0 0-1,1 0 0,-1-1 0,1 1 0,-1-1 0,0 0 0,0 0 1,1-1-1,-1 0 0,0 1 0,0-2-21,9-5 68,0 0 0,-1-1-1,0-1 1,-1 0 0,0-1 0,0 0 0,-1-1 0,-1 0 0,0 0-1,0-1 1,-1 0 0,-1-1 0,-1 1 0,0-2 0,0 1-1,-1 0 1,-1-1 0,-1 0 0,0 0 0,-1 0 0,0 0 0,-1-1-1,-1 1 1,-1-14-68,0 15 36,1 0-1,-2 0 0,0 1 0,-1-1 0,0 0 1,-1 1-1,0 0 0,-1 0 0,0 0 1,-3-2-36,6 10 2,-1 0 1,0 0-1,0 0 1,0 0-1,-1 1 1,1-1-1,-1 1 1,0 0 0,0 0-1,-1 1 1,1-1-1,-1 1 1,0 0-1,0 0 1,0 1-1,0-1 1,0 1-1,-1 0 1,1 1 0,-1-1-1,1 1 1,-1 0-1,0 0 1,1 1-1,-6 0-2,8 0-1,1 0 0,-1 0-1,0 0 1,1 1-1,-1-1 1,1 1 0,-1 0-1,1 0 1,-1 0-1,1 0 1,-1 0 0,1 0-1,0 1 1,0-1-1,-1 1 1,1 0 0,0-1-1,0 1 1,1 0-1,-1 0 1,0 0 0,1 1-1,-1-1 1,1 0-1,0 1 1,0-1 0,0 0-1,0 1 1,0-1-1,0 1 1,1 0 0,-1-1-1,1 1 1,-1 0-1,1-1 1,0 1 0,0 0-1,1-1 1,-1 1 0,0-1-1,1 1 1,0 2 1,3-3-3,-1-1 1,0 1 0,1-1-1,0 0 1,-1 1 0,1-1 0,0-1-1,-1 1 1,1-1 0,0 1-1,0-1 1,-1 0 0,1-1-1,0 1 1,0-1 0,-1 1 0,1-1-1,0 0 1,-1 0 0,1-1-1,-1 1 1,1-1 2,8-1-3,11-2-75,207-33-1111,-186 38-576</inkml:trace>
  <inkml:trace contextRef="#ctx0" brushRef="#br0" timeOffset="-55750.669">7524 1269 23533,'-17'26'152,"-1"11"-128,-1 4 88,6 2 112,1 3 24,7 0 112,2 0-64,3-4-56,4-3 0,2-8-72,3-3-48,-1-8-31,6-1-25,0-9 48,-1-2-136,0-8-913,-1-8 881</inkml:trace>
  <inkml:trace contextRef="#ctx0" brushRef="#br0" timeOffset="-55340.914">7692 1395 23573,'21'317'1168,"-19"-289"-1108,-2-26-224,0-2-419,0-4-330,-47-86-8746,24 52 6157,4 0 3341,17 32 1119,-6-13 586,7 10 9165,4 9-10001,129 14 710,-23-20-2041,-82 2-425</inkml:trace>
  <inkml:trace contextRef="#ctx0" brushRef="#br0" timeOffset="-55094.455">7984 1343 22813,'19'30'976,"3"5"-240,-4 0-160,0 4-224,-1 3-136,-10 4-111,-4 0-41,-9 1-40,-9 1 16,-8-2-16,-5-3 8,-8-5-577,-7-7-15</inkml:trace>
  <inkml:trace contextRef="#ctx0" brushRef="#br0" timeOffset="-57975.973">7245 1303 26062,'-4'4'561,"-16"14"-525,1 2 1,1 1-1,1 0 1,1 1-1,1 0 1,0 2-1,2 0 1,1 0-1,1 1 1,1 1-1,1-1 0,1 2 1,2-1-1,0 1 1,1 10-37,4-33 5,0 0 1,0 0-1,0 0 0,1 0 1,-1 0-1,1 0 0,0 0 1,1 0-1,-1 0 0,1 0 1,-1 0-1,1 0 1,0-1-1,1 1 0,-1 0 1,1 0-1,-1-1 0,1 1 1,0-1-1,1 0 1,-1 1-1,0-1 0,1 0 1,0 0-1,0 0 0,0-1 1,0 1-1,0-1 1,0 0-1,1 1 0,-1-2 1,1 1-1,-1 0 0,1-1 1,0 1-1,0-1 0,0 0 1,-1 0-1,3-1-5,25-1-1001,1-5-396</inkml:trace>
  <inkml:trace contextRef="#ctx0" brushRef="#br0" timeOffset="-56388.527">7075 1281 22269,'0'0'559,"0"0"-213,0 0-103,0 0 8,-5 13 1258,-25 97-1079,21-22-393,4 1 0,3 0 1,6 12-38,6 103 1567,-10-203-1178,0-1-70,0 0-32,-7-14 324,-7-21-656,10 25-1634,4 9-164</inkml:trace>
  <inkml:trace contextRef="#ctx0" brushRef="#br0" timeOffset="-27920.913">6523 5353 14339,'0'0'-683,"2"-1"2850,-3-3 8824,-7 3-10027,4 0-931,-1 0 0,0 1 0,1-1 1,-1 1-1,0 1 0,0-1 0,1 1 0,-1-1 1,0 1-1,1 1 0,-1-1 0,0 1 0,1-1 1,0 1-1,-1 1 0,1-1 0,-3 3-33,-3 2 2,0 1-1,1 0 1,1 0-1,-1 1 1,1 0 0,0 1-1,1 0 1,0 0-1,1 1 1,0-1 0,1 1-1,0 1 1,1-1-1,0 1 1,-2 8-2,6-19 0,-1 0 1,1 0-1,0 0 1,0 0-1,0 0 0,0 0 1,0 1-1,0-1 1,0 0-1,0 0 0,0 0 1,0 0-1,0 0 0,1 0 1,-1 0-1,0 0 1,1 0-1,-1 0 0,1 0 1,-1 0-1,1 0 1,-1 0-1,1 0 0,0 0 1,0-1-1,-1 1 0,1 0 1,0 0-1,0-1 1,0 1-1,0-1 0,0 1 1,0-1-1,0 1 1,0-1-1,0 1 0,0-1 1,0 0-1,0 0 0,0 1 1,0-1-1,0 0 1,0 0-1,0 0 0,0 0 1,0 0-1,1-1 0,58-15 21,-39 9-15,115-15 4,-134 22-12,-1 0 0,1 1 0,-1-1-1,1 0 1,-1 1 0,1-1 0,-1 1 0,0-1 0,1 1 0,-1 0 0,1-1 0,-1 1 0,0 0 0,0 0 0,0 0 0,1 0 0,-1 0 0,0 0 0,0 1 0,0-1-1,-1 0 1,1 0 0,0 1 0,0-1 0,-1 0 0,1 1 0,-1-1 0,1 1 0,-1-1 0,0 1 0,1-1 0,-1 1 0,0-1 0,0 1 0,0-1 0,0 1 0,0-1-1,0 1 1,-1-1 0,1 1 0,0-1 0,-1 2 2,-29 57 4,21-52 79,0-1 0,-1 0 1,1 0-1,-2-1 0,1-1 0,0 1 0,-1-2 0,0 0 0,0 0 1,-1-1-1,1 0 0,0-1 0,-1 0 0,0-1 0,1 0 1,-1-1-1,-5 0-83,15 0-3,2 0-48,0 0-191,0 0-701,0 0-732</inkml:trace>
  <inkml:trace contextRef="#ctx0" brushRef="#br0" timeOffset="-25859.604">6802 5323 14435,'-3'7'3633,"0"2"360,3 4-2609,3 0-272,3 3-416,1 2-175,3 2-177,2 2-64,1 3-128,0 1-56,2 3-56,2-1-16,-2-5-16,1-2 8,-5-8 88,0-4-200,-11-9-1161,0 0 1522</inkml:trace>
  <inkml:trace contextRef="#ctx0" brushRef="#br0" timeOffset="-25596.947">7060 5336 16492,'0'0'2480,"0"1"145,-1 33-1401,-5-6-448,-3 2-128,-4 10-176,0 1-112,1 1-128,0-1-72,2 3-88,1 2-16,1 5-56,-1 6 24,-1 5-24,-5-4-320,0-7-728,2-8-288</inkml:trace>
  <inkml:trace contextRef="#ctx0" brushRef="#br0" timeOffset="-24897.819">7394 5156 19636,'0'0'1786,"0"0"-99,-6 2 400,-1 5-2035,-1 0-1,0 1 1,1 0-1,1 0 1,-1 0-1,1 1 0,1 0 1,0 0-1,0 0 1,1 1-1,0-1 1,0 1-1,1 0 1,0 1-1,1-1 1,1 0-1,-1 1 1,1 0-52,-3 11 134,1 0 0,1 0 0,0 0 1,2 0-1,0 1 0,2-1 0,1 0 0,0 0 0,2 0 1,3 11-135,-7-31-40,-1 0 1,1 0 0,-1 0 0,1 0 0,0 0 0,0 0 0,0 0 0,0-1-1,0 1 1,0 0 0,0 0 0,1-1 0,-1 1 0,1-1 0,-1 1 0,1-1-1,0 0 1,-1 1 0,1-1 0,0 0 0,0 0 0,0 0 0,0 0 0,0-1 0,0 1-1,0-1 1,0 1 0,0-1 0,0 1 0,0-1 0,0 0 0,1 0 0,-1 0-1,0-1 1,0 1 0,0 0 0,0-1 0,0 1 0,0-1 0,0 0 0,0 1-1,0-1 1,0 0 0,0 0 0,0-1 39,25-14-595</inkml:trace>
  <inkml:trace contextRef="#ctx0" brushRef="#br0" timeOffset="-24665.939">7648 5091 15747,'0'1'2793,"-3"27"344,-1 0-2273,0 5-160,-4 12-264,1 2-8,0 6 56,1-2-56,3-4-72,0 1-56,2-6-199,-1-3-49,2-11-16,0-9 32,0-19-673,0 0-503</inkml:trace>
  <inkml:trace contextRef="#ctx0" brushRef="#br0" timeOffset="-24417.889">7504 5334 11538,'0'0'3113,"0"0"4017,0 0-5530,1 0-688,34 9-200,-16-1-288,5-1-87,-1-1-137,3-2-48,1-5-32,-1-4-280,-3-2-929,-7-5-2599</inkml:trace>
  <inkml:trace contextRef="#ctx0" brushRef="#br0" timeOffset="-24166.59">7812 5028 15131,'9'17'1769,"4"8"711,3 3-928,4 3-263,-1-1-121,-3 2-256,-1 3-176,-3 5-304,-7 1-119,3 3-113,-4-1-24,-5 4-72,-10 3 0,-3-2-40,-10 3-8,-3-3 8,-1-3 40,-10-5-1289</inkml:trace>
  <inkml:trace contextRef="#ctx0" brushRef="#br0" timeOffset="-70601.792">600 1640 18164,'6'-24'7670,"-2"169"-7515,-7-103-129,-5 201 1366,8-243-1373,0 1 0,-1-1 0,1 1 0,0-1 0,0 1 0,-1-1 1,1 1-1,0-1 0,0 1 0,0-1 0,0 1 0,-1 0 0,1-1 0,0 1 0,0-1 0,0 1 0,0-1 0,0 1 0,1-1 0,-1 1 0,0 0 0,0-1 0,0 1 0,0-1 0,1 1 0,-1-1 0,0 1 1,0-1-1,1 1 0,-1-1 0,0 0 0,1 1 0,-1-1 0,1 1 0,-1-1 0,0 0 0,1 1 0,-1-1 0,1 0 0,-1 1 0,1-1 0,-1 0 0,1 0 0,-1 0 0,1 1 0,0-1 0,-1 0 1,1 0-1,-1 0 0,1 0 0,-1 0 0,1 0 0,-1 0 0,1 0 0,0 0 0,-1 0 0,1 0 0,-1-1 0,1 1 0,-1 0 0,1 0-19,26-29 653,123-209-102,-86 131-602,-63 106-190,-2 2-682,-5 7-797</inkml:trace>
  <inkml:trace contextRef="#ctx0" brushRef="#br0" timeOffset="-70351.729">745 1904 19700,'22'12'1561,"-5"-1"63,2 3-160,0 0-440,-3 4-303,-1-1-417,-3 2-112,2 0-144,-4-3-8,6 0-8,-1-3-464,-2-5-849</inkml:trace>
  <inkml:trace contextRef="#ctx0" brushRef="#br0" timeOffset="-69181.634">733 1390 24869,'0'0'608,"16"11"185,22 9-567,-33-33 321,5-24-428,-15 4 214,0 34-162,1 3-169,0 0 1,0 1-1,0-1 1,1 1-1,0 0 1,-1-1-1,2 2 0,-1-1 1,1 0-1,-1 0 1,1 1-1,1-1 1,-1 1-1,1 0 1,0-1-1,0 1 0,1 0 1,0 0-1,0-1 1,0 1-1,0 0 1,1 0-1,0 0 1,1 0-3,13 10-942,-5-19 1757</inkml:trace>
  <inkml:trace contextRef="#ctx0" brushRef="#br0" timeOffset="-68730.658">1326 1408 25685,'0'0'813,"-4"2"-215,-7 7-562,1 2 0,0-1 0,1 1 0,0 1 0,0 0 0,2 0 1,-1 0-1,2 1 0,-1 0 0,2 1 0,0-1 0,0 1 0,0 7-36,-4 12 4,2-1 1,1 1 0,2 1 0,1-1 0,2 1-1,1-1 1,2 1 0,1-1 0,2 1 0,1 1-5,-6-30-52,1 0 1,-1-1-1,1 1 1,0 0-1,0 0 1,1-1-1,0 1 1,-1 0-1,2-1 1,-1 0-1,0 0 1,1 1-1,0-1 1,0-1-1,0 1 1,0 0-1,1-1 1,2 3 51,8-1-1281</inkml:trace>
  <inkml:trace contextRef="#ctx0" brushRef="#br0" timeOffset="-68082.524">1840 1548 23525,'7'20'864,"5"5"-160,-1 3-224,1 1-263,0 5-89,-4 4-96,1 2-8,-9 4-8,-1-1 8,-9-4 8,-5-3-16,-4-5 16,-3-3 64,-1-5-769,-1-2-399</inkml:trace>
  <inkml:trace contextRef="#ctx0" brushRef="#br0" timeOffset="-67190.64">2565 1776 21941,'0'0'984,"0"0"248,2 1-248,27 18-223,-4-15-73,8-2-176,4-1-120,-1-1-216,-2-1-80,-2 1-72,0-2 16,-7 2-40,-3-3-160,-11 2-872,-11 1-457</inkml:trace>
  <inkml:trace contextRef="#ctx0" brushRef="#br0" timeOffset="-66915.185">2631 1951 19788,'6'9'1449,"4"-1"-113,3 0-176,13-4-152,4-3-232,6-5-303,8-3-73,-5-3-200,2-2-56,-7 2 0,-7-1-496,-8 3-961</inkml:trace>
  <inkml:trace contextRef="#ctx0" brushRef="#br0" timeOffset="-68484.007">1619 1560 23317,'-3'29'728,"-5"6"-104,-4 14-216,-1 5-104,1 3-144,5 0-72,2-7-56,5-2-8,0-11-8,0-5 33,2-12-9,-4-7 88,2-13-681,0 0-551</inkml:trace>
  <inkml:trace contextRef="#ctx0" brushRef="#br0" timeOffset="-68298.6">1485 1757 17828,'0'0'1872,"0"0"649,1 0-1313,1 0-384,34 14-136,-14-9-360,5-4-128,5-1-72,0-3-376,-2-4 264</inkml:trace>
  <inkml:trace contextRef="#ctx0" brushRef="#br0" timeOffset="-60785.754">4971 1470 24605,'16'34'744,"0"4"-335,2 3-41,-4 4-88,-2 2-48,-5 4-72,-5-1-80,-7 4-40,-3 0 0,-10-5-8,-4 1 8,-4-9 56,-3-5-448,-2-11 920</inkml:trace>
  <inkml:trace contextRef="#ctx0" brushRef="#br0" timeOffset="-61421.306">4374 1443 26302,'-96'312'406,"91"-289"-398,1-1-1,2 0 0,0 1 1,1 0-1,1-1 0,1 1 1,1 0-1,5 17-7,-7-37-7,0-1 0,1 1-1,-1-1 1,1 1 0,-1-1-1,1 0 1,0 1 0,0-1 0,0 0-1,1 1 1,-1-1 0,0 0 0,1 0-1,0 0 1,-1 0 0,1-1 0,0 1-1,0 0 1,0-1 0,0 1-1,0-1 1,0 0 0,0 1 0,1-1-1,-1 0 1,0 0 0,1-1 0,-1 1-1,1 0 1,-1-1 0,0 0-1,1 1 1,0-1 0,-1 0 0,1 0-1,-1 0 1,1-1 0,-1 1 0,1-1-1,0 0 8,21-15-457,1-9 2380</inkml:trace>
  <inkml:trace contextRef="#ctx0" brushRef="#br0" timeOffset="-61157.542">4667 1548 23157,'0'35'152,"-1"7"-88,-2 5-40,7 4-16,-1 2 0,2-4 8,-2-2-8,-2-12 8,-1-9 16,0-11 8,0-15-8,0 0-616</inkml:trace>
  <inkml:trace contextRef="#ctx0" brushRef="#br0" timeOffset="-60990.632">4479 1757 18708,'12'3'1792,"5"-2"169,5 2-633,7-2-416,-1 1-272,9-2-352,-2 0-87,5-6-49,6-3-240,-10-2-977</inkml:trace>
  <inkml:trace contextRef="#ctx0" brushRef="#br0" timeOffset="-65994.943">3558 1741 20380,'0'0'1461,"0"0"107,7-5 2353,-3 4-3881,-1 0 1,1 1-1,-1-1 0,1 1 1,-1 0-1,1 0 1,-1 0-1,1 1 1,-1-1-1,1 1 0,-1 0 1,1 0-1,-1 0 1,0 0-1,1 1 0,-1-1 1,0 1-1,0 0 1,0 0-1,1 0-40,109 107 121,-112-109-230,1 0-1,0 0 1,0 0-1,0 0 1,0 0-1,0 0 1,0 0-1,0-1 1,-1 1-1,1 0 1,0-1-1,0 0 1,0 0-1,-1 1 1,1-1-1,0 0 0,-1 0 1,1 0-1,-1-1 1,1 1-1,-1 0 1,0 0-1,1-1 1,-1 1-1,0-1 1,0 1-1,0-1 1,0 0-1,0 1 1,0-1-1,-1 0 1,1 0-1,-1 0 1,1 1-1,-1-1 1,1 0-1,-1 0 0,0 0 1,0 0-1,0-1 110,4-6-700,16-46-6429,0 1-433,-5 22 7885,-13 29 3374,-2 3 1927,1 4-2610,0 6-2613,1 1 0,-1 0 0,-1-1 0,0 1 0,-1 0 0,0-1 0,0 1 0,-1-1 0,-3 7-401,1 8 383,-61 367 1926,64-372-2320,1-17-348,0-3-798,0 0-365</inkml:trace>
  <inkml:trace contextRef="#ctx0" brushRef="#br0" timeOffset="-62301.905">3857 1449 24533,'-20'286'2289,"-7"24"-744,13-231-630,4-79-1675,8-1-644</inkml:trace>
  <inkml:trace contextRef="#ctx0" brushRef="#br0" timeOffset="-62022.227">3644 2268 14339,'11'19'9490,"14"-19"-6638,25-22-2074,15-16-221,-36 20-488,-1 1 0,2 1 1,0 1-1,1 2 0,1 2 0,26-7-69,-53 18-698,-5 0-421</inkml:trace>
  <inkml:trace contextRef="#ctx0" brushRef="#br0" timeOffset="-61762.771">3594 1669 19540,'-3'-6'2145,"3"6"103,0 0-888,0-1-215,2-1-353,34-21-232,-9 16-208,3-2-80,2 0-184,4 0-24,0 2-48,1 1 64,0 0-464,3 3-616,-5-1-3353</inkml:trace>
  <inkml:trace contextRef="#ctx0" brushRef="#br0" timeOffset="-59376.543">5645 1710 20148,'0'0'1849,"0"0"167,0 0-760,0 0-295,2 0-217,33 12-112,-12-12-240,7-2-72,5 2-160,1-1-80,1 1-56,-1 3 56,-8 1-592,-3 2-944</inkml:trace>
  <inkml:trace contextRef="#ctx0" brushRef="#br0" timeOffset="-53601.957">702 3047 20404,'3'1'210,"-1"1"0,0 0 0,0-1-1,0 1 1,0 0 0,0 0 0,0 0-1,-1 0 1,1 0 0,-1 1 0,1-1-1,-1 0 1,0 1 0,0-1 0,0 1-1,0-1 1,0 1 0,-1 0 0,1-1-1,-1 1 1,1 0 0,-1 2-210,-24 94 206,19-85 1,-71 176 8,76-188-213,-1-1 21,0 0 1,0 1-1,0-1 1,0 0-1,1 1 1,-1-1-1,0 1 1,1-1 0,-1 0-1,1 1 1,0-1-1,-1 1 1,1-1-1,0 1 1,0 0 0,0-1-1,0 1 1,0-1-1,0 1 1,1-1-1,-1 1 1,0-1-1,1 1 1,-1-1 0,1 1-1,0-1 1,-1 0-1,1 1 1,0-1-1,0 0 1,0 0 0,0 1-1,0-1 1,0 0-1,0 0 1,0 0-1,1 0 1,-1 0-1,0 0 1,0-1 0,1 1-1,-1 0 1,1-1-1,-1 1 1,1-1-1,0 1-23,15-4 51,1-1 0,-1 0 1,1-1-1,-1-1 0,-1-1 0,1 0 0,-1-1 0,1-2-51,-3 3-175,11-8-945,-2-2-353</inkml:trace>
  <inkml:trace contextRef="#ctx0" brushRef="#br0" timeOffset="-52543.161">1317 2964 18916,'10'-29'4212,"-10"27"-2469,0 2-468,-4 2-1212,1-1 0,-1 1 1,0 0-1,1 0 0,0 1 1,-1-1-1,1 1 0,0 0 1,0 0-1,0 0 1,1 0-1,-1 0 0,1 0 1,0 1-1,0-1 0,0 1 1,0 0-1,0-1 0,1 1 1,0 0-1,-1 0 0,2 0 1,-2 3-64,-2 5 107,-14 32-108,3 0-1,2 1 1,1 1 0,3 0-1,2 0 1,1 1 0,2 17 1,14 9 42,-9-71-47,-1-1 0,1 1 0,0 0-1,-1-1 1,1 1 0,0-1 0,0 1 0,0-1 0,0 1 0,0-1 0,0 0 0,0 0 0,0 1 0,1-1 0,-1 0-1,0 0 1,1 0 0,-1 0 0,1-1 0,-1 1 0,1 0 0,-1 0 0,1-1 0,0 1 0,-1-1 0,1 0 0,0 1-1,-1-1 1,1 0 0,0 0 0,-1 0 0,1 0 0,0 0 0,0-1 0,-1 1 0,1 0 0,0-1 0,-1 1 0,1-1 5,25-13-675,4-10-774</inkml:trace>
  <inkml:trace contextRef="#ctx0" brushRef="#br0" timeOffset="-51939.21">1850 2949 18636,'1'28'771,"2"0"0,1 0-1,1 0 1,2-1 0,1 0 0,0 0 0,2 0 0,1-2-1,10 17-770,-17-31 15,-1 0-1,0 1 0,-1-1 0,-1 0 0,1 1 0,-2-1 0,0 1 0,0-1 0,-1 1 0,0-1 0,-1 0 0,0 1 0,-1-1 0,-1 0 0,1 0 0,-2-1 1,1 1-1,-2-1 0,1 0 0,-1 0 0,-1-1 0,0 1 0,0-1 0,-1-1 0,0 0 0,0 0 0,-1 0 0,0-1 0,0 0 0,-1-1 0,0 0 1,0-1-1,-5 2-14,-5 5-505</inkml:trace>
  <inkml:trace contextRef="#ctx0" brushRef="#br0" timeOffset="-50605.947">3845 2971 23589,'6'1'3580,"3"22"-3487,9 154 275,-18-176-352,0 0 0,1-1-1,-1 1 1,0-1 0,0 1 0,1 0 0,-1-1-1,1 1 1,-1-1 0,0 1 0,1-1 0,-1 1-1,1-1 1,-1 1 0,1-1 0,-1 1 0,1-1 0,-1 0-1,1 1 1,0-1 0,-1 0 0,1 0 0,0 1-1,-1-1 1,1 0 0,-1 0 0,1 0 0,0 0 0,-1 0-1,1 0 1,0 0 0,0 0 0,-1 0 0,1 0-1,-1 0 1,1 0 0,0 0 0,-1-1 0,1 1-1,0 0 1,-1-1 0,1 1 0,-1 0 0,1-1 0,-1 1-1,1 0 1,0-1 0,-1 1 0,0-1 0,1 1-1,-1-1 1,1 1 0,-1-1 0,1 0-16,29-37 385,-23 30-337,14-20 55,-11 13-96,0 2 0,1-1 0,0 1 0,1 1 1,0 0-1,1 1 0,0 0 0,10-5-7,-22 16-3,0-1 1,0 0 0,0 1-1,0-1 1,0 1-1,0-1 1,0 1 0,0 0-1,0-1 1,1 1-1,-1 0 1,0 0 0,0 0-1,0 0 1,0 0-1,1 0 1,-1 0 0,0 0-1,0 1 1,0-1-1,0 0 1,0 1-1,1-1 1,-1 1 0,0-1-1,0 1 1,0-1-1,0 1 1,0 0 0,-1 0-1,1-1 1,0 1-1,0 0 1,0 0 0,-1 0-1,1 0 1,0 0-1,-1 0 1,1 0 0,-1 0-1,1 0 1,-1 0-1,1 0 1,-1 0 0,0 0-1,0 1 1,1-1 2,3 57-19,-23 52 8,18-108-873,1-2-752</inkml:trace>
  <inkml:trace contextRef="#ctx0" brushRef="#br0" timeOffset="-49890.784">4568 2700 15227,'14'-4'9881,"5"41"-8998,-18-20-827,-2 1-1,0-1 1,0 1 0,-2-1-1,0 1 1,-1-1 0,-1 0-1,0-1 1,-2 1 0,0-1-1,0 0 1,-5 6-56,8-13 16,-97 165 145,100-143 666,38-34-129,11-10-553,121-20-1168,-146 33-198</inkml:trace>
  <inkml:trace contextRef="#ctx0" brushRef="#br0" timeOffset="-49189.606">5229 2641 18740,'-13'-3'5695,"-7"27"-4759,18-19-674,-18 26-245,1 1-1,2 1 0,2 1 1,0 0-1,3 1 1,1 0-1,1 1 0,2 0 1,2 1-1,1-1 0,2 1 1,1 19-17,1-52-3,0 0 0,1-1 0,0 1 0,0 0 0,0-1 0,0 1 0,0 0 0,1-1 0,-1 1 0,1 0 0,0-1 0,0 1 0,1-1 0,-1 0 0,1 1 0,-1-1 0,1 0 0,0 0 0,0 0 0,0 0 0,1 0 0,-1 0 0,1-1 0,0 1 0,0-1 0,0 0 0,0 0 0,0 0 0,0 0 0,0 0 0,0-1 0,1 1 0,-1-1 0,1 0 0,-1 0 0,1 0 0,0-1 0,-1 1 0,1-1 0,0 0 0,-1 0 0,1 0 0,0 0 0,3-2 2,24-11-659</inkml:trace>
  <inkml:trace contextRef="#ctx0" brushRef="#br0" timeOffset="-48935.313">5570 2660 20956,'-15'28'753,"-3"4"151,-1 10-128,2 5-16,1 0-16,9-2-152,2-4-47,7-2-209,5-2-64,2-1-144,1-2-40,-3-5-40,-5-3-8,-1-7-16,-1-6 72,0-13-440,0 0-520,-22-11-633</inkml:trace>
  <inkml:trace contextRef="#ctx0" brushRef="#br0" timeOffset="-48679.881">5340 2961 17380,'9'-2'1896,"0"1"313,3 0-993,9-1-280,3-1-160,11-1-216,1-1-168,2 0-232,2-3 0,-5 1-656,-3-2-552</inkml:trace>
  <inkml:trace contextRef="#ctx0" brushRef="#br0" timeOffset="-48430.799">5723 2627 21485,'12'7'960,"2"3"352,2 6-368,5 8-376,2 2-152,2 9-111,1-2-33,-7 5-64,-6 2-56,-8 2-56,-8 3-32,-9 4-24,-1 0 0,-15 4-16,-4-1 152,-10-5-1280</inkml:trace>
  <inkml:trace contextRef="#ctx0" brushRef="#br0" timeOffset="-51598.7">2705 3101 22149,'-1'4'1400,"-2"2"608,7 2-1039,7-3 7,5-2-400,7-3-88,11-7-160,1-2-88,7-2-144,2-4-40,-5 5-8,-2 2-152,-8 4-944,-6 4-944</inkml:trace>
  <inkml:trace contextRef="#ctx0" brushRef="#br0" timeOffset="-51322.243">2774 3209 20324,'0'0'1609,"1"0"167,1 0-576,48 9-191,-15-12-257,5-3-128,12-6-312,-3-2-144,4-1-64,-2 1-40,-13 0-1448</inkml:trace>
  <inkml:trace contextRef="#ctx0" brushRef="#br0" timeOffset="-52358.365">1586 2973 16684,'-16'35'1456,"2"7"112,1 5-536,5 5-327,5-1-217,3-5-216,0-4-56,5-6-96,1-5-64,2-8-80,-1-2-336</inkml:trace>
  <inkml:trace contextRef="#ctx0" brushRef="#br0" timeOffset="-52171.657">1444 3200 18612,'0'0'2088,"0"0"-39,0 0-1041,2 0-304,-1 0-384,2 0-144,60 3-128,-33-3 8,11-6-560,9-1-464</inkml:trace>
  <inkml:trace contextRef="#ctx0" brushRef="#br0" timeOffset="-46259.204">1374 4212 18972,'-87'124'4496,"76"-104"-4388,1 1-1,1 1 0,2-1 0,0 1 0,1 0 1,1 1-1,1 0 0,1-1 0,1 1 1,1 0-1,1 0 0,1 0 0,1 0 0,2 7-107,-4-26 17,0 0 1,0 1-1,1-1 0,-1 0 0,1 0 0,0 1 0,1-1 0,-1 0 0,1 0 0,-1 0 1,1-1-1,0 1 0,1 0 0,-1-1 0,1 1 0,-1-1 0,1 0 0,0 0 0,0 0 1,1 0-1,-1 0 0,0-1 0,1 1 0,0-1 0,-1 0 0,1 0 0,0-1 0,0 1 0,0-1 1,0 0-1,1 0 0,-1 0 0,0 0 0,0-1 0,2 0-17,66-17-700,-37-1-387</inkml:trace>
  <inkml:trace contextRef="#ctx0" brushRef="#br0" timeOffset="-45527.429">2032 4076 19540,'-12'-25'6978,"18"49"-5638,79 122-1332,-76-129-9,0 0-1,-2 1 1,0 0-1,0 0 1,-2 1-1,0-1 1,-2 1 0,0 0-1,-1 0 1,0 0-1,-2 1 1,0-1-1,-1 0 1,-2 6 1,-2-7-27,0 0 1,0 0-1,-2 0 1,0-1-1,-1 0 1,-1 0-1,-1-1 1,0 0-1,-1-1 1,-6 7 26,-15 1-1319</inkml:trace>
  <inkml:trace contextRef="#ctx0" brushRef="#br0" timeOffset="-44831.824">1067 3952 14771,'0'1'9165,"-14"-4"-6746,-27-7-972,21 25-1326,-4 17-130,53-90 249,-30 10-141,-11 55-105,5 88-58,20-61 111,7-53 109,-14-20 169,-6 20 1010</inkml:trace>
  <inkml:trace contextRef="#ctx0" brushRef="#br0" timeOffset="-53320.292">805 2752 20508,'-9'-6'2001,"3"3"999,-3 0-1039,9 3-1017,0 0-296,-1 0-424,-1 0-120,1 0-80,-1 0-264,1-1 1408</inkml:trace>
  <inkml:trace contextRef="#ctx0" brushRef="#br0" timeOffset="-43960.894">863 2790 9266,'-28'-60'13943,"27"59"-12995,1 1-230,3 3-320,17 45-92,-19-44-282,0 1 0,0 0 0,0-1 1,1 1-1,-1-1 0,1 1 0,1-1 0,-1 0 0,0 0 0,1 0 0,0 0 0,0-1 1,0 1-1,0-1 0,1 1 0,0-1 0,-1 0 0,1-1 0,0 1 0,0-1 1,1 1-25,-3-4 55,0 0 0,0 1 1,0-1-1,-1 0 1,1-1-1,0 1 0,0 0 1,-1 0-1,1-1 1,-1 1-1,1-1 1,-1 1-1,0-1 0,0 0 1,1 1-1,-1-1 1,0 0-1,0 0 0,-1 0 1,1 0-1,0 0 1,-1 0-1,1 0 1,-1 0-1,0 0 0,1 0 1,-1 0-1,0 0 1,0 0-1,-1-1 0,1 1 1,0 0-1,-1 0 1,1 0-1,-1-1-55,1 0 29,-11-60 167,10 61-195,1 1 1,0 0-1,0 0 0,0 0 1,-1-1-1,1 1 0,-1 0 1,1 0-1,-1 0 0,1 0 0,-1 0 1,0 0-1,1 0 0,-1 0 1,0 0-1,0 0 0,0 1 1,1-1-1,-1 0 0,0 0 1,0 1-1,0-1 0,0 0 0,-1 1 1,1-1-1,0 1 0,0 0 1,0-1-1,0 1 0,0 0 1,-1 0-1,1 0 0,0-1 1,0 1-1,0 1 0,-1-1 0,1 0 1,0 0-1,0 0 0,0 0 1,0 1-1,-1-1 0,1 1 1,0-1-1,0 1 0,0-1 0,0 1 1,0 0-1,-1 0-1,-3 5-5,1 0 0,-1 1 1,1-1-1,0 1 0,1 0 0,-1 0 0,2 0 0,-1 1 0,1-1 1,0 1-1,0-1 0,1 1 0,0 0 0,0 0 0,1-1 1,0 1-1,0 0 0,1 0 0,1 5 5,-2-12-10,0 1 0,1-1 0,-1 0 0,0 0 0,0 0 0,1 0 0,-1 0 0,1 0 0,-1 1 0,1-1 0,0 0 0,-1 0 0,1-1 0,0 1 0,-1 0 0,1 0 0,0 0 0,0 0 0,0-1 0,0 1 0,0 0 0,0-1 0,0 1 0,0-1 0,0 1 0,0-1 0,0 1 0,0-1 0,1 0 0,-1 0 0,0 1 0,0-1 0,0 0 0,0 0 0,1 0 0,-1 0 0,0-1 0,0 1 0,0 0 0,0 0 0,1-1 0,-1 1 0,0 0 0,0-1 0,0 1 0,0-1 1,0 0-1,0 1 0,0-1 0,0 0 0,0 0 0,-1 1 0,1-1 0,0 0 0,0-1 10,18-15-1275</inkml:trace>
  <inkml:trace contextRef="#ctx0" brushRef="#br0" timeOffset="-46055.159">1716 4187 15531,'-3'13'2633,"0"6"464,1 9-2361,1 7-24,-2 7-240,1 5-96,0 4-40,2 2-72,2-4-96,3 2-40,2-8-72,-2-8-8,-1-15 24,2-5 32,-6-15-840,0 0-1768</inkml:trace>
  <inkml:trace contextRef="#ctx0" brushRef="#br0" timeOffset="-45808.55">1551 4415 18684,'0'0'1944,"1"0"257,21 0-833,0-2-416,6-2-263,5-3-233,4-1-56,5-5-192,0 0-56,-2-1-24,-2 2-152,-12 3-1328</inkml:trace>
  <inkml:trace contextRef="#ctx0" brushRef="#br0" timeOffset="-47006.313">802 4215 16107,'0'3'7371,"-14"43"-6621,-189 392-423,95-208-161,107-227-84,57-157-1705,-32 94 1528</inkml:trace>
  <inkml:trace contextRef="#ctx0" brushRef="#br0" timeOffset="-46758.658">808 4327 15371,'4'8'2033,"3"9"287,-2 5-975,-2 14-577,4 5-32,-3 8 48,1 2-32,-4-2-152,3 2-168,1-4-248,-1-2-72,8-2-64,-3-4-40,2-4 56,-2-6-96,-5-10-848,-4-6-336</inkml:trace>
  <inkml:trace contextRef="#ctx0" brushRef="#br0" timeOffset="-46507.944">694 4632 15987,'4'-4'2841,"3"1"152,5 2-1753,8 2-688,5 2-184,6 3-248,-2-3-32,2-3-56,1 0 0,3-5-456,3 0-408</inkml:trace>
  <inkml:trace contextRef="#ctx0" brushRef="#br0" timeOffset="-43117.737">2968 4219 18428,'0'18'1272,"3"-1"601,4 1-921,8-4-48,2-2-64,7-6-200,4-6-112,2-9-127,8-8-65,3-7-128,3-2-48,-3 7-88,-8 4-480,-14 15-841</inkml:trace>
  <inkml:trace contextRef="#ctx0" brushRef="#br0" timeOffset="-42840.204">3031 4463 12211,'0'0'3088,"1"0"2529,34-1-3984,-5-2-513,3 1-120,7-2-384,3-1-143,4 0-233,6-6-72,-10 3-729,-2-1-543</inkml:trace>
  <inkml:trace contextRef="#ctx0" brushRef="#br0" timeOffset="-42187.569">4107 4100 19452,'-66'11'5305,"57"-6"-5262,1 1-1,0 0 0,0 0 1,0 0-1,1 1 0,0 0 1,1 1-1,-1-1 0,1 1 1,1 0-1,0 1 0,0 0 0,0-1 1,1 1-1,-2 8-42,5-15 11,0 0 0,0-1 0,1 1-1,-1 0 1,1 0 0,-1 0 0,1 0 0,0 0-1,0-1 1,0 1 0,0 0 0,0 0 0,0 0-1,0 0 1,1 0 0,-1 0 0,1-1 0,-1 1-1,1 0 1,0 0 0,0-1 0,-1 1 0,1 0 0,0-1-1,1 1 1,-1-1 0,0 1 0,0-1 0,1 1-1,-1-1 1,1 0 0,-1 0 0,1 0 0,-1 0-1,1 0 1,0 0 0,-1 0 0,1-1 0,0 1-1,0 0 1,0-1 0,0 0 0,-1 1 0,1-1 0,0 0-1,0 0 1,0 0 0,0 0 0,0 0 0,0 0-1,0-1 1,-1 1 0,1-1 0,0 1 0,0-1-1,0 0 1,-1 0 0,1 0 0,0 0 0,-1 0 0,1 0-1,-1 0 1,1 0 0,-1-1 0,0 1 0,1-1-11,123-112 432,-123 113-437,0 0 1,-1 1-1,1-1 0,0 0 1,0 1-1,0 0 1,0-1-1,-1 1 1,1 0-1,0 0 0,0 0 1,0 0-1,0 0 1,0 0-1,0 1 1,-1-1-1,1 0 0,0 1 1,0 0-1,0-1 1,-1 1-1,1 0 1,0 0-1,-1 0 0,1 0 1,-1 0-1,1 0 1,-1 1-1,1-1 1,-1 0-1,0 1 0,0-1 1,0 1-1,0 0 1,0-1-1,0 1 1,0 0-1,0 1 5,27 71-154,-17-19 169,-3 0 0,-3 0 1,-2 1-1,-2 12-15,1 8 163,-1-54-79,1 1 8,0 0 1,-2 0 0,-1 0-1,0 0 1,-2 0-1,-1 0 1,0 0 0,-2-1-1,-8 22-92,13-41 41,0-1-1,0 0 1,-1 0 0,1 0-1,-1 0 1,1 0-1,-1-1 1,0 1 0,0 0-1,0-1 1,0 1-1,0-1 1,0 1 0,0-1-1,0 0 1,0 0 0,-1 0-1,1 0 1,0-1-1,-1 1 1,1-1 0,-1 1-1,1-1 1,0 0-1,-1 0 1,1 0 0,-1 0-1,1 0 1,-1 0-1,1-1 1,-1 1 0,1-1-1,0 0 1,-1 0-1,1 0 1,0 0 0,0 0-1,0 0 1,0-1 0,0 1-1,0-1 1,0 1-1,0-1 1,0 0 0,1 1-1,-1-1 1,1 0-1,-1 0 1,0-3-41,-7-6 29,0-2 0,1 0 0,0 0 0,1 0 0,1-1 1,0 0-1,1 0 0,1 0 0,0-1 0,0 1 0,2-1 0,0 0 0,0 0 0,2 0 1,0 0-1,0 0 0,4-14-29,-3 18-123,2 0-1,-1 1 1,2-1 0,-1 1 0,1 0 0,1 0 0,0 1 0,0-1-1,1 1 1,0 0 0,1 1 0,0-1 0,0 1 0,1 1 0,0-1 0,0 1-1,1 1 1,3-3 123,12-10-2510</inkml:trace>
  <inkml:trace contextRef="#ctx0" brushRef="#br0" timeOffset="-40718.575">5286 3870 20788,'0'0'1249,"0"0"-22,1 4-477,-36 97 53,23-68-596,0 2 0,3-1 0,0 1 0,3 0 1,1 1-1,1-1 0,2 1 0,2 5-207,-1-36-53,2 0 0,-1 0 1,0 0-1,1 0 0,0-1 1,0 1-1,0 0 0,1-1 1,-1 1-1,1-1 0,0 1 1,1-1-1,-1 0 0,1 0 0,0 0 1,0 0-1,0 0 0,0-1 1,0 1-1,1-1 0,0 0 1,0 0-1,0 0 0,3 1 53,19-4-3524</inkml:trace>
  <inkml:trace contextRef="#ctx0" brushRef="#br0" timeOffset="-40425.845">5688 3822 21773,'0'0'1064,"0"2"336,1 31-480,-2-2-448,-4 5-87,-2 13-105,-2 3 0,1 2-120,-1 3-56,6-6-64,1-4-16,4-11 40,2-5-288,-2-15-1097</inkml:trace>
  <inkml:trace contextRef="#ctx0" brushRef="#br0" timeOffset="-40223.734">5559 4060 19212,'13'7'1961,"2"-1"-449,10 0-224,1-3-112,8 0-567,1-3-185,4 0-232,2-6-80,1-3-408,-2-1-561</inkml:trace>
  <inkml:trace contextRef="#ctx0" brushRef="#br0" timeOffset="-39973.622">5946 3679 19428,'7'19'1504,"1"4"-151,8 10-353,1 3 48,4 5-232,5 4-159,-1 3-137,3 2-32,-8 4-200,-7-1-88,-11 5-136,-10 3-24,-18-1 176,-7 1-264</inkml:trace>
  <inkml:trace contextRef="#ctx0" brushRef="#br0" timeOffset="-41171.027">4581 4459 13099,'4'4'6998,"2"-4"-3327,28-25-1497,6-27-1362,-2-1 0,-2-2 1,-3-2-1,3-12-812,-33 63 29,18-34-1,-3 0 0,0-2 1,-3 0-1,-2-1 1,-1 0-1,4-36-28,-24 131-163,-2 9 156,2 0-1,3 0 0,3 1 1,4 42 7,39 106-163,-39-203-193,-2-7-3117,-7-14 1809</inkml:trace>
  <inkml:trace contextRef="#ctx0" brushRef="#br0" timeOffset="-40984.859">4780 4224 13243,'0'0'2960,"0"0"1217,1 0-2776,30 4-361,-8 0-304,1 1-128,3-1-200,3-2-128,-4-2-136,0-3-584</inkml:trace>
  <inkml:trace contextRef="#ctx0" brushRef="#br0" timeOffset="-36151.672">1654 5572 22085,'0'0'1296,"0"0"1459,-4 14-2176,4 61-456,7 148 83,-5-202-220,-2 0-1,0 0 0,-1 0 1,-1 0-1,-2 0 0,0 0 1,-1 0-1,0-1 0,-5 8 15,-8-27-1440,8-16 37</inkml:trace>
  <inkml:trace contextRef="#ctx0" brushRef="#br0" timeOffset="-35810.397">1464 6132 17188,'5'19'2000,"5"-1"305,2 0-897,5-5-272,7-1-192,5-9-352,3-2-103,4-7-113,7-7-16,-8-3-160,0-3-56,-7 3-80,-5 3-8,-10 3-72,-3 1-256,-7-1-872,-3 0-233</inkml:trace>
  <inkml:trace contextRef="#ctx0" brushRef="#br0" timeOffset="-35547.285">1394 5613 20044,'15'-1'1745,"0"-1"167,7 1-464,2-1-407,1 1-169,12-3-352,2-2-168,5-2-208,-2 0-64,-5-1-56,-5 0 8,-9 0-48,-1 1-328,-7 2-1312</inkml:trace>
  <inkml:trace contextRef="#ctx0" brushRef="#br0" timeOffset="-33138.874">3329 5597 20916,'7'9'1321,"0"0"303,-1 1-408,1 0-143,11 0-177,4-2-168,10-4-192,6-1-120,4-3-208,1 1-64,-4 2-112,-5 3 0,-10 2-56,-5 0-96,-11 0-952,-7 0-872</inkml:trace>
  <inkml:trace contextRef="#ctx0" brushRef="#br0" timeOffset="-32858.676">3365 5872 19780,'0'13'1545,"7"0"-81,1-3-200,14-3-184,4-2-183,10-7-89,8-2-96,4-6-384,5-2-120,-11 0-152,-4 4 48,-14 5-600,-7 3-1088</inkml:trace>
  <inkml:trace contextRef="#ctx0" brushRef="#br0" timeOffset="-34301.696">2173 5450 18540,'0'0'2167,"0"-1"1026,-7 7-2134,-3 10-975,1-1-1,1 1 1,1 1 0,0-1 0,1 1 0,0 0 0,2 1 0,-1 6-84,-1-3 74,-8 30 38,3 1 1,2 0-1,2 1 0,2-1 1,3 49-113,1-98-8,0-1 1,1 1 0,0 0-1,-1 0 1,1 0 0,0-1-1,0 1 1,1 0-1,-1 0 1,0-1 0,1 1-1,0 0 1,0-1 0,0 1-1,0-1 1,0 1 0,0-1-1,1 1 1,-1-1 0,1 0-1,-1 1 1,1-1 0,0 0-1,0 0 1,0 0 0,0-1-1,0 1 1,1 0-1,-1-1 1,0 0 0,1 1-1,-1-1 1,1 0 0,0 0-1,-1 0 1,1-1 0,0 1-1,-1-1 1,1 1 0,0-1-1,0 0 1,-1 0 0,1 0-1,0 0 1,1-1 7,13-9-1074</inkml:trace>
  <inkml:trace contextRef="#ctx0" brushRef="#br0" timeOffset="-34025.582">2389 5567 21389,'-2'7'904,"-1"6"80,0 6-360,-3 12-360,-1 5-160,0 8-64,0 3-16,2 1 0,4-4 8,1-11-8,0-4 16,1-15 56,-1-14-144,0 0-792,0 0-352</inkml:trace>
  <inkml:trace contextRef="#ctx0" brushRef="#br0" timeOffset="-33727.936">2232 5697 18748,'12'1'1360,"4"2"129,5 3-633,0 0-288,3-1-176,-1 1-192,1-4-72,-1-4-56,-1-2-232,-5-9-656,-1-5 384</inkml:trace>
  <inkml:trace contextRef="#ctx0" brushRef="#br0" timeOffset="-33479.752">2548 5432 13715,'43'79'8147,"-29"-57"-7671,-2 0 0,0 1 1,-1 0-1,-1 1 0,-1 0 1,-2 0-1,0 1 0,0 5-476,-4-11 20,0 1 1,0-1-1,-2 0 0,-1 1 1,0-1-1,-1 1 1,-1-1-1,-1 0 0,-1 0 1,0 0-1,-2 0 0,0 0 1,-1-1-1,-1 0 0,0-1 1,-2 0-1,0 0 0,0-1 1,-2 0-1,-8 8-20,-8-9-962,0-11-526</inkml:trace>
  <inkml:trace contextRef="#ctx0" brushRef="#br0" timeOffset="-31248.502">4326 5454 20684,'0'-4'884,"0"-10"789,-13 8 2968,4 6-4628,-1 0 1,1 1-1,-1 0 0,1 0 1,0 1-1,0 0 0,0 1 1,0 0-1,0 0 0,1 1 1,-1 0-1,1 0 0,0 1 1,-2 2-14,3-2-3,-1 1 1,1 0 0,1 0 0,-1 1-1,1 0 1,0 0 0,0 1-1,1 0 1,0 0 0,1 0 0,-1 0-1,2 1 1,-1 0 0,1-1 0,0 1-1,1 1 1,0 3 2,3-10-2,1 1-1,0 0 1,-1-1 0,2 1 0,-1-1-1,0 0 1,1 0 0,0 0-1,-1 0 1,1 0 0,0 0 0,1-1-1,-1 1 1,0-1 0,1 0-1,-1 0 1,1 0 0,0-1 0,-1 1-1,1-1 1,0 0 0,0 0-1,1 0 3,7 4-23,-6-2 5,99 56-242,-103-57 255,1 0-1,0 0 0,-1 1 1,0-1-1,0 1 0,1 0 0,-1-1 1,-1 1-1,1 0 0,0 0 1,-1 0-1,1 0 0,-1 1 1,0-1-1,0 0 0,0 0 1,-1 1-1,1-1 0,-1 0 1,0 1-1,0-1 0,0 1 0,0-1 1,-1 0-1,1 1 0,-1-1 1,0 0-1,0 1 0,0-1 1,0 0-1,0 0 0,-1 0 1,-1 2 5,-2 3 48,-1-1 1,0 0-1,0 0 1,-1 0 0,0 0-1,-1-1 1,1 0 0,-1-1-1,0 0 1,0 0 0,-1-1-1,1 0 1,-1 0 0,0-1-1,0 0 1,0 0-1,-1-1 1,1-1 0,-7 1-49,12-1-12,0-1 1,0 0-1,0-1 1,-1 1-1,1-1 1,0 0-1,0 0 1,0 0-1,0 0 1,0-1-1,1 1 1,-1-1-1,0 0 1,1 0-1,-1-1 1,1 1-1,0-1 1,0 0-1,0 0 1,0 0-1,0 0 1,0 0-1,1 0 1,0-1-1,-1 1 1,1-1-1,1 0 1,-1 0-1,-1-3 12,3 6-1333,0 1-544</inkml:trace>
  <inkml:trace contextRef="#ctx0" brushRef="#br0" timeOffset="-29896.539">5333 5202 19252,'0'0'2042,"3"5"1243,27 42-1720,-20-34-1512,0 0 0,-2 0 0,1 1 1,-2 0-1,0 0 0,-1 1 1,0 0-1,-1 0 0,-1 0 1,0 0-1,-1 1 0,-1 0 0,0 3-53,-5 12-17,-1-1-1,-2 1 0,-1-1 1,-1-1-1,-2 1 0,-1-1 1,-1-1-1,-16 26 18,-5 11-689</inkml:trace>
  <inkml:trace contextRef="#ctx0" brushRef="#br0" timeOffset="-29193.109">5695 5448 11074,'0'0'11112,"0"-2"-6213,15-11-2648,20-7-1929,34 17 22,80-4-268,-134 10-601,-15-3-302</inkml:trace>
  <inkml:trace contextRef="#ctx0" brushRef="#br0" timeOffset="-28934.822">5625 5618 18044,'10'8'2624,"2"1"-111,5-1-801,7-3-279,6-3-289,7-2-440,5-5-304,5-2-144,-5-2-136,-4 2-24,-11 1-816,-10-1 2104</inkml:trace>
  <inkml:trace contextRef="#ctx0" brushRef="#br0" timeOffset="-30878.864">4764 5292 21285,'-23'-4'5251,"-13"47"-4847,28-31-136,-5 4-253,2-5-10,-1 0 1,2 2-1,-1-1 1,2 1-1,0 1 0,0-1 1,1 2-1,1-1 1,1 1-1,0 0 0,0 0 1,2 1-1,0 0 1,1 0-1,0 0 0,1 0 1,1 0-1,1 0 1,0 0-1,1 1 1,1-1-6,-2-10-27,1 0 0,0-1 1,1 1-1,-1 0 1,1-1-1,0 0 1,0 1-1,1-1 0,-1 0 1,1 0-1,1 0 1,-1-1-1,1 1 1,-1-1-1,1 0 1,0 0-1,1 0 0,-1 0 1,1-1-1,-1 0 1,1 0-1,0 0 1,0 0-1,1-1 27,12-3-1190</inkml:trace>
  <inkml:trace contextRef="#ctx0" brushRef="#br0" timeOffset="-30583.203">5032 5262 14747,'0'2'291,"-22"77"7232,4 0-4252,13-51-3094,1 0 0,0 1 0,3-1-1,0 0 1,1 1 0,2-1 0,3 15-177,20 73 84,-26-110-2610,-13-26 743</inkml:trace>
  <inkml:trace contextRef="#ctx0" brushRef="#br0" timeOffset="-30239.2">4851 5527 10626,'7'21'7658,"5"-1"-4129,-11-19-3489,-1 1 0,1-1 0,0 0 0,0 0 0,0 1 0,1-1 0,-1 0 0,0 0 0,0 0-1,1 0 1,-1-1 0,0 1 0,1 0 0,-1 0 0,1-1 0,-1 1 0,1-1 0,-1 0 0,1 1 0,-1-1 0,1 0 0,0 0 0,-1 0 0,1 0 0,-1 0 0,1 0 0,-1 0 0,1 0 0,0-1 0,-1 1 0,1-1 0,-1 1 0,1-1 0,-1 0 0,0 1 0,1-1 0,-1 0 0,0 0 0,1 0 0,-1 0-40,4-3 306,0 0 0,1 0 0,-1 1 0,1 0 0,0 0 1,0 0-1,0 1 0,0 0 0,0 0 0,0 1 0,1-1 1,-1 1-1,0 1 0,3-1-306,75 44 1096,-83-42-1092,1 0-1,0 0 1,0-1 0,0 1-1,-1-1 1,1 1-1,0-1 1,0 0 0,0 1-1,0-1 1,0 0 0,0-1-1,0 1 1,-1 0-1,1 0 1,0-1 0,0 1-1,0-1 1,0 1-1,-1-1 1,1 0 0,0 0-1,-1 0 1,1 0-1,0 0 1,-1 0 0,1 0-1,-1-1 1,0 1 0,1-1-1,-1 0-3,-2-7-1236</inkml:trace>
  <inkml:trace contextRef="#ctx0" brushRef="#br0" timeOffset="-16189.423">2154 5212 12179,'-46'40'4170,"35"-33"-3946,1 0 0,-1-1 0,0 0-1,-1-1 1,1 0 0,-1-1 0,0 0 0,0-1 0,-10 1-224,-16 4 887,9-2-597,0 0 0,0-2 1,0-2-1,-1 0 0,-23-3-290,6-2 29,0 1 1,0 3 0,0 2-1,-26 5-29,-188 2 275,247-10-223,0 0 1,1-2-1,-1 1 0,1-2 1,-1 0-1,1-1 0,0 0 0,0 0 1,1-2-1,0 0 0,-1 0 1,2-1-1,-1 0 0,1-1 0,-8-7-52,-244-140 79,51 18-72,200 126-6,0-2 0,0 1 0,2-1 0,-1-1 0,2 0 0,0-1 0,0 1 0,2-2 0,-6-13-1,-3-9 14,-3 1 0,0 1 0,-3 0 0,-1 2-1,-12-13-13,17 27 2,2 0-1,0-1 0,1-1 1,1-1-1,1 0 0,1 0 1,1-1-1,-2-11-1,-17-55-9,14 48 7,2-1 0,2 0 1,3-1-1,-1-8 2,-31-198-16,30 208 20,2-1-1,2 0 1,2-1 0,1-18-4,3 40-2,-2-76-15,3 0 0,5 0 0,5 0 0,11-43 17,62-303 12,-1 62-26,-68 40 38,-12 306-24,1 0 0,2 0 0,2 1 0,1 0 0,2 0 0,8-19 0,8-7-4,-6 10-11,3 0-1,2 1 0,2 2 1,2 0-1,20-22 16,-16 31-12,1 1 0,2 2 0,2 1 0,1 2 0,2 2 0,11-5 12,32-22-6,128-71-10,-50 57-20,2 8 0,20 1 36,-85 38-1,0 5-1,79-6 2,5 0 1,-91 14-8,1 3 0,91 5 7,403-50 14,-116 2-4,-442 54-8,0 2 0,0 1 1,-1 1-1,0 2 1,0 0-1,-1 2 0,0 1 1,-1 2-1,8 4-2,37 15 4,-48-21 3,-1 0 0,0 2-1,0 0 1,-1 2 0,-1 0 0,-1 1 0,0 1 0,14 17-7,-11-12 22,-13-13-14,1 0 0,-1 1 0,-1 0 1,0 0-1,0 1 0,-1 0 0,-1 1 1,5 11-9,59 125 312,-48-122-316,-21-25-738,-1-1-1433</inkml:trace>
  <inkml:trace contextRef="#ctx0" brushRef="#br0" timeOffset="-15536.998">3968 879 20740,'6'1'40,"-1"0"-1,0 1 0,0-1 1,1 1-1,-1 0 1,0 1-1,-1-1 0,1 1 1,0 0-1,-1 0 0,1 0 1,-1 1-1,0 0 0,0 0 1,-1 0-1,1 0 0,-1 0 1,0 1-1,0-1 0,0 1 1,0 0-1,-1 0-39,11 13 155,8 11 17,11 15-10,2-1-1,2-2 0,2-1 0,22 17-161,12-21 878,-70-37-787,-1-1 0,1 1 0,0-1 0,-1 1 0,1-1 0,-1 1 1,1-1-1,-1 0 0,0 0 0,0 0 0,0 0 0,0 0 0,0 0 0,0 0 1,0 0-1,-1 0 0,1 0 0,-1-1 0,0 1 0,1 0 0,-1 0 0,0 0 1,0-1-1,-1 1 0,1 0 0,0 0 0,-1 0 0,1-1 0,-1 1 0,0-1-91,1-7 143,-1-24 103,0-33-66,3 0 0,3 1 0,13-64-180,-4 34-286,-19 90 130,-4-3 2054</inkml:trace>
  <inkml:trace contextRef="#ctx0" brushRef="#br0" timeOffset="64381.35">491 3952 20132,'5'-2'1322,"339"-181"-1119,-293 165-234,0 2 1,1 2-1,1 3 1,1 2-1,-1 2 1,1 2-1,34 3 31,-24 2 0,36 1 3,-1-5 0,1-4 1,90-19-4,30-28-3,172-31-2,-154 64 8,1 9 0,4 11-3,37-2 2,225-35 2,-256 14 9,94 9-13,-141 17 19,32 2-7,120-19-12,240-70-2,-273 34 108,40 11-106,-307 35-180,-43 5-353</inkml:trace>
  <inkml:trace contextRef="#ctx0" brushRef="#br0" timeOffset="65457.032">624 5260 19276,'0'0'832,"0"0"-174,2-2-267,16-10-363,0 2 0,1 0 1,0 1-1,0 1 0,1 0 1,0 2-1,0 0 0,0 2 1,11-2-29,5-2 17,556-123 7,-295 88 5,139 4-29,-343 32 3,420-27 7,412-39-4,203-26 314,-891 66-269,-2-11 0,72-29-51,-121 30 1130,2 9 0,25 6-1130,-134 24 473,-77 4-896,-2 0-357</inkml:trace>
  <inkml:trace contextRef="#ctx0" brushRef="#br0" timeOffset="508978.082">676 7054 21893,'0'-1'131,"0"-1"-1,0 1 1,0 0 0,0 0 0,0-1 0,0 1 0,0 0 0,-1-1 0,1 1 0,0 0 0,-1 0 0,1-1-1,-1 1 1,1 0 0,-1 0 0,0 0 0,0 0 0,1 0 0,-1 0 0,0 0 0,0 0 0,0 0-1,0 0 1,0 0 0,0 1 0,0-1 0,-1 0 0,1 1 0,0-1 0,0 1 0,0-1 0,-1 1-1,1 0 1,0-1 0,0 1 0,-1 0 0,1 0 0,0 0 0,-1 0 0,1 0-131,-44 32 968,35-18-953,2 0 1,0 1-1,1 0 1,0 1 0,2-1-1,-1 1 1,2 0-1,0 1 1,1-1 0,1 1-1,0-1 1,2 1-1,0 8-15,-1-24 2,1 0 0,-1 1 0,1-1 0,0 0 0,0 0 0,0 0-1,-1 0 1,1 1 0,0-1 0,0 0 0,1 0 0,-1 0 0,0 1 0,0-1-1,1 0 1,-1 0 0,0 0 0,1 0 0,-1 0 0,1 0 0,-1 1-1,1-1 1,0 0 0,0-1 0,-1 1 0,1 0 0,0 0 0,0 0 0,0 0-1,0-1 1,0 1 0,0 0 0,0-1 0,0 1 0,0-1 0,0 1-1,0-1 1,0 1 0,1-1 0,-1 0 0,0 0 0,0 1 0,0-1 0,1 0-1,-1 0 1,0 0 0,0 0 0,0-1 0,1 1 0,-1 0 0,0 0-1,0-1 1,0 1 0,0-1 0,1 0-2,49-48 184,-47 43-179,0 0 0,0 1 0,1 0 0,0 0 0,0 0 0,0 1 0,0-1 0,1 1 0,0 1 0,0-1 0,0 1 0,0 0-1,0 0 1,4 0-5,-7 2-5,0 1-1,0 0 0,-1 0 0,1 1 1,0-1-1,0 0 0,-1 1 0,1 0 1,0 0-1,-1 0 0,1 0 1,0 0-1,-1 0 0,1 1 0,-1-1 1,0 1-1,0 0 0,1-1 0,-1 1 1,0 0-1,-1 0 0,1 1 0,0-1 1,0 0-1,-1 1 0,0-1 0,1 0 1,-1 1-1,0 1 6,29 79-88,-29-81 88,6 25 66,0 1 1,-2 0 0,-1 0-1,-2 0 1,0 1 0,-2-1 0,-1 0-1,-1 1 1,-2-1 0,-1 0-1,-1 0 1,-5 14-67,10-38 37,0-1-1,0 1 1,0-1 0,-1 0 0,1 1-1,-1-1 1,0 0 0,0 0 0,0 0-1,0 0 1,0 0 0,-1 0 0,1-1-1,-1 1 1,0-1 0,0 0 0,0 0-1,0 0 1,0 0 0,0 0-1,-1-1 1,1 0 0,-1 1 0,1-1-1,-1 0 1,1 0 0,-1-1 0,1 1-1,-1-1 1,0 0 0,1 0 0,-1 0-1,0-1 1,1 1 0,-1-1 0,1 1-1,-1-1 1,1-1 0,-1 1 0,-1-1-37,-9-5 25,1-1 1,1 0-1,0-1 1,0 0 0,1-1-1,0 0 1,0-1 0,1 0-1,1 0 1,0-1-1,0-1 1,2 1 0,-1-1-1,-3-11-25,10 23-22,-1-1-1,1 0 1,0 1 0,0-1-1,0 0 1,0 0-1,0 0 1,1 0 0,-1 0-1,1 0 1,-1 0-1,1 0 1,0 0-1,-1 0 1,1 0 0,0 0-1,1 0 1,-1 0-1,0 0 1,0 0 0,1 0-1,-1 0 1,1 0-1,0 0 1,0 0-1,-1 0 1,1 0 0,0 1-1,1-1 1,-1 0-1,0 1 1,0-1 0,1 1-1,-1-1 1,1 1-1,-1-1 1,1 1 0,0 0-1,-1 0 1,1 0-1,0 0 1,0 0-1,0 0 1,0 1 0,0-1-1,0 0 1,0 1 22,21-2-1122</inkml:trace>
  <inkml:trace contextRef="#ctx0" brushRef="#br0" timeOffset="509382.265">1222 7111 23965,'-1'-1'135,"0"-1"1,-1 1-1,1-1 0,-1 1 1,1 0-1,-1 0 0,0 0 0,1 0 1,-1 0-1,0 0 0,0 0 1,1 0-1,-1 1 0,0-1 0,0 1 1,0-1-1,0 1 0,0 0 0,0 0 1,0 0-1,0 0 0,0 0 1,0 0-1,0 1 0,0-1 0,0 1 1,1-1-1,-1 1 0,0 0 1,0-1-1,0 1 0,1 0 0,-1 0 1,0 0-1,1 1 0,-1-1 1,1 0-1,-1 1-135,-50 58 102,45-48-97,0 0 0,1 0 0,1 1 0,0 0 0,1 0 0,0 0 1,1 1-1,1 0 0,0-1 0,0 1 0,2 0 0,-1-1 0,2 1 1,1 7-6,-2-19 3,0 0 0,0 0 0,0 1 0,1-1 0,-1 0 0,1 0 0,-1 0 0,1 0 0,0 0 0,0 0 0,0 0 0,0 0 0,0-1 0,0 1 0,1 0 0,-1 0 0,0-1 0,1 1 0,-1-1 0,1 1 0,0-1 0,0 0 0,-1 0 0,1 0 0,0 0 0,0 0 0,0 0 0,0 0 0,0-1 0,0 1 0,0-1 0,0 1 0,1-1 0,-1 0 0,0 0 0,0 0 0,0 0 0,0 0 0,0 0 0,0-1 0,1 1 0,-1-1 0,0 1 0,0-1 0,0 0 0,1-1-3,6-2 20,-1-1-1,0 0 0,-1-1 0,0 0 0,0 0 1,0-1-1,0 1 0,-1-2 0,0 1 0,-1-1 1,0 1-1,0-1 0,0-1 0,-1 1 1,0-1-1,-1 0 0,0 0 0,0 0 0,-1 0 1,0 0-1,-1 0 0,0-1 0,0 1 1,-1 0-1,-1-1 0,1 1 0,-1-1 0,-1 1 1,0 0-1,0 0 0,-1 0 0,0 0 1,0 0-1,-1 0-19,3 9-1,0-1-1,0 1 1,0-1 0,1 1 0,-1-1 0,0 1 0,0 0 0,0 0-1,0-1 1,0 1 0,0 0 0,0 0 0,0 0 0,0 0 0,0 0 0,0 0-1,0 0 1,0 1 0,0-1 0,0 0 0,0 0 0,0 1 0,1-1-1,-1 1 1,0-1 0,0 1 0,0-1 0,0 1 0,1-1 0,-1 1-1,0 0 1,0-1 0,1 1 0,-1 0 0,1 0 0,-1 0 0,1-1-1,-1 1 1,1 0 0,-1 0 0,1 0 0,0 0 0,-1 0 0,1 0-1,0 0 1,0 0 0,0 0 0,0 0 0,0 0 0,0 0 0,0 0-1,0-1 1,0 1 0,0 0 0,0 0 0,1 0 0,-1 0 0,0 0-1,1 0 1,-1 0 0,1 0 0,-1 0 1,-1 5-10,0 0-1,0 0 1,0 0 0,1 1-1,0-1 1,0 0 0,0 0-1,1 0 1,0 0 0,0 1-1,1-1 1,-1 0 0,1-1-1,1 1 1,-1 0 0,1 0-1,0-1 1,0 0 0,1 0-1,1 3 11,28-7-1373,-12-11-186</inkml:trace>
  <inkml:trace contextRef="#ctx0" brushRef="#br0" timeOffset="509801.447">1564 6838 18308,'14'-49'6875,"-14"47"-5640,5 16 53,-2 105-1032,-2-93-241,-1 33 48,3 0 0,2 0 0,3-1-1,2 0 1,3 0 0,15 38-63,-28-95 29,-2-5-113,-145-235-5530,98 158 7102,47 78-349,2 3-96,10 3 335,4 3-1327,-1-1 1,1 0 0,0-1-1,1 0 1,-1-1-1,0-1 1,1 0 0,-1-1-1,1-1 1,0 0 0,3-2-52,87-15-354,-62 3-691</inkml:trace>
  <inkml:trace contextRef="#ctx0" brushRef="#br0" timeOffset="511307.108">2094 7101 17636,'3'-89'9914,"-9"88"-8838,4 1-1056,-1 1-1,0 0 0,0 0 1,1 0-1,-1 0 1,0 0-1,1 1 1,-1-1-1,1 1 0,0 0 1,0 0-1,-1-1 1,1 2-1,0-1 0,0 0 1,1 0-1,-1 1 1,0-1-1,1 0 1,0 1-1,-1 0 0,1-1 1,0 1-1,0 0 1,1 0-1,-1-1 1,0 1-1,1 0 0,0 1-19,-8 91 23,7-87-23,1 0 0,0 0 0,0 0 0,1 1 0,0-1 1,1 0-1,-1 0 0,2 0 0,-1 0 0,1-1 0,0 1 0,1 0 1,0-1-1,0 0 0,0 0 0,1 0 0,4 4 0,-7-10 5,-1 0 0,0 0 1,1 0-1,0 0 0,-1-1 0,1 1 0,-1 0 0,1-1 0,0 1 0,-1-1 1,1 0-1,0 0 0,0 1 0,-1-1 0,1 0 0,0 0 0,0-1 0,-1 1 0,1 0 1,0 0-1,0-1 0,-1 1 0,1-1 0,0 0 0,-1 1 0,1-1 0,-1 0 1,1 0-1,-1 0 0,0 0 0,1 0 0,-1 0 0,0-1 0,1 1 0,-1 0 0,0-1 1,0 1-1,0-1 0,0 1 0,-1-1-5,35-66 313,-31 54-234,-1 0 0,-1 1 0,0-1-1,0 0 1,-2 0 0,0 0 0,0 0 0,-1 0 0,-2-8-79,2 16 12,0 1 1,0 0-1,0 0 0,-1-1 0,0 1 0,0 1 0,0-1 1,-1 0-1,1 0 0,-1 1 0,0-1 0,0 1 0,-1 0 1,0 0-1,1 0 0,-1 1 0,0-1 0,-1 1 0,1 0 1,0 0-1,-1 1 0,0-1 0,0 1 0,0 0 0,0 0 1,-3-1-13,3 3-68,1 0 1,-1-1-1,1 2 1,-1-1 0,1 0-1,-1 1 1,1 0 0,0 0-1,-1 0 1,1 1 0,0-1-1,0 1 1,0 0-1,0 0 1,0 1 0,0-1-1,1 1 1,-1 0 0,1 0-1,0 0 1,-1 0 0,1 0-1,1 1 1,-1-1-1,1 1 1,-1 0 0,1 0-1,0 0 1,0 0 0,1 0-1,-1 0 1,1 1 0,0-1-1,0 0 1,0 1-1,1-1 1,0 4 67,-2 21-2797</inkml:trace>
  <inkml:trace contextRef="#ctx0" brushRef="#br0" timeOffset="517344.616">5478 6607 24245,'-19'27'2404,"12"-19"-2282,1 0-1,-1 0 1,1 1 0,1 0 0,0 0 0,0 0 0,0 1-1,2-1 1,-1 1 0,1 0 0,0 1 0,1-1 0,0 0-1,1 1 1,0-1 0,1 5-122,1-13 0,1 0 0,-1 0-1,1-1 1,0 1 0,-1-1 0,1 1 0,0-1-1,0 0 1,0 0 0,0 0 0,0 0 0,0 0-1,1 0 1,-1-1 0,0 1 0,0-1 0,0 1-1,1-1 1,-1 0 0,0 0 0,1 0 0,-1 0-1,0 0 1,0 0 0,1-1 0,-1 1 0,0-1-1,0 0 1,0 1 0,1-1 0,-1 0 0,0 0-1,0-1 1,0 1 0,-1 0 0,1-1 0,0 1-1,0-1 1,0 0 0,22-7 9,-21 7-14,-1 1 0,1-1-1,0 1 1,-1 0 0,1 0-1,0 0 1,0 0 0,0 0-1,0 1 1,0-1-1,0 1 1,0 0 0,0 0-1,0 0 1,0 0 0,0 1-1,0-1 1,0 1 0,0 0-1,0-1 1,0 2-1,0-1 1,0 0 0,-1 0-1,1 1 1,-1-1 0,1 1-1,-1 0 1,1 0 0,-1 0-1,0 0 1,0 0-1,0 1 1,0-1 0,0 1-1,-1-1 1,1 1 0,-1 0-1,1-1 1,-1 1-1,0 0 1,0 0 0,0 0-1,0 2 6,-4 7 48,0 0 0,0-1 0,-1 1-1,-1-1 1,0 0 0,0-1-1,-1 1 1,0-1 0,-1 0 0,0 0-1,-1-1 1,0 0 0,0 0 0,-1-1-1,0 0 1,0-1 0,-1 0 0,0 0-1,-8 3-47,-23 1-113,26-17-1078</inkml:trace>
  <inkml:trace contextRef="#ctx0" brushRef="#br0" timeOffset="516690.618">4783 6499 20572,'1'-11'1673,"-1"11"607,6 3-751,-3 21-425,0 9-392,-8 10-360,1 8 8,-3 6-96,-3 0-56,8-3-104,1-4-48,4-11-40,5-5 16,-2-11 0,3-7-72,-3-11-896,-3-5-896</inkml:trace>
  <inkml:trace contextRef="#ctx0" brushRef="#br0" timeOffset="517016.894">4910 6804 17876,'48'62'6753,"-45"-59"-6638,0-1 0,1 1 0,-1-1 1,1 0-1,-1 0 0,1 0 0,0-1 0,0 1 1,0-1-1,0 0 0,0 0 0,0 0 1,0-1-1,0 1 0,0-1 0,0 0 1,0 0-1,1 0 0,-1-1 0,0 0 0,0 0 1,0 0-1,0 0 0,0 0 0,0-1 1,2-1-116,1 0 51,0-1 0,-1 0 1,1 0-1,-1 0 0,1-1 1,-1 0-1,-1 0 0,1-1 1,-1 0-1,0 0 0,0 0 1,-1-1-1,0 1 0,0-1 1,0 0-1,-1 0 0,0 0 1,0-1-1,-1 1 0,0-1 1,0 1-1,0-8-51,-2 14 6,0 0 0,0 0-1,0 0 1,0 0 0,0 0-1,0 1 1,-1-1 0,1 0-1,0 0 1,0 0 0,-1 0 0,1 1-1,-1-1 1,1 0 0,-1 0-1,1 0 1,-1 1 0,1-1 0,-1 0-1,0 1 1,1-1 0,-1 1-1,0-1 1,0 1 0,1-1-1,-1 1 1,0-1 0,0 1 0,0 0-1,1-1 1,-1 1 0,0 0-1,0 0 1,0 0 0,0-1 0,0 1-1,0 0 1,0 0 0,1 0-1,-1 1 1,0-1 0,0 0-1,0 0 1,0 0 0,0 1 0,0-1-1,1 0 1,-1 1 0,0-1-1,0 1 1,0-1 0,1 1 0,-1-1-7,-41 33 61,31-19-52,2 2 1,-1-1 0,2 1 0,0 0 0,1 1-1,1 0 1,1 0 0,0 0 0,1 1 0,1 0 0,0 0-1,2 0 1,0 17-9,0-33-5,1 1 0,0-1 1,0 0-1,0 0 0,0 1 0,0-1 0,0 0 0,0 0 0,1 0 0,-1 1 0,1-1 0,0 0 1,0 0-1,-1 0 0,1 0 0,1 0 0,-1 0 0,0 0 0,0-1 0,1 1 0,-1 0 0,1 0 1,-1-1-1,1 1 0,0-1 0,0 0 0,-1 0 0,1 1 0,0-1 0,0 0 0,0 0 0,0-1 1,0 1-1,1 0 0,-1-1 0,0 1 0,0-1 0,0 0 0,1 0 0,-1 0 0,0 0 0,0 0 1,1 0-1,-1 0 0,0-1 0,0 1 5,20-12-759</inkml:trace>
  <inkml:trace contextRef="#ctx0" brushRef="#br0" timeOffset="513796.722">2875 6667 16203,'9'-64'8668,"-8"63"-7556,12 58 310,6 390-800,-19-445-600,0-2-6,-1 1 0,1-1 0,0 1 0,-1-1 0,1 1 0,0-1 0,0 1 0,-1 0 0,1-1-1,0 1 1,0-1 0,0 1 0,0 0 0,0-1 0,0 1 0,0 0 0,0-1 0,0 1 0,0 0 0,0-1 0,0 1 0,1-1-1,-1 1 1,0 0 0,0-1 0,1 1 0,-1-1 0,0 1 0,1-1 0,-1 1 0,1-1 0,-1 1 0,0-1 0,1 1-1,-1-1 1,1 0 0,-1 1 0,1-1 0,0 0 0,-1 1 0,1-1 0,-1 0 0,1 0 0,-1 0 0,1 1 0,0-1-1,-1 0 1,1 0 0,0 0 0,-1 0 0,1 0 0,-1 0 0,1 0 0,0 0-16,63-156 713,77-207-579,-140 360-130,-1 3-59,0 0-265,0 0-690,0 0-967</inkml:trace>
  <inkml:trace contextRef="#ctx0" brushRef="#br0" timeOffset="514448.53">3409 6902 16492,'-1'-48'7956,"-8"48"-5228,4 1-2695,0 1 1,0 0-1,0 0 0,1 0 0,-1 0 0,1 1 0,-1 0 0,1-1 0,0 2 0,0-1 0,1 0 0,-1 1 0,0 0 0,1 0 0,0 0 0,0 0 0,0 0 0,1 1 0,-1-1 0,1 1 0,0 1-33,-6 8 19,2 0 1,0 1-1,0 0 0,2 0 0,0 0 1,0 0-1,1 1 0,1-1 0,1 1 1,0 0-1,1 9-19,1-24 11,-1-1 0,0 1 0,0 0 0,0-1 0,0 1 0,0 0 0,0-1 1,1 1-1,-1-1 0,0 1 0,1 0 0,-1-1 0,0 1 0,1-1 0,-1 1 0,1-1 0,-1 1 0,1-1 0,-1 1 0,1-1 0,-1 1 1,1-1-1,-1 0 0,1 1 0,0-1 0,-1 0 0,1 0 0,0 1 0,-1-1 0,1 0 0,0 0 0,-1 0 0,1 0 0,0 0 0,-1 0 1,1 0-1,0 0 0,-1 0 0,1 0 0,0 0 0,-1 0 0,1 0 0,0-1 0,-1 1 0,1 0 0,-1 0 0,1-1 0,0 1 0,-1 0 0,1-1 1,-1 1-1,1-1 0,0 1-11,35-31 183,-28 23-151,7-6 10,-8 6-35,0 1-1,0 0 1,1 1 0,-1 0-1,1 0 1,1 0 0,-1 1-1,1 0 1,0 1 0,0 0 0,0 1-1,1-1 1,-1 2 0,8-2-7,-15 4-3,0 0 0,0 0 0,0 0 1,0 1-1,1-1 0,-1 1 0,0-1 1,0 1-1,0 0 0,0 0 1,-1-1-1,1 1 0,0 1 0,0-1 1,-1 0-1,1 0 0,0 1 1,-1-1-1,1 1 0,-1-1 0,0 1 1,1 0-1,-1-1 0,0 1 1,0 0-1,0 0 0,0 0 0,-1 0 1,1 0-1,0 0 0,-1 0 1,1 0-1,-1 0 0,0 0 0,0 0 1,0 1-1,0-1 0,0 1 3,-9 83 46,8-81-32,1-3 124,-2-5 54,-56-178 500,40 77-580,18 104-114,1-1-1,0 1 0,-1 0 1,1-1-1,0 1 1,0-1-1,-1 1 0,1 0 1,0 0-1,0-1 0,0 1 1,-1 0-1,1 0 0,0 0 1,0 0-1,0 0 0,0 0 1,-1 0-1,1 0 1,0 0-1,0 0 0,0 0 1,0 1-1,-1-1 0,1 0 1,0 1-1,0-1 0,-1 1 1,1-1-1,0 0 0,-1 1 1,1-1-1,0 1 0,-1 0 1,1-1-1,-1 1 1,1 0-1,-1-1 0,1 1 1,-1 0-1,1-1 0,-1 1 1,0 0-1,1 0 0,-1 0 1,0-1-1,0 1 0,0 0 1,0 0-1,1 0 3,2 3-12,66 42-433,-38-38-390</inkml:trace>
  <inkml:trace contextRef="#ctx0" brushRef="#br0" timeOffset="515555.773">3742 6841 19788,'7'-9'7227,"5"37"-6345,-22 239-386,5-271-1560,-12-15 2309</inkml:trace>
  <inkml:trace contextRef="#ctx0" brushRef="#br0" timeOffset="515819.153">3686 6704 20628,'0'0'1425,"0"0"455,0 0-680,0 1-720,2 1-175,-1-1-305,1 2-553</inkml:trace>
  <inkml:trace contextRef="#ctx0" brushRef="#br0" timeOffset="516074.757">4081 6858 21605,'-7'0'3490,"2"1"-3363,0 0 0,0-1 0,0 2 1,0-1-1,0 0 0,0 1 0,0 0 0,0 0 1,1 1-1,-1-1 0,1 1 0,-1 0 1,1 0-1,0 1 0,0-1 0,1 1 0,-1 0 1,1 0-1,0 0 0,0 0 0,0 0 1,0 1-1,1 0 0,-1-1 0,0 6-127,-1 0-21,0 0 0,0 0 0,2 0 0,-1 0 0,1 1 0,1 0 0,0-1 0,0 1 0,1-1 0,0 1 0,1 0 0,2 8 21,-3-16 1,0-1 0,1 1-1,-1-1 1,1 1 0,-1-1-1,1 0 1,0 1 0,0-1-1,0 0 1,0 0 0,1 1 0,-1-1-1,0 0 1,1 0 0,-1-1-1,1 1 1,0 0 0,0 0-1,0-1 1,0 1 0,0-1-1,0 0 1,0 1 0,0-1-1,0 0 1,1 0 0,-1 0-1,0-1 1,1 1 0,-1-1 0,1 1-1,-1-1 1,1 0 0,-1 0-1,1 0 1,-1 0 0,1 0-1,-1 0 1,1-1 0,-1 1-1,2-2 0,5-5 28,-1 0 0,-1-1 0,1 0 0,-1 0 0,-1 0 0,1-1 0,-2 0 0,1-1 0,-1 1 0,-1-1 0,1 0 0,-2 0 0,1-1 0,-2 1 0,1-1 0,-1 1 0,-1-1 0,0 0 0,-1 0-28,4-77 309,-7 158-461,1-48 150,1 1 1,1 0-1,0 0 1,2-1-1,1 1 0,0-1 1,5 13 1,-8-33-47,0-1 0,0 0 0,0 0-1,1 1 1,-1-1 0,0 0 0,0 0 0,1 0 0,-1 0 0,0 1 0,1-1 0,0 0 0,-1 0-1,1 0 1,-1 0 0,1 0 0,0 0 0,0 0 0,0-1 0,-1 1 0,1 0 0,0 0 0,0 0 0,0-1-1,0 1 1,0-1 0,1 1 0,-1-1 0,0 1 0,0-1 0,0 1 0,0-1 0,1 0 0,-1 0 0,0 0-1,0 0 1,0 0 0,1 0 0,-1 0 0,0 0 0,0 0 0,0 0 0,1-1 0,-1 1 0,0 0-1,0-1 1,0 1 0,0-1 0,0 1 0,0-1 0,1 0 47,14-20-1778</inkml:trace>
  <inkml:trace contextRef="#ctx0" brushRef="#br0" timeOffset="516395.037">4314 6631 17164,'-8'140'7520,"1"29"-5030,21-114-1961,-13-54-526,-1 0 1,1 0-1,0-1 1,-1 1-1,1 0 1,0 0-1,0 0 1,0-1-1,0 1 1,0-1-1,0 1 0,-1 0 1,1-1-1,0 0 1,1 1-1,-1-1 1,0 0-1,0 1 1,0-1-1,0 0 1,0 0-1,0 0 0,0 0 1,0 0-1,0 0 1,0 0-1,1 0 1,-1 0-1,0-1 1,0 1-1,0 0 1,0-1-1,0 1 0,0-1 1,0 1-1,0-1 1,0 0-1,-1 1 1,1-1-1,0 0 1,0 1-1,0-1 1,-1 0-1,1 0 0,0 0 1,0-1-4,38-39 138,-33 33-132,-1 1-1,2 0 1,-1 0-1,1 0 1,0 1-1,0 0 1,1 0 0,0 1-1,0 0 1,0 0-1,1 1 1,-1 0-1,1 0 1,0 1-1,8-2-5,-15 5-3,0 0 0,-1 0 0,1 1 0,0-1-1,0 0 1,-1 1 0,1-1 0,0 1 0,0-1 0,-1 1-1,1 0 1,-1-1 0,1 1 0,0 0 0,-1 0-1,0 1 1,1-1 0,-1 0 0,0 0 0,1 1-1,-1-1 1,0 0 0,0 1 0,0-1 0,0 1 0,-1-1-1,1 1 1,0 0 0,-1-1 0,1 1 0,-1 0-1,1 0 1,-1-1 0,0 1 0,0 0 0,1 0 0,-1 0-1,-1-1 1,1 1 0,0 0 0,0 0 0,-1-1-1,1 2 4,-16 82 47,14-78-15,0 0 1,0 0 0,-1 1 0,0-1-1,0-1 1,0 1 0,-1 0-1,0-1 1,-1 0 0,1 0 0,-1 0-1,0 0 1,0-1 0,-1 0 0,0 0-1,0 0 1,0-1 0,0 0 0,-1 0-1,0-1 1,1 1 0,-1-2-1,-1 1 1,1-1 0,0 0 0,0 0-1,-1-1 1,1 0 0,-1 0 0,1-1-1,-1 0 1,0 0 0,1-1 0,-1 0-1,-2 0-32,-21-14-1673,29 14-251</inkml:trace>
  <inkml:trace contextRef="#ctx0" brushRef="#br0" timeOffset="518654.579">6372 6626 22357,'18'40'3365,"-10"29"-2730,-6-46-330,4 490 747,-8-546-948,1-1 0,1 0 0,3 1 0,0-1 0,2 1 1,2 0-1,1 0 0,1 1 0,2 0 0,1 0 0,1 1 0,2 1 0,1 0 0,2 1 1,3-3-105,-19 29-6,1 0 0,-1 0-1,1 0 1,0 0 0,0 0 0,0 0 0,0 1 0,1 0 0,-1-1 0,1 1 0,-1 1 0,1-1 0,0 0 0,0 1 0,-1 0 0,1 0 0,0 0 0,0 0 0,0 1 0,0-1 0,0 1 0,1 0 0,-1 0 0,0 1 0,0-1 0,0 1-1,0 0 1,0 0 0,-1 0 0,1 0 0,0 1 0,0 0 0,-1 0 0,3 1 6,-2 0-4,0 1 0,-1-1-1,1 1 1,-1 0 0,0 0-1,0 0 1,0 0 0,-1 1-1,1-1 1,-1 1 0,0 0-1,0 0 1,-1-1 0,1 1-1,-1 0 1,0 0 0,-1 0-1,1 0 1,-1 1 0,0-1-1,0 0 1,-1 0 0,1 0-1,-1 0 1,0 0 0,-1 2 4,-2 7 38,1-1-1,-2 1 1,0-1 0,-1 1 0,0-2 0,-1 1 0,0-1 0,-9 11-38,14-19 8,-1 0 1,1-1-1,-1 0 0,0 1 1,0-1-1,0 0 0,0-1 1,0 1-1,0 0 1,-1-1-1,0 0 0,1 0 1,-1 0-1,0 0 0,0 0 1,0-1-1,0 0 0,0 0 1,0 0-1,-1 0 0,1-1 1,0 1-1,0-1 1,-1 0-1,1 0 0,0-1 1,0 1-1,0-1 0,-1 0 1,1 0-1,0-1 0,0 1 1,0-1-1,0 0 0,1 0 1,-1 0-1,1 0 1,-1-1-1,1 1 0,-1-1 1,0-1-9,3 2-87,-1 1 0,1-1 0,-1 0 0,1 1 0,0-1 0,0 0 0,0 0 1,0 0-1,0 0 0,0 0 0,1 0 0,-1 0 0,0 0 0,1-1 0,0 1 1,0 0-1,-1 0 0,1 0 0,0 0 0,1-1 0,-1 1 0,0 0 0,1 0 0,-1 0 1,1 0-1,0 0 0,0-2 87,12-10 1204</inkml:trace>
  <inkml:trace contextRef="#ctx0" brushRef="#br0" timeOffset="519315.217">6959 6819 16468,'3'53'8371,"-3"-51"-8295,0 0 1,1 0-1,-1 0 1,1 0-1,-1 0 1,1 0 0,0 0-1,0 0 1,0 0-1,0 0 1,0-1-1,0 1 1,0 0-1,1-1 1,-1 1-1,1-1 1,-1 1-1,1-1 1,0 0-1,-1 1 1,1-1-1,0 0 1,0 0 0,0 0-1,0-1 1,0 1-1,0 0 1,0-1-1,0 1 1,0-1-1,0 0 1,0 0-1,0 0 1,0 0-1,1 0 1,0 0-77,6-4 41,1 0 1,-2-1-1,1 0 0,0-1 1,-1 1-1,0-2 0,-1 1 1,1-1-1,-1 0 0,0-1 1,-1 1-1,0-1 0,0-1 1,-1 1-1,0-1 0,0 0 1,-1 0-1,0 0 0,-1-1 1,1-4-42,-1 8 27,0-1-1,-1 1 1,0-1 0,0 1 0,0-1 0,-1 0 0,0 0 0,0 1 0,-1-1-1,0 0 1,0 0 0,-1 0 0,1 0 0,-2-2-27,1 8 6,0 0 0,1 0 0,-1 1-1,0-1 1,0 0 0,0 1 0,0-1 0,0 0 0,0 1 0,0-1 0,0 1 0,0-1 0,0 1-1,-1 0 1,1-1 0,0 1 0,0 0 0,0 0 0,0 0 0,-1 0 0,1 0 0,0 0 0,0 0-1,0 1 1,0-1 0,-1 0 0,1 0 0,0 1 0,0-1 0,0 1 0,0-1 0,0 1 0,0 0-1,0-1 1,0 1 0,0 0 0,0 0 0,0-1 0,1 1 0,-1 0 0,0 0 0,0 0 0,1 0 0,-1 0-1,1 0 1,-1 0 0,1 1-6,-12 16-1,2 0 0,1 1-1,0 1 1,1-1 0,1 1-1,1 0 1,1 1 0,0 0-1,0 14 2,1-15 4,-6 52 59,10-72-60,-1 1 0,1-1 0,0 0 0,0 1 0,0-1-1,-1 1 1,1-1 0,0 1 0,0-1 0,0 0 0,0 1 0,0-1 0,0 1 0,0-1 0,0 1 0,0-1 0,0 1 0,0-1 0,0 1 0,0-1-1,0 1 1,0-1 0,1 1 0,-1-1 0,0 0 0,0 1 0,1-1 0,-1 1 0,0-1 0,0 0 0,1 1 0,-1-1 0,0 0 0,1 1 0,-1-1-1,0 0 1,1 1 0,-1-1 0,1 0 0,-1 0 0,1 0 0,-1 1 0,0-1 0,1 0 0,-1 0 0,1 0 0,-1 0 0,1 0 0,-1 0 0,1 0 0,-1 0-1,1 0 1,-1 0 0,1 0 0,-1 0 0,1 0 0,-1 0 0,1 0 0,-1-1 0,0 1 0,1 0 0,0 0-3,24-22 151,-23 20-147,5-6 21,3-4-18,0 0 0,1 0 0,0 1 0,1 0 0,0 1 0,1 1 0,0 0 0,1 0 1,-1 1-1,2 1 0,-1 1 0,1 0 0,0 0 0,0 2 0,14-3-7,-23 8-3,0 0 1,0 0-1,0 1 1,0 0-1,0 1 1,-1-1-1,1 1 0,-1 0 1,1 0-1,-1 1 1,0-1-1,-1 1 1,1 0-1,0 0 0,-1 1 1,0 0-1,0-1 1,-1 1-1,1 1 1,-1-1-1,0 0 0,0 1 1,-1 0-1,0-1 1,0 1-1,0 0 1,0 5 2,-1-9 44,2-6 221,-1-7-217,-1 0 0,-1 0-1,0 1 1,0-1 0,-1 0 0,0 0-1,-1 0 1,0 0 0,-1 1-1,0-1 1,0 1 0,-1 0 0,-1 0-1,-4-7-47,8 14 4,-4-10 4,-19-84-9,30 96-106,117 30-1100,-77-28-325</inkml:trace>
  <inkml:trace contextRef="#ctx0" brushRef="#br0" timeOffset="520014.25">8079 6854 19772,'-1'2'138,"0"0"0,-1 0-1,1 1 1,0-1 0,1 0 0,-1 0-1,0 1 1,1-1 0,-1 0-1,1 1 1,0-1 0,0 1 0,0-1-1,0 1 1,0-1 0,0 0-1,1 1 1,-1-1 0,1 0 0,0 1-1,0-1 1,0 0 0,0 0-1,0 1 1,0-1 0,0 0 0,1 0-1,-1 0 1,1-1 0,-1 1-1,1 0 1,0-1 0,0 1 0,0-1-1,-1 1 1,2-1 0,-1 0-1,0 0 1,0 0 0,0 0 0,0 0-1,1 0 1,-1 0 0,0-1-1,1 0 1,-1 1 0,1-1 0,-1 0-1,2 0-137,11-5 127,-1-1 0,0-1 0,0 0 0,-1-1-1,0-1 1,0 0 0,-1 0 0,0-1 0,-1-1-1,0 0 1,-1 0 0,0-1 0,4-7-127,-8 11 39,1 0-1,-1-1 1,0 0 0,-1 0 0,0 0 0,0-1 0,-1 1 0,0-1 0,-1-1 0,0 1 0,-1 0-1,0-1 1,0 1 0,-1-1 0,-1 1 0,1-1 0,-2 0 0,0-4-39,0 13 2,0 0 1,0-1-1,0 1 0,0 0 1,-1 0-1,1 0 0,-1 0 1,1 0-1,-1 0 0,0 0 1,1 1-1,-1-1 0,0 1 1,0-1-1,0 1 0,-1 0 1,1 0-1,0 0 0,0 0 1,-1 0-1,1 0 0,0 0 1,-1 1-1,1-1 0,-1 1 1,1 0-1,-1 0 1,1 0-1,-1 0 0,1 0 1,0 0-1,-1 1 0,1-1 1,-1 1-1,1 0 0,0 0 1,-1-1-1,1 2 0,0-1 1,0 0-1,0 0 0,0 1 1,0-1-1,0 1 0,0-1 1,0 1-1,1 0 0,-1 0 1,0 0-1,1 0 0,0 0 1,-1 0-1,1 0 0,-1 3-1,-8 12-5,1 1 0,1 1 0,0-1 1,1 1-1,1 1 0,1-1 1,1 1-1,0 0 0,2 0 1,0 0-1,1 0 0,1 0 1,2 11 3,-3-29-2,1 1 1,-1-1-1,1 1 1,0-1-1,-1 1 1,1-1-1,0 1 1,0 0-1,1-1 1,-1 1-1,1-1 1,-1 1-1,1-1 1,0 1-1,0-1 1,0 0-1,0 1 1,0-1-1,0 0 1,1 0-1,-1 0 1,1 0 0,-1 0-1,1 0 1,0 0-1,0 0 1,0-1-1,0 1 1,0-1-1,0 1 1,1-1-1,-1 0 1,0 0-1,1 0 1,-1 0-1,1 0 1,-1-1-1,1 1 1,-1-1-1,1 0 1,-1 1-1,1-1 1,-1 0-1,1 0 1,-1-1 0,3 0 1,30-7-594,6-5-486</inkml:trace>
  <inkml:trace contextRef="#ctx0" brushRef="#br0" timeOffset="520967.928">8635 6149 21749,'0'0'1380,"1"11"1421,-25 236-873,24-239-1897,-10 89 221,4-1 0,5 1 1,4 0-1,4 0 0,16 74-252,-12-119 104,-85-305-114,70 242-46,0-1 1,0 0-1,2 0 1,-1 0-1,2 0 1,-1 0-1,2 0 1,-1 0-1,2 0 1,0 0-1,0-1 1,1 1 0,1 1-1,0-1 1,0 0-1,1 1 1,1-1-1,0 1 1,0 0-1,1 1 1,0-1-1,4-2 56,48-54-513,-37 45 442,-1-1 0,-1-1-1,-1 0 1,-1-2 0,7-14 71,-13 13 80,0 0 1,-2-1 0,-1 0 0,-1-1-1,-2 1 1,1-19-81,-3 93 229,-34 626 433,50-362-299,-17-345-405,-37-294-2872,34 326 2891,1 0 0,-1 0 0,1 0 0,0 0 0,0 0 0,0 0 0,0 0 0,1 0 0,-1 0 0,1 0 0,-1 0 0,1 0 0,0 1-1,0-1 1,1 0 0,-1 0 0,0 1 0,1-1 0,0 1 0,-1-1 0,1 1 0,0 0 0,0-1 0,1 1 0,-1 0 0,0 0 0,1 1 0,-1-1 0,1 1 0,-1-1 0,1 1 0,0 0-1,0-1 1,0 2 0,2-2 23,32 10 129,-31-7-27,0 1-1,0-1 1,0 1-1,0-2 1,0 1-1,1-1 1,-1 0-1,0 0 1,0 0-1,0-1 1,0 0-1,0 0 1,5-2-102,3-5 130,-1-1 0,0 0 1,-1-1-1,0 0 0,-1 0 1,0-2-1,0 1 0,-1-1 1,-1-1-1,0 0 0,0 0 1,-1-1-1,-1 0 1,-1 0-1,0-1 0,-1 1 1,0-1-1,-1-1 0,-1 1 1,0 0-1,-1-1 0,-1 0 1,0-14-131,-1 29 4,1 0 1,-1 0-1,0 0 1,1-1-1,-1 1 1,0 0-1,0 0 1,0 0-1,0-1 1,0 1-1,0 0 1,0 0-1,0-1 1,0 1-1,-1 0 1,1 0-1,0 0 1,-1 0-1,1-1 1,-1 1 0,1 0-1,-1 0 1,0 0-1,1 0 1,-1 0-1,0 0 1,0 0-1,0 1 1,0-1-1,1 0 1,-1 0-1,0 1 1,0-1-1,-1 0 1,1 1-1,0-1 1,0 1-1,0-1 1,0 1-1,0 0 1,-1 0-1,1-1 1,0 1-1,0 0 1,-1 0-1,1 0 1,0 0-1,0 0 1,0 0 0,-1 1-1,1-1 1,0 0-1,0 1 1,0-1-1,0 1 1,-1-1-1,1 1 1,0-1-1,0 1 1,0 0-1,0-1 1,0 1-1,1 0 1,-1 0-1,0 0 1,0 0-1,0 0-4,-11 16-4,0 1 0,1 0 0,1 0 0,0 1 0,2 1 0,0 0 0,1 0 0,1 0 0,-2 16 4,3-24 2,1 1-1,0 0 0,1 1 0,1-1 1,0 0-1,0 1 0,1-1 0,1 1 1,0 0-1,1-1 0,1 1 0,0-1 1,1 1-1,0-1 0,1 0 0,2 5-1,-4-16-7,0 1-1,0-1 0,-1 0 0,2 1 0,-1-1 0,0 0 0,0 0 0,1-1 1,-1 1-1,1 0 0,-1-1 0,1 1 0,0-1 0,-1 0 0,1 0 0,0 0 1,0 0-1,0-1 0,0 1 0,0-1 0,0 0 0,0 0 0,0 0 0,0 0 1,0 0-1,0-1 0,0 1 0,0-1 0,0 0 0,0 1 0,0-2 8,32-15-628</inkml:trace>
  <inkml:trace contextRef="#ctx0" brushRef="#br0" timeOffset="521543.36">9514 6470 21637,'0'-5'449,"1"3"-325,-1 1 1,1 0-1,-1 0 1,1-1 0,-1 1-1,1 0 1,-1-1-1,0 1 1,0 0-1,0-1 1,1 1-1,-1 0 1,-1-1-1,1 1 1,0 0 0,0-1-1,0 1 1,-1 0-1,1-1 1,-1 1-1,1 0 1,-1 0-1,1-1 1,-1 1-1,0 0 1,0 0 0,1 0-1,-1 0 1,0 0-1,0 0 1,0 0-1,0 0 1,0 0-1,0 0 1,-1 1-1,1-1 1,0 0 0,0 1-1,0-1 1,-1 1-1,1 0 1,0-1-1,-1 1 1,1 0-1,0-1 1,-1 1-1,1 0 1,0 0 0,-1 0-1,1 0 1,-1 1-1,1-1 1,0 0-1,-1 1 1,1-1-1,0 0 1,-1 1-125,-8 6 10,0 0 0,0 1 1,1 0-1,0 0 0,1 1 1,0 0-1,0 0 0,1 1 0,0 0 1,0 0-1,1 1 0,1 0 1,0 0-1,0 0 0,1 1 1,1 0-1,0-1 0,0 1 0,2 0 1,-1 0-1,1 1-10,-1-4 1,-1 0-1,1 0 1,1 0 0,0 0 0,0 0-1,1 1 1,0-1 0,0 0 0,1 0-1,0 1 1,1-1 0,0 0 0,1 0-1,0 0 1,0-1 0,1 1 0,0-1-1,3 5 0,-3-12-44,-1 0-1,1 0 1,0 0-1,0-1 0,0 1 1,0-1-1,0 0 1,0 0-1,0-1 1,0 1-1,0-1 0,0 0 1,0 0-1,0 0 1,0-1-1,-1 1 1,1-1-1,0 0 0,-1 0 1,0 0-1,1-1 1,-1 1-1,0-1 1,0 1-1,0-1 0,-1 0 1,1 0-1,-1-1 1,1 1-1,-1 0 1,0-2 44,27-28-1707</inkml:trace>
  <inkml:trace contextRef="#ctx0" brushRef="#br0" timeOffset="522599.943">9756 6078 23813,'-3'1'2443,"-1"5"-2335,0 0-1,1 0 0,0 1 0,0-1 0,0 1 1,1 0-1,0-1 0,1 1 0,-1 0 1,1 0-1,0 0 0,1 0 0,0 0 0,0 0 1,1 3-108,-3 16 110,-2 18-29,-6 60 450,4 1 0,6 50-531,0-149 13,0-1 2,0 1 1,0-1-1,1 1 1,-1-1-1,1 1 1,0-1-1,1 1 1,0-1-1,0 0 1,0 1-1,0-1 1,1 0-1,-1 0 1,1-1-16,10-30 428,-13-10-373,-1 0 1,-2 0-1,-1 0 1,-2 1-1,-1-1 0,-12-30-55,17 57 5,1 4-40,1 23-115,1 1 138,2-1-1,-1 0 1,2 0 0,1 0 0,0 0 0,1-1 0,1 0 0,0 0-1,2 0 1,0 0 12,-8-15 1,0 0-1,1 0 1,-1 0-1,0 0 1,0 0-1,1-1 1,-1 1-1,1 0 1,0-1-1,-1 1 1,1-1-1,0 0 1,0 0-1,0 0 1,0 1-1,0-2 1,0 1-1,0 0 1,0 0-1,0-1 1,1 1-1,-1-1 1,0 0-1,0 1 1,0-1-1,1 0 1,-1 0-1,0-1 1,0 1-1,1 0 1,-1-1-1,0 1 1,0-1-1,0 0 1,0 0-1,0 0 1,0 0-1,0 0 1,0 0-1,0-1 0,60-69 62,-53 55-47,0 0 0,-1-1 0,-1 0 0,0 0 0,-2-1 0,0 1-1,-1-2 1,0 1 0,-1-4-15,0 9-42,-1 29-28,-10 248-26,8-263 97,0-1 0,-1 1 0,1 0-1,0 0 1,0 0 0,0 0-1,0-1 1,0 1 0,0 0 0,0 0-1,0 0 1,0 0 0,0 0 0,0-1-1,0 1 1,1 0 0,-1 0 0,0 0-1,0-1 1,1 1 0,-1 0-1,1 0 1,-1-1 0,1 1 0,-1 0-1,1-1 1,-1 1 0,1-1 0,0 1-1,-1 0 1,1-1 0,0 1 0,0-1-1,-1 0 1,1 1 0,0-1-1,0 0 1,0 1 0,-1-1 0,1 0-1,0 0 1,0 0 0,0 0 0,0 0-1,-1 0 1,1 0 0,0 0 0,0 0-1,0 0 1,0 0 0,-1 0-1,1-1 1,0 1 0,0 0 0,0 0-1,-1-1 1,1 1 0,0-1 0,0 1-1,-1-1 1,1 1 0,0-1 0,-1 1-1,1-1 1,-1 0 0,1 1-1,35-50 76,-34 47-71,24-42 48,-20 32-47,0 0 0,1 0 1,1 1-1,0 0 0,1 0 0,0 1 1,1 0-1,0 1 0,0 0 1,11-7-7,-20 16-2,0 0 0,0 0 1,0 1-1,1-1 0,-1 0 0,0 1 1,0-1-1,1 1 0,-1 0 0,0-1 1,0 1-1,1 0 0,-1-1 0,0 1 1,1 0-1,-1 0 0,0 0 1,1 0-1,-1 1 0,0-1 0,1 0 1,-1 0-1,0 1 0,0-1 0,1 1 1,-1-1-1,0 1 0,0 0 0,0-1 1,0 1-1,1 0 0,-1 0 1,0 0-1,-1 0 0,1 0 0,0 0 1,0 0-1,0 0 0,0 0 0,-1 0 1,1 0-1,-1 1 0,1-1 0,-1 0 1,1 0-1,-1 1 2,13 70-105,-12-55 95,0-6 12,-1-6-1,0-1 1,0 0 0,1 1-1,-1-1 1,1 1 0,0-1 0,0 0-1,0 0 1,1 1 0,-1-1-1,1 0 1,0 0 0,0 0 0,1-1-1,-1 1 1,1-1 0,1 2-2,-1-5 3,0-1 0,0 0 1,-1 1-1,1-1 1,0-1-1,-1 1 0,1 0 1,0 0-1,-1-1 0,0 0 1,1 1-1,-1-1 0,0 0 1,0 0-1,0 0 1,0-1-1,0 1 0,0 0 1,-1-1-1,1 1 0,0-3-3,0 2 7,3-2-2,0 1-1,-1-2 0,0 1 1,0-1-1,0 1 1,0-1-1,-1 0 1,0 0-1,-1-1 1,1 1-1,-1 0 0,-1-1 1,1 0-1,-1 1 1,0-1-1,0 0 1,-1 0-1,0 1 1,0-1-1,-1 0 0,0 0 1,0 1-1,0-1 1,-1 0-1,0 1 1,0 0-1,-1-1 1,0 1-1,0 0 0,0 0-4,1 4-20,2 2-2,5 18-12,-1-15 32,-1-1 0,1 1 0,0 0 0,0-1 0,0 0 0,1 0 0,-1 0 0,0-1 0,1 1 0,-1-1-1,1 0 1,-1-1 0,1 1 0,0-1 0,-1 1 0,1-1 0,0-1 0,-1 1 0,1-1 0,0 0 0,-1 0-1,1 0 1,0-1 2,5-1 6,-1 0-1,0-1 1,0 0 0,0-1-1,-1 0 1,0 0-1,0 0 1,0-1-1,0-1 1,-1 1-1,0-1 1,-1-1-1,1 1 1,-1-1-1,-1 0 1,1 0-1,-1-1 1,-1 1-1,0-1 1,0 0 0,-1-1-1,0 1 1,0 0-1,-1-1 1,0 0-1,-1 1 1,0-10-6,-5 18-15,0 5 9,-1 0 1,1 0-1,0 0 0,0 0 1,0 1-1,1-1 0,-1 1 1,1 0-1,0 0 0,1 0 1,-1 1-1,1-1 0,0 1 1,1-1-1,-1 1 0,1-1 1,0 1-1,0 0 0,1 3 6,-2-3-1,-1 10-1,0 1 1,2-1-1,-1 1 1,2 0-1,0-1 0,1 1 1,1 0-1,1 2 2,-3-14 0,1-1-1,0 1 1,0-1-1,0 0 1,1 1-1,-1-1 1,1 0-1,0 0 1,0 0-1,0 0 1,1 0-1,-1-1 1,1 1-1,0-1 0,0 0 1,1 0-1,-1 0 1,0 0-1,1 0 1,0 0-1,0-1 1,0 0-1,0 0 1,0 0-1,0 0 1,0-1-1,0 0 1,1 0-1,-1 0 0,1 0 1,-1 0-1,2-1 1,-3 0-22,0 0-1,0 0 0,1 0 0,-1-1 0,0 1 1,0-1-1,1 0 0,-1 0 0,0 0 0,0 0 1,0 0-1,0-1 0,0 1 0,0-1 0,-1 0 1,1 0-1,-1 0 0,1 0 0,-1 0 0,0-1 1,2-1 22,5-20-1398</inkml:trace>
  <inkml:trace contextRef="#ctx0" brushRef="#br0" timeOffset="522884.845">10263 5902 25942,'0'0'920,"0"2"240,0-1-560,0 1-304,0 1-160,20 46-96,-8-37-664</inkml:trace>
  <inkml:trace contextRef="#ctx0" brushRef="#br0" timeOffset="550660.693">2227 8072 18580,'4'-7'6185,"-5"35"-4780,-34 213-80,20 5-1013,15-245-269,0-1 10,0 0-111,-3-4-480,-25-41-2416,16 18 270</inkml:trace>
  <inkml:trace contextRef="#ctx0" brushRef="#br0" timeOffset="550906.311">2066 8340 19700,'0'0'1753,"0"0"-73,0 0-352,1 0-496,32-6-223,-13 12-121,3 0 8,1-2-96,-1-4-136,6 0-176,3-3-48,0 1 16,-4 0-264,-6-2-1384</inkml:trace>
  <inkml:trace contextRef="#ctx0" brushRef="#br0" timeOffset="551123.849">2427 8054 20652,'6'2'3120,"7"2"-3013,-1 2 1,0-1 0,0 2-1,-1-1 1,0 2-1,0 0 1,0 0 0,-1 1-1,0 0 1,-1 0-1,0 1 1,-1 1-1,0-1 1,0 1 0,-1 1-1,-1-1 1,0 1-1,0 0 1,-1 1 0,-1-1-1,0 1 1,-1 0-1,0 0 1,-1 0 0,0 8-108,-4 8-1,-2 1 1,-1-1 0,-2 0-1,0-1 1,-2 1-1,-1-2 1,-2 1 0,0-1-1,-2-1 1,-1 0 0,-7 9 0,-7 16-447,7-11-647</inkml:trace>
  <inkml:trace contextRef="#ctx0" brushRef="#br0" timeOffset="546220.794">673 8775 11787,'-3'18'6350,"0"7"-1424,6 11-2025,5-35-1463,-4-2-1372,0 0 1,-1-1-1,1 1 0,0-1 1,-1 0-1,1 0 1,-1 0-1,0 0 0,0 0 1,0-1-1,0 1 0,0-1 1,0 0-1,-1 0 1,1 0-1,-1 0 0,0-1 1,1-1-67,198-304 544,-111 168-460,-89 140-95,1 3-2,2 7 13,-1 0 0,0 1 0,-1-1 0,0 0 0,-1 1 1,0 0-1,0-1 0,-1 1 0,-1-1 0,1 1 0,-1-1 0,-3 9 0,2 12 4,1 104 20,6-133 16,1-5-29,0 0-1,0 0 1,-1-1 0,0 0-1,0 0 1,0-1 0,-1 1-1,0-1 1,0 0-1,0 0 1,-1 0 0,1 0-1,-2-1 1,1 0 0,1-4-11,7-12 14,76-183 20,-87 206-35,0 1 0,1-1 1,-1 1-1,0-1 0,1 1 0,-1-1 0,0 0 0,1 1 0,-1-1 0,1 1 0,-1-1 0,0 0 1,1 0-1,-1 1 0,1-1 0,-1 0 0,1 0 0,-1 1 0,1-1 0,0 0 0,-1 0 0,1 0 1,-1 0-1,1 0 0,-1 0 0,1 0 0,-1 0 0,1 0 0,0 0 0,-1 0 0,1 0 0,-1 0 1,1-1-1,-1 1 0,1 0 0,-1 0 0,1-1 0,-1 1 0,1 0 0,-1-1 0,1 1 0,-1 0 1,0-1-1,1 1 0,-1 0 0,0-1 0,1 1 0,-1-1 0,0 1 0,1-1 0,-1 1 0,0-1 1,0 1-1,1-1 0,-1 1 0,0-1 0,0 0 0,0 1 0,0-1 0,0 1 0,0-1 0,0 1 1,0-1-1,0 0 1,7 49-78,-6-40 72,47 425-5,-36-356 107,-4 1 0,-3 0 0,-4 39-96,-2-93 26,-1 0 0,-1 0 0,-1 0 0,-2-1 0,0 1 0,-1-1 0,-1-1 0,-1 0 0,-2 0 0,0-1 0,-1 0 0,-1 0 0,-7 8-26,17-26 19,1 1 1,-1 0 0,0 0 0,0-1-1,0 0 1,0 1 0,-1-1 0,1 0-1,-1-1 1,0 1 0,0-1-1,0 0 1,0 1 0,0-2 0,0 1-1,0 0 1,-1-1 0,1 0 0,-1 0-1,1 0 1,-1-1 0,1 0-1,-1 1 1,0-1 0,1-1 0,-1 1-1,1-1 1,-1 0 0,1 0 0,-1 0-1,1-1 1,0 1 0,-1-1-1,1 0 1,0 0 0,0-1 0,1 1-1,-1-1 1,0 0 0,1 0-1,-1 0 1,1 0 0,0 0 0,0-1-1,1 0 1,-1 1 0,1-1 0,-2-4-20,0-7 0,2 0 0,0 0 1,1-1-1,0 1 1,1 0-1,1-1 0,0 1 1,1 0-1,1 0 1,1 0-1,0 0 0,0 0 1,2 1-1,0 0 1,0 0-1,5-7 0,-4 7-2,17-45-340,3 2 0,2 1 0,3 1 0,2 2 0,2 1 0,3 2 0,2 2 0,11-9 342,-25 34-2377</inkml:trace>
  <inkml:trace contextRef="#ctx0" brushRef="#br0" timeOffset="549861.946">1816 8105 11042,'3'-6'10573,"-11"13"-6059,-34 45-4696,36-43 1545,-16 18-1268,2 1 0,1 1-1,2 1 1,1 1 0,1 0 0,1 1 0,2 1 0,1 0 0,2 0 0,1 1-1,2 0 1,1 0 0,2 1 0,1 17-95,2-42 3,1 0-1,0-1 0,0 1 1,1 0-1,0-1 1,1 1-1,0-1 0,1 0 1,0 0-1,0 0 1,1 0-1,2 2-2,-5-8-3,0 1 0,1-1 0,0-1 0,-1 1 0,1 0 0,0-1 0,0 1 0,1-1 0,-1 0 0,0 0 0,1 0 0,-1 0 0,1-1-1,0 1 1,-1-1 0,1 0 0,0 0 0,0-1 0,0 1 0,0-1 0,0 1 0,-1-1 0,1-1 0,0 1 0,0 0 0,0-1 0,0 0 0,0 0 0,-1 0 0,1 0 0,2-2 3,21-11-596,-1-6-719</inkml:trace>
  <inkml:trace contextRef="#ctx0" brushRef="#br0" timeOffset="552272.455">3008 8283 20580,'0'0'1625,"0"0"223,0 0-544,1 2-207,31 11-313,-11-7-208,3-3-232,4-2-96,6 2-120,1-3-48,1-3-48,-2 3-8,-4 0 16,0 0-24,-11 2-456,-2-1-664,-17-1-1985</inkml:trace>
  <inkml:trace contextRef="#ctx0" brushRef="#br0" timeOffset="552521.067">3027 8559 16756,'7'6'2256,"9"0"513,6-3-1217,10-5-288,6-2-264,7-5-479,-1-3-153,6 2-280,-1 1 16,-8 4-992,-3 2 3200</inkml:trace>
  <inkml:trace contextRef="#ctx0" brushRef="#br0" timeOffset="556651.649">4045 7800 18788,'0'0'2546,"0"0"-302,0 0-682,2 3-452,44 125 659,-41-114-1720,2 0-1,0-1 1,0 0-1,1 0 1,1-1 0,0 0-1,1-1 1,0 0-1,1 0 1,3 1-49,-12-10-15,0-1-1,1 1 1,0-1 0,-1 0 0,1 0-1,0 0 1,0 0 0,0 0 0,0-1-1,0 1 1,-1-1 0,1 0 0,0 0-1,0 0 1,0 0 0,0 0 0,0-1-1,0 1 1,0-1 0,0 0 0,0 0-1,-1 0 1,1 0 0,0 0 0,-1 0-1,1-1 1,-1 0 0,1 1 0,-1-1-1,0 0 1,0 0 0,1 0 0,-1-1-1,-1 1 1,1 0 0,0-1 0,0 0 15,8-11-1479</inkml:trace>
  <inkml:trace contextRef="#ctx0" brushRef="#br0" timeOffset="556901.163">4386 7823 11787,'0'1'9969,"1"4"-5144,2 31-4811,-93 279 161,54-205-45,17-26-630,19-84-503</inkml:trace>
  <inkml:trace contextRef="#ctx0" brushRef="#br0" timeOffset="557504.13">3825 8409 13787,'-16'35'11154,"17"-33"-11045,-1 0 1,0-1 0,1 1-1,-1 0 1,1 0 0,-1 0-1,1-1 1,0 1 0,0-1 0,0 1-1,0 0 1,0-1 0,0 1-1,0-1 1,1 0 0,-1 1-1,0-1 1,1 0 0,-1 0-1,1 0 1,-1 0 0,1 0 0,0 0-1,-1 0 1,1-1 0,0 1-1,-1-1 1,1 1 0,0-1-1,0 0-109,30 6 109,-1-3 0,1 0 0,0-2 0,0-2 0,-1-1 0,1-1 0,-1-2 0,1-1 0,-1-1 0,-1-1 0,17-9-109,64-17 61,-72 19-43,1 2-1,1 2 0,0 1 1,0 3-1,1 1 1,0 2-1,20 2-17,-58 1 3,-1 1 0,0 0-1,0 0 1,1 0 0,-1 0 0,0 1 0,0-1 0,0 1-1,1 0 1,-1 0 0,0 0 0,0 0 0,0 1 0,0-1-1,-1 1 1,1 0 0,0 0 0,-1 0 0,1 0 0,-1 0-1,0 0 1,1 1 0,-1-1 0,0 1 0,-1 0 0,1-1-1,0 1 1,-1 0 0,1 0 0,-1 0 0,0 0 0,0 2-3,-8-7-80,-22-9-382,5-6-1062</inkml:trace>
  <inkml:trace contextRef="#ctx0" brushRef="#br0" timeOffset="558106.592">4054 8736 12427,'64'-48'12880,"-62"48"-11695,-2 0-216,-16 30 179,-222 351-647,166-234-438,67-162-171,11-37-1391,5 16-398</inkml:trace>
  <inkml:trace contextRef="#ctx0" brushRef="#br0" timeOffset="558409.259">4145 8674 17564,'24'35'8821,"-13"36"-7568,-10-48-681,55 294-199,-48-282-333,-8-32-8,0-3-9,0 0-220,-4-4-790,-16-11-733</inkml:trace>
  <inkml:trace contextRef="#ctx0" brushRef="#br0" timeOffset="558625.829">4002 8974 21445,'0'0'1632,"0"0"488,0 0-815,22-13-209,-2 4-648,0-1-152,17-2-176,-2 0-48,6-2 0,3 0 48,-11 1-1136,-4 2-576</inkml:trace>
  <inkml:trace contextRef="#ctx0" brushRef="#br0" timeOffset="558843.903">4492 8622 21901,'1'97'3923,"1"-6"-2681,-4 0-1,-11 60-1241,-6-80 351,18-68-125,1-3 18,5-7 124,-2 4-367,-1 1 0,0 0 1,1 0-1,-1 1 0,1-1 1,0 0-1,0 1 0,-1 0 1,1-1-1,0 1 0,0 0 1,0 1-1,0-1 0,1 0 1,-1 1-1,0 0 0,0 0 1,0 0-1,0 0 0,0 0 1,0 1-1,3 0-1,31 4-43,-25-2-16,0-1 1,0 0 0,1-1-1,-1 0 1,0-1 0,0 0 0,1-1-1,-1 0 1,0-1 0,0 0-1,0-1 1,7-3 58,13-12-1368</inkml:trace>
  <inkml:trace contextRef="#ctx0" brushRef="#br0" timeOffset="561725.101">7961 8350 16131,'-1'2'202,"1"1"-1,0-1 1,0 0-1,0 0 1,0 0-1,0 0 0,0 0 1,0 0-1,1 0 1,-1 0-1,1 0 1,0 0-1,-1 0 1,1 0-1,0 0 0,0 0 1,0 0-1,1-1 1,-1 1-1,0 0 1,1-1-1,-1 1 0,1-1 1,-1 1-1,1-1 1,0 0-1,-1 0 1,1 0-1,0 0 1,0 0-1,0 0 0,0 0 1,0-1-1,0 1 1,0 0-1,0-1 1,0 0-1,0 0 0,0 1 1,0-1-1,0 0 1,0-1-1,0 1 1,1 0-1,-1-1 0,1 1-201,65-86 1649,-6-25-1140,-4-3 1,17-55-510,-74 167 1,15-30 18,-2 0 0,-1-1 0,-2-1 0,-1 0 0,-2 0 0,-1-1 0,-1 1 0,-1-30-19,-4 63-1,-1 0 1,1 1-1,-1-1 0,0 0 0,1 0 1,-1 0-1,0 0 0,0 1 1,0-1-1,0 0 0,0 0 0,0 0 1,0 0-1,0 0 0,0 0 1,0 1-1,0-1 0,0 0 0,0 0 1,-1 0-1,1 0 0,0 0 1,-1 1-1,1-1 0,-1 0 0,1 0 1,-1 1-1,1-1 0,-1 0 1,1 1-1,-1-1 0,0 1 0,1-1 1,-1 0-1,0 1 0,0-1 1,1 1-1,-1 0 0,0-1 0,0 1 1,0 0-1,0-1 0,1 1 1,-1 0-1,0 0 0,0 0 0,0 0 1,0 0-1,0 0 0,0 0 1,0 0-1,1 0 0,-1 0 0,0 0 1,0 1-1,0-1 1,-71 117-15,47-69 42,1 0 0,3 2 0,2 0 0,2 2 0,2 0-1,3 0 1,1 1 0,1 26-27,11-46 206,0-33-200,-1 1 0,0-1 0,1 1 0,-1-1 0,0 0 0,1 1-1,-1-1 1,1 1 0,-1-1 0,0 0 0,1 1 0,-1-1 0,1 0-1,-1 0 1,1 1 0,-1-1 0,1 0 0,0 0 0,-1 0 0,1 0-1,-1 1 1,1-1 0,-1 0 0,1 0 0,-1 0 0,1 0-1,0 0 1,-1-1 0,1 1 0,-1 0 0,1 0 0,-1 0 0,1 0-1,-1-1 1,1 1 0,-1 0 0,1 0 0,-1-1 0,1 1 0,-1 0-1,1-1 1,-1 1 0,0-1 0,1 1 0,-1 0 0,1-1 0,-1 1-1,0-1 1,0 1 0,1-1 0,-1 1 0,0-1-6,166-155 167,-71 105-154,-92 50-16,0 0 0,0 0 1,0 1-1,0-1 0,0 1 0,1 0 1,-1-1-1,0 1 0,0 1 0,0-1 1,0 0-1,0 1 0,1 0 0,-1-1 1,0 1-1,0 0 0,0 1 0,-1-1 1,1 1-1,0-1 0,0 1 0,-1 0 1,1 0-1,-1 0 0,0 0 0,1 0 1,-1 0-1,0 1 0,0-1 0,-1 1 1,1 0-1,0 0 3,2 10 1,-1 0 0,0 0 0,0 0 0,-2 0 0,0 0 1,0 1-1,-1-1 0,-1 0 0,0 1 0,-1-1 0,0 0 0,-1 0 0,-1 0 1,0-1-1,0 1 0,-1-1 0,-1 0 0,0 0 0,-1-1 0,0 1 0,-1-1 1,0-1-1,0 0 0,-1 0 0,-5 3-1,12-9 12,-1-1-1,1 1 1,-1-1 0,0 0 0,0 0-1,0 0 1,0-1 0,0 1-1,0-1 1,-1 1 0,0-1 0,1 0-1,-1 0 1,0-1 0,0 1 0,0-1-1,0 0 1,0 0 0,0 0-1,0-1 1,0 1 0,0-1 0,0 0-1,-1 0 1,1-1 0,0 1 0,0-1-1,0 0 1,0 0 0,0 0-1,0 0 1,0-1 0,0 0 0,-2-1-12,8-2 74,4 4-75,0 0 1,0 0-1,1 0 0,-1 1 0,0-1 0,0 1 0,0 1 0,1-1 0,-1 1 0,0 1 1,0-1-1,0 1 0,0 0 0,0 0 0,-1 0 0,1 1 0,0 0 1,25 8-13,44 2-1282,-39-12-522</inkml:trace>
  <inkml:trace contextRef="#ctx0" brushRef="#br0" timeOffset="562768.905">9002 8013 20500,'0'0'1721,"1"0"175,1 0-648,31 5-295,-10-1-329,5 0-136,3 1-216,4-1-72,1-4-120,2 0-32,3-1-8,0-1-32,-7 2 8,-5 3 0,-9 4 48,-5 2-64,-5 0-1136,-3 3-633</inkml:trace>
  <inkml:trace contextRef="#ctx0" brushRef="#br0" timeOffset="563017.261">9007 8267 20972,'15'0'865,"5"2"495,8-2-192,10-9-48,3 0-207,3-4-353,1 0-192,-4 6-280,-3 2-56,-6 11 72,-12 7-904</inkml:trace>
  <inkml:trace contextRef="#ctx0" brushRef="#br0" timeOffset="564809.406">10342 7272 18668,'11'-50'7070,"-11"49"-6081,0 1-349,0 0-265,5 9-160,-15 90-146,-51 281 175,44-233 125,17-145-199,22-20 426,87-134-103,-28 28-443,-56 83-41,1 0 1,1 3-1,3 0 0,1 2 0,16-14-9,-38 41-1985,-9 9-1355</inkml:trace>
  <inkml:trace contextRef="#ctx0" brushRef="#br0" timeOffset="565066.421">10498 7591 21901,'12'13'1224,"1"3"304,1 3-359,5 2-545,-3 1-208,6 0-272,2-3-64,-2 0-48,1 0-8,-3-3-64,-1-3-384,-4-7-985</inkml:trace>
  <inkml:trace contextRef="#ctx0" brushRef="#br0" timeOffset="566167.336">10091 8112 13499,'-8'12'2748,"-8"19"6633,16-31-8779,4 1-6,100-25 836,-56 8-1168,9 5-211,1 3 0,0 2 1,1 3-1,-1 2 0,0 3 0,0 3 0,18 4-53,-65-6 15,0-2 0,0 0 1,1 0-1,-1-1 0,0 0 0,0-1 0,0 0 0,0-1 0,0 0 0,0-1 0,0 0 1,0 0-1,-1-1 0,0-1 0,7-4-15,49-39 415,-65 46-507,-4 1-443,-13-5-1072</inkml:trace>
  <inkml:trace contextRef="#ctx0" brushRef="#br0" timeOffset="566756.303">10269 8397 15203,'0'0'3042,"0"0"54,0 0-1076,0 0-590,0 4-286,-4 9-863,1 0 1,-2 0-1,0-1 1,0 1-1,-1-1 1,0 0-1,-1-1 0,-1 0 1,-6 8-282,-1 4 169,-195 311 435,132-233-568,77-101-49,0 0 0,0-1 0,0 1 0,0 0 0,0 0 0,0 0 0,0-1 0,0 1 0,0-1 0,0 1 0,0 0 0,1-1 0,-1 1 0,0-1 0,0 0 0,0 1 0,1-1 0,-1 0 0,0 0 1,1 1-1,-1-1 0,0 0 0,1 0 0,-1 0 0,1 0 0,0 0 0,-1 1 0,1-1 0,0 0 0,-1 0 0,1 0 0,0 0 0,0 0 0,0 0 0,0 0 0,0 0 0,0 0 0,0 0 0,0 0 0,0 0 0,0 0 0,1 0 0,-1 0 0,0 0 0,1 0 0,-1 0 0,1 0 0,-1 0 0,1 0 0,-1 1 0,1-2 13,21-64-2311,-5 25 460</inkml:trace>
  <inkml:trace contextRef="#ctx0" brushRef="#br0" timeOffset="567036.949">10257 8388 16852,'1'-2'215,"0"0"0,1 0 0,-1 0 0,1 0 0,-1 0 1,1 0-1,0 0 0,0 1 0,0-1 0,0 1 1,0-1-1,0 1 0,0 0 0,0-1 0,0 1 0,1 0 1,-1 0-1,0 1 0,1-1 0,-1 1 0,1-1 0,-1 1 1,1 0-1,-1-1 0,1 1 0,-1 1 0,1-1 1,-1 0-1,1 1 0,-1-1 0,0 1 0,1 0 0,-1-1 1,0 1-1,1 0 0,-1 1 0,0-1 0,0 0 1,0 1-1,0-1 0,0 1 0,0-1 0,0 1-215,6 19 265,0-1 0,-2 1 0,0 1 0,-1-1 0,-2 1 0,0 0 0,-1-1 0,-1 1 0,-1 3-265,4 34 110,12 182-34,-16-239-657,-3-1-290,-13 0 2230</inkml:trace>
  <inkml:trace contextRef="#ctx0" brushRef="#br0" timeOffset="567283.169">10080 8691 21253,'0'10'1080,"2"-2"328,2 1-336,8 0-448,3-5-159,5-2-113,5-2-16,3-6-120,2-3-64,4-2-104,2-3 8,-1 4-424,2 0-593</inkml:trace>
  <inkml:trace contextRef="#ctx0" brushRef="#br0" timeOffset="567608.297">10698 8317 11915,'0'0'5382,"0"0"557,1 3-3484,4 34-2136,-1 1 0,-2-1 1,-2 0-1,-1 1 0,-1-1 1,-3 0-1,-1 0 0,-2 0 1,-6 16-320,6-23 38,-1 0 1,-1 0-1,-2-1 0,-1 0 1,-8 11-39,20-38 84,1-2 12,4-1 3,200-94 153,-193 92-309,1 0 1,0 0-1,-1 1 1,1 1-1,0 0 1,0 1-1,0 0 1,0 1-1,0 0 1,0 0-1,7 3 57,-8-3-1356</inkml:trace>
  <inkml:trace contextRef="#ctx0" brushRef="#br0" timeOffset="590809.646">1415 10493 18916,'-1'1'213,"0"-1"0,0 1 0,0-1 1,-1 1-1,2 0 0,-1-1 0,0 1 0,0 0 0,0 0 0,0-1 1,0 1-1,0 0 0,1 0 0,-1 0 0,0 0 0,1 0 0,-1 0 1,1 0-1,-1 1 0,1-1 0,0 0 0,-1 0 0,1 0 0,0 0 0,0 0 1,0 1-1,0-1 0,0 0 0,0 0 0,0 0 0,0 1 0,0-1 1,1 0-1,-1 0 0,0 0 0,1 1-213,29 12 1413,135-20-637,-143 2-761,0 1 1,1 1 0,0 1-1,-1 1 1,1 0 0,11 4-16,3 8-1323,-25-4-412</inkml:trace>
  <inkml:trace contextRef="#ctx0" brushRef="#br0" timeOffset="591058.482">1532 10673 10738,'-9'10'1761,"3"-1"7409,5 0-7482,6-5-520,13 0-200,10-4-495,4 0-49,10-1 40,2-6-48,0 4-120,0-2-144,-8 2-88,1 2 24,-7 1-656,-4-2-968</inkml:trace>
  <inkml:trace contextRef="#ctx0" brushRef="#br0" timeOffset="589952.431">977 10471 14699,'0'-18'8720,"-8"29"-2402,2 0-7984,-168 309 2089,17-60-295,156-260-149,1 1 0,-1-1 1,0 1-1,1-1 0,-1 0 0,0 1 0,1-1 0,-1 0 1,0 1-1,0-1 0,1 0 0,-1 0 0,0 0 0,0 0 1,1 1-1,-1-1 0,0 0 0,0 0 0,1-1 0,-1 1 1,0 0-1,0 0 0,1 0 0,-1 0 0,0-1 0,0 1 1,1 0-1,-1-1 0,0 1 0,1 0 0,-1-1 0,0 1 1,1-1-1,-1 1 0,1-1 0,-1 1 0,1-1 0,-1 0 1,1 1-1,-1-1 0,1 0 0,0 1 0,-1-1 0,1 0 1,0 1-1,-1-1 0,1 0 0,0 0 0,0 1 0,0-1 1,0 0-1,0 0 21,-2-2-128,-6-20-1437</inkml:trace>
  <inkml:trace contextRef="#ctx0" brushRef="#br0" timeOffset="590266.599">803 10254 20420,'19'-17'6216,"-4"39"-5820,99 231 17,15-34-119,-63-93-159,-64-125-781,-2-1-592</inkml:trace>
  <inkml:trace contextRef="#ctx0" brushRef="#br0" timeOffset="594500.957">3075 10784 21997,'20'8'4055,"-8"30"-2916,-11-34-984,4 31-50,-3 0-1,-1 0 1,-1 0 0,-2 0 0,-1 0-1,-2 0 1,-2 0 0,-1-1 0,-1 0-1,-2 0 1,-6 11-105,6-14 508,17-29-268,113-4-2,-79-3-205,42-6-329,-40-2-1535</inkml:trace>
  <inkml:trace contextRef="#ctx0" brushRef="#br0" timeOffset="593424.625">2721 10833 20956,'0'0'1315,"0"0"238,1 3-260,-2 4-1109,-1 1 0,1-1 0,-1 0 0,-1 0 0,1 0 0,-1 0 0,0 0 0,-1-1 0,0 1 0,0-1 0,0 0 0,-1 0 0,0 0-184,-12 20 193,-185 318 299,146-211-392,55-131-75,1-2-1,0 0-104,-5-23-1480,9-5 86</inkml:trace>
  <inkml:trace contextRef="#ctx0" brushRef="#br0" timeOffset="593826.959">2740 10918 10610,'21'-29'10707,"-20"27"-8539,1 13 2762,4 7-3642,4 11-1635,15 248 412,-9-104 92,-16-171-173,0-2-126,-18-18-1436,1-3 726</inkml:trace>
  <inkml:trace contextRef="#ctx0" brushRef="#br0" timeOffset="594093.668">2520 11216 22061,'0'0'1176,"0"0"368,1 0-431,24 1-433,-3-1-88,7 0-184,8-1-128,-1-3-128,-2-1-80,1-2-48,-4 0 112,-2-1-760,0-1-760</inkml:trace>
  <inkml:trace contextRef="#ctx0" brushRef="#br0" timeOffset="592489.166">2472 10250 18916,'9'37'5373,"-8"-35"-5284,0-1 1,0 1-1,0-1 1,-1 1-1,2-1 1,-1 1-1,0-1 1,0 0-1,0 0 1,0 0-1,1 1 1,-1-1-1,1 0 1,-1-1-1,1 1 1,-1 0-1,1 0 1,-1-1-1,1 1 1,0-1-1,-1 1 1,1-1-1,0 1 0,-1-1 1,1 0-1,0 0 1,0 0-1,-1 0 1,1 0-1,0-1 1,0 1-1,-1 0 1,1-1-90,10-6 154,0 0-1,-1 0 1,0-2 0,0 1 0,-1-1-1,0-1 1,-1 0 0,0 0 0,0-1-1,-1 0 1,5-10-154,-6 12 71,26-43 77,-2-1 0,-2-1 0,20-56-148,10-18 36,-53 116-36,-4 7-3,0 0 1,0 1 0,0-1 0,1 0-1,0 1 1,0-1 0,0 1-1,0 0 1,1 0 0,-1 1 0,1-1-1,0 0 1,0 1 0,2-1 2,-5 5-5,1 0 0,0 0 0,-1 0 0,1 0 0,-1 0 0,1 0 0,-1 1 0,1-1 0,-1 0 0,0 1 0,0-1 0,0 1 0,0-1 0,0 1 0,0 0 0,0-1 1,0 1-1,-1 0 0,1 0 0,-1-1 0,1 1 0,-1 0 0,0 0 0,1 0 0,-1 0 0,0-1 0,0 1 0,-1 0 0,1 0 0,0 0 0,-1 0 5,-14 231 14,-3-43 88,41-12 4,-21-164-2248,-2-14 337</inkml:trace>
  <inkml:trace contextRef="#ctx0" brushRef="#br0" timeOffset="592770.595">2412 10635 20532,'0'0'1673,"3"1"-26,2 0-1418,1 0 1,0-1-1,0 1 1,0-1-1,0-1 1,0 1-1,-1-1 1,1 0-1,0 0 1,0-1-1,-1 0 0,1 0 1,-1 0-1,0-1 1,4-1-230,14-5 377,-5 2-327,45-18 143,0 2 0,2 4 0,0 2 0,1 3-1,0 3 1,17 1-193,97 6-159,-163-5-1725,-22 0 1559</inkml:trace>
  <inkml:trace contextRef="#ctx0" brushRef="#br0" timeOffset="597621.519">32655 673 23429,'-50'-27'15,"-1"1"0,-1 2 1,-2 3-1,0 2 0,-1 3 0,0 2 1,-2 3-1,1 1 0,-1 4 0,0 2 0,-1 2 1,-15 4-16,-512 31-4,315-12 0,-262 23 96,-171 50-92,108 20 39,-254 40 15,-681 25 2,839-79-35,-220 78-21,94 28 92,725-188-70,0 5 0,2 3 0,1 4 0,1 5 0,2 3 0,2 4 0,-10 10-22,-12 21-5,4 5 0,4 4 1,3 4-1,-10 19 5,25-4-34,77-97 28,1 1 1,0-1-1,0 1 1,0 0 0,1 0-1,0 0 1,0 0 0,0 0-1,1 0 1,-1 0 0,1 0-1,0 0 1,1 0 0,-1 0-1,1 0 1,0 0 0,0 0-1,1 0 1,-1 0 0,1-1-1,0 1 1,0 0 0,1-1-1,1 2 6,10 11 2,1-2-1,1 0 0,0 0 0,1-2 0,1 0 0,0-1 0,1-1 0,0 0 0,0-2 0,1 0 0,1-1 0,-1-1 1,1-1-1,0-1 0,1-1 0,16 1-1,93 11-263,1-6 0,0-6 0,65-9 263,-111 3-115,900-1-107,-447-26 276,249-55-54,-200 16-6,1202-63 21,-1302 109 9,194-44-24,453-89-11,-932 136 33,-1-10 1,-2-8-1,-1-10 0,-2-7 0,24-19-22,390-186 887,-590 252-838,-1-1 1,0-2-1,-1 0 0,0 0 1,-1-2-1,0-1 1,-1 0-1,0-1 1,-1 0-1,-1-2 0,0 0 1,-1 0-1,-1-2 1,0 1-1,-1-2 1,2-6-50,-5-1 100,-1 0 1,-1 0 0,-1-1 0,-1 0-1,-2 0 1,0 0 0,-2 0 0,-1-1 0,-2 1-1,0 0 1,-2 0 0,-1 0 0,-1 0-1,-1 1 1,-1 0 0,-11-23-101,15 35 30,0-1 0,-1 1-1,0 0 1,-1 0 0,-1 0 0,0 1 0,-1 0 0,0 0 0,-1 1-1,0 0 1,-1 1 0,0 0 0,-1 0 0,-1 1 0,1 1-1,-9-6-29,-20 0-132,-1 2-1,0 1 0,0 3 0,-1 1 0,0 2 1,-1 1-1,0 3 0,1 1 0,-27 4 133,58-2-92,-125-1-1080</inkml:trace>
  <inkml:trace contextRef="#ctx0" brushRef="#br0" timeOffset="600626.23">23537 2378 16227,'0'0'883,"0"0"-64,-15-2 633,-64 9-1374,8 16 262,0-4 0,0-2 0,-2-4 0,-16-1-340,16-6 680,-464 54 506,414-38-1144,-119 20 129,-97-1-171,-175 5 487,-34 28-487,-376 75 228,357-66 652,-226 75-880,-189 56 34,549-128-34,102-18 20,-129 2-20,197-41 4,-474 34 52,136-61 37,-201 9 494,697-5-481,-56 1-60,1 8 0,-40 14-46,-677 176 391,815-191-329,1 4 0,0 1 1,2 4-1,0 2 0,2 2 0,1 3 0,1 3 0,2 1 1,1 3-1,-20 21-62,59-44-2,0 0 0,0 2 1,2-1-1,0 1 0,1 1 1,1 0-1,0 0 1,1 1-1,1 0 0,1 1 1,0-1-1,1 1 0,2 0 1,0 0-1,0 1 0,2-1 1,1 0-1,0 1 1,1-1-1,1 1 0,1-1 1,2 4 1,0 5-12,2-1 0,1 0 0,2-1 0,0 0 0,1 0 0,2-1 0,1-1 0,0 0 0,2-1 0,1 0 0,1-1 12,40 49 8,3-3 0,2-2 0,4-3 0,2-3 0,71 46-8,181 98 33,-254-172-46,2-3 0,0-3 0,2-2 0,1-4 0,0-3 0,1-4 0,67 5 13,-52-5 31,-36-3-20,0 2-1,-1 3 1,-1 1-1,-1 3 1,0 2-1,-2 2 1,0 3-1,-2 1 1,0 2 0,-3 2-1,0 2 1,3 6-11,-25-24-2,-1 2 1,-1 0 0,0 0 0,-1 2-1,-1 0 1,-1 1 0,-1 1 0,0 0-1,-2 1 1,0 0 0,-2 1-1,0 0 1,-2 0 0,-1 1 0,0 1-1,-2-1 1,-1 1 0,0 0 0,-2 3 1,-8 10-13,-1-1 0,-1 1 0,-3-2 0,0 1 0,-3-1 0,-1-1 0,-1-1 0,-2 0 0,-2-1 0,-1-1 0,-1-1 1,-1-1-1,-22 20 13,-12 10 12,-1-3 1,-4-3-1,-1-2 1,-3-4-1,-2-2 1,-27 12-13,-7 7-3,-469 271-37,-277 160 70,252-170-3,371-210-28,43-18 13,-4-9 1,-151 48-13,-634 158 53,641-215-92,-3-15 0,-203 9 39,-121-39 36,544-24-49,0-6 1,-1-4-1,1-5 1,0-6-1,1-4 1,-24-10 12,-117-45-28,104 26 79,-129-19-51,200 50-6,-1 1 35,1-3-1,0-4 0,2-3 1,-28-13-29,2-9 24,52 20-36,-1 2 0,-1 2 0,0 3 0,-1 2 0,-14 0 12,16 8-13,-1 3 1,0 2-1,0 2 1,0 2-1,0 2 1,1 3 0,0 2-1,0 3 1,-24 10 12,66-22-5,1 2-1,0-1 1,0 1 0,0 0 0,0 1 0,1-1 0,-1 2 0,1-1 0,0 1 0,0 0-1,1 1 1,0-1 0,0 1 0,0 0 0,0 1 0,1 0 0,0-1 0,-3 8 5,3 6-26,1 1 0,1-1 0,1 1 0,0 0 0,2 0 1,0 0-1,2 0 0,0 0 0,2 0 0,0-1 1,5 14 25,-5-14-138,1 0 0,1 0 0,1 0 0,1-1 0,0 0 0,2-1 0,0 0 0,1 0 0,1-1 0,0 0 0,1-1 0,1-1 0,1 0 0,0-1 0,0 0 0,2-2 0,0 0 0,0 0 0,5 1 138,10 2 2518</inkml:trace>
  <inkml:trace contextRef="#ctx0" brushRef="#br0" timeOffset="601417.021">4316 10003 16900,'2'-9'5203,"41"15"-4504,8 26-560,3-1 0,0-4 0,2-1 0,1-3 0,0-3 0,2-2 0,0-3 0,1-2 0,0-3 0,1-2 0,33-2-139,-58-5 187,-21 0-120,-1 1-1,1-2 0,0 0 1,0-1-1,0 0 0,0-1 1,-1-1-1,1 0 0,-1-1 1,0-1-1,0 0 0,0-1 0,-1 0 1,10-7-67,-17 5 67,-1-1 0,1 0 0,-2 0 0,1 0 0,-1-1 0,-1 1 0,0-1 0,0 0 0,-1 0 0,0-1 0,0 1 1,-1 0-1,-1 0 0,0-1 0,0 1 0,-1 0 0,0-1 0,-1 1 0,0 0 0,-1 0 0,0 0 0,-1 0 0,1 1 0,-2-1 0,0 1 0,0 0 0,0 1 1,-2-2-68,-2-2-48,-1 1 0,0 0 0,0 1 0,-1 0 0,-1 0 0,1 1 1,-2 1-1,1 0 0,-1 1 0,0 0 0,-1 1 0,1 1 0,-1 0 1,0 0-1,-1 2 0,1-1 0,-4 2 48,17 1 663</inkml:trace>
  <inkml:trace contextRef="#ctx0" brushRef="#br0" timeOffset="603109.427">5355 10702 18972,'0'0'1712,"0"0"177,0 0-401,0 0-352,26-6-239,-2-1-193,3-5-120,8-1-296,0 1-128,5 4-120,1 5-8,-3 6-32,1 5-8,-7 6-152,-1 2-352,-11-2-1041,-4 1-271</inkml:trace>
  <inkml:trace contextRef="#ctx0" brushRef="#br0" timeOffset="603329.371">5425 10826 18116,'0'0'2072,"0"0"449,0 0-961,1 0-432,1-1-311,45-21-369,-21 12-144,9 1-192,3 2-56,4 1-56,4 4 0,0 7-104,-1 5-536,-4 3-745</inkml:trace>
  <inkml:trace contextRef="#ctx0" brushRef="#br0" timeOffset="603625.302">5930 10454 18812,'0'0'1574,"0"0"1,8 0 452,11 2-1852,-1 0-1,1 1 1,0 1 0,-1 1 0,0 0 0,0 2 0,-1 0 0,0 1-1,13 8-174,-27-15 4,-1 1-1,0 0 1,0 1-1,0-1 0,0 0 1,0 0-1,0 1 0,-1-1 1,1 1-1,-1 0 0,0 0 1,1-1-1,-1 1 1,-1 0-1,1 0 0,0 0 1,-1 0-1,1 0 0,-1 0 1,0 0-1,0 0 1,0 0-1,-1 0 0,1 0 1,0 0-1,-1 0 0,0 0 1,0-1-1,0 1 0,0 0 1,-1 0-4,-47 85 176,44-80-164,-28 37 74,-52 100-94,76-115 2186</inkml:trace>
  <inkml:trace contextRef="#ctx0" brushRef="#br0" timeOffset="605490.799">6733 10699 14771,'-1'2'8767,"8"6"-6301,-5-7-2429,-1 0-1,1 0 1,0 0-1,-1-1 1,1 1-1,0-1 1,0 1-1,0-1 1,-1 0-1,1 0 1,0 0-1,0 0 1,0 0-1,0 0 1,-1 0-1,1 0 1,0-1 0,0 1-1,0-1 1,-1 0-1,1 1 1,0-1-1,-1 0 1,1 0-1,-1 0 1,1 0-1,-1 0 1,1 0-1,-1 0 1,0-1-1,1 1 1,-1 0-1,0-1 1,0 1-1,0-1 1,0 0-1,0 1 1,0-1-1,-1 0 1,1 1-1,-1-1 1,1-1-37,19-30 129,-1-1-1,-2-1 1,-1 0 0,-2-2-1,-1 0-128,7-17 33,-20 55-34,0-1-1,1 0 1,-1 1-1,0-1 1,1 0 0,-1 1-1,0-1 1,1 0-1,-1 0 1,0 1 0,1-1-1,-1 0 1,0 0 0,1 0-1,-1 0 1,1 0-1,-1 1 1,1-1 0,-1 0-1,0 0 1,1 0-1,-1 0 1,1 0 0,-1 0-1,0 0 1,1 0-1,-1-1 1,1 1 0,-1 0-1,1 0 1,-1 0-1,0 0 1,1-1 0,-1 1-1,0 0 1,1 0-1,-1 0 1,0-1 0,1 1-1,-1 0 1,0-1-1,1 1 1,-1 0 0,0-1-1,0 1 1,1 0-1,-1-1 1,0 1 0,0-1-1,0 1 1,0 0 0,0-1-1,1 1 1,-1-1-1,0 1 1,0 0 0,0-1-1,0 1 1,0-1 1,8 41-131,-8-37 128,22 216 72,-23-218-65,1-1-1,0 1 0,0-1 0,0 0 1,0 1-1,0-1 0,0 1 0,0-1 1,0 1-1,1-1 0,-1 1 0,0-1 1,0 1-1,0-1 0,0 1 0,1-1 1,-1 0-1,0 1 0,0-1 0,1 1 1,-1-1-1,0 0 0,1 1 0,-1-1 1,0 0-1,1 1 0,-1-1 0,0 0 1,1 0-1,-1 1 0,1-1 0,-1 0 1,1 0-1,-1 0 0,1 0 0,-1 1 1,0-1-1,1 0 0,-1 0 0,1 0 1,-1 0-1,1 0 0,-1 0 0,1 0 1,-1 0-1,1-1 0,-1 1 1,1 0-1,-1 0 0,1 0 0,-1 0 1,0-1-1,1 1 0,-1 0 0,1 0 1,-1-1-1,0 1 0,1 0 0,-1-1 1,0 1-1,1 0 0,-1-1 0,0 1 1,1 0-1,-1-1-3,19-31 171,-17 29-160,102-252 261,-104 254-274,0 0 0,0 1 1,0-1-1,0 0 0,0 1 1,0-1-1,0 0 0,0 0 1,1 1-1,-1-1 0,0 0 1,0 1-1,1-1 0,-1 0 1,0 1-1,1-1 0,-1 1 1,1-1-1,-1 1 0,1-1 1,-1 1-1,1-1 0,-1 1 1,1-1-1,0 1 0,-1 0 1,1-1-1,-1 1 0,1 0 1,0-1-1,0 1 0,-1 0 1,1 0-1,0 0 0,-1 0 1,1-1-1,0 1 0,0 0 1,-1 0-1,1 1 0,0-1 1,-1 0-1,1 0 0,0 0 0,-1 0 1,1 1-1,0-1 0,-1 0 1,1 0-1,0 1 0,-1-1 1,1 1 1,14 34-117,-10 0 137,-1 0 0,-1 0 0,-3 1 0,0-1 0,-3 8-20,6 152 216,0-176-210,4 8-1,-1-1-1,-2 2 1,-1-1-1,-1 0 1,-1 1-1,-1-1 1,-2 0 0,-1 1-1,-1-1 1,-1 0-1,-1 0 1,-2-1-1,-6 14-4,13-36 15,0-1-1,0 0 1,-1 0-1,0 0 1,1 0-1,-1 0 1,0 0 0,0 0-1,-1-1 1,1 1-1,-1-1 1,1 1-1,-1-1 1,0 0-1,0 0 1,1 0 0,-2-1-1,1 1 1,0-1-1,0 1 1,0-1-1,-1 0 1,1 0-1,0-1 1,-1 1-1,1-1 1,-1 1 0,1-1-1,-1 0 1,1 0-1,-1-1 1,1 1-1,-1-1 1,1 0-1,0 0 1,-1 0-1,1 0 1,0 0 0,0-1-1,0 0 1,0 1-1,0-1 1,0 0-1,0 0-14,-2-4 8,1 1-1,0-1 1,-1 1-1,2-1 0,-1 0 1,1-1-1,0 1 1,0-1-1,1 1 1,-1-1-1,2 0 0,-1 0 1,1 1-1,0-1 1,0-1-1,1 1 1,0 0-1,0 0 0,1 0 1,-1 0-1,3-5-7,50-141 92,87-55-1516,-117 174-176</inkml:trace>
  <inkml:trace contextRef="#ctx0" brushRef="#br0" timeOffset="606927.979">7651 10104 10858,'-18'61'13332,"-5"6"-9443,-22 73-6518,31-80 4065,10-41-1365,0-1 1,1 1-1,2 0 1,0 0-1,0 0 1,2 0-1,1 0 1,0 0 0,1-1-1,1 1 1,3 6-72,-7-24-19,0 0 1,0 0 0,1 0 0,-1 0 0,1 0-1,-1 0 1,1 0 0,-1 0 0,1 0 0,0 0-1,-1-1 1,1 1 0,0 0 0,0 0 0,-1-1-1,1 1 1,0 0 0,0-1 0,0 1 0,0-1-1,0 1 1,0-1 0,0 0 0,0 1 0,0-1-1,0 0 1,0 1 0,0-1 0,0 0 0,0 0-1,0 0 1,0 0 0,0 0 0,0 0 0,1-1-1,-1 1 1,0 0 0,0 0 0,0-1 0,0 1 0,0-1-1,0 1 1,0-1 0,-1 1 0,2-1 18,16-14-1353</inkml:trace>
  <inkml:trace contextRef="#ctx0" brushRef="#br0" timeOffset="607206.984">7988 10067 21245,'-1'13'976,"0"9"248,-2 4-344,0 12-336,-3 6-248,0 6-208,3 2-40,3-2-32,5-2-8,-3-6 8,0-4 8,-1-8 8,-1-9-32,-3-9-800,-4-7-336</inkml:trace>
  <inkml:trace contextRef="#ctx0" brushRef="#br0" timeOffset="607456.101">7829 10366 21685,'11'-1'1248,"-1"-2"392,0 0-391,6-3-353,0 0-208,7 1-408,1-1-112,8-2-104,0 4-24,2 1-1056,-1 0-601</inkml:trace>
  <inkml:trace contextRef="#ctx0" brushRef="#br0" timeOffset="607625.223">8256 9956 20324,'107'160'6335,"-98"-144"-6236,-1 0 0,0 1 1,-1-1-1,-1 1 0,-1 1 1,0-1-1,-1 1 0,-1 0 0,-1 0 1,0 0-1,-1 0 0,-1 1 0,-1-1 1,-2 13-100,1-18-33,-1-1 0,1 1 0,-2-1 0,0 0 1,0 0-1,-1 0 0,-1-1 0,0 1 0,-1-1 0,0-1 1,0 1-1,-1-1 0,0 0 0,-1-1 0,0 0 1,-1-1-1,0 0 0,0 0 0,0-1 0,-1 0 0,0-1 1,-1 0-1,-6 2 33,-8-3 1480</inkml:trace>
  <inkml:trace contextRef="#ctx0" brushRef="#br0" timeOffset="608605.403">8933 10258 19772,'0'0'1681,"0"2"-9,1-1-400,33 23-360,-11-17-231,10 0-241,6-1-80,5-2-208,-6-2-72,1-2-48,-5 0-8,-1-2 0,-1 2 8,-8-1-168,-7 1-448,-8-2-825,-9 2 825</inkml:trace>
  <inkml:trace contextRef="#ctx0" brushRef="#br0" timeOffset="608865.041">8969 10474 15723,'-1'18'2681,"1"-2"176,7-3-1409,9-3-368,6-4-136,13-4-216,6-4-95,6-10-57,0-2-72,2-5-232,-6 1-120,-4 4-24,-5 2-104,-13 6-1544</inkml:trace>
  <inkml:trace contextRef="#ctx0" brushRef="#br0" timeOffset="610460.608">9910 10050 16756,'-1'0'1031,"1"4"-212,6-3 6227,1-4-6917,-1 1 1,1-1-1,-1-1 0,0 1 1,1-1-1,-1 0 0,-1 0 1,1-1-1,-1 0 0,0 0 1,0 0-1,0-1 0,-1 1 0,1-1 1,-2 0-1,1-1 0,0 0-129,3-3 20,234-402 396,-240 411-416,21-29-28,-22 29 28,0 1 0,1-1-1,-1 1 1,0 0-1,0-1 1,1 1-1,-1-1 1,0 1-1,1 0 1,-1-1 0,0 1-1,1 0 1,-1-1-1,1 1 1,-1 0-1,1-1 1,-1 1 0,1 0-1,-1 0 1,1 0-1,-1-1 1,1 1-1,-1 0 1,1 0-1,-1 0 1,1 0 0,-1 0-1,1 0 1,-1 0-1,1 0 1,-1 0-1,1 0 1,-1 1 0,1-1-1,-1 0 1,1 0-1,-1 0 1,1 0-1,-1 1 1,1-1-1,-1 0 1,0 1 0,1-1-1,-1 0 1,1 1-1,-1-1 1,0 0-1,1 1 1,-1-1 0,0 1-1,0-1 1,1 1-1,-1-1 1,0 1-1,0-1 1,0 0-1,1 1 1,-1 0 0,0-1-1,0 1 1,0-1-1,0 1 1,-2 110-1,-3-72 2,-27 380-245,28-397-612,-1-10-806</inkml:trace>
  <inkml:trace contextRef="#ctx0" brushRef="#br0" timeOffset="610786.671">9848 10308 21173,'38'12'4019,"27"-18"-2308,-62 6-1608,422-92 1811,-180 85-1880,-243 7-99,-1 0-1,1-1 1,0 1-1,0-1 1,0 1-1,-1-1 0,1 0 1,0 1-1,-1-1 1,1 0-1,0 0 1,-1-1-1,1 1 1,-1 0-1,0 0 1,1-1-1,-1 1 1,0 0-1,0-1 1,0 0-1,0 1 0,0-1 1,0 1-1,0-1 1,-1 0-1,1 0 1,-1 0-1,1 1 1,-1-2 65,2-17-1641</inkml:trace>
  <inkml:trace contextRef="#ctx0" brushRef="#br0" timeOffset="611286.96">10044 10575 18164,'-3'-2'7209,"-11"22"-6546,-75 174 173,63-135-792,-4-2 0,-2-2 0,-2 0 0,-25 28-44,58-82 1,-1 2 6,-1 1-1,1-1 1,-1 1-1,0-1 1,0 0-1,0 0 1,0 0-1,-1 0 1,1-1-1,-1 1 1,0-1-1,0 0 1,0 0-1,0-1 1,0 1-1,0-1 1,0 0-1,0 0 0,-1 0-6,3-3-55,0-1-1,0 1 0,0-1 0,1 0 0,-1 0 0,1 0 0,-1 0 0,1 0 0,0 0 0,0 0 0,1 0 0,-1 0 1,1 0-1,-1-1 0,1 1 0,0 0 0,0 0 0,1-1 0,-1 1 0,1 0 0,-1 0 0,1 0 0,0 0 0,0-1 0,1 1 1,-1 1-1,0-1 0,1 0 0,1-2 56,12-33-1402</inkml:trace>
  <inkml:trace contextRef="#ctx0" brushRef="#br0" timeOffset="611521.555">10038 10585 16179,'24'7'6580,"-8"11"-3522,4 62-2114,-19-72-542,37 315 142,-35-241-1280,-10-80-762,-5-8-1226</inkml:trace>
  <inkml:trace contextRef="#ctx0" brushRef="#br0" timeOffset="611706.274">9829 10874 20916,'0'0'1305,"0"0"303,15 13-376,8-5-487,5-1-201,6-3-184,2-1-80,-1-4-168,2-2-48,-2-9-24,-3-2-392,-4-8-1065,-4-2 1201</inkml:trace>
  <inkml:trace contextRef="#ctx0" brushRef="#br0" timeOffset="611971.579">10393 10547 20428,'1'0'150,"0"-1"0,0 1 1,1 0-1,-1 0 0,0-1 0,0 1 0,0 0 0,1 0 0,-1 0 0,0 0 0,0 0 0,1 0 0,-1 1 0,0-1 0,0 0 0,0 1 0,1-1 1,-1 1-1,0-1 0,0 1 0,0-1 0,0 1 0,0 0 0,0-1 0,0 1 0,0 0 0,0 0 0,-1 0 0,1 0 0,0 0 0,0 0 0,-1 0 1,1 1-151,10 68 1014,-11-62-861,1 43-69,-2 0 0,-2 0 0,-3-1 0,-2 1 0,-2-1 0,-16 47-84,19-67 306,37-41 549,-15 3-895,1-1 0,0 2 1,1 0-1,0 1 1,0 1-1,0 0 0,13-1 40,5 1-1449</inkml:trace>
  <inkml:trace contextRef="#ctx0" brushRef="#br0" timeOffset="612732.702">11365 9777 15843,'0'-2'6844,"5"8"-4863,-2 8-1671,0 0-1,0-1 1,-2 1 0,0 0 0,0 0-1,-1 0 1,-1 0 0,-1 5-310,1 15 271,-8 399 942,-9-284-1141,18-149-79,0 1 0,0 0-1,0-1 1,-1 1 0,1 0-1,0-1 1,-1 1 0,1-1 0,-1 1-1,1 0 1,-1-1 0,1 1-1,-1-1 1,1 1 0,-1-1 0,1 0-1,-1 1 1,1-1 0,-1 0 0,0 1-1,1-1 1,-1 0 0,0 0-1,1 1 1,-1-1 0,0 0 0,0 0-1,1 0 1,-1 0 0,0 0-1,1 0 1,-1 0 0,0 0 0,1 0-1,-1 0 1,0 0 0,0-1-1,1 1 1,-1 0 0,0-1 0,1 1-1,-1 0 1,1-1 0,-1 1-1,0 0 1,1-1 0,-1 1 0,1-1-1,-1 1 1,1-1 0,0 1 0,-1-1-1,1 0 1,-1 1 0,1-1-1,0 0 1,-1 1 0,1-1 0,0 0-1,0 1 1,0-1 7,-13-23 1340</inkml:trace>
  <inkml:trace contextRef="#ctx0" brushRef="#br0" timeOffset="613057.938">11059 9939 20332,'0'0'1663,"-1"-2"3688,14-9-4002,58-14-963,317 13-1440,-388 12-551</inkml:trace>
  <inkml:trace contextRef="#ctx0" brushRef="#br0" timeOffset="613743.737">11121 10269 15179,'0'0'4721,"0"0"-96,0 0-3160,0 1-177,0 0-672,25 10-184,0-11-112,3 0-80,11 0-64,0-2-48,2 1-64,-1-2-32,-4-2-24,1 3 8,-9 0 32,-5-1-40,-7 2-368,-1-2-728</inkml:trace>
  <inkml:trace contextRef="#ctx0" brushRef="#br0" timeOffset="614301.653">12000 9613 22189,'-2'-13'4358,"-12"30"-2802,10-10-1530,-21 31 18,2 1-1,2 1 0,2 1 0,1 0 1,2 2-1,0 8-43,9-26 5,1-1 1,1 1-1,1 0 1,2 1-1,0-1 0,2 0 1,1 1-1,1-1 1,0 0-1,3 0 1,0 0-1,7 20-5,-9-38-35,0 0 0,1-1 0,0 1 0,0-1 1,0 1-1,1-1 0,0-1 0,0 1 0,1-1 0,-1 0 0,1 0 0,0 0 0,1-1 0,-1 0 1,1 0-1,0-1 0,0 1 0,0-2 0,0 1 0,0-1 0,1 0 0,-1 0 0,1-1 0,-1 0 0,1-1 1,-1 1-1,1-2 0,0 1 0,2-1 35,18-7-1636</inkml:trace>
  <inkml:trace contextRef="#ctx0" brushRef="#br0" timeOffset="617359.296">12266 9958 7482,'135'-370'19843,"-134"369"-19173,9 52-99,-16 94-507,-6 0 0,-9 18-64,15-75 97,6-85 45,12-20 413,61-148 95,-61 142-809,0 1 0,1 0 0,1 1 0,1 1 0,1 0 0,1 1 0,1 0 0,18-14 159,-35 32-1700</inkml:trace>
  <inkml:trace contextRef="#ctx0" brushRef="#br0" timeOffset="617546.705">12515 9939 21509,'8'5'1336,"5"6"376,3 0-407,3 7-513,1 2-304,-2 5-248,-2-2-72,0 4-136,0-5 32,-1-5-376,-2-4-816</inkml:trace>
  <inkml:trace contextRef="#ctx0" brushRef="#br0" timeOffset="618213.02">13061 9937 20468,'0'0'120,"0"-1"-1,0 1 0,1-1 1,-1 1-1,0-1 0,0 1 0,0-1 1,0 1-1,0-1 0,1 1 0,-1-1 1,0 1-1,0-1 0,1 1 1,-1-1-1,0 1 0,1 0 0,-1-1 1,0 1-1,1-1 0,-1 1 1,1 0-1,-1-1 0,0 1 0,1 0 1,-1 0-1,1 0 0,-1-1 1,1 1-1,-1 0 0,1 0 0,-1 0 1,1 0-1,-1 0 0,1 0 1,-1 0-1,1 0 0,-1 0 0,1 0 1,0 0-1,-1 0 0,1 0 1,-1 0-1,1 0 0,-1 1 0,1-1 1,-1 0-1,0 0 0,1 0 1,-1 1-1,1-1 0,-1 0 0,1 1 1,-1-1-1,0 1 0,1-1 1,-1 0-1,0 1 0,1-1 0,-1 1 1,0-1-120,5 20 388,9 228 119,-14-155-444,-2-38 83,-9-67-285,4-11 1051</inkml:trace>
  <inkml:trace contextRef="#ctx0" brushRef="#br0" timeOffset="619240.837">13609 9609 18820,'30'19'5444,"-31"23"-4089,-7-19-1302,-1-1 0,-1 0 1,-1 0-1,-1-1 0,0 0 1,-2-1-1,-9 10-53,3-2 50,2-2-26,-11 14 6,1 2 0,2 0 1,2 2-1,-13 34-30,36-76-12,0-18-1171,4-10-564</inkml:trace>
  <inkml:trace contextRef="#ctx0" brushRef="#br0" timeOffset="619517.823">13640 9617 21525,'0'0'1341,"4"9"2160,40 72-3125,-3 3 0,-4 1 0,1 18-376,-30-88-1409,-4-15-48</inkml:trace>
  <inkml:trace contextRef="#ctx0" brushRef="#br0" timeOffset="619769.962">13555 9871 19972,'0'11'1433,"4"-1"55,2 0-272,12-4-280,3 0-183,4-5-105,2-1-48,0-4-240,-2-2-152,7-1-128,0-1-352,-1-3-2145</inkml:trace>
  <inkml:trace contextRef="#ctx0" brushRef="#br0" timeOffset="620066.675">14003 9464 19460,'4'82'7194,"-5"63"-6957,-38 6 705,39-150-919,0 1 1,0-1-1,0 0 1,0 1-1,0-1 1,1 1-1,-1-1 1,0 0-1,1 1 1,-1-1-1,1 0 1,-1 1-1,1-1 1,0 0-1,0 0 1,-1 1-1,1-1 1,0 0-1,0 0 1,0 0-1,0 0 1,0 0-1,0 0 1,1-1-1,-1 1 1,0 0-1,0-1 1,1 1-1,-1 0 1,0-1 0,1 0-1,-1 1 1,0-1-1,1 0 1,-1 0-1,1 1 1,-1-1-1,1 0 1,-1 0-24,63-3 95,-59 2-79,17-2-96,0-1 1,0-1-1,-1 0 1,0-2-1,0-1 0,-1 0 1,0-2-1,0 0 1,-1-1-1,0-1 1,-1-1-1,5-5 80,-10 7-1468</inkml:trace>
  <inkml:trace contextRef="#ctx0" brushRef="#br0" timeOffset="620408.803">14485 9285 22517,'1'-1'130,"0"0"-1,0 1 1,0-1 0,0 0 0,0 1-1,0-1 1,0 1 0,0 0 0,0-1-1,0 1 1,1 0 0,-1 0 0,0 0-1,0 0 1,0 0 0,1 0 0,-1 0-1,0 0 1,0 0 0,0 0 0,0 1-1,1-1 1,-1 0 0,0 1 0,0-1-1,0 1 1,0-1 0,0 1 0,0 0-1,0 0 1,0-1 0,0 1-1,-1 0 1,1 0 0,0 0 0,0 0-1,-1 0 1,1 0 0,0 0 0,-1 0-1,1 0 1,-1 0 0,1 0-130,29 54-241,-29-52 400,12 26-207,-2 0-1,0 1 1,-2 0-1,-2 0 1,-1 1-1,-1 0 1,-1 0 0,-2 0-1,-1 0 1,-1 0-1,-2 1 1,-2-1-1,0 0 1,-2-1-1,-1 1 1,-2-1 0,-1 0-1,-1-1 1,-1 0-1,-2-1 1,-1-1-1,-6 7 49,-22 21-1231</inkml:trace>
  <inkml:trace contextRef="#ctx0" brushRef="#br0" timeOffset="622161.896">10842 9556 14771,'0'0'2130,"0"0"1189,12-1-1636,93-48 621,119-155-1250,-191 173-1046,1 2-1,1 1 0,2 1 0,1 3 0,0 1 1,2 1-1,1 3 0,0 1 0,1 2 0,6 0-7,497-219 905,-521 227-867,0 0 1,0 2 0,1 1 0,0 1-1,0 0 1,0 3 0,2 0-39,-17 1 23,0 0 1,0 1 0,0 0 0,-1 1 0,1 0-1,0 0 1,-1 1 0,0 1 0,0-1-1,0 2 1,0-1 0,0 1 0,-1 0 0,0 1-1,0 0 1,0 0 0,-1 1 0,0 0-1,2 3-23,80 109 254,71 75-103,-136-164 213,-23-29-231,-4 2-1164,2-3-563</inkml:trace>
  <inkml:trace contextRef="#ctx0" brushRef="#br0" timeOffset="622596.043">12556 9172 21397,'0'0'982,"3"7"964,159 227 697,-159-228-2608,-3-4 11,1 1 0,-1-1 0,1 0 1,-1 0-1,1 0 0,0 0 1,0 0-1,0 0 0,0 0 1,0 0-1,0 0 0,0-1 1,1 1-1,-1 0 0,1-1 1,-1 1-1,1-1 0,0 1 1,-1-1-1,1 0 0,0 0 0,0 0 1,0 0-1,0 0 0,0 0 1,0 0-1,0-1 0,0 1 1,0-1-1,1 1 0,-1-1 1,0 0-1,0 0 0,0 0 1,0 0-1,1 0 0,-1-1 1,0 1-1,0-1-46,75-124 1013,-43 55-1085,-3-2 0,-3-1 0,0-10 72,-24 64-1871,-5 7-2715</inkml:trace>
  <inkml:trace contextRef="#ctx0" brushRef="#br0" timeOffset="623591.548">11096 9441 9034,'0'0'1487,"0"0"1288,4-4 682,71-86 1676,0-1-4363,19-2-681,4 4 0,4 5 0,3 4 0,4 5 0,77-39-89,-47 40 102,3 7 0,104-33-102,-79 33 101,-103 38 107,0 3-1,2 3 1,1 3-1,1 2 1,0 4-1,1 2 1,0 4-1,1 3 1,0 2-1,43 6-207,-69 2 10,-1 2-1,0 1 1,0 3-1,33 13-9,-64-20 71,0 1-1,0 0 1,-1 1 0,0 0-1,0 1 1,0 1 0,-1-1-1,0 2 1,0-1 0,-1 1-1,0 1 1,-1 0 0,0 0-1,-1 0 1,0 1 0,0 0-1,-1 1 1,3 8-71,18 56 764,-16-40-691,1-1-1,2-1 1,2-1 0,14 24-73,8 1 119,-37-56-273,-1-2-605,0 0-511</inkml:trace>
  <inkml:trace contextRef="#ctx0" brushRef="#br0" timeOffset="623917.459">13685 8828 17404,'24'64'4381,"34"27"-2119,-27-45-1577,-26-38-577,1 3 28,0 0-1,1 0 1,1-1-1,0 0 1,0 0-1,1-1 1,0 0-1,1-1 1,0 0-1,0 0 1,1-1-136,-8-6 74,0-1-1,0 0 1,0 0 0,0 0-1,0-1 1,0 1 0,0-1-1,-1 1 1,1-1 0,0 0-1,0 0 1,-1-1 0,1 1-1,0 0 1,-1-1 0,1 1-1,-1-1 1,0 0 0,0 0-1,1 0 1,-1 0 0,0 0-1,-1-1 1,1 1 0,0-1-1,-1 1 1,1-1 0,-1 1-1,0-1 1,0 0-74,2-2 33,180-291 491,-161 263-880,-8 5-676</inkml:trace>
  <inkml:trace contextRef="#ctx0" brushRef="#br0" timeOffset="624602.829">15140 9677 22181,'0'0'1304,"0"0"376,18-6-959,1 8-185,11 5-360,4-1-80,5 4-56,4 1-24,-2-1 16,1 1 16,-9 3-672,-3-3-313,-20 1-1039</inkml:trace>
  <inkml:trace contextRef="#ctx0" brushRef="#br0" timeOffset="624864.901">15166 9867 18452,'0'9'1448,"6"-3"553,7-5-833,8-4-88,8-8-88,13-10-215,8-2-121,7-2-288,1 3-144,-5 10-64,0 9-648</inkml:trace>
  <inkml:trace contextRef="#ctx0" brushRef="#br0" timeOffset="626786.797">16064 9280 19316,'40'-86'7931,"-39"84"-7325,-1 2-236,0 0-192,1 124 23,-6-47-141,9 240-117,-4-315-206,-29-34-2910,19 8 3145</inkml:trace>
  <inkml:trace contextRef="#ctx0" brushRef="#br0" timeOffset="627070.966">15822 9355 18940,'0'0'1914,"0"0"25,3-6 1684,2 2-3515,1 0 0,0 0 0,1 0 0,-1 1 0,0 0 0,1 0 0,0 1 0,0 0 0,0 0 1,0 1-1,0-1 0,0 1 0,0 1 0,0 0 0,6 0-108,25-4 98,37-9-54,-2-1-190,1 4 0,0 3 0,2 3 146,-48 7-2705,-20 1 714</inkml:trace>
  <inkml:trace contextRef="#ctx0" brushRef="#br0" timeOffset="627071.966">15866 9589 21245,'0'0'1448,"1"0"352,28 6-608,-8-2-215,5 1-257,5-3-160,5-2-144,4 0-72,1-7-144,-5-3-48,2-3-64,-4-2-48,-1-1 16,1 2-24,-2 3-408,1 3-760</inkml:trace>
  <inkml:trace contextRef="#ctx0" brushRef="#br0" timeOffset="628264.061">16777 9082 9818,'34'-69'8714,"-3"5"-2086,-29 61-5810,-2 3-245,-6 2-541,0 1 0,0-1 0,0 1 1,0 0-1,1 1 0,-1-1 0,1 1 0,0 1 0,0-1 1,1 0-1,-1 1 0,1 0 0,0 0 0,0 1 0,1-1 1,-1 1-1,1-1 0,0 1 0,1 0 0,-1 0 0,1 0 1,-1 6-33,-5 7 54,-4 4-44,2-1 0,0 1 0,1 1 0,2-1 1,1 1-1,0 1 0,2-1 0,1 1 0,0 0 0,2 0 1,1 0-1,1 0 0,2-1 0,0 1 0,1 0 1,2-1-1,7 23-10,0-15-78,1 0 0,1-2 0,2 0-1,0 0 1,3-2 0,0 0 0,3 0 78,-3-5-1021</inkml:trace>
  <inkml:trace contextRef="#ctx0" brushRef="#br0" timeOffset="628900.85">17361 8562 21525,'0'31'4733,"-6"42"-5025,3-40 613,-36 385-37,50-357 400,-9-60-640,0-1 0,0 0 0,0 0-1,-1 0 1,1 0 0,0 0 0,0-1-1,0 1 1,0 0 0,0-1 0,-1 0 0,1 1-1,0-1 1,-1 0 0,1 0 0,0 0-1,-1 0 1,1 0 0,-1 0 0,1 0 0,-1-1-1,0 1 1,1 0 0,-1-1 0,1-1-44,-2 3 11,32-34 232,-2-1 0,-1-2 1,-3-1-1,22-39-243,-27 43 51,119-172-519,-132 197-971</inkml:trace>
  <inkml:trace contextRef="#ctx0" brushRef="#br0" timeOffset="629163.909">17575 8955 20828,'16'7'1721,"-1"2"295,4 1-751,-2 3-177,7 5-592,1 1-224,2 0-184,2 0-56,-2 1 56,-1-1-56,-7 1-1224,-1-1-209</inkml:trace>
  <inkml:trace contextRef="#ctx0" brushRef="#br0" timeOffset="630675.859">17188 9508 12931,'0'0'5810,"0"0"-755,0 0-3007,2 2-1169,4 3-840,0-1-1,0 0 1,1-1-1,0 0 1,-1 0 0,1 0-1,1-1 1,-1 0-1,0 0 1,0 0 0,1-1-1,-1-1 1,1 1 0,-1-1-1,1 0 1,-1-1-1,1 0 1,6-1-39,-12 2 9,44-6 40,1-2 0,-1-1 0,-1-3 0,0-2 0,0-1 0,-1-3 1,-2-1-1,0-3 0,10-7-49,102-39 75,-146 65-75,-1 1 0,1 0 0,0 1-1,0 0 1,-1 0 0,1 0-1,0 1 1,0 1 0,0-1 0,0 1-1,-1 0 1,1 1 0,0 0 0,-1 0-1,1 1 1,-1 0 0,0 0 0,0 0-1,6 5 1,-11-7-176,-2-1-491,0 0-527</inkml:trace>
  <inkml:trace contextRef="#ctx0" brushRef="#br0" timeOffset="631267.013">17539 9664 11466,'11'-49'12687,"-11"47"-11058,0 2-351,0 4-559,-6 37-627,-1 0 0,-2 0 0,-2-1 0,-2-1 0,-2 0 0,-1-1 0,-2 0 0,-4 3-92,-98 172-300,98-195-2784,19-27 1326</inkml:trace>
  <inkml:trace contextRef="#ctx0" brushRef="#br0" timeOffset="631536.8">17587 9648 17900,'1'-1'131,"0"1"1,0-1 0,0 1-1,0-1 1,0 1 0,0 0-1,1-1 1,-1 1-1,0 0 1,0 0 0,0-1-1,1 1 1,-1 0 0,0 0-1,0 1 1,0-1-1,1 0 1,-1 0 0,0 0-1,0 1 1,0-1 0,0 1-1,0-1 1,0 1-1,1-1 1,-1 1 0,0 0-1,-1-1 1,1 1 0,0 0-1,0 0 1,0 0-1,0 0 1,-1 0 0,1-1-1,0 1 1,-1 1 0,1-1-1,0 0 1,-1 0-1,0 0 1,1 0 0,-1 0-1,0 0 1,1 1 0,-1-1-1,0 0 1,0 0-1,0 0 1,0 1 0,0-1-1,0 0 1,-1 1-132,100 405 2707,-93-377-3535,-6-29-402</inkml:trace>
  <inkml:trace contextRef="#ctx0" brushRef="#br0" timeOffset="631732.839">17390 9940 22837,'0'0'1248,"0"0"224,1-1-295,33-20-489,-11 14-312,3 1-136,4 3-40,-1 2-120,7-2-56,4 1 80,1-1-136,2-1-1056,-3-3-713</inkml:trace>
  <inkml:trace contextRef="#ctx0" brushRef="#br0" timeOffset="631996.058">17972 9542 21813,'-10'171'4685,"-28"81"-4279,33-225-179,-1 60 396,7-86-595,1 0 0,-1 0 0,1 0 0,-1 0 0,1 0 0,-1 0 0,1 0 0,0-1 0,-1 1 0,1-1 0,0 1 0,0-1 0,-1 0 0,1 0 0,0 0 0,0 0 0,-1 0 0,1 0 0,0 0 0,0-1-1,-1 1 1,1 0 0,0-1 0,0 0 0,-1 1 0,1-1 0,-1 0 0,1 0-28,2 0 37,28-11-77,-1-2 1,-1-1-1,0-1 0,-1-2 1,-1 0-1,0-2 0,-2-1 1,14-15 39,-19 19-2339</inkml:trace>
  <inkml:trace contextRef="#ctx0" brushRef="#br0" timeOffset="633350.085">18857 9333 22485,'0'0'1560,"0"0"657,0 0-1225,4 14-416,1 8-480,-1 5-64,3 3-16,2 5 0,-2 0 8,-1-1-8,2-1-8,-1 0 16,0-6-16,-1-2 0,1-6-56,-2-4-456,-4-7-16</inkml:trace>
  <inkml:trace contextRef="#ctx0" brushRef="#br0" timeOffset="634351.558">19280 9060 18428,'0'1'-162,"9"2"9146,1-11-8867,-1-1 0,0 0 1,0 0-1,-1-1 0,0-1 0,-1 1 1,0-1-1,-1 0 0,0-1 0,0 1 1,-2-1-1,1 0 0,0-5-117,1 2 49,20-43 36,-3-1 0,-3-1 0,-2-1 0,-3-1 0,-2 0 0,-1-18-85,-12 81-2,0-1 0,0 0-1,1 0 1,-1 0 0,0 0 0,1 0 0,-1 1 0,0-1 0,0 0-1,1 0 1,-1 0 0,0 0 0,1 0 0,-1 0 0,0 0-1,0 0 1,1 0 0,-1 0 0,0 0 0,1 0 0,-1 0 0,0-1-1,0 1 1,1 0 0,-1 0 0,0 0 0,1 0 0,-1 0-1,0-1 1,0 1 0,0 0 0,1 0 0,-1 0 0,0-1 2,10 43-39,3 122 46,-13-130-2,1 1 0,2-1 1,1 0-1,2 0 0,1 0 1,1-1-1,3 0 0,9 22-5,26 30-326,-45-83-385,-5-6-588,-13-18-331,-3-3 971</inkml:trace>
  <inkml:trace contextRef="#ctx0" brushRef="#br0" timeOffset="634529.522">19380 8904 18780,'10'10'1456,"0"0"425,5-6-545,2-4-176,2-8-168,10-10-231,0-4-81,8-3-328,-1 2-80,-3-2-736,0 0-872</inkml:trace>
  <inkml:trace contextRef="#ctx0" brushRef="#br0" timeOffset="634810.766">19867 8315 21469,'0'0'1328,"0"5"208,-21 464 545,20-467-2054,1-1-1,0 1 1,-1-1 0,1 1 0,0 0 0,0-1 0,0 1 0,0-1 0,0 1 0,0 0 0,0-1 0,1 1 0,-1 0-1,1-1 1,-1 1 0,1-1 0,-1 1 0,1-1 0,0 0 0,0 1 0,0-1 0,0 1 0,0-1 0,0 0 0,0 0-1,0 0 1,0 0 0,1 0 0,-1 0 0,0 0 0,1 0 0,-1 0 0,1 0 0,-1-1 0,1 1 0,-1-1 0,1 1-1,-1-1 1,1 0 0,0 1 0,-1-1 0,1 0 0,-1 0 0,1 0 0,0 0 0,-1 0 0,1-1 0,0 1 0,0-1-27,20-7 45,0-2 0,-1-1 0,0 0 0,-1-2 0,-1 0 0,0-1 0,0-1 0,-2-1 0,12-12-45,1 0 1444</inkml:trace>
  <inkml:trace contextRef="#ctx0" brushRef="#br0" timeOffset="635292.129">19403 9197 19780,'0'0'1862,"0"0"1373,4 6-1866,2-4-1260,0 0 1,0 0-1,0 0 1,0-1 0,1 1-1,-1-1 1,0-1 0,1 0-1,-1 1 1,0-2-1,1 1 1,-1-1 0,0 0-1,0 0 1,1-1 0,-1 0-1,0 0 1,-1 0-1,1-1 1,4-2-110,42-16 324,-1-3-1,-1-2 1,32-23-324,-50 27 21,1 2-1,1 1 0,0 2 1,2 2-1,0 0 1,0 3-1,1 1 1,1 2-1,0 1-20,29 10-556,-40 5-2958,-25-7 356</inkml:trace>
  <inkml:trace contextRef="#ctx0" brushRef="#br0" timeOffset="635667.418">19688 9283 15035,'0'0'3309,"0"0"74,2 5-219,-1 3-3048,0 0 1,0 0-1,0 0 1,-1 0 0,0 0-1,-1 0 1,0 0 0,0 0-1,-1 0 1,0-1-1,0 1 1,0 0 0,-1-1-1,0 0 1,-2 2-117,-3 15 86,-121 288 70,85-252-1139,43-61 841,-1 1 0,1-1 0,0-1 0,0 1 0,0 0 0,0 0 0,0 0 0,0 0 0,1-1 0,-1 1 0,0 0-1,1-1 1,-1 1 0,1-1 0,-1 1 0,1-1 0,0 1 0,-1-1 0,1 1 0,0-1 0,0 1 0,0-1 0,0 1 0,0-1 0,1 1 0,-1-1 0,0 1 0,1-1 0,-1 1 0,1 0 0,-1-1 0,2 0 142,6-39-2702</inkml:trace>
  <inkml:trace contextRef="#ctx0" brushRef="#br0" timeOffset="635954.071">19655 9257 14099,'13'5'6278,"-4"6"-3297,8 39-2317,-15-41 14,18 79 288,-16-61-823,1-1 1,2 0-1,0 0 0,1-1 0,2 0 0,1 0 1,0-1-1,2-1 0,15 22-143,-18-34 35,-8-9-2,-2-2-216,0 0-469,0-4 248,-1-18 1898</inkml:trace>
  <inkml:trace contextRef="#ctx0" brushRef="#br0" timeOffset="636210.13">19616 9562 16684,'-3'6'2896,"2"0"353,2-2-1513,5-2-616,4-2-183,8-8-185,1-1-168,8-8-120,3-4-128,0 0-184,2-1-88,1 4-32,-3 4-120,1 6-1176,-2 0-673</inkml:trace>
  <inkml:trace contextRef="#ctx0" brushRef="#br0" timeOffset="636460.188">20070 9182 23693,'11'182'3023,"-39"9"-2835,24-185-58,4-5-110,-1-1 1,1 0-1,-1 0 1,1 1-1,0-1 1,-1 1-1,1-1 1,0 0-1,-1 1 1,1-1-1,0 1 1,0-1 0,-1 1-1,1-1 1,0 0-1,0 1 1,0-1-1,0 1 1,0-1-1,-1 1 1,1 0-1,0-1 1,0 1-1,0-1 1,0 1-1,1-1 1,-1 1-1,0-1 1,0 1-1,0-1 1,0 1-1,0-1 1,1 0-1,-1 1 1,0-1-1,0 1 1,1-1-1,-1 1 1,0-1-1,1 0 1,-1 1-1,0-1 1,1 1-1,-1-1 1,1 0-1,-1 0 1,0 1-1,1-1 1,-1 0-1,1 0-20,6 2 14,0-1 0,0-1 0,0 1 0,0-1 0,0-1 0,0 1 0,1-1-1,-1 0 1,-1-1 0,1 1 0,0-1 0,5-3-14,130-71-483,-113 49 1130</inkml:trace>
  <inkml:trace contextRef="#ctx0" brushRef="#br0" timeOffset="636862.49">20553 8264 22085,'39'13'3767,"14"30"-3190,-42-33-374,7 6-140,-1 0-1,-1 2 0,0 0 1,-1 1-1,-1 0 1,-1 1-1,-1 0 0,-1 1 1,0 1-1,-2 0 0,-1 0 1,0 1-1,3 19-62,-3-4 22,-2 0-1,-2 0 0,-1 0 1,-2 1-1,-2-1 1,-1 0-1,-2 0 1,-2 0-1,-1 0 0,-2-1 1,-1 0-1,-2 0 1,-2-1-1,-1-1 1,-19 30-22,-5-9-1551</inkml:trace>
  <inkml:trace contextRef="#ctx0" brushRef="#br0" timeOffset="637534.081">19435 7302 21789,'4'16'608,"1"15"40,1 7-296,4 19-192,2 7-56,-2 8-16,4 1-24,-2-5-24,0-5-8,1-13 0,-1-8 8,-2-13 48,-3-7-232,-5-13-904</inkml:trace>
  <inkml:trace contextRef="#ctx0" brushRef="#br0" timeOffset="637794.211">19328 7962 17684,'2'14'490,"1"-1"0,0 0 0,0 1 0,2-1 0,-1-1 0,2 1 0,-1-1 0,2 0 0,0 0 0,0 0 0,1-1 0,0 0 0,1-1 0,0 0 0,1 0 0,9 6-490,-15-14 86,0-1 0,0 0 0,0 0 0,0 0-1,0 0 1,0-1 0,0 1 0,0-1 0,0 0 0,0-1 0,0 1-1,0-1 1,0 1 0,0-1 0,-1 0 0,1-1 0,0 1-1,0-1 1,-1 1 0,1-1 0,-1 0 0,1-1 0,-1 1 0,0-1-1,0 1 1,0-1 0,0 0 0,0 0 0,-1 0 0,2-2-86,70-107 1058,-70 106-1036,25-51-189,-2-1 1,-2-2-1,-3 0 1,-3-1-1,10-55 167,-23 84-1429</inkml:trace>
  <inkml:trace contextRef="#ctx0" brushRef="#br0" timeOffset="638431.899">18888 7226 15395,'20'22'6469,"9"-35"-3865,-12-7-2181,-2 0-1,-1-1 1,-1-1-1,0 0 1,-2-1 0,0-1-423,6-10 234,33-63 29,-3-3-1,-5-1 1,-5-2 0,16-75-263,-39 118 88,-13 57-92,7 60-40,-8 88 37,-2-113-10,1 1 1,1 0-1,2 0 0,2 0 1,1 0-1,8 30 17,-3-33-416</inkml:trace>
  <inkml:trace contextRef="#ctx0" brushRef="#br0" timeOffset="647394.64">17368 8321 10442,'-57'-85'10093,"53"85"-10014,0 0 0,0 0 0,1 1 0,-1-1 0,0 1 0,0 0 0,1 0 0,-1 0 0,0 0 0,1 1 0,0 0 0,-1-1 0,1 1 0,0 1 0,0-1 0,0 0 0,0 1 0,0-1 0,0 1 0,1 0 0,-1 0 0,1 0 0,0 0 1,0 0-1,-1 2-79,3-4 19,-15 22 41,1 0 0,1 0 1,1 2-1,2-1 0,0 2 0,1-1 0,-4 25-60,1-9 46,-5 14-24,2 0 0,3 1-1,2 0 1,2 1 0,3 0 0,3 0 0,2 0 0,6 47-22,27 82-5,9 0 0,7-3 0,33 70 5,-31-94 0,-13-28 30,-20-62 19,3-1-1,3-2 1,27 53-49,-45-102 13,1-1-1,1 0 1,0 0-1,1 0 1,1-1-1,0 0 1,1-1 0,1 0-1,0-1 1,1 0-1,0-1 1,1-1-1,0 0 1,1 0 0,0-2-1,0 0 1,1-1-1,1 0 1,-1-1-1,1-1 1,12 3-13,-13-8 6,-1 0-1,0 0 1,1-2 0,-1 0-1,0 0 1,1-1 0,-1-1-1,0-1 1,0 0 0,-1-1-1,1-1 1,-1 0-1,0-1 1,-1 0 0,0-1-1,0-1 1,0 0 0,-1 0-1,-1-1 1,0-1 0,0 0-1,-1-1 1,0 0 0,-1 0-1,0-1 1,-1 0-1,-1 0 1,0-1 0,-1 0-1,0-2-5,24-78 20,-4-2 0,-5-1 0,9-95-20,-21 63 32,-5 0-1,-7 0 0,-4 1 1,-7 0-1,-5 0 0,-35-123-31,21 108 444,-6 2-1,-35-77-443,67 199 169,0 0-1,-1 0 0,-1 1 0,0 0 1,-2 1-1,0 0 0,-1 1 0,0 0 1,-1 0-1,-1 2 0,-1 0 0,-13-10-168,-56-26 194,36 23 850</inkml:trace>
  <inkml:trace contextRef="#ctx0" brushRef="#br0" timeOffset="648792.92">17178 8255 9666,'0'1'-932,"2"4"2024,7-15 10368,-6 1-11228,0 0 1,-1-1-1,0 1 0,-1 0 1,0-1-1,0 1 1,-1-1-1,-1 1 0,1-1 1,-1 1-1,-1 0 0,-1-5-232,-6-11 155,-2 0 0,-1 1 0,-1 0 0,-1 1-1,-1 1 1,0 0 0,-2 1 0,-1 1 0,0 0-1,-2 1 1,0 1 0,-1 1 0,0 1-1,-2 1 1,0 1 0,-23-11-155,6 8 112,-1 1-1,0 2 1,-1 2-1,0 2 1,-34-4-112,-105-28 194,131 27-186,-1 3 0,-1 2-1,1 2 1,-1 3 0,-47 1-8,5 3 18,0-4 0,1-4 1,-1-5-19,19 0 7,-83-16-27,-1 7 1,-69 2 19,96 16-32,0-6 1,-110-24 31,156 16-84,20 2 1,-1 3 0,0 3 0,-1 3 0,0 3 0,0 3 0,-48 6 83,-321 54 54,-135-86 58,422 38-22,0 6 0,-70 20-90,177-28 33,3-2-14,-40 6-16,0 4-1,2 3 1,0 4-1,-13 8-2,70-23-15,6 0 23,-2-1-1,1 0 1,-1-2 0,1 0-1,-2 0 1,1-2-1,0 0 1,-1-1-1,1-1 1,-1 0-1,1-2-7,-82-14-505,97 15-455,2 0-540,0 1-790</inkml:trace>
  <inkml:trace contextRef="#ctx0" brushRef="#br0" timeOffset="649480.843">11786 7856 9498,'1'22'1325,"-1"-20"-1016,0 0-1,0-1 0,0 1 1,0 0-1,0-1 1,0 1-1,0 0 1,0-1-1,1 1 1,-1 0-1,1-1 1,-1 1-1,1 0 1,0-1-1,-1 1 1,1-1-1,0 1 1,0-1-1,0 0 1,0 1-1,0-1 1,0 0-1,1 0 1,-1 0-1,0 0 1,1 0-1,0 1-308,9 5 2314,-20-8 328,-23-10-1302,-168-121 150,183 122-1406,0 0 0,1-1 0,0-1 0,1-1 0,0 0 0,1-1 0,-12-15-84,22 24 6,3 5-10,0-1 1,0 1-1,0 0 0,0-1 1,0 1-1,0-1 1,0 0-1,0 1 0,0-1 1,0 0-1,0 1 1,1-1-1,-1 0 1,0 0-1,0 0 0,1 0 1,-1 0-1,1 0 1,-1 0-1,1 0 1,-1 0-1,1 0 0,0 0 1,-1 0-1,1 0 1,0 0-1,0 0 0,0 0 1,0 0-1,0 0 1,0-1-1,0 1 1,0 0-1,0 0 0,0 0 1,1 0-1,-1 0 1,0 0-1,1 0 1,-1 0-1,1 0 0,-1 0 1,1 0-1,0 0 1,-1 0-1,1 0 0,0 1 1,0-1-1,-1 0 1,1 0-1,0 1 1,0-1-1,0 0 0,0 1 1,0-1-1,0 1 1,0 0-1,0-1 1,0 1-1,0 0 0,0-1 1,1 1 3,183-95-183,-131 69 167,-12 8-34,-2-3 0,-1-1 0,0-2 0,7-8 50,-12 3-545</inkml:trace>
  <inkml:trace contextRef="#ctx0" brushRef="#br0" timeOffset="651940.943">17396 7912 14915,'2'6'1060,"-1"-3"-635,0 1 0,0-1-1,1 1 1,-1-1 0,1 0 0,-1 0-1,1 1 1,0-1 0,1-1 0,-1 1-1,0 0 1,1 0 0,0-1-1,-1 1 1,1-1 0,0 0 0,0 0-1,0 0 1,1-1 0,-1 1 0,2 0-425,-3-3 71,-1 0 1,1 0-1,0 0 1,-1 0-1,1 0 1,-1 0-1,1-1 1,-1 1-1,1-1 1,-1 1-1,0-1 1,0 1 0,0-1-1,0 0 1,0 0-1,0 1 1,0-1-1,-1 0 1,1 0-1,-1 0 1,1 0-1,-1 0 1,0 0-1,0 0 1,1 0-1,-1 0-71,0-2 78,27-174 776,-27 176-852,18-95 47,-5 0 0,-4 0 0,-4-1 0,-5 0 0,-10-80-49,-16 99 40,26 78-37,-1-1 1,0 1-1,0 0 0,0-1 0,-1 1 1,1 0-1,0 0 0,0 0 0,-1-1 1,1 1-1,-1 1 0,1-1 0,-1 0 0,1 0 1,-1 0-1,1 1 0,-1-1 0,0 1 1,1-1-1,-1 1 0,0 0 0,1 0 1,-1 0-1,0 0 0,1 0 0,-1 0 0,0 0 1,0 0-1,1 1 0,-1-1 0,0 0 1,1 1-1,-1 0 0,1-1 0,-1 1 0,1 0 1,-1 0-1,1 0 0,-1 0 0,1 0 1,0 0-1,0 0 0,-1 1 0,1-1-3,-4 5-6,1 1 0,-1 0 0,1 0 0,1 1-1,-1-1 1,1 1 0,0 0 0,1 0 0,0 0-1,0 0 1,1 0 0,0 0 0,0 0 0,1 0-1,0 1 1,2 7 6,-3 1-2,9 393 506,-8-397-451,1 0 0,1-1 0,0 1-1,0-1 1,2 0 0,-1 0 0,2 0 0,-1 0-1,2 0 1,1 1-53,-7-13 4,0 1-1,0-1 1,0 1 0,0 0-1,0-1 1,0 1-1,1-1 1,-1 1 0,0-1-1,0 1 1,1-1-1,-1 1 1,0-1 0,1 0-1,-1 1 1,1-1-1,-1 1 1,0-1 0,1 0-1,-1 1 1,1-1-1,-1 0 1,1 1 0,-1-1-1,1 0 1,-1 0-1,1 0 1,0 0-1,-1 1 1,1-1 0,-1 0-1,1 0 1,-1 0-1,1 0 1,-1 0 0,1 0-1,0 0 1,-1 0-1,1-1 1,-1 1 0,1 0-1,-1 0 1,1 0-1,-1-1 1,1 1 0,-1 0-1,1 0 1,-1-1-1,1 1 1,-1 0 0,1-1-1,-1 1 1,0-1-1,1 0-3,12-31 112,-10 24-98,0-4-4,1 0 0,0 0 0,0 0-1,1 0 1,1 1 0,0 0 0,0 0-1,1 1 1,1 0 0,0 0 0,0 1-1,1-1 1,0 2 0,0-1 0,1 2-1,0-1 1,1 1 0,-1 1 0,1 0-1,1 0 1,-1 1 0,11-3-10,-19 7-2,0 1 1,0 0-1,0 0 0,0 0 1,0 0-1,0 0 0,0 0 0,0 1 1,0-1-1,0 1 0,0 0 1,0 0-1,0 0 0,-1 0 1,1 1-1,0-1 0,-1 1 1,1 0-1,-1 0 0,1-1 0,-1 1 1,0 1-1,0-1 0,0 0 1,0 1-1,0-1 0,0 1 1,-1-1-1,1 1 0,-1 0 1,0 0-1,0-1 0,0 1 0,0 0 1,0 0-1,-1 1 2,9 112 89,-51 9 564,48-115-637,85-11-40,-85-1 24,-2 1-73,-1 0-1,0-1 1,1 1-1,-1 0 1,1 0-1,-1 1 1,1-1-1,-1 1 1,1 0-1,-1 0 1,1 0-1,-1 0 1,1 1-1,0-1 1,-1 1-1,1 0 1,-1 0-1,0 0 1,1 0-1,-1 1 1,0-1-1,0 1 1,0 0-1,0 0 1,3 3 73,-2 20-3852</inkml:trace>
  <inkml:trace contextRef="#ctx0" brushRef="#br0" timeOffset="655467.911">15555 11407 18900,'5'5'6779,"49"3"-6360,261-26 25,-300 17-596,-1 1 0,0 0 1,0 2-1,0-1 0,1 2 0,-1 0 1,-1 0-1,12 5 152,-1 6-1363</inkml:trace>
  <inkml:trace contextRef="#ctx0" brushRef="#br0" timeOffset="655715.417">15715 11686 14555,'8'0'2777,"3"3"952,5-3-2545,5 0-24,8-5-296,3 0-168,9-4-288,4 0-120,2-3-159,1 2-33,-4 1-40,-5 4 16,-4 0-473,-11-1-599</inkml:trace>
  <inkml:trace contextRef="#ctx0" brushRef="#br0" timeOffset="658408.501">16879 11194 12067,'17'-63'9830,"-17"62"-8845,-5-21 3988,-19-19-4529,13 38-410,-21-3-25,17 14-8,-10 67-6,27-31-18,2 0-1,1 0 1,3-1 0,8 25 23,-7-29 10,20 93 19,6-3 0,14 26-29,13 40 274,-59-189-236,-12 1-320,-32-10 937</inkml:trace>
  <inkml:trace contextRef="#ctx0" brushRef="#br0" timeOffset="658655.552">16641 11772 18428,'15'-1'1224,"6"-2"401,4-2-569,13-1 0,2-4-120,-1-1-96,0-4-103,-5-4-153,-3-1-64,-2-4-200,-3 1-104,-4 2-152,-2 4-16,-6 7-224,-4 1-872</inkml:trace>
  <inkml:trace contextRef="#ctx0" brushRef="#br0" timeOffset="659965.267">17301 10866 14219,'0'0'2076,"0"0"352,-3 9 1124,-44 202 299,45-175-3792,1 0 0,1 1 1,2-1-1,2 0 1,1-1-1,2 1 0,1-1 1,2 0-1,1-1 1,2 0-1,1-1 0,2 0 1,2-1-60,-6-4 27,3-1 0,0-1 0,1 0 1,2-1-1,1-1 0,0 0 0,3 0-27,3-23-685,-18-9-561</inkml:trace>
  <inkml:trace contextRef="#ctx0" brushRef="#br0" timeOffset="661957.677">17899 11498 13859,'7'26'7824,"19"5"-4268,-25-30-3041,13-16 1862,36-94-2047,-21-199-76,-27 288-251,1 9 4,-1 1 0,-1-1 0,0 1 1,0-1-1,-1 1 0,0-1 0,-1 0 0,0 1 1,-1-1-1,0 1 0,0-1 0,-1 1 0,-1 0 1,0 0-1,0 0 0,-1 1 0,0 0 0,-1-1-6,-61-48 155,65 59-157,1 0 0,-1 0 0,0 0 0,1 0 0,-1 0 0,1 1 0,0-1 0,-1 0 0,1 1 0,0-1 0,0 1 0,-1 0 0,1-1 0,1 1 0,-1 0 0,0-1 0,0 1 1,1 0-1,-1 0 0,1 0 0,-1 0 0,1 0 0,0-1 0,0 1 0,-1 0 0,2 0 0,-1 0 0,0 0 0,0 2 1,0-3 0,-2 58-7,2 0 0,3 0 0,2 0 0,3 0 0,2-1 0,9 23 7,-11-49 20,0 0-1,3-1 1,0-1-1,2 0 1,10 16-20,-23-47 6,0 0 0,0 1 1,0-1-1,-1 0 1,1 0-1,0 0 0,0 1 1,0-1-1,0 0 1,0 0-1,0 0 1,1 1-1,-1-1 0,0 0 1,0 0-1,0 0 1,1 1-1,-1-1 0,1 0 1,-1 0-1,0 1 1,1-1-1,-1 0 0,1 1 1,0-1-1,-1 1 1,1-1-1,-1 0 1,1 1-1,0 0 0,-1-1 1,1 1-1,0-1 1,0 1-1,-1 0 0,1-1 1,0 1-1,0 0 1,0 0-1,-1 0 1,1-1-1,0 1 0,0 0 1,0 0-1,-1 0 1,1 1-1,0-1 0,0 0 1,0 0-1,0 0 1,-1 0-1,1 1 0,0-1 1,0 0-1,-1 1 1,1-1-1,0 1 1,-1-1-1,1 1 0,0-1 1,-1 1-1,1-1 1,-1 1-1,1 0 0,-1-1 1,1 1-1,-1 0 1,1 0-7,-9-126 255,5 106-248,0 1-1,2 0 1,0-1-1,1 0 1,0 1 0,2-1-1,0 1 1,1-1-1,6-16-6,-7 30-3,0 0 0,1 0 0,0 1 0,0-1-1,0 1 1,1 0 0,-1 0 0,1 0 0,0 1-1,0-1 1,0 1 0,0 0 0,1 0 0,0 0-1,-1 1 1,1 0 0,0 0 0,0 0 0,0 0-1,0 1 1,0 0 0,1 0 0,-1 0 0,0 1-1,1-1 1,-1 1 0,0 0 0,0 1 0,1 0 0,-1-1-1,0 2 1,0-1 0,0 1 0,0-1 0,0 1-1,0 1 1,0-1 0,0 1 0,-1 0 0,0 0-1,1 0 1,-1 0 0,0 1 0,-1 0 0,1-1-1,0 2 1,-1-1 0,0 1 3,-1 1 1,-1 1 0,0 0 0,0-1 0,-1 1-1,0 0 1,0 0 0,0 0 0,-1-1 0,0 1 0,0 0 0,-1 0 0,0-1 0,0 1 0,0-1-1,-1 0 1,0 0 0,-1 0 0,1 0 0,-2 2-1,-9 21 16,-12 67 18,26-95-35,0 0 1,0 0 0,1 0 0,-1 0-1,0 0 1,0 0 0,1-1 0,-1 1-1,0 0 1,1 0 0,-1 0-1,1 0 1,-1-1 0,1 1 0,0 0-1,-1 0 1,1-1 0,0 1 0,-1 0-1,1-1 1,0 1 0,0-1-1,0 1 1,-1-1 0,1 1 0,0-1-1,0 0 1,0 1 0,0-1 0,0 0-1,0 0 1,0 0 0,0 0-1,0 0 1,0 0 0,0 0 0,0 0-1,-1 0 1,1 0 0,0 0 0,0 0-1,0-1 1,0 1 0,0 0-1,0-1 1,0 1 0,0-1 0,-1 1-1,1-1 1,0 0 0,43-30-4,-43 30 4,90-63-1321,-89 63-446</inkml:trace>
  <inkml:trace contextRef="#ctx0" brushRef="#br0" timeOffset="662423.924">18358 10642 19084,'0'0'1444,"0"0"-103,3 2-422,24 19-650,-2 1 1,0 1 0,-1 2 0,-2 0-1,-1 1 1,0 1 0,-2 1 0,-2 0-1,0 2 1,-2 0 0,-1 1-1,-2 0 1,0 1 0,-3 0 0,5 26-270,-8-32-43,0 1 1,-2 1-1,-2-1 0,0 0 1,-2 1-1,0-1 1,-2 1-1,-2-1 1,0 0-1,-1 0 0,-2 0 1,-1-1-1,-1 0 1,-9 17 42,-15 24-753</inkml:trace>
  <inkml:trace contextRef="#ctx0" brushRef="#br0" timeOffset="673853.64">345 14057 21957,'1'5'864,"7"3"272,3-1-288,5 0-344,6 1-176,4-4-232,5-1-39,4-3-17,6-2 0,1 0-8,1-4-16,-7 1 16,-2 1-8,-5 1 8,-6 2-16,-4-1-569,-4 2-367,-8 2 3737</inkml:trace>
  <inkml:trace contextRef="#ctx0" brushRef="#br0" timeOffset="674114.237">410 14264 16564,'2'7'2856,"-1"1"281,13-1-2065,2-1-176,10-3-208,9-3-143,4-2-121,7-2-40,0 1-208,1 0-56,-2 3-72,-2 1-16,-5 7-152,-6-1-616,-10 0-3073</inkml:trace>
  <inkml:trace contextRef="#ctx0" brushRef="#br0" timeOffset="674393.269">805 13879 17804,'-1'-1'4273,"11"5"-2834,60 14 563,-61-18-1952,-1 1 1,1 0-1,0 1 1,0 0-1,-1 0 1,1 1-1,-1 0 1,0 0-1,0 1 1,0 0-1,0 0 0,-1 1 1,0 0-1,0 0 1,0 1-1,0 0 1,-1 0-1,0 1 1,0 0-1,-1 0 1,0 0-1,2 4-50,-1 13 39,-2 1 0,-1-1 0,0 1 0,-2 0 0,-1 0 0,-1-1-1,-1 1 1,-1 0 0,-2-1 0,0 0 0,-1 0 0,-2 0 0,0-1-1,-9 17-38,1 7-50,7-11-734,4-4-517</inkml:trace>
  <inkml:trace contextRef="#ctx0" brushRef="#br0" timeOffset="681805.213">1356 14588 19532,'0'0'1770,"0"0"50,0 0-247,0 0-362,0 0-245,4 2-312,15 4-540,0-1 0,1-1-1,0-1 1,0 0 0,0-2 0,0 0 0,0-1-1,0-1 1,0-1 0,-1-1 0,12-3-114,-16 4 35,352-78 44,-247 48-50,-107 29-18,0-1 0,-1 1 0,1 1 0,1 1 0,-1 0 1,0 0-1,0 1 0,0 1 0,0 0 0,0 1 0,0 0 0,11 4-11,-23-6 23,-1 0-4,0 0 6,-52 1-212,23-2 1267</inkml:trace>
  <inkml:trace contextRef="#ctx0" brushRef="#br0" timeOffset="683350.224">1873 14915 19972,'0'0'2077,"3"3"231,31 59 871,-28-38-3104,-1 1 1,-1-1-1,-1 1 1,-1 0-1,-2 0 1,0 6-76,-38 199 188,37-228-180,0-1 1,1 1 0,-1 0-1,0 1 1,0-1 0,1 0-1,-1 0 1,1 0 0,0 0-1,0 0 1,0 0 0,0 1-1,0-1 1,0 0-1,0 0 1,1 0 0,-1 0-1,1 0 1,-1 1 0,1-1-1,0 0 1,0-1 0,0 1-1,0 0 1,0 0 0,1 0-1,-1 0 1,0-1 0,1 1-1,-1-1 1,1 1 0,0-1-1,-1 0 1,1 1 0,0-1-1,0 0 1,0 0-1,0 0 1,0 0 0,0-1-1,0 1 1,0-1 0,2 1-9,8-1 13,-1-1 0,1 0 0,0 0 0,-1-2 0,1 1 0,-1-1 0,0-1 0,0 0 1,0-1-1,5-2-13,15-6 18,48-13-435,-58 21-986</inkml:trace>
  <inkml:trace contextRef="#ctx0" brushRef="#br0" timeOffset="682539.014">1513 14992 9914,'35'-66'13468,"-34"65"-12205,-1 1-244,3 7 468,-2-3-1423,0 1 0,0 0 0,0 1 0,-1-1-1,1 0 1,-1 0 0,-1 0 0,1 0 0,-1 0 0,0 0 0,0 0-1,0 0 1,-1 0 0,1 0 0,-1-1 0,0 1 0,-2 1-64,-98 212 656,1 33-575,67-161-54,28-97-1369,-2-19-317,9 5-296</inkml:trace>
  <inkml:trace contextRef="#ctx0" brushRef="#br0" timeOffset="682788.164">1570 14946 19708,'40'28'5882,"-14"48"-4234,-21-56-1324,52 303 480,-55-274-2127,-10-45-395</inkml:trace>
  <inkml:trace contextRef="#ctx0" brushRef="#br0" timeOffset="683039.299">1418 15313 21333,'-3'-7'1424,"3"0"600,0 7-567,0 0-545,1 0-392,33-13-352,-18 10-24,4 0-80,-1-4-32,8 1-24,5 0-8,-2 0 16,5 0-192,-8 5-984,-4-1-473</inkml:trace>
  <inkml:trace contextRef="#ctx0" brushRef="#br0" timeOffset="678447.265">1638 13696 15155,'23'-96'12386,"-21"127"-12301,-2 0 0,-1-1 0,-1 1 0,-2 0 0,-1-1 0,-3 7-85,-5 43 58,-38 299 632,75-413 44,131-246-603,-97 194-1165,-56 85-222,-2 1-1039,0 0-1283</inkml:trace>
  <inkml:trace contextRef="#ctx0" brushRef="#br0" timeOffset="678695.8">1742 13965 18956,'4'38'5773,"20"12"-3346,10 2-1762,-20-28-564,2 0 0,0-2 0,1 0 0,1-1 0,1 0 0,5 1-101,6-3 46,-27-18-197,-3-3 104,-2-10 1434</inkml:trace>
  <inkml:trace contextRef="#ctx0" brushRef="#br0" timeOffset="680485.05">1828 13985 3105,'0'0'362,"0"0"448,-24 4 16568,0 26-10520,18 3-6800,13-26 73,-1-8-106,25-7 33,-21 1 15,26-75 244,-33 71-312,1 0 0,-1 0 0,2 0 0,0 0 0,0 1 0,1-1 0,0 2 0,1-1 0,0 1 1,0-1-1,1 2 0,0-1 0,1 1 0,0 1 0,0 0 0,1 0 0,3-2-5,-11 8-213,12-6 618,-15 5-3172,0 2 822</inkml:trace>
  <inkml:trace contextRef="#ctx0" brushRef="#br0" timeOffset="681048.983">1848 13369 19428,'0'0'1929,"0"0"55,0 0-352,0 0-490,0 0-321,14 14 174,-13-14-985,1-1-1,-1 1 1,1-1-1,-1 0 1,0 1-1,1-1 1,-1 0-1,0 0 0,0 0 1,0 0-1,0 0 1,0 0-1,0 0 1,0-1-1,0 1 1,0 0-1,0 0 1,-1-1-1,1 1 1,0 0-1,-1-1 0,1 1 1,-1-1-1,0 1 1,1-1-1,-1 1 1,0-1-1,0 1 1,0-1-1,0 1 1,0-1-1,0 1 1,-1-1-1,1 1 0,0-1 1,-1 1-1,1 0 1,-1-1-1,0 1 1,1-1-1,-1 1 1,-1-1-10,2-1 21,0 1 1,-1 0 0,1 0 0,-1-1-1,0 1 1,1 0 0,-1 0-1,0 0 1,-1 0 0,1 0 0,0 0-1,0 0 1,-1 0 0,1 0-1,-1 1 1,0-1 0,1 1 0,-1-1-1,0 1 1,0 0 0,0-1-1,0 1 1,0 0 0,0 0 0,-1 0-22,-11 60-62,13-28 62,0-1-1,2 0 1,1 0-1,2 0 0,3 13 1,-7-43 4,0-1 0,0 1 0,1 0-1,-1-1 1,0 1 0,0 0-1,1-1 1,-1 1 0,0 0 0,0-1-1,1 1 1,-1 0 0,0 0-1,1-1 1,-1 1 0,0 0 0,1 0-1,-1 0 1,1 0 0,-1-1-1,0 1 1,1 0 0,-1 0-1,1 0 1,-1 0 0,0 0 0,1 0-1,-1 0 1,1 0 0,-1 0-1,1 0 1,-1 0 0,0 0 0,1 1-1,-1-1 1,1 0 0,-1 0-1,0 0 1,1 0 0,-1 1-1,0-1 1,1 0 0,-1 0 0,0 1-1,1-1 1,-1 0-4,10-47 131,-10 46-128,4-90 54,-8 74-388</inkml:trace>
  <inkml:trace contextRef="#ctx0" brushRef="#br0" timeOffset="684878.141">3143 14279 16275,'0'0'3255,"0"-1"532,4 6-2736,12 8-864,1-1 0,0 0 0,1-2 1,0 0-1,1-1 0,0-1 0,0 0 0,0-2 1,1 0-1,0-2 0,1 0 0,-1-1 0,0 0 1,1-2-1,0-1 0,-1-1 0,1 0 0,-1-1 1,12-4-188,74 0-1422,-93 11-228</inkml:trace>
  <inkml:trace contextRef="#ctx0" brushRef="#br0" timeOffset="685142.861">3313 14684 19108,'1'8'2129,"1"0"-121,14-3-848,6-2-240,5-3-311,8-3-81,6-9-72,-1-3-48,3-1-248,0 2-80,-7 5-48,-2 3 8,-6 6-312,-4 3-928</inkml:trace>
  <inkml:trace contextRef="#ctx0" brushRef="#br0" timeOffset="689786.847">4549 14096 16804,'1'-9'973,"0"1"1,0-1 0,1 1-1,0 0 1,1 0 0,0-1-1,0 1 1,0 1 0,1-1-1,0 0 1,5-5-974,-8 12 401,-1 1-150,0 0-68,-17 27 113,3-9-244,3-4-28,-1 0 1,2 1 0,0 0-1,1 1 1,1 0-1,0 0 1,-3 11-25,8-21 0,0-1 0,1 0 1,0 1-1,0-1 0,0 1 1,1 0-1,-1-1 0,1 1 0,0 0 1,1 0-1,0 0 0,0 0 1,0 0-1,1 0 0,-1 0 0,1-1 1,1 1-1,-1 0 0,1-1 0,0 1 1,0-1-1,1 1 0,0-1 1,0 0-1,0 0 0,0 0 0,1 0 1,0-1-1,0 1 0,0-1 1,0 0-1,1-1 0,1 2 0,34 11 2,-33-15-1,-1 0 0,0 1 0,0-1 0,0 1-1,0 1 1,0-1 0,0 1 0,-1 0 0,1 1 0,-1-1-1,0 1 1,0 0 0,0 0 0,-1 1 0,0-1-1,1 1 1,-1 0 0,-1 0 0,1 1 0,-1-1 0,0 1-1,0-1 1,-1 1 0,1 0 0,-1 1-1,-1-2 11,0-1 1,-1 0-1,1 0 1,-1 0 0,0 1-1,0-1 1,-1 0-1,1 0 1,-1 0-1,0 1 1,0-1-1,0 0 1,0 0-1,-1 0 1,0-1 0,1 1-1,-2 0 1,1-1-1,0 1 1,-1-1-1,1 1 1,-1-1-1,0 0 1,0 0-1,0-1 1,-1 1 0,1-1-1,-1 1 1,1-1-1,-1 0 1,0 0-1,-4 1-11,-7 3 65,-1-1 0,0-1 0,0 0 0,-1-2 0,1 1 0,-1-2 0,1 0 0,-1-1 0,1-1 0,-1 0 0,1-1 0,-1-1-1,0-1-64,15 4-20,2 0-48,19 11-420,1-5-405,1-4-978</inkml:trace>
  <inkml:trace contextRef="#ctx0" brushRef="#br0" timeOffset="691419.923">5025 14449 15275,'6'35'8972,"-5"-34"-8869,0 0 0,0 0 0,-1 0-1,1 0 1,0 0 0,0 0 0,0 0 0,0 0 0,0 0-1,0 0 1,1-1 0,-1 1 0,0 0 0,0-1 0,0 1-1,1-1 1,-1 1 0,0-1 0,1 0 0,-1 1-1,0-1 1,1 0 0,-1 0 0,0 0 0,1 0 0,-1 0-1,0 0 1,1-1 0,-1 1 0,0 0 0,1-1 0,-1 1-1,0-1 1,1 1 0,0-1-103,8-5 92,0-1 0,0 1 0,-1-2 0,0 1 0,0-1 0,-1 0 0,0-1 0,0 0 0,-1 0 1,0-1-1,-1 0 0,5-10-92,-6 12 26,14-27-2,-1 0 1,-2-2 0,-1 0-1,-2-1 1,-2 0-1,-1-1 1,-1-8-25,-8 44-15,8 66-38,-9 12 67,-2-51-14,2 0 0,0 0 0,2 0 0,0 0 0,2 0-1,1 0 1,6 20 0,-11-44 0,0 1 0,0-1 0,0 1 0,0 0 0,0-1 0,0 1-1,0-1 1,0 1 0,0-1 0,0 1 0,0-1 0,1 1 0,-1 0 0,0-1 0,0 1-1,1-1 1,-1 1 0,0-1 0,1 0 0,-1 1 0,0-1 0,1 1 0,-1-1 0,0 1-1,1-1 1,-1 0 0,1 1 0,-1-1 0,1 0 0,-1 0 0,1 1 0,-1-1 0,1 0-1,-1 0 1,1 0 0,-1 0 0,1 0 0,0 1 0,-1-1 0,1 0 0,-1 0 0,1 0-1,-1-1 1,1 1 0,0 0 0,-1 0 0,1 0 0,-1 0 0,1 0 0,-1-1 0,1 1-1,-1 0 1,1 0 0,-1-1 0,1 1 0,-1 0 0,0-1 0,1 1 0,-1-1 0,1 1-1,-1 0 1,0-1 0,1 1 0,17-38 15,41-196 63,-59 234-79,0 1-1,0-1 1,0 1 0,0-1 0,0 1 0,0-1 0,1 1 0,-1-1 0,0 0 0,0 1 0,0-1 0,1 1 0,-1-1 0,0 0 0,0 1 0,1-1 0,-1 0 0,0 1 0,1-1-1,-1 0 1,0 0 0,1 1 0,-1-1 0,1 0 0,-1 0 0,0 1 0,1-1 0,-1 0 0,1 0 0,-1 0 0,0 0 0,1 0 0,-1 0 0,1 0 0,-1 0 0,1 0 0,-1 0-1,1 0 1,-1 0 0,1 0 0,-1 0 0,0 0 0,1 0 0,-1 0 0,1-1 0,-1 1 0,0 0 0,1 0 0,-1-1 0,1 1 0,-1 0 0,0 0 0,1-1 0,-1 1 0,0 0 0,0-1-1,1 1 1,-1 0 0,0-1 0,0 1 0,1-1 0,-1 1 0,0-1 1,14 45-27,-13-40 27,29 115-4,-6 1 0,-4 1 0,-6 0 0,-2 73 4,-12-178 9,0 0 1,-2 0-1,0-1 0,0 1 0,-2-1 0,0 0 0,0 1 0,-1-2 1,-5 9-10,7-18 23,1 0 0,-1 0 0,0 0 0,0-1 1,-1 1-1,0-1 0,1 0 0,-1 0 0,-1 0 1,1-1-1,0 0 0,-1 1 0,0-1 1,0-1-1,0 1 0,0-1 0,0 0 0,0 0 1,-1 0-1,1-1 0,-1 0 0,1 0 0,-1 0 1,1-1-1,-1 0 0,1 0 0,-1 0 0,-1-1-23,2 1 12,0-1 0,0 0 0,0 0 0,0-1 0,0 1 0,0-1 0,0 0 0,0 0 0,0-1 0,1 1 0,-1-1 0,1 0 0,0 0 0,0-1 0,0 1 0,0-1 0,1 0 0,0 0 0,-1 0 0,1 0 0,1-1 0,-1 1 0,1-1 0,-1 0 0,1 0 0,1 0 0,-1 0 0,1 0 0,0 0 0,0 0 0,0 0 0,1 0 0,-1-1 0,1 1 0,1 0 0,-1-1-12,3-23-29,0 1 0,2 0 0,2 0 0,0 0 0,2 0 0,0 1 0,2 1 0,2 0 0,0 0 0,1 1 0,2 1 0,0 1 0,2 0-1,0 1 1,22-19 29,11-16-1592,-30 29-368</inkml:trace>
  <inkml:trace contextRef="#ctx0" brushRef="#br0" timeOffset="691977.508">5853 13868 11819,'22'-39'11367,"-21"37"-9749,-1 2-324,0 0-338,0 0-311,0 0-303,2 37 26,-16 13-315,2 1 1,2 0 0,2 1-1,2 0 1,3 0 0,2 1-1,3-1 1,1 3-54,-3-52-1,0 1 0,0-1-1,0 1 1,0 0 0,0-1 0,1 1-1,0 0 1,-1-1 0,1 1-1,1-1 1,-1 1 0,0-1 0,1 0-1,0 1 1,0-1 0,0 0 0,0 0-1,0 0 1,0-1 0,1 1 0,0-1-1,-1 1 1,1-1 0,0 0-1,0 0 1,0 0 0,1 0 0,-1 0-1,0-1 1,1 1 0,-1-1 0,1 0-1,-1 0 1,1-1 0,-1 1 0,1-1-1,0 1 1,-1-1 0,1 0-1,0-1 2,15-12-588,1-6-589</inkml:trace>
  <inkml:trace contextRef="#ctx0" brushRef="#br0" timeOffset="692242.333">6243 13728 21765,'0'0'1703,"0"0"22,0 4-526,-3 488 495,3-411-2516,-4-81 1,-14 0 2424</inkml:trace>
  <inkml:trace contextRef="#ctx0" brushRef="#br0" timeOffset="692510.008">5997 14097 21061,'0'0'1848,"0"0"440,0 0-895,0 0-297,21-2-760,2 4-128,8 0-112,4-2-32,4-7-32,1-4-8,-1-3 64,-1-5-104,-6 6-1048,-3-2-753</inkml:trace>
  <inkml:trace contextRef="#ctx0" brushRef="#br0" timeOffset="692758.211">6386 13636 20004,'10'6'1409,"1"3"207,8 0-344,3 4-280,2 3-239,5 1-305,-3 4-88,0 8-136,-2 2-72,-10 12-56,0 10-16,-9 14-40,-2 9 0,-6 10-24,-8 3 8,-10-3 136,-6-4-192,-10-12-1544</inkml:trace>
  <inkml:trace contextRef="#ctx0" brushRef="#br0" timeOffset="695174.689">7092 14068 21389,'0'0'1421,"0"0"357,0 0 1889,16 8-3050,104 41-235,52-60-271,-170 11-174,-1 0 0,1 0 1,-1 0-1,1 1 0,-1-1 1,1 0-1,-1 1 0,1-1 0,-1 1 1,1 0-1,-1-1 0,0 1 0,1 0 1,-1 0-1,0 0 0,0 0 0,1 0 1,-1 0-1,0 0 0,0 0 1,0 1-1,0-1 0,-1 0 0,1 0 1,0 1-1,0 0 63,-6 2-1848</inkml:trace>
  <inkml:trace contextRef="#ctx0" brushRef="#br0" timeOffset="696265.054">8076 13887 10146,'9'-53'12696,"-9"52"-12592,0 0 0,0 0 0,0 0 0,0 0 0,0 1 0,0-1 0,0 0 0,-1 0-1,1 0 1,0 0 0,-1 0 0,1 0 0,-1 0 0,1 1 0,-1-1 0,1 0 0,-1 0 0,0 1 0,1-1 0,-1 0 0,0 1-1,1-1 1,-1 1 0,0-1 0,0 1 0,0-1 0,1 1 0,-1-1 0,0 1 0,0 0 0,0 0 0,0-1 0,0 1-1,0 0 1,0 0 0,0 0 0,0 0 0,0 0 0,0 0 0,0 0 0,0 0 0,1 0 0,-1 1 0,0-1 0,0 0 0,0 1-1,0-1 1,0 0 0,0 1 0,1-1 0,-1 1 0,0 0-104,-12 7 39,1 0 0,1 1-1,0 0 1,0 0 0,1 2-1,0-1 1,1 1 0,0 1 0,0-1-1,2 1 1,-1 1 0,2 0 0,-1 0-1,2 0 1,0 0 0,0 1-1,1 0 1,1 0 0,1 0 0,0 1-1,0-1 1,2 0 0,-1 1 0,2-1-1,1 8-38,13 77-2,-14-96 2,-1 0-1,1-1 1,0 1 0,0-1 0,1 1 0,-1-1 0,0 1 0,1-1 0,-1 0 0,1 1 0,0-1 0,0 0 0,0 0-1,0 0 1,0-1 0,0 1 0,1 0 0,-1-1 0,0 0 0,1 1 0,0-1 0,-1 0 0,1 0 0,-1-1 0,1 1 0,0 0-1,0-1 1,-1 0 0,1 1 0,0-1 0,0 0 0,-1 0 0,4-1 0,2-3 8,0-1 0,0 0 0,0 0 1,0 0-1,-1-1 0,0 0 0,0-1 0,0 0 0,-1 0 0,0 0 1,-1 0-1,0-1 0,0 0 0,0-1 0,-1 1 0,0-1 0,-1 1 1,2-7-9,11-21 32,-2-1 0,-2 0 1,-1-1-1,-2 0 0,-1-1 0,-2 0 1,-2 0-1,-2 0 0,-2-29-32,0 55 19,-2 0 0,1 0-1,-2 0 1,0 0-1,0 1 1,-1 0 0,-1-1-1,0 1 1,0 1-1,-2-2-18,4 9 4,1 0-1,-1 0 0,0 0 0,0 0 0,-1 0 1,1 1-1,-1-1 0,0 1 0,0 0 0,0 0 0,0 0 1,-1 1-1,1-1 0,-1 1 0,1 0 0,-1 0 1,0 1-1,0 0 0,1 0 0,-1 0 0,0 0 0,0 1 1,0-1-1,0 1 0,0 0 0,0 1 0,-1 0-3,-69 17 50,73-23-28,6 0-23,-1 0-1,1 1 1,0-1 0,0 1-1,0 0 1,0 0-1,1 0 1,-1 1-1,1 0 1,0 0-1,0 0 1,0 0-1,1 1 1,-1 0-1,1 0 1,-1 1 0,1-1-1,0 1 1,-1 0-1,1 1 1,0-1-1,0 1 1,2 0 1,15-4-5,25-6-160,1 2 1,0 2 0,1 2 0,-1 3-1,1 1 1,1 3 164,-39-2 864</inkml:trace>
  <inkml:trace contextRef="#ctx0" brushRef="#br0" timeOffset="697585.143">8556 14064 20276,'1'23'3498,"-2"-22"-3406,1 1 0,-1-1 0,1 0-1,-1 1 1,1-1 0,0 0 0,0 1-1,-1-1 1,1 1 0,0-1 0,0 1-1,0-1 1,0 0 0,1 1 0,-1-1-1,0 1 1,1-1 0,-1 0 0,1 1 0,-1-1-1,1 0 1,-1 1 0,1-1 0,0 0-1,0 0 1,0 0 0,0 0 0,0 0-1,0 0 1,0 0 0,0 0 0,0 0-1,0 0 1,0 0 0,1-1 0,-1 1-1,0 0 1,1-1 0,-1 1 0,0-1-1,1 0 1,-1 1 0,1-1 0,-1 0-1,0 0 1,1 0 0,-1 0 0,1 0 0,-1 0-1,1 0 1,0-1-92,9-3 64,0-2 1,-1 1-1,0-1 1,0-1-1,0 0 0,-1 0 1,0-1-1,0 0 1,-1-1-1,0 0 0,0 0 1,-1-1-1,0 0 1,2-5-65,23-36 40,-3-1 0,-2-1 1,-2-1-1,-2-1 0,-3-2 1,-3 0-1,-2 0 0,8-59-40,-18 29 7,-6 86-7,0 1-1,1 0 1,-1-1 0,1 1 0,-1 0-1,0-1 1,1 1 0,-1 0-1,0 0 1,0 0 0,1-1-1,-1 1 1,0 0 0,1 0 0,-1 0-1,0 0 1,0 0 0,1 1-1,-1-1 1,0 0 0,0 0-1,1 0 1,-1 0 0,0 1 0,1-1-1,-1 0 1,0 1 0,1-1-1,-1 1 1,1-1 0,-1 1 0,1-1-1,-1 1 1,1-1 0,-1 1-1,1-1 1,-1 1 0,1-1-1,0 1 1,-1 0 0,1-1 0,0 1-1,-1 0 1,1-1 0,0 2 0,-17 23 2,1 0-1,1 1 1,1 1 0,1 1 0,2 0 0,1 0 0,-3 17-2,-42 247 15,42-198-5,1 19 116,22-132 20,-6 8-142,1 0 0,0 0 0,1 0 0,0 0 0,0 1-1,1 0 1,1 0 0,-1 1 0,2 0 0,-1 0-1,1 1 1,0 0 0,1 1 0,0 0 0,0 0 0,1 1-1,-1 1 1,1-1 0,1 2 0,-1 0 0,1 0 0,-1 1-1,11-2-3,-18 5 2,1 1 0,-1-1 0,0 1-1,0 0 1,0 0 0,1 0 0,-1 0-1,0 1 1,0-1 0,-1 1-1,1 0 1,0 1 0,-1-1 0,1 1-1,-1-1 1,0 1 0,1 0 0,-1 0-1,-1 0 1,1 1 0,0-1-1,-1 1 1,0 0 0,0-1 0,0 1-1,0 0 1,-1 0 0,1 0 0,-1 0-1,0 0 1,0 1 0,-1-1 0,1 0-1,-1 0 1,0 1 0,0-1-1,0 0 1,-1 1 0,1-1 0,-1 0-1,0 0 1,0 0 0,-1 0 0,1 0-1,-1 0 1,0 0 0,-1 1-2,-27 29 102,24-29-99,0 0 1,0 1 0,1-1-1,0 1 1,0 0 0,1 0-1,-1 1 1,1-1 0,1 1 0,-1 0-1,1 0 1,0 0 0,1 0-1,0 1 1,0-1 0,0 1-1,1-1 1,0 1 0,1 0-4,2-6-16,0 1-1,0 0 1,1-1 0,-1 0 0,1 1-1,-1-1 1,1 0 0,0 0 0,0-1-1,0 1 1,0 0 0,0-1 0,1 0-1,-1 0 1,0 0 0,1 0 0,-1 0-1,0-1 1,1 0 0,-1 1 0,1-1-1,-1 0 1,0-1 0,1 1 0,-1-1-1,1 1 1,2-2 16,27-3-680,4-4-647</inkml:trace>
  <inkml:trace contextRef="#ctx0" brushRef="#br0" timeOffset="698052.031">9515 13397 20532,'40'-69'7246,"-39"68"-6467,-1 4-314,-33 107 51,15-67-458,-4 14-37,3 0 0,3 2 0,2 0 0,3 0 0,2 1 1,3 1-1,2 39-21,3-90 1,1 0 1,1 0-1,0 1 1,0-1-1,1 0 1,0 0-1,1 0 1,0 0-1,1-1 1,0 1-1,0-1 1,1 0-1,0 0 1,1 0-1,0-1 1,3 3-2,28 2-658,-18-21-870</inkml:trace>
  <inkml:trace contextRef="#ctx0" brushRef="#br0" timeOffset="698553.829">9902 13314 21397,'5'-8'4166,"-2"29"-2843,-27 249 190,-5 105-834,22-295-773,7-77-307,-3-4-717,-13-5-734</inkml:trace>
  <inkml:trace contextRef="#ctx0" brushRef="#br0" timeOffset="698827.143">9641 13737 11851,'0'0'4641,"0"0"2496,0 0-5169,1 0-647,33-7-369,-9 10-512,3-1-64,5 0-200,2-1-64,3-2-72,3-6 24,6-7-224,-1-2-840</inkml:trace>
  <inkml:trace contextRef="#ctx0" brushRef="#br0" timeOffset="699030.056">10136 13198 20772,'16'8'836,"-1"0"0,0 1 1,-1 0-1,1 1 0,-2 1 0,0 0 0,0 1 0,3 5-836,-2-1 63,-2 1 1,0 0-1,-1 1 1,0 0-1,-2 1 1,0 0-1,-1 1 1,-2 0-1,1 0 1,-2 0-1,-1 1 1,-1 0-1,0 0 1,-1 0-1,-2 0 1,-1 11-64,0 2-125,-3 0-1,0 0 1,-3-1 0,0 0 0,-2 0 0,-2-1 0,-1 0 0,-1 0-1,-2-2 1,-1 1 0,-1-2 0,-2-1 0,-21 26 125,-8-1-2485</inkml:trace>
  <inkml:trace contextRef="#ctx0" brushRef="#br0" timeOffset="701071.828">10946 13808 22341,'0'0'1191,"0"0"245,5-4 598,5 0-1899,1 0 0,-1 0 0,0 1 0,1 0 0,0 1 0,0 0 0,0 1 1,0 0-1,-1 0 0,1 2 0,10 0-135,5-1 82,28 0-52,-1 2-1,0 3 1,0 2 0,32 9-30,-10-5-2442,-64-16 808</inkml:trace>
  <inkml:trace contextRef="#ctx0" brushRef="#br0" timeOffset="701615.838">10955 14105 9202,'-2'1'292,"0"-1"0,0 1 1,1 0-1,-1 0 0,0 1 0,1-1 1,-1 0-1,1 1 0,0-1 0,-1 0 0,1 1 1,0 0-1,0-1 0,0 1 0,0 0 1,0-1-1,0 1 0,0 0 0,0 0 0,1 0 1,-1 0-1,1 0 0,0 0 0,-1 0 1,1 0-1,0 0 0,0 0 0,0 0 0,0 0 1,1 0-1,-1 0 0,1-1 0,-1 1 0,1 0 1,-1 0-1,1 0 0,0 0 0,0 0 1,0-1-1,0 1 0,0 0 0,1-1-292,8 6 539,2-2 0,-1 1 0,1-2 0,-1 1 0,1-2 1,0 1-1,1-2 0,-1 0 0,1 0 0,-1-1-539,-10-2 56,0 1 0,0-1 1,0 0-1,-1 0 0,1 0 1,0-1-1,0 1 0,-1 0 1,1 0-1,-1-1 0,1 1 1,-1-1-1,0 0 0,1 1 1,-1-1-1,0 0 0,0 0 1,0 0-1,0 1 0,-1-1 1,1 0-1,-1 0 0,1 0 1,-1 0-1,1-1 0,-1 1 1,0 0-1,0 0 0,0 0 1,0 0-1,0 0 0,-1 0 1,1 0-1,-1 0 0,1 0 1,-1 0-1,0 0 0,0 0 1,0 0-1,0 1 0,0-1 1,0 0-1,0 0 0,-2-1-56,2-2 9,-18-47 51,-3 0 0,-1 2 1,-3 1-1,-2 0 0,-2 2 0,-2 2 0,-35-39-60,-37-56 15,102 137-28,2 3 3,0 0 2,0 0 0,4 2 2,-1 0 6,16 8-6,0-1 0,0 0 0,1-2 0,0 0 0,0-1 0,0-1 0,19 2 6,10-6-27,0-3 0,0-2-1,0-2 1,-1-3 0,0-1-1,37-13 28,-63 17-860</inkml:trace>
  <inkml:trace contextRef="#ctx0" brushRef="#br0" timeOffset="704610.087">12248 13772 13835,'-28'26'8479,"8"9"-4565,19-34-3867,1 1-1,-1 0 0,1-1 1,-1 1-1,1 0 1,0 0-1,0 0 0,0-1 1,0 1-1,0 0 0,0 0 1,0 0-1,0-1 1,1 1-1,-1 0 0,1 0 1,-1-1-1,1 1 1,0 0-1,0-1 0,0 1 1,0-1-1,0 1 0,0-1 1,0 1-1,0-1 1,0 0-1,1 0 0,-1 1 1,1-1-1,-1 0 1,1 0-1,-1 0 0,1-1 1,-1 1-1,1 0 0,0 0 1,0-1-1,-1 1 1,1-1-1,1 0-46,3 1 16,-1 0 0,0-1 0,1 0 0,-1 0-1,0 0 1,1-1 0,-1 1 0,0-1 0,0-1 0,0 1 0,0-1 0,0 0 0,0 0-1,0 0 1,0-1 0,-1 0 0,1 0 0,-1 0 0,0 0 0,0 0 0,1-2-16,74-88 78,-47 18-15,-31 72-59,0 1 1,0-1 0,-1 1-1,0-1 1,1 1-1,-1-1 1,0 1 0,0-1-1,0 1 1,0-1 0,-1 1-1,1-1 1,-1 1-1,0 0 1,1-1 0,-1 1-1,0-1 1,0 1 0,0 0-1,-1 0 1,1 0-1,-1 0 1,1 0 0,-1 0-1,0 0 1,1 0 0,-1 0-1,0 1 1,0-1 0,-1 0-6,0 1 8,1 1-1,0-1 0,-1 0 0,1 1 0,-1-1 0,1 1 0,0 0 0,-1 0 1,1 0-1,-1 0 0,1 1 0,-1-1 0,1 0 0,0 1 0,-1 0 0,1-1 1,0 1-1,-1 0 0,1 0 0,0 1 0,0-1 0,0 0 0,0 1 0,0-1 1,0 1-1,1 0 0,-1-1 0,0 1 0,-1 2-6,-41 59 68,38-53-59,0 0 1,0 1 0,1 0-1,1 0 1,0 0-1,0 1 1,1-1 0,1 1-1,0 0 1,0 0-1,1 0 1,1 0-1,0 0 1,0 0 0,1 0-1,2 7-9,-1-15-71,0 0 0,0-1 0,0 1 0,0 0 0,1-1 0,-1 1 0,1-1 0,0 0 0,0 0 0,1 0 0,-1 0 0,0 0 0,1-1 0,0 1 0,-1-1 0,1 0 0,0 0 0,0-1 0,0 1 0,0-1 0,1 0 0,-1 0 0,0 0 0,1-1 0,-1 1 0,0-1 0,1 0 0,-1 0 0,0-1 0,1 1 0,-1-1 0,0 0 0,0 0 0,0-1 0,1 1 0,2-2 71,30-15-3525</inkml:trace>
  <inkml:trace contextRef="#ctx0" brushRef="#br0" timeOffset="705464.821">12816 13502 18780,'-70'77'7821,"60"-65"-7727,1 1 1,0 0 0,0 0-1,1 1 1,1 0-1,0 1 1,1-1-1,1 1 1,0 0-1,1 1 1,0-1 0,2 1-1,0 0 1,0 1-95,2-4 6,-1-9-5,0 1-1,1-1 1,-1 0 0,1 1 0,0-1-1,1 0 1,-1 1 0,1-1 0,0 0-1,0 0 1,0 1 0,1-1 0,-1 0-1,1 0 1,1 2-1,0-6 3,-1 0-1,0-1 1,1 1 0,-1-1 0,0 0-1,0 0 1,0 0 0,0 0 0,0 0 0,0-1-1,0 1 1,0 0 0,0-1 0,0 1-1,-1-1 1,1 0 0,-1 0 0,1 0-1,-1 0 1,0 0 0,0 0 0,0 0-1,0 0 1,0 0 0,0 0 0,0 0-1,-1-1 1,1 1 0,-1-1-3,2 0 7,96-263 209,-98 265-215,0 0 0,0 0 0,0 0 0,1 0 0,-1 0 0,0 0 0,0 0 0,0 0 0,1 0 0,-1 0 0,0 1 0,1-1 0,-1 0 0,1 0 0,-1 0 0,1 0 0,0 0 0,-1 1 1,1-1-1,0 0 0,-1 1 0,1-1 0,0 0 0,0 1 0,0-1 0,0 1 0,0-1 0,-1 1 0,1 0 0,0-1 0,0 1 0,0 0 0,0 0 0,0-1 0,0 1 0,0 0 0,0 0 0,0 0 0,0 0 0,0 0 0,0 1 1,0-1-1,0 0 0,0 0 0,0 1 0,0-1-1,3 15 11,-2 0 0,1 0 0,-2 1 0,0-1 0,-1 0 0,-1 1 0,0-1 0,-3 14-11,2-10 13,-80 530 366,84-513-374,-2-36-26,6-2-74,-1-4 83,0 0 0,0 0 0,-1 0 0,0-1 0,0 1 0,0-1 0,-1 0 0,0-1 0,-1 1 0,1 0 0,0-7 12,9-21-33,177-447-74,-129 268 132,-59 211-42,0 7-10,-17 107-41,7-78 68,3-7 11,1 0-1,1 0 1,1 1-1,1 0 1,2 0-1,1-1 1,2 14-11,-4-39 2,1-1 1,0 1 0,0 0 0,0 0 0,0 0-1,-1 0 1,1 0 0,1 0 0,-1 0-1,0 0 1,0 0 0,0 0 0,0-1-1,1 1 1,-1 0 0,0 0 0,1 0 0,-1 0-1,0 0 1,1-1 0,-1 1 0,1 0-1,0 0 1,-1-1 0,1 1 0,0 0-1,-1-1 1,1 1 0,0-1 0,0 1 0,-1-1-1,1 1 1,0-1 0,0 1 0,0-1-1,0 0 1,0 0 0,-1 1 0,1-1-1,0 0 1,0 0 0,0 0 0,0 0 0,0 0-1,0 0 1,0 0 0,0 0 0,0 0-1,0-1 1,-1 1 0,1 0 0,0-1-1,0 1 1,0 0 0,0-1-3,36-40 132,-19 12-111,-1-1-1,-1-1 1,-2 0 0,-1 0 0,-2-1 0,0-4-21,24-64 48,-33 103-67,2 27 16,-1 0-1,-1 0 0,-1 0 0,-1 0 0,-2 0 1,-3 10 3,-1 34 38,6-73-76,-1 0-1,1-1 0,-1 1 0,1 0 0,0 0 0,-1-1 0,1 1 0,0 0 0,-1 0 0,1-1 0,0 1 0,0 0 0,0 0 0,0 0 0,-1-1 0,1 1 0,0 0 0,1 0 0,-1 0 0,0 0 0,0-1 0,0 1 0,0 0 0,1 0 0,-1 0 0,0-1 0,1 1 0,-1 0 0,0 0 0,1-1 0,-1 1 0,1 0 0,-1-1 0,1 1 0,0-1 1,-1 1-1,1-1 0,0 1 0,-1-1 0,1 1 0,0-1 0,-1 0 0,1 1 0,0-1 0,0 0 0,0 1 0,-1-1 0,1 0 0,0 0 0,0 0 0,0 0 0,0 0 0,-1 0 0,2 0 39,12-14-1914</inkml:trace>
  <inkml:trace contextRef="#ctx0" brushRef="#br0" timeOffset="706352.245">13626 13391 20212,'-3'5'1618,"-138"169"2672,130-156-4192,0 1 0,1 1 0,1-1 0,1 2 0,1-1 0,1 1 0,0 0 0,2 0 0,0 0 0,2 1 0,0 5-98,2-28 6,1 1 0,0-1 0,-1 0 0,1 1 0,0-1 0,-1 0 0,1 1 0,0-1 0,0 1 0,0-1 0,-1 1 0,1-1 0,0 1 0,0 0 0,0-1 0,0 1 0,0 0 0,0 0 0,0 0 0,0 0 0,0 0 0,0 0 0,0 0 0,-1 0 0,1 0 0,0 0 0,0 0 0,0 0 0,0 1 0,0-1 0,0 0 0,0 1 0,0-1 0,-1 1 0,1-1 0,0 1 0,0-1 0,-1 1-1,1 0 1,0-1 0,0 1 0,-1 0 0,1 0 0,-1-1 0,1 1 0,-1 0 0,1 0 0,-1 0 0,0 0 0,1 0 0,-1-1 0,0 1 0,0 0 0,1 0 0,-1 0 0,0 0 0,0 0 0,0 0 0,0 0 0,0 0 0,0 0 0,-1 0 0,1 0 0,0 0 0,0 0 0,-1 0 0,1 0-6,14-22 47,0-1 0,-2 0-1,-1-1 1,0 0 0,-2-1-1,0 0 1,-2 0 0,2-14-47,11-68 73,-14 154-201,-5 214 95,13-221 49,-13-41-14,0 1-1,0-1 0,0 1 1,0-1-1,0 0 0,0 1 1,0-1-1,0 0 1,0 0-1,0 0 0,-1 0 1,1 0-1,0 0 1,0 0-1,0 0 0,0 0 1,0 0-1,0-1 0,0 1 1,0 0-1,0-1 1,0 1-1,0 0 0,0-1 1,0 1-1,-1-1 1,1 0-1,0 1 0,0-1 1,-1 0-1,1 1 0,0-1 1,-1 0-1,1 0 1,-1 1-1,1-1 0,-1 0 1,1 0-1,-1 0 1,0 0-1,1 0 0,-1 0-1,88-168 68,-56 97-89,-2-1 0,-4-2-1,-3-1 1,13-77 21,-8 17 67,-24 139 49,-26 120 2,9-68-74,2-15 27,1 0-1,2 1 1,2-1 0,2 2 0,1-1-1,2 0 1,4 31-71,-2-66 7,0-1 0,0 1 0,1-1 0,-1 0 0,1 1 1,0-1-1,0 0 0,1 0 0,0-1 0,0 1 0,0 0 0,0-1 0,1 0 0,-1 0 0,1 0 0,0 0 0,3 2-7,-5-5 71,-2-1 50,1-5 78,-13-257 466,19 258-742,0 24 29,1 20 8,-7-23 39,2-1-1,0 1 1,1-1 0,1 1 0,1-1 0,0-1 0,0 1 0,2-1 0,0 0 0,1-1 0,2 3 1,-10-15 0,1-1 1,0 1-1,-1 0 1,1-1-1,0 1 0,0-1 1,0 0-1,0 0 0,0 0 1,0 0-1,0 0 1,1 0-1,-1 0 0,0-1 1,1 1-1,-1-1 1,0 1-1,1-1 0,-1 0 1,0 0-1,1 0 0,-1 0 1,0-1-1,1 1 1,-1-1-1,0 1 0,0-1 1,1 0-1,-1 0 1,0 0-1,0 0 0,0 0 1,0 0-1,0-1 0,0 1 1,0-1-1,-1 1 1,1-1-1,0 0 0,-1 1 1,1-1-1,0-2 0,55-87 57,12-127 34,-68 213-104,1 7-18,12 71-61,-13-58 84,-13 263 25,12-285-247,0-20-488</inkml:trace>
  <inkml:trace contextRef="#ctx0" brushRef="#br0" timeOffset="706601.986">14215 13035 20956,'-9'19'1105,"0"10"383,0 9-584,-5 9-360,2 1-224,-1-7-248,1-8 64,6-15-800,6-18-416</inkml:trace>
  <inkml:trace contextRef="#ctx0" brushRef="#br0" timeOffset="706956.473">14437 13493 20388,'0'0'1818,"0"0"106,0-2 1961,-3-4-3202,0 7-679,0 1-1,0-1 1,1 1-1,-1 0 1,0 0-1,1 0 1,0 0-1,-1 0 1,1 0 0,0 1-1,0-1 1,0 1-1,1 0 1,-1-1-1,1 1 1,-1 0-1,1 0 1,0 0-1,0 0 1,0 0-1,0 0 1,1 0 0,-1 0-1,1 0 1,0 0-1,0 1 1,0-1-1,0 1-3,-1 2 8,-7 72 93,13-75 181,0-5-250,-1 0 1,1 0 0,-1-1 0,0 1 0,0-1 0,0 0-1,0-1 1,0 1 0,-1-1 0,0 1 0,1-1 0,-1 0-1,-1 0 1,3-4-33,12-14 65,-15 20-61,6-9-3,0 1 1,0 0 0,1 1 0,0 0 0,0 0-1,1 1 1,0 0 0,1 0 0,0 2 0,0-1 0,1 1-1,-1 1 1,1 0 0,3 0-2,-13 4-3,0 1 0,0 0 0,1 0 0,-1 0 1,0 1-1,0-1 0,0 0 0,0 1 0,0 0 0,1-1 0,-1 1 0,0 0 0,0 0 0,-1 0 1,1 0-1,0 0 0,0 1 0,0-1 0,-1 0 0,1 1 0,-1-1 0,1 1 0,-1 0 1,1 0-1,-1-1 0,0 1 0,0 0 0,0 0 0,0 0 0,0 0 0,-1 0 0,1 0 0,-1 0 1,1 1 2,10 78-37,-11-71 41,5 79 123,7-95 136,64-134-21,-75 138-308,0 0-1,0 0 0,0 0 0,0 0 1,0 1-1,0-1 0,1 0 0,-1 1 0,0-1 1,1 1-1,-1-1 0,1 1 0,0 0 1,-1 0-1,1 0 0,0 0 0,0 0 0,0 0 1,-1 0-1,1 0 0,0 1 0,0-1 1,0 1-1,0-1 0,1 1 0,-1 0 0,0 0 67,1 13-1705</inkml:trace>
  <inkml:trace contextRef="#ctx0" brushRef="#br0" timeOffset="708062.875">15642 13512 11835,'-12'-18'8802,"-8"3"-4033,18 13-4696,-1 0 0,1 1-1,-1-1 1,0 1-1,0-1 1,0 1-1,0 0 1,0 0 0,0 0-1,0 0 1,0 1-1,0-1 1,0 1-1,-1 0 1,1 0 0,0 0-1,0 0 1,0 1-1,0-1 1,-1 1-1,1 0 1,0 0 0,0 0-1,0 0 1,0 0-1,1 1 1,-1-1-1,0 1 1,1 0 0,-1 0-1,1 0 1,-1 0-1,1 0 1,-1 2-73,-3 12-2,0 0 0,2 1 0,0 0 0,1 0 0,0 0 0,2 0 0,0 0 0,1 0 0,0 0 0,3 10 2,-4-26 1,1-1 1,-1 1-1,1 0 0,0-1 0,-1 1 1,1 0-1,0 0 0,0-1 0,0 1 1,-1 0-1,1 0 0,0 0 1,0-1-1,0 1 0,0 0 0,0 0 1,0 0-1,1-1 0,-1 1 0,0 0 1,0 0-1,0 0 0,1-1 1,-1 1-1,0 0 0,1-1 0,-1 1 1,1 0-1,-1-1 0,1 1 0,-1 0 1,1-1-1,-1 1 0,1-1 1,0 1-1,-1-1 0,1 1 0,0-1 1,-1 0-1,1 1 0,0-1 1,0 0-1,0 1 0,-1-1 0,1 0 1,0 0-1,0 0 0,-1 0 0,1 0 1,0 0-1,0 0 0,0 0 1,0 0-1,-1 0 0,1 0 0,0 0 1,0-1-1,-1 1 0,1 0 0,0-1 1,0 1-2,33-41 106,-15 6-78,-2 0-1,-2-1 1,-2 0-1,6-23-27,-14 41 7,12-19-13,-17 37 4,1 0 0,-1-1 0,1 1-1,0 0 1,-1 0 0,1 0 0,-1 0-1,1 0 1,0 0 0,-1-1 0,1 1-1,-1 1 1,1-1 0,0 0 0,-1 0 0,1 0-1,-1 0 1,1 0 0,0 1 0,-1-1-1,1 0 1,-1 0 0,1 1 0,-1-1-1,1 0 1,-1 1 0,1-1 0,-1 1 0,1-1-1,-1 0 1,0 1 0,1-1 0,-1 1-1,0-1 1,1 1 0,-1 0 0,0-1-1,1 1 1,-1-1 0,0 1 0,0-1-1,0 1 1,0 0 0,0-1 0,0 1 0,0-1-1,0 1 1,0 0 0,0-1 0,0 1-1,0 0 1,0-1 0,0 1 0,-1 0 2,72 203-182,-71-202 188,0-1 0,0 0-1,0 1 1,1-1 0,-1 1 0,1-1-1,-1 0 1,1 1 0,-1-1-1,1 0 1,0 0 0,0 0 0,-1 1-1,1-1 1,0 0 0,0 0 0,0 0-1,0 0 1,0 0 0,0-1-1,1 1 1,-1 0 0,0 0 0,0-1-1,1 1 1,-1-1 0,0 1-1,1-1 1,-1 1 0,0-1 0,1 0-1,-1 0 1,1 0 0,-1 0 0,0 0-1,1 0 1,-1 0 0,1 0-1,-1 0 1,0-1 0,1 1 0,-1 0-1,0-1 1,1 0 0,0 0-6,7-10 56,0 0 0,-1-1 0,0 0 0,0-1 0,-1 0 0,-1 0 0,-1 0 0,3-9-56,4-6 42,5-11-15,-2 0-1,-1-1 0,-3-1 0,-1 1 1,-1-2-1,-3 1 0,-2-1 0,-1 0 0,-2-12-26,-8 56-74,-10 149-120,-9 15 176,15-113 47,2 0 0,2 0 0,2 1 1,3 0-1,2 0 0,3-1 0,4 20-29,72 186 97,-98-278 315,10 0-369,1-1 0,1 0 0,1-1 0,0 0 0,2 0 0,0 0 1,1 0-1,2-1 0,0 1 0,1-1 0,3-17-43,-2 28-18,1 0-1,1 0 1,0 0 0,0 0 0,1 0 0,0 1 0,1 0 0,0 0-1,1 0 1,0 1 0,0 0 0,1 0 0,1 0 0,-1 1 0,1 0-1,1 0 1,-1 1 0,1 0 0,0 1 0,6-3 18,31-19 917</inkml:trace>
  <inkml:trace contextRef="#ctx0" brushRef="#br0" timeOffset="708745.996">16514 13260 16347,'0'-1'133,"0"0"0,0 1 0,0-1 0,0 0 0,0 1 0,0-1 0,0 1 0,0-1 0,0 0 0,0 1 0,0-1 0,0 0 0,1 1-1,-1-1 1,0 1 0,1-1 0,-1 1 0,0-1 0,1 0 0,-1 1 0,0 0 0,1-1 0,-1 1 0,1-1 0,-1 1 0,1-1-1,-1 1 1,1 0 0,-1-1 0,1 1 0,0 0 0,-1 0 0,1-1 0,-1 1 0,1 0 0,0 0 0,-1 0 0,1 0 0,0 0 0,-1 0-1,1 0 1,-1 0 0,1 0 0,0 0 0,-1 0 0,1 0 0,0 0 0,-1 1 0,1-1 0,-1 0 0,1 0 0,0 1 0,-1-1-1,1 0 1,-1 1 0,1-1 0,-1 1 0,1-1 0,-1 1 0,0-1 0,1 0 0,-1 1 0,1 0 0,-1-1 0,0 1 0,1-1 0,-1 1-1,0 0-132,13 50 1752,-18 178-939,-4-82-647,17-104 0,-7-42-157,0-1 0,-1 1 0,1-1 0,0 0 0,-1 0 0,1 1 0,0-1 0,0 0 0,-1 0 0,1 0 0,0 0 0,0 0 0,0 0 0,-1 0 0,1 0 0,0 0 0,0 0 0,-1-1 0,1 1 0,0 0 0,-1 0 0,1-1 0,0 1 0,-1 0 0,1-1 0,0 1 0,-1-1 0,1 1 0,0-1 0,-1 1 0,1-1 0,-1 1 0,1-1 0,-1 0 0,0 1 0,1-1 0,-1 0 0,1 1 0,-1-1 0,0 0 0,0 1 0,1-1 0,-1 0 0,0 0 0,0 1 0,0-1-1,0 0 1,0 0 0,0 0-9,45-85 395,-32 57-373,2 1 1,0 1-1,2 0 1,1 1-1,1 1 1,16-16-23,-35 40-2,1 0 1,0-1-1,0 1 0,-1 0 1,1 0-1,0 0 1,0 0-1,0 0 0,1 0 1,-1 0-1,0 0 1,0 1-1,0-1 0,1 0 1,-1 1-1,0-1 0,1 1 1,-1-1-1,0 1 1,1 0-1,-1-1 0,0 1 1,1 0-1,-1 0 1,1 0-1,-1 0 0,1 0 1,-1 1-1,0-1 1,1 0-1,-1 1 0,0-1 1,1 1-1,-1-1 0,0 1 1,1-1-1,-1 1 1,0 0-1,0 0 0,0 0 1,0 0-1,0-1 1,0 1-1,0 1 0,0-1 1,0 0-1,0 0 2,17 66-96,-10 84 305,-5-153-31,34-61 124,-25 33-259,-7 20-36,-1-1-6,1 0 0,0 0 0,0 0 1,1 1-1,1-1 0,-1 2 0,2-1 1,-1 1-1,2 0 0,-1 0 0,1 1 0,0 0 1,5-2-2,-13 9-3,1 0 1,-1 1-1,1-1 1,-1 0-1,1 1 1,-1-1-1,1 1 1,-1 0-1,1 0 1,0-1-1,-1 1 1,1 0-1,-1 0 1,1 1-1,0-1 1,-1 0-1,1 0 1,-1 1 0,1-1-1,-1 1 1,1-1-1,-1 1 1,1 0-1,-1 0 1,0 0-1,1-1 1,-1 1-1,0 0 1,1 1-1,-1-1 1,0 0-1,0 0 1,0 0-1,0 1 1,0-1-1,-1 0 1,1 1-1,0-1 1,-1 1-1,1-1 1,-1 1-1,1-1 1,-1 1-1,0 0 1,1 0 2,8 73-59,-26 60-206,11-127 73,-2-17 1126</inkml:trace>
  <inkml:trace contextRef="#ctx0" brushRef="#br0" timeOffset="709663.5">17288 13343 11963,'-37'-20'12284,"2"36"-8966,-13 53-3074,41-53-206,2 1 0,-1 0-1,2 0 1,1 1 0,0-1 0,1 1 0,0-1 0,2 1 0,0 0 0,1-1 0,3 16-38,-4-31 9,0-1-1,-1 1 1,1 0-1,0-1 1,0 1 0,0-1-1,1 1 1,-1 0 0,0-1-1,1 1 1,-1-1-1,1 1 1,-1-1 0,1 1-1,-1-1 1,1 1-1,0-1 1,0 0 0,0 1-1,0-1 1,0 0-1,0 0 1,0 1 0,1-1-1,-1 0 1,0 0-1,0-1 1,1 1 0,-1 0-1,1 0 1,-1-1 0,1 1-1,-1 0 1,1-1-1,-1 0 1,1 1 0,0-1-1,-1 0 1,1 0-1,-1 0 1,1 0 0,0 0-1,-1 0 1,1 0-1,-1-1 1,1 1 0,0 0-1,-1-1 1,1 0-1,-1 1 1,1-1 0,-1 0-1,0 0 1,1 1 0,-1-1-1,0 0 1,1-1-9,14-18 52,-1-1 0,-1 0 0,-1 0 1,-1-2-1,-1 1 0,-1-1 0,6-22-52,-13 38 3,7-15 9,-1-1 1,-1 0 0,-2 0-1,0-1 1,-1 0-1,-1 1 1,-1-13-13,-3 36 0,0 0 0,-1 1 0,1-1 0,0 0 0,-1 1 0,1-1 0,0 0 0,-1 1 0,1-1 0,0 0 0,-1 0 0,1 0 0,-1 1 0,1-1 0,-1 0 0,1 0 0,-1 0 0,1 0 0,0 0 0,-1 0 0,1 0 0,-1 0 0,1 0 0,-1 0 0,1 0 0,-1 0 0,1 0 0,-1 0 0,1 0 0,0-1 0,-1 1 0,1 0 0,-1 0 0,1 0 0,0-1 0,-1 1 0,1 0 0,-1 0 0,1-1 0,0 1 0,-1 0 0,1-1 0,0 1 0,0-1 0,-1 1 0,1-1 0,-8 32-12,1 0 1,1 0-1,2 0 1,1 1 0,1 28 11,6-17 4,-4-42-7,0-1 0,1 1 0,-1-1 0,0 1 0,1-1 0,-1 1 0,1-1 0,-1 1 0,1-1 0,-1 1-1,1-1 1,-1 0 0,1 1 0,-1-1 0,1 0 0,-1 1 0,1-1 0,0 0 0,-1 0 0,1 0 0,-1 0 0,1 1 0,0-1 0,-1 0 0,1 0 0,0 0 0,-1 0 0,1 0-1,0-1 1,-1 1 0,1 0 0,-1 0 0,1 0 0,0 0 0,-1-1 0,1 1 0,-1 0 0,1-1 0,-1 1 0,1 0 0,0-1 0,-1 1 0,0-1 0,1 1 0,-1-1 0,1 1-1,-1-1 1,0 1 0,1-1 0,-1 1 0,0-1 0,1 1 0,-1-1 0,0 0 0,0 1 0,0-1 0,1 1 0,-1-1 0,0 0 0,0 1 0,0-1 0,0 0 0,0 0 3,26-41-1253,-2-1 1,-2-1-1,-1-1 0,12-42 1253,-26 69-396,92-289-7367,-68 200 8044,-20 77 1627,-8 39 2079,-69 258 203,50-222-3787,1 2-1,3-1 1,2 2-1,2 0 1,2 0-1,1 44-402,4-87 10,1 0 0,-1 0-1,1 1 1,0-1-1,1 0 1,0 0-1,-1 0 1,1 0 0,1 1-1,-1-1 1,1 0-1,0-1 1,0 1-1,1 0 1,-1-1-1,1 1 1,0-1 0,0 0-1,0 0 1,1 0-1,-1 0 1,1 0-1,1-1-9,-3-4 6,0 0 0,0 0 0,1-1 0,-1 1 0,0-1 0,-1 0-1,1 0 1,0 0 0,0 0 0,-1 0 0,1 0 0,-1 0 0,0 0-1,1-1 1,-1 1 0,0 0 0,0-1 0,-1 1 0,1-1 0,0 1-1,-1-1 1,0 1 0,1-1 0,-1 0 0,0 1 0,0-1-1,-1 1 1,1-1 0,0 1 0,-1-1 0,0-1-6,0-17 22,-1 0 0,-1 1 1,-1-1-1,0 1 0,-2 0 0,0 0 0,-1 0 1,-1 1-1,-9-14-22,16 30 43,-1 6 3,-1 7-35,1-1-1,0 1 0,1-1 1,0 1-1,0 0 1,1-1-1,0 1 0,1 0 1,0 0-1,1-1 0,0 1 1,0-1-1,1 0 1,2 7-11,-4-14 3,0 0 0,0 1 0,0-1 0,0 0 0,0 0 0,0 0 0,1 0 0,-1 0 0,1 0 0,-1-1 0,1 1 0,0 0 0,-1-1 0,1 1 0,0-1 0,0 0 0,0 0 1,0 1-1,0-1 0,1-1 0,-1 1 0,0 0 0,0 0 0,1-1 0,-1 1 0,0-1 0,1 0 0,-1 0 0,0 0 0,1 0 0,-1 0 0,0 0 0,1-1 0,-1 1 0,0-1 0,1 0 0,-1 1 1,0-1-4,79-48 70,-56 25-65,-1 0 1,-1-2-1,-2-1 0,0 0 0,-2-2 0,-1 0 0,-2-1 0,1-4-5,19-29-15,-22 52-55,-14 43-15,-52 351 557,56-318-223,-3-65-245,0 0 0,-1 1 0,1-1 0,0 0 0,-1 0 0,1 1 0,0-1 0,0 0 0,-1 0 0,1 0 0,0 0 0,0 0 0,-1 0 0,1 0 0,0-1 0,0 1 0,-1 0 0,1 0 0,0 0 0,-1-1 0,1 1 0,0 0 0,-1-1 0,1 1 0,0-1 0,-1 1 0,1-1 0,-1 1 0,1-1 1,-1 1-1,1-1 0,-1 1 0,1-1 0,-1 0 0,0 1 0,1-1 0,-1 0 0,0 1 0,1-1 0,-1 0 0,0 0-5,64-140-457,-44 72-660</inkml:trace>
  <inkml:trace contextRef="#ctx0" brushRef="#br0" timeOffset="709921.478">17912 12898 19060,'0'-9'2441,"0"9"39,0 0-1208,0 0-391,5 20-569,-5-1-208,3 2-80,0-1-8,2-7 56,0-3-64,4-10-880,-2-1-441</inkml:trace>
  <inkml:trace contextRef="#ctx0" brushRef="#br0" timeOffset="710471.273">18203 13208 22997,'-35'25'3497,"-7"17"-2252,23 49-1241,20-91 0,0 1-1,-1 0 0,1-1 0,0 1 1,0 0-1,0-1 0,-1 1 1,1-1-1,0 1 0,0-1 0,0 0 1,0 1-1,0-1 0,0 0 1,0 0-1,0 1 0,0-1 0,0 0 1,0 0-1,0 0 0,0 0 1,0 0-1,0-1 0,0 1 0,0 0 1,0 0-1,0-1 0,0 1 1,0 0-1,-1-1 0,1 1 0,0-1 1,0 1-1,0-1 0,0 0 1,-1 1-1,1-1 0,0 0 0,-1 1 1,1-1-1,0 0 0,-1 0 1,1 0-1,-1 0 0,1 1 0,-1-1 1,0 0-1,1 0 0,-1 0 1,0 0-1,0 0 0,1 0 0,-1-1-2,5-4 22,9-8 19,-1-1-31,1 0 0,1 1 0,0 1-1,0 0 1,1 1 0,1 0 0,0 2 0,1 0-1,0 1 1,0 0 0,4 1-11,-20 7 0,0 1 1,-1-1-1,1 1 0,0 0 1,0-1-1,-1 1 0,1 0 1,0 0-1,0 0 0,-1 0 1,1 1-1,0-1 0,0 0 0,-1 1 1,1-1-1,0 1 0,-1 0 1,1-1-1,-1 1 0,1 0 1,-1 0-1,1 0 0,-1 0 1,1 0-1,-1 1 0,0-1 1,0 0-1,0 1 0,0-1 1,0 0-1,0 1 0,0-1 1,0 1-1,0 0 0,-1-1 1,1 1-1,0 0 0,-1-1 0,2 71 179,-39 104 1017,40-161-843,11-32-110,21-40-75,-23 36-210,0 0 1,1 1-1,1 1 1,1 0-1,1 1 1,16-15 41,-31 32-14,0-1-1,0 0 1,1 1 0,-1-1 0,1 1-1,-1 0 1,1-1 0,-1 1 0,1 0-1,0 0 1,0 0 0,0 0 0,-1 0 0,1 1-1,0-1 1,0 0 0,0 1 0,0 0-1,0-1 1,0 1 0,0 0 0,1 0 0,-1 0-1,0 0 1,0 0 0,0 1 0,0-1-1,0 1 1,0-1 0,0 1 0,0 0 0,-1-1-1,1 1 1,0 0 0,0 0 0,-1 1-1,1-1 1,0 0 0,-1 1 0,1-1-1,-1 0 1,0 1 0,1 0 0,-1-1 0,0 1-1,0 0 1,0 0 0,0-1 0,0 1-1,0 0 1,-1 0 0,1 0 0,-1 0 0,1 2 14,21 208 562,-24-207-360,-12-4-780</inkml:trace>
  <inkml:trace contextRef="#ctx0" brushRef="#br0" timeOffset="713073.273">1955 13223 4785,'29'-154'6644,"-40"52"2418,9 100-8959,1 0-1,-1 0 1,1 0-1,-1 1 1,0-1-1,0 1 1,1-1-1,-1 1 1,0-1-1,0 1 1,0 0-1,-1 0 1,1 0-1,0 0 1,0 1-1,0-1 1,-1 1-1,1-1 1,0 1-1,-1 0 1,1 0 0,0-1-1,-1 2 1,1-1-1,0 0 1,-1 0-1,1 1 1,0 0-1,-1-1 1,1 1-1,0 0 1,0 0-1,0 0 1,0 0-1,0 0 1,0 1-1,0-1 1,0 1-1,-1 0-102,-14 5 6,-5 5 41,1 0 0,1 1 1,0 1-1,1 1 1,0 1-1,2 1 1,0 0-1,0 1 1,2 1-1,0 0 0,2 2 1,0-1-1,1 1 1,-1 6-48,-220 411 142,204-389 40,2 0 0,2 2 0,3 1-1,-1 9-181,-114 375 219,105-296-217,7 0 1,5 2-1,7 1 1,6 0-1,6 0 1,7 23-3,-5-101-2,3 0 1,3-1 0,2 1-1,4-1 1,2-1 0,2 0-1,4-2 1,3 3 1,-18-50-9,0 0 0,2 0 0,-1-1-1,1 0 1,1 0 0,1-1 0,-1 0 0,2-1 0,0 0 0,0-1-1,1 0 1,0 0 0,0-2 0,1 1 0,1-2 0,-1 1-1,1-2 1,0 0 0,1-1 0,-1 0 0,2-1 9,6 1-115,-1-2 0,1-1 0,0 0 0,0-2 0,0 0 0,-1-1 1,1-2-1,0 0 0,-1-1 0,0-1 0,0-1 0,0-1 0,0-1 0,-1-1 0,-1 0 0,0-2 1,0 0-1,-1-1 0,10-9 115,238-205-1176,-242 203 1158,-1-1 1,-1-1 0,-1-1 0,-1-1-1,-2-1 1,-1 0 0,-1-1 0,-1-1-1,-2-1 1,0 0 0,-3 0 0,5-22 17,52-250 441,0-89-441,-51 292 59,5-66 443,-7-1 0,-7 0 0,-7-1-1,-8 1 1,-7 1 0,-22-85-502,32 216 28,0 2 87,0 0 1,-2-1-1,-2 2 1,0-1-1,-3 1 1,0 1-1,-10-15-115,20 43 44,0-1-1,-1 0 0,0 1 0,0-1 0,0 1 0,0 0 1,0 0-1,-1 0 0,1 0 0,-1 1 0,0-1 0,1 1 0,-1 0 1,-1 0-1,1 0 0,0 1 0,0 0 0,-1-1 0,1 1 1,0 1-1,-1-1 0,1 1 0,-1 0 0,1 0 0,-2 0-43,-109 31-176,108-29 126,-37 14 1267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30:31.752"/>
    </inkml:context>
    <inkml:brush xml:id="br0">
      <inkml:brushProperty name="width" value="0.025" units="cm"/>
      <inkml:brushProperty name="height" value="0.025" units="cm"/>
      <inkml:brushProperty name="color" value="#E71224"/>
    </inkml:brush>
  </inkml:definitions>
  <inkml:trace contextRef="#ctx0" brushRef="#br0">39 199 15699,'3'33'1369,"0"2"343,16 10-1320,0 4-112,14 3-32,8 0-56,3-5-112,4-3-24,-1-6-24,-1-6 8,-2-7 0,-4-6 8,-8-8-56,-9-4-392,-14-8 288</inkml:trace>
  <inkml:trace contextRef="#ctx0" brushRef="#br0" timeOffset="293.441">21 674 11466,'-13'10'2873,"6"-4"4977,7-6-6562,0 0-248,0 0-96,20-26-183,12-9-81,17-30-248,10-12-128,10-19-208,5-4-48,-1 6-104,-1 7-240,-9 26-984,-9 13-457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215"/>
          </a:xfrm>
          <a:prstGeom prst="rect">
            <a:avLst/>
          </a:prstGeom>
        </p:spPr>
        <p:txBody>
          <a:bodyPr vert="horz" lIns="95578" tIns="47790" rIns="95578" bIns="47790" rtlCol="0"/>
          <a:lstStyle>
            <a:lvl1pPr algn="l">
              <a:defRPr sz="1300"/>
            </a:lvl1pPr>
          </a:lstStyle>
          <a:p>
            <a:endParaRPr lang="de-DE"/>
          </a:p>
        </p:txBody>
      </p:sp>
      <p:sp>
        <p:nvSpPr>
          <p:cNvPr id="3" name="Datumsplatzhalter 2"/>
          <p:cNvSpPr>
            <a:spLocks noGrp="1"/>
          </p:cNvSpPr>
          <p:nvPr>
            <p:ph type="dt" idx="1"/>
          </p:nvPr>
        </p:nvSpPr>
        <p:spPr>
          <a:xfrm>
            <a:off x="3850443" y="0"/>
            <a:ext cx="2945659" cy="498215"/>
          </a:xfrm>
          <a:prstGeom prst="rect">
            <a:avLst/>
          </a:prstGeom>
        </p:spPr>
        <p:txBody>
          <a:bodyPr vert="horz" lIns="95578" tIns="47790" rIns="95578" bIns="47790" rtlCol="0"/>
          <a:lstStyle>
            <a:lvl1pPr algn="r">
              <a:defRPr sz="1300"/>
            </a:lvl1pPr>
          </a:lstStyle>
          <a:p>
            <a:fld id="{0524BEED-E0BF-4555-8E2F-C31A69315841}" type="datetimeFigureOut">
              <a:rPr lang="de-DE" smtClean="0"/>
              <a:t>25.11.2024</a:t>
            </a:fld>
            <a:endParaRPr lang="de-DE"/>
          </a:p>
        </p:txBody>
      </p:sp>
      <p:sp>
        <p:nvSpPr>
          <p:cNvPr id="4" name="Folienbildplatzhalt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5578" tIns="47790" rIns="95578" bIns="47790" rtlCol="0" anchor="ctr"/>
          <a:lstStyle/>
          <a:p>
            <a:endParaRPr lang="de-DE"/>
          </a:p>
        </p:txBody>
      </p:sp>
      <p:sp>
        <p:nvSpPr>
          <p:cNvPr id="5" name="Notizenplatzhalter 4"/>
          <p:cNvSpPr>
            <a:spLocks noGrp="1"/>
          </p:cNvSpPr>
          <p:nvPr>
            <p:ph type="body" sz="quarter" idx="3"/>
          </p:nvPr>
        </p:nvSpPr>
        <p:spPr>
          <a:xfrm>
            <a:off x="679768" y="4778723"/>
            <a:ext cx="5438140" cy="3909864"/>
          </a:xfrm>
          <a:prstGeom prst="rect">
            <a:avLst/>
          </a:prstGeom>
        </p:spPr>
        <p:txBody>
          <a:bodyPr vert="horz" lIns="95578" tIns="47790" rIns="95578" bIns="4779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1600"/>
            <a:ext cx="2945659" cy="498214"/>
          </a:xfrm>
          <a:prstGeom prst="rect">
            <a:avLst/>
          </a:prstGeom>
        </p:spPr>
        <p:txBody>
          <a:bodyPr vert="horz" lIns="95578" tIns="47790" rIns="95578" bIns="47790" rtlCol="0" anchor="b"/>
          <a:lstStyle>
            <a:lvl1pPr algn="l">
              <a:defRPr sz="1300"/>
            </a:lvl1pPr>
          </a:lstStyle>
          <a:p>
            <a:endParaRPr lang="de-DE"/>
          </a:p>
        </p:txBody>
      </p:sp>
      <p:sp>
        <p:nvSpPr>
          <p:cNvPr id="7" name="Foliennummernplatzhalter 6"/>
          <p:cNvSpPr>
            <a:spLocks noGrp="1"/>
          </p:cNvSpPr>
          <p:nvPr>
            <p:ph type="sldNum" sz="quarter" idx="5"/>
          </p:nvPr>
        </p:nvSpPr>
        <p:spPr>
          <a:xfrm>
            <a:off x="3850443" y="9431600"/>
            <a:ext cx="2945659" cy="498214"/>
          </a:xfrm>
          <a:prstGeom prst="rect">
            <a:avLst/>
          </a:prstGeom>
        </p:spPr>
        <p:txBody>
          <a:bodyPr vert="horz" lIns="95578" tIns="47790" rIns="95578" bIns="4779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1521" algn="l"/>
                <a:tab pos="1601287" algn="l"/>
                <a:tab pos="2406324" algn="l"/>
                <a:tab pos="3206087"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1521" algn="l"/>
                <a:tab pos="1601287" algn="l"/>
                <a:tab pos="2406324" algn="l"/>
                <a:tab pos="3206087"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1521" algn="l"/>
                <a:tab pos="1601287" algn="l"/>
                <a:tab pos="2406324" algn="l"/>
                <a:tab pos="3206087"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1521" algn="l"/>
                <a:tab pos="1601287" algn="l"/>
                <a:tab pos="2406324" algn="l"/>
                <a:tab pos="3206087"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1521" algn="l"/>
                <a:tab pos="1601287" algn="l"/>
                <a:tab pos="2406324" algn="l"/>
                <a:tab pos="3206087" algn="l"/>
              </a:tabLst>
              <a:defRPr sz="1400">
                <a:solidFill>
                  <a:srgbClr val="000000"/>
                </a:solidFill>
                <a:latin typeface="Times New Roman" pitchFamily="18" charset="0"/>
              </a:defRPr>
            </a:lvl5pPr>
            <a:lvl6pPr marL="2784234" indent="-253113" defTabSz="497436" eaLnBrk="0" fontAlgn="base" hangingPunct="0">
              <a:spcBef>
                <a:spcPct val="30000"/>
              </a:spcBef>
              <a:spcAft>
                <a:spcPct val="0"/>
              </a:spcAft>
              <a:buClr>
                <a:srgbClr val="000000"/>
              </a:buClr>
              <a:buSzPct val="100000"/>
              <a:buFont typeface="Times New Roman" pitchFamily="18" charset="0"/>
              <a:tabLst>
                <a:tab pos="801521" algn="l"/>
                <a:tab pos="1601287" algn="l"/>
                <a:tab pos="2406324" algn="l"/>
                <a:tab pos="3206087" algn="l"/>
              </a:tabLst>
              <a:defRPr sz="1400">
                <a:solidFill>
                  <a:srgbClr val="000000"/>
                </a:solidFill>
                <a:latin typeface="Times New Roman" pitchFamily="18" charset="0"/>
              </a:defRPr>
            </a:lvl6pPr>
            <a:lvl7pPr marL="3290458" indent="-253113" defTabSz="497436" eaLnBrk="0" fontAlgn="base" hangingPunct="0">
              <a:spcBef>
                <a:spcPct val="30000"/>
              </a:spcBef>
              <a:spcAft>
                <a:spcPct val="0"/>
              </a:spcAft>
              <a:buClr>
                <a:srgbClr val="000000"/>
              </a:buClr>
              <a:buSzPct val="100000"/>
              <a:buFont typeface="Times New Roman" pitchFamily="18" charset="0"/>
              <a:tabLst>
                <a:tab pos="801521" algn="l"/>
                <a:tab pos="1601287" algn="l"/>
                <a:tab pos="2406324" algn="l"/>
                <a:tab pos="3206087" algn="l"/>
              </a:tabLst>
              <a:defRPr sz="1400">
                <a:solidFill>
                  <a:srgbClr val="000000"/>
                </a:solidFill>
                <a:latin typeface="Times New Roman" pitchFamily="18" charset="0"/>
              </a:defRPr>
            </a:lvl7pPr>
            <a:lvl8pPr marL="3796683" indent="-253113" defTabSz="497436" eaLnBrk="0" fontAlgn="base" hangingPunct="0">
              <a:spcBef>
                <a:spcPct val="30000"/>
              </a:spcBef>
              <a:spcAft>
                <a:spcPct val="0"/>
              </a:spcAft>
              <a:buClr>
                <a:srgbClr val="000000"/>
              </a:buClr>
              <a:buSzPct val="100000"/>
              <a:buFont typeface="Times New Roman" pitchFamily="18" charset="0"/>
              <a:tabLst>
                <a:tab pos="801521" algn="l"/>
                <a:tab pos="1601287" algn="l"/>
                <a:tab pos="2406324" algn="l"/>
                <a:tab pos="3206087" algn="l"/>
              </a:tabLst>
              <a:defRPr sz="1400">
                <a:solidFill>
                  <a:srgbClr val="000000"/>
                </a:solidFill>
                <a:latin typeface="Times New Roman" pitchFamily="18" charset="0"/>
              </a:defRPr>
            </a:lvl8pPr>
            <a:lvl9pPr marL="4302907" indent="-253113" defTabSz="497436" eaLnBrk="0" fontAlgn="base" hangingPunct="0">
              <a:spcBef>
                <a:spcPct val="30000"/>
              </a:spcBef>
              <a:spcAft>
                <a:spcPct val="0"/>
              </a:spcAft>
              <a:buClr>
                <a:srgbClr val="000000"/>
              </a:buClr>
              <a:buSzPct val="100000"/>
              <a:buFont typeface="Times New Roman" pitchFamily="18" charset="0"/>
              <a:tabLst>
                <a:tab pos="801521" algn="l"/>
                <a:tab pos="1601287" algn="l"/>
                <a:tab pos="2406324" algn="l"/>
                <a:tab pos="3206087"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52450" y="889000"/>
            <a:ext cx="7920038" cy="445611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05382" y="5640478"/>
            <a:ext cx="5004252" cy="534240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258" tIns="50628" rIns="101258" bIns="50628"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57469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81068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78828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74788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08251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04114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88907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19721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23627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93726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46353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376834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25.11.2024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25.11.2024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25.11.2024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25.11.2024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25.11.2024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25.11.2024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25.11.2024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25.11.2024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25.11.2024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25.11.2024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25.11.2024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25.11.2024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18" Type="http://schemas.openxmlformats.org/officeDocument/2006/relationships/image" Target="../media/image8.png"/><Relationship Id="rId26" Type="http://schemas.openxmlformats.org/officeDocument/2006/relationships/image" Target="../media/image12.png"/><Relationship Id="rId3" Type="http://schemas.openxmlformats.org/officeDocument/2006/relationships/image" Target="../media/image1.jpe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24" Type="http://schemas.openxmlformats.org/officeDocument/2006/relationships/image" Target="../media/image11.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10" Type="http://schemas.openxmlformats.org/officeDocument/2006/relationships/image" Target="../media/image4.png"/><Relationship Id="rId19" Type="http://schemas.openxmlformats.org/officeDocument/2006/relationships/customXml" Target="../ink/ink8.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22"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330.png"/><Relationship Id="rId18" Type="http://schemas.openxmlformats.org/officeDocument/2006/relationships/image" Target="../media/image190.png"/><Relationship Id="rId26" Type="http://schemas.openxmlformats.org/officeDocument/2006/relationships/customXml" Target="../ink/ink67.xml"/><Relationship Id="rId3" Type="http://schemas.openxmlformats.org/officeDocument/2006/relationships/image" Target="../media/image70.png"/><Relationship Id="rId21" Type="http://schemas.openxmlformats.org/officeDocument/2006/relationships/image" Target="../media/image220.png"/><Relationship Id="rId7" Type="http://schemas.openxmlformats.org/officeDocument/2006/relationships/image" Target="../media/image810.png"/><Relationship Id="rId12" Type="http://schemas.openxmlformats.org/officeDocument/2006/relationships/image" Target="../media/image130.png"/><Relationship Id="rId17" Type="http://schemas.openxmlformats.org/officeDocument/2006/relationships/image" Target="../media/image180.png"/><Relationship Id="rId25" Type="http://schemas.openxmlformats.org/officeDocument/2006/relationships/image" Target="../media/image72.png"/><Relationship Id="rId2" Type="http://schemas.openxmlformats.org/officeDocument/2006/relationships/notesSlide" Target="../notesSlides/notesSlide9.xml"/><Relationship Id="rId16" Type="http://schemas.openxmlformats.org/officeDocument/2006/relationships/image" Target="../media/image170.png"/><Relationship Id="rId20" Type="http://schemas.openxmlformats.org/officeDocument/2006/relationships/image" Target="../media/image210.png"/><Relationship Id="rId1" Type="http://schemas.openxmlformats.org/officeDocument/2006/relationships/slideLayout" Target="../slideLayouts/slideLayout7.xml"/><Relationship Id="rId6" Type="http://schemas.openxmlformats.org/officeDocument/2006/relationships/image" Target="../media/image320.png"/><Relationship Id="rId11" Type="http://schemas.openxmlformats.org/officeDocument/2006/relationships/image" Target="../media/image120.png"/><Relationship Id="rId24" Type="http://schemas.openxmlformats.org/officeDocument/2006/relationships/customXml" Target="../ink/ink66.xml"/><Relationship Id="rId5" Type="http://schemas.openxmlformats.org/officeDocument/2006/relationships/image" Target="../media/image600.png"/><Relationship Id="rId15" Type="http://schemas.openxmlformats.org/officeDocument/2006/relationships/image" Target="../media/image160.png"/><Relationship Id="rId23" Type="http://schemas.openxmlformats.org/officeDocument/2006/relationships/image" Target="../media/image71.png"/><Relationship Id="rId10" Type="http://schemas.openxmlformats.org/officeDocument/2006/relationships/image" Target="../media/image113.png"/><Relationship Id="rId19" Type="http://schemas.openxmlformats.org/officeDocument/2006/relationships/image" Target="../media/image200.png"/><Relationship Id="rId4" Type="http://schemas.openxmlformats.org/officeDocument/2006/relationships/image" Target="../media/image560.png"/><Relationship Id="rId9" Type="http://schemas.openxmlformats.org/officeDocument/2006/relationships/image" Target="../media/image1010.png"/><Relationship Id="rId14" Type="http://schemas.openxmlformats.org/officeDocument/2006/relationships/image" Target="../media/image340.png"/><Relationship Id="rId22" Type="http://schemas.openxmlformats.org/officeDocument/2006/relationships/customXml" Target="../ink/ink65.xml"/><Relationship Id="rId27" Type="http://schemas.openxmlformats.org/officeDocument/2006/relationships/image" Target="../media/image73.png"/></Relationships>
</file>

<file path=ppt/slides/_rels/slide13.xml.rels><?xml version="1.0" encoding="UTF-8" standalone="yes"?>
<Relationships xmlns="http://schemas.openxmlformats.org/package/2006/relationships"><Relationship Id="rId8" Type="http://schemas.openxmlformats.org/officeDocument/2006/relationships/customXml" Target="../ink/ink68.xml"/><Relationship Id="rId13" Type="http://schemas.openxmlformats.org/officeDocument/2006/relationships/image" Target="../media/image77.png"/><Relationship Id="rId18" Type="http://schemas.openxmlformats.org/officeDocument/2006/relationships/customXml" Target="../ink/ink73.xml"/><Relationship Id="rId26" Type="http://schemas.openxmlformats.org/officeDocument/2006/relationships/customXml" Target="../ink/ink77.xml"/><Relationship Id="rId3" Type="http://schemas.openxmlformats.org/officeDocument/2006/relationships/hyperlink" Target="https://www.jstor.org/stable/1885679?seq=1#metadata_info_tab_contents" TargetMode="External"/><Relationship Id="rId21" Type="http://schemas.openxmlformats.org/officeDocument/2006/relationships/image" Target="../media/image81.png"/><Relationship Id="rId7" Type="http://schemas.openxmlformats.org/officeDocument/2006/relationships/image" Target="../media/image74.png"/><Relationship Id="rId12" Type="http://schemas.openxmlformats.org/officeDocument/2006/relationships/customXml" Target="../ink/ink70.xml"/><Relationship Id="rId17" Type="http://schemas.openxmlformats.org/officeDocument/2006/relationships/image" Target="../media/image79.png"/><Relationship Id="rId25" Type="http://schemas.openxmlformats.org/officeDocument/2006/relationships/image" Target="../media/image83.png"/><Relationship Id="rId2" Type="http://schemas.openxmlformats.org/officeDocument/2006/relationships/notesSlide" Target="../notesSlides/notesSlide10.xml"/><Relationship Id="rId16" Type="http://schemas.openxmlformats.org/officeDocument/2006/relationships/customXml" Target="../ink/ink72.xml"/><Relationship Id="rId20" Type="http://schemas.openxmlformats.org/officeDocument/2006/relationships/customXml" Target="../ink/ink74.xml"/><Relationship Id="rId1" Type="http://schemas.openxmlformats.org/officeDocument/2006/relationships/slideLayout" Target="../slideLayouts/slideLayout7.xml"/><Relationship Id="rId6" Type="http://schemas.openxmlformats.org/officeDocument/2006/relationships/hyperlink" Target="https://www.jstor.org/stable/2077796?seq=1#metadata_info_tab_contents" TargetMode="External"/><Relationship Id="rId11" Type="http://schemas.openxmlformats.org/officeDocument/2006/relationships/image" Target="../media/image76.png"/><Relationship Id="rId24" Type="http://schemas.openxmlformats.org/officeDocument/2006/relationships/customXml" Target="../ink/ink76.xml"/><Relationship Id="rId5" Type="http://schemas.openxmlformats.org/officeDocument/2006/relationships/hyperlink" Target="https://larseosvensson.se/files/papers/HandbookIT.pdf" TargetMode="External"/><Relationship Id="rId15" Type="http://schemas.openxmlformats.org/officeDocument/2006/relationships/image" Target="../media/image78.png"/><Relationship Id="rId23" Type="http://schemas.openxmlformats.org/officeDocument/2006/relationships/image" Target="../media/image82.png"/><Relationship Id="rId10" Type="http://schemas.openxmlformats.org/officeDocument/2006/relationships/customXml" Target="../ink/ink69.xml"/><Relationship Id="rId19" Type="http://schemas.openxmlformats.org/officeDocument/2006/relationships/image" Target="../media/image80.png"/><Relationship Id="rId4" Type="http://schemas.openxmlformats.org/officeDocument/2006/relationships/hyperlink" Target="https://web.stanford.edu/~johntayl/Onlinepaperscombinedbyyear/1993/Discretion_versus_Policy_Rules_in_Practice.pdf" TargetMode="External"/><Relationship Id="rId9" Type="http://schemas.openxmlformats.org/officeDocument/2006/relationships/image" Target="../media/image75.png"/><Relationship Id="rId14" Type="http://schemas.openxmlformats.org/officeDocument/2006/relationships/customXml" Target="../ink/ink71.xml"/><Relationship Id="rId22" Type="http://schemas.openxmlformats.org/officeDocument/2006/relationships/customXml" Target="../ink/ink75.xml"/><Relationship Id="rId27" Type="http://schemas.openxmlformats.org/officeDocument/2006/relationships/image" Target="../media/image84.png"/></Relationships>
</file>

<file path=ppt/slides/_rels/slide14.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hyperlink" Target="http://archiv.ub.uni-heidelberg.de/volltextserver/11560/" TargetMode="External"/><Relationship Id="rId7" Type="http://schemas.openxmlformats.org/officeDocument/2006/relationships/customXml" Target="../ink/ink79.xml"/><Relationship Id="rId12" Type="http://schemas.openxmlformats.org/officeDocument/2006/relationships/image" Target="../media/image8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5.png"/><Relationship Id="rId11" Type="http://schemas.openxmlformats.org/officeDocument/2006/relationships/customXml" Target="../ink/ink81.xml"/><Relationship Id="rId5" Type="http://schemas.openxmlformats.org/officeDocument/2006/relationships/customXml" Target="../ink/ink78.xml"/><Relationship Id="rId10" Type="http://schemas.openxmlformats.org/officeDocument/2006/relationships/image" Target="../media/image87.png"/><Relationship Id="rId4" Type="http://schemas.openxmlformats.org/officeDocument/2006/relationships/hyperlink" Target="https://www.jstor.org/stable/40439394?seq=1#metadata_info_tab_contents" TargetMode="External"/><Relationship Id="rId9" Type="http://schemas.openxmlformats.org/officeDocument/2006/relationships/customXml" Target="../ink/ink80.xml"/></Relationships>
</file>

<file path=ppt/slides/_rels/slide15.xml.rels><?xml version="1.0" encoding="UTF-8" standalone="yes"?>
<Relationships xmlns="http://schemas.openxmlformats.org/package/2006/relationships"><Relationship Id="rId3" Type="http://schemas.openxmlformats.org/officeDocument/2006/relationships/customXml" Target="../ink/ink82.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16.xml.rels><?xml version="1.0" encoding="UTF-8" standalone="yes"?>
<Relationships xmlns="http://schemas.openxmlformats.org/package/2006/relationships"><Relationship Id="rId3" Type="http://schemas.openxmlformats.org/officeDocument/2006/relationships/customXml" Target="../ink/ink83.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customXml" Target="../ink/ink15.xml"/><Relationship Id="rId18" Type="http://schemas.openxmlformats.org/officeDocument/2006/relationships/image" Target="../media/image20.png"/><Relationship Id="rId26" Type="http://schemas.openxmlformats.org/officeDocument/2006/relationships/image" Target="../media/image24.png"/><Relationship Id="rId3" Type="http://schemas.openxmlformats.org/officeDocument/2006/relationships/hyperlink" Target="https://jade-hs.zoom-x.de/j/64843766756?pwd=lSRgFjY6B9HOpFZirXrOI5dD6BYTVM.1" TargetMode="External"/><Relationship Id="rId21" Type="http://schemas.openxmlformats.org/officeDocument/2006/relationships/customXml" Target="../ink/ink19.xml"/><Relationship Id="rId7" Type="http://schemas.openxmlformats.org/officeDocument/2006/relationships/customXml" Target="../ink/ink12.xml"/><Relationship Id="rId12" Type="http://schemas.openxmlformats.org/officeDocument/2006/relationships/image" Target="../media/image17.png"/><Relationship Id="rId17" Type="http://schemas.openxmlformats.org/officeDocument/2006/relationships/customXml" Target="../ink/ink17.xml"/><Relationship Id="rId25" Type="http://schemas.openxmlformats.org/officeDocument/2006/relationships/customXml" Target="../ink/ink21.xml"/><Relationship Id="rId2" Type="http://schemas.openxmlformats.org/officeDocument/2006/relationships/image" Target="../media/image13.jpeg"/><Relationship Id="rId16" Type="http://schemas.openxmlformats.org/officeDocument/2006/relationships/image" Target="../media/image19.png"/><Relationship Id="rId20" Type="http://schemas.openxmlformats.org/officeDocument/2006/relationships/image" Target="../media/image21.png"/><Relationship Id="rId29" Type="http://schemas.openxmlformats.org/officeDocument/2006/relationships/customXml" Target="../ink/ink23.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customXml" Target="../ink/ink14.xml"/><Relationship Id="rId24" Type="http://schemas.openxmlformats.org/officeDocument/2006/relationships/image" Target="../media/image23.png"/><Relationship Id="rId32" Type="http://schemas.openxmlformats.org/officeDocument/2006/relationships/image" Target="../media/image27.png"/><Relationship Id="rId5" Type="http://schemas.openxmlformats.org/officeDocument/2006/relationships/hyperlink" Target="mailto:bernhard.koester@jade-hs.de" TargetMode="External"/><Relationship Id="rId15" Type="http://schemas.openxmlformats.org/officeDocument/2006/relationships/customXml" Target="../ink/ink16.xml"/><Relationship Id="rId23" Type="http://schemas.openxmlformats.org/officeDocument/2006/relationships/customXml" Target="../ink/ink20.xml"/><Relationship Id="rId28" Type="http://schemas.openxmlformats.org/officeDocument/2006/relationships/image" Target="../media/image25.png"/><Relationship Id="rId10" Type="http://schemas.openxmlformats.org/officeDocument/2006/relationships/image" Target="../media/image16.png"/><Relationship Id="rId19" Type="http://schemas.openxmlformats.org/officeDocument/2006/relationships/customXml" Target="../ink/ink18.xml"/><Relationship Id="rId31" Type="http://schemas.openxmlformats.org/officeDocument/2006/relationships/customXml" Target="../ink/ink24.xml"/><Relationship Id="rId4" Type="http://schemas.openxmlformats.org/officeDocument/2006/relationships/image" Target="../media/image1.jpeg"/><Relationship Id="rId9" Type="http://schemas.openxmlformats.org/officeDocument/2006/relationships/customXml" Target="../ink/ink13.xml"/><Relationship Id="rId14" Type="http://schemas.openxmlformats.org/officeDocument/2006/relationships/image" Target="../media/image18.png"/><Relationship Id="rId22" Type="http://schemas.openxmlformats.org/officeDocument/2006/relationships/image" Target="../media/image22.png"/><Relationship Id="rId27" Type="http://schemas.openxmlformats.org/officeDocument/2006/relationships/customXml" Target="../ink/ink22.xml"/><Relationship Id="rId30"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customXml" Target="../ink/ink25.xml"/><Relationship Id="rId7" Type="http://schemas.openxmlformats.org/officeDocument/2006/relationships/customXml" Target="../ink/ink27.xml"/><Relationship Id="rId12"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customXml" Target="../ink/ink29.xml"/><Relationship Id="rId5" Type="http://schemas.openxmlformats.org/officeDocument/2006/relationships/customXml" Target="../ink/ink26.xml"/><Relationship Id="rId10" Type="http://schemas.openxmlformats.org/officeDocument/2006/relationships/image" Target="../media/image45.png"/><Relationship Id="rId4" Type="http://schemas.openxmlformats.org/officeDocument/2006/relationships/image" Target="../media/image43.png"/><Relationship Id="rId9" Type="http://schemas.openxmlformats.org/officeDocument/2006/relationships/customXml" Target="../ink/ink28.xml"/></Relationships>
</file>

<file path=ppt/slides/_rels/slide6.xml.rels><?xml version="1.0" encoding="UTF-8" standalone="yes"?>
<Relationships xmlns="http://schemas.openxmlformats.org/package/2006/relationships"><Relationship Id="rId8" Type="http://schemas.openxmlformats.org/officeDocument/2006/relationships/customXml" Target="../ink/ink32.xml"/><Relationship Id="rId13" Type="http://schemas.openxmlformats.org/officeDocument/2006/relationships/image" Target="../media/image50.png"/><Relationship Id="rId18" Type="http://schemas.openxmlformats.org/officeDocument/2006/relationships/customXml" Target="../ink/ink37.xml"/><Relationship Id="rId26" Type="http://schemas.openxmlformats.org/officeDocument/2006/relationships/customXml" Target="../ink/ink41.xml"/><Relationship Id="rId3" Type="http://schemas.openxmlformats.org/officeDocument/2006/relationships/hyperlink" Target="https://www.nber.org/system/files/working_papers/w0807/w0807.pdf" TargetMode="External"/><Relationship Id="rId21" Type="http://schemas.openxmlformats.org/officeDocument/2006/relationships/image" Target="../media/image54.png"/><Relationship Id="rId7" Type="http://schemas.openxmlformats.org/officeDocument/2006/relationships/image" Target="../media/image47.png"/><Relationship Id="rId12" Type="http://schemas.openxmlformats.org/officeDocument/2006/relationships/customXml" Target="../ink/ink34.xml"/><Relationship Id="rId17" Type="http://schemas.openxmlformats.org/officeDocument/2006/relationships/image" Target="../media/image52.png"/><Relationship Id="rId25" Type="http://schemas.openxmlformats.org/officeDocument/2006/relationships/image" Target="../media/image30.png"/><Relationship Id="rId2" Type="http://schemas.openxmlformats.org/officeDocument/2006/relationships/notesSlide" Target="../notesSlides/notesSlide3.xml"/><Relationship Id="rId16" Type="http://schemas.openxmlformats.org/officeDocument/2006/relationships/customXml" Target="../ink/ink36.xml"/><Relationship Id="rId20" Type="http://schemas.openxmlformats.org/officeDocument/2006/relationships/customXml" Target="../ink/ink38.xml"/><Relationship Id="rId1" Type="http://schemas.openxmlformats.org/officeDocument/2006/relationships/slideLayout" Target="../slideLayouts/slideLayout7.xml"/><Relationship Id="rId6" Type="http://schemas.openxmlformats.org/officeDocument/2006/relationships/customXml" Target="../ink/ink31.xml"/><Relationship Id="rId11" Type="http://schemas.openxmlformats.org/officeDocument/2006/relationships/image" Target="../media/image49.png"/><Relationship Id="rId24" Type="http://schemas.openxmlformats.org/officeDocument/2006/relationships/customXml" Target="../ink/ink40.xml"/><Relationship Id="rId5" Type="http://schemas.openxmlformats.org/officeDocument/2006/relationships/image" Target="../media/image46.png"/><Relationship Id="rId15" Type="http://schemas.openxmlformats.org/officeDocument/2006/relationships/image" Target="../media/image51.png"/><Relationship Id="rId23" Type="http://schemas.openxmlformats.org/officeDocument/2006/relationships/image" Target="../media/image55.png"/><Relationship Id="rId10" Type="http://schemas.openxmlformats.org/officeDocument/2006/relationships/customXml" Target="../ink/ink33.xml"/><Relationship Id="rId19" Type="http://schemas.openxmlformats.org/officeDocument/2006/relationships/image" Target="../media/image53.png"/><Relationship Id="rId4" Type="http://schemas.openxmlformats.org/officeDocument/2006/relationships/customXml" Target="../ink/ink30.xml"/><Relationship Id="rId9" Type="http://schemas.openxmlformats.org/officeDocument/2006/relationships/image" Target="../media/image48.png"/><Relationship Id="rId14" Type="http://schemas.openxmlformats.org/officeDocument/2006/relationships/customXml" Target="../ink/ink35.xml"/><Relationship Id="rId22" Type="http://schemas.openxmlformats.org/officeDocument/2006/relationships/customXml" Target="../ink/ink39.xml"/><Relationship Id="rId27"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customXml" Target="../ink/ink43.xml"/><Relationship Id="rId13" Type="http://schemas.openxmlformats.org/officeDocument/2006/relationships/image" Target="../media/image35.png"/><Relationship Id="rId18" Type="http://schemas.openxmlformats.org/officeDocument/2006/relationships/customXml" Target="../ink/ink48.xml"/><Relationship Id="rId26" Type="http://schemas.openxmlformats.org/officeDocument/2006/relationships/customXml" Target="../ink/ink52.xml"/><Relationship Id="rId3" Type="http://schemas.openxmlformats.org/officeDocument/2006/relationships/image" Target="../media/image32.png"/><Relationship Id="rId21" Type="http://schemas.openxmlformats.org/officeDocument/2006/relationships/image" Target="../media/image39.png"/><Relationship Id="rId7" Type="http://schemas.openxmlformats.org/officeDocument/2006/relationships/image" Target="../media/image58.png"/><Relationship Id="rId12" Type="http://schemas.openxmlformats.org/officeDocument/2006/relationships/customXml" Target="../ink/ink45.xml"/><Relationship Id="rId17" Type="http://schemas.openxmlformats.org/officeDocument/2006/relationships/image" Target="../media/image37.png"/><Relationship Id="rId25" Type="http://schemas.openxmlformats.org/officeDocument/2006/relationships/image" Target="../media/image41.png"/><Relationship Id="rId2" Type="http://schemas.openxmlformats.org/officeDocument/2006/relationships/notesSlide" Target="../notesSlides/notesSlide4.xml"/><Relationship Id="rId16" Type="http://schemas.openxmlformats.org/officeDocument/2006/relationships/customXml" Target="../ink/ink47.xml"/><Relationship Id="rId20" Type="http://schemas.openxmlformats.org/officeDocument/2006/relationships/customXml" Target="../ink/ink49.xml"/><Relationship Id="rId29"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customXml" Target="../ink/ink42.xml"/><Relationship Id="rId11" Type="http://schemas.openxmlformats.org/officeDocument/2006/relationships/image" Target="../media/image34.png"/><Relationship Id="rId24" Type="http://schemas.openxmlformats.org/officeDocument/2006/relationships/customXml" Target="../ink/ink51.xml"/><Relationship Id="rId5" Type="http://schemas.openxmlformats.org/officeDocument/2006/relationships/image" Target="../media/image300.png"/><Relationship Id="rId15" Type="http://schemas.openxmlformats.org/officeDocument/2006/relationships/image" Target="../media/image36.png"/><Relationship Id="rId23" Type="http://schemas.openxmlformats.org/officeDocument/2006/relationships/image" Target="../media/image40.png"/><Relationship Id="rId28" Type="http://schemas.openxmlformats.org/officeDocument/2006/relationships/customXml" Target="../ink/ink53.xml"/><Relationship Id="rId10" Type="http://schemas.openxmlformats.org/officeDocument/2006/relationships/customXml" Target="../ink/ink44.xml"/><Relationship Id="rId19" Type="http://schemas.openxmlformats.org/officeDocument/2006/relationships/image" Target="../media/image38.png"/><Relationship Id="rId4" Type="http://schemas.openxmlformats.org/officeDocument/2006/relationships/image" Target="../media/image57.png"/><Relationship Id="rId9" Type="http://schemas.openxmlformats.org/officeDocument/2006/relationships/image" Target="../media/image33.png"/><Relationship Id="rId14" Type="http://schemas.openxmlformats.org/officeDocument/2006/relationships/customXml" Target="../ink/ink46.xml"/><Relationship Id="rId22" Type="http://schemas.openxmlformats.org/officeDocument/2006/relationships/customXml" Target="../ink/ink50.xml"/><Relationship Id="rId27"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customXml" Target="../ink/ink59.xml"/><Relationship Id="rId18" Type="http://schemas.openxmlformats.org/officeDocument/2006/relationships/image" Target="../media/image67.png"/><Relationship Id="rId3" Type="http://schemas.openxmlformats.org/officeDocument/2006/relationships/customXml" Target="../ink/ink54.xml"/><Relationship Id="rId21" Type="http://schemas.openxmlformats.org/officeDocument/2006/relationships/customXml" Target="../ink/ink63.xml"/><Relationship Id="rId7" Type="http://schemas.openxmlformats.org/officeDocument/2006/relationships/customXml" Target="../ink/ink56.xml"/><Relationship Id="rId12" Type="http://schemas.openxmlformats.org/officeDocument/2006/relationships/image" Target="../media/image63.png"/><Relationship Id="rId17" Type="http://schemas.openxmlformats.org/officeDocument/2006/relationships/customXml" Target="../ink/ink61.xml"/><Relationship Id="rId2" Type="http://schemas.openxmlformats.org/officeDocument/2006/relationships/notesSlide" Target="../notesSlides/notesSlide5.xml"/><Relationship Id="rId16" Type="http://schemas.openxmlformats.org/officeDocument/2006/relationships/image" Target="../media/image65.png"/><Relationship Id="rId20"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customXml" Target="../ink/ink58.xml"/><Relationship Id="rId24" Type="http://schemas.openxmlformats.org/officeDocument/2006/relationships/image" Target="../media/image69.png"/><Relationship Id="rId5" Type="http://schemas.openxmlformats.org/officeDocument/2006/relationships/customXml" Target="../ink/ink55.xml"/><Relationship Id="rId15" Type="http://schemas.openxmlformats.org/officeDocument/2006/relationships/customXml" Target="../ink/ink60.xml"/><Relationship Id="rId23" Type="http://schemas.openxmlformats.org/officeDocument/2006/relationships/customXml" Target="../ink/ink64.xml"/><Relationship Id="rId10" Type="http://schemas.openxmlformats.org/officeDocument/2006/relationships/image" Target="../media/image62.png"/><Relationship Id="rId19" Type="http://schemas.openxmlformats.org/officeDocument/2006/relationships/customXml" Target="../ink/ink62.xml"/><Relationship Id="rId4" Type="http://schemas.openxmlformats.org/officeDocument/2006/relationships/image" Target="../media/image59.png"/><Relationship Id="rId9" Type="http://schemas.openxmlformats.org/officeDocument/2006/relationships/customXml" Target="../ink/ink57.xml"/><Relationship Id="rId14" Type="http://schemas.openxmlformats.org/officeDocument/2006/relationships/image" Target="../media/image64.png"/><Relationship Id="rId22" Type="http://schemas.openxmlformats.org/officeDocument/2006/relationships/image" Target="../media/image6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Global 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p:grpSp>
        <p:nvGrpSpPr>
          <p:cNvPr id="4" name="Gruppieren 3">
            <a:extLst>
              <a:ext uri="{FF2B5EF4-FFF2-40B4-BE49-F238E27FC236}">
                <a16:creationId xmlns:a16="http://schemas.microsoft.com/office/drawing/2014/main" id="{B08638F1-25AA-4056-85A0-3B092019946C}"/>
              </a:ext>
            </a:extLst>
          </p:cNvPr>
          <p:cNvGrpSpPr/>
          <p:nvPr/>
        </p:nvGrpSpPr>
        <p:grpSpPr>
          <a:xfrm>
            <a:off x="11323959" y="811086"/>
            <a:ext cx="267480" cy="213120"/>
            <a:chOff x="11323959" y="811086"/>
            <a:chExt cx="267480" cy="21312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06C887D7-13E1-440E-8317-B6DB6218FA6B}"/>
                    </a:ext>
                  </a:extLst>
                </p14:cNvPr>
                <p14:cNvContentPartPr/>
                <p14:nvPr/>
              </p14:nvContentPartPr>
              <p14:xfrm>
                <a:off x="11367159" y="827646"/>
                <a:ext cx="126720" cy="196560"/>
              </p14:xfrm>
            </p:contentPart>
          </mc:Choice>
          <mc:Fallback xmlns="">
            <p:pic>
              <p:nvPicPr>
                <p:cNvPr id="2" name="Freihand 1">
                  <a:extLst>
                    <a:ext uri="{FF2B5EF4-FFF2-40B4-BE49-F238E27FC236}">
                      <a16:creationId xmlns:a16="http://schemas.microsoft.com/office/drawing/2014/main" id="{06C887D7-13E1-440E-8317-B6DB6218FA6B}"/>
                    </a:ext>
                  </a:extLst>
                </p:cNvPr>
                <p:cNvPicPr/>
                <p:nvPr/>
              </p:nvPicPr>
              <p:blipFill>
                <a:blip r:embed="rId6"/>
                <a:stretch>
                  <a:fillRect/>
                </a:stretch>
              </p:blipFill>
              <p:spPr>
                <a:xfrm>
                  <a:off x="11362839" y="823326"/>
                  <a:ext cx="1353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24441F59-4AC8-4268-92BF-97AC83DC9162}"/>
                    </a:ext>
                  </a:extLst>
                </p14:cNvPr>
                <p14:cNvContentPartPr/>
                <p14:nvPr/>
              </p14:nvContentPartPr>
              <p14:xfrm>
                <a:off x="11323959" y="811086"/>
                <a:ext cx="267480" cy="207720"/>
              </p14:xfrm>
            </p:contentPart>
          </mc:Choice>
          <mc:Fallback xmlns="">
            <p:pic>
              <p:nvPicPr>
                <p:cNvPr id="3" name="Freihand 2">
                  <a:extLst>
                    <a:ext uri="{FF2B5EF4-FFF2-40B4-BE49-F238E27FC236}">
                      <a16:creationId xmlns:a16="http://schemas.microsoft.com/office/drawing/2014/main" id="{24441F59-4AC8-4268-92BF-97AC83DC9162}"/>
                    </a:ext>
                  </a:extLst>
                </p:cNvPr>
                <p:cNvPicPr/>
                <p:nvPr/>
              </p:nvPicPr>
              <p:blipFill>
                <a:blip r:embed="rId8"/>
                <a:stretch>
                  <a:fillRect/>
                </a:stretch>
              </p:blipFill>
              <p:spPr>
                <a:xfrm>
                  <a:off x="11319639" y="806766"/>
                  <a:ext cx="276120" cy="216360"/>
                </a:xfrm>
                <a:prstGeom prst="rect">
                  <a:avLst/>
                </a:prstGeom>
              </p:spPr>
            </p:pic>
          </mc:Fallback>
        </mc:AlternateContent>
      </p:grpSp>
      <p:grpSp>
        <p:nvGrpSpPr>
          <p:cNvPr id="14" name="Gruppieren 13">
            <a:extLst>
              <a:ext uri="{FF2B5EF4-FFF2-40B4-BE49-F238E27FC236}">
                <a16:creationId xmlns:a16="http://schemas.microsoft.com/office/drawing/2014/main" id="{85B08089-BAC0-427C-B059-0508E90B4410}"/>
              </a:ext>
            </a:extLst>
          </p:cNvPr>
          <p:cNvGrpSpPr/>
          <p:nvPr/>
        </p:nvGrpSpPr>
        <p:grpSpPr>
          <a:xfrm>
            <a:off x="10592079" y="1125726"/>
            <a:ext cx="324720" cy="282600"/>
            <a:chOff x="10592079" y="1125726"/>
            <a:chExt cx="324720" cy="2826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4EEBE2B6-228E-4E75-B0F8-AFF692C40253}"/>
                    </a:ext>
                  </a:extLst>
                </p14:cNvPr>
                <p14:cNvContentPartPr/>
                <p14:nvPr/>
              </p14:nvContentPartPr>
              <p14:xfrm>
                <a:off x="10700799" y="1136526"/>
                <a:ext cx="102240" cy="271800"/>
              </p14:xfrm>
            </p:contentPart>
          </mc:Choice>
          <mc:Fallback xmlns="">
            <p:pic>
              <p:nvPicPr>
                <p:cNvPr id="6" name="Freihand 5">
                  <a:extLst>
                    <a:ext uri="{FF2B5EF4-FFF2-40B4-BE49-F238E27FC236}">
                      <a16:creationId xmlns:a16="http://schemas.microsoft.com/office/drawing/2014/main" id="{4EEBE2B6-228E-4E75-B0F8-AFF692C40253}"/>
                    </a:ext>
                  </a:extLst>
                </p:cNvPr>
                <p:cNvPicPr/>
                <p:nvPr/>
              </p:nvPicPr>
              <p:blipFill>
                <a:blip r:embed="rId10"/>
                <a:stretch>
                  <a:fillRect/>
                </a:stretch>
              </p:blipFill>
              <p:spPr>
                <a:xfrm>
                  <a:off x="10696479" y="1132206"/>
                  <a:ext cx="1108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632D98D0-F20F-4429-9E1A-7209E03DE818}"/>
                    </a:ext>
                  </a:extLst>
                </p14:cNvPr>
                <p14:cNvContentPartPr/>
                <p14:nvPr/>
              </p14:nvContentPartPr>
              <p14:xfrm>
                <a:off x="10592079" y="1125726"/>
                <a:ext cx="324720" cy="253080"/>
              </p14:xfrm>
            </p:contentPart>
          </mc:Choice>
          <mc:Fallback xmlns="">
            <p:pic>
              <p:nvPicPr>
                <p:cNvPr id="9" name="Freihand 8">
                  <a:extLst>
                    <a:ext uri="{FF2B5EF4-FFF2-40B4-BE49-F238E27FC236}">
                      <a16:creationId xmlns:a16="http://schemas.microsoft.com/office/drawing/2014/main" id="{632D98D0-F20F-4429-9E1A-7209E03DE818}"/>
                    </a:ext>
                  </a:extLst>
                </p:cNvPr>
                <p:cNvPicPr/>
                <p:nvPr/>
              </p:nvPicPr>
              <p:blipFill>
                <a:blip r:embed="rId12"/>
                <a:stretch>
                  <a:fillRect/>
                </a:stretch>
              </p:blipFill>
              <p:spPr>
                <a:xfrm>
                  <a:off x="10587759" y="1121406"/>
                  <a:ext cx="333360" cy="261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7" name="Freihand 16">
                <a:extLst>
                  <a:ext uri="{FF2B5EF4-FFF2-40B4-BE49-F238E27FC236}">
                    <a16:creationId xmlns:a16="http://schemas.microsoft.com/office/drawing/2014/main" id="{7255BAC0-400D-4A0F-B983-79C80332EE3C}"/>
                  </a:ext>
                </a:extLst>
              </p14:cNvPr>
              <p14:cNvContentPartPr/>
              <p14:nvPr/>
            </p14:nvContentPartPr>
            <p14:xfrm>
              <a:off x="9524373" y="1586067"/>
              <a:ext cx="177840" cy="219600"/>
            </p14:xfrm>
          </p:contentPart>
        </mc:Choice>
        <mc:Fallback xmlns="">
          <p:pic>
            <p:nvPicPr>
              <p:cNvPr id="17" name="Freihand 16">
                <a:extLst>
                  <a:ext uri="{FF2B5EF4-FFF2-40B4-BE49-F238E27FC236}">
                    <a16:creationId xmlns:a16="http://schemas.microsoft.com/office/drawing/2014/main" id="{7255BAC0-400D-4A0F-B983-79C80332EE3C}"/>
                  </a:ext>
                </a:extLst>
              </p:cNvPr>
              <p:cNvPicPr/>
              <p:nvPr/>
            </p:nvPicPr>
            <p:blipFill>
              <a:blip r:embed="rId14"/>
              <a:stretch>
                <a:fillRect/>
              </a:stretch>
            </p:blipFill>
            <p:spPr>
              <a:xfrm>
                <a:off x="9520053" y="1581747"/>
                <a:ext cx="1864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Freihand 17">
                <a:extLst>
                  <a:ext uri="{FF2B5EF4-FFF2-40B4-BE49-F238E27FC236}">
                    <a16:creationId xmlns:a16="http://schemas.microsoft.com/office/drawing/2014/main" id="{FDF5D037-743E-44D6-A356-0FBE14D8F5C9}"/>
                  </a:ext>
                </a:extLst>
              </p14:cNvPr>
              <p14:cNvContentPartPr/>
              <p14:nvPr/>
            </p14:nvContentPartPr>
            <p14:xfrm>
              <a:off x="8467053" y="1422627"/>
              <a:ext cx="213840" cy="208800"/>
            </p14:xfrm>
          </p:contentPart>
        </mc:Choice>
        <mc:Fallback xmlns="">
          <p:pic>
            <p:nvPicPr>
              <p:cNvPr id="18" name="Freihand 17">
                <a:extLst>
                  <a:ext uri="{FF2B5EF4-FFF2-40B4-BE49-F238E27FC236}">
                    <a16:creationId xmlns:a16="http://schemas.microsoft.com/office/drawing/2014/main" id="{FDF5D037-743E-44D6-A356-0FBE14D8F5C9}"/>
                  </a:ext>
                </a:extLst>
              </p:cNvPr>
              <p:cNvPicPr/>
              <p:nvPr/>
            </p:nvPicPr>
            <p:blipFill>
              <a:blip r:embed="rId16"/>
              <a:stretch>
                <a:fillRect/>
              </a:stretch>
            </p:blipFill>
            <p:spPr>
              <a:xfrm>
                <a:off x="8462733" y="1418307"/>
                <a:ext cx="2224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Freihand 18">
                <a:extLst>
                  <a:ext uri="{FF2B5EF4-FFF2-40B4-BE49-F238E27FC236}">
                    <a16:creationId xmlns:a16="http://schemas.microsoft.com/office/drawing/2014/main" id="{27557C2E-BDA9-4D02-A2FE-92B36E33F86C}"/>
                  </a:ext>
                </a:extLst>
              </p14:cNvPr>
              <p14:cNvContentPartPr/>
              <p14:nvPr/>
            </p14:nvContentPartPr>
            <p14:xfrm>
              <a:off x="8778298" y="2096358"/>
              <a:ext cx="105120" cy="167400"/>
            </p14:xfrm>
          </p:contentPart>
        </mc:Choice>
        <mc:Fallback xmlns="">
          <p:pic>
            <p:nvPicPr>
              <p:cNvPr id="19" name="Freihand 18">
                <a:extLst>
                  <a:ext uri="{FF2B5EF4-FFF2-40B4-BE49-F238E27FC236}">
                    <a16:creationId xmlns:a16="http://schemas.microsoft.com/office/drawing/2014/main" id="{27557C2E-BDA9-4D02-A2FE-92B36E33F86C}"/>
                  </a:ext>
                </a:extLst>
              </p:cNvPr>
              <p:cNvPicPr/>
              <p:nvPr/>
            </p:nvPicPr>
            <p:blipFill>
              <a:blip r:embed="rId18"/>
              <a:stretch>
                <a:fillRect/>
              </a:stretch>
            </p:blipFill>
            <p:spPr>
              <a:xfrm>
                <a:off x="8773978" y="2092038"/>
                <a:ext cx="1137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Freihand 19">
                <a:extLst>
                  <a:ext uri="{FF2B5EF4-FFF2-40B4-BE49-F238E27FC236}">
                    <a16:creationId xmlns:a16="http://schemas.microsoft.com/office/drawing/2014/main" id="{9F2E0758-D469-43C8-A009-31CA8AE1D1C7}"/>
                  </a:ext>
                </a:extLst>
              </p14:cNvPr>
              <p14:cNvContentPartPr/>
              <p14:nvPr/>
            </p14:nvContentPartPr>
            <p14:xfrm>
              <a:off x="10234653" y="1753467"/>
              <a:ext cx="191160" cy="223560"/>
            </p14:xfrm>
          </p:contentPart>
        </mc:Choice>
        <mc:Fallback xmlns="">
          <p:pic>
            <p:nvPicPr>
              <p:cNvPr id="20" name="Freihand 19">
                <a:extLst>
                  <a:ext uri="{FF2B5EF4-FFF2-40B4-BE49-F238E27FC236}">
                    <a16:creationId xmlns:a16="http://schemas.microsoft.com/office/drawing/2014/main" id="{9F2E0758-D469-43C8-A009-31CA8AE1D1C7}"/>
                  </a:ext>
                </a:extLst>
              </p:cNvPr>
              <p:cNvPicPr/>
              <p:nvPr/>
            </p:nvPicPr>
            <p:blipFill>
              <a:blip r:embed="rId20"/>
              <a:stretch>
                <a:fillRect/>
              </a:stretch>
            </p:blipFill>
            <p:spPr>
              <a:xfrm>
                <a:off x="10230333" y="1749147"/>
                <a:ext cx="1998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9D2D194E-7952-4CF5-BB6B-5FAAE871BD9E}"/>
                  </a:ext>
                </a:extLst>
              </p14:cNvPr>
              <p14:cNvContentPartPr/>
              <p14:nvPr/>
            </p14:nvContentPartPr>
            <p14:xfrm>
              <a:off x="8731653" y="1186107"/>
              <a:ext cx="203760" cy="248400"/>
            </p14:xfrm>
          </p:contentPart>
        </mc:Choice>
        <mc:Fallback xmlns="">
          <p:pic>
            <p:nvPicPr>
              <p:cNvPr id="21" name="Freihand 20">
                <a:extLst>
                  <a:ext uri="{FF2B5EF4-FFF2-40B4-BE49-F238E27FC236}">
                    <a16:creationId xmlns:a16="http://schemas.microsoft.com/office/drawing/2014/main" id="{9D2D194E-7952-4CF5-BB6B-5FAAE871BD9E}"/>
                  </a:ext>
                </a:extLst>
              </p:cNvPr>
              <p:cNvPicPr/>
              <p:nvPr/>
            </p:nvPicPr>
            <p:blipFill>
              <a:blip r:embed="rId22"/>
              <a:stretch>
                <a:fillRect/>
              </a:stretch>
            </p:blipFill>
            <p:spPr>
              <a:xfrm>
                <a:off x="8727333" y="1181787"/>
                <a:ext cx="21240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Freihand 23">
                <a:extLst>
                  <a:ext uri="{FF2B5EF4-FFF2-40B4-BE49-F238E27FC236}">
                    <a16:creationId xmlns:a16="http://schemas.microsoft.com/office/drawing/2014/main" id="{DA48CAC4-39DC-422F-82A3-8E34A9664AE6}"/>
                  </a:ext>
                </a:extLst>
              </p14:cNvPr>
              <p14:cNvContentPartPr/>
              <p14:nvPr/>
            </p14:nvContentPartPr>
            <p14:xfrm>
              <a:off x="2388813" y="3358347"/>
              <a:ext cx="308520" cy="368280"/>
            </p14:xfrm>
          </p:contentPart>
        </mc:Choice>
        <mc:Fallback xmlns="">
          <p:pic>
            <p:nvPicPr>
              <p:cNvPr id="24" name="Freihand 23">
                <a:extLst>
                  <a:ext uri="{FF2B5EF4-FFF2-40B4-BE49-F238E27FC236}">
                    <a16:creationId xmlns:a16="http://schemas.microsoft.com/office/drawing/2014/main" id="{DA48CAC4-39DC-422F-82A3-8E34A9664AE6}"/>
                  </a:ext>
                </a:extLst>
              </p:cNvPr>
              <p:cNvPicPr/>
              <p:nvPr/>
            </p:nvPicPr>
            <p:blipFill>
              <a:blip r:embed="rId24"/>
              <a:stretch>
                <a:fillRect/>
              </a:stretch>
            </p:blipFill>
            <p:spPr>
              <a:xfrm>
                <a:off x="2384493" y="3354027"/>
                <a:ext cx="317160" cy="376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2" name="Freihand 21">
                <a:extLst>
                  <a:ext uri="{FF2B5EF4-FFF2-40B4-BE49-F238E27FC236}">
                    <a16:creationId xmlns:a16="http://schemas.microsoft.com/office/drawing/2014/main" id="{4C328B25-B6EC-4051-8B10-6D9644DA1D01}"/>
                  </a:ext>
                </a:extLst>
              </p14:cNvPr>
              <p14:cNvContentPartPr/>
              <p14:nvPr/>
            </p14:nvContentPartPr>
            <p14:xfrm>
              <a:off x="2665293" y="2021667"/>
              <a:ext cx="306360" cy="373680"/>
            </p14:xfrm>
          </p:contentPart>
        </mc:Choice>
        <mc:Fallback>
          <p:pic>
            <p:nvPicPr>
              <p:cNvPr id="22" name="Freihand 21">
                <a:extLst>
                  <a:ext uri="{FF2B5EF4-FFF2-40B4-BE49-F238E27FC236}">
                    <a16:creationId xmlns:a16="http://schemas.microsoft.com/office/drawing/2014/main" id="{4C328B25-B6EC-4051-8B10-6D9644DA1D01}"/>
                  </a:ext>
                </a:extLst>
              </p:cNvPr>
              <p:cNvPicPr/>
              <p:nvPr/>
            </p:nvPicPr>
            <p:blipFill>
              <a:blip r:embed="rId26"/>
              <a:stretch>
                <a:fillRect/>
              </a:stretch>
            </p:blipFill>
            <p:spPr>
              <a:xfrm>
                <a:off x="2660973" y="2017343"/>
                <a:ext cx="315000" cy="382328"/>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349829" y="16184"/>
            <a:ext cx="8692387"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 Problem – Calculation – Reactionfunction </a:t>
            </a:r>
            <a:endParaRPr lang="en-US" sz="2400" dirty="0">
              <a:solidFill>
                <a:sysClr val="windowText" lastClr="000000"/>
              </a:solidFill>
            </a:endParaRPr>
          </a:p>
          <a:p>
            <a:endParaRPr lang="en-US" sz="3266" dirty="0">
              <a:solidFill>
                <a:sysClr val="windowText" lastClr="000000"/>
              </a:solidFill>
            </a:endParaRPr>
          </a:p>
        </p:txBody>
      </p:sp>
      <p:cxnSp>
        <p:nvCxnSpPr>
          <p:cNvPr id="4" name="Gerade Verbindung mit Pfeil 3"/>
          <p:cNvCxnSpPr/>
          <p:nvPr/>
        </p:nvCxnSpPr>
        <p:spPr>
          <a:xfrm flipV="1">
            <a:off x="944936" y="860347"/>
            <a:ext cx="1" cy="418075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Gerade Verbindung mit Pfeil 4"/>
          <p:cNvCxnSpPr/>
          <p:nvPr/>
        </p:nvCxnSpPr>
        <p:spPr>
          <a:xfrm>
            <a:off x="919253" y="5041104"/>
            <a:ext cx="6002234"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hteck 5"/>
          <p:cNvSpPr/>
          <p:nvPr/>
        </p:nvSpPr>
        <p:spPr>
          <a:xfrm>
            <a:off x="487760" y="860346"/>
            <a:ext cx="457176" cy="461665"/>
          </a:xfrm>
          <a:prstGeom prst="rect">
            <a:avLst/>
          </a:prstGeom>
        </p:spPr>
        <p:txBody>
          <a:bodyPr wrap="none">
            <a:spAutoFit/>
          </a:bodyPr>
          <a:lstStyle/>
          <a:p>
            <a:r>
              <a:rPr lang="el-GR" sz="2400" dirty="0"/>
              <a:t>π</a:t>
            </a:r>
            <a:r>
              <a:rPr lang="de-DE" sz="2400" baseline="30000" dirty="0"/>
              <a:t>e</a:t>
            </a:r>
          </a:p>
        </p:txBody>
      </p:sp>
      <p:sp>
        <p:nvSpPr>
          <p:cNvPr id="8" name="Rechteck 7"/>
          <p:cNvSpPr/>
          <p:nvPr/>
        </p:nvSpPr>
        <p:spPr>
          <a:xfrm>
            <a:off x="6392511" y="5041104"/>
            <a:ext cx="354584" cy="461665"/>
          </a:xfrm>
          <a:prstGeom prst="rect">
            <a:avLst/>
          </a:prstGeom>
        </p:spPr>
        <p:txBody>
          <a:bodyPr wrap="none">
            <a:spAutoFit/>
          </a:bodyPr>
          <a:lstStyle/>
          <a:p>
            <a:r>
              <a:rPr lang="el-GR" sz="2400" dirty="0"/>
              <a:t>π</a:t>
            </a:r>
            <a:endParaRPr lang="de-DE" sz="2400" baseline="30000" dirty="0"/>
          </a:p>
        </p:txBody>
      </p:sp>
      <p:sp>
        <p:nvSpPr>
          <p:cNvPr id="11" name="Rechteck 10"/>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50491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03512" y="16184"/>
            <a:ext cx="7938704"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dirty="0">
                <a:solidFill>
                  <a:sysClr val="windowText" lastClr="000000"/>
                </a:solidFill>
              </a:rPr>
              <a:t>Time Inconsistency Problem</a:t>
            </a:r>
          </a:p>
        </p:txBody>
      </p:sp>
      <p:cxnSp>
        <p:nvCxnSpPr>
          <p:cNvPr id="4" name="Gerade Verbindung mit Pfeil 3"/>
          <p:cNvCxnSpPr/>
          <p:nvPr/>
        </p:nvCxnSpPr>
        <p:spPr>
          <a:xfrm flipV="1">
            <a:off x="3097408" y="1232579"/>
            <a:ext cx="1" cy="418075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Gerade Verbindung mit Pfeil 4"/>
          <p:cNvCxnSpPr/>
          <p:nvPr/>
        </p:nvCxnSpPr>
        <p:spPr>
          <a:xfrm>
            <a:off x="3097408" y="5437378"/>
            <a:ext cx="2697887"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hteck 5"/>
          <p:cNvSpPr/>
          <p:nvPr/>
        </p:nvSpPr>
        <p:spPr>
          <a:xfrm>
            <a:off x="2640232" y="1232578"/>
            <a:ext cx="324128" cy="461665"/>
          </a:xfrm>
          <a:prstGeom prst="rect">
            <a:avLst/>
          </a:prstGeom>
        </p:spPr>
        <p:txBody>
          <a:bodyPr wrap="none">
            <a:spAutoFit/>
          </a:bodyPr>
          <a:lstStyle/>
          <a:p>
            <a:r>
              <a:rPr lang="de-DE" sz="2400" dirty="0"/>
              <a:t>y</a:t>
            </a:r>
            <a:endParaRPr lang="de-DE" sz="2400" baseline="30000" dirty="0"/>
          </a:p>
        </p:txBody>
      </p:sp>
      <p:sp>
        <p:nvSpPr>
          <p:cNvPr id="8" name="Rechteck 7"/>
          <p:cNvSpPr/>
          <p:nvPr/>
        </p:nvSpPr>
        <p:spPr>
          <a:xfrm>
            <a:off x="5279057" y="5405010"/>
            <a:ext cx="354584" cy="461665"/>
          </a:xfrm>
          <a:prstGeom prst="rect">
            <a:avLst/>
          </a:prstGeom>
        </p:spPr>
        <p:txBody>
          <a:bodyPr wrap="none">
            <a:spAutoFit/>
          </a:bodyPr>
          <a:lstStyle/>
          <a:p>
            <a:r>
              <a:rPr lang="el-GR" sz="2400" dirty="0"/>
              <a:t>π</a:t>
            </a:r>
            <a:endParaRPr lang="de-DE" sz="2400" baseline="30000" dirty="0"/>
          </a:p>
        </p:txBody>
      </p:sp>
      <p:sp>
        <p:nvSpPr>
          <p:cNvPr id="11" name="Rechteck 10"/>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2588935" y="2468158"/>
            <a:ext cx="508473" cy="369332"/>
          </a:xfrm>
          <a:prstGeom prst="rect">
            <a:avLst/>
          </a:prstGeom>
        </p:spPr>
        <p:txBody>
          <a:bodyPr wrap="none">
            <a:spAutoFit/>
          </a:bodyPr>
          <a:lstStyle/>
          <a:p>
            <a:r>
              <a:rPr lang="pt-BR" dirty="0"/>
              <a:t>ky*</a:t>
            </a:r>
            <a:endParaRPr lang="de-DE" dirty="0"/>
          </a:p>
        </p:txBody>
      </p:sp>
      <p:cxnSp>
        <p:nvCxnSpPr>
          <p:cNvPr id="12" name="Gerader Verbinder 11"/>
          <p:cNvCxnSpPr/>
          <p:nvPr/>
        </p:nvCxnSpPr>
        <p:spPr>
          <a:xfrm flipH="1" flipV="1">
            <a:off x="2947705" y="2710832"/>
            <a:ext cx="299406" cy="8092"/>
          </a:xfrm>
          <a:prstGeom prst="line">
            <a:avLst/>
          </a:prstGeom>
          <a:ln w="31750"/>
        </p:spPr>
        <p:style>
          <a:lnRef idx="1">
            <a:schemeClr val="dk1"/>
          </a:lnRef>
          <a:fillRef idx="0">
            <a:schemeClr val="dk1"/>
          </a:fillRef>
          <a:effectRef idx="0">
            <a:schemeClr val="dk1"/>
          </a:effectRef>
          <a:fontRef idx="minor">
            <a:schemeClr val="tx1"/>
          </a:fontRef>
        </p:style>
      </p:cxnSp>
      <p:sp>
        <p:nvSpPr>
          <p:cNvPr id="14" name="Rechteck 13"/>
          <p:cNvSpPr/>
          <p:nvPr/>
        </p:nvSpPr>
        <p:spPr>
          <a:xfrm>
            <a:off x="2645458" y="3077263"/>
            <a:ext cx="404278" cy="369332"/>
          </a:xfrm>
          <a:prstGeom prst="rect">
            <a:avLst/>
          </a:prstGeom>
        </p:spPr>
        <p:txBody>
          <a:bodyPr wrap="none">
            <a:spAutoFit/>
          </a:bodyPr>
          <a:lstStyle/>
          <a:p>
            <a:r>
              <a:rPr lang="pt-BR" dirty="0"/>
              <a:t>y*</a:t>
            </a:r>
            <a:endParaRPr lang="de-DE" dirty="0"/>
          </a:p>
        </p:txBody>
      </p:sp>
      <p:cxnSp>
        <p:nvCxnSpPr>
          <p:cNvPr id="15" name="Gerader Verbinder 14"/>
          <p:cNvCxnSpPr/>
          <p:nvPr/>
        </p:nvCxnSpPr>
        <p:spPr>
          <a:xfrm flipH="1" flipV="1">
            <a:off x="2946357" y="3316384"/>
            <a:ext cx="299406" cy="8092"/>
          </a:xfrm>
          <a:prstGeom prst="line">
            <a:avLst/>
          </a:prstGeom>
          <a:ln w="31750"/>
        </p:spPr>
        <p:style>
          <a:lnRef idx="1">
            <a:schemeClr val="dk1"/>
          </a:lnRef>
          <a:fillRef idx="0">
            <a:schemeClr val="dk1"/>
          </a:fillRef>
          <a:effectRef idx="0">
            <a:schemeClr val="dk1"/>
          </a:effectRef>
          <a:fontRef idx="minor">
            <a:schemeClr val="tx1"/>
          </a:fontRef>
        </p:style>
      </p:cxnSp>
      <p:sp>
        <p:nvSpPr>
          <p:cNvPr id="16" name="Rechteck 15"/>
          <p:cNvSpPr/>
          <p:nvPr/>
        </p:nvSpPr>
        <p:spPr>
          <a:xfrm>
            <a:off x="9184114" y="663712"/>
            <a:ext cx="1829347" cy="369332"/>
          </a:xfrm>
          <a:prstGeom prst="rect">
            <a:avLst/>
          </a:prstGeom>
        </p:spPr>
        <p:txBody>
          <a:bodyPr wrap="none">
            <a:spAutoFit/>
          </a:bodyPr>
          <a:lstStyle/>
          <a:p>
            <a:r>
              <a:rPr lang="es-ES" dirty="0"/>
              <a:t>y = y* + b (π - π</a:t>
            </a:r>
            <a:r>
              <a:rPr lang="es-ES" baseline="30000" dirty="0"/>
              <a:t>e</a:t>
            </a:r>
            <a:r>
              <a:rPr lang="es-ES" dirty="0"/>
              <a:t>)</a:t>
            </a:r>
            <a:endParaRPr lang="de-DE" dirty="0"/>
          </a:p>
        </p:txBody>
      </p:sp>
      <p:sp>
        <p:nvSpPr>
          <p:cNvPr id="17" name="Rechteck 16"/>
          <p:cNvSpPr/>
          <p:nvPr/>
        </p:nvSpPr>
        <p:spPr>
          <a:xfrm>
            <a:off x="9217777" y="1084397"/>
            <a:ext cx="1795684" cy="381771"/>
          </a:xfrm>
          <a:prstGeom prst="rect">
            <a:avLst/>
          </a:prstGeom>
        </p:spPr>
        <p:txBody>
          <a:bodyPr wrap="none">
            <a:spAutoFit/>
          </a:bodyPr>
          <a:lstStyle/>
          <a:p>
            <a:pPr>
              <a:lnSpc>
                <a:spcPct val="110000"/>
              </a:lnSpc>
            </a:pPr>
            <a:r>
              <a:rPr lang="pt-BR" dirty="0"/>
              <a:t>L =aπ</a:t>
            </a:r>
            <a:r>
              <a:rPr lang="pt-BR" baseline="30000" dirty="0"/>
              <a:t>2</a:t>
            </a:r>
            <a:r>
              <a:rPr lang="pt-BR" dirty="0"/>
              <a:t> + (y -ky*)</a:t>
            </a:r>
            <a:r>
              <a:rPr lang="pt-BR" baseline="30000" dirty="0"/>
              <a:t> 2</a:t>
            </a:r>
            <a:endParaRPr lang="en-US" dirty="0"/>
          </a:p>
        </p:txBody>
      </p:sp>
    </p:spTree>
    <p:extLst>
      <p:ext uri="{BB962C8B-B14F-4D97-AF65-F5344CB8AC3E}">
        <p14:creationId xmlns:p14="http://schemas.microsoft.com/office/powerpoint/2010/main" val="2656161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fik 27"/>
          <p:cNvPicPr>
            <a:picLocks noChangeAspect="1"/>
          </p:cNvPicPr>
          <p:nvPr/>
        </p:nvPicPr>
        <p:blipFill>
          <a:blip r:embed="rId3"/>
          <a:stretch>
            <a:fillRect/>
          </a:stretch>
        </p:blipFill>
        <p:spPr>
          <a:xfrm>
            <a:off x="1" y="0"/>
            <a:ext cx="5115870" cy="6282647"/>
          </a:xfrm>
          <a:prstGeom prst="rect">
            <a:avLst/>
          </a:prstGeom>
        </p:spPr>
      </p:pic>
      <p:sp>
        <p:nvSpPr>
          <p:cNvPr id="9" name="Title 1"/>
          <p:cNvSpPr txBox="1">
            <a:spLocks/>
          </p:cNvSpPr>
          <p:nvPr/>
        </p:nvSpPr>
        <p:spPr>
          <a:xfrm>
            <a:off x="7704158" y="69217"/>
            <a:ext cx="4380022"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dirty="0">
                <a:solidFill>
                  <a:sysClr val="windowText" lastClr="000000"/>
                </a:solidFill>
              </a:rPr>
              <a:t>Time Inconsistency Problem</a:t>
            </a:r>
            <a:endParaRPr lang="en-US" sz="3266" dirty="0">
              <a:solidFill>
                <a:sysClr val="windowText" lastClr="000000"/>
              </a:solidFill>
            </a:endParaRPr>
          </a:p>
          <a:p>
            <a:endParaRPr lang="en-US" sz="3266" dirty="0">
              <a:solidFill>
                <a:sysClr val="windowText" lastClr="000000"/>
              </a:solidFill>
            </a:endParaRP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2062913" y="2232725"/>
                <a:ext cx="461357" cy="45048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14:m>
                  <m:oMathPara xmlns:m="http://schemas.openxmlformats.org/officeDocument/2006/math">
                    <m:oMathParaPr>
                      <m:jc m:val="centerGroup"/>
                    </m:oMathParaPr>
                    <m:oMath xmlns:m="http://schemas.openxmlformats.org/officeDocument/2006/math">
                      <m:sSup>
                        <m:sSupPr>
                          <m:ctrlPr>
                            <a:rPr lang="el-GR" sz="2000" i="1" dirty="0">
                              <a:latin typeface="Cambria Math" panose="02040503050406030204" pitchFamily="18" charset="0"/>
                            </a:rPr>
                          </m:ctrlPr>
                        </m:sSupPr>
                        <m:e>
                          <m:r>
                            <a:rPr lang="de-DE" sz="2000" i="1" dirty="0">
                              <a:latin typeface="Cambria Math" panose="02040503050406030204" pitchFamily="18" charset="0"/>
                            </a:rPr>
                            <m:t>𝑘</m:t>
                          </m:r>
                          <m:r>
                            <a:rPr lang="de-DE" sz="2000" b="0" i="1" dirty="0" smtClean="0">
                              <a:latin typeface="Cambria Math" panose="02040503050406030204" pitchFamily="18" charset="0"/>
                            </a:rPr>
                            <m:t>𝑦</m:t>
                          </m:r>
                        </m:e>
                        <m:sup>
                          <m:r>
                            <a:rPr lang="de-DE" sz="2000" b="0" i="1" dirty="0" smtClean="0">
                              <a:latin typeface="Cambria Math" panose="02040503050406030204" pitchFamily="18" charset="0"/>
                            </a:rPr>
                            <m:t>∗</m:t>
                          </m:r>
                        </m:sup>
                      </m:sSup>
                    </m:oMath>
                  </m:oMathPara>
                </a14:m>
                <a:endParaRPr lang="en-US" sz="2000" dirty="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2062913" y="2232725"/>
                <a:ext cx="461357" cy="450482"/>
              </a:xfrm>
              <a:prstGeom prst="rect">
                <a:avLst/>
              </a:prstGeom>
              <a:blipFill>
                <a:blip r:embed="rId4"/>
                <a:stretch>
                  <a:fillRect r="-263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Content Placeholder 2"/>
              <p:cNvSpPr txBox="1">
                <a:spLocks/>
              </p:cNvSpPr>
              <p:nvPr/>
            </p:nvSpPr>
            <p:spPr>
              <a:xfrm>
                <a:off x="2907003" y="1370695"/>
                <a:ext cx="376621" cy="45048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14:m>
                  <m:oMathPara xmlns:m="http://schemas.openxmlformats.org/officeDocument/2006/math">
                    <m:oMathParaPr>
                      <m:jc m:val="centerGroup"/>
                    </m:oMathParaPr>
                    <m:oMath xmlns:m="http://schemas.openxmlformats.org/officeDocument/2006/math">
                      <m:sSup>
                        <m:sSupPr>
                          <m:ctrlPr>
                            <a:rPr lang="el-GR" sz="2000" i="1" dirty="0">
                              <a:latin typeface="Cambria Math" panose="02040503050406030204" pitchFamily="18" charset="0"/>
                            </a:rPr>
                          </m:ctrlPr>
                        </m:sSupPr>
                        <m:e>
                          <m:r>
                            <a:rPr lang="de-DE" sz="2000" b="0" i="1" dirty="0" smtClean="0">
                              <a:latin typeface="Cambria Math" panose="02040503050406030204" pitchFamily="18" charset="0"/>
                            </a:rPr>
                            <m:t>𝐿</m:t>
                          </m:r>
                        </m:e>
                        <m:sup>
                          <m:r>
                            <a:rPr lang="de-DE" sz="2000" b="0" i="1" dirty="0" smtClean="0">
                              <a:latin typeface="Cambria Math" panose="02040503050406030204" pitchFamily="18" charset="0"/>
                            </a:rPr>
                            <m:t>𝐶</m:t>
                          </m:r>
                        </m:sup>
                      </m:sSup>
                    </m:oMath>
                  </m:oMathPara>
                </a14:m>
                <a:endParaRPr lang="en-US" sz="2000" dirty="0"/>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2907003" y="1370695"/>
                <a:ext cx="376621" cy="450482"/>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Content Placeholder 2"/>
              <p:cNvSpPr txBox="1">
                <a:spLocks/>
              </p:cNvSpPr>
              <p:nvPr/>
            </p:nvSpPr>
            <p:spPr>
              <a:xfrm>
                <a:off x="4852844" y="3511919"/>
                <a:ext cx="1698265" cy="45048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14:m>
                  <m:oMath xmlns:m="http://schemas.openxmlformats.org/officeDocument/2006/math">
                    <m:sSup>
                      <m:sSupPr>
                        <m:ctrlPr>
                          <a:rPr lang="el-GR" sz="2000" i="1" dirty="0" smtClean="0">
                            <a:latin typeface="Cambria Math" panose="02040503050406030204" pitchFamily="18" charset="0"/>
                          </a:rPr>
                        </m:ctrlPr>
                      </m:sSupPr>
                      <m:e>
                        <m:r>
                          <a:rPr lang="de-DE" sz="2000" b="0" i="1" dirty="0" smtClean="0">
                            <a:latin typeface="Cambria Math" panose="02040503050406030204" pitchFamily="18" charset="0"/>
                          </a:rPr>
                          <m:t>𝑦</m:t>
                        </m:r>
                      </m:e>
                      <m:sup>
                        <m:r>
                          <a:rPr lang="de-DE" sz="2000" b="0" i="1" dirty="0" smtClean="0">
                            <a:latin typeface="Cambria Math" panose="02040503050406030204" pitchFamily="18" charset="0"/>
                          </a:rPr>
                          <m:t>∗</m:t>
                        </m:r>
                      </m:sup>
                    </m:sSup>
                    <m:r>
                      <a:rPr lang="de-DE" sz="2000" b="0" i="0" dirty="0" smtClean="0">
                        <a:latin typeface="Cambria Math" panose="02040503050406030204" pitchFamily="18" charset="0"/>
                      </a:rPr>
                      <m:t> </m:t>
                    </m:r>
                    <m:r>
                      <a:rPr lang="de-DE" sz="1400" i="1" dirty="0">
                        <a:latin typeface="Cambria Math" panose="02040503050406030204" pitchFamily="18" charset="0"/>
                      </a:rPr>
                      <m:t>𝑃</m:t>
                    </m:r>
                    <m:r>
                      <a:rPr lang="de-DE" sz="1400" b="0" i="1" dirty="0" smtClean="0">
                        <a:latin typeface="Cambria Math" panose="02040503050406030204" pitchFamily="18" charset="0"/>
                      </a:rPr>
                      <m:t>𝐶</m:t>
                    </m:r>
                  </m:oMath>
                </a14:m>
                <a:r>
                  <a:rPr lang="en-US" sz="1400" dirty="0"/>
                  <a:t> </a:t>
                </a:r>
                <a:r>
                  <a:rPr lang="en-US" sz="1400" dirty="0">
                    <a:latin typeface="Times New Roman" panose="02020603050405020304" pitchFamily="18" charset="0"/>
                    <a:cs typeface="Times New Roman" panose="02020603050405020304" pitchFamily="18" charset="0"/>
                  </a:rPr>
                  <a:t>(long-run</a:t>
                </a:r>
                <a:r>
                  <a:rPr lang="en-US" sz="1400" dirty="0"/>
                  <a:t>)</a:t>
                </a:r>
              </a:p>
              <a:p>
                <a:pPr>
                  <a:lnSpc>
                    <a:spcPct val="110000"/>
                  </a:lnSpc>
                </a:pPr>
                <a:endParaRPr lang="en-US" sz="1400" dirty="0"/>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4852844" y="3511919"/>
                <a:ext cx="1698265" cy="450482"/>
              </a:xfrm>
              <a:prstGeom prst="rect">
                <a:avLst/>
              </a:prstGeom>
              <a:blipFill>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2" name="Content Placeholder 2"/>
              <p:cNvSpPr txBox="1">
                <a:spLocks/>
              </p:cNvSpPr>
              <p:nvPr/>
            </p:nvSpPr>
            <p:spPr>
              <a:xfrm>
                <a:off x="2849664" y="6033501"/>
                <a:ext cx="433960" cy="45048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14:m>
                  <m:oMathPara xmlns:m="http://schemas.openxmlformats.org/officeDocument/2006/math">
                    <m:oMathParaPr>
                      <m:jc m:val="centerGroup"/>
                    </m:oMathParaPr>
                    <m:oMath xmlns:m="http://schemas.openxmlformats.org/officeDocument/2006/math">
                      <m:sSup>
                        <m:sSupPr>
                          <m:ctrlPr>
                            <a:rPr lang="el-GR"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b="0" i="1" dirty="0" smtClean="0">
                              <a:latin typeface="Cambria Math" panose="02040503050406030204" pitchFamily="18" charset="0"/>
                            </a:rPr>
                            <m:t>𝑇</m:t>
                          </m:r>
                        </m:sup>
                      </m:sSup>
                    </m:oMath>
                  </m:oMathPara>
                </a14:m>
                <a:endParaRPr lang="en-US" sz="2000" dirty="0"/>
              </a:p>
            </p:txBody>
          </p:sp>
        </mc:Choice>
        <mc:Fallback xmlns="">
          <p:sp>
            <p:nvSpPr>
              <p:cNvPr id="12" name="Content Placeholder 2"/>
              <p:cNvSpPr txBox="1">
                <a:spLocks noRot="1" noChangeAspect="1" noMove="1" noResize="1" noEditPoints="1" noAdjustHandles="1" noChangeArrowheads="1" noChangeShapeType="1" noTextEdit="1"/>
              </p:cNvSpPr>
              <p:nvPr/>
            </p:nvSpPr>
            <p:spPr>
              <a:xfrm>
                <a:off x="2849664" y="6033501"/>
                <a:ext cx="433960" cy="450482"/>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Content Placeholder 2"/>
              <p:cNvSpPr txBox="1">
                <a:spLocks/>
              </p:cNvSpPr>
              <p:nvPr/>
            </p:nvSpPr>
            <p:spPr>
              <a:xfrm>
                <a:off x="3471331" y="6018090"/>
                <a:ext cx="433960" cy="45048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14:m>
                  <m:oMathPara xmlns:m="http://schemas.openxmlformats.org/officeDocument/2006/math">
                    <m:oMathParaPr>
                      <m:jc m:val="centerGroup"/>
                    </m:oMathParaPr>
                    <m:oMath xmlns:m="http://schemas.openxmlformats.org/officeDocument/2006/math">
                      <m:sSup>
                        <m:sSupPr>
                          <m:ctrlPr>
                            <a:rPr lang="el-GR" sz="2000" i="1" dirty="0" smtClean="0">
                              <a:latin typeface="Cambria Math" panose="02040503050406030204" pitchFamily="18" charset="0"/>
                            </a:rPr>
                          </m:ctrlPr>
                        </m:sSupPr>
                        <m:e>
                          <m:r>
                            <a:rPr lang="el-GR" sz="2000" i="1" dirty="0">
                              <a:latin typeface="Cambria Math" panose="02040503050406030204" pitchFamily="18" charset="0"/>
                            </a:rPr>
                            <m:t>𝜋</m:t>
                          </m:r>
                        </m:e>
                        <m:sup>
                          <m:r>
                            <a:rPr lang="de-DE" sz="2000" b="0" i="1" dirty="0" smtClean="0">
                              <a:latin typeface="Cambria Math" panose="02040503050406030204" pitchFamily="18" charset="0"/>
                            </a:rPr>
                            <m:t>𝐷</m:t>
                          </m:r>
                        </m:sup>
                      </m:sSup>
                    </m:oMath>
                  </m:oMathPara>
                </a14:m>
                <a:endParaRPr lang="en-US" sz="2000" dirty="0"/>
              </a:p>
            </p:txBody>
          </p:sp>
        </mc:Choice>
        <mc:Fallback xmlns="">
          <p:sp>
            <p:nvSpPr>
              <p:cNvPr id="16" name="Content Placeholder 2"/>
              <p:cNvSpPr txBox="1">
                <a:spLocks noRot="1" noChangeAspect="1" noMove="1" noResize="1" noEditPoints="1" noAdjustHandles="1" noChangeArrowheads="1" noChangeShapeType="1" noTextEdit="1"/>
              </p:cNvSpPr>
              <p:nvPr/>
            </p:nvSpPr>
            <p:spPr>
              <a:xfrm>
                <a:off x="3471331" y="6018090"/>
                <a:ext cx="433960" cy="450482"/>
              </a:xfrm>
              <a:prstGeom prst="rect">
                <a:avLst/>
              </a:prstGeom>
              <a:blipFill>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7" name="Content Placeholder 2"/>
              <p:cNvSpPr txBox="1">
                <a:spLocks/>
              </p:cNvSpPr>
              <p:nvPr/>
            </p:nvSpPr>
            <p:spPr>
              <a:xfrm>
                <a:off x="2177037" y="2899882"/>
                <a:ext cx="433960" cy="45048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14:m>
                  <m:oMathPara xmlns:m="http://schemas.openxmlformats.org/officeDocument/2006/math">
                    <m:oMathParaPr>
                      <m:jc m:val="centerGroup"/>
                    </m:oMathParaPr>
                    <m:oMath xmlns:m="http://schemas.openxmlformats.org/officeDocument/2006/math">
                      <m:sSup>
                        <m:sSupPr>
                          <m:ctrlPr>
                            <a:rPr lang="el-GR" sz="2000" i="1" dirty="0" smtClean="0">
                              <a:latin typeface="Cambria Math" panose="02040503050406030204" pitchFamily="18" charset="0"/>
                            </a:rPr>
                          </m:ctrlPr>
                        </m:sSupPr>
                        <m:e>
                          <m:r>
                            <a:rPr lang="de-DE" sz="2000" b="0" i="1" dirty="0" smtClean="0">
                              <a:latin typeface="Cambria Math" panose="02040503050406030204" pitchFamily="18" charset="0"/>
                            </a:rPr>
                            <m:t>𝑦</m:t>
                          </m:r>
                        </m:e>
                        <m:sup>
                          <m:r>
                            <a:rPr lang="de-DE" sz="2000" b="0" i="1" dirty="0" smtClean="0">
                              <a:latin typeface="Cambria Math" panose="02040503050406030204" pitchFamily="18" charset="0"/>
                            </a:rPr>
                            <m:t>𝑇</m:t>
                          </m:r>
                        </m:sup>
                      </m:sSup>
                    </m:oMath>
                  </m:oMathPara>
                </a14:m>
                <a:endParaRPr lang="en-US" sz="2000" dirty="0"/>
              </a:p>
            </p:txBody>
          </p:sp>
        </mc:Choice>
        <mc:Fallback xmlns="">
          <p:sp>
            <p:nvSpPr>
              <p:cNvPr id="17" name="Content Placeholder 2"/>
              <p:cNvSpPr txBox="1">
                <a:spLocks noRot="1" noChangeAspect="1" noMove="1" noResize="1" noEditPoints="1" noAdjustHandles="1" noChangeArrowheads="1" noChangeShapeType="1" noTextEdit="1"/>
              </p:cNvSpPr>
              <p:nvPr/>
            </p:nvSpPr>
            <p:spPr>
              <a:xfrm>
                <a:off x="2177037" y="2899882"/>
                <a:ext cx="433960" cy="450482"/>
              </a:xfrm>
              <a:prstGeom prst="rect">
                <a:avLst/>
              </a:prstGeom>
              <a:blipFill>
                <a:blip r:embed="rId9"/>
                <a:stretch>
                  <a:fillRect/>
                </a:stretch>
              </a:blipFill>
            </p:spPr>
            <p:txBody>
              <a:bodyPr/>
              <a:lstStyle/>
              <a:p>
                <a:r>
                  <a:rPr lang="de-DE">
                    <a:noFill/>
                  </a:rPr>
                  <a:t> </a:t>
                </a:r>
              </a:p>
            </p:txBody>
          </p:sp>
        </mc:Fallback>
      </mc:AlternateContent>
      <p:sp>
        <p:nvSpPr>
          <p:cNvPr id="18" name="Content Placeholder 2"/>
          <p:cNvSpPr txBox="1">
            <a:spLocks/>
          </p:cNvSpPr>
          <p:nvPr/>
        </p:nvSpPr>
        <p:spPr>
          <a:xfrm>
            <a:off x="7210013" y="3511919"/>
            <a:ext cx="367178" cy="45048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endParaRPr lang="en-US" sz="2000" dirty="0"/>
          </a:p>
        </p:txBody>
      </p:sp>
      <mc:AlternateContent xmlns:mc="http://schemas.openxmlformats.org/markup-compatibility/2006" xmlns:a14="http://schemas.microsoft.com/office/drawing/2010/main">
        <mc:Choice Requires="a14">
          <p:sp>
            <p:nvSpPr>
              <p:cNvPr id="5" name="Rechteck 4"/>
              <p:cNvSpPr/>
              <p:nvPr/>
            </p:nvSpPr>
            <p:spPr>
              <a:xfrm>
                <a:off x="1810827" y="6030077"/>
                <a:ext cx="90755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l-GR" i="1" dirty="0" smtClean="0">
                              <a:latin typeface="Cambria Math" panose="02040503050406030204" pitchFamily="18" charset="0"/>
                            </a:rPr>
                          </m:ctrlPr>
                        </m:sSupPr>
                        <m:e>
                          <m:r>
                            <a:rPr lang="el-GR" i="1" dirty="0">
                              <a:latin typeface="Cambria Math" panose="02040503050406030204" pitchFamily="18" charset="0"/>
                            </a:rPr>
                            <m:t>𝜋</m:t>
                          </m:r>
                        </m:e>
                        <m:sup>
                          <m:r>
                            <a:rPr lang="de-DE" i="1" dirty="0">
                              <a:latin typeface="Cambria Math" panose="02040503050406030204" pitchFamily="18" charset="0"/>
                            </a:rPr>
                            <m:t>∗</m:t>
                          </m:r>
                        </m:sup>
                      </m:sSup>
                      <m:r>
                        <a:rPr lang="de-DE" b="0" i="0" dirty="0" smtClean="0">
                          <a:latin typeface="Cambria Math" panose="02040503050406030204" pitchFamily="18" charset="0"/>
                        </a:rPr>
                        <m:t>=0</m:t>
                      </m:r>
                    </m:oMath>
                  </m:oMathPara>
                </a14:m>
                <a:endParaRPr lang="de-DE" dirty="0"/>
              </a:p>
            </p:txBody>
          </p:sp>
        </mc:Choice>
        <mc:Fallback xmlns="">
          <p:sp>
            <p:nvSpPr>
              <p:cNvPr id="5" name="Rechteck 4"/>
              <p:cNvSpPr>
                <a:spLocks noRot="1" noChangeAspect="1" noMove="1" noResize="1" noEditPoints="1" noAdjustHandles="1" noChangeArrowheads="1" noChangeShapeType="1" noTextEdit="1"/>
              </p:cNvSpPr>
              <p:nvPr/>
            </p:nvSpPr>
            <p:spPr>
              <a:xfrm>
                <a:off x="1810827" y="6030077"/>
                <a:ext cx="907556" cy="369332"/>
              </a:xfrm>
              <a:prstGeom prst="rect">
                <a:avLst/>
              </a:prstGeom>
              <a:blipFill>
                <a:blip r:embed="rId10"/>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Rechteck 5"/>
              <p:cNvSpPr/>
              <p:nvPr/>
            </p:nvSpPr>
            <p:spPr>
              <a:xfrm>
                <a:off x="2183106" y="199621"/>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dirty="0">
                          <a:latin typeface="Cambria Math" panose="02040503050406030204" pitchFamily="18" charset="0"/>
                        </a:rPr>
                        <m:t>𝑦</m:t>
                      </m:r>
                    </m:oMath>
                  </m:oMathPara>
                </a14:m>
                <a:endParaRPr lang="de-DE" dirty="0"/>
              </a:p>
            </p:txBody>
          </p:sp>
        </mc:Choice>
        <mc:Fallback xmlns="">
          <p:sp>
            <p:nvSpPr>
              <p:cNvPr id="6" name="Rechteck 5"/>
              <p:cNvSpPr>
                <a:spLocks noRot="1" noChangeAspect="1" noMove="1" noResize="1" noEditPoints="1" noAdjustHandles="1" noChangeArrowheads="1" noChangeShapeType="1" noTextEdit="1"/>
              </p:cNvSpPr>
              <p:nvPr/>
            </p:nvSpPr>
            <p:spPr>
              <a:xfrm>
                <a:off x="2183106" y="199621"/>
                <a:ext cx="371384" cy="369332"/>
              </a:xfrm>
              <a:prstGeom prst="rect">
                <a:avLst/>
              </a:prstGeom>
              <a:blipFill>
                <a:blip r:embed="rId11"/>
                <a:stretch>
                  <a:fillRect b="-6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Rechteck 18"/>
              <p:cNvSpPr/>
              <p:nvPr/>
            </p:nvSpPr>
            <p:spPr>
              <a:xfrm>
                <a:off x="4460323" y="6023589"/>
                <a:ext cx="3787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i="1" dirty="0">
                          <a:latin typeface="Cambria Math" panose="02040503050406030204" pitchFamily="18" charset="0"/>
                        </a:rPr>
                        <m:t>𝜋</m:t>
                      </m:r>
                    </m:oMath>
                  </m:oMathPara>
                </a14:m>
                <a:endParaRPr lang="de-DE" dirty="0"/>
              </a:p>
            </p:txBody>
          </p:sp>
        </mc:Choice>
        <mc:Fallback xmlns="">
          <p:sp>
            <p:nvSpPr>
              <p:cNvPr id="19" name="Rechteck 18"/>
              <p:cNvSpPr>
                <a:spLocks noRot="1" noChangeAspect="1" noMove="1" noResize="1" noEditPoints="1" noAdjustHandles="1" noChangeArrowheads="1" noChangeShapeType="1" noTextEdit="1"/>
              </p:cNvSpPr>
              <p:nvPr/>
            </p:nvSpPr>
            <p:spPr>
              <a:xfrm>
                <a:off x="4460323" y="6023589"/>
                <a:ext cx="378757" cy="369332"/>
              </a:xfrm>
              <a:prstGeom prst="rect">
                <a:avLst/>
              </a:prstGeom>
              <a:blipFill>
                <a:blip r:embed="rId1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0" name="Rechteck 19"/>
              <p:cNvSpPr/>
              <p:nvPr/>
            </p:nvSpPr>
            <p:spPr>
              <a:xfrm>
                <a:off x="4708517" y="1145454"/>
                <a:ext cx="2023053" cy="3314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l-GR" sz="1400" i="1" dirty="0" smtClean="0">
                              <a:latin typeface="Cambria Math" panose="02040503050406030204" pitchFamily="18" charset="0"/>
                            </a:rPr>
                          </m:ctrlPr>
                        </m:sSupPr>
                        <m:e>
                          <m:r>
                            <a:rPr lang="de-DE" sz="1400" i="1" dirty="0">
                              <a:latin typeface="Cambria Math" panose="02040503050406030204" pitchFamily="18" charset="0"/>
                            </a:rPr>
                            <m:t>  </m:t>
                          </m:r>
                          <m:sSub>
                            <m:sSubPr>
                              <m:ctrlPr>
                                <a:rPr lang="de-DE" sz="1400" i="1" dirty="0" smtClean="0">
                                  <a:latin typeface="Cambria Math" panose="02040503050406030204" pitchFamily="18" charset="0"/>
                                </a:rPr>
                              </m:ctrlPr>
                            </m:sSubPr>
                            <m:e>
                              <m:sSup>
                                <m:sSupPr>
                                  <m:ctrlPr>
                                    <a:rPr lang="de-DE" sz="1400" i="1" dirty="0">
                                      <a:latin typeface="Cambria Math" panose="02040503050406030204" pitchFamily="18" charset="0"/>
                                    </a:rPr>
                                  </m:ctrlPr>
                                </m:sSupPr>
                                <m:e>
                                  <m:r>
                                    <a:rPr lang="de-DE" sz="1400" b="0" i="1" dirty="0" smtClean="0">
                                      <a:latin typeface="Cambria Math" panose="02040503050406030204" pitchFamily="18" charset="0"/>
                                    </a:rPr>
                                    <m:t>𝑃𝐶</m:t>
                                  </m:r>
                                </m:e>
                                <m:sup>
                                  <m:r>
                                    <a:rPr lang="de-DE" sz="1400" b="0" i="1" dirty="0" smtClean="0">
                                      <a:latin typeface="Cambria Math" panose="02040503050406030204" pitchFamily="18" charset="0"/>
                                    </a:rPr>
                                    <m:t>𝑇</m:t>
                                  </m:r>
                                </m:sup>
                              </m:sSup>
                            </m:e>
                            <m:sub>
                              <m:r>
                                <a:rPr lang="de-DE" sz="1400" b="0" i="1" dirty="0" smtClean="0">
                                  <a:latin typeface="Cambria Math" panose="02040503050406030204" pitchFamily="18" charset="0"/>
                                </a:rPr>
                                <m:t>|</m:t>
                              </m:r>
                              <m:sSup>
                                <m:sSupPr>
                                  <m:ctrlPr>
                                    <a:rPr lang="el-GR" sz="1400" i="1" dirty="0">
                                      <a:latin typeface="Cambria Math" panose="02040503050406030204" pitchFamily="18" charset="0"/>
                                    </a:rPr>
                                  </m:ctrlPr>
                                </m:sSupPr>
                                <m:e>
                                  <m:r>
                                    <a:rPr lang="el-GR" sz="1400" i="1" dirty="0">
                                      <a:latin typeface="Cambria Math" panose="02040503050406030204" pitchFamily="18" charset="0"/>
                                    </a:rPr>
                                    <m:t>𝜋</m:t>
                                  </m:r>
                                </m:e>
                                <m:sup>
                                  <m:r>
                                    <a:rPr lang="de-DE" sz="1400" i="1" dirty="0">
                                      <a:latin typeface="Cambria Math" panose="02040503050406030204" pitchFamily="18" charset="0"/>
                                    </a:rPr>
                                    <m:t>𝑒</m:t>
                                  </m:r>
                                </m:sup>
                              </m:sSup>
                              <m:r>
                                <a:rPr lang="de-DE" sz="1400" b="0" i="1" dirty="0" smtClean="0">
                                  <a:latin typeface="Cambria Math" panose="02040503050406030204" pitchFamily="18" charset="0"/>
                                </a:rPr>
                                <m:t>=0</m:t>
                              </m:r>
                            </m:sub>
                          </m:sSub>
                          <m:r>
                            <a:rPr lang="de-DE" sz="1400" b="0" i="1" dirty="0" smtClean="0">
                              <a:latin typeface="Cambria Math" panose="02040503050406030204" pitchFamily="18" charset="0"/>
                            </a:rPr>
                            <m:t>: </m:t>
                          </m:r>
                          <m:r>
                            <a:rPr lang="de-DE" sz="1400" b="0" i="1" dirty="0" smtClean="0">
                              <a:latin typeface="Cambria Math" panose="02040503050406030204" pitchFamily="18" charset="0"/>
                            </a:rPr>
                            <m:t>𝑦</m:t>
                          </m:r>
                          <m:r>
                            <a:rPr lang="de-DE" sz="1400" b="0" i="1" dirty="0" smtClean="0">
                              <a:latin typeface="Cambria Math" panose="02040503050406030204" pitchFamily="18" charset="0"/>
                            </a:rPr>
                            <m:t>=</m:t>
                          </m:r>
                          <m:r>
                            <a:rPr lang="de-DE" sz="1400" i="1" dirty="0">
                              <a:latin typeface="Cambria Math" panose="02040503050406030204" pitchFamily="18" charset="0"/>
                            </a:rPr>
                            <m:t>𝑦</m:t>
                          </m:r>
                        </m:e>
                        <m:sup>
                          <m:r>
                            <a:rPr lang="de-DE" sz="1400" i="1" dirty="0">
                              <a:latin typeface="Cambria Math" panose="02040503050406030204" pitchFamily="18" charset="0"/>
                            </a:rPr>
                            <m:t>∗</m:t>
                          </m:r>
                        </m:sup>
                      </m:sSup>
                      <m:r>
                        <a:rPr lang="de-DE" sz="1400" b="0" i="1" dirty="0" smtClean="0">
                          <a:latin typeface="Cambria Math" panose="02040503050406030204" pitchFamily="18" charset="0"/>
                        </a:rPr>
                        <m:t>+</m:t>
                      </m:r>
                      <m:r>
                        <a:rPr lang="de-DE" sz="1400" b="0" i="1" dirty="0" smtClean="0">
                          <a:latin typeface="Cambria Math" panose="02040503050406030204" pitchFamily="18" charset="0"/>
                        </a:rPr>
                        <m:t>𝑏</m:t>
                      </m:r>
                      <m:r>
                        <a:rPr lang="el-GR" sz="1400" i="1" dirty="0">
                          <a:latin typeface="Cambria Math" panose="02040503050406030204" pitchFamily="18" charset="0"/>
                        </a:rPr>
                        <m:t>𝜋</m:t>
                      </m:r>
                      <m:r>
                        <a:rPr lang="de-DE" sz="1400" i="1" dirty="0">
                          <a:latin typeface="Cambria Math" panose="02040503050406030204" pitchFamily="18" charset="0"/>
                        </a:rPr>
                        <m:t> </m:t>
                      </m:r>
                    </m:oMath>
                  </m:oMathPara>
                </a14:m>
                <a:endParaRPr lang="de-DE" sz="1400" dirty="0"/>
              </a:p>
            </p:txBody>
          </p:sp>
        </mc:Choice>
        <mc:Fallback xmlns="">
          <p:sp>
            <p:nvSpPr>
              <p:cNvPr id="20" name="Rechteck 19"/>
              <p:cNvSpPr>
                <a:spLocks noRot="1" noChangeAspect="1" noMove="1" noResize="1" noEditPoints="1" noAdjustHandles="1" noChangeArrowheads="1" noChangeShapeType="1" noTextEdit="1"/>
              </p:cNvSpPr>
              <p:nvPr/>
            </p:nvSpPr>
            <p:spPr>
              <a:xfrm>
                <a:off x="4708517" y="1145454"/>
                <a:ext cx="2023053" cy="331437"/>
              </a:xfrm>
              <a:prstGeom prst="rect">
                <a:avLst/>
              </a:prstGeom>
              <a:blipFill>
                <a:blip r:embed="rId13"/>
                <a:stretch>
                  <a:fillRect b="-185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Rechteck 20"/>
              <p:cNvSpPr/>
              <p:nvPr/>
            </p:nvSpPr>
            <p:spPr>
              <a:xfrm>
                <a:off x="4770673" y="2174299"/>
                <a:ext cx="3945183" cy="5673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l-GR" sz="1400" i="1" dirty="0" smtClean="0">
                              <a:latin typeface="Cambria Math" panose="02040503050406030204" pitchFamily="18" charset="0"/>
                            </a:rPr>
                          </m:ctrlPr>
                        </m:sSupPr>
                        <m:e>
                          <m:sSub>
                            <m:sSubPr>
                              <m:ctrlPr>
                                <a:rPr lang="de-DE" sz="1400" i="1" dirty="0">
                                  <a:latin typeface="Cambria Math" panose="02040503050406030204" pitchFamily="18" charset="0"/>
                                </a:rPr>
                              </m:ctrlPr>
                            </m:sSubPr>
                            <m:e>
                              <m:sSup>
                                <m:sSupPr>
                                  <m:ctrlPr>
                                    <a:rPr lang="de-DE" sz="1400" i="1" dirty="0">
                                      <a:latin typeface="Cambria Math" panose="02040503050406030204" pitchFamily="18" charset="0"/>
                                    </a:rPr>
                                  </m:ctrlPr>
                                </m:sSupPr>
                                <m:e>
                                  <m:r>
                                    <a:rPr lang="de-DE" sz="1400" i="1" dirty="0">
                                      <a:latin typeface="Cambria Math" panose="02040503050406030204" pitchFamily="18" charset="0"/>
                                    </a:rPr>
                                    <m:t>𝑃</m:t>
                                  </m:r>
                                  <m:r>
                                    <a:rPr lang="de-DE" sz="1400" b="0" i="1" dirty="0" smtClean="0">
                                      <a:latin typeface="Cambria Math" panose="02040503050406030204" pitchFamily="18" charset="0"/>
                                    </a:rPr>
                                    <m:t>𝐶</m:t>
                                  </m:r>
                                </m:e>
                                <m:sup>
                                  <m:r>
                                    <a:rPr lang="de-DE" sz="1400" b="0" i="1" dirty="0" smtClean="0">
                                      <a:latin typeface="Cambria Math" panose="02040503050406030204" pitchFamily="18" charset="0"/>
                                    </a:rPr>
                                    <m:t>𝐷</m:t>
                                  </m:r>
                                </m:sup>
                              </m:sSup>
                            </m:e>
                            <m:sub>
                              <m:r>
                                <a:rPr lang="de-DE" sz="1400" i="1" dirty="0">
                                  <a:latin typeface="Cambria Math" panose="02040503050406030204" pitchFamily="18" charset="0"/>
                                </a:rPr>
                                <m:t>|</m:t>
                              </m:r>
                              <m:sSup>
                                <m:sSupPr>
                                  <m:ctrlPr>
                                    <a:rPr lang="el-GR" sz="1400" i="1" dirty="0">
                                      <a:latin typeface="Cambria Math" panose="02040503050406030204" pitchFamily="18" charset="0"/>
                                    </a:rPr>
                                  </m:ctrlPr>
                                </m:sSupPr>
                                <m:e>
                                  <m:r>
                                    <a:rPr lang="el-GR" sz="1400" i="1" dirty="0">
                                      <a:latin typeface="Cambria Math" panose="02040503050406030204" pitchFamily="18" charset="0"/>
                                    </a:rPr>
                                    <m:t>𝜋</m:t>
                                  </m:r>
                                </m:e>
                                <m:sup>
                                  <m:r>
                                    <a:rPr lang="de-DE" sz="1400" i="1" dirty="0">
                                      <a:latin typeface="Cambria Math" panose="02040503050406030204" pitchFamily="18" charset="0"/>
                                    </a:rPr>
                                    <m:t>𝑒</m:t>
                                  </m:r>
                                </m:sup>
                              </m:sSup>
                              <m:r>
                                <a:rPr lang="de-DE" sz="1400" i="1" dirty="0">
                                  <a:latin typeface="Cambria Math" panose="02040503050406030204" pitchFamily="18" charset="0"/>
                                </a:rPr>
                                <m:t>=</m:t>
                              </m:r>
                              <m:f>
                                <m:fPr>
                                  <m:ctrlPr>
                                    <a:rPr lang="de-DE" sz="1400" i="1" dirty="0">
                                      <a:latin typeface="Cambria Math" panose="02040503050406030204" pitchFamily="18" charset="0"/>
                                    </a:rPr>
                                  </m:ctrlPr>
                                </m:fPr>
                                <m:num>
                                  <m:r>
                                    <a:rPr lang="de-DE" sz="1400" b="0" i="1" dirty="0" smtClean="0">
                                      <a:latin typeface="Cambria Math" panose="02040503050406030204" pitchFamily="18" charset="0"/>
                                    </a:rPr>
                                    <m:t>𝑏</m:t>
                                  </m:r>
                                </m:num>
                                <m:den>
                                  <m:r>
                                    <a:rPr lang="de-DE" sz="1400" i="1" dirty="0">
                                      <a:latin typeface="Cambria Math" panose="02040503050406030204" pitchFamily="18" charset="0"/>
                                    </a:rPr>
                                    <m:t>𝑎</m:t>
                                  </m:r>
                                </m:den>
                              </m:f>
                              <m:d>
                                <m:dPr>
                                  <m:ctrlPr>
                                    <a:rPr lang="de-DE" sz="1400" i="1" dirty="0">
                                      <a:latin typeface="Cambria Math" panose="02040503050406030204" pitchFamily="18" charset="0"/>
                                    </a:rPr>
                                  </m:ctrlPr>
                                </m:dPr>
                                <m:e>
                                  <m:r>
                                    <a:rPr lang="de-DE" sz="1400" i="1" dirty="0">
                                      <a:latin typeface="Cambria Math" panose="02040503050406030204" pitchFamily="18" charset="0"/>
                                    </a:rPr>
                                    <m:t>𝑘</m:t>
                                  </m:r>
                                  <m:r>
                                    <a:rPr lang="de-DE" sz="1400" i="1" dirty="0">
                                      <a:latin typeface="Cambria Math" panose="02040503050406030204" pitchFamily="18" charset="0"/>
                                    </a:rPr>
                                    <m:t>−1</m:t>
                                  </m:r>
                                </m:e>
                              </m:d>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m:t>
                                  </m:r>
                                </m:sup>
                              </m:sSup>
                            </m:sub>
                          </m:sSub>
                          <m:r>
                            <a:rPr lang="de-DE" sz="1400" i="1" dirty="0">
                              <a:latin typeface="Cambria Math" panose="02040503050406030204" pitchFamily="18" charset="0"/>
                            </a:rPr>
                            <m:t>:</m:t>
                          </m:r>
                          <m:r>
                            <a:rPr lang="de-DE" sz="1400" b="0" i="1" dirty="0" smtClean="0">
                              <a:latin typeface="Cambria Math" panose="02040503050406030204" pitchFamily="18" charset="0"/>
                            </a:rPr>
                            <m:t>   </m:t>
                          </m:r>
                          <m:r>
                            <a:rPr lang="de-DE" sz="1400" b="0" i="1" dirty="0" smtClean="0">
                              <a:latin typeface="Cambria Math" panose="02040503050406030204" pitchFamily="18" charset="0"/>
                            </a:rPr>
                            <m:t>𝑦</m:t>
                          </m:r>
                          <m:r>
                            <a:rPr lang="de-DE" sz="1400" b="0" i="1" dirty="0" smtClean="0">
                              <a:latin typeface="Cambria Math" panose="02040503050406030204" pitchFamily="18" charset="0"/>
                            </a:rPr>
                            <m:t>=</m:t>
                          </m:r>
                          <m:r>
                            <a:rPr lang="de-DE" sz="1400" i="1" dirty="0">
                              <a:latin typeface="Cambria Math" panose="02040503050406030204" pitchFamily="18" charset="0"/>
                            </a:rPr>
                            <m:t>𝑦</m:t>
                          </m:r>
                        </m:e>
                        <m:sup>
                          <m:r>
                            <a:rPr lang="de-DE" sz="1400" i="1" dirty="0">
                              <a:latin typeface="Cambria Math" panose="02040503050406030204" pitchFamily="18" charset="0"/>
                            </a:rPr>
                            <m:t>∗</m:t>
                          </m:r>
                        </m:sup>
                      </m:sSup>
                      <m:r>
                        <a:rPr lang="de-DE" sz="1400" b="0" i="1" dirty="0" smtClean="0">
                          <a:latin typeface="Cambria Math" panose="02040503050406030204" pitchFamily="18" charset="0"/>
                        </a:rPr>
                        <m:t>[1−</m:t>
                      </m:r>
                      <m:f>
                        <m:fPr>
                          <m:ctrlPr>
                            <a:rPr lang="de-DE" sz="1400" b="0" i="1" dirty="0" smtClean="0">
                              <a:latin typeface="Cambria Math" panose="02040503050406030204" pitchFamily="18" charset="0"/>
                            </a:rPr>
                          </m:ctrlPr>
                        </m:fPr>
                        <m:num>
                          <m:sSup>
                            <m:sSupPr>
                              <m:ctrlPr>
                                <a:rPr lang="de-DE" sz="1400" b="0" i="1" dirty="0" smtClean="0">
                                  <a:latin typeface="Cambria Math" panose="02040503050406030204" pitchFamily="18" charset="0"/>
                                </a:rPr>
                              </m:ctrlPr>
                            </m:sSupPr>
                            <m:e>
                              <m:r>
                                <a:rPr lang="de-DE" sz="1400" b="0" i="1" dirty="0" smtClean="0">
                                  <a:latin typeface="Cambria Math" panose="02040503050406030204" pitchFamily="18" charset="0"/>
                                </a:rPr>
                                <m:t>𝑏</m:t>
                              </m:r>
                            </m:e>
                            <m:sup>
                              <m:r>
                                <a:rPr lang="de-DE" sz="1400" b="0" i="1" dirty="0" smtClean="0">
                                  <a:latin typeface="Cambria Math" panose="02040503050406030204" pitchFamily="18" charset="0"/>
                                </a:rPr>
                                <m:t>2</m:t>
                              </m:r>
                            </m:sup>
                          </m:sSup>
                        </m:num>
                        <m:den>
                          <m:r>
                            <a:rPr lang="de-DE" sz="1400" b="0" i="1" dirty="0" smtClean="0">
                              <a:latin typeface="Cambria Math" panose="02040503050406030204" pitchFamily="18" charset="0"/>
                            </a:rPr>
                            <m:t>𝑎</m:t>
                          </m:r>
                        </m:den>
                      </m:f>
                      <m:d>
                        <m:dPr>
                          <m:ctrlPr>
                            <a:rPr lang="de-DE" sz="1400" b="0" i="1" dirty="0" smtClean="0">
                              <a:latin typeface="Cambria Math" panose="02040503050406030204" pitchFamily="18" charset="0"/>
                            </a:rPr>
                          </m:ctrlPr>
                        </m:dPr>
                        <m:e>
                          <m:r>
                            <a:rPr lang="de-DE" sz="1400" b="0" i="1" dirty="0" smtClean="0">
                              <a:latin typeface="Cambria Math" panose="02040503050406030204" pitchFamily="18" charset="0"/>
                            </a:rPr>
                            <m:t>𝑘</m:t>
                          </m:r>
                          <m:r>
                            <a:rPr lang="de-DE" sz="1400" b="0" i="1" dirty="0" smtClean="0">
                              <a:latin typeface="Cambria Math" panose="02040503050406030204" pitchFamily="18" charset="0"/>
                            </a:rPr>
                            <m:t>−1</m:t>
                          </m:r>
                        </m:e>
                      </m:d>
                      <m:r>
                        <a:rPr lang="de-DE" sz="1400" b="0" i="1" dirty="0" smtClean="0">
                          <a:latin typeface="Cambria Math" panose="02040503050406030204" pitchFamily="18" charset="0"/>
                        </a:rPr>
                        <m:t>]+</m:t>
                      </m:r>
                      <m:r>
                        <a:rPr lang="de-DE" sz="1400" b="0" i="1" dirty="0" smtClean="0">
                          <a:latin typeface="Cambria Math" panose="02040503050406030204" pitchFamily="18" charset="0"/>
                        </a:rPr>
                        <m:t>𝑏</m:t>
                      </m:r>
                      <m:r>
                        <a:rPr lang="el-GR" sz="1400" i="1" dirty="0">
                          <a:latin typeface="Cambria Math" panose="02040503050406030204" pitchFamily="18" charset="0"/>
                        </a:rPr>
                        <m:t>𝜋</m:t>
                      </m:r>
                      <m:r>
                        <a:rPr lang="de-DE" sz="1400" i="1" dirty="0">
                          <a:latin typeface="Cambria Math" panose="02040503050406030204" pitchFamily="18" charset="0"/>
                        </a:rPr>
                        <m:t> </m:t>
                      </m:r>
                    </m:oMath>
                  </m:oMathPara>
                </a14:m>
                <a:endParaRPr lang="de-DE" sz="1400" dirty="0"/>
              </a:p>
            </p:txBody>
          </p:sp>
        </mc:Choice>
        <mc:Fallback xmlns="">
          <p:sp>
            <p:nvSpPr>
              <p:cNvPr id="21" name="Rechteck 20"/>
              <p:cNvSpPr>
                <a:spLocks noRot="1" noChangeAspect="1" noMove="1" noResize="1" noEditPoints="1" noAdjustHandles="1" noChangeArrowheads="1" noChangeShapeType="1" noTextEdit="1"/>
              </p:cNvSpPr>
              <p:nvPr/>
            </p:nvSpPr>
            <p:spPr>
              <a:xfrm>
                <a:off x="4770673" y="2174299"/>
                <a:ext cx="3945183" cy="567335"/>
              </a:xfrm>
              <a:prstGeom prst="rect">
                <a:avLst/>
              </a:prstGeom>
              <a:blipFill>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2" name="Content Placeholder 2"/>
              <p:cNvSpPr txBox="1">
                <a:spLocks/>
              </p:cNvSpPr>
              <p:nvPr/>
            </p:nvSpPr>
            <p:spPr>
              <a:xfrm>
                <a:off x="3153528" y="873980"/>
                <a:ext cx="409353" cy="45048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14:m>
                  <m:oMathPara xmlns:m="http://schemas.openxmlformats.org/officeDocument/2006/math">
                    <m:oMathParaPr>
                      <m:jc m:val="centerGroup"/>
                    </m:oMathParaPr>
                    <m:oMath xmlns:m="http://schemas.openxmlformats.org/officeDocument/2006/math">
                      <m:sSup>
                        <m:sSupPr>
                          <m:ctrlPr>
                            <a:rPr lang="el-GR" sz="2000" i="1" dirty="0">
                              <a:latin typeface="Cambria Math" panose="02040503050406030204" pitchFamily="18" charset="0"/>
                            </a:rPr>
                          </m:ctrlPr>
                        </m:sSupPr>
                        <m:e>
                          <m:r>
                            <a:rPr lang="de-DE" sz="2000" b="0" i="1" dirty="0" smtClean="0">
                              <a:latin typeface="Cambria Math" panose="02040503050406030204" pitchFamily="18" charset="0"/>
                            </a:rPr>
                            <m:t>𝐿</m:t>
                          </m:r>
                        </m:e>
                        <m:sup>
                          <m:r>
                            <a:rPr lang="de-DE" sz="2000" i="1" dirty="0">
                              <a:latin typeface="Cambria Math" panose="02040503050406030204" pitchFamily="18" charset="0"/>
                            </a:rPr>
                            <m:t>𝐷</m:t>
                          </m:r>
                        </m:sup>
                      </m:sSup>
                    </m:oMath>
                  </m:oMathPara>
                </a14:m>
                <a:endParaRPr lang="en-US" sz="2000" dirty="0"/>
              </a:p>
            </p:txBody>
          </p:sp>
        </mc:Choice>
        <mc:Fallback xmlns="">
          <p:sp>
            <p:nvSpPr>
              <p:cNvPr id="22" name="Content Placeholder 2"/>
              <p:cNvSpPr txBox="1">
                <a:spLocks noRot="1" noChangeAspect="1" noMove="1" noResize="1" noEditPoints="1" noAdjustHandles="1" noChangeArrowheads="1" noChangeShapeType="1" noTextEdit="1"/>
              </p:cNvSpPr>
              <p:nvPr/>
            </p:nvSpPr>
            <p:spPr>
              <a:xfrm>
                <a:off x="3153528" y="873980"/>
                <a:ext cx="409353" cy="450482"/>
              </a:xfrm>
              <a:prstGeom prst="rect">
                <a:avLst/>
              </a:prstGeom>
              <a:blipFill>
                <a:blip r:embed="rId1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3" name="Content Placeholder 2"/>
              <p:cNvSpPr txBox="1">
                <a:spLocks/>
              </p:cNvSpPr>
              <p:nvPr/>
            </p:nvSpPr>
            <p:spPr>
              <a:xfrm>
                <a:off x="2745746" y="1642957"/>
                <a:ext cx="382449" cy="405691"/>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14:m>
                  <m:oMathPara xmlns:m="http://schemas.openxmlformats.org/officeDocument/2006/math">
                    <m:oMathParaPr>
                      <m:jc m:val="centerGroup"/>
                    </m:oMathParaPr>
                    <m:oMath xmlns:m="http://schemas.openxmlformats.org/officeDocument/2006/math">
                      <m:sSup>
                        <m:sSupPr>
                          <m:ctrlPr>
                            <a:rPr lang="el-GR" sz="2000" i="1" dirty="0">
                              <a:latin typeface="Cambria Math" panose="02040503050406030204" pitchFamily="18" charset="0"/>
                            </a:rPr>
                          </m:ctrlPr>
                        </m:sSupPr>
                        <m:e>
                          <m:r>
                            <a:rPr lang="de-DE" sz="2000" b="0" i="1" dirty="0" smtClean="0">
                              <a:latin typeface="Cambria Math" panose="02040503050406030204" pitchFamily="18" charset="0"/>
                            </a:rPr>
                            <m:t>𝐿</m:t>
                          </m:r>
                        </m:e>
                        <m:sup>
                          <m:r>
                            <a:rPr lang="de-DE" sz="2000" i="1" dirty="0">
                              <a:latin typeface="Cambria Math" panose="02040503050406030204" pitchFamily="18" charset="0"/>
                            </a:rPr>
                            <m:t>𝑇</m:t>
                          </m:r>
                        </m:sup>
                      </m:sSup>
                    </m:oMath>
                  </m:oMathPara>
                </a14:m>
                <a:endParaRPr lang="en-US" sz="2000" dirty="0"/>
              </a:p>
            </p:txBody>
          </p:sp>
        </mc:Choice>
        <mc:Fallback xmlns="">
          <p:sp>
            <p:nvSpPr>
              <p:cNvPr id="23" name="Content Placeholder 2"/>
              <p:cNvSpPr txBox="1">
                <a:spLocks noRot="1" noChangeAspect="1" noMove="1" noResize="1" noEditPoints="1" noAdjustHandles="1" noChangeArrowheads="1" noChangeShapeType="1" noTextEdit="1"/>
              </p:cNvSpPr>
              <p:nvPr/>
            </p:nvSpPr>
            <p:spPr>
              <a:xfrm>
                <a:off x="2745746" y="1642957"/>
                <a:ext cx="382449" cy="405691"/>
              </a:xfrm>
              <a:prstGeom prst="rect">
                <a:avLst/>
              </a:prstGeom>
              <a:blipFill>
                <a:blip r:embed="rId16"/>
                <a:stretch>
                  <a:fillRect/>
                </a:stretch>
              </a:blipFill>
            </p:spPr>
            <p:txBody>
              <a:bodyPr/>
              <a:lstStyle/>
              <a:p>
                <a:r>
                  <a:rPr lang="de-DE">
                    <a:noFill/>
                  </a:rPr>
                  <a:t> </a:t>
                </a:r>
              </a:p>
            </p:txBody>
          </p:sp>
        </mc:Fallback>
      </mc:AlternateContent>
      <p:sp>
        <p:nvSpPr>
          <p:cNvPr id="24" name="Content Placeholder 2"/>
          <p:cNvSpPr txBox="1">
            <a:spLocks/>
          </p:cNvSpPr>
          <p:nvPr/>
        </p:nvSpPr>
        <p:spPr>
          <a:xfrm>
            <a:off x="4830064" y="873980"/>
            <a:ext cx="1001775" cy="307049"/>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1400" dirty="0">
                <a:latin typeface="Times New Roman" panose="02020603050405020304" pitchFamily="18" charset="0"/>
                <a:cs typeface="Times New Roman" panose="02020603050405020304" pitchFamily="18" charset="0"/>
              </a:rPr>
              <a:t>(short-run</a:t>
            </a:r>
            <a:r>
              <a:rPr lang="en-US" sz="1400" dirty="0"/>
              <a:t>)</a:t>
            </a:r>
          </a:p>
        </p:txBody>
      </p:sp>
      <mc:AlternateContent xmlns:mc="http://schemas.openxmlformats.org/markup-compatibility/2006" xmlns:a14="http://schemas.microsoft.com/office/drawing/2010/main">
        <mc:Choice Requires="a14">
          <p:sp>
            <p:nvSpPr>
              <p:cNvPr id="30" name="Content Placeholder 2"/>
              <p:cNvSpPr txBox="1">
                <a:spLocks/>
              </p:cNvSpPr>
              <p:nvPr/>
            </p:nvSpPr>
            <p:spPr>
              <a:xfrm>
                <a:off x="9985705" y="795923"/>
                <a:ext cx="2330326" cy="348868"/>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14:m>
                  <m:oMathPara xmlns:m="http://schemas.openxmlformats.org/officeDocument/2006/math">
                    <m:oMathParaPr>
                      <m:jc m:val="centerGroup"/>
                    </m:oMathParaPr>
                    <m:oMath xmlns:m="http://schemas.openxmlformats.org/officeDocument/2006/math">
                      <m:sSup>
                        <m:sSupPr>
                          <m:ctrlPr>
                            <a:rPr lang="el-GR" sz="1400" i="1" dirty="0" smtClean="0">
                              <a:latin typeface="Cambria Math" panose="02040503050406030204" pitchFamily="18" charset="0"/>
                            </a:rPr>
                          </m:ctrlPr>
                        </m:sSupPr>
                        <m:e>
                          <m:r>
                            <a:rPr lang="de-DE" sz="1400" b="0" i="1" dirty="0" smtClean="0">
                              <a:latin typeface="Cambria Math" panose="02040503050406030204" pitchFamily="18" charset="0"/>
                            </a:rPr>
                            <m:t>𝑦</m:t>
                          </m:r>
                          <m:r>
                            <a:rPr lang="de-DE" sz="1400" b="0" i="1" dirty="0" smtClean="0">
                              <a:latin typeface="Cambria Math" panose="02040503050406030204" pitchFamily="18" charset="0"/>
                            </a:rPr>
                            <m:t>=</m:t>
                          </m:r>
                          <m:sSup>
                            <m:sSupPr>
                              <m:ctrlPr>
                                <a:rPr lang="el-GR" sz="1400" i="1" dirty="0">
                                  <a:latin typeface="Cambria Math" panose="02040503050406030204" pitchFamily="18" charset="0"/>
                                </a:rPr>
                              </m:ctrlPr>
                            </m:sSupPr>
                            <m:e>
                              <m:r>
                                <a:rPr lang="de-DE" sz="1400" i="1" dirty="0">
                                  <a:latin typeface="Cambria Math" panose="02040503050406030204" pitchFamily="18" charset="0"/>
                                </a:rPr>
                                <m:t>  </m:t>
                              </m:r>
                              <m:r>
                                <a:rPr lang="de-DE" sz="1400" i="1" dirty="0">
                                  <a:latin typeface="Cambria Math" panose="02040503050406030204" pitchFamily="18" charset="0"/>
                                </a:rPr>
                                <m:t>𝑦</m:t>
                              </m:r>
                            </m:e>
                            <m:sup>
                              <m:r>
                                <a:rPr lang="de-DE" sz="1400" i="1" dirty="0">
                                  <a:latin typeface="Cambria Math" panose="02040503050406030204" pitchFamily="18" charset="0"/>
                                </a:rPr>
                                <m:t>∗</m:t>
                              </m:r>
                            </m:sup>
                          </m:sSup>
                          <m:r>
                            <a:rPr lang="de-DE" sz="1400" b="0" i="1" dirty="0" smtClean="0">
                              <a:latin typeface="Cambria Math" panose="02040503050406030204" pitchFamily="18" charset="0"/>
                            </a:rPr>
                            <m:t>+</m:t>
                          </m:r>
                          <m:r>
                            <a:rPr lang="de-DE" sz="1400" b="0" i="1" dirty="0" smtClean="0">
                              <a:latin typeface="Cambria Math" panose="02040503050406030204" pitchFamily="18" charset="0"/>
                            </a:rPr>
                            <m:t>𝑏</m:t>
                          </m:r>
                          <m:r>
                            <a:rPr lang="de-DE" sz="1400" b="0" i="1" dirty="0" smtClean="0">
                              <a:latin typeface="Cambria Math" panose="02040503050406030204" pitchFamily="18" charset="0"/>
                            </a:rPr>
                            <m:t>(</m:t>
                          </m:r>
                          <m:r>
                            <a:rPr lang="el-GR" sz="1400" i="1" dirty="0">
                              <a:latin typeface="Cambria Math" panose="02040503050406030204" pitchFamily="18" charset="0"/>
                            </a:rPr>
                            <m:t>𝜋</m:t>
                          </m:r>
                          <m:r>
                            <a:rPr lang="de-DE" sz="1400" b="0" i="1" dirty="0" smtClean="0">
                              <a:latin typeface="Cambria Math" panose="02040503050406030204" pitchFamily="18" charset="0"/>
                            </a:rPr>
                            <m:t>−</m:t>
                          </m:r>
                          <m:r>
                            <a:rPr lang="el-GR" sz="1400" i="1" dirty="0">
                              <a:latin typeface="Cambria Math" panose="02040503050406030204" pitchFamily="18" charset="0"/>
                            </a:rPr>
                            <m:t>𝜋</m:t>
                          </m:r>
                        </m:e>
                        <m:sup>
                          <m:r>
                            <a:rPr lang="de-DE" sz="1400" b="0" i="1" dirty="0" smtClean="0">
                              <a:latin typeface="Cambria Math" panose="02040503050406030204" pitchFamily="18" charset="0"/>
                            </a:rPr>
                            <m:t>𝑒</m:t>
                          </m:r>
                        </m:sup>
                      </m:sSup>
                      <m:r>
                        <a:rPr lang="de-DE" sz="1400" b="0" i="1" dirty="0" smtClean="0">
                          <a:latin typeface="Cambria Math" panose="02040503050406030204" pitchFamily="18" charset="0"/>
                        </a:rPr>
                        <m:t>)</m:t>
                      </m:r>
                    </m:oMath>
                  </m:oMathPara>
                </a14:m>
                <a:endParaRPr lang="en-US" sz="1400" dirty="0"/>
              </a:p>
            </p:txBody>
          </p:sp>
        </mc:Choice>
        <mc:Fallback xmlns="">
          <p:sp>
            <p:nvSpPr>
              <p:cNvPr id="30" name="Content Placeholder 2"/>
              <p:cNvSpPr txBox="1">
                <a:spLocks noRot="1" noChangeAspect="1" noMove="1" noResize="1" noEditPoints="1" noAdjustHandles="1" noChangeArrowheads="1" noChangeShapeType="1" noTextEdit="1"/>
              </p:cNvSpPr>
              <p:nvPr/>
            </p:nvSpPr>
            <p:spPr>
              <a:xfrm>
                <a:off x="9985705" y="795923"/>
                <a:ext cx="2330326" cy="348868"/>
              </a:xfrm>
              <a:prstGeom prst="rect">
                <a:avLst/>
              </a:prstGeom>
              <a:blipFill>
                <a:blip r:embed="rId1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1" name="Rechteck 30"/>
              <p:cNvSpPr/>
              <p:nvPr/>
            </p:nvSpPr>
            <p:spPr>
              <a:xfrm>
                <a:off x="9012428" y="1568619"/>
                <a:ext cx="2373083" cy="1386918"/>
              </a:xfrm>
              <a:prstGeom prst="rect">
                <a:avLst/>
              </a:prstGeom>
              <a:ln>
                <a:solidFill>
                  <a:srgbClr val="00B0F0"/>
                </a:solidFill>
              </a:ln>
            </p:spPr>
            <p:txBody>
              <a:bodyPr wrap="square">
                <a:spAutoFit/>
              </a:bodyPr>
              <a:lstStyle/>
              <a:p>
                <a14:m>
                  <m:oMath xmlns:m="http://schemas.openxmlformats.org/officeDocument/2006/math">
                    <m:r>
                      <a:rPr lang="de-DE" sz="1400" b="0" i="1" dirty="0" smtClean="0">
                        <a:latin typeface="Cambria Math" panose="02040503050406030204" pitchFamily="18" charset="0"/>
                      </a:rPr>
                      <m:t>𝐿</m:t>
                    </m:r>
                    <m:r>
                      <a:rPr lang="de-DE" sz="1400" i="1" dirty="0">
                        <a:latin typeface="Cambria Math" panose="02040503050406030204" pitchFamily="18" charset="0"/>
                      </a:rPr>
                      <m:t>=</m:t>
                    </m:r>
                    <m:sSup>
                      <m:sSupPr>
                        <m:ctrlPr>
                          <a:rPr lang="de-DE" sz="1400" i="1" dirty="0">
                            <a:latin typeface="Cambria Math" panose="02040503050406030204" pitchFamily="18" charset="0"/>
                          </a:rPr>
                        </m:ctrlPr>
                      </m:sSupPr>
                      <m:e>
                        <m:d>
                          <m:dPr>
                            <m:begChr m:val="["/>
                            <m:endChr m:val="]"/>
                            <m:ctrlPr>
                              <a:rPr lang="de-DE" sz="1400" i="1" dirty="0">
                                <a:latin typeface="Cambria Math" panose="02040503050406030204" pitchFamily="18" charset="0"/>
                              </a:rPr>
                            </m:ctrlPr>
                          </m:dPr>
                          <m:e>
                            <m:d>
                              <m:dPr>
                                <m:ctrlPr>
                                  <a:rPr lang="de-DE" sz="1400" i="1" dirty="0">
                                    <a:latin typeface="Cambria Math" panose="02040503050406030204" pitchFamily="18" charset="0"/>
                                  </a:rPr>
                                </m:ctrlPr>
                              </m:dPr>
                              <m:e>
                                <m:r>
                                  <a:rPr lang="de-DE" sz="1400" i="1" dirty="0">
                                    <a:latin typeface="Cambria Math" panose="02040503050406030204" pitchFamily="18" charset="0"/>
                                  </a:rPr>
                                  <m:t>𝑘</m:t>
                                </m:r>
                                <m:r>
                                  <a:rPr lang="de-DE" sz="1400" i="1" dirty="0">
                                    <a:latin typeface="Cambria Math" panose="02040503050406030204" pitchFamily="18" charset="0"/>
                                  </a:rPr>
                                  <m:t>−1</m:t>
                                </m:r>
                              </m:e>
                            </m:d>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m:t>
                                </m:r>
                              </m:sup>
                            </m:sSup>
                          </m:e>
                        </m:d>
                      </m:e>
                      <m:sup>
                        <m:r>
                          <a:rPr lang="de-DE" sz="1400" i="1" dirty="0">
                            <a:latin typeface="Cambria Math" panose="02040503050406030204" pitchFamily="18" charset="0"/>
                          </a:rPr>
                          <m:t>2</m:t>
                        </m:r>
                      </m:sup>
                    </m:sSup>
                    <m:r>
                      <a:rPr lang="de-DE" sz="1400" b="0" i="1" dirty="0" smtClean="0">
                        <a:latin typeface="Cambria Math" panose="02040503050406030204" pitchFamily="18" charset="0"/>
                      </a:rPr>
                      <m:t>=</m:t>
                    </m:r>
                    <m:sSup>
                      <m:sSupPr>
                        <m:ctrlPr>
                          <a:rPr lang="el-GR" sz="1400" i="1" dirty="0">
                            <a:latin typeface="Cambria Math" panose="02040503050406030204" pitchFamily="18" charset="0"/>
                          </a:rPr>
                        </m:ctrlPr>
                      </m:sSupPr>
                      <m:e>
                        <m:r>
                          <a:rPr lang="de-DE" sz="1400" i="1" dirty="0">
                            <a:latin typeface="Cambria Math" panose="02040503050406030204" pitchFamily="18" charset="0"/>
                          </a:rPr>
                          <m:t>𝐿</m:t>
                        </m:r>
                      </m:e>
                      <m:sup>
                        <m:r>
                          <a:rPr lang="de-DE" sz="1400" b="0" i="1" dirty="0" smtClean="0">
                            <a:latin typeface="Cambria Math" panose="02040503050406030204" pitchFamily="18" charset="0"/>
                          </a:rPr>
                          <m:t>𝐶</m:t>
                        </m:r>
                      </m:sup>
                    </m:sSup>
                  </m:oMath>
                </a14:m>
                <a:r>
                  <a:rPr lang="de-DE" sz="1400" dirty="0"/>
                  <a:t> </a:t>
                </a:r>
              </a:p>
              <a:p>
                <a:endParaRPr lang="de-DE" sz="1400" dirty="0"/>
              </a:p>
              <a:p>
                <a14:m>
                  <m:oMath xmlns:m="http://schemas.openxmlformats.org/officeDocument/2006/math">
                    <m:r>
                      <a:rPr lang="el-GR" sz="1400" i="1" dirty="0">
                        <a:latin typeface="Cambria Math" panose="02040503050406030204" pitchFamily="18" charset="0"/>
                      </a:rPr>
                      <m:t>𝜋</m:t>
                    </m:r>
                    <m:r>
                      <a:rPr lang="de-DE" sz="1400" dirty="0">
                        <a:latin typeface="Cambria Math" panose="02040503050406030204" pitchFamily="18" charset="0"/>
                      </a:rPr>
                      <m:t>=0=</m:t>
                    </m:r>
                    <m:sSup>
                      <m:sSupPr>
                        <m:ctrlPr>
                          <a:rPr lang="el-GR" sz="1400" i="1" dirty="0">
                            <a:latin typeface="Cambria Math" panose="02040503050406030204" pitchFamily="18" charset="0"/>
                          </a:rPr>
                        </m:ctrlPr>
                      </m:sSupPr>
                      <m:e>
                        <m:r>
                          <a:rPr lang="el-GR" sz="1400" i="1" dirty="0">
                            <a:latin typeface="Cambria Math" panose="02040503050406030204" pitchFamily="18" charset="0"/>
                          </a:rPr>
                          <m:t>𝜋</m:t>
                        </m:r>
                      </m:e>
                      <m:sup>
                        <m:r>
                          <a:rPr lang="de-DE" sz="1400" i="1" dirty="0">
                            <a:latin typeface="Cambria Math" panose="02040503050406030204" pitchFamily="18" charset="0"/>
                          </a:rPr>
                          <m:t>𝐶</m:t>
                        </m:r>
                      </m:sup>
                    </m:sSup>
                  </m:oMath>
                </a14:m>
                <a:r>
                  <a:rPr lang="de-DE" sz="1400" dirty="0"/>
                  <a:t> </a:t>
                </a:r>
              </a:p>
              <a:p>
                <a:endParaRPr lang="de-DE" sz="1400" dirty="0"/>
              </a:p>
              <a:p>
                <a:r>
                  <a:rPr lang="de-DE" sz="1400" dirty="0"/>
                  <a:t> </a:t>
                </a:r>
                <a14:m>
                  <m:oMath xmlns:m="http://schemas.openxmlformats.org/officeDocument/2006/math">
                    <m:r>
                      <m:rPr>
                        <m:sty m:val="p"/>
                      </m:rPr>
                      <a:rPr lang="de-DE" sz="1400" dirty="0">
                        <a:latin typeface="Cambria Math" panose="02040503050406030204" pitchFamily="18" charset="0"/>
                      </a:rPr>
                      <m:t>y</m:t>
                    </m:r>
                    <m:r>
                      <a:rPr lang="de-DE" sz="1400" dirty="0">
                        <a:latin typeface="Cambria Math" panose="02040503050406030204" pitchFamily="18" charset="0"/>
                      </a:rPr>
                      <m:t>=</m:t>
                    </m:r>
                    <m:sSup>
                      <m:sSupPr>
                        <m:ctrlPr>
                          <a:rPr lang="el-GR" sz="1400" i="1" dirty="0">
                            <a:latin typeface="Cambria Math" panose="02040503050406030204" pitchFamily="18" charset="0"/>
                          </a:rPr>
                        </m:ctrlPr>
                      </m:sSupPr>
                      <m:e>
                        <m:r>
                          <a:rPr lang="de-DE" sz="1400" i="1" dirty="0">
                            <a:latin typeface="Cambria Math" panose="02040503050406030204" pitchFamily="18" charset="0"/>
                          </a:rPr>
                          <m:t>  </m:t>
                        </m:r>
                        <m:r>
                          <a:rPr lang="de-DE" sz="1400" i="1" dirty="0">
                            <a:latin typeface="Cambria Math" panose="02040503050406030204" pitchFamily="18" charset="0"/>
                          </a:rPr>
                          <m:t>𝑦</m:t>
                        </m:r>
                      </m:e>
                      <m:sup>
                        <m:r>
                          <a:rPr lang="de-DE" sz="1400" i="1" dirty="0">
                            <a:latin typeface="Cambria Math" panose="02040503050406030204" pitchFamily="18" charset="0"/>
                          </a:rPr>
                          <m:t>∗</m:t>
                        </m:r>
                      </m:sup>
                    </m:sSup>
                    <m:r>
                      <a:rPr lang="de-DE" sz="1400" dirty="0">
                        <a:latin typeface="Cambria Math" panose="02040503050406030204" pitchFamily="18" charset="0"/>
                      </a:rPr>
                      <m:t>=</m:t>
                    </m:r>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𝐶</m:t>
                        </m:r>
                      </m:sup>
                    </m:sSup>
                  </m:oMath>
                </a14:m>
                <a:endParaRPr lang="de-DE" sz="1400" dirty="0"/>
              </a:p>
              <a:p>
                <a:endParaRPr lang="de-DE" sz="1400" dirty="0"/>
              </a:p>
            </p:txBody>
          </p:sp>
        </mc:Choice>
        <mc:Fallback xmlns="">
          <p:sp>
            <p:nvSpPr>
              <p:cNvPr id="31" name="Rechteck 30"/>
              <p:cNvSpPr>
                <a:spLocks noRot="1" noChangeAspect="1" noMove="1" noResize="1" noEditPoints="1" noAdjustHandles="1" noChangeArrowheads="1" noChangeShapeType="1" noTextEdit="1"/>
              </p:cNvSpPr>
              <p:nvPr/>
            </p:nvSpPr>
            <p:spPr>
              <a:xfrm>
                <a:off x="9012428" y="1568619"/>
                <a:ext cx="2373083" cy="1386918"/>
              </a:xfrm>
              <a:prstGeom prst="rect">
                <a:avLst/>
              </a:prstGeom>
              <a:blipFill>
                <a:blip r:embed="rId18"/>
                <a:stretch>
                  <a:fillRect/>
                </a:stretch>
              </a:blipFill>
              <a:ln>
                <a:solidFill>
                  <a:srgbClr val="00B0F0"/>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6" name="Content Placeholder 2"/>
              <p:cNvSpPr txBox="1">
                <a:spLocks/>
              </p:cNvSpPr>
              <p:nvPr/>
            </p:nvSpPr>
            <p:spPr>
              <a:xfrm>
                <a:off x="8466908" y="797610"/>
                <a:ext cx="1963882" cy="345493"/>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14:m>
                  <m:oMathPara xmlns:m="http://schemas.openxmlformats.org/officeDocument/2006/math">
                    <m:oMathParaPr>
                      <m:jc m:val="centerGroup"/>
                    </m:oMathParaPr>
                    <m:oMath xmlns:m="http://schemas.openxmlformats.org/officeDocument/2006/math">
                      <m:sSup>
                        <m:sSupPr>
                          <m:ctrlPr>
                            <a:rPr lang="de-DE" sz="1400" i="1" dirty="0" smtClean="0">
                              <a:latin typeface="Cambria Math" panose="02040503050406030204" pitchFamily="18" charset="0"/>
                            </a:rPr>
                          </m:ctrlPr>
                        </m:sSupPr>
                        <m:e>
                          <m:sSup>
                            <m:sSupPr>
                              <m:ctrlPr>
                                <a:rPr lang="de-DE" sz="1400" i="1" dirty="0">
                                  <a:latin typeface="Cambria Math" panose="02040503050406030204" pitchFamily="18" charset="0"/>
                                </a:rPr>
                              </m:ctrlPr>
                            </m:sSupPr>
                            <m:e>
                              <m:r>
                                <a:rPr lang="de-DE" sz="1400" b="0" i="1" dirty="0" smtClean="0">
                                  <a:latin typeface="Cambria Math" panose="02040503050406030204" pitchFamily="18" charset="0"/>
                                </a:rPr>
                                <m:t>𝐿</m:t>
                              </m:r>
                              <m:r>
                                <a:rPr lang="de-DE" sz="1400" b="0" i="1" dirty="0" smtClean="0">
                                  <a:latin typeface="Cambria Math" panose="02040503050406030204" pitchFamily="18" charset="0"/>
                                </a:rPr>
                                <m:t>=</m:t>
                              </m:r>
                              <m:r>
                                <a:rPr lang="de-DE" sz="1400" b="0" i="1" dirty="0" smtClean="0">
                                  <a:latin typeface="Cambria Math" panose="02040503050406030204" pitchFamily="18" charset="0"/>
                                </a:rPr>
                                <m:t>𝑎</m:t>
                              </m:r>
                              <m:r>
                                <a:rPr lang="el-GR" sz="1400" i="1" dirty="0">
                                  <a:latin typeface="Cambria Math" panose="02040503050406030204" pitchFamily="18" charset="0"/>
                                </a:rPr>
                                <m:t>𝜋</m:t>
                              </m:r>
                            </m:e>
                            <m:sup>
                              <m:r>
                                <a:rPr lang="de-DE" sz="1400" i="1" dirty="0">
                                  <a:latin typeface="Cambria Math" panose="02040503050406030204" pitchFamily="18" charset="0"/>
                                </a:rPr>
                                <m:t>2</m:t>
                              </m:r>
                            </m:sup>
                          </m:sSup>
                          <m:r>
                            <a:rPr lang="de-DE" sz="1400" b="0" i="1" dirty="0" smtClean="0">
                              <a:latin typeface="Cambria Math" panose="02040503050406030204" pitchFamily="18" charset="0"/>
                            </a:rPr>
                            <m:t>+</m:t>
                          </m:r>
                          <m:d>
                            <m:dPr>
                              <m:begChr m:val="["/>
                              <m:endChr m:val="]"/>
                              <m:ctrlPr>
                                <a:rPr lang="de-DE" sz="1400" i="1" dirty="0">
                                  <a:latin typeface="Cambria Math" panose="02040503050406030204" pitchFamily="18" charset="0"/>
                                </a:rPr>
                              </m:ctrlPr>
                            </m:dPr>
                            <m:e>
                              <m:r>
                                <a:rPr lang="de-DE" sz="1400" b="0" i="1" dirty="0" smtClean="0">
                                  <a:latin typeface="Cambria Math" panose="02040503050406030204" pitchFamily="18" charset="0"/>
                                </a:rPr>
                                <m:t>𝑦</m:t>
                              </m:r>
                              <m:r>
                                <a:rPr lang="de-DE" sz="1400" b="0" i="1" dirty="0" smtClean="0">
                                  <a:latin typeface="Cambria Math" panose="02040503050406030204" pitchFamily="18" charset="0"/>
                                </a:rPr>
                                <m:t>−</m:t>
                              </m:r>
                              <m:r>
                                <a:rPr lang="de-DE" sz="1400" b="0" i="1" dirty="0" smtClean="0">
                                  <a:latin typeface="Cambria Math" panose="02040503050406030204" pitchFamily="18" charset="0"/>
                                </a:rPr>
                                <m:t>𝑘</m:t>
                              </m:r>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m:t>
                                  </m:r>
                                </m:sup>
                              </m:sSup>
                            </m:e>
                          </m:d>
                        </m:e>
                        <m:sup>
                          <m:r>
                            <a:rPr lang="de-DE" sz="1400" i="1" dirty="0">
                              <a:latin typeface="Cambria Math" panose="02040503050406030204" pitchFamily="18" charset="0"/>
                            </a:rPr>
                            <m:t>2</m:t>
                          </m:r>
                        </m:sup>
                      </m:sSup>
                    </m:oMath>
                  </m:oMathPara>
                </a14:m>
                <a:endParaRPr lang="en-US" sz="1400" dirty="0"/>
              </a:p>
            </p:txBody>
          </p:sp>
        </mc:Choice>
        <mc:Fallback xmlns="">
          <p:sp>
            <p:nvSpPr>
              <p:cNvPr id="36" name="Content Placeholder 2"/>
              <p:cNvSpPr txBox="1">
                <a:spLocks noRot="1" noChangeAspect="1" noMove="1" noResize="1" noEditPoints="1" noAdjustHandles="1" noChangeArrowheads="1" noChangeShapeType="1" noTextEdit="1"/>
              </p:cNvSpPr>
              <p:nvPr/>
            </p:nvSpPr>
            <p:spPr>
              <a:xfrm>
                <a:off x="8466908" y="797610"/>
                <a:ext cx="1963882" cy="345493"/>
              </a:xfrm>
              <a:prstGeom prst="rect">
                <a:avLst/>
              </a:prstGeom>
              <a:blipFill>
                <a:blip r:embed="rId19"/>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9" name="Rechteck 38"/>
              <p:cNvSpPr/>
              <p:nvPr/>
            </p:nvSpPr>
            <p:spPr>
              <a:xfrm>
                <a:off x="9012429" y="3159723"/>
                <a:ext cx="2373083" cy="1695208"/>
              </a:xfrm>
              <a:prstGeom prst="rect">
                <a:avLst/>
              </a:prstGeom>
              <a:ln>
                <a:solidFill>
                  <a:srgbClr val="FFC000"/>
                </a:solidFill>
              </a:ln>
            </p:spPr>
            <p:txBody>
              <a:bodyPr wrap="square">
                <a:spAutoFit/>
              </a:bodyPr>
              <a:lstStyle/>
              <a:p>
                <a14:m>
                  <m:oMath xmlns:m="http://schemas.openxmlformats.org/officeDocument/2006/math">
                    <m:r>
                      <a:rPr lang="de-DE" sz="1400" b="0" i="1" dirty="0" smtClean="0">
                        <a:latin typeface="Cambria Math" panose="02040503050406030204" pitchFamily="18" charset="0"/>
                      </a:rPr>
                      <m:t>𝐿</m:t>
                    </m:r>
                    <m:r>
                      <a:rPr lang="de-DE" sz="1400" i="1" dirty="0">
                        <a:latin typeface="Cambria Math" panose="02040503050406030204" pitchFamily="18" charset="0"/>
                      </a:rPr>
                      <m:t>=</m:t>
                    </m:r>
                    <m:sSup>
                      <m:sSupPr>
                        <m:ctrlPr>
                          <a:rPr lang="de-DE" sz="1400" i="1" dirty="0">
                            <a:latin typeface="Cambria Math" panose="02040503050406030204" pitchFamily="18" charset="0"/>
                          </a:rPr>
                        </m:ctrlPr>
                      </m:sSupPr>
                      <m:e>
                        <m:f>
                          <m:fPr>
                            <m:ctrlPr>
                              <a:rPr lang="de-DE" sz="1400" i="1" dirty="0">
                                <a:latin typeface="Cambria Math" panose="02040503050406030204" pitchFamily="18" charset="0"/>
                              </a:rPr>
                            </m:ctrlPr>
                          </m:fPr>
                          <m:num>
                            <m:r>
                              <a:rPr lang="de-DE" sz="1400" i="1" dirty="0">
                                <a:latin typeface="Cambria Math" panose="02040503050406030204" pitchFamily="18" charset="0"/>
                              </a:rPr>
                              <m:t>𝑏</m:t>
                            </m:r>
                          </m:num>
                          <m:den>
                            <m:r>
                              <a:rPr lang="de-DE" sz="1400" i="1" dirty="0">
                                <a:latin typeface="Cambria Math" panose="02040503050406030204" pitchFamily="18" charset="0"/>
                              </a:rPr>
                              <m:t>𝑎</m:t>
                            </m:r>
                            <m:r>
                              <a:rPr lang="de-DE" sz="1400" i="1" dirty="0">
                                <a:latin typeface="Cambria Math" panose="02040503050406030204" pitchFamily="18" charset="0"/>
                              </a:rPr>
                              <m:t>+</m:t>
                            </m:r>
                            <m:sSup>
                              <m:sSupPr>
                                <m:ctrlPr>
                                  <a:rPr lang="de-DE" sz="1400" i="1" dirty="0">
                                    <a:latin typeface="Cambria Math" panose="02040503050406030204" pitchFamily="18" charset="0"/>
                                  </a:rPr>
                                </m:ctrlPr>
                              </m:sSupPr>
                              <m:e>
                                <m:r>
                                  <a:rPr lang="de-DE" sz="1400" i="1" dirty="0">
                                    <a:latin typeface="Cambria Math" panose="02040503050406030204" pitchFamily="18" charset="0"/>
                                  </a:rPr>
                                  <m:t>𝑏</m:t>
                                </m:r>
                              </m:e>
                              <m:sup>
                                <m:r>
                                  <a:rPr lang="de-DE" sz="1400" i="1" dirty="0">
                                    <a:latin typeface="Cambria Math" panose="02040503050406030204" pitchFamily="18" charset="0"/>
                                  </a:rPr>
                                  <m:t>2</m:t>
                                </m:r>
                              </m:sup>
                            </m:sSup>
                          </m:den>
                        </m:f>
                        <m:d>
                          <m:dPr>
                            <m:begChr m:val="["/>
                            <m:endChr m:val="]"/>
                            <m:ctrlPr>
                              <a:rPr lang="de-DE" sz="1400" i="1" dirty="0">
                                <a:latin typeface="Cambria Math" panose="02040503050406030204" pitchFamily="18" charset="0"/>
                              </a:rPr>
                            </m:ctrlPr>
                          </m:dPr>
                          <m:e>
                            <m:d>
                              <m:dPr>
                                <m:ctrlPr>
                                  <a:rPr lang="de-DE" sz="1400" i="1" dirty="0">
                                    <a:latin typeface="Cambria Math" panose="02040503050406030204" pitchFamily="18" charset="0"/>
                                  </a:rPr>
                                </m:ctrlPr>
                              </m:dPr>
                              <m:e>
                                <m:r>
                                  <a:rPr lang="de-DE" sz="1400" i="1" dirty="0">
                                    <a:latin typeface="Cambria Math" panose="02040503050406030204" pitchFamily="18" charset="0"/>
                                  </a:rPr>
                                  <m:t>𝑘</m:t>
                                </m:r>
                                <m:r>
                                  <a:rPr lang="de-DE" sz="1400" i="1" dirty="0">
                                    <a:latin typeface="Cambria Math" panose="02040503050406030204" pitchFamily="18" charset="0"/>
                                  </a:rPr>
                                  <m:t>−1</m:t>
                                </m:r>
                              </m:e>
                            </m:d>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m:t>
                                </m:r>
                              </m:sup>
                            </m:sSup>
                          </m:e>
                        </m:d>
                      </m:e>
                      <m:sup>
                        <m:r>
                          <a:rPr lang="de-DE" sz="1400" i="1" dirty="0">
                            <a:latin typeface="Cambria Math" panose="02040503050406030204" pitchFamily="18" charset="0"/>
                          </a:rPr>
                          <m:t>2</m:t>
                        </m:r>
                      </m:sup>
                    </m:sSup>
                    <m:r>
                      <a:rPr lang="de-DE" sz="1400" b="0" i="1" dirty="0" smtClean="0">
                        <a:latin typeface="Cambria Math" panose="02040503050406030204" pitchFamily="18" charset="0"/>
                      </a:rPr>
                      <m:t>=</m:t>
                    </m:r>
                    <m:sSup>
                      <m:sSupPr>
                        <m:ctrlPr>
                          <a:rPr lang="el-GR" sz="1400" i="1" dirty="0">
                            <a:latin typeface="Cambria Math" panose="02040503050406030204" pitchFamily="18" charset="0"/>
                          </a:rPr>
                        </m:ctrlPr>
                      </m:sSupPr>
                      <m:e>
                        <m:r>
                          <a:rPr lang="de-DE" sz="1400" i="1" dirty="0">
                            <a:latin typeface="Cambria Math" panose="02040503050406030204" pitchFamily="18" charset="0"/>
                          </a:rPr>
                          <m:t>𝐿</m:t>
                        </m:r>
                      </m:e>
                      <m:sup>
                        <m:r>
                          <a:rPr lang="de-DE" sz="1400" b="0" i="1" dirty="0" smtClean="0">
                            <a:latin typeface="Cambria Math" panose="02040503050406030204" pitchFamily="18" charset="0"/>
                          </a:rPr>
                          <m:t>𝑇</m:t>
                        </m:r>
                      </m:sup>
                    </m:sSup>
                  </m:oMath>
                </a14:m>
                <a:r>
                  <a:rPr lang="de-DE" sz="1400" dirty="0"/>
                  <a:t> </a:t>
                </a:r>
              </a:p>
              <a:p>
                <a:endParaRPr lang="de-DE" sz="1400" dirty="0"/>
              </a:p>
              <a:p>
                <a14:m>
                  <m:oMath xmlns:m="http://schemas.openxmlformats.org/officeDocument/2006/math">
                    <m:r>
                      <a:rPr lang="el-GR" sz="1400" i="1" dirty="0">
                        <a:latin typeface="Cambria Math" panose="02040503050406030204" pitchFamily="18" charset="0"/>
                      </a:rPr>
                      <m:t>𝜋</m:t>
                    </m:r>
                    <m:r>
                      <a:rPr lang="de-DE" sz="1400" dirty="0">
                        <a:latin typeface="Cambria Math" panose="02040503050406030204" pitchFamily="18" charset="0"/>
                      </a:rPr>
                      <m:t>=</m:t>
                    </m:r>
                    <m:f>
                      <m:fPr>
                        <m:ctrlPr>
                          <a:rPr lang="de-DE" sz="1400" i="1" dirty="0">
                            <a:latin typeface="Cambria Math" panose="02040503050406030204" pitchFamily="18" charset="0"/>
                          </a:rPr>
                        </m:ctrlPr>
                      </m:fPr>
                      <m:num>
                        <m:r>
                          <a:rPr lang="de-DE" sz="1400" i="1" dirty="0">
                            <a:latin typeface="Cambria Math" panose="02040503050406030204" pitchFamily="18" charset="0"/>
                          </a:rPr>
                          <m:t>𝑏</m:t>
                        </m:r>
                      </m:num>
                      <m:den>
                        <m:r>
                          <a:rPr lang="de-DE" sz="1400" i="1" dirty="0">
                            <a:latin typeface="Cambria Math" panose="02040503050406030204" pitchFamily="18" charset="0"/>
                          </a:rPr>
                          <m:t>𝑎</m:t>
                        </m:r>
                        <m:r>
                          <a:rPr lang="de-DE" sz="1400" i="1" dirty="0">
                            <a:latin typeface="Cambria Math" panose="02040503050406030204" pitchFamily="18" charset="0"/>
                          </a:rPr>
                          <m:t>+</m:t>
                        </m:r>
                        <m:sSup>
                          <m:sSupPr>
                            <m:ctrlPr>
                              <a:rPr lang="de-DE" sz="1400" i="1" dirty="0">
                                <a:latin typeface="Cambria Math" panose="02040503050406030204" pitchFamily="18" charset="0"/>
                              </a:rPr>
                            </m:ctrlPr>
                          </m:sSupPr>
                          <m:e>
                            <m:r>
                              <a:rPr lang="de-DE" sz="1400" i="1" dirty="0">
                                <a:latin typeface="Cambria Math" panose="02040503050406030204" pitchFamily="18" charset="0"/>
                              </a:rPr>
                              <m:t>𝑏</m:t>
                            </m:r>
                          </m:e>
                          <m:sup>
                            <m:r>
                              <a:rPr lang="de-DE" sz="1400" i="1" dirty="0">
                                <a:latin typeface="Cambria Math" panose="02040503050406030204" pitchFamily="18" charset="0"/>
                              </a:rPr>
                              <m:t>2</m:t>
                            </m:r>
                          </m:sup>
                        </m:sSup>
                      </m:den>
                    </m:f>
                    <m:d>
                      <m:dPr>
                        <m:ctrlPr>
                          <a:rPr lang="de-DE" sz="1400" i="1" dirty="0">
                            <a:latin typeface="Cambria Math" panose="02040503050406030204" pitchFamily="18" charset="0"/>
                          </a:rPr>
                        </m:ctrlPr>
                      </m:dPr>
                      <m:e>
                        <m:r>
                          <a:rPr lang="de-DE" sz="1400" i="1" dirty="0">
                            <a:latin typeface="Cambria Math" panose="02040503050406030204" pitchFamily="18" charset="0"/>
                          </a:rPr>
                          <m:t>𝑘</m:t>
                        </m:r>
                        <m:r>
                          <a:rPr lang="de-DE" sz="1400" i="1" dirty="0">
                            <a:latin typeface="Cambria Math" panose="02040503050406030204" pitchFamily="18" charset="0"/>
                          </a:rPr>
                          <m:t>−1</m:t>
                        </m:r>
                      </m:e>
                    </m:d>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m:t>
                        </m:r>
                      </m:sup>
                    </m:sSup>
                    <m:r>
                      <a:rPr lang="de-DE" sz="1400" dirty="0">
                        <a:latin typeface="Cambria Math" panose="02040503050406030204" pitchFamily="18" charset="0"/>
                      </a:rPr>
                      <m:t>=</m:t>
                    </m:r>
                    <m:sSup>
                      <m:sSupPr>
                        <m:ctrlPr>
                          <a:rPr lang="el-GR" sz="1400" i="1" dirty="0">
                            <a:latin typeface="Cambria Math" panose="02040503050406030204" pitchFamily="18" charset="0"/>
                          </a:rPr>
                        </m:ctrlPr>
                      </m:sSupPr>
                      <m:e>
                        <m:r>
                          <a:rPr lang="el-GR" sz="1400" i="1" dirty="0">
                            <a:latin typeface="Cambria Math" panose="02040503050406030204" pitchFamily="18" charset="0"/>
                          </a:rPr>
                          <m:t>𝜋</m:t>
                        </m:r>
                      </m:e>
                      <m:sup>
                        <m:r>
                          <a:rPr lang="de-DE" sz="1400" i="1" dirty="0">
                            <a:latin typeface="Cambria Math" panose="02040503050406030204" pitchFamily="18" charset="0"/>
                          </a:rPr>
                          <m:t>𝑇</m:t>
                        </m:r>
                      </m:sup>
                    </m:sSup>
                  </m:oMath>
                </a14:m>
                <a:r>
                  <a:rPr lang="de-DE" sz="1400" dirty="0"/>
                  <a:t> </a:t>
                </a:r>
              </a:p>
              <a:p>
                <a:endParaRPr lang="de-DE" sz="1400" dirty="0"/>
              </a:p>
              <a:p>
                <a14:m>
                  <m:oMath xmlns:m="http://schemas.openxmlformats.org/officeDocument/2006/math">
                    <m:r>
                      <m:rPr>
                        <m:sty m:val="p"/>
                      </m:rPr>
                      <a:rPr lang="de-DE" sz="1400" dirty="0">
                        <a:latin typeface="Cambria Math" panose="02040503050406030204" pitchFamily="18" charset="0"/>
                      </a:rPr>
                      <m:t>y</m:t>
                    </m:r>
                    <m:r>
                      <a:rPr lang="de-DE" sz="1400" dirty="0">
                        <a:latin typeface="Cambria Math" panose="02040503050406030204" pitchFamily="18" charset="0"/>
                      </a:rPr>
                      <m:t>=</m:t>
                    </m:r>
                    <m:f>
                      <m:fPr>
                        <m:ctrlPr>
                          <a:rPr lang="de-DE" sz="1400" i="1" dirty="0">
                            <a:latin typeface="Cambria Math" panose="02040503050406030204" pitchFamily="18" charset="0"/>
                          </a:rPr>
                        </m:ctrlPr>
                      </m:fPr>
                      <m:num>
                        <m:r>
                          <a:rPr lang="de-DE" sz="1400" i="1" dirty="0">
                            <a:latin typeface="Cambria Math" panose="02040503050406030204" pitchFamily="18" charset="0"/>
                          </a:rPr>
                          <m:t>𝑎</m:t>
                        </m:r>
                        <m:r>
                          <a:rPr lang="de-DE" sz="1400" i="1" dirty="0">
                            <a:latin typeface="Cambria Math" panose="02040503050406030204" pitchFamily="18" charset="0"/>
                          </a:rPr>
                          <m:t>+</m:t>
                        </m:r>
                        <m:sSup>
                          <m:sSupPr>
                            <m:ctrlPr>
                              <a:rPr lang="de-DE" sz="1400" i="1" dirty="0">
                                <a:latin typeface="Cambria Math" panose="02040503050406030204" pitchFamily="18" charset="0"/>
                              </a:rPr>
                            </m:ctrlPr>
                          </m:sSupPr>
                          <m:e>
                            <m:r>
                              <a:rPr lang="de-DE" sz="1400" i="1" dirty="0">
                                <a:latin typeface="Cambria Math" panose="02040503050406030204" pitchFamily="18" charset="0"/>
                              </a:rPr>
                              <m:t>𝑏</m:t>
                            </m:r>
                          </m:e>
                          <m:sup>
                            <m:r>
                              <a:rPr lang="de-DE" sz="1400" i="1" dirty="0">
                                <a:latin typeface="Cambria Math" panose="02040503050406030204" pitchFamily="18" charset="0"/>
                              </a:rPr>
                              <m:t>2</m:t>
                            </m:r>
                          </m:sup>
                        </m:sSup>
                        <m:r>
                          <a:rPr lang="de-DE" sz="1400" i="1" dirty="0">
                            <a:latin typeface="Cambria Math" panose="02040503050406030204" pitchFamily="18" charset="0"/>
                          </a:rPr>
                          <m:t>𝑘</m:t>
                        </m:r>
                      </m:num>
                      <m:den>
                        <m:r>
                          <a:rPr lang="de-DE" sz="1400" i="1" dirty="0">
                            <a:latin typeface="Cambria Math" panose="02040503050406030204" pitchFamily="18" charset="0"/>
                          </a:rPr>
                          <m:t>𝑎</m:t>
                        </m:r>
                        <m:r>
                          <a:rPr lang="de-DE" sz="1400" i="1" dirty="0">
                            <a:latin typeface="Cambria Math" panose="02040503050406030204" pitchFamily="18" charset="0"/>
                          </a:rPr>
                          <m:t>+</m:t>
                        </m:r>
                        <m:sSup>
                          <m:sSupPr>
                            <m:ctrlPr>
                              <a:rPr lang="de-DE" sz="1400" i="1" dirty="0">
                                <a:latin typeface="Cambria Math" panose="02040503050406030204" pitchFamily="18" charset="0"/>
                              </a:rPr>
                            </m:ctrlPr>
                          </m:sSupPr>
                          <m:e>
                            <m:r>
                              <a:rPr lang="de-DE" sz="1400" i="1" dirty="0">
                                <a:latin typeface="Cambria Math" panose="02040503050406030204" pitchFamily="18" charset="0"/>
                              </a:rPr>
                              <m:t>𝑏</m:t>
                            </m:r>
                          </m:e>
                          <m:sup>
                            <m:r>
                              <a:rPr lang="de-DE" sz="1400" i="1" dirty="0">
                                <a:latin typeface="Cambria Math" panose="02040503050406030204" pitchFamily="18" charset="0"/>
                              </a:rPr>
                              <m:t>2</m:t>
                            </m:r>
                          </m:sup>
                        </m:sSup>
                      </m:den>
                    </m:f>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m:t>
                        </m:r>
                      </m:sup>
                    </m:sSup>
                    <m:r>
                      <a:rPr lang="de-DE" sz="1400" dirty="0">
                        <a:latin typeface="Cambria Math" panose="02040503050406030204" pitchFamily="18" charset="0"/>
                      </a:rPr>
                      <m:t>=</m:t>
                    </m:r>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𝑇</m:t>
                        </m:r>
                      </m:sup>
                    </m:sSup>
                  </m:oMath>
                </a14:m>
                <a:r>
                  <a:rPr lang="de-DE" sz="1400" dirty="0"/>
                  <a:t> </a:t>
                </a:r>
              </a:p>
              <a:p>
                <a:endParaRPr lang="de-DE" sz="1400" dirty="0"/>
              </a:p>
            </p:txBody>
          </p:sp>
        </mc:Choice>
        <mc:Fallback xmlns="">
          <p:sp>
            <p:nvSpPr>
              <p:cNvPr id="39" name="Rechteck 38"/>
              <p:cNvSpPr>
                <a:spLocks noRot="1" noChangeAspect="1" noMove="1" noResize="1" noEditPoints="1" noAdjustHandles="1" noChangeArrowheads="1" noChangeShapeType="1" noTextEdit="1"/>
              </p:cNvSpPr>
              <p:nvPr/>
            </p:nvSpPr>
            <p:spPr>
              <a:xfrm>
                <a:off x="9012429" y="3159723"/>
                <a:ext cx="2373083" cy="1695208"/>
              </a:xfrm>
              <a:prstGeom prst="rect">
                <a:avLst/>
              </a:prstGeom>
              <a:blipFill>
                <a:blip r:embed="rId20"/>
                <a:stretch>
                  <a:fillRect/>
                </a:stretch>
              </a:blipFill>
              <a:ln>
                <a:solidFill>
                  <a:srgbClr val="FFC000"/>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2" name="Rechteck 41"/>
              <p:cNvSpPr/>
              <p:nvPr/>
            </p:nvSpPr>
            <p:spPr>
              <a:xfrm>
                <a:off x="9012428" y="5083517"/>
                <a:ext cx="2373083" cy="1384931"/>
              </a:xfrm>
              <a:prstGeom prst="rect">
                <a:avLst/>
              </a:prstGeom>
              <a:ln>
                <a:solidFill>
                  <a:srgbClr val="00B050"/>
                </a:solidFill>
              </a:ln>
            </p:spPr>
            <p:txBody>
              <a:bodyPr wrap="square">
                <a:spAutoFit/>
              </a:bodyPr>
              <a:lstStyle/>
              <a:p>
                <a14:m>
                  <m:oMath xmlns:m="http://schemas.openxmlformats.org/officeDocument/2006/math">
                    <m:r>
                      <a:rPr lang="de-DE" sz="1400" b="0" i="1" dirty="0" smtClean="0">
                        <a:latin typeface="Cambria Math" panose="02040503050406030204" pitchFamily="18" charset="0"/>
                      </a:rPr>
                      <m:t>𝐿</m:t>
                    </m:r>
                    <m:r>
                      <a:rPr lang="de-DE" sz="1400" i="1" dirty="0">
                        <a:latin typeface="Cambria Math" panose="02040503050406030204" pitchFamily="18" charset="0"/>
                      </a:rPr>
                      <m:t>=</m:t>
                    </m:r>
                    <m:sSup>
                      <m:sSupPr>
                        <m:ctrlPr>
                          <a:rPr lang="de-DE" sz="1400" i="1" dirty="0">
                            <a:latin typeface="Cambria Math" panose="02040503050406030204" pitchFamily="18" charset="0"/>
                          </a:rPr>
                        </m:ctrlPr>
                      </m:sSupPr>
                      <m:e>
                        <m:f>
                          <m:fPr>
                            <m:ctrlPr>
                              <a:rPr lang="de-DE" sz="1400" i="1" dirty="0">
                                <a:latin typeface="Cambria Math" panose="02040503050406030204" pitchFamily="18" charset="0"/>
                              </a:rPr>
                            </m:ctrlPr>
                          </m:fPr>
                          <m:num>
                            <m:r>
                              <a:rPr lang="de-DE" sz="1400" i="1" dirty="0">
                                <a:latin typeface="Cambria Math" panose="02040503050406030204" pitchFamily="18" charset="0"/>
                              </a:rPr>
                              <m:t>𝑎</m:t>
                            </m:r>
                            <m:r>
                              <a:rPr lang="de-DE" sz="1400" i="1" dirty="0">
                                <a:latin typeface="Cambria Math" panose="02040503050406030204" pitchFamily="18" charset="0"/>
                              </a:rPr>
                              <m:t>+</m:t>
                            </m:r>
                            <m:sSup>
                              <m:sSupPr>
                                <m:ctrlPr>
                                  <a:rPr lang="de-DE" sz="1400" i="1" dirty="0">
                                    <a:latin typeface="Cambria Math" panose="02040503050406030204" pitchFamily="18" charset="0"/>
                                  </a:rPr>
                                </m:ctrlPr>
                              </m:sSupPr>
                              <m:e>
                                <m:r>
                                  <a:rPr lang="de-DE" sz="1400" i="1" dirty="0">
                                    <a:latin typeface="Cambria Math" panose="02040503050406030204" pitchFamily="18" charset="0"/>
                                  </a:rPr>
                                  <m:t>𝑏</m:t>
                                </m:r>
                              </m:e>
                              <m:sup>
                                <m:r>
                                  <a:rPr lang="de-DE" sz="1400" i="1" dirty="0">
                                    <a:latin typeface="Cambria Math" panose="02040503050406030204" pitchFamily="18" charset="0"/>
                                  </a:rPr>
                                  <m:t>2</m:t>
                                </m:r>
                              </m:sup>
                            </m:sSup>
                          </m:num>
                          <m:den>
                            <m:r>
                              <a:rPr lang="de-DE" sz="1400" i="1" dirty="0">
                                <a:latin typeface="Cambria Math" panose="02040503050406030204" pitchFamily="18" charset="0"/>
                              </a:rPr>
                              <m:t>𝑎</m:t>
                            </m:r>
                          </m:den>
                        </m:f>
                        <m:d>
                          <m:dPr>
                            <m:begChr m:val="["/>
                            <m:endChr m:val="]"/>
                            <m:ctrlPr>
                              <a:rPr lang="de-DE" sz="1400" i="1" dirty="0">
                                <a:latin typeface="Cambria Math" panose="02040503050406030204" pitchFamily="18" charset="0"/>
                              </a:rPr>
                            </m:ctrlPr>
                          </m:dPr>
                          <m:e>
                            <m:d>
                              <m:dPr>
                                <m:ctrlPr>
                                  <a:rPr lang="de-DE" sz="1400" i="1" dirty="0">
                                    <a:latin typeface="Cambria Math" panose="02040503050406030204" pitchFamily="18" charset="0"/>
                                  </a:rPr>
                                </m:ctrlPr>
                              </m:dPr>
                              <m:e>
                                <m:r>
                                  <a:rPr lang="de-DE" sz="1400" i="1" dirty="0">
                                    <a:latin typeface="Cambria Math" panose="02040503050406030204" pitchFamily="18" charset="0"/>
                                  </a:rPr>
                                  <m:t>𝑘</m:t>
                                </m:r>
                                <m:r>
                                  <a:rPr lang="de-DE" sz="1400" i="1" dirty="0">
                                    <a:latin typeface="Cambria Math" panose="02040503050406030204" pitchFamily="18" charset="0"/>
                                  </a:rPr>
                                  <m:t>−1</m:t>
                                </m:r>
                              </m:e>
                            </m:d>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m:t>
                                </m:r>
                              </m:sup>
                            </m:sSup>
                          </m:e>
                        </m:d>
                      </m:e>
                      <m:sup>
                        <m:r>
                          <a:rPr lang="de-DE" sz="1400" i="1" dirty="0">
                            <a:latin typeface="Cambria Math" panose="02040503050406030204" pitchFamily="18" charset="0"/>
                          </a:rPr>
                          <m:t>2</m:t>
                        </m:r>
                      </m:sup>
                    </m:sSup>
                    <m:r>
                      <a:rPr lang="de-DE" sz="1400" b="0" i="1" dirty="0" smtClean="0">
                        <a:latin typeface="Cambria Math" panose="02040503050406030204" pitchFamily="18" charset="0"/>
                      </a:rPr>
                      <m:t>=</m:t>
                    </m:r>
                    <m:sSup>
                      <m:sSupPr>
                        <m:ctrlPr>
                          <a:rPr lang="el-GR" sz="1400" i="1" dirty="0">
                            <a:latin typeface="Cambria Math" panose="02040503050406030204" pitchFamily="18" charset="0"/>
                          </a:rPr>
                        </m:ctrlPr>
                      </m:sSupPr>
                      <m:e>
                        <m:r>
                          <a:rPr lang="de-DE" sz="1400" i="1" dirty="0">
                            <a:latin typeface="Cambria Math" panose="02040503050406030204" pitchFamily="18" charset="0"/>
                          </a:rPr>
                          <m:t>𝐿</m:t>
                        </m:r>
                      </m:e>
                      <m:sup>
                        <m:r>
                          <a:rPr lang="de-DE" sz="1400" b="0" i="1" dirty="0" smtClean="0">
                            <a:latin typeface="Cambria Math" panose="02040503050406030204" pitchFamily="18" charset="0"/>
                          </a:rPr>
                          <m:t>𝐷</m:t>
                        </m:r>
                      </m:sup>
                    </m:sSup>
                  </m:oMath>
                </a14:m>
                <a:r>
                  <a:rPr lang="de-DE" sz="1400" dirty="0"/>
                  <a:t> </a:t>
                </a:r>
              </a:p>
              <a:p>
                <a:endParaRPr lang="de-DE" sz="1400" dirty="0"/>
              </a:p>
              <a:p>
                <a14:m>
                  <m:oMath xmlns:m="http://schemas.openxmlformats.org/officeDocument/2006/math">
                    <m:r>
                      <a:rPr lang="el-GR" sz="1400" i="1" dirty="0">
                        <a:latin typeface="Cambria Math" panose="02040503050406030204" pitchFamily="18" charset="0"/>
                      </a:rPr>
                      <m:t>𝜋</m:t>
                    </m:r>
                    <m:r>
                      <a:rPr lang="de-DE" sz="1400" dirty="0">
                        <a:latin typeface="Cambria Math" panose="02040503050406030204" pitchFamily="18" charset="0"/>
                      </a:rPr>
                      <m:t>=</m:t>
                    </m:r>
                    <m:f>
                      <m:fPr>
                        <m:ctrlPr>
                          <a:rPr lang="de-DE" sz="1400" i="1" dirty="0">
                            <a:latin typeface="Cambria Math" panose="02040503050406030204" pitchFamily="18" charset="0"/>
                          </a:rPr>
                        </m:ctrlPr>
                      </m:fPr>
                      <m:num>
                        <m:r>
                          <a:rPr lang="de-DE" sz="1400" i="1" dirty="0">
                            <a:latin typeface="Cambria Math" panose="02040503050406030204" pitchFamily="18" charset="0"/>
                          </a:rPr>
                          <m:t>𝑏</m:t>
                        </m:r>
                      </m:num>
                      <m:den>
                        <m:r>
                          <a:rPr lang="de-DE" sz="1400" i="1" dirty="0">
                            <a:latin typeface="Cambria Math" panose="02040503050406030204" pitchFamily="18" charset="0"/>
                          </a:rPr>
                          <m:t>𝑎</m:t>
                        </m:r>
                      </m:den>
                    </m:f>
                    <m:d>
                      <m:dPr>
                        <m:ctrlPr>
                          <a:rPr lang="de-DE" sz="1400" i="1" dirty="0">
                            <a:latin typeface="Cambria Math" panose="02040503050406030204" pitchFamily="18" charset="0"/>
                          </a:rPr>
                        </m:ctrlPr>
                      </m:dPr>
                      <m:e>
                        <m:r>
                          <a:rPr lang="de-DE" sz="1400" i="1" dirty="0">
                            <a:latin typeface="Cambria Math" panose="02040503050406030204" pitchFamily="18" charset="0"/>
                          </a:rPr>
                          <m:t>𝑘</m:t>
                        </m:r>
                        <m:r>
                          <a:rPr lang="de-DE" sz="1400" i="1" dirty="0">
                            <a:latin typeface="Cambria Math" panose="02040503050406030204" pitchFamily="18" charset="0"/>
                          </a:rPr>
                          <m:t>−1</m:t>
                        </m:r>
                      </m:e>
                    </m:d>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m:t>
                        </m:r>
                      </m:sup>
                    </m:sSup>
                    <m:r>
                      <a:rPr lang="de-DE" sz="1400" dirty="0">
                        <a:latin typeface="Cambria Math" panose="02040503050406030204" pitchFamily="18" charset="0"/>
                      </a:rPr>
                      <m:t>=</m:t>
                    </m:r>
                    <m:sSup>
                      <m:sSupPr>
                        <m:ctrlPr>
                          <a:rPr lang="el-GR" sz="1400" i="1" dirty="0">
                            <a:latin typeface="Cambria Math" panose="02040503050406030204" pitchFamily="18" charset="0"/>
                          </a:rPr>
                        </m:ctrlPr>
                      </m:sSupPr>
                      <m:e>
                        <m:r>
                          <a:rPr lang="el-GR" sz="1400" i="1" dirty="0">
                            <a:latin typeface="Cambria Math" panose="02040503050406030204" pitchFamily="18" charset="0"/>
                          </a:rPr>
                          <m:t>𝜋</m:t>
                        </m:r>
                      </m:e>
                      <m:sup>
                        <m:r>
                          <a:rPr lang="de-DE" sz="1400" i="1" dirty="0">
                            <a:latin typeface="Cambria Math" panose="02040503050406030204" pitchFamily="18" charset="0"/>
                          </a:rPr>
                          <m:t>𝐷</m:t>
                        </m:r>
                      </m:sup>
                    </m:sSup>
                  </m:oMath>
                </a14:m>
                <a:r>
                  <a:rPr lang="de-DE" sz="1400" dirty="0"/>
                  <a:t> </a:t>
                </a:r>
              </a:p>
              <a:p>
                <a:endParaRPr lang="de-DE" sz="1400" dirty="0"/>
              </a:p>
              <a:p>
                <a14:m>
                  <m:oMath xmlns:m="http://schemas.openxmlformats.org/officeDocument/2006/math">
                    <m:r>
                      <m:rPr>
                        <m:sty m:val="p"/>
                      </m:rPr>
                      <a:rPr lang="de-DE" sz="1400" dirty="0">
                        <a:latin typeface="Cambria Math" panose="02040503050406030204" pitchFamily="18" charset="0"/>
                      </a:rPr>
                      <m:t>y</m:t>
                    </m:r>
                    <m:r>
                      <a:rPr lang="de-DE" sz="1400" dirty="0">
                        <a:latin typeface="Cambria Math" panose="02040503050406030204" pitchFamily="18" charset="0"/>
                      </a:rPr>
                      <m:t>=</m:t>
                    </m:r>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m:t>
                        </m:r>
                      </m:sup>
                    </m:sSup>
                    <m:r>
                      <a:rPr lang="de-DE" sz="1400" dirty="0">
                        <a:latin typeface="Cambria Math" panose="02040503050406030204" pitchFamily="18" charset="0"/>
                      </a:rPr>
                      <m:t>=</m:t>
                    </m:r>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𝐷</m:t>
                        </m:r>
                      </m:sup>
                    </m:sSup>
                  </m:oMath>
                </a14:m>
                <a:r>
                  <a:rPr lang="de-DE" sz="1400" dirty="0"/>
                  <a:t> </a:t>
                </a:r>
              </a:p>
            </p:txBody>
          </p:sp>
        </mc:Choice>
        <mc:Fallback xmlns="">
          <p:sp>
            <p:nvSpPr>
              <p:cNvPr id="42" name="Rechteck 41"/>
              <p:cNvSpPr>
                <a:spLocks noRot="1" noChangeAspect="1" noMove="1" noResize="1" noEditPoints="1" noAdjustHandles="1" noChangeArrowheads="1" noChangeShapeType="1" noTextEdit="1"/>
              </p:cNvSpPr>
              <p:nvPr/>
            </p:nvSpPr>
            <p:spPr>
              <a:xfrm>
                <a:off x="9012428" y="5083517"/>
                <a:ext cx="2373083" cy="1384931"/>
              </a:xfrm>
              <a:prstGeom prst="rect">
                <a:avLst/>
              </a:prstGeom>
              <a:blipFill>
                <a:blip r:embed="rId21"/>
                <a:stretch>
                  <a:fillRect/>
                </a:stretch>
              </a:blipFill>
              <a:ln>
                <a:solidFill>
                  <a:srgbClr val="00B050"/>
                </a:solidFill>
              </a:ln>
            </p:spPr>
            <p:txBody>
              <a:bodyPr/>
              <a:lstStyle/>
              <a:p>
                <a:r>
                  <a:rPr lang="de-DE">
                    <a:noFill/>
                  </a:rPr>
                  <a:t> </a:t>
                </a:r>
              </a:p>
            </p:txBody>
          </p:sp>
        </mc:Fallback>
      </mc:AlternateContent>
      <p:sp>
        <p:nvSpPr>
          <p:cNvPr id="25" name="Content Placeholder 2">
            <a:extLst>
              <a:ext uri="{FF2B5EF4-FFF2-40B4-BE49-F238E27FC236}">
                <a16:creationId xmlns:a16="http://schemas.microsoft.com/office/drawing/2014/main" id="{FC0E1DC0-242B-474E-BB31-37A35D10AFE5}"/>
              </a:ext>
            </a:extLst>
          </p:cNvPr>
          <p:cNvSpPr txBox="1">
            <a:spLocks/>
          </p:cNvSpPr>
          <p:nvPr/>
        </p:nvSpPr>
        <p:spPr>
          <a:xfrm>
            <a:off x="4830064" y="2014368"/>
            <a:ext cx="1001775" cy="307049"/>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1400" dirty="0">
                <a:latin typeface="Times New Roman" panose="02020603050405020304" pitchFamily="18" charset="0"/>
                <a:cs typeface="Times New Roman" panose="02020603050405020304" pitchFamily="18" charset="0"/>
              </a:rPr>
              <a:t>(short-run</a:t>
            </a:r>
            <a:r>
              <a:rPr lang="en-US" sz="1400" dirty="0"/>
              <a:t>)</a:t>
            </a:r>
          </a:p>
        </p:txBody>
      </p:sp>
      <mc:AlternateContent xmlns:mc="http://schemas.openxmlformats.org/markup-compatibility/2006">
        <mc:Choice xmlns:p14="http://schemas.microsoft.com/office/powerpoint/2010/main" Requires="p14">
          <p:contentPart p14:bwMode="auto" r:id="rId22">
            <p14:nvContentPartPr>
              <p14:cNvPr id="285" name="Freihand 284">
                <a:extLst>
                  <a:ext uri="{FF2B5EF4-FFF2-40B4-BE49-F238E27FC236}">
                    <a16:creationId xmlns:a16="http://schemas.microsoft.com/office/drawing/2014/main" id="{2E90DAAC-72DF-4FDE-A297-79D61EE590D1}"/>
                  </a:ext>
                </a:extLst>
              </p14:cNvPr>
              <p14:cNvContentPartPr/>
              <p14:nvPr/>
            </p14:nvContentPartPr>
            <p14:xfrm>
              <a:off x="981213" y="74427"/>
              <a:ext cx="2215440" cy="2935080"/>
            </p14:xfrm>
          </p:contentPart>
        </mc:Choice>
        <mc:Fallback>
          <p:pic>
            <p:nvPicPr>
              <p:cNvPr id="285" name="Freihand 284">
                <a:extLst>
                  <a:ext uri="{FF2B5EF4-FFF2-40B4-BE49-F238E27FC236}">
                    <a16:creationId xmlns:a16="http://schemas.microsoft.com/office/drawing/2014/main" id="{2E90DAAC-72DF-4FDE-A297-79D61EE590D1}"/>
                  </a:ext>
                </a:extLst>
              </p:cNvPr>
              <p:cNvPicPr/>
              <p:nvPr/>
            </p:nvPicPr>
            <p:blipFill>
              <a:blip r:embed="rId23"/>
              <a:stretch>
                <a:fillRect/>
              </a:stretch>
            </p:blipFill>
            <p:spPr>
              <a:xfrm>
                <a:off x="976893" y="70108"/>
                <a:ext cx="2224080" cy="2943719"/>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30" name="Freihand 329">
                <a:extLst>
                  <a:ext uri="{FF2B5EF4-FFF2-40B4-BE49-F238E27FC236}">
                    <a16:creationId xmlns:a16="http://schemas.microsoft.com/office/drawing/2014/main" id="{16EE2487-BF18-47C7-91F1-C9734990D20A}"/>
                  </a:ext>
                </a:extLst>
              </p14:cNvPr>
              <p14:cNvContentPartPr/>
              <p14:nvPr/>
            </p14:nvContentPartPr>
            <p14:xfrm>
              <a:off x="4508133" y="133107"/>
              <a:ext cx="4462920" cy="2777760"/>
            </p14:xfrm>
          </p:contentPart>
        </mc:Choice>
        <mc:Fallback>
          <p:pic>
            <p:nvPicPr>
              <p:cNvPr id="330" name="Freihand 329">
                <a:extLst>
                  <a:ext uri="{FF2B5EF4-FFF2-40B4-BE49-F238E27FC236}">
                    <a16:creationId xmlns:a16="http://schemas.microsoft.com/office/drawing/2014/main" id="{16EE2487-BF18-47C7-91F1-C9734990D20A}"/>
                  </a:ext>
                </a:extLst>
              </p:cNvPr>
              <p:cNvPicPr/>
              <p:nvPr/>
            </p:nvPicPr>
            <p:blipFill>
              <a:blip r:embed="rId25"/>
              <a:stretch>
                <a:fillRect/>
              </a:stretch>
            </p:blipFill>
            <p:spPr>
              <a:xfrm>
                <a:off x="4503813" y="128787"/>
                <a:ext cx="4471559" cy="2786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52" name="Freihand 351">
                <a:extLst>
                  <a:ext uri="{FF2B5EF4-FFF2-40B4-BE49-F238E27FC236}">
                    <a16:creationId xmlns:a16="http://schemas.microsoft.com/office/drawing/2014/main" id="{C0A21704-8CEB-4F1A-B022-27A6F2BD47B2}"/>
                  </a:ext>
                </a:extLst>
              </p14:cNvPr>
              <p14:cNvContentPartPr/>
              <p14:nvPr/>
            </p14:nvContentPartPr>
            <p14:xfrm>
              <a:off x="1077693" y="3546267"/>
              <a:ext cx="7316280" cy="3148200"/>
            </p14:xfrm>
          </p:contentPart>
        </mc:Choice>
        <mc:Fallback>
          <p:pic>
            <p:nvPicPr>
              <p:cNvPr id="352" name="Freihand 351">
                <a:extLst>
                  <a:ext uri="{FF2B5EF4-FFF2-40B4-BE49-F238E27FC236}">
                    <a16:creationId xmlns:a16="http://schemas.microsoft.com/office/drawing/2014/main" id="{C0A21704-8CEB-4F1A-B022-27A6F2BD47B2}"/>
                  </a:ext>
                </a:extLst>
              </p:cNvPr>
              <p:cNvPicPr/>
              <p:nvPr/>
            </p:nvPicPr>
            <p:blipFill>
              <a:blip r:embed="rId27"/>
              <a:stretch>
                <a:fillRect/>
              </a:stretch>
            </p:blipFill>
            <p:spPr>
              <a:xfrm>
                <a:off x="1073373" y="3541947"/>
                <a:ext cx="7324920" cy="3156840"/>
              </a:xfrm>
              <a:prstGeom prst="rect">
                <a:avLst/>
              </a:prstGeom>
            </p:spPr>
          </p:pic>
        </mc:Fallback>
      </mc:AlternateContent>
    </p:spTree>
    <p:extLst>
      <p:ext uri="{BB962C8B-B14F-4D97-AF65-F5344CB8AC3E}">
        <p14:creationId xmlns:p14="http://schemas.microsoft.com/office/powerpoint/2010/main" val="1020977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84480" y="16184"/>
            <a:ext cx="1114552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dirty="0">
                <a:solidFill>
                  <a:sysClr val="windowText" lastClr="000000"/>
                </a:solidFill>
              </a:rPr>
              <a:t>Time Inconsistency Problem – Solutions</a:t>
            </a:r>
          </a:p>
          <a:p>
            <a:endParaRPr lang="en-US" sz="3266" dirty="0">
              <a:solidFill>
                <a:sysClr val="windowText" lastClr="000000"/>
              </a:solidFill>
            </a:endParaRPr>
          </a:p>
        </p:txBody>
      </p:sp>
      <p:sp>
        <p:nvSpPr>
          <p:cNvPr id="10" name="Content Placeholder 2"/>
          <p:cNvSpPr txBox="1">
            <a:spLocks/>
          </p:cNvSpPr>
          <p:nvPr/>
        </p:nvSpPr>
        <p:spPr>
          <a:xfrm>
            <a:off x="89421" y="689241"/>
            <a:ext cx="12039516" cy="381969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000" dirty="0"/>
              <a:t>Reputation via “large” a	</a:t>
            </a:r>
            <a:r>
              <a:rPr lang="en-US" sz="2000" dirty="0">
                <a:latin typeface="Cambria Math" panose="02040503050406030204" pitchFamily="18" charset="0"/>
                <a:ea typeface="Cambria Math" panose="02040503050406030204" pitchFamily="18" charset="0"/>
              </a:rPr>
              <a:t>→ 	“Falcons” within the ECB </a:t>
            </a:r>
          </a:p>
          <a:p>
            <a:pPr>
              <a:lnSpc>
                <a:spcPct val="110000"/>
              </a:lnSpc>
            </a:pPr>
            <a:r>
              <a:rPr lang="en-US" sz="2000" dirty="0"/>
              <a:t>					</a:t>
            </a:r>
            <a:r>
              <a:rPr lang="en-US" sz="1200" dirty="0" err="1">
                <a:hlinkClick r:id="rId3"/>
              </a:rPr>
              <a:t>Rogoff</a:t>
            </a:r>
            <a:r>
              <a:rPr lang="en-US" sz="1200" dirty="0">
                <a:hlinkClick r:id="rId3"/>
              </a:rPr>
              <a:t>, Kenneth (1985) The Optimal Degree of Commitment to an Intermediate Monetary get, Quarterly 					Journal of Economic 110 (November), 1169-90</a:t>
            </a:r>
            <a:endParaRPr lang="en-US" sz="2000" dirty="0"/>
          </a:p>
          <a:p>
            <a:pPr>
              <a:lnSpc>
                <a:spcPct val="110000"/>
              </a:lnSpc>
            </a:pPr>
            <a:r>
              <a:rPr lang="en-US" sz="2000" dirty="0"/>
              <a:t>Rule-based			</a:t>
            </a:r>
            <a:r>
              <a:rPr lang="en-US" sz="2000" dirty="0">
                <a:latin typeface="Cambria Math" panose="02040503050406030204" pitchFamily="18" charset="0"/>
                <a:ea typeface="Cambria Math" panose="02040503050406030204" pitchFamily="18" charset="0"/>
              </a:rPr>
              <a:t>→	Taylor Rule or Inflation Targeting                                                         					</a:t>
            </a:r>
            <a:r>
              <a:rPr lang="en-US" sz="1200" dirty="0">
                <a:latin typeface="Arial" panose="020B0604020202020204" pitchFamily="34" charset="0"/>
                <a:ea typeface="Cambria Math" panose="02040503050406030204" pitchFamily="18" charset="0"/>
                <a:cs typeface="Arial" panose="020B0604020202020204" pitchFamily="34" charset="0"/>
                <a:hlinkClick r:id="rId4"/>
              </a:rPr>
              <a:t>John B. Taylor, Discretion versus policy rules in practice (1993), Stanford University, Stanford, CA 94905“ </a:t>
            </a:r>
            <a:r>
              <a:rPr lang="en-US" sz="1200" dirty="0">
                <a:latin typeface="Arial" panose="020B0604020202020204" pitchFamily="34" charset="0"/>
                <a:ea typeface="Cambria Math" panose="02040503050406030204" pitchFamily="18" charset="0"/>
                <a:cs typeface="Arial" panose="020B0604020202020204" pitchFamily="34" charset="0"/>
              </a:rPr>
              <a:t>					</a:t>
            </a:r>
            <a:r>
              <a:rPr lang="en-US" sz="1200" dirty="0" err="1">
                <a:latin typeface="Arial" panose="020B0604020202020204" pitchFamily="34" charset="0"/>
                <a:ea typeface="Cambria Math" panose="02040503050406030204" pitchFamily="18" charset="0"/>
                <a:cs typeface="Arial" panose="020B0604020202020204" pitchFamily="34" charset="0"/>
                <a:hlinkClick r:id="rId5"/>
              </a:rPr>
              <a:t>Svensson</a:t>
            </a:r>
            <a:r>
              <a:rPr lang="en-US" sz="1200" dirty="0">
                <a:latin typeface="Arial" panose="020B0604020202020204" pitchFamily="34" charset="0"/>
                <a:ea typeface="Cambria Math" panose="02040503050406030204" pitchFamily="18" charset="0"/>
                <a:cs typeface="Arial" panose="020B0604020202020204" pitchFamily="34" charset="0"/>
                <a:hlinkClick r:id="rId5"/>
              </a:rPr>
              <a:t>, L.E.O. (2011) Inflation Targeting,” in Friedman, Benjamin M., and Michael Woodford, eds., 					Handbook of Monetary Economics, Volume 3b, chapter 22, Elsevier </a:t>
            </a:r>
            <a:endParaRPr lang="en-US" sz="2000" dirty="0"/>
          </a:p>
          <a:p>
            <a:pPr>
              <a:lnSpc>
                <a:spcPct val="110000"/>
              </a:lnSpc>
            </a:pPr>
            <a:r>
              <a:rPr lang="en-US" sz="2000" dirty="0"/>
              <a:t>Incentive Contracts		</a:t>
            </a:r>
            <a:r>
              <a:rPr lang="en-US" sz="2000" dirty="0">
                <a:latin typeface="Cambria Math" panose="02040503050406030204" pitchFamily="18" charset="0"/>
                <a:ea typeface="Cambria Math" panose="02040503050406030204" pitchFamily="18" charset="0"/>
              </a:rPr>
              <a:t>→	New Zealand Reserve Bank Act of 1989                                                         					</a:t>
            </a:r>
            <a:r>
              <a:rPr lang="en-US" sz="1200" dirty="0">
                <a:latin typeface="Cambria Math" panose="02040503050406030204" pitchFamily="18" charset="0"/>
                <a:ea typeface="Cambria Math" panose="02040503050406030204" pitchFamily="18" charset="0"/>
                <a:hlinkClick r:id="rId6"/>
              </a:rPr>
              <a:t>Walsh, (1995) C.E. Is New Zealand's Reserve Bank Act of 1989 an Optimal Central Bank  Contract?                    					</a:t>
            </a:r>
            <a:r>
              <a:rPr lang="en-US" sz="1200" b="1" dirty="0">
                <a:latin typeface="Cambria Math" panose="02040503050406030204" pitchFamily="18" charset="0"/>
                <a:ea typeface="Cambria Math" panose="02040503050406030204" pitchFamily="18" charset="0"/>
                <a:hlinkClick r:id="rId6"/>
              </a:rPr>
              <a:t>Journal of Money, Credit and Banking </a:t>
            </a:r>
            <a:r>
              <a:rPr lang="en-US" sz="1200" dirty="0">
                <a:latin typeface="Cambria Math" panose="02040503050406030204" pitchFamily="18" charset="0"/>
                <a:ea typeface="Cambria Math" panose="02040503050406030204" pitchFamily="18" charset="0"/>
                <a:hlinkClick r:id="rId6"/>
              </a:rPr>
              <a:t>, Nov., 1995, Vol. 27, No. 4, Part 1 (Nov.,1995), pp. 1179-1191</a:t>
            </a:r>
            <a:endParaRPr lang="en-US" sz="1200" dirty="0">
              <a:latin typeface="Cambria Math" panose="02040503050406030204" pitchFamily="18" charset="0"/>
              <a:ea typeface="Cambria Math" panose="02040503050406030204" pitchFamily="18" charset="0"/>
            </a:endParaRPr>
          </a:p>
          <a:p>
            <a:pPr>
              <a:lnSpc>
                <a:spcPct val="110000"/>
              </a:lnSpc>
            </a:pPr>
            <a:endParaRPr lang="en-US" sz="1200" dirty="0">
              <a:latin typeface="Cambria Math" panose="02040503050406030204" pitchFamily="18" charset="0"/>
              <a:ea typeface="Cambria Math" panose="02040503050406030204" pitchFamily="18" charset="0"/>
            </a:endParaRPr>
          </a:p>
          <a:p>
            <a:pPr>
              <a:lnSpc>
                <a:spcPct val="110000"/>
              </a:lnSpc>
            </a:pPr>
            <a:endParaRPr lang="en-US" sz="2000" dirty="0"/>
          </a:p>
          <a:p>
            <a:pPr>
              <a:lnSpc>
                <a:spcPct val="110000"/>
              </a:lnSpc>
            </a:pPr>
            <a:endParaRPr lang="en-US" sz="2000" dirty="0"/>
          </a:p>
        </p:txBody>
      </p:sp>
      <mc:AlternateContent xmlns:mc="http://schemas.openxmlformats.org/markup-compatibility/2006">
        <mc:Choice xmlns:a14="http://schemas.microsoft.com/office/drawing/2010/main" Requires="a14">
          <p:sp>
            <p:nvSpPr>
              <p:cNvPr id="2" name="Rechteck 1"/>
              <p:cNvSpPr/>
              <p:nvPr/>
            </p:nvSpPr>
            <p:spPr>
              <a:xfrm>
                <a:off x="89421" y="4577255"/>
                <a:ext cx="11881945" cy="1680075"/>
              </a:xfrm>
              <a:prstGeom prst="rect">
                <a:avLst/>
              </a:prstGeom>
            </p:spPr>
            <p:txBody>
              <a:bodyPr wrap="square">
                <a:spAutoFit/>
              </a:bodyPr>
              <a:lstStyle/>
              <a:p>
                <a:pPr marL="342900" indent="-342900">
                  <a:lnSpc>
                    <a:spcPct val="110000"/>
                  </a:lnSpc>
                  <a:buFont typeface="Arial" panose="020B0604020202020204" pitchFamily="34" charset="0"/>
                  <a:buChar char="•"/>
                </a:pPr>
                <a:r>
                  <a:rPr lang="en-US" sz="2100" dirty="0">
                    <a:ea typeface="Cambria Math" panose="02040503050406030204" pitchFamily="18" charset="0"/>
                    <a:cs typeface="Arial" panose="020B0604020202020204" pitchFamily="34" charset="0"/>
                  </a:rPr>
                  <a:t>I</a:t>
                </a:r>
                <a:r>
                  <a:rPr lang="en-US" sz="2100" b="1" dirty="0">
                    <a:ea typeface="Cambria Math" panose="02040503050406030204" pitchFamily="18" charset="0"/>
                    <a:cs typeface="Arial" panose="020B0604020202020204" pitchFamily="34" charset="0"/>
                  </a:rPr>
                  <a:t>ntertemporal view </a:t>
                </a:r>
                <a:r>
                  <a:rPr lang="en-US" sz="2100" dirty="0">
                    <a:ea typeface="Cambria Math" panose="02040503050406030204" pitchFamily="18" charset="0"/>
                    <a:cs typeface="Arial" panose="020B0604020202020204" pitchFamily="34" charset="0"/>
                  </a:rPr>
                  <a:t>(</a:t>
                </a:r>
                <a14:m>
                  <m:oMath xmlns:m="http://schemas.openxmlformats.org/officeDocument/2006/math">
                    <m:r>
                      <a:rPr lang="de-DE" sz="2100" i="1">
                        <a:latin typeface="Cambria Math" panose="02040503050406030204" pitchFamily="18" charset="0"/>
                        <a:ea typeface="Cambria Math" panose="02040503050406030204" pitchFamily="18" charset="0"/>
                      </a:rPr>
                      <m:t>𝜌</m:t>
                    </m:r>
                  </m:oMath>
                </a14:m>
                <a:r>
                  <a:rPr lang="en-US" sz="2100" dirty="0">
                    <a:ea typeface="Cambria Math" panose="02040503050406030204" pitchFamily="18" charset="0"/>
                    <a:cs typeface="Arial" panose="020B0604020202020204" pitchFamily="34" charset="0"/>
                  </a:rPr>
                  <a:t>=</a:t>
                </a:r>
                <a:r>
                  <a:rPr lang="en-US" sz="2100" dirty="0" err="1">
                    <a:ea typeface="Cambria Math" panose="02040503050406030204" pitchFamily="18" charset="0"/>
                    <a:cs typeface="Arial" panose="020B0604020202020204" pitchFamily="34" charset="0"/>
                  </a:rPr>
                  <a:t>Discountfaktor</a:t>
                </a:r>
                <a:r>
                  <a:rPr lang="en-US" sz="2100" dirty="0">
                    <a:ea typeface="Cambria Math" panose="02040503050406030204" pitchFamily="18" charset="0"/>
                    <a:cs typeface="Arial" panose="020B0604020202020204" pitchFamily="34" charset="0"/>
                  </a:rPr>
                  <a:t>) L → </a:t>
                </a:r>
                <a14:m>
                  <m:oMath xmlns:m="http://schemas.openxmlformats.org/officeDocument/2006/math">
                    <m:nary>
                      <m:naryPr>
                        <m:chr m:val="∑"/>
                        <m:ctrlPr>
                          <a:rPr lang="en-US" sz="2100" i="1">
                            <a:latin typeface="Cambria Math" panose="02040503050406030204" pitchFamily="18" charset="0"/>
                            <a:ea typeface="Cambria Math" panose="02040503050406030204" pitchFamily="18" charset="0"/>
                          </a:rPr>
                        </m:ctrlPr>
                      </m:naryPr>
                      <m:sub>
                        <m:r>
                          <m:rPr>
                            <m:brk m:alnAt="23"/>
                          </m:rPr>
                          <a:rPr lang="de-DE" sz="2100" i="1">
                            <a:latin typeface="Cambria Math" panose="02040503050406030204" pitchFamily="18" charset="0"/>
                            <a:ea typeface="Cambria Math" panose="02040503050406030204" pitchFamily="18" charset="0"/>
                          </a:rPr>
                          <m:t>𝑡</m:t>
                        </m:r>
                        <m:r>
                          <a:rPr lang="de-DE" sz="2100" i="1">
                            <a:latin typeface="Cambria Math" panose="02040503050406030204" pitchFamily="18" charset="0"/>
                            <a:ea typeface="Cambria Math" panose="02040503050406030204" pitchFamily="18" charset="0"/>
                          </a:rPr>
                          <m:t>=0</m:t>
                        </m:r>
                      </m:sub>
                      <m:sup>
                        <m:r>
                          <a:rPr lang="en-US" sz="2100" i="1">
                            <a:latin typeface="Cambria Math" panose="02040503050406030204" pitchFamily="18" charset="0"/>
                            <a:ea typeface="Cambria Math" panose="02040503050406030204" pitchFamily="18" charset="0"/>
                          </a:rPr>
                          <m:t>∞</m:t>
                        </m:r>
                      </m:sup>
                      <m:e>
                        <m:f>
                          <m:fPr>
                            <m:ctrlPr>
                              <a:rPr lang="en-US" sz="2100" i="1">
                                <a:latin typeface="Cambria Math" panose="02040503050406030204" pitchFamily="18" charset="0"/>
                                <a:ea typeface="Cambria Math" panose="02040503050406030204" pitchFamily="18" charset="0"/>
                              </a:rPr>
                            </m:ctrlPr>
                          </m:fPr>
                          <m:num>
                            <m:r>
                              <a:rPr lang="de-DE" sz="2100" i="1">
                                <a:latin typeface="Cambria Math" panose="02040503050406030204" pitchFamily="18" charset="0"/>
                                <a:ea typeface="Cambria Math" panose="02040503050406030204" pitchFamily="18" charset="0"/>
                              </a:rPr>
                              <m:t>1</m:t>
                            </m:r>
                          </m:num>
                          <m:den>
                            <m:sSup>
                              <m:sSupPr>
                                <m:ctrlPr>
                                  <a:rPr lang="de-DE" sz="2100" i="1">
                                    <a:latin typeface="Cambria Math" panose="02040503050406030204" pitchFamily="18" charset="0"/>
                                    <a:ea typeface="Cambria Math" panose="02040503050406030204" pitchFamily="18" charset="0"/>
                                  </a:rPr>
                                </m:ctrlPr>
                              </m:sSupPr>
                              <m:e>
                                <m:d>
                                  <m:dPr>
                                    <m:ctrlPr>
                                      <a:rPr lang="de-DE" sz="2100" i="1">
                                        <a:latin typeface="Cambria Math" panose="02040503050406030204" pitchFamily="18" charset="0"/>
                                        <a:ea typeface="Cambria Math" panose="02040503050406030204" pitchFamily="18" charset="0"/>
                                      </a:rPr>
                                    </m:ctrlPr>
                                  </m:dPr>
                                  <m:e>
                                    <m:r>
                                      <a:rPr lang="de-DE" sz="2100" i="1">
                                        <a:latin typeface="Cambria Math" panose="02040503050406030204" pitchFamily="18" charset="0"/>
                                        <a:ea typeface="Cambria Math" panose="02040503050406030204" pitchFamily="18" charset="0"/>
                                      </a:rPr>
                                      <m:t>1+</m:t>
                                    </m:r>
                                    <m:r>
                                      <a:rPr lang="de-DE" sz="2100" i="1">
                                        <a:latin typeface="Cambria Math" panose="02040503050406030204" pitchFamily="18" charset="0"/>
                                        <a:ea typeface="Cambria Math" panose="02040503050406030204" pitchFamily="18" charset="0"/>
                                      </a:rPr>
                                      <m:t>𝜌</m:t>
                                    </m:r>
                                  </m:e>
                                </m:d>
                              </m:e>
                              <m:sup>
                                <m:r>
                                  <a:rPr lang="de-DE" sz="2100" i="1">
                                    <a:latin typeface="Cambria Math" panose="02040503050406030204" pitchFamily="18" charset="0"/>
                                    <a:ea typeface="Cambria Math" panose="02040503050406030204" pitchFamily="18" charset="0"/>
                                  </a:rPr>
                                  <m:t>𝑡</m:t>
                                </m:r>
                              </m:sup>
                            </m:sSup>
                          </m:den>
                        </m:f>
                        <m:r>
                          <m:rPr>
                            <m:nor/>
                          </m:rPr>
                          <a:rPr lang="de-DE" sz="2100">
                            <a:ea typeface="Cambria Math" panose="02040503050406030204" pitchFamily="18" charset="0"/>
                            <a:cs typeface="Arial" panose="020B0604020202020204" pitchFamily="34" charset="0"/>
                          </a:rPr>
                          <m:t>(</m:t>
                        </m:r>
                        <m:r>
                          <m:rPr>
                            <m:nor/>
                          </m:rPr>
                          <a:rPr lang="pt-BR" sz="2100" dirty="0">
                            <a:cs typeface="Arial" panose="020B0604020202020204" pitchFamily="34" charset="0"/>
                          </a:rPr>
                          <m:t>a</m:t>
                        </m:r>
                        <m:r>
                          <m:rPr>
                            <m:nor/>
                          </m:rPr>
                          <a:rPr lang="pt-BR" sz="2100" dirty="0">
                            <a:cs typeface="Arial" panose="020B0604020202020204" pitchFamily="34" charset="0"/>
                          </a:rPr>
                          <m:t>(</m:t>
                        </m:r>
                        <m:r>
                          <m:rPr>
                            <m:nor/>
                          </m:rPr>
                          <a:rPr lang="pt-BR" sz="2100" dirty="0">
                            <a:cs typeface="Arial" panose="020B0604020202020204" pitchFamily="34" charset="0"/>
                          </a:rPr>
                          <m:t>π</m:t>
                        </m:r>
                        <m:r>
                          <m:rPr>
                            <m:nor/>
                          </m:rPr>
                          <a:rPr lang="de-DE" sz="2100" baseline="-25000" dirty="0">
                            <a:cs typeface="Arial" panose="020B0604020202020204" pitchFamily="34" charset="0"/>
                          </a:rPr>
                          <m:t>t</m:t>
                        </m:r>
                        <m:r>
                          <m:rPr>
                            <m:nor/>
                          </m:rPr>
                          <a:rPr lang="pt-BR" sz="2100" dirty="0">
                            <a:cs typeface="Arial" panose="020B0604020202020204" pitchFamily="34" charset="0"/>
                          </a:rPr>
                          <m:t> –</m:t>
                        </m:r>
                        <m:r>
                          <m:rPr>
                            <m:nor/>
                          </m:rPr>
                          <a:rPr lang="pt-BR" sz="2100" dirty="0">
                            <a:cs typeface="Arial" panose="020B0604020202020204" pitchFamily="34" charset="0"/>
                          </a:rPr>
                          <m:t>π</m:t>
                        </m:r>
                        <m:r>
                          <m:rPr>
                            <m:nor/>
                          </m:rPr>
                          <a:rPr lang="pt-BR" sz="2100" dirty="0">
                            <a:cs typeface="Arial" panose="020B0604020202020204" pitchFamily="34" charset="0"/>
                          </a:rPr>
                          <m:t>∗)2 + (</m:t>
                        </m:r>
                        <m:r>
                          <m:rPr>
                            <m:nor/>
                          </m:rPr>
                          <a:rPr lang="pt-BR" sz="2100" dirty="0">
                            <a:cs typeface="Arial" panose="020B0604020202020204" pitchFamily="34" charset="0"/>
                          </a:rPr>
                          <m:t>y</m:t>
                        </m:r>
                        <m:r>
                          <m:rPr>
                            <m:nor/>
                          </m:rPr>
                          <a:rPr lang="de-DE" sz="2100" baseline="-25000" dirty="0">
                            <a:cs typeface="Arial" panose="020B0604020202020204" pitchFamily="34" charset="0"/>
                          </a:rPr>
                          <m:t>t</m:t>
                        </m:r>
                        <m:r>
                          <m:rPr>
                            <m:nor/>
                          </m:rPr>
                          <a:rPr lang="pt-BR" sz="2100" dirty="0">
                            <a:cs typeface="Arial" panose="020B0604020202020204" pitchFamily="34" charset="0"/>
                          </a:rPr>
                          <m:t>−</m:t>
                        </m:r>
                        <m:r>
                          <m:rPr>
                            <m:nor/>
                          </m:rPr>
                          <a:rPr lang="pt-BR" sz="2100" dirty="0">
                            <a:cs typeface="Arial" panose="020B0604020202020204" pitchFamily="34" charset="0"/>
                          </a:rPr>
                          <m:t>ky</m:t>
                        </m:r>
                        <m:r>
                          <m:rPr>
                            <m:nor/>
                          </m:rPr>
                          <a:rPr lang="pt-BR" sz="2100" dirty="0">
                            <a:cs typeface="Arial" panose="020B0604020202020204" pitchFamily="34" charset="0"/>
                          </a:rPr>
                          <m:t>∗) 2</m:t>
                        </m:r>
                        <m:r>
                          <m:rPr>
                            <m:nor/>
                          </m:rPr>
                          <a:rPr lang="en-US" sz="2100" dirty="0">
                            <a:cs typeface="Arial" panose="020B0604020202020204" pitchFamily="34" charset="0"/>
                          </a:rPr>
                          <m:t> </m:t>
                        </m:r>
                      </m:e>
                    </m:nary>
                    <m:r>
                      <a:rPr lang="de-DE" sz="2100" i="1">
                        <a:latin typeface="Cambria Math" panose="02040503050406030204" pitchFamily="18" charset="0"/>
                        <a:ea typeface="Cambria Math" panose="02040503050406030204" pitchFamily="18" charset="0"/>
                      </a:rPr>
                      <m:t>)</m:t>
                    </m:r>
                  </m:oMath>
                </a14:m>
                <a:r>
                  <a:rPr lang="en-US" sz="2100" dirty="0">
                    <a:cs typeface="Arial" panose="020B0604020202020204" pitchFamily="34" charset="0"/>
                  </a:rPr>
                  <a:t> if </a:t>
                </a:r>
                <a14:m>
                  <m:oMath xmlns:m="http://schemas.openxmlformats.org/officeDocument/2006/math">
                    <m:r>
                      <a:rPr lang="de-DE" sz="2100" i="1">
                        <a:latin typeface="Cambria Math" panose="02040503050406030204" pitchFamily="18" charset="0"/>
                        <a:ea typeface="Cambria Math" panose="02040503050406030204" pitchFamily="18" charset="0"/>
                      </a:rPr>
                      <m:t>𝜌</m:t>
                    </m:r>
                    <m:r>
                      <a:rPr lang="de-DE" sz="2100" i="1">
                        <a:latin typeface="Cambria Math" panose="02040503050406030204" pitchFamily="18" charset="0"/>
                        <a:ea typeface="Cambria Math" panose="02040503050406030204" pitchFamily="18" charset="0"/>
                      </a:rPr>
                      <m:t> </m:t>
                    </m:r>
                  </m:oMath>
                </a14:m>
                <a:r>
                  <a:rPr lang="en-US" sz="2100" dirty="0">
                    <a:cs typeface="Arial" panose="020B0604020202020204" pitchFamily="34" charset="0"/>
                  </a:rPr>
                  <a:t> is “low” the incentive for reputation is low!</a:t>
                </a:r>
              </a:p>
              <a:p>
                <a:pPr marL="342900" indent="-342900">
                  <a:lnSpc>
                    <a:spcPct val="110000"/>
                  </a:lnSpc>
                  <a:buFont typeface="Arial" panose="020B0604020202020204" pitchFamily="34" charset="0"/>
                  <a:buChar char="•"/>
                </a:pPr>
                <a:r>
                  <a:rPr lang="en-US" sz="2100" dirty="0">
                    <a:cs typeface="Arial" panose="020B0604020202020204" pitchFamily="34" charset="0"/>
                  </a:rPr>
                  <a:t>With </a:t>
                </a:r>
                <a:r>
                  <a:rPr lang="en-US" sz="2100" b="1" dirty="0">
                    <a:cs typeface="Arial" panose="020B0604020202020204" pitchFamily="34" charset="0"/>
                  </a:rPr>
                  <a:t>stochastic shocks </a:t>
                </a:r>
                <a:r>
                  <a:rPr lang="en-US" sz="2100" dirty="0">
                    <a:cs typeface="Arial" panose="020B0604020202020204" pitchFamily="34" charset="0"/>
                  </a:rPr>
                  <a:t> the positive result for reputation is unambiguous! Discretionary adjustment can be optimal!</a:t>
                </a:r>
              </a:p>
            </p:txBody>
          </p:sp>
        </mc:Choice>
        <mc:Fallback>
          <p:sp>
            <p:nvSpPr>
              <p:cNvPr id="2" name="Rechteck 1"/>
              <p:cNvSpPr>
                <a:spLocks noRot="1" noChangeAspect="1" noMove="1" noResize="1" noEditPoints="1" noAdjustHandles="1" noChangeArrowheads="1" noChangeShapeType="1" noTextEdit="1"/>
              </p:cNvSpPr>
              <p:nvPr/>
            </p:nvSpPr>
            <p:spPr>
              <a:xfrm>
                <a:off x="89421" y="4577255"/>
                <a:ext cx="11881945" cy="1680075"/>
              </a:xfrm>
              <a:prstGeom prst="rect">
                <a:avLst/>
              </a:prstGeom>
              <a:blipFill>
                <a:blip r:embed="rId7"/>
                <a:stretch>
                  <a:fillRect l="-513" b="-6545"/>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8">
            <p14:nvContentPartPr>
              <p14:cNvPr id="52" name="Freihand 51">
                <a:extLst>
                  <a:ext uri="{FF2B5EF4-FFF2-40B4-BE49-F238E27FC236}">
                    <a16:creationId xmlns:a16="http://schemas.microsoft.com/office/drawing/2014/main" id="{BAEFF497-2814-485D-A6D6-82D319954668}"/>
                  </a:ext>
                </a:extLst>
              </p14:cNvPr>
              <p14:cNvContentPartPr/>
              <p14:nvPr/>
            </p14:nvContentPartPr>
            <p14:xfrm>
              <a:off x="4715133" y="2311467"/>
              <a:ext cx="1258920" cy="37440"/>
            </p14:xfrm>
          </p:contentPart>
        </mc:Choice>
        <mc:Fallback>
          <p:pic>
            <p:nvPicPr>
              <p:cNvPr id="52" name="Freihand 51">
                <a:extLst>
                  <a:ext uri="{FF2B5EF4-FFF2-40B4-BE49-F238E27FC236}">
                    <a16:creationId xmlns:a16="http://schemas.microsoft.com/office/drawing/2014/main" id="{BAEFF497-2814-485D-A6D6-82D319954668}"/>
                  </a:ext>
                </a:extLst>
              </p:cNvPr>
              <p:cNvPicPr/>
              <p:nvPr/>
            </p:nvPicPr>
            <p:blipFill>
              <a:blip r:embed="rId9"/>
              <a:stretch>
                <a:fillRect/>
              </a:stretch>
            </p:blipFill>
            <p:spPr>
              <a:xfrm>
                <a:off x="4710813" y="2307147"/>
                <a:ext cx="12675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3" name="Freihand 52">
                <a:extLst>
                  <a:ext uri="{FF2B5EF4-FFF2-40B4-BE49-F238E27FC236}">
                    <a16:creationId xmlns:a16="http://schemas.microsoft.com/office/drawing/2014/main" id="{F577A6A2-5F14-4FC1-92D2-7780D2F4726B}"/>
                  </a:ext>
                </a:extLst>
              </p14:cNvPr>
              <p14:cNvContentPartPr/>
              <p14:nvPr/>
            </p14:nvContentPartPr>
            <p14:xfrm>
              <a:off x="215493" y="3568587"/>
              <a:ext cx="2248560" cy="37800"/>
            </p14:xfrm>
          </p:contentPart>
        </mc:Choice>
        <mc:Fallback>
          <p:pic>
            <p:nvPicPr>
              <p:cNvPr id="53" name="Freihand 52">
                <a:extLst>
                  <a:ext uri="{FF2B5EF4-FFF2-40B4-BE49-F238E27FC236}">
                    <a16:creationId xmlns:a16="http://schemas.microsoft.com/office/drawing/2014/main" id="{F577A6A2-5F14-4FC1-92D2-7780D2F4726B}"/>
                  </a:ext>
                </a:extLst>
              </p:cNvPr>
              <p:cNvPicPr/>
              <p:nvPr/>
            </p:nvPicPr>
            <p:blipFill>
              <a:blip r:embed="rId11"/>
              <a:stretch>
                <a:fillRect/>
              </a:stretch>
            </p:blipFill>
            <p:spPr>
              <a:xfrm>
                <a:off x="211173" y="3564267"/>
                <a:ext cx="22572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4" name="Freihand 53">
                <a:extLst>
                  <a:ext uri="{FF2B5EF4-FFF2-40B4-BE49-F238E27FC236}">
                    <a16:creationId xmlns:a16="http://schemas.microsoft.com/office/drawing/2014/main" id="{0E448736-5DF6-47A8-A599-AB1343654752}"/>
                  </a:ext>
                </a:extLst>
              </p14:cNvPr>
              <p14:cNvContentPartPr/>
              <p14:nvPr/>
            </p14:nvContentPartPr>
            <p14:xfrm>
              <a:off x="4583733" y="3570747"/>
              <a:ext cx="4720320" cy="39600"/>
            </p14:xfrm>
          </p:contentPart>
        </mc:Choice>
        <mc:Fallback>
          <p:pic>
            <p:nvPicPr>
              <p:cNvPr id="54" name="Freihand 53">
                <a:extLst>
                  <a:ext uri="{FF2B5EF4-FFF2-40B4-BE49-F238E27FC236}">
                    <a16:creationId xmlns:a16="http://schemas.microsoft.com/office/drawing/2014/main" id="{0E448736-5DF6-47A8-A599-AB1343654752}"/>
                  </a:ext>
                </a:extLst>
              </p:cNvPr>
              <p:cNvPicPr/>
              <p:nvPr/>
            </p:nvPicPr>
            <p:blipFill>
              <a:blip r:embed="rId13"/>
              <a:stretch>
                <a:fillRect/>
              </a:stretch>
            </p:blipFill>
            <p:spPr>
              <a:xfrm>
                <a:off x="4579413" y="3566427"/>
                <a:ext cx="47289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5" name="Freihand 54">
                <a:extLst>
                  <a:ext uri="{FF2B5EF4-FFF2-40B4-BE49-F238E27FC236}">
                    <a16:creationId xmlns:a16="http://schemas.microsoft.com/office/drawing/2014/main" id="{2B37152C-6105-4D77-841F-476D09B4227A}"/>
                  </a:ext>
                </a:extLst>
              </p14:cNvPr>
              <p14:cNvContentPartPr/>
              <p14:nvPr/>
            </p14:nvContentPartPr>
            <p14:xfrm>
              <a:off x="6353853" y="4373547"/>
              <a:ext cx="37080" cy="18360"/>
            </p14:xfrm>
          </p:contentPart>
        </mc:Choice>
        <mc:Fallback>
          <p:pic>
            <p:nvPicPr>
              <p:cNvPr id="55" name="Freihand 54">
                <a:extLst>
                  <a:ext uri="{FF2B5EF4-FFF2-40B4-BE49-F238E27FC236}">
                    <a16:creationId xmlns:a16="http://schemas.microsoft.com/office/drawing/2014/main" id="{2B37152C-6105-4D77-841F-476D09B4227A}"/>
                  </a:ext>
                </a:extLst>
              </p:cNvPr>
              <p:cNvPicPr/>
              <p:nvPr/>
            </p:nvPicPr>
            <p:blipFill>
              <a:blip r:embed="rId15"/>
              <a:stretch>
                <a:fillRect/>
              </a:stretch>
            </p:blipFill>
            <p:spPr>
              <a:xfrm>
                <a:off x="6349533" y="4369227"/>
                <a:ext cx="457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6" name="Freihand 55">
                <a:extLst>
                  <a:ext uri="{FF2B5EF4-FFF2-40B4-BE49-F238E27FC236}">
                    <a16:creationId xmlns:a16="http://schemas.microsoft.com/office/drawing/2014/main" id="{6045891B-F07C-4700-8110-90E18FC28014}"/>
                  </a:ext>
                </a:extLst>
              </p14:cNvPr>
              <p14:cNvContentPartPr/>
              <p14:nvPr/>
            </p14:nvContentPartPr>
            <p14:xfrm>
              <a:off x="3313293" y="4293627"/>
              <a:ext cx="32400" cy="16200"/>
            </p14:xfrm>
          </p:contentPart>
        </mc:Choice>
        <mc:Fallback>
          <p:pic>
            <p:nvPicPr>
              <p:cNvPr id="56" name="Freihand 55">
                <a:extLst>
                  <a:ext uri="{FF2B5EF4-FFF2-40B4-BE49-F238E27FC236}">
                    <a16:creationId xmlns:a16="http://schemas.microsoft.com/office/drawing/2014/main" id="{6045891B-F07C-4700-8110-90E18FC28014}"/>
                  </a:ext>
                </a:extLst>
              </p:cNvPr>
              <p:cNvPicPr/>
              <p:nvPr/>
            </p:nvPicPr>
            <p:blipFill>
              <a:blip r:embed="rId17"/>
              <a:stretch>
                <a:fillRect/>
              </a:stretch>
            </p:blipFill>
            <p:spPr>
              <a:xfrm>
                <a:off x="3308973" y="4289307"/>
                <a:ext cx="410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60" name="Freihand 59">
                <a:extLst>
                  <a:ext uri="{FF2B5EF4-FFF2-40B4-BE49-F238E27FC236}">
                    <a16:creationId xmlns:a16="http://schemas.microsoft.com/office/drawing/2014/main" id="{7664B6BE-6700-4DC4-93FD-E187F89ABA9B}"/>
                  </a:ext>
                </a:extLst>
              </p14:cNvPr>
              <p14:cNvContentPartPr/>
              <p14:nvPr/>
            </p14:nvContentPartPr>
            <p14:xfrm>
              <a:off x="5396613" y="4603227"/>
              <a:ext cx="4526280" cy="699120"/>
            </p14:xfrm>
          </p:contentPart>
        </mc:Choice>
        <mc:Fallback>
          <p:pic>
            <p:nvPicPr>
              <p:cNvPr id="60" name="Freihand 59">
                <a:extLst>
                  <a:ext uri="{FF2B5EF4-FFF2-40B4-BE49-F238E27FC236}">
                    <a16:creationId xmlns:a16="http://schemas.microsoft.com/office/drawing/2014/main" id="{7664B6BE-6700-4DC4-93FD-E187F89ABA9B}"/>
                  </a:ext>
                </a:extLst>
              </p:cNvPr>
              <p:cNvPicPr/>
              <p:nvPr/>
            </p:nvPicPr>
            <p:blipFill>
              <a:blip r:embed="rId19"/>
              <a:stretch>
                <a:fillRect/>
              </a:stretch>
            </p:blipFill>
            <p:spPr>
              <a:xfrm>
                <a:off x="5392293" y="4598907"/>
                <a:ext cx="4534921" cy="707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65" name="Freihand 64">
                <a:extLst>
                  <a:ext uri="{FF2B5EF4-FFF2-40B4-BE49-F238E27FC236}">
                    <a16:creationId xmlns:a16="http://schemas.microsoft.com/office/drawing/2014/main" id="{6FA4EF8D-2A71-4A85-8B40-2C3E94F8785F}"/>
                  </a:ext>
                </a:extLst>
              </p14:cNvPr>
              <p14:cNvContentPartPr/>
              <p14:nvPr/>
            </p14:nvContentPartPr>
            <p14:xfrm>
              <a:off x="1042773" y="5533467"/>
              <a:ext cx="2085480" cy="349560"/>
            </p14:xfrm>
          </p:contentPart>
        </mc:Choice>
        <mc:Fallback>
          <p:pic>
            <p:nvPicPr>
              <p:cNvPr id="65" name="Freihand 64">
                <a:extLst>
                  <a:ext uri="{FF2B5EF4-FFF2-40B4-BE49-F238E27FC236}">
                    <a16:creationId xmlns:a16="http://schemas.microsoft.com/office/drawing/2014/main" id="{6FA4EF8D-2A71-4A85-8B40-2C3E94F8785F}"/>
                  </a:ext>
                </a:extLst>
              </p:cNvPr>
              <p:cNvPicPr/>
              <p:nvPr/>
            </p:nvPicPr>
            <p:blipFill>
              <a:blip r:embed="rId21"/>
              <a:stretch>
                <a:fillRect/>
              </a:stretch>
            </p:blipFill>
            <p:spPr>
              <a:xfrm>
                <a:off x="1038453" y="5529147"/>
                <a:ext cx="209412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66" name="Freihand 65">
                <a:extLst>
                  <a:ext uri="{FF2B5EF4-FFF2-40B4-BE49-F238E27FC236}">
                    <a16:creationId xmlns:a16="http://schemas.microsoft.com/office/drawing/2014/main" id="{D82620AC-0B86-4510-A130-3AD324A34DF5}"/>
                  </a:ext>
                </a:extLst>
              </p14:cNvPr>
              <p14:cNvContentPartPr/>
              <p14:nvPr/>
            </p14:nvContentPartPr>
            <p14:xfrm>
              <a:off x="3554133" y="5466147"/>
              <a:ext cx="807120" cy="595800"/>
            </p14:xfrm>
          </p:contentPart>
        </mc:Choice>
        <mc:Fallback>
          <p:pic>
            <p:nvPicPr>
              <p:cNvPr id="66" name="Freihand 65">
                <a:extLst>
                  <a:ext uri="{FF2B5EF4-FFF2-40B4-BE49-F238E27FC236}">
                    <a16:creationId xmlns:a16="http://schemas.microsoft.com/office/drawing/2014/main" id="{D82620AC-0B86-4510-A130-3AD324A34DF5}"/>
                  </a:ext>
                </a:extLst>
              </p:cNvPr>
              <p:cNvPicPr/>
              <p:nvPr/>
            </p:nvPicPr>
            <p:blipFill>
              <a:blip r:embed="rId23"/>
              <a:stretch>
                <a:fillRect/>
              </a:stretch>
            </p:blipFill>
            <p:spPr>
              <a:xfrm>
                <a:off x="3549813" y="5461827"/>
                <a:ext cx="815760" cy="604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68" name="Freihand 67">
                <a:extLst>
                  <a:ext uri="{FF2B5EF4-FFF2-40B4-BE49-F238E27FC236}">
                    <a16:creationId xmlns:a16="http://schemas.microsoft.com/office/drawing/2014/main" id="{16976CF5-BD20-4E5A-84E2-CF9A76D83F90}"/>
                  </a:ext>
                </a:extLst>
              </p14:cNvPr>
              <p14:cNvContentPartPr/>
              <p14:nvPr/>
            </p14:nvContentPartPr>
            <p14:xfrm>
              <a:off x="137013" y="213027"/>
              <a:ext cx="11500560" cy="1140120"/>
            </p14:xfrm>
          </p:contentPart>
        </mc:Choice>
        <mc:Fallback>
          <p:pic>
            <p:nvPicPr>
              <p:cNvPr id="68" name="Freihand 67">
                <a:extLst>
                  <a:ext uri="{FF2B5EF4-FFF2-40B4-BE49-F238E27FC236}">
                    <a16:creationId xmlns:a16="http://schemas.microsoft.com/office/drawing/2014/main" id="{16976CF5-BD20-4E5A-84E2-CF9A76D83F90}"/>
                  </a:ext>
                </a:extLst>
              </p:cNvPr>
              <p:cNvPicPr/>
              <p:nvPr/>
            </p:nvPicPr>
            <p:blipFill>
              <a:blip r:embed="rId25"/>
              <a:stretch>
                <a:fillRect/>
              </a:stretch>
            </p:blipFill>
            <p:spPr>
              <a:xfrm>
                <a:off x="132693" y="208707"/>
                <a:ext cx="11509200" cy="1148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69" name="Freihand 68">
                <a:extLst>
                  <a:ext uri="{FF2B5EF4-FFF2-40B4-BE49-F238E27FC236}">
                    <a16:creationId xmlns:a16="http://schemas.microsoft.com/office/drawing/2014/main" id="{C79BACDB-418D-4B84-B93D-D22713EC6080}"/>
                  </a:ext>
                </a:extLst>
              </p14:cNvPr>
              <p14:cNvContentPartPr/>
              <p14:nvPr/>
            </p14:nvContentPartPr>
            <p14:xfrm>
              <a:off x="6608733" y="5411067"/>
              <a:ext cx="1913040" cy="561960"/>
            </p14:xfrm>
          </p:contentPart>
        </mc:Choice>
        <mc:Fallback>
          <p:pic>
            <p:nvPicPr>
              <p:cNvPr id="69" name="Freihand 68">
                <a:extLst>
                  <a:ext uri="{FF2B5EF4-FFF2-40B4-BE49-F238E27FC236}">
                    <a16:creationId xmlns:a16="http://schemas.microsoft.com/office/drawing/2014/main" id="{C79BACDB-418D-4B84-B93D-D22713EC6080}"/>
                  </a:ext>
                </a:extLst>
              </p:cNvPr>
              <p:cNvPicPr/>
              <p:nvPr/>
            </p:nvPicPr>
            <p:blipFill>
              <a:blip r:embed="rId27"/>
              <a:stretch>
                <a:fillRect/>
              </a:stretch>
            </p:blipFill>
            <p:spPr>
              <a:xfrm>
                <a:off x="6604413" y="5406747"/>
                <a:ext cx="1921680" cy="570600"/>
              </a:xfrm>
              <a:prstGeom prst="rect">
                <a:avLst/>
              </a:prstGeom>
            </p:spPr>
          </p:pic>
        </mc:Fallback>
      </mc:AlternateContent>
    </p:spTree>
    <p:extLst>
      <p:ext uri="{BB962C8B-B14F-4D97-AF65-F5344CB8AC3E}">
        <p14:creationId xmlns:p14="http://schemas.microsoft.com/office/powerpoint/2010/main" val="951553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03512" y="16184"/>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dirty="0">
                <a:solidFill>
                  <a:sysClr val="windowText" lastClr="000000"/>
                </a:solidFill>
              </a:rPr>
              <a:t>Time Inconsistency Problem</a:t>
            </a:r>
            <a:endParaRPr lang="en-US" sz="3266" dirty="0">
              <a:solidFill>
                <a:sysClr val="windowText" lastClr="000000"/>
              </a:solidFill>
            </a:endParaRPr>
          </a:p>
        </p:txBody>
      </p:sp>
      <p:sp>
        <p:nvSpPr>
          <p:cNvPr id="10" name="Content Placeholder 2"/>
          <p:cNvSpPr txBox="1">
            <a:spLocks/>
          </p:cNvSpPr>
          <p:nvPr/>
        </p:nvSpPr>
        <p:spPr>
          <a:xfrm>
            <a:off x="105433" y="419952"/>
            <a:ext cx="12086567" cy="6269283"/>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1800" dirty="0"/>
              <a:t>Literature</a:t>
            </a:r>
          </a:p>
          <a:p>
            <a:pPr marL="285750" indent="-285750">
              <a:lnSpc>
                <a:spcPct val="110000"/>
              </a:lnSpc>
              <a:buFont typeface="Arial" panose="020B0604020202020204" pitchFamily="34" charset="0"/>
              <a:buChar char="•"/>
            </a:pPr>
            <a:r>
              <a:rPr lang="en-US" sz="1800" dirty="0"/>
              <a:t>Within my PhD-Thesis, I also addressed, the problem of transparency and setting optimal interest rates, within the </a:t>
            </a:r>
            <a:r>
              <a:rPr lang="en-US" sz="1800" dirty="0" err="1"/>
              <a:t>supernational</a:t>
            </a:r>
            <a:r>
              <a:rPr lang="en-US" sz="1800" dirty="0"/>
              <a:t> institution of the ECB:</a:t>
            </a:r>
          </a:p>
          <a:p>
            <a:pPr>
              <a:lnSpc>
                <a:spcPct val="110000"/>
              </a:lnSpc>
            </a:pPr>
            <a:r>
              <a:rPr lang="en-US" sz="1800" dirty="0">
                <a:hlinkClick r:id="rId3"/>
              </a:rPr>
              <a:t>Köster, B. J. (2011) Decision Rules, Transparency and Central Banks (Dissertation) Heidelberg</a:t>
            </a:r>
            <a:endParaRPr lang="en-US" sz="1800" dirty="0"/>
          </a:p>
          <a:p>
            <a:pPr>
              <a:lnSpc>
                <a:spcPct val="110000"/>
              </a:lnSpc>
            </a:pPr>
            <a:r>
              <a:rPr lang="en-US" sz="1800" dirty="0"/>
              <a:t>(especially Barro-Gordon-Model with transparency)</a:t>
            </a:r>
          </a:p>
          <a:p>
            <a:pPr marL="285750" indent="-285750">
              <a:lnSpc>
                <a:spcPct val="110000"/>
              </a:lnSpc>
              <a:buFont typeface="Arial" panose="020B0604020202020204" pitchFamily="34" charset="0"/>
              <a:buChar char="•"/>
            </a:pPr>
            <a:r>
              <a:rPr lang="en-US" sz="1800" dirty="0"/>
              <a:t>Alan Blinder had a nice example within education and incentives</a:t>
            </a:r>
          </a:p>
          <a:p>
            <a:pPr>
              <a:lnSpc>
                <a:spcPct val="110000"/>
              </a:lnSpc>
            </a:pPr>
            <a:r>
              <a:rPr lang="de-DE" sz="1800" dirty="0"/>
              <a:t>U = U(Time </a:t>
            </a:r>
            <a:r>
              <a:rPr lang="de-DE" sz="1800" dirty="0" err="1"/>
              <a:t>to</a:t>
            </a:r>
            <a:r>
              <a:rPr lang="de-DE" sz="1800" dirty="0"/>
              <a:t> </a:t>
            </a:r>
            <a:r>
              <a:rPr lang="de-DE" sz="1800" dirty="0" err="1"/>
              <a:t>correct</a:t>
            </a:r>
            <a:r>
              <a:rPr lang="de-DE" sz="1800" dirty="0"/>
              <a:t> an </a:t>
            </a:r>
            <a:r>
              <a:rPr lang="de-DE" sz="1800" dirty="0" err="1"/>
              <a:t>exam</a:t>
            </a:r>
            <a:r>
              <a:rPr lang="de-DE" sz="1800" dirty="0"/>
              <a:t>„–“; </a:t>
            </a:r>
            <a:r>
              <a:rPr lang="de-DE" sz="1800" dirty="0" err="1"/>
              <a:t>effort</a:t>
            </a:r>
            <a:r>
              <a:rPr lang="de-DE" sz="1800" dirty="0"/>
              <a:t> </a:t>
            </a:r>
            <a:r>
              <a:rPr lang="de-DE" sz="1800" dirty="0" err="1"/>
              <a:t>of</a:t>
            </a:r>
            <a:r>
              <a:rPr lang="de-DE" sz="1800" dirty="0"/>
              <a:t> </a:t>
            </a:r>
            <a:r>
              <a:rPr lang="de-DE" sz="1800" dirty="0" err="1"/>
              <a:t>learning</a:t>
            </a:r>
            <a:r>
              <a:rPr lang="de-DE" sz="1800" dirty="0"/>
              <a:t> </a:t>
            </a:r>
            <a:r>
              <a:rPr lang="de-DE" sz="1800" dirty="0" err="1"/>
              <a:t>for</a:t>
            </a:r>
            <a:r>
              <a:rPr lang="de-DE" sz="1800" dirty="0"/>
              <a:t> </a:t>
            </a:r>
            <a:r>
              <a:rPr lang="de-DE" sz="1800" dirty="0" err="1"/>
              <a:t>the</a:t>
            </a:r>
            <a:r>
              <a:rPr lang="de-DE" sz="1800" dirty="0"/>
              <a:t> </a:t>
            </a:r>
            <a:r>
              <a:rPr lang="de-DE" sz="1800" dirty="0" err="1"/>
              <a:t>students</a:t>
            </a:r>
            <a:r>
              <a:rPr lang="de-DE" sz="1800" dirty="0"/>
              <a:t>„+“)</a:t>
            </a:r>
            <a:endParaRPr lang="en-US" sz="1800" dirty="0"/>
          </a:p>
          <a:p>
            <a:pPr>
              <a:lnSpc>
                <a:spcPct val="110000"/>
              </a:lnSpc>
            </a:pPr>
            <a:r>
              <a:rPr lang="en-US" sz="1800" dirty="0">
                <a:hlinkClick r:id="rId4"/>
              </a:rPr>
              <a:t>Alan S. Blinder. The rules-versus-discretion debate in the light of recent experience. </a:t>
            </a:r>
            <a:r>
              <a:rPr lang="en-US" sz="1800" dirty="0" err="1">
                <a:hlinkClick r:id="rId4"/>
              </a:rPr>
              <a:t>Weltwirtschaftliches</a:t>
            </a:r>
            <a:r>
              <a:rPr lang="en-US" sz="1800" dirty="0">
                <a:hlinkClick r:id="rId4"/>
              </a:rPr>
              <a:t> </a:t>
            </a:r>
            <a:r>
              <a:rPr lang="en-US" sz="1800" dirty="0" err="1">
                <a:hlinkClick r:id="rId4"/>
              </a:rPr>
              <a:t>Archiv</a:t>
            </a:r>
            <a:r>
              <a:rPr lang="en-US" sz="1800" dirty="0">
                <a:hlinkClick r:id="rId4"/>
              </a:rPr>
              <a:t>, 123:399–414, 1987</a:t>
            </a:r>
            <a:r>
              <a:rPr lang="en-US" sz="1800" dirty="0"/>
              <a:t>.</a:t>
            </a:r>
          </a:p>
          <a:p>
            <a:pPr>
              <a:lnSpc>
                <a:spcPct val="110000"/>
              </a:lnSpc>
            </a:pPr>
            <a:r>
              <a:rPr lang="en-US" sz="1400" i="1" dirty="0"/>
              <a:t>“Course examinations are stressful experiences for students and teachers alike. We use them both to rank students and to make sure they master the course material. To most educators, the latter is by far the more important purpose. But the learning objective does not require that the exam actually be given. It is enough to announce the exam, let students prepare for it, and then  call it off at the last minute. In a real sense, everyone will be better off if the exam is cancelled. Thus it superficially seems to be the right thing to do. Yet it is rarely done, and for good reasons. Teachers know that this trick can only be pulled off once or twice. After that, students would cease believing the threat and would no longer study for exams. And that would be a real loss to bot faculty and students. Notice the obvious but important point that neither ignorance no incorrect objectives play any role in this example. An omniscient and benevolent despot presiding over the last year of the human race really would cancel exams. It's the optimal thing to do. The problem arises from taking a short-sighted perspective. It is cured by showing proper concern for the future consequences of current actions”</a:t>
            </a:r>
          </a:p>
          <a:p>
            <a:pPr>
              <a:lnSpc>
                <a:spcPct val="110000"/>
              </a:lnSpc>
            </a:pPr>
            <a:endParaRPr lang="en-US" sz="2000" dirty="0"/>
          </a:p>
          <a:p>
            <a:pPr>
              <a:lnSpc>
                <a:spcPct val="110000"/>
              </a:lnSpc>
            </a:pPr>
            <a:endParaRPr lang="en-US" sz="2000" dirty="0"/>
          </a:p>
        </p:txBody>
      </p:sp>
      <p:sp>
        <p:nvSpPr>
          <p:cNvPr id="2" name="Rechteck 1"/>
          <p:cNvSpPr/>
          <p:nvPr/>
        </p:nvSpPr>
        <p:spPr>
          <a:xfrm>
            <a:off x="3048000" y="2967335"/>
            <a:ext cx="6096000" cy="369332"/>
          </a:xfrm>
          <a:prstGeom prst="rect">
            <a:avLst/>
          </a:prstGeom>
        </p:spPr>
        <p:txBody>
          <a:bodyPr>
            <a:spAutoFit/>
          </a:bodyPr>
          <a:lstStyle/>
          <a:p>
            <a:endParaRPr lang="de-DE" dirty="0"/>
          </a:p>
        </p:txBody>
      </p:sp>
      <mc:AlternateContent xmlns:mc="http://schemas.openxmlformats.org/markup-compatibility/2006">
        <mc:Choice xmlns:p14="http://schemas.microsoft.com/office/powerpoint/2010/main" Requires="p14">
          <p:contentPart p14:bwMode="auto" r:id="rId5">
            <p14:nvContentPartPr>
              <p14:cNvPr id="83" name="Freihand 82">
                <a:extLst>
                  <a:ext uri="{FF2B5EF4-FFF2-40B4-BE49-F238E27FC236}">
                    <a16:creationId xmlns:a16="http://schemas.microsoft.com/office/drawing/2014/main" id="{D11B98A5-7055-4C92-8820-6284D6320AD5}"/>
                  </a:ext>
                </a:extLst>
              </p14:cNvPr>
              <p14:cNvContentPartPr/>
              <p14:nvPr/>
            </p14:nvContentPartPr>
            <p14:xfrm>
              <a:off x="3890013" y="494547"/>
              <a:ext cx="3914640" cy="94680"/>
            </p14:xfrm>
          </p:contentPart>
        </mc:Choice>
        <mc:Fallback>
          <p:pic>
            <p:nvPicPr>
              <p:cNvPr id="83" name="Freihand 82">
                <a:extLst>
                  <a:ext uri="{FF2B5EF4-FFF2-40B4-BE49-F238E27FC236}">
                    <a16:creationId xmlns:a16="http://schemas.microsoft.com/office/drawing/2014/main" id="{D11B98A5-7055-4C92-8820-6284D6320AD5}"/>
                  </a:ext>
                </a:extLst>
              </p:cNvPr>
              <p:cNvPicPr/>
              <p:nvPr/>
            </p:nvPicPr>
            <p:blipFill>
              <a:blip r:embed="rId6"/>
              <a:stretch>
                <a:fillRect/>
              </a:stretch>
            </p:blipFill>
            <p:spPr>
              <a:xfrm>
                <a:off x="3885693" y="490227"/>
                <a:ext cx="39232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5" name="Freihand 84">
                <a:extLst>
                  <a:ext uri="{FF2B5EF4-FFF2-40B4-BE49-F238E27FC236}">
                    <a16:creationId xmlns:a16="http://schemas.microsoft.com/office/drawing/2014/main" id="{75CA15F3-192B-4E5F-A8EF-232AFC9FC451}"/>
                  </a:ext>
                </a:extLst>
              </p14:cNvPr>
              <p14:cNvContentPartPr/>
              <p14:nvPr/>
            </p14:nvContentPartPr>
            <p14:xfrm>
              <a:off x="62493" y="1183947"/>
              <a:ext cx="11590200" cy="3168720"/>
            </p14:xfrm>
          </p:contentPart>
        </mc:Choice>
        <mc:Fallback>
          <p:pic>
            <p:nvPicPr>
              <p:cNvPr id="85" name="Freihand 84">
                <a:extLst>
                  <a:ext uri="{FF2B5EF4-FFF2-40B4-BE49-F238E27FC236}">
                    <a16:creationId xmlns:a16="http://schemas.microsoft.com/office/drawing/2014/main" id="{75CA15F3-192B-4E5F-A8EF-232AFC9FC451}"/>
                  </a:ext>
                </a:extLst>
              </p:cNvPr>
              <p:cNvPicPr/>
              <p:nvPr/>
            </p:nvPicPr>
            <p:blipFill>
              <a:blip r:embed="rId8"/>
              <a:stretch>
                <a:fillRect/>
              </a:stretch>
            </p:blipFill>
            <p:spPr>
              <a:xfrm>
                <a:off x="58173" y="1179627"/>
                <a:ext cx="11598840" cy="3177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5" name="Freihand 94">
                <a:extLst>
                  <a:ext uri="{FF2B5EF4-FFF2-40B4-BE49-F238E27FC236}">
                    <a16:creationId xmlns:a16="http://schemas.microsoft.com/office/drawing/2014/main" id="{879183EA-7874-4CD1-B0D2-194F117C6151}"/>
                  </a:ext>
                </a:extLst>
              </p14:cNvPr>
              <p14:cNvContentPartPr/>
              <p14:nvPr/>
            </p14:nvContentPartPr>
            <p14:xfrm>
              <a:off x="7942533" y="218787"/>
              <a:ext cx="307800" cy="241200"/>
            </p14:xfrm>
          </p:contentPart>
        </mc:Choice>
        <mc:Fallback>
          <p:pic>
            <p:nvPicPr>
              <p:cNvPr id="95" name="Freihand 94">
                <a:extLst>
                  <a:ext uri="{FF2B5EF4-FFF2-40B4-BE49-F238E27FC236}">
                    <a16:creationId xmlns:a16="http://schemas.microsoft.com/office/drawing/2014/main" id="{879183EA-7874-4CD1-B0D2-194F117C6151}"/>
                  </a:ext>
                </a:extLst>
              </p:cNvPr>
              <p:cNvPicPr/>
              <p:nvPr/>
            </p:nvPicPr>
            <p:blipFill>
              <a:blip r:embed="rId10"/>
              <a:stretch>
                <a:fillRect/>
              </a:stretch>
            </p:blipFill>
            <p:spPr>
              <a:xfrm>
                <a:off x="7938213" y="214467"/>
                <a:ext cx="3164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3" name="Freihand 102">
                <a:extLst>
                  <a:ext uri="{FF2B5EF4-FFF2-40B4-BE49-F238E27FC236}">
                    <a16:creationId xmlns:a16="http://schemas.microsoft.com/office/drawing/2014/main" id="{A5738CE8-9F38-4909-904E-21B065E14DD1}"/>
                  </a:ext>
                </a:extLst>
              </p14:cNvPr>
              <p14:cNvContentPartPr/>
              <p14:nvPr/>
            </p14:nvContentPartPr>
            <p14:xfrm>
              <a:off x="8464533" y="27987"/>
              <a:ext cx="2276640" cy="643320"/>
            </p14:xfrm>
          </p:contentPart>
        </mc:Choice>
        <mc:Fallback>
          <p:pic>
            <p:nvPicPr>
              <p:cNvPr id="103" name="Freihand 102">
                <a:extLst>
                  <a:ext uri="{FF2B5EF4-FFF2-40B4-BE49-F238E27FC236}">
                    <a16:creationId xmlns:a16="http://schemas.microsoft.com/office/drawing/2014/main" id="{A5738CE8-9F38-4909-904E-21B065E14DD1}"/>
                  </a:ext>
                </a:extLst>
              </p:cNvPr>
              <p:cNvPicPr/>
              <p:nvPr/>
            </p:nvPicPr>
            <p:blipFill>
              <a:blip r:embed="rId12"/>
              <a:stretch>
                <a:fillRect/>
              </a:stretch>
            </p:blipFill>
            <p:spPr>
              <a:xfrm>
                <a:off x="8460213" y="23667"/>
                <a:ext cx="2285280" cy="651960"/>
              </a:xfrm>
              <a:prstGeom prst="rect">
                <a:avLst/>
              </a:prstGeom>
            </p:spPr>
          </p:pic>
        </mc:Fallback>
      </mc:AlternateContent>
    </p:spTree>
    <p:extLst>
      <p:ext uri="{BB962C8B-B14F-4D97-AF65-F5344CB8AC3E}">
        <p14:creationId xmlns:p14="http://schemas.microsoft.com/office/powerpoint/2010/main" val="3128573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03512" y="75453"/>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dirty="0">
                <a:solidFill>
                  <a:sysClr val="windowText" lastClr="000000"/>
                </a:solidFill>
              </a:rPr>
              <a:t>Solow Model</a:t>
            </a:r>
            <a:endParaRPr lang="en-US" sz="3266" dirty="0">
              <a:solidFill>
                <a:sysClr val="windowText" lastClr="000000"/>
              </a:solidFill>
            </a:endParaRPr>
          </a:p>
        </p:txBody>
      </p:sp>
      <p:sp>
        <p:nvSpPr>
          <p:cNvPr id="2" name="Rechteck 1"/>
          <p:cNvSpPr/>
          <p:nvPr/>
        </p:nvSpPr>
        <p:spPr>
          <a:xfrm>
            <a:off x="3048000" y="2967335"/>
            <a:ext cx="6096000" cy="369332"/>
          </a:xfrm>
          <a:prstGeom prst="rect">
            <a:avLst/>
          </a:prstGeom>
        </p:spPr>
        <p:txBody>
          <a:bodyPr>
            <a:spAutoFit/>
          </a:bodyPr>
          <a:lstStyle/>
          <a:p>
            <a:endParaRPr lang="de-DE" dirty="0"/>
          </a:p>
        </p:txBody>
      </p:sp>
      <mc:AlternateContent xmlns:mc="http://schemas.openxmlformats.org/markup-compatibility/2006">
        <mc:Choice xmlns:p14="http://schemas.microsoft.com/office/powerpoint/2010/main" Requires="p14">
          <p:contentPart p14:bwMode="auto" r:id="rId3">
            <p14:nvContentPartPr>
              <p14:cNvPr id="656" name="Freihand 655">
                <a:extLst>
                  <a:ext uri="{FF2B5EF4-FFF2-40B4-BE49-F238E27FC236}">
                    <a16:creationId xmlns:a16="http://schemas.microsoft.com/office/drawing/2014/main" id="{7F687782-4C43-43A4-922C-BEBD4B27E9DE}"/>
                  </a:ext>
                </a:extLst>
              </p14:cNvPr>
              <p14:cNvContentPartPr/>
              <p14:nvPr/>
            </p14:nvContentPartPr>
            <p14:xfrm>
              <a:off x="126573" y="85947"/>
              <a:ext cx="11795400" cy="6662880"/>
            </p14:xfrm>
          </p:contentPart>
        </mc:Choice>
        <mc:Fallback>
          <p:pic>
            <p:nvPicPr>
              <p:cNvPr id="656" name="Freihand 655">
                <a:extLst>
                  <a:ext uri="{FF2B5EF4-FFF2-40B4-BE49-F238E27FC236}">
                    <a16:creationId xmlns:a16="http://schemas.microsoft.com/office/drawing/2014/main" id="{7F687782-4C43-43A4-922C-BEBD4B27E9DE}"/>
                  </a:ext>
                </a:extLst>
              </p:cNvPr>
              <p:cNvPicPr/>
              <p:nvPr/>
            </p:nvPicPr>
            <p:blipFill>
              <a:blip r:embed="rId4"/>
              <a:stretch>
                <a:fillRect/>
              </a:stretch>
            </p:blipFill>
            <p:spPr>
              <a:xfrm>
                <a:off x="122253" y="81627"/>
                <a:ext cx="11804040" cy="6671520"/>
              </a:xfrm>
              <a:prstGeom prst="rect">
                <a:avLst/>
              </a:prstGeom>
            </p:spPr>
          </p:pic>
        </mc:Fallback>
      </mc:AlternateContent>
    </p:spTree>
    <p:extLst>
      <p:ext uri="{BB962C8B-B14F-4D97-AF65-F5344CB8AC3E}">
        <p14:creationId xmlns:p14="http://schemas.microsoft.com/office/powerpoint/2010/main" val="168301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03512" y="75453"/>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dirty="0">
                <a:solidFill>
                  <a:sysClr val="windowText" lastClr="000000"/>
                </a:solidFill>
              </a:rPr>
              <a:t>Solow Model</a:t>
            </a:r>
            <a:endParaRPr lang="en-US" sz="3266" dirty="0">
              <a:solidFill>
                <a:sysClr val="windowText" lastClr="000000"/>
              </a:solidFill>
            </a:endParaRPr>
          </a:p>
        </p:txBody>
      </p:sp>
      <mc:AlternateContent xmlns:mc="http://schemas.openxmlformats.org/markup-compatibility/2006">
        <mc:Choice xmlns:p14="http://schemas.microsoft.com/office/powerpoint/2010/main" Requires="p14">
          <p:contentPart p14:bwMode="auto" r:id="rId3">
            <p14:nvContentPartPr>
              <p14:cNvPr id="1250" name="Freihand 1249">
                <a:extLst>
                  <a:ext uri="{FF2B5EF4-FFF2-40B4-BE49-F238E27FC236}">
                    <a16:creationId xmlns:a16="http://schemas.microsoft.com/office/drawing/2014/main" id="{9AA7A213-6AC8-4264-AC66-CD4E3D7212E3}"/>
                  </a:ext>
                </a:extLst>
              </p14:cNvPr>
              <p14:cNvContentPartPr/>
              <p14:nvPr/>
            </p14:nvContentPartPr>
            <p14:xfrm>
              <a:off x="116133" y="81627"/>
              <a:ext cx="11991600" cy="5825160"/>
            </p14:xfrm>
          </p:contentPart>
        </mc:Choice>
        <mc:Fallback>
          <p:pic>
            <p:nvPicPr>
              <p:cNvPr id="1250" name="Freihand 1249">
                <a:extLst>
                  <a:ext uri="{FF2B5EF4-FFF2-40B4-BE49-F238E27FC236}">
                    <a16:creationId xmlns:a16="http://schemas.microsoft.com/office/drawing/2014/main" id="{9AA7A213-6AC8-4264-AC66-CD4E3D7212E3}"/>
                  </a:ext>
                </a:extLst>
              </p:cNvPr>
              <p:cNvPicPr/>
              <p:nvPr/>
            </p:nvPicPr>
            <p:blipFill>
              <a:blip r:embed="rId4"/>
              <a:stretch>
                <a:fillRect/>
              </a:stretch>
            </p:blipFill>
            <p:spPr>
              <a:xfrm>
                <a:off x="111813" y="77307"/>
                <a:ext cx="12000240" cy="5833800"/>
              </a:xfrm>
              <a:prstGeom prst="rect">
                <a:avLst/>
              </a:prstGeom>
            </p:spPr>
          </p:pic>
        </mc:Fallback>
      </mc:AlternateContent>
    </p:spTree>
    <p:extLst>
      <p:ext uri="{BB962C8B-B14F-4D97-AF65-F5344CB8AC3E}">
        <p14:creationId xmlns:p14="http://schemas.microsoft.com/office/powerpoint/2010/main" val="420973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ade Hochschule – Wikipedia">
            <a:extLst>
              <a:ext uri="{FF2B5EF4-FFF2-40B4-BE49-F238E27FC236}">
                <a16:creationId xmlns:a16="http://schemas.microsoft.com/office/drawing/2014/main" id="{958D230B-DC3F-4C23-9015-ADBC1FBD2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1591" y="30703"/>
            <a:ext cx="2160000" cy="1479015"/>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93DD285B-D578-D2EE-15B3-B26F91AA507A}"/>
              </a:ext>
            </a:extLst>
          </p:cNvPr>
          <p:cNvSpPr>
            <a:spLocks noGrp="1"/>
          </p:cNvSpPr>
          <p:nvPr>
            <p:ph type="subTitle" idx="1"/>
          </p:nvPr>
        </p:nvSpPr>
        <p:spPr>
          <a:xfrm>
            <a:off x="1088788" y="368781"/>
            <a:ext cx="9932803" cy="4915239"/>
          </a:xfrm>
        </p:spPr>
        <p:txBody>
          <a:bodyPr>
            <a:noAutofit/>
          </a:bodyPr>
          <a:lstStyle/>
          <a:p>
            <a:r>
              <a:rPr lang="de-DE" sz="3000" b="1" dirty="0"/>
              <a:t>Dirk Gerlach</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Leiter Stab der </a:t>
            </a:r>
            <a:r>
              <a:rPr lang="en-US" b="0" i="0" dirty="0" err="1">
                <a:solidFill>
                  <a:srgbClr val="222222"/>
                </a:solidFill>
                <a:effectLst/>
                <a:latin typeface="Arial" panose="020B0604020202020204" pitchFamily="34" charset="0"/>
              </a:rPr>
              <a:t>Hv-Präsidentin</a:t>
            </a:r>
            <a:endParaRPr lang="en-US" b="0" i="0" dirty="0">
              <a:solidFill>
                <a:srgbClr val="222222"/>
              </a:solidFill>
              <a:effectLst/>
              <a:latin typeface="Arial" panose="020B0604020202020204" pitchFamily="34" charset="0"/>
            </a:endParaRPr>
          </a:p>
          <a:p>
            <a:r>
              <a:rPr lang="en-US" dirty="0">
                <a:solidFill>
                  <a:srgbClr val="222222"/>
                </a:solidFill>
                <a:latin typeface="Arial" panose="020B0604020202020204" pitchFamily="34" charset="0"/>
              </a:rPr>
              <a:t>Bundesbank – </a:t>
            </a:r>
            <a:r>
              <a:rPr lang="en-US" dirty="0" err="1">
                <a:solidFill>
                  <a:srgbClr val="222222"/>
                </a:solidFill>
                <a:latin typeface="Arial" panose="020B0604020202020204" pitchFamily="34" charset="0"/>
              </a:rPr>
              <a:t>Filiale</a:t>
            </a:r>
            <a:r>
              <a:rPr lang="en-US" dirty="0">
                <a:solidFill>
                  <a:srgbClr val="222222"/>
                </a:solidFill>
                <a:latin typeface="Arial" panose="020B0604020202020204" pitchFamily="34" charset="0"/>
              </a:rPr>
              <a:t> Hannover</a:t>
            </a:r>
            <a:endParaRPr lang="en-US" b="0" i="0" dirty="0">
              <a:solidFill>
                <a:srgbClr val="222222"/>
              </a:solidFill>
              <a:effectLst/>
              <a:latin typeface="Arial" panose="020B0604020202020204" pitchFamily="34" charset="0"/>
            </a:endParaRPr>
          </a:p>
          <a:p>
            <a:endParaRPr lang="de-DE" dirty="0"/>
          </a:p>
          <a:p>
            <a:r>
              <a:rPr lang="en-US" sz="3200" b="1" dirty="0"/>
              <a:t>Money, interest and prices</a:t>
            </a:r>
          </a:p>
          <a:p>
            <a:r>
              <a:rPr lang="en-US" sz="3200" b="1" dirty="0"/>
              <a:t>–</a:t>
            </a:r>
          </a:p>
          <a:p>
            <a:r>
              <a:rPr lang="en-US" sz="3200" b="1" dirty="0"/>
              <a:t>basics and current problems of European monetary policy</a:t>
            </a:r>
          </a:p>
          <a:p>
            <a:endParaRPr lang="en-US" sz="3200" b="1" dirty="0">
              <a:solidFill>
                <a:srgbClr val="FF0000"/>
              </a:solidFill>
            </a:endParaRPr>
          </a:p>
          <a:p>
            <a:r>
              <a:rPr lang="de-DE" dirty="0">
                <a:solidFill>
                  <a:srgbClr val="FF0000"/>
                </a:solidFill>
              </a:rPr>
              <a:t>Dienstag 10.12.2024</a:t>
            </a:r>
          </a:p>
          <a:p>
            <a:r>
              <a:rPr lang="de-DE" dirty="0"/>
              <a:t>Jade Hochschule Wilhelmshaven</a:t>
            </a:r>
          </a:p>
          <a:p>
            <a:r>
              <a:rPr lang="de-DE" sz="1400" dirty="0"/>
              <a:t>10:15 – 11:45 Uhr</a:t>
            </a:r>
            <a:r>
              <a:rPr lang="de-DE" sz="1400"/>
              <a:t>: S123</a:t>
            </a:r>
            <a:endParaRPr lang="de-DE" sz="1400" dirty="0"/>
          </a:p>
        </p:txBody>
      </p:sp>
      <p:pic>
        <p:nvPicPr>
          <p:cNvPr id="4" name="Grafik 3">
            <a:extLst>
              <a:ext uri="{FF2B5EF4-FFF2-40B4-BE49-F238E27FC236}">
                <a16:creationId xmlns:a16="http://schemas.microsoft.com/office/drawing/2014/main" id="{C24FA4E6-4253-C4D1-CA96-59FDD2C953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2307569" cy="1800000"/>
          </a:xfrm>
          <a:prstGeom prst="rect">
            <a:avLst/>
          </a:prstGeom>
        </p:spPr>
      </p:pic>
      <p:sp>
        <p:nvSpPr>
          <p:cNvPr id="5" name="Textfeld 4">
            <a:extLst>
              <a:ext uri="{FF2B5EF4-FFF2-40B4-BE49-F238E27FC236}">
                <a16:creationId xmlns:a16="http://schemas.microsoft.com/office/drawing/2014/main" id="{8B99F0C1-CD04-85A9-277B-5F1656B7138A}"/>
              </a:ext>
            </a:extLst>
          </p:cNvPr>
          <p:cNvSpPr txBox="1"/>
          <p:nvPr/>
        </p:nvSpPr>
        <p:spPr>
          <a:xfrm>
            <a:off x="226113" y="520"/>
            <a:ext cx="1847239" cy="399596"/>
          </a:xfrm>
          <a:prstGeom prst="rect">
            <a:avLst/>
          </a:prstGeom>
          <a:noFill/>
        </p:spPr>
        <p:txBody>
          <a:bodyPr wrap="square" rtlCol="0">
            <a:spAutoFit/>
          </a:bodyPr>
          <a:lstStyle/>
          <a:p>
            <a:r>
              <a:rPr lang="de-DE" sz="2000" b="1" dirty="0"/>
              <a:t>Wilhelmshaven</a:t>
            </a:r>
          </a:p>
        </p:txBody>
      </p:sp>
      <p:sp>
        <p:nvSpPr>
          <p:cNvPr id="6" name="Textfeld 5">
            <a:extLst>
              <a:ext uri="{FF2B5EF4-FFF2-40B4-BE49-F238E27FC236}">
                <a16:creationId xmlns:a16="http://schemas.microsoft.com/office/drawing/2014/main" id="{B6ED0359-2290-FAF6-6111-5BA31F73E4E0}"/>
              </a:ext>
            </a:extLst>
          </p:cNvPr>
          <p:cNvSpPr txBox="1"/>
          <p:nvPr/>
        </p:nvSpPr>
        <p:spPr>
          <a:xfrm>
            <a:off x="9225280" y="5095240"/>
            <a:ext cx="2966720" cy="1200329"/>
          </a:xfrm>
          <a:prstGeom prst="rect">
            <a:avLst/>
          </a:prstGeom>
          <a:noFill/>
        </p:spPr>
        <p:txBody>
          <a:bodyPr wrap="square" rtlCol="0">
            <a:spAutoFit/>
          </a:bodyPr>
          <a:lstStyle/>
          <a:p>
            <a:pPr algn="ctr"/>
            <a:r>
              <a:rPr lang="de-DE" dirty="0"/>
              <a:t>Ansprechpartner:</a:t>
            </a:r>
          </a:p>
          <a:p>
            <a:endParaRPr lang="de-DE" dirty="0"/>
          </a:p>
          <a:p>
            <a:pPr algn="ctr"/>
            <a:r>
              <a:rPr lang="de-DE" dirty="0"/>
              <a:t>Prof. Dr. Bernhard Köster</a:t>
            </a:r>
          </a:p>
          <a:p>
            <a:pPr algn="ctr"/>
            <a:r>
              <a:rPr lang="de-DE" dirty="0"/>
              <a:t>b</a:t>
            </a:r>
            <a:r>
              <a:rPr lang="de-DE"/>
              <a:t>ernhard</a:t>
            </a:r>
            <a:r>
              <a:rPr lang="de-DE" dirty="0"/>
              <a:t>.koester@jade-hs</a:t>
            </a:r>
            <a:r>
              <a:rPr lang="de-DE"/>
              <a:t>.de</a:t>
            </a:r>
            <a:endParaRPr lang="de-DE" dirty="0"/>
          </a:p>
        </p:txBody>
      </p:sp>
      <p:pic>
        <p:nvPicPr>
          <p:cNvPr id="7" name="Grafik 6" descr="Ein Bild, das Menschliches Gesicht, Buch, Person, Text enthält.&#10;&#10;Automatisch generierte Beschreibung">
            <a:extLst>
              <a:ext uri="{FF2B5EF4-FFF2-40B4-BE49-F238E27FC236}">
                <a16:creationId xmlns:a16="http://schemas.microsoft.com/office/drawing/2014/main" id="{38F349CA-BD94-0F09-67B7-EFBAEB25F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46999"/>
            <a:ext cx="1711842" cy="2411002"/>
          </a:xfrm>
          <a:prstGeom prst="rect">
            <a:avLst/>
          </a:prstGeom>
        </p:spPr>
      </p:pic>
    </p:spTree>
    <p:extLst>
      <p:ext uri="{BB962C8B-B14F-4D97-AF65-F5344CB8AC3E}">
        <p14:creationId xmlns:p14="http://schemas.microsoft.com/office/powerpoint/2010/main" val="3928347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ade Hochschule – Wikipedia">
            <a:extLst>
              <a:ext uri="{FF2B5EF4-FFF2-40B4-BE49-F238E27FC236}">
                <a16:creationId xmlns:a16="http://schemas.microsoft.com/office/drawing/2014/main" id="{958D230B-DC3F-4C23-9015-ADBC1FBD2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1591" y="30703"/>
            <a:ext cx="2160000" cy="1479015"/>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93DD285B-D578-D2EE-15B3-B26F91AA507A}"/>
              </a:ext>
            </a:extLst>
          </p:cNvPr>
          <p:cNvSpPr>
            <a:spLocks noGrp="1"/>
          </p:cNvSpPr>
          <p:nvPr>
            <p:ph type="subTitle" idx="1"/>
          </p:nvPr>
        </p:nvSpPr>
        <p:spPr>
          <a:xfrm>
            <a:off x="1726058" y="839226"/>
            <a:ext cx="8894840" cy="5314994"/>
          </a:xfrm>
        </p:spPr>
        <p:txBody>
          <a:bodyPr>
            <a:noAutofit/>
          </a:bodyPr>
          <a:lstStyle/>
          <a:p>
            <a:endParaRPr lang="de-DE" b="1" i="0" dirty="0">
              <a:solidFill>
                <a:srgbClr val="212121"/>
              </a:solidFill>
              <a:effectLst/>
              <a:latin typeface="Arial" panose="020B0604020202020204" pitchFamily="34" charset="0"/>
            </a:endParaRPr>
          </a:p>
          <a:p>
            <a:r>
              <a:rPr lang="de-DE" b="1" i="0" dirty="0">
                <a:solidFill>
                  <a:srgbClr val="212121"/>
                </a:solidFill>
                <a:effectLst/>
                <a:latin typeface="Arial" panose="020B0604020202020204" pitchFamily="34" charset="0"/>
              </a:rPr>
              <a:t>Vorstellung des Jahresgutachtens des Sachverständigenrats zur Begutachtung der gesamtwirtschaftlichen Entwicklung</a:t>
            </a:r>
          </a:p>
          <a:p>
            <a:endParaRPr lang="de-DE" b="0" i="0" dirty="0">
              <a:solidFill>
                <a:srgbClr val="212121"/>
              </a:solidFill>
              <a:effectLst/>
              <a:latin typeface="Arial" panose="020B0604020202020204" pitchFamily="34" charset="0"/>
            </a:endParaRPr>
          </a:p>
          <a:p>
            <a:r>
              <a:rPr lang="de-DE" sz="2400" dirty="0"/>
              <a:t> Dr. Christopher Zuber</a:t>
            </a:r>
          </a:p>
          <a:p>
            <a:r>
              <a:rPr lang="de-DE" sz="1800" dirty="0"/>
              <a:t>(Referent für Makroökonomik und Produktivität im Stab des SVR) </a:t>
            </a:r>
            <a:endParaRPr lang="de-DE" sz="1800" dirty="0">
              <a:solidFill>
                <a:srgbClr val="212121"/>
              </a:solidFill>
              <a:latin typeface="Arial" panose="020B0604020202020204" pitchFamily="34" charset="0"/>
            </a:endParaRPr>
          </a:p>
          <a:p>
            <a:endParaRPr lang="de-DE" sz="2400" dirty="0">
              <a:solidFill>
                <a:srgbClr val="212121"/>
              </a:solidFill>
              <a:latin typeface="Arial" panose="020B0604020202020204" pitchFamily="34" charset="0"/>
            </a:endParaRPr>
          </a:p>
          <a:p>
            <a:r>
              <a:rPr lang="de-DE" sz="2400" dirty="0"/>
              <a:t>Dienstag </a:t>
            </a:r>
            <a:r>
              <a:rPr lang="de-DE" dirty="0"/>
              <a:t>26</a:t>
            </a:r>
            <a:r>
              <a:rPr lang="de-DE" sz="2400" dirty="0"/>
              <a:t>. November 2024 </a:t>
            </a:r>
            <a:endParaRPr lang="de-DE" dirty="0"/>
          </a:p>
          <a:p>
            <a:r>
              <a:rPr lang="de-DE" dirty="0"/>
              <a:t>Jade Hochschule Wilhelmshaven</a:t>
            </a:r>
          </a:p>
          <a:p>
            <a:r>
              <a:rPr lang="de-DE" sz="1400" dirty="0"/>
              <a:t>10:15 – 11:45 Uhr, </a:t>
            </a:r>
            <a:r>
              <a:rPr lang="de-DE" sz="1400" dirty="0" err="1"/>
              <a:t>gHs</a:t>
            </a:r>
            <a:endParaRPr lang="de-DE" sz="1400" dirty="0"/>
          </a:p>
          <a:p>
            <a:r>
              <a:rPr lang="de-DE" sz="1400" dirty="0"/>
              <a:t>Hybrid, zoom-link</a:t>
            </a:r>
          </a:p>
          <a:p>
            <a:r>
              <a:rPr lang="de-DE" sz="1400" dirty="0">
                <a:hlinkClick r:id="rId3"/>
              </a:rPr>
              <a:t>https://jade-hs.zoom-x.de/j/64843766756?pwd=lSRgFjY6B9HOpFZirXrOI5dD6BYTVM.1</a:t>
            </a:r>
            <a:endParaRPr lang="de-DE" sz="1400" dirty="0"/>
          </a:p>
          <a:p>
            <a:endParaRPr lang="de-DE" sz="1400" dirty="0"/>
          </a:p>
        </p:txBody>
      </p:sp>
      <p:pic>
        <p:nvPicPr>
          <p:cNvPr id="4" name="Grafik 3">
            <a:extLst>
              <a:ext uri="{FF2B5EF4-FFF2-40B4-BE49-F238E27FC236}">
                <a16:creationId xmlns:a16="http://schemas.microsoft.com/office/drawing/2014/main" id="{C24FA4E6-4253-C4D1-CA96-59FDD2C953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2307569" cy="1800000"/>
          </a:xfrm>
          <a:prstGeom prst="rect">
            <a:avLst/>
          </a:prstGeom>
        </p:spPr>
      </p:pic>
      <p:sp>
        <p:nvSpPr>
          <p:cNvPr id="5" name="Textfeld 4">
            <a:extLst>
              <a:ext uri="{FF2B5EF4-FFF2-40B4-BE49-F238E27FC236}">
                <a16:creationId xmlns:a16="http://schemas.microsoft.com/office/drawing/2014/main" id="{8B99F0C1-CD04-85A9-277B-5F1656B7138A}"/>
              </a:ext>
            </a:extLst>
          </p:cNvPr>
          <p:cNvSpPr txBox="1"/>
          <p:nvPr/>
        </p:nvSpPr>
        <p:spPr>
          <a:xfrm>
            <a:off x="226113" y="520"/>
            <a:ext cx="1847239" cy="399596"/>
          </a:xfrm>
          <a:prstGeom prst="rect">
            <a:avLst/>
          </a:prstGeom>
          <a:noFill/>
        </p:spPr>
        <p:txBody>
          <a:bodyPr wrap="square" rtlCol="0">
            <a:spAutoFit/>
          </a:bodyPr>
          <a:lstStyle/>
          <a:p>
            <a:r>
              <a:rPr lang="de-DE" sz="2000" b="1" dirty="0"/>
              <a:t>Wilhelmshaven</a:t>
            </a:r>
          </a:p>
        </p:txBody>
      </p:sp>
      <p:sp>
        <p:nvSpPr>
          <p:cNvPr id="6" name="Textfeld 5">
            <a:extLst>
              <a:ext uri="{FF2B5EF4-FFF2-40B4-BE49-F238E27FC236}">
                <a16:creationId xmlns:a16="http://schemas.microsoft.com/office/drawing/2014/main" id="{B6ED0359-2290-FAF6-6111-5BA31F73E4E0}"/>
              </a:ext>
            </a:extLst>
          </p:cNvPr>
          <p:cNvSpPr txBox="1"/>
          <p:nvPr/>
        </p:nvSpPr>
        <p:spPr>
          <a:xfrm>
            <a:off x="9225280" y="5367390"/>
            <a:ext cx="2966720" cy="1477328"/>
          </a:xfrm>
          <a:prstGeom prst="rect">
            <a:avLst/>
          </a:prstGeom>
          <a:noFill/>
        </p:spPr>
        <p:txBody>
          <a:bodyPr wrap="square" rtlCol="0">
            <a:spAutoFit/>
          </a:bodyPr>
          <a:lstStyle/>
          <a:p>
            <a:pPr algn="ctr"/>
            <a:r>
              <a:rPr lang="de-DE"/>
              <a:t>Ansprechpartner:</a:t>
            </a:r>
            <a:endParaRPr lang="de-DE" dirty="0"/>
          </a:p>
          <a:p>
            <a:endParaRPr lang="de-DE" dirty="0"/>
          </a:p>
          <a:p>
            <a:pPr algn="ctr"/>
            <a:r>
              <a:rPr lang="de-DE" dirty="0"/>
              <a:t>Prof. Dr. Bernhard Köster</a:t>
            </a:r>
          </a:p>
          <a:p>
            <a:pPr algn="ctr"/>
            <a:r>
              <a:rPr lang="de-DE" dirty="0">
                <a:hlinkClick r:id="rId5"/>
              </a:rPr>
              <a:t>b</a:t>
            </a:r>
            <a:r>
              <a:rPr lang="de-DE">
                <a:hlinkClick r:id="rId5"/>
              </a:rPr>
              <a:t>ernhard</a:t>
            </a:r>
            <a:r>
              <a:rPr lang="de-DE" dirty="0">
                <a:hlinkClick r:id="rId5"/>
              </a:rPr>
              <a:t>.koester@jade-hs</a:t>
            </a:r>
            <a:r>
              <a:rPr lang="de-DE">
                <a:hlinkClick r:id="rId5"/>
              </a:rPr>
              <a:t>.de</a:t>
            </a:r>
            <a:endParaRPr lang="de-DE"/>
          </a:p>
          <a:p>
            <a:pPr algn="ctr"/>
            <a:r>
              <a:rPr lang="de-DE"/>
              <a:t>www.bernhardkoester.de</a:t>
            </a:r>
            <a:endParaRPr lang="de-DE" dirty="0"/>
          </a:p>
        </p:txBody>
      </p:sp>
      <p:pic>
        <p:nvPicPr>
          <p:cNvPr id="7" name="Grafik 6">
            <a:extLst>
              <a:ext uri="{FF2B5EF4-FFF2-40B4-BE49-F238E27FC236}">
                <a16:creationId xmlns:a16="http://schemas.microsoft.com/office/drawing/2014/main" id="{0448E4EA-0601-3042-977C-3219AFA82115}"/>
              </a:ext>
            </a:extLst>
          </p:cNvPr>
          <p:cNvPicPr>
            <a:picLocks noChangeAspect="1"/>
          </p:cNvPicPr>
          <p:nvPr/>
        </p:nvPicPr>
        <p:blipFill>
          <a:blip r:embed="rId6"/>
          <a:stretch>
            <a:fillRect/>
          </a:stretch>
        </p:blipFill>
        <p:spPr>
          <a:xfrm>
            <a:off x="0" y="4981337"/>
            <a:ext cx="2819400" cy="1876664"/>
          </a:xfrm>
          <a:prstGeom prst="rect">
            <a:avLst/>
          </a:prstGeom>
        </p:spPr>
      </p:pic>
      <mc:AlternateContent xmlns:mc="http://schemas.openxmlformats.org/markup-compatibility/2006" xmlns:p14="http://schemas.microsoft.com/office/powerpoint/2010/main">
        <mc:Choice Requires="p14">
          <p:contentPart p14:bwMode="auto" r:id="rId7">
            <p14:nvContentPartPr>
              <p14:cNvPr id="11" name="Freihand 10">
                <a:extLst>
                  <a:ext uri="{FF2B5EF4-FFF2-40B4-BE49-F238E27FC236}">
                    <a16:creationId xmlns:a16="http://schemas.microsoft.com/office/drawing/2014/main" id="{FFC49361-C8C1-4415-9A09-1A4C85C6DBF1}"/>
                  </a:ext>
                </a:extLst>
              </p14:cNvPr>
              <p14:cNvContentPartPr/>
              <p14:nvPr/>
            </p14:nvContentPartPr>
            <p14:xfrm>
              <a:off x="5484093" y="2404533"/>
              <a:ext cx="8640" cy="189720"/>
            </p14:xfrm>
          </p:contentPart>
        </mc:Choice>
        <mc:Fallback xmlns="">
          <p:pic>
            <p:nvPicPr>
              <p:cNvPr id="11" name="Freihand 10">
                <a:extLst>
                  <a:ext uri="{FF2B5EF4-FFF2-40B4-BE49-F238E27FC236}">
                    <a16:creationId xmlns:a16="http://schemas.microsoft.com/office/drawing/2014/main" id="{FFC49361-C8C1-4415-9A09-1A4C85C6DBF1}"/>
                  </a:ext>
                </a:extLst>
              </p:cNvPr>
              <p:cNvPicPr/>
              <p:nvPr/>
            </p:nvPicPr>
            <p:blipFill>
              <a:blip r:embed="rId8"/>
              <a:stretch>
                <a:fillRect/>
              </a:stretch>
            </p:blipFill>
            <p:spPr>
              <a:xfrm>
                <a:off x="5479773" y="2400213"/>
                <a:ext cx="172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Freihand 13">
                <a:extLst>
                  <a:ext uri="{FF2B5EF4-FFF2-40B4-BE49-F238E27FC236}">
                    <a16:creationId xmlns:a16="http://schemas.microsoft.com/office/drawing/2014/main" id="{7AD67280-834A-4B42-AC19-ADB8818E62CA}"/>
                  </a:ext>
                </a:extLst>
              </p14:cNvPr>
              <p14:cNvContentPartPr/>
              <p14:nvPr/>
            </p14:nvContentPartPr>
            <p14:xfrm>
              <a:off x="5893413" y="2487333"/>
              <a:ext cx="223920" cy="106200"/>
            </p14:xfrm>
          </p:contentPart>
        </mc:Choice>
        <mc:Fallback xmlns="">
          <p:pic>
            <p:nvPicPr>
              <p:cNvPr id="14" name="Freihand 13">
                <a:extLst>
                  <a:ext uri="{FF2B5EF4-FFF2-40B4-BE49-F238E27FC236}">
                    <a16:creationId xmlns:a16="http://schemas.microsoft.com/office/drawing/2014/main" id="{7AD67280-834A-4B42-AC19-ADB8818E62CA}"/>
                  </a:ext>
                </a:extLst>
              </p:cNvPr>
              <p:cNvPicPr/>
              <p:nvPr/>
            </p:nvPicPr>
            <p:blipFill>
              <a:blip r:embed="rId10"/>
              <a:stretch>
                <a:fillRect/>
              </a:stretch>
            </p:blipFill>
            <p:spPr>
              <a:xfrm>
                <a:off x="5889093" y="2483013"/>
                <a:ext cx="232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785CC6DC-7558-4270-8440-15267DA7E260}"/>
                  </a:ext>
                </a:extLst>
              </p14:cNvPr>
              <p14:cNvContentPartPr/>
              <p14:nvPr/>
            </p14:nvContentPartPr>
            <p14:xfrm>
              <a:off x="6006813" y="2385453"/>
              <a:ext cx="1440" cy="8640"/>
            </p14:xfrm>
          </p:contentPart>
        </mc:Choice>
        <mc:Fallback xmlns="">
          <p:pic>
            <p:nvPicPr>
              <p:cNvPr id="15" name="Freihand 14">
                <a:extLst>
                  <a:ext uri="{FF2B5EF4-FFF2-40B4-BE49-F238E27FC236}">
                    <a16:creationId xmlns:a16="http://schemas.microsoft.com/office/drawing/2014/main" id="{785CC6DC-7558-4270-8440-15267DA7E260}"/>
                  </a:ext>
                </a:extLst>
              </p:cNvPr>
              <p:cNvPicPr/>
              <p:nvPr/>
            </p:nvPicPr>
            <p:blipFill>
              <a:blip r:embed="rId12"/>
              <a:stretch>
                <a:fillRect/>
              </a:stretch>
            </p:blipFill>
            <p:spPr>
              <a:xfrm>
                <a:off x="6002493" y="2381133"/>
                <a:ext cx="100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Freihand 15">
                <a:extLst>
                  <a:ext uri="{FF2B5EF4-FFF2-40B4-BE49-F238E27FC236}">
                    <a16:creationId xmlns:a16="http://schemas.microsoft.com/office/drawing/2014/main" id="{18897F6A-ECBC-4541-A6F4-5FAE0AE24676}"/>
                  </a:ext>
                </a:extLst>
              </p14:cNvPr>
              <p14:cNvContentPartPr/>
              <p14:nvPr/>
            </p14:nvContentPartPr>
            <p14:xfrm>
              <a:off x="6239373" y="2397693"/>
              <a:ext cx="238680" cy="163800"/>
            </p14:xfrm>
          </p:contentPart>
        </mc:Choice>
        <mc:Fallback xmlns="">
          <p:pic>
            <p:nvPicPr>
              <p:cNvPr id="16" name="Freihand 15">
                <a:extLst>
                  <a:ext uri="{FF2B5EF4-FFF2-40B4-BE49-F238E27FC236}">
                    <a16:creationId xmlns:a16="http://schemas.microsoft.com/office/drawing/2014/main" id="{18897F6A-ECBC-4541-A6F4-5FAE0AE24676}"/>
                  </a:ext>
                </a:extLst>
              </p:cNvPr>
              <p:cNvPicPr/>
              <p:nvPr/>
            </p:nvPicPr>
            <p:blipFill>
              <a:blip r:embed="rId14"/>
              <a:stretch>
                <a:fillRect/>
              </a:stretch>
            </p:blipFill>
            <p:spPr>
              <a:xfrm>
                <a:off x="6235053" y="2393373"/>
                <a:ext cx="2473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Freihand 19">
                <a:extLst>
                  <a:ext uri="{FF2B5EF4-FFF2-40B4-BE49-F238E27FC236}">
                    <a16:creationId xmlns:a16="http://schemas.microsoft.com/office/drawing/2014/main" id="{4B80D33F-C8FD-4904-91A4-C4A7C7B40B36}"/>
                  </a:ext>
                </a:extLst>
              </p14:cNvPr>
              <p14:cNvContentPartPr/>
              <p14:nvPr/>
            </p14:nvContentPartPr>
            <p14:xfrm>
              <a:off x="6574173" y="2369973"/>
              <a:ext cx="486000" cy="374040"/>
            </p14:xfrm>
          </p:contentPart>
        </mc:Choice>
        <mc:Fallback xmlns="">
          <p:pic>
            <p:nvPicPr>
              <p:cNvPr id="20" name="Freihand 19">
                <a:extLst>
                  <a:ext uri="{FF2B5EF4-FFF2-40B4-BE49-F238E27FC236}">
                    <a16:creationId xmlns:a16="http://schemas.microsoft.com/office/drawing/2014/main" id="{4B80D33F-C8FD-4904-91A4-C4A7C7B40B36}"/>
                  </a:ext>
                </a:extLst>
              </p:cNvPr>
              <p:cNvPicPr/>
              <p:nvPr/>
            </p:nvPicPr>
            <p:blipFill>
              <a:blip r:embed="rId16"/>
              <a:stretch>
                <a:fillRect/>
              </a:stretch>
            </p:blipFill>
            <p:spPr>
              <a:xfrm>
                <a:off x="6569853" y="2365653"/>
                <a:ext cx="49464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Freihand 20">
                <a:extLst>
                  <a:ext uri="{FF2B5EF4-FFF2-40B4-BE49-F238E27FC236}">
                    <a16:creationId xmlns:a16="http://schemas.microsoft.com/office/drawing/2014/main" id="{00E2680C-CE3D-454C-ABC1-4FFE52DEC16C}"/>
                  </a:ext>
                </a:extLst>
              </p14:cNvPr>
              <p14:cNvContentPartPr/>
              <p14:nvPr/>
            </p14:nvContentPartPr>
            <p14:xfrm>
              <a:off x="5589213" y="2347653"/>
              <a:ext cx="145440" cy="243360"/>
            </p14:xfrm>
          </p:contentPart>
        </mc:Choice>
        <mc:Fallback xmlns="">
          <p:pic>
            <p:nvPicPr>
              <p:cNvPr id="21" name="Freihand 20">
                <a:extLst>
                  <a:ext uri="{FF2B5EF4-FFF2-40B4-BE49-F238E27FC236}">
                    <a16:creationId xmlns:a16="http://schemas.microsoft.com/office/drawing/2014/main" id="{00E2680C-CE3D-454C-ABC1-4FFE52DEC16C}"/>
                  </a:ext>
                </a:extLst>
              </p:cNvPr>
              <p:cNvPicPr/>
              <p:nvPr/>
            </p:nvPicPr>
            <p:blipFill>
              <a:blip r:embed="rId18"/>
              <a:stretch>
                <a:fillRect/>
              </a:stretch>
            </p:blipFill>
            <p:spPr>
              <a:xfrm>
                <a:off x="5584893" y="2343327"/>
                <a:ext cx="154080" cy="25201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Freihand 21">
                <a:extLst>
                  <a:ext uri="{FF2B5EF4-FFF2-40B4-BE49-F238E27FC236}">
                    <a16:creationId xmlns:a16="http://schemas.microsoft.com/office/drawing/2014/main" id="{53802648-DFE3-4BB3-B5E2-CD85038A010F}"/>
                  </a:ext>
                </a:extLst>
              </p14:cNvPr>
              <p14:cNvContentPartPr/>
              <p14:nvPr/>
            </p14:nvContentPartPr>
            <p14:xfrm>
              <a:off x="5066493" y="2408133"/>
              <a:ext cx="344160" cy="236880"/>
            </p14:xfrm>
          </p:contentPart>
        </mc:Choice>
        <mc:Fallback xmlns="">
          <p:pic>
            <p:nvPicPr>
              <p:cNvPr id="22" name="Freihand 21">
                <a:extLst>
                  <a:ext uri="{FF2B5EF4-FFF2-40B4-BE49-F238E27FC236}">
                    <a16:creationId xmlns:a16="http://schemas.microsoft.com/office/drawing/2014/main" id="{53802648-DFE3-4BB3-B5E2-CD85038A010F}"/>
                  </a:ext>
                </a:extLst>
              </p:cNvPr>
              <p:cNvPicPr/>
              <p:nvPr/>
            </p:nvPicPr>
            <p:blipFill>
              <a:blip r:embed="rId20"/>
              <a:stretch>
                <a:fillRect/>
              </a:stretch>
            </p:blipFill>
            <p:spPr>
              <a:xfrm>
                <a:off x="5062173" y="2403813"/>
                <a:ext cx="3528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Freihand 22">
                <a:extLst>
                  <a:ext uri="{FF2B5EF4-FFF2-40B4-BE49-F238E27FC236}">
                    <a16:creationId xmlns:a16="http://schemas.microsoft.com/office/drawing/2014/main" id="{53CF5345-005C-41D4-AD85-B04D5365DE70}"/>
                  </a:ext>
                </a:extLst>
              </p14:cNvPr>
              <p14:cNvContentPartPr/>
              <p14:nvPr/>
            </p14:nvContentPartPr>
            <p14:xfrm>
              <a:off x="5152893" y="4970613"/>
              <a:ext cx="2121840" cy="412920"/>
            </p14:xfrm>
          </p:contentPart>
        </mc:Choice>
        <mc:Fallback xmlns="">
          <p:pic>
            <p:nvPicPr>
              <p:cNvPr id="23" name="Freihand 22">
                <a:extLst>
                  <a:ext uri="{FF2B5EF4-FFF2-40B4-BE49-F238E27FC236}">
                    <a16:creationId xmlns:a16="http://schemas.microsoft.com/office/drawing/2014/main" id="{53CF5345-005C-41D4-AD85-B04D5365DE70}"/>
                  </a:ext>
                </a:extLst>
              </p:cNvPr>
              <p:cNvPicPr/>
              <p:nvPr/>
            </p:nvPicPr>
            <p:blipFill>
              <a:blip r:embed="rId22"/>
              <a:stretch>
                <a:fillRect/>
              </a:stretch>
            </p:blipFill>
            <p:spPr>
              <a:xfrm>
                <a:off x="5148573" y="4966293"/>
                <a:ext cx="2130480" cy="421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 name="Freihand 1">
                <a:extLst>
                  <a:ext uri="{FF2B5EF4-FFF2-40B4-BE49-F238E27FC236}">
                    <a16:creationId xmlns:a16="http://schemas.microsoft.com/office/drawing/2014/main" id="{14FD19A4-9EF8-4769-BB0B-72E6EED56F7F}"/>
                  </a:ext>
                </a:extLst>
              </p14:cNvPr>
              <p14:cNvContentPartPr/>
              <p14:nvPr/>
            </p14:nvContentPartPr>
            <p14:xfrm>
              <a:off x="6091773" y="2733573"/>
              <a:ext cx="1114560" cy="102240"/>
            </p14:xfrm>
          </p:contentPart>
        </mc:Choice>
        <mc:Fallback>
          <p:pic>
            <p:nvPicPr>
              <p:cNvPr id="2" name="Freihand 1">
                <a:extLst>
                  <a:ext uri="{FF2B5EF4-FFF2-40B4-BE49-F238E27FC236}">
                    <a16:creationId xmlns:a16="http://schemas.microsoft.com/office/drawing/2014/main" id="{14FD19A4-9EF8-4769-BB0B-72E6EED56F7F}"/>
                  </a:ext>
                </a:extLst>
              </p:cNvPr>
              <p:cNvPicPr/>
              <p:nvPr/>
            </p:nvPicPr>
            <p:blipFill>
              <a:blip r:embed="rId24"/>
              <a:stretch>
                <a:fillRect/>
              </a:stretch>
            </p:blipFill>
            <p:spPr>
              <a:xfrm>
                <a:off x="6087453" y="2729253"/>
                <a:ext cx="11232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Freihand 12">
                <a:extLst>
                  <a:ext uri="{FF2B5EF4-FFF2-40B4-BE49-F238E27FC236}">
                    <a16:creationId xmlns:a16="http://schemas.microsoft.com/office/drawing/2014/main" id="{6137C96A-8B52-4F4D-8B15-86C65C9A692C}"/>
                  </a:ext>
                </a:extLst>
              </p14:cNvPr>
              <p14:cNvContentPartPr/>
              <p14:nvPr/>
            </p14:nvContentPartPr>
            <p14:xfrm>
              <a:off x="6711333" y="4135053"/>
              <a:ext cx="3033000" cy="1217880"/>
            </p14:xfrm>
          </p:contentPart>
        </mc:Choice>
        <mc:Fallback>
          <p:pic>
            <p:nvPicPr>
              <p:cNvPr id="13" name="Freihand 12">
                <a:extLst>
                  <a:ext uri="{FF2B5EF4-FFF2-40B4-BE49-F238E27FC236}">
                    <a16:creationId xmlns:a16="http://schemas.microsoft.com/office/drawing/2014/main" id="{6137C96A-8B52-4F4D-8B15-86C65C9A692C}"/>
                  </a:ext>
                </a:extLst>
              </p:cNvPr>
              <p:cNvPicPr/>
              <p:nvPr/>
            </p:nvPicPr>
            <p:blipFill>
              <a:blip r:embed="rId26"/>
              <a:stretch>
                <a:fillRect/>
              </a:stretch>
            </p:blipFill>
            <p:spPr>
              <a:xfrm>
                <a:off x="6707013" y="4130733"/>
                <a:ext cx="3041640" cy="1226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7" name="Freihand 36">
                <a:extLst>
                  <a:ext uri="{FF2B5EF4-FFF2-40B4-BE49-F238E27FC236}">
                    <a16:creationId xmlns:a16="http://schemas.microsoft.com/office/drawing/2014/main" id="{FF1B0841-053D-40EF-9425-F370C43C9E6C}"/>
                  </a:ext>
                </a:extLst>
              </p14:cNvPr>
              <p14:cNvContentPartPr/>
              <p14:nvPr/>
            </p14:nvContentPartPr>
            <p14:xfrm>
              <a:off x="11980653" y="2686053"/>
              <a:ext cx="73440" cy="44640"/>
            </p14:xfrm>
          </p:contentPart>
        </mc:Choice>
        <mc:Fallback>
          <p:pic>
            <p:nvPicPr>
              <p:cNvPr id="37" name="Freihand 36">
                <a:extLst>
                  <a:ext uri="{FF2B5EF4-FFF2-40B4-BE49-F238E27FC236}">
                    <a16:creationId xmlns:a16="http://schemas.microsoft.com/office/drawing/2014/main" id="{FF1B0841-053D-40EF-9425-F370C43C9E6C}"/>
                  </a:ext>
                </a:extLst>
              </p:cNvPr>
              <p:cNvPicPr/>
              <p:nvPr/>
            </p:nvPicPr>
            <p:blipFill>
              <a:blip r:embed="rId28"/>
              <a:stretch>
                <a:fillRect/>
              </a:stretch>
            </p:blipFill>
            <p:spPr>
              <a:xfrm>
                <a:off x="11976333" y="2681733"/>
                <a:ext cx="820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8" name="Freihand 37">
                <a:extLst>
                  <a:ext uri="{FF2B5EF4-FFF2-40B4-BE49-F238E27FC236}">
                    <a16:creationId xmlns:a16="http://schemas.microsoft.com/office/drawing/2014/main" id="{515EAB5D-4B0D-4839-8BBA-24D12A2405F3}"/>
                  </a:ext>
                </a:extLst>
              </p14:cNvPr>
              <p14:cNvContentPartPr/>
              <p14:nvPr/>
            </p14:nvContentPartPr>
            <p14:xfrm>
              <a:off x="11702013" y="2341533"/>
              <a:ext cx="286200" cy="284040"/>
            </p14:xfrm>
          </p:contentPart>
        </mc:Choice>
        <mc:Fallback>
          <p:pic>
            <p:nvPicPr>
              <p:cNvPr id="38" name="Freihand 37">
                <a:extLst>
                  <a:ext uri="{FF2B5EF4-FFF2-40B4-BE49-F238E27FC236}">
                    <a16:creationId xmlns:a16="http://schemas.microsoft.com/office/drawing/2014/main" id="{515EAB5D-4B0D-4839-8BBA-24D12A2405F3}"/>
                  </a:ext>
                </a:extLst>
              </p:cNvPr>
              <p:cNvPicPr/>
              <p:nvPr/>
            </p:nvPicPr>
            <p:blipFill>
              <a:blip r:embed="rId30"/>
              <a:stretch>
                <a:fillRect/>
              </a:stretch>
            </p:blipFill>
            <p:spPr>
              <a:xfrm>
                <a:off x="11697693" y="2337213"/>
                <a:ext cx="29484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5" name="Freihand 44">
                <a:extLst>
                  <a:ext uri="{FF2B5EF4-FFF2-40B4-BE49-F238E27FC236}">
                    <a16:creationId xmlns:a16="http://schemas.microsoft.com/office/drawing/2014/main" id="{05845010-875B-4C78-8A14-EB35FE1AD25C}"/>
                  </a:ext>
                </a:extLst>
              </p14:cNvPr>
              <p14:cNvContentPartPr/>
              <p14:nvPr/>
            </p14:nvContentPartPr>
            <p14:xfrm>
              <a:off x="9918573" y="2772813"/>
              <a:ext cx="1910520" cy="1536480"/>
            </p14:xfrm>
          </p:contentPart>
        </mc:Choice>
        <mc:Fallback>
          <p:pic>
            <p:nvPicPr>
              <p:cNvPr id="45" name="Freihand 44">
                <a:extLst>
                  <a:ext uri="{FF2B5EF4-FFF2-40B4-BE49-F238E27FC236}">
                    <a16:creationId xmlns:a16="http://schemas.microsoft.com/office/drawing/2014/main" id="{05845010-875B-4C78-8A14-EB35FE1AD25C}"/>
                  </a:ext>
                </a:extLst>
              </p:cNvPr>
              <p:cNvPicPr/>
              <p:nvPr/>
            </p:nvPicPr>
            <p:blipFill>
              <a:blip r:embed="rId32"/>
              <a:stretch>
                <a:fillRect/>
              </a:stretch>
            </p:blipFill>
            <p:spPr>
              <a:xfrm>
                <a:off x="9914253" y="2768492"/>
                <a:ext cx="1919160" cy="1545122"/>
              </a:xfrm>
              <a:prstGeom prst="rect">
                <a:avLst/>
              </a:prstGeom>
            </p:spPr>
          </p:pic>
        </mc:Fallback>
      </mc:AlternateContent>
    </p:spTree>
    <p:extLst>
      <p:ext uri="{BB962C8B-B14F-4D97-AF65-F5344CB8AC3E}">
        <p14:creationId xmlns:p14="http://schemas.microsoft.com/office/powerpoint/2010/main" val="3431454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pPr algn="ctr"/>
            <a:r>
              <a:rPr lang="de-DE" sz="6000">
                <a:latin typeface="Times New Roman" panose="02020603050405020304" pitchFamily="18" charset="0"/>
                <a:cs typeface="Times New Roman" panose="02020603050405020304" pitchFamily="18" charset="0"/>
              </a:rPr>
              <a:t>Global Economics</a:t>
            </a:r>
            <a:endParaRPr lang="de-DE" sz="6000" b="1" dirty="0"/>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626300" y="3557650"/>
            <a:ext cx="9077325" cy="438788"/>
          </a:xfrm>
        </p:spPr>
        <p:txBody>
          <a:bodyPr>
            <a:noAutofit/>
          </a:bodyPr>
          <a:lstStyle/>
          <a:p>
            <a:r>
              <a:rPr lang="de-DE">
                <a:latin typeface="Times New Roman" panose="02020603050405020304" pitchFamily="18" charset="0"/>
                <a:cs typeface="Times New Roman" panose="02020603050405020304" pitchFamily="18" charset="0"/>
              </a:rPr>
              <a:t>Winter term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Loss function</a:t>
            </a:r>
          </a:p>
          <a:p>
            <a:endParaRPr lang="en-US" sz="3266" dirty="0">
              <a:solidFill>
                <a:sysClr val="windowText" lastClr="000000"/>
              </a:solidFill>
            </a:endParaRPr>
          </a:p>
        </p:txBody>
      </p:sp>
      <p:sp>
        <p:nvSpPr>
          <p:cNvPr id="9" name="Content Placeholder 2"/>
          <p:cNvSpPr txBox="1">
            <a:spLocks/>
          </p:cNvSpPr>
          <p:nvPr/>
        </p:nvSpPr>
        <p:spPr>
          <a:xfrm>
            <a:off x="272652" y="742290"/>
            <a:ext cx="8817637" cy="509476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de-DE" sz="2177" dirty="0" err="1"/>
              <a:t>Quadratic</a:t>
            </a:r>
            <a:r>
              <a:rPr lang="de-DE" sz="2177" dirty="0"/>
              <a:t> Approximation </a:t>
            </a:r>
            <a:r>
              <a:rPr lang="de-DE" sz="2177" dirty="0" err="1"/>
              <a:t>of</a:t>
            </a:r>
            <a:r>
              <a:rPr lang="de-DE" sz="2177" dirty="0"/>
              <a:t> </a:t>
            </a:r>
            <a:r>
              <a:rPr lang="de-DE" sz="2177" dirty="0" err="1"/>
              <a:t>deviations</a:t>
            </a:r>
            <a:r>
              <a:rPr lang="de-DE" sz="2177" dirty="0"/>
              <a:t> </a:t>
            </a:r>
            <a:r>
              <a:rPr lang="de-DE" sz="2177" dirty="0" err="1"/>
              <a:t>from</a:t>
            </a:r>
            <a:r>
              <a:rPr lang="de-DE" sz="2177" dirty="0"/>
              <a:t> </a:t>
            </a:r>
            <a:r>
              <a:rPr lang="de-DE" sz="2177" dirty="0" err="1"/>
              <a:t>targets</a:t>
            </a:r>
            <a:endParaRPr lang="de-DE" sz="2177" dirty="0"/>
          </a:p>
          <a:p>
            <a:pPr>
              <a:lnSpc>
                <a:spcPct val="110000"/>
              </a:lnSpc>
            </a:pPr>
            <a:r>
              <a:rPr lang="de-DE" sz="2177" dirty="0"/>
              <a:t>	</a:t>
            </a:r>
          </a:p>
          <a:p>
            <a:pPr>
              <a:lnSpc>
                <a:spcPct val="110000"/>
              </a:lnSpc>
            </a:pPr>
            <a:r>
              <a:rPr lang="de-DE" sz="2177" dirty="0"/>
              <a:t>	</a:t>
            </a:r>
            <a:r>
              <a:rPr lang="de-DE" sz="2177" u="sng" dirty="0"/>
              <a:t>Inflation:</a:t>
            </a:r>
          </a:p>
          <a:p>
            <a:pPr marL="311045" indent="-311045">
              <a:lnSpc>
                <a:spcPct val="110000"/>
              </a:lnSpc>
              <a:buFont typeface="Arial" panose="020B0604020202020204" pitchFamily="34" charset="0"/>
              <a:buChar char="•"/>
            </a:pPr>
            <a:r>
              <a:rPr lang="de-DE" sz="2177" dirty="0"/>
              <a:t>	</a:t>
            </a:r>
            <a:r>
              <a:rPr lang="de-DE" sz="2177" dirty="0" err="1"/>
              <a:t>menue</a:t>
            </a:r>
            <a:r>
              <a:rPr lang="de-DE" sz="2177" dirty="0"/>
              <a:t> </a:t>
            </a:r>
            <a:r>
              <a:rPr lang="de-DE" sz="2177" dirty="0" err="1"/>
              <a:t>costs</a:t>
            </a:r>
            <a:endParaRPr lang="de-DE" sz="2177" dirty="0"/>
          </a:p>
          <a:p>
            <a:pPr marL="311045" indent="-311045">
              <a:lnSpc>
                <a:spcPct val="110000"/>
              </a:lnSpc>
              <a:buFont typeface="Arial" panose="020B0604020202020204" pitchFamily="34" charset="0"/>
              <a:buChar char="•"/>
            </a:pPr>
            <a:r>
              <a:rPr lang="de-DE" sz="2177" dirty="0"/>
              <a:t>	</a:t>
            </a:r>
            <a:r>
              <a:rPr lang="de-DE" sz="2177" dirty="0" err="1"/>
              <a:t>uncertainty</a:t>
            </a:r>
            <a:endParaRPr lang="de-DE" sz="2177" dirty="0"/>
          </a:p>
          <a:p>
            <a:pPr marL="311045" indent="-311045">
              <a:lnSpc>
                <a:spcPct val="110000"/>
              </a:lnSpc>
              <a:buFont typeface="Arial" panose="020B0604020202020204" pitchFamily="34" charset="0"/>
              <a:buChar char="•"/>
            </a:pPr>
            <a:r>
              <a:rPr lang="de-DE" sz="2177" dirty="0"/>
              <a:t>	</a:t>
            </a:r>
            <a:r>
              <a:rPr lang="de-DE" sz="2177" dirty="0" err="1"/>
              <a:t>transaction</a:t>
            </a:r>
            <a:r>
              <a:rPr lang="de-DE" sz="2177" dirty="0"/>
              <a:t> </a:t>
            </a:r>
            <a:r>
              <a:rPr lang="de-DE" sz="2177" dirty="0" err="1"/>
              <a:t>costs</a:t>
            </a:r>
            <a:r>
              <a:rPr lang="de-DE" sz="2177" dirty="0"/>
              <a:t> </a:t>
            </a:r>
            <a:r>
              <a:rPr lang="de-DE" sz="2177" dirty="0" err="1"/>
              <a:t>for</a:t>
            </a:r>
            <a:r>
              <a:rPr lang="de-DE" sz="2177" dirty="0"/>
              <a:t> </a:t>
            </a:r>
            <a:r>
              <a:rPr lang="de-DE" sz="2177" dirty="0" err="1"/>
              <a:t>obtaining</a:t>
            </a:r>
            <a:r>
              <a:rPr lang="de-DE" sz="2177" dirty="0"/>
              <a:t> </a:t>
            </a:r>
            <a:r>
              <a:rPr lang="de-DE" sz="2177" dirty="0" err="1"/>
              <a:t>information</a:t>
            </a:r>
            <a:r>
              <a:rPr lang="de-DE" sz="2177" dirty="0"/>
              <a:t> </a:t>
            </a:r>
            <a:r>
              <a:rPr lang="de-DE" sz="2177" dirty="0" err="1"/>
              <a:t>about</a:t>
            </a:r>
            <a:r>
              <a:rPr lang="de-DE" sz="2177" dirty="0"/>
              <a:t> </a:t>
            </a:r>
            <a:r>
              <a:rPr lang="de-DE" sz="2177" dirty="0" err="1"/>
              <a:t>future</a:t>
            </a:r>
            <a:r>
              <a:rPr lang="de-DE" sz="2177" dirty="0"/>
              <a:t> Inflation</a:t>
            </a:r>
          </a:p>
          <a:p>
            <a:pPr>
              <a:lnSpc>
                <a:spcPct val="110000"/>
              </a:lnSpc>
            </a:pPr>
            <a:r>
              <a:rPr lang="de-DE" sz="2177" dirty="0"/>
              <a:t>	</a:t>
            </a:r>
          </a:p>
          <a:p>
            <a:pPr>
              <a:lnSpc>
                <a:spcPct val="110000"/>
              </a:lnSpc>
            </a:pPr>
            <a:r>
              <a:rPr lang="de-DE" sz="2177" dirty="0"/>
              <a:t>	</a:t>
            </a:r>
            <a:r>
              <a:rPr lang="de-DE" sz="2177" u="sng" dirty="0"/>
              <a:t>Output:</a:t>
            </a:r>
          </a:p>
          <a:p>
            <a:pPr marL="311045" indent="-311045">
              <a:lnSpc>
                <a:spcPct val="110000"/>
              </a:lnSpc>
              <a:buFont typeface="Arial" panose="020B0604020202020204" pitchFamily="34" charset="0"/>
              <a:buChar char="•"/>
            </a:pPr>
            <a:r>
              <a:rPr lang="de-DE" sz="2177" dirty="0"/>
              <a:t>	wage </a:t>
            </a:r>
            <a:r>
              <a:rPr lang="de-DE" sz="2177" dirty="0" err="1"/>
              <a:t>rigidities</a:t>
            </a:r>
            <a:r>
              <a:rPr lang="de-DE" sz="2177" dirty="0"/>
              <a:t> </a:t>
            </a:r>
            <a:r>
              <a:rPr lang="de-DE" sz="2177" dirty="0" err="1"/>
              <a:t>would</a:t>
            </a:r>
            <a:r>
              <a:rPr lang="de-DE" sz="2177" dirty="0"/>
              <a:t> </a:t>
            </a:r>
            <a:r>
              <a:rPr lang="de-DE" sz="2177" dirty="0" err="1"/>
              <a:t>imply</a:t>
            </a:r>
            <a:r>
              <a:rPr lang="de-DE" sz="2177" dirty="0"/>
              <a:t> an </a:t>
            </a:r>
            <a:r>
              <a:rPr lang="de-DE" sz="2177" dirty="0" err="1"/>
              <a:t>output</a:t>
            </a:r>
            <a:r>
              <a:rPr lang="de-DE" sz="2177" dirty="0"/>
              <a:t> </a:t>
            </a:r>
            <a:r>
              <a:rPr lang="de-DE" sz="2177" dirty="0" err="1"/>
              <a:t>level</a:t>
            </a:r>
            <a:r>
              <a:rPr lang="de-DE" sz="2177" dirty="0"/>
              <a:t> </a:t>
            </a:r>
            <a:r>
              <a:rPr lang="de-DE" sz="2177" dirty="0" err="1"/>
              <a:t>below</a:t>
            </a:r>
            <a:r>
              <a:rPr lang="de-DE" sz="2177" dirty="0"/>
              <a:t> potential 	</a:t>
            </a:r>
            <a:r>
              <a:rPr lang="de-DE" sz="2177" dirty="0" err="1"/>
              <a:t>output</a:t>
            </a:r>
            <a:r>
              <a:rPr lang="de-DE" sz="2177" dirty="0"/>
              <a:t>		→	potential out </a:t>
            </a:r>
            <a:r>
              <a:rPr lang="de-DE" sz="2177" dirty="0" err="1"/>
              <a:t>put</a:t>
            </a:r>
            <a:r>
              <a:rPr lang="de-DE" sz="2177" dirty="0"/>
              <a:t> </a:t>
            </a:r>
            <a:r>
              <a:rPr lang="de-DE" sz="2177" dirty="0" err="1"/>
              <a:t>is</a:t>
            </a:r>
            <a:r>
              <a:rPr lang="de-DE" sz="2177" dirty="0"/>
              <a:t> </a:t>
            </a:r>
            <a:r>
              <a:rPr lang="de-DE" sz="2177" dirty="0" err="1"/>
              <a:t>weighted</a:t>
            </a:r>
            <a:r>
              <a:rPr lang="de-DE" sz="2177" dirty="0"/>
              <a:t> </a:t>
            </a:r>
            <a:r>
              <a:rPr lang="de-DE" sz="2177" dirty="0" err="1"/>
              <a:t>with</a:t>
            </a:r>
            <a:r>
              <a:rPr lang="de-DE" sz="2177" dirty="0"/>
              <a:t> k&gt;1</a:t>
            </a:r>
            <a:endParaRPr lang="en-US" sz="2177" dirty="0"/>
          </a:p>
        </p:txBody>
      </p:sp>
      <p:sp>
        <p:nvSpPr>
          <p:cNvPr id="6" name="Rechteck 5">
            <a:extLst>
              <a:ext uri="{FF2B5EF4-FFF2-40B4-BE49-F238E27FC236}">
                <a16:creationId xmlns:a16="http://schemas.microsoft.com/office/drawing/2014/main" id="{6E1C68AB-9BB5-481F-95A8-A7F059D5D36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18" name="Freihand 117">
                <a:extLst>
                  <a:ext uri="{FF2B5EF4-FFF2-40B4-BE49-F238E27FC236}">
                    <a16:creationId xmlns:a16="http://schemas.microsoft.com/office/drawing/2014/main" id="{C7A48EB2-8C9E-4F76-B5FA-D7F7912C5DDC}"/>
                  </a:ext>
                </a:extLst>
              </p14:cNvPr>
              <p14:cNvContentPartPr/>
              <p14:nvPr/>
            </p14:nvContentPartPr>
            <p14:xfrm>
              <a:off x="8033253" y="5436987"/>
              <a:ext cx="555480" cy="555120"/>
            </p14:xfrm>
          </p:contentPart>
        </mc:Choice>
        <mc:Fallback xmlns="">
          <p:pic>
            <p:nvPicPr>
              <p:cNvPr id="118" name="Freihand 117">
                <a:extLst>
                  <a:ext uri="{FF2B5EF4-FFF2-40B4-BE49-F238E27FC236}">
                    <a16:creationId xmlns:a16="http://schemas.microsoft.com/office/drawing/2014/main" id="{C7A48EB2-8C9E-4F76-B5FA-D7F7912C5DDC}"/>
                  </a:ext>
                </a:extLst>
              </p:cNvPr>
              <p:cNvPicPr/>
              <p:nvPr/>
            </p:nvPicPr>
            <p:blipFill>
              <a:blip r:embed="rId4"/>
              <a:stretch>
                <a:fillRect/>
              </a:stretch>
            </p:blipFill>
            <p:spPr>
              <a:xfrm>
                <a:off x="8028933" y="5432667"/>
                <a:ext cx="564120" cy="563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1" name="Freihand 140">
                <a:extLst>
                  <a:ext uri="{FF2B5EF4-FFF2-40B4-BE49-F238E27FC236}">
                    <a16:creationId xmlns:a16="http://schemas.microsoft.com/office/drawing/2014/main" id="{909978E4-FEB9-4BC9-9C5F-161FF7F7C1B6}"/>
                  </a:ext>
                </a:extLst>
              </p14:cNvPr>
              <p14:cNvContentPartPr/>
              <p14:nvPr/>
            </p14:nvContentPartPr>
            <p14:xfrm>
              <a:off x="1207653" y="3930387"/>
              <a:ext cx="720" cy="360"/>
            </p14:xfrm>
          </p:contentPart>
        </mc:Choice>
        <mc:Fallback xmlns="">
          <p:pic>
            <p:nvPicPr>
              <p:cNvPr id="141" name="Freihand 140">
                <a:extLst>
                  <a:ext uri="{FF2B5EF4-FFF2-40B4-BE49-F238E27FC236}">
                    <a16:creationId xmlns:a16="http://schemas.microsoft.com/office/drawing/2014/main" id="{909978E4-FEB9-4BC9-9C5F-161FF7F7C1B6}"/>
                  </a:ext>
                </a:extLst>
              </p:cNvPr>
              <p:cNvPicPr/>
              <p:nvPr/>
            </p:nvPicPr>
            <p:blipFill>
              <a:blip r:embed="rId6"/>
              <a:stretch>
                <a:fillRect/>
              </a:stretch>
            </p:blipFill>
            <p:spPr>
              <a:xfrm>
                <a:off x="1203333" y="3926067"/>
                <a:ext cx="93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6" name="Freihand 145">
                <a:extLst>
                  <a:ext uri="{FF2B5EF4-FFF2-40B4-BE49-F238E27FC236}">
                    <a16:creationId xmlns:a16="http://schemas.microsoft.com/office/drawing/2014/main" id="{C610FCBE-0190-4D04-803F-446E0B8CA707}"/>
                  </a:ext>
                </a:extLst>
              </p14:cNvPr>
              <p14:cNvContentPartPr/>
              <p14:nvPr/>
            </p14:nvContentPartPr>
            <p14:xfrm>
              <a:off x="746853" y="4029747"/>
              <a:ext cx="577800" cy="233640"/>
            </p14:xfrm>
          </p:contentPart>
        </mc:Choice>
        <mc:Fallback xmlns="">
          <p:pic>
            <p:nvPicPr>
              <p:cNvPr id="146" name="Freihand 145">
                <a:extLst>
                  <a:ext uri="{FF2B5EF4-FFF2-40B4-BE49-F238E27FC236}">
                    <a16:creationId xmlns:a16="http://schemas.microsoft.com/office/drawing/2014/main" id="{C610FCBE-0190-4D04-803F-446E0B8CA707}"/>
                  </a:ext>
                </a:extLst>
              </p:cNvPr>
              <p:cNvPicPr/>
              <p:nvPr/>
            </p:nvPicPr>
            <p:blipFill>
              <a:blip r:embed="rId8"/>
              <a:stretch>
                <a:fillRect/>
              </a:stretch>
            </p:blipFill>
            <p:spPr>
              <a:xfrm>
                <a:off x="742533" y="4025427"/>
                <a:ext cx="58644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95" name="Freihand 294">
                <a:extLst>
                  <a:ext uri="{FF2B5EF4-FFF2-40B4-BE49-F238E27FC236}">
                    <a16:creationId xmlns:a16="http://schemas.microsoft.com/office/drawing/2014/main" id="{BCC7902F-4348-433B-AEF5-34193FB07AC3}"/>
                  </a:ext>
                </a:extLst>
              </p14:cNvPr>
              <p14:cNvContentPartPr/>
              <p14:nvPr/>
            </p14:nvContentPartPr>
            <p14:xfrm>
              <a:off x="1454973" y="77307"/>
              <a:ext cx="10642320" cy="5033160"/>
            </p14:xfrm>
          </p:contentPart>
        </mc:Choice>
        <mc:Fallback xmlns="">
          <p:pic>
            <p:nvPicPr>
              <p:cNvPr id="295" name="Freihand 294">
                <a:extLst>
                  <a:ext uri="{FF2B5EF4-FFF2-40B4-BE49-F238E27FC236}">
                    <a16:creationId xmlns:a16="http://schemas.microsoft.com/office/drawing/2014/main" id="{BCC7902F-4348-433B-AEF5-34193FB07AC3}"/>
                  </a:ext>
                </a:extLst>
              </p:cNvPr>
              <p:cNvPicPr/>
              <p:nvPr/>
            </p:nvPicPr>
            <p:blipFill>
              <a:blip r:embed="rId10"/>
              <a:stretch>
                <a:fillRect/>
              </a:stretch>
            </p:blipFill>
            <p:spPr>
              <a:xfrm>
                <a:off x="1450653" y="72987"/>
                <a:ext cx="10650960" cy="5041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 name="Freihand 1">
                <a:extLst>
                  <a:ext uri="{FF2B5EF4-FFF2-40B4-BE49-F238E27FC236}">
                    <a16:creationId xmlns:a16="http://schemas.microsoft.com/office/drawing/2014/main" id="{50F90DA8-AE8B-48F5-865B-FAD00D95C274}"/>
                  </a:ext>
                </a:extLst>
              </p14:cNvPr>
              <p14:cNvContentPartPr/>
              <p14:nvPr/>
            </p14:nvContentPartPr>
            <p14:xfrm>
              <a:off x="295773" y="598227"/>
              <a:ext cx="3135600" cy="898560"/>
            </p14:xfrm>
          </p:contentPart>
        </mc:Choice>
        <mc:Fallback>
          <p:pic>
            <p:nvPicPr>
              <p:cNvPr id="2" name="Freihand 1">
                <a:extLst>
                  <a:ext uri="{FF2B5EF4-FFF2-40B4-BE49-F238E27FC236}">
                    <a16:creationId xmlns:a16="http://schemas.microsoft.com/office/drawing/2014/main" id="{50F90DA8-AE8B-48F5-865B-FAD00D95C274}"/>
                  </a:ext>
                </a:extLst>
              </p:cNvPr>
              <p:cNvPicPr/>
              <p:nvPr/>
            </p:nvPicPr>
            <p:blipFill>
              <a:blip r:embed="rId12"/>
              <a:stretch>
                <a:fillRect/>
              </a:stretch>
            </p:blipFill>
            <p:spPr>
              <a:xfrm>
                <a:off x="291453" y="593907"/>
                <a:ext cx="3144240" cy="907200"/>
              </a:xfrm>
              <a:prstGeom prst="rect">
                <a:avLst/>
              </a:prstGeom>
            </p:spPr>
          </p:pic>
        </mc:Fallback>
      </mc:AlternateContent>
    </p:spTree>
    <p:extLst>
      <p:ext uri="{BB962C8B-B14F-4D97-AF65-F5344CB8AC3E}">
        <p14:creationId xmlns:p14="http://schemas.microsoft.com/office/powerpoint/2010/main" val="1642117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Time Inconsistency Problem in Monetary Policy</a:t>
            </a:r>
          </a:p>
          <a:p>
            <a:endParaRPr lang="en-US" sz="3266" dirty="0">
              <a:solidFill>
                <a:sysClr val="windowText" lastClr="000000"/>
              </a:solidFill>
            </a:endParaRPr>
          </a:p>
        </p:txBody>
      </p:sp>
      <p:sp>
        <p:nvSpPr>
          <p:cNvPr id="9" name="Content Placeholder 2"/>
          <p:cNvSpPr txBox="1">
            <a:spLocks/>
          </p:cNvSpPr>
          <p:nvPr/>
        </p:nvSpPr>
        <p:spPr>
          <a:xfrm>
            <a:off x="1850363" y="1469475"/>
            <a:ext cx="8556592" cy="509476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177" dirty="0" err="1">
                <a:hlinkClick r:id="rId3"/>
              </a:rPr>
              <a:t>Barro</a:t>
            </a:r>
            <a:r>
              <a:rPr lang="en-US" sz="2177" dirty="0">
                <a:hlinkClick r:id="rId3"/>
              </a:rPr>
              <a:t> Gordon (1981) “A Positive Theory of Monetary Policy in a Natural Rate Model”</a:t>
            </a:r>
            <a:endParaRPr lang="en-US" sz="2177" dirty="0"/>
          </a:p>
          <a:p>
            <a:pPr>
              <a:lnSpc>
                <a:spcPct val="110000"/>
              </a:lnSpc>
            </a:pPr>
            <a:r>
              <a:rPr lang="en-US" sz="2177" dirty="0"/>
              <a:t>Philipps-curve:</a:t>
            </a:r>
          </a:p>
          <a:p>
            <a:pPr algn="ctr">
              <a:lnSpc>
                <a:spcPct val="110000"/>
              </a:lnSpc>
            </a:pPr>
            <a:r>
              <a:rPr lang="es-ES" sz="2177" dirty="0"/>
              <a:t>y = y* + b (π - π</a:t>
            </a:r>
            <a:r>
              <a:rPr lang="es-ES" sz="2177" baseline="30000" dirty="0"/>
              <a:t>e</a:t>
            </a:r>
            <a:r>
              <a:rPr lang="es-ES" sz="2177" dirty="0"/>
              <a:t> ) </a:t>
            </a:r>
          </a:p>
          <a:p>
            <a:pPr>
              <a:lnSpc>
                <a:spcPct val="110000"/>
              </a:lnSpc>
            </a:pPr>
            <a:endParaRPr lang="es-ES" sz="2177" dirty="0"/>
          </a:p>
          <a:p>
            <a:pPr>
              <a:lnSpc>
                <a:spcPct val="110000"/>
              </a:lnSpc>
            </a:pPr>
            <a:r>
              <a:rPr lang="es-ES" sz="2177" dirty="0"/>
              <a:t>Central bank loss function:</a:t>
            </a:r>
          </a:p>
          <a:p>
            <a:pPr>
              <a:lnSpc>
                <a:spcPct val="110000"/>
              </a:lnSpc>
            </a:pPr>
            <a:endParaRPr lang="es-ES" sz="2177" dirty="0"/>
          </a:p>
          <a:p>
            <a:pPr algn="ctr">
              <a:lnSpc>
                <a:spcPct val="110000"/>
              </a:lnSpc>
            </a:pPr>
            <a:r>
              <a:rPr lang="pt-BR" sz="2177" dirty="0"/>
              <a:t>L =1/2[a (π –π*)</a:t>
            </a:r>
            <a:r>
              <a:rPr lang="pt-BR" sz="2177" baseline="30000" dirty="0"/>
              <a:t>2</a:t>
            </a:r>
            <a:r>
              <a:rPr lang="pt-BR" sz="2177" dirty="0"/>
              <a:t> + (y -ky*)</a:t>
            </a:r>
            <a:r>
              <a:rPr lang="pt-BR" sz="2177" baseline="30000" dirty="0"/>
              <a:t> 2</a:t>
            </a:r>
            <a:r>
              <a:rPr lang="en-US" sz="2177" dirty="0"/>
              <a:t>]</a:t>
            </a:r>
          </a:p>
          <a:p>
            <a:pPr algn="ctr">
              <a:lnSpc>
                <a:spcPct val="110000"/>
              </a:lnSpc>
            </a:pPr>
            <a:r>
              <a:rPr lang="en-US" sz="2177" dirty="0"/>
              <a:t>a&gt;0	k&gt;1 	</a:t>
            </a:r>
          </a:p>
          <a:p>
            <a:pPr algn="ctr">
              <a:lnSpc>
                <a:spcPct val="110000"/>
              </a:lnSpc>
            </a:pPr>
            <a:r>
              <a:rPr lang="pt-BR" sz="2177" dirty="0"/>
              <a:t>π*, ky* Inflation and Output targets</a:t>
            </a:r>
            <a:endParaRPr lang="en-US" sz="2177" dirty="0"/>
          </a:p>
        </p:txBody>
      </p:sp>
      <p:sp>
        <p:nvSpPr>
          <p:cNvPr id="6" name="Rechteck 5">
            <a:extLst>
              <a:ext uri="{FF2B5EF4-FFF2-40B4-BE49-F238E27FC236}">
                <a16:creationId xmlns:a16="http://schemas.microsoft.com/office/drawing/2014/main" id="{87CDAF30-ACEF-4757-8564-0B90DC8761C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10F89C6F-2C3E-4F26-9F07-015A87E4E4B5}"/>
                  </a:ext>
                </a:extLst>
              </p14:cNvPr>
              <p14:cNvContentPartPr/>
              <p14:nvPr/>
            </p14:nvContentPartPr>
            <p14:xfrm>
              <a:off x="4164693" y="5033427"/>
              <a:ext cx="3947400" cy="644400"/>
            </p14:xfrm>
          </p:contentPart>
        </mc:Choice>
        <mc:Fallback xmlns="">
          <p:pic>
            <p:nvPicPr>
              <p:cNvPr id="3" name="Freihand 2">
                <a:extLst>
                  <a:ext uri="{FF2B5EF4-FFF2-40B4-BE49-F238E27FC236}">
                    <a16:creationId xmlns:a16="http://schemas.microsoft.com/office/drawing/2014/main" id="{10F89C6F-2C3E-4F26-9F07-015A87E4E4B5}"/>
                  </a:ext>
                </a:extLst>
              </p:cNvPr>
              <p:cNvPicPr/>
              <p:nvPr/>
            </p:nvPicPr>
            <p:blipFill>
              <a:blip r:embed="rId5"/>
              <a:stretch>
                <a:fillRect/>
              </a:stretch>
            </p:blipFill>
            <p:spPr>
              <a:xfrm>
                <a:off x="4160373" y="5029107"/>
                <a:ext cx="3956040" cy="653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3" name="Freihand 42">
                <a:extLst>
                  <a:ext uri="{FF2B5EF4-FFF2-40B4-BE49-F238E27FC236}">
                    <a16:creationId xmlns:a16="http://schemas.microsoft.com/office/drawing/2014/main" id="{5509A47D-4C19-4E06-8F6B-9335505012BA}"/>
                  </a:ext>
                </a:extLst>
              </p14:cNvPr>
              <p14:cNvContentPartPr/>
              <p14:nvPr/>
            </p14:nvContentPartPr>
            <p14:xfrm>
              <a:off x="11131773" y="2400027"/>
              <a:ext cx="436680" cy="310320"/>
            </p14:xfrm>
          </p:contentPart>
        </mc:Choice>
        <mc:Fallback xmlns="">
          <p:pic>
            <p:nvPicPr>
              <p:cNvPr id="43" name="Freihand 42">
                <a:extLst>
                  <a:ext uri="{FF2B5EF4-FFF2-40B4-BE49-F238E27FC236}">
                    <a16:creationId xmlns:a16="http://schemas.microsoft.com/office/drawing/2014/main" id="{5509A47D-4C19-4E06-8F6B-9335505012BA}"/>
                  </a:ext>
                </a:extLst>
              </p:cNvPr>
              <p:cNvPicPr/>
              <p:nvPr/>
            </p:nvPicPr>
            <p:blipFill>
              <a:blip r:embed="rId7"/>
              <a:stretch>
                <a:fillRect/>
              </a:stretch>
            </p:blipFill>
            <p:spPr>
              <a:xfrm>
                <a:off x="11127453" y="2395707"/>
                <a:ext cx="44532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3" name="Freihand 52">
                <a:extLst>
                  <a:ext uri="{FF2B5EF4-FFF2-40B4-BE49-F238E27FC236}">
                    <a16:creationId xmlns:a16="http://schemas.microsoft.com/office/drawing/2014/main" id="{31D2827F-7463-4071-90DD-5F445D398A1A}"/>
                  </a:ext>
                </a:extLst>
              </p14:cNvPr>
              <p14:cNvContentPartPr/>
              <p14:nvPr/>
            </p14:nvContentPartPr>
            <p14:xfrm>
              <a:off x="3220773" y="5159787"/>
              <a:ext cx="419040" cy="217800"/>
            </p14:xfrm>
          </p:contentPart>
        </mc:Choice>
        <mc:Fallback xmlns="">
          <p:pic>
            <p:nvPicPr>
              <p:cNvPr id="53" name="Freihand 52">
                <a:extLst>
                  <a:ext uri="{FF2B5EF4-FFF2-40B4-BE49-F238E27FC236}">
                    <a16:creationId xmlns:a16="http://schemas.microsoft.com/office/drawing/2014/main" id="{31D2827F-7463-4071-90DD-5F445D398A1A}"/>
                  </a:ext>
                </a:extLst>
              </p:cNvPr>
              <p:cNvPicPr/>
              <p:nvPr/>
            </p:nvPicPr>
            <p:blipFill>
              <a:blip r:embed="rId9"/>
              <a:stretch>
                <a:fillRect/>
              </a:stretch>
            </p:blipFill>
            <p:spPr>
              <a:xfrm>
                <a:off x="3216453" y="5155467"/>
                <a:ext cx="4276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7" name="Freihand 56">
                <a:extLst>
                  <a:ext uri="{FF2B5EF4-FFF2-40B4-BE49-F238E27FC236}">
                    <a16:creationId xmlns:a16="http://schemas.microsoft.com/office/drawing/2014/main" id="{D45337E1-8E15-418E-AA6C-F1341896BA28}"/>
                  </a:ext>
                </a:extLst>
              </p14:cNvPr>
              <p14:cNvContentPartPr/>
              <p14:nvPr/>
            </p14:nvContentPartPr>
            <p14:xfrm>
              <a:off x="1911813" y="4641387"/>
              <a:ext cx="1146600" cy="373680"/>
            </p14:xfrm>
          </p:contentPart>
        </mc:Choice>
        <mc:Fallback xmlns="">
          <p:pic>
            <p:nvPicPr>
              <p:cNvPr id="57" name="Freihand 56">
                <a:extLst>
                  <a:ext uri="{FF2B5EF4-FFF2-40B4-BE49-F238E27FC236}">
                    <a16:creationId xmlns:a16="http://schemas.microsoft.com/office/drawing/2014/main" id="{D45337E1-8E15-418E-AA6C-F1341896BA28}"/>
                  </a:ext>
                </a:extLst>
              </p:cNvPr>
              <p:cNvPicPr/>
              <p:nvPr/>
            </p:nvPicPr>
            <p:blipFill>
              <a:blip r:embed="rId11"/>
              <a:stretch>
                <a:fillRect/>
              </a:stretch>
            </p:blipFill>
            <p:spPr>
              <a:xfrm>
                <a:off x="1907493" y="4637067"/>
                <a:ext cx="115524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8" name="Freihand 57">
                <a:extLst>
                  <a:ext uri="{FF2B5EF4-FFF2-40B4-BE49-F238E27FC236}">
                    <a16:creationId xmlns:a16="http://schemas.microsoft.com/office/drawing/2014/main" id="{0C43B08F-C537-4747-A857-EBBA46457699}"/>
                  </a:ext>
                </a:extLst>
              </p14:cNvPr>
              <p14:cNvContentPartPr/>
              <p14:nvPr/>
            </p14:nvContentPartPr>
            <p14:xfrm>
              <a:off x="3190893" y="4548147"/>
              <a:ext cx="144720" cy="240480"/>
            </p14:xfrm>
          </p:contentPart>
        </mc:Choice>
        <mc:Fallback xmlns="">
          <p:pic>
            <p:nvPicPr>
              <p:cNvPr id="58" name="Freihand 57">
                <a:extLst>
                  <a:ext uri="{FF2B5EF4-FFF2-40B4-BE49-F238E27FC236}">
                    <a16:creationId xmlns:a16="http://schemas.microsoft.com/office/drawing/2014/main" id="{0C43B08F-C537-4747-A857-EBBA46457699}"/>
                  </a:ext>
                </a:extLst>
              </p:cNvPr>
              <p:cNvPicPr/>
              <p:nvPr/>
            </p:nvPicPr>
            <p:blipFill>
              <a:blip r:embed="rId13"/>
              <a:stretch>
                <a:fillRect/>
              </a:stretch>
            </p:blipFill>
            <p:spPr>
              <a:xfrm>
                <a:off x="3186573" y="4543827"/>
                <a:ext cx="1533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7" name="Freihand 66">
                <a:extLst>
                  <a:ext uri="{FF2B5EF4-FFF2-40B4-BE49-F238E27FC236}">
                    <a16:creationId xmlns:a16="http://schemas.microsoft.com/office/drawing/2014/main" id="{81469295-7189-453C-8513-4CBF206A0124}"/>
                  </a:ext>
                </a:extLst>
              </p14:cNvPr>
              <p14:cNvContentPartPr/>
              <p14:nvPr/>
            </p14:nvContentPartPr>
            <p14:xfrm>
              <a:off x="3641973" y="4408107"/>
              <a:ext cx="1076400" cy="402120"/>
            </p14:xfrm>
          </p:contentPart>
        </mc:Choice>
        <mc:Fallback xmlns="">
          <p:pic>
            <p:nvPicPr>
              <p:cNvPr id="67" name="Freihand 66">
                <a:extLst>
                  <a:ext uri="{FF2B5EF4-FFF2-40B4-BE49-F238E27FC236}">
                    <a16:creationId xmlns:a16="http://schemas.microsoft.com/office/drawing/2014/main" id="{81469295-7189-453C-8513-4CBF206A0124}"/>
                  </a:ext>
                </a:extLst>
              </p:cNvPr>
              <p:cNvPicPr/>
              <p:nvPr/>
            </p:nvPicPr>
            <p:blipFill>
              <a:blip r:embed="rId15"/>
              <a:stretch>
                <a:fillRect/>
              </a:stretch>
            </p:blipFill>
            <p:spPr>
              <a:xfrm>
                <a:off x="3637653" y="4403787"/>
                <a:ext cx="108504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1" name="Freihand 80">
                <a:extLst>
                  <a:ext uri="{FF2B5EF4-FFF2-40B4-BE49-F238E27FC236}">
                    <a16:creationId xmlns:a16="http://schemas.microsoft.com/office/drawing/2014/main" id="{1C220731-F339-4666-8890-680B4548E4D9}"/>
                  </a:ext>
                </a:extLst>
              </p14:cNvPr>
              <p14:cNvContentPartPr/>
              <p14:nvPr/>
            </p14:nvContentPartPr>
            <p14:xfrm>
              <a:off x="6544293" y="4115067"/>
              <a:ext cx="45000" cy="165960"/>
            </p14:xfrm>
          </p:contentPart>
        </mc:Choice>
        <mc:Fallback xmlns="">
          <p:pic>
            <p:nvPicPr>
              <p:cNvPr id="81" name="Freihand 80">
                <a:extLst>
                  <a:ext uri="{FF2B5EF4-FFF2-40B4-BE49-F238E27FC236}">
                    <a16:creationId xmlns:a16="http://schemas.microsoft.com/office/drawing/2014/main" id="{1C220731-F339-4666-8890-680B4548E4D9}"/>
                  </a:ext>
                </a:extLst>
              </p:cNvPr>
              <p:cNvPicPr/>
              <p:nvPr/>
            </p:nvPicPr>
            <p:blipFill>
              <a:blip r:embed="rId17"/>
              <a:stretch>
                <a:fillRect/>
              </a:stretch>
            </p:blipFill>
            <p:spPr>
              <a:xfrm>
                <a:off x="6539973" y="4110747"/>
                <a:ext cx="536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2" name="Freihand 81">
                <a:extLst>
                  <a:ext uri="{FF2B5EF4-FFF2-40B4-BE49-F238E27FC236}">
                    <a16:creationId xmlns:a16="http://schemas.microsoft.com/office/drawing/2014/main" id="{C7A7045F-88CE-4C66-8994-0FA399287D5C}"/>
                  </a:ext>
                </a:extLst>
              </p14:cNvPr>
              <p14:cNvContentPartPr/>
              <p14:nvPr/>
            </p14:nvContentPartPr>
            <p14:xfrm>
              <a:off x="6676773" y="4481907"/>
              <a:ext cx="1440" cy="34560"/>
            </p14:xfrm>
          </p:contentPart>
        </mc:Choice>
        <mc:Fallback xmlns="">
          <p:pic>
            <p:nvPicPr>
              <p:cNvPr id="82" name="Freihand 81">
                <a:extLst>
                  <a:ext uri="{FF2B5EF4-FFF2-40B4-BE49-F238E27FC236}">
                    <a16:creationId xmlns:a16="http://schemas.microsoft.com/office/drawing/2014/main" id="{C7A7045F-88CE-4C66-8994-0FA399287D5C}"/>
                  </a:ext>
                </a:extLst>
              </p:cNvPr>
              <p:cNvPicPr/>
              <p:nvPr/>
            </p:nvPicPr>
            <p:blipFill>
              <a:blip r:embed="rId19"/>
              <a:stretch>
                <a:fillRect/>
              </a:stretch>
            </p:blipFill>
            <p:spPr>
              <a:xfrm>
                <a:off x="6672453" y="4477587"/>
                <a:ext cx="100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3" name="Freihand 82">
                <a:extLst>
                  <a:ext uri="{FF2B5EF4-FFF2-40B4-BE49-F238E27FC236}">
                    <a16:creationId xmlns:a16="http://schemas.microsoft.com/office/drawing/2014/main" id="{CF3CA00C-F5B2-48F0-AE35-E48A7AEA12D8}"/>
                  </a:ext>
                </a:extLst>
              </p14:cNvPr>
              <p14:cNvContentPartPr/>
              <p14:nvPr/>
            </p14:nvContentPartPr>
            <p14:xfrm>
              <a:off x="4973253" y="4339347"/>
              <a:ext cx="1549080" cy="335160"/>
            </p14:xfrm>
          </p:contentPart>
        </mc:Choice>
        <mc:Fallback xmlns="">
          <p:pic>
            <p:nvPicPr>
              <p:cNvPr id="83" name="Freihand 82">
                <a:extLst>
                  <a:ext uri="{FF2B5EF4-FFF2-40B4-BE49-F238E27FC236}">
                    <a16:creationId xmlns:a16="http://schemas.microsoft.com/office/drawing/2014/main" id="{CF3CA00C-F5B2-48F0-AE35-E48A7AEA12D8}"/>
                  </a:ext>
                </a:extLst>
              </p:cNvPr>
              <p:cNvPicPr/>
              <p:nvPr/>
            </p:nvPicPr>
            <p:blipFill>
              <a:blip r:embed="rId21"/>
              <a:stretch>
                <a:fillRect/>
              </a:stretch>
            </p:blipFill>
            <p:spPr>
              <a:xfrm>
                <a:off x="4968933" y="4335027"/>
                <a:ext cx="155772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9" name="Freihand 118">
                <a:extLst>
                  <a:ext uri="{FF2B5EF4-FFF2-40B4-BE49-F238E27FC236}">
                    <a16:creationId xmlns:a16="http://schemas.microsoft.com/office/drawing/2014/main" id="{5AE5312B-C940-45E5-AA01-3A0D63B4DABD}"/>
                  </a:ext>
                </a:extLst>
              </p14:cNvPr>
              <p14:cNvContentPartPr/>
              <p14:nvPr/>
            </p14:nvContentPartPr>
            <p14:xfrm>
              <a:off x="4789293" y="1611987"/>
              <a:ext cx="6203520" cy="2158920"/>
            </p14:xfrm>
          </p:contentPart>
        </mc:Choice>
        <mc:Fallback xmlns="">
          <p:pic>
            <p:nvPicPr>
              <p:cNvPr id="119" name="Freihand 118">
                <a:extLst>
                  <a:ext uri="{FF2B5EF4-FFF2-40B4-BE49-F238E27FC236}">
                    <a16:creationId xmlns:a16="http://schemas.microsoft.com/office/drawing/2014/main" id="{5AE5312B-C940-45E5-AA01-3A0D63B4DABD}"/>
                  </a:ext>
                </a:extLst>
              </p:cNvPr>
              <p:cNvPicPr/>
              <p:nvPr/>
            </p:nvPicPr>
            <p:blipFill>
              <a:blip r:embed="rId23"/>
              <a:stretch>
                <a:fillRect/>
              </a:stretch>
            </p:blipFill>
            <p:spPr>
              <a:xfrm>
                <a:off x="4784973" y="1607666"/>
                <a:ext cx="6212159" cy="2167561"/>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4" name="Freihand 43">
                <a:extLst>
                  <a:ext uri="{FF2B5EF4-FFF2-40B4-BE49-F238E27FC236}">
                    <a16:creationId xmlns:a16="http://schemas.microsoft.com/office/drawing/2014/main" id="{78B3D538-AF11-46DA-9069-5C04DDBA61F0}"/>
                  </a:ext>
                </a:extLst>
              </p14:cNvPr>
              <p14:cNvContentPartPr/>
              <p14:nvPr/>
            </p14:nvContentPartPr>
            <p14:xfrm>
              <a:off x="4477893" y="1230027"/>
              <a:ext cx="3422520" cy="2585160"/>
            </p14:xfrm>
          </p:contentPart>
        </mc:Choice>
        <mc:Fallback>
          <p:pic>
            <p:nvPicPr>
              <p:cNvPr id="44" name="Freihand 43">
                <a:extLst>
                  <a:ext uri="{FF2B5EF4-FFF2-40B4-BE49-F238E27FC236}">
                    <a16:creationId xmlns:a16="http://schemas.microsoft.com/office/drawing/2014/main" id="{78B3D538-AF11-46DA-9069-5C04DDBA61F0}"/>
                  </a:ext>
                </a:extLst>
              </p:cNvPr>
              <p:cNvPicPr/>
              <p:nvPr/>
            </p:nvPicPr>
            <p:blipFill>
              <a:blip r:embed="rId25"/>
              <a:stretch>
                <a:fillRect/>
              </a:stretch>
            </p:blipFill>
            <p:spPr>
              <a:xfrm>
                <a:off x="4473573" y="1225708"/>
                <a:ext cx="3431161" cy="2593799"/>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1" name="Freihand 50">
                <a:extLst>
                  <a:ext uri="{FF2B5EF4-FFF2-40B4-BE49-F238E27FC236}">
                    <a16:creationId xmlns:a16="http://schemas.microsoft.com/office/drawing/2014/main" id="{D827B11E-04B8-459F-A3F5-C2FB115177DF}"/>
                  </a:ext>
                </a:extLst>
              </p14:cNvPr>
              <p14:cNvContentPartPr/>
              <p14:nvPr/>
            </p14:nvContentPartPr>
            <p14:xfrm>
              <a:off x="4166493" y="4770987"/>
              <a:ext cx="4115880" cy="1005840"/>
            </p14:xfrm>
          </p:contentPart>
        </mc:Choice>
        <mc:Fallback>
          <p:pic>
            <p:nvPicPr>
              <p:cNvPr id="51" name="Freihand 50">
                <a:extLst>
                  <a:ext uri="{FF2B5EF4-FFF2-40B4-BE49-F238E27FC236}">
                    <a16:creationId xmlns:a16="http://schemas.microsoft.com/office/drawing/2014/main" id="{D827B11E-04B8-459F-A3F5-C2FB115177DF}"/>
                  </a:ext>
                </a:extLst>
              </p:cNvPr>
              <p:cNvPicPr/>
              <p:nvPr/>
            </p:nvPicPr>
            <p:blipFill>
              <a:blip r:embed="rId27"/>
              <a:stretch>
                <a:fillRect/>
              </a:stretch>
            </p:blipFill>
            <p:spPr>
              <a:xfrm>
                <a:off x="4162173" y="4766665"/>
                <a:ext cx="4124520" cy="1014483"/>
              </a:xfrm>
              <a:prstGeom prst="rect">
                <a:avLst/>
              </a:prstGeom>
            </p:spPr>
          </p:pic>
        </mc:Fallback>
      </mc:AlternateContent>
    </p:spTree>
    <p:extLst>
      <p:ext uri="{BB962C8B-B14F-4D97-AF65-F5344CB8AC3E}">
        <p14:creationId xmlns:p14="http://schemas.microsoft.com/office/powerpoint/2010/main" val="348871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8123" y="0"/>
            <a:ext cx="10354411"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dirty="0">
                <a:solidFill>
                  <a:sysClr val="windowText" lastClr="000000"/>
                </a:solidFill>
              </a:rPr>
              <a:t>Time Inconsistency Problem</a:t>
            </a:r>
            <a:endParaRPr lang="en-US" sz="3266" dirty="0">
              <a:solidFill>
                <a:sysClr val="windowText" lastClr="000000"/>
              </a:solidFill>
            </a:endParaRPr>
          </a:p>
        </p:txBody>
      </p:sp>
      <mc:AlternateContent xmlns:mc="http://schemas.openxmlformats.org/markup-compatibility/2006">
        <mc:Choice xmlns:a14="http://schemas.microsoft.com/office/drawing/2010/main" Requires="a14">
          <p:sp>
            <p:nvSpPr>
              <p:cNvPr id="5" name="Content Placeholder 2"/>
              <p:cNvSpPr txBox="1">
                <a:spLocks/>
              </p:cNvSpPr>
              <p:nvPr/>
            </p:nvSpPr>
            <p:spPr>
              <a:xfrm>
                <a:off x="216671" y="348177"/>
                <a:ext cx="11494754" cy="1858325"/>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1800" dirty="0">
                    <a:latin typeface="Times New Roman" panose="02020603050405020304" pitchFamily="18" charset="0"/>
                    <a:cs typeface="Times New Roman" panose="02020603050405020304" pitchFamily="18" charset="0"/>
                  </a:rPr>
                  <a:t>Determine the following quantities of the time inconsistency problem from the minimization approach of the central bank with </a:t>
                </a:r>
                <a:r>
                  <a:rPr lang="pt-BR" sz="1800" dirty="0">
                    <a:latin typeface="Times New Roman" panose="02020603050405020304" pitchFamily="18" charset="0"/>
                    <a:cs typeface="Times New Roman" panose="02020603050405020304" pitchFamily="18" charset="0"/>
                  </a:rPr>
                  <a:t>π*=0 for simplicity</a:t>
                </a:r>
                <a:r>
                  <a:rPr lang="en-US" sz="1800" dirty="0">
                    <a:latin typeface="Times New Roman" panose="02020603050405020304" pitchFamily="18" charset="0"/>
                    <a:cs typeface="Times New Roman" panose="02020603050405020304" pitchFamily="18" charset="0"/>
                  </a:rPr>
                  <a:t>:</a:t>
                </a:r>
              </a:p>
              <a:p>
                <a:pPr algn="ctr">
                  <a:lnSpc>
                    <a:spcPct val="110000"/>
                  </a:lnSpc>
                </a:pPr>
                <a14:m>
                  <m:oMath xmlns:m="http://schemas.openxmlformats.org/officeDocument/2006/math">
                    <m:r>
                      <m:rPr>
                        <m:sty m:val="p"/>
                      </m:rPr>
                      <a:rPr lang="de-DE" sz="1800" i="1">
                        <a:latin typeface="Cambria Math" panose="02040503050406030204" pitchFamily="18" charset="0"/>
                      </a:rPr>
                      <m:t>min</m:t>
                    </m:r>
                    <m:r>
                      <a:rPr lang="de-DE" sz="1800" i="1">
                        <a:latin typeface="Cambria Math" panose="02040503050406030204" pitchFamily="18" charset="0"/>
                      </a:rPr>
                      <m:t>⁡{</m:t>
                    </m:r>
                    <m:r>
                      <a:rPr lang="de-DE" sz="1800" i="1">
                        <a:latin typeface="Cambria Math" panose="02040503050406030204" pitchFamily="18" charset="0"/>
                      </a:rPr>
                      <m:t>𝐿</m:t>
                    </m:r>
                    <m:r>
                      <a:rPr lang="de-DE" sz="1800" i="1">
                        <a:latin typeface="Cambria Math" panose="02040503050406030204" pitchFamily="18" charset="0"/>
                      </a:rPr>
                      <m:t>=</m:t>
                    </m:r>
                    <m:r>
                      <m:rPr>
                        <m:nor/>
                      </m:rPr>
                      <a:rPr lang="pt-BR" sz="1800" i="1" dirty="0">
                        <a:latin typeface="Cambria Math" panose="02040503050406030204" pitchFamily="18" charset="0"/>
                      </a:rPr>
                      <m:t>1/2[</m:t>
                    </m:r>
                    <m:r>
                      <m:rPr>
                        <m:nor/>
                      </m:rPr>
                      <a:rPr lang="pt-BR" sz="1800" i="1" dirty="0">
                        <a:latin typeface="Cambria Math" panose="02040503050406030204" pitchFamily="18" charset="0"/>
                      </a:rPr>
                      <m:t>a</m:t>
                    </m:r>
                    <m:r>
                      <m:rPr>
                        <m:nor/>
                      </m:rPr>
                      <a:rPr lang="pt-BR" sz="1800" i="1" dirty="0">
                        <a:latin typeface="Cambria Math" panose="02040503050406030204" pitchFamily="18" charset="0"/>
                      </a:rPr>
                      <m:t> </m:t>
                    </m:r>
                    <m:r>
                      <m:rPr>
                        <m:nor/>
                      </m:rPr>
                      <a:rPr lang="pt-BR" sz="1800" i="1" dirty="0">
                        <a:latin typeface="Cambria Math" panose="02040503050406030204" pitchFamily="18" charset="0"/>
                      </a:rPr>
                      <m:t>π</m:t>
                    </m:r>
                    <m:r>
                      <m:rPr>
                        <m:nor/>
                      </m:rPr>
                      <a:rPr lang="pt-BR" sz="1800" i="1" dirty="0">
                        <a:latin typeface="Cambria Math" panose="02040503050406030204" pitchFamily="18" charset="0"/>
                      </a:rPr>
                      <m:t> 2 + (</m:t>
                    </m:r>
                    <m:r>
                      <m:rPr>
                        <m:nor/>
                      </m:rPr>
                      <a:rPr lang="pt-BR" sz="1800" i="1" dirty="0">
                        <a:latin typeface="Cambria Math" panose="02040503050406030204" pitchFamily="18" charset="0"/>
                      </a:rPr>
                      <m:t>y</m:t>
                    </m:r>
                    <m:r>
                      <m:rPr>
                        <m:nor/>
                      </m:rPr>
                      <a:rPr lang="pt-BR" sz="1800" i="1" dirty="0">
                        <a:latin typeface="Cambria Math" panose="02040503050406030204" pitchFamily="18" charset="0"/>
                      </a:rPr>
                      <m:t> −</m:t>
                    </m:r>
                    <m:r>
                      <m:rPr>
                        <m:nor/>
                      </m:rPr>
                      <a:rPr lang="pt-BR" sz="1800" i="1" dirty="0">
                        <a:latin typeface="Cambria Math" panose="02040503050406030204" pitchFamily="18" charset="0"/>
                      </a:rPr>
                      <m:t>ky</m:t>
                    </m:r>
                    <m:r>
                      <m:rPr>
                        <m:nor/>
                      </m:rPr>
                      <a:rPr lang="pt-BR" sz="1800" i="1" baseline="30000" dirty="0">
                        <a:latin typeface="Cambria Math" panose="02040503050406030204" pitchFamily="18" charset="0"/>
                      </a:rPr>
                      <m:t>∗</m:t>
                    </m:r>
                    <m:r>
                      <m:rPr>
                        <m:nor/>
                      </m:rPr>
                      <a:rPr lang="pt-BR" sz="1800" i="1" dirty="0">
                        <a:latin typeface="Cambria Math" panose="02040503050406030204" pitchFamily="18" charset="0"/>
                      </a:rPr>
                      <m:t>) </m:t>
                    </m:r>
                    <m:r>
                      <m:rPr>
                        <m:nor/>
                      </m:rPr>
                      <a:rPr lang="pt-BR" sz="1800" i="1" baseline="30000" dirty="0">
                        <a:latin typeface="Cambria Math" panose="02040503050406030204" pitchFamily="18" charset="0"/>
                      </a:rPr>
                      <m:t>2</m:t>
                    </m:r>
                    <m:r>
                      <a:rPr lang="de-DE" sz="1800" b="0" i="1" smtClean="0">
                        <a:latin typeface="Cambria Math" panose="02040503050406030204" pitchFamily="18" charset="0"/>
                        <a:cs typeface="Times New Roman" panose="02020603050405020304" pitchFamily="18" charset="0"/>
                      </a:rPr>
                      <m:t>}</m:t>
                    </m:r>
                  </m:oMath>
                </a14:m>
                <a:r>
                  <a:rPr lang="en-US" sz="1800" dirty="0">
                    <a:latin typeface="Times New Roman" panose="02020603050405020304" pitchFamily="18" charset="0"/>
                    <a:cs typeface="Times New Roman" panose="02020603050405020304" pitchFamily="18" charset="0"/>
                  </a:rPr>
                  <a:t>		NB: </a:t>
                </a:r>
                <a14:m>
                  <m:oMath xmlns:m="http://schemas.openxmlformats.org/officeDocument/2006/math">
                    <m:sSup>
                      <m:sSupPr>
                        <m:ctrlPr>
                          <a:rPr lang="el-GR" sz="1800" i="1" dirty="0">
                            <a:latin typeface="Cambria Math" panose="02040503050406030204" pitchFamily="18" charset="0"/>
                          </a:rPr>
                        </m:ctrlPr>
                      </m:sSupPr>
                      <m:e>
                        <m:r>
                          <a:rPr lang="de-DE" sz="1800" i="1" dirty="0">
                            <a:latin typeface="Cambria Math" panose="02040503050406030204" pitchFamily="18" charset="0"/>
                          </a:rPr>
                          <m:t>𝑦</m:t>
                        </m:r>
                        <m:r>
                          <a:rPr lang="de-DE" sz="1800" i="1" dirty="0">
                            <a:latin typeface="Cambria Math" panose="02040503050406030204" pitchFamily="18" charset="0"/>
                          </a:rPr>
                          <m:t>=</m:t>
                        </m:r>
                        <m:sSup>
                          <m:sSupPr>
                            <m:ctrlPr>
                              <a:rPr lang="el-GR" sz="1800" i="1" dirty="0">
                                <a:latin typeface="Cambria Math" panose="02040503050406030204" pitchFamily="18" charset="0"/>
                              </a:rPr>
                            </m:ctrlPr>
                          </m:sSupPr>
                          <m:e>
                            <m:r>
                              <a:rPr lang="de-DE" sz="1800" i="1" dirty="0">
                                <a:latin typeface="Cambria Math" panose="02040503050406030204" pitchFamily="18" charset="0"/>
                              </a:rPr>
                              <m:t>  </m:t>
                            </m:r>
                            <m:r>
                              <a:rPr lang="de-DE" sz="1800" i="1" dirty="0">
                                <a:latin typeface="Cambria Math" panose="02040503050406030204" pitchFamily="18" charset="0"/>
                              </a:rPr>
                              <m:t>𝑦</m:t>
                            </m:r>
                          </m:e>
                          <m:sup>
                            <m:r>
                              <a:rPr lang="de-DE" sz="1800" i="1" dirty="0">
                                <a:latin typeface="Cambria Math" panose="02040503050406030204" pitchFamily="18" charset="0"/>
                              </a:rPr>
                              <m:t>∗</m:t>
                            </m:r>
                          </m:sup>
                        </m:sSup>
                        <m:r>
                          <a:rPr lang="de-DE" sz="1800" i="1" dirty="0">
                            <a:latin typeface="Cambria Math" panose="02040503050406030204" pitchFamily="18" charset="0"/>
                          </a:rPr>
                          <m:t>+</m:t>
                        </m:r>
                        <m:r>
                          <a:rPr lang="de-DE" sz="1800" i="1" dirty="0">
                            <a:latin typeface="Cambria Math" panose="02040503050406030204" pitchFamily="18" charset="0"/>
                          </a:rPr>
                          <m:t>𝑏</m:t>
                        </m:r>
                        <m:r>
                          <a:rPr lang="de-DE" sz="1800" i="1" dirty="0">
                            <a:latin typeface="Cambria Math" panose="02040503050406030204" pitchFamily="18" charset="0"/>
                          </a:rPr>
                          <m:t>(</m:t>
                        </m:r>
                        <m:r>
                          <a:rPr lang="el-GR" sz="1800" i="1" dirty="0">
                            <a:latin typeface="Cambria Math" panose="02040503050406030204" pitchFamily="18" charset="0"/>
                          </a:rPr>
                          <m:t>𝜋</m:t>
                        </m:r>
                        <m:r>
                          <a:rPr lang="de-DE" sz="1800" i="1" dirty="0">
                            <a:latin typeface="Cambria Math" panose="02040503050406030204" pitchFamily="18" charset="0"/>
                          </a:rPr>
                          <m:t>−</m:t>
                        </m:r>
                        <m:r>
                          <a:rPr lang="el-GR" sz="1800" i="1" dirty="0">
                            <a:latin typeface="Cambria Math" panose="02040503050406030204" pitchFamily="18" charset="0"/>
                          </a:rPr>
                          <m:t>𝜋</m:t>
                        </m:r>
                      </m:e>
                      <m:sup>
                        <m:r>
                          <a:rPr lang="de-DE" sz="1800" i="1" dirty="0">
                            <a:latin typeface="Cambria Math" panose="02040503050406030204" pitchFamily="18" charset="0"/>
                          </a:rPr>
                          <m:t>𝑒</m:t>
                        </m:r>
                      </m:sup>
                    </m:sSup>
                    <m:r>
                      <a:rPr lang="de-DE" sz="1800" i="1" dirty="0">
                        <a:latin typeface="Cambria Math" panose="02040503050406030204" pitchFamily="18" charset="0"/>
                      </a:rPr>
                      <m:t>)</m:t>
                    </m:r>
                  </m:oMath>
                </a14:m>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Philippscurve</a:t>
                </a:r>
                <a:r>
                  <a:rPr lang="en-US" sz="1800" dirty="0">
                    <a:latin typeface="Times New Roman" panose="02020603050405020304" pitchFamily="18" charset="0"/>
                    <a:cs typeface="Times New Roman" panose="02020603050405020304" pitchFamily="18" charset="0"/>
                  </a:rPr>
                  <a:t>)</a:t>
                </a:r>
              </a:p>
              <a:p>
                <a:pPr marL="342900" indent="-342900">
                  <a:lnSpc>
                    <a:spcPct val="110000"/>
                  </a:lnSpc>
                  <a:buFont typeface="+mj-lt"/>
                  <a:buAutoNum type="alphaLcParenR"/>
                </a:pPr>
                <a:r>
                  <a:rPr lang="en-US" sz="1800" dirty="0">
                    <a:latin typeface="Times New Roman" panose="02020603050405020304" pitchFamily="18" charset="0"/>
                    <a:cs typeface="Times New Roman" panose="02020603050405020304" pitchFamily="18" charset="0"/>
                  </a:rPr>
                  <a:t>Substitution method	b)	Total Differential		 c)	Lagrange method</a:t>
                </a:r>
              </a:p>
              <a:p>
                <a:pPr>
                  <a:lnSpc>
                    <a:spcPct val="110000"/>
                  </a:lnSpc>
                </a:pPr>
                <a:endParaRPr lang="en-US" sz="1800" dirty="0">
                  <a:latin typeface="Times New Roman" panose="02020603050405020304" pitchFamily="18" charset="0"/>
                  <a:cs typeface="Times New Roman" panose="02020603050405020304" pitchFamily="18" charset="0"/>
                </a:endParaRPr>
              </a:p>
              <a:p>
                <a:pPr>
                  <a:lnSpc>
                    <a:spcPct val="110000"/>
                  </a:lnSpc>
                </a:pPr>
                <a:endParaRPr lang="en-US" sz="1400" dirty="0">
                  <a:latin typeface="Times New Roman" panose="02020603050405020304" pitchFamily="18" charset="0"/>
                  <a:cs typeface="Times New Roman" panose="02020603050405020304" pitchFamily="18" charset="0"/>
                </a:endParaRPr>
              </a:p>
            </p:txBody>
          </p:sp>
        </mc:Choice>
        <mc:Fallback>
          <p:sp>
            <p:nvSpPr>
              <p:cNvPr id="5" name="Content Placeholder 2"/>
              <p:cNvSpPr txBox="1">
                <a:spLocks noRot="1" noChangeAspect="1" noMove="1" noResize="1" noEditPoints="1" noAdjustHandles="1" noChangeArrowheads="1" noChangeShapeType="1" noTextEdit="1"/>
              </p:cNvSpPr>
              <p:nvPr/>
            </p:nvSpPr>
            <p:spPr>
              <a:xfrm>
                <a:off x="216671" y="348177"/>
                <a:ext cx="11494754" cy="1858325"/>
              </a:xfrm>
              <a:prstGeom prst="rect">
                <a:avLst/>
              </a:prstGeom>
              <a:blipFill>
                <a:blip r:embed="rId3"/>
                <a:stretch>
                  <a:fillRect l="-477" t="-13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 name="Rechteck 1"/>
              <p:cNvSpPr/>
              <p:nvPr/>
            </p:nvSpPr>
            <p:spPr>
              <a:xfrm>
                <a:off x="-18040" y="2005205"/>
                <a:ext cx="12126735" cy="2507866"/>
              </a:xfrm>
              <a:prstGeom prst="rect">
                <a:avLst/>
              </a:prstGeom>
            </p:spPr>
            <p:txBody>
              <a:bodyPr wrap="square">
                <a:spAutoFit/>
              </a:bodyPr>
              <a:lstStyle/>
              <a:p>
                <a:pPr marL="400050" indent="-400050">
                  <a:lnSpc>
                    <a:spcPct val="110000"/>
                  </a:lnSpc>
                  <a:buAutoNum type="romanLcParenR"/>
                </a:pPr>
                <a:r>
                  <a:rPr lang="en-US" dirty="0">
                    <a:latin typeface="Times New Roman" panose="02020603050405020304" pitchFamily="18" charset="0"/>
                    <a:cs typeface="Times New Roman" panose="02020603050405020304" pitchFamily="18" charset="0"/>
                  </a:rPr>
                  <a:t>Commitment:	</a:t>
                </a:r>
                <a:r>
                  <a:rPr lang="en-US" dirty="0" err="1">
                    <a:latin typeface="Times New Roman" panose="02020603050405020304" pitchFamily="18" charset="0"/>
                    <a:cs typeface="Times New Roman" panose="02020603050405020304" pitchFamily="18" charset="0"/>
                  </a:rPr>
                  <a:t>Annoucement</a:t>
                </a:r>
                <a:r>
                  <a:rPr lang="en-US" dirty="0">
                    <a:latin typeface="Times New Roman" panose="02020603050405020304" pitchFamily="18" charset="0"/>
                    <a:cs typeface="Times New Roman" panose="02020603050405020304" pitchFamily="18" charset="0"/>
                  </a:rPr>
                  <a:t> CB </a:t>
                </a:r>
                <a14:m>
                  <m:oMath xmlns:m="http://schemas.openxmlformats.org/officeDocument/2006/math">
                    <m:r>
                      <a:rPr lang="el-GR" i="1" dirty="0">
                        <a:latin typeface="Cambria Math" panose="02040503050406030204" pitchFamily="18" charset="0"/>
                      </a:rPr>
                      <m:t>𝜋</m:t>
                    </m:r>
                    <m:r>
                      <a:rPr lang="de-DE" i="1" dirty="0">
                        <a:latin typeface="Cambria Math" panose="02040503050406030204" pitchFamily="18" charset="0"/>
                      </a:rPr>
                      <m:t>=0</m:t>
                    </m:r>
                  </m:oMath>
                </a14:m>
                <a:r>
                  <a:rPr lang="en-US" dirty="0">
                    <a:latin typeface="Times New Roman" panose="02020603050405020304" pitchFamily="18" charset="0"/>
                    <a:cs typeface="Times New Roman" panose="02020603050405020304" pitchFamily="18" charset="0"/>
                  </a:rPr>
                  <a:t> </a:t>
                </a:r>
                <a:r>
                  <a:rPr lang="en-US" dirty="0">
                    <a:latin typeface="Cambria Math" panose="02040503050406030204" pitchFamily="18" charset="0"/>
                    <a:ea typeface="Cambria Math" panose="020405030504060302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public believes </a:t>
                </a:r>
                <a:r>
                  <a:rPr lang="en-US" dirty="0" err="1">
                    <a:latin typeface="Times New Roman" panose="02020603050405020304" pitchFamily="18" charset="0"/>
                    <a:cs typeface="Times New Roman" panose="02020603050405020304" pitchFamily="18" charset="0"/>
                  </a:rPr>
                  <a:t>anouncement</a:t>
                </a:r>
                <a:r>
                  <a:rPr lang="en-US"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de-DE" i="1" dirty="0">
                            <a:latin typeface="Cambria Math" panose="02040503050406030204" pitchFamily="18" charset="0"/>
                          </a:rPr>
                        </m:ctrlPr>
                      </m:sSupPr>
                      <m:e>
                        <m:r>
                          <a:rPr lang="el-GR" i="1" dirty="0">
                            <a:latin typeface="Cambria Math" panose="02040503050406030204" pitchFamily="18" charset="0"/>
                          </a:rPr>
                          <m:t>𝜋</m:t>
                        </m:r>
                      </m:e>
                      <m:sup>
                        <m:r>
                          <a:rPr lang="de-DE" i="1" dirty="0">
                            <a:latin typeface="Cambria Math" panose="02040503050406030204" pitchFamily="18" charset="0"/>
                          </a:rPr>
                          <m:t>𝑒</m:t>
                        </m:r>
                      </m:sup>
                    </m:sSup>
                    <m:r>
                      <a:rPr lang="de-DE" i="1" dirty="0">
                        <a:latin typeface="Cambria Math" panose="02040503050406030204" pitchFamily="18" charset="0"/>
                      </a:rPr>
                      <m:t>=0</m:t>
                    </m:r>
                  </m:oMath>
                </a14:m>
                <a:r>
                  <a:rPr lang="en-US" dirty="0">
                    <a:latin typeface="Times New Roman" panose="02020603050405020304" pitchFamily="18" charset="0"/>
                    <a:cs typeface="Times New Roman" panose="02020603050405020304" pitchFamily="18" charset="0"/>
                  </a:rPr>
                  <a:t> </a:t>
                </a:r>
                <a:r>
                  <a:rPr lang="en-US" dirty="0">
                    <a:latin typeface="Cambria Math" panose="02040503050406030204" pitchFamily="18" charset="0"/>
                    <a:ea typeface="Cambria Math" panose="020405030504060302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CB sets </a:t>
                </a:r>
                <a14:m>
                  <m:oMath xmlns:m="http://schemas.openxmlformats.org/officeDocument/2006/math">
                    <m:r>
                      <a:rPr lang="el-GR" i="1" dirty="0">
                        <a:latin typeface="Cambria Math" panose="02040503050406030204" pitchFamily="18" charset="0"/>
                      </a:rPr>
                      <m:t>𝜋</m:t>
                    </m:r>
                    <m:r>
                      <a:rPr lang="de-DE" i="1" dirty="0">
                        <a:latin typeface="Cambria Math" panose="02040503050406030204" pitchFamily="18" charset="0"/>
                      </a:rPr>
                      <m:t>=0</m:t>
                    </m:r>
                  </m:oMath>
                </a14:m>
                <a:endParaRPr lang="en-US" dirty="0">
                  <a:latin typeface="Times New Roman" panose="02020603050405020304" pitchFamily="18" charset="0"/>
                  <a:cs typeface="Times New Roman" panose="02020603050405020304" pitchFamily="18" charset="0"/>
                </a:endParaRPr>
              </a:p>
              <a:p>
                <a:pPr marL="400050" indent="-400050">
                  <a:lnSpc>
                    <a:spcPct val="110000"/>
                  </a:lnSpc>
                  <a:buAutoNum type="romanLcParenR"/>
                </a:pPr>
                <a:endParaRPr lang="en-US" dirty="0">
                  <a:latin typeface="Times New Roman" panose="02020603050405020304" pitchFamily="18" charset="0"/>
                  <a:cs typeface="Times New Roman" panose="02020603050405020304" pitchFamily="18" charset="0"/>
                </a:endParaRPr>
              </a:p>
              <a:p>
                <a:pPr marL="400050" indent="-400050">
                  <a:lnSpc>
                    <a:spcPct val="110000"/>
                  </a:lnSpc>
                  <a:buAutoNum type="romanLcParenR"/>
                </a:pPr>
                <a:r>
                  <a:rPr lang="en-US" dirty="0">
                    <a:latin typeface="Times New Roman" panose="02020603050405020304" pitchFamily="18" charset="0"/>
                    <a:cs typeface="Times New Roman" panose="02020603050405020304" pitchFamily="18" charset="0"/>
                  </a:rPr>
                  <a:t>Deception: 	Announcement of the CB: </a:t>
                </a:r>
                <a14:m>
                  <m:oMath xmlns:m="http://schemas.openxmlformats.org/officeDocument/2006/math">
                    <m:r>
                      <a:rPr lang="el-GR" i="1" dirty="0">
                        <a:latin typeface="Cambria Math" panose="02040503050406030204" pitchFamily="18" charset="0"/>
                      </a:rPr>
                      <m:t>𝜋</m:t>
                    </m:r>
                    <m:r>
                      <a:rPr lang="de-DE" i="1" dirty="0">
                        <a:latin typeface="Cambria Math" panose="02040503050406030204" pitchFamily="18" charset="0"/>
                      </a:rPr>
                      <m:t>=0</m:t>
                    </m:r>
                  </m:oMath>
                </a14:m>
                <a:r>
                  <a:rPr lang="en-US" dirty="0">
                    <a:latin typeface="Cambria Math" panose="02040503050406030204" pitchFamily="18" charset="0"/>
                    <a:ea typeface="Cambria Math" panose="020405030504060302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public believes </a:t>
                </a:r>
                <a:r>
                  <a:rPr lang="en-US" dirty="0" err="1">
                    <a:latin typeface="Times New Roman" panose="02020603050405020304" pitchFamily="18" charset="0"/>
                    <a:cs typeface="Times New Roman" panose="02020603050405020304" pitchFamily="18" charset="0"/>
                  </a:rPr>
                  <a:t>anouncement</a:t>
                </a:r>
                <a:r>
                  <a:rPr lang="en-US"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de-DE" i="1" dirty="0">
                            <a:latin typeface="Cambria Math" panose="02040503050406030204" pitchFamily="18" charset="0"/>
                          </a:rPr>
                        </m:ctrlPr>
                      </m:sSupPr>
                      <m:e>
                        <m:r>
                          <a:rPr lang="el-GR" i="1" dirty="0">
                            <a:latin typeface="Cambria Math" panose="02040503050406030204" pitchFamily="18" charset="0"/>
                          </a:rPr>
                          <m:t>𝜋</m:t>
                        </m:r>
                      </m:e>
                      <m:sup>
                        <m:r>
                          <a:rPr lang="de-DE" i="1" dirty="0">
                            <a:latin typeface="Cambria Math" panose="02040503050406030204" pitchFamily="18" charset="0"/>
                          </a:rPr>
                          <m:t>𝑒</m:t>
                        </m:r>
                      </m:sup>
                    </m:sSup>
                    <m:r>
                      <a:rPr lang="de-DE" i="1" dirty="0">
                        <a:latin typeface="Cambria Math" panose="02040503050406030204" pitchFamily="18" charset="0"/>
                      </a:rPr>
                      <m:t>=0</m:t>
                    </m:r>
                  </m:oMath>
                </a14:m>
                <a:r>
                  <a:rPr lang="en-US" dirty="0">
                    <a:latin typeface="Times New Roman" panose="02020603050405020304" pitchFamily="18" charset="0"/>
                    <a:cs typeface="Times New Roman" panose="02020603050405020304" pitchFamily="18" charset="0"/>
                  </a:rPr>
                  <a:t> </a:t>
                </a:r>
                <a:r>
                  <a:rPr lang="en-US" dirty="0">
                    <a:latin typeface="Cambria Math" panose="02040503050406030204" pitchFamily="18" charset="0"/>
                    <a:ea typeface="Cambria Math" panose="020405030504060302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 CB increases 𝜋 according to 			the reaction function </a:t>
                </a:r>
                <a14:m>
                  <m:oMath xmlns:m="http://schemas.openxmlformats.org/officeDocument/2006/math">
                    <m:sSup>
                      <m:sSupPr>
                        <m:ctrlPr>
                          <a:rPr lang="de-DE" i="1" dirty="0">
                            <a:latin typeface="Cambria Math" panose="02040503050406030204" pitchFamily="18" charset="0"/>
                          </a:rPr>
                        </m:ctrlPr>
                      </m:sSupPr>
                      <m:e>
                        <m:r>
                          <a:rPr lang="el-GR" i="1" dirty="0">
                            <a:latin typeface="Cambria Math" panose="02040503050406030204" pitchFamily="18" charset="0"/>
                          </a:rPr>
                          <m:t>𝜋</m:t>
                        </m:r>
                      </m:e>
                      <m:sup>
                        <m:r>
                          <a:rPr lang="de-DE" b="0" i="1" dirty="0" smtClean="0">
                            <a:latin typeface="Cambria Math" panose="02040503050406030204" pitchFamily="18" charset="0"/>
                          </a:rPr>
                          <m:t>𝑇</m:t>
                        </m:r>
                      </m:sup>
                    </m:sSup>
                  </m:oMath>
                </a14:m>
                <a:endParaRPr lang="en-US" dirty="0">
                  <a:latin typeface="Times New Roman" panose="02020603050405020304" pitchFamily="18" charset="0"/>
                  <a:cs typeface="Times New Roman" panose="02020603050405020304" pitchFamily="18" charset="0"/>
                </a:endParaRPr>
              </a:p>
              <a:p>
                <a:pPr marL="400050" indent="-400050">
                  <a:lnSpc>
                    <a:spcPct val="110000"/>
                  </a:lnSpc>
                  <a:buAutoNum type="romanLcParenR"/>
                </a:pPr>
                <a:endParaRPr lang="en-US" dirty="0">
                  <a:latin typeface="Times New Roman" panose="02020603050405020304" pitchFamily="18" charset="0"/>
                  <a:cs typeface="Times New Roman" panose="02020603050405020304" pitchFamily="18" charset="0"/>
                </a:endParaRPr>
              </a:p>
              <a:p>
                <a:pPr marL="400050" indent="-400050">
                  <a:lnSpc>
                    <a:spcPct val="110000"/>
                  </a:lnSpc>
                  <a:buAutoNum type="romanLcParenR"/>
                </a:pPr>
                <a:r>
                  <a:rPr lang="en-US" dirty="0">
                    <a:latin typeface="Times New Roman" panose="02020603050405020304" pitchFamily="18" charset="0"/>
                    <a:cs typeface="Times New Roman" panose="02020603050405020304" pitchFamily="18" charset="0"/>
                  </a:rPr>
                  <a:t>Discretionary:	 Announcement of the CB </a:t>
                </a:r>
                <a14:m>
                  <m:oMath xmlns:m="http://schemas.openxmlformats.org/officeDocument/2006/math">
                    <m:r>
                      <a:rPr lang="el-GR" i="1" dirty="0">
                        <a:latin typeface="Cambria Math" panose="02040503050406030204" pitchFamily="18" charset="0"/>
                      </a:rPr>
                      <m:t>𝜋</m:t>
                    </m:r>
                    <m:r>
                      <a:rPr lang="de-DE" i="1" dirty="0">
                        <a:latin typeface="Cambria Math" panose="02040503050406030204" pitchFamily="18" charset="0"/>
                      </a:rPr>
                      <m:t>=0</m:t>
                    </m:r>
                  </m:oMath>
                </a14:m>
                <a:r>
                  <a:rPr lang="en-US" dirty="0">
                    <a:latin typeface="Times New Roman" panose="02020603050405020304" pitchFamily="18" charset="0"/>
                    <a:cs typeface="Times New Roman" panose="02020603050405020304" pitchFamily="18" charset="0"/>
                  </a:rPr>
                  <a:t> </a:t>
                </a:r>
                <a:r>
                  <a:rPr lang="en-US" dirty="0">
                    <a:latin typeface="Cambria Math" panose="02040503050406030204" pitchFamily="18" charset="0"/>
                    <a:ea typeface="Cambria Math" panose="020405030504060302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 public anticipates the deviation of the CB and forms rational 			expectations according to the reaction function </a:t>
                </a:r>
                <a14:m>
                  <m:oMath xmlns:m="http://schemas.openxmlformats.org/officeDocument/2006/math">
                    <m:sSup>
                      <m:sSupPr>
                        <m:ctrlPr>
                          <a:rPr lang="de-DE" i="1" dirty="0">
                            <a:latin typeface="Cambria Math" panose="02040503050406030204" pitchFamily="18" charset="0"/>
                          </a:rPr>
                        </m:ctrlPr>
                      </m:sSupPr>
                      <m:e>
                        <m:r>
                          <a:rPr lang="el-GR" i="1" dirty="0">
                            <a:latin typeface="Cambria Math" panose="02040503050406030204" pitchFamily="18" charset="0"/>
                          </a:rPr>
                          <m:t>𝜋</m:t>
                        </m:r>
                      </m:e>
                      <m:sup>
                        <m:r>
                          <a:rPr lang="de-DE" i="1" dirty="0">
                            <a:latin typeface="Cambria Math" panose="02040503050406030204" pitchFamily="18" charset="0"/>
                          </a:rPr>
                          <m:t>𝑒</m:t>
                        </m:r>
                      </m:sup>
                    </m:sSup>
                    <m:r>
                      <a:rPr lang="de-DE" i="1" dirty="0">
                        <a:latin typeface="Cambria Math" panose="02040503050406030204" pitchFamily="18" charset="0"/>
                      </a:rPr>
                      <m:t>=</m:t>
                    </m:r>
                    <m:r>
                      <a:rPr lang="el-GR" i="1" dirty="0">
                        <a:latin typeface="Cambria Math" panose="02040503050406030204" pitchFamily="18" charset="0"/>
                      </a:rPr>
                      <m:t>𝜋</m:t>
                    </m:r>
                  </m:oMath>
                </a14:m>
                <a:r>
                  <a:rPr lang="en-US" dirty="0">
                    <a:latin typeface="Times New Roman" panose="02020603050405020304" pitchFamily="18" charset="0"/>
                    <a:cs typeface="Times New Roman" panose="02020603050405020304" pitchFamily="18" charset="0"/>
                  </a:rPr>
                  <a:t> </a:t>
                </a:r>
                <a:r>
                  <a:rPr lang="en-US" dirty="0">
                    <a:latin typeface="Cambria Math" panose="02040503050406030204" pitchFamily="18" charset="0"/>
                    <a:ea typeface="Cambria Math" panose="020405030504060302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 central bank increases inflation to </a:t>
                </a:r>
                <a14:m>
                  <m:oMath xmlns:m="http://schemas.openxmlformats.org/officeDocument/2006/math">
                    <m:sSup>
                      <m:sSupPr>
                        <m:ctrlPr>
                          <a:rPr lang="de-DE" i="1" dirty="0">
                            <a:latin typeface="Cambria Math" panose="02040503050406030204" pitchFamily="18" charset="0"/>
                          </a:rPr>
                        </m:ctrlPr>
                      </m:sSupPr>
                      <m:e>
                        <m:r>
                          <a:rPr lang="el-GR" i="1" dirty="0">
                            <a:latin typeface="Cambria Math" panose="02040503050406030204" pitchFamily="18" charset="0"/>
                          </a:rPr>
                          <m:t>𝜋</m:t>
                        </m:r>
                      </m:e>
                      <m:sup>
                        <m:r>
                          <a:rPr lang="de-DE" b="0" i="1" dirty="0" smtClean="0">
                            <a:latin typeface="Cambria Math" panose="02040503050406030204" pitchFamily="18" charset="0"/>
                          </a:rPr>
                          <m:t>𝐷</m:t>
                        </m:r>
                      </m:sup>
                    </m:sSup>
                  </m:oMath>
                </a14:m>
                <a:r>
                  <a:rPr lang="en-US" dirty="0">
                    <a:latin typeface="Times New Roman" panose="02020603050405020304" pitchFamily="18" charset="0"/>
                    <a:cs typeface="Times New Roman" panose="02020603050405020304" pitchFamily="18" charset="0"/>
                  </a:rPr>
                  <a:t> according 		to the rational expectations of the public </a:t>
                </a:r>
              </a:p>
            </p:txBody>
          </p:sp>
        </mc:Choice>
        <mc:Fallback xmlns="">
          <p:sp>
            <p:nvSpPr>
              <p:cNvPr id="2" name="Rechteck 1"/>
              <p:cNvSpPr>
                <a:spLocks noRot="1" noChangeAspect="1" noMove="1" noResize="1" noEditPoints="1" noAdjustHandles="1" noChangeArrowheads="1" noChangeShapeType="1" noTextEdit="1"/>
              </p:cNvSpPr>
              <p:nvPr/>
            </p:nvSpPr>
            <p:spPr>
              <a:xfrm>
                <a:off x="-18040" y="2005205"/>
                <a:ext cx="12126735" cy="2507866"/>
              </a:xfrm>
              <a:prstGeom prst="rect">
                <a:avLst/>
              </a:prstGeom>
              <a:blipFill>
                <a:blip r:embed="rId4"/>
                <a:stretch>
                  <a:fillRect l="-302" t="-1460" r="-452" b="-316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Rechteck 6"/>
              <p:cNvSpPr/>
              <p:nvPr/>
            </p:nvSpPr>
            <p:spPr>
              <a:xfrm>
                <a:off x="-18040" y="4855448"/>
                <a:ext cx="8188960" cy="1007392"/>
              </a:xfrm>
              <a:prstGeom prst="rect">
                <a:avLst/>
              </a:prstGeom>
            </p:spPr>
            <p:txBody>
              <a:bodyPr wrap="square">
                <a:spAutoFit/>
              </a:bodyPr>
              <a:lstStyle/>
              <a:p>
                <a:pPr marL="342900" indent="-342900">
                  <a:lnSpc>
                    <a:spcPct val="110000"/>
                  </a:lnSpc>
                  <a:buFont typeface="+mj-lt"/>
                  <a:buAutoNum type="arabicParenR"/>
                </a:pPr>
                <a:r>
                  <a:rPr lang="en-US" dirty="0">
                    <a:latin typeface="Times New Roman" panose="02020603050405020304" pitchFamily="18" charset="0"/>
                    <a:cs typeface="Times New Roman" panose="02020603050405020304" pitchFamily="18" charset="0"/>
                  </a:rPr>
                  <a:t>Show formally:		</a:t>
                </a:r>
                <a14:m>
                  <m:oMath xmlns:m="http://schemas.openxmlformats.org/officeDocument/2006/math">
                    <m:sSup>
                      <m:sSupPr>
                        <m:ctrlPr>
                          <a:rPr lang="el-GR" i="1" dirty="0">
                            <a:latin typeface="Cambria Math" panose="02040503050406030204" pitchFamily="18" charset="0"/>
                          </a:rPr>
                        </m:ctrlPr>
                      </m:sSupPr>
                      <m:e>
                        <m:r>
                          <a:rPr lang="de-DE" i="1" dirty="0">
                            <a:latin typeface="Cambria Math" panose="02040503050406030204" pitchFamily="18" charset="0"/>
                          </a:rPr>
                          <m:t>𝐿</m:t>
                        </m:r>
                      </m:e>
                      <m:sup>
                        <m:r>
                          <a:rPr lang="de-DE" i="1" dirty="0">
                            <a:latin typeface="Cambria Math" panose="02040503050406030204" pitchFamily="18" charset="0"/>
                          </a:rPr>
                          <m:t>𝑇</m:t>
                        </m:r>
                      </m:sup>
                    </m:sSup>
                    <m:r>
                      <a:rPr lang="de-DE" b="0" i="1" dirty="0" smtClean="0">
                        <a:latin typeface="Cambria Math" panose="02040503050406030204" pitchFamily="18" charset="0"/>
                      </a:rPr>
                      <m:t>&lt;</m:t>
                    </m:r>
                    <m:sSup>
                      <m:sSupPr>
                        <m:ctrlPr>
                          <a:rPr lang="el-GR" i="1" dirty="0">
                            <a:latin typeface="Cambria Math" panose="02040503050406030204" pitchFamily="18" charset="0"/>
                          </a:rPr>
                        </m:ctrlPr>
                      </m:sSupPr>
                      <m:e>
                        <m:r>
                          <a:rPr lang="de-DE" i="1" dirty="0">
                            <a:latin typeface="Cambria Math" panose="02040503050406030204" pitchFamily="18" charset="0"/>
                          </a:rPr>
                          <m:t>𝐿</m:t>
                        </m:r>
                      </m:e>
                      <m:sup>
                        <m:r>
                          <a:rPr lang="de-DE" b="0" i="1" dirty="0" smtClean="0">
                            <a:latin typeface="Cambria Math" panose="02040503050406030204" pitchFamily="18" charset="0"/>
                          </a:rPr>
                          <m:t>𝐶</m:t>
                        </m:r>
                      </m:sup>
                    </m:sSup>
                    <m:r>
                      <a:rPr lang="de-DE" b="0" i="1" dirty="0" smtClean="0">
                        <a:latin typeface="Cambria Math" panose="02040503050406030204" pitchFamily="18" charset="0"/>
                      </a:rPr>
                      <m:t>&lt;</m:t>
                    </m:r>
                    <m:sSup>
                      <m:sSupPr>
                        <m:ctrlPr>
                          <a:rPr lang="el-GR" i="1" dirty="0">
                            <a:latin typeface="Cambria Math" panose="02040503050406030204" pitchFamily="18" charset="0"/>
                          </a:rPr>
                        </m:ctrlPr>
                      </m:sSupPr>
                      <m:e>
                        <m:r>
                          <a:rPr lang="de-DE" i="1" dirty="0">
                            <a:latin typeface="Cambria Math" panose="02040503050406030204" pitchFamily="18" charset="0"/>
                          </a:rPr>
                          <m:t>𝐿</m:t>
                        </m:r>
                      </m:e>
                      <m:sup>
                        <m:r>
                          <a:rPr lang="de-DE" b="0" i="1" dirty="0" smtClean="0">
                            <a:latin typeface="Cambria Math" panose="02040503050406030204" pitchFamily="18" charset="0"/>
                          </a:rPr>
                          <m:t>𝐷</m:t>
                        </m:r>
                      </m:sup>
                    </m:sSup>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l-GR" i="1" dirty="0">
                            <a:latin typeface="Cambria Math" panose="02040503050406030204" pitchFamily="18" charset="0"/>
                          </a:rPr>
                        </m:ctrlPr>
                      </m:sSupPr>
                      <m:e>
                        <m:r>
                          <a:rPr lang="el-GR" i="1" dirty="0">
                            <a:latin typeface="Cambria Math" panose="02040503050406030204" pitchFamily="18" charset="0"/>
                          </a:rPr>
                          <m:t>𝜋</m:t>
                        </m:r>
                      </m:e>
                      <m:sup>
                        <m:r>
                          <a:rPr lang="de-DE" i="1" dirty="0">
                            <a:latin typeface="Cambria Math" panose="02040503050406030204" pitchFamily="18" charset="0"/>
                          </a:rPr>
                          <m:t>𝐶</m:t>
                        </m:r>
                      </m:sup>
                    </m:sSup>
                    <m:r>
                      <a:rPr lang="de-DE" i="1" dirty="0">
                        <a:latin typeface="Cambria Math" panose="02040503050406030204" pitchFamily="18" charset="0"/>
                      </a:rPr>
                      <m:t>&lt;</m:t>
                    </m:r>
                    <m:sSup>
                      <m:sSupPr>
                        <m:ctrlPr>
                          <a:rPr lang="el-GR" i="1" dirty="0">
                            <a:latin typeface="Cambria Math" panose="02040503050406030204" pitchFamily="18" charset="0"/>
                          </a:rPr>
                        </m:ctrlPr>
                      </m:sSupPr>
                      <m:e>
                        <m:r>
                          <a:rPr lang="el-GR" i="1" dirty="0">
                            <a:latin typeface="Cambria Math" panose="02040503050406030204" pitchFamily="18" charset="0"/>
                          </a:rPr>
                          <m:t>𝜋</m:t>
                        </m:r>
                      </m:e>
                      <m:sup>
                        <m:r>
                          <a:rPr lang="de-DE" i="1" dirty="0">
                            <a:latin typeface="Cambria Math" panose="02040503050406030204" pitchFamily="18" charset="0"/>
                          </a:rPr>
                          <m:t>𝑇</m:t>
                        </m:r>
                      </m:sup>
                    </m:sSup>
                    <m:r>
                      <a:rPr lang="de-DE" i="1" dirty="0">
                        <a:latin typeface="Cambria Math" panose="02040503050406030204" pitchFamily="18" charset="0"/>
                      </a:rPr>
                      <m:t>&lt;</m:t>
                    </m:r>
                    <m:sSup>
                      <m:sSupPr>
                        <m:ctrlPr>
                          <a:rPr lang="el-GR" i="1" dirty="0">
                            <a:latin typeface="Cambria Math" panose="02040503050406030204" pitchFamily="18" charset="0"/>
                          </a:rPr>
                        </m:ctrlPr>
                      </m:sSupPr>
                      <m:e>
                        <m:r>
                          <a:rPr lang="el-GR" i="1" dirty="0">
                            <a:latin typeface="Cambria Math" panose="02040503050406030204" pitchFamily="18" charset="0"/>
                          </a:rPr>
                          <m:t>𝜋</m:t>
                        </m:r>
                      </m:e>
                      <m:sup>
                        <m:r>
                          <a:rPr lang="de-DE" i="1" dirty="0">
                            <a:latin typeface="Cambria Math" panose="02040503050406030204" pitchFamily="18" charset="0"/>
                          </a:rPr>
                          <m:t>𝐷</m:t>
                        </m:r>
                      </m:sup>
                    </m:sSup>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l-GR" i="1" dirty="0">
                            <a:latin typeface="Cambria Math" panose="02040503050406030204" pitchFamily="18" charset="0"/>
                          </a:rPr>
                        </m:ctrlPr>
                      </m:sSupPr>
                      <m:e>
                        <m:r>
                          <a:rPr lang="de-DE" b="0" i="1" dirty="0" smtClean="0">
                            <a:latin typeface="Cambria Math" panose="02040503050406030204" pitchFamily="18" charset="0"/>
                          </a:rPr>
                          <m:t>𝑦</m:t>
                        </m:r>
                      </m:e>
                      <m:sup>
                        <m:r>
                          <a:rPr lang="de-DE" i="1" dirty="0">
                            <a:latin typeface="Cambria Math" panose="02040503050406030204" pitchFamily="18" charset="0"/>
                          </a:rPr>
                          <m:t>𝐶</m:t>
                        </m:r>
                      </m:sup>
                    </m:sSup>
                    <m:r>
                      <a:rPr lang="de-DE" b="0" i="1" dirty="0" smtClean="0">
                        <a:latin typeface="Cambria Math" panose="02040503050406030204" pitchFamily="18" charset="0"/>
                      </a:rPr>
                      <m:t>=</m:t>
                    </m:r>
                    <m:sSup>
                      <m:sSupPr>
                        <m:ctrlPr>
                          <a:rPr lang="el-GR" i="1" dirty="0">
                            <a:latin typeface="Cambria Math" panose="02040503050406030204" pitchFamily="18" charset="0"/>
                          </a:rPr>
                        </m:ctrlPr>
                      </m:sSupPr>
                      <m:e>
                        <m:r>
                          <a:rPr lang="de-DE" b="0" i="1" dirty="0" smtClean="0">
                            <a:latin typeface="Cambria Math" panose="02040503050406030204" pitchFamily="18" charset="0"/>
                          </a:rPr>
                          <m:t>𝑦</m:t>
                        </m:r>
                      </m:e>
                      <m:sup>
                        <m:r>
                          <a:rPr lang="de-DE" b="0" i="1" dirty="0" smtClean="0">
                            <a:latin typeface="Cambria Math" panose="02040503050406030204" pitchFamily="18" charset="0"/>
                          </a:rPr>
                          <m:t>𝐷</m:t>
                        </m:r>
                      </m:sup>
                    </m:sSup>
                    <m:r>
                      <a:rPr lang="de-DE" i="1" dirty="0">
                        <a:latin typeface="Cambria Math" panose="02040503050406030204" pitchFamily="18" charset="0"/>
                      </a:rPr>
                      <m:t>&lt;</m:t>
                    </m:r>
                    <m:sSup>
                      <m:sSupPr>
                        <m:ctrlPr>
                          <a:rPr lang="el-GR" i="1" dirty="0">
                            <a:latin typeface="Cambria Math" panose="02040503050406030204" pitchFamily="18" charset="0"/>
                          </a:rPr>
                        </m:ctrlPr>
                      </m:sSupPr>
                      <m:e>
                        <m:r>
                          <a:rPr lang="de-DE" b="0" i="1" dirty="0" smtClean="0">
                            <a:latin typeface="Cambria Math" panose="02040503050406030204" pitchFamily="18" charset="0"/>
                          </a:rPr>
                          <m:t>𝑦</m:t>
                        </m:r>
                      </m:e>
                      <m:sup>
                        <m:r>
                          <a:rPr lang="de-DE" b="0" i="1" dirty="0" smtClean="0">
                            <a:latin typeface="Cambria Math" panose="02040503050406030204" pitchFamily="18" charset="0"/>
                          </a:rPr>
                          <m:t>𝑇</m:t>
                        </m:r>
                      </m:sup>
                    </m:sSup>
                  </m:oMath>
                </a14:m>
                <a:endParaRPr lang="en-US" dirty="0">
                  <a:latin typeface="Times New Roman" panose="02020603050405020304" pitchFamily="18" charset="0"/>
                  <a:cs typeface="Times New Roman" panose="02020603050405020304" pitchFamily="18" charset="0"/>
                </a:endParaRPr>
              </a:p>
              <a:p>
                <a:pPr marL="342900" indent="-342900">
                  <a:lnSpc>
                    <a:spcPct val="110000"/>
                  </a:lnSpc>
                  <a:buFont typeface="+mj-lt"/>
                  <a:buAutoNum type="arabicParenR"/>
                </a:pPr>
                <a:endParaRPr lang="en-US" dirty="0">
                  <a:latin typeface="Times New Roman" panose="02020603050405020304" pitchFamily="18" charset="0"/>
                  <a:cs typeface="Times New Roman" panose="02020603050405020304" pitchFamily="18" charset="0"/>
                </a:endParaRPr>
              </a:p>
              <a:p>
                <a:pPr marL="342900" indent="-342900">
                  <a:lnSpc>
                    <a:spcPct val="110000"/>
                  </a:lnSpc>
                  <a:buFont typeface="+mj-lt"/>
                  <a:buAutoNum type="arabicParenR"/>
                </a:pPr>
                <a:r>
                  <a:rPr lang="en-US" dirty="0">
                    <a:latin typeface="Times New Roman" panose="02020603050405020304" pitchFamily="18" charset="0"/>
                    <a:cs typeface="Times New Roman" panose="02020603050405020304" pitchFamily="18" charset="0"/>
                  </a:rPr>
                  <a:t>Find other examples of time inconsistency in economic policy</a:t>
                </a:r>
              </a:p>
            </p:txBody>
          </p:sp>
        </mc:Choice>
        <mc:Fallback xmlns="">
          <p:sp>
            <p:nvSpPr>
              <p:cNvPr id="7" name="Rechteck 6"/>
              <p:cNvSpPr>
                <a:spLocks noRot="1" noChangeAspect="1" noMove="1" noResize="1" noEditPoints="1" noAdjustHandles="1" noChangeArrowheads="1" noChangeShapeType="1" noTextEdit="1"/>
              </p:cNvSpPr>
              <p:nvPr/>
            </p:nvSpPr>
            <p:spPr>
              <a:xfrm>
                <a:off x="-18040" y="4855448"/>
                <a:ext cx="8188960" cy="1007392"/>
              </a:xfrm>
              <a:prstGeom prst="rect">
                <a:avLst/>
              </a:prstGeom>
              <a:blipFill>
                <a:blip r:embed="rId5"/>
                <a:stretch>
                  <a:fillRect l="-447" t="-2410" b="-6024"/>
                </a:stretch>
              </a:blipFill>
            </p:spPr>
            <p:txBody>
              <a:bodyPr/>
              <a:lstStyle/>
              <a:p>
                <a:r>
                  <a:rPr lang="de-DE">
                    <a:noFill/>
                  </a:rPr>
                  <a:t> </a:t>
                </a:r>
              </a:p>
            </p:txBody>
          </p:sp>
        </mc:Fallback>
      </mc:AlternateContent>
      <p:sp>
        <p:nvSpPr>
          <p:cNvPr id="6" name="Rechteck 5">
            <a:extLst>
              <a:ext uri="{FF2B5EF4-FFF2-40B4-BE49-F238E27FC236}">
                <a16:creationId xmlns:a16="http://schemas.microsoft.com/office/drawing/2014/main" id="{B5B7F653-8239-404A-BF9F-DD2EDD4BEA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6">
            <p14:nvContentPartPr>
              <p14:cNvPr id="290" name="Freihand 289">
                <a:extLst>
                  <a:ext uri="{FF2B5EF4-FFF2-40B4-BE49-F238E27FC236}">
                    <a16:creationId xmlns:a16="http://schemas.microsoft.com/office/drawing/2014/main" id="{51214545-F343-4022-A0B1-8B6252A05DC2}"/>
                  </a:ext>
                </a:extLst>
              </p14:cNvPr>
              <p14:cNvContentPartPr/>
              <p14:nvPr/>
            </p14:nvContentPartPr>
            <p14:xfrm>
              <a:off x="189213" y="120320"/>
              <a:ext cx="11850840" cy="5310000"/>
            </p14:xfrm>
          </p:contentPart>
        </mc:Choice>
        <mc:Fallback xmlns="">
          <p:pic>
            <p:nvPicPr>
              <p:cNvPr id="290" name="Freihand 289">
                <a:extLst>
                  <a:ext uri="{FF2B5EF4-FFF2-40B4-BE49-F238E27FC236}">
                    <a16:creationId xmlns:a16="http://schemas.microsoft.com/office/drawing/2014/main" id="{51214545-F343-4022-A0B1-8B6252A05DC2}"/>
                  </a:ext>
                </a:extLst>
              </p:cNvPr>
              <p:cNvPicPr/>
              <p:nvPr/>
            </p:nvPicPr>
            <p:blipFill>
              <a:blip r:embed="rId7"/>
              <a:stretch>
                <a:fillRect/>
              </a:stretch>
            </p:blipFill>
            <p:spPr>
              <a:xfrm>
                <a:off x="184893" y="116000"/>
                <a:ext cx="11859480" cy="5318639"/>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7590888E-A6BB-4ADC-A380-B4A2EA56ECBD}"/>
                  </a:ext>
                </a:extLst>
              </p14:cNvPr>
              <p14:cNvContentPartPr/>
              <p14:nvPr/>
            </p14:nvContentPartPr>
            <p14:xfrm>
              <a:off x="3517053" y="1949120"/>
              <a:ext cx="828360" cy="557280"/>
            </p14:xfrm>
          </p:contentPart>
        </mc:Choice>
        <mc:Fallback>
          <p:pic>
            <p:nvPicPr>
              <p:cNvPr id="8" name="Freihand 7">
                <a:extLst>
                  <a:ext uri="{FF2B5EF4-FFF2-40B4-BE49-F238E27FC236}">
                    <a16:creationId xmlns:a16="http://schemas.microsoft.com/office/drawing/2014/main" id="{7590888E-A6BB-4ADC-A380-B4A2EA56ECBD}"/>
                  </a:ext>
                </a:extLst>
              </p:cNvPr>
              <p:cNvPicPr/>
              <p:nvPr/>
            </p:nvPicPr>
            <p:blipFill>
              <a:blip r:embed="rId9"/>
              <a:stretch>
                <a:fillRect/>
              </a:stretch>
            </p:blipFill>
            <p:spPr>
              <a:xfrm>
                <a:off x="3512733" y="1944800"/>
                <a:ext cx="837000" cy="565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Freihand 11">
                <a:extLst>
                  <a:ext uri="{FF2B5EF4-FFF2-40B4-BE49-F238E27FC236}">
                    <a16:creationId xmlns:a16="http://schemas.microsoft.com/office/drawing/2014/main" id="{F5794F7C-06C9-44BE-84BE-5A5024DCE050}"/>
                  </a:ext>
                </a:extLst>
              </p14:cNvPr>
              <p14:cNvContentPartPr/>
              <p14:nvPr/>
            </p14:nvContentPartPr>
            <p14:xfrm>
              <a:off x="7098333" y="1927160"/>
              <a:ext cx="2486160" cy="538560"/>
            </p14:xfrm>
          </p:contentPart>
        </mc:Choice>
        <mc:Fallback>
          <p:pic>
            <p:nvPicPr>
              <p:cNvPr id="12" name="Freihand 11">
                <a:extLst>
                  <a:ext uri="{FF2B5EF4-FFF2-40B4-BE49-F238E27FC236}">
                    <a16:creationId xmlns:a16="http://schemas.microsoft.com/office/drawing/2014/main" id="{F5794F7C-06C9-44BE-84BE-5A5024DCE050}"/>
                  </a:ext>
                </a:extLst>
              </p:cNvPr>
              <p:cNvPicPr/>
              <p:nvPr/>
            </p:nvPicPr>
            <p:blipFill>
              <a:blip r:embed="rId11"/>
              <a:stretch>
                <a:fillRect/>
              </a:stretch>
            </p:blipFill>
            <p:spPr>
              <a:xfrm>
                <a:off x="7094013" y="1922840"/>
                <a:ext cx="2494800" cy="547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Freihand 13">
                <a:extLst>
                  <a:ext uri="{FF2B5EF4-FFF2-40B4-BE49-F238E27FC236}">
                    <a16:creationId xmlns:a16="http://schemas.microsoft.com/office/drawing/2014/main" id="{64BCCC06-4556-4D70-9E99-7CD480216DA1}"/>
                  </a:ext>
                </a:extLst>
              </p14:cNvPr>
              <p14:cNvContentPartPr/>
              <p14:nvPr/>
            </p14:nvContentPartPr>
            <p14:xfrm>
              <a:off x="9372813" y="2981600"/>
              <a:ext cx="1221840" cy="63000"/>
            </p14:xfrm>
          </p:contentPart>
        </mc:Choice>
        <mc:Fallback>
          <p:pic>
            <p:nvPicPr>
              <p:cNvPr id="14" name="Freihand 13">
                <a:extLst>
                  <a:ext uri="{FF2B5EF4-FFF2-40B4-BE49-F238E27FC236}">
                    <a16:creationId xmlns:a16="http://schemas.microsoft.com/office/drawing/2014/main" id="{64BCCC06-4556-4D70-9E99-7CD480216DA1}"/>
                  </a:ext>
                </a:extLst>
              </p:cNvPr>
              <p:cNvPicPr/>
              <p:nvPr/>
            </p:nvPicPr>
            <p:blipFill>
              <a:blip r:embed="rId13"/>
              <a:stretch>
                <a:fillRect/>
              </a:stretch>
            </p:blipFill>
            <p:spPr>
              <a:xfrm>
                <a:off x="9368493" y="2977280"/>
                <a:ext cx="12304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8" name="Freihand 17">
                <a:extLst>
                  <a:ext uri="{FF2B5EF4-FFF2-40B4-BE49-F238E27FC236}">
                    <a16:creationId xmlns:a16="http://schemas.microsoft.com/office/drawing/2014/main" id="{592BD8F0-4393-4A50-B16D-5BC0806FF41C}"/>
                  </a:ext>
                </a:extLst>
              </p14:cNvPr>
              <p14:cNvContentPartPr/>
              <p14:nvPr/>
            </p14:nvContentPartPr>
            <p14:xfrm>
              <a:off x="6197973" y="3845960"/>
              <a:ext cx="804240" cy="394200"/>
            </p14:xfrm>
          </p:contentPart>
        </mc:Choice>
        <mc:Fallback>
          <p:pic>
            <p:nvPicPr>
              <p:cNvPr id="18" name="Freihand 17">
                <a:extLst>
                  <a:ext uri="{FF2B5EF4-FFF2-40B4-BE49-F238E27FC236}">
                    <a16:creationId xmlns:a16="http://schemas.microsoft.com/office/drawing/2014/main" id="{592BD8F0-4393-4A50-B16D-5BC0806FF41C}"/>
                  </a:ext>
                </a:extLst>
              </p:cNvPr>
              <p:cNvPicPr/>
              <p:nvPr/>
            </p:nvPicPr>
            <p:blipFill>
              <a:blip r:embed="rId15"/>
              <a:stretch>
                <a:fillRect/>
              </a:stretch>
            </p:blipFill>
            <p:spPr>
              <a:xfrm>
                <a:off x="6193653" y="3841640"/>
                <a:ext cx="812880" cy="402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9" name="Freihand 18">
                <a:extLst>
                  <a:ext uri="{FF2B5EF4-FFF2-40B4-BE49-F238E27FC236}">
                    <a16:creationId xmlns:a16="http://schemas.microsoft.com/office/drawing/2014/main" id="{53994956-1E33-4E82-A1B0-7195807C3312}"/>
                  </a:ext>
                </a:extLst>
              </p14:cNvPr>
              <p14:cNvContentPartPr/>
              <p14:nvPr/>
            </p14:nvContentPartPr>
            <p14:xfrm>
              <a:off x="10642533" y="3847040"/>
              <a:ext cx="396000" cy="378000"/>
            </p14:xfrm>
          </p:contentPart>
        </mc:Choice>
        <mc:Fallback>
          <p:pic>
            <p:nvPicPr>
              <p:cNvPr id="19" name="Freihand 18">
                <a:extLst>
                  <a:ext uri="{FF2B5EF4-FFF2-40B4-BE49-F238E27FC236}">
                    <a16:creationId xmlns:a16="http://schemas.microsoft.com/office/drawing/2014/main" id="{53994956-1E33-4E82-A1B0-7195807C3312}"/>
                  </a:ext>
                </a:extLst>
              </p:cNvPr>
              <p:cNvPicPr/>
              <p:nvPr/>
            </p:nvPicPr>
            <p:blipFill>
              <a:blip r:embed="rId17"/>
              <a:stretch>
                <a:fillRect/>
              </a:stretch>
            </p:blipFill>
            <p:spPr>
              <a:xfrm>
                <a:off x="10638213" y="3842720"/>
                <a:ext cx="404640" cy="386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0" name="Freihand 19">
                <a:extLst>
                  <a:ext uri="{FF2B5EF4-FFF2-40B4-BE49-F238E27FC236}">
                    <a16:creationId xmlns:a16="http://schemas.microsoft.com/office/drawing/2014/main" id="{44E43C36-672E-498D-B6F0-F3E51871C0D1}"/>
                  </a:ext>
                </a:extLst>
              </p14:cNvPr>
              <p14:cNvContentPartPr/>
              <p14:nvPr/>
            </p14:nvContentPartPr>
            <p14:xfrm>
              <a:off x="11041413" y="4305320"/>
              <a:ext cx="581040" cy="34200"/>
            </p14:xfrm>
          </p:contentPart>
        </mc:Choice>
        <mc:Fallback>
          <p:pic>
            <p:nvPicPr>
              <p:cNvPr id="20" name="Freihand 19">
                <a:extLst>
                  <a:ext uri="{FF2B5EF4-FFF2-40B4-BE49-F238E27FC236}">
                    <a16:creationId xmlns:a16="http://schemas.microsoft.com/office/drawing/2014/main" id="{44E43C36-672E-498D-B6F0-F3E51871C0D1}"/>
                  </a:ext>
                </a:extLst>
              </p:cNvPr>
              <p:cNvPicPr/>
              <p:nvPr/>
            </p:nvPicPr>
            <p:blipFill>
              <a:blip r:embed="rId19"/>
              <a:stretch>
                <a:fillRect/>
              </a:stretch>
            </p:blipFill>
            <p:spPr>
              <a:xfrm>
                <a:off x="11037093" y="4301000"/>
                <a:ext cx="5896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1" name="Freihand 30">
                <a:extLst>
                  <a:ext uri="{FF2B5EF4-FFF2-40B4-BE49-F238E27FC236}">
                    <a16:creationId xmlns:a16="http://schemas.microsoft.com/office/drawing/2014/main" id="{6EE8880F-BF60-4FDE-BA5D-EC8BC8B23755}"/>
                  </a:ext>
                </a:extLst>
              </p14:cNvPr>
              <p14:cNvContentPartPr/>
              <p14:nvPr/>
            </p14:nvContentPartPr>
            <p14:xfrm>
              <a:off x="3962013" y="81440"/>
              <a:ext cx="4209480" cy="448560"/>
            </p14:xfrm>
          </p:contentPart>
        </mc:Choice>
        <mc:Fallback>
          <p:pic>
            <p:nvPicPr>
              <p:cNvPr id="31" name="Freihand 30">
                <a:extLst>
                  <a:ext uri="{FF2B5EF4-FFF2-40B4-BE49-F238E27FC236}">
                    <a16:creationId xmlns:a16="http://schemas.microsoft.com/office/drawing/2014/main" id="{6EE8880F-BF60-4FDE-BA5D-EC8BC8B23755}"/>
                  </a:ext>
                </a:extLst>
              </p:cNvPr>
              <p:cNvPicPr/>
              <p:nvPr/>
            </p:nvPicPr>
            <p:blipFill>
              <a:blip r:embed="rId21"/>
              <a:stretch>
                <a:fillRect/>
              </a:stretch>
            </p:blipFill>
            <p:spPr>
              <a:xfrm>
                <a:off x="3957693" y="77120"/>
                <a:ext cx="4218120" cy="457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5" name="Freihand 34">
                <a:extLst>
                  <a:ext uri="{FF2B5EF4-FFF2-40B4-BE49-F238E27FC236}">
                    <a16:creationId xmlns:a16="http://schemas.microsoft.com/office/drawing/2014/main" id="{57CBC1CB-2F45-4653-8E51-1BBC42E7B18E}"/>
                  </a:ext>
                </a:extLst>
              </p14:cNvPr>
              <p14:cNvContentPartPr/>
              <p14:nvPr/>
            </p14:nvContentPartPr>
            <p14:xfrm>
              <a:off x="371013" y="2832200"/>
              <a:ext cx="4606560" cy="2519640"/>
            </p14:xfrm>
          </p:contentPart>
        </mc:Choice>
        <mc:Fallback>
          <p:pic>
            <p:nvPicPr>
              <p:cNvPr id="35" name="Freihand 34">
                <a:extLst>
                  <a:ext uri="{FF2B5EF4-FFF2-40B4-BE49-F238E27FC236}">
                    <a16:creationId xmlns:a16="http://schemas.microsoft.com/office/drawing/2014/main" id="{57CBC1CB-2F45-4653-8E51-1BBC42E7B18E}"/>
                  </a:ext>
                </a:extLst>
              </p:cNvPr>
              <p:cNvPicPr/>
              <p:nvPr/>
            </p:nvPicPr>
            <p:blipFill>
              <a:blip r:embed="rId23"/>
              <a:stretch>
                <a:fillRect/>
              </a:stretch>
            </p:blipFill>
            <p:spPr>
              <a:xfrm>
                <a:off x="366693" y="2827880"/>
                <a:ext cx="4615200" cy="2528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9" name="Freihand 38">
                <a:extLst>
                  <a:ext uri="{FF2B5EF4-FFF2-40B4-BE49-F238E27FC236}">
                    <a16:creationId xmlns:a16="http://schemas.microsoft.com/office/drawing/2014/main" id="{CEFC0655-590B-45B8-B927-AF8603D640F7}"/>
                  </a:ext>
                </a:extLst>
              </p14:cNvPr>
              <p14:cNvContentPartPr/>
              <p14:nvPr/>
            </p14:nvContentPartPr>
            <p14:xfrm>
              <a:off x="2478093" y="996920"/>
              <a:ext cx="601200" cy="617400"/>
            </p14:xfrm>
          </p:contentPart>
        </mc:Choice>
        <mc:Fallback>
          <p:pic>
            <p:nvPicPr>
              <p:cNvPr id="39" name="Freihand 38">
                <a:extLst>
                  <a:ext uri="{FF2B5EF4-FFF2-40B4-BE49-F238E27FC236}">
                    <a16:creationId xmlns:a16="http://schemas.microsoft.com/office/drawing/2014/main" id="{CEFC0655-590B-45B8-B927-AF8603D640F7}"/>
                  </a:ext>
                </a:extLst>
              </p:cNvPr>
              <p:cNvPicPr/>
              <p:nvPr/>
            </p:nvPicPr>
            <p:blipFill>
              <a:blip r:embed="rId25"/>
              <a:stretch>
                <a:fillRect/>
              </a:stretch>
            </p:blipFill>
            <p:spPr>
              <a:xfrm>
                <a:off x="2473773" y="992600"/>
                <a:ext cx="609840" cy="626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2" name="Freihand 41">
                <a:extLst>
                  <a:ext uri="{FF2B5EF4-FFF2-40B4-BE49-F238E27FC236}">
                    <a16:creationId xmlns:a16="http://schemas.microsoft.com/office/drawing/2014/main" id="{F780551A-2FE4-4A3C-8AD2-CBF67CDBD2C9}"/>
                  </a:ext>
                </a:extLst>
              </p14:cNvPr>
              <p14:cNvContentPartPr/>
              <p14:nvPr/>
            </p14:nvContentPartPr>
            <p14:xfrm>
              <a:off x="7243413" y="1095560"/>
              <a:ext cx="708480" cy="552960"/>
            </p14:xfrm>
          </p:contentPart>
        </mc:Choice>
        <mc:Fallback>
          <p:pic>
            <p:nvPicPr>
              <p:cNvPr id="42" name="Freihand 41">
                <a:extLst>
                  <a:ext uri="{FF2B5EF4-FFF2-40B4-BE49-F238E27FC236}">
                    <a16:creationId xmlns:a16="http://schemas.microsoft.com/office/drawing/2014/main" id="{F780551A-2FE4-4A3C-8AD2-CBF67CDBD2C9}"/>
                  </a:ext>
                </a:extLst>
              </p:cNvPr>
              <p:cNvPicPr/>
              <p:nvPr/>
            </p:nvPicPr>
            <p:blipFill>
              <a:blip r:embed="rId27"/>
              <a:stretch>
                <a:fillRect/>
              </a:stretch>
            </p:blipFill>
            <p:spPr>
              <a:xfrm>
                <a:off x="7239093" y="1091240"/>
                <a:ext cx="717120" cy="561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5" name="Freihand 44">
                <a:extLst>
                  <a:ext uri="{FF2B5EF4-FFF2-40B4-BE49-F238E27FC236}">
                    <a16:creationId xmlns:a16="http://schemas.microsoft.com/office/drawing/2014/main" id="{4E7E544E-B298-4648-82F0-CF70054469DB}"/>
                  </a:ext>
                </a:extLst>
              </p14:cNvPr>
              <p14:cNvContentPartPr/>
              <p14:nvPr/>
            </p14:nvContentPartPr>
            <p14:xfrm>
              <a:off x="6047853" y="1064600"/>
              <a:ext cx="143280" cy="504360"/>
            </p14:xfrm>
          </p:contentPart>
        </mc:Choice>
        <mc:Fallback>
          <p:pic>
            <p:nvPicPr>
              <p:cNvPr id="45" name="Freihand 44">
                <a:extLst>
                  <a:ext uri="{FF2B5EF4-FFF2-40B4-BE49-F238E27FC236}">
                    <a16:creationId xmlns:a16="http://schemas.microsoft.com/office/drawing/2014/main" id="{4E7E544E-B298-4648-82F0-CF70054469DB}"/>
                  </a:ext>
                </a:extLst>
              </p:cNvPr>
              <p:cNvPicPr/>
              <p:nvPr/>
            </p:nvPicPr>
            <p:blipFill>
              <a:blip r:embed="rId29"/>
              <a:stretch>
                <a:fillRect/>
              </a:stretch>
            </p:blipFill>
            <p:spPr>
              <a:xfrm>
                <a:off x="6043533" y="1060283"/>
                <a:ext cx="151920" cy="512994"/>
              </a:xfrm>
              <a:prstGeom prst="rect">
                <a:avLst/>
              </a:prstGeom>
            </p:spPr>
          </p:pic>
        </mc:Fallback>
      </mc:AlternateContent>
    </p:spTree>
    <p:extLst>
      <p:ext uri="{BB962C8B-B14F-4D97-AF65-F5344CB8AC3E}">
        <p14:creationId xmlns:p14="http://schemas.microsoft.com/office/powerpoint/2010/main" val="2543349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03512" y="16184"/>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 Problem – Calculation </a:t>
            </a:r>
          </a:p>
          <a:p>
            <a:endParaRPr lang="en-US" sz="3266" dirty="0">
              <a:solidFill>
                <a:sysClr val="windowText" lastClr="000000"/>
              </a:solidFill>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78" name="Freihand 177">
                <a:extLst>
                  <a:ext uri="{FF2B5EF4-FFF2-40B4-BE49-F238E27FC236}">
                    <a16:creationId xmlns:a16="http://schemas.microsoft.com/office/drawing/2014/main" id="{C2151DB2-5FB9-4730-8913-CD836BB22F60}"/>
                  </a:ext>
                </a:extLst>
              </p14:cNvPr>
              <p14:cNvContentPartPr/>
              <p14:nvPr/>
            </p14:nvContentPartPr>
            <p14:xfrm>
              <a:off x="10985973" y="613347"/>
              <a:ext cx="117360" cy="205200"/>
            </p14:xfrm>
          </p:contentPart>
        </mc:Choice>
        <mc:Fallback xmlns="">
          <p:pic>
            <p:nvPicPr>
              <p:cNvPr id="178" name="Freihand 177">
                <a:extLst>
                  <a:ext uri="{FF2B5EF4-FFF2-40B4-BE49-F238E27FC236}">
                    <a16:creationId xmlns:a16="http://schemas.microsoft.com/office/drawing/2014/main" id="{C2151DB2-5FB9-4730-8913-CD836BB22F60}"/>
                  </a:ext>
                </a:extLst>
              </p:cNvPr>
              <p:cNvPicPr/>
              <p:nvPr/>
            </p:nvPicPr>
            <p:blipFill>
              <a:blip r:embed="rId4"/>
              <a:stretch>
                <a:fillRect/>
              </a:stretch>
            </p:blipFill>
            <p:spPr>
              <a:xfrm>
                <a:off x="10981653" y="609027"/>
                <a:ext cx="1260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9" name="Freihand 178">
                <a:extLst>
                  <a:ext uri="{FF2B5EF4-FFF2-40B4-BE49-F238E27FC236}">
                    <a16:creationId xmlns:a16="http://schemas.microsoft.com/office/drawing/2014/main" id="{3C4B1DE6-A4E3-45BF-B82A-2C1D9C17BBDA}"/>
                  </a:ext>
                </a:extLst>
              </p14:cNvPr>
              <p14:cNvContentPartPr/>
              <p14:nvPr/>
            </p14:nvContentPartPr>
            <p14:xfrm>
              <a:off x="11277573" y="561867"/>
              <a:ext cx="66960" cy="203040"/>
            </p14:xfrm>
          </p:contentPart>
        </mc:Choice>
        <mc:Fallback xmlns="">
          <p:pic>
            <p:nvPicPr>
              <p:cNvPr id="179" name="Freihand 178">
                <a:extLst>
                  <a:ext uri="{FF2B5EF4-FFF2-40B4-BE49-F238E27FC236}">
                    <a16:creationId xmlns:a16="http://schemas.microsoft.com/office/drawing/2014/main" id="{3C4B1DE6-A4E3-45BF-B82A-2C1D9C17BBDA}"/>
                  </a:ext>
                </a:extLst>
              </p:cNvPr>
              <p:cNvPicPr/>
              <p:nvPr/>
            </p:nvPicPr>
            <p:blipFill>
              <a:blip r:embed="rId6"/>
              <a:stretch>
                <a:fillRect/>
              </a:stretch>
            </p:blipFill>
            <p:spPr>
              <a:xfrm>
                <a:off x="11273253" y="557547"/>
                <a:ext cx="756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5" name="Freihand 184">
                <a:extLst>
                  <a:ext uri="{FF2B5EF4-FFF2-40B4-BE49-F238E27FC236}">
                    <a16:creationId xmlns:a16="http://schemas.microsoft.com/office/drawing/2014/main" id="{C5C7EFBB-AA65-4F06-998D-9B194755DF33}"/>
                  </a:ext>
                </a:extLst>
              </p14:cNvPr>
              <p14:cNvContentPartPr/>
              <p14:nvPr/>
            </p14:nvContentPartPr>
            <p14:xfrm>
              <a:off x="11447853" y="463227"/>
              <a:ext cx="266400" cy="346680"/>
            </p14:xfrm>
          </p:contentPart>
        </mc:Choice>
        <mc:Fallback xmlns="">
          <p:pic>
            <p:nvPicPr>
              <p:cNvPr id="185" name="Freihand 184">
                <a:extLst>
                  <a:ext uri="{FF2B5EF4-FFF2-40B4-BE49-F238E27FC236}">
                    <a16:creationId xmlns:a16="http://schemas.microsoft.com/office/drawing/2014/main" id="{C5C7EFBB-AA65-4F06-998D-9B194755DF33}"/>
                  </a:ext>
                </a:extLst>
              </p:cNvPr>
              <p:cNvPicPr/>
              <p:nvPr/>
            </p:nvPicPr>
            <p:blipFill>
              <a:blip r:embed="rId8"/>
              <a:stretch>
                <a:fillRect/>
              </a:stretch>
            </p:blipFill>
            <p:spPr>
              <a:xfrm>
                <a:off x="11443539" y="458907"/>
                <a:ext cx="275028"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7" name="Freihand 276">
                <a:extLst>
                  <a:ext uri="{FF2B5EF4-FFF2-40B4-BE49-F238E27FC236}">
                    <a16:creationId xmlns:a16="http://schemas.microsoft.com/office/drawing/2014/main" id="{402FD827-CF65-4841-8DD3-1AA162AA9154}"/>
                  </a:ext>
                </a:extLst>
              </p14:cNvPr>
              <p14:cNvContentPartPr/>
              <p14:nvPr/>
            </p14:nvContentPartPr>
            <p14:xfrm>
              <a:off x="11227893" y="168747"/>
              <a:ext cx="132120" cy="9360"/>
            </p14:xfrm>
          </p:contentPart>
        </mc:Choice>
        <mc:Fallback xmlns="">
          <p:pic>
            <p:nvPicPr>
              <p:cNvPr id="277" name="Freihand 276">
                <a:extLst>
                  <a:ext uri="{FF2B5EF4-FFF2-40B4-BE49-F238E27FC236}">
                    <a16:creationId xmlns:a16="http://schemas.microsoft.com/office/drawing/2014/main" id="{402FD827-CF65-4841-8DD3-1AA162AA9154}"/>
                  </a:ext>
                </a:extLst>
              </p:cNvPr>
              <p:cNvPicPr/>
              <p:nvPr/>
            </p:nvPicPr>
            <p:blipFill>
              <a:blip r:embed="rId10"/>
              <a:stretch>
                <a:fillRect/>
              </a:stretch>
            </p:blipFill>
            <p:spPr>
              <a:xfrm>
                <a:off x="11223573" y="164427"/>
                <a:ext cx="140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78" name="Freihand 277">
                <a:extLst>
                  <a:ext uri="{FF2B5EF4-FFF2-40B4-BE49-F238E27FC236}">
                    <a16:creationId xmlns:a16="http://schemas.microsoft.com/office/drawing/2014/main" id="{FDEE949F-CECC-434A-AF3D-BE91C5C18522}"/>
                  </a:ext>
                </a:extLst>
              </p14:cNvPr>
              <p14:cNvContentPartPr/>
              <p14:nvPr/>
            </p14:nvContentPartPr>
            <p14:xfrm>
              <a:off x="11217093" y="213027"/>
              <a:ext cx="118440" cy="11880"/>
            </p14:xfrm>
          </p:contentPart>
        </mc:Choice>
        <mc:Fallback xmlns="">
          <p:pic>
            <p:nvPicPr>
              <p:cNvPr id="278" name="Freihand 277">
                <a:extLst>
                  <a:ext uri="{FF2B5EF4-FFF2-40B4-BE49-F238E27FC236}">
                    <a16:creationId xmlns:a16="http://schemas.microsoft.com/office/drawing/2014/main" id="{FDEE949F-CECC-434A-AF3D-BE91C5C18522}"/>
                  </a:ext>
                </a:extLst>
              </p:cNvPr>
              <p:cNvPicPr/>
              <p:nvPr/>
            </p:nvPicPr>
            <p:blipFill>
              <a:blip r:embed="rId12"/>
              <a:stretch>
                <a:fillRect/>
              </a:stretch>
            </p:blipFill>
            <p:spPr>
              <a:xfrm>
                <a:off x="11212773" y="208707"/>
                <a:ext cx="1270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80" name="Freihand 279">
                <a:extLst>
                  <a:ext uri="{FF2B5EF4-FFF2-40B4-BE49-F238E27FC236}">
                    <a16:creationId xmlns:a16="http://schemas.microsoft.com/office/drawing/2014/main" id="{C43BA6CB-9A3E-45C1-948D-F38B0F358E0A}"/>
                  </a:ext>
                </a:extLst>
              </p14:cNvPr>
              <p14:cNvContentPartPr/>
              <p14:nvPr/>
            </p14:nvContentPartPr>
            <p14:xfrm>
              <a:off x="10973373" y="51747"/>
              <a:ext cx="152640" cy="242280"/>
            </p14:xfrm>
          </p:contentPart>
        </mc:Choice>
        <mc:Fallback xmlns="">
          <p:pic>
            <p:nvPicPr>
              <p:cNvPr id="280" name="Freihand 279">
                <a:extLst>
                  <a:ext uri="{FF2B5EF4-FFF2-40B4-BE49-F238E27FC236}">
                    <a16:creationId xmlns:a16="http://schemas.microsoft.com/office/drawing/2014/main" id="{C43BA6CB-9A3E-45C1-948D-F38B0F358E0A}"/>
                  </a:ext>
                </a:extLst>
              </p:cNvPr>
              <p:cNvPicPr/>
              <p:nvPr/>
            </p:nvPicPr>
            <p:blipFill>
              <a:blip r:embed="rId14"/>
              <a:stretch>
                <a:fillRect/>
              </a:stretch>
            </p:blipFill>
            <p:spPr>
              <a:xfrm>
                <a:off x="10969053" y="47421"/>
                <a:ext cx="161280" cy="25093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81" name="Freihand 280">
                <a:extLst>
                  <a:ext uri="{FF2B5EF4-FFF2-40B4-BE49-F238E27FC236}">
                    <a16:creationId xmlns:a16="http://schemas.microsoft.com/office/drawing/2014/main" id="{D88EC207-BB7A-47C6-9D8A-57F54C7BC2EE}"/>
                  </a:ext>
                </a:extLst>
              </p14:cNvPr>
              <p14:cNvContentPartPr/>
              <p14:nvPr/>
            </p14:nvContentPartPr>
            <p14:xfrm>
              <a:off x="11513373" y="70107"/>
              <a:ext cx="111960" cy="161280"/>
            </p14:xfrm>
          </p:contentPart>
        </mc:Choice>
        <mc:Fallback xmlns="">
          <p:pic>
            <p:nvPicPr>
              <p:cNvPr id="281" name="Freihand 280">
                <a:extLst>
                  <a:ext uri="{FF2B5EF4-FFF2-40B4-BE49-F238E27FC236}">
                    <a16:creationId xmlns:a16="http://schemas.microsoft.com/office/drawing/2014/main" id="{D88EC207-BB7A-47C6-9D8A-57F54C7BC2EE}"/>
                  </a:ext>
                </a:extLst>
              </p:cNvPr>
              <p:cNvPicPr/>
              <p:nvPr/>
            </p:nvPicPr>
            <p:blipFill>
              <a:blip r:embed="rId16"/>
              <a:stretch>
                <a:fillRect/>
              </a:stretch>
            </p:blipFill>
            <p:spPr>
              <a:xfrm>
                <a:off x="11509053" y="65787"/>
                <a:ext cx="1206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08" name="Freihand 307">
                <a:extLst>
                  <a:ext uri="{FF2B5EF4-FFF2-40B4-BE49-F238E27FC236}">
                    <a16:creationId xmlns:a16="http://schemas.microsoft.com/office/drawing/2014/main" id="{6A190314-2AB2-41A7-BB14-0313C0AF06A0}"/>
                  </a:ext>
                </a:extLst>
              </p14:cNvPr>
              <p14:cNvContentPartPr/>
              <p14:nvPr/>
            </p14:nvContentPartPr>
            <p14:xfrm>
              <a:off x="11023053" y="1250547"/>
              <a:ext cx="176040" cy="369360"/>
            </p14:xfrm>
          </p:contentPart>
        </mc:Choice>
        <mc:Fallback xmlns="">
          <p:pic>
            <p:nvPicPr>
              <p:cNvPr id="308" name="Freihand 307">
                <a:extLst>
                  <a:ext uri="{FF2B5EF4-FFF2-40B4-BE49-F238E27FC236}">
                    <a16:creationId xmlns:a16="http://schemas.microsoft.com/office/drawing/2014/main" id="{6A190314-2AB2-41A7-BB14-0313C0AF06A0}"/>
                  </a:ext>
                </a:extLst>
              </p:cNvPr>
              <p:cNvPicPr/>
              <p:nvPr/>
            </p:nvPicPr>
            <p:blipFill>
              <a:blip r:embed="rId18"/>
              <a:stretch>
                <a:fillRect/>
              </a:stretch>
            </p:blipFill>
            <p:spPr>
              <a:xfrm>
                <a:off x="11018733" y="1246227"/>
                <a:ext cx="18468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90" name="Freihand 889">
                <a:extLst>
                  <a:ext uri="{FF2B5EF4-FFF2-40B4-BE49-F238E27FC236}">
                    <a16:creationId xmlns:a16="http://schemas.microsoft.com/office/drawing/2014/main" id="{1D4D71BD-6706-4F6D-B4AF-1F9112DFCD4A}"/>
                  </a:ext>
                </a:extLst>
              </p14:cNvPr>
              <p14:cNvContentPartPr/>
              <p14:nvPr/>
            </p14:nvContentPartPr>
            <p14:xfrm>
              <a:off x="135933" y="61107"/>
              <a:ext cx="10751400" cy="6629760"/>
            </p14:xfrm>
          </p:contentPart>
        </mc:Choice>
        <mc:Fallback xmlns="">
          <p:pic>
            <p:nvPicPr>
              <p:cNvPr id="890" name="Freihand 889">
                <a:extLst>
                  <a:ext uri="{FF2B5EF4-FFF2-40B4-BE49-F238E27FC236}">
                    <a16:creationId xmlns:a16="http://schemas.microsoft.com/office/drawing/2014/main" id="{1D4D71BD-6706-4F6D-B4AF-1F9112DFCD4A}"/>
                  </a:ext>
                </a:extLst>
              </p:cNvPr>
              <p:cNvPicPr/>
              <p:nvPr/>
            </p:nvPicPr>
            <p:blipFill>
              <a:blip r:embed="rId20"/>
              <a:stretch>
                <a:fillRect/>
              </a:stretch>
            </p:blipFill>
            <p:spPr>
              <a:xfrm>
                <a:off x="131613" y="56787"/>
                <a:ext cx="10760040" cy="6638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 name="Freihand 1">
                <a:extLst>
                  <a:ext uri="{FF2B5EF4-FFF2-40B4-BE49-F238E27FC236}">
                    <a16:creationId xmlns:a16="http://schemas.microsoft.com/office/drawing/2014/main" id="{21A3A405-3C8A-411F-B236-6C29B3AE79EB}"/>
                  </a:ext>
                </a:extLst>
              </p14:cNvPr>
              <p14:cNvContentPartPr/>
              <p14:nvPr/>
            </p14:nvContentPartPr>
            <p14:xfrm>
              <a:off x="3002613" y="5941707"/>
              <a:ext cx="3202200" cy="707760"/>
            </p14:xfrm>
          </p:contentPart>
        </mc:Choice>
        <mc:Fallback>
          <p:pic>
            <p:nvPicPr>
              <p:cNvPr id="2" name="Freihand 1">
                <a:extLst>
                  <a:ext uri="{FF2B5EF4-FFF2-40B4-BE49-F238E27FC236}">
                    <a16:creationId xmlns:a16="http://schemas.microsoft.com/office/drawing/2014/main" id="{21A3A405-3C8A-411F-B236-6C29B3AE79EB}"/>
                  </a:ext>
                </a:extLst>
              </p:cNvPr>
              <p:cNvPicPr/>
              <p:nvPr/>
            </p:nvPicPr>
            <p:blipFill>
              <a:blip r:embed="rId22"/>
              <a:stretch>
                <a:fillRect/>
              </a:stretch>
            </p:blipFill>
            <p:spPr>
              <a:xfrm>
                <a:off x="2998293" y="5937387"/>
                <a:ext cx="3210840" cy="716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 name="Freihand 2">
                <a:extLst>
                  <a:ext uri="{FF2B5EF4-FFF2-40B4-BE49-F238E27FC236}">
                    <a16:creationId xmlns:a16="http://schemas.microsoft.com/office/drawing/2014/main" id="{38506A75-0DD4-45E0-9D20-53C44A2E778E}"/>
                  </a:ext>
                </a:extLst>
              </p14:cNvPr>
              <p14:cNvContentPartPr/>
              <p14:nvPr/>
            </p14:nvContentPartPr>
            <p14:xfrm>
              <a:off x="571173" y="2791707"/>
              <a:ext cx="4363560" cy="1030320"/>
            </p14:xfrm>
          </p:contentPart>
        </mc:Choice>
        <mc:Fallback>
          <p:pic>
            <p:nvPicPr>
              <p:cNvPr id="3" name="Freihand 2">
                <a:extLst>
                  <a:ext uri="{FF2B5EF4-FFF2-40B4-BE49-F238E27FC236}">
                    <a16:creationId xmlns:a16="http://schemas.microsoft.com/office/drawing/2014/main" id="{38506A75-0DD4-45E0-9D20-53C44A2E778E}"/>
                  </a:ext>
                </a:extLst>
              </p:cNvPr>
              <p:cNvPicPr/>
              <p:nvPr/>
            </p:nvPicPr>
            <p:blipFill>
              <a:blip r:embed="rId24"/>
              <a:stretch>
                <a:fillRect/>
              </a:stretch>
            </p:blipFill>
            <p:spPr>
              <a:xfrm>
                <a:off x="566853" y="2787387"/>
                <a:ext cx="4372200" cy="1038960"/>
              </a:xfrm>
              <a:prstGeom prst="rect">
                <a:avLst/>
              </a:prstGeom>
            </p:spPr>
          </p:pic>
        </mc:Fallback>
      </mc:AlternateContent>
    </p:spTree>
    <p:extLst>
      <p:ext uri="{BB962C8B-B14F-4D97-AF65-F5344CB8AC3E}">
        <p14:creationId xmlns:p14="http://schemas.microsoft.com/office/powerpoint/2010/main" val="2488290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03512" y="16184"/>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 Problem – Calculation</a:t>
            </a:r>
            <a:endParaRPr lang="en-US" sz="3266" dirty="0">
              <a:solidFill>
                <a:sysClr val="windowText" lastClr="000000"/>
              </a:solidFill>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8422952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1265</Words>
  <Application>Microsoft Office PowerPoint</Application>
  <PresentationFormat>Breitbild</PresentationFormat>
  <Paragraphs>142</Paragraphs>
  <Slides>16</Slides>
  <Notes>13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Calibri</vt:lpstr>
      <vt:lpstr>Cambria Math</vt:lpstr>
      <vt:lpstr>Sparkasse Rg</vt:lpstr>
      <vt:lpstr>Times New Roman</vt:lpstr>
      <vt:lpstr>Office</vt:lpstr>
      <vt:lpstr>PowerPoint-Präsentation</vt:lpstr>
      <vt:lpstr>PowerPoint-Präsentation</vt:lpstr>
      <vt:lpstr>PowerPoint-Präsentation</vt:lpstr>
      <vt:lpstr>Global Economics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be1046</cp:lastModifiedBy>
  <cp:revision>417</cp:revision>
  <cp:lastPrinted>2024-11-06T10:43:42Z</cp:lastPrinted>
  <dcterms:created xsi:type="dcterms:W3CDTF">2022-03-01T20:52:11Z</dcterms:created>
  <dcterms:modified xsi:type="dcterms:W3CDTF">2024-11-25T08:56:16Z</dcterms:modified>
</cp:coreProperties>
</file>