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xml" ContentType="application/vnd.openxmlformats-officedocument.presentationml.notesSlide+xml"/>
  <Override PartName="/ppt/ink/ink19.xml" ContentType="application/inkml+xml"/>
  <Override PartName="/ppt/ink/ink20.xml" ContentType="application/inkml+xml"/>
  <Override PartName="/ppt/notesSlides/notesSlide3.xml" ContentType="application/vnd.openxmlformats-officedocument.presentationml.notesSlide+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4.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5.xml" ContentType="application/vnd.openxmlformats-officedocument.presentationml.notesSlide+xml"/>
  <Override PartName="/ppt/ink/ink36.xml" ContentType="application/inkml+xml"/>
  <Override PartName="/ppt/notesSlides/notesSlide6.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notesSlides/notesSlide7.xml" ContentType="application/vnd.openxmlformats-officedocument.presentationml.notesSlide+xml"/>
  <Override PartName="/ppt/ink/ink52.xml" ContentType="application/inkml+xml"/>
  <Override PartName="/ppt/ink/ink53.xml" ContentType="application/inkml+xml"/>
  <Override PartName="/ppt/notesSlides/notesSlide8.xml" ContentType="application/vnd.openxmlformats-officedocument.presentationml.notesSlide+xml"/>
  <Override PartName="/ppt/ink/ink54.xml" ContentType="application/inkml+xml"/>
  <Override PartName="/ppt/notesSlides/notesSlide9.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10.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70.xml" ContentType="application/inkml+xml"/>
  <Override PartName="/ppt/ink/ink71.xml" ContentType="application/inkml+xml"/>
  <Override PartName="/ppt/ink/ink72.xml" ContentType="application/inkml+xml"/>
  <Override PartName="/ppt/ink/ink73.xml" ContentType="application/inkml+xml"/>
  <Override PartName="/ppt/notesSlides/notesSlide19.xml" ContentType="application/vnd.openxmlformats-officedocument.presentationml.notesSlide+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20.xml" ContentType="application/vnd.openxmlformats-officedocument.presentationml.notesSlide+xml"/>
  <Override PartName="/ppt/ink/ink84.xml" ContentType="application/inkml+xml"/>
  <Override PartName="/ppt/notesSlides/notesSlide21.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1372" r:id="rId2"/>
    <p:sldId id="256" r:id="rId3"/>
    <p:sldId id="1489" r:id="rId4"/>
    <p:sldId id="257" r:id="rId5"/>
    <p:sldId id="1480" r:id="rId6"/>
    <p:sldId id="1481" r:id="rId7"/>
    <p:sldId id="570" r:id="rId8"/>
    <p:sldId id="403" r:id="rId9"/>
    <p:sldId id="824" r:id="rId10"/>
    <p:sldId id="569" r:id="rId11"/>
    <p:sldId id="573" r:id="rId12"/>
    <p:sldId id="825" r:id="rId13"/>
    <p:sldId id="578" r:id="rId14"/>
    <p:sldId id="830" r:id="rId15"/>
    <p:sldId id="831" r:id="rId16"/>
    <p:sldId id="832" r:id="rId17"/>
    <p:sldId id="612" r:id="rId18"/>
    <p:sldId id="833" r:id="rId19"/>
    <p:sldId id="834" r:id="rId20"/>
    <p:sldId id="1482" r:id="rId21"/>
    <p:sldId id="1487" r:id="rId22"/>
    <p:sldId id="1488" r:id="rId23"/>
    <p:sldId id="627" r:id="rId24"/>
    <p:sldId id="621" r:id="rId25"/>
    <p:sldId id="620" r:id="rId26"/>
    <p:sldId id="1484" r:id="rId27"/>
    <p:sldId id="630" r:id="rId28"/>
    <p:sldId id="631" r:id="rId29"/>
    <p:sldId id="633" r:id="rId30"/>
    <p:sldId id="634" r:id="rId31"/>
    <p:sldId id="258" r:id="rId32"/>
    <p:sldId id="635" r:id="rId33"/>
    <p:sldId id="636" r:id="rId34"/>
  </p:sldIdLst>
  <p:sldSz cx="12192000" cy="6858000"/>
  <p:notesSz cx="6797675" cy="9929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94796" autoAdjust="0"/>
  </p:normalViewPr>
  <p:slideViewPr>
    <p:cSldViewPr snapToGrid="0">
      <p:cViewPr varScale="1">
        <p:scale>
          <a:sx n="75" d="100"/>
          <a:sy n="75" d="100"/>
        </p:scale>
        <p:origin x="1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221"/>
    </inkml:context>
    <inkml:brush xml:id="br0">
      <inkml:brushProperty name="width" value="0.025" units="cm"/>
      <inkml:brushProperty name="height" value="0.025" units="cm"/>
    </inkml:brush>
  </inkml:definitions>
  <inkml:trace contextRef="#ctx0" brushRef="#br0">1 0 17873,'0'0'4740,"2"12"-4499,5 12-153,2 1 1,0-1-1,2-1 0,0 0 1,2 0-1,26 35 1,209 269-2273,-246-321-1811,-10-6 277,-10-4-729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0:41.375"/>
    </inkml:context>
    <inkml:brush xml:id="br0">
      <inkml:brushProperty name="width" value="0.025" units="cm"/>
      <inkml:brushProperty name="height" value="0.025" units="cm"/>
    </inkml:brush>
  </inkml:definitions>
  <inkml:trace contextRef="#ctx0" brushRef="#br0">8 0 14843,'-8'45'7377,"12"-36"-7376,0-1 1,0 1 0,0-1-1,1 1 1,0-1-1,1-1 1,0 1-1,0-1 1,0 0-1,8 6-1,214 180-165,-165-127-712,-2 2 0,-3 2 0,46 76 877,36 44-3917,-12-53 2271,-119-125-14,-7-10-130</inkml:trace>
  <inkml:trace contextRef="#ctx0" brushRef="#br0" timeOffset="216.999">372 920 13499,'-35'-2'1728,"-3"-2"849,13 0-1489,3-1-352,8-4-232,6 1-96,4-7-168,4-4-88,17-7-80,11-5-7,20-8 23,6-5-40,19-6-8,6-2 0,9-7-40,12-5 8,7-15-577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7.447"/>
    </inkml:context>
    <inkml:brush xml:id="br0">
      <inkml:brushProperty name="width" value="0.025" units="cm"/>
      <inkml:brushProperty name="height" value="0.025" units="cm"/>
    </inkml:brush>
  </inkml:definitions>
  <inkml:trace contextRef="#ctx0" brushRef="#br0">22 0 23349,'0'0'720,"0"0"104,1 24-328,-1 0-200,-5 6-55,3 9-1,2 5 8,-1 4 0,-1 3-8,1 2-64,-8-2-56,7-6-80,2-1-24,-1-13-160,8-2-368,-7-16-993,0-13-3128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8.608"/>
    </inkml:context>
    <inkml:brush xml:id="br0">
      <inkml:brushProperty name="width" value="0.025" units="cm"/>
      <inkml:brushProperty name="height" value="0.025" units="cm"/>
    </inkml:brush>
  </inkml:definitions>
  <inkml:trace contextRef="#ctx0" brushRef="#br0">3 64 22397,'0'19'1272,"-1"-6"-968,0-1 1,1 1-1,0 0 1,1 0 0,0 0-1,1 0 1,1 0-1,0-1 1,1 1-1,0-1 1,1 0 0,0 0-1,1 0 1,1 0-305,-5-10 11,0 0 0,0 0 0,0 0 0,0 0 0,1 0 0,-1-1 0,0 1 0,1-1 0,-1 0 0,1 1 1,0-1-1,0-1 0,-1 1 0,1 0 0,0-1 0,0 1 0,0-1 0,-1 0 0,1 0 0,0 0 0,0 0 0,0 0 1,0-1-1,-1 1 0,1-1 0,0 0 0,0 0 0,-1 0 0,1 0 0,0 0 0,-1-1 0,0 1 0,3-2-11,69-66 132,25-68 95,-99 137-228,0-1 1,1 0 0,-1 1-1,1-1 1,-1 1 0,1-1-1,0 1 1,-1-1-1,1 1 1,-1-1 0,1 1-1,0-1 1,-1 1 0,1 0-1,0-1 1,0 1 0,-1 0-1,1 0 1,0 0-1,0-1 1,0 1 0,-1 0-1,1 0 1,0 0 0,0 0-1,-1 0 1,1 1 0,0-1-1,0 0 1,-1 0-1,1 0 1,0 1 0,0-1-1,-1 0 1,1 1 0,0-1-1,-1 0 1,1 1-1,0-1 1,-1 1 0,1-1-1,-1 1 1,1 0 0,-1-1-1,1 1 1,-1 0 0,1-1-1,-1 1 1,0 0-1,1-1 1,-1 1 0,0 0-1,1-1 1,-1 2 0,10 53-60,-7-32 74,-3-21-12,1 0-1,-1-1 1,0 1-1,1 0 1,-1-1-1,1 1 1,0 0-1,0-1 1,-1 1-1,1-1 1,0 1-1,0-1 1,0 0-1,0 1 1,1-1-1,-1 0 1,0 0-1,0 0 0,1 0 1,-1 0-1,1 0 1,-1 0-1,1 0 1,-1 0-1,1-1 1,0 1-1,-1-1 1,1 1-1,0-1 1,-1 0-1,1 1 1,0-1-1,-1 0 1,1 0-1,0 0 1,0-1-1,-1 1 1,1 0-1,0-1 1,-1 1-1,1-1 0,0 1 1,-1-1-1,1 0 1,-1 1-1,1-1 1,-1 0-1,1 0 1,-1 0-1,0-1-1,71-57 42,31-56 163,-103 114-206,1 0 1,-1 1-1,0-1 1,1 1-1,-1-1 1,0 1-1,1-1 1,-1 1-1,1-1 1,-1 1 0,1-1-1,-1 1 1,1-1-1,-1 1 1,1 0-1,0-1 1,-1 1-1,1 0 1,-1 0-1,1-1 1,0 1 0,-1 0-1,1 0 1,0 0-1,-1 0 1,1 0-1,0 0 1,-1 0-1,1 0 1,0 0 0,-1 0-1,1 0 1,0 0-1,-1 0 1,1 1-1,0-1 1,-1 0-1,1 0 1,-1 1-1,1-1 1,0 1 0,-1-1-1,1 0 1,-1 1-1,1-1 1,-1 1-1,0-1 1,1 1-1,-1-1 1,1 1 0,-1-1-1,0 1 1,1 0-1,-1-1 1,0 1-1,0 0 1,0-1-1,1 1 1,-1-1-1,0 1 1,0 0 0,0-1-1,0 1 1,0 0-1,0 0 1,0-1-1,0 1 1,-1 51-79,-25 92 40,25-142-430,1-2-999,0 0-497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8.764"/>
    </inkml:context>
    <inkml:brush xml:id="br0">
      <inkml:brushProperty name="width" value="0.025" units="cm"/>
      <inkml:brushProperty name="height" value="0.025" units="cm"/>
    </inkml:brush>
  </inkml:definitions>
  <inkml:trace contextRef="#ctx0" brushRef="#br0">1 1 25413,'0'7'433,"0"2"-161,2-2-168,-2-7-576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9.498"/>
    </inkml:context>
    <inkml:brush xml:id="br0">
      <inkml:brushProperty name="width" value="0.025" units="cm"/>
      <inkml:brushProperty name="height" value="0.025" units="cm"/>
    </inkml:brush>
  </inkml:definitions>
  <inkml:trace contextRef="#ctx0" brushRef="#br0">163 219 12299,'-42'20'10720,"40"-19"-10544,1-1 0,0 1 1,0 0-1,0 0 0,0 0 1,0 0-1,0 0 0,0 0 1,0 1-1,0-1 0,0 0 1,0 0-1,1 1 0,-1-1 1,0 0-1,1 1 0,-1-1 1,1 1-1,0-1 0,-1 1 1,1-1-1,0 1 0,0-1 1,0 0-1,0 1 0,0-1 1,0 1-1,1-1 0,-1 1 1,0 0-177,1-2 32,1 1 1,-1 0-1,0 0 0,0-1 1,0 1-1,0-1 1,1 1-1,-1-1 1,0 0-1,1 1 0,-1-1 1,0 0-1,0 0 1,1 0-1,-1 0 0,0 0 1,1 0-1,-1 0 1,0-1-1,1 1 1,-1 0-1,0-1 0,0 1 1,1-1-1,-1 1 1,0-1-1,0 0 0,0 1 1,1-2-33,9-5 37,0-1 0,-1 0 0,0-1 0,-1 0 0,0-1 0,0 1 0,-1-2 0,-1 1 0,1-1 0,-2 0 0,1-1 0,-2 0 0,1 0 0,-2 0 0,0-1 0,0 1 0,0-3-37,-4 12 1,0 0 0,1 0 0,-1-1 0,0 1 0,-1 0 0,1 0 0,0 0 0,-1 0 0,0-1 0,0 1 0,0 0 0,0 0 0,0 0 0,0 0 0,-1 1 0,0-1 0,1 0-1,-1 1 1,0-1 0,0 1 0,-1-1 0,1 1 0,0 0 0,-1 0 0,1 0 0,-1 0 0,0 1 0,1-1 0,-1 1 0,0-1 0,0 1 0,0 0 0,0 0 0,0 0 0,-1 1 0,1-1 0,0 1-1,0 0 1,0-1 0,-1 2 0,1-1 0,0 0 0,0 0 0,0 1 0,0 0 0,0 0 0,-1 0 0,1 0 0,1 0 0,-1 1 0,0-1 0,0 1 0,0-1 0,1 1 0,-1 0 0,1 0-1,0 1 1,-1-1 0,-1 3-1,-10 9-9,0 2 0,1 0-1,0 0 1,2 1 0,0 1-1,1 0 1,0 0 0,2 1-1,0 0 1,1 1 0,1 0-1,1 0 1,-1 9 9,4-22-3,1-1 0,0 1-1,0-1 1,0 1 0,0 0 0,1-1 0,1 1-1,-1-1 1,1 1 0,0 0 0,0-1 0,1 0-1,0 1 1,0-1 0,0 1 3,-1-6-1,0 0-1,0 0 1,0 0-1,0-1 1,0 1 0,0 0-1,0 0 1,0 0 0,1-1-1,-1 1 1,0-1-1,0 1 1,1-1 0,-1 1-1,0-1 1,1 0-1,-1 1 1,0-1 0,1 0-1,-1 0 1,0 0 0,1 0-1,-1 0 1,0 0-1,1-1 1,-1 1 0,0 0-1,1-1 1,-1 1-1,0-1 1,0 1 0,1-1-1,-1 0 1,0 1-1,0-1 1,0 0 0,0 0-1,0 0 2,44-37 31,-43 36-29,4-4 4,-2 1 2,0 1-1,0 0 0,0 0 0,0 0 1,1 0-1,-1 1 0,1-1 0,0 1 1,0 1-1,0-1 0,0 1 0,1 0 1,-1 0-1,5-1-7,-7 4-4,0 1 1,0-1-1,0 1 0,0 0 1,0 0-1,-1 0 0,1 0 1,0 1-1,-1-1 1,0 1-1,0-1 0,0 1 1,0 0-1,0 0 0,0 0 1,0 0-1,-1 0 0,0 0 1,0 1-1,0-1 0,0 0 1,0 2 3,3 4-5,-3-5 3,-1 0 1,2 0-1,-1 1 1,0-1-1,1-1 1,-1 1-1,1 0 1,0 0-1,1-1 1,-1 1-1,0-1 1,1 0-1,0 1 1,0-1-1,0-1 1,0 1-1,0 0 1,1-1-1,-1 1 1,1-1-1,0 0 1,0 0 0,-1-1-1,1 1 1,0-1-1,0 0 1,0 0-1,1 0 1,-1 0-1,0-1 1,0 0-1,0 0 1,1 0-1,-1 0 1,2-1 1,7-3-9,1-1 0,-1 0 0,0-1 1,0-1-1,0 0 0,-1-1 0,0 0 0,-1-1 1,0 0-1,0 0 0,-1-2 0,2-1 9,24-21 27,13 3 1,-48 30-30,0-1-1,0 1 1,0 0-1,0 0 1,0 0 0,1 0-1,-1 0 1,0 0-1,0 0 1,0 0-1,0 0 1,0 0-1,0 1 1,1-1-1,-1 0 1,0 1-1,0-1 1,0 1-1,0-1 1,0 1-1,0 0 1,0-1-1,-1 1 1,1 0-1,0 0 1,0-1 0,0 1-1,-1 0 1,1 0-1,0 0 1,-1 0-1,1 0 1,-1 0-1,1 0 1,-1 0-1,0 0 1,1 0-1,-1 1 1,0-1-1,0 0 1,0 0-1,0 0 1,0 0-1,0 0 1,0 0-1,0 1 1,0-1 2,6 106-280,7-95-324,4-7-519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2:00.369"/>
    </inkml:context>
    <inkml:brush xml:id="br0">
      <inkml:brushProperty name="width" value="0.025" units="cm"/>
      <inkml:brushProperty name="height" value="0.025" units="cm"/>
    </inkml:brush>
  </inkml:definitions>
  <inkml:trace contextRef="#ctx0" brushRef="#br0">277 493 11931,'-21'-30'10139,"-7"-20"-7921,9 14-1189,4 11 636,-22 142-1034,36-113-626,0 1 0,0-1 0,0 1 0,0-1 0,1 1 0,-1 0 0,1-1 0,1 1 0,-1 0 0,1-1 1,-1 1-1,2-1 0,-1 1 0,0-1 0,1 1 0,-1-1 0,1 0 0,1 0 0,-1 0 0,1 1-5,13 37-29,-9-15 91,-2 0 0,0 1 1,-2 0-1,-1 0 0,-1 0 0,-1-1 1,-2 1-1,-1 0 0,-1 0 1,-1-1-1,-6 19-62,10-42 26,0 0-1,1 0 1,-1 0-1,-1 0 1,1 0 0,-1 0-1,1-1 1,-1 1-1,0-1 1,0 1 0,-1-1-1,1 1 1,-1-1-1,0 0 1,1 0 0,-1-1-1,0 1 1,-1 0-1,1-1 1,-1 0 0,1 0-1,-1 0 1,1 0-1,-1-1 1,0 1-1,0-1 1,0 0 0,0 0-1,0 0 1,0-1-1,0 1 1,0-1 0,0 0-1,0 0 1,0 0-1,0-1 1,0 0 0,0 1-1,0-2 1,0 1-1,0 0 1,-2-1-26,2-2 5,0 1 0,0-1 0,0 0 0,0 0 0,1 0-1,0 0 1,0-1 0,0 1 0,0-1 0,0 0 0,1 0 0,0 0 0,0 0 0,1 0 0,-1-1 0,1 1 0,0 0-1,1-1 1,-1 1 0,1 0 0,0-1 0,0 1 0,1-1 0,-1 1 0,1 0 0,1-1 0,-1 1-5,4-14-2,1 0 0,0 1 0,1 0 0,1 0 1,1 1-1,0 0 0,2-1 2,329-482 32,-331 485-25,-1 0-1,0 0 1,-1 0-1,-1-1 1,0 0-1,-1-1 1,-1 1-1,0-1 1,-1 0 0,-1 0-1,-1 0 1,0-15-7,-1 31-2,0 1 1,0-1-1,0 0 1,0 0-1,0 0 1,0 0-1,0 1 0,0-1 1,0 0-1,0 0 1,0 0-1,0 0 1,-1 1-1,1-1 1,0 0-1,0 0 1,-1 0-1,1 1 1,-1-1-1,1 0 1,-1 0-1,1 1 1,-1-1-1,1 1 1,-1-1-1,0 0 1,1 1-1,-1-1 0,0 1 1,1-1-1,-1 1 1,0 0-1,0-1 1,0 1-1,1 0 1,-1 0-1,0-1 1,0 1-1,0 0 1,0 0-1,1 0 1,-1 0-1,0 0 1,0 0-1,0 0 1,0 0-1,1 0 1,-1 1-1,0-1 1,0 0-1,0 0 0,1 1 1,-1-1-1,0 1 1,0-1-1,1 0 1,-1 1-1,0 0 1,1-1-1,-1 1 1,0-1-1,1 1 1,-1 0-1,1-1 1,-1 1-1,1 0 1,-1-1-1,1 1 1,0 0-1,-1 0 2,-8 17-29,1 1 0,1 0 0,0 0 0,1 0 0,1 1 0,-1 14 29,4-22-2,-2 5 5,2 0 1,0 0-1,1 0 1,1 0-1,0 0 0,1 0 1,1 1-1,1-1 1,1 0-4,-3-11 1,0-1 0,0 0 0,1 1 0,0-1 0,0 0 0,0 0 0,1 0 0,0 0 0,0-1 0,0 1 0,0-1 0,1 0 0,0 0 0,0 0 0,0 0 1,0-1-1,0 1 0,1-1 0,0 0 0,-1 0 0,1-1 0,0 0 0,0 0 0,1 0 0,-1 0 0,0-1 0,1 1 0,-1-2 0,5 2-1,-6-3-7,1 1 0,-1-1 0,1 0 0,-1 0 0,1 0 0,-1-1 0,0 1 0,0-1 0,0 0 0,0 0 0,0-1 0,0 1 0,0-1 0,-1 0 0,1 0 0,-1 0 0,0 0 0,0-1 0,0 1 0,0-1 0,-1 0 0,2-2 7,-3 5-146,-1 1-12,1 4-44,-8 104-1005,6-86 2</inkml:trace>
  <inkml:trace contextRef="#ctx0" brushRef="#br0" timeOffset="531.719">676 114 20140,'-5'26'820,"3"-22"-801,1-1 1,-1 1-1,1 0 0,0 0 0,0 0 0,0 0 0,0 0 1,1 1-1,0-1 0,0 0 0,0 0 0,0 0 0,1 0 1,-1 0-1,1 0 0,0 0 0,0 0 0,1 0 0,-1 0 1,1 0-1,0-1 0,0 1 0,0 0 0,0-1 0,1 0 1,-1 0-1,1 1 0,0-1 0,0-1 0,3 4-19,10 0-661,1-1-1,-1 0 0,1-1 1,0-1-1,0 0 1,0-1-1,0-1 0,2-1 662,47 1 820,-52-1 410,-12 0 1522,-49 56 3425,43-50-6100,-1 0-1,1 1 1,1-1 0,-1 1-1,1 0 1,0 0 0,1 0 0,-1 0-1,2 1 1,-1-1 0,1 1-1,0-1 1,0 4-77,2-10 0,0 1 0,0 0 0,0-1-1,1 1 1,-1-1 0,0 0 0,1 1 0,-1-1 0,1 0 0,0 0-1,-1 0 1,1 0 0,0 0 0,-1 0 0,1 0 0,0-1 0,0 1-1,0-1 1,0 1 0,0-1 0,0 0 0,0 1 0,0-1 0,0 0 0,0 0-1,-1-1 1,1 1 0,0 0 0,0-1 0,0 1 0,0-1 0,0 1-1,1-2 1,9 1 32,-1 1-29,0 1 0,0 1 0,0-1 0,0 2 0,-1-1 0,1 2 0,0-1 0,-1 1 0,0 1 0,0 0 0,1 1-3,-10-5 1,1 0 0,0 0 0,-1 0 0,1 0 0,-1 0 0,0 0 0,1 1 0,-1-1 0,0 0 0,0 1 0,0-1 0,0 1 0,0-1 0,0 1 0,0-1 0,0 1 0,-1 0-1,1-1 1,-1 1 0,1 0 0,-1 0 0,0 0 0,1-1 0,-1 1 0,0 0 0,0 0 0,0 0 0,-1-1 0,1 1 0,0 0 0,-1 0 0,1-1 0,-1 1 0,1 0 0,-1 0 0,0-1 0,0 1 0,0-1 0,0 1 0,0-1 0,-1 2-1,-54 55 97,-23-10-51,77-48-444,2 0-394,1-4-367,4-19-372,11-2-229</inkml:trace>
  <inkml:trace contextRef="#ctx0" brushRef="#br0" timeOffset="811.286">1248 86 15891,'10'-7'9016,"-10"18"-6881,-10 25-1855,2-12-2,-3 0-86,2 1 1,0 0 0,2 0 0,1 1 0,1 0 0,1 0 0,2 0 0,0 1 0,2-1 0,2 17-193,-2-40 3,0 0-1,0 1 1,0-1 0,1 0-1,0 0 1,-1 0-1,1 0 1,0 0 0,1 0-1,-1 0 1,0 0 0,1-1-1,0 1 1,-1 0 0,1-1-1,0 0 1,0 1-1,1-1 1,-1 0 0,0 0-1,1 0 1,-1 0 0,1 0-1,0-1 1,0 1 0,0-1-1,-1 0 1,1 0-1,0 0 1,0 0 0,1 0-1,-1-1 1,0 1 0,0-1-1,0 0 1,0 0 0,0 0-1,1 0 1,-1-1-1,0 1 1,0-1 0,0 0-1,0 1 1,1-2-3,51-64 69,-53 64-78,-1 5-32,-2 83-222,0 30-324,9-92 827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7.786"/>
    </inkml:context>
    <inkml:brush xml:id="br0">
      <inkml:brushProperty name="width" value="0.025" units="cm"/>
      <inkml:brushProperty name="height" value="0.025" units="cm"/>
    </inkml:brush>
  </inkml:definitions>
  <inkml:trace contextRef="#ctx0" brushRef="#br0">28 1 21893,'-14'234'4818,"7"-172"-4540,2 0 0,3 1 1,3-1-1,3 1 0,9 45-278,-14-108 7,1 1 0,0-1 0,-1 1-1,1-1 1,0 1 0,0-1 0,0 1 0,-1-1 0,1 1-1,0-1 1,0 1 0,0-1 0,0 1 0,0 0-1,0-1 1,0 1 0,0-1 0,0 1 0,0-1 0,0 1-1,1-1 1,-1 1 0,0-1 0,0 1 0,0-1 0,1 1-1,-1-1 1,0 1 0,1-1 0,-1 1 0,0-1 0,1 0-1,-1 1 1,0-1 0,1 0 0,-1 1 0,1-1 0,-1 0-1,1 1 1,-1-1 0,1 0 0,-1 0 0,1 0 0,-1 1-1,1-1 1,-1 0 0,1 0 0,-1 0 0,1 0 0,0 0-1,-1 0 1,1 0 0,-1 0 0,1 0 0,-1 0 0,1 0-1,-1-1 1,1 1 0,-1 0 0,1 0 0,-1 0 0,1-1-1,-1 1 1,1 0 0,-1-1 0,1 1 0,-1-1-7,21-38 258,-20 36-259,37-85 113,3 1 0,53-79-112,-46 79-1603,-44 72-206</inkml:trace>
  <inkml:trace contextRef="#ctx0" brushRef="#br0" timeOffset="246.877">204 496 22669,'24'36'1192,"-5"-5"504,7-2-295,-1-7-593,-5-2-376,4-5-352,-8-2-72,6-4-1256,1-5-2873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1:56.593"/>
    </inkml:context>
    <inkml:brush xml:id="br0">
      <inkml:brushProperty name="width" value="0.025" units="cm"/>
      <inkml:brushProperty name="height" value="0.025" units="cm"/>
    </inkml:brush>
  </inkml:definitions>
  <inkml:trace contextRef="#ctx0" brushRef="#br0">294 141 19860,'1'-129'6836,"-3"119"-6037,2 9-271,-5 6-93,-2 8-429,1 1 0,0 0 0,1 0-1,0 0 1,1 1 0,1-1 0,0 1 0,0 14-6,-3 5-10,-15 100 51,6 2 0,6 0-41,8-130-75,2-2-31,-1-1 1,0 1-1,0-1 0,0 0 0,0 1 0,0-1 1,-1 1-1,0-1 0,0 0 0,0 1 0,0-1 1,0 0-1,0 0 0,-1 0 0,0 0 0,0 0 1,0 0-1,0 1 106,-7-4-1825</inkml:trace>
  <inkml:trace contextRef="#ctx0" brushRef="#br0" timeOffset="263.825">1 443 19348,'0'0'2225,"1"0"95,33 4-880,-11-4-287,9 0-209,5-4-320,5-5-288,2-1-104,1-2-192,3-1-24,-7 1-72,-1 4-216,-7 5-1112,-5 3-601</inkml:trace>
  <inkml:trace contextRef="#ctx0" brushRef="#br0" timeOffset="574.812">759 314 20684,'-10'3'198,"0"-1"0,0 2-1,0-1 1,1 1 0,-1 1-1,1-1 1,1 2 0,-1-1-1,1 1 1,-1 0 0,2 1-1,-1 0 1,1 0 0,0 1-1,0 0 1,1 0 0,0 1 0,1-1-1,0 1 1,0 0 0,1 1-1,0-1 1,1 1 0,0 0-1,0 0 1,1 0 0,-1 4-198,3-10 13,-1-1 0,1 0 0,0 0 0,0 0 1,0 1-1,0-1 0,1 0 0,-1 0 0,1 0 1,0 0-1,0 1 0,0-1 0,0 0 0,0 0 1,1-1-1,-1 1 0,1 0 0,0 0 0,0-1 1,0 1-1,0-1 0,0 0 0,1 1 1,-1-1-1,1 0 0,-1-1 0,1 1 0,0 0 1,0-1-1,0 1 0,0-1 0,0 0 0,0 0 1,0 0-1,0 0 0,0-1 0,0 1 0,1-1 1,-1 0-1,0 0 0,2 0-13,7-3 51,-1-1-1,0 1 1,1-2 0,-2 0 0,1 0-1,-1-1 1,0 0 0,0-1 0,0 0-1,-1-1 1,0 0 0,-1 0 0,1-1-1,-2 0 1,1 0 0,-1-1 0,-1 0-1,0 0 1,0-1 0,-1 0-1,0 0 1,-1 0 0,2-8-51,-2 30 8,-5 182-23,1-191 5,0-1 0,0 1 0,0-1 1,0 1-1,0-1 0,0 1 0,0-1 0,1 1 0,-1-1 0,0 1 0,1-1 0,-1 0 0,1 1 0,0-1 0,0 0 0,-1 1 0,1-1 0,0 0 1,0 0-1,0 0 0,0 0 0,0 0 0,0 0 0,1 0 0,-1 0 0,0 0 0,0 0 0,1-1 0,-1 1 0,1 0 0,-1-1 0,0 0 1,1 1-1,-1-1 0,1 0 0,-1 1 0,1-1 0,-1 0 0,1 0 0,-1 0 0,1 0 0,-1-1 0,1 1 0,-1 0 0,1-1 0,-1 1 0,0-1 1,1 1-1,-1-1 0,0 1 0,1-1 0,-1 0 0,0 0 0,0 0 0,1 0 0,-1 0 10,21-21-927,-2-10-644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2:10.696"/>
    </inkml:context>
    <inkml:brush xml:id="br0">
      <inkml:brushProperty name="width" value="0.025" units="cm"/>
      <inkml:brushProperty name="height" value="0.025" units="cm"/>
    </inkml:brush>
  </inkml:definitions>
  <inkml:trace contextRef="#ctx0" brushRef="#br0">1500 205 15963,'-14'-2'45,"1"0"-1,0 0 1,1-2-1,-1 1 0,0-2 1,1 0-1,0 0 0,0-1 1,0 0-1,1-1 1,-5-4-45,-1 2 140,0 0 1,0 2 0,0 0-1,-1 1 1,0 1 0,-1 0-1,1 2 1,-1 0 0,0 1 0,0 1-1,1 0 1,-1 2 0,-4 0-141,-61-3 240,17-2 158,0 3 0,0 2 1,0 4-1,-62 12-398,66-6 105,26-5-70,0 1-1,0 2 1,1 1 0,0 2-1,-19 10-34,30-9 92,0 1 0,1 1-1,0 1 1,2 1-1,0 1 1,1 1 0,1 1-1,-9 12-91,18-20 42,1 1-1,1 0 1,0 0 0,1 1-1,1 0 1,0 0-1,0 0 1,2 1-1,0 0 1,1 1-1,0-1 1,1 1 0,1-1-1,0 1 1,1 15-42,2-22 3,0 0 0,1 0 0,0 0 0,0 0 0,1-1 0,0 1 1,1-1-1,0 0 0,0 0 0,1 0 0,0 0 0,0-1 0,1 0 0,-1 0 0,2 0 1,-1-1-1,1 0 0,0 0 0,0-1 0,5 3-3,164 78-86,-98-58 62,0-3 0,2-4 0,1-4 0,0-3 0,59 2 24,610 25-168,-365-18 176,291-23-8,-411-8 9,238 27-9,-376-9 7,177 15 41,44-13-48,342-1 0,-221 31 1,-447-38-71,-1-1 1,0-1-1,1-1 1,-1-1-1,1-1 1,-1-1-1,0-1 1,0 0-1,0-2 1,0-1-1,0 0 1,-1-1-1,0-2 1,-1 0-1,0-1 0,0 0 1,-1-2-1,-1 0 1,0-1-1,0-1 1,-1 0-1,8-12 70,-12 12 15,-1 0-1,-1-1 1,0 0-1,-1-1 0,0 0 1,-2-1-1,0 0 1,-1 0-1,0 0 1,-2-1-1,0 0 0,-1 0 1,0 0-1,-2 0 1,0 0-1,-1 0 1,-2-17-15,-5 20 11,-1 0 1,0 1 0,-1 0 0,0 0-1,-1 1 1,-1 0 0,0 1-1,-1 0 1,0 1 0,0 0 0,-2 1-1,1 0 1,-1 1 0,-4-1-12,-62-41-241,-3 3 1,-1 4 0,-3 4-1,-7 1 241,-45-6 169,-1 7 1,-1 5-1,-2 7 1,-1 6-1,0 6 0,-8 7-169,-40-9 204,-864-40 663,-357 51-960,1270 7-92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7:50:08.358"/>
    </inkml:context>
    <inkml:brush xml:id="br0">
      <inkml:brushProperty name="width" value="0.025" units="cm"/>
      <inkml:brushProperty name="height" value="0.025" units="cm"/>
    </inkml:brush>
  </inkml:definitions>
  <inkml:trace contextRef="#ctx0" brushRef="#br0">14 16528 10922,'-14'-60'7611,"18"-3"-3463,-2 49-4047,2 0 0,-1 1 0,2-1 0,0 1 0,0 0 0,1 0 0,1 1 0,0-1 0,1 1 0,0 1 0,1 0 0,0 0 0,1 1 0,0 0 0,0 0 0,1 1 0,1 1 0,-1 0 0,1 0 0,3 0-101,-11 6 8,0 0-1,0 0 1,0 0-1,1 1 0,-1-1 1,1 1-1,-1 0 1,1 0-1,-1 1 1,1-1-1,0 1 1,-1 0-1,1 0 0,-1 1 1,1-1-1,0 1 1,-1 0-1,1 1 1,-1-1-1,0 1 1,1-1-1,-1 1 0,0 1 1,0-1-1,0 0 1,0 1-1,-1 0 1,1 0-1,-1 0 1,0 0-1,3 4-7,2 11 121,0 0-1,-2 0 1,0 1-1,-2-1 1,0 1 0,0 1-1,-2-1 1,-1 0 0,0 0-1,-2 11-120,1-26 20,-26 286 1265,26-278-1271,0 0 0,0 0 0,1 0 0,1-1 0,0 1 0,0 0 0,1-1-1,1 1 1,0-1 0,0 0 0,1 0 0,1 0 0,0-1 0,5 7-14,-9-14 0,1-1 1,-1 1 0,1-1-1,0 0 1,-1 0-1,1 0 1,0 0-1,1 0 1,-1-1-1,0 1 1,0-1-1,1 0 1,-1 0-1,0 0 1,1 0-1,-1-1 1,1 1 0,0-1-1,-1 0 1,1 0-1,-1 0 1,1-1-1,-1 1 1,1-1-1,-1 0 1,1 0-1,-1 0 1,0 0-1,0-1 1,1 1-1,89-62-369,-57 27-426,1-2-354</inkml:trace>
  <inkml:trace contextRef="#ctx0" brushRef="#br0" timeOffset="276.157">1148 16381 19316,'7'15'1456,"2"6"25,-2 3-281,1 8-200,-7 3-200,2 4-223,-3 2-65,3 4-168,1 1-88,1 0-152,2 1-48,-4-2-24,-2-5-32,-1-10-704,0-8-457,-7-14-143</inkml:trace>
  <inkml:trace contextRef="#ctx0" brushRef="#br0" timeOffset="713.495">879 16206 19852,'-1'-1'80,"1"1"-1,-1-1 0,0 0 1,0 1-1,0-1 0,0 1 1,0 0-1,0-1 0,1 1 1,-1 0-1,0 0 0,0-1 1,0 1-1,0 0 0,0 0 1,0 0-1,0 0 0,0 0 1,0 1-1,0-1 0,0 0 1,0 0-1,0 1 0,0-1 1,0 0-1,0 1 0,0-1 1,0 1-1,0-1 0,1 1 1,-1-1-1,0 1 0,0 0 1,1-1-1,-1 1 0,0 0 1,1 0-1,-1 0 0,1-1 1,-1 1-1,1 0 0,-1 0 1,1 0-1,0 0 0,-1 0 1,1 0-1,0 0 0,0 0 1,-1 0-80,-9 57 159,9-51 46,-1 11-187,1 1 0,1-1 1,0 1-1,2-1 0,0 0 0,1 1 1,1-1-1,0 0 0,2-1 1,0 1-1,1-1 0,0 0 0,2-1 1,0 0-1,0 0 0,2-1 1,0 0-19,-10-13 10,0 0 0,0 0 1,0-1-1,0 1 0,0 0 1,1-1-1,-1 1 0,1-1 1,-1 1-1,1-1 0,0 0 1,-1 1-1,1-1 1,0 0-1,0 0 0,0 0 1,-1-1-1,1 1 0,0 0 1,0-1-1,0 1 0,1-1 1,-1 0-1,0 1 0,0-1 1,0 0-1,0 0 0,0-1 1,0 1-1,0 0 1,0-1-1,0 1 0,0-1 1,0 0-1,0 1 0,0-1 1,0 0-1,0 0 0,-1-1 1,1 1-1,0 0 0,-1 0 1,1-1-1,-1 1 1,1-1-1,-1 1 0,0-1 1,1 0-1,-1 0 0,0 1 1,0-3-11,4-8 129,-1-2 1,0 1 0,-1 0-1,-1-1 1,0 1 0,-1-1-1,-1 0 1,0 0 0,0 1-1,-1-1 1,-1 0 0,-1 1-1,0 0 1,0-1 0,-1 1-1,-1 0 1,-1 0-130,4 8 14,-1 1 1,0-1-1,0 0 0,0 1 0,-1 0 1,1 0-1,-1 0 0,0 0 0,0 0 0,-1 1 1,1 0-1,-1 0 0,1 0 0,-1 0 1,0 1-1,0 0 0,0 0 0,-1 0 1,1 1-1,0 0 0,-1 0 0,1 0 1,-1 0-1,1 1 0,-1 0 0,1 0 0,-1 0 1,1 1-1,0 0 0,-1 0 0,1 0 1,0 1-1,-1 0 0,1 0 0,0 0 1,0 1-1,1-1 0,-1 1 0,0 0 0,1 1 1,0-1-1,0 1 0,0 0 0,0 0 1,0 0-1,1 0 0,0 1 0,0-1 1,-2 5-15,2 1-147,1 1 0,0-1 0,1 0 0,0 0 0,1 1 0,0-1 1,0 1-1,1-1 0,1 0 0,0 0 0,0 1 0,1-1 0,0-1 1,0 1-1,1 0 0,3 3 147,13 16-1738</inkml:trace>
  <inkml:trace contextRef="#ctx0" brushRef="#br0" timeOffset="1053.602">1526 16566 18580,'-7'31'1216,"-18"149"3294,25-171-4403,1 0-1,-1 1 1,2-1 0,-1 0-1,1 0 1,0 0 0,1 0-1,0 0 1,1 0 0,0-1-1,0 1 1,1-1-1,0 0 1,0-1 0,1 1-1,0-1 1,6 6-107,-10-11 12,0 0 0,0 0 0,0 0 0,0 0 0,1 0 0,-1-1 0,1 1 0,-1-1 1,1 0-1,-1 0 0,1 0 0,0 0 0,0 0 0,-1 0 0,1-1 0,0 1 0,0-1 0,0 0 0,0 0 0,-1 0 0,1 0 0,0-1 1,0 1-1,0-1 0,0 1 0,-1-1 0,1 0 0,0 0 0,-1 0 0,1-1 0,-1 1 0,1-1 0,-1 1 0,0-1 0,1 0 0,-1 0 0,0 0 1,0 0-1,0 0 0,0-1-12,7-9 75,-1-1 0,0-1 0,0 1 0,-2-1 0,1-1 0,-2 1 0,0-1 0,-1 0 0,0 0 0,-1-1 0,-1 1 0,-1 0 0,0-1 0,0 0 0,-2-7-75,0 18 22,1 1 0,-1-1-1,0 0 1,0 0 0,-1 1-1,1-1 1,-1 1 0,0-1 0,0 1-1,0 0 1,-1 0 0,1 0-1,-1 0 1,0 0 0,0 0 0,-1 1-1,1 0 1,-1-1 0,0 1-1,1 1 1,-1-1 0,-1 0 0,1 1-1,0 0 1,-1 0 0,1 0-1,-1 1 1,1-1 0,-1 1-1,0 0 1,1 1 0,-1-1 0,0 1-1,0 0 1,0 0 0,1 0-1,-1 1 1,0-1 0,0 1 0,1 1-1,-1-1 1,0 0 0,1 1-1,0 0 1,-1 0 0,1 1-1,-1 0-21,3-2-53,-1 1-1,1-1 1,0 1-1,-1 0 1,1 0-1,0 0 1,0 0-1,0 1 1,1-1-1,-1 0 1,1 1-1,-1-1 1,1 1-1,0 0 1,0-1-1,0 1 1,0 0-1,0 0 0,0 0 1,1 0-1,0-1 1,-1 2 53,3 10-1756</inkml:trace>
  <inkml:trace contextRef="#ctx0" brushRef="#br0" timeOffset="179189.268">25107 7192 22893,'0'0'752,"0"1"48,-8 30-264,0-1-416,-3 7-48,0 5-48,2 4-16,3-1 8,3-1 0,3-8-16,3-4 16,1-11-64,1-10-280,-4-12-792</inkml:trace>
  <inkml:trace contextRef="#ctx0" brushRef="#br0" timeOffset="179671.379">25450 7106 23661,'0'-2'63,"1"1"1,-1 0-1,0-1 1,0 1-1,0-1 1,1 1-1,-1 0 0,0-1 1,-1 1-1,1 0 1,0-1-1,0 1 0,0-1 1,-1 1-1,1 0 1,-1 0-1,1-1 1,-1 1-1,0 0 0,1 0 1,-1-1-1,0 1 1,0 0-1,0 0 0,0 0 1,0 0-1,0 0 1,0 0-1,0 1 0,0-1 1,0 0-1,-1 1 1,1-1-1,0 0 1,0 1-1,-1-1 0,1 1 1,0 0-1,-1-1 1,1 1-1,0 0 0,-1 0 1,1 0-1,-1 0 1,1 0-1,0 0 1,-1 0-1,1 1 0,-1-1-63,-79 109 86,79-106-86,-1 1-2,0 0 1,0 0 0,1 0 0,-1 0-1,1 1 1,0-1 0,0 1 0,0-1-1,1 1 1,-1 0 0,1 0 0,1 0-1,-1-1 1,0 1 0,1 0-1,0 0 1,0 0 0,1 0 0,0 0-1,0 0 2,1-3-28,1-1-1,0 0 1,0 0-1,0 0 0,0 0 1,0 0-1,0-1 1,0 1-1,0-1 0,0 0 1,0 0-1,0 0 1,0-1-1,0 1 0,0-1 1,0 1-1,0-1 0,0 0 1,0 0-1,0 0 1,0-1-1,0 1 0,-1-1 1,1 1-1,0-1 29,8-3-87,-3 1 63,0 0 0,0 1 0,0 0 0,0 1 0,1 0 0,-1 0 1,0 0-1,1 1 0,0 1 0,-1-1 0,1 2 0,-1-1 1,1 1-1,-1 0 0,1 1 0,-1-1 0,1 2 0,-1-1 1,0 1-1,0 1 0,0-1 0,-1 2 0,1-1 0,-1 1 0,3 2 24,-8-4 0,0-1 0,0 1 0,-1 0 0,1 0-1,-1 0 1,0 0 0,0 1 0,0-1 0,0 0 0,0 0-1,-1 1 1,1-1 0,-1 0 0,0 1 0,0-1-1,0 0 1,-1 1 0,1-1 0,-1 0 0,1 1-1,-1-1 1,0 0 0,-1 0 0,1 0 0,0 0-1,-1 0 1,0 0 0,0 0 0,0 0 0,0-1-1,0 1 1,-2 1 0,-82 74 897,79-72-880,0 0 0,-1 0 0,1-1 0,-1 0 0,0 0 0,-1-1 0,1 0 1,-1-1-1,0 0 0,1 0 0,-1-1 0,0 0 0,-1 0 0,1-1 0,0-1 0,0 1 0,-1-1 0,1-1 0,0 0 0,0 0 0,-1-1 0,1 0 0,1 0 0,-1-1 0,0-1 0,-1 0-17,-19-17-1382</inkml:trace>
  <inkml:trace contextRef="#ctx0" brushRef="#br0" timeOffset="184495.183">24985 8103 11354,'-1'-5'6863,"-2"5"-3486,-14 21-2945,-26 130 116,-2 145-428,54-268 175,32-149 224,-29 78-468,-2-2 1,-2 1-1,-1-1 0,-3-1 1,-2 1-1,-1 0 1,-4-22-52,3 63 58,-3 8-26,0 7-34,0 1 0,1-1-1,1 1 1,-1 0-1,2-1 1,0 1-1,0 0 1,1 0-1,0-1 1,1 1-1,1-1 1,-1 1-1,2-1 1,3 9 2,-7-18 3,1 1 1,-1-1 0,1 1-1,-1 0 1,1-1-1,0 1 1,0-1-1,0 0 1,0 1 0,0-1-1,1 0 1,-1 0-1,1 1 1,0-1-1,-1 0 1,1-1 0,0 1-1,0 0 1,0 0-1,0-1 1,1 0-1,-1 1 1,0-1 0,1 0-1,-1 0 1,0 0-1,1 0 1,-1 0-1,1-1 1,0 1 0,-1-1-1,1 0 1,-1 0-1,1 0 1,0 0 0,-1 0-1,1 0 1,0-1-1,-1 1 1,1-1-1,-1 0 1,1 1 0,-1-1-1,1-1 1,-1 1-1,0 0 1,2-1-4,14-13 61,-1 0 1,-1-1-1,-1 0 1,0-1-1,-1-1 1,0-1-1,-2 0 1,0 0-1,-1-1 1,5-14-62,-14 29 14,3-4 32,1-1 0,-2 0 0,1 0-1,-1 0 1,-1 0 0,0-1-1,0 1 1,-1-1 0,-1 0-1,0 1 1,0-4-46,-13 2 222,-5 34-156,3 7-62,1 0 0,2 1-1,1 0 1,2 1 0,1 0 0,1 0-1,2 0 1,0 1 0,3-1-1,1 25-3,-1-53-37,1 1-1,-1-1 0,1 1 0,0-1 1,0 1-1,0-1 0,1 1 0,-1-1 1,1 1-1,0-1 0,0 0 0,0 1 0,0-1 1,0 0-1,1 0 0,-1 1 0,1-1 1,0 0-1,0-1 0,0 1 0,1 0 1,-1-1-1,1 1 0,-1-1 0,1 0 0,0 1 1,0-2-1,3 3 38,11-3-1199</inkml:trace>
  <inkml:trace contextRef="#ctx0" brushRef="#br0" timeOffset="184914.451">25434 8336 12011,'0'0'3735,"0"0"1162,-2 1-2822,-3 5-1850,0 1 0,0-1-1,1 1 1,0 0 0,0 0-1,1 0 1,0 1 0,0-1 0,1 1-1,0 0 1,0 0 0,0 3-225,2-10 7,0-1 1,-1 1-1,1 0 1,0-1-1,0 1 1,-1-1-1,1 1 1,0 0-1,0-1 1,0 1-1,0 0 1,0-1-1,0 1 1,0 0-1,0-1 1,0 1-1,0 0 0,0-1 1,0 1-1,0 0 1,1-1-1,-1 1 1,0 0-1,0-1 1,1 1-1,-1-1 1,1 1-1,-1-1 1,0 1-1,1-1 1,-1 1-1,1-1 1,-1 1-1,1-1 1,-1 1-1,1-1 1,-1 0-1,1 1 1,0-1-1,-1 0 1,1 0-1,0 1 1,-1-1-1,1 0 1,0 0-1,-1 0 1,1 0-1,0 0 0,-1 0 1,1 0-1,0 0 1,-1 0-1,1 0 1,0 0-1,-1 0 1,1 0-1,-1-1 1,1 1-1,0 0 1,-1-1-1,1 1 1,-1 0-1,1-1 1,0 1-1,-1 0 1,1-1-1,-1 1 1,1-1-8,37-29 130,-11-3-50,-21 24-73,1 0-1,-1 0 1,2 1 0,-1 0 0,2 0 0,-1 1-1,1 0 1,-1 1 0,7-4-7,-13 11-2,1 0 0,-1 0 0,1 0 0,-1 0 0,0 0 0,1 0 0,-1 0 0,0 1 0,0-1 0,0 1 0,0 0 0,0-1 0,0 1 0,0 0 0,-1 0 0,1 0 0,-1 1 0,1-1 0,-1 0 0,0 0 0,0 1 0,0-1 0,0 1 0,-1-1 0,1 1 0,0-1 0,-1 1 0,0-1 0,0 1 0,0 0 0,0-1 0,0 1 0,0-1 0,-1 1 0,1 0 2,0-1 2,15 70 55,-12-72-50,-1-1 1,1 0-1,-1 0 0,0 1 0,1-1 0,-1-1 0,0 1 0,1 0 0,-1-1 0,0 1 1,0-1-1,0 1 0,0-1 0,-1 0 0,1 0 0,0 0 0,-1 0 0,1 0 1,-1 0-1,0-1 0,0 1 0,0 0 0,0-1 0,0 1 0,0-2-7,1 0 10,45-89 69,-33 101-216,3 89 107,-10-74-653,-1-18-401</inkml:trace>
  <inkml:trace contextRef="#ctx0" brushRef="#br0" timeOffset="185258.95">25942 8249 22149,'-6'6'257,"3"-3"-138,1-1 0,-1 1 0,0 0 0,1 0 0,0 0 0,-1 1 0,1-1 0,1 0 0,-1 1 0,0-1 0,1 1 0,0 0 1,-1 0-1,2-1 0,-1 1 0,0 0 0,1 0 0,0 0 0,-1 0-119,4-3 18,-1 1-1,1-1 1,-1 0-1,0 0 1,1 0 0,0-1-1,-1 1 1,1 0-1,0-1 1,-1 0 0,1 0-1,0 1 1,-1-2-1,1 1 1,0 0 0,-1 0-1,1-1 1,-1 0-1,1 1 1,0-1 0,-1 0-1,1 0 1,-1-1-1,0 1 1,1 0 0,-1-1-1,0 1 1,0-1-1,0 0 1,2-1-18,3-2 10,-1 1-1,1-1 1,-1 0 0,0 0 0,0-1-1,-1 1 1,1-1 0,-1-1-1,-1 1 1,1-1 0,-1 0 0,0 0-1,-1 0 1,1 0 0,-2 0 0,1-1-1,-1 0 1,0 1 0,0-1-1,-1 0 1,0-5-10,-1 11-1,0 0 1,-1 0-1,1 1 0,-1-1 0,1 1 0,-1-1 1,0 0-1,1 1 0,-1-1 0,0 1 1,0-1-1,0 1 0,0 0 0,-1-1 0,1 1 1,0 0-1,0 0 0,-1 0 0,1 0 0,-1 0 1,1 0-1,-1 0 0,1 1 0,-1-1 1,1 0-1,-1 1 0,0-1 0,1 1 0,-1 0 1,0-1-1,0 1 0,1 0 0,-1 0 1,0 0-1,0 0 0,1 1 0,-1-1 0,0 0 1,1 1-1,-1-1 0,0 1 0,1 0 1,-1-1-1,1 1 0,-1 0 0,1 0 0,-1 0 1,1 0-1,0 0 0,-1 0 0,1 0 0,0 1 1,0-1-1,0 0 0,0 1 0,0-1 1,0 1-1,0-1 1,-13 17-11,0 1 0,1 0-1,1 1 1,1 0 0,1 1 0,0 0 0,2 1 0,1 0 0,0 0 0,2 1 0,0-1-1,1 8 12,3-28 5,0 0-1,1 1 0,-1-1 1,1 1-1,-1-1 0,1 1 1,0-1-1,0 1 1,0 0-1,1-1 0,-1 1 1,1-1-1,-1 1 0,1-1 1,0 0-1,0 1 0,0-1 1,0 0-1,0 1 0,0-1 1,1 0-1,-1 0 0,1 0 1,0 0-1,-1 0 0,1-1 1,0 1-1,0 0 1,0-1-1,0 1 0,0-1 1,1 0-1,-1 0 0,0 0 1,1 0-1,-1 0 0,0 0 1,1-1-1,-1 1 0,1-1 1,-1 0-1,1 1-4,7-5-9,0 0-1,-1-1 0,0 0 1,0 0-1,0-1 1,-1 0-1,1 0 1,-1-1-1,-1 0 1,0-1-1,0 1 1,0-1-1,3-7 10,17-20-923</inkml:trace>
  <inkml:trace contextRef="#ctx0" brushRef="#br0" timeOffset="185848.998">26393 7745 15155,'-7'-4'6487,"-13"34"-5886,-26 210 183,36-167-361,6-48-250,-4 11 6,2 0 1,1 0-1,2 0 1,2 0-1,1 0 1,1 0-1,3 0 0,0 0 1,3 0-1,3 7-179,-9-41 179,-1-6 51,26-214 610,-6 182-935,-18 34 43,-2 2 7,1 5-1418,-1-5 49</inkml:trace>
  <inkml:trace contextRef="#ctx0" brushRef="#br0" timeOffset="186130.48">26161 8081 10378,'-2'6'1256,"1"1"4514,1 2-3922,1-2-360,8 0-399,4-1-177,5-3-192,3 0-120,6-8-264,-1-3-112,6-1-120,-1-4-16,-3 4-136,-2 3-576</inkml:trace>
  <inkml:trace contextRef="#ctx0" brushRef="#br0" timeOffset="186973.539">26585 8075 22861,'-4'0'47,"0"1"0,-1-1 1,1 1-1,-1 0 0,1 1 1,0-1-1,0 1 0,0-1 0,0 1 1,0 1-1,0-1 0,0 0 0,1 1 1,-1 0-1,1 0 0,0 0 0,0 0 1,0 1-1,0-1 0,0 1 1,1-1-1,-1 1 0,1 0 0,0 0 1,0 0-1,1 0 0,-2 5-47,0 0-6,0 1 0,1-1 0,0 1 0,0 0 0,1 0 0,0 0 0,1 0 1,0 0-1,1 0 0,0 0 0,0 0 0,1 0 0,0-1 0,1 1 0,3 7 6,-5-16 10,0 1 1,0-1-1,0 1 1,0-1 0,0 0-1,0 0 1,0 1-1,1-1 1,-1 0-1,1 0 1,-1 0 0,1 0-1,-1-1 1,1 1-1,-1 0 1,1-1-1,0 1 1,-1-1-1,1 1 1,0-1 0,0 0-1,-1 1 1,1-1-1,0 0 1,0 0-1,-1-1 1,1 1 0,0 0-1,0-1 1,-1 1-1,1 0 1,0-1-1,-1 0 1,1 1-1,-1-1 1,1 0 0,-1 0-1,1 0 1,-1 0-1,1-1-10,55-50 381,67-102-169,-124 155-216,-1 0 1,1 0-1,0 0 1,0 0-1,0 1 1,0-1-1,0 0 1,1 0-1,-1 0 1,0 0 0,0 0-1,1 0 1,-1 0-1,1 0 1,-1 0-1,1 0 1,-1 0-1,1 0 1,-1 0-1,1 0 1,0 0-1,0 0 1,-1-1-1,1 1 1,0 0-1,0-1 1,0 1 0,0 0-1,0-1 1,0 1-1,0-1 1,0 1-1,0-1 1,0 0-1,0 1 1,0-1-1,0 0 1,1 0-1,-1 0 1,0 0-1,0 0 1,0 0-1,0 0 1,0 0 0,0 0-1,0-1 1,0 1-1,1 0 1,-1-1-1,0 1 1,0-1-1,0 1 1,0-1-1,-1 1 1,1-1-1,0 0 1,0 0-1,0 1 1,0-1-1,-1 0 1,1 0 0,0 0-1,-1 0 1,1 0-1,0 0 1,-1 0-1,1 0 1,-1-1 3,-8 191 32,19-206 300,-1-11-244,-1 0-1,-2-1 1,0 0 0,-2 0 0,-1 0-1,0-24-87,-2 39-76,3 40-66,-1-2 67,24 45 48,-27-67 29,1-1 0,-1 1 0,0 0 0,0-1 0,1 0 0,-1 1 1,1-1-1,-1 0 0,1 0 0,-1 0 0,1 0 0,0 0 0,0 0 0,0 0 0,-1 0 0,1-1 0,0 1 1,0-1-1,0 1 0,0-1 0,0 0 0,0 0 0,0 0 0,0 0 0,0 0 0,0 0 0,0-1 0,0 1 0,0 0 1,0-1-1,-1 0 0,1 1 0,0-1 0,0 0 0,0 0 0,0-1-2,13-9 16,-1-1 0,0-1 0,-1 0 0,-1-1 0,0 0 0,0 0 0,-2-2 0,0 1 0,-1-1 0,0-1 0,-1 1 0,-1-1 0,1-7-16,-7 21-41,-1 6-3,-5 27 3,-4 24-5,3 1-1,2 0 1,2 1-1,4 30 47,5-41-6,2-1 0,2 0 0,2-1 0,10 22 6,15 52 29,-29-53-15,-9-63-8,0 1 0,0-1 1,0 0-1,0 1 0,0-1 1,0 0-1,0 1 0,-1-1 0,1 0 1,0 0-1,-1 1 0,1-1 1,-1 0-1,1 0 0,-1 0 1,0 0-1,0 0 0,1 1 0,-1-1 1,0-1-1,0 1 0,0 0 1,0 0-1,0 0 0,0 0 0,0-1 1,0 1-1,-1 0 0,1-1 1,0 1-1,0-1 0,0 1 0,-1-1 1,1 0-1,0 0 0,-1 1 1,1-1-1,0 0 0,0 0 0,-1 0 1,1 0-1,0-1 0,-1 1 1,1 0-1,0 0 0,-1-1-6,-9-5 86,1 1 0,0-1 1,0-1-1,1 0 0,0-1 0,0 1 0,1-2 1,0 1-1,0-1 0,1 0 0,0-1 0,0 1 0,0-4-86,-3 1 12,1 0-1,1 0 1,0-1-1,0 1 0,1-2 1,1 1-1,0-1 1,1 0-1,1 0 1,0-1-1,1 1 0,0-1 1,1 0-1,1 0 1,0 0-1,2-8-11,1 17-55,1 0-1,0 0 1,0 0 0,1 1-1,0-1 1,0 1 0,0 0-1,0 0 1,1 0 0,0 1-1,0 0 1,0 0 0,1 0-1,-1 0 1,1 1 0,0 0-1,0 0 1,0 0 0,0 1-1,3-1 56,36-14-1227</inkml:trace>
  <inkml:trace contextRef="#ctx0" brushRef="#br0" timeOffset="187546.038">27717 8000 21028,'-1'-1'97,"-1"-1"-1,1 0 0,-1 0 0,0 1 0,1-1 0,-1 1 0,0-1 0,0 1 0,0 0 0,0-1 0,0 1 0,0 0 0,0 1 0,0-1 0,0 0 0,0 0 0,-1 1 0,1 0 0,0-1 1,0 1-1,-1 0 0,1 0 0,0 0 0,-1 0 0,1 1 0,0-1 0,0 0 0,-1 1 0,1 0 0,0 0 0,0-1 0,0 1 0,0 0 0,0 1 0,0-1 0,0 0 0,0 1 0,0-1 1,1 1-1,-1-1 0,0 1 0,1 0 0,0-1 0,-1 1-96,-13 18 31,1 0 0,0 1 1,2 1-1,1 0 0,0 0 0,1 1 1,2 0-1,0 1 0,0 10-31,7-33 3,0 1 2,0 0 0,0 0-1,0-1 1,0 1 0,1 0 0,-1 0 0,0 1 0,1-1-1,-1 0 1,1 0 0,0 0 0,0 0 0,0 0-1,0 0 1,0 1 0,0-1 0,1 0 0,-1 0 0,1 0-1,-1 0 1,1 0 0,0 0 0,0 0 0,0 0-1,0 0 1,0-1 0,0 1 0,1 0 0,-1 0 0,0-1-1,1 1 1,-1-1 0,1 0 0,0 1-5,4-4 10,1 0 1,-1-1-1,0 1 1,0-1-1,0 0 1,-1-1 0,1 1-1,-1-1 1,1-1-1,-1 1 1,-1-1-1,1 1 1,-1-1-1,0-1 1,3-3-11,-3 5 5,25-34 29,-1-1 1,-2-2-1,-2 0 1,-1-1-1,1-11-34,0 5 2,-30 95-267,2-20 207,-1-5 40,0 0 1,2 0-1,1 1 1,1-1-1,0 1 0,2-1 1,1 1-1,2 13 18,9-10-516,1-8-443</inkml:trace>
  <inkml:trace contextRef="#ctx0" brushRef="#br0" timeOffset="188423.146">28200 7892 24101,'-15'6'55,"1"0"0,-1 1 0,1 1 1,1 0-1,-1 1 0,2 0 0,-1 1 0,1 0 0,0 1 0,1 1 0,1 0 0,0 0 0,0 1 1,1 0-1,1 1 0,0-1 0,1 2 0,1-1 0,-5 14-55,11-28 1,-1 1 0,1-1 0,-1 1 0,1-1 0,-1 1 0,1 0 0,-1-1 0,1 1 0,-1-1 0,1 1 0,0 0 0,-1-1 0,1 1 1,0 0-1,0-1 0,-1 1 0,1 0 0,0 0 0,0-1 0,0 1 0,0 0 0,0-1 0,0 1 0,0 0 0,0 0 0,0-1 0,1 1 0,-1 0 0,0-1 0,0 1 0,0 0 0,1 0 0,-1-1 0,1 1 0,-1-1 0,0 1 0,1 0 0,-1-1 0,1 1 0,-1-1 0,1 1 1,-1-1-1,1 1 0,0-1 0,-1 0 0,1 1 0,-1-1 0,1 0 0,0 1-1,82-99 148,-18 17-107,-65 80-46,0 0 1,1 1-1,-1-1 0,1 1 1,-1-1-1,1 0 0,-1 1 1,1-1-1,-1 1 0,1 0 1,0-1-1,-1 1 0,1-1 1,0 1-1,-1 0 0,1-1 1,0 1-1,0 0 0,-1 0 1,1 0-1,0 0 0,0 0 1,-1-1-1,1 1 0,0 1 1,0-1-1,-1 0 0,1 0 1,0 0-1,0 0 0,-1 0 1,1 1-1,0-1 1,-1 0-1,1 1 0,0-1 1,-1 0-1,1 1 0,0-1 1,-1 1-1,1-1 0,-1 1 1,1-1-1,-1 1 0,1-1 1,-1 1-1,1 0 0,-1-1 1,0 1-1,1 0 0,-1 0 5,11 41-270,-10-38 258,17 299-253,-17-281 333,-1 1 0,-1-1 0,-1 0 0,-1 0 0,-1 0 0,-1 0 0,-1 0 0,-1-1 0,-1 0 0,-1 0 0,0-1 0,-2 0 0,0-1 0,-1 0 0,-1-1 0,-1 0 0,0-1 0,-4 2-68,15-16 37,1-1-1,-1 1 1,1-1 0,-1 0 0,0 0 0,1 0 0,-1-1-1,0 1 1,0-1 0,0 1 0,-1-1 0,1 0 0,0 0-1,0-1 1,-1 1 0,1-1 0,0 1 0,-1-1-1,1 0 1,-1 0 0,1-1 0,0 1 0,-1-1 0,1 1-1,0-1 1,0 0 0,0 0 0,-1-1 0,1 1 0,0-1-1,0 1 1,1-1 0,-1 0 0,0 0 0,1 0-1,-3-3-36,0 0 21,0-1-1,0 0 0,1 0 0,0 0 0,0-1 0,0 1 0,1-1 0,0 0 0,0 0 1,1 0-1,0-1 0,0 1 0,1 0 0,0-1 0,0 1 0,1-1 0,0 0 0,0 1 1,1-1-1,-1 1 0,2-1 0,-1 1 0,1 0 0,0 0 0,1-1 0,2-4-20,4-7-161,0 2-1,0-1 0,2 1 1,0 1-1,1 0 0,1 1 1,0 0-1,1 1 0,12-10 162,23-15-1343</inkml:trace>
  <inkml:trace contextRef="#ctx0" brushRef="#br0" timeOffset="189331.181">28407 7881 24221,'-7'6'18,"0"1"0,1 1 0,-1-1 1,1 1-1,1 0 0,0 0 0,0 1 0,0 0 0,1 0 0,1 0 0,-1 0 0,1 0 0,1 1 0,0-1 0,0 1 1,0 9-19,2-18 2,0-1 0,-1 1 0,1-1 1,0 1-1,0 0 0,0-1 0,-1 1 1,1-1-1,0 1 0,0 0 0,0-1 1,0 1-1,0 0 0,0-1 0,0 1 0,1-1 1,-1 1-1,0 0 0,0-1 0,0 1 1,1-1-1,-1 1 0,0 0 0,0-1 1,1 1-1,-1-1 0,1 1 0,-1-1 1,0 1-1,1-1 0,-1 0 0,1 1 1,-1-1-1,1 1 0,-1-1 0,1 0 1,-1 0-1,1 1 0,0-1 0,-1 0 1,1 0-1,-1 0 0,1 1 0,0-1 1,-1 0-1,1 0 0,0 0 0,-1 0 1,1 0-1,-1 0 0,1 0 0,0-1 1,-1 1-1,1 0 0,-1 0 0,1 0 0,0-1 1,-1 1-1,1 0-2,27-28 208,26-42-36,-53 70-179,0 0 0,0 0 0,0-1 0,0 1 1,0 0-1,0 0 0,0 0 0,0 0 1,0 0-1,0 1 0,0-1 0,0 0 0,0 0 1,0 1-1,0-1 0,0 0 0,-1 1 0,1-1 1,0 1-1,0-1 0,0 1 0,0-1 0,-1 1 1,1 0-1,0-1 0,-1 1 0,1 0 0,-1 0 1,1 0-1,0-1 0,-1 1 0,0 0 0,1 0 1,-1 0-1,1 0 0,-1 0 0,0 0 0,0 0 1,0 0-1,0 0 0,1 0 0,-1 0 7,10 47-130,-9-12 134,-1 0 1,-3-1 0,-1 1 0,-1 0-1,-2-1 1,-2 0 0,-5 12-5,-1 13 5,-51 143 5,15-141 44,50-62-52,0 0 0,0 0-1,0 0 1,0 0-1,0-1 1,0 1 0,0 0-1,0 0 1,0-1-1,0 1 1,0-1 0,0 1-1,0-1 1,0 1 0,1-1-1,-1 1 1,0-1-1,0 0 1,0 0 0,1 1-1,-1-1 1,0 0-1,1 0 1,-1 0 0,1 0-1,-1 0 1,1 0 0,-1 0-1,1 0 1,0 0-1,-1 0 1,1 0 0,0 0-1,0 0 1,0 0 0,0 0-1,0 0 1,0 0-1,0 0 1,0 0 0,0 0-1,0 0 1,1 0-1,-1 0 1,0 0 0,1 0-1,0-1-1,1-13-31,2 0 1,0 0-1,0 0 0,2 1 0,0 0 0,0 0 0,1 0 0,1 1 0,0 0 0,2-1 31,-5 6-15,79-120-101,6 4-1,59-58 117,-63 91-90,-81 93-28,-61 99 134,-72 105 24,126-201 1,20-25 73,88-154 71,18-2-97,-123 175-89,-1 1-1,1-1 1,0 1-1,0 0 1,-1-1 0,1 1-1,0 0 1,0 0 0,-1-1-1,1 1 1,0 0 0,0 0-1,0 0 1,-1 0 0,1 0-1,0 0 1,0 0-1,0 0 1,-1 1 0,1-1-1,0 0 1,0 0 0,-1 1-1,1-1 1,0 0 0,0 1-1,-1-1 1,1 1 0,-1-1-1,1 1 1,0-1-1,-1 1 1,1-1 0,-1 1-1,1 0 1,-1-1 0,1 1-1,-1 0 1,0-1 0,1 1-1,-1 0 1,0 0 0,1-1-1,-1 1 1,0 0-1,0 0 1,0 0 0,0-1-1,0 1 1,0 0 0,0 0 1,22 26 64,-16-28-46,0 0 1,0 0 0,0 0 0,0-1 0,0 0-1,-1-1 1,1 1 0,-1-1 0,1 0 0,-1 0-1,0-1 1,-1 1 0,1-1 0,0 0 0,-1 0-1,0-1 1,0 0 0,0 1 0,-1-1 0,2-2-19,27-57 109,-31 62-89,-5 3-3,-3 6-10,0-1-1,0 1 0,1 0 0,0 0 0,0 1 1,1-1-1,-1 1 0,2 1 0,-1-1 0,1 1 1,1-1-1,0 1 0,0 0 0,0 2-6,-2 1 3,-1 3 4,-19 89 46,25-104-60,0 0 1,0 1 0,0-1 0,0 0 0,0 1-1,0-1 1,0 0 0,1 0 0,-1 1-1,0-1 1,0 0 0,0 1 0,1-1 0,-1 0-1,0 0 1,0 1 0,1-1 0,-1 0-1,0 0 1,0 0 0,1 1 0,-1-1-1,0 0 1,1 0 0,-1 0 0,0 0 0,0 0-1,1 0 1,-1 0 0,0 1 0,1-1-1,-1 0 1,0 0 0,1 0 0,-1 0-1,0 0 1,1-1 0,-1 1 0,0 0 0,1 0-1,-1 0 1,0 0 0,1 0 0,-1 0-1,0 0 1,1-1 0,-1 1 0,0 0-1,0 0 1,1 0 0,-1-1 0,0 1 0,0 0-1,1 0 1,-1-1 0,0 1 0,0 0-1,0-1 1,0 1 0,1 0 0,-1 0-1,0-1 1,0 1 0,0 0 0,0-1 0,0 1-1,0 0 1,0-1 0,0 1 0,0-1 6,18-18-826</inkml:trace>
  <inkml:trace contextRef="#ctx0" brushRef="#br0" timeOffset="189766.455">29104 7932 25093,'-30'60'1118,"30"-60"-1114,1 1 0,0 0 0,-1 0-1,1-1 1,-1 1 0,1 0 0,0-1 0,0 1 0,-1-1 0,1 1 0,0-1-1,0 1 1,0-1 0,0 1 0,-1-1 0,1 0 0,0 1 0,0-1 0,0 0-1,0 0 1,0 0 0,0 0 0,0 0 0,0 0 0,0 0 0,0 0 0,0 0-1,0 0 1,-1-1 0,1 1 0,0 0 0,0 0 0,0-1 0,0 1 0,0-1 0,-1 1-1,1-1 1,0 1 0,0-1 0,-1 0 0,1 1 0,0-1 0,-1 0 0,1 1-1,0-1 1,-1 0 0,1 0 0,-1 0 0,0 1 0,1-1 0,-1 0 0,0 0-1,1 0 1,-1 0-4,21-16-709,-1 0 0,-1-1 0,-1-1 0,0-1 0,-2 0 0,6-10 709,-18 50-2010,-32 162 3035,-12 121 3139,41-299-4139,0 0-1,-1 0 0,1 0 0,-1 1 1,0-1-1,0 0 0,-1 0 0,1 1 1,-1-1-1,0 0 0,0 0 0,0 0 0,-1 0 1,1 0-1,-1 0 0,0-1 0,0 1 1,-1 0-1,1-1 0,-1 0 0,1 1 1,-1-1-1,0 0 0,0-1 0,-1 1 0,1 0 1,0-1-1,-1 0 0,0 1 0,1-2 1,-1 1-1,0 0 0,0-1 0,0 1 1,0-1-1,0-1 0,-1 1 0,1 0 0,0-1 1,0 0-1,0 0 0,-1 0 0,1 0 1,0-1-1,0 0 0,0 0 0,-3-1-24,1 0-5,1-1 1,0-1-1,0 1 0,0-1 0,1 0 0,-1 0 0,1 0 0,0 0 1,0-1-1,1 0 0,-1 0 0,1 0 0,0 0 0,0 0 0,1-1 0,-1 0 1,1 1-1,0-1 0,1 0 0,0 0 0,0 0 0,0 1 0,0-1 0,1-6 5,0 0-148,1 0 0,0-1 0,1 1 0,0 0-1,0 0 1,2 0 0,0 0 0,0 0 0,1 1-1,0 0 1,6-9 148,23-29-1063,9 0 690</inkml:trace>
  <inkml:trace contextRef="#ctx0" brushRef="#br0" timeOffset="190561.304">29504 7776 22925,'-7'11'229,"1"-4"-105,1 0 0,0 0 1,1 1-1,0 0 0,0 0 0,0 0 1,1 0-1,0 0 0,1 1 0,0-1 0,0 1 1,1 0-1,0 0 0,1-1 0,0 9-124,0-16 6,0-1-1,0 1 1,1 0-1,-1 0 1,1-1-1,-1 1 1,0 0-1,1-1 1,-1 1-1,1 0 1,0-1-1,-1 1 1,1-1-1,-1 1 1,1-1-1,0 1 1,-1-1-1,1 0 1,0 1-1,0-1 1,-1 0-1,1 1 1,0-1-1,0 0 1,-1 0-1,1 0 1,0 0-1,0 0 0,0 0 1,-1 0-1,1 0 1,0 0-1,0 0 1,0 0-1,-1 0 1,1 0-1,0-1 1,0 1-1,-1 0 1,1-1-1,0 1 1,0-1-1,-1 1 1,1 0-1,0-1 1,-1 0-1,1 1 1,-1-1-1,1 1 1,-1-1-6,37-30 93,-37 31-91,17-18-225,-1 1 0,0-2 0,-2 0 0,0-1 0,-1-1 0,-1 0 0,-1 0 0,-1-1 0,-1 0 0,-1-1 0,-1 0 1,2-17 222,-14 35-799,-31 106 1405,29-78-267,2-9 13,1 0 0,1 0 0,0 0 0,0 0 0,1 1 0,1-1 0,1 1-1,0 6-351,0-20 18,0 0 0,0 0 0,1 0 0,-1-1 0,0 1 0,0 0-1,1 0 1,-1 0 0,0 0 0,1 0 0,-1 0 0,1 0-1,0 0 1,-1-1 0,1 1 0,-1 0 0,1 0 0,0-1-1,0 1 1,-1-1 0,1 1 0,0 0 0,0-1 0,0 1-1,0-1 1,0 0 0,0 1 0,0-1 0,0 0 0,0 0 0,0 1-1,0-1 1,0 0 0,0 0 0,-1 0 0,1 0 0,0 0-1,0 0 1,0-1 0,0 1 0,0 0 0,0 0 0,0-1-1,0 1 1,0 0 0,0-1 0,0 1 0,0-1 0,0 0-18,46-28 218,-26 10-312,0-1 0,-1-1 1,-1-1-1,0 0 0,-2-1 1,-1-1-1,-1-1 0,-1 0 1,-1-1-1,-2-1 0,0 1 1,-2-2-1,0 0 0,-2 0 1,-2 0-1,0 0 0,-1-18 94,8-41-2003,-49 186 1451,-40 231 3764,66-223-2426,11-106-782,0 0-1,0-1 0,1 1 1,-1 0-1,0 0 1,0 0-1,0-1 0,1 1 1,-1 0-1,0 0 0,1-1 1,-1 1-1,0 0 0,1-1 1,-1 1-1,1 0 0,-1-1 1,1 1-1,-1-1 1,1 1-1,0-1 0,-1 1 1,1-1-1,0 0 0,-1 1 1,1-1-1,0 1 0,0-1 1,-1 0-1,1 0 0,0 0 1,0 1-1,-1-1 1,1 0-1,0 0 0,0 0 1,0 0-1,-1 0 0,1 0 1,0-1-1,0 1 0,0 0 1,-1 0-1,1 0 0,0-1 1,0 1-1,-1 0 1,1-1-1,0 1 0,-1-1 1,1 1-1,-1-1 0,1 1 1,0-1-1,-1 1 0,1-1 1,-1 0-1,1 1 0,-1-1 1,1 0-4,34-37 138,-29 28-139,0-1-1,0 0 0,-1 1 0,0-2 1,-1 1-1,0 0 0,-1-1 0,0 0 0,-1 1 1,0-1-1,-1 0 0,-1-5 2,23 53-197,-20-33 198,0-1 0,0 0 0,0 0 0,0 0 0,1 0 0,-1 0 0,0-1 1,1 1-1,-1-1 0,1 0 0,0 0 0,-1 0 0,1-1 0,0 1 0,-1-1 0,1 0 1,0 0-1,0 0 0,-1-1 0,1 1 0,0-1 0,-1 0 0,1 0 0,0 0 0,-1 0 1,1-1-1,-1 1 0,0-1 0,0 0 0,1 0 0,0-1-1,3-2 11,-1 1-1,0-1 0,0 0 1,0 0-1,-1-1 1,1 1-1,-1-1 0,0-1 1,-1 1-1,0-1 1,0 1-1,0-1 0,-1 0 1,2-6-11,-4 12-1,0-1 0,-1 0-1,1 1 1,0-1 0,-1 0 0,1 0 0,-1 1 0,0-1 0,0 0 0,1 0 0,-1 0 0,0 1-1,-1-1 1,1 0 0,0 0 0,0 0 0,-1 1 0,1-1 0,-1 0 0,0 1 0,1-1 0,-1 0-1,0 1 1,0-1 0,0 1 0,0-1 0,0 1 0,0-1 0,-1 1 0,1 0 0,0 0 0,-1-1-1,1 1 1,-1 0 0,1 0 0,-1 1 0,1-1 0,-1 0 0,0 0 0,1 1 0,-1-1 0,0 1-1,0 0 1,0-1 0,1 1 0,-1 0 0,0 0 0,0 0 0,0 0 0,1 0 0,-1 1 0,0-1-1,0 0 1,1 1 0,-1-1 0,0 1 0,-1 0 1,-6 6-13,0 1 0,1-1 0,0 1 0,0 1-1,0-1 1,1 1 0,1 1 0,0-1 0,0 1 0,0 0 0,2 1 0,-1-1-1,-1 6 14,-19 98 194,25-111-194,0 0 1,0 0-1,1 0 1,0 0-1,-1-1 1,1 1-1,0 0 1,0 0-1,0-1 0,1 1 1,-1 0-1,1-1 1,-1 1-1,1-1 1,0 0-1,0 0 1,0 1-1,0-1 1,1-1-1,-1 1 1,0 0-1,1 0 1,-1-1-1,1 0 0,0 1 1,-1-1-1,1 0 1,0 0-1,0 0 1,0-1-1,-1 1 1,1-1-1,0 1 1,0-1-1,0 0 1,0 0-1,3-1 0,40-4-1089</inkml:trace>
  <inkml:trace contextRef="#ctx0" brushRef="#br0" timeOffset="-142455.241">24637 8778 14099,'-21'6'1398,"20"-6"-1080,1 0-162,10 7-24,217 112 0,-9-58 1166,-44-13-1209,3-8 0,0-8 0,59-2-89,215 25 176,-343-37-156,1-5 1,101 0-21,59 5 55,-152-7-42,-1-4 1,1-6-1,74-10-13,123-48 152,-9-1 8,219-75-160,-482 119 14,-1-2-1,0-1 1,-1-3 0,0-1 0,-2-1 0,4-6-14,43-26 7,-50 33-1,0-1 1,-2-2-1,-1-2 1,21-20-7,144-151 67,-184 188-62,-1-2 0,0 1 0,-1-1 1,-1-1-1,0 0 0,0-1 0,-1 1 1,-1-2-1,0 1 0,0-1 1,-2-1-1,0 1 0,0-1 0,-2 0 1,0 0-1,0-1 0,-1 1 0,-1-1 1,-1-9-6,3-57 27,-2 63-32,0 1 1,-1 0-1,-1-1 0,-1 1 1,-1 0-1,0-1 0,-1 1 1,-1 0-1,-1 1 0,0-1 1,-2-1 4,-69-137 65,64 134-68,0 1 0,-2 0 0,0 1 0,-1 0 0,-1 1 0,-1 1 0,-1 1 1,0 0-1,-1 2 0,-1 0 0,-1 1 0,0 1 0,0 0 0,-1 2 0,-21-7 3,-16-10 92,0 3 0,-2 2 1,-1 4-1,-1 2 0,0 2 0,-17 1-92,-40 2-107,-1 5 0,-83 8 107,-105-5-207,-385-18 123,499 27 219,-126 21-135,-422 107-35,598-96 38,3 5 0,-7 10-3,-77 24 2,163-58 10,1 3 1,1 2-1,0 3 0,2 3 1,2 2-1,0 2 0,2 3 1,2 3-1,2 1 0,1 3 1,2 2-1,-4 9-12,40-40-12,1 1-1,0 0 1,1 1-1,0 0 1,2 1 0,0 0-1,1 0 1,0 1-1,1-1 1,1 2 0,1-1-1,1 0 1,0 3 12,1 56 69</inkml:trace>
  <inkml:trace contextRef="#ctx0" brushRef="#br0" timeOffset="161091.197">23658 551 20492,'0'0'1306,"-4"3"416,-1 2-1658,1 0 1,0 0 0,0 0-1,1 1 1,-1 0 0,1 0 0,0 0-1,1 0 1,0 0 0,0 0-1,0 1 1,0-1 0,1 1-1,0-1 1,1 1 0,0 0-1,0 3-64,-4 17-2,-55 564-168,42-381 175,-74 613 159,71-641-109,-41 158-55,40-243 47,4 0 0,4 1 1,4 0-1,4 36-47,17-8 1,-15-125-813,-9-6-392</inkml:trace>
  <inkml:trace contextRef="#ctx0" brushRef="#br0" timeOffset="161969.948">23004 3439 18612,'280'-41'1040,"167"15"-1075,166-18-31,-404 17 53,106-12 15,21 12-2,378 25 207,-420-3 617,106-22-824,-321 20 292,-1 3 1,1 3-1,-1 4 0,0 3 1,48 11-293,-25-5 1579,-98-12-1571,-3 0-248,0 0-334,0 0-483,0-2-440</inkml:trace>
  <inkml:trace contextRef="#ctx0" brushRef="#br0" timeOffset="162268.305">27350 3009 11947,'1'1'263,"-1"-1"1,0 0-1,1 0 1,-1 1 0,0-1-1,1 0 1,-1 0 0,1 0-1,-1 0 1,0 0 0,1 0-1,-1 1 1,0-1 0,1 0-1,-1 0 1,1 0 0,-1 0-1,0 0 1,1-1-1,-1 1 1,1 0 0,-1 0-1,0 0 1,1 0 0,-1 0-1,0 0 1,1-1 0,-1 1-1,1 0 1,-1 0 0,0-1-1,0 1 1,1 0-1,-1 0 1,0-1 0,1 1-1,-1 0 1,0-1 0,0 1-1,0 0 1,1-1 0,-1 1-1,0 0 1,0-1 0,0 1-1,0-1 1,0 1-1,0 0 1,0-1 0,0 1-1,0-1-263,9 11-1352,72 20 1319,-51-24 42,-23-6-15,-1 1-1,1 0 1,0 1 0,0 0 0,-1 0-1,1 0 1,-1 1 0,0 0 0,1 0-1,-1 1 1,-1 0 0,1 0 0,-1 0-1,1 0 1,-1 1 0,0 0 0,-1 0-1,1 0 1,-1 1 0,0 0 0,0 0-1,-1 0 1,0 0 0,0 0 0,0 1-1,-1-1 1,0 1 0,0-1 0,-1 1-1,0 0 1,0 0 0,0 0 0,-1 0-1,0 0 1,0 0 0,-1-1 0,0 1-1,0 1 7,-11 17 71,0-1 0,-1-1-1,-2 0 1,0-1 0,-2 0 0,0-1-1,-1-1 1,-1-1 0,-1 0-1,-1-2 1,-2 2-71,-18 14-204,5-7 1658</inkml:trace>
  <inkml:trace contextRef="#ctx0" brushRef="#br0" timeOffset="163014.784">23285 684 18636,'-15'23'3159,"26"-25"-3120,-1-1-1,-1 0 0,1-1 0,0 0 0,-1-1 1,0 0-1,0-1 0,0 1 0,-1-2 1,0 1-1,0-1 0,0 0 0,-1-1 1,0 0-1,-1 0-38,20-17 69,75-70 50,-4-5 0,-5-3-1,4-15-118,-60 63 403,-33 61 20,-17 53-216,9-44-191,0 1 0,1 0 0,1 1 0,0-1 0,2 1 0,0-1 0,0 1 0,2-1 1,0 1-1,1-1 0,0 1 0,3 6-16,18 25-232,9-4-295</inkml:trace>
  <inkml:trace contextRef="#ctx0" brushRef="#br0" timeOffset="163827.251">22588 342 23741,'-21'40'16,"2"2"88,5 3 40,10-2-64,4-4-24,13-10-40,6-11-32,16-22 32,8-14 32,15-20-416,0-7-400</inkml:trace>
  <inkml:trace contextRef="#ctx0" brushRef="#br0" timeOffset="164077.981">22625 1 25005,'-3'13'-432</inkml:trace>
  <inkml:trace contextRef="#ctx0" brushRef="#br0" timeOffset="166246.102">24526 2830 6281,'0'0'1607,"0"0"515,3-4-632,153-101 5334,-84 42-5820,-3-4 1,36-45-1005,39-38 366,391-380 314,293-318 482,-746 772-1109,-4-4 1,-4-2-1,29-46-53,-76 73-48,-35 46-264,-12 7-208</inkml:trace>
  <inkml:trace contextRef="#ctx0" brushRef="#br0" timeOffset="166881.37">25067 804 15059,'25'43'-119,"1"-1"0,2-1 0,2-2-1,2-1 1,21 20 119,291 312-548,142 88 564,-423-397 35,-8-4-16,4-3 1,1-2-1,3-3 0,46 26-35,69 17 87,76 48 1005,-188-75 378,-79-49-377,-7-17-602</inkml:trace>
  <inkml:trace contextRef="#ctx0" brushRef="#br0" timeOffset="167455.977">27413 588 21613,'-28'61'40,"4"0"16,9-2-8,3-8-16,12-10-16,6-8 0,9-14 8,10-9 16,13-10 0,7-8 16,12-13 0,1-4-16,-2-1-16,-4 4 0,-12 6-288,-8 4-296</inkml:trace>
  <inkml:trace contextRef="#ctx0" brushRef="#br0" timeOffset="168020.421">28096 408 22141,'-1'5'-16,"-21"142"-196,-55 175 333,65-250-8,28-86 27,-3-6-63,0 0 0,-2-1-1,0-1 1,-1 0 0,-2 0 0,0-1-1,-1 0 1,1-11-77,0 7 16,-2 1 1,-1-1-1,-1 0 0,-1 0 1,-1 0-1,-1-1 0,-2 1 1,-1 0-1,-1 0 1,-1 0-1,-7-23-16,11 49-2,0 0-1,0 0 1,0 0-1,0 0 1,0 1 0,0-1-1,-1 0 1,1 0 0,0 0-1,0 0 1,-1 0 0,1 1-1,0-1 1,-1 0 0,1 0-1,-1 1 1,1-1-1,-1 0 1,0 0 0,1 1-1,-1-1 1,0 1 0,1-1-1,-1 1 1,0-1 0,0 1-1,1-1 1,-1 1 0,0-1-1,0 1 1,0 0-1,0 0 1,1-1 0,-1 1-1,0 0 1,0 0 0,0 0-1,0 0 1,0 0 0,0 0-1,0 0 1,0 0-1,1 1 1,-1-1 0,0 0-1,0 0 1,0 1 0,0-1-1,1 0 1,-1 1 0,0-1-1,0 1 1,1-1 0,-1 1-1,0 0 1,1-1-1,-1 1 1,0 0 0,1-1-1,-1 1 1,1 0 0,-1 0 2,-23 49-114,23-46 111,1 0 0,-1-1-1,1 1 1,0 0 0,1-1 0,-1 1 0,1-1 0,-1 1 0,1 0-1,0-1 1,0 0 0,1 1 0,-1-1 0,1 0 0,-1 1 0,1-1-1,0 0 1,0 0 0,1 0 0,-1-1 0,1 1 0,-1-1 0,1 1 0,0-1-1,0 0 1,0 0 0,0 0 0,0 0 0,0 0 0,1-1 0,-1 0-1,0 1 1,3-1 3,3 2 2,0-1 0,0 0-1,0-1 1,1 0-1,-1 0 1,0-1 0,1 0-1,-1 0 1,1-1 0,-1-1-1,0 0 1,7-2-2,3-2 33,1-2 1,-1-1-1,0 0 1,-1-1 0,0-1-1,-1-1 1,0-1-1,-1 0 1,0-1-1,-1-1 1,-1 0-1,0-1 1,-1 0-1,8-15-33,-20 29 148,-5 6-17,-8 12-128,0 1-1,2 0 1,0 1-1,1 0 1,0 0 0,2 1-1,0 1 1,2-1-1,0 1 1,0 0 0,2 0-1,1 0 1,0 0-1,2 0 1,0 1 0,1-1-1,1 0 1,1 0-1,1 0 1,3 9-3,46 100-1216,-22-77-2093</inkml:trace>
  <inkml:trace contextRef="#ctx0" brushRef="#br0" timeOffset="168631.748">27692 2087 21229,'-10'23'544,"-3"6"48,0 9-488,-4 11-64,1 5 0,5 1 24,2 2 0,9-3-16,1-7-8,10-9-240,3-12-392</inkml:trace>
  <inkml:trace contextRef="#ctx0" brushRef="#br0" timeOffset="169009.256">28039 2059 22533,'-38'47'169,"26"-34"-158,1 1 0,0 0 1,1 0-1,0 1 0,1 0 1,1 1-1,-6 14-11,13-28 0,1 0 0,-1 1 0,0-1 0,1 0 0,-1 1 1,1-1-1,0 0 0,0 1 0,0-1 0,0 1 0,0-1 0,0 0 0,1 1 0,-1-1 1,1 0-1,0 1 0,-1-1 0,1 0 0,0 0 0,1 0 0,-1 0 0,0 1 0,0-2 0,1 1 1,-1 0-1,1 0 0,0 0 0,-1-1 0,1 1 0,0-1 0,0 1 0,0-1 0,0 0 1,0 0-1,1 0 0,-1 0 0,89 21 13,-79-20 2,12 1 3,90 25 57,-112-27-75,0 0 0,0 0 0,-1 0-1,1 0 1,0 1 0,-1-1 0,1 1 0,-1-1-1,1 1 1,-1-1 0,0 1 0,0 0-1,0 0 1,0-1 0,0 1 0,0 0 0,0 0-1,-1 0 1,1 0 0,-1 0 0,1 0-1,-1 0 1,0 0 0,0 0 0,0 0 0,0 0-1,0 0 1,0 1 0,-1-1 0,1 0 0,-1 0-1,1 0 1,-1 0 0,0-1 0,1 1-1,-1 0 1,0 0 0,-1 0 0,-52 59 858,43-54-678,1-1 1,-1 0 0,0-1-1,-1 0 1,1 0-1,-1-2 1,0 1 0,0-1-1,0-1 1,0 0-1,0-1 1,0 0 0,-1-1-1,-9-1-180,-3-9-266,5-8-491</inkml:trace>
  <inkml:trace contextRef="#ctx0" brushRef="#br0" timeOffset="165230.373">27088 3780 16299,'3'-7'2337,"-3"7"120,0 0-1297,4 19-496,-7 7-224,-1 12-296,1 7-32,0 4-56,3-3 0,4-5-16,5-4-16,4-8 8,3-6-16,3-11-8,2-9 16,3-15-104,6-5-304,-9-8-536</inkml:trace>
  <inkml:trace contextRef="#ctx0" brushRef="#br0" timeOffset="165415.18">27321 3945 21373,'-17'29'848,"-7"3"256,-2 15-464,-5 3-48,-2 10-216,2 5-152,3 10-144,5 1-16,10-6-24,4-5-72,9-18-1008</inkml:trace>
  <inkml:trace contextRef="#ctx0" brushRef="#br0" timeOffset="170346.207">27599 1477 15603,'-67'122'1407,"5"3"0,4 7-1407,-52 107 118,-149 249 32,-24-8-150,274-466 0,-80 128 125,6 3-1,7 4 1,-29 87-125,-2 84 298,104-305-306,5-14-138,7-8-69</inkml:trace>
  <inkml:trace contextRef="#ctx0" brushRef="#br0" timeOffset="170816.192">27393 1499 9714,'-9'2'724,"-61"23"8282,52-6-8031,37-8-320,3-13-627,0-1 1,0-1-1,0 0 1,-1-2-1,0-1 1,0 0-1,-1-2 1,0 0-1,0-2 1,-1 0-1,4-3-28,86-57 71,-4-4 0,-2-4-1,-5-5 1,9-16-71,-144 141-57,1 1 0,3 3 0,1 0 0,-7 18 57,27-46 65,1 1 0,1 0 0,1 0 0,0 1 0,1 0 1,1 0-1,1 1 0,1-1 0,1 2 0,0-1 0,1 11-65,9 26 3527</inkml:trace>
  <inkml:trace contextRef="#ctx0" brushRef="#br0" timeOffset="172237.7">25077 4821 17564,'-19'192'3480,"-43"249"-3141,5-81 1566,96-585 44,50-400-1801,-65 541-226,-22 82 67,0 1 1,0 0 0,1 0 0,-1 0-1,0 0 1,0 0 0,1 0 0,-1 1-1,1-1 1,-1 1 0,1-1 0,-1 1-1,0 0 1,1 0 0,-1 0-1,1 0 1,-1 1 0,1-1 0,-1 1-1,1-1 1,-1 1 0,0 0 0,1 0-1,-1 0 1,0 0 0,0 1 0,0-1-1,0 0 1,0 1 0,0 0-1,1 1 11,8 3-17,21 10 0,-25-15 11,0 1 0,1 0-1,-1 1 1,0 0 0,-1 0 0,1 0-1,0 1 1,-1 0 0,0 0 0,0 1-1,0-1 1,-1 1 0,1 1 0,-1-1-1,0 1 1,-1 0 0,1 0 0,-1 0-1,0 0 1,-1 1 0,0 0 0,0 0-1,0 0 1,-1 0 0,0 0 0,0 0-1,-1 1 1,0-1 0,0 1 0,-1 5 6,-4-4 10,0 1 0,-1-1 0,0 0 0,0 0 0,-1-1 0,0 0 0,-1 0 0,0 0 0,0-1 0,0 0 0,-1 0 0,0-1 0,-1 0 0,1 0 0,-1-1 0,0 0 1,-1 0-1,1-1 0,-1-1 0,0 0 0,0 0 0,0-1 0,0 0 0,0 0 0,0-1 0,-8-1-10,14 1-49,1 0 1,-1-1-1,0 0 0,0 0 1,0 0-1,0 0 0,0-1 1,0 1-1,0-1 0,0 0 1,0 0-1,1 0 0,-1-1 1,0 0-1,1 1 0,0-1 1,-1 0-1,1-1 0,0 1 0,0-1 1,0 1-1,0-1 0,0 0 1,0-1 48,-9-23-295</inkml:trace>
  <inkml:trace contextRef="#ctx0" brushRef="#br0" timeOffset="173032.429">25610 4876 17564,'-52'19'4523,"42"-11"-4462,1 1 0,1 1 0,-1-1 0,2 1 0,-1 0 0,2 1 0,-1 0 0,1 0 0,-3 9-61,2-5 27,1 1 0,0 0 0,1 0 0,0 0 1,1 1-1,1 0 0,1-1 0,1 1 0,0 0 1,1 8-28,0-23 8,0 0 0,-1 1 0,1-1 0,1 0 0,-1 0 0,0 0 0,0 0 0,1 0 1,-1 0-1,1 0 0,0 0 0,0 0 0,-1 0 0,1 0 0,0 0 0,1 0 0,-1-1 1,0 1-1,0 0 0,1-1 0,-1 1 0,1-1 0,0 1 0,-1-1 0,1 0 0,0 0 1,0 0-1,0 0 0,-1 0 0,1 0 0,0 0 0,0-1 0,0 1 0,1-1 0,-1 1 0,0-1 1,0 0-9,9-4 33,-1-1 0,1 0 0,-1 0 0,-1-1 1,1-1-1,-1 1 0,0-2 0,0 1 0,-1-1 0,0-1 1,0 1-1,-1-1 0,-1-1 0,1 1 0,-1-1 1,-1 0-1,2-3-33,-2 4 16,1 0 0,-1-1 0,-1 1 0,1-1 0,-2 0 0,1 0 1,-1 0-1,-1 0 0,0-1 0,-1 1 0,0-1 0,0 0 0,-1 1 0,0-1 1,-1 1-1,0-1 0,-1 1 0,0-1 0,-1 1 0,0 0 0,0 0 0,-1 0 0,-4-6-16,8 15-3,-1 0 0,0 0 0,0-1-1,0 1 1,0 0 0,0 0 0,0 0-1,0 0 1,-1 0 0,1 0 0,0 0-1,0 1 1,-1-1 0,1 0 0,-1 1-1,1-1 1,-1 1 0,1-1 0,-1 1-1,1 0 1,-1 0 0,1-1-1,-1 1 1,1 0 0,-1 0 0,1 1-1,-1-1 1,1 0 0,-1 0 0,1 1-1,-1-1 1,1 1 0,0-1 0,-1 1-1,1 0 1,-1-1 0,1 1 0,0 0-1,0 0 1,0 0 0,-1 0 0,1 0-1,0 0 1,0 1 0,0-1-1,1 0 1,-2 1 3,-29 70-128,33-12 129,-2-59 2,1 1 1,-1-1-1,1 0 1,-1 0-1,1 0 0,0 0 1,-1 0-1,1 0 1,0 0-1,0 0 1,0 0-1,0 0 0,-1 0 1,1 0-1,1 0 1,-1-1-1,0 1 1,0 0-1,0-1 0,0 1 1,0-1-1,1 1 1,-1-1-1,0 0 1,0 0-1,1 1 1,-1-1-1,0 0 0,0 0 1,1 0-1,-1 0 1,0 0-1,0-1 1,1 1-1,-1 0 0,0-1 1,0 1-1,1 0 1,-1-1-1,0 0 1,0 1-1,0-1 0,0 0 1,0 1-1,0-1 1,1 0-4,18-13 50,0-1 0,-1-1 0,0 0 0,-1-2 0,-1 0 1,-1-1-1,3-4-50,-5 6 18,97-138 95,-106 147-108,-1-1 1,1 0-1,-2-1 1,1 1-1,-2-1 1,1 0-1,-1 1 1,-1-1-1,1 0 0,-2 0 1,1 0-1,-2 0 1,1 0-1,-1 0 1,-1 0-1,0 0 1,-2-6-6,4 15-3,0 0 1,0 0-1,0 0 1,-1 1-1,1-1 1,0 0-1,-1 0 1,1 0-1,-1 0 1,1 0-1,-1 1 1,1-1-1,-1 0 1,0 0-1,1 1 1,-1-1-1,0 0 1,0 1-1,1-1 1,-1 1-1,0-1 1,0 1-1,0 0 1,0-1-1,0 1 1,1 0-1,-1-1 1,0 1-1,0 0 1,0 0-1,0 0 1,0 0-1,0 0 1,0 0-1,0 0 1,0 0-1,0 0 1,0 0-1,0 1 1,0-1-1,0 0 1,0 1-1,1-1 1,-1 1-1,0-1 1,0 1-1,0-1 1,0 1 2,-38 34-81,36-32 79,-8 8-2,0 0-1,0 1 1,2 1-1,-1-1 1,2 2 0,0-1-1,0 1 1,1 0 0,1 1-1,0 0 1,1 0 0,1 0-1,0 0 1,1 1-1,1-1 1,1 1 0,0 0-1,0 0 1,2-1 0,0 1-1,1 0 1,0 0-1,2-1 1,0 0 0,0 0-1,1 0 1,1 0 0,1-1-1,0 1 1,0-2 0,2 1-1,0-1 1,10 12 4,-16-22 10,0 1 0,1-1 0,-1 0 0,1 0 0,-1 0 0,1-1 0,0 1 0,0-1 0,1 0 0,-1 0 0,0 0 1,1-1-1,-1 1 0,1-1 0,-1 0 0,1 0 0,-1-1 0,1 0 0,0 1 0,-1-1 0,1-1 0,0 1 0,-1-1 0,1 0 0,-1 0 0,1 0 0,-1-1 0,1 1 0,-1-1 1,0 0-1,0 0 0,0-1 0,0 1 0,0-1 0,0 0 0,-1 0 0,3-3-10,9-14 54,-2-2 0,0 0 0,-2-1 0,0 0 1,-1 0-1,1-9-54,5-9 40,22-69 36,-40 102-97,-8 24-8,1 3 24,1-1 1,1 1 0,1 1 0,0-1 0,2 1-1,0 0 1,0 13 4,3-25-1,0 0 1,1 0-1,0 0 0,0 0 0,1 0 0,0 0 1,1 0-1,0 0 0,0 0 0,0 0 1,1-1-1,0 1 0,1-1 0,0 0 0,0 0 1,0 0-1,1-1 0,0 1 0,0-1 0,4 3 1,-7-7-34,0-1 1,-1 1-1,1-1 0,0 0 0,0 0 0,0 0 0,0 0 1,0 0-1,0 0 0,0-1 0,1 1 0,-1-1 0,0 1 1,0-1-1,1 0 0,-1 0 0,0 0 0,0 0 0,0 0 1,1 0-1,-1-1 0,0 1 0,0-1 0,0 0 0,0 0 0,1 1 1,-1-1-1,0 0 0,-1-1 0,1 1 0,0 0 0,0-1 1,0 1-1,-1-1 0,1 1 0,-1-1 0,1 0 0,-1 1 1,0-1-1,1-2 34,29-35-2175</inkml:trace>
  <inkml:trace contextRef="#ctx0" brushRef="#br0" timeOffset="173298.625">26204 4465 14771,'-20'0'4041,"1"9"640,2 7-3761,0 8-632,3 6-136,9-1-128,3 0-104,15-7-2688</inkml:trace>
  <inkml:trace contextRef="#ctx0" brushRef="#br0" timeOffset="173593.297">26632 4738 11514,'0'-1'339,"-2"-19"2869,0 12 2792,-6 7-5808,1 1 0,-1 0 1,1 1-1,-1 0 1,1 0-1,0 1 1,-1 0-1,1 0 1,0 1-1,0-1 0,0 1 1,1 1-1,-7 3-192,3-1 13,0 1 0,0 0 0,0 1-1,1 0 1,0 0 0,0 1 0,1 0 0,1 0-1,-1 1 1,1 0 0,1 1 0,0-1-1,0 1 1,1 1 0,1-1 0,0 0-1,0 1 1,1 0 0,1 0 0,0 0 0,0 0-1,1 0 1,1 1 0,0-1 0,1 0-1,0 3-12,0-13-3,-1 0 0,0-1 0,1 1 0,0 0-1,-1 0 1,1-1 0,0 1 0,0-1-1,0 1 1,0-1 0,0 1 0,0-1 0,0 1-1,1-1 1,-1 0 0,0 0 0,1 0-1,-1 1 1,1-2 0,-1 1 0,1 0 0,0 0-1,-1 0 1,1-1 0,0 1 0,0-1-1,-1 1 1,1-1 0,0 0 0,0 0 0,0 1-1,-1-1 1,1 0 0,0-1 0,0 1-1,0 0 4,27-8-461</inkml:trace>
  <inkml:trace contextRef="#ctx0" brushRef="#br0" timeOffset="174265.705">26883 4766 10594,'0'0'591,"0"0"215,0 0 287,0-1 5756,-5 8-5383,-1-1-1363,1 1 0,0 0-1,0 1 1,1-1 0,0 1-1,0 0 1,1 0 0,0 0-1,0 0 1,1 1 0,0-1-1,0 1 1,1-1 0,0 8-103,2-14 8,1-1 1,0 1-1,-1-1 1,1 0-1,0 1 1,-1-1-1,1 0 1,0 0-1,0 0 1,0 0-1,0 0 1,0-1-1,0 1 1,1 0-1,-1-1 1,0 0-1,0 1 1,0-1-1,0 0 0,1 0 1,-1 0-1,0-1 1,0 1-1,0 0 1,0-1-1,0 0 1,0 1-1,0-1 1,0 0-1,0 0 1,0 0-1,0 0 1,0 0-1,0-1 1,-1 1-1,1 0 1,0-1-1,-1 1 1,2-2-9,300-223 208,-303 225-215,0 0 1,0 1-1,1-1 1,-1 0-1,1 0 0,-1 0 1,1 0-1,-1 0 1,1 0-1,-1 1 1,1-1-1,0 0 1,-1 1-1,1-1 1,0 0-1,0 1 1,0-1-1,-1 1 0,1-1 1,0 1-1,0-1 1,0 1-1,0 0 1,0-1-1,0 1 1,0 0-1,0 0 1,0 0-1,0 0 0,0 0 1,0 0-1,0 0 1,0 0-1,0 0 1,0 0-1,0 0 1,0 1-1,0-1 1,0 0-1,-1 1 1,1-1-1,0 1 0,0-1 1,0 1-1,0-1 1,-1 1-1,1 0 1,0-1-1,0 1 1,-1 0-1,1 0 1,0 0 6,-102 182-319,88-161 378,1 0 0,0 1 0,2 0 1,1 1-1,1 0 0,1 0 0,1 1 0,1 0 0,1 0 1,1 0-1,2 0 0,0 0 0,2 1 0,0-1 1,2 0-1,6 24-59,-1-23 43,17 81 102,-25-104-139,0 1 0,0-1-1,-1 1 1,1 0 0,-1-1-1,0 1 1,0-1-1,0 0 1,-1 1 0,1-1-1,-1 0 1,1 0 0,-1 0-1,0 0 1,-1 0 0,1 0-1,0 0 1,-1-1 0,1 1-1,-1-1 1,0 0 0,0 1-1,0-2 1,0 1 0,0 0-1,0 0 1,-1-1-1,-1 1-5,0 0 56,1-1-1,-1 1 1,0-1-1,1 0 1,-1-1-1,0 1 1,0-1-1,0 0 1,1 0-1,-1 0 0,0-1 1,0 0-1,1 0 1,-1 0-1,0 0 1,1-1-1,-1 0 1,1 1-1,0-2 0,-1 1 1,1-1-1,0 1 1,0-1-1,1 0 1,-1 0-1,1-1 1,-1 1-1,1-1 1,0 0-1,0 0 0,1 0 1,-1 0-56,-3-6 20,0 1 0,1-1 0,0 0 0,1 0 0,0 0 0,0-1 0,1 1-1,1-1 1,0 0 0,0 1 0,1-1 0,1 0 0,0-10-20,3 7-19,0-1 0,2 0 0,-1 1 0,2 0 0,0 0 0,1 0 0,0 1 0,1 0 0,0 0 0,1 1-1,1 0 1,0 0 0,0 1 0,1 1 0,1 0 0,0 0 0,0 1 0,1 1 0,0 0 0,1 0 19,32-16-994</inkml:trace>
  <inkml:trace contextRef="#ctx0" brushRef="#br0" timeOffset="175201.282">24714 6133 19636,'-6'25'242,"1"-1"0,0 1 1,3 0-1,0 0 0,1 0 0,1 1 0,1-1 0,2 0 0,1 0 0,0-1 0,2 2-242,-5-23 9,0 1 0,-1-1 0,1 0 0,1 0-1,-1 0 1,0 0 0,1 0 0,-1 0 0,1-1 0,0 1-1,0 0 1,0-1 0,0 1 0,1-1 0,-1 0-1,1 0 1,-1 0 0,1 0 0,0 0 0,-1 0-1,1-1 1,0 0 0,0 1 0,0-1 0,1 0-1,-1 0 1,0-1 0,0 1 0,0-1 0,1 1-1,-1-1 1,0 0 0,0 0 0,1-1 0,-1 1 0,0-1-1,0 1 1,2-2-9,8-5 34,0 0 0,-1-2 0,0 1-1,0-2 1,-1 0 0,-1 0 0,1 0 0,-1-2 0,-1 1-1,0-1 1,-1-1 0,0 1 0,5-13-34,9-9 20,-16 42-110,-25 142 731,18-146-614,-4 55 632,5-58-648,0 0 0,0-1-1,0 1 1,0 0 0,1 0 0,-1 0 0,0 0 0,0-1-1,1 1 1,-1 0 0,0 0 0,1-1 0,-1 1-1,1 0 1,-1-1 0,1 1 0,-1 0 0,1-1 0,0 1-1,-1-1 1,1 1 0,0-1 0,-1 1 0,1-1 0,0 1-1,0-1 1,-1 0 0,1 1 0,0-1 0,0 0-1,0 0 1,-1 0 0,1 0 0,0 0 0,0 1 0,0-1-1,0-1 1,-1 1 0,1 0 0,0 0 0,0 0 0,0 0-1,0-1 1,-1 1 0,1 0 0,0 0 0,0-1 0,-1 1-1,1-1 1,0 1 0,-1-1 0,1 1 0,0-1-1,-1 1 1,1-1 0,-1 0 0,1 1 0,-1-1 0,1 0-1,-1 0 1,1 1 0,-1-1 0,0 0 0,0 0 0,1 1-1,-1-2-10,21-19 90,-2-1-1,0 0 0,-1-2 1,-1 0-1,-2-1 1,4-10-90,46-65 77,-65 100-79,0 1-1,0 0 1,1-1 0,-1 1 0,0 0 0,1-1-1,-1 1 1,0 0 0,1-1 0,-1 1-1,1-1 1,-1 1 0,1-1 0,-1 1 0,1-1-1,0 0 1,-1 1 0,1-1 0,0 0 0,-1 1-1,1-1 1,0 0 0,-1 0 0,1 1 0,0-1-1,-1 0 1,1 0 0,0 0 0,0 0-1,-1 0 1,1 0 0,0 0 0,-1 0 0,1 0-1,0-1 1,0 1 0,-1 0 0,1 0 0,0-1-1,-1 1 1,1 0 0,0-1 0,-1 1 0,1-1-1,-1 1 1,1 0 0,-1-1 0,1 1-1,-1-1 1,1 0 0,-1 1 0,1-1 0,-1 1-1,0-1 1,1 0 0,-1 1 0,0-1 0,0 0-1,1 1 1,-1-1 0,0 0 0,0 0 0,0 1-1,0-1 1,0 0 0,0 1 0,0-1-1,0 0 1,0 0 0,0 0 2,-1 23-26,0 0 0,-1-1-1,-2 0 1,0 0 0,-1 0 0,-1 0 0,-1 0-1,0-1 1,-12 19 26,16-39-593,-4-15 667</inkml:trace>
  <inkml:trace contextRef="#ctx0" brushRef="#br0" timeOffset="175463.716">25171 5873 20180,'-13'17'640,"0"3"-231,2 5-321,7 1-40,3 0 40,9-7-392,11-3-513</inkml:trace>
  <inkml:trace contextRef="#ctx0" brushRef="#br0" timeOffset="175729.04">25499 6123 19868,'-16'12'696,"0"0"1,1 1-1,1 0 0,0 2 0,0-1 0,2 2 0,-2 2-696,13-17 7,1-1-1,-1 1 0,1-1 1,-1 1-1,1-1 0,0 1 1,-1-1-1,1 1 0,0-1 1,-1 1-1,1-1 0,0 1 0,0 0 1,0-1-1,-1 1 0,1-1 1,0 1-1,0 0 0,0-1 1,0 1-1,0 0 0,0-1 1,0 1-1,0 0 0,0-1 1,0 1-1,1-1 0,-1 1 1,0 0-1,0-1 0,1 1 1,-1-1-1,0 1 0,1-1 1,-1 1-1,0-1 0,1 1 1,-1-1-1,1 1 0,-1-1 0,1 1 1,-1-1-1,1 0 0,-1 1 1,1-1-1,-1 0 0,1 1 1,-1-1-1,1 0 0,0 0 1,-1 0-1,1 0 0,0 1 1,-1-1-1,1 0 0,-1 0 1,1 0-7,45-3 62,-32 1-23,-8 4-41,0 0 0,0 1 0,0-1 0,-1 1 0,1 0 0,-1 1 0,1-1 0,-1 1 0,0 0 0,0 1 0,-1-1 0,1 1 0,-1 0 0,0 0 0,-1 0 0,1 1 0,-1-1 0,0 1 0,0 0 0,-1-1 0,2 6 2,-2-7 0,0 1 0,0 0 0,-1 0 0,1 0 0,-1 0 0,0 0 0,-1 0 0,1 0 0,-1 0 0,0 0 0,0 0 0,-1 0-1,1 0 1,-1 0 0,0 0 0,-1 0 0,1 0 0,-1 0 0,0-1 0,0 1 0,-1-1 0,1 1 0,-1-1 0,0 0 0,0 0 0,0 0 0,-1 0-1,1 0 1,-1-1 0,0 0 0,0 0 0,0 0 0,0 0 0,-1 0 0,1-1 0,-1 0 0,0 0 0,0 0 0,-1 0 0,-2 1-10,-1 0-1,0 0 1,1-1 0,-1 0 0,0 0 0,0-1 0,0-1 0,0 1-1,0-1 1,0-1 0,0 1 0,0-2 0,0 1 0,0-1 0,0-1 0,1 1-1,-1-2 1,1 1 0,0-1 0,-5-3 10,-5-16-1015</inkml:trace>
  <inkml:trace contextRef="#ctx0" brushRef="#br0" timeOffset="176539.708">25781 5765 19860,'-6'13'389,"-14"22"253,2 2 0,2 0 1,1 1-1,2 1 0,1 0 0,2 1 0,0 10-642,9-44 17,0 1 0,0 0 0,0 0 0,1-1 0,0 1 0,1 0 1,-1 0-1,1 0 0,0-1 0,1 1 0,0 0 0,0-1 0,0 0 0,1 1 0,0-1 0,0 0 0,0 0 0,1-1 1,0 1-1,0-1 0,4 4-17,-4-8 11,1-1-1,-1 0 1,1 0 0,-1 0 0,1 0 0,-1-1 0,1 1-1,-1-1 1,1 0 0,-1-1 0,0 1 0,1-1 0,-1 0-1,0 0 1,0 0 0,0 0 0,0-1 0,-1 0 0,2-1-11,27-13 31,-28 15-34,-1 0-1,0 0 1,1 0 0,-1 0-1,1 1 1,0 0 0,0 0-1,-1 0 1,1 0 0,0 0-1,0 1 1,0-1 0,0 1-1,0 0 1,0 1 0,0-1-1,-1 1 1,1-1 0,0 1-1,0 0 1,0 1 0,-1-1-1,1 1 1,-1-1 0,1 1-1,-1 0 1,0 0 0,1 1-1,-1-1 1,0 1 0,0-1-1,-1 1 1,1 0 0,-1 0-1,1 0 1,-1 1 0,0-1-1,0 0 1,0 1 0,-1-1-1,1 1 1,-1 0 0,0 0-1,1 3 4,-2 0 1,-1 0-1,0 0 1,0 0-1,0 0 0,-1 0 1,0 0-1,-1 0 0,1 0 1,-1-1-1,0 1 1,-1-1-1,0 0 0,0 0 1,-2 3-1,4-6 37,13-141 238,5 12-230,-16 127-49,1-1 0,-1 1 0,0 0 0,0-1 0,0 1 1,1 0-1,-1-1 0,0 1 0,1-1 0,-1 1 0,0 0 0,1-1 0,-1 1 0,1-1 0,-1 1 0,1-1 0,-1 1 0,1-1 0,0 0 0,-1 1 1,1-1-1,-1 0 0,1 1 0,0-1 0,-1 0 0,1 0 0,0 0 0,-1 1 0,1-1 0,0 0 0,-1 0 0,1 0 0,0 0 0,0 0 1,-1 0-1,1 0 0,0-1 0,-1 1 0,1 0 0,0 0 0,-1 0 0,1-1 0,0 1 0,-1 0 0,1-1 0,-1 1 0,1-1 0,-1 1 0,1 0 1,-1-1-1,1 1 0,-1-1 0,1 0 0,-1 1 0,1-1 0,-1 1 0,0-1 0,1 0 4,38 95-107,-37-91 107,0-1 1,1 1-1,-1-1 0,1 0 1,-1 0-1,1 0 0,-1 0 1,1 0-1,0-1 1,0 1-1,0-1 0,0 0 1,0 0-1,0 0 0,1 0 1,-1 0-1,0-1 1,0 1-1,1-1 0,-1 0 1,0 0-1,0 0 0,1-1 1,-1 1-1,0-1 1,0 0-1,1 1 0,-1-2 1,0 1-1,1 0 0,17-11-11,0-1 0,-1 0 1,0-2-1,-1 0 0,-1-1 0,0-1 0,-1 0 1,-1-2-1,-1 0 0,0 0 0,4-11 11,-14 24-44,-3 3-226,1 22-356,-10 27 374,5-41 255,0 1 0,0-1 0,1 0 0,-1 1 0,1-1 0,1 1 0,-1-1 0,1 1 0,0-1 0,0 1 0,1-1 0,-1 1 0,1-1 0,0 1 0,1-1 0,-1 1 0,1-1 0,0 0 0,1 0 0,-1 0 0,1 0 0,0-1 0,3 4-3,-2-6 17,0-1 0,1 0 0,0 0 0,-1 0 0,1-1 0,-1 0 0,1 0 0,0 0 0,-1 0 0,1-1 0,0 0 0,-1 1 0,1-2 0,-1 1 0,1-1 0,-1 1 0,0-1 0,0 0 0,0-1 0,0 1 0,0-1 0,0 0 0,-1 0 0,1 0 0,0 0-17,10-6 41,35-23 52,-26 16-107,1 1 0,1 0 1,0 2-1,1 1 0,0 2 1,5-2 13,-30 12-11,0-1 0,1 0 1,-1 1-1,0-1 1,0 1-1,1-1 0,-1 1 1,0 0-1,1-1 0,-1 1 1,0 0-1,1 0 1,-1 0-1,0 0 0,1 0 1,-1 1-1,1-1 1,-1 0-1,0 0 0,1 1 1,-1-1-1,0 1 1,0-1-1,0 1 0,1 0 1,-1 0-1,0-1 1,0 1-1,0 0 0,0 0 1,0 0-1,0 0 0,0 0 1,0 0-1,-1 0 1,1 0-1,0 1 0,-1-1 1,1 0-1,0 0 1,-1 1-1,0-1 0,1 0 1,-1 1-1,0 0 11,-10 67-136,3 22 470,7-90-324,0 0 0,0 0 0,1 0 0,-1 0 0,0 0 0,1 0 0,-1 0 1,1-1-1,-1 1 0,1 0 0,0 0 0,-1 0 0,1-1 0,0 1 0,-1 0 1,1-1-1,0 1 0,0-1 0,0 1 0,0-1 0,-1 1 0,1-1 0,0 1 0,0-1 1,0 0-1,0 1 0,0-1 0,0 0 0,0 0 0,0 0 0,0 0 0,0 0 1,0 0-1,0 0 0,0 0 0,0 0 0,0-1 0,0 1 0,0 0 0,0-1 1,0 1-1,0 0 0,0-1 0,0 0-10,44-26 225,-40 24-209,189-172 206,-193 174-221,28-19-232,-28 20 223,-1-1 0,1 1-1,0 0 1,-1 0 0,1 0-1,-1 0 1,1 0 0,-1 0-1,1 0 1,-1 1 0,1-1-1,0 0 1,-1 0 0,1 0-1,-1 0 1,1 1 0,-1-1 0,1 0-1,-1 0 1,1 1 0,-1-1-1,0 0 1,1 1 0,-1-1-1,1 1 1,-1-1 0,0 1-1,1-1 1,-1 0 0,0 1-1,0-1 1,1 1 0,-1-1-1,0 1 1,0 0 0,0-1-1,1 1 1,-1-1 0,0 1-1,0-1 1,0 1 0,0-1-1,0 1 1,0 0 0,0-1-1,0 1 1,-1-1 0,1 1-1,0-1 1,0 1 0,0-1-1,-1 1 1,1-1 0,0 1 8,-5 49-136,3-39 183,0 0 0,1 0 0,0 0 0,1 0 0,0 0 0,1 0 0,0 1 0,1-1 1,0-1-1,3 10-47,-3-18 2,-1-1 1,1 1 0,0 0 0,0-1-1,0 1 1,1-1 0,-1 1-1,0-1 1,0 0 0,1 0 0,-1 0-1,1 0 1,-1-1 0,1 1 0,-1 0-1,1-1 1,-1 0 0,1 0 0,-1 0-1,1 0 1,0 0 0,-1 0-1,1-1 1,-1 1 0,1-1 0,-1 0-1,1 1 1,-1-1 0,0 0 0,1-1-1,-1 1 1,0 0 0,0-1 0,0 1-1,0-1 1,0 0 0,0 1-1,0-1 1,-1 0 0,1 0 0,0-1-3,24-20-866</inkml:trace>
  <inkml:trace contextRef="#ctx0" brushRef="#br0" timeOffset="177584.926">27517 5989 18020,'-3'0'218,"1"0"1,0 1 0,-1-1-1,1 1 1,0-1 0,0 1-1,-1 0 1,1 0-1,0 0 1,0 0 0,0 0-1,0 0 1,0 1 0,0-1-1,1 1 1,-1-1-1,0 1 1,1 0 0,-1 0-1,1 0 1,-1-1 0,1 1-1,0 1 1,0-1-1,0 0 1,0 0 0,0 0-1,1 0 1,-1 2-219,44-6 621,-38 0-650,1-1 0,-1 1 0,1-1-1,-1 0 1,0-1 0,0 1 0,-1-1-1,1 0 1,-1 0 0,0 0 0,0-1-1,0 1 1,0-1 0,-1 0 0,0 0-1,0-1 1,0 1 0,-1 0 0,0-1-1,0 0 1,0 1 0,0-1 0,-1 0-1,0 0 1,-1 0 0,1 0 0,-1 0-1,0-2 30,-1 6-75,0 0 0,0 0 0,-1 0 0,1 0 0,0 1 0,-1-1 0,1 0-1,-1 1 1,1-1 0,-1 1 0,0-1 0,0 1 0,0 0 0,0 0-1,0 0 1,0 0 0,0 0 0,0 0 0,0 0 0,0 1 0,-1-1-1,1 1 1,0 0 0,0-1 0,-1 1 0,1 0 0,0 0 0,0 1-1,-1-1 1,1 0 0,0 1 0,0-1 0,0 1 0,0 0 0,-2 0 75,-69 42-785,66-37 877,0 1 0,1 0 0,-1 0 0,2 1 0,-1 0-1,1 0 1,0 0 0,1 0 0,0 1 0,0 0 0,1 0-1,0 0 1,1 0 0,0 0 0,0 1 0,1-1 0,0 1 0,1-1-1,0 1 1,0-1 0,1 1 0,1 2-92,-1-8 25,1-1 0,0 1 0,0-1 0,0 0-1,0 0 1,1 0 0,-1 0 0,1 0 0,0-1 0,-1 1 0,1-1 0,1 0 0,-1 1 0,0-2 0,0 1-1,1 0 1,-1-1 0,1 1 0,-1-1 0,1 0 0,0 0 0,0 0 0,-1-1 0,1 1 0,0-1 0,0 0 0,0 0-1,-1-1 1,1 1 0,1-1-25,113-30 241,-75 11-453,-2-2-1,-1-2 1,-1-1 0,-1-3 0,30-28 212,-50 39-722,-15 14 186,-9 13 136,-12 20 530,14-25-62,0 0 0,0 0 1,1 0-1,0 1 0,0-1 0,0 1 0,1 0 0,0 0 0,0 0 0,1 0 1,-1 0-1,1 0 0,0 0 0,1 4-68,1-8 23,1-1 1,-1 1-1,1 0 1,0-1-1,-1 1 0,1-1 1,0 0-1,0 0 0,0 1 1,0-1-1,0-1 1,0 1-1,0 0 0,1 0 1,-1-1-1,0 1 0,0-1 1,1 0-1,-1 0 1,0 0-1,0 0 0,1 0 1,-1 0-1,0 0 0,1-1 1,-1 1-1,0-1 0,0 0 1,0 0-1,0 1 1,0-1-1,0-1 0,0 1 1,0 0-1,0 0 0,0-1 1,0 1-1,-1-1 1,1 0-1,0 0-23,72-51 183,-62 42-465,1 1 1,0 0-1,1 1 1,0 0-1,0 1 0,1 1 1,0 0-1,1 1 1,4-1 281,-18 8-42,0-1 0,0 1 1,0-1-1,0 1 1,0 0-1,-1 0 0,1 0 1,0 0-1,-1 0 0,1 0 1,0 0-1,-1 0 1,0 1-1,1-1 0,-1 1 1,0-1-1,1 1 0,-1-1 1,0 1-1,0 0 0,-1 0 1,1-1-1,0 1 1,0 0-1,-1 0 0,1 0 1,-1 0-1,0 0 0,1 0 1,-1 0-1,0 0 0,0-1 1,0 1-1,-1 0 1,1 0-1,0 0 0,-1 0 1,1 0-1,-1 0 0,1 0 1,-1 0-1,0-1 1,0 1-1,0 0 0,0-1 1,0 1-1,-1 0 42,-1 14 230,4 38 1339,-1-53-1536,0 0-1,1 0 0,-1 0 1,0-1-1,1 1 1,-1 0-1,1 0 0,-1 0 1,1 0-1,0-1 1,-1 1-1,1 0 1,0 0-1,0-1 0,-1 1 1,1-1-1,0 1 1,0-1-1,0 1 1,0-1-1,0 1 0,0-1 1,0 0-1,0 0 1,0 1-1,0-1 1,0 0-1,0 0 0,0 0 1,0 0-1,0 0 1,0 0-1,0 0 0,0 0 1,-1-1-1,1 1 1,0 0-1,0-1 1,0 1-1,0 0 0,0-1 1,0 1-1,0-1 1,0 0-1,-1 1 1,1-1-1,0 1 0,0-1 1,-1 0-1,1 0 1,-1 0-1,2 0-32,117-114 724,-86 82-831,-2-1 0,-1-2 0,-2-2 0,-1 0 0,-2-1 0,-2-2 0,-2 0 0,-1-2-1,-2 0 1,8-35 107,-9-2-1771,-34 107 2038,2 2-1,1 0 1,1 1 0,1 0-1,2 1 1,1 1-1,1-1 1,0 12-267,5-23 112,1 0 1,1 0-1,0 0 0,2 0 1,0 0-1,1 0 0,1 0 1,1 0-1,1 0 1,1-1-1,1 0-112,57 141 173,-64-160-170,0-1-1,0 1 0,-1 0 1,1-1-1,0 1 0,0 0 1,0-1-1,0 1 0,0-1 1,-1 1-1,1 0 1,0-1-1,0 1 0,0 0 1,0-1-1,0 1 0,0-1 1,0 1-1,0 0 0,1-1 1,-1 1-1,0-1 0,0 1 1,0 0-1,0-1 0,0 1 1,1 0-1,-1-1 0,0 1 1,0 0-1,1-1 0,-1 1 1,0 0-1,0 0 0,1-1 1,-1 1-1,0 0 1,1 0-1,-1-1 0,0 1 1,1 0-1,-1 0 0,0 0 1,1 0-1,-1 0 0,1-1 1,-1 1-1,0 0 0,1 0 1,-1 0-1,1 0 0,-1 0 1,0 0-1,1 0-2,-16-40-145,-2-1 1,-2 2-1,-1 0 0,-2 2 0,-1 0 0,-12-11 145,-36-60-52,51 77 228,16 25 121,4 6 3,2 3-287,0 0-1,-1 0 1,1 0 0,1 0-1,-1 0 1,0 0 0,1-1-1,0 1 1,-1-1 0,1 0-1,0 0 1,0 0 0,0 0-1,0 0 1,1-1 0,-1 1-1,0-1 1,1 0 0,-1 0-1,1 0 1,-1 0 0,1-1-1,1 0-12,-2 1 16,198 25-316,-120-28-91</inkml:trace>
  <inkml:trace contextRef="#ctx0" brushRef="#br0" timeOffset="179842.998">25264 6771 23981,'-38'-1'856,"2"2"569,8 8-1361,0 1 40,4 6-865,0 2 3434</inkml:trace>
  <inkml:trace contextRef="#ctx0" brushRef="#br0" timeOffset="75202.666">21205 4656 18116,'-6'-124'3710,"6"121"-2973,0 3-162,-3 2-165,0 4-380,0-1-1,0 1 1,1-1 0,0 1 0,0 0 0,0 0 0,0 0 0,1 0-1,0 0 1,0 0 0,1 1 0,0-1 0,0 4-30,-2 17 26,-59 397 208,-36 76-234,55-292 27,22-112-19,1-16 75,3 1-1,4 1 1,4 0-1,3 1 1,5 72-83,1-143 27,0-1-1,1 0 1,0 1 0,0-1-1,1 0 1,1 0 0,0 0-1,1-1 1,-1 1 0,2-1-1,0 0 1,0-1 0,1 0-1,0 0 1,0 0 0,2 0-27,-8-7 58,-3-18-844,-4-6-352</inkml:trace>
  <inkml:trace contextRef="#ctx0" brushRef="#br0" timeOffset="75733.838">20622 6468 18212,'0'0'895,"4"0"36,21 3-548,0-2 1,1-1 0,-1-1 0,0-1 0,0-2-1,0 0 1,16-5-384,39-6 378,720-49-54,-403-12-296,-245 41-17,1 7 0,1 7 1,106 0-12,-72 26 41,-122 0-22,0-3 0,-1-3 0,1-3 0,-1-3 1,0-2-1,21-8-19,-72 15-318,-13 2 941</inkml:trace>
  <inkml:trace contextRef="#ctx0" brushRef="#br0" timeOffset="76032.587">23647 5838 18812,'-1'0'3973,"4"14"-3609,5 21-329,-3-22 6,6-1 1,-2-4 4,-1 0 1,-1 0-1,1 1 0,-1 0 0,-1 0 1,0 1-1,0 0 0,-1 0 0,0 0 1,-1 1-1,3 8-46,-5 3 117,-2 0 0,0 0 1,-1 0-1,-2 0 1,0-1-1,-1 1 0,-1-1 1,-1 0-1,-1 0 0,-1 0 1,0-1-1,-2-1 0,-2 4-117,-110 189 186,76-147-628</inkml:trace>
  <inkml:trace contextRef="#ctx0" brushRef="#br0" timeOffset="76781.795">20740 4596 19316,'-1'1'68,"0"-1"0,-1 1 0,1 0 0,0-1 0,0 1 0,0 0 0,0 0 0,-1 0 0,1 0 0,0 0 0,1 0 0,-1 0 0,0 0 0,0 0 0,0 0 0,1 1 0,-1-1 0,0 0 0,1 0 0,-1 1 0,1-1 0,0 0 0,-1 1 0,1-1 0,0 1 0,0-1 0,0 0 0,0 1 0,0-1 0,0 1 0,0-1 0,1 0 0,-1 1 0,0-1 0,1 0 0,-1 1 0,1-1 0,-1 0 0,1 1 0,0-1 0,0 0 0,-1 0 0,1 0 0,0 0 0,0 0 0,0 0 0,0 0 0,0 0 0,1 0 0,-1 0 0,0-1 0,0 1 0,0 0 0,1-1 0,-1 1 0,0-1 0,1 1 0,-1-1 0,0 0 0,1 1 0,-1-1 0,1 0 0,-1 0 0,0 0 0,1 0 0,0-1-68,6-1 124,0-1 0,-1 0 0,1 0 0,-1-1-1,0 0 1,0 0 0,0-1 0,0 1 0,-1-2 0,0 1 0,0-1 0,-1 0 0,1 0 0,-1-1-124,0 2 42,106-123 379,-7-5-1,44-77-420,8-25 121,-129 200-94,-27 34-28,1 0 0,0 1 1,-1-1-1,1 0 0,0 1 1,0-1-1,0 1 1,-1-1-1,1 1 0,0 0 1,0-1-1,0 1 0,0 0 1,0 0-1,0-1 0,0 1 1,0 0-1,0 0 1,0 0-1,-1 0 0,1 0 1,0 0-1,0 1 0,0-1 1,0 0-1,0 0 0,0 1 1,0-1-1,0 0 0,0 1 1,-1-1-1,1 1 1,0-1-1,0 1 0,-1-1 1,1 1-1,0 0 0,-1 0 1,1-1-1,0 1 0,-1 0 1,1 0-1,-1-1 0,1 1 1,-1 0-1,0 0 1,1 0-1,-1 0 0,0 0 1,1 0-1,-1 0 0,0-1 1,0 1-1,0 0 0,0 0 1,0 0-1,0 0 1,0 0-1,0 0 0,-1 0 1,1 0-1,0 0 1,0 1-3,49 424-65,-35-388-425</inkml:trace>
  <inkml:trace contextRef="#ctx0" brushRef="#br0" timeOffset="77545.877">20196 3950 14819,'-1'3'2279,"-9"47"1162,15 37-3501,-1-37 223,-2-3-108,8 196 1038,-13 85-1093,-7-257 1520,9-71-1476,1 0 1,0 0-1,0 0 0,0-1 0,0 1 0,0 0 0,0 0 0,-1 0 0,1 0 0,0 0 1,0 0-1,0 0 0,0 0 0,0 0 0,-1 0 0,1 0 0,0 0 0,0 0 0,0 0 1,0 0-1,-1 0 0,1 0 0,0 0 0,0 0 0,0 0 0,0 0 0,-1 0 1,1 0-1,0 0 0,0 0 0,0 0 0,0 0 0,-1 0 0,1 0 0,0 0 0,0 1 1,0-1-1,0 0-44,5-116 1004,-4 112-996,5-124 79,6 0 1,5 1-1,6 1 1,5 1-1,45-120-87,-28 167-34,-41 77 26,-1 0 1,1 0 0,-1 1 0,1-1-1,-1 1 1,1 0 0,-1 0 0,1 0-1,-1 1 1,1-1 0,-1 1 0,1 0-1,-1 0 1,0 0 0,1 0 0,-1 0-1,0 1 1,0 0 0,0-1 0,0 1-1,0 1 1,0-1 0,0 0 0,-1 1-1,1-1 1,-1 1 0,0 0-1,0-1 1,0 1 0,0 0 0,0 0-1,-1 1 1,1-1 0,0 3 7,9 9-14,0 1 0,-2 0 0,0 1 1,0 0-1,-2 0 0,0 1 0,-1 0 0,-1 0 0,0 1 0,-2-1 1,0 1-1,-1 0 0,-1 13 14,-2-24 3,-1 0 0,0 0 1,0 0-1,-1-1 0,0 1 0,-1-1 0,1 0 1,-1 0-1,-1 0 0,1 0 0,-1-1 1,-1 0-1,1 0 0,-1 0 0,0-1 0,0 1 1,0-2-1,-1 1 0,0-1 0,0 0 1,0 0-1,-4 1-3,-2 2-94,-1-2 0,0 1 0,0-2 0,0 0 0,-1 0 0,1-1 0,-1-1 0,0-1 0,1 0 0,-1-1 0,-11-1 94,-16-10-3439</inkml:trace>
  <inkml:trace contextRef="#ctx0" brushRef="#br0" timeOffset="78470.291">23334 6618 19044,'0'0'1708,"0"0"59,0 0-632,1 1-513,40 97 46,-23-56-640,3 0 0,2-2 1,1 0-1,2-1 0,1-2 0,16 14-28,22 16-769,-63-66-153,-2-1 473</inkml:trace>
  <inkml:trace contextRef="#ctx0" brushRef="#br0" timeOffset="78736.681">23196 7125 18572,'16'-31'1560,"4"-7"41,20-20-529,9-7-152,15-12-384,11 0-192,-2 4-144,-3 7-640</inkml:trace>
  <inkml:trace contextRef="#ctx0" brushRef="#br0" timeOffset="79888.883">21539 6024 14147,'0'0'4788,"1"-8"-3240,2 0-1408,1 0 0,0 1-1,1 0 1,-1 0 0,2 0 0,-1 0 0,1 1-1,0 0 1,0 0 0,0 0 0,1 1 0,0 0-1,6-3-139,11-12 253,262-247 1231,186-151-1090,-284 226-353,-74 73-12,5 5-1,40-23-28,35-11 82,-191 146-150,-3 2-251,-4 1-381,-15 5 357</inkml:trace>
  <inkml:trace contextRef="#ctx0" brushRef="#br0" timeOffset="80650.962">21812 4694 18692,'0'0'1255,"0"0"-49,0 0-473,3 6-190,164 138-554,80 78-74,-115-99 171,115 80-86,146 56 139,-345-220 39,-47-38-102,-2 0-270,0-1-355</inkml:trace>
  <inkml:trace contextRef="#ctx0" brushRef="#br0" timeOffset="83835.778">23778 4123 20252,'0'0'77,"1"-1"-1,-1 0 1,0 1-1,0-1 1,0 0 0,0 1-1,0-1 1,0 0-1,0 0 1,-1 1-1,1-1 1,0 0-1,0 1 1,0-1-1,-1 1 1,1-1-1,0 0 1,0 1-1,-1-1 1,1 1 0,-1-1-1,1 1 1,-1-1-1,1 1 1,-1-1-1,1 1 1,-1-1-1,1 1 1,-1-1-1,1 1 1,-1 0-1,0 0 1,1-1-1,-1 1 1,0 0 0,1 0-1,-1 0 1,0-1-1,1 1 1,-1 0-1,0 0 1,1 0-1,-1 0 1,0 0-1,1 0 1,-1 1-1,0-1 1,1 0-1,-1 0 1,0 0 0,1 1-1,-1-1 1,1 0-1,-1 1 1,0-1-1,1 0 1,-1 1-1,1-1 1,-1 1-1,1-1 1,-1 1-1,1-1-76,-38 31 404,23-19-382,2 1-1,0 0 0,0 0 1,1 2-1,1-1 0,0 2 1,1-1-1,1 1 0,0 1 1,2 0-1,0 0 0,-3 10-21,8-13 6,22-6 19,33-9 36,-49-1-62,1 1 1,-1 0-1,1 0 1,0 0-1,-1 1 1,1-1-1,0 1 0,-1 0 1,1 1-1,0-1 1,-1 1-1,1 0 1,0 0-1,-1 0 1,1 1-1,-1-1 1,0 1-1,1 0 1,-1 1-1,0-1 1,0 1-1,0 0 0,-1-1 1,1 2-1,-1-1 1,0 0-1,1 1 1,-1 0-1,-1-1 1,1 1-1,1 4 1,-3-5 17,0 0-1,0 1 0,-1-1 1,1 0-1,-1 0 1,0 1-1,0-1 1,0 0-1,-1 1 1,1-1-1,-1 0 1,1 0-1,-1 0 0,0 0 1,-1 1-1,1-1 1,0-1-1,-1 1 1,0 0-1,1 0 1,-1 0-1,0-1 0,0 1 1,-1-1-1,1 0 1,-1 0-1,1 1 1,-1-2-1,1 1 1,-1 0-1,0 0 0,0-1 1,-2 1-17,-105 34 1668,-20-38-1196,131 0-968,11-7 63</inkml:trace>
  <inkml:trace contextRef="#ctx0" brushRef="#br0" timeOffset="84742.612">23434 5383 19492,'-2'2'4489,"0"33"-4310,2 105 618,-3 27-27,5-119-2173,-12-68-3005</inkml:trace>
  <inkml:trace contextRef="#ctx0" brushRef="#br0" timeOffset="85116.84">23184 5453 20820,'5'-8'234,"0"1"1,0-1-1,0 1 0,1 0 0,0 0 0,1 1 0,0 0 0,0 0 0,0 1 0,0-1 0,1 2 0,0-1 0,0 1 0,0 0 0,1 1 0,1-1-234,13-6 95,1 0-1,0 2 1,0 1-1,1 0 1,-1 2-1,1 1 1,1 1-1,22 1-94,-38 1-2,0 1-1,1 1 0,-1 0 0,0 0 0,0 1 0,0 0 0,-1 1 1,1 0-1,0 0 0,-1 1 0,0 1 0,0-1 0,0 1 1,0 1-1,-1 0 0,0 0 0,0 1 0,-1-1 0,0 2 1,0-1-1,0 1 0,-1 0 0,2 4 3,-4-6 41,1 1 0,-1 0 0,0 1 0,-1-1 0,0 1 0,0-1 0,-1 1 1,0 0-1,0 0 0,-1 0 0,0 0 0,0 1 0,-1-1 0,0 0 0,0 0 0,-1 0 0,0 0 0,-1 0 0,0 0 0,0 0 0,0 0 0,-1 0 0,-1-1 0,1 1 0,-1-1 1,0 0-1,-1 0 0,1-1-41,-12 11 112,-1-1 0,0-1-1,-1-1 1,-1 0 0,0-2 0,0 0 0,-1-1 0,-1-1 0,0-1 0,0-1 0,-1 0 0,0-2 0,0-1 0,-1 0 0,0-2 0,1 0 0,-23-2-112,-5 9-659,35-5-881</inkml:trace>
  <inkml:trace contextRef="#ctx0" brushRef="#br0" timeOffset="85833.76">22428 5287 21421,'0'0'816,"0"0"224,0 0-576,0 0-48,4 27-216,-2 0-80,-1 14-40,1 5-8,-1 11 24,2 5-40,-2-1 40,2 2-560</inkml:trace>
  <inkml:trace contextRef="#ctx0" brushRef="#br0" timeOffset="86022.333">22502 6063 17564,'-7'38'1816,"-2"-4"857,3-4-1969,2-11-272,4-17-64,0-2-216,4-2-64,4-19-232,2-6-288,0 2-680</inkml:trace>
  <inkml:trace contextRef="#ctx0" brushRef="#br0" timeOffset="86442.726">21025 5306 21277,'0'7'720,"3"0"304,11-1-728,10-3-56,9-3-112,10-6-80,6-4-32,8-5 0,12-2-256,8-2-472</inkml:trace>
  <inkml:trace contextRef="#ctx0" brushRef="#br0" timeOffset="86612.73">21965 5252 16708,'22'-15'1720,"3"-1"-216,7 4-736,3 5-199,-3 8-361,0 8-104,-3 1-64,1 2-8,-6-2 0,3 1-96</inkml:trace>
  <inkml:trace contextRef="#ctx0" brushRef="#br0" timeOffset="87330.354">22978 5342 19956,'-6'0'1257,"6"0"-41,0 0-120,-1 0-128,-1 0-208,2 2-312,0-2-63,0 0-169,15-5-32,4-11-96,4-6-16,-1-7-56,2 1 56,-5 4-568,-3 3-369,-6 4-295</inkml:trace>
  <inkml:trace contextRef="#ctx0" brushRef="#br0" timeOffset="87611.459">23035 5046 20684,'0'0'1014,"2"-6"410,5-3-1387,0 0-1,1 0 0,0 0 0,1 1 1,0 0-1,0 1 0,1 0 0,0 1 1,0 0-1,0 0 0,1 1 0,0 0 1,0 1-1,0 0 0,1 1 0,9-2-36,-18 5-1,1-1 0,-1 0-1,1 1 1,0-1 0,-1 1-1,1 0 1,-1 0-1,1 1 1,0-1 0,-1 1-1,1-1 1,-1 1 0,1 0-1,-1 1 1,1-1 0,-1 1-1,0-1 1,0 1-1,1 0 1,-1 0 0,-1 0-1,1 1 1,0-1 0,0 1-1,-1-1 1,0 1-1,1 0 1,-1 0 0,0 0-1,0 0 1,-1 1 0,1-1-1,-1 0 1,0 1 0,1-1-1,-1 1 1,-1-1-1,1 1 1,-1-1 0,1 3 1,18 112 105,-19-115-413</inkml:trace>
  <inkml:trace contextRef="#ctx0" brushRef="#br0" timeOffset="88128.267">22485 4106 18772,'1'4'5011,"21"25"-4685,197 145-135,-21 9-235,-87-78 79,4-5-1,28 13-34,69 26 50,-120-83-30,-3 4 0,55 51-20,-29 12 264,-106-115-139,-8-6-8,-1-2-19,-1-9-1229,-5-23-1552</inkml:trace>
  <inkml:trace contextRef="#ctx0" brushRef="#br0" timeOffset="88407.475">24326 4933 19724,'1'19'888,"5"11"-39,-2 6-537,5 11-96,1 4-56,2-3-88,1 0-24,3-5-8,2-3 16,-4-5-160,-1-2-352</inkml:trace>
  <inkml:trace contextRef="#ctx0" brushRef="#br0" timeOffset="88766.997">24012 4989 22117,'5'-9'109,"1"0"0,0 0-1,1 0 1,0 1 0,0 0 0,1 1 0,0 0 0,0 0 0,1 0 0,0 1 0,0 1 0,0-1 0,1 1 0,0 1-1,0 0 1,0 0 0,0 1 0,6-1-109,3-1 21,-1 0 1,0 1-1,1 1 0,0 1 1,0 0-1,0 2 1,0 0-1,-1 1 0,1 1 1,0 0-1,0 2 0,-1 0 1,0 1-1,0 1 0,0 1 1,-1 0-1,0 1 0,0 1 1,-1 1-1,0 0 0,0 1 1,-1 1-1,-1 0 0,0 1 1,-1 1-1,0 0 0,10 15-21,-19-21 55,0 0 0,0 0 1,-1 0-1,0 0 0,0 1 0,-1-1 0,0 1 0,0 0 0,-1-1 0,-1 1 0,1 0 1,-1 0-1,-1 0 0,0 0 0,0-1 0,0 1 0,-1 0 0,-1-1 0,1 1 1,-1-1-1,-1 0 0,0 0 0,0 0 0,-3 4-55,-8 13 95,-2 0 0,0-2 0,-2 0 0,-1 0 0,0-2 0,-18 14-95,30-27-41,0 1 1,-1-1 0,0 0 0,-1-1 0,0 0-1,0-1 1,0 0 0,-1 0 0,0-1-1,0 0 1,0-1 0,0-1 0,-1 1-1,0-2 1,1 0 0,-1 0 0,0-1 0,-5 0 40,-12-8-1153</inkml:trace>
  <inkml:trace contextRef="#ctx0" brushRef="#br0" timeOffset="89027.699">24710 4561 19044,'-2'-6'2513,"2"6"895,0 0-2503,-7 24-697,7 0-104,1 14-64,9 3-8,4 2 24,-3-2-16,10-4 112,1-3-672</inkml:trace>
  <inkml:trace contextRef="#ctx0" brushRef="#br0" timeOffset="89900.935">20837 4872 16924,'-5'-15'1768,"4"1"512,4 5-1175,-3 14-337,7 11-152,-8 23-368,-7 14-160,4 14-24,-1 1 16,5-3-32,11-10 8,-7-16-8,-4-6-64,0-19-632,0-14-360</inkml:trace>
  <inkml:trace contextRef="#ctx0" brushRef="#br0" timeOffset="90183.369">20623 4980 15651,'0'0'1909,"0"0"85,4-4-728,202-293 2239,-145 179-3309,-49 106-216,-4 34-82,6 127-1,-3-89 220</inkml:trace>
  <inkml:trace contextRef="#ctx0" brushRef="#br0" timeOffset="94272.84">21137 4676 21237,'0'0'672,"0"0"432,2 0-920,20 6-80,3-3-32,7-3-56,10-1-16,11-4-16,15 0 0,5-6 16,9 1-72,1-3-288,-6 3-408,-4 2-176,-8 4-417,-5-3-2504</inkml:trace>
  <inkml:trace contextRef="#ctx0" brushRef="#br0" timeOffset="94584.402">22277 4615 14267,'70'5'6002,"35"-6"-4089,25 2-1736,-100 2-833,0-2 1,0-1 0,1-1 0,-1-2-1,-1-1 1,1-1 0,10-4 655,51-19 849,-90 28-766,1 0 0,-1 0-1,1 0 1,-1 0 0,0 0 0,1 0-1,-1 0 1,1 1 0,-1-1-1,0 1 1,1-1 0,-1 1 0,0-1-1,0 1 1,1 0 0,-1 0 0,0-1-1,0 1 1,0 0 0,0 0-1,0 0 1,0 0 0,0 0 0,0 1-1,-1-1 1,1 0 0,0 0-1,-1 1 1,1-1 0,-1 0 0,1 0-1,-1 1 1,1-1 0,-1 1-1,0-1 1,0 0 0,0 1 0,0-1-1,0 1-82,0-1-670,0-1-1815</inkml:trace>
  <inkml:trace contextRef="#ctx0" brushRef="#br0" timeOffset="95806.687">20291 5290 16371,'-9'15'5493,"6"14"-4804,3-15-374,-11 418 470,12-317 946,-3-152-1522,2-1 0,1 0 0,2 1 0,1-1 0,7-23-209,-7 35 35,57-232-5,-62 255-33,2 1-1,-1-1 1,0 1 0,0-1 0,1 1 0,0-1 0,-1 1 0,1-1-1,0 1 1,0-1 0,0 1 0,1 0 0,-1-1 0,1 1 0,-1 0 0,1 0-1,0 0 1,-1 0 0,1 1 0,0-1 0,0 0 0,0 1 0,1-1 0,-1 1-1,0 0 1,1 0 0,-1 0 0,0 0 0,1 0 0,-1 0 0,1 0-1,-1 1 1,1 0 0,0-1 0,-1 1 0,1 0 0,0 0 0,-1 0 0,1 1-1,-1-1 1,1 1 0,-1-1 0,1 1 0,-1 0 0,1 0 0,0 0 3,1 2-4,1 0 1,-1 0 0,0 0-1,0 1 1,0-1 0,0 1 0,-1 0-1,1 0 1,-1 0 0,0 1-1,-1-1 1,1 1 0,-1-1-1,1 1 1,-2 0 0,1 0 0,0 0-1,-1 0 1,0 0 0,0 0-1,0 1 1,-1-1 0,0 0-1,0 0 1,0 1 0,-1-1 0,0 0-1,0 0 1,0 0 0,0 1-1,-1-2 1,0 1 0,0 0-1,0 0 1,0 0 0,-1-1 0,0 1-1,-2 2 4,-3 1 18,0-1 1,-1 0-1,1 0 0,-1-1 0,0 0 0,-1 0 1,0-1-1,0 0 0,0-1 0,0 0 0,-1-1 0,1 0 1,-1 0-1,0-1 0,0-1 0,0 0 0,0 0 0,0-1 1,-9-1-19,19 1-57,1 0 1,-1 0-1,1-1 1,0 1-1,-1 0 1,1 0-1,-1-1 1,1 1-1,0 0 1,-1 0-1,1-1 1,0 1-1,-1 0 1,1-1-1,0 1 1,0-1 0,-1 1-1,1 0 1,0-1-1,0 1 1,0-1-1,0 1 1,-1 0-1,1-1 1,0 1-1,0-1 1,0 1-1,0-1 1,0 1-1,0-1 1,0 1-1,0-1 1,0 1-1,0 0 1,1-1-1,-1 1 1,0-1-1,0 1 1,0-1-1,0 1 1,1 0-1,-1-1 1,0 1 0,0 0-1,1-1 1,-1 1-1,0 0 1,1-1-1,-1 1 1,0 0-1,1-1 1,-1 1-1,0 0 1,1 0-1,-1 0 1,1-1-1,-1 1 1,1 0-1,-1 0 1,0 0-1,1 0 1,-1 0-1,1 0 1,-1 0-1,1 0 1,-1 0-1,1 0 57,3-3 133,16-13-1350</inkml:trace>
  <inkml:trace contextRef="#ctx0" brushRef="#br0" timeOffset="96296.801">20695 5148 16540,'-8'44'6394,"-23"22"-5262,15-36-505,2 0-425,-2 6 20,-1-1-1,-2-1 1,-2 0 0,-16 19-222,37-53 3,0 1 0,0-1 1,0 1-1,0-1 0,-1 1 1,1-1-1,0 1 1,0-1-1,-1 1 0,1-1 1,0 1-1,-1-1 1,1 1-1,0-1 0,-1 0 1,1 1-1,-1-1 1,1 1-1,0-1 0,-1 0 1,1 0-1,-1 1 1,1-1-1,-1 0 0,1 0 1,-1 0-1,1 1 1,-1-1-1,0 0 0,1 0 1,-1 0-1,1 0 1,-1 0-1,1 0 0,-1 0 1,1 0-1,-1 0 1,1 0-1,-1-1 0,1 1 1,-1 0-1,0 0 1,1 0-1,-1-1 0,1 1 1,0 0-1,-1-1 1,1 1-1,-1 0 0,1-1 1,-1 1-1,1 0 1,0-1-1,-1 1 0,1-1 1,0 1-1,0-1 1,-1 1-1,1-1 0,0 1 1,0-1-1,0 1 1,-1-1-4,-3-38 4,5 21-133,0 0-1,2 0 1,0 0-1,1 0 1,0 1-1,2-1 1,0 1-1,1 1 1,0-1-1,8-11 130,-15 28-2,1-1 0,-1 0-1,0 0 1,0 1 0,1-1-1,-1 0 1,0 1 0,1-1-1,-1 0 1,1 1 0,-1-1-1,1 1 1,-1-1 0,1 1-1,-1-1 1,1 1 0,0-1-1,-1 1 1,1-1 0,0 1-1,-1 0 1,1-1 0,0 1-1,-1 0 1,1 0 0,0-1-1,0 1 1,-1 0 0,1 0-1,0 0 1,0 0 0,0 0-1,-1 0 1,1 0 0,0 0-1,0 1 1,-1-1 0,1 0-1,0 0 1,0 1 0,-1-1-1,1 0 1,0 1 0,-1-1-1,1 0 1,-1 1-1,1-1 1,0 1 0,-1-1-1,1 1 1,-1 0 0,1-1-1,-1 1 1,1-1 0,-1 1-1,0 0 1,1-1 0,-1 1-1,0 0 1,0 0 0,1-1-1,-1 1 1,0 0 2,16 53-101,-15-50 101,0 7 29,1-1 0,1 1 0,0 0 1,1-1-1,-1 0 0,2 0 0,0 0 0,0 0 0,0-1 0,7 7-29,-12-15 8,1 0 0,-1-1 0,1 1-1,0 0 1,0-1 0,-1 1 0,1-1 0,0 1 0,0-1 0,-1 1 0,1-1 0,0 0-1,0 1 1,0-1 0,0 0 0,0 0 0,-1 0 0,1 0 0,0 1 0,0-1-1,0 0 1,0 0 0,0-1 0,0 1 0,0 0 0,0 0 0,-1 0 0,1-1-1,0 1 1,0 0 0,0-1 0,0 1 0,-1-1 0,1 1 0,0-1 0,0 1-1,-1-1 1,1 1 0,0-1 0,-1 0 0,1 1 0,-1-1 0,1 0 0,-1 0-1,1 1 1,-1-1 0,1 0 0,-1 0 0,0 0 0,0 0 0,1 0 0,-1 1 0,0-1-1,0 0 1,0-1-8,13-52 175,-14 52-171,1-1-1,-1 0 1,0 1 0,0-1 0,0 0-1,0 1 1,0-1 0,-1 1-1,1 0 1,-1-1 0,0 1-1,1 0 1,-1 0 0,0 0 0,0 0-1,0 0 1,0 0 0,-1 1-1,1-1 1,0 1 0,-1 0 0,1-1-1,-1 1 1,0 0 0,1 0-1,-1 1 1,0-1 0,-1 0-4,-82-11 396,85 12-230,1 0-32,0 0-26,45 3-21,14-9-360,-23 2-336</inkml:trace>
  <inkml:trace contextRef="#ctx0" brushRef="#br0" timeOffset="96952.125">20276 4614 19972,'0'0'1574,"-1"3"-59,-10 98 75,11-71-1472,0 10-56,1 0 1,2 0-1,2 0 0,2-1 0,8 30-62,-8-38 848,-16-55-729,0-1 0,2 0 1,1 0-1,1-1 0,1 0 0,0-7-119,2 19-1,1 0 1,0 1-1,1-1 0,0 0 0,1 0 1,1 1-1,0-1 0,1 1 0,0-1 1,1 1-1,1 0 0,0 1 0,1-1 1,0 1-1,1 0 0,0 0 1,1 1-1,0 0 0,1 0 0,4-4 1,-11 14-4,-1 0-1,1 0 0,0 0 1,0 0-1,-1 1 1,1-1-1,0 0 0,0 1 1,0-1-1,0 1 0,0 0 1,0-1-1,0 1 1,0 0-1,0 0 0,-1 0 1,1 1-1,0-1 0,0 0 1,0 1-1,0-1 0,0 1 1,0 0-1,0-1 1,-1 1-1,1 0 0,0 0 1,-1 0-1,1 0 0,-1 1 1,1-1-1,-1 0 1,1 1-1,-1-1 0,0 1 1,0-1-1,0 1 0,0 0 1,0-1-1,0 2 5,2 1-3,-1-1 1,0 1-1,-1 0 0,1 0 0,-1 1 1,0-1-1,0 0 0,0 0 0,0 1 1,-1-1-1,0 0 0,1 1 0,-2-1 1,1 0-1,0 1 0,-1-1 0,0 0 1,-1 2 2,-6 9 59,0 0 0,-1-1 1,-1-1-1,0 0 0,-1 0 1,0-1-1,-1 0 0,0-1 1,-1 0-1,-1-1 0,1 0 1,-4 0-60,17-9-14,-1 0 0,1-1 0,-1 1 0,1 0 0,-1 0 0,0 0 0,0 0 0,1-1 0,-1 1 0,0 0 0,0-1 0,0 1 0,0-1 0,0 1 0,1-1 0,-1 1 1,0-1-1,0 0 0,0 1 0,-1-1 0,1 0 0,0 0 0,0 0 0,0 0 0,0 0 0,0 0 0,0 0 0,0 0 0,0 0 0,0 0 0,0 0 0,0-1 0,0 1 0,0 0 0,0-1 0,0 1 0,0-1 0,0 1 0,0-1 1,1 0-1,-1 1 0,0-1 0,0 0 0,0 0 0,1 1 0,-1-1 0,1 0 0,-1 0 0,0 0 0,1 0 0,-1 0 0,1 0 0,0 0 0,-1 0 0,1 0 0,0 0 0,0 0 0,-1-1 14,14-27-1345,9-8-417</inkml:trace>
  <inkml:trace contextRef="#ctx0" brushRef="#br0" timeOffset="97467.669">20568 4357 21525,'-116'262'3782,"95"-186"-3440,21-74-306,12-64-172,0-37-1029,-11 96 1089,-1 3 21,0 0-33,-1 5-4,-1 5 100,0 0 1,1 1-1,1-1 0,-1 0 1,2 1-1,-1-1 0,1 0 1,1 1-1,0-1 1,0 0-1,1 0 0,0 0 1,1-1-1,0 1 0,1-1 1,3 5-9,-7-13 52,5-15 292,-3-28-280,-4 38-56,-1-1 1,0 0 0,1 1 0,-2-1 0,1 1 0,0-1 0,-1 1 0,0 0-1,0 0 1,0 0 0,0 0 0,-1 1 0,0-1 0,1 1 0,-1 0-1,0 0 1,-5-2-9,7 4 2,-63-36 95,63 37-62,2 0 5,17 14 34,-7-10-87,0-1-1,0 0 0,0-1 1,0 0-1,0-1 0,0 1 1,0-2-1,1 0 0,-1 0 1,0-1-1,0 0 0,10-2 14,10-4-557,-3-7-502</inkml:trace>
  <inkml:trace contextRef="#ctx0" brushRef="#br0" timeOffset="97749.245">20702 4180 18892,'0'0'2289,"0"2"855,-19 22-2656,12-5-176,-2 8-88,-1 3-16,1 2-23,3 2-9,6-3-120,2-4-32,4-3-713,1 4-23</inkml:trace>
  <inkml:trace contextRef="#ctx0" brushRef="#br0" timeOffset="104848.86">22694 4373 11058,'-2'3'-696,"-1"-3"11637,3-4-9376,0 3-1327,0 1-90,0 0-52,0 0-34,-17 19 993,-2 26-1007,2 13-4,-47 187 440,-4 27-394,55-225-48,13-45-28,0-2 5,0 0 10,0 0 2,0 0-4,0 0-1,0 0-12,0-3-1128,0 2 1058</inkml:trace>
  <inkml:trace contextRef="#ctx0" brushRef="#br0" timeOffset="105362.716">22409 4857 16636,'-4'0'6553,"1"68"-6498,5-41 154,2 0 1,1 0 0,1-1 0,1 1 0,1-1 0,3 3-210,-11-28 18,1 0 0,-1 1 0,1-1 1,-1 0-1,1 0 0,-1 1 0,1-1 1,0 0-1,0 0 0,-1 0 0,1 0 1,0 0-1,0 0 0,0 0 0,0 0 0,0 0 1,1-1-1,-1 1 0,0 0 0,0-1 1,0 1-1,1 0 0,-1-1 0,0 0 1,0 1-1,1-1 0,-1 0 0,1 0 1,-1 0-1,0 1 0,1-1 0,-1-1 1,0 1-1,1 0 0,-1 0 0,0 0 1,1-1-1,-1 1 0,0-1 0,0 1 1,1-1-1,-1 1 0,0-1 0,0 0 1,0 0-1,0 1 0,0-1 0,1-1-18,49-54 398,-42 43-359,-9 12-41,30-35-300,-2-2 1,-2 0-1,-1-2 1,3-11 301,-12 13-2450</inkml:trace>
  <inkml:trace contextRef="#ctx0" brushRef="#br0" timeOffset="-149440.461">8192 3706 11434,'0'0'1170,"0"0"1273,0 0-842,0 0-511,0 0-356,9 1 49,90 13-772,1-4-1,0-5 1,0-4 0,96-12-11,75 1 50,-183 16-27,-1 4 0,0 3 0,-1 5-1,0 3 1,-1 4-23,105 23 144,377 57 34,-310-74 120,141-7-298,77 8 50,46 6-34,199-22-16,-277-22 6,128-31-6,627-121 98,-729 61 548,-256 65 395,-153 23-1313,-47 6-190</inkml:trace>
  <inkml:trace contextRef="#ctx0" brushRef="#br0" timeOffset="-138011.531">13438 2599 22549,'-243'-114'-2194,"203"102"2165,1 1 0,-1 2 0,-1 2-1,0 2 1,0 1 0,0 3 0,0 1 0,0 1 0,0 3-1,0 1 1,1 2 0,-13 6 29,-104 8-133,-194-23 536,293 10-383,0 3 0,0 2 0,1 2-1,0 4 1,-2 3-20,54-21 4,-48 22-7,1 1 0,1 3 0,1 2 0,-17 15 3,-34 20 273,79-50-198,1 1 0,0 0 0,1 2 0,1 1 0,0 0 0,2 1 0,0 1 0,1 1 0,1 0 0,1 1 1,1 1-1,1 0 0,1 1 0,-4 11-75,9-16 3,0 0 0,1 0 0,0 0 0,2 0 0,0 1 0,2 0 0,0-1 0,1 1 1,0 0-1,2-1 0,1 1 0,0-1 0,1 1 0,1-1 0,1 0 0,1-1 0,1 0 1,0 0-1,4 6-3,11 11-56,2-1 0,0-1 0,3-2 0,0 0 0,2-2 0,1-1 0,1-2 0,2-1 0,0-1 0,2-2 0,0-1 0,1-3 0,1 0 1,1-3-1,1-1 0,0-2 0,0-1 0,1-3 56,103 17-120,0-6 1,127-2 119,292-26 21,-159-4 49,-131 19-42,-104 0-33,-1-7 0,114-18 5,-99-13 144,-2-8-1,46-22-143,-128 34 75,363-83 122,-296 78-196,-88 20 4,0-4 0,-2-3 0,57-23-5,-91 22 2,0-2 0,-2-2-1,-1-2 1,-1-1 0,-1-2-1,8-11-1,20-14 0,34-47 9,-96 98-11,0-1 0,-1 0 0,0 1 0,0-1 0,0 0 0,0 0 0,-1 0 0,1 0 0,-1 0 0,-1 0 0,1-1 0,-1 1 0,0 0 0,0 0 0,0 0 0,-1-1 0,0 1 0,0 0 0,0 0 0,-1 0 0,1 0 0,-1 0 0,0 1 0,-1-1 0,1 0 0,-2 0 2,-9-12-2,-2 1 0,0 1 1,-1 0-1,0 1 0,-1 1 1,0 1-1,-1 0 0,-1 1 1,0 1-1,-10-4 2,11 4 12,-65-28-267,-1 2 0,-1 5 0,-55-12 255,-24-9-1217,73 21-3140,-1 4 0,-1 4 0,-46-4 4357,12 11-3415</inkml:trace>
  <inkml:trace contextRef="#ctx0" brushRef="#br0" timeOffset="-52957.472">10943 2469 15131,'-124'-4'4630,"-107"-8"-7781,-116 15 2094,214 1 1350,-452-6 557,383-2 302,-90 14-1152,197-6 360,-49 10-114,1 6 1,0 7-1,-39 16-246,40-10 468,100-25-437,1 2 0,1 1 0,0 3 0,0 1 0,2 1 0,0 3 0,1 1 0,0 2 0,-10 9-31,7 0 68,2 2 0,2 1 1,0 1-1,-9 16-68,35-39 32,1 0 0,0 1 0,1 0 0,0 0 0,1 1 1,0 0-1,1 1 0,1-1 0,0 1 0,1 0 0,1 0 0,0 0 0,1 1 0,1-1 0,0 1 0,1 1-32,5 4-40,0 0 0,2-1 0,1 0 0,0 0 0,1-1 0,1 0 0,1 0 0,1-1 0,0-1 0,1 0 0,1-1 0,14 13 40,-21-21-37,16 19-29,1-1 0,1-2 1,1 0-1,2-1 0,0-2 0,1-1 0,1-1 1,1-2-1,6 2 66,87 26-361,2-6 0,1-5 0,2-6 0,1-6 0,0-5 0,115-2 361,-90-2 83,1083 82 146,-275-90-34,-65-3 297,-99 0-288,-691-6-228,175-3 644,-1-13-1,205-44-619,-342 30 19,-2-5-1,-2-8 1,-2-5 0,88-48-19,262-141 45,-468 229 34,0-1 0,0-1 0,-1-1 1,-1 0-1,-1-2 0,0 0 0,-1-1 0,-1-1 0,-1 0 1,0-1-1,2-7-79,-10 15 11,45-106 146,-37 63-76,2-52 994,-20 77-819,3 24-225,0 1 1,-1 0 0,1-1 0,-1 1 0,0 0-1,0 0 1,0 0 0,-1 0 0,0 0 0,0 0-1,0 0 1,-1 0 0,1 1 0,-1-1 0,0 1-1,0 0 1,-4-4-32,-179-115 392,107 80-587,-1 4 0,-2 3 0,-1 4-1,-2 3 1,-1 4 0,-1 4 0,-1 3 0,-72-3 195,-178-20-326,-1 16-1,-293 16 327,-727 66-1369,-180-30 681,1423-22 189,1 5 0,0 6 0,-28 10 499,21 3-722</inkml:trace>
  <inkml:trace contextRef="#ctx0" brushRef="#br0" timeOffset="-37491.946">2574 11243 17164,'27'9'267,"-1"-1"1,2-2 0,-1 0 0,1-1 0,0-2-1,0-1 1,0-2 0,0 0 0,0-2-1,22-4-267,-46 6 26,19-2-10,114-8 361,136 9-377,-112 1 249,1-6-1,134-23-248,-115 8 15,2 8 0,14 9-15,470 32 256,191-58-233,10 12 12,128 56-43,-180-90 24,251-16 21,864-66-49,-931 16 37,-782 90 31,112 3-56,265 4 816,-86-13-734,-461 40-878,-28-2-1285</inkml:trace>
  <inkml:trace contextRef="#ctx0" brushRef="#br0" timeOffset="-32074.554">3663 13140 19148,'-3'18'2042,"17"12"-2049,-10-9 81,14 49-6,25 108 13,-32-122 230,-1 0 0,-4 0 0,-2 1-1,-2-1 1,-3 1 0,-2 0 0,-10 50-311,10-76 147,3-3-116,1 0-1,1 0 1,1 0-1,1 0 1,2 0-1,0-1 1,2 0 0,2 0-1,0-1 1,1 0-1,2-1 1,1 0-1,2 2-30,-13-23 0,-1 0-1,1 0 0,0 0 1,1-1-1,-1 1 0,1-1 0,-1 0 1,1 0-1,0 0 0,0 0 1,1 0-1,-1-1 0,0 0 0,1 0 1,-1 0-1,1-1 0,0 1 1,0-1-1,-1 0 0,1-1 0,0 1 1,0-1-1,0 0 0,0 0 0,0 0 1,0-1-1,-1 0 0,1 0 1,0 0-1,0 0 0,-1-1 0,1 0 1,-1 0-1,1 0 0,-1 0 1,0-1-1,3-1 1,2-1-12,1 1-1,-1-1 1,0 0 0,-1-1 0,0 0-1,1 0 1,-2-1 0,1 0 0,-1 0-1,0-1 1,-1 0 0,0 0 0,0-1-1,-1 0 1,0 0 0,0 0 0,-1 0-1,0-1 1,-1 1 0,0-1 0,0 0 0,-1 0-1,0-1 1,-1 1 0,-1 0 0,1 0-1,-1-1 1,-1 0 12,-6-35 14,2 0-1,2 0 1,2 0-1,2 0 1,2 0-1,5-24-13,-5 57 10,0-1 0,-2 1 0,1 0-1,-2 0 1,0-1 0,0 1 0,-1 0-1,-1 0 1,0-1 0,-1 1 0,-1 1 0,0-1-1,0 0 1,-1 1 0,-1 0 0,0 0-1,-1 0 1,0 1 0,-3-3-10,-36-37 333,31 36-265,0 0 0,1 0 0,1-2 0,1 1 0,1-2-1,0 1 1,1-2 0,0 1 0,2-1 0,0-3-68,5 15 8,-56-147 48,55 148-39,-1-1 0,1 1 1,-1 0-1,0 0 0,-1 1 0,0-1 0,1 1 0,-1 0 0,-1 1 0,1-1 1,-1 2-1,0-1 0,0 0 0,0 1 0,0 1 0,0-1 0,-1 1 1,0 0-1,1 1 0,-2-1-17,1 1-1,-1 0 0,1 1 0,-1 0-1,1 0 1,-1 1 0,1 0 0,-1 1 0,1-1 0,-1 2 0,1-1 0,0 1 0,0 0 0,0 1 0,1 0 0,-7 4 1,-5 32-724,22-8-214</inkml:trace>
  <inkml:trace contextRef="#ctx0" brushRef="#br0" timeOffset="-27393.229">3761 12915 11787,'-32'1'3968,"29"-3"-3917,0 0-1,0 0 1,0 0-1,0-1 1,0 1-1,1-1 1,-1 0-1,1 0 1,0 1-1,-1-2 0,1 1 1,1 0-1,-1 0 1,0-1-1,1 1 1,0 0-1,0-1 1,0 0-51,-4-14 292,1 0 1,0 0-1,1 0 1,2 0-1,-1 0 1,2-1 0,1 1-1,0 0 1,1 0-1,1 0 1,1 0-1,2-6-292,6-46-24,66-331 136,27-150 317,-73 382-308,23-111 248,18-20-369,149-461 48,78-207-64,-190 697 27,13 4 1,29-28-12,-61 117-10,62-99-2,141-190 12,-157 259-16,10-17 4,81-85 12,-73 120-15,8 8 0,8 6 0,103-76 15,269-199-72,-429 361 70,513-381-23,-510 392 16,26-19-17,137-68 26,-153 99 42,-3-4 0,55-46-42,197-152 79,-318 238-539,-44 31-262</inkml:trace>
  <inkml:trace contextRef="#ctx0" brushRef="#br0" timeOffset="-26882.126">8942 3872 16323,'-18'-32'4737,"30"0"-3323,50-23-1969,-50 46 839,12-9-292,0 2 0,1 0 0,1 2-1,0 1 1,1 0 0,1 2 0,26-6 8,-39 13-2,0 0 1,0 2-1,0 0 1,0 0-1,0 1 1,0 1-1,1 1 1,-1 0-1,0 1 1,0 1-1,0 0 1,-1 1-1,1 0 1,-1 2 0,0-1-1,6 5 2,-13-6-7,-1 1 1,0 0-1,0 0 0,0 1 1,0 0-1,-1 0 0,0 0 1,0 1-1,0-1 0,-1 1 0,0 0 1,0 1-1,-1-1 0,0 0 1,-1 1-1,1 0 0,-1 0 1,-1 0-1,1 4 7,6 157-97,-17-74 187,-4 1 1,-23 85-91,-12 78 195,43-206-80</inkml:trace>
  <inkml:trace contextRef="#ctx0" brushRef="#br0" timeOffset="-11557.725">9456 12907 11370,'-34'-15'6914,"-11"8"-6010,-18 19-357,-25 13 1213,77-19-1729,0 0 0,1 2 0,0-1 0,1 1 0,-1 1 0,2-1 0,-1 2 0,1-1 0,-4 7-31,-3 5-23,6-11 41,1 1 0,1 0 0,0 0 1,0 0-1,1 1 0,1 0 0,0 0 1,0 0-1,1 1 0,1 0 0,0 2-18,-91 331 636,91-319-577,1 0-1,1 1 0,1-1 1,2 1-1,1-1 0,1 0 1,1 0-1,3 5-58,10 79 44,-14-78-30,1-1 0,1 0 0,1 0-1,2-1 1,2 0 0,9 19-14,6 9 47,77 135-43,-96-184-6,0 0 1,0-1-1,0 0 1,1 0 0,1-1-1,-1 0 1,1 0-1,1-1 1,0-1 0,-1 1-1,2-1 1,-1-1-1,1 0 1,0 0 0,0-1-1,0-1 1,0 0-1,1 0 1,6-1 1,-5-2-18,-1 0-1,1-2 1,0 1 0,0-2 0,-1 0-1,1 0 1,-1-1 0,0-1 0,0 0-1,0 0 1,-1-2 0,1 1-1,-2-1 1,1-1 0,-1 0 0,0 0-1,-1-1 1,0 0 0,0-1 0,0-1 18,104-96-13,-80 80 5,-2-1 0,-2-1 0,0-2 0,-2 0-1,-2-2 1,-1-1 0,-1-1 0,-2-2 8,-12 19-16,-2 0-1,0 0 0,-1-1 1,0 0-1,-2-1 1,0 1-1,-2-1 1,0 1-1,-1-1 0,-1 0 1,0 0-1,-2 1 1,0-1-1,-3-5 17,-1-9-11,-1 1-1,-2 0 1,-1 1-1,-2 0 1,-1 1-1,-2 0 1,0 1-1,-2 1 1,-2 0-1,-19-22 12,18 24 24,-2 0 0,-1 2 0,-1 1 0,-1 1-1,-1 1 1,0 1 0,-2 2 0,-1 0-1,0 2 1,-1 1 0,-8-1-24,-12 0 209,0 2 1,-1 3 0,-1 1-1,1 3 1,-32 0-210,24 13-520,38 8 2912</inkml:trace>
  <inkml:trace contextRef="#ctx0" brushRef="#br0" timeOffset="-9458.867">9613 12899 17780,'19'-72'237,"3"1"-1,3 1 1,3 2 0,2 0-1,4 2 1,3 1 0,2 2 0,10-7-237,33-62 240,412-760 21,-272 512 52,15 9 0,17 10 0,149-150-313,-262 363 1256,122-98-1256,22-16 530,-256 233-525,-27 27-423,-2 2-296</inkml:trace>
  <inkml:trace contextRef="#ctx0" brushRef="#br0" timeOffset="-8852.667">9740 11981 14795,'-24'164'5856,"-44"153"-5856,49-244 524,-3 2-197,4 1 0,3 1 0,4 1 0,1 25-327,14-69 148,-4-34-146,1 0-1,-1 1 0,0-1 0,0 1 1,1-1-1,-1 1 0,0-1 0,0 0 1,1 1-1,-1-1 0,1 0 1,-1 1-1,0-1 0,1 0 0,-1 1 1,1-1-1,-1 0 0,1 0 0,-1 0 1,1 1-1,-1-1 0,1 0 1,-1 0-1,1 0 0,-1 0 0,1 0 1,-1 0-1,1 0 0,-1 0 0,1 0 1,-1 0-1,1 0 0,-1 0 0,1 0 1,-1-1-1,0 1 0,1 0 1,-1 0-1,1 0 0,-1-1 0,1 1 1,-1 0-1,0-1 0,1 1 0,-1 0 1,1-1-1,-1 1 0,0 0 0,1-1 1,-1 1-1,0-1 0,0 1 1,1-1-1,-1 1 0,0-1 0,0 1 1,0-1-1,0 1-1,112-136 223,-99 123-228,1 2 1,0 0 0,0 0 0,2 1 0,-1 1 0,1 0 0,0 2 0,1 0 0,-1 0 0,1 2 0,1 0 0,-1 1-1,1 0 1,0 2 0,0 0 0,14 1 4,24-1-272,-3-4 143</inkml:trace>
  <inkml:trace contextRef="#ctx0" brushRef="#br0" timeOffset="-6277.736">9358 14067 18596,'-55'65'1510,"-170"287"-1176,215-337-278,0-1 1,-1-1-1,-1 0 0,0 0 0,-1-1 0,0 0 0,-1-1 0,0-1 0,-1 0 0,0-1 0,0-1 1,-1 0-1,0-1 0,-1-1 0,1 0 0,-18 3-56,-80 20 254,-1-4 0,-1-5 1,-9-4-255,42-13-24,1-3 1,-1-4 0,-68-13 23,-56-3 107,-705 4 416,618 1-348,-1 12 1,-232 30-176,383-9 162,-1-6 0,-1-7 1,1-6-1,-71-12-162,25-12 407,21 2-56,0 8 1,-18 6-352,-542 41 53,606-28-255,0-6-1,0-5 1,1-5-1,-27-11 203,77 8-38,13 1 51,-1 1 0,-1 4 0,0 2-1,0 3 1,-1 3 0,-51 5-13,76 0-1,0 2 1,0 2-1,0 1 0,1 2 0,1 1 1,0 2-1,-24 14 1,48-19-20,0 1 0,1 1 0,0 0 0,1 0 0,0 1 0,1 0 0,0 1 0,1 0 0,0 0 0,1 1 0,1-1 0,0 2 0,1-1 1,1 1-1,0 0 0,0 0 0,2 0 0,0 0 0,1 0 0,0 0 0,1 1 0,1-1 0,1 2 20,10 44-1107,2-48-146</inkml:trace>
  <inkml:trace contextRef="#ctx0" brushRef="#br0" timeOffset="-5917.975">1730 14782 10906,'-17'1'470,"11"-2"-224,1 0 0,0 1 0,-1-1 0,1 1 0,-1 0-1,1 0 1,-1 1 0,1-1 0,-1 1 0,1 0 0,0 1 0,0 0 0,-1-1 0,1 2-1,0-1 1,1 0 0,-1 1 0,0 0 0,1 0 0,-1 1 0,1-1 0,0 1 0,0 0-1,1 0 1,-1 0 0,1 0 0,0 1 0,0-1 0,0 1 0,0 0 0,-1 4-246,5 9 50,0 0 0,1 0 1,0 0-1,2 0 0,0 0 0,1-1 1,1 0-1,0 0 0,2 0 1,-1-1-1,2 0 0,1 0 0,0-1 1,0 0-1,1-1 0,1 0 1,10 8-51,-19-19 4,-1 1 0,1 0 0,1-1 0,-1 0 0,0 0 0,1 0 0,0 0 1,0 0-1,0-1 0,0 1 0,0-1 0,0 0 0,0-1 0,1 1 1,-1-1-1,1 1 0,-1-1 0,1-1 0,0 1 0,-1-1 0,1 0 0,0 0 1,-1 0-1,1 0 0,0-1 0,-1 0 0,1 0 0,-1 0 0,1 0 1,-1-1-1,1 0-4,10-9 29,0-2 1,-1 1-1,-1-2 0,0 0 1,0 0-1,-1-1 1,4-9-30,-7 13-21,41-55-118</inkml:trace>
  <inkml:trace contextRef="#ctx0" brushRef="#br0" timeOffset="18676.786">8921 14145 14459,'1'0'161,"-1"0"1,1 0-1,-1 0 1,0 0-1,1 0 0,-1 0 1,1 0-1,-1 0 0,0 0 1,1 0-1,-1 1 0,1-1 1,-1 0-1,0 0 1,1 0-1,-1 1 0,0-1 1,0 0-1,1 0 0,-1 1 1,0-1-1,1 0 0,-1 1 1,0-1-1,0 0 1,0 1-1,1-1 0,-1 1-161,16-12-174,-10 7 180,1 1 0,-1 0 0,1 0 0,0 0 0,0 1 0,0 0 0,1 1 0,-1-1 0,0 1 0,1 1 0,-1-1 0,0 1 0,1 1 0,-1-1 0,1 1 0,-1 0 0,0 1 0,0 0 0,0 0 0,0 1 0,0-1 0,0 2 0,2 0-6,2 3 3,1-2 0,-1 0 0,1 0 0,0-1 0,0-1 0,1 0 0,-1 0 0,1-1 0,-1-1 0,1 0-1,0-1 1,-1 0 0,1-1 0,0 0 0,-1-1 0,3-1-3,20-10 12,-26 9-7,-1 0 0,1 1 0,0 0 0,0 0 0,0 1 0,1 0 1,-1 1-1,1 0 0,-1 0 0,1 1 0,-1 0 0,0 1 0,1 0 0,0 0-5,-9 0 13,-1-1 14,0 0 69,0 0 137,0 0 123,-57-18 1234,13 12-1297,0 1-1,0 2 1,-1 2 0,0 2-1,1 2 1,0 2-1,0 2 1,0 1 0,-40 15-293,82-23-8,2 0-8,0 0-12,5 4-79,9 1 72,1 0 1,1-2-1,-1 1 0,0-2 1,1 0-1,-1-1 0,1-1 1,0 0-1,-1-1 0,1-1 1,3-1 34,-6 2-28,37-3-65,1-2 0,-1-2 0,0-3 0,6-3 93,-52 13-4,-2-1 2,0 1 0,0-1 0,1 1 0,-1 0 0,0 0-1,1 0 1,-1 0 0,0 0 0,1 0 0,-1 1 0,1-1 0,0 1 0,-1 0 0,1 0 0,-1 0 0,1 0 0,-1 0 0,1 0 0,-1 1 0,1-1 0,-1 1 0,1 0-1,-1 0 1,1 0 0,-1 0 0,0 0 0,0 0 0,0 1 0,1-1 0,-1 1 0,0-1 0,-1 1 0,1 0 0,0 0 0,0 0 0,-1 0 0,1 0 2,-2 2 10,0-1 0,0 1 1,-1-1-1,1 1 1,-1-1-1,0 1 1,0-1-1,0 0 0,0 1 1,-1-1-1,1 0 1,-1 0-1,0 0 1,0 0-1,0 0 0,0-1 1,0 1-1,-1 0 1,1-1-1,-1 0 1,0 1-1,1-1 0,-1 0 1,0-1-1,0 1 1,-1 0-1,1-1 1,0 0-1,0 0 0,-1 0 1,1 0-1,-1 0 1,1-1-1,-1 1 0,1-1 1,-1 0-1,1 0 1,-1 0-1,1-1 1,-1 1-1,1-1 0,0 0 1,-1 0-1,-2-1-10,-45-21 116,44 18-113,0 1 0,-1 0 0,0 0 0,0 1 0,0 0 0,0 1 0,0-1 0,0 1 1,-1 1-1,1 0 0,-1 0 0,1 0 0,-1 1 0,-3 1-3,11-1-3,0 1 1,0-1-1,-1 1 0,1 0 1,0-1-1,0 1 0,0 0 1,0 0-1,0 0 0,0 0 0,0 0 1,1 0-1,-1 0 0,0 0 1,0 0-1,1 0 0,-1 0 1,1 0-1,-1 1 0,1-1 1,-1 0-1,1 0 0,0 1 1,0-1-1,-1 0 0,1 1 0,0-1 1,0 0-1,0 1 0,0-1 1,1 0-1,-1 0 0,0 1 1,1-1-1,-1 0 0,0 0 1,1 1-1,-1-1 0,1 0 1,0 0-1,-1 0 0,1 0 0,0 0 1,0 0-1,0 0 0,0 0 1,0 0-1,0 0 0,0 0 1,0-1-1,0 1 0,0 0 1,0-1-1,1 1 0,-1-1 1,0 1-1,0-1 0,1 0 0,-1 1 1,0-1-1,0 0 0,1 0 1,-1 0-1,0 0 0,1 0 1,-1 0-1,0 0 0,2-1 3,14 4-109,0-2 1,0 0-1,0-1 0,0-1 0,0 0 0,0-1 0,-1-1 0,4-2 109,17-4-686</inkml:trace>
  <inkml:trace contextRef="#ctx0" brushRef="#br0" timeOffset="22156.437">8235 14191 10442,'-64'86'2265,"63"-85"-2457,1-1 264,-1 1-1,1-1 1,0 1-1,-1-1 0,1 0 1,-1 1-1,1-1 0,0 0 1,-1 1-1,1-1 1,-1 0-1,1 0 0,-1 1 1,1-1-1,-1 0 1,1 0-1,-1 0 0,1 0 1,-1 0-1,1 0 1,-1 1-1,1-1 0,-1 0 1,1-1-1,-1 1 0,1 0 1,-1 0-1,0 0 1,1 0-1,-1 0 0,1 0 1,0-1-1,-1 1 1,1 0-1,-1 0 0,1-1 1,-1 1-1,1 0 1,-1-1-1,1 1 0,0 0 1,-1-1-1,1 1 1,0-1-1,-1 1 0,1-1 1,0 1-1,0-1 0,-1 1 1,1-1-1,0 1 1,0-1-1,0 1 0,0-1 1,0 1-1,0-1 1,0 1-1,0-1 0,0 1 1,0-1-1,0 1 1,0-1-1,0 1 0,0-1 1,0 0-72,-17-29 56,13 22-8,4 8 4,0 0 16,-4-17 1032,-8-34-136,32 31-629,16 1-332,-17 14-9,20 6-31,-22 8 45,16 7-1,-31-15 3,0-1 0,0 0 1,-1 1-1,1-1 1,0 1-1,0 0 1,-1-1-1,1 1 1,0 0-1,-1 0 0,1 0 1,-1 0-1,0 1 1,1-1-1,-1 0 1,0 1-1,1-1 1,-1 0-1,0 1 0,0 0 1,0-1-1,-1 1 1,1-1-1,0 1 1,0 0-1,-1 0 1,1-1-1,-1 1 1,0 0-1,0 0-10,-11 2 19,-75 8 473,61-15-225,18 2-257,-1 0 1,1 0-1,0 0 1,0 1-1,0 0 0,0 1 1,0 0-1,-1 0 1,1 0-1,0 1 0,1 0 1,-6 2-11,15 1-55,139 7-8,-110-10 61,-24-2 1,1 0-1,-1 1 1,1 0 0,-1 0 0,1 1 0,-1 0 0,0 0 0,0 1-1,0 0 1,0 0 0,0 1 0,-1 0 0,1 1 0,-1 0-1,0 0 2,-6-4 19,-1-1 0,0 0 3,-11 0 62,-136 0 107,13-6 128,126 4-318,7 1-19,10-2-54,157 27-79,-42-14-1127,-86-16 130</inkml:trace>
  <inkml:trace contextRef="#ctx0" brushRef="#br0" timeOffset="123303.024">8305 12759 11682,'-30'-70'8362,"11"-41"-2180,27 109-4933,170-67-1001,-176 68-248,0-1 0,0 1 0,0 0 0,0-1 0,0 1 0,0 0-1,0 0 1,0 1 0,0-1 0,1 0 0,-1 1 0,0-1 0,0 1 0,1 0 0,-1 0-1,0 0 1,1 0 0,-1 0 0,0 0 0,1 1 0,-1-1 0,0 1 0,0-1-1,1 1 1,-1 0 0,0 0 0,0 0 0,0 0 0,0 1 0,0-1 0,0 0 0,0 1-1,-1-1 1,1 1 0,-1 0 0,1-1 0,-1 1 0,1 0 0,-1 0 0,0 0 0,0 0-1,0 0 1,0 0 0,0 1 0,0-1 0,0 1 0,0 20 40,0 0 1,-2 0-1,-1 0 1,0 0 0,-2-1-1,0 1 1,-2-1-1,0 1 1,-1-2-1,-2 1 1,0-1-1,-1 0 1,-2 0-41,5-5 73,3-5-36,-1 0 1,0 0-1,0-1 1,-1 1-1,0-1 1,-1-1-1,0 1 1,-1-1-1,0 0 1,-8 6-38,-19-16 10,34 1-212,1 0-338,1-1-797,0 0-450</inkml:trace>
  <inkml:trace contextRef="#ctx0" brushRef="#br0" timeOffset="123705.106">8819 12397 19820,'-11'21'444,"0"1"0,2 0 0,0 1 0,2-1 0,0 2 0,2-1 0,0 1 0,2-1 0,0 1 0,2 6-444,1-24 9,1 0 0,0 1 0,0-1 0,1 0 0,0 1 0,0-1 0,0 0 1,1 0-1,0-1 0,0 1 0,1-1 0,-1 1 0,1-1 0,0 0 0,1 0 0,-1-1 0,1 1 0,0-1 1,0 0-1,0 0 0,0-1 0,1 0 0,0 0 0,0 0 0,-1 0 0,2-1 0,3 1-9,-6-3 15,-1 0 0,1 0 0,-1 0 0,0-1 0,1 1-1,-1-1 1,0 0 0,1 0 0,-1 0 0,0-1 0,0 1 0,0-1 0,0 1-1,0-1 1,0 0 0,-1 0 0,1-1 0,-1 1 0,1 0 0,-1-1 0,0 1-1,0-1 1,0 0 0,0 0 0,0 0 0,0-2-15,34-85 715,-27-30 597,-10 117-1274,1-1 0,-1 1 0,1-1 0,-1 1 0,0-1 0,-1 1 0,1-1 0,-1 1 0,1 0 0,-1 0 0,0 0 0,0 0 0,0 0 0,0 0 0,-1 0 0,1 1 0,-1-1 0,0 1 0,0 0 0,0 0 0,0 0 0,0 0 0,0 0 0,0 0 0,0 1 0,-1 0 0,1 0 0,-1 0 0,1 0 0,-1 0 0,-3 0-38,-7 0-132,0 1 0,1 0 0,-1 0 0,0 1 0,0 1 0,1 1-1,-1 0 1,1 0 0,0 1 0,0 1 0,0 0 0,-6 4 132,18-7 366</inkml:trace>
  <inkml:trace contextRef="#ctx0" brushRef="#br0" timeOffset="128776.019">3729 14093 17564,'0'0'1496,"0"0"51,0 0-579,0 0-400,4-1-142,153-20 475,259 17-583,-414 4 6,-2 0 268,-3 0 73,-429-14 1457,423 14-2109,0 0 0,0 0 0,1 1 1,-1 1-1,0-1 0,1 1 0,-1 1 0,1-1 0,0 2 0,-1-1 0,1 1 0,1 0 0,-1 1 0,1 0 0,0 0 1,-6 5-14,12-9 5,1-1-21,0 0-21,4 1-14,149 6-242,-87-5 244,-20 0 58,0-2 0,-1-1 0,1-3 1,6-3-10,-52 7 6,0 0 1,-1 0 0,1 0 0,0 0 0,0-1-1,0 1 1,0 0 0,0 0 0,-1 0 0,1-1 0,0 1-1,0 0 1,0 0 0,0-1 0,0 1 0,0 0 0,0 0-1,0 0 1,0-1 0,0 1 0,0 0 0,0 0 0,0-1-1,0 1 1,0 0 0,0 0 0,0-1 0,0 1-1,0 0 1,0 0 0,0-1 0,0 1 0,0 0 0,0 0-1,1 0 1,-1-1 0,0 1 0,0 0-7,-31-5 70,-26 2-231,-1 3-1,0 2 1,1 3-1,-34 7 162,91-12-1,0 0-29,-1 0 0,0-1 0,1 1 0,-1 0 0,1 0-1,-1 0 1,0 0 0,1-1 0,-1 1 0,0 0 0,1 0 0,-1 0 0,1 1 0,-1-1 0,0 0-1,1 0 1,-1 0 0,1 0 0,-1 0 0,0 1 0,1-1 0,-1 0 0,1 1 0,-1-1-1,1 0 1,-1 1 0,1-1 0,-1 1 0,1-1 0,-1 0 0,1 1 0,0-1 0,-1 1 0,1-1-1,0 1 1,-1 0 0,1-1 0,0 1 0,0-1 0,0 1 0,-1 0 0,1-1 0,0 1 0,0-1-1,0 1 1,0 0 0,0-1 0,0 1 0,0 0 0,0-1 0,0 1 0,0-1 0,1 1-1,-1 0 31,10 7-1284</inkml:trace>
  <inkml:trace contextRef="#ctx0" brushRef="#br0" timeOffset="212798.092">6120 13094 23389,'-29'30'112,"2"2"0,1 2 0,1 0 0,2 1 0,1 2 0,2 0 0,2 1 0,2 1 0,1 0 0,2 1 1,1 1-1,3 0 0,1 1 0,-1 22-112,6-28-21,1 0 0,2 0 0,1 1 0,2-1 1,1 0-1,2-1 0,2 1 0,1-1 0,1 0 1,3-1-1,0-1 0,2 0 0,2 0 0,0-2 1,3 0-1,0-1 0,3 1 21,-9-14-12,0 0 0,0-1-1,1 0 1,1-1 0,1-1 0,0-1-1,1 0 1,0-1 0,1-1 0,1-1 0,-1 0-1,1-2 1,10 3 12,-23-10 2,0 0 0,-1 0-1,1-1 1,0 0 0,-1 0 0,1-1-1,0 0 1,-1 0 0,1 0-1,-1-1 1,1 0 0,-1 0 0,0-1-1,0 0 1,0 0 0,0 0 0,0-1-1,-1 1 1,0-1 0,0-1-1,0 1 1,0-1 0,0 0 0,-1 0-1,0 0 1,0-1 0,-1 0 0,4-5-3,7-15 26,0-1-1,-2 0 0,-1-1 0,-1-1 1,5-24-25,13-79 55,-5-1 1,-6 0 0,-6-2 0,-6 1-1,-6-13-55,1 105 16,2 21-4,-2 0 0,0 0 1,-1 0-1,-1 0 1,-1 1-1,-1-1 0,-1 0 1,-1 1-1,-4-9-12,7 24-91,0 1 0,0 0 1,-1 0-1,1 0 0,-1 0 0,0 1 1,0-1-1,0 1 0,-1 0 0,1 0 1,-1 1-1,0-1 0,1 1 0,-1 0 1,0 0-1,0 1 0,-3-1 91,-16-6-1048</inkml:trace>
  <inkml:trace contextRef="#ctx0" brushRef="#br0" timeOffset="-214643.905">6517 14225 8754,'-18'-8'6108,"22"22"-3019,2-2-4280,-3-8 1211,1 0 0,0-1 0,0 1 1,0-1-1,0 1 0,1-1 0,-1 0 1,1-1-1,0 1 0,-1-1 0,1 0 1,1 0-1,-1-1 0,3 1-20,7 4 1,80 24-382,2-3 1,76 9 380,-131-27-4,94 11-5,0-6-1,1-6 1,28-6 9,46 3 56,101 5 80,-1-3-336,259 43 200,505 145-40,-1012-184 25,940 139 146,36-43-107,-690-90 4,22-16-28,-203-1 53,1146 3 139,-1158 3 466,0-7 0,0-7 1,47-13-659,-85 3 104,133-21 233,96 3-337,-93 8 244,-247 30-220,1 0 0,-1 0-1,0 1 1,0 0 0,0 0 0,0 1 0,0 0-1,-1 0 1,0 1 0,1-1 0,-2 1-1,1 1 1,-1-1 0,1 1 0,-2 0 0,1 0-1,-1 0 1,1 1 0,-2 0 0,1 0 0,-1 0-1,0 0 1,0 0 0,1 8-24,4 1 144,45 113 1814,-53-127-1869,0-2-125,0 0-296,-2 0-245</inkml:trace>
  <inkml:trace contextRef="#ctx0" brushRef="#br0" timeOffset="-214254.906">15894 15073 16251,'26'61'3027,"72"61"-2423,-95-118-552,0 0 0,0 0 0,0-1-1,0 1 1,1-1 0,-1 0 0,1 0 0,0 0 0,0-1 0,0 1 0,0-1 0,0 0 0,1 0 0,-1 0 0,1-1 0,-1 0 0,1 0 0,0 0 0,-1 0 0,1-1 0,0 1 0,-1-1 0,1 0 0,0-1 0,0 1 0,-1-1 0,1 0 0,0 0 0,-1-1 0,1 1 0,-1-1 0,0 0 0,1 0 0,-1 0 0,0-1 0,0 0 0,2-2-52,61-102 1516,-59 90-1456,0 1 0,1 1 1,1-1-1,0 1 1,1 1-1,0 0 1,12-10-61,12-16-786,-15 12-159</inkml:trace>
  <inkml:trace contextRef="#ctx0" brushRef="#br0" timeOffset="-209767.77">14418 16231 17564,'-18'17'826,"1"0"0,1 2-1,0 0 1,2 1 0,0 0 0,-5 13-826,10-17 132,1 1 0,1 0 1,0 0-1,1 0 0,1 1 0,1 0 0,0 0 0,2 0 0,0 1 1,0-1-1,2 0 0,1 1 0,0-1 0,1 1-132,-2-15-3,0 0-1,0 0 1,1 0-1,0 0 1,-1 0 0,1 0-1,0 0 1,1-1-1,-1 1 1,1 0-1,0-1 1,0 1-1,0-1 1,0 1 0,1-1-1,-1 0 1,1 0-1,0 0 1,-1 0-1,2-1 1,-1 1-1,0-1 1,0 0 0,1 0-1,-1 0 1,1 0-1,0 0 1,-1-1-1,1 0 1,0 1-1,0-2 1,0 1 0,0 0-1,0-1 1,0 0-1,0 1 1,0-2-1,0 1 1,0 0-1,0-1 1,0 0 0,0 0-1,4-1 4,101-64-2927,-72 31-2308</inkml:trace>
  <inkml:trace contextRef="#ctx0" brushRef="#br0" timeOffset="-209211.448">14679 16325 15083,'-8'-7'7569,"-17"20"-6729,8 46-543,15-42-267,1 0 1,0 0-1,1 1 0,2-1 1,-1 0-1,2 0 0,0 0 1,2 2-31,-5-18 3,0-1 1,-1 1-1,1 0 0,0 0 1,0-1-1,0 1 0,0 0 1,0-1-1,0 1 0,0 0 1,1-1-1,-1 1 0,0 0 1,0-1-1,0 1 0,1 0 1,-1-1-1,0 1 0,1 0 1,-1-1-1,0 1 1,1-1-1,-1 1 0,1-1 1,-1 1-1,1-1 0,-1 1 1,1-1-1,0 1 0,-1-1 1,1 0-1,-1 1 0,1-1 1,0 0-1,-1 0 0,1 1 1,0-1-1,-1 0 1,1 0-1,0 0 0,-1 0 1,1 0-1,0 0 0,0 0 1,-1 0-1,1 0 0,0 0 1,-1 0-1,1-1 0,0 1 1,-1 0-1,1 0 0,0-1 1,-1 1-1,1 0 0,-1-1 1,1 1-1,0-1 1,-1 1-1,1-1 0,-1 1 1,1-1-1,-1 1 0,0-1 1,1 1-1,-1-1 0,0 1 1,1-1-4,21-48 215,-20 43-197,6-17 60,-5 12-60,1-1 0,0 1 0,0 0 0,1 0 0,1 1 0,0-1 0,0 1 0,1 1 0,1-1 0,2-2-18,-9 11-1,0 1 0,0-1 0,0 0 0,0 0 0,1 0 0,-1 1 0,0-1 0,0 0 0,1 1 0,-1 0 0,0-1 0,1 1 0,-1 0 0,1-1 0,-1 1 0,1 0 0,-1 0 0,0 0 1,1 0-1,-1 1 0,1-1 0,-1 0 0,0 0 0,1 1 0,-1-1 0,0 1 0,1-1 0,-1 1 0,0 0 0,0 0 0,1-1 0,-1 1 0,0 0 0,0 0 0,0 0 0,0 0 0,0 0 0,0 0 0,0 0 1,-1 1-1,2 0 1,28 56-9,51 174 175,-82-233-154,1 1-1,0-1 0,0 1 1,0-1-1,0 0 1,-1 1-1,1-1 0,0 1 1,0-1-1,0 0 0,0 1 1,0-1-1,0 1 0,1-1 1,-1 0-1,0 1 1,0-1-1,0 1 0,0-1 1,1 1-1,-1-1 0,0 1 1,1-1-1,-1 1 1,0-1-1,1 1 0,-1-1 1,1 1-1,-1-1 0,0 1 1,1 0-1,-1-1 0,1 1 1,-1 0-1,1-1 1,-1 1-1,1 0 0,0 0 1,-1 0-1,1-1 0,-1 1 1,1 0-1,-1 0 1,1 0-1,0 0 0,-1 0 1,1 0-1,-1 0 0,1 0 1,0 0-1,-1 0 0,1 1 1,-1-1-1,1 0 1,-1 0-1,1 0 0,0 1 1,-1-1-1,1 0 0,-1 1 1,1-1-12,5-72 404,-5 48-365,1 1 0,1-1 0,1 1-1,0 0 1,2 0 0,1 1 0,2-4-39,-8 25-1,-1-1-1,1 0 1,0 1 0,-1-1 0,1 1-1,0 0 1,0-1 0,0 1 0,0 0-1,0-1 1,0 1 0,1 0 0,-1 0-1,0 0 1,0 0 0,1 0 0,-1 0-1,1 1 1,-1-1 0,1 0-1,-1 1 1,1-1 0,0 1 0,-1-1-1,1 1 1,-1 0 0,1 0 0,0 0-1,-1 0 1,1 0 0,0 0 0,-1 0-1,1 0 1,0 1 0,-1-1 0,1 0-1,-1 1 1,1 0 0,-1-1 0,1 1-1,-1 0 1,1 0 0,-1 0 0,2 1 0,48 52 4,33 79 73,-84-132-72,1 0 0,-1 0 0,0-1 0,1 1 0,-1 0 0,0-1 0,1 1 0,-1-1 0,1 1 0,-1-1 0,1 1 0,-1 0 0,1-1 1,0 0-1,-1 1 0,1-1 0,-1 1 0,1-1 0,0 0 0,0 1 0,-1-1 0,1 0 0,0 0 0,-1 0 0,1 0 0,0 1 0,0-1 0,-1 0 0,1 0 1,0 0-1,0 0 0,-1-1 0,1 1 0,0 0 0,0 0 0,-1 0 0,1-1 0,0 1 0,-1 0 0,1-1 0,0 1 0,-1 0 0,1-1 0,0 1 1,-1-1-1,1 1 0,-1-1 0,1 1 0,-1-1 0,1 0 0,-1 1 0,0-1 0,1 1 0,-1-1 0,1 0 0,-1 0 0,0 0-4,10-52 315,-9 37-276,0 8-17,30-93 96,-29 100-119,0 0 0,-1 0 0,1 0 1,0 0-1,0 0 0,0 1 0,0-1 0,0 1 0,0-1 0,0 1 1,0 0-1,0 0 0,0-1 0,0 1 0,0 1 0,0-1 0,0 0 0,0 1 1,0-1-1,0 1 0,0-1 0,0 1 0,0 0 0,0 0 0,0 0 0,-1 0 1,1 0-1,0 0 0,-1 0 0,1 1 0,0-1 0,-1 1 0,0-1 0,1 1 1,-1-1-1,0 1 0,0 0 0,0 0 0,0-1 0,0 1 0,0 0 1,-1 0-1,1 0 0,-1 0 0,1 0 0,-1 0 0,0 0 0,0 0 0,0 2 1,14 24-3,-2 2-1,-2 0 0,0 0 0,-2 1 0,3 29 4,-2-19-41,-13-58-1603,-3-22 161</inkml:trace>
  <inkml:trace contextRef="#ctx0" brushRef="#br0" timeOffset="-208774.095">15483 16299 14987,'7'39'2346,"22"107"2373,-25-121-4646,2-1 0,0-1-1,2 1 1,1-1-1,0-1 1,2 0-1,1 0 1,0-1-1,2 0 1,0-1-1,1-1 1,1 0 0,2 0-73,-8-11 63,-8-7-29,0 0-1,1 1 0,-1-1 1,0 0-1,1 1 1,-1-1-1,0 1 0,0 0 1,0 0-1,-1 0 1,1 0-1,0 0 0,-1 0 1,1 0-1,-1 1 1,0-1-1,0 0 0,0 1 1,0-1-1,0 1 0,0-1 1,-1 1-1,1 0 1,-1-1-1,0 1 0,1 0 1,-1-1-1,-1 1 1,1 0-1,0-1 0,-1 1 1,1-1-1,-2 3-33,1-4 38,-1 0 1,1-1-1,-1 1 0,1-1 1,-1 1-1,1-1 0,-1 0 1,0 1-1,1-1 0,-1 0 1,0 0-1,1 0 0,-1-1 1,1 1-1,-1 0 0,0 0 1,1-1-1,-1 1 0,1-1 1,-1 0-1,1 1 0,-1-1 1,1 0-1,-1 0 0,1 0 0,0 0 1,-1 0-1,1 0 0,0 0 1,0-1-39,-10-11 22,0-1-1,1-1 1,1 1 0,0-1 0,1-1-1,1 0 1,0 0 0,1 0 0,1-1 0,0 0-1,2 0 1,0 0 0,0-1 0,2 1-1,0-1 1,1 1 0,1 0 0,2-10-22,-4 6 1,1 1 0,1-1-1,1 0 1,1 0 0,1 0 0,1 1 0,0 0 0,2 0 0,0 0-1,1 1 1,1 0 0,1 1 0,1 0 0,9-13-1,-19 30-2,-1 0 1,1 0-1,-1 1 1,1-1-1,0 0 1,-1 0-1,1 0 1,0 1-1,-1-1 1,1 0-1,0 1 1,0-1-1,0 0 1,0 1-1,0-1 1,-1 1-1,1 0 1,0-1-1,0 1 1,0 0-1,0-1 1,0 1 0,0 0-1,0 0 1,0 0-1,1 0 1,-1 0-1,0 0 1,0 0-1,0 0 1,0 0-1,0 1 1,0-1-1,0 0 1,0 1-1,0-1 1,-1 1-1,1-1 1,0 1-1,0-1 1,0 1-1,0 0 1,-1-1-1,1 1 1,0 0-1,0 0 1,-1-1-1,1 1 1,-1 0-1,1 0 1,-1 0-1,1 0 1,-1 0-1,1 0 1,-1 0-1,0 0 1,0 0-1,1 0 1,-1 1 1,2 18-147,-1 0 0,-1 0 0,-1-1 0,0 1 0,-2 0 0,0 0 0,-1-1 0,-1 1 0,-1-1 0,-1 0 0,0-1 0,-2 0 0,0 0 0,-10 15 147,19-33-3477</inkml:trace>
  <inkml:trace contextRef="#ctx0" brushRef="#br0" timeOffset="-208184.645">15977 16236 12163,'-10'28'6525,"3"1"-3338,-1 59-2841,6-55 623,0 40 454,14-118-1074,-11 33-330,1 1 0,1-1-1,0 1 1,1-1 0,0 1-1,0 0 1,1 1 0,0-1 0,1 1-1,1 0 1,-1 0 0,2 1-1,-1 0 1,9-8-19,-14 16-2,0 0 0,0-1 0,0 2 0,0-1-1,0 0 1,0 0 0,0 1 0,0-1 0,0 1 0,0-1 0,0 1-1,1 0 1,-1 0 0,0 0 0,0 0 0,0 1 0,0-1 0,1 0 0,-1 1-1,0 0 1,0-1 0,0 1 0,0 0 0,0 0 0,0 0 0,-1 0-1,1 0 1,0 1 0,0-1 0,-1 1 0,1-1 0,-1 1 0,1-1-1,-1 1 1,0 0 0,1 0 0,-1-1 0,0 2 2,38 77 32,-21-28 92,-7-61 361,-9-95 251,2 23-633,-2 81-107,-1-1 1,1 1-1,-1 0 1,1-1-1,-1 1 0,1 0 1,0 0-1,-1 0 0,1 0 1,-1 0-1,1 0 1,-1 1-1,1-1 0,-1 1 1,1-1-1,-1 1 0,1-1 1,-1 1-1,1 0 1,-1-1-1,0 1 0,1 0 1,-1 0-1,0 0 1,0 0-1,0 0 0,0 1 1,0-1-1,0 0 0,0 0 1,0 1-1,0 0 4,0-1-3,36 38-30,77 61 66,-112-98-31,0-1 0,0 0 0,0-1 0,0 1 0,0 0 0,0-1 0,0 1-1,0-1 1,1 1 0,-1-1 0,0 0 0,0 0 0,1 0 0,-1 0 0,0-1-1,0 1 1,1 0 0,-1-1 0,0 0 0,0 1 0,0-1 0,0 0 0,0 0 0,0 0-1,0-1 1,0 1 0,0 0 0,-1-1 0,1 1 0,0-1 0,-1 1 0,1-1 0,-1 0-1,0 0 1,0 0 0,1 0 0,-1 0 0,0 0 0,-1 0 0,1 0 0,0 0-1,0-2 0,11-95 145,-42 27-57,16 82-110,19 70-35,12 57 52,1-114-560,-5-25-685</inkml:trace>
  <inkml:trace contextRef="#ctx0" brushRef="#br0" timeOffset="-207153.197">17196 16358 16588,'-3'-10'386,"1"0"0,0 0 0,1 0 0,0-1 0,1 1 0,0 0 0,0 0 0,1 0 0,0 0 0,1 0 0,0 0 1,1 0-1,0 0 0,2-3-386,-5 13 11,0-1 0,0 0 0,0 1 1,0-1-1,0 1 0,0-1 0,1 1 1,-1-1-1,0 0 0,0 1 1,1-1-1,-1 1 0,0-1 0,0 1 1,1-1-1,-1 1 0,1-1 0,-1 1 1,1-1-1,-1 1 0,0 0 0,1-1 1,-1 1-1,1 0 0,0-1 0,-1 1 1,1 0-1,-1 0 0,1 0 0,-1-1 1,1 1-1,0 0 0,-1 0 0,1 0 1,-1 0-1,1 0 0,0 0 0,-1 0 1,1 0-1,-1 0 0,1 0 0,0 1 1,-1-1-1,1 0 0,-1 0 0,1 0 1,-1 1-1,1-1 0,-1 0 0,1 1 1,-1-1-1,1 0 0,-1 1 1,1-1-1,-1 1 0,1-1 0,-1 1 1,0-1-1,1 1 0,-1-1 0,0 1 1,0-1-1,1 1 0,-1-1 0,0 1-11,20 41 116,4 65 258,-21-85-249,1 0 0,1 0 0,0-1 0,2 0 0,1 0 0,0-1 0,7 10-125,-15-29 13,1 1 0,-1-1 0,1 0 0,0 1 0,-1-1 0,1 0 0,0 0-1,0 0 1,0 0 0,0 0 0,0 0 0,0 0 0,0 0 0,0 0 0,0 0 0,0-1 0,1 1-1,-1 0 1,0-1 0,1 1 0,-1-1 0,0 1 0,1-1 0,-1 0 0,0 0 0,1 1 0,-1-1 0,1 0-1,-1 0 1,0 0 0,1 0 0,-1-1 0,0 1 0,1 0 0,-1-1 0,1 1 0,-1-1 0,0 1 0,0-1-1,1 1 1,-1-1 0,0 0 0,0 0 0,0 0 0,0 0 0,0 0 0,0 0 0,0 0 0,1 0-13,37-61 385,-28 37-308,-1 0 0,-1-1 1,-1 0-1,-1-1 0,-2 0 1,1-14-78,-4 53 3,-1 0 1,1 0-1,1-1 1,0 1 0,1-1-1,0 1 1,1-1-1,0 0 1,0-1-1,1 1 1,1-1-1,0 0 1,0-1 0,1 0-1,5 5-3,-12-13 16,1 0 0,0 0 0,-1 0 0,1-1 0,0 1 0,0 0 1,-1-1-1,1 0 0,0 1 0,0-1 0,0 0 0,-1 0 0,1 0 0,0 0 0,0 0 0,0 0 0,0 0 0,0-1 0,-1 1 0,1-1 0,0 1 0,0-1 0,-1 0 0,1 1 0,0-1 0,-1 0 1,1 0-1,-1-1 0,1 1 0,-1 0 0,0 0 0,1-1 0,-1 1 0,0 0 0,0-1 0,0 1 0,1-3-16,28-65 508,-24 51-439,-2-1 0,-1 0 0,0-1 0,-1 1 0,-1 0 0,-1-1-1,-1 0-68,0 21 11,1-1 0,0 0 0,-1 0 0,1 1 0,-1-1 0,1 0 0,-1 0-1,1 1 1,-1-1 0,1 0 0,-1 0 0,1 0 0,-1 0 0,1 0-1,-1 0 1,0 0 0,1 0 0,-1 0 0,1 0 0,-1 0 0,1 0 0,-1 0-1,1 0 1,-1-1 0,1 1 0,-1 0 0,1 0 0,-1 0 0,1-1-1,-1 1 1,1 0 0,0-1 0,-1 1 0,1 0 0,-1-1 0,1 1-1,0-1 1,-1 1 0,1-1 0,0 1 0,-1-1-11,1 11 15,0 0 1,0 0 0,1-1-1,0 1 1,0 0-1,1-1 1,1 1-1,0-1 1,0 1-1,1-1 1,0 0 0,2 3-16,-6-11 5,0-1 0,0 1 1,0-1-1,0 1 0,1-1 1,-1 1-1,0-1 1,0 1-1,0-1 0,1 1 1,-1-1-1,0 1 0,1-1 1,-1 1-1,0-1 0,1 0 1,-1 1-1,1-1 1,-1 0-1,1 1 0,-1-1 1,0 0-1,1 0 0,-1 1 1,1-1-1,-1 0 0,1 0 1,0 0-1,-1 1 1,1-1-1,-1 0 0,1 0 1,-1 0-1,1 0 0,-1 0 1,1 0-1,-1 0 0,1 0 1,0-1-1,-1 1 1,1 0-1,-1 0 0,1 0 1,-1-1-1,1 1 0,-1 0 1,1 0-1,-1-1 0,0 1 1,1 0-1,-1-1 0,1 1 1,-1-1-1,0 1 1,1 0-1,-1-1 0,0 1 1,1-1-1,-1 1 0,0-1 1,0 1-1,0-1 0,1 1 1,-1-1-1,0 1 1,0-1-1,0 1 0,0-1 1,0 0-6,10-44 225,-10 42-204,14-102 217,-13 101-248,2 6-16,2 2-30,0 1 0,-1 0 1,0 0-1,0 0 0,0 0 0,-1 1 0,1 0 0,-1-1 0,-1 1 0,1 0 0,-1 0 0,0 1 0,0-1 0,-1 0 0,0 1 0,0-1 0,-1 1 56,3 5-275,7 30-1310,2-2-362</inkml:trace>
  <inkml:trace contextRef="#ctx0" brushRef="#br0" timeOffset="-206327.637">17932 16226 19188,'12'56'3576,"19"24"-2543,-25-65-749,33 55 455,-38-70-734,0 0 0,0 0 0,-1 0 1,1 0-1,0 0 0,0 0 0,-1 0 0,1 0 0,0 0 1,0 0-1,0 0 0,-1 0 0,1 0 0,0-1 0,-1 1 1,1 0-1,0 0 0,0-1 0,-1 1 0,1-1 0,-1 1 1,1-1-1,0 1 0,-1-1 0,1 1 0,-1-1 1,1 1-1,-1-1 0,1 0 0,-1 1 0,0-1 0,1 0 1,-1 1-1,0-1 0,1 0 0,-1 1 0,0-1 0,0 0 1,0 0-1,0 1 0,1-1 0,-1 0 0,0 0 0,0 0 1,-1 1-1,1-1 0,0 0 0,0 0 0,0 1 0,0-1 1,-1 0-1,1 0 0,0 1 0,-1-1 0,1 0 0,-1 1-5,2-76 27,-3 0 1,-4 0-1,-3 1 0,-3 0 0,-4 1 0,-11-29-27,29 153 4,6 39 308,-2-4 195,4 0 0,4 0-1,7 14-506,-19-90 9,0 1 0,0-1 0,1 0-1,1 0 1,-1-1 0,2 1 0,-1-1-1,1 0 1,0 0 0,1 0-1,0 0 1,0-1 0,4 3-9,-9-9 1,-1-1 1,1 0 0,0 0-1,-1 1 1,1-1-1,0 0 1,-1 0-1,1 0 1,0 0 0,-1 0-1,1 0 1,0 0-1,-1 0 1,1 0-1,0-1 1,-1 1 0,1 0-1,-1 0 1,1 0-1,0-1 1,-1 1 0,1 0-1,-1-1 1,1 1-1,0-1 1,-1 1-1,1 0 1,-1-1 0,0 1-1,1-1 1,-1 1-1,1-1 1,-1 0-1,0 1 1,1-1 0,-1 1-1,0-1 1,0 0-1,1 1 1,-1-1 0,0 0-1,0 1 1,0-1-1,0 0 1,0 1-1,0-1 1,0 0 0,0 1-1,0-1 1,0 0-1,-1 0-1,4-43 28,-3 40-23,1-245 113,0 243-123,0-1 0,1 1 0,0 0 0,0 0 0,1 0 0,-1 1 0,1-1 0,1 0 0,-1 1 0,1 0 0,0 0 1,0 0-1,0 0 0,1 1 0,-1-1 0,3 0 5,-2 0-3,0 1 0,-1-1 1,1 0-1,-1-1 0,-1 1 1,1-1-1,-1 1 0,0-1 1,0 0-1,0 0 0,-1-1 1,0 1-1,-1 0 0,1-1 0,-1 1 1,0-1-1,-1 1 0,1-1 1,-1 0-1,-1-4 3,-27-129-22,2 80-102,25 59 120,1 1 1,0 0-1,-1-1 1,1 1-1,0 0 1,-1 0-1,1-1 1,-1 1-1,1 0 1,0 0 0,-1-1-1,1 1 1,-1 0-1,1 0 1,-1 0-1,1 0 1,-1 0-1,1 0 1,-1 0-1,1 0 1,-1 0-1,1 0 1,-1 0-1,1 0 1,-1 0-1,1 0 1,-1 0-1,1 0 1,0 1-1,-1-1 1,1 0-1,-1 0 1,1 1-1,-1-1 1,1 0-1,0 0 1,-1 1-1,1-1 1,0 1 0,-1-1-1,1 0 1,0 1-1,-1-1 1,1 1-1,0-1 1,0 0-1,0 1 1,-1-1-1,1 1 1,0-1-1,0 1 1,0-1-1,0 1 1,0-1-1,0 1 1,0-1-1,0 1 1,0-1-1,0 1 1,0-1 3,-6 40-130,6-38 122,-5 53-21,3 1-1,2-1 1,3 0 0,2 0-1,3 5 30,18 17 37,-26-76-36,1 0 0,0 1 0,-1-1 0,1 0 0,0 0 0,0 1-1,0-1 1,0 0 0,0 0 0,0 0 0,0 0 0,0 0 0,1 0 0,-1-1 0,0 1 0,0 0 0,1-1 0,-1 1 0,0 0 0,1-1 0,-1 0-1,1 1 1,-1-1 0,1 0 0,-1 0 0,1 0 0,-1 0 0,1 0 0,-1 0 0,1 0 0,-1 0 0,0-1 0,1 1 0,-1 0 0,1-1-1,-1 1 1,0-1 0,1 0 0,-1 1 0,0-1 0,0 0 0,1 0 0,-1 0 0,0 0 0,0 0 0,0 0 0,0 0 0,0 0 0,0-1-1,-1 1 1,2-1-1,91-177-280,-91 178 263,-1 0 0,0 0 0,0-1 0,0 1-1,1 0 1,-1 0 0,1 0 0,-1 1 0,1-1 0,-1 0-1,1 1 1,-1-1 0,1 0 0,-1 1 0,1 0 0,0-1-1,-1 1 1,1 0 0,0 0 0,-1 0 0,1 0 0,0 0-1,0 0 1,-1 1 0,1-1 0,-1 0 0,1 1 0,0-1-1,-1 1 1,1 0 0,-1 0 0,1-1 0,-1 1-1,1 0 1,-1 0 0,0 0 0,0 1 0,1-1 0,-1 0-1,0 0 1,0 1 0,0-1 0,0 0 0,0 1 0,0 0 17,37 71-179,-6 71 189,-35-132-293,-3-7-524</inkml:trace>
  <inkml:trace contextRef="#ctx0" brushRef="#br0" timeOffset="-206074.589">17895 15701 24077,'-15'7'680,"-1"5"48,3 1 2185</inkml:trace>
  <inkml:trace contextRef="#ctx0" brushRef="#br0" timeOffset="-205390.622">13678 17422 14987,'7'12'6880,"22"49"-6688,83 236 298,-93-271-409,-18-25-77,0-1 0,-1 0 0,1 0 0,-1 0 0,1 0 0,0 0 0,-1 0 0,1 0 0,0 0-1,-1 0 1,1 0 0,0 0 0,-1 0 0,1 0 0,-1-1 0,1 1 0,0 0 0,-1 0 0,1-1 0,-1 1 0,1 0 0,-1-1-1,1 1 1,-1-1 0,1 1 0,-1-1 0,1 1 0,-1-1 0,0 1 0,1-1 0,-1 1 0,0-1 0,1 1 0,-1-1 0,0 0-1,0 1 1,1-1 0,-1 1 0,0-1 0,0 0 0,0 1 0,0-1 0,0 0 0,0 1 0,0-1 0,0 0 0,0 1 0,0-1 0,0 1-1,-1-1 1,1 0 0,0 1 0,0-1 0,-1 0-4,51-420 375,-48 414-373,33-74-23,-34 80 15,0 0 0,0 0 0,0 0-1,0 1 1,0-1 0,0 0 0,0 1 0,0-1-1,0 1 1,0-1 0,0 1 0,1-1 0,-1 1-1,0 0 1,0 0 0,0-1 0,1 1 0,-1 0-1,0 0 1,0 0 0,1 0 0,-1 1-1,0-1 1,0 0 0,1 0 0,-1 1 0,0-1-1,0 1 1,0-1 0,0 1 0,1-1 0,-1 1-1,0 0 1,0 0 0,0-1 0,-1 1-1,1 0 1,0 0 0,0 0 0,0 0 0,-1 0-1,1 0 1,0 1 6,31 51-157,-31-52 156,72 230 100,-63-215-5,-8-38-207,-3-15-327</inkml:trace>
  <inkml:trace contextRef="#ctx0" brushRef="#br0" timeOffset="-204252.604">14266 17252 18580,'-12'45'1768,"10"-38"-1680,-1-1-1,1 1 1,1-1 0,-1 1 0,1 0 0,0 0 0,1-1 0,0 1-1,0 0 1,0 0 0,1 0 0,1 3-88,-1-4 18,0 0 0,1 0 1,-1 0-1,2 0 0,-1-1 0,0 1 1,1-1-1,0 0 0,1 1 0,-1-1 1,1-1-1,0 1 0,0-1 0,0 1 1,1-1-1,-1 0 0,1-1 0,0 1 1,0-1-1,1 0 0,-1 0 0,2 0-18,-3-5 6,-1 0 0,-1 0 0,1 0-1,0-1 1,-1 1 0,1-1 0,-1 0 0,0 0-1,1 0 1,-2 0 0,1 0 0,0 0 0,0-1-1,-1 1 1,0 0 0,0-1 0,0 1 0,0-1-1,0 1 1,-1-1 0,0 0 0,1 1 0,-1-1-1,-1 0 1,1 1 0,0-1 0,-1 1-1,0-3-5,1-2 12,-18-255 244,21 245-266,9 50 3,-10-25 16,101 295 1212,-102-302-1213,-2 1 7,1 0 0,0 0 0,0 0 0,-1 0 0,1 0 0,0 0 0,0 0-1,0 0 1,0 0 0,0 0 0,1 0 0,-1 0 0,0 0 0,0 0 0,1 0 0,-1 0 0,0 0 0,1 0-1,-1 0 1,1 0 0,-1-1 0,1 1 0,0 0 0,-1 0 0,1 0 0,0-1 0,0 1 0,-1-1 0,1 1-1,0 0 1,0-1 0,0 1 0,0-1 0,-1 0 0,1 1 0,0-1 0,0 0 0,0 1 0,0-1-1,0 0 1,0 0 0,0 0 0,0 0 0,0 0 0,0 0 0,0 0 0,0 0 0,0 0 0,0-1 0,0 1-1,1 0-13,14-145 421,-14 15-337,-6 0 0,-6 0 0,-6-3-85,8 69 5,15 69-31,27 183 128,-21-96 78,-7-41-26,2 0 1,2 0 0,3-2 0,1 1 0,11 21-155,-20-61 6,-1 0 0,1 0 0,0 0 0,1-1 1,0 0-1,1 0 0,0-1 0,0 0 0,1 0 0,0 0 1,0-1-1,1 0 0,6 4-6,-14-11 1,0 1-1,-1-1 1,1 0 0,-1 1 0,1-1 0,0 1-1,-1-1 1,1 0 0,-1 0 0,1 0 0,0 1-1,0-1 1,-1 0 0,1 0 0,0 0-1,-1 0 1,1 0 0,0 0 0,-1 0 0,1 0-1,0 0 1,-1-1 0,1 1 0,0 0 0,-1 0-1,1 0 1,0-1 0,-1 1 0,1 0 0,0-1-1,-1 1 1,1-1 0,-1 1 0,1-1-1,-1 1 1,1-1 0,-1 1 0,0-1 0,1 1-1,-1-1 1,1 0 0,-1 1 0,0-1 0,0 0-1,1 1 1,-1-1 0,0 0 0,0 1-1,0-1 1,0 0 0,0 1 0,0-1 0,0 0-1,-3-46 6,2 40 1,-57-262 150,49 253-198,16 53 3,-2-16 48,-2-9-8,0 0 1,0-1-1,1 1 1,0-1-1,1 1 1,0-2-1,1 1 1,0 0-1,1-1 1,5 5-3,-11-13-1,-1-1 0,1 0 1,0 0-1,0 0 0,0 0 1,0 0-1,1 0 0,-1 0 0,0 0 1,0-1-1,1 1 0,-1 0 1,0-1-1,1 1 0,-1-1 0,0 1 1,1-1-1,-1 0 0,1 1 1,-1-1-1,1 0 0,-1 0 0,0 0 1,1 0-1,-1 0 0,1-1 1,-1 1-1,1 0 0,-1-1 0,0 1 1,1-1-1,-1 1 0,0-1 0,1 0 1,-1 1-1,0-1 0,0 0 1,0 0-1,1 0 0,-1 0 0,0 0 1,0 0-1,0 0 0,-1 0 1,1-1-1,0 1 0,0-1 1,24-67-59,-25 3 120,-5 69-109,38 98-4,34 41 57,-66-141-5,-1 0 0,1 0 0,0-1-1,0 1 1,-1 0 0,1 0 0,0 0-1,0-1 1,0 1 0,0 0 0,0-1-1,0 1 1,0-1 0,1 1 0,-1-1 0,0 1-1,0-1 1,0 0 0,0 0 0,1 0-1,-1 1 1,0-1 0,0 0 0,0-1 0,0 1-1,1 0 1,-1 0 0,0 0 0,0-1-1,0 1 1,0 0 0,1-1 0,-1 1-1,0-1 1,0 0 0,0 1 0,0-1 0,0 0-1,-1 1 1,1-1 0,0 0 0,0 0-1,0 0 1,-1 0 0,1 0 0,0 0-1,-1 0 1,1 0 0,-1 0 0,1 0 0,-1 0-1,1-1 1,-1 0 0,26-65-16,0-48 102,-26 116-88,0 0 1,0 0-1,1 0 1,-1 0-1,1 0 1,-1 0-1,1 0 1,-1-1 0,1 1-1,-1 0 1,1 0-1,0-1 1,0 1-1,-1 0 1,1-1-1,0 1 1,0 0-1,0-1 1,0 1 0,-1-1-1,1 0 1,0 1-1,0-1 1,0 0-1,0 1 1,0-1-1,0 0 1,0 0 0,0 0-1,0 0 1,0 0-1,0 0 1,0 0-1,0 0 1,0 0-1,0-1 1,0 1 0,0 0-1,0-1 1,0 1-1,0-1 1,0 1-1,0-1 1,-1 1-1,1-1 1,0 1-1,0-1 1,-1 0 0,1 1-1,0-1 1,-1 0-1,1 0 1,0 0-1,-1 0 1,1 1-1,-1-1 1,0 0 0,1 0-1,-1 0 1,0 0-1,1 0 1,-1 0-1,0 0 1,0 0-1,0 0 1,0 0-1,0 0 1,0 0 0,0 0 1,123 174-15,-123-172 16,1 1 1,-1-1-1,0 0 0,1 0 1,-1 1-1,1-1 0,-1 0 1,1 0-1,-1 0 0,1 0 1,0 0-1,0 0 1,-1 0-1,1 0 0,0 0 1,0 0-1,0 0 0,0 0 1,0-1-1,0 1 0,0 0 1,1-1-1,-1 1 0,0-1 1,0 1-1,0-1 1,1 0-1,-1 1 0,0-1 1,0 0-1,1 0 0,-1 0 1,0 0-1,1 0 0,-1 0 1,0 0-1,0-1 0,1 1 1,-1 0-1,0-1 1,0 1-1,0-1 0,1 1 1,-1-1-1,0 1 0,0-1 1,0 0-1,0 0 0,0 1 1,0-1-1,0 0 0,0 0 1,-1 0-1,2-1-1,1-12 18,0 1 0,-1-1-1,0 0 1,-1 0-1,-1 1 1,0-1 0,-1 0-1,0 0 1,-3-8-18,4 20 2,0 1-1,0 0 1,0-1-1,0 1 1,-1 0-1,1 0 1,0-1 0,-1 1-1,0 0 1,1 0-1,-1-1 1,1 1-1,-1 0 1,0 0 0,0 0-1,0 0 1,0 0-1,0 0 1,0 0-1,0 0 1,0 1 0,0-1-1,0 0 1,0 0-1,0 1 1,-1-1-1,1 1 1,0-1 0,0 1-1,-1 0 1,1-1-1,0 1 1,-1 0-1,1 0 1,0 0 0,-1 0-1,1 0 1,0 0-1,-1 0-1,2 3-54,-1-1-1,1 0 1,-1 0-1,1 0 1,0 0-1,0 1 0,0-1 1,0 0-1,1 0 1,-1 0-1,0 1 1,1-1-1,-1 0 1,1 0-1,0 0 1,0 0-1,0 0 1,0 0-1,0 0 0,0 0 1,1-1-1,-1 1 1,1 0-1,-1-1 1,1 1-1,-1-1 1,1 1-1,0-1 1,0 0 54,10 8-2626</inkml:trace>
  <inkml:trace contextRef="#ctx0" brushRef="#br0" timeOffset="-203737.148">15459 17216 19212,'-6'10'178,"2"0"-1,-1 1 1,2 0 0,-1 0-1,1 0 1,1 0 0,0 0-1,1 1 1,0-1-1,1 0 1,0 1 0,0-1-1,1 1 1,1-1 0,0 0-1,1 0 1,0 0 0,0 0-1,1 0 1,5 8-178,-9-17 6,1 0-1,-1 0 1,1 0 0,0 0 0,0 0-1,0 0 1,0 0 0,0 0-1,0 0 1,1 0 0,-1-1 0,1 1-1,-1-1 1,1 1 0,-1-1 0,1 1-1,0-1 1,0 0 0,0 0 0,0 0-1,0 0 1,0 0 0,0 0-1,0 0 1,0-1 0,0 1 0,0-1-1,0 0 1,1 1 0,-1-1 0,0 0-1,0 0 1,0-1 0,1 1-1,-1 0 1,0-1 0,0 1 0,0-1-1,0 0 1,0 1 0,0-1 0,0 0-1,0 0 1,0-1 0,0 1 0,0 0-1,-1-1 1,1 1 0,-1-1-1,1 1 1,-1-1 0,1 0 0,-1 1-1,0-1 1,0 0 0,0 0 0,1-1-6,8-19 36,-1 0 1,0 0-1,-2-1 1,-1-1 0,0 1-1,-2-1 1,-1 0 0,-1 0-1,-1 0 1,0 0-1,-2-1-36,1 25-3,0 0 0,0 0-1,1 0 1,-1 0 0,0 0-1,0-1 1,1 1 0,-1 0-1,0 0 1,0 0 0,1 0-1,-1 0 1,0 0 0,0 0-1,0 0 1,1-1 0,-1 1-1,0 0 1,0 0 0,0 0-1,1 0 1,-1-1 0,0 1-1,0 0 1,0 0 0,0 0-1,0-1 1,1 1 0,-1 0-1,0 0 1,0-1 0,0 1-1,0 0 1,0 0 0,0-1-1,0 1 1,0 0 0,0 0-1,0-1 1,0 1 3,12 33-72,-6-18 45,7 21 16,-2-4 93,2 0-1,1 0 0,1-1 0,1-1 0,15 18-81,-31-47 21,0 0-1,0 0 1,0 0 0,1 0 0,-1 0-1,1 0 1,-1-1 0,0 1-1,1 0 1,-1 0 0,1 0-1,0 0 1,-1-1 0,1 1 0,0 0-1,-1 0 1,1-1 0,0 1-1,0-1 1,0 1 0,-1-1 0,1 1-1,0-1 1,0 1 0,0-1-1,0 0 1,0 1 0,0-1-1,0 0 1,0 0 0,0 0 0,0 0-1,0 0 1,0 0 0,0 0-1,0 0 1,0 0 0,0 0 0,0-1-1,0 1 1,0 0 0,0-1-1,0 1 1,-1 0 0,1-1-1,0 1 1,0-1 0,0 0 0,0 1-1,-1-1 1,1 0 0,0 1-1,-1-1 1,1 0 0,0 0-1,-1 0 1,1 1 0,-1-1 0,1 0-1,-1 0 1,1-1-21,7-34 149,-1-1 0,-2 1 1,-1-2-1,-2 1 0,-1 0 0,-3 0 0,-5-37-149,6 49 12,-1 0 0,-1 0 0,-1 0 0,-1 1-1,-2-1 1,0 1 0,-2 1 0,-2-4-12,11 27-1,0 1-1,0-1 1,-1 0 0,1 0-1,0 1 1,0-1-1,-1 0 1,1 0 0,0 1-1,-1-1 1,1 0 0,0 0-1,-1 0 1,1 0 0,0 0-1,-1 1 1,1-1 0,0 0-1,-1 0 1,1 0 0,0 0-1,-1 0 1,1 0 0,-1 0-1,1 0 1,0 0 0,-1 0-1,1 0 1,0-1 0,-1 1-1,1 0 1,0 0-1,-1 0 1,1 0 0,0 0-1,-1-1 1,1 1 0,0 0-1,-1 0 1,1-1 0,0 1-1,0 0 1,-1 0 0,1-1-1,0 1 1,0 0 0,0-1-1,0 1 1,-1 0 0,1-1-1,0 1 1,0 0 0,0-1 1,1 40-70,-1-33 74,3 43 20,2 1 1,2 0-1,2-1 1,2 0-1,16 40-24,-27-86-4,1 0 0,0 1 0,1-1 0,-1 0-1,1 1 1,-1-1 0,1 0 0,0 0 0,0 0 0,0-1-1,1 1 1,-1 0 0,1-1 0,-1 0 0,1 1 0,0-1 0,0 0-1,0 0 1,0-1 0,0 1 0,0-1 0,1 1 0,-1-1-1,0 0 1,4 0 4,19-5-879</inkml:trace>
  <inkml:trace contextRef="#ctx0" brushRef="#br0" timeOffset="-203270.199">16413 17204 13451,'0'-1'6544,"-2"7"-3527,1 2-2856,1 1 0,0-1 0,1 0 0,0 0 0,0 0 0,1 0 1,0 0-1,0 0 0,1 0 0,0 0 0,0-1 0,2 2-161,5 17 99,-3-4-80,-1-2 127,1-1 0,1 1 0,0-1 0,2-1 0,0 0-1,1 0 1,2 2-146,-12-20 6,0 0-1,0 0 1,0 0 0,-1 0-1,1 0 1,0 0 0,0 0-1,0-1 1,-1 1-1,1 0 1,0 0 0,0-1-1,-1 1 1,1 0 0,0-1-1,-1 1 1,1-1-1,0 1 1,-1-1 0,1 1-1,0-1 1,-1 0 0,1 1-1,-1-1 1,1 1-1,-1-1 1,0 0 0,1 0-1,-1 1 1,0-1 0,1 0-1,-1 0 1,0 1-1,0-1 1,0 0 0,1 0-1,-1 0 1,0 1 0,0-1-1,0 0 1,0 0-1,-1 0 1,1 0 0,0 1-1,0-1 1,0 0 0,-1 0-1,1 1 1,0-1-1,-1 0 1,1 0 0,-1 1-1,1-1 1,0 0 0,-1 0-6,1 0 6,-4-26 34,0 0-1,-2 0 1,0 0-1,-2 1 1,-1 0-1,-1 0 0,-2 1 1,0 1-1,-10-15-39,5 6 40,5 8-25,19 41-120,-3-2 91,1 0-1,1 0 1,0-1-1,1 1 1,1-2 0,0 1-1,0-1 1,2 0-1,-1-1 1,1 0 0,1 0-1,0-1 1,3 2 14,-12-11-89,1 0 1,-1 0-1,1 0 1,-1 0-1,1 0 0,0-1 1,-1 1-1,1-1 1,0 0-1,-1 0 1,1 0-1,0 0 1,0 0-1,-1 0 1,1-1-1,0 1 0,-1-1 1,1 0-1,-1 0 1,1 0-1,-1 0 1,1 0-1,-1-1 1,0 1-1,1-1 1,-1 1-1,0-1 0,1-1 89,19-21-1665</inkml:trace>
  <inkml:trace contextRef="#ctx0" brushRef="#br0" timeOffset="-202392.265">16708 17156 13475,'-13'118'6052,"25"56"-3238,0-153-2264,-6-59-216,-14-243 163,8 277-574,24 63-219,-16-35 287,1 2 30,0-1 0,1 0 0,2 0 0,0-1-1,2 0 1,14 17-21,-28-39 16,1-1 1,0 0-1,0 1 0,0-1 0,0 0 1,0 1-1,0-1 0,0 0 1,0 0-1,0 0 0,1 0 1,-1 0-1,0 0 0,1 0 0,-1 0 1,0-1-1,1 1 0,-1 0 1,1-1-1,0 1 0,-1-1 0,1 0 1,-1 1-1,1-1 0,0 0 1,-1 0-1,1 0 0,-1 0 1,1 0-1,0-1 0,-1 1 0,1 0 1,-1-1-1,1 1 0,-1-1 1,1 0-1,-1 1 0,1-1 0,-1 0 1,0 0-1,1 0 0,-1 0 1,0 0-1,0 0 0,1 0 0,-1-1-15,4-10 87,0 0 0,0 0 0,-1-1 0,-1 0 0,0 1 0,-1-1 0,-1 0 1,0-1-1,0 1 0,-1 0 0,-2-9-88,2 7 39,0-27 21,-2 0 0,-2 0 0,-2 1 0,-2-1 0,-1 1 0,-2 1 0,-2 0 0,-1 0 0,-13-21-60,17 45-16,17 35-14,0 0 17,124 432 809,-129-446-775,-1-1-10,0 1 1,1 0 0,-1-1-1,1 1 1,0-1 0,0 1-1,0-1 1,1 0 0,-1 0-1,1 0 1,0 0 0,0 0 0,1-1-1,-1 0 1,1 1 0,0-1-1,-1 0 1,1-1 0,1 1-1,-1-1 1,0 0 0,2 1-12,-4-5 1,1 1 0,-1-1-1,0 0 1,0 0 0,-1 0 0,1 0 0,0 0 0,-1-1 0,1 1 0,-1-1-1,0 1 1,1-1 0,-1 1 0,0-1 0,-1 1 0,1-1 0,0 0 0,-1 0 0,0 1-1,0-1 1,1 0 0,-2 0 0,1 1 0,0-1 0,0 0 0,-1 0 0,0 1 0,1-1-1,-1 0 1,0 1 0,0-1 0,-1 1 0,0-3-1,-4-8 24,-1 1 0,0 0 0,-1 1-1,0 0 1,0 0 0,-1 0 0,-1 1 0,0 0 0,0 1-1,-1 0 1,0 1 0,-1 0 0,1 1 0,-1 0-1,-4 0-23,14 6 186,2 1-2,3 2-49,2 1-130,0 0 0,0 0 1,0 0-1,0-1 1,1 1-1,-1-1 1,1-1-1,-1 1 1,1-1-1,0 0 0,-1 0 1,1-1-1,0 0 1,0 0-1,0 0 1,-1 0-1,1-1 1,0 0-1,-1 0 0,1-1 1,0 0-1,-1 0 1,0 0-1,1 0 1,1-2-6,160-42-713,-164 46 713,-1 0 0,1-1-1,-1 1 1,1-1 0,-1 0-1,1 1 1,-1-1-1,0 0 1,0-1 0,1 1-1,-1 0 1,0-1 0,0 1-1,0-1 1,0 1-1,-1-1 1,1 0 0,0 0-1,-1 0 1,1 0 0,-1 0-1,0 0 1,1 0 0,-1-1-1,0 1 1,-1 0-1,1-1 1,0 1 0,-1-1-1,1 1 1,-1-1 0,0 1-1,1-1 1,-1 1-1,0-1 1,-1 1 0,1-1-1,0 1 1,-1-1 0,0 1-1,1 0 1,-1-1-1,0 0 1,0 2 2,1-1-1,-1 1 1,1-1-1,-1 1 0,1 0 1,-1-1-1,0 1 1,1 0-1,-1-1 0,0 1 1,0 0-1,0 0 1,0 0-1,0 0 0,0 0 1,-1 0-1,1 0 1,0 0-1,0 1 0,-1-1 1,1 0-1,0 1 1,-1-1-1,1 1 1,-1-1-1,1 1 0,-1 0 1,1-1-1,0 1 1,-1 0-1,1 0 0,-1 0 1,1 0-1,-1 1 1,1-1-1,-1 0 0,1 1 1,-1-1-1,1 0 1,-1 1-1,1 0 0,0-1 1,0 1-1,-1 0 1,1 0-1,0 0 0,0 0 1,0 0-1,0 0 1,0 0-1,0 0 0,0 0 1,0 0-1,0 0 1,0 1-1,0-1 0,1 0 1,-1 2-2,-5 12 1,1 0-1,1 1 1,0-1 0,1 1-1,1 0 1,0 0 0,1 0 0,1 0-1,1 0 1,0 0 0,3 15-1,14 37 53,-18-67-57,1 1 0,-1-1 0,1 0 0,-1 0 0,1 1 0,0-1 1,0 0-1,0 0 0,0 0 0,0 0 0,0 0 0,0 0 0,0 0 0,0 0 1,0 0-1,0 0 0,1-1 0,-1 1 0,0-1 0,0 1 0,1-1 0,-1 1 1,1-1-1,-1 1 0,0-1 0,1 0 0,-1 0 0,1 0 0,-1 0 0,0 0 1,1 0-1,-1 0 0,1-1 0,-1 1 0,0 0 0,1-1 0,-1 1 0,0-1 1,1 1-1,-1-1 0,0 0 0,0 0 0,1 1 0,-1-1 0,0 0 0,0-1 4,20-20-426,-2-9 1138</inkml:trace>
  <inkml:trace contextRef="#ctx0" brushRef="#br0" timeOffset="-201388.3">17913 16982 12499,'-2'0'422,"-20"1"5890,2 1-3294,17-1-2933,1-1-1,-1 1 1,1 0-1,-1 0 1,1 0-1,0 0 1,0 1-1,-1-1 0,1 1 1,0-1-1,0 1 1,0 0-1,0 0 1,1 0-1,-1 0 1,0 0-1,1 0 0,0 0 1,-1 0-1,1 1 1,0-1-1,0 2-84,-6 13 147,2 0-1,0 1 1,1-1-1,1 1 1,0 0-1,1 0 1,1 0 0,1 0-1,2 8-146,6 7 296,0-53-137,2-40-62,-4-1-1,-2 0 1,-3 0 0,-2-9-97,0 66-12,16 21-80,90 208 25,-105-224 71,0 0 0,0 0 0,1 1 0,-1-1 0,1 0 0,-1 0 0,1 1 0,-1-1 0,1 0 0,0 0 0,0 0 0,-1 0 0,1 0 0,0 0 0,0 0 0,0 0 0,0 0-1,0-1 1,0 1 0,0 0 0,0-1 0,1 1 0,-1 0 0,0-1 0,0 0 0,1 1 0,-1-1 0,0 0 0,0 1 0,1-1 0,-1 0 0,0 0 0,1 0 0,-1 0 0,0 0 0,0-1 0,1 1 0,-1 0 0,0 0 0,1-1 0,-1 1 0,0-1 0,0 1 0,0-1 0,0 0 0,1 1 0,-1-1 0,0 0 0,0 0 0,0 0 0,-1 0 0,1 0 0,0 0 0,0 0 0,0 0-4,3-13 54,0 1 1,0-1 0,-2 1-1,0-1 1,0 0 0,-1 0-1,-1 0 1,0 0 0,-1 0-1,-1-1-54,1 2 38,0-12 3,-1-1-1,-1 1 1,-2-1 0,0 1 0,-2 0 0,-1 1 0,-1 0-1,-5-10-40,-5 15-36,16 26 8,12 95-60,13 30 248,5-1 1,18 42-161,-42-158 9,1-1 1,1 0-1,0 0 0,1-1 1,1 1-1,0-1 1,0-1-1,1 1 1,1-2-1,0 1 1,1-1-1,0 0 1,1-1-1,0 0 1,1-1-1,-1 0 1,3 0-10,-11-9 3,-1 1 0,0-1 0,1 1 0,-1 0 0,0 0 0,0-1 1,0 1-1,1 1 0,-1-1 0,0 0 0,0 0 0,-1 1 0,1-1 0,0 1 0,0 0 0,-1-1 0,1 1 1,-1 0-1,1 0 0,-1 0 0,0 0 0,0 0 0,0 0 0,0 1 0,0-1 0,0 0 0,-1 0 0,1 1 0,-1-1 1,0 0-1,1 1 0,-1-1 0,0 1 0,0-1 0,-1 0 0,1 1 0,0-1 0,-1 0 0,1 1 0,-1-1 1,0 0-4,-3 0 14,0-1 1,0 0 0,0 0-1,0 0 1,0-1 0,0 1 0,0-1-1,0 0 1,0 0 0,0 0-1,0-1 1,0 1 0,0-1 0,0 0-1,0 0 1,1-1 0,-1 1-1,0-1 1,0 0 0,1 0 0,-1 0-1,1 0 1,0-1 0,0 1-1,0-1 1,0 0 0,0 0 0,0 0-1,1 0 1,-1 0-15,-4-4-8,0 0 0,1-1 1,-1 1-1,1-1 0,1-1 0,0 1 1,0-1-1,0 0 0,1 0 0,1 0 0,-1 0 1,2-1-1,-1 0 0,1 1 0,1-1 1,-1 0-1,2 0 0,0 0 0,0 0 0,0 0 1,1 0-1,1 1 0,0-1 0,0 0 1,1 1-1,0-1 0,0 1 0,1 0 0,1 0 1,2-4 7,12-17-702,3 0 1573</inkml:trace>
  <inkml:trace contextRef="#ctx0" brushRef="#br0" timeOffset="-200650.662">18231 16870 19508,'0'0'1562,"0"2"-217,51 119 56,-38-88-1262,-10-23-53,0 0 0,0-1 0,1 1 0,1-1 0,0 1 0,0-1 0,0-1 0,1 1 0,1-1 0,-1 0 0,1 0 0,3 1-86,-9-8 11,0-1 0,1 1 0,-1 0 0,0-1 1,1 1-1,-1-1 0,1 1 0,-1-1 0,1 0 0,-1 0 1,1 1-1,-1-1 0,1 0 0,0 0 0,-1-1 0,1 1 1,-1 0-1,1 0 0,-1-1 0,1 1 0,-1-1 0,0 1 1,1-1-1,-1 0 0,1 1 0,-1-1 0,0 0 0,0 0 1,0 0-1,1 0 0,-1 0 0,0 0 0,0-1 0,0 1 1,0 0-1,-1 0 0,1-1 0,0 1 0,0-1-11,23-59 231,-21 40-189,0 0-1,-1 0 0,-2 0 0,0 0 1,-1 0-1,-1 0 0,-1 0 0,0 0 0,-2 1 1,-1 0-1,-1-2-41,21 92-100,47 121 852,-61-192-741,0 1 0,0-1 0,0 1 0,0-1 0,0 1 1,1-1-1,-1 1 0,0-1 0,0 1 0,0-1 0,1 1 0,-1-1 0,0 1 0,1 0 0,-1-1 0,0 1 1,1-1-1,-1 1 0,0 0 0,1-1 0,-1 1 0,1 0 0,-1 0 0,1-1 0,-1 1 0,1 0 0,-1 0 0,1 0 1,-1 0-1,1 0 0,-1 0 0,1-1 0,-1 1 0,1 0 0,-1 0 0,1 0 0,-1 1 0,1-1 0,-1 0 0,1 0 1,-1 0-1,1 0 0,-1 0 0,1 1 0,-1-1 0,0 0 0,1 0 0,-1 1 0,1-1 0,-1 0 0,0 1 1,1-1-1,-1 0 0,1 1 0,-1-1 0,0 1 0,0-1 0,1 0 0,-1 1 0,0-1 0,0 1 0,1-1 0,-1 1 1,0-1-1,0 1 0,0-1 0,0 1-11,9-46 146,-8 42-123,27-170 203,-28 172-227,0 0 0,0 0 0,0 0 0,0 1 1,0-1-1,0 0 0,0 0 0,0 0 0,1 0 1,-1 1-1,0-1 0,1 0 0,-1 0 0,1 1 1,-1-1-1,1 0 0,-1 0 0,1 1 0,-1-1 1,1 1-1,0-1 0,-1 0 0,1 1 0,0-1 1,-1 1-1,1 0 0,0-1 0,0 1 0,0 0 0,-1-1 1,1 1-1,0 0 0,0 0 0,0 0 0,0-1 1,-1 1-1,1 0 0,0 0 0,0 0 0,0 1 1,0-1-1,0 0 0,-1 0 0,1 0 0,0 1 1,0-1-1,0 0 0,0 1 0,-1-1 0,1 0 1,0 1-1,-1-1 0,1 1 0,0 0 0,-1-1 1,1 1 0,29 43-58,-27-39 57,56 102 66,-59-106-62,1-1 1,-1 1-1,1-1 0,-1 0 1,0 1-1,1-1 0,-1 0 1,1 0-1,-1 1 0,1-1 1,-1 0-1,1 0 0,-1 0 1,1 0-1,-1 0 0,1 1 1,-1-1-1,1 0 0,-1 0 1,1 0-1,-1 0 0,1-1 0,0 1 1,-1 0-1,1 0 0,-1 0 1,1 0-1,-1 0 0,1-1 1,-1 1-1,0 0 0,1 0 1,-1-1-1,1 1 0,-1 0 1,1-1-1,-1 1 0,0 0 1,1-1-1,-1 1 0,0-1 1,0 1-1,1-1 0,-1 1 1,0-1-1,0 1 0,1-1 1,-1 1-1,0-1 0,0 1 1,0-1-1,0 1 0,0-1 1,0 1-1,0-1 0,0 1 1,0-1-1,0 1 0,0-1 1,0 0-4,7-40 142,-7 37-129,11-140 184,-11 145-199,0-1 1,0 0-1,1 0 0,-1 0 0,0 0 1,1 0-1,-1 0 0,0 0 0,1 0 1,-1 0-1,0 0 0,1 0 0,-1 0 1,0 0-1,1 0 0,-1 0 0,0 0 1,1 0-1,-1 0 0,0 0 0,0 0 1,1 0-1,-1-1 0,0 1 0,1 0 1,-1 0-1,0 0 0,0 0 0,1-1 1,-1 1-1,0 0 0,0 0 0,0-1 1,1 1-1,-1 0 0,0-1 0,0 1 1,0 0-1,0 0 0,0-1 0,0 1 2,10 34-53,11 137-2170,-20-167 1590</inkml:trace>
  <inkml:trace contextRef="#ctx0" brushRef="#br0" timeOffset="-200028.923">18809 16759 20172,'-1'2'67,"1"0"0,-1 0 0,1-1 1,0 1-1,0 0 0,-1 0 0,1 0 0,0 0 0,1 0 0,-1 0 0,0 0 0,1 0 0,-1-1 0,1 1 0,-1 0 0,1 0 0,0 0 0,0-1 0,-1 1 0,1 0 0,1-1 0,-1 1 0,0-1 1,0 1-1,1-1 0,-1 0 0,0 1 0,1-1 0,-1 0 0,1 0 0,0 0 0,-1 0 0,1 0 0,0 0 0,0-1 0,0 1 0,-1-1 0,1 1 0,0-1 0,0 0 0,0 1 0,0-1 0,0 0 1,0 0-1,0 0 0,0-1 0,-1 1 0,1 0 0,0-1 0,0 1 0,0-1 0,0 0 0,-1 0 0,2 0-67,3-8 76,0 0-1,-1 0 1,0 0-1,0-1 1,-1 0-1,0 0 1,-1 0-1,0 0 1,-1-1-1,0 1 1,-1-1-1,0 0 1,0 1-1,-1-1 1,-1 0-1,-1-7-75,3 17 10,-1 0 0,0 0 0,0 0-1,1 1 1,-1-1 0,0 0 0,0 0-1,0 0 1,0 0 0,0 0-1,0 0 1,0 0 0,0 0 0,0 0-1,-1 0 1,1 0 0,0 1 0,-1-1-1,1 0 1,0 0 0,-1 0 0,1 0-1,-1 1 1,0-1 0,1 0 0,-1 0-1,1 1 1,-1-1 0,0 1 0,0-1-1,1 0 1,-1 1 0,0-1 0,0 1-1,0 0 1,1-1 0,-1 1-1,0 0 1,0-1 0,0 1 0,0 0-1,0 0 1,0 0 0,0 0 0,0 0-1,0 0 1,0 0 0,0 0 0,1 0-1,-1 0 1,0 1 0,0-1 0,0 0-1,0 0 1,0 1 0,0-1 0,1 1-1,-1-1 1,0 1 0,0-1-1,1 1 1,-1 0 0,0-1 0,1 1-1,-1 0 1,0 0-10,-2 8 15,1 0 0,0 0 1,0 0-1,0 1 0,1-1 0,1 0 0,0 1 0,0-1 1,1 1-1,0-1 0,0 1 0,1-1 0,3 9-15,-2-6 23,1 15 8,-3-15-14,1 1 1,0-1 0,1 0 0,0 0 0,1 0 0,1 0 0,-1 0 0,2-1 0,4 9-18,-9-20 6,0 1 1,0-1-1,0 0 0,0 1 0,0-1 0,0 0 0,0 1 0,0-1 1,0 0-1,0 0 0,1 0 0,-1 0 0,0 0 0,0 0 0,0 0 0,0-1 1,0 1-1,0 0 0,0 0 0,0-1 0,0 1 0,0-1 0,0 1 1,0-1-1,-1 1 0,1-1 0,0 0 0,0 1 0,0-1 0,-1 0 1,1 0-1,0 1 0,-1-1 0,1 0 0,0 0 0,-1 0 0,1 0 1,-1 0-1,0 0 0,1 0 0,-1 0 0,0 0 0,1 0 0,-1 0 1,0 0-1,0 0 0,0 0 0,0 0 0,0 0 0,0 0 0,0 0 1,-1 0-1,1-1-6,48-206 396,-44 196-395,-2 5-7,-1 0 0,1 0 0,1 0 0,0 1 0,-1-1 0,2 1 1,-1 0-1,1 0 0,0 0 0,0 0 0,1 1 0,3-4 6,-6 9-6,0 0-1,0 0 1,0 1-1,0-1 1,-1 1-1,1-1 1,0 1-1,0 0 1,-1 0-1,1 0 1,0 0-1,-1 0 1,1 0-1,-1 0 1,1 0-1,-1 1 1,0-1-1,1 1 1,-1-1-1,0 1 1,0-1-1,0 1 1,0-1-1,0 1 1,-1 0-1,1 0 1,0 0-1,-1-1 1,1 1-1,-1 0 1,0 0-1,0 0 7,1 1-6,70 179 82,-71-182-70,0-1 0,0 1 0,0-1 0,0 1 0,1-1 1,-1 1-1,0-1 0,0 1 0,1-1 0,-1 1 0,0 0 1,0-1-1,1 1 0,-1-1 0,1 1 0,-1 0 0,0-1 0,1 1 1,-1 0-1,1 0 0,-1-1 0,1 1 0,-1 0 0,1 0 0,-1 0 1,0-1-1,1 1 0,-1 0 0,1 0 0,0 0 0,-1 0 1,1 0-1,-1 0 0,1 0 0,-1 0 0,1 0 0,-1 0 0,1 0 1,-1 1-1,1-1 0,-1 0 0,0 0 0,1 0 0,-1 1 1,1-1-1,-1 0 0,1 1 0,-1-1 0,0 0 0,1 1 0,-1-1 1,0 0-1,1 1 0,-1-1 0,0 1 0,1-1 0,-1 1 1,0-1-1,0 0 0,0 1 0,1-1 0,-1 1 0,0-1 0,0 1 1,0-1-1,0 1 0,0-1 0,0 1-6,10-46 334,-9 40-322,22-165 292,-23 171-306,1 0 1,-1-1-1,1 1 1,-1 0-1,1-1 1,0 1-1,-1 0 1,1-1-1,-1 1 1,1-1-1,0 1 1,0-1-1,-1 0 0,1 1 1,0-1-1,0 0 1,0 1-1,-1-1 1,1 0-1,0 0 1,0 0-1,0 0 1,0 0-1,-1 0 1,1 0-1,0 0 1,0 0-1,0 0 0,0 0 1,-1 0-1,1-1 1,0 1-1,0 0 1,0-1-1,-1 1 1,1 0-1,0-1 1,-1 1-1,1-1 1,0 1-1,-1-1 1,1 0-1,0 1 0,-1-1 1,1 0-1,-1 1 1,1-1-1,-1 0 1,0 1-1,1-1 1,-1 0-1,0 0 1,1 0-1,-1 1 1,0-1-1,0 0 1,0 0-1,0 0 0,0 0 1,0 0 1,58 164-83,-57-161-58,1-6-289,11-54-2378,-11 17-1216</inkml:trace>
  <inkml:trace contextRef="#ctx0" brushRef="#br0" timeOffset="-199577.64">19422 16543 20092,'14'102'2136,"-9"-56"-1737,2 1 0,2-2 1,2 1-1,5 6-399,20 6 24,3 20 24,-62-118 68,8-15-94,3-1 1,2 1-1,3-2 0,3 1 0,1-1 0,5-38-22,10-18 88,-11 108-90,-1 1 1,2-1-1,-1 0 0,0 0 0,1 1 1,0-1-1,0 1 0,0 0 0,1-1 1,0 1-1,-1 0 0,1 0 0,1 1 1,-1-1-1,0 1 0,1-1 0,0 1 0,0 0 1,0 0-1,0 1 0,0-1 2,-2 3 5,0-1 1,-1 0-1,1 1 0,0-1 0,-1 1 0,1-1 1,0 1-1,0 0 0,0 0 0,-1 0 0,1 0 1,0 0-1,0 0 0,-1 0 0,1 1 0,0-1 0,0 1 1,-1-1-1,1 1 0,0 0 0,-1-1 0,1 1 1,-1 0-1,1 0 0,-1 0 0,1 0 0,-1 1 1,0-1-1,1 0 0,-1 0 0,0 1 0,0-1 1,0 1-1,0-1 0,0 1 0,0-1 0,-1 1 1,1 0-1,0-1 0,-1 1 0,1 0 0,-1 0 1,0 0-1,0 1-5,6 83 1103,-6-82-1021,-1 22 217,-1 0 1,-1-1-1,-1 0 0,-1 1 1,-1-2-1,-2 2-299,8-24-21,0 0-1,-1 0 1,1 0-1,-1 0 1,1 0-1,-1 0 1,0 0-1,0 0 1,0 0-1,0 0 1,0 0-1,-1-1 1,1 1-1,0 0 1,-1-1-1,0 1 1,1-1-1,-1 0 1,0 1-1,1-1 1,-1 0-1,0 0 1,0 0-1,0 0 1,0 0-1,0-1 1,0 1-1,0-1 1,0 1-1,0-1 1,0 0-1,-1 1 1,1-1-1,0 0 1,0-1-1,0 1 1,0 0-1,0-1 1,-1 1-1,1-1 1,0 1-1,-1-2 22,-21-12-1219</inkml:trace>
  <inkml:trace contextRef="#ctx0" brushRef="#br0" timeOffset="-199313.055">19675 15988 22389,'5'35'776,"0"8"-240,4 9-48,-4 15 72,0 5-128,-2 2 120,4-5 41,-3-22-201,1-12-96,2-22-192,0-7-56,-2-14-640,-1-8-513</inkml:trace>
  <inkml:trace contextRef="#ctx0" brushRef="#br0" timeOffset="-197889.521">19873 16168 19212,'-8'92'4496,"2"76"-2891,6-169-1601,0 0 0,1 1 0,-1-1 0,1 1 0,-1-1 0,0 1 0,1-1 0,-1 1 0,1-1-1,-1 1 1,1-1 0,0 1 0,-1 0 0,1-1 0,-1 1 0,1 0 0,0 0 0,-1-1 0,1 1 0,-1 0-1,1 0 1,0 0 0,-1 0 0,1 0 0,0 0 0,-1 0 0,1 0 0,0 0 0,0 0 0,-1 0 0,1 0-1,-1 0 1,1 1 0,0-1 0,-1 0 0,1 0 0,0 1 0,-1-1 0,1 0 0,-1 1 0,1-1-1,-1 1 1,1-1 0,-1 1 0,1-1 0,-1 1 0,1-1 0,-1 1 0,0-1 0,1 1 0,-1 0 0,0-1-1,0 1 1,1 0 0,-1-1 0,0 1-4,6-18 8,-1-1 1,0 1-1,-1-1 0,-1 0 1,-1 0-1,-1-1 0,0 1 1,-2 0-1,0 0 0,0 0 1,-2-1-1,-2-7-8,4 26-9,1 0 1,0 0-1,-1 0 0,1 0 0,0 0 0,-1 1 0,1-1 1,0 0-1,-1 0 0,1 0 0,0-1 0,-1 1 1,1 0-1,0 0 0,-1 0 0,1 0 0,0 0 1,-1 0-1,1 0 0,0-1 0,0 1 0,-1 0 1,1 0-1,0 0 0,0-1 0,-1 1 0,1 0 1,0 0-1,0-1 0,-1 1 0,1 0 0,0 0 0,0-1 1,0 1-1,0 0 0,-1-1 0,1 1 0,0 0 1,0-1-1,0 1 0,0 0 0,0-1 0,0 1 1,0 0 8,-3 32-249,3-15 251,2-1 0,0 1 0,0-1 0,2 1 0,0-1-1,0 0 1,5 8-2,-9-23 4,0 0 0,0 0 0,1-1 0,-1 1 0,0 0 0,0 0 0,0-1 0,1 1 0,-1 0 0,0-1 0,1 1 0,-1 0 0,1-1 0,-1 1 0,1-1 0,-1 1 0,1-1 0,-1 1 0,1-1 0,-1 1 0,1-1 0,0 1 0,-1-1 0,1 0 0,0 1 0,-1-1 0,1 0 0,0 0 0,0 1 0,-1-1 0,1 0 0,0 0 0,0 0 0,-1 0 0,1 0 0,0 0 0,0 0 0,-1 0 0,1 0 0,0 0 0,-1-1 0,1 1 0,0 0 0,0 0 0,-1-1 0,1 1 0,0 0 0,-1-1 0,1 1 0,-1-1 0,1 1 0,0-1 0,-1 1 0,1-1 0,-1 0 0,1 1 0,-1-1 0,0 1 0,1-1 0,-1 0 0,0 1 0,1-1 0,-1 0 0,0 0 0,0 1 0,0-1 0,1 0 0,-1 1 0,0-1 0,0-1-4,9-25 38,0-1 1,-2 0-1,-1 0 0,-2-1 0,0 0 0,-1-21-38,-1 28 11,2-35-143,-4 54-72,9 51-444,-1 55 559,26 158 1555,-30-252-1444,-1 0 0,1-1 0,0 0 0,0 0 1,1 0-1,0-1 0,1 1 0,0-1 1,0 0-1,0-1 0,1 0 0,0 0 1,7 5-23,47 51 13,-49-3 25,-11-58-35,-1 0-1,0 1 1,-1-1 0,1 0 0,0 0 0,0 0-1,0 0 1,-1 0 0,1 0 0,0 0 0,-1 1-1,1-1 1,-1 0 0,1 0 0,-1 0 0,0-1-1,1 1 1,-1 0 0,0 0 0,0 0 0,0 0-1,0-1 1,1 1 0,-1 0 0,0-1 0,0 1-1,0-1 1,0 1 0,-1-1 0,1 1 0,0-1-1,0 0 1,0 1 0,0-1 0,0 0 0,0 0-1,-1 0 1,1 0 0,0 0 0,0 0 0,0 0-1,0-1 1,0 1 0,0 0 0,-1 0 0,1-1-1,0 1 1,0-1-3,-4-2 5,1 0-1,-1-1 0,1 1 0,0-1 1,1 0-1,-1 0 0,0 0 1,1-1-1,0 1 0,0-1 1,0 0-1,1 0 0,0 0 0,0 0 1,0 0-1,0 0 0,1 0 1,-1-3-5,-6-39-34,1 0 1,3-1 0,2 1 0,1-1-1,3 1 1,2-1 0,10-45 33,-9 45 7,6-34-29,-11 79-30,1 5-6,40 102-39,-19 35 442,-11-185-43,35-181-233,-32 230-365,-1 45 112,20 63 469,-33-111-275,0-1-1,0 1 1,0-1-1,0 1 1,0-1-1,0 1 1,0-1-1,0 1 0,0 0 1,0-1-1,0 1 1,1-1-1,-1 1 1,0-1-1,0 1 1,0 0-1,1-1 0,-1 1 1,0 0-1,0-1 1,1 1-1,-1 0 1,0-1-1,1 1 1,-1 0-1,0-1 1,1 1-1,-1 0 0,1 0 1,-1 0-1,0-1 1,1 1-1,-1 0 1,1 0-1,-1 0 1,1 0-1,-1 0 1,1 0-1,-1 0 0,0 0 1,1 0-1,-1 0 1,1 0-1,-1 0 1,1 0-1,-1 0 1,0 0-1,1 1 1,-1-1-1,1 0 0,-1 0 1,0 0-1,1 1 1,-1-1-1,1 0 1,-1 0-1,0 1 1,1-1-1,-1 0 1,0 1-1,0-1 0,1 0 1,-1 1-1,0-1-9,8-42 240,13-215-164,-15 262-638,26 169 547,-32-174 22,0-1-1,0 1 0,1 0 1,-1-1-1,0 1 0,0 0 1,0 0-1,0-1 0,1 1 1,-1 0-1,0 0 0,0-1 1,1 1-1,-1 0 0,0 0 0,0 0 1,1-1-1,-1 1 0,0 0 1,0 0-1,1 0 0,-1 0 1,0 0-1,1 0 0,-1 0 1,0-1-1,1 1 0,-1 0 1,0 0-1,1 0 0,-1 0 1,0 0-1,1 0 0,-1 1 0,0-1 1,1 0-1,-1 0 0,0 0 1,0 0-1,1 0 0,-1 0 1,0 1-1,1-1 0,-1 0 1,0 0-1,0 0 0,1 1 1,-1-1-1,0 0 0,0 0 1,0 1-1,1-1 0,-1 0 0,0 1-6,8-35 134,-8 33-132,28-208-46,-21 179-474,1 51 51,23 135 330,-31-157 141,1 1 0,-1 0 0,0-1 1,0 1-1,1 0 0,-1-1 0,0 1 0,1 0 0,-1-1 1,0 1-1,1 0 0,-1-1 0,0 1 0,1 0 0,-1 0 0,1-1 1,-1 1-1,0 0 0,1 0 0,-1 0 0,1 0 0,-1 0 1,1 0-1,-1 0 0,1-1 0,-1 1 0,0 0 0,1 1 1,-1-1-1,1 0 0,-1 0 0,1 0 0,-1 0 0,1 0 0,-1 0 1,0 0-1,1 1 0,-1-1 0,1 0 0,-1 0 0,0 1 1,1-1-1,-1 0 0,0 1 0,1-1 0,-1 0 0,0 1 1,1-1-1,-1 0 0,0 1 0,0-1 0,0 1 0,1-1 0,-1 0 1,0 1-1,0-1 0,0 1 0,0-1 0,0 1 0,0-1 1,0 1-1,0-1 0,0 0 0,0 1 0,0-1 0,0 1 1,0-1-1,0 1 0,0 0-4,8-38 294,-2-47-208,-4 0-1,-4 0 0,-3 0 1,-4 0-1,-4-5-85,94 513 348,-56-359-214,-24-63-108,-1-2 4,-1-3-6,-6-11-12,-1 2 1,-1-1 0,0 1 0,0 1-1,-1 0 1,0 0 0,-1 1 0,-7-6-13,-18-18 11,-33-41 10,69 74-21,0 1-1,0-1 0,0 0 0,0 1 1,0-1-1,0 1 0,0-1 0,0 0 1,0 1-1,0-1 0,1 1 1,-1-1-1,0 1 0,0-1 0,1 0 1,-1 1-1,0-1 0,1 1 0,-1-1 1,0 1-1,1 0 0,-1-1 0,1 1 1,-1-1-1,1 1 0,-1 0 1,1-1-1,-1 1 0,1 0 0,-1 0 1,1-1-1,-1 1 0,1 0 0,0 0 1,-1 0-1,1 0 0,-1 0 0,1 0 1,0 0-1,-1 0 0,1 0 1,-1 0-1,1 0 0,0 0 0,-1 0 1,1 0-1,-1 0 0,1 1 0,0-1 1,-1 0-1,1 1 1,67 0-515,-42-13-802</inkml:trace>
  <inkml:trace contextRef="#ctx0" brushRef="#br0" timeOffset="-195789.255">15219 18009 17588,'-10'8'4839,"19"21"-4451,-8-26-158,149 381 597,-106-322-163,-43-102 309,-33-82-488,-17-99-260,48 215-226,0 1-1,0 0 1,0-1-1,1 1 1,-1-1 0,1 1-1,1-1 1,-1 1 0,1-1-1,0 1 1,0-1-1,1 1 1,0 0 0,-1 0-1,2-1 1,-1 1-1,1 1 1,-1-1 0,1 0-1,1 1 1,-1-1 0,1 1-1,-1 0 1,1 0-1,1 1 1,-1-1 0,0 1-1,2-1 2,-1 4-4,-1 1 0,0 0 0,1 0 0,-1 1-1,0-1 1,1 1 0,-1 0 0,0 0 0,0 0-1,-1 1 1,1-1 0,0 1 0,-1 0 0,1 0 0,-1 0-1,0 0 1,0 1 0,0-1 0,-1 1 0,2 2 4,-1-3 1,6 8 50,1 0 1,-2 0 0,1 1-1,-2 0 1,0 1 0,0-1 0,-1 1-1,0 1 1,-1-1 0,-1 1 0,0 0-1,-1 0 1,-1 0 0,1 12-52,-4-20 58,-1 0 1,0 0-1,0 0 1,0-1-1,-1 1 1,0-1 0,0 0-1,0 0 1,0 0-1,-1 0 1,0 0-1,0-1 1,-1 0-1,1 1 1,-1-2 0,0 1-1,0-1 1,0 1-1,0-1 1,-1-1-1,1 1 1,-1-1-1,1 0 1,-1 0 0,0 0-1,0-1 1,0 0-1,0 0 1,0-1-1,0 0 1,-5 0-59,9 0-164,12-11-4817,30-17 3358</inkml:trace>
  <inkml:trace contextRef="#ctx0" brushRef="#br0" timeOffset="-194785.053">15813 18083 22653,'0'-2'88,"-1"1"1,1-1-1,-1 1 0,0-1 1,0 1-1,0 0 0,0-1 1,0 1-1,0 0 0,0 0 1,0-1-1,0 1 0,-1 0 1,1 0-1,0 0 1,-1 1-1,1-1 0,-1 0 1,1 0-1,-1 1 0,0-1 1,1 1-1,-1-1 0,1 1 1,-1 0-1,0 0 0,1-1 1,-1 1-1,0 0 1,1 1-1,-1-1 0,0 0 1,1 0-1,-1 1 0,1-1 1,-1 1-1,1-1 0,-1 1 1,0 0-1,1 0 0,0-1 1,-1 1-1,0 1-88,-46 57 454,45-53-456,1 0 1,0 1-1,1-1 1,0 0-1,0 1 1,0 0-1,0-1 1,1 1-1,0-1 1,1 1-1,-1-1 0,1 1 1,1-1-1,-1 1 1,1-1-1,0 0 1,1 1-1,-1-1 1,1 0-1,0-1 1,1 1-1,-1-1 1,1 1-1,0-1 1,1 0-1,-1 0 1,1-1-1,2 3 2,-5-7 0,-1 1 0,0-1-1,0 1 1,1-1 0,-1 1-1,0-1 1,1 0 0,-1 0 0,1 1-1,-1-1 1,0 0 0,1 0 0,-1 0-1,1-1 1,-1 1 0,0 0-1,1 0 1,-1-1 0,0 1 0,1-1-1,-1 1 1,0-1 0,0 0 0,0 1-1,1-1 1,-1 0 0,0 0-1,0 0 1,0 0 0,0 0 0,0 0-1,0 0 1,-1 0 0,1 0 0,0 0-1,0-1 1,-1 1 0,1-1 0,22-55 4,-22 54-3,6-18 8,-2 0 1,0-1 0,-1 1 0,-1-1-1,-1 0 1,-1 0 0,-1 0 0,-1 0-1,-1 1 1,0-1 0,-2 0 0,-1 1-1,-1-1-9,5 19-102,24 81-282,-23-76 397,0-6 2,-41-118 78,29 97-80,174 382 335,-120-259 86,-41-98-431,-1 0 0,1 0-1,0 0 1,-1-1 0,1 1 0,0 0 0,-1 0 0,1 0-1,-1 0 1,1 0 0,-1-1 0,1 1 0,0 0 0,-1-1-1,1 1 1,-1 0 0,1-1 0,-1 1 0,1 0 0,-1-1-1,0 1 1,1-1 0,-1 1 0,1-1 0,-1 1 0,0-1-1,0 1 1,1-1 0,-1 0 0,0 1 0,0-1 0,0 1-1,1-1 1,-1 0 0,0 1 0,0-1 0,0 1 0,0-1-1,0 0 1,0 1 0,0-1 0,0 0 0,-1 1 0,1-1-1,0 1 1,0-1 0,0 1 0,-1-1 0,1 0 0,0 1-1,-1-1 1,1 1 0,0-1 0,-1 1 0,1-1 0,-1 1-3,-1-30 31,-2-1 1,-1 2-1,-1-1 1,-2 1 0,0 0-1,-2 0 1,-4-4-32,13 30-23,36 45-59,-22-26 77,-10-11 5,0 0-1,0 0 1,0-1 0,1 1-1,-1-1 1,1 0 0,0 0-1,0 0 1,1 0 0,-1-1-1,1 0 1,0 0 0,0 0 0,0 0-1,0-1 1,1 0 0,-1 0-1,0 0 1,2-1 0,-4-3 1,0-1-1,1 0 1,-1 0 0,0-1-1,0 1 1,-1 0 0,1-1 0,-1 0-1,0 0 1,1 1 0,-2-1-1,1 0 1,0-1 0,-1 1 0,0 0-1,0 0 1,0-1 0,-1 1-1,1 0 1,-1-1 0,0 1 0,0-1-1,-1-3 0,1 6 1,1-12 8,0 1-1,-2-1 1,1 0-1,-2 1 1,0-1-1,0 1 1,-1 0-1,-3-7-8,-1 35-37,8 3 32,2 0-1,1 0 1,0 0-1,1-1 1,1 0 0,0 0-1,3 4 6,5 14-2,37 94 37,-39-163 53,4-53-25,-15 85-65,0 0 0,-1 0 1,1 0-1,0 0 0,0 1 1,0-1-1,0 0 0,1 0 1,-1 1-1,0-1 0,1 1 1,-1-1-1,1 1 0,0 0 1,-1-1-1,1 1 0,0 0 0,0 0 1,0 0-1,0 0 0,0 1 1,0-1-1,0 0 0,0 1 1,0-1-1,0 1 0,0 0 1,0 0-1,0 0 0,0 0 0,0 0 1,0 0-1,1 1 0,-1-1 1,0 1-1,0-1 0,0 1 1,0 0-1,1 0 2,6 4-3,0 1-1,0 0 1,0 0-1,-1 1 1,0 0 0,0 1-1,-1-1 1,0 1 0,0 1-1,-1-1 1,0 1-1,-1 0 1,3 6 3,24 33 29,-32-47-27,0-1 0,0 1-1,1-1 1,-1 1 0,0-1-1,0 1 1,0-1 0,1 1-1,-1-1 1,0 1 0,0-1 0,1 1-1,-1-1 1,0 1 0,1-1-1,-1 0 1,1 1 0,-1-1-1,1 0 1,-1 1 0,1-1-1,-1 0 1,0 1 0,1-1 0,0 0-1,-1 0 1,1 0 0,-1 0-1,1 1 1,-1-1 0,1 0-1,-1 0 1,1 0 0,-1 0-1,1 0 1,0 0 0,-1 0 0,1-1-1,-1 1 1,1 0 0,-1 0-1,1 0 1,-1 0 0,1-1-1,-1 1 1,1 0 0,-1-1-1,1 1 1,-1 0 0,1-1 0,-1 1-1,0 0 1,1-1 0,-1 1-1,0-1 1,1 1 0,-1-1-1,0 1 1,0-1 0,1 1-1,-1-1 1,0 1 0,0-1 0,0 1-1,0-1 1,1 1 0,-1-1-2,6-45 101,-5 38-90,14-131-213,-15 138 148,1 0 0,-1 1 0,0-1 0,0 0 0,1 1 0,-1-1 0,1 1 0,-1-1-1,0 0 1,1 1 0,-1-1 0,1 1 0,0-1 0,-1 1 0,1-1 0,-1 1 0,1 0 0,0-1 0,-1 1-1,1-1 1,0 1 0,-1 0 0,1 0 0,0 0 0,-1-1 0,1 1 0,0 0 0,0 0 0,-1 0 0,1 0-1,0 0 1,0 0 0,-1 0 0,1 0 0,0 1 0,-1-1 0,1 0 0,0 0 0,0 1 0,-1-1 0,1 1 53,16 13-1663</inkml:trace>
  <inkml:trace contextRef="#ctx0" brushRef="#br0" timeOffset="-194213.463">16594 17917 15507,'63'152'7425,"59"59"-5747,-119-205-1612,4-13 153,-35-107 258,-47-57-166,91 187-242,66 102-34,-81-117-33,0 1 1,0-1 0,-1 0-1,1 0 1,1 0-1,-1 0 1,0-1-1,0 1 1,0 0-1,0 0 1,1-1 0,-1 1-1,0-1 1,1 1-1,-1-1 1,0 1-1,1-1 1,-1 0-1,1 0 1,-1 1 0,0-1-1,1 0 1,-1 0-1,1-1 1,-1 1-1,0 0 1,1 0 0,-1-1-1,1 1 1,-1-1-1,0 1 1,0-1-1,1 1 1,-1-1-1,0 0 1,0 0 0,0 0-1,0 0 1,1 0-1,-1 0 1,-1 0-1,1 0 1,0 0 0,0 0-1,0 0 1,0 0-1,-1-1 1,1 1-1,-1 0 1,1-1-1,-1 1 1,1 0 0,-1-1-1,0 0-2,19-80 237,-13-12-112,-5 94-125,-1-1 1,1 1-1,-1-1 1,1 1-1,0 0 1,-1-1-1,1 1 1,0 0-1,0 0 1,-1-1-1,1 1 0,0 0 1,-1 0-1,1 0 1,0 0-1,0 0 1,-1 0-1,1 0 1,0 0-1,0 0 1,-1 0-1,1 0 1,0 0-1,0 1 0,-1-1 1,1 0-1,0 1 1,-1-1-1,1 0 1,0 1-1,-1-1 1,1 1-1,-1-1 1,1 1-1,-1-1 1,1 1-1,-1-1 0,1 1 1,-1 0-1,1-1 1,-1 1-1,0 0 1,1-1-1,-1 1 1,0 0-1,0-1 1,1 1-1,-1 0 1,0 0-1,0-1 0,0 1 1,0 0-1,0 0 1,0-1-1,0 1 0,139 271 330,-139-297-181,-18-15-1070,0-5-424</inkml:trace>
  <inkml:trace contextRef="#ctx0" brushRef="#br0" timeOffset="-193930.67">16911 17800 20148,'0'14'1289,"0"2"271,0-1-1264,-1-5-80,1-10-784,0 0 544</inkml:trace>
  <inkml:trace contextRef="#ctx0" brushRef="#br0" timeOffset="-193527.15">17237 17901 20500,'0'24'389,"0"1"-1,-2-1 0,-1 1 0,-1-1 1,-1 0-1,0 0 0,-3 2-388,7-24 115,1-2 12,0 0-7,2-4-24,1-3-135,0-1 0,0-1 0,-1 1 0,0 0 0,-1 0 0,0-1 0,0 1 1,-1-1-1,0 1 0,0-1 0,-1 1 0,-2-8 39,1-29-336,8 49 277,41 120-28,-42-105 185,0-1 0,1 0 0,1 0 0,0-1 0,2 1 0,0-2-1,1 1 1,10 12-98,-19-27 27,-1-1 0,1 0-1,0 1 1,0-1 0,0 0 0,0 0-1,0 0 1,0 0 0,0 0-1,0 0 1,0 0 0,0 0-1,0 0 1,1-1 0,-1 1 0,0 0-1,1-1 1,-1 1 0,0-1-1,1 1 1,-1-1 0,1 0 0,-1 0-1,1 0 1,-1 0 0,1 0-1,-1 0 1,1 0 0,-1 0-1,0 0 1,1-1 0,-1 1 0,1 0-1,-1-1 1,0 1 0,1-1-1,-1 0 1,0 1 0,1-1-1,-1 0 1,0 0 0,0 0 0,0 0-1,0 0 1,1-1-27,4-8 103,-1 0 0,0-1 1,-1 0-1,0 0 0,0 0 1,-1-1-1,0 1 0,-1-1 0,-1 0 1,0-2-104,1 0 35,6-42 0,-3 0 0,-2 0-1,-2-1 1,-4 1 0,-1-1-1,-12-50-34,11 106-42,2 116 14,2-88 64,1 0 0,0 0 0,2 0 1,2 0-1,0-1 0,1 1 1,2-1-1,1 0 0,8 19-36,-15-43-5,-1-1 0,0 0-1,1 0 1,-1 1-1,0-1 1,1 0 0,-1 0-1,1 1 1,0-1 0,-1 0-1,1 0 1,0 0 0,0 0-1,0 0 1,0 0-1,0 0 1,0 0 0,0 0-1,0-1 1,0 1 0,0 0-1,0-1 1,1 1 0,-1-1-1,0 1 1,0-1 0,1 1-1,-1-1 1,0 0-1,1 0 1,-1 0 0,0 0-1,1 0 1,-1 0 0,0 0-1,1 0 1,-1 0 0,0 0-1,0-1 1,1 1-1,-1-1 1,0 1 0,0-1-1,1 1 1,-1-1 0,0 0-1,0 0 1,0 1 0,0-2 5,16-18-617</inkml:trace>
  <inkml:trace contextRef="#ctx0" brushRef="#br0" timeOffset="-192217.355">18181 17814 19812,'-53'47'4341,"32"22"-3392,34 78-767,-11-138-136,-1-4-24,0 0 0,0 0 0,0 0 0,0-1 0,1 1 0,-1 0 0,1-1 0,1 1 0,-1-1 0,1 1 0,-1-1 0,1 0 0,0 0-1,3 2-21,-5-6 3,0 0-1,0 0 0,-1 0 1,1 0-1,0 0 0,0 0 1,0-1-1,0 1 0,0 0 1,-1-1-1,1 1 0,0 0 1,0-1-1,0 1 0,-1-1 1,1 1-1,0-1 0,-1 1 0,1-1 1,0 0-1,-1 1 0,1-1 1,-1 0-1,1 1 0,-1-1 1,0 0-1,1 0 0,-1 0 1,1 1-1,-1-1 0,0 0 1,0 0-1,0 0 0,1 0 1,-1 0-1,0 1 0,0-1 1,0-1-4,6-31 66,0 0 0,-2-1 0,-2 0 0,-1 0 0,-3-31-65,3 52 11,-1 0 1,-1 0-1,0 0 1,-1 0-1,0 0 1,-1 1-1,0-1 1,-1 1 0,0-1-1,-1 1 1,-1 1-1,-1-4-11,6 15 0,1 0-1,0-1 1,-1 1 0,1 0-1,0 0 1,-1 0-1,1 0 1,0 0 0,-1 0-1,1 0 1,0 0-1,-1 0 1,1 0 0,0 0-1,-1 0 1,1 0-1,0 0 1,-1 0 0,1 0-1,0 0 1,-1 0-1,1 0 1,0 1 0,-1-1-1,1 0 1,0 0-1,0 0 1,-1 1 0,1-1-1,0 0 1,0 0-1,-1 0 1,1 1 0,0-1-1,0 0 1,0 1-1,-1-1 1,1 0-1,0 1 1,0-1 0,0 0-1,0 1 1,0-1-1,0 0 1,0 1 0,0-1-1,-1 0 1,1 1-1,1-1 1,-1 0 0,0 1-1,0-1 1,0 0-1,0 1 1,0-1 0,0 0-1,0 1 1,0-1-1,0 0 1,1 1 0,-1-1-1,0 0 1,0 0-1,0 1 1,1-1 0,-1 0 0,4 27 4,1-1 1,1-1-1,2 1 1,0-1-1,2 0 1,0-1 0,7 10-5,-10-19 62,38 53 581,-44-68-634,0 0 0,0 0-1,-1 1 1,1-1 0,0 0 0,0-1-1,0 1 1,-1 0 0,1 0 0,0 0 0,0 0-1,-1-1 1,1 1 0,0 0 0,0-1-1,-1 1 1,1 0 0,0-1 0,-1 1-1,1-1 1,0 1 0,-1-1 0,1 0 0,-1 1-1,1-1 1,-1 1 0,1-1 0,-1 0-1,0 1 1,1-1 0,-1 0 0,0 0-1,0 1 1,1-1 0,-1 0 0,0 0 0,0 1-1,0-1 1,0 0 0,0 0-9,10-134 239,-10-34-241,8 190-183,90 270 43,-65-244 292,-32-47-146,0 0 1,0 0-1,-1-1 1,1 1-1,0 0 0,0 0 1,0-1-1,-1 1 1,1 0-1,0-1 1,0 1-1,-1-1 1,1 1-1,0-1 0,0 1 1,-1-1-1,1 0 1,-1 1-1,1-1 1,-1 0-1,1 1 0,-1-1 1,1 0-1,-1 0 1,0 1-1,1-1 1,-1 0-1,0 0 1,1 0-1,-1 0 0,0 1 1,0-1-1,0 0 1,0 0-1,0 0 1,0 0-1,0 0 0,0 1 1,-1-2-5,2-1 10,33-314 162,-24 279-315,11 59-64,66 222 60,-86-242 149,-1 0 1,0 0 0,0 0 0,-1 0 0,1-1 1,0 1-1,0 0 0,0 0 0,0 0 0,0 0 0,0 0 0,0-1 0,1 1 0,-1 0 0,0 0 0,0 0 0,1 0 0,-1-1 0,0 1 0,1 0 1,-1 0-1,1-1 0,-1 1 0,1 0 0,-1-1 0,1 1 0,0-1 0,-1 1 0,1 0 0,0-1 0,-1 0 0,1 1 0,0-1 0,0 1 1,-1-1-1,1 0 0,0 1 0,0-1 0,0 0 0,0 0 0,-1 0 0,1 0 0,0 0 0,0 0 0,0 0 0,0 0 0,0 0 0,-1 0 0,1 0 1,0 0-1,0-1 0,0 1 0,0 0 0,-1-1 0,1 1 0,0 0 0,0-1 0,-1 1 0,1-1 0,0 1-3,13-145 163,-22-212-115,5 290-147,3 63-37,22 40-223,66 338 515,-83-363-141,0 0 0,1-1-1,0 1 1,1-1-1,0 0 1,1-1-1,0 0 1,0 0 0,1 0-1,0-1 1,1-1-1,-1 0 1,10 6-15,-17-12 32,-11-10 3,-185-140 79,188 145-111,4 4-3,0-1 1,0 0-1,0 1 1,1-1-1,-1 0 1,1 0-1,-1 0 1,0 0-1,1 0 1,0-1-1,-1 1 1,1 0-1,0-1 1,-1 1-1,1-1 1,0 1-1,0-1 1,0 1-1,0-1 1,1 0-1,-1 0 1,0 1-1,1-1 1,-1 0-1,1 0 1,0 0-1,0 0 1,-1 1-1,1-1 1,0 0-1,0 0 1,1 0-1,-1 0 1,0 0-1,1 0 0,2-7-71,0 1 1,1-1-1,0 1 0,0-1 0,1 1 0,0 0 0,1 1 1,0 0-1,0-1 0,0 2 0,1-1 0,0 1 0,0 0 0,1 0 1,0 1-1,0 0 0,6-2 71,8 2-650</inkml:trace>
  <inkml:trace contextRef="#ctx0" brushRef="#br0" timeOffset="-191772.675">19010 17499 21365,'86'356'2211,"-77"-309"-1831,2 0 1,2 0-1,2-1 0,16 33-380,2-33 131,-32-45-102,-16-92 214,5 62-205,-5-3-27,2-2 0,2 1 1,1-1-1,1-1 1,2 0-1,1 0 1,2-1-1,2 1 1,1-1-1,2-7-11,-1 39-10,0-1 1,0 1-1,1 0 0,0 0 0,0 0 1,0 0-1,0 0 0,0 1 0,1-1 1,0 0-1,-1 0 0,1 1 0,1-1 1,-1 1-1,0 0 0,1 0 0,0 0 1,0 0-1,0 0 0,0 0 0,0 1 1,0-1-1,1 1 0,-1 0 0,1 0 1,0 1-1,0-1 0,-1 1 0,2-1 10,-1 4-1,-1 0 0,0 0 0,0 1-1,0-1 1,0 1 0,0 0-1,0 0 1,-1 0 0,1 0 0,-1 0-1,0 0 1,0 1 0,0-1-1,-1 1 1,1-1 0,-1 1 0,0 0-1,0-1 1,0 1 0,0 0-1,-1 0 1,1 0 0,-1 0 0,0 0-1,0 0 1,-1-1 0,1 1-1,-1 0 1,-1 3 1,3 5 41,-2 0-1,1 0 1,-2-1-1,1 1 1,-2-1 0,1 1-1,-2-1 1,0 0-1,0 0 1,-1 0-1,0 0 1,0-1 0,-2 0-1,-1 3-40,-29 5-156,23-21 1490</inkml:trace>
  <inkml:trace contextRef="#ctx0" brushRef="#br0" timeOffset="-191037.548">19368 17430 18140,'0'39'843,"2"-1"-1,2 1 1,2-1-1,1 0 1,1-1 0,5 8-843,-12-43 32,-1 1 31,1 1 1,0-1 0,0 1 0,0-1-1,0 1 1,1-1 0,-1 0 0,1 1-1,0-1 1,0 0 0,0 0 0,0 0-1,1-1 1,-1 1 0,1-1 0,-1 1-1,1-1 1,0 0 0,0 0 0,3 2-64,5-13 266,6-107 198,-16 87-405,2-10-40,-2 0 0,-1-1 0,-2 1 1,-2 0-1,-1 0 0,-5-12-19,9 46-155,2 9-32,11 47 314,3 0-1,2-1 1,2-1-1,2-1 0,6 7-126,-10-30 434,-16-24-419,0-1 1,0 0-1,0 0 1,0 0-1,0 0 1,0 0-1,0 0 1,0 0-1,0 0 1,0 0-1,-1-1 1,1 1-1,0 0 1,0-1-1,0 1 1,0-1-1,0 1 1,0-1-1,0 1 1,-1-1-1,1 1 1,0-1-1,0 0 1,-1 1-1,1-1 1,0 0-1,-1 0 1,1 0-1,-1 0 1,1 1-1,-1-1 1,0 0-1,1 0 1,-1 0-1,0 0 0,1 0 1,-1 0-1,0 0 1,0 0-1,0 0 1,0 0-1,0 0 1,0 0-1,0 0 1,0 0-1,-1 0 1,1 0-1,0 0 1,0 0-1,-1 0 1,1 0-1,-1 0 1,1 1-1,-1-2-15,2-4 37,12-116 108,-4 0-1,-9-120-144,-1 119-199,2 93-19,15 41-275,24 148 264,-8 9 435,40 154 618,-41-247-685,-31-76-138,0 1 0,1-1-1,-1 1 1,0 0 0,0-1 0,0 1-1,0-1 1,1 1 0,-1-1 0,0 1-1,0 0 1,1-1 0,-1 1 0,0 0-1,0-1 1,1 1 0,-1 0 0,0-1-1,1 1 1,-1 0 0,1 0 0,-1-1-1,0 1 1,1 0 0,-1 0 0,1 0-1,-1 0 1,1-1 0,-1 1 0,1 0-1,-1 0 1,0 0 0,1 0 0,-1 0-1,1 0 1,-1 0 0,1 0 0,-1 1-1,1-1 1,-1 0 0,0 0 0,1 0-1,-1 0 1,1 0 0,-1 1 0,1-1-1,-1 0 1,0 0 0,1 1 0,-1-1-1,0 0 1,1 1 0,-1-1 0,0 0-1,0 1 1,1-1 0,-1 1 0,0-1-1,0 0 1,1 1 0,-1-1 0,0 1-1,0-1 1,0 1 0,0-1 0,0 1-1,3-39 25,-5 21-80,-1 1 1,0 0-1,-2 0 0,1 0 1,-2 1-1,0-1 1,-1 1-1,-1 1 0,0-1 1,-1 1-1,0 1 1,-1 0-1,-1 0 0,0 1 1,0 0-1,-1 1 0,-1 0 1,0 1-1,-1 0 1,-12-6 54,-21-19-194,80 53 904,-20-21-771,1-1 1,-1 0 0,0 0-1,-1-2 1,1 0 0,-1 0-1,0-1 1,0 0 0,-1-1 0,0-1-1,0 1 1,-1-2 0,1-1 60,20-20-1057</inkml:trace>
  <inkml:trace contextRef="#ctx0" brushRef="#br0" timeOffset="-190788.054">19990 16721 24301,'0'37'888,"-2"12"73,1 11-417,-2 17-272,-1 2-208,1-13-240,0-11-440,0-28 3088</inkml:trace>
  <inkml:trace contextRef="#ctx0" brushRef="#br0" timeOffset="-190538.511">20248 17537 23197,'6'48'624,"-4"-4"376,-2-15-1224,-2-10-584</inkml:trace>
  <inkml:trace contextRef="#ctx0" brushRef="#br0" timeOffset="-180401.488">13151 16524 18452,'0'0'1862,"-3"4"-173,1 3-1552,0 0 0,0 0 0,1 0-1,0 1 1,0-1 0,1 1 0,0-1-1,0 0 1,1 1 0,0-1 0,0 0-1,1 0 1,0 0 0,0 1 0,0-2-1,1 1 1,3 5-137,2 13 95,-5-14-75,0 0 2,0 1 0,1 0-1,0-1 1,1 1 0,0-1-1,0-1 1,2 1-1,-1-1 1,1 0 0,1 0-1,6 7-21,-13-16 3,0 0-1,0 0 1,0 0-1,0 0 1,0 0-1,1 0 1,-1 0-1,0 0 1,0 0-1,1-1 1,-1 1-1,0 0 1,1-1-1,-1 1 1,1-1-1,-1 0 0,1 1 1,-1-1-1,1 0 1,-1 0-1,1 0 1,-1 0-1,1 0 1,-1 0-1,1-1 1,-1 1-1,0 0 1,1-1-1,-1 1 1,1-1-1,-1 1 1,0-1-1,1 0 1,-1 0-1,0 1 1,0-1-1,1 0 1,-1 0-1,0 0 1,0 0-1,0 0 1,0-1-1,0 1 1,-1 0-1,1 0-2,22-69 140,-17 33-98,-3 0 0,-1 0 0,-1-1 0,-2 1 0,-2 0-1,-2 0 1,-1 0 0,-3-6-42,0 21 42,1 2 26,21 29-49,99 170 208,-112-179-226,0-1 0,0 1 0,0-1-1,0 1 1,0-1 0,0 1 0,0-1-1,0 1 1,0-1 0,0 1 0,0-1 0,0 1-1,1-1 1,-1 1 0,0-1 0,0 1 0,1-1-1,-1 1 1,0 0 0,1-1 0,-1 1-1,0 0 1,1-1 0,-1 1 0,1 0 0,-1-1-1,0 1 1,1 0 0,-1 0 0,1-1 0,-1 1-1,1 0 1,-1 0 0,1 0 0,-1 0-1,1 0 1,-1-1 0,1 1 0,-1 0 0,1 0-1,-1 0 1,1 1 0,-1-1 0,1 0 0,-1 0-1,1 0 1,-1 0 0,1 0 0,-1 1-1,1-1 1,-1 0 0,1 0 0,-1 1 0,0-1-1,1 0 1,-1 0 0,1 1 0,-1-1 0,0 1-1,1-1 1,-1 0 0,0 1-1,-4-48-360,-13-22-2524,7 38-2981</inkml:trace>
  <inkml:trace contextRef="#ctx0" brushRef="#br0" timeOffset="-179776.452">13451 15734 21685,'42'236'3817,"-3"115"-3740,-37-331 20,-12-24 27,-48-165-84,-16-51-10,65 210-94,15 32-70,64 109 91,-63-126 43,0-1 0,0 1 0,1-2 0,-1 1 0,1-1 0,0 0 0,0-1-1,0 1 1,1-2 0,-1 1 0,0-1 0,1-1 0,-1 1 0,1-1 0,6-1 0,16 2 12,22 5 49,-51-6-45,-2 0 2,-2-3 7,-11-9 7,0 0-1,-1 1 1,0 1-1,0 0 0,-1 1 1,-1 0-1,-11-4-31,14 6 14,-6-4 23,0 1 1,-1 1 0,0 1 0,-1 0 0,1 2 0,-1 0 0,-1 2 0,1 0-1,-1 1 1,0 2-38,21 0 0,0 1 0,0 0-1,0-1 1,0 1 0,-1 0-1,1 0 1,0 0 0,0 0-1,0 0 1,0 0 0,0 0-1,0 0 1,0 0 0,0 1-1,0-1 1,0 0 0,0 1 0,0-1-1,0 1 1,0-1 0,0 1-1,0-1 1,0 1 0,0 0-1,1-1 1,-1 1 0,0 0-1,0 0 1,1 0 0,-1-1-1,1 1 1,-1 0 0,0 0-1,1 0 1,0 0 0,-1 0-1,1 0 1,0 0 0,-1 0-1,1 0 1,0 0 0,0 0 0,0 1-1,0-1 1,0 0 0,36 34-19,-16-30 10,0-2-1,0 0 1,1-1-1,-1-1 1,1-1-1,0-1 1,-1 0-1,1-2 1,-1 0-1,0-1 1,0-2-1,7-2 10,12-1 23,-15 3 2127</inkml:trace>
  <inkml:trace contextRef="#ctx0" brushRef="#br0" timeOffset="-178194.403">12356 18028 10706,'37'65'10767,"-31"-58"-10553,0 0 1,1-1-1,-1 0 0,1-1 0,0 1 1,1-1-1,-1-1 0,1 1 0,0-1 1,0-1-1,0 0 0,1 0 1,-1 0-1,1-1 0,0 0 0,-1-1 1,1 0-1,0 0 0,8-1-214,-8-2-57,-1-1 1,1 0-1,-1 0 0,0-1 0,-1 0 1,1-1-1,-1 0 0,1 0 0,-1 0 0,-1-1 1,1 0-1,-1 0 0,0-1 0,-1 0 1,1 0-1,-1 0 0,-1-1 0,1 1 1,-1-1-1,-1 0 0,1 0 0,-1-1 0,-1 1 1,0-1-1,0 1 0,0-1 0,-1 0 1,-1 0-1,1 1 0,-2-3 57,6-34-1228</inkml:trace>
  <inkml:trace contextRef="#ctx0" brushRef="#br0" timeOffset="-177922.647">12745 17684 13075,'0'31'6561,"-1"7"-3143,8 52-2523,11 27 53,6 0 1,34 97-949,-43-156-965,-15-55-191</inkml:trace>
  <inkml:trace contextRef="#ctx0" brushRef="#br0" timeOffset="-177173.976">12923 17417 10298,'0'0'4498,"0"8"-241,28 211 1171,-10-92-4200,-17-123-1061,-6-10 11,-18-159-26,8-7-59,26 187-120,23 52-9,37 51 90,-60-106-49,0 0 0,0 0 1,2-1-1,-1 0 0,1-1 1,1-1-1,0 0 0,0-1 1,0 0-1,15 5-5,-26-13 8,-37-38 103,-3 19-73,-1 1 1,-1 3-1,0 0 1,-1 3 0,-1 1-1,-6 1-38,6 0 13,39 9-43,2 1-10,0 0-1,7 4 13,64-3-17,24-47-375,-58 22-429</inkml:trace>
  <inkml:trace contextRef="#ctx0" brushRef="#br0" timeOffset="-173753.55">13787 17911 18356,'128'78'2881,"-89"-65"-2731,1-2-1,0-1 1,0-2-1,1-2 1,0-2-1,0-1 0,19-3-149,14 6 281,0 2 0,0 4-1,30 11-280,-97-22 7,71 10 97,-78-11-116,0 0 0,1 0 1,-1 0-1,1 0 0,-1 0 1,0 0-1,1 0 0,-1 0 1,0 0-1,1 0 0,-1 0 1,1 0-1,-1 0 0,0 0 1,1 0-1,-1 0 1,0 0-1,1 0 0,-1-1 1,0 1-1,1 0 0,-1 0 1,0-1-1,1 1 0,-1 0 1,0 0-1,1-1 0,-1 1 1,0 0-1,0-1 0,0 1 1,1 0-1,-1-1 0,0 1 1,0 0-1,0-1 0,0 1 1,0 0-1,1-1 0,-1 1 1,0-1-1,0 1 1,0 0-1,0-1 0,0 1 1,0-1-1,0 1 0,0 0 1,-1-1-1,1 1 0,0 0 1,0-1-1,0 1 0,0-1 1,0 1-1,-1 0 0,1-1 1,0 1-1,0 0 0,-1 0 1,1-1-1,0 1 0,0 0 1,-1-1-1,1 1 0,0 0 1,-1 0-1,1 0 1,-1-1 10,-10-10-2818</inkml:trace>
  <inkml:trace contextRef="#ctx0" brushRef="#br0" timeOffset="-173213.506">14445 17820 17020,'30'23'3340,"32"-16"-2446,-6-1-611,89 47-187,-138-49 25,1 0 1,-1 1 0,0-1 0,0 2 0,-1-1 0,1 1 0,-1 0-1,-1 0 1,1 0 0,-1 1 0,0 0 0,0 0 0,-1 1 0,0-1-1,-1 1 1,1 0 0,-1-1 0,-1 2 0,2 5-122,-2-9 82,-1 0 0,0 0 1,0 0-1,0 0 0,-1 0 0,0 0 1,0 0-1,0 0 0,0 0 0,-1 0 1,0 0-1,0 0 0,0 0 1,-1-1-1,0 1 0,1 0 0,-2-1 1,1 1-1,0-1 0,-1 1 0,0-1 1,0 0-1,0-1 0,-1 1 1,1 0-1,-1-1 0,0 0 0,0 0 1,0 0-1,-2 1-82,-143 65 1052,139-66-1091,7-2-3,1 0 1,0 0 0,-1 0 0,1 0 0,0 0 0,0 1 0,0-1 0,0 1 0,0 0 0,0-1 0,0 1 0,0 0 0,0 0 0,1 0 0,-1 0 0,1 0 0,0 1 0,0-1 0,0 0 0,0 1 0,0-1 0,0 0 0,0 1 0,1-1 0,-1 1 0,1 0 0,0-1 0,0 1 0,0-1 0,0 1-1,0-1 1,0 1 0,1-1 0,0 1 0,-1-1 0,1 1 0,0-1 0,0 1 0,1 1 41,3 5-1519</inkml:trace>
  <inkml:trace contextRef="#ctx0" brushRef="#br0" timeOffset="-172355.32">13653 16543 19236,'-15'13'3566,"29"25"-2974,174 235-397,-174-235-148,-20-39-882,-16-3-176,4-4-487</inkml:trace>
  <inkml:trace contextRef="#ctx0" brushRef="#br0" timeOffset="-172089.411">13659 16768 15819,'7'39'4395,"21"16"-3506,-17-36-615,124 175 836,-133-192-1072,-1 0-14,0 0 0,0 0 0,0 0 0,0 0 0,1 0 0,-1-1 0,1 1 0,-1 0 0,1-1 0,0 1 0,0-1 0,0 1 0,0-1 0,0 0 0,0 0 0,0 0 1,0 0-1,0 0 0,0-1 0,0 1 0,1 0 0,-1-1 0,0 0 0,1 0 0,-1 1 0,0-1 0,0 0 0,1-1 0,-1 1 0,0 0 0,1-1 0,-1 1 0,1-1-24,29-80 767,-19-186 79,-8 122-1385,2 104-360</inkml:trace>
  <inkml:trace contextRef="#ctx0" brushRef="#br0" timeOffset="-148776.276">3694 13412 11586,'-14'-1'10826,"18"-9"-9019,0 2-2981,94-263 2332,-88 250-1131,2 2 0,0-1 0,1 2 0,1-1 0,0 2 1,13-12-28,-21 23 8,-1 1 1,1 0 0,0 0 0,0 0-1,1 1 1,-1 0 0,1 0 0,0 0-1,0 1 1,0 0 0,1 1 0,-1 0-1,1 0 1,-1 0 0,1 1 0,0 0-1,-1 0 1,1 1 0,0 0-1,0 1 1,3 0-9,-2 3 11,1-1 0,0 2 0,-1 0 0,0 0 0,0 0 0,-1 1 0,1 0 0,-1 1 0,-1 0 0,1 0 1,-1 1-1,0 0 0,-1 0 0,0 1 0,0 0 0,-1 0 0,0 0 0,-1 0 0,0 1 0,0 0 0,-1 0-11,73 108 112,-74-116-110,-1 0 0,1-1 1,0 1-1,1 0 0,-1-1 0,0 1 0,0-1 0,1 1 0,-1-1 0,1 0 0,-1 0 0,1 0 0,-1-1 0,1 1 0,-1 0 0,1-1 0,0 0 0,-1 0 0,1 0 0,0 0 1,0 0-1,-1 0 0,1-1 0,0 1 0,-1-1 0,1 0 0,-1 1 0,1-1 0,-1-1 0,1 1 0,-1 0 0,0 0 0,0-1 0,1 0 0,-1 1 0,0-1 0,0 0 0,0 0 1,-1 0-1,1 0 0,0 0 0,-1 0 0,0-1 0,1 1 0,-1 0 0,0-1 0,0 1 0,0-3-2,92-210 253,-92 213-331,-1 2-349,0 0-407,0 0-673,0 0-864</inkml:trace>
  <inkml:trace contextRef="#ctx0" brushRef="#br0" timeOffset="-148280">4469 13023 7826,'0'0'1643,"0"0"635,0-1 4320,9 9-4633,45 80-724,-54-86-1215,0 0 1,0 1-1,1-1 0,0 0 0,-1 0 1,1 1-1,0-1 0,0 0 0,0 0 0,0 0 1,1 0-1,-1 0 0,0 0 0,1 0 1,0-1-1,-1 1 0,1 0 0,0-1 0,0 0 1,0 1-1,0-1 0,0 0 0,0 0 0,0 0 1,0 0-1,0 0 0,1 0 0,-1-1 1,0 1-1,0-1 0,1 0 0,-1 1 0,0-1 1,1 0-1,-1 0 0,1-1 0,-1 1 0,1-1-26,21-23 349,-20 19-337,0 1 1,0 0-1,0 0 0,0 0 0,1 0 1,-1 1-1,1-1 0,0 1 1,0 0-1,0 1 0,0-1 0,1 1 1,-1 0-1,1 1 0,-1-1 1,1 1-1,1 0-12,107 3 67,-99 0-60,1 0-1,0-1 0,0-1 0,0 0 0,-1-1 0,1-1 0,0 0 0,-1-1 1,13-5-7,111-40 78,-137 49-39,1-1-1,-1 0 1,0 1-1,0-1 0,0 1 1,0-1-1,0 1 1,0 0-1,0 0 0,0 0 1,-1 0-1,1 1 1,0-1-1,0 0 0,-1 1 1,1-1-1,-1 1 1,1-1-1,-1 1 0,0 0 1,0 0-1,1-1 1,-1 1-1,-1 0 0,1 0 1,0 0-1,0 0 1,-1 0-1,1 0 1,-1 0-1,1 1 0,-1-1 1,0 0-1,0 1-38,0 76 1327,-25 6-368,24-82-995,0-1-1,0 0 1,-1 0-1,1 1 1,0-1-1,-1 0 1,0 0-1,1 0 1,-1 0-1,0-1 1,0 1 0,0 0-1,0-1 1,0 0-1,0 1 1,-1-1-1,1 0 1,0 0-1,-1 0 1,1 0-1,-1 0 1,1-1-1,-1 1 1,1-1-1,-1 0 1,1 0-1,-1 0 1,1 0-1,-1 0 1,0 0-1,1-1 1,-2 1 36,-12-9-1486</inkml:trace>
  <inkml:trace contextRef="#ctx0" brushRef="#br0" timeOffset="-147404.282">4733 12873 20108,'0'0'1041,"6"-2"375,41-21-1332,0-1 1,-2-3-1,-1-1 1,-1-3-1,-1-1 1,-2-2-1,-2-2 1,-1-2-1,10-15-84,49-84 40,-76 103-18,1 1 1,2 1-1,1 2 1,2 0-1,1 1 1,1 1-1,19-13-22,44 3 103,-88 37-124,0 1 1,0 0-1,0-1 0,0 1 0,0 0 0,0 1 0,0-1 0,-1 0 0,1 1 1,0 0-1,0-1 0,0 1 0,-1 1 0,1-1 0,0 0 0,-1 0 0,1 1 1,-1 0-1,0-1 0,1 1 0,-1 0 0,0 0 0,0 0 0,0 0 0,0 1 1,-1-1-1,1 0 0,0 1 0,-1 0 0,0-1 0,1 3 21,3 11-885</inkml:trace>
  <inkml:trace contextRef="#ctx0" brushRef="#br0" timeOffset="-146951.623">4814 12548 13907,'-22'-12'7583,"20"30"-5924,7-5-1488,-2 1 0,0 0 0,0-1 0,-1 1 0,-1 0 0,0 0 0,-1 0 0,-1 0 0,0 0 0,-1 0 0,0 0 0,-1-1 0,-1 1 0,0-1 0,-1 0 1,-3 6-172,-75 156 232,82-175-232,1 1 0,-1 0 0,1-1 0,0 1 0,-1 0 0,1-1 0,-1 1 0,1 0 0,0-1 0,-1 1 0,1 0 0,0 0 0,0-1 0,0 1 0,0 0 0,0 0 0,0 0 0,0-1 1,0 1-1,0 0 0,0 0 0,0-1 0,0 1 0,0 0 0,1 0 0,-1 0 0,0-1 0,1 1 0,-1 0 0,0-1 0,1 1 0,-1 0 0,1-1 0,-1 1 0,1-1 0,-1 1 0,1 0 1,0-1-1,-1 1 0,1-1 0,0 0 0,-1 1 0,1-1 0,0 0 0,-1 1 0,1-1 0,0 0 0,0 0 0,-1 1 0,1-1 0,0 0 0,0 0 0,0 0 0,-1 0 0,1 0 0,40-21-42,63-66 59,-1 35-485,-46 27-674</inkml:trace>
  <inkml:trace contextRef="#ctx0" brushRef="#br0" timeOffset="-141456.084">3778 13403 17068,'-59'-67'3365,"-38"-124"-2456,63 105-503,9 19-98,-3 2 0,-3 2 1,-14-21-309,-84-128 64,-139-211 0,-163-212-44,47 94 56,332 475 100,3-3 1,3-2-1,-10-25-176,24 34 107,14 22 107,-3 0 1,-1 2-1,-2 0 1,-1 2-1,-2 0 1,-18-16-215,12 18-519,20 24-321</inkml:trace>
  <inkml:trace contextRef="#ctx0" brushRef="#br0" timeOffset="-140956.692">1522 10609 21253,'-1'0'59,"1"1"1,-1-1-1,1 1 1,0-1-1,-1 1 1,1-1-1,0 1 1,0 0 0,-1-1-1,1 1 1,0-1-1,0 1 1,0 0-1,0-1 1,0 1 0,0-1-1,0 1 1,0 0-1,0-1 1,0 1-1,0-1 1,0 1-1,0 0 1,0-1 0,1 1-1,-1-1 1,0 1-1,0-1 1,1 1-1,-1-1 1,0 1-1,1-1 1,-1 1 0,1-1-1,-1 1 1,0-1-1,1 1 1,-1-1-1,1 0 1,-1 1 0,1-1-1,-1 0 1,1 0-1,0 1 1,-1-1-1,1 0 1,-1 0-1,1 0 1,0 0 0,-1 1-1,1-1 1,-1 0-1,1 0-59,2-5 36,-1 1 0,0 0 0,0-1 0,-1 1 0,1-1 0,-1 1 0,0-1 0,0 0 0,-1 0 0,1 1-1,-1-1 1,0 0 0,0 0 0,-1 1 0,0-4-36,1-9 60,-1-63 8,-4 0 0,-4 0-1,-2 0 1,-5 1 0,-3 1 0,-3 1 0,-4-1-68,40 79 41,135 135 20,127 43-597,-229-151-444</inkml:trace>
  <inkml:trace contextRef="#ctx0" brushRef="#br0" timeOffset="-140175.776">275 9469 20332,'0'4'815,"41"91"555,7 31-1011,-33-81-315,2 0 0,2-1 0,2 0 0,7 7-44,15-5 268,-42-46-258,0 0 0,0-1 1,0 1-1,0 0 1,0 0-1,0-1 0,0 1 1,0-1-1,0 1 1,0-1-1,0 1 0,0-1 1,0 0-1,0 0 1,0 1-1,0-1 0,0 0 1,-1 0-1,1 0 1,0 0-1,-1 0 0,1 0 1,-1 0-1,1 0 1,-1 0-1,1 0 1,-1 0-1,0 0 0,1 0 1,-1 0-1,0 0 1,0-1-1,0 1 0,0 0 1,0 0-1,0 0 1,0 0-1,0-1-10,1-2 38,28-348 668,-1 133-190,-28 218-512,0 0 0,0 0 0,0 0 0,0 0 0,0 0 0,0 0 0,0 1 0,0-1 0,0 0 0,1 0 0,-1 0 0,0 0 0,1 0 0,-1 1 0,1-1 0,-1 0 0,1 0 0,-1 1 0,1-1 0,-1 0 0,1 1 1,0-1-1,-1 0 0,1 1 0,0-1 0,0 1 0,-1-1 0,1 1 0,0 0 0,0-1 0,0 1 0,0 0 0,0-1 0,-1 1 0,1 0 0,0 0 0,0 0 0,0 0 0,0 0 0,0 0 0,0 0 0,0 0 0,0 0 0,0 0 0,-1 1 0,1-1 1,0 0-1,0 1 0,0-1 0,0 0 0,-1 1 0,1-1 0,0 1 0,0 0 0,0-1-4,32 41 134,-31-37-104,80 147 448,-81-150-479,6-14-1558,-8-4-2396</inkml:trace>
  <inkml:trace contextRef="#ctx0" brushRef="#br0" timeOffset="-139112.275">951 9345 22461,'-51'-23'2482,"50"23"-2464,0-1 1,0 1-1,0 0 0,0-1 1,0 1-1,0 0 0,0 0 1,0 0-1,0 0 0,0 0 1,0 0-1,0 0 0,-1 0 1,1 1-1,0-1 0,0 0 1,0 0-1,0 1 0,0-1 0,0 1 1,0-1-1,0 1 0,1 0 1,-1-1-1,0 1 0,0 0 1,0-1-1,1 1 0,-1 0 1,0 0-1,1 0 0,-1 0 1,0 0-1,1-1 0,-1 1 1,1 0-1,0 0 0,-1 1 1,1-1-1,0 0 0,0 0 1,-1 0-1,1 0 0,0 0 1,0 0-1,0 0 0,0 1-18,1 16 35,1-1 0,0 1 0,1 0-1,1-1 1,0 0 0,2 0 0,0 0 0,1-1-1,0 0 1,10 15-35,7-3 36,-2-53 102,8-157 286,-30 180-425,0 0 1,-1 0-1,1 1 1,0-1-1,0 0 1,0 0-1,0 0 1,1 0-1,-1 0 1,1 0-1,-1 1 1,1-1-1,-1 0 1,1 0-1,0 1 1,0-1-1,0 0 1,0 1-1,0-1 1,0 1-1,0-1 1,1 1-1,-1 0 1,1-1-1,-1 1 1,1 0-1,-1 0 1,1 0-1,-1 0 1,1 0-1,0 1 1,0-1-1,-1 0 1,1 1-1,0-1 1,0 1 0,0 0-1,0-1 1,0 1-1,0 0 1,-1 0-1,1 0 1,0 1-1,0-1 1,0 0-1,0 1 1,6 6 5,-1 1 0,0 1 0,-1-1 0,0 1 0,0 0 0,-1 1 0,0-1 0,-1 1 0,0 0 0,0 0 0,0 6-5,3 3 28,39 78 89,-45-97-112,-1 1-1,1-1 1,-1 0 0,1 1-1,-1-1 1,1 0 0,-1 1-1,1-1 1,-1 0-1,1 1 1,0-1 0,-1 0-1,1 0 1,-1 0 0,1 0-1,0 0 1,-1 0-1,1 0 1,-1 0 0,1 0-1,0 0 1,-1 0 0,1 0-1,-1 0 1,1 0 0,0 0-1,-1-1 1,1 1-1,-1 0 1,1 0 0,-1-1-1,1 1 1,0 0 0,-1-1-1,0 1 1,1 0-1,-1-1 1,1 1 0,-1-1-1,1 1 1,-1-1 0,0 1-1,1-1 1,-1 1 0,0-1-1,0 0 1,1 1-1,-1-1 1,0 1 0,0-1-1,0 0 1,0 1 0,0-1-1,0 1 1,0-1 0,0 0-1,0 1 1,0-1-1,0 0 1,0 1 0,0-1-1,-1 0-4,9-46 223,2-76 71,-10 123-294,0 0 0,1-1-1,-1 1 1,0-1 0,0 1 0,0-1-1,1 1 1,-1 0 0,0-1 0,1 1-1,-1-1 1,0 1 0,0 0-1,1-1 1,-1 1 0,1 0 0,-1 0-1,0-1 1,1 1 0,-1 0-1,1 0 1,-1 0 0,1-1 0,-1 1-1,0 0 1,1 0 0,-1 0 0,1 0-1,-1 0 1,1 0 0,-1 0-1,1 0 1,-1 0 0,1 0 0,-1 0-1,1 0 1,-1 0 0,1 1 0,-1-1-1,0 0 1,1 0 0,-1 0-1,1 1 1,-1-1 0,0 0 0,1 0-1,-1 1 1,0-1 0,1 0-1,-1 1 1,0-1 0,1 0 0,-1 1-1,0-1 1,0 1 0,1-1 0,-1 1-1,0-1 1,0 0 0,0 1-1,0-1 1,1 1 0,-1-1 0,18 33-3,-17-32 5,62 136 107,-63-136-107,0 0-1,1 1 1,-1-1-1,1 0 1,-1 0-1,1 0 1,0 0-1,-1 1 1,1-1 0,0 0-1,0-1 1,0 1-1,0 0 1,0 0-1,0 0 1,0 0-1,0-1 1,0 1 0,0 0-1,0-1 1,1 1-1,-1-1 1,0 1-1,0-1 1,1 0-1,-1 0 1,0 1 0,0-1-1,1 0 1,-1 0-1,0 0 1,1 0-1,-1-1 1,0 1-1,0 0 1,1 0 0,-1-1-1,0 1 1,0-1-1,0 1 1,1-1-1,-1 1 1,0-1 0,0 0-1,0 0 1,0 0-1,0 1 1,0-1-1,0 0 1,-1 0-1,1 0 1,0 0 0,0 0-1,-1 0 1,1-1-1,-1 1 1,1 0-1,-1 0 1,1 0-1,-1-1 1,0 1 0,1 0-1,-1 0 1,0-1-1,0 1-1,47-200 206,-47 200-208,0-1 0,1 1 0,-1-1 1,0 1-1,1-1 0,-1 1 1,1 0-1,0-1 0,0 1 0,-1 0 1,1-1-1,0 1 0,0 0 0,0 0 1,0 0-1,0 0 0,0 0 1,1 0-1,-1 0 0,0 0 0,0 0 1,1 1-1,-1-1 0,1 0 0,-1 1 1,0-1-1,1 1 0,-1 0 0,1-1 1,-1 1-1,1 0 0,-1 0 1,1 0-1,-1 0 0,1 0 0,-1 0 1,1 1-1,-1-1 0,1 0 0,-1 1 1,1-1-1,-1 1 0,1-1 1,-1 1-1,0 0 0,0 0 0,1 0 1,-1-1-1,0 1 0,0 0 0,0 1 1,0-1-1,0 0 0,0 0 1,0 0-1,0 1 0,0-1 0,-1 0 1,1 1-1,0-1 0,-1 0 0,1 1 1,-1-1-1,1 2 2,110 163 59,-111-165-59,0 0 0,0 0 0,1-1 0,-1 1 1,1 0-1,-1-1 0,1 1 0,-1 0 0,1-1 1,-1 1-1,1 0 0,0-1 0,-1 1 1,1-1-1,0 1 0,-1-1 0,1 1 0,0-1 1,0 0-1,-1 1 0,1-1 0,0 0 0,0 0 1,0 0-1,-1 1 0,1-1 0,0 0 0,0 0 1,0 0-1,0 0 0,-1 0 0,1-1 0,0 1 1,0 0-1,0 0 0,0 0 0,-1-1 0,1 1 1,0 0-1,0-1 0,-1 1 0,1-1 0,0 1 1,-1-1-1,1 1 0,0-1 0,-1 1 0,1-1 1,-1 0-1,1 1 0,-1-1 0,1 0 0,-1 0 1,0 1-1,1-1 0,-1 0 0,0 0 0,1 1 1,-1-1-1,0 0 0,5-54 46,-5 52-40,-18-121-642,18 124 569,1 0 1,-1 0 0,1 0 0,-1 1 0,1-1 0,-1 0-1,1 0 1,-1 0 0,1 0 0,-1 0 0,1 0 0,-1 0 0,1 0-1,-1 0 1,1 0 0,-1 0 0,1 0 0,-1 0 0,1 0-1,-1 0 1,1-1 0,-1 1 0,1 0 0,-1 0 0,1-1 0,-1 1-1,0 0 1,1-1 0,-1 1 0,1 0 0,-1-1 0,0 1-1,1-1 1,-1 1 0,0 0 0,1-1 0,-1 1 0,0-1 0,0 1-1,0-1 1,1 1 0,-1-1 0,0 1 0,0-1 0,0 1-1,0-1 1,0 1 0,0-1 0,0 0 0,0 1 0,0-1 0,0 1-1,0-1 1,0 1 0,-1-1 0,1 1 0,0-1 0,0 1-1,0-1 1,-1 1 0,1 0 0,0-1 0,-1 1 0,1-1 0,0 1-1,-1 0 67,38 24-1914,-36-23 1925,5 4-150,-5-4 159,0 0-1,0 1 0,0-1 0,0 0 0,0 1 1,0-1-1,0 0 0,0 0 0,1 0 1,-1 0-1,0 0 0,1 0 0,-1-1 0,1 1 1,-1 0-1,1-1 0,-1 1 0,1-1 0,-1 1 1,1-1-1,-1 0 0,1 0 0,0 0 1,-1 0-1,1 0 0,0 0 0,-1 0 0,1 0 1,-1-1-1,1 1 0,-1 0 0,1-1 0,0 0 1,-1 1-1,0-1 0,1 0 0,0 0-19,-2 0 19,1 0 1,-1 0-1,0 0 0,0 0 0,1 0 0,-1 0 0,0 0 0,1 0 0,-1 0 0,1 0 0,-1 1 0,1-1 0,0 0 1,-1 0-1,1 1 0,0-1 0,-1 0 0,1 1 0,0-1 0,0 1 0,0-1 0,-1 1 0,1-1 0,0 1 0,0-1 1,0 1-1,0 0 0,0 0 0,0-1 0,0 1 0,0 0 0,0 0 0,0 0 0,0 0 0,0 0 0,0 0 0,0 0 1,0 1-1,0-1 0,0 0 0,-1 0 0,1 1 0,0-1 0,0 1 0,0-1 0,0 1 0,0-1 0,-1 1 1,1-1-1,0 1 0,0 0 0,-1-1 0,1 1 0,0 0 0,-1 0 0,1 0 0,-1-1 0,1 2-19,59 144 1673,-60-147-1659,0 1 0,1-1 0,-1 0 0,0 1 0,1-1 0,-1 0 0,0 1 0,1-1 0,-1 1 0,1-1 0,-1 1 0,1-1 0,-1 1 0,1-1 0,0 1 0,-1-1 0,1 1 0,-1-1 0,1 1 0,0 0 0,-1 0 0,1-1 0,0 1 0,-1 0 0,1 0 0,0 0 0,0 0 0,-1 0 0,1 0 0,0 0 0,0 0 1,-1 0-1,1 0 0,0 0 0,-1 0 0,1 0 0,0 1 0,0-1 0,-1 0 0,1 0 0,-1 1 0,1-1 0,0 1 0,-1-1 0,1 0 0,-1 1 0,1-1 0,-1 1 0,1-1 0,-1 1 0,1 0 0,-1-1 0,1 1 0,-1 0 0,0-1 0,1 1 0,-1 0 0,0-1 0,0 1 0,0 0 0,1-1 0,-1 1 0,0 0 0,0-1 0,0 1 0,0 0 1,0 0-1,0 0-14,16-59 328,-16 57-323,30-176 304,-30 176-309,0 0 1,0 0-1,0 0 1,0 0-1,0 0 0,0 0 1,0 0-1,0 0 1,0 0-1,0 0 0,1 0 1,-1 0-1,0 0 1,1 0-1,-1 0 0,1 0 1,-1 0-1,1 1 1,-1-1-1,1 0 0,0 0 1,-1 1-1,1-1 1,0 0-1,0 1 1,-1-1-1,1 0 0,0 1 1,0-1-1,0 1 1,0 0-1,0-1 0,0 1 1,0 0-1,0-1 1,0 1-1,0 0 0,0 0 1,0 0-1,0 0 1,0 0-1,0 0 0,0 0 1,0 0-1,0 0 1,0 1-1,28 36 38,31 79 104,-60-115-141,0 0 1,1-1-1,-1 1 1,1 0 0,-1 0-1,1 0 1,-1-1-1,1 1 1,0 0-1,0-1 1,-1 1 0,1 0-1,0-1 1,0 1-1,-1-1 1,1 1 0,0-1-1,0 0 1,0 1-1,0-1 1,0 0 0,0 0-1,0 0 1,-1 1-1,1-1 1,0 0-1,0 0 1,0 0 0,0 0-1,0-1 1,0 1-1,0 0 1,0 0 0,0 0-1,0-1 1,0 1-1,-1 0 1,1-1-1,0 1 1,0-1 0,0 1-1,-1-1 1,1 0-1,0 1 1,0-1 0,-1 0-1,1 1 1,-1-1-1,1 0 1,-1 0 0,1 0-1,-1 1 1,1-1-1,-1 0 1,0 0-1,1 0 1,-1 0-2,17-55 124,-11 9-1105,-6 29-285</inkml:trace>
  <inkml:trace contextRef="#ctx0" brushRef="#br0" timeOffset="-138850.074">2018 9098 17020,'1'13'1920,"1"2"929,5 1-3233,0-1-3569</inkml:trace>
  <inkml:trace contextRef="#ctx0" brushRef="#br0" timeOffset="-138493.633">2275 9190 21637,'-7'6'128,"1"1"1,1 0-1,-1 0 1,1 0 0,0 1-1,1-1 1,-1 1-1,1 0 1,1 1-1,0-1 1,0 1 0,1-1-1,0 1 1,0 0-1,1 0 1,0 0-1,1 4-128,0-12 8,-1-1-1,1 1 1,0-1-1,0 1 1,0 0-1,0-1 1,0 1-1,0-1 1,1 1-1,-1 0 1,0-1-1,0 1 1,0-1-1,1 1 1,-1-1-1,0 1 0,0-1 1,1 1-1,-1-1 1,0 1-1,1-1 1,-1 1-1,1-1 1,-1 1-1,1-1 1,-1 0-1,1 1 1,-1-1-1,1 0 1,-1 0-1,1 1 1,-1-1-1,1 0 1,-1 0-1,1 0 1,0 1-1,-1-1 0,1 0 1,-1 0-1,1 0 1,-1 0-1,1 0 1,0 0-1,-1 0 1,1-1-1,-1 1 1,1 0-1,0 0 1,-1 0-1,1 0 1,-1-1-1,1 1 1,-1 0-1,1-1 1,-1 1-1,1 0 0,-1-1 1,1 1-1,-1-1 1,0 1-1,1-1 1,-1 1-8,26-32 94,-13-3-31,-1 0 0,-2 0 0,-2-1 0,-1 0 0,-2-1 0,-1 0-63,4-23 38,-1 3-33,9 75-91,6 50 80,47 101 382,-69-166-353,1-1-1,0 0 1,0 0-1,0-1 1,0 1-1,0 0 1,0 0-1,1 0 1,-1-1-1,1 1 1,-1-1-1,1 1 1,-1-1-1,1 1 1,0-1-1,0 0 1,0 0-1,0 0 1,0 0-1,0 0 1,0 0-1,0-1 1,0 1-1,0-1 1,0 1-1,0-1 0,0 0 1,0 0-1,1 0 1,-1 0-1,0 0 1,0 0-1,0-1 1,0 1-1,0-1 1,1 0-23,3-4 50,-1 0 1,-1 0-1,1-1 0,-1 0 1,0 0-1,0 0 0,-1 0 1,0-1-1,0 1 1,0-1-1,-1 0 0,0 0 1,-1 0-1,1 0 0,-1 0 1,0 0-1,-1 0-50,5-22 85,-1 1 0,-2-1-1,0 0 1,-2 0 0,-2 0 0,0 0 0,-2 1-1,-1-1 1,-1 1 0,-2 0 0,0 0 0,-10-19-85,-13 3 16,23 49-23,7 125-8,2-102 19,1 0 0,1-1 0,2 0 0,1 1-1,1-2 1,1 1 0,2-1 0,9 19-4,-17-40-18,1-1-1,0 1 1,0-1-1,1 1 1,-1-1 0,1 0-1,0 0 1,0-1 0,0 1-1,1-1 1,-1 0-1,1 0 1,0 0 0,-1-1-1,1 1 1,0-1-1,1 0 1,-1-1 0,0 0-1,1 1 1,-1-1 0,0-1-1,6 1 19,15-1-1165</inkml:trace>
  <inkml:trace contextRef="#ctx0" brushRef="#br0" timeOffset="-137791.274">3060 9015 21469,'0'0'929,"0"7"798,1 4-1509,1 0 0,-1-1 0,2 1 1,0 0-1,0-1 0,1 0 0,0 0 0,0 0 0,1 0 0,1-1 0,3 6-218,-8-14 16,0 0 0,-1 0 0,1 0-1,0 0 1,0 0 0,0-1 0,-1 1-1,1 0 1,0 0 0,0 0 0,0-1-1,0 1 1,1-1 0,-1 1 0,0-1-1,0 1 1,0-1 0,0 0 0,1 1-1,-1-1 1,0 0 0,0 0 0,0 0-1,1 0 1,-1 0 0,0 0 0,0 0-1,1 0 1,-1-1 0,0 1 0,0 0 0,0-1-1,0 1 1,0-1 0,1 1 0,-1-1-1,0 0 1,0 1 0,0-1 0,0 0-1,-1 0 1,1 0 0,0 1 0,0-1-1,0 0 1,-1 0 0,1 0 0,0-1-1,-1 1 1,1 0 0,-1 0 0,1-1-16,27-62 170,-2-38-18,-26 101-152,0 0 0,0 0 0,0 1 0,0-1 0,0 0 0,0 0 0,0 0 0,0 1 0,0-1 0,1 0 0,-1 0 0,0 1 0,1-1 0,-1 0 0,1 0 1,-1 1-1,0-1 0,1 0 0,-1 1 0,1-1 0,0 1 0,-1-1 0,1 1 0,0-1 0,-1 1 0,1-1 0,0 1 0,-1-1 0,1 1 0,0 0 0,0-1 0,-1 1 0,1 0 0,0 0 0,0 0 0,0 0 0,-1 0 0,1 0 0,0 0 0,0 0 0,0 0 0,0 0 1,-1 0-1,1 0 0,0 0 0,0 1 0,-1-1 0,1 0 0,0 1 0,0-1 0,-1 0 0,1 1 0,0-1 0,-1 1 0,1-1 0,0 1 0,-1 0 0,1-1 0,-1 1 0,1-1 0,-1 1 0,1 0 0,-1-1 0,0 1 0,1 0 0,-1 0 0,0 0 0,1 0 0,26 52-9,-27-53 9,12 34 21,46 78 72,-58-111-90,1 0-1,-1 0 1,1 0 0,0 0 0,-1 0 0,1 0 0,0 0 0,0-1 0,0 1 0,0 0 0,0 0 0,0-1 0,0 1 0,0 0 0,0-1 0,0 1 0,0-1 0,0 1 0,0-1 0,0 0 0,0 1 0,1-1 0,-1 0-1,0 0 1,0 0 0,0 0 0,1 0 0,-1 0 0,0 0 0,0 0 0,0-1 0,0 1 0,1 0 0,-1-1 0,0 1 0,0-1 0,0 1 0,0-1 0,0 0 0,0 1 0,0-1 0,0 0 0,0 0 0,0 1-1,-1-1 1,1 0 0,0 0 0,0 0 0,0-1-3,23-58 150,-19 39-415,-1 0-1,-1 0 1,-1 0-1,-1-1 1,-1 1-1,0 0 0,-2-1 1,-3-18 265,4 38-2095,1 2-893</inkml:trace>
  <inkml:trace contextRef="#ctx0" brushRef="#br0" timeOffset="-136982.193">3472 8564 19500,'55'245'5537,"-21"-121"-3923,7 23-531,-41-145-1079,1 0 0,0 1 0,0-1 0,0 0 0,0 1 0,0-1 0,1 0 0,-1 0 0,1 0 0,-1 0 0,1 0 0,0 0 0,-1 0 0,1-1 0,0 1 0,0-1 0,0 1 0,1-1 0,-1 0 0,0 0 0,1 0-4,-6-42 33,-67-126-125,69 166 85,0 0 1,0 0-1,0 0 0,0-1 0,0 1 0,0 0 0,0 0 0,1-1 0,-1 1 0,0 0 1,1-1-1,-1 1 0,1-1 0,-1 1 0,1-1 0,0 1 0,-1-1 0,1 1 1,0-1-1,0 1 0,0-1 0,0 1 0,1-1 0,-1 1 0,0-1 0,1 1 0,-1-1 1,1 1-1,-1-1 0,1 1 0,0-1 0,-1 1 0,1 0 0,0 0 0,0-1 1,0 1-1,0 0 0,0 0 0,0 0 0,0 0 0,1 0 0,-1 0 0,0 0 1,0 1-1,1-1 0,-1 0 0,1 1 0,-1-1 0,0 1 0,2-1 7,57 31-112,-56-27 115,0 0 0,-1 0 0,1 0 0,0 0-1,1-1 1,-1 1 0,0-1 0,1 0 0,-1-1-1,1 1 1,0-1 0,-1 0 0,1 0 0,0 0 0,0-1-1,0 1 1,0-1 0,-1 0 0,1-1 0,0 1-1,0-1 1,0 0 0,-1 0 0,1-1 0,0 1 0,0-2-3,-1 1 11,-1-1 0,-1 1 1,1-1-1,0 0 0,-1 0 1,1 0-1,-1 0 0,0-1 1,0 1-1,0-1 0,0 1 1,-1-1-1,0 1 1,1-1-1,-1 0 0,0 0 1,-1 0-1,1 0 0,-1 0 1,0 1-1,0-1 0,0 0 1,0 0-1,-1 0 0,1 0 1,-1 0-1,0 0 1,0 1-1,-1-3-11,-2 6 28,2 8-30,1-1 1,-1 0-1,1 0 0,1 1 1,-1-1-1,1 1 1,0-1-1,1 0 0,0 1 1,0-1-1,0 0 1,1 0-1,0 1 0,1-1 1,2 4 1,-2 1 0,2 6 0,-4-8 0,1 1 0,1-1 0,0 0 0,0 0 0,1 0 1,0 0-1,1 0 0,0-1 0,1 0 0,-1 0 0,2-1 0,-1 1 0,1-1 0,5 4 0,-11-12 2,-1 1-1,1 0 0,0-1 0,0 1 1,0-1-1,-1 1 0,1-1 0,0 1 1,0-1-1,0 0 0,0 0 0,0 1 1,0-1-1,0 0 0,0 0 1,0 0-1,0 0 0,0 0 0,0 0 1,0 0-1,0 0 0,0 0 0,0 0 1,0-1-1,0 1 0,-1 0 1,1-1-1,0 1 0,0-1 0,0 1 1,0-1-1,0 1 0,-1-1 0,1 1 1,0-1-1,-1 0 0,1 0 0,0 1 1,-1-1-1,1 0 0,-1 0 1,1 0-1,-1 0 0,1 1 0,-1-1 1,0 0-1,1 0 0,-1 0 0,0 0 1,0 0-1,0 0 0,0 0 1,1 0-1,-1 0 0,-1 0 0,1-1-1,-1-58 97,-42-84 59,43 143-157,-1 1 0,1-1 0,-1 1 0,1 0 0,-1-1 0,1 0 0,-1 1-1,1-1 1,0 1 0,-1-1 0,1 1 0,0-1 0,-1 0 0,1 1 0,0-1 0,0 0-1,0 1 1,0-1 0,-1 0 0,1 1 0,0-1 0,0 0 0,0 0 0,1 1-1,-1-1 1,0 0 0,0 1 0,0-1 0,0 0 0,1 1 0,-1-1 0,0 0 0,0 1-1,1-1 1,-1 1 0,1-1 0,-1 1 0,0-1 0,1 0 0,-1 1 0,1 0 0,-1-1-1,1 1 1,0-1 0,-1 1 0,1 0 0,-1-1 0,1 1 0,0 0 0,-1-1 0,1 1-1,0 0 1,0 0 1,33 19-85,-16-7 100,-13-10-14,-1-1 0,0 0 1,0 1-1,1-2 0,-1 1 0,0 0 1,1-1-1,-1 0 0,1 0 0,-1 0 1,0-1-1,1 0 0,-1 1 0,0-2 1,1 1-1,-1 0 0,0-1 0,0 0 1,0 0-1,0 0 0,0 0 0,-1 0 1,1-1-1,-1 0 0,1 0 0,-1 0 0,0 0 1,0 0-1,0-1 0,0 0-1,4-5 11,0 0-1,0 0 1,-1-1-1,0 0 1,-1 0 0,0 0-1,-1-1 1,0 0-1,0 0 1,-1 0-1,0-3-10,-2 10 4,0 0 0,0 0 0,0 0 1,0 0-1,-1 0 0,0 0 0,0 0 0,0 0 0,0-1 0,-1 1 0,1 0 0,-1 0 0,0 0 0,0 0 0,-1 1 0,1-1 0,-1 0 0,0 0 0,0 1 0,0-1 0,0 1 0,-1 0 0,1-1 0,-1 1 0,0 0 0,0 1 1,0-1-1,0 0 0,-1 1 0,-1-2-4,3 5-1,-1 0 0,1-1 0,0 1 0,0 0 0,0 0 0,0 0 0,0 0-1,0 0 1,0 1 0,0-1 0,1 0 0,-1 1 0,0 0 0,1-1 0,-1 1 0,1 0 0,0 0 0,0-1 0,-1 1 0,1 0 0,0 1 0,1-1 0,-1 0 0,0 0 0,1 0 0,-1 0 0,1 1 0,-1-1 0,1 0 0,0 0 0,0 1 0,0-1 0,0 0 0,1 0 0,-1 1 0,1-1 0,-1 0 0,1 0 0,0 2 1,0 17 9,1 0 1,1 0 0,1 0-1,1 0 1,0-1-1,2 1 1,0-1 0,2-1-1,9 17-9,-16-31-34,1-1-1,0 0 0,0 0 0,0 0 0,1-1 0,-1 1 0,1-1 1,0 0-1,0 0 0,0 0 0,0 0 0,0-1 0,1 0 0,-1 1 1,1-2-1,0 1 0,-1 0 0,1-1 0,0 0 0,0 0 1,0-1-1,0 1 0,1-1 35,5-8-1176,2-12 123</inkml:trace>
  <inkml:trace contextRef="#ctx0" brushRef="#br0" timeOffset="-136654.894">4294 8656 13979,'-10'34'9515,"7"21"-8069,3-29-578,5 48 114,-4-73-975,-1 0-1,0 1 1,0-1 0,0 0-1,1 1 1,-1-1-1,0 0 1,1 0 0,-1 0-1,1 1 1,0-1 0,-1 0-1,1 0 1,0 0 0,0 0-1,0 0 1,-1 0-1,1 0 1,0 0 0,0 0-1,0-1 1,1 1 0,-1 0-1,0-1 1,0 1 0,0-1-1,0 1 1,1-1-1,-1 1 1,0-1 0,1 0-1,-1 0 1,0 1 0,0-1-1,1 0 1,-1 0 0,0-1-1,1 1 1,-1 0-1,0 0 1,1 0 0,-1-1-1,0 1 1,0-1 0,1 1-1,-1-1 1,0 0 0,0 1-1,0-1 1,0 0 0,0 0-1,1 0-6,7-5 12,-1 0-19,0-1 0,1 2 0,0-1 0,0 1 0,1 0-1,-1 1 1,1 0 0,0 1 0,0 0 0,1 1 0,-1 0-1,0 0 1,1 1 0,2 0 7,-10 2-9,-1 0 0,1 0-1,0 0 1,0 0 0,0 0 0,-1 0-1,1 1 1,0 0 0,-1-1 0,1 1-1,-1 0 1,0 0 0,0 0 0,0 1-1,0-1 1,0 0 0,0 1 0,-1-1-1,1 1 1,-1 0 0,1-1 0,-1 1-1,0 0 1,0 0 0,0 0 0,-1 0-1,1 0 1,-1 0 0,0 1 9,1 91 284,-2-83-173,-1-1-1,0 1 1,0-1-1,-1 0 1,-1 0-1,0 0 1,0 0-1,-1-1 0,0 1 1,-1-1-1,0 0 1,-1-1-1,-1 2-110,7-10-7,0 0-1,0 0 1,0 0-1,0 0 1,0 0-1,0 0 1,0 0-1,0-1 0,-1 1 1,1-1-1,0 1 1,-1-1-1,1 1 1,0-1-1,-1 1 1,1-1-1,0 0 0,-1 0 1,1 0-1,-1 0 1,1 0-1,0 0 1,-1 0-1,1 0 1,0-1-1,-1 1 0,1 0 1,0-1-1,-1 1 1,1-1-1,0 0 1,-1 1-1,1-1 1,0 0-1,0 0 0,0 0 1,0 0-1,0 0 1,0 0-1,0 0 1,0 0-1,0 0 1,1 0-1,-1 0 0,0-1 1,1 1-1,-1 0 1,0-2 7,-17-65-2341,17 25 789,1-11-127</inkml:trace>
  <inkml:trace contextRef="#ctx0" brushRef="#br0" timeOffset="-136328.335">4459 8523 13571,'24'16'7203,"0"30"-5118,-20-36-1666,17 41 642,-7-12-631,2-1 0,1-1 1,2-1-1,1 0 1,2-1-1,1-2 1,2 0-1,21 20-430,1-8 72,-45-44-51,-23-14-21,-8-10 6,2-1-1,0-1 1,2-1 0,1-2-1,-20-28-5,42 52 7,0 3-5,1 0-1,0 0 1,-1 0-1,1 0 0,0 0 1,0-1-1,0 1 1,0 0-1,0-1 0,0 1 1,0-1-1,1 1 0,-1-1 1,0 1-1,1-1 1,-1 1-1,1-1 0,0 0 1,-1 1-1,1-1 1,0 0-1,0 1 0,0-1 1,0 0-1,0 1 1,1-1-1,-1 0 0,0 1 1,1-1-1,-1 1 1,1-1-1,0 1 0,-1-1 1,1 1-1,0-1 0,0 1 1,0-1-1,0 1 1,1-1-2,154-55-1125,-112 38 1051</inkml:trace>
  <inkml:trace contextRef="#ctx0" brushRef="#br0" timeOffset="-135128.031">5152 8616 12523,'4'47'7702,"6"0"-3871,40 87-2630,-31-90 170,-10-20-1039,-7-17-256,1 1 0,-1 0 1,1-1-1,1 0 0,-1 0 0,1 0 1,0 0-1,1 0 0,0-1 1,0 0-1,0 0 0,1 0 0,3 3-76,-7-10 8,-1 1 0,1-1 0,-1 1 0,0-1 1,1 0-1,-1 0 0,0 1 0,0-1 0,0 0 0,1 0 0,-1 0 0,0 0 0,0 0 0,-1-1 0,1 1 0,0 0 0,0 0 0,0-1 0,-1 1 0,1 0 0,-1-1 0,1 1 0,-1 0 0,1-1 0,-1 1 0,0-1 0,0 1 0,0-1 1,0 1-1,0-1 0,0 1 0,0-1 0,0 1 0,-1 0 0,1-1 0,0 1 0,-1-1 0,1 1 0,-1 0 0,0-1 0,1 1 0,-1 0 0,-1-2-8,2 2 12,-4-20 28,-1 1 0,-1 0 0,-1 1 0,0 0 0,-1 0 0,-2 0 0,0 1 0,0 1 0,-13-15-40,17 22-4,5 8-30,11 7-78,10 12 52,-18-14 24,0-1 0,0 1 0,1-1 0,0 1 0,-1-1 0,1 0 0,0 0 0,0-1 0,0 1 0,0 0 0,0-1 0,0 0 0,0 0-1,1 0 1,-1 0 0,0 0 0,1-1 0,-1 1 0,1-1 0,-1 0 0,0 0 0,1 0 0,0 0 36,11-6-457,0 0 0,0-1-1,-1 0 1,0-1 0,0-1 0,-1 0 0,0-1-1,-1 0 1,0-1 0,0-1 0,-1 0 0,-1 0 0,0-1-1,-1 0 1,0-1 0,3-6 457,-13 20 40,1 0 1,0 0-1,0 0 0,-1 0 0,1 0 1,0 0-1,-1 0 0,1-1 1,0 1-1,-1 0 0,1 0 1,0 0-1,-1 0 0,1 0 0,0 0 1,-1-1-1,1 1 0,0 0 1,0 0-1,-1 0 0,1-1 1,0 1-1,0 0 0,-1 0 0,1-1 1,0 1-1,0 0 0,0 0 1,0-1-1,-1 1 0,1 0 1,0-1-1,0 1 0,0 0 0,0-1 1,0 1-1,0-1-40,-8 13 245,1-1-1,1 1 1,0 0-1,0 0 1,1 0-1,1 1 1,0 0-1,1 0 1,0 0-1,1 0 1,0 0-1,1 1 1,1-1-1,1 11-244,-2-9 203,1 0-1,0-1 0,1 1 0,1-1 1,0 1-1,1-1 0,0 1 1,1-1-1,2 3-202,-5-16 8,0 1 1,0-1-1,0 1 1,0-1-1,1 0 0,-1 1 1,0-1-1,0 0 1,1 0-1,-1 0 1,1 0-1,-1 0 0,1 0 1,0 0-1,-1-1 1,1 1-1,0 0 1,-1-1-1,1 1 0,0-1 1,0 0-1,-1 0 1,1 0-1,0 0 1,0 0-1,-1 0 0,1 0 1,0 0-1,0-1 1,0 1-1,-1-1 1,1 1-1,0-1 0,-1 0 1,1 1-1,-1-1 1,1 0-1,-1 0 1,1 0-1,-1 0 0,1-1 1,-1 1-1,0 0 1,0 0-1,0-1 1,0 1-1,0-1 0,0 1 1,0-1-1,0 0 1,0 1-1,-1-1 1,1 0-1,-1 1 1,1-1-1,-1 0 0,0 0 1,1 1-1,-1-2-8,13-29 31,-1-1-1,-2 0 1,-1-1-1,-1 0 1,-2-1-1,-1 1 1,-2-1-1,-2 0 1,-2-29-31,6 74-272,14 66 36,-14-50 256,2-1-1,0 0 1,1 0-1,2 0 1,1-1-1,8 13-19,-19-35 6,1 0-1,0 0 0,0 0 1,0 0-1,0 0 1,1-1-1,-1 1 1,0 0-1,1-1 1,-1 1-1,1-1 0,0 1 1,-1-1-1,1 0 1,0 0-1,0 0 1,0 0-1,0 0 0,0 0 1,0 0-1,0-1 1,0 1-1,0-1 1,0 1-1,0-1 0,1 0 1,-1 0-1,0 0 1,0 0-1,0 0 1,0 0-1,1-1 0,-1 1 1,0-1-1,0 0 1,0 1-1,0-1 1,0 0-1,0 0 1,0 0-1,-1 0 0,1-1 1,0 1-1,-1 0 1,1-1-1,0 1 1,-1-1-1,0 0 0,1 1 1,-1-1-1,0 0 1,0 0-1,0 0 1,0 0-6,10-20 17,0 0 1,-2 0-1,0-1 1,-2-1-1,0 1 1,-2-1 0,0 0-1,-2-1 1,-1 1-1,-1 0 1,-1-9-18,-17-183-176,13 220-475,6 29 574,1-1 0,2 0 0,2-1 0,0 1 0,6 9 77,-8-24 8,1 13 89,2-1 0,1 0 0,1-1 0,1 0 0,2-1 0,1 0 0,1-1 0,1 0 0,1-1 0,2-1 0,0-1 0,11 10-97,6-1 33,-34-30-15,-2-2-1,-3 0-72,-60-36-1310,49 24 985,-217-185-1906,232 179 5079,45 4-2757,-36 12 201,146-30-291,-105 28-620</inkml:trace>
  <inkml:trace contextRef="#ctx0" brushRef="#br0" timeOffset="-133617.98">4719 13197 11450,'-39'21'4613,"-10"25"-2005,13-10-991,23-25-1519,1 1-1,0 1 0,1 0 1,1 1-1,0 0 0,1 1 1,0 0-1,1 0 1,1 1-1,0 0 0,1 0 1,1 0-1,1 1 0,0 0 1,1 0-1,1 0 0,0 0 1,2 0-1,0 11-97,-2 14 54,2-1 0,2 1 0,1-1 0,2 0 0,2 0 0,2-1 0,1 0 0,3 0 0,0-1 0,3-1 0,1 0 0,2-1 0,4 2-54,-13-26 1,0 0 1,1 0-1,1-1 0,0 0 1,1-1-1,0-1 1,1 0-1,0 0 1,0-2-1,7 3-1,-13-7 2,-1 0-1,1-1 0,-1-1 1,1 1-1,0-1 0,0-1 1,0 1-1,0-1 0,1-1 1,-1 1-1,0-1 0,0-1 1,0 0-1,0 0 0,0 0 1,0-1-1,0 0 0,0-1 1,0 0-1,-1 0 0,0-1 1,3-1-2,7-7 16,0 0 0,-1-2 0,-1 1 0,0-2 0,-1 0 1,-1-1-1,0 0 0,-1-1 0,-1 0 0,-1-1 1,0 0-1,-1-1 0,-1 0 0,-1 0 0,3-15-16,4-21 38,-2-1 1,-2-1-1,-3 1 0,-3-1 0,-2-6-38,2-68 163,-5-1 1,-19-122-164,-4 161 60,24 93-64,-1-1 1,1 0 0,-1 0 0,1 0-1,-1 1 1,1-1 0,-1 0 0,1 1-1,-1-1 1,0 0 0,1 1-1,-1-1 1,0 1 0,0-1 0,1 1-1,-1-1 1,0 1 0,0 0 0,0-1-1,0 1 1,1 0 0,-1 0 0,0-1-1,0 1 1,0 0 0,0 0-1,0 0 1,0 0 0,0 0 0,0 0-1,0 1 1,1-1 0,-1 0 0,0 0-1,0 1 1,0-1 0,0 0-1,0 1 1,1-1 0,-1 1 0,0-1-1,0 1 1,1-1 0,-1 1 0,0 0-1,1-1 1,-1 1 0,1 0 0,-1-1-1,1 1 1,-1 0 0,1 0 3,-31 45-258,29-41 211,-20 36-509,-1 1-8</inkml:trace>
  <inkml:trace contextRef="#ctx0" brushRef="#br0" timeOffset="-131483.702">5688 12158 16684,'0'0'1255,"0"0"-209,7-6 615,7-10-1418,-2 0 0,0-1 0,-1-1 0,-1 0 0,0 0 0,-1-1 1,4-15-244,11-19 262,267-449 72,-250 429-325,3 2 1,3 2 0,36-39-10,-20 33 0,-6 5-3,3 2 0,4 2 1,56-43 2,-65 66-21,2 3-1,1 2 1,2 3 0,2 3-1,1 2 1,57-18 21,-73 33-21,19-5 24,-2-3-1,-1-3 1,-1-2-1,-1-3 1,46-32-3,-27 0 38,-3-4 0,66-74-38,-69 67 28,-3 2-2,-26 25 8,1 1 1,3 3-1,51-35-34,-72 61-92,-2 8-425</inkml:trace>
  <inkml:trace contextRef="#ctx0" brushRef="#br0" timeOffset="-130455.217">8761 9078 22565,'0'3'504,"41"112"487,55 236-507,-82-330-441,-6-37-271,-23-37-1189,-1 21 240</inkml:trace>
  <inkml:trace contextRef="#ctx0" brushRef="#br0" timeOffset="-130206.614">8446 9095 18404,'0'0'1928,"0"0"873,0 0-1745,1-1-248,22-23-104,-1 4-159,6-5-49,7-10-184,4-3-112,5-1-128,-3 2-48,1 10 8,-4 5 32,-7 13-1024,-6 9-521</inkml:trace>
  <inkml:trace contextRef="#ctx0" brushRef="#br0" timeOffset="-129658.073">8616 9438 20508,'0'0'1313,"0"0"303,2 0-320,26 10-424,-5-10-151,3-11-129,0-10-80,14-11-232,-7-4-88,8-4-152,0 4-24,-12 4 16,-4 5 48,-9 8-552,-1 6-800</inkml:trace>
  <inkml:trace contextRef="#ctx0" brushRef="#br0" timeOffset="-128810.72">9199 9110 19780,'0'0'1721,"0"0"359,0 1-1424,-5 28-208,13-5-256,-2 4-128,5 4-40,4 1 8,-2 2 8,3 0 0,3-4-24,-3-3 0,0-6 16,-1-6-8,-9-8-360,-6-8-576</inkml:trace>
  <inkml:trace contextRef="#ctx0" brushRef="#br0" timeOffset="-128640.435">9215 8889 21469,'0'0'1304,"0"2"960,-6 30-1744,12-7-263,-5 1-145,8 2-32,-5-11-40,2-4 24,5-13-416,-6-4-417,6-6-1831</inkml:trace>
  <inkml:trace contextRef="#ctx0" brushRef="#br0" timeOffset="-128187.336">9559 9015 23229,'0'0'995,"-5"5"920,-2 1-1840,1 1 0,0 0 0,0 0 0,1 0 0,-1 1 0,2 0 0,-1 0 0,1 0 0,1 0 0,-1 1 0,1 1-75,-1-3 6,1 0 0,1 0-1,-1 0 1,1 0 0,0 0 0,1 0-1,0 1 1,0-1 0,0 0-1,1 1 1,0-1 0,1 0-1,0 1 1,0-1 0,0 0-1,1 1 1,0-1 0,0 0-1,1 0 1,0-1 0,0 1-1,1 0 1,0-1-6,-1-4-3,1 0 0,0-1 0,0 1 0,0-1 0,0 0 0,0 0 0,0 0 0,0-1 1,0 1-1,0-1 0,1 0 0,-1 0 0,0-1 0,0 1 0,0-1 0,0 0 0,0 0 0,0 0 0,0-1 0,1 0 3,36-6 27,-38 8-21,1-1-1,-1 1 1,1-1-1,-1 1 1,1 0-1,-1 0 1,1 1-1,-1-1 1,0 1-1,1-1 1,-1 1-1,1 0 1,-1 1-1,0-1 1,0 0-1,0 1 1,0 0-1,0-1 1,0 1-1,0 1 1,-1-1-1,1 0 1,-1 1-1,1-1 1,-1 1-1,0 0 1,0-1-1,0 1 1,0 0 0,-1 0-1,1 1 1,-1-1-1,0 0 1,0 0-1,0 1 1,0-1-1,0 1 1,-1-1-1,0 0 1,1 1-1,-1-1 1,-1 1-1,1-1 1,0 1-1,-1-1 1,0 1-1,0-1 1,0 0-1,0 1 1,0-1-1,-1 0 1,1 0-6,-6 7 68,0-1 0,0-1 1,-1 1-1,0-2 0,-1 1 1,1-1-1,-1 0 0,-1 0 1,1-1-1,-1-1 0,0 0 0,-1 0 1,1-1-1,-7 2-68,-3-16-3946,20-1-1458</inkml:trace>
  <inkml:trace contextRef="#ctx0" brushRef="#br0" timeOffset="-127800.576">9685 8799 22781,'0'0'1261,"0"4"44,9 83-151,-1 6-321,4 0 0,22 82-833,-32-166 30,0 0 1,1 1-1,0-1 0,0 0 0,1-1 0,0 1 0,1-1 0,0 1 1,0-1-1,0-1 0,1 1 0,1-1 0,-1 0 0,1 0 0,4 2-30,-10-8 3,0-1-1,0 1 0,0-1 0,0 1 0,0-1 0,0 1 0,0-1 0,1 0 0,-1 0 1,0 0-1,0 1 0,0-1 0,0 0 0,0-1 0,1 1 0,-1 0 0,0 0 0,0 0 1,0-1-1,0 1 0,0 0 0,0-1 0,0 1 0,0-1 0,0 1 0,0-1 0,0 0 1,0 0-1,0 1 0,0-1 0,0 0 0,0 0 0,-1 0 0,1 0 0,0 0 0,-1 0 0,1 0 1,-1 0-1,1 0 0,-1 0 0,1 0 0,-1 0 0,0 0 0,1-1-2,13-60 53,-12 48-39,33-110 95,-34 123-114,0 0 1,1 1-1,-1-1 1,0 1-1,1-1 1,-1 1-1,0 0 1,1-1-1,-1 1 1,0 0-1,1 0 1,-1 0-1,1 0 1,-1 0-1,0 0 1,1 1-1,-1-1 1,1 0 0,-1 1-1,0-1 1,1 1-1,-1-1 1,0 1-1,0 0 1,1-1-1,-1 1 1,0 0-1,0 0 1,0 0-1,0 0 1,0 0-1,0 0 1,0 0-1,0 0 1,-1 0-1,1 1 1,0-1 0,-1 0-1,1 0 1,-1 1-1,1-1 1,-1 0-1,0 1 1,1-1-1,-1 1 1,0 0 4,1 0-3,9 18-5,-1 0 0,-1 0-1,-1 1 1,0 1-1,-2-1 1,-1 1-1,2 13 9,3 15 30,-2-28-2041,-7-22 113</inkml:trace>
  <inkml:trace contextRef="#ctx0" brushRef="#br0" timeOffset="-127222.275">10168 9148 21789,'1'2'86,"0"1"0,0 0 0,0-1 0,0 1 0,0-1 0,1 1 0,-1-1 0,1 1 0,-1-1 0,1 0 0,0 0 0,0 0 0,0 0 0,0 0 0,0-1 0,1 1 0,-1 0 0,0-1 0,1 0 0,-1 0 0,1 1 0,0-2 0,-1 1 0,1 0 0,0 0 0,0-1 0,-1 1 0,1-1 0,0 0 0,0 0 0,-1 0 0,1 0 0,0-1 0,0 1 0,0-1 0,-1 1 0,1-1 0,0 0 0,-1 0 0,1 0 0,-1-1 0,2 0-86,2-5 73,-1 0 0,-1-1 0,1 1 0,-1-1 0,0 0-1,-1 0 1,0 0 0,-1 0 0,1-1 0,-1 1 0,-1-1-1,0 1 1,0-1 0,-1 0 0,0 0 0,0 1 0,-1-1-1,0 0 1,0 1 0,-1-1 0,-1 1 0,1 0-1,-4-6-72,7 14 4,-1 1 0,0 0-1,1 0 1,-1 0 0,0 0-1,0 0 1,0 0-1,0 0 1,0 0 0,0 0-1,0 0 1,-1 0-1,1 0 1,0 0 0,0 0-1,-1 0 1,1 0 0,-1 0-1,1-1 1,-1 1-1,1 0 1,-1 0 0,1 0-1,-1-1 1,0 1-1,1 0 1,-1-1 0,0 1-1,0 0 1,1-1 0,-1 1-1,0-1 1,0 1-1,0-1 1,0 0 0,0 1-1,0-1 1,0 0-1,0 0 1,0 0 0,1 1-1,-1-1 1,0 0 0,0 0-1,0 0 1,0 0-1,0-1 1,0 1 0,0 0-1,0 0 1,0-1-1,0 1 1,0 0 0,0-1-1,0 1 1,1-1 0,-1 1-1,0-1 1,0 1-1,0-1 1,1 0 0,-1 1-1,0-1 1,1 0-1,-1 0 1,1 0 0,-1 1-1,1-1 1,-1-1-4,-2 23 10,1 0 0,1 0 0,1 0 0,1 1 1,0-1-1,2 0 0,1 0 0,0-1 0,1 1 0,5 8-10,-11-28 2,1 1-1,1 0 1,-1-1-1,0 1 1,0 0-1,1-1 1,-1 1 0,1-1-1,-1 1 1,1 0-1,0-1 1,-1 1-1,1-1 1,0 0-1,0 1 1,0-1-1,0 0 1,1 1-1,-1-1 1,0 0 0,0 0-1,1 0 1,-1 0-1,1 0 1,-1 0-1,0-1 1,1 1-1,0 0 1,-1-1-1,1 1 1,-1-1 0,1 0-1,0 1 1,-1-1-1,1 0 1,0 0-1,-1 0 1,1 0-1,0 0 1,-1 0-1,1-1 1,0 1-1,-1-1 1,1 1 0,0-1-1,-1 1 1,1-1-1,-1 0 1,1 0-1,-1 0 1,0 0-1,1 0 1,-1 0-1,0 0 1,0 0-1,0 0 1,1-1 0,-1 1-2,25-36 66,-23 31-62,0 0-1,0 0 0,1 0 1,0 1-1,0 0 1,1-1-1,0 1 0,-1 1 1,2-1-1,-1 1 1,0 0-1,1 0 0,0 0 1,0 1-1,0 0 1,0 0-1,0 1 1,4-2-4,-5 6-3,0-1 1,0 1-1,0 0 1,-1 1-1,1-1 1,0 1-1,-1 0 1,0 0-1,0 0 1,0 0-1,0 1 1,0-1-1,-1 1 1,1 0-1,-1 1 1,0-1-1,0 0 1,-1 1-1,1 0 1,-1-1-1,0 1 1,0 0-1,-1 0 1,1 1 2,22 52 89,-24-58-83,0 0 0,-1-1 0,1 1 0,0 0 0,0-1 0,0 1 1,0 0-1,0-1 0,0 1 0,0 0 0,0 0 0,0-1 0,0 1 0,0 0 0,0-1 0,0 1 0,0 0 0,0-1 1,1 1-1,-1 0 0,0 0 0,0-1 0,0 1 0,0 0 0,0 0 0,1-1 0,-1 1 0,0 0 0,0 0 0,1-1 1,-1 1-1,0 0 0,0 0 0,1 0 0,-1 0 0,0-1 0,0 1 0,1 0 0,-1 0 0,0 0 0,1 0 1,-1 0-1,0 0 0,0 0 0,1 0 0,-1 0 0,0 0 0,1 0 0,-1 0 0,0 0 0,1 0 0,-1 0 0,0 0 1,0 0-1,1 0-6,-90-246 818,88 244-843,13 14-55,-9-8 39,1-1-1,-1 0 1,1 0 0,0 0-1,0 0 1,0-1 0,0 1-1,0-1 1,0 0 0,1 0-1,-1-1 1,1 1 0,-1-1-1,1 0 1,0 0 0,-1-1-1,1 1 1,0-1 0,0 0-1,-1 0 1,1-1 0,0 1-1,0-1 1,-1 0 0,1 0-1,-1-1 1,1 0 0,-1 1-1,4-3 42,34-19-1517</inkml:trace>
  <inkml:trace contextRef="#ctx0" brushRef="#br0" timeOffset="-126474.993">10917 9235 24117,'0'6'856,"0"-1"105,3-1-281,7-4-288,5-4-168,5-8-128,2-4-8,6-6-96,0-3-536,8-4 864</inkml:trace>
  <inkml:trace contextRef="#ctx0" brushRef="#br0" timeOffset="-125931.845">11510 9103 24213,'0'0'1003,"0"0"19,0 0-342,2-5-211,12-15-425,-2-2 1,-1 1-1,-1-1 0,0-1 1,-2 0-1,-1 0 0,0-1 0,-2 1 1,-1-2-1,0-3-44,-4 27 1,1-1 0,-1 0 0,1 1 0,-1-1 0,1 0 1,-1 1-1,0-1 0,0 0 0,0 1 0,0-1 0,0 0 0,0 1 0,-1-1 0,1 0 0,0 1 0,-1-1 1,0 0-1,1 1 0,-1-1 0,0 1 0,0-1 0,1 1 0,-1-1 0,0 1 0,-1 0 0,1-1 0,0 1 1,0 0-1,0 0 0,-1 0 0,1 0 0,-1 0 0,1 0 0,-1 0 0,1 1 0,-1-1 0,1 0 1,-1 1-1,0-1 0,1 1 0,-1 0 0,0 0 0,1-1 0,-1 1 0,0 0 0,1 0 0,-1 1 0,0-1 1,1 0-1,-2 1-1,-8 7 11,1 2 1,-1-1-1,2 2 1,-1-1 0,2 1-1,-1 1 1,2-1 0,-1 1-1,2 1 1,-1-1-1,2 1 1,0 0 0,0 1-1,1 0-11,-7 20 23,2 1-1,1 0 1,2 0-1,2 0 1,1 1-1,1 0 1,2-1-1,2 11-22,14 26 40,-15-71-40,-1 1 0,0-1 0,1 0 0,-1 0 0,1 0 0,-1 0 0,1 0 0,0 0 0,-1 0 0,1 0 0,0 0 0,0 0 0,0 0 0,0 0 0,0 0 0,0-1 0,0 1 0,0 0-1,0-1 1,0 1 0,0-1 0,0 1 0,0-1 0,0 1 0,1-1 0,-1 0 0,0 0 0,0 1 0,1-1 0,-1 0 0,0 0 0,0 0 0,0 0 0,1-1 0,-1 1 0,0 0 0,0 0 0,0-1 0,1 1-1,-1-1 1,0 1 0,0-1 0,0 0 0,0 1 0,0-1 0,0 0 0,0 0 0,0 1 0,0-1 0,0 0 0,-1 0 0,1 0 0,0 0 0,0 0 0,-1 0 0,1-1 0,90-150-1838,-67 112 344</inkml:trace>
  <inkml:trace contextRef="#ctx0" brushRef="#br0" timeOffset="-125463.202">11905 8746 17116,'-37'94'4457,"18"-39"-3707,9-32-320,0 0-1,2 0 1,0 1-1,2 0 1,1 1-1,1-1 0,1 1 1,1 0-1,1 0 1,1 0-1,1 1-429,-1-25 4,-1 0-1,1 1 1,0-1-1,-1 0 0,1 1 1,0-1-1,0 0 1,0 1-1,0-1 1,0 0-1,0 1 1,0-1-1,1 0 1,-1 1-1,0-1 1,1 0-1,-1 0 1,1 1-1,-1-1 1,1 0-1,0 0 1,0 0-1,-1 0 0,1 1 1,0-1-1,0 0 1,0-1-1,0 1 1,0 0-1,0 0 1,0 0-1,0-1 1,1 1-1,-1 0 1,0-1-1,0 1 1,1-1-1,-1 1 1,0-1-1,1 0 0,-1 0 1,0 0-1,1 1 1,-1-1-1,0 0 1,1-1-1,-1 1 1,0 0-1,1 0 1,-1-1-1,0 1 1,1 0-1,-1-1 1,0 1-1,0-1 1,1 0-1,-1 1 1,0-1-5,16-22 24,-1 1 0,-1-2-1,-1 0 1,-1-1-1,-1 0 1,-2-1-1,0 0 1,2-14-23,-2 8 28,0-1 0,-2 0 0,-2 0 0,-1-1 0,-1 0 0,-2 0-28,0 21 37,1 31-32,11 327 227,-1 32 559,-1-246-1012,-1-163-1462,-7-2 329,-1-4 323</inkml:trace>
  <inkml:trace contextRef="#ctx0" brushRef="#br0" timeOffset="-125107.908">12289 8570 19860,'-14'48'610,"2"1"0,2 0-1,2 1 1,3 0 0,1 0-1,3 1 1,4 29-610,-3-68 181,0-4-72,-1 0 0,1 0 0,1 0 0,0-1 0,0 1 0,0 0-1,1 0 1,0-1 0,0 0 0,1 1 0,0-1 0,1 0 0,-1 0 0,1 0 0,3 2-109,-6-8 14,1 0-1,0-1 1,0 1 0,0-1-1,0 0 1,0 0 0,0 1-1,0-1 1,0 0 0,-1-1 0,1 1-1,0 0 1,0 0 0,0-1-1,0 1 1,0-1 0,0 0-1,-1 1 1,1-1 0,0 0-1,-1 0 1,1 0 0,0 0 0,-1-1-1,1 1 1,-1 0 0,0-1-1,1 1 1,-1-1 0,0 1-1,0-1 1,0 1 0,0-1-1,0 0 1,0 0 0,-1 0 0,1 1-1,0-1 1,-1 0 0,0 0-1,1-2-13,17-34 82,-2-1-1,-1 0 0,-2-2 1,-2 1-1,-2-2 0,-1 1 1,-3-1-1,-1-3-81,-4-19 71,0 60-62,1 6-21,73 359 351,-46-325-272,-15-45-1480,-5-13-134</inkml:trace>
  <inkml:trace contextRef="#ctx0" brushRef="#br0" timeOffset="-124235.405">12719 8654 12315,'0'0'4991,"0"0"276,-7 3-3067,2 0-2153,1-1 0,-1 1-1,1 0 1,0 1 0,0-1-1,0 1 1,0 0 0,1-1-1,0 2 1,0-1 0,0 0-1,0 1 1,0-1 0,1 1-1,0 0 1,0 0 0,0 0-1,1 0 1,-1 0 0,1 2-47,-4 28 197,2-1 1,2 0 0,0 1-1,3-1 1,1 1-1,3 12-197,-6-46 7,0 1 0,-1 0 0,1 0 0,0 0 0,0-1 0,0 1 0,1 0 0,-1 0 0,0 0 0,1-1 0,-1 1 0,1 0 0,-1 0 0,1-1-1,0 1 1,0-1 0,0 1 0,0-1 0,0 1 0,0-1 0,0 1 0,1-1 0,-1 0 0,0 0 0,1 1 0,-1-1 0,1 0 0,-1 0 0,1-1-1,-1 1 1,1 0 0,0 0 0,0-1 0,-1 1 0,1-1 0,0 0 0,0 1 0,-1-1 0,1 0 0,1 0-7,5-8 10,-1-1 0,0 0 0,0 0 1,-1-1-1,0 0 0,-1 0 0,0 0 1,-1-1-1,0 0 0,0 0 0,0-6-10,5-8 12,6-21-76,-1-1 0,-2 1 0,-3-2 0,-2 0 0,-1 0 0,-2-42 64,2 96-690,31 218 285,-8-104 746,-29-118-328,0 0 0,0 0 0,1 0-1,-1-1 1,0 1 0,1 0 0,0 0 0,-1-1-1,1 1 1,0 0 0,0-1 0,0 1 0,0-1-1,0 1 1,0-1 0,0 0 0,1 1 0,-1-1-1,0 0 1,1 0 0,-1 0 0,1 0 0,-1 0 0,1 0-1,0 0 1,-1-1 0,1 1 0,0-1 0,-1 1-1,1-1 1,0 1 0,0-1 0,0 0 0,-1 0-1,1 0 1,0 0 0,0 0 0,0 0 0,-1-1-1,1 1 1,0-1 0,0 1 0,-1-1 0,1 1-1,0-1 1,-1 0 0,1 0 0,-1 0 0,1 0-1,-1 0 1,1 0 0,-1 0 0,0-1 0,1 1-1,-1-1-12,13-17 49,-1-1 0,-1-1 0,-1 1-1,-1-2 1,-1 1 0,-1-1 0,0-1-1,-2 0 1,-1 0 0,-1 0 0,1-14-49,-1 11-18,-2 1 0,-1-1 0,-1 1 0,-1-1 0,-1 1 0,-1-1 0,-2 1 0,0 0 0,-2 0 0,0 1 0,-2 0 0,-1 0 0,-6-10 18,-2 8-411,18 25 398,0 1-1,-1 0 0,1 0 0,-1 0 1,1 0-1,-1 0 0,1 0 0,-1 0 1,1 0-1,-1 0 0,1 1 0,-1-1 1,1 0-1,-1 0 0,1 0 1,-1 0-1,1 1 0,-1-1 0,1 0 1,0 1-1,-1-1 0,1 0 0,-1 1 1,1-1-1,0 0 0,-1 1 0,1-1 1,0 0-1,0 1 0,-1-1 0,1 1 1,0-1-1,0 1 0,0-1 0,0 1 1,-1-1-1,1 1 0,0-1 0,0 1 1,0-1-1,0 1 0,0-1 0,0 1 1,0-1-1,0 1 0,0-1 1,1 1-1,-1-1 0,0 1 0,0-1 1,0 0-1,0 1 0,1-1 0,-1 1 1,0-1-1,1 1 0,-1-1 14,0 1-21,-1 67 17,3 1-1,3-1 1,10 41 4,-15-98 58,1 0-1,1 1 1,0-1 0,1 0-1,0 0 1,0 0 0,1 0 0,1-1-1,-1 0 1,2 1 0,0-2-1,0 1 1,0-1 0,1 0 0,1 0-1,-1-1 1,2 0 0,-1 0-1,1-1 1,0 0 0,0 0-1,8 2-57,-17-8 6,1-1-1,0 1 0,0-1 0,0 0 0,0 0 1,0 0-1,0 0 0,0 1 0,0-1 0,0-1 1,0 1-1,0 0 0,0 0 0,0 0 0,0 0 1,0-1-1,0 1 0,0 0 0,0-1 0,0 1 0,0-1 1,0 1-1,-1-1 0,1 1 0,0-1 0,0 0 1,-1 1-1,1-1 0,0 0 0,-1 0 0,1 0 1,0 1-1,-1-1 0,0 0 0,1 0 0,-1 0 0,1 0 1,-1 0-1,0 0 0,0 0 0,1 0 0,-1 0 1,0 0-1,0 0 0,0 0 0,0 0 0,0 0 1,0 0-1,0 0 0,-1 0-5,-9-54 118,-72-70-94,128 215-460,-45-87 443,1 0 1,-1 0-1,1 0 0,0 0 1,-1 0-1,1 0 1,1-1-1,-1 1 0,0-1 1,1 0-1,-1 0 1,1 0-1,0 0 0,-1 0 1,1 0-1,0 0 1,0-1-1,0 0 0,0 0 1,1 0-1,-1 0 1,0 0-1,0 0 0,1-1 1,-1 0-1,0 1 1,1-1-1,-1 0 0,0-1 1,1 1-1,0-1-7,9-7 14,-1-2 0,-1 1-1,1-1 1,-2-1 0,1 0-1,-2-1 1,1 0 0,-1 0-1,-1-1 1,0 0 0,-1 0-1,-1-1 1,0 0 0,-1 0-1,0 0 1,1-8-14,9-35-67,-14 53-78,0 7-73,20 153-64,-19-140 361,0 1 0,2-1 0,0 0 0,0 0 0,2 0-1,0-1 1,0 0 0,2 0 0,-1 0 0,4 1-79,-11-15 7,1 0-1,-1 0 0,1 1 1,0-1-1,0-1 1,0 1-1,-1 0 1,1 0-1,0 0 0,0 0 1,0-1-1,0 1 1,0 0-1,1-1 0,-1 1 1,0-1-1,0 1 1,0-1-1,0 0 0,1 1 1,-1-1-1,0 0 1,0 0-1,1 0 1,-1 0-1,0 0 0,0 0 1,1 0-1,-1 0 1,0-1-1,0 1 0,0 0 1,1-1-1,-1 1 1,0-1-1,0 1 0,0-1 1,0 0-1,0 1 1,0-1-1,0 0 0,0 0 1,0 0-1,0 1 1,-1-1-1,1 0 1,0 0-1,0 0 0,-1-1 1,1 1-1,-1 0 1,1 0-1,-1 0 0,1 0 1,-1 0-1,0-1-6,19-69-716,-17 21-544</inkml:trace>
  <inkml:trace contextRef="#ctx0" brushRef="#br0" timeOffset="-123951.577">13397 8336 14555,'0'23'4377,"2"1"776,5-8-4473,3-4-224,1-11-680,0-2-480,1-8-152</inkml:trace>
  <inkml:trace contextRef="#ctx0" brushRef="#br0" timeOffset="-123673.98">13751 8362 20740,'-8'54'1382,"-2"-1"0,-3 0 0,-2-1 0,-4 6-1382,18-56 94,16-50 100,-13 40-194,0 1-1,0 0 1,1-1-1,0 2 1,1-1-1,-1 0 1,1 1-1,1-1 1,-1 1-1,1 0 0,0 0 1,0 1-1,1 0 1,0 0-1,0 0 1,0 0-1,0 1 1,1 0-1,-1 1 1,4-2 0,-8 5-1,0 0 0,1 0 1,-1 1-1,1-1 0,-1 1 1,0-1-1,0 1 1,1 0-1,-1 0 0,0 0 1,0 0-1,0 0 0,0 0 1,0 1-1,0-1 0,0 1 1,-1-1-1,1 1 0,0 0 1,-1 0-1,1 0 0,-1 0 1,0 0-1,0 0 1,1 0-1,-1 0 0,-1 0 1,1 0-1,0 1 0,0-1 1,-1 0-1,0 1 0,1-1 1,-1 0-1,0 1 1,31 48 465,-28-51-444,0 0 0,0 0 0,0 0 0,0 0 0,0-1 0,0 1-1,0-1 1,0 0 0,0 0 0,0 0 0,0 0 0,0-1 0,-1 1-1,1-1 1,-1 0 0,1 0 0,-1 1 0,1-2 0,-1 1 0,0 0 0,0 0-1,0-1 1,0 1 0,-1-1 0,1 1 0,-1-1 0,1 0 0,-1-1-21,68-96-28,-68 99 18,0 1 1,0-1-1,0 0 1,0 1-1,0-1 1,0 0 0,0 1-1,0-1 1,0 1-1,0 0 1,0-1 0,0 1-1,0 0 1,0 0-1,0 0 1,1-1-1,-1 1 1,0 0 0,0 0-1,0 1 1,0-1-1,0 0 1,0 0 0,1 1-1,-1-1 1,0 0-1,0 1 1,0-1-1,0 1 1,0-1 0,0 1-1,0 0 1,-1-1-1,1 1 1,0 0 0,0 0-1,0 0 1,-1-1-1,1 1 1,0 0-1,-1 0 1,1 0 0,-1 0-1,1 0 1,-1 0-1,1 0 1,-1 0 0,1 2 8,14 55-80,-15-55 89,23 147 636,-23-150-642,0 1-1,0-1 1,0 1 0,0-1-1,0 1 1,0-1-1,0 1 1,0 0-1,0-1 1,0 1 0,0-1-1,0 1 1,0-1-1,0 1 1,1-1-1,-1 1 1,0-1 0,0 1-1,0-1 1,1 1-1,-1-1 1,0 0-1,1 1 1,-1-1 0,0 1-1,1-1 1,-1 0-1,1 1 1,-1-1-1,1 0 1,-1 1 0,0-1-1,1 0 1,-1 0-1,1 0 1,-1 1-1,1-1 1,-1 0 0,1 0-1,0 0 1,-1 0-1,1 0 1,-1 0 0,1 0-1,-1 0 1,1 0-1,-1 0 1,1 0-1,-1 0 1,1 0 0,-1-1-1,1 1 1,-1 0-1,1 0 1,-1-1-1,1 1 1,-1 0 0,1 0-1,-1-1 1,0 1-1,1-1-1,4-14 1639</inkml:trace>
  <inkml:trace contextRef="#ctx0" brushRef="#br0" timeOffset="-121865.778">8326 8551 10442,'-21'24'7340,"8"28"-5234,12-46-1962,-4 78 374,3 1-1,4-1 0,4 1 0,3-1 1,4 0-1,3-1 0,5-1 1,29 76-518,-42-127 13,-5-15-23,0-1 1,1 1 0,0-1 0,2 0 0,0 0 0,0 0 0,2-1 0,-1 0 0,2 0 0,0-1 0,1 0 0,0-1 0,0 0 0,8 6 9,-8-14-19,1 1 1,-1-1-1,1-1 0,0 0 0,0 0 0,1-1 0,-1-1 1,0 0-1,1 0 0,-1-1 0,1 0 0,4-2 19,38 2 38,317 39-109,-131-27 3,110-14 68,-254-8-6,-1-4-1,0-4 0,-2-4 1,0-5-1,-1-3 0,57-29 7,-123 48 5,83-37 17,3 5 0,2 5 0,1 5 0,1 5 0,57-4-22,13 21 9,1 8-1,11 9-8,128-2 20,-37-16-1,260-46-19,-405 41 11,2 6 1,133 8-12,-169 7 24,-1-5 0,100-14-24,238-35 33,-323 12 650,-119 36-653,-1 0 1,0-1 0,0 0 0,0 0 0,0 0 0,0 0 0,-1 0-1,1-1 1,-1 0 0,0 0 0,0 0 0,0 0 0,-1 0 0,1 0-1,-1-1 1,0 1 0,-1-1 0,1 0 0,-1 1 0,1-1 0,-2 0-1,1 0 1,0 0 0,-1-3-31,-37-78 325,31 59-366,2 0-1,0-1 0,2 0 0,1 0 0,1 1 0,2-1 1,0 0-1,2 1 0,1-1 0,3-5 42,-6 18 0,81-412 32,-77 397-29,-2-2 0,-1 1 0,-1 0 0,-2 0 0,-1-1 0,-5-25-3,7 57-1,-1-1 0,0 0 0,0 1 0,0-1 0,0 1 0,0-1 0,0 1 0,0-1 0,0 0 0,0 1-1,0-1 1,0 1 0,0-1 0,0 1 0,0-1 0,-1 0 0,1 1 0,0-1 0,0 1 0,-1-1 0,1 1 0,0-1-1,-1 1 1,1-1 0,0 1 0,-1 0 0,1-1 0,-1 1 0,1 0 0,-1-1 0,1 1 0,-1 0 0,1-1-1,-1 1 1,1 0 0,-1 0 0,1-1 0,-1 1 0,1 0 0,-1 0 0,0 0 0,1 0 0,-1 0 0,1 0 0,-1 0-1,1 0 1,-1 0 0,0 0 0,1 0 0,-1 0 0,1 1 0,-1-1 0,1 0 0,-1 0 0,1 1 0,-1-1 0,1 0-1,-1 1 1,1-1 0,-1 0 0,1 1 0,-1-1 0,1 1 0,-1-1 1,-20 33-21,-16 49 93,-38-92 1,14 2-222,0 3 0,0 2-1,-1 3 1,-35 6 149,-4-2-88,5 0 67,0 3 0,1 5 0,0 4 0,-72 23 21,-63 25 1,-3-10 1,-2-11 0,-47-4-2,73-19-4,-529 48 772,-105-29-768,370-55 54,223 4 124,-195 17-178,-403 81 166,582-61-627,195-20-511</inkml:trace>
  <inkml:trace contextRef="#ctx0" brushRef="#br0" timeOffset="-93888.923">12955 17231 18748,'136'-38'1075,"-4"4"-390,-65 19-399,-1-3-1,-1-3 1,34-16-286,179-95 62,-237 110-85,-28 14 41,0 1-1,0 0 0,1 1 1,0 0-1,1 1 1,-1 1-1,1 0 0,1 1-17,-4 1 114,3 0 1394</inkml:trace>
  <inkml:trace contextRef="#ctx0" brushRef="#br0" timeOffset="-89483.677">12710 18575 16660,'10'-8'2706,"39"-34"-2518,216-159 149,-246 188-341,22-16-278,-1-3 0,-1-1-1,-2-2 1,-1-2 0,5-9 282,-8 4-3969</inkml:trace>
  <inkml:trace contextRef="#ctx0" brushRef="#br0" timeOffset="-81221.624">14237 15838 18724,'-1'-1'84,"-1"1"-44,1 0 0,0 0 0,0 0 1,0-1-1,0 1 0,0 0 0,0-1 0,0 1 0,0 0 0,-1-1 1,2 1-1,-1-1 0,0 0 0,0 1 0,0-1 0,0 0 0,0 0 1,0 1-1,1-1 0,-1 0 0,0 0 0,1 0 0,-1 0 0,0 0 1,1 0-1,-1 0 0,1 0 0,0 0 0,-1 0 0,1 0 0,0 0 1,0 0-1,-1-1 0,1 1 0,0 0 0,0 0 0,0 0 1,1 0-1,-1 0 0,0-1 0,0 1 0,1 0 0,-1 0 0,0 0 1,1 0-1,-1 0 0,1 0 0,-1 0 0,1 0 0,0 0 0,-1 0 1,1 1-1,0-1 0,0 0 0,0 0 0,-1 0 0,1 1 0,1-1-39,173 0-51,-133 2 39,47 1-286,0-4 0,86-13 297,-142 10-24,93-18 11,0 6 0,1 6 1,0 5-1,88 9 13,-92 14 7,0 6 0,44 17-7,110 21-3,-15-26-164,1-12 1,1-12 0,182-18 166,308 11-25,267-18 185,-789 33-358,-187-7-158</inkml:trace>
  <inkml:trace contextRef="#ctx0" brushRef="#br0" timeOffset="-62740.387">8095 12359 13427,'0'0'664,"0"0"-452,-25 1-928,-67 30 2099,65-9-300,0 1 0,2 2 0,1 0-1,-19 26-1082,41-49 36,-165 232 499,-3-71 1174,79-27-468,76-122-1205,2 1 0,-1 1-1,2 0 1,0 0-1,1 1 1,1 0 0,0 1-1,2 1 1,0-1 0,1 1-1,1 0 1,0 1 0,2 0-1,0 0 1,0 11-36,15 322 24,-20-260-24,5-67 1,1 0 0,1 0-1,1 0 1,1 0 0,1 0-1,2 0 1,0 0-1,2-1 1,1 1 0,1 0-1,74 218-6,-77-226 8,1 1-1,1 0 0,1-1 0,0 0 0,1-1 0,1 0 1,1 0-1,0-1 0,1 0 0,1-1 0,1 0 0,0-1 1,0 0-1,1-1 0,1-1 0,1 0 0,8 5-1,30 11 10,1-1-1,1-4 1,2-1 0,0-4-1,0-2 1,47 6-10,112 47-4,-174-52-7,0-1 0,2-3-1,0-1 1,0-3 0,31 3 11,-7-12-48,1-2-1,-1-4 1,0-3 0,0-3 0,10-5 48,54-9 13,-85 19-4,0-3 1,-1-1 0,0-3 0,0-2 0,40-19-10,-53 13 37,0-2 0,-1-1 0,-2-1 0,-1-2 0,-1-1 0,20-26-37,6-3-6,230-246-281,-239 258 295,-30 33-11,-2 0 0,1-1 0,-2-1-1,0 0 1,-1-1 0,0-1 0,-2 0 0,0 0-1,0-1 1,2-10 3,41-154 32,-39 139-30,-2 0 0,-2-2 0,-2 1-1,-2-1 1,-1 0 0,-3-29-2,-7 45 29,-2 1 1,-1 1-1,-1-1 1,-2 1-1,-1 1 1,0 0-1,-2 1 1,-1 0-1,-1 1 1,-2 1-1,-3-4-29,-25-40 47,22 32-104,-2 0 1,-1 2 0,-1 2-1,-2 0 1,-1 2-1,-2 1 1,-25-16 56,-283-185-389,-14 61-1009,313 145 1291,-1 2-1,0 1 1,-2 3 0,0 2 0,-1 1-1,0 3 1,-1 2 0,0 1 0,-1 3-1,1 2 1,-1 2 0,-3 2 107,-5 2-499</inkml:trace>
  <inkml:trace contextRef="#ctx0" brushRef="#br0" timeOffset="-47724.332">3738 14126 9818,'-5'-23'8547,"2"-22"-7490,3 37 296,-3 1-201,18 10-945,119 53-210,88-9 53,-142-32 170,-92-19 101,-48-6 57,-116 3-348,165 3-59,0 0 0,0 1 0,0 0 0,-1 1 0,1 0 0,-1 1 0,0 0 0,1 1 0,-1 0 0,0 1 0,1 0 0,-10 2 29,21-2-1,-1-1 0,1 0 0,-1 0 0,1 0 0,-1 0 0,1 1 0,-1-1 0,1 0 0,-1 0 0,1 1 0,0-1 0,-1 0 0,1 1 0,-1-1 0,1 1 0,0-1 1,-1 0-1,1 1 0,0-1 0,-1 1 0,1-1 0,0 1 0,0-1 0,0 1 0,-1-1 0,1 1 0,0-1 0,0 1 0,0-1 0,0 1 0,0-1 0,0 1 0,0-1 0,0 1 0,0 0 0,0-1 0,0 1 0,0-1 0,0 1 0,1-1 0,-1 1 0,0-1 0,0 1 0,1-1 0,-1 1 0,0-1 0,1 0 0,-1 1 0,0-1 0,1 1 0,-1-1 0,0 0 0,1 1 0,-1-1 0,1 0 0,-1 1 0,1-1 0,-1 0 0,1 0 0,-1 0 0,1 1 0,-1-1 0,1 0 0,-1 0 0,1 0 0,-1 0 0,1 0 0,0 0 1,38 15-145,-28-13 103,1-1 0,0 0-1,0-1 1,0 0 0,0-1-1,0 0 1,0-1 0,0 0 0,0-1-1,-1 0 1,1-1 0,-1 0-1,1-1 43,78-20-310,-71 23-123</inkml:trace>
  <inkml:trace contextRef="#ctx0" brushRef="#br0" timeOffset="-4620.125">13094 17309 1608,'-23'-4'4044,"-12"-7"-4036,20 8 481,-1 0 1,0 0 0,0 1-1,1 1 1,-1 1-1,0 0 1,0 1 0,0 1-1,0 0 1,-4 2-490,-63 6 989,53-8-149,1 1-1,-1 1 1,1 2-1,0 1 1,1 1-1,-5 3-839,-8 5 189,2 3-1,0 1 0,1 1 0,1 3 1,1 1-1,-9 9-188,24-13 54,1 0 0,0 1-1,2 1 1,1 1 0,1 1 0,0 0 0,2 1 0,1 0 0,2 1-1,0 1 1,2 0 0,1 0 0,-3 20-54,-11 110 64,32 43-60,-9-182-6,1 0 0,0 0 0,2 0 0,0-1 0,1 1-1,1-1 1,1 0 0,0-1 0,2 0 0,-1 0 0,2 0 0,1-1 0,0-1 0,0 0 0,2 0 0,0-1-1,0-1 1,2 0 0,-1-1 0,1-1 0,1 0 0,0-1 0,5 2 2,10 1-1,1-1 1,1-2-1,0-1 1,0-1-1,1-2 0,0-2 1,0-1-1,0-1 1,0-2-1,1-1 1,0-2 0,78-11 28,-1-5 0,72-24-28,-124 29-6,12-7 21,-1-4 1,-1-3-1,-1-3 0,-2-2 1,-1-4-1,50-38-15,-99 64 11,-1-1 0,0 0 0,-1-2-1,-1 0 1,0 0 0,-1-1 0,0-1 0,-2 0 0,1-1 0,-2 0-1,-1-1 1,0 0 0,-1 0 0,0-1 0,-2 0 0,-1 0 0,0-1-1,-1 0 1,-1 1 0,-1-1 0,-1-3-11,-4 9 79,0 0 0,-1 0 0,-1 0 0,0 1 0,-1-1-1,-1 1 1,0 1 0,0-1 0,-1 1 0,-1 1 0,0-1 0,-1 1 0,0 1 0,0 0 0,-1 0 0,-1 1-1,1 1 1,-10-5-79,-39-33 95,1-2-1,2-3 0,3-2 1,-21-29-95,63 67-54,-1 1 1,0 0 0,0 1-1,-2 0 1,1 1 0,-2 1-1,1 0 1,-18-8 53,-3 5-355</inkml:trace>
  <inkml:trace contextRef="#ctx0" brushRef="#br0" timeOffset="42718.116">10916 14292 7186,'-53'-18'6101,"52"17"-5100,1 1-334,0 0-240,0 0-188,0 0-77,4-28 3224,34-4-3071,-4 13-288,-16 15 32,53 7-67,-1 3 1,1 3 0,57 15 7,-55-12 16,-1-4 1,1-3-1,0-3 0,5-4-16,-20 2 2,-48 0 0,114 0 3,0-5 0,57-12-5,-112 11 1,1 3 0,-1 2 0,0 4 0,20 5-1,220 0-1,-47-32 55,-231 19 1260,-45-7-134,-18-2-1173,24 10-114,8 4-382</inkml:trace>
  <inkml:trace contextRef="#ctx0" brushRef="#br0" timeOffset="89020.478">7654 13131 9698,'-35'-19'3392,"-76"-23"520,95 41-3622,-1 0 1,1 1-1,-1 0 0,1 1 0,0 1 0,-1 1 0,1 0 0,0 2 0,1-1 1,-1 2-1,-6 3-290,0 3 160,-1 0 1,2 2-1,0 0 1,1 2-1,0 0 1,-13 15-161,18-14 41,1 0 0,1 2 1,1-1-1,0 1 0,1 1 1,1 0-1,-3 10-41,11-24 21,-23 53 250,3 1 0,3 1 0,2 0 0,-3 30-271,18-60 57,1 0 0,1 1 0,1-1 0,2 0 0,1 0 0,2 0 0,1-1 0,1 0 0,1 0 0,2-1 0,1 0 0,1-1 0,2 0 0,5 5-57,-7-9 17,0-1 1,2-1-1,1 0 1,1-2 0,0 0-1,2 0 1,0-2-1,1 0 1,16 10-18,-25-20-2,1-1 1,0 0 0,0 0-1,0-1 1,1-1 0,0 0 0,0-1-1,0 0 1,1-1 0,-1 0 0,1-1-1,-1-1 1,1 0 0,0-1-1,0-1 1,-1 0 0,1 0 0,-1-2-1,10-2 2,-3-2-8,0-2 0,-1 0 0,0-1 0,-1-1 0,0-1 0,-1 0 0,0-2 0,-1 0-1,-1 0 1,0-2 0,-1 0 0,-1 0 0,0-1 0,7-14 8,-3-5 3,-1-2 0,-2 0 0,-1-1-1,-2 0 1,-2-1 0,-2 0 0,-1 0 0,-3-1 0,-1 0 0,-1 1 0,-3-1-1,-1 0 1,-7-27-3,3 24 35,-2 0-1,-2 1 0,-2 0 0,-1 1 0,-3 0 1,-11-18-35,21 43-243,-1 0 1,-1 1-1,-1 0 1,0 1-1,0 0 0,-2 1 1,0 0-1,-11-10 243,5 11-1099</inkml:trace>
  <inkml:trace contextRef="#ctx0" brushRef="#br0" timeOffset="90518.058">11295 13004 17564,'-45'-7'2386,"-57"7"-2943,-4 39-3611,43-12 3821,17-8 1485,0 2 0,2 1 1,0 3-1,-39 28-1138,71-41 219,-1-1 0,2 2 0,-1 0 0,2 0 0,0 1 0,0 0 0,2 0 0,-1 1 0,2 0 0,0 1 0,1 0 0,-1 4-219,-7 15 15,5-4 45,2 2 0,1-1 0,1 1 0,2-1 1,2 1-1,0 0 0,3 0 0,0 0 0,2 0 0,2-1 0,1 0 0,1 0 0,2 0 0,8 16-60,-5 0 55,-8-31-36,1-1-1,0-1 1,1 1 0,1-1-1,0-1 1,1 1-1,1-1 1,0-1 0,1 0-1,0 0 1,1-1-1,0-1 1,1 0 0,1 0-1,-1-2 1,2 1-1,-1-2 1,1 0 0,12 4-19,-21-10-5,1 0 0,-1 0 1,0-1-1,1 0 0,-1-1 1,1 1-1,-1-1 0,1 0 1,-1-1-1,1 0 0,-1 0 0,0 0 1,1-1-1,-1 1 0,0-2 1,0 1-1,0-1 0,0 0 1,0 0-1,-1 0 0,1-1 1,-1 0-1,0 0 0,1-1 5,9-10-18,0 0 0,0-1-1,-1 0 1,-2-1-1,1 0 1,7-17 18,-7 11 21,-2 0-1,0-1 1,-2 0 0,0 0-1,-2-1 1,-1 0 0,-1-1-1,-1 1 1,-1-1 0,-1 0-1,-2 0 1,0 1 0,-2-1-1,-4-25-20,-66-155 324,67 184-322,1 0-181,-1 0 0,-1 0 0,-1 0 0,0 1 0,-2 0 0,-1 1 0,0 0 0,-2 0 0,0 1 0,-1 0 0,-9-9 179,4 10-598</inkml:trace>
  <inkml:trace contextRef="#ctx0" brushRef="#br0" timeOffset="102717.046">7654 13196 9338,'-20'4'8435,"-4"11"-6564,18-10-1541,5-4-237,-19 12 451,-20 10-280,35-20-194,0 1 1,1 0-1,0 0 0,0 0 0,0 1 1,0 0-1,0-1 0,1 1 0,0 1 1,0-1-1,1 0 0,-1 1 0,1-1 1,0 1-1,1 0 0,-1-1 1,1 1-1,0 0 0,0 4-70,-7 23 27,-73 283 334,77-297-278,2-1-1,0 1 0,0 0 1,2 0-1,0 0 1,1-1-1,2 1 0,-1 0 1,2-1-1,0 1 1,2-1-1,0 0 0,1-1 1,5 11-83,-3-9 20,-5-9-15,0-1 0,0 1 1,1-1-1,0 0 0,1 0 1,0-1-1,1 0 0,0 0 1,5 5-6,41 38 106,-52-50-115,4-5-8,5-9 30,-1 0-1,0 0 1,0-1 0,-2 0 0,0 0-1,0-1 1,-1 0 0,-1 0 0,-1-1-1,0 1 1,-1-1 0,0 0 0,-1 0 0,-1 0-1,-1 0 1,0 0 0,-1 0 0,-3-11-13,7-76-12,0 69 25,2 0-1,2 0 0,1 0 0,1 1 1,2 1-1,5-9-12,-15 38 12,0 1 0,0-1 0,0 0 0,0 0 0,-1 1 0,1-1 0,-1 0-1,0 0 1,0 0 0,0 0 0,0 0 0,0 1 0,-1-1 0,1 0 0,-1 0 0,0 0 0,0 1 0,0-1 0,0 0 0,0 1 0,0-1 0,-1 1 0,0 0 0,0-1-12,-5-11 97,4 5-96,0 0 1,0 0-1,1 0 1,0 0-1,1-1 1,0 1-1,1 0 1,0-1-1,0 1 1,1 0-1,0 0 1,0-1-1,1 1 1,1 0-1,1-5-1,7-42-41,-12 54 17,0 0 0,0 0-1,0 0 1,0 0 0,0 1-1,0-1 1,-1 0 0,1 0 0,0 1-1,-1-1 1,0 1 0,1-1-1,-1 1 1,0 0 0,0-1-1,0 1 1,1 0 0,-1 0 0,-1 0-1,1 1 1,0-1 0,0 0-1,0 1 1,0-1 0,0 1 0,0 0-1,-1 0 1,1 0 0,0 0-1,0 0 1,0 0 0,-1 1-1,1-1 1,0 1 0,0-1 0,0 1-1,0 0 25,-17-1-789,17 0 389,2 2 54,47 63-302,-30-47 576,-13-14-62,-1 0 0,1 0-1,-1 1 1,0-1-1,0 1 1,0 0 0,-1-1-1,0 1 1,0 0 0,0 0-1,0 1 1,-1-1 0,0 0-1,0 0 1,-1 1-1,1 2 135,-1-6-89,-13 7 2950,-160 68-1980,164-70-876,5-5-2,1 0 1,-1 0-1,1 1 1,-1-1-1,1 1 0,0 0 1,0 0-1,0 0 1,0 0-1,1 1 0,-1-1 1,1 1-1,0-1 1,0 1-1,0 0 0,0 0 1,1 0-1,0 0 1,-1 3-4,-8 54 96,11-35-71,1 0 0,1 0 0,0 0 0,3-1 0,0 1 0,1-1 0,1-1 1,2 1-1,0-1 0,2-1 0,0 0 0,2-1 0,0 0 0,2-1 1,0-1-1,1-1 0,1 0 0,1-1 0,3 1-25,-17-13 1,0 0 1,1 0-1,0-1 1,0 0-1,0 0 1,1 0-1,-1-1 0,1 0 1,0-1-1,1 1 1,-1-1-1,1-1 1,-1 1-1,1-1 1,0-1-1,-1 1 0,1-1 1,0-1-1,0 1 1,0-1-1,0-1 1,0 1-1,0-1 0,0-1 1,0 0-1,-1 0 1,7-3-2,-4-3-10,0 0 0,0-1 0,-1 0 0,-1-1 0,0 0 0,0 0 1,-1-1-1,0 0 0,0 0 0,-2-1 0,1 0 0,-2 0 0,1 0 0,-2 0 0,0-1 1,0 1-1,-1-1 0,0 0 0,-1 0 0,-1 0 0,0 0 0,-1 0 0,0 1 0,-1-1 1,-1 0-1,0 0 0,0 1 0,-1 0 0,-2-2 10,-1-1 60,-1 1 0,0 0 1,-1 1-1,-1 0 0,0 0 0,0 1 1,-2 0-1,1 1 0,-1 0 0,-1 1 0,0 1 1,-1 0-1,1 0 0,-2 2 0,1-1 1,-1 2-1,0 0 0,0 1 0,-14-3-60,-240-40-26,220 46-833,28 5 8</inkml:trace>
  <inkml:trace contextRef="#ctx0" brushRef="#br0" timeOffset="119222.295">10898 13203 7642,'-66'11'2115,"41"-9"-1341,0 1 1,0 1-1,1 2 1,0 0-1,0 1 0,1 2 1,0 0-1,0 2 1,1 0-1,-13 10-774,30-15 22,0 1-1,1-1 0,0 1 1,0 0-1,0 0 1,1 0-1,0 1 1,1-1-1,0 1 0,0 0 1,0 0-1,1-1 1,0 1-1,1 0 1,0 0-1,0 0 1,1 0-1,0 0 0,0 0 1,0 0-22,1 37-6,-18 123-22,12-161 55,2 1 0,-1-1-1,1 1 1,0-1 0,1 1 0,-1 0 0,2-1 0,-1 1-1,1 0 1,0 0 0,1 0 0,-1 0 0,2-1 0,-1 1-1,1 0 1,0-1 0,1 1 0,0-1 0,0 0 0,0 0-1,1 0 1,0 0 0,1-1 0,1 3-27,136 104 79,-123-97-53,-5-4-8,0 0-1,0 1 1,-1 1 0,-1 0 0,0 1 0,-1 0-1,0 2-17,-9-13-6,0 0-1,1 1 1,-1-1-1,1 0 1,0-1-1,0 1 0,0 0 1,1-1-1,-1 0 1,1 0-1,0 0 1,0 0-1,0 0 1,0-1-1,0 0 0,0 0 1,1 0-1,-1 0 1,1 0-1,-1-1 1,1 0-1,0 0 1,0-1-1,-1 1 0,1-1 1,0 0-1,0 0 1,-1 0-1,1-1 1,0 0-1,0 0 1,-1 0-1,1 0 0,-1-1 1,1 0 6,3-1-17,-1 0 1,1-1-1,-1 0 1,0 0-1,0-1 1,-1 0-1,1 0 0,-1-1 1,0 1-1,-1-1 1,1 0-1,-1-1 0,-1 0 1,1 1-1,-1-1 1,0-1-1,0 1 1,-1-1-1,0 1 0,-1-1 1,2-6 16,16-64 261,-18 62-246,2 0 0,0 0-1,0 0 1,2 0 0,0 1 0,1 0 0,0 0 0,3-2-15,115-125 8,-98 115-5,-1 0 0,-1-2 0,-1-1 1,-2-1-1,1-3-3,-20 29 6,0 0 1,-1 1-1,0-1 1,0 0-1,0 0 1,-1 0-1,1 0 1,-1 0-1,0-1 1,-1 1-1,0 0 1,1 0-1,-1-1 1,-1 1-1,1 0 1,-1 0-1,0-1 0,0 1 1,-1 0-1,1 0 1,-1 0-1,0 0 1,-1 1-1,1-1 1,-1 0-1,0 1 1,0 0-1,0 0 1,-1 0-1,1 0 1,-1 0-1,0 1 1,0-1-1,-2 0-6,-24-19 72,-1 1 0,0 2 1,-2 1-1,-1 2 0,0 1 0,-1 1 0,0 2 0,-28-6-72,32 15-269,2 3-219</inkml:trace>
  <inkml:trace contextRef="#ctx0" brushRef="#br0" timeOffset="132437.236">2676 14493 19308,'-54'-18'927,"53"17"-884,24 7-61,25-1 5,-1-2 0,1-3 0,-1-1-1,1-2 1,-1-3 0,18-5 13,24-1 1,433-60 40,672 10 166,-729 35 99,400 31-306,-347 14 39,109-30-26,-474 18-13,128 4 24,54-15-24,-114-5 19,180 17-19,190 39 21,618-21 39,-683-35 414,208-43-474,-661 47 33,605-9 543,-601 10-437,-1-3-1,0-4 1,23-8-139,-77 16 19,111-13 18,-108 17-34,1-2 1,-1-1-1,0-1 1,0-1-1,0-1 0,0-1 1,-1-2-1,0 0 0,-1-1 1,9-7-4,-13 5-5,0-2 1,0 0-1,-1-1 0,-1-1 1,-1 0-1,0-2 1,-2 1-1,0-2 1,0 0-1,-2-1 0,-1 0 1,0-1-1,-1 0 1,-1 0-1,-2-1 0,0 0 5,-2 5-11,0-1-1,-1 1 0,-2-1 0,1 1 0,-2-1 1,-1 0-1,0 0 0,-1 1 0,-1-1 0,0 0 1,-1 1-1,-1-1 0,-3-5 12,-12-47 10,17 56-6,-1-1 0,-1 1 0,-1-1 0,0 1-1,0 0 1,-1 1 0,-1-1 0,-1 1 0,0 1-1,0-1 1,-4-3-4,-5 0 3,0 0 0,0 1 0,-2 1 0,0 0-1,0 2 1,-1 0 0,-1 1 0,0 1 0,0 1 0,-1 1 0,0 1 0,0 1-1,-8-1-2,-194-59-2315,156 46 2156,-1 3 0,0 4 0,-1 2 0,-53-1 159,70 7-55,-150-6-1374,0 9 0,-90 15 1429,-16-1 105,43-3-85,-283-2-120,105-32 171,49 1 1158,-175 20-1229,86 26-496,-496 17-5866,-35-55 11735,739 21-5105,-450-10-383,-68-45 2072,72 45-1814,402 5-715,-85-20 572,325 13 123,-1 4 1,1 3-1,0 3 1,0 5-1,1 2 1,-1 4 0,2 4-1,-1 3-123,70-19 7,0 1 1,0 0-1,0 0 0,0 1 0,1 0 1,-1 0-1,1 1 0,0 0 0,0 0 0,1 1 1,-1 0-1,1 1 0,1 0 0,-1 0 1,1 0-1,0 0 0,1 1 0,0 0 1,0 1-1,1-1 0,0 1 0,0-1 1,1 1-1,0 0 0,1 1 0,0-1 1,0 0-1,1 4-7,2 27 151,1-1 0,2 0 0,2 0 0,2-1 0,1 0 0,2 0 0,2-1 0,5 8-151,72 235 4,-72-234-235,3-1-213</inkml:trace>
  <inkml:trace contextRef="#ctx0" brushRef="#br0" timeOffset="145008.161">7570 13110 12347,'-2'-5'185,"1"1"1,-1-1 0,0 1 0,0 0 0,0 0 0,0 0 0,-1 0-1,0 0 1,0 0 0,0 1 0,0-1 0,0 1 0,-1 0 0,1 0-1,-1 0 1,0 1 0,0-1 0,0 1 0,0 0 0,-1 0-1,1 0 1,-1 1 0,1-1 0,-1 1 0,1 0 0,-1 1 0,1-1-1,-1 1 1,0 0 0,0 0 0,1 0 0,-1 0 0,1 1 0,-1 0-1,0 0 1,1 0 0,-1 1 0,1 0 0,0-1 0,0 2-1,-1-1 1,1 0-186,-6 3 105,1 0-1,-1 0 0,1 1 1,1 1-1,-1-1 0,1 1 0,0 1 1,0-1-1,1 1 0,0 1 1,1-1-1,-1 1 0,2 0 0,-1 1 1,1-1-1,1 1 0,0 0 1,0 0-1,1 1 0,0-1 1,1 1-1,-1 6-104,-1 12-7,2 1 0,1-1-1,1 1 1,1-1 0,1 0 0,2 1 0,6 21 7,147 474-11,-148-487 2,2 1-1,2-2 1,1 1 0,1-2-1,3 0 1,0-1 0,3-1-1,0 0 1,3-2 0,0-1-1,16 15 10,-38-43-17,1-1-1,-1 1 1,1-1-1,-1 1 1,1-1-1,0 0 1,0 0-1,0 0 1,0 0-1,0 0 1,0-1-1,1 0 1,-1 1-1,0-1 1,1 0-1,-1-1 1,1 1-1,-1-1 1,1 1-1,-1-1 1,1 0-1,0 0 0,-1-1 1,1 1-1,-1-1 1,1 0-1,-1 0 1,0 0-1,1 0 1,-1 0-1,0-1 1,0 0-1,0 1 1,0-1-1,0 0 1,0-1-1,0 1 1,0 0-1,-1-1 1,0 1-1,1-1 1,-1 0-1,0 0 1,1-2 17,9-21 17,0 0 1,-2-1 0,0 0 0,-2-1 0,-2 0-1,0 0 1,-2-1 0,-1 1 0,-1-1-1,-1 0 1,-2 0 0,-1 1 0,-1-1 0,-2 0-1,-2-6-17,-3-60-99,-5 1-1,-4 0 0,-4 2 0,-4 0 0,-3 1 1,-37-71 99,39 111-930,26 47 498,2 3 801</inkml:trace>
  <inkml:trace contextRef="#ctx0" brushRef="#br0" timeOffset="146346.96">10885 13215 17948,'-35'-7'1863,"33"6"-1599,-18-6 1164,16 8-1421,0 0 1,1 0-1,-1 0 0,1 1 0,-1 0 1,1 0-1,0 0 0,-1 0 0,1 0 0,0 1 1,0-1-1,1 1 0,-1 0 0,0 0 0,1 0 1,0 0-1,0 0 0,0 0 0,0 1 0,0-1 1,1 1-1,-1-1 0,1 1 0,0 0 1,0-1-1,1 1 0,-1 3-7,-13 278 175,3-202-160,-11 208 163,31-61-2,-7-212-176,0-1-1,0 0 1,2 0-1,0-1 1,1 1 0,0-1-1,2 0 1,0 0-1,0-1 1,2 0 0,1 2 0,-6-11-12,-1-1 1,1 0-1,0 0 1,1-1-1,-1 1 1,1-1-1,0 0 1,0 0-1,0 0 1,0-1-1,0 1 1,1-1 0,0-1-1,0 1 1,0-1-1,0 0 1,0-1-1,0 1 1,0-1-1,0 0 1,1-1-1,-1 1 1,0-1-1,1 0 1,-1-1-1,0 0 1,1 0-1,-1 0 1,0-1 0,0 0-1,3-1 12,5-3-102,0-1 0,0 0 0,-1-1 0,0 0-1,0-1 1,-1-1 0,0 0 0,-1-1 0,0 0 0,0 0 0,-1-1 0,-1-1-1,0 0 1,-1 0 0,0 0 0,-1-1 0,3-9 102,2-8-76,-1 0 1,-1-1-1,-2 0 0,-1 0 1,-1-1-1,-2 0 0,0-26 76,-39-241 796,34 266-766,1 10-26,-1 1 0,-1-1 1,-1 1-1,-1-1 1,-1 1-1,-1 1 0,-3-6-4,7 22-9,-9-23 91,-1 0 0,-1 0 1,-2 1-1,-1 1 1,-1 0-1,-1 1 0,-1 1 1,-9-8-83,7 16-166,-1 3 1135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7T06:47:01.577"/>
    </inkml:context>
    <inkml:brush xml:id="br0">
      <inkml:brushProperty name="width" value="0.025" units="cm"/>
      <inkml:brushProperty name="height" value="0.025" units="cm"/>
    </inkml:brush>
  </inkml:definitions>
  <inkml:trace contextRef="#ctx0" brushRef="#br0">55 576 13645,'0'0'2626,"-48"1"-608,41-3-96,7-17-288,15-8-737,22-11-321,15-14 321,22-8 0,17-9-257,9 0-351,1 7-193,-5 6-96,-12 10-353,-27 12-2017,-26 10-3139,-27 6-12108</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5:48.976"/>
    </inkml:context>
    <inkml:brush xml:id="br0">
      <inkml:brushProperty name="width" value="0.025" units="cm"/>
      <inkml:brushProperty name="height" value="0.025" units="cm"/>
    </inkml:brush>
  </inkml:definitions>
  <inkml:trace contextRef="#ctx0" brushRef="#br0">180 6 12619,'0'0'1376,"-1"-2"1651,-8 3-1661,1 83-947,10-44-166,0 37 420,4 0-1,3 0 1,9 28-673,15 132 415,-23-105-104,-4 0 0,-7 0 0,-5 1 0,-10 24-311,10-122 108,3-20-68,0 1 0,0-1 0,2 1 0,0 0 0,0 0 0,2-1 0,0 1 0,3 12-40,-3-26 15,1 1 1,1-1 0,-1 0-1,0 0 1,1 0-1,-1 0 1,1 0-1,-1 0 1,1-1-1,0 1 1,0-1-1,-1 0 1,1 1-1,0-2 1,0 1-1,0 0 1,1 0-1,-1-1 1,0 0-1,0 0 1,0 1 0,0-2-1,0 1 1,1 0-1,-1-1-15,14 2 27,281 22 38,21-29-106,-85-13 14,77 9 27,-216 8-3,-82 2 5,180-5 8,-1 8 0,105 19-10,175 11-39,275 26 71,-465-31-33,360 0-1,-345-21-16,853-1-9,5-77-2,-522 68 50,1252 45-21,-1764-32-52,1-6 1,1-5-1,-1-5 0,-1-5 1,0-6-1,-1-5 0,-1-5 1,39-18 51,-103 26 22,151-69 137,-201 85-158,0-1-1,-1 0 1,1 0-1,-1-1 1,0 1-1,0-1 1,-1 0 0,1 0-1,-1 0 1,0-1-1,-1 1 1,1-1-1,-1 1 1,0-1 0,0 0-1,-1 0 1,0 0-1,0 0 1,0-4-1,-2-122 1,1 125-2,-4-41-4,2 0 1,2-1 0,2 1 0,3 0 0,2 0-1,11-44 5,144-474 15,-147 385 34,-15 179-45,0-1 0,0 0-1,0 0 1,-1 1 0,0-1-1,1 1 1,-1-1 0,0 1 0,0-1-1,-1 1 1,1-1 0,0 1-1,-1 0 1,1-1 0,-1 1-1,0 0 1,0 0 0,0 0-1,0 1 1,0-1 0,0 0-1,0 1 1,-1 0 0,1-1 0,0 1-1,-1 0 1,1 0 0,-1 0-1,1 0 1,-1 1 0,0-1-1,1 1 1,-3-1-4,-97 7-370,72-2-135,-550 77-459,415-70 955,0-7 0,0-7 1,-35-11 8,53 5-32,-79-4 27,-625-23-214,-403 21-6,316-2 406,-171-30 75,10 21-320,100 17-257,-98 32 717,210-30-276,-39 73 1792,813-49-2866,59-5 283</inkml:trace>
  <inkml:trace contextRef="#ctx0" brushRef="#br0" timeOffset="16862.114">6811 461 12835,'-7'-18'897,"0"0"-1,-1 1 1,-1 0 0,-1 0 0,0 1-1,-1 1 1,-1-1 0,-1 2 0,0 0 0,-3-2-897,9 7 567,-1 4-518,1 0 0,-1 0 0,-1 1 0,1-1 0,0 2 0,-1-1 0,0 1 0,0 1 0,0 0 0,0 0 1,0 1-1,-1 0 0,-5 0-49,-67-5-103,1 4 0,-1 4 0,-20 5 103,-104 2-497,165-8 513,1 2 0,-1 2 0,1 1 0,0 2 0,1 2 0,0 2 0,0 1 0,1 2 0,1 1 0,1 3 0,0 0 0,2 3 0,0 1 0,1 1 0,-17 18-16,20-12 13,1 1 0,2 2 0,2 0 0,0 2 0,-6 16-13,21-36 35,2 1-1,-1 1 1,2-1-1,0 1 0,1 0 1,1 1-1,1 0 0,0 0 1,1 0-1,1 0 0,1 0 1,0 0-1,2 1 0,0-1 1,1 0-1,0 0 0,2 0 1,0 0-1,1-1 0,3 7-34,6 8 32,1-1 0,2-1-1,1-1 1,1 0-1,1-1 1,2-1 0,1-1-1,0-1 1,2-1-1,27 20-31,14 5 6,3-3 0,1-2 0,2-4 0,3-2-6,-11-12 11,1-2 0,1-3-1,0-3 1,2-3 0,0-3-1,0-2 1,1-4 0,0-3-1,0-3 1,1-3 0,-2-3-1,1-2 1,-1-4 0,0-3-1,38-15-10,-73 23 18,0-2-1,-1-2 0,0-1 1,-1-1-1,-1-2 0,0 0 1,-1-3-1,0 0 0,-2-2 1,0-1-1,-1-1 0,-1-1 1,-2-1-1,0-1 0,-1-1 1,-2-1-1,-1-1 0,-1-1 1,12-27-18,-22 35 105,-1 0 0,-2-1 0,0 0 0,-1 0 0,-1 0 0,-2 0 0,0 0 0,-1-1 0,-1 1 0,-1 0 0,-1 0 0,-1 0 0,-1 0 0,-1 0 0,-1-1-105,-20-52 269,-4 0 1,-2 2-1,-26-36-269,48 87-40,-19-35-85,-3 1-1,-2 2 1,-3 1 0,-23-24 125,44 58-63,-1 0 1,-1 1 0,0 1 0,-2 1 0,1 1 0,-2 1 0,0 1 0,-1 0-1,0 2 1,0 1 0,-1 0 0,-21-4 62,-49 10-2575,54 16-2046</inkml:trace>
  <inkml:trace contextRef="#ctx0" brushRef="#br0" timeOffset="18018.812">10107 196 13051,'-23'-17'1049,"-2"1"-1,0 2 1,0 0 0,-1 2 0,-1 0 0,-11-1-1049,-13-1 40,-1 3 0,0 2 0,0 2 0,-1 2 0,1 3 0,-1 2 0,0 3 0,-21 4-40,21 0 15,1 2 0,0 2 0,1 2 0,1 3 0,0 2 0,1 2 0,1 2 0,1 2 0,1 2 0,-1 4-15,25-15 24,2 0 1,0 2-1,1 0 1,0 1 0,2 1-1,0 1 1,1 0-1,1 1 1,1 1-1,1 0 1,1 1 0,1 0-1,1 1 1,1 0-1,1 1 1,1 0 0,1 0-1,1 0 1,2 1-1,0 0 1,2 0 0,1-1-1,1 1 1,1 0-1,4 17-24,0-6 28,1-1-1,2 0 0,2 0 0,1-1 1,2-1-1,1 0 0,2 0 0,1-2 0,2 0 1,0-2-1,3 0 0,3 3-27,13 9 59,0-2-1,3-1 1,1-2 0,2-3 0,1-1-1,2-2 1,1-2 0,1-3-1,2-2 1,0-2 0,1-2-1,1-2 1,1-3 0,0-3-1,21 1-58,-5-7 3,0-2 0,0-5 0,-1-2-1,1-3 1,-1-3 0,0-4 0,0-2 0,-2-4-1,0-2 1,-2-3 0,12-9-3,-32 13 45,0-2 0,-2-2 0,0-1 0,-2-3 0,-1-2 0,-1-1 0,-2-2 0,21-24-45,-44 37 54,-1 0 0,-1-2 1,-1 0-1,-1 0 0,-1-1 0,-1 0 0,-1 0 0,-1-1 0,-1 0 1,-1-1-1,-1 1 0,-1-1 0,-1 0 0,-2 0 0,0 0 1,-2 0-1,0 0 0,-2 1 0,-1-1 0,0 1 0,-2 0 0,-1 1 1,-1-1-1,-1 1 0,-1 1 0,-1 0 0,-1 1 0,-7-9-54,-66-69-365,-23-1-215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0:20.664"/>
    </inkml:context>
    <inkml:brush xml:id="br0">
      <inkml:brushProperty name="width" value="0.025" units="cm"/>
      <inkml:brushProperty name="height" value="0.025" units="cm"/>
    </inkml:brush>
  </inkml:definitions>
  <inkml:trace contextRef="#ctx0" brushRef="#br0">0 0 10922,'6'474'12379,"20"371"-10972,-20-759-1819,-6-84-311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2:02.727"/>
    </inkml:context>
    <inkml:brush xml:id="br0">
      <inkml:brushProperty name="width" value="0.025" units="cm"/>
      <inkml:brushProperty name="height" value="0.025" units="cm"/>
    </inkml:brush>
  </inkml:definitions>
  <inkml:trace contextRef="#ctx0" brushRef="#br0">1 455 22701,'29'136'1944,"-29"-135"-1929,0 0 0,1 0 0,-1 0-1,0 0 1,1 0 0,-1 0 0,1-1 0,-1 1-1,1 0 1,-1 0 0,1 0 0,0-1 0,-1 1-1,1 0 1,0-1 0,-1 1 0,1-1-1,0 1 1,0-1 0,0 1 0,-1-1 0,1 0-1,0 1 1,0-1 0,0 0 0,0 1 0,0-1-1,0 0 1,0 0 0,0 0 0,-1 0 0,1 0-1,0 0 1,0 0 0,0 0 0,0-1 0,0 1-1,0 0 1,0 0 0,0-1 0,0 1-1,-1-1 1,1 1 0,0-1 0,0 1 0,0-1-1,-1 1 1,1-1 0,0 0 0,-1 1 0,1-1-1,-1 0 1,1 1 0,-1-1 0,1-1-15,30-48 262,-26 38-254,-1 0 0,0-1 0,-1 0 1,-1 0-1,0 0 0,0 0 0,-1 0 0,-1 0 0,0 0 0,-1 0 0,0 0 0,-1 0 0,-1 0 0,0 0 0,0 1 0,-2-1 0,1 1 0,-1 0 0,-7-11-8,12 24-10,0 0 1,0 0 0,0 0-1,0 0 1,0-1 0,-1 1-1,1 0 1,0 0 0,0-1-1,-1 1 1,1 0 0,0 0-1,-1-1 1,1 1 0,-1 0 0,1-1-1,-1 1 1,1-1 0,-1 1-1,0 0 1,1-1 0,-1 1-1,1-1 1,-1 0 0,0 1-1,0-1 1,1 0 0,-1 1-1,0-1 1,0 0 0,1 0 0,-1 1-1,0-1 1,0 0 0,0 0-1,1 0 1,-1 0 0,0 0-1,0 0 1,0 0 0,1-1-1,-1 1 1,0 0 0,0 0-1,0-1 1,1 1 0,-1 0 0,0-1-1,1 1 1,-1 0 0,0-1-1,1 1 1,-1-1 0,0 0-1,1 1 1,-1-1 0,1 1-1,-1-1 1,1 0 0,-1 0 9,1 6-28,1 0 1,-1 0-1,1 0 1,0 0 0,0 0-1,0 0 1,1 0-1,0 0 1,0-1-1,0 1 1,0-1 0,1 1-1,0-1 1,-1 0-1,2 0 1,-1 0 0,0 0-1,1-1 1,0 1-1,0-1 1,0 0-1,0 0 1,0-1 0,1 1-1,-1-1 1,1 0-1,-1 0 1,1 0-1,0-1 1,0 1 0,0-1-1,0 0 1,0-1-1,0 1 1,0-1-1,0 0 1,0-1 0,0 1-1,1-1 28,6-1-282,0 0 1,-1-1-1,1-1 0,-1 0 0,1 0 0,-1-1 1,-1-1-1,1 0 0,-1 0 0,8-7 282,30-36-3893,-3-18-3666,-46 67 7612,1 0 0,0 0 0,-1-1 0,1 1 0,0 0 0,0 0 0,-1 0 0,1 0 0,0 0 0,0-1 0,-1 1 0,1 0 0,0 0 0,0 0 0,-1-1-1,1 1 1,0 0 0,0 0 0,0-1 0,0 1 0,-1 0 0,1-1 0,0 1 0,0 0 0,0 0 0,0-1 0,0 1 0,0 0 0,0-1 0,0 1-1,0 0 1,0-1 0,0 1 0,0 0 0,0 0 0,0-1 0,0 1 0,0 0 0,0-1-53,-27 21 5325,-15 34-1094,35-40-3937,0 0 0,2 1-1,0-1 1,0 1 0,1 0 0,1 0-1,1 0 1,0 1 0,1 12-294,0-27 18,1 0 0,-1 0 0,1 1 0,0-1 1,0 0-1,-1 0 0,1 1 0,0-1 0,0 0 0,0 1 1,1-1-1,-1 0 0,0 0 0,0 1 0,1-1 0,-1 0 0,1 0 1,-1 1-1,1-1 0,-1 0 0,1 0 0,0 0 0,0 0 1,-1 0-1,1 0 0,0 0 0,0 0 0,0 0 0,0 0 0,0-1 1,0 1-1,0 0 0,1-1 0,-1 1 0,0 0 0,0-1 1,0 0-1,1 1 0,-1-1 0,0 0 0,1 1 0,-1-1 0,0 0 1,0 0-1,1 0 0,-1 0 0,0-1 0,1 1 0,-1 0 1,0 0-1,0-1 0,1 1 0,-1-1 0,0 1 0,0-1 0,0 1 1,1-1-1,-1 0 0,0 0 0,0 1 0,0-1 0,0-1-18,10-8 24,-1-1 0,-1-1-1,0 0 1,-1 0 0,0 0-1,0-1 1,-2 0-1,4-9-23,3-5 7,-4 12-168,-1-1-1,-1 0 1,-1 0-1,0-1 1,-1 0-1,-1 0 1,1-6 161,-8 36 11,1-1 0,1 1 0,0 0 0,1 0 1,1 0-1,0 0 0,0 0 0,1-1 0,1 1 1,0-1-1,1 1 0,0-1 0,1 0 0,1 0 1,-1-1-1,2 0 0,0 0 0,0 0 0,1-1 1,4 5-12,-9-13 31,0 0 1,0 0-1,0-1 1,1 1-1,-1-1 1,0 0-1,1 0 0,-1 0 1,1-1-1,-1 1 1,1-1-1,-1 1 1,1-1-1,-1 0 1,1-1-1,-1 1 1,1-1-1,-1 1 1,1-1-1,-1 0 1,0 0-1,1-1 1,-1 1-1,0-1 1,0 1-1,0-1 1,0 0-1,0 0 1,0 0-1,-1-1 1,1 1-1,-1-1 1,1 1-1,-1-1 1,0 0-32,69-107 349,-64 100-443,-1-1 1,0 0 0,0-1 0,-1 0 0,-1 0 0,0 0 0,0 0 0,-1 0-1,-1-1 1,0 1 0,-1-1 0,0 0 0,-1 0 0,0 1 0,-1-1-1,-1 0 1,0 1 0,0-1 0,-1 1 0,-1 0 0,0 0 0,-1 0 0,0 0-1,-7-10 94,12 20-32,-1 1 0,1 0-1,-1 0 1,1-1 0,-1 1-1,1 0 1,-1 0 0,1-1 0,-1 1-1,0 0 1,0 0 0,0 0-1,0 0 1,0 0 0,0 0-1,0 0 1,0 1 0,0-1-1,0 0 1,0 0 0,0 1-1,-1-1 1,1 1 0,0-1-1,0 1 1,-1 0 0,1-1-1,0 1 1,-1 0 0,1 0-1,0 0 1,-1 0 0,1 0-1,-1 0 1,1 0 0,0 0-1,-1 1 1,1-1 0,0 0-1,0 1 1,-1-1 0,1 1-1,0 0 1,0-1 0,0 1-1,0 0 1,-1 0 0,1 0-1,0-1 1,0 1 0,1 0 0,-1 1-1,0-1 1,0 0 0,0 0-1,1 0 1,-1 0 0,1 0-1,-1 1 1,1-1 0,-1 0-1,1 1 1,-1 0 32,-1 15 157,1 0-1,0 0 1,1 0 0,1 0-1,0 0 1,1 0 0,1 0-1,1 0 1,0-1 0,2 1-1,-1-1 1,2 0 0,0-1-1,1 0 1,1 0 0,0 0-1,9 9-156,-17-21 21,1-1-1,0 1 0,1-1 0,-1 0 1,0 0-1,1 0 0,-1 0 0,1 0 1,0 0-1,-1-1 0,1 1 0,0-1 1,0 0-1,0 0 0,0 0 0,0 0 1,0 0-1,1-1 0,-1 1 0,0-1 1,0 0-1,0 0 0,1 0 1,-1 0-1,0-1 0,0 1 0,0-1 1,0 0-1,0 0 0,0 0 0,2-1-20,-4-1 12,0 1-1,0 0 0,-1-1 0,1 1 0,-1-1 0,0 1 0,1-1 0,-1 1 1,0-1-1,-1 1 0,1-1 0,0 1 0,-1 0 0,1-1 0,-1 1 0,0 0 1,0-1-1,0 1 0,0 0 0,0 0 0,0-1 0,-1 1 0,1 0 0,-1 1 1,0-1-1,1 0 0,-1 0 0,0 1 0,-1-2-11,-78-64 68,78 66-112,6 3-4,3 5 44,1 0-1,0 0 0,1-1 1,0 0-1,0 0 1,0-1-1,1 0 1,-1-1-1,1 0 1,0 0-1,1-1 0,-1 0 1,1-1-1,-1 0 1,1 0-1,0-1 1,-1 0-1,1-1 1,0 0-1,0 0 1,-1-1-1,3-1 5,3 0 13,1-1 0,-1 0 0,0-1 1,0-1-1,-1 0 0,0-1 0,1 0 0,-2-2 0,1 1 0,-1-2 1,0 0-1,-1 0 0,10-10-13,40-69 194,-62 87-177,0 0 0,1 0 0,-1 0 0,0 0 0,0 0-1,0 0 1,0 0 0,0 0 0,0 0 0,0 0 0,0 0-1,-1 0 1,1 0 0,0 1 0,0-1 0,-1 0-1,1 0 1,-1 0 0,1 0 0,0 0 0,-1 1 0,0-1-1,1 0 1,-1 0 0,1 1 0,-1-1 0,0 0-1,0 1 1,1-1 0,-1 1 0,0-1 0,0 1 0,0-1-1,0 1 1,1 0 0,-1-1 0,0 1 0,0 0 0,0 0-1,0 0 1,0 0 0,0-1 0,0 1 0,0 0-1,0 1 1,0-1 0,0 0 0,0 0-17,-47 7 479,44-6-467,0 1 1,0 0-1,1 0 0,-1 0 0,0 1 0,1-1 0,0 1 0,-1 0 0,1 0 0,0 0 0,0 0 0,1 0 0,-1 1 0,1-1 0,0 1 0,-1 0 0,2 0 0,-1 0 0,0 0 0,1 0 0,0 0 0,0 0 1,0 0-1,0 0 0,1 1 0,-1-1 0,1 0 0,0 1 0,1-1 0,-1 0 0,1 1-12,0 5 15,0 0 0,1-1 0,0 0-1,0 1 1,1-1 0,0 0 0,1 0 0,0 0 0,1-1 0,0 1-1,0-1 1,0 0 0,5 4-15,-5-7 20,1 1 0,0-1 0,0-1-1,0 1 1,0-1 0,1 0 0,-1-1 0,1 1-1,0-1 1,0-1 0,0 1 0,1-1 0,5 1-20,25-2 981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1:59.630"/>
    </inkml:context>
    <inkml:brush xml:id="br0">
      <inkml:brushProperty name="width" value="0.025" units="cm"/>
      <inkml:brushProperty name="height" value="0.025" units="cm"/>
    </inkml:brush>
  </inkml:definitions>
  <inkml:trace contextRef="#ctx0" brushRef="#br0">0 672 25197,'1'21'448,"-2"-10"-342,1 1 0,1-1 0,0 1 0,0-1 0,1 0 0,0 0 0,1 0 0,1 0 0,0 0 0,0 0 0,1 0-106,-2-9 13,-1-1-1,1 0 1,0 0 0,-1 0-1,1-1 1,0 1 0,0 0-1,-1-1 1,1 0 0,0 0-1,0 0 1,0 0-1,-1 0 1,1 0 0,0-1-1,0 0 1,0 1 0,-1-1-1,1 0 1,-1 0 0,1 0-1,0-1 1,-1 1 0,0-1-1,1 1 1,-1-1-1,0 0 1,0 0 0,0 0-1,0 0 1,0 0 0,0 0-1,-1 0 1,1-1 0,-1 1-1,1-3-12,2 2 14,131-149 212,-134 151-228,-1-1 0,1 0 0,0 0 0,-1 1 0,1-1 0,0 1 0,0-1 0,0 1 0,1-1 0,-1 1 0,0-1 0,0 1-1,1 0 1,-1 0 0,1 0 0,-1-1 0,1 2 0,-1-1 0,1 0 0,0 0 0,0 0 0,-1 1 0,1-1 0,0 1 0,0-1 0,0 1 0,-1 0 0,1 0 0,0 0 0,0 0 0,0 0 0,0 0 0,-1 0 0,1 1 0,0-1 0,0 1 0,0-1 0,-1 1 0,1 0 0,0-1 0,-1 1 0,1 0 0,0 0 0,-1 1 2,19 54-55,-20-52 58,0 0 0,1 1 0,0-1 0,0 0 0,0 0 0,0 0 1,1 0-1,0 0 0,-1 0 0,1 0 0,1 0 0,-1-1 0,0 1 0,1-1 0,0 0 0,0 0 0,0 1 0,0-2 1,3 3-4,-2-5 12,0 0 1,0 0 0,0 0-1,1-1 1,-1 0 0,0 0 0,0 0-1,0 0 1,-1 0 0,1-1 0,0 0-1,0 0 1,-1 0 0,1 0 0,-1 0-1,1-1 1,-1 0 0,0 1-1,0-1 1,-1 0 0,1-1 0,0 1-1,-1 0 1,2-3-13,3-2 32,105-121 143,-111 128-177,0-1 1,0 1-1,0 0 0,0-1 1,0 1-1,0 0 1,0 0-1,1 0 1,-1 0-1,0 0 1,1 0-1,-1 0 1,1 0-1,-1 1 0,1-1 1,-1 0-1,1 1 1,-1 0-1,1-1 1,0 1-1,-1 0 1,1 0-1,0-1 0,-1 1 1,1 1-1,0-1 1,-1 0-1,1 0 1,0 1-1,-1-1 1,1 1-1,-1-1 1,1 1-1,0-1 0,-1 1 1,0 0-1,1 0 1,-1 0-1,1 0 1,-1 0-1,0 0 1,0 0-1,0 1 0,0-1 1,0 0-1,0 1 1,0-1-1,0 0 1,0 1-1,0-1 1,-1 1-1,1 0 1,-1-1-1,1 1 0,-1-1 1,0 1 1,3 64-612,-4-65-390,1-5 147,-1-19 2652</inkml:trace>
  <inkml:trace contextRef="#ctx0" brushRef="#br0" timeOffset="246.465">517 185 25597,'7'14'120,"2"-4"-23,4-7-250,3-3-503</inkml:trace>
  <inkml:trace contextRef="#ctx0" brushRef="#br0" timeOffset="1071.57">819 310 25109,'-2'19'249,"1"1"0,1-1-1,1 0 1,1 1 0,0-1-1,2 0 1,0 0 0,1-1-1,0 1 1,2-1 0,4 9-249,39 62 314,-49-87-274,-1-2 7,-19-41 68,-44-78-819,63 118 692,0-1 0,1 1 1,-1 0-1,0 0 1,1 0-1,-1 0 0,0-1 1,1 1-1,-1 0 1,1 0-1,0 0 1,-1 0-1,1 0 0,0 0 1,0 1-1,-1-1 1,1 0-1,0 0 0,0 0 1,0 1-1,0-1 1,0 0-1,0 1 0,0-1 1,0 1-1,1-1 1,-1 1-1,0 0 0,0 0 1,0-1-1,0 1 1,1 0-1,-1 0 1,0 0-1,0 0 0,0 0 1,0 0-1,1 0 1,-1 1-1,0-1 0,0 0 1,0 1-1,0-1 1,0 1-1,1-1 0,-1 1 1,0-1-1,0 1 1,0 0-1,-1 0 1,1-1-1,0 1 0,0 0 1,0 0-1,-1 0 1,1 0-1,0 0 0,0 1 12,6 3-24,-2 0 21,1 0 0,-1 0 0,1-1 0,0 0 0,0 0 0,0 0 0,1-1 0,-1 0 0,1 0 0,0-1 0,0 0 0,0 0 0,0 0 0,0-1 0,0 0 0,0-1 0,0 1 0,0-1 0,1-1 0,-1 1 0,0-1 0,0-1 0,0 1 0,3-2 3,-4 1-10,1 0-1,-1-1 1,0 0-1,0 0 1,-1 0-1,1-1 0,-1 0 1,1 0-1,-1 0 1,0 0-1,-1-1 1,1 0-1,-1 0 1,0-1-1,0 1 0,0-1 1,-1 1-1,0-1 1,0 0-1,-1-1 1,1 1-1,-1 0 0,-1-1 1,1 1-1,-1-4 11,-1 8-8,-1 0 0,0 1 0,0-1-1,-1 1 1,1-1 0,0 1 0,0 0-1,-1-1 1,1 1 0,-1 0 0,1 0-1,-1 0 1,1 0 0,-1 0 0,0 0-1,1 1 1,-1-1 0,0 0 0,0 1-1,0-1 1,1 1 0,-1 0 0,0 0-1,0-1 1,0 1 0,0 1 0,0-1-1,1 0 1,-1 0 0,0 1 0,0-1-1,0 1 1,1-1 0,-1 1 0,0 0 0,0 0-1,1 0 1,-1 0 0,1 0 0,-1 0-1,1 0 1,-1 0 0,1 0 0,0 1-1,0-1 1,-1 1 0,1-1 0,0 1-1,0 0 9,-5 2 4,1 1 0,-1 0 0,1 0 0,0 1 0,0 0-1,1 0 1,0 0 0,0 0 0,0 1 0,1-1 0,0 1 0,0 0-1,0 0 1,1 0 0,0 0 0,1 0 0,0 1 0,0-1-1,0 1 1,1-1 0,0 1 0,0-1 0,1 0 0,0 1 0,0-1-1,1 0 1,0 2-4,0-7 9,0 0 1,0 0-1,1 0 0,-1 0 0,0 0 0,0-1 0,1 1 1,-1-1-1,1 1 0,0-1 0,-1 0 0,1 0 1,0 0-1,0 0 0,0-1 0,-1 1 0,1-1 0,0 1 1,0-1-1,0 0 0,0 0 0,0-1 0,0 1 0,0 0 1,0-1-1,-1 0 0,3 0-9,80-32 146,-73 28-133,116-54 120,-125 58 71,-3 1 102,-6-11 883,-76-112-879,81 120-329,3 4-13,12 6 14,0-2-1,0 1 1,0-2-1,0 0 1,1-1-1,0 0 1,-1-2 0,1 1-1,0-2 1,0 0-1,0 0 1,6-2 18,92-41-572,-109 41 505,0-1 0,-1 1 0,1-1 1,0 0-1,-1 0 0,0 0 0,0-1 0,0 1 0,0-1 0,0 0 1,-1 0-1,0 1 0,0-2 0,0 1 0,0 0 0,0 0 0,-1 0 1,0-1-1,0 1 0,0-1 0,0 1 0,-1-1 0,0 1 0,0-1 1,0-2 66,-1 5-3,1 1 0,-1 0 1,0 0-1,0-1 0,0 1 1,0 0-1,1 0 0,-1 0 1,-1 0-1,1 0 0,0 1 1,0-1-1,0 0 0,0 0 1,-1 1-1,1-1 0,0 1 1,0-1-1,-1 1 0,1-1 1,-1 1-1,1 0 0,0 0 1,-1-1-1,1 1 0,-1 0 1,1 0-1,0 1 0,-1-1 1,1 0-1,0 0 0,-1 1 1,1-1-1,-1 1 0,1-1 1,0 1-1,0-1 0,-1 1 1,1 0-1,0 0 0,0 0 1,0-1-1,0 1 0,0 0 1,0 0-1,0 1 0,0-1 1,0 0-1,1 0 0,-1 0 1,0 0-1,1 1 0,-1-1 1,1 0-1,-1 1 3,-68 146 1560,67-143-1610,1-1-1,0 1 0,0 0 1,0 0-1,0-1 1,1 1-1,0 0 1,0 0-1,1 0 0,-1 0 1,1-1-1,0 1 1,0 0-1,0 0 0,1-1 1,0 1-1,0-1 1,0 0-1,0 1 0,1-1 1,-1 0-1,1 0 1,0 0-1,1-1 0,-1 1 1,0-1-1,1 0 1,0 0-1,0 0 0,0 0 1,0-1-1,2 2 51,15-4-1288,1-7 749</inkml:trace>
  <inkml:trace contextRef="#ctx0" brushRef="#br0" timeOffset="1414.432">1784 214 24581,'-18'18'385,"11"-12"-257,1-1 0,0 1-1,0 0 1,0 1 0,1 0 0,0-1 0,0 2 0,1-1 0,0 0 0,0 1 0,1 0-1,0 0 1,-2 7-128,5-14 6,0 0 0,0 0 0,0 1 0,1-1 0,-1 0 0,0 0 0,1 1 0,-1-1 0,1 0 0,-1 0-1,1 0 1,-1 0 0,1 0 0,0 0 0,0 0 0,-1 0 0,1 0 0,0 0 0,0 0 0,0 0 0,0-1-1,0 1 1,0 0 0,0-1 0,0 1 0,1 0 0,-1-1 0,0 0 0,0 1 0,0-1 0,1 0 0,-1 1 0,0-1-1,0 0 1,1 0 0,-1 0 0,0 0 0,0 0 0,1-1-6,52-4 56,-3-11-1,-42 12-56,0 0 0,0 1 0,0 0 0,0 0 0,0 1 0,1 0 0,-1 1 0,1 0 0,-1 1 0,1 0 0,-1 0 0,1 1 0,-1 0 0,1 1 1,-8-1-7,0 0 0,0 0 0,0 0 0,0 0 0,-1 1 0,1-1-1,0 0 1,-1 1 0,1-1 0,-1 1 0,0 0 0,1-1 0,-1 1-1,0 0 1,0 0 0,0 0 0,0 0 0,-1 0 0,1 0-1,0 0 1,-1 0 0,1 0 0,-1 0 0,0 0 0,0 0 0,0 1-1,0-1 1,0 0 0,0 0 0,-1 0 0,1 0 0,-1 0 0,1 0-1,-1 0 1,0 0 0,1 0 0,-1 0 0,0 0 0,-1 0 0,1 0 7,-49 79-1,48-79 4,-2 5 13,-1-1 0,1 0 0,-2 0 0,1 0 0,-1-1 0,0 1 0,0-1 0,0-1 0,0 1 1,-1-1-1,0 0 0,-6 2-16,-7-18-1027,17-10-295</inkml:trace>
  <inkml:trace contextRef="#ctx0" brushRef="#br0" timeOffset="1773.851">1953 1 22861,'5'38'323,"2"0"0,1-1 0,2 0 0,2 0 0,1-1 0,2 0 0,1-1 0,18 27-323,8-9 154,-40-52-101,-40-45-40,-20 0-49,41 34 45,1-2 0,0 0 0,1-1 0,0 0 0,1-2 0,0 1 0,1-2 0,-3-5-9,16 20 3,-1-1-1,1 1 1,-1 0-1,1-1 1,0 1-1,0 0 0,0-1 1,0 1-1,0-1 1,0 1-1,0 0 0,0-1 1,0 1-1,1 0 1,-1-1-1,0 1 1,1 0-1,-1-1 0,1 1 1,0 0-1,-1 0 1,1 0-1,0-1 0,0 1 1,0 0-1,0 0 1,0 0-1,0 0 0,0 1 1,0-1-1,0 0 1,0 0-1,0 0 1,1 1-1,-1-1 0,0 1 1,0-1-1,1 1 1,-1 0-1,1-1 0,-1 1 1,0 0-1,1 0 1,-1 0-1,0 0 0,1 0 1,-1 0-1,1 0 1,-1 0-1,0 1 1,1-1-1,-1 1 0,0-1 1,0 1-1,2 0-2,10-3 1,109-14-197,-73 8-318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1:57.992"/>
    </inkml:context>
    <inkml:brush xml:id="br0">
      <inkml:brushProperty name="width" value="0.025" units="cm"/>
      <inkml:brushProperty name="height" value="0.025" units="cm"/>
    </inkml:brush>
  </inkml:definitions>
  <inkml:trace contextRef="#ctx0" brushRef="#br0">0 138 25613,'68'415'2245,"-68"-413"-2221,0 2-5,1-1 1,-1 1 0,0-1 0,1 1-1,0-1 1,0 0 0,0 1 0,0-1-1,1 0 1,-1 0 0,1 0 0,0 0 0,0 0-1,0 0 1,0 0 0,0-1 0,1 1-1,-1-1 1,1 0 0,-1 1 0,1-1 0,0 0-1,0-1 1,0 1 0,0 0 0,0-1-1,1 0-19,61-49 383,-36 10-304,-2-2 0,-1-1 1,-2-1-1,-2-1 0,-2-1 0,9-30-79,-21 57 5,0-1 1,-2 0-1,0 0 0,-2-1 1,0 1-1,-1-1 0,0 0 1,-2 0-1,0 0 0,-1 0 1,-2-15-6,2 33-29,0 0 0,0 0 0,0 1 0,0-1 0,0 0 0,0 0-1,-1 0 1,1 0 0,0 0 0,0 1 0,0-1 0,-1 0 0,1 0 0,-1 0 0,1 1 0,0-1 0,-1 0 0,1 1 0,-1-1 0,0 0 0,1 1 0,-1-1 0,1 1 0,-1-1 0,0 1 0,0-1 0,1 1 0,-1-1 0,0 1 0,0-1 0,1 1 0,-1 0 0,0 0 0,0 0 0,0-1 0,0 1 0,1 0 0,-1 0 0,0 0 0,0 0 0,0 0 0,0 0 0,0 0 0,1 1 0,-1-1 0,0 0 0,0 0 0,0 1 0,1-1 0,-1 0 0,0 1 0,0-1 0,1 1 0,-1-1 0,0 1 0,1-1 0,-1 1 0,0 0 0,1-1 0,-1 1 0,1 0 0,-1 0 29,-14 19-1936</inkml:trace>
  <inkml:trace contextRef="#ctx0" brushRef="#br0" timeOffset="250.316">264 434 24053,'18'34'208,"-2"-4"-128,0-9-16,4-5-248,-3-18-640,0-9 4121</inkml:trace>
  <inkml:trace contextRef="#ctx0" brushRef="#br0" timeOffset="921.029">591 342 23485,'-2'45'1420,"2"-42"-936,1-5-61,1-4-334,0 0 0,0-1-1,-1 0 1,0 1 0,0-1 0,0 0 0,-1 1-1,0-1 1,0 0 0,-1 0 0,0 1-1,0-1 1,-1 0 0,1 1 0,-1-1-1,-3-5-88,-38-30 131,41 41-130,1 0 0,0 0 0,0 1-1,0-1 1,0 0 0,-1 1 0,1-1 0,0 1-1,0-1 1,-1 1 0,1 0 0,0 0 0,-1-1-1,1 1 1,0 0 0,-1 0 0,1 0 0,-1 1 0,1-1-1,0 0 1,-1 0 0,1 1 0,0-1 0,0 1-1,-1-1 1,1 1 0,0-1 0,0 1 0,0 0 0,-1 0-1,1-1 1,0 1 0,0 0 0,0 0 0,1 0-1,-1 0 1,0 0 0,0 0 0,0 1 0,1-1 0,-1 0-1,-9 107-62,10-97 60,-1 7 1,1 1 1,1-1 0,0 0-1,2 0 1,0 0 0,0 0-1,2 0 1,2 3 0,-7-19 2,1-1 1,-1 0-1,1 1 1,0-1-1,-1 0 0,1 0 1,0 1-1,0-1 1,0 0-1,0 0 1,0 0-1,0 0 0,0 0 1,1 0-1,-1 0 1,0 0-1,0-1 1,1 1-1,-1 0 0,1-1 1,-1 1-1,0-1 1,1 0-1,-1 1 1,1-1-1,-1 0 0,1 0 1,-1 0-1,1 0 1,-1 0-1,1 0 1,-1 0-1,1-1 0,-1 1 1,0 0-1,1-1 1,-1 1-1,1-1 1,-1 0-1,0 1 0,1-1-2,49-43 128,-33 20-105,-1-1 0,0 0 0,-2-1 0,-2-1 1,0 0-1,-1-1 0,-2 0 0,-1-1 0,-2 0 1,2-12-24,-6-8 8,-7 84-78,3-5 47,0 4 13,2 1 0,1-1 0,1 0 0,2-1 0,3 9 10,-8-40 1,0 0-1,0 0 1,0 0 0,1 0-1,-1 0 1,1 0 0,-1 0-1,1 0 1,0-1 0,0 1 0,0 0-1,0 0 1,0 0 0,0-1-1,0 1 1,0-1 0,1 1-1,-1-1 1,1 1 0,-1-1-1,1 0 1,-1 1 0,1-1 0,0 0-1,0 0 1,0-1 0,-1 1-1,1 0 1,0 0 0,0-1-1,0 1 1,0-1 0,0 0-1,0 0 1,0 1 0,0-1 0,0-1-1,0 1 1,0 0 0,0 0-1,0-1 1,0 1 0,0-1-1,0 0 1,0 1 0,0-1-1,0 0 1,0 0 0,-1 0 0,1 0-1,0-1 1,0 1-1,10-13 18,0-1 0,0 0 0,-2 0 0,0-1 0,0 0-1,-2-1 1,0 0 0,-1-1 0,5-17-18,8-55-1268,-14 260 884,10 143 680,-8-251-140,0-10-60,-2 1 0,-2 0 0,-4 43-96,-17-29 738,16-65-710,1 0-1,-1-1 0,0 1 1,0-1-1,0 1 0,0-1 1,0 1-1,0-1 0,0 0 1,-1 0-1,1 1 0,0-1 1,-1 0-1,1 0 0,-1 0 1,1 0-1,-1-1 0,1 1 1,-1 0-1,0-1 0,1 1 1,-1-1-1,0 1 0,1-1 1,-1 0-1,0 0 0,0 0 1,0 0-1,1 0 0,-1 0 1,0 0-1,0-1 0,1 1 1,-1 0-1,0-1 0,1 0 1,-2 0-28,-4-4 20,1-1 0,-1 0 1,1 0-1,1-1 0,-1 0 1,1 0-1,0 0 0,1-1 1,-1 1-1,2-1 1,-1 0-1,1 0 0,0 0 1,1-1-1,-1 1 0,2-1 1,-1 0-1,2 1 0,-1-1 1,1-2-21,-1-14-174,1 1 0,1 0 1,1 0-1,2 0 0,0 0 1,1 1-1,2-1 0,0 1 1,1 1-1,9-17 174,14-18-3922</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1:55.782"/>
    </inkml:context>
    <inkml:brush xml:id="br0">
      <inkml:brushProperty name="width" value="0.025" units="cm"/>
      <inkml:brushProperty name="height" value="0.025" units="cm"/>
    </inkml:brush>
  </inkml:definitions>
  <inkml:trace contextRef="#ctx0" brushRef="#br0">184 1037 19140,'2'-8'700,"7"-51"3696,-9 58-4329,0 0 1,-1 0-1,1-1 0,0 1 1,0 0-1,0 0 0,-1 0 1,1 0-1,-1 0 0,1 0 1,-1-1-1,1 1 1,-1 0-1,0 0 0,1 1 1,-1-1-1,0 0 0,0 0 1,0 0-1,0 0 0,0 1 1,0-1-1,0 0 1,0 1-1,0-1 0,0 1 1,0-1-1,0 1 0,0 0 1,0-1-1,0 1 0,-1 0 1,1 0-1,0 0 1,0-1-1,0 1 0,-1 1 1,1-1-1,0 0 0,0 0 1,0 0-1,0 1 0,-1-1 1,1 0-1,-1 1-67,-7 4 39,-1 1 0,1-1 0,0 2 0,1-1 0,-1 1 0,1 0 0,1 1 0,-1 0 0,1 0 0,1 1 0,-1 0-1,2 0 1,-1 0 0,1 1 0,0 0 0,1 0 0,1 0 0,-1 0 0,1 1 0,1 1-39,-2-4 1,1 0 0,0 0 1,0 0-1,1 1 0,0 0 0,1-1 1,0 1-1,0 0 0,1 0 0,0-1 1,0 1-1,1 0 0,1 0 0,1 6-1,-2-14 2,1-1 0,-1 0 0,1 0 0,0 0 0,-1 0 0,1 0 0,-1 0 0,1 0 0,-1 0-1,1-1 1,-1 1 0,1-1 0,-1 1 0,1-1 0,-1 1 0,0-1 0,1 0 0,-1 0 0,0 0 0,1 0-1,-1 0 1,0 0 0,0 0 0,0 0 0,0 0 0,0 0 0,0-1 0,0 1 0,-1 0 0,1-1 0,0 1-1,-1-1 1,1 1 0,-1-1 0,1 1 0,-1-1 0,0 0-2,10-17 18,0-2 0,-2 1 0,-1-1 0,0-1 0,-2 1 0,0-1 0,-2 0 0,0 0 0,-1 0 0,-2-8-18,-9-4-27,-7 61-157,11-7 6,0 1-1,2 1 1,0-1 0,2 0-1,0 1 1,2-1-1,0 1 1,1-1-1,1 0 1,3 7 178,5 1-911,5-14 1517</inkml:trace>
  <inkml:trace contextRef="#ctx0" brushRef="#br0" timeOffset="262.323">406 761 20140,'-52'87'3884,"35"-54"-3264,2 0-1,1 1 0,2 0 0,1 1 0,-3 18-619,13-51 7,0 0 0,1-1 0,-1 1-1,0 0 1,1 0 0,-1 0-1,1-1 1,0 1 0,-1 0 0,1 0-1,0 0 1,0 0 0,0 0-1,1 0 1,-1-1 0,0 1 0,1 0-1,-1 0 1,1 0 0,0 0-1,-1-1 1,1 1 0,0 0 0,0-1-1,0 1 1,0-1 0,0 1-1,1-1 1,-1 1 0,0-1 0,1 0-1,-1 0 1,1 0 0,-1 0-1,1 0 1,0 0 0,-1 0 0,1 0-1,0 0 1,0-1 0,-1 1-1,1-1 1,0 1 0,0-1 0,0 0-1,0 0 1,0 0 0,0 0-1,-1 0 1,1 0 0,0-1 0,0 1-1,0 0 1,0-1 0,-1 1-1,1-1 1,0 0 0,1-1-7,43-28-2007,-19 2-555</inkml:trace>
  <inkml:trace contextRef="#ctx0" brushRef="#br0" timeOffset="934.664">540 428 23629,'-8'30'292,"1"-1"-1,1 1 1,2 0 0,1 1-1,1-1 1,1 0 0,2 1-1,1-1 1,2 0 0,3 14-292,-2-12 207,1 0 0,2-1 0,1-1 1,2 1-1,11 22-207,-22-53 3,0-1-1,1 1 1,-1 0 0,0-1 0,1 1-1,-1-1 1,1 1 0,-1 0 0,1-1-1,-1 1 1,1 0 0,-1-1 0,1 1-1,-1 0 1,1 0 0,-1-1 0,1 1-1,-1 0 1,1 0 0,0 0 0,-1 0 0,1 0-1,-1 0 1,1 0 0,0 0 0,-1 0-1,1 0 1,-1 0 0,1 0 0,-1 1-1,1-1 1,0 0 0,-1 0 0,1 0-1,-1 1 1,1-1 0,-1 0 0,1 1-1,-1-1 1,0 0 0,1 1 0,-1-1-1,1 1 1,-1-1 0,0 1 0,1-1-1,-1 1 1,0-1 0,1 1 0,-1-1-1,0 1 1,0-1 0,0 1 0,0 0-1,1-1 1,-1 1 0,0-1 0,0 1-1,0-1 1,0 1 0,0 0-3,4-49 139,-4 27-122,-1-1 0,-2 1 1,0 0-1,-1 0 0,-1 0 1,-1 0-1,-1 1 0,0 0 1,-2 0-1,0 1 0,-8-12-17,8 43-233,11-2 222,1-1 0,0 1 0,1-1 0,0 0 0,0 0 0,1-1 0,0 1 0,1-1 0,0 0 0,0 0 0,1-1 0,0 0 1,0 0-1,0 0 11,-3-5 1,-1 1-1,1-1 1,0 0 0,-1 0 0,1 0 0,0 0 0,0-1 0,0 0 0,0 0 0,1 0 0,-1 0 0,0-1 0,0 1 0,0-1 0,1 0-1,-1 0 1,0-1 0,0 1 0,1-1 0,-1 0 0,0 0 0,0 0 0,0-1 0,0 0 0,0 1 0,-1-1 0,1-1 0,0 1 0,-1 0-1,0-1 1,1 0 0,-1 0 0,0 0 0,2-2-1,3-4 16,0 0 0,0-1 0,-1 0 0,0 0 0,-1-1 0,0 1 0,-1-1 0,0-1-1,0 1 1,-1-1 0,1-7-16,-4 14 5,1 0 1,-1-1-1,0 1 0,-1-1 0,1 1 0,-1-1 0,0 1 0,-1-1 0,1 1 1,-1-1-1,0 1 0,0 0 0,-1-1 0,0 1 0,0 0 0,0 0 0,0 0 1,-1 0-1,-1-2-5,3 8-1,0-1 0,0 0 0,0 0 1,0 1-1,0-1 0,0 0 0,0 1 1,0-1-1,0 1 0,1-1 0,-1 1 1,0 0-1,0-1 0,0 1 0,1 0 1,-1-1-1,0 1 0,1 0 0,-1 0 1,1 0-1,-1 0 0,1-1 0,-1 1 1,1 0-1,0 0 0,-1 0 0,1 0 1,0 0-1,0 0 0,0 0 0,-1 0 1,1 0-1,0 0 0,0 0 0,1 0 1,-1 0-1,0 0 0,0 0 0,0 0 1,1 0-1,-1 0 1,-1 17-2,1 0 0,1-1-1,0 1 1,2-1 0,0 0 0,0 1-1,2-1 1,0-1 0,6 13 2,-10-27 3,-1 0 1,1-1-1,0 1 0,0-1 1,-1 0-1,1 1 0,0-1 1,0 0-1,0 1 1,1-1-1,-1 0 0,0 0 1,0 0-1,1 0 0,-1 0 1,0 0-1,1 0 0,-1-1 1,1 1-1,-1 0 0,1-1 1,-1 1-1,1-1 1,0 0-1,-1 1 0,1-1 1,0 0-1,-1 0 0,1 0 1,-1 0-1,1 0 0,0-1 1,-1 1-1,1 0 0,-1-1 1,1 1-1,0-1 0,-1 0 1,1 1-1,-1-1 1,0 0-1,1 0 0,-1 0 1,0 0-1,1 0 0,-1 0-3,54-59 130,-44 45-116,0-1-1,-1 0 1,-1-1-1,0 0 1,-1 0-1,-1-1 1,-1 0-1,0 0 1,-1 0-1,-2-1 1,1 0-1,-2 0 1,-1 0-1,0-1-13,-7 10-35,2 43-12,3-16 44,2 0 1,0-1 0,1 1 0,1-1-1,0 1 1,1-1 0,1 0-1,1-1 1,0 1 0,1-1-1,8 14 3,-14-27-44,0 0 0,-1 0 0,2 0-1,-1 0 1,0 0 0,0-1-1,1 1 1,-1 0 0,1-1-1,-1 1 1,1-1 0,0 1 0,-1-1-1,1 0 1,0 1 0,0-1-1,0 0 1,0 0 0,0-1 0,0 1-1,0 0 1,1-1 0,-1 1-1,0-1 1,0 0 0,0 1 0,1-1-1,-1 0 1,0 0 0,0-1-1,1 1 1,-1 0 0,0-1 0,0 0-1,0 1 1,0-1 0,0 0-1,1 0 45,14-17-913,1-9 2580</inkml:trace>
  <inkml:trace contextRef="#ctx0" brushRef="#br0" timeOffset="1493.568">1308 427 23397,'-49'149'3098,"26"-93"-2337,22-54-757,1 0 0,0-1 0,0 1 0,0-1 0,0 1 0,0 0 0,0-1 0,1 1 0,-1-1 0,0 1 0,1-1 0,-1 1 0,1-1 0,0 1 0,-1-1 0,1 1 0,0-1 0,0 0 0,0 1 0,0-1 0,0 0 0,0 0 0,0 0 0,1 0 0,-1 0 0,0 0 0,1 0 0,-1 0 0,0-1 0,1 1 0,-1 0 0,1-1 0,-1 1 0,1-1 0,0 1-4,60 16-26,-59-17 1,0 0 0,0 0-1,0 0 1,0 0 0,0 0 0,0-1 0,0 0 0,0 0 0,0 0-1,0 0 1,0 0 0,0 0 0,-1-1 0,1 1 0,0-1-1,-1 0 1,1 0 0,-1 0 0,0 0 0,0 0 0,0 0 0,0-1-1,0 1 1,0-1 0,-1 1 0,1-1 0,-1 0 0,1 0 0,-1 0-1,0-2 26,26-93-612,-27 94 582,2-3 9,0 0-1,-1 0 1,0 0-1,0 0 1,-1 0-1,0 0 1,0 0-1,0 0 1,-1 0-1,0 0 1,-1 0-1,0 0 1,0 1-1,0-1 1,-1-1 21,3 8-2,0 1 1,0-1 0,0 0-1,0 1 1,0-1-1,0 1 1,0-1-1,0 0 1,0 1-1,0-1 1,0 0 0,0 1-1,0-1 1,0 1-1,0-1 1,0 0-1,0 1 1,0-1 0,-1 0-1,1 1 1,0-1-1,0 0 1,0 1-1,-1-1 1,1 0-1,0 0 1,-1 1 0,1-1-1,0 0 1,0 0-1,-1 1 1,1-1-1,0 0 1,-1 0 0,1 0-1,0 0 1,-1 1-1,1-1 1,-1 0-1,1 0 1,0 0 0,-1 0-1,1 0 1,0 0-1,-1 0 1,1 0-1,-1 0 1,1 0-1,0 0 1,-1 0 0,1-1-1,0 1 1,-1 0-1,1 0 1,0 0-1,-1 0 1,1-1 0,0 1-1,-1 0 1,1 0-1,0-1 1,-1 1-1,1 0 1,0 0 0,0-1-1,-1 1 1,1 0-1,0-1 1,0 1-1,0 0 2,-2 32-21,1-29 31,1 0 0,0 1-1,-1-1 1,1 0-1,1 1 1,-1-1-1,0 0 1,1 1-1,0-1 1,0 0-1,0 0 1,0 0-1,0 0 1,0 0-1,1 0 1,0 0-1,-1 0 1,1 0 0,0-1-1,0 1 1,1-1-1,-1 1 1,1-1-1,-1 0 1,1 0-1,-1 0 1,1 0-1,0-1 1,0 1-1,0-1 1,0 0-1,0 0 1,0 0 0,1 0-1,-1 0 1,0 0-1,0-1 1,1 0-1,-1 0 1,0 0-1,4 0-9,4-6 41,-1-1-1,0 0 1,0 0-1,-1-1 1,0 0-1,0-1 1,0 0-1,-2 0 1,1-1-1,-1 0 1,0 0-1,-1-1 1,4-9-41,-5 12 16,76-168 170,-77 165-176,-1 0 0,-1 0 0,0 0 1,0 0-1,-1 0 0,0 0 0,-1 0 0,0-1 0,-1 1 0,-1 0 0,1 0 1,-2 0-1,1 0 0,-2 0 0,1 1 0,-2-3-10,4 10 5,0 0 0,0 1-1,0-1 1,0 0 0,-1 1-1,1-1 1,-1 0 0,1 1 0,-1 0-1,0-1 1,0 1 0,0 0 0,0 0-1,0 0 1,0 0 0,-1 1-1,1-1 1,-1 0 0,1 1 0,-1 0-1,0 0 1,1-1 0,-1 2 0,0-1-1,0 0 1,0 0 0,0 1-1,0 0 1,0 0 0,0-1 0,1 2-1,-1-1 1,0 0 0,0 1 0,0-1-1,0 1 1,0 0 0,0 0-1,1 0 1,-1 0 0,0 0 0,1 1-1,-1-1 1,-1 2-5,-3 8 1,0 0 1,1 1-1,0-1 0,1 1 0,1 0 1,0 0-1,0 1 0,1-1 0,1 1 0,0 0 1,0 0-1,2 0 0,-1-1 0,3 13-1,-3-2 30,2 0-1,1 0 1,1 0-1,0 0 0,2 0 1,1 0-1,1-1 0,1 1-29,-6-16 0,1 0-1,0-1 0,0 1 0,0-1 1,1 1-1,0-1 0,0 0 0,1-1 1,-1 1-1,1-1 0,1 0 0,-1 0 1,1-1-1,-1 1 0,1-1 0,1 0 1,-1-1-1,0 1 0,1-2 0,0 1 1,0 0-1,0-1 0,0-1 0,0 1 1,0-1-1,0 0 0,5 0 1,14-3-1133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0:21.783"/>
    </inkml:context>
    <inkml:brush xml:id="br0">
      <inkml:brushProperty name="width" value="0.025" units="cm"/>
      <inkml:brushProperty name="height" value="0.025" units="cm"/>
    </inkml:brush>
  </inkml:definitions>
  <inkml:trace contextRef="#ctx0" brushRef="#br0">6788 8927 12299,'0'0'1911,"0"0"449,0 3-431,-34 282 2106,29-205-3561,-12 203 1427,16 158-1901,2-425-224,-1-16 1921</inkml:trace>
  <inkml:trace contextRef="#ctx0" brushRef="#br0" timeOffset="77743.659">4584 630 22221,'0'0'936,"1"1"35,16 288 1528,-17-288-2488,0 0 0,0 0 1,0 0-1,0 0 0,1 0 0,-1 0 1,0 0-1,1 0 0,-1 0 0,0 0 0,1 0 1,-1 0-1,1 0 0,-1 0 0,1-1 0,0 1 1,-1 0-1,1 0 0,0-1 0,-1 1 1,1 0-1,0-1 0,0 1 0,0-1 0,0 1 1,0-1-1,-1 1 0,1-1 0,0 0 1,0 1-1,0-1 0,0 0 0,0 0 0,0 0 1,0 1-1,0-1 0,0 0 0,0-1 0,0 1 1,0 0-1,0 0 0,0 0 0,0-1 1,0 1-1,0 0 0,0-1 0,0 1 0,0-1 1,0 1-1,0-1 0,0 1 0,-1-1 0,1 0 1,0 1-1,0-1 0,0 0-11,15-15 38,-1-1 1,-1-1-1,0 1 0,-2-2 0,0 0 0,0-1 1,-2 0-1,-1-1-38,44-71 54,-53 91-54,0 0 0,0-1-1,0 1 1,0 0 0,0 0-1,1 0 1,-1 0 0,0 0 0,1 0-1,-1 0 1,1 0 0,-1 0-1,1 0 1,0 0 0,-1 0 0,1 0-1,0 1 1,0-1 0,-1 0-1,1 0 1,0 1 0,0-1-1,0 0 1,0 1 0,0-1 0,0 1-1,0-1 1,0 1 0,0 0-1,0-1 1,0 1 0,0 0-1,1 0 1,-1 0 0,0 0 0,0 0-1,0 0 1,0 0 0,0 0-1,0 0 1,0 1 0,0-1 0,1 0-1,-1 1 1,0-1 0,0 0-1,0 1 1,0 0 0,-1-1-1,1 1 1,0-1 0,0 1 0,0 0-1,0 0 1,-1 0 0,1-1-1,0 1 1,0 0 0,-1 0 0,1 0-1,-1 0 1,1 0 0,-1 0-1,0 0 1,1 0 0,-1 0-1,0 0 1,0 1 0,39 226-64,-39-227 40,0 0 1,0 0-1,1 0 0,-1 0 0,0 0 1,1 0-1,-1 0 0,1 0 0,-1 0 1,1 0-1,-1-1 0,1 1 0,-1 0 0,1 0 1,0 0-1,0-1 0,-1 1 0,1 0 1,0-1-1,0 1 0,0-1 0,0 1 1,0-1-1,0 1 0,-1-1 0,1 0 1,0 0-1,0 1 0,0-1 0,0 0 0,0 0 1,1 0-1,-1 0 0,0 0 0,0 0 1,0 0-1,0 0 0,0 0 0,0-1 1,0 1-1,0 0 0,-1-1 0,1 1 0,0-1 1,0 1-1,0-1 0,0 1 0,0-1 1,0 1-1,-1-1 0,1 0 0,0 0 1,-1 1-1,1-1 0,0 0 0,-1 0 24,16-21-1307</inkml:trace>
  <inkml:trace contextRef="#ctx0" brushRef="#br0" timeOffset="78046.694">5210 594 18636,'-12'38'1375,"1"1"0,2 0 1,2 0-1,1 1 0,1 15-1375,4-52 42,0 0 1,0-1-1,1 1 0,-1 0 1,1 0-1,0 0 0,0 0 1,0 0-1,0 0 0,0-1 0,0 1 1,1 0-1,-1 0 0,1 0 1,0 0-1,0-1 0,0 1 1,0 0-1,1-1 0,-1 1 1,1-1-1,-1 0 0,1 1 0,0-1 1,0 0-1,0 0 0,0 0 1,0 0-1,1 0 0,-1-1 1,0 1-1,1-1 0,0 1 0,-1-1 1,1 0-1,0 0 0,-1 0 1,1 0-1,0-1 0,0 1 1,0-1-1,0 0 0,-1 1 1,1-1-1,0-1 0,0 1 0,0 0 1,0-1-1,0 1 0,0-1 1,-1 0-1,1 0 0,0 0 1,0-1-43,11-7 27,0-1 1,0 0-1,-1-1 1,-1-1 0,0 0-1,-1-1 1,0 0-1,-1 0 1,0-1 0,-1-1-1,-1 1 1,0-1-1,-1-1 1,-1 0 0,0 0-1,-1 0 1,-1 0 0,0-1-1,-1 0 1,0-14-28,-2 27 7,-1 1 0,0-1 0,1 1 0,-1-1 0,0 1 0,-1 0 0,1-1 0,-1 1 0,1-1 1,-1 1-1,0 0 0,0 0 0,-1-1 0,1 1 0,-1 0 0,1 0 0,-1 0 0,0 1 0,0-1 0,0 0 1,-1 1-1,1-1 0,0 1 0,-1 0 0,0-1 0,1 1 0,-1 1 0,0-1 0,0 0 0,0 1 0,-1-1 0,-1 0-7,0 0-4,0 1-1,-1-1 1,1 1-1,-1 0 1,1 0-1,0 0 1,-1 1 0,1 0-1,-1 0 1,1 0-1,-1 1 1,1 0-1,-1 0 1,1 0-1,0 1 1,-1-1-1,1 1 1,0 1-1,0-1 1,0 1-1,1 0 1,-1 0-1,1 0 1,-1 0-1,1 1 1,0 0-1,0 0 1,1 0-1,-1 0 1,-1 3 4,4 11-587</inkml:trace>
  <inkml:trace contextRef="#ctx0" brushRef="#br0" timeOffset="75434.683">1775 651 12011,'-12'-33'6754,"-17"29"-3815,-35 37-1425,46-16-1347,1 1-1,1 0 1,1 1-1,0 1 1,1 1-1,1 0 0,1 0 1,1 1-1,1 1 1,1 0-1,2 0 1,0 1-1,1 0 1,1 0-1,1 0 1,0 25-167,2-36 44,2 1 0,0 0 0,1 0 1,0 0-1,1-1 0,0 1 0,1-1 1,1 1-1,0-1 0,3 6-44,-6-17 4,0 0 1,0 0-1,0 0 0,0 0 0,0 0 1,1 0-1,-1-1 0,0 1 0,1 0 0,0-1 1,-1 1-1,1-1 0,0 1 0,0-1 0,0 0 1,0 0-1,0 0 0,0 0 0,0 0 0,0 0 1,0 0-1,1-1 0,-1 1 0,0-1 0,0 0 1,1 0-1,-1 0 0,0 0 0,1 0 0,-1 0 1,0 0-1,0-1 0,1 1 0,-1-1 1,0 0-1,0 1 0,0-1 0,0 0 0,2-1-4,10-9 31,0 0 0,0-1 0,-2-1 0,1 0 0,-2 0 0,0-2 0,0 1-1,-1-1 1,-1 0 0,-1-1 0,0 0 0,1-5-31,-2 7 31,0 0 1,0 0-1,-2-1 0,0 0 1,0 0-1,-1-1 0,-1 1 1,-1-1-1,0 1 0,-1-1 1,-1 0-1,-1-9-31,1 26 8,0-1 0,0 1 0,0 0 0,-1-1 0,1 1 0,0-1 0,-1 1 1,1 0-1,-1-1 0,1 1 0,0-1 0,-1 1 0,1-1 0,-1 0 0,1 1 0,-1-1 0,0 1 0,1-1 0,-1 0 0,1 1 0,-1-1 0,0 0 0,1 0 0,-1 0 0,0 1 0,1-1 0,-1 0 0,0 0 1,1 0-1,-1 0 0,0 0 0,1 0 0,-1 0 0,0 0 0,1-1 0,-1 1 0,0 0 0,1 0 0,-1 0 0,1-1 0,-1 1 0,0 0 0,1-1 0,-1 1 0,1 0 0,-1-1 0,1 1 0,-1-1 0,1 1 0,-1-1 1,1 1-1,0-1 0,-1 1 0,1-1 0,0 0 0,-1 1 0,1-1 0,0 1 0,-1-1-8,-8 34 11,1 1 0,2 0 1,1 1-1,1-1 0,2 1 0,2 0 1,2 14-12,-2-43 0,-1 1 0,1-1 1,0 1-1,0 0 1,1-1-1,0 1 1,0 0-1,0-1 1,1 1 0,0-1-1,1 0 1,-1 0-1,1 1 1,0-2-1,0 1 1,1 0-1,0-1 1,0 1-1,-3-5-2,0 0 0,1 0 0,-1-1 0,0 1 0,1 0 1,-1-1-1,0 1 0,1 0 0,-1-1 0,1 0 0,-1 1 0,1-1 0,-1 0 0,1 0 0,-1 0 1,1 0-1,-1 0 0,1 0 0,0 0 0,-1 0 0,1-1 0,-1 1 0,0-1 0,1 1 0,-1-1 1,1 1-1,-1-1 0,0 0 0,1 0 0,-1 0 0,0 0 0,0 0 0,0 0 0,0 0 0,1 0 1,-2 0-1,2-2 2,34-49-310,-35 52 303,36-96-2512,-23 44-1385</inkml:trace>
  <inkml:trace contextRef="#ctx0" brushRef="#br0" timeOffset="75694.881">1926 514 14819,'7'-71'8311,"-7"69"-7641,-5 20 215,7 177 31,-1-165-852,0 71 229,5 0-1,4 0 1,23 99-293,-32-198-9,-1-1-7,-1 1 1,1-1-1,0 1 0,0-1 1,0 1-1,0 0 0,0-1 1,1 1-1,-1-1 0,0 1 1,1-1-1,-1 1 0,1-1 1,0 1-1,-1-1 0,1 0 1,0 1-1,0-1 0,0 0 1,0 1-1,0-1 0,0 0 1,0 0-1,0 0 0,0 0 1,1 0-1,-1 0 0,0 0 1,1-1-1,-1 1 0,1 0 1,-1-1-1,1 1 0,-1-1 1,1 1-1,-1-1 0,1 0 1,-1 0-1,1 0 0,0 0 1,-1 0-1,1 0 0,0 0 16,15-29-941,-3-15 579</inkml:trace>
  <inkml:trace contextRef="#ctx0" brushRef="#br0" timeOffset="76132.561">2165 743 20220,'-4'34'1486,"-7"196"2171,10-229-3646,1 1 1,0 0 0,0 0 0,-1-1-1,1 1 1,0 0 0,1 0 0,-1-1-1,0 1 1,0 0 0,1-1 0,-1 1-1,1 0 1,-1-1 0,1 1 0,0 0-1,0-1 1,0 1 0,0-1 0,0 0-1,0 1 1,0-1 0,0 0 0,0 1-1,1-1 1,-1 0 0,0 0 0,1 0-1,-1 0 1,1 0 0,-1-1 0,1 1-1,0 0 1,-1-1 0,1 1 0,0-1-1,-1 1 1,1-1 0,0 0 0,0 0-1,-1 0 1,1 0 0,0 0 0,0 0-1,-1 0 1,1-1 0,0 1-12,76-89 199,-52 51-142,-15 23-36,-8 10-16,-1 1 0,1 0-1,0 0 1,0 0 0,1 0 0,-1 1 0,1-1-1,0 1 1,-1 0 0,2 0 0,-1 1-1,0-1 1,0 1 0,5-2-5,-5 5 3,0 1 0,-1 0 0,1 0 0,-1 0 0,1 0 0,-1 1 0,0-1 0,0 1 0,0 0 0,0 0 0,-1 0 0,1 0 0,-1 0 0,0 1 0,0-1 0,0 1 0,0 0 1,-1-1-1,1 1 0,-1 0 0,0 0 0,0 0 0,0 0 0,-1 0 0,1 0 0,-1 0 0,0 3-3,0-6 2,4 16 19,-4-10 2,0-1 0,1 1 0,-1-1 0,2 1 0,-1-1 0,1 0 0,0 0 0,0 0 0,0 0 0,1 0 0,0 0 0,0 0 0,1-1 0,-1 0 0,1 0 0,1 0 0,-1 0 0,1 0 0,-1-1 0,1 0 0,0 0 0,1 0 0,-1-1 0,5 3-23,-5-7 20,-1 0-1,1 0 0,0 0 0,-1-1 0,1 1 0,-1-1 0,0 0 0,1-1 1,-1 1-1,0-1 0,0 0 0,-1 0 0,1 0 0,-1 0 0,1 0 0,-1-1 1,0 0-1,0 0 0,-1 0 0,1 0 0,-1 0 0,0 0 0,0 0 0,1-4-19,4-4 35,83-116 158,-88 128-193,-1-1-1,1 1 0,-1 0 1,1-1-1,0 1 1,-1 0-1,1 0 1,-1 0-1,1 0 0,0 0 1,-1 0-1,1 1 1,-1-1-1,1 1 0,-1-1 1,1 1-1,-1-1 1,1 1-1,-1 0 1,0 0-1,1-1 0,-1 1 1,0 0-1,1 0 1,-1 0-1,0 1 0,0-1 1,0 0-1,0 0 1,0 1-1,0-1 0,-1 0 1,1 1-1,0-1 1,-1 1-1,1-1 1,-1 1-1,1-1 0,-1 1 1,0-1-1,0 1 1,1 0-1,-1-1 0,0 1 1,0-1-1,-1 1 1,1 0-1,0-1 1,-1 1-1,1-1 0,-1 2 1,4 8-6,-2-6 8,0 0-1,0 0 1,0-1-1,1 1 1,0 0 0,0-1-1,0 1 1,0-1-1,1 1 1,0-1-1,0 0 1,0 0-1,0 0 1,1-1 0,-1 1-1,1-1 1,0 0-1,3 2-1,-4-6-38,1 0-1,-1 1 0,0-2 1,1 1-1,-1 0 0,0-1 1,0 1-1,0-1 0,0 0 1,0 0-1,0 0 0,0-1 1,-1 1-1,1-1 0,-1 1 0,0-1 1,0 0-1,0 0 0,0 0 1,0 0-1,0 0 0,-1 0 1,1-1-1,-1 1 0,0 0 1,0-2 38,2 0-276,17-34-1145</inkml:trace>
  <inkml:trace contextRef="#ctx0" brushRef="#br0" timeOffset="76789.399">3098 787 19860,'-15'89'4134,"0"-32"-3828,13-54-303,1 0-1,0 0 1,0 0 0,0 0 0,1 0-1,-1 0 1,1 0 0,0 0-1,0 0 1,0 1 0,0-1 0,0 0-1,1 0 1,-1 0 0,1 0 0,0 0-1,0 0 1,0 0 0,0 0 0,1 0-1,-1-1 1,1 1 0,-1 0-1,1-1 1,0 1 0,0-1 0,0 0-1,1 1 1,-1-1 0,0 0 0,1-1-1,0 1 1,-1 0 0,1-1 0,0 1-1,0-1 1,0 0 0,0 0-1,0 0 1,2 0-3,1-3 16,1-1 0,-1 0 0,0 0 0,0-1 0,0 1 1,-1-1-1,1-1 0,-1 1 0,0-1 0,0 0 0,0 0 0,-1 0 0,0-1 0,0 0 0,0 0 0,-1 0 0,0 0 0,0 0 0,0-1 0,-1 1 0,0-1 0,0 1 1,-1-1-1,0 0 0,0-1-16,4-6 173,-1-1 1,0 1 0,-1-1-1,-1 0 1,-1 0-1,0 0 1,0 0 0,-2 0-1,0 0 1,-2-7-174,4 21 12,-1 1 0,0-1 0,0 1 0,0-1 0,0 0 0,0 1 0,0-1 0,0 1 0,0-1 0,0 1 1,0-1-1,0 0 0,0 1 0,0-1 0,0 1 0,-1-1 0,1 1 0,0-1 0,0 1 0,-1-1 0,1 1 0,0-1 0,-1 1 0,1-1 0,0 1 0,-1-1 0,1 1 0,-1 0 0,1-1 0,0 1 0,-1 0 0,1-1 1,-1 1-1,1 0 0,-1 0 0,0-1 0,1 1 0,-1 0 0,1 0 0,-1 0 0,1 0 0,-1 0 0,0 0 0,1 0 0,-1 0 0,1 0 0,-1 0 0,1 0 0,-1 0 0,0 0 0,1 0 0,-1 0 0,1 1 1,-1-1-1,1 0 0,-1 0 0,1 1 0,-1-1 0,1 0 0,-1 1 0,1-1 0,0 1 0,-1-1 0,1 0-12,-18 36 95,15-26-95,1 1 0,0-1 0,0 1 0,1-1 1,0 1-1,1 0 0,0-1 0,0 1 1,2 0-1,-1-1 0,3 8 0,-4-16-15,0-1 0,1 0-1,-1 0 1,1 1 0,-1-1-1,1 0 1,0 0 0,-1 0-1,1 0 1,0 0 0,0 0-1,0 0 1,0 0 0,0 0-1,0-1 1,0 1 0,0 0-1,0 0 1,0-1 0,0 1-1,0-1 1,0 1 0,1-1-1,-1 1 1,0-1 0,0 0 0,1 0-1,-1 0 1,0 1 0,0-1-1,1 0 1,-1-1 0,0 1-1,1 0 1,-1 0 0,0 0-1,0-1 1,0 1 0,1-1-1,-1 1 1,0-1 0,0 1-1,0-1 1,0 0 0,0 1-1,0-1 1,0 0 0,0 0-1,0 0 16,45-46-1943,32-80-5678,-42 63-1600,-29 61 7887,-5 20 2890,-5 40 4301,1-42-4609,1 8 957,-1-6-1379,1 0-1,0 0 1,2 0 0,0 0 0,0 0 0,2 0 0,2 6-826,-5-22 26,0 0-1,0 0 1,0 0 0,0 0 0,1 0 0,-1 0 0,0 0 0,1 0 0,-1 0 0,1 0-1,-1 0 1,1-1 0,0 1 0,-1 0 0,1 0 0,0 0 0,0-1 0,-1 1 0,1 0 0,0-1-1,0 1 1,0-1 0,0 1 0,0-1 0,0 1 0,0-1 0,0 0 0,0 1 0,0-1-1,0 0 1,0 0 0,0 0 0,0 0 0,0 0 0,0 0 0,0 0 0,0 0 0,0 0 0,0 0-1,0 0 1,0-1 0,0 1 0,0 0 0,0-1 0,0 1 0,0-1 0,0 1 0,0-1 0,-1 0-1,1 1 1,1-2-26,46-46 89,-34 32-22,-12 13-67,0 1 0,0-1 0,0 0 0,0 1 0,0-1 0,1 1 0,-1-1 0,1 1 0,-1 0 0,1 0 0,0 1 0,0-1 0,0 0 0,0 1 0,0 0 0,1 0 0,-1 0 0,0 0 0,0 0 0,1 1 1,-1-1-1,1 1 0,-1 0 0,0 0 0,1 0 0,-1 0 0,0 1 0,1-1 0,-1 1 0,0 0 0,1 0 0,-1 0 0,0 1 0,0-1 0,0 1 0,0 0 0,0-1 0,-1 1 0,1 0 0,0 1 0,-1-1 0,1 0 0,-1 1 0,0 0 0,0-1 0,0 1 0,0 0 0,0 1 0,0 4 95,0 1 0,-1 0 0,0-1-1,0 1 1,-1 0 0,0 0-1,-1 0 1,1 0 0,-2 0 0,1-1-1,-1 1 1,-1 0 0,0-1 0,0 0-1,0 0 1,-1 0 0,0 0 0,-1 0-1,0-1 1,0 1 0,0-1 0,-1-1-1,-2 2-94,6-6-23,0-1 0,0 0 0,0 0 0,0 0 0,0 0 0,0 0 0,0-1 0,0 1 0,-1-1-1,1 1 1,0-1 0,-1 0 0,1 0 0,0 0 0,0 0 0,-1 0 0,1-1 0,0 1 0,0-1-1,-1 1 1,1-1 0,0 0 0,0 0 0,0 0 0,0 0 0,0 0 0,0 0 0,0 0 0,0-1-1,1 1 1,-1-1 0,0 1 0,1-1 0,-1 0 0,1 0 0,0 0 0,0 0 0,-1 0 0,1 0 0,0 0-1,1 0 1,-1 0 0,0 0 0,1 0 0,-1-1 0,1 1 0,-1 0 23,-6-32-1350</inkml:trace>
  <inkml:trace contextRef="#ctx0" brushRef="#br0" timeOffset="77134.37">3756 295 19236,'3'39'1188,"-2"7"-503,2 0 0,3-1 0,1 1 0,3-1 0,14 42-685,0-26 91,4-3-1,1 0 1,29 40-91,-56-96 38,-11-12 68,-142-147 1069,144 151-1094,1 0 0,0 0 0,0-1 0,0 0 0,1 0 0,0 0 0,1-1 0,-1 1 0,1-1 0,1 0 0,-1-1-81,5 7 0,0 0 1,0 0-1,0 0 0,0 0 1,0 0-1,0 1 1,0-1-1,1 1 0,-1-1 1,0 1-1,1-1 1,-1 1-1,1 0 0,0-1 1,0 1-1,-1 0 0,1 0 1,0 0-1,0 1 1,0-1-1,0 0 0,0 1 1,0-1-1,0 1 1,0 0-1,0-1 0,0 1 1,0 0-1,0 0 0,0 0 1,0 1-1,0-1 1,0 1-1,0-1 0,0 1 1,0-1-1,0 1 0,11-1-3,85-6-710,-39-1-359</inkml:trace>
  <inkml:trace contextRef="#ctx0" brushRef="#br0" timeOffset="57139.84">0 6031 20540,'5'3'131,"1"1"-1,-1-1 1,0 0-1,1-1 0,0 1 1,0-1-1,-1 0 1,1-1-1,0 1 1,1-1-1,-1 0 0,0-1 1,0 0-1,0 0 1,0 0-1,1 0 0,-1-1 1,0 0-1,1-1-130,216-38 714,214 23-633,-158 12-58,3-15 6,85-25-29,-194 21 125,1 7 0,1 9 0,43 7-125,-196 2 7,-16 1-8,0-1-1,0-1 1,0 1-1,0-1 1,1 0-1,-1 0 0,0-1 1,0 0-1,0 0 1,0 0-1,0-1 1,0 0-1,0 0 1,-1-1-1,1 1 1,-1-1-1,3-2 2,0-9-776</inkml:trace>
  <inkml:trace contextRef="#ctx0" brushRef="#br0" timeOffset="57879.42">466 6505 20324,'-2'-64'4475,"17"82"-4267,15 99-40,-16-63-117,61 170 220,-75-224-259,0-1 0,0 0 0,0 1 0,1-1 0,-1 0 0,0 1 0,0-1 0,0 0 0,1 1-1,-1-1 1,0 1 0,1-1 0,-1 0 0,0 1 0,1-1 0,-1 1 0,1-1 0,-1 1 0,1 0-1,-1-1 1,1 1 0,-1-1 0,1 1 0,-1 0 0,1-1 0,-1 1 0,1 0 0,0 0 0,-1-1-1,1 1 1,0 0 0,-1 0 0,1 0 0,0 0 0,-1 0 0,1 0 0,0 0 0,-1 0 0,1 0-1,0 0 1,-1 0 0,1 0 0,-1 1 0,1-1 0,0 0 0,-1 0 0,1 1 0,-1-1 0,1 0-1,0 1 1,-1-1 0,1 1 0,-1-1 0,1 1 0,-1-1 0,0 1 0,1-1 0,-1 1 0,1-1-1,-1 1 1,0-1 0,0 1 0,1 0 0,-1-1 0,0 1-12,46-181 1478,54-208-890,-85 340-844,-14 45-342,-1 3-581,0 0-600</inkml:trace>
  <inkml:trace contextRef="#ctx0" brushRef="#br0" timeOffset="58125.698">773 6476 20028,'5'52'904,"7"0"-255,1-3-89,2-5 0,2-6-168,-1-7-248,0-5-88,-1-12-152,0-5-440</inkml:trace>
  <inkml:trace contextRef="#ctx0" brushRef="#br0" timeOffset="58900.929">949 6651 20100,'9'-1'2415,"4"-3"-2353,0 0 0,0-1 0,-1-1 0,0 0-1,0 0 1,-1-1 0,1-1 0,-1 0 0,-1 0-1,0-1 1,0 0 0,-1-1 0,0 0 0,0-1-1,1-2-61,-9 12 49,0 0-1,1 0 0,-1 0 0,0 0 0,0-1 1,0 1-1,0 0 0,0 0 0,0-1 0,0 1 1,0-1-1,-1 1 0,1-1 0,0 1 0,-1-1 1,1 1-1,-1-1 0,0 0 0,0 1 1,1-1-1,-1 1 0,0-1 0,0 0 0,0 1 1,-1-1-1,1 0 0,0 1 0,-1-1 0,1 1 1,-1-1-1,1 1 0,-1-1 0,0 1 0,0-1 1,1 1-1,-1 0 0,0-1 0,0 1 1,0 0-1,-1 0 0,1-1 0,0 1 0,0 0 1,-1 0-1,1 1 0,0-1 0,-1 0 0,1 0 1,-1 1-1,1-1 0,-1 0 0,0 1 0,1 0 1,-1-1-1,1 1 0,-1 0 0,0 0 0,1 0 1,-1 0-1,0 0-48,-4 1 29,0 0 1,0 1-1,1 0 0,-1 0 0,1 0 1,-1 0-1,1 1 0,0 0 1,0 0-1,0 1 0,0-1 1,1 1-1,-1 0 0,1 0 0,0 1 1,0-1-1,1 1 0,-1 0 1,1 0-1,0 0 0,0 0 1,1 0-1,-1 1 0,1-1 1,1 1-1,-1 0 0,1-1 0,0 1 1,0 0-1,0 0 0,1 0 1,0 0-1,0 0 0,1 0 1,0 0-1,0 0-29,-1 0 1,1 0 1,1 0-1,-1 1 1,1-1-1,0 0 0,0-1 1,1 1-1,0 0 1,0-1-1,0 1 0,1-1 1,0 0-1,0 0 1,0-1-1,2 3-1,-3-7-3,1 0 1,-1 0-1,0 0 0,1 0 0,-1 0 0,0-1 0,1 0 1,-1 1-1,0-1 0,0-1 0,0 1 0,0 0 1,0-1-1,0 1 0,0-1 0,0 0 0,0 0 0,-1 0 1,1 0-1,-1-1 0,1 1 0,-1-1 0,0 1 1,0-1-1,0 0 0,-1 0 0,1-1 3,53-108-2940,-53 103 2092,0-1 1,0 1 0,-1-1-1,0 0 1,-1 0 0,-1 0-1,1 1 1,-1-1 0,-1 0-1,0 1 1,-2-9 847,45 94 4956,-39-72-4698,-2-2-208,0-1 1,0 0-1,0 1 1,0-1-1,0 1 1,0-1-1,1 0 1,-1 1-1,1-1 1,-1 1-1,1-1 1,-1 0-1,1 0 0,0 1 1,-1-1-1,1 0 1,0 0-1,0 0 1,0 0-1,0 0 1,0 0-1,0 0 1,0 0-1,1 0 1,-1-1-1,0 1 1,0 0-1,1-1 1,-1 1-1,0-1 1,1 1-1,-1-1 0,0 0 1,1 1-1,-1-1 1,1 0-1,-1 0 1,1 0-1,-1 0 1,0 0-1,1 0 1,-1-1-1,1 1 1,-1 0-1,0-1 1,1 1-1,-1-1 1,0 0-1,0 1 1,2-2-51,26-93 657,-29 96-651,0-1-1,0 0 1,1 0-1,-1 0 1,0 1 0,0-1-1,0 0 1,0 0-1,1 0 1,-1 1 0,0-1-1,0 0 1,0 0-1,1 0 1,-1 0 0,0 0-1,0 1 1,1-1-1,-1 0 1,0 0 0,0 0-1,1 0 1,-1 0-1,0 0 1,0 0 0,1 0-1,-1 0 1,0 0-1,0 0 1,1 0 0,-1 0-1,0 0 1,0 0-1,1 0 1,-1 0 0,0 0-1,0 0 1,1-1-1,-1 1 1,0 0 0,0 0-1,1 0 1,-1 0-1,0-1 1,0 1 0,0 0-1,0 0 1,1 0-1,-1-1 1,0 1 0,0 0-1,0 0 1,0 0-1,0-1 1,1 1-6,9 24 215,1 7-12,-6-11-47,0-1 0,2 0 1,1 0-1,0 0 0,1-1 0,1 0 1,1-1-1,0 0 0,1-1 0,1 0 1,6 5-157,73 71 318,-84-78-261,-1 1-1,-1 0 1,0 0-1,-2 0 0,1 0 1,-2 1-1,0 0 1,-1 0-1,0 0 0,-1 15-56,-1-31 20,1 1 0,-1 0 0,1-1 0,-1 1 0,0 0 0,1 0 0,-1-1 0,0 1 0,1 0 0,-1 0 0,0-1 0,0 1 0,0 0 0,0 0 0,0 0 0,0 0 0,0-1 0,0 1 0,0 0 0,0 0 0,0 0 0,0 0 0,-1-1 0,1 1 0,0 0 0,0 0 0,-1-1 0,1 1 0,-1 0 0,1 0 0,-1-1 0,1 1 0,-1-1 0,1 1 0,-1 0 0,0-1 0,1 1 0,-1-1 0,0 1 0,1-1 0,-1 0 0,0 1 0,0-1 0,1 0 0,-1 1 0,0-1 0,0 0 0,0 0 0,0 0 0,1 0 0,-1 0 0,0 0 0,0 0 0,0 0 0,0 0 0,1 0 0,-1 0 0,0 0 0,0-1 0,0 1 0,1 0 0,-1-1-20,-36-39 525,25 23-615,0 0 0,1-1 0,1 0 0,1-1 0,0 0 0,2-1 0,0 0 0,1 0 0,1 0 0,1 0 0,1-1 0,0 0 0,2-11 90,6 7-2399,5 2-2405</inkml:trace>
  <inkml:trace contextRef="#ctx0" brushRef="#br0" timeOffset="59584.938">600 7404 21909,'0'0'1036,"0"0"25,3 6 109,-1-2-1142,1 4 6,1 1 0,0-1-1,0 0 1,1 0 0,0 0 0,1-1 0,-1 0 0,1 0 0,1 0 0,-1 0 0,1-1 0,1-1 0,-1 1-1,1-1 1,0 0 0,0-1 0,1 1-34,-6-6 6,1 0 0,-1-1 0,0 1 0,1-1 0,-1 0 0,0 0 0,0 0-1,0 0 1,0 0 0,0 0 0,-1-1 0,1 0 0,-1 1 0,1-1 0,-1 0 0,0 0 0,0 0 0,-1-1-1,1 1 1,0 0 0,-1-1 0,0 1 0,0-1 0,0 1 0,0-1 0,-1 1 0,1-1 0,-1 0 0,0 1-1,0-1 1,-1-3-6,3-3 8,-1 4-8,12-41 41,-13 46-42,0 1 0,0-1 0,1 0-1,-1 0 1,0 1 0,1-1 0,-1 1 0,0-1 0,1 0 0,-1 1 0,1-1 0,-1 1 0,1-1 0,-1 1 0,1-1 0,0 1 0,-1-1 0,1 1 0,-1 0 0,1-1 0,0 1 0,-1 0 0,1 0 0,0-1 0,0 1 0,-1 0 0,1 0 0,0 0 0,-1 0 0,1 0 0,0 0 0,0 0 0,-1 0 0,1 0 0,0 0 0,-1 0 0,1 1-1,0-1 1,0 0 0,-1 0 0,1 1 0,-1-1 0,1 0 0,0 1 0,-1-1 0,1 1 0,-1-1 0,1 1 0,-1-1 0,1 1 0,-1-1 0,1 1 0,-1 0 0,1-1 0,-1 1 0,0-1 0,1 1 0,-1 0 0,0 0 1,84 156 609,-84-157-600,1 1 0,-1-1 0,0 0-1,1 1 1,-1-1 0,0 0 0,1 1-1,-1-1 1,1 0 0,-1 1 0,1-1-1,-1 0 1,1 0 0,-1 1 0,1-1-1,-1 0 1,1 0 0,-1 0 0,1 0-1,-1 0 1,1 0 0,-1 0 0,1 0-1,-1 0 1,1 0 0,-1 0 0,1 0-1,-1 0 1,1 0 0,-1-1 0,1 1-1,-1 0 1,1 0 0,-1-1 0,1 1-1,-1 0 1,1 0 0,-1-1 0,0 1-1,1 0 1,-1-1 0,0 1 0,1-1 0,-1 1-1,0-1 1,1 1 0,-1 0 0,0-1-1,0 1 1,1-1 0,-1 1 0,0-1-1,0 1 1,0-1 0,0 1 0,0-1-1,0 0 1,0 1 0,0-1 0,0 1-1,0-1-8,6-35 269,-6 35-266,6-96 312,-5 96-318,0 1 0,-1-1 0,1 1 0,0 0 0,-1-1 0,1 1 0,0 0 0,0-1 0,0 1 0,-1 0 0,1 0 0,0 0 0,0-1 0,0 1 0,0 0 0,-1 0 0,1 0 0,0 1 0,0-1 0,0 0 0,-1 0 0,1 0 0,0 1 0,0-1 1,0 0-1,-1 0 0,1 1 0,0-1 0,-1 1 0,1-1 0,0 1 0,-1-1 0,1 1 0,0-1 0,-1 1 0,1 0 0,-1-1 0,1 1 0,-1 0 0,0 0 0,1-1 0,-1 1 0,0 0 0,1 0 0,-1 0 3,93 184-2042,-92-182 550</inkml:trace>
  <inkml:trace contextRef="#ctx0" brushRef="#br0" timeOffset="60458.184">997 7042 23125,'1'7'2108,"8"35"-1706,2 0-1,2-1 1,2 0-1,1-1 0,2 0 1,2-2-1,4 5-401,-21-37 18,1 0 0,-1 0 0,1-1 0,0 1 0,0-1 0,0 0 0,1 0 0,0 0 0,0-1 0,0 0 0,1 0 0,-1 0 0,1 0 0,0-1 0,0 0 0,0 0 0,5 1-18,-10-5 11,1 0-1,-1 0 1,0 0 0,1 1 0,-1-1 0,0 0 0,0-1 0,0 1-1,0 0 1,0 0 0,0 0 0,0-1 0,-1 1 0,1 0 0,0-1 0,-1 1-1,1 0 1,-1-1 0,1 1 0,-1-1 0,0 1 0,1-1 0,-1 1-1,0-1 1,0 1 0,0-1 0,0 1 0,-1-1 0,1 1 0,0-1-1,0 1 1,-1-1 0,1 1 0,-1-1 0,0 0-11,1 1 5,-3-8 19,0-1 0,0 1 0,-1-1 0,0 1 0,0 0 0,-1 0 0,-1 1 0,1 0 0,-1 0 0,-1 0 0,1 0 0,-2 1 0,1 0 0,-1 1 0,1-1 0,-5-1-24,-3 6-170,29 27-13,-7-15 141,-3-4 38,-1 1-1,1-1 1,1 0-1,-1 0 1,1-1-1,0 1 0,0-1 1,1 0-1,0-1 1,0 1-1,0-1 1,0 0-1,1 0 1,-1-1-1,1 0 1,0 0-1,6 1 5,-7-6 0,-1 0 0,-1-1 0,1 0 0,0 0 0,-1 0 0,1 0 0,-1-1 0,0 0 0,0 0 0,-1 0 0,1 0 0,-1-1-1,0 1 1,0-1 0,0 0 0,-1 0 0,1 0 0,-1 0 0,-1 0 0,1 0 0,-1-1 0,1 1 0,-2-1 0,1 1 0,-1-1 0,1 1 0,-1-1 0,-10-101 72,6 115-184,40 155-110,-36-161 222,1 5 2,1 0-1,0 0 0,0 0 1,0 0-1,1 0 0,0-1 1,0 1-1,1-1 0,0 0 1,0 0-1,0 0 0,1 0 1,0-1-1,0 0 0,0 0 1,3 2-2,-4-7 0,0 0 0,0-1 0,0 1-1,0-1 1,0 0 0,0 0 0,0 0 0,0-1 0,-1 1 0,1-1 0,-1 0 0,1 0 0,-1-1 0,1 1 0,-1 0 0,0-1-1,0 0 1,0 0 0,-1 0 0,1 0 0,-1 0 0,0-1 0,1 1 0,-2-1 0,1 1 0,0-1 0,-1 0 0,2-3 0,5-5 14,17-26 119,-31 33-86,-53-52 9,60 56-59,-1 0 0,1 0 0,-1 0 0,1 0 0,-1 0 1,1 0-1,0 0 0,-1 0 0,1 0 0,0 0 0,0 0 0,0 1 0,0-1 1,0 0-1,0 1 0,0-1 0,0 0 0,0 1 0,0-1 0,0 1 0,0 0 1,0-1-1,0 1 0,0 0 0,0 0 0,1-1 0,-1 1 0,0 0 0,0 0 1,0 0-1,0 1 0,1-1 0,-1 0 0,0 0 0,0 1 0,0-1 0,0 0 1,0 1-1,0-1 0,0 1 0,0-1 0,0 1 0,0 0 0,0 0 1,0-1-1,0 1 0,0 0 0,0 0 3,1 0-6,4 2-219,1 0 1,-1-1-1,1 1 1,-1-1-1,1-1 1,0 1 0,0-1-1,0 0 1,0-1-1,0 0 1,0 0-1,0 0 1,-1-1-1,1 0 1,0 0-1,0-1 1,0 0-1,-1 0 1,1-1 0,-1 0-1,0 0 1,0 0-1,0-1 1,0 1-1,0-2 1,-1 1-1,0 0 1,1-1-1,1-3 225,8-24-1351,-4-2-197</inkml:trace>
  <inkml:trace contextRef="#ctx0" brushRef="#br0" timeOffset="60858.8">1707 7041 13363,'1'10'1284,"-1"-4"-837,1 1-1,-1 0 1,1-1 0,0 1-1,1 0 1,-1-1-1,1 1 1,0-1-1,1 0 1,0 0 0,0 0-1,0 0 1,1 0-1,-1-1 1,2 1-1,-1-1 1,0 0 0,1 0-1,0-1 1,0 1-1,0-1 1,6 3-447,-9-8 39,0 0 1,0-1-1,-1 1 0,1-1 1,0 0-1,0 1 1,-1-1-1,1 0 0,-1 0 1,0 0-1,1 0 1,-1 0-1,0 0 0,0 0 1,0 0-1,-1-1 1,1 1-1,0 0 0,-1 0 1,0-1-1,1 1 0,-1 0 1,0-1-1,0 1 1,0-1-1,-1 1 0,1 0 1,-1-2-40,-6-37 313,-2 52-106,5-3-182,0 1 1,0-1 0,1 1-1,0 1 1,1-1-1,0 0 1,0 0 0,1 1-1,0-1 1,0 1-1,1 7-25,2-5 53,0-1 0,1 1 0,0-1 0,0 0 0,1 0-1,1 0 1,-1 0 0,2-1 0,0 0 0,0 0 0,7 8-53,-11-17-17,0 0 1,0 0 0,1 1-1,-1-2 1,0 1 0,1 0-1,-1 0 1,1-1 0,-1 1-1,1-1 1,-1 0 0,1 0-1,-1 0 1,1 0-1,-1 0 1,1-1 0,-1 1-1,1-1 1,-1 0 0,1 1-1,-1-1 1,0 0 0,1 0-1,-1-1 1,0 1 0,0 0-1,0-1 1,0 1 0,0-1-1,0 0 1,0 0 0,-1 1-1,1-1 1,-1 0-1,1-1 1,-1 1 0,0 0-1,1 0 1,-1 0 0,0-1-1,-1 1 1,1-1 0,0 1-1,-1-1 1,1 1 0,-1-2 16,7-20-1425</inkml:trace>
  <inkml:trace contextRef="#ctx0" brushRef="#br0" timeOffset="61216.487">1975 6896 18020,'-20'61'5601,"7"86"-4809,13-146-790,-1 0 0,1-1 0,0 1 0,0 0-1,-1 0 1,1 0 0,0 0 0,0-1 0,0 1-1,0 0 1,0 0 0,0 0 0,0 0 0,1 0 0,-1-1-1,0 1 1,0 0 0,1 0 0,-1 0 0,0-1-1,1 1 1,-1 0 0,1 0 0,-1-1 0,1 1 0,-1 0-1,1-1 1,-1 1 0,1-1 0,0 1 0,-1-1-1,1 1 1,0-1 0,0 1 0,-1-1 0,1 1 0,0-1-1,0 0 1,-1 0 0,1 1 0,0-1 0,0 0-1,0 0 1,0 0 0,0 0 0,-1 0 0,1 0 0,0 0-1,0 0 1,0 0 0,0 0 0,-1-1 0,1 1 0,0 0-1,0-1 1,0 1 0,-1 0 0,1-1 0,0 1-1,-1-1 1,1 1 0,0-1 0,0 0-2,13-8 4,0 1 0,0 1 0,1 0 0,0 0 0,0 2 0,1 0 0,0 1 0,-1 0 0,2 1 0,-1 1 0,4 0-4,-18 2 0,-1 0 0,0 0 1,1 0-1,-1 1 0,1-1 0,-1 0 1,1 0-1,-1 1 0,1-1 0,-1 1 1,0-1-1,1 1 0,-1 0 0,0-1 1,0 1-1,1 0 0,-1 0 0,0 0 1,0 0-1,0 0 0,0 0 0,0 0 1,0 0-1,0 0 0,-1 1 0,1-1 1,0 0-1,-1 1 0,1-1 0,-1 0 1,1 1-1,-1-1 0,1 1 0,-1-1 1,0 1-1,0-1 0,0 0 0,0 1 1,0-1-1,0 1 0,0-1 0,-1 1 0,1 0 1,-16 65 268,16-66-265,-68 128 687,62-130-1789,-10-13-130</inkml:trace>
  <inkml:trace contextRef="#ctx0" brushRef="#br0" timeOffset="61571.453">2050 6663 15963,'5'38'5163,"14"18"-3946,-9-29-642,2 12-176,1-1-1,2-1 1,2-1 0,1 0-1,2-1 1,1-1-1,2-1 1,1-1 0,18 18-399,5-5 116,-46-44-75,-3-4 42,-170-164 407,119 121-442,51 44-43,2 2-26,1 3 15,0 0 0,0-1 0,0 1 0,1-1 0,-1 0 0,1 1 0,-1-1 0,1 0 0,0 0 0,0 0 0,0 0 0,0 0 0,0 0 0,0-1 0,0 1 0,1-1-1,-1 0 1,0 1 0,1-1 0,0 0 0,-1 0 0,1 0 0,-1-1 0,1 1 0,0-1 0,0 0 0,-1 1 0,1-1 0,0 0 0,-1 0 0,1-1 0,1 1 6,86-24-2851,-61 7-40</inkml:trace>
  <inkml:trace contextRef="#ctx0" brushRef="#br0" timeOffset="61872.869">2447 6772 11106,'10'59'8351,"19"27"-4733,-13-41-3021,-13-38-464,-2-1-50,0 0 1,0-1-1,1 0 1,0 1-1,0-1 1,0 0 0,1 0-1,0 0 1,0 0-1,0-1 1,0 1-1,1-1 1,-1 1-1,1-1 1,1-1-1,-1 1 1,0 0-1,1-1 1,0 0-1,-1 0 1,2 0-84,-4-5 36,0 1 0,0-1 0,-1 1 1,1-1-1,-1 0 0,1 0 0,-1 0 0,0 0 0,1 0 1,-1 0-1,0 0 0,0 0 0,-1 0 0,1-1 0,0 1 1,-1 0-1,1-1 0,-1 1 0,0 0 0,0-1 1,0 1-1,0 0 0,0-1 0,0 1 0,-1 0 0,1-1 1,-1 1-1,0 0 0,1-1 0,-1 1 0,-1-1-36,-1-11 60,-1 0-1,0 0 1,-1 0-1,0 1 1,-1 0-1,-1 0 0,0 0 1,-1 1-1,0 0 1,-1 0-1,0 1 1,-1 1-1,0-1 1,-9-6-60,52 53-349,-32-34 308,0-1 0,1 1-1,-1-1 1,1 1 0,0-1-1,-1 0 1,1 1-1,0-1 1,0 0 0,0 0-1,-1 0 1,1 0 0,0-1-1,0 1 1,0-1 0,1 1-1,-1-1 1,0 0-1,0 1 1,0-1 0,0 0-1,0 0 1,0-1 0,0 1-1,1 0 1,-1-1-1,0 1 1,0-1 0,0 0-1,0 0 1,0 1 0,-1-1-1,1-1 1,0 1-1,0 0 1,-1 0 0,1-1-1,0 1 1,-1-1 0,0 1-1,1-1 1,-1 1-1,0-1 1,0 0 0,1-2 41,21-24-1551,2-6-284</inkml:trace>
  <inkml:trace contextRef="#ctx0" brushRef="#br0" timeOffset="62525.398">2694 6619 9602,'-2'4'2642,"-7"22"3621,7 6-3416,12 66-1873,-8-87-474,0 1-311,-2-5-60,0 0 0,1 0 0,0 0 0,0-1 0,1 1 0,0 0 0,0-1 0,0 1 0,1-1 1,0 0-1,0 0 0,1 0 0,0 0 0,0 0 0,0-1 0,1 0 0,0 1-129,-2-6 13,-1 0 0,1 0 1,-1 0-1,1 0 0,-1-1 1,1 1-1,-1-1 0,1 0 1,-1 0-1,0 0 0,1 0 1,-1 0-1,0 0 0,0-1 1,0 1-1,0-1 0,0 1 1,0-1-1,0 0 0,0 1 1,-1-1-1,1 0 0,-1 0 1,1-1-1,-1 1 0,0 0 1,0 0-1,0-1 0,0 1 1,0 0-1,-1-1 0,1 1 1,0-3-14,3-10 20,0 0 0,-1 0-1,0 0 1,-1-1 0,-1 0 0,-1 1 0,0-1 0,-1 1 0,-1-1 0,0 1 0,-2-6-20,3 17-74,4 5 49,-1 1 0,1-1 1,-1 1-1,0-1 0,0 1 0,0 0 0,0 0 0,0 0 0,0 0 1,0 0-1,-1 0 0,1 0 0,-1 1 0,0-1 0,1 0 0,-1 1 1,0-1-1,0 1 0,-1 0 0,1 0 25,4 8-36,0-2 22,39 61 143,-43-69-119,0 1-1,1-1 1,-1 1-1,0-1 1,1 0-1,-1 0 0,1 0 1,0 0-1,-1 0 1,1 0-1,0 0 0,-1 0 1,1-1-1,0 1 1,0-1-1,0 1 0,0-1 1,0 0-1,0 1 1,-1-1-1,1 0 1,0 0-1,0-1 0,0 1 1,0 0-1,0-1 1,0 1-1,-1-1 0,1 1 1,0-1-1,0 0 1,-1 0-1,1 0 0,0 0 1,-1 0-1,1 0 1,-1 0-1,1-1 1,0 1-10,5-10 53,0 1 0,0-1 0,-1-1 0,-1 1 0,0-1 1,0 0-1,-1 0 0,-1 0 0,0-1 0,0 1 1,-1-1-1,-1 1 0,0-1 0,-1 0 0,-1 0 1,1 1-1,-2-1-53,0-7 68,-1 1 0,0-1 1,-2 1-1,0 0 0,-2 0 1,0 0-1,-1 1 0,0 0 1,-2 1-1,0 0 1,-1 0-1,-1 0-68,-5 16-168,25 75-20,-6-54 223,1 1 0,0-1 0,2 0 0,0 0 0,1-1 0,1 0 0,1 0 1,0 0-1,2-1 0,0 0 0,1-1 0,1 0 0,0-1 0,1 0 0,1-1 0,0-1 0,1 0 0,1-1 1,8 5-36,38 10 84,-65-34-4,-5-4-87,-1 0-1,-1 0 1,1 1 0,-2 0 0,1 1 0,-1 0 0,0 1 0,-1 0 0,1 1-1,-13-5 8,-21-13-179,31 16 110,-43-41-258,58 48 327,0 0 1,-1-1-1,1 1 1,0 0-1,0 0 1,-1 0-1,1 0 0,0 0 1,0 0-1,0 0 1,0 0-1,1 0 1,-1 0-1,0 0 1,0 1-1,0-1 0,1 0 1,-1 1-1,0-1 1,1 1-1,-1 0 1,1-1-1,-1 1 1,0 0-1,1 0 0,-1 0 1,1 0-1,-1 0 1,0 0-1,1 0 1,-1 0-1,1 1 1,-1-1-1,0 1 0,1-1 0,4 0-3,10-1-139,0-1 0,0-1 1,0 0-1,0-1 0,0 0 0,-1-1 1,14-7 141,8-7-1353</inkml:trace>
  <inkml:trace contextRef="#ctx0" brushRef="#br0" timeOffset="63258.183">3146 6517 18780,'-5'37'5621,"5"-36"-5562,0 0 1,0 0-1,0 0 0,0 0 0,0 0 0,0 1 1,0-1-1,0 0 0,0 0 0,0 0 0,0 0 1,1 0-1,-1 0 0,0 0 0,1 0 1,-1 0-1,1 0 0,-1 0 0,1 0 0,0 0 1,-1-1-1,1 1 0,0 0 0,0 0 0,-1 0 1,1-1-1,0 1 0,0-1 0,0 1 1,0 0-1,0-1 0,0 0 0,0 1 0,0-1 1,0 1-1,0-1 0,0 0 0,0 0 1,0 0-1,0 0 0,0 0 0,0 0 0,1 0 1,-1 0-1,0 0 0,0 0 0,0 0 0,0-1 1,0 1-1,1-1-59,3-3 52,1 1 1,-1-2 0,1 1-1,-1-1 1,0 0-1,-1 0 1,1 0 0,-1-1-1,0 1 1,-1-1-1,1 0 1,-1 0-1,0 0 1,-1-1 0,1 1-1,-1-1 1,-1 1-1,2-5-52,-2 7 22,6-13 35,0 0 1,-2 0-1,0 0 1,-1 0-1,0-1 1,-1 0-1,-2 0 1,0 0-1,0 0 1,-2 0-1,0 0 0,-1 1 1,-2-6-58,4 22 6,0 0 1,0 0-1,0-1 0,0 1 0,0 0 1,0 0-1,-1 0 0,1 0 1,0 0-1,-1-1 0,1 1 1,-1 0-1,0 0 0,1 0 1,-1 0-1,0 0 0,1 0 1,-1 1-1,0-1 0,0 0 0,0 0 1,0 0-1,0 1 0,0-1 1,0 0-1,0 1 0,0-1 1,0 1-1,0-1 0,0 1 1,0 0-1,-1 0 0,1-1 1,0 1-1,0 0 0,0 0 1,0 0-1,-1 0 0,1 0 0,0 0 1,0 1-1,0-1 0,0 0 1,-1 0-1,1 1 0,0-1 1,0 1-1,0-1 0,0 1 1,0 0-1,0-1 0,0 1 1,0 0-1,0-1 0,0 1 0,1 0 1,-1 0-1,0 0 0,0 0 1,1 0-1,-1 0 0,1 0 1,-1 0-1,0 1-6,-5 17 5,0 0 0,0 0 0,2 1 0,1-1 1,0 1-1,1 0 0,2 0 0,0 0 0,0 0 0,2 0 0,1 0 0,2 8-5,-4-24-3,-2 2-1,1 1-1,0-1 1,0 1 0,1-1 0,0 1 0,0-1-1,0 0 1,1 0 0,0 1 0,0-1-1,1 0 1,-1-1 0,1 1 0,1 0 0,-1-1-1,1 0 1,0 0 0,0 0 0,0 0-1,1 0 1,0-1 0,0 0 0,0 0 0,0 0-1,1-1 1,-1 0 0,5 2 4,32-18-1479,-23-5-373</inkml:trace>
  <inkml:trace contextRef="#ctx0" brushRef="#br0" timeOffset="64201.473">2101 7876 11602,'-11'-4'3423,"-19"-2"5547,18 23-7346,10-4-1521,0 0-1,1 1 1,1-1 0,0 1 0,0-1 0,1 0-1,1 1 1,0-1 0,1 0 0,1 0 0,0 0-103,-4-14 10,0 0 0,1 1 0,-1-1 0,1 0 0,-1 1 0,1-1 0,-1 0 0,1 1 0,-1-1 0,1 0 0,-1 1 0,1-1 0,0 1 0,-1-1 0,1 1 0,0-1 0,0 1 0,-1 0 0,1-1 0,0 1 0,0 0 0,0 0 0,-1-1 0,1 1 0,0 0 0,0 0 0,0 0 0,0 0 0,-1 0 0,1 0 0,0 0 1,0 0-1,0 1 0,0-1 0,-1 0 0,1 0 0,0 1 0,0-1 0,-1 1 0,1-1 0,0 0 0,0 1 0,-1-1 0,1 1 0,-1 0 0,1-1 0,0 1 0,-1-1 0,1 1 0,-1 0 0,1-1 0,-1 1 0,0 0 0,1 0 0,-1 0 0,0-1 0,1 1 0,-1 0 0,0 0 0,0 0-10,6-31 60,-2 1 0,-1-1-1,-2 1 1,0-1 0,-2 0-1,-1 1 1,-2-1 0,-1 0-60,-31-78 121,58 158-352,-16-33 222,0 1 0,2-1-1,0 0 1,1-1 0,1 0 0,0 0 0,1-1 0,1 0 0,11 10 9,-22-24 1,1 1 0,-1-1 1,1 0-1,-1 0 1,1 0-1,-1 0 1,1 0-1,-1 0 1,1-1-1,0 1 0,0 0 1,-1-1-1,1 1 1,0-1-1,0 0 1,-1 0-1,1 0 1,0 0-1,0 0 1,0 0-1,0 0 0,-1 0 1,1-1-1,0 1 1,0-1-1,0 1 1,-1-1-1,1 0 1,0 1-1,-1-1 0,1 0 1,-1 0-1,1 0 1,-1-1-1,0 1 1,1 0-1,-1 0 1,0-1-1,0 1 0,0-1 1,0 1-1,0-1 1,0 1-1,0-1 1,0 0-1,-1 1 1,1-1-1,0-1-1,23-87 93,-21 68-53,-1 0 0,-1 0 0,-1 0-1,-1 0 1,0 0 0,-2 0 0,-1 0 0,-1 1-1,0-1 1,-2 1 0,0 0 0,-8-14-40,15 34-2,0 0 1,0 0 0,0 0-1,-1 0 1,1 0-1,0 0 1,0 1 0,0-1-1,-1 0 1,1 0-1,0 0 1,-1 0 0,1 0-1,-1 0 1,1 1-1,-1-1 1,0 0 0,1 0-1,-1 1 1,0-1-1,1 0 1,-1 1 0,0-1-1,0 1 1,0-1 0,1 1-1,-1-1 1,0 1-1,0-1 1,0 1 0,0 0-1,0 0 1,0-1-1,0 1 1,0 0 0,0 0-1,0 0 1,0 0-1,0 0 1,0 0 0,0 0-1,0 1 1,0-1-1,0 0 1,0 1 1,26 135-244,-12-72 251,3-1 1,3 0-1,3-1 0,2-2 1,3 0-1,2-2 0,3-1 1,5 3-8,72 73 6,-109-133-5,0 0-1,0-1 1,0 1 0,1-1-1,-1 1 1,0 0-1,0-1 1,0 1 0,1 0-1,-1-1 1,0 1-1,1 0 1,-1-1-1,0 1 1,1 0 0,-1-1-1,0 1 1,1 0-1,-1 0 1,0 0 0,1-1-1,-1 1 1,1 0-1,-1 0 1,0 0-1,1 0 1,-1 0 0,1 0-1,-1 0 1,0 0-1,1 0 1,-1 0 0,1 0-1,-1 0 1,1 0-1,-1 0 1,0 0-1,1 0 1,-1 0 0,1 1-1,-1-1 1,0 0-1,1 0 1,-1 0 0,0 1-1,1-1 1,-1 0-1,0 0 1,1 1-1,-1-1 1,0 0 0,1 1-1,-1-1 1,0 0-1,0 1 1,0-1-1,1 1 1,-1-1 0,0 0-1,0 1 1,0-1-1,0 1 1,0-1 0,0 1-1,0-1 1,0 0-1,0 1 1,0-1-1,0 1 1,0-1-1,-8-34 77,-9-3-33,-1 2 0,-2 0 0,-2 1 0,-1 0 1,-19-20-45,-23-33 17,64 86-46,0 0-1,-1 0 0,1 0 0,0 0 0,0 0 0,0 0 1,0 0-1,0 0 0,0 0 0,0-1 0,0 1 1,0 0-1,0-1 0,1 1 0,-1-1 0,1 1 0,-1 0 1,1-1-1,-1 1 0,1-1 0,0 0 0,0 1 0,0-1 1,0 1-1,0-1 0,0 1 0,0-1 0,0 1 0,1-1 1,-1 1-1,0-1 0,1 1 0,0-1 0,-1 1 1,1-1-1,0 1 0,-1 0 0,1-1 0,0 1 0,0 0 1,0 0-1,0 0 0,1 0 0,-1-1 30,16 1-1299,0 0-292</inkml:trace>
  <inkml:trace contextRef="#ctx0" brushRef="#br0" timeOffset="64786.573">2521 7349 18900,'26'76'2146,"8"33"341,6-2-1,35 64-2486,-23-96 923,-44-85-462,-41-112 29,-46-60-446,58 120-246,22 61 189,0 1-1,-1-1 1,1 1-1,0-1 1,0 0-1,0 1 1,-1-1-1,1 1 1,0 0-1,0-1 1,0 1-1,0 0 1,0-1-1,0 1 1,0 0-1,0 0 1,0 0-1,0 0 1,0 0-1,0 0 1,0 0-1,0 0 1,0 0-1,0 1 1,-1-1-1,1 0 1,0 1-1,0-1 1,0 0-1,0 1 1,0-1-1,0 1 1,-1-1-1,1 1 1,0 0-1,0-1 1,-1 1-1,1 0 1,-1 0-1,1-1 1,0 1 13,18 13-104,-18-11 101,1 0 1,0-1 0,0 1-1,1-1 1,-1 1 0,0-1-1,1 0 1,0 0 0,-1 0-1,1 0 1,0-1 0,0 1 0,0-1-1,0 0 1,0 1 0,0-1-1,0-1 1,1 1 0,-1 0-1,0-1 1,0 0 0,1 0-1,-1 0 1,0 0 0,1 0-1,-1-1 1,0 1 0,0-1 0,1 0-1,-1 0 1,0 0 0,0 0-1,0-1 1,0 1 0,0-1-1,-1 0 1,1 0 0,1-1 2,1-4 20,-1 0 1,0 0-1,0 0 1,0-1-1,-1 1 1,0-1-1,-1 0 1,0 0-1,0 0 1,0 0-1,-1 0 1,-1 0-1,1-1 1,-1 1-1,-1 0 1,0-1-1,0 1 1,0 0-1,-1 0 1,0 0-1,-1 0 1,1 0-1,-2 1 1,1-1-1,-1 1 1,0 0-1,0 0 1,-1 0-1,0 1 1,-1-1-1,1 1 1,-1 0-1,0 1 1,0 0-1,-1 0 1,0 0-1,0 0 1,-3-1-21,8 6 1,1 0 0,0-1 1,0 1-1,-1 0 1,1-1-1,0 1 0,-1 0 1,1 0-1,0 0 1,0 0-1,-1 0 1,1 1-1,0-1 0,0 0 1,-1 1-1,1-1 1,0 0-1,0 1 0,0 0 1,-1-1-1,1 1 1,0 0-1,0-1 0,0 1 1,0 0-1,0 0 1,0 0-1,1 0 1,-1 0-1,0 0 0,0 0 1,1 0-1,-1 0 1,0 0-1,1 1 0,-1-1 1,1 0-1,0 0 1,-1 1-1,1-1 0,0 0 1,0 0-1,0 1 1,0-1-1,0 0-1,2 68-53,-1-57 57,41 206 67,-41-215-67,-1-1-1,0 0 0,0 0 0,1 0 0,-1 0 0,1-1-1,-1 1 1,1 0 0,-1 0 0,1 0 0,0 0 0,0 0 0,0-1 0,0 1 0,0 0 0,0-1 0,1 1 0,-1-1 0,1 1 0,-1-1 0,1 0 0,-1 1-1,1-1 1,-1 0 0,1 0 0,0 0 0,0 0 0,0-1 0,0 1 0,0 0 0,-1-1 0,1 1 0,0-1 0,0 0 0,0 0 0,1 0-3,2-4 8,0 0-1,0-1 1,-1 0 0,1 0 0,-1 0 0,0 0 0,-1-1-1,1 0 1,-1 1 0,0-2 0,0 1 0,-1 0 0,0-2-8,13-23 27,-14 28-34,0 0 0,0-1 1,0 1-1,1 0 0,-1 0 0,1 0 1,0 0-1,0 0 0,0 0 0,0 1 1,0-1-1,0 0 0,1 1 0,0 0 1,-1 0-1,1 0 0,0 0 0,0 0 1,0 0-1,0 1 0,0-1 0,0 1 1,1 0-1,-1 0 0,0 0 0,1 1 1,-1-1-1,0 1 0,1-1 0,-1 1 1,1 0-1,-1 1 0,1-1 0,-1 1 1,0-1-1,1 1 0,-1 0 0,0 0 1,0 0-1,1 1 0,-1-1 0,0 1 1,0 0-1,0 0 0,-1 0 0,2 1 7,31 91-1888,-30-61 498</inkml:trace>
  <inkml:trace contextRef="#ctx0" brushRef="#br0" timeOffset="65083.768">3091 7353 18892,'7'6'790,"-3"-2"-495,-1-1 1,1 0-1,0 0 0,0 0 0,0 0 1,0 0-1,1-1 0,-1 0 0,1 0 1,-1 0-1,1 0 0,0-1 0,0 0 1,-1 0-1,1 0 0,0 0 0,3-1-295,-5-2 103,-1-1 0,0 1 0,0-1 0,1 0-1,-2 1 1,1-1 0,0 0 0,-1 0 0,1 0-1,-1 0 1,0-1 0,0 1 0,0 0 0,0-1-1,-1 1 1,1 0 0,-1-1 0,0 1 0,0 0-1,0-1 1,-1 1 0,0-3-103,2 3 14,-1 1 0,1 0 0,-1 0 1,0 0-1,0 0 0,0 0 0,0-1 0,0 1 0,0 0 0,-1 0 0,1 0 0,-1 0 1,1 0-1,-1 0 0,0 0 0,0 0 0,0 0 0,0 0 0,0 0 0,0 0 0,-1 1 1,1-1-1,0 0 0,-1 1 0,0-1 0,1 1 0,-1 0 0,0-1 0,0 1 0,1 0 1,-1 0-1,0 0 0,0 0 0,0 1 0,0-1 0,-1 0 0,1 1 0,0-1 0,0 1 1,0 0-1,0 0 0,0 0 0,-1 0 0,1 0 0,0 0 0,0 1 0,0-1 1,0 1-1,0 0 0,0-1 0,0 1 0,0 0 0,0 0 0,0 0 0,-2 1-14,2 5-3,-1-1 0,1 0 1,-1 1-1,2-1 0,-1 1 0,1 0 0,0 0 0,0 0 0,1-1 0,0 1 0,0 0 0,1 0 1,0 0-1,0 0 0,0-1 0,1 1 0,0 0 0,0-1 0,1 0 0,0 1 0,0-1 0,0 0 1,2 1 2,-3-2-39,0 1 0,0 0 0,1-1 1,-1 1-1,1-1 0,1 0 1,-1 0-1,1 0 0,0 0 0,0-1 1,0 0-1,0 0 0,1 0 0,0 0 1,0 0-1,0-1 0,0 0 1,0 0-1,1-1 0,-1 1 0,1-1 1,0 0-1,0-1 0,0 1 0,0-1 1,4 0 38,12-8-1437</inkml:trace>
  <inkml:trace contextRef="#ctx0" brushRef="#br0" timeOffset="65784.068">3205 8087 21909,'-2'-8'1296,"2"8"376,0 0-551,19 1-633,-1 14-240,6 13-144,1 5 16,9 9-32,-2 4 16,-4-3-48,1-2-8,-9-9-24,-1-5 8,-7-11-16,-5-5-224,-7-11-976,0 0-337</inkml:trace>
  <inkml:trace contextRef="#ctx0" brushRef="#br0" timeOffset="66036.914">3008 8233 22613,'0'0'888,"1"0"384,34-14-416,-4-5-199,-2-4-33,7-5-240,-2-3-112,0-1-160,5 0-64,-5-5-16,1 2-8,-6 2-720,-7 5-721</inkml:trace>
  <inkml:trace contextRef="#ctx0" brushRef="#br0" timeOffset="66298.721">3248 8422 18828,'3'-6'2200,"6"-12"633,4-6-1681,6-20-391,5-4-89,0-1-264,1 3-128,1 15-208,1 6-40,-2 11-1256,-5 5 2216</inkml:trace>
  <inkml:trace contextRef="#ctx0" brushRef="#br0" timeOffset="66550.042">3644 8114 16107,'17'0'4957,"-7"-32"-3251,-9 26-1344,7-110 3855,-9 114-3945,1 2-122,0 0-51,-5 3 66,-1 7-153,1 0 1,0 0-1,1 1 0,0 0 0,0-1 0,1 1 0,1 0 0,0 1 1,0-1-1,1 0 0,0 1 0,1-1 0,1 0 0,0 1 0,0-1 1,1 0-1,0 0 0,1 0 0,3 6-12,18 48 42,-24-64-52,0 0 0,1 0 0,-1 1 0,1-1 0,0 0-1,-1 0 1,1 0 0,0 0 0,0 0 0,-1 0 0,1 0 0,0 0 0,0 0 0,0 0 0,0 0-1,0-1 1,1 1 0,-1 0 0,0-1 0,0 1 0,0-1 0,1 1 0,-1-1 0,0 0 0,0 1 0,1-1-1,-1 0 1,0 0 0,1 0 0,-1 0 0,0 0 0,0 0 0,1 0 0,-1 0 0,0-1 0,1 1-1,-1-1 1,0 1 0,0-1 0,0 1 0,1-1 0,-1 1 0,0-1 0,0 0 0,0 0 0,0 0-1,0 1 1,0-2 10,43-68-2440,-20 16 446</inkml:trace>
  <inkml:trace contextRef="#ctx0" brushRef="#br0" timeOffset="66892.769">3930 7698 20892,'-72'63'3567,"66"-54"-3505,1 1 0,0-1 0,0 1 0,1 0 0,0 0 0,1 1 0,0-1 0,1 1 0,0-1 0,0 1 0,1 0 0,1 0 0,0 0 0,0 0 0,1-1 0,0 1 0,1 0 0,1-1 0,1 6-62,-4-14 12,0 0 0,0 0 0,0 0 0,1 0 0,-1-1 0,0 1 0,1 0 0,-1 0 0,1 0-1,0-1 1,0 1 0,-1 0 0,1-1 0,0 1 0,1-1 0,-1 1 0,0-1 0,0 0 0,0 1-1,1-1 1,-1 0 0,1 0 0,-1 0 0,1 0 0,0 0 0,-1 0 0,1 0 0,0-1 0,-1 1-1,1-1 1,0 1 0,0-1 0,0 1 0,-1-1 0,1 0 0,0 0 0,0 0 0,0 0 0,0 0-12,29-83 598,-29 74-546,4-28 94,-2 1 0,-1-1 0,-2 0-1,-2 1 1,-1-1 0,-2 0 0,-1 1 0,-2 0-1,-2 0 1,-13-34-146,19 58-18,15 41-33,101 297 68,-107-314-179,0 0 0,1-1 1,0 0-1,1 0 0,0-1 0,0 0 1,1 0-1,1-1 0,0 0 0,7 4 162,0-1-1615</inkml:trace>
  <inkml:trace contextRef="#ctx0" brushRef="#br0" timeOffset="68617.449">3405 8911 21749,'5'-17'329,"1"0"0,1 0 0,0 1 0,1 0 0,1 1 0,1 0 0,0 0 0,1 1 0,0 0 0,1 1 0,1 0 0,0 1 0,0 1 0,1 0 0,12-7-329,72-50 141,2 5-1,3 4 1,39-13-141,-116 60-19,0-1 1,-2-1 0,0-2-1,0 0 1,-1-1-1,-2-1 1,1-2 0,-2 0-1,-1-1 1,8-11 18,28-62-122,32-38 152,-85 122 34,-10-82-40,-168-395-2,131 360 7,6-1 0,-8-54-29,42 161 6,2-2 1,-2 0 0,0 1 1,-2 0-1,-1 0 0,0 1 0,-1-1 1,-2 2-1,0 0 0,-1 0 1,-1 1-1,-1 0 0,-4-3-7,-172-158 384,119 86-371,53 67-10,-1 0-1,-1 2 1,-1 1-1,-1 0 1,-1 2-1,-19-15-2,30 31 14,1 0-1,-1 1 1,0 0-1,0 1 1,0 0-1,-1 0 1,0 2-1,1 0 1,-13-1-14,-50-11 190,44 5-89,-165-31 150,-282 13-76,474 27-175,-81-13-52,-1 4 1,0 4 0,0 3 0,-1 4 0,-33 8 51,-158 25-196,-164 30 21,334-40 149,44-9 33,0-2 0,0-4 0,-2-2 1,1-2-1,-35-4-7,70-5-13,0 1 0,0 1 0,0 2 0,0 1 0,1 1 0,-1 2 0,1 1 0,-1 1 1,-21 9 12,-119 56-374,165-71 354,0 0-1,0 0 1,0 1 0,0-1-1,0 1 1,0 0-1,0 1 1,1-1 0,-1 1-1,1 0 1,-1 0 0,1 0-1,0 0 1,0 1-1,1 0 1,-1-1 0,1 2-1,0-1 1,0 0-1,0 1 1,0-1 0,1 1-1,0 0 1,0-1 0,0 1-1,0 0 1,1 1-1,-1 3 21,-4 16-15,2 0 0,0 0 0,2 0 0,1 0 0,0 1 0,2-1 0,1 0 0,1 0 0,1 0 0,2 0 0,7 22 15,8 15-31,3 0 1,2-2-1,34 56 31,-23-57-7,2-2 0,2-1 0,32 30 7,80 112-12,-96-111 7,2 7-10,4-3-1,4-2 1,13 6 15,1-3-137,4-4-1,4-3 1,3-5 0,4-3-1,93 55 138,-121-94-588,2-4-1,1-2 1,1-4 0,2-2-1,0-4 1,64 10 588,-83-24-44,1 3 0,-2 2 0,0 2 0,-1 3 0,0 2 0,-2 3 0,21 12 44,-15 0 15,-23-11 16,2-1-1,1-2 0,0-2 1,1-2-1,1-1 1,1-2-1,0-1 1,19 2-31,13-12 909,-62-16-673,18-28-497</inkml:trace>
  <inkml:trace contextRef="#ctx0" brushRef="#br0" timeOffset="73581.75">1704 5939 17092,'0'-1'1240,"-20"-37"54,11 15-1089,1-1-1,2 0 1,0 0 0,2 0 0,0-1 0,1-9-205,-3-19 367,-76-585 1560,7-455-1927,77-823 72,-4 1417-3,11 418-186,-5 80-224,0 6-294</inkml:trace>
  <inkml:trace contextRef="#ctx0" brushRef="#br0" timeOffset="74214.945">1231 4850 19316,'44'222'1383,"-15"-56"-1200,-13-66 8,4-2-1,4 0 1,24 58-191,-47-149 42,1-1 0,-1 0 0,1 1 0,0-1-1,0 0 1,1 0 0,0 0 0,0 0 0,0-1 0,1 1 0,0-1 0,0 0 0,0 0 0,1 0-1,-1 0 1,1-1 0,0 0 0,1 0 0,-1 0 0,1-1 0,-1 0 0,1 0 0,0 0 0,0-1-1,1 1 1,-1-2 0,0 1 0,1-1 0,-1 0 0,1 0 0,2 0-42,161-32 1131,-164 30-1135,0 0 1,0 0-1,0-1 1,0 1 0,0-1-1,0-1 1,0 1-1,-1-1 1,1 0-1,-1 0 1,0-1 0,0 0-1,0 0 1,0 0-1,-1 0 1,0-1-1,1 1 1,-2-1 0,1 0-1,-1 0 1,1-1-1,-1 1 1,-1-1-1,1 0 1,-1 1 0,0-1-1,0 0 1,0-2 3,25-83-527,6-19-297</inkml:trace>
  <inkml:trace contextRef="#ctx0" brushRef="#br0" timeOffset="80272.341">2984 1828 15915,'-19'-76'8118,"18"75"-8011,-1-1 1,1 1-1,-1-1 1,1 1-1,-1-1 1,0 1-1,0 0 1,0 0-1,1 0 0,-1 0 1,0 0-1,0 0 1,0 0-1,0 1 1,0-1-1,-1 1 1,1 0-1,0-1 1,0 1-1,0 0 0,0 0 1,0 0-1,-2 1-107,-2 0 24,1-1 0,-1 2 0,1-1 0,0 1 0,-1 0-1,1 0 1,0 0 0,0 1 0,1-1 0,-1 1 0,0 0 0,1 1 0,0-1-1,0 1 1,0 0 0,0 0 0,0 0 0,1 1 0,0-1 0,0 1-1,0 0 1,0-1 0,1 2 0,0-1 0,0 0 0,0 0 0,1 0-1,0 1 1,-1 5-24,-2 9-19,2 0 0,0 1-1,1-1 1,2 1-1,0-1 1,1 1-1,2 10 20,-4-23 2,1 0-1,0 0 0,0 0 1,0 0-1,1 0 0,0 0 0,1 0 1,0-1-1,0 1 0,1-1 0,-1 0 1,2 0-1,-1 0 0,1 0 1,0-1-1,0 0 0,1 0 0,-1 0 1,1-1-1,1 1 0,-1-2 0,5 4-1,-5-9 8,0 0-1,0 0 1,-1-1-1,1 1 1,0-1-1,0 0 1,-1-1-1,0 1 1,1-1-1,-1 0 1,0-1-1,0 1 1,-1-1-1,1 0 1,-1 0-1,0-1 1,0 1-1,0-1 1,-1 0-1,1 0 1,-1 0-1,0 0 1,-1 0-1,1-2-7,13-18 57,-2 0 0,0-1-1,-2-1 1,-1 0 0,-1-1-1,-1 0 1,-2 0 0,-1-1-1,-1 0 1,-1 0-1,-2 0 1,0 0 0,-3-1-1,0 1 1,-3-13-57,-17-21 348,21 63-348,-1 0 1,1 0-1,-1-1 0,1 1 0,0 0 1,-1 0-1,1 0 0,-1 0 0,1 0 1,-1 0-1,1-1 0,0 1 0,-1 0 1,1 0-1,-1 0 0,1 0 0,-1 1 1,1-1-1,-1 0 0,1 0 0,0 0 1,-1 0-1,1 0 0,-1 1 1,1-1-1,0 0 0,-1 0 0,1 0 1,0 1-1,-1-1 0,1 0 0,0 1 1,-1-1-1,1 0 0,0 1 0,0-1 1,-1 0-1,1 1 0,0-1 0,0 1 1,0-1-1,-1 0 0,1 1 0,0-1 1,0 1-1,0-1 0,0 1 0,0-1 1,0 0-1,0 1 0,0-1 0,0 1 1,0-1-1,0 1 0,0-1 1,0 0-1,1 1 0,-2 24-20,1 0-1,1 0 1,2 0 0,0 0 0,2-1 0,0 1 0,2-1-1,1 1 21,-3-9 0,0 7 2,0-1-1,2 1 1,1-1 0,0 0-1,2-1 1,0 0 0,2-1-1,0 0 1,1 0-1,6 4-1,-17-22 2,0 0 0,0 0 0,1 0 0,-1 0 0,1 0-1,0-1 1,-1 1 0,1-1 0,0 0 0,0 0 0,0 0-1,0 0 1,0 0 0,0 0 0,0-1 0,0 0 0,0 1-1,0-1 1,0-1 0,0 1 0,0 0 0,1-1 0,-1 1-1,0-1 1,0 0 0,0 0 0,-1 0 0,1 0 0,0-1-1,0 1 1,-1-1 0,1 0 0,-1 1 0,1-1 0,0-1-3,64-86 79,-60 73-66,-1 0 0,0 0 0,-1 0 1,-1-1-1,0 1 0,-1-1 0,-1 0 1,-1 0-1,0 0 0,-1 0 0,-2-10-12,2 23 7,-3 18-78,25 120-95,-18-106 161,-2-11 7,0 0 0,2 0 0,0 0 0,0 0 0,2-1 1,0 0-1,0 0 0,10 14-2,-15-29-5,0 0-1,0 0 1,0 0 0,0-1 0,0 1 0,0 0 0,0-1 0,1 1-1,-1-1 1,0 0 0,0 1 0,1-1 0,-1 0 0,0 0 0,1 0-1,-1 0 1,0 0 0,1 0 0,-1 0 0,0 0 0,0 0 0,1-1 0,-1 1-1,0 0 1,0-1 0,1 1 0,-1-1 0,0 0 0,0 1 0,0-1-1,0 0 1,0 0 0,0 1 0,0-1 0,0 0 0,0 0 0,0 0-1,0 0 1,-1 0 0,1 0 0,0-1 0,-1 1 0,1 0 0,-1 0-1,1 0 1,-1-1 0,0 1 0,1 0 0,-1-1 0,0 1 0,0 0-1,0 0 1,0-1 0,0 1 0,0 0 0,0-1 0,-1 1 0,1 0-1,0 0 1,-1-1 0,1 1 0,-1-1 5,2-39-1324</inkml:trace>
  <inkml:trace contextRef="#ctx0" brushRef="#br0" timeOffset="80549.896">3416 1592 21773,'0'21'856,"3"1"600,2 2-984,-1-5-256,-1-3-24,0-8-96,-3-8-448,0 0 2041</inkml:trace>
  <inkml:trace contextRef="#ctx0" brushRef="#br0" timeOffset="81485.257">3853 1701 16371,'1'-2'1456,"0"-9"652,-11 10 4363,3 3-6392,0 1 0,1 0 0,-1 0 1,1 0-1,-1 1 0,1 0 0,0 0 1,1 0-1,-1 1 0,1 0 0,0 0 1,-2 2-80,1 0 9,0 0 0,0 0 0,1 1 0,0-1 1,1 1-1,-1 0 0,1 1 0,1-1 1,0 1-1,0-1 0,1 1 0,0 0 1,0 0-1,1 0 0,0 3-9,4-11 6,124-61-113,-123 58 100,0 1-1,-1-1 1,1 1 0,0 0 0,0 0-1,0 0 1,0 1 0,0-1-1,0 1 1,0 0 0,0 0 0,0 0-1,-1 1 1,1 0 0,0-1 0,0 1-1,0 0 1,0 1 0,-1-1 0,1 1-1,0 0 1,-1 0 0,1 0 0,-1 0-1,0 0 1,0 1 0,0-1 0,0 1-1,0 0 1,-1 0 0,1 0-1,-1 0 1,0 1 0,0-1 0,0 1-1,0-1 1,0 1 0,-1 0 0,0-1-1,0 1 1,0 0 0,0 0 0,0 0-1,-1 0 1,0 4 7,0 3 52,0 0-1,-1-1 1,-1 1 0,0 0-1,0 0 1,-1-1 0,-1 1-1,0-1 1,0 0-1,-1 0 1,0 0 0,0-1-1,-1 0 1,-1 0 0,1 0-1,-1-1 1,-1 0-1,0 0 1,0-1 0,0 0-1,-4 2-51,9-8-22,1 0 0,-1 0 0,0 0 0,1 0 0,-1 0-1,0-1 1,0 1 0,0-1 0,0 0 0,0 0 0,0 0-1,1 0 1,-1 0 0,0-1 0,0 1 0,0-1 0,0 0 0,1 0-1,-1 0 1,0 0 0,1 0 0,-1-1 0,1 1 0,-1-1-1,1 0 1,0 1 0,0-1 0,0 0 0,0 0 0,0-1 0,-1 0 22,6-16-2748,9 9 2580</inkml:trace>
  <inkml:trace contextRef="#ctx0" brushRef="#br0" timeOffset="81767.184">4345 1662 19724,'-25'-15'5397,"-51"36"-3438,68-15-1928,1 0-1,0 1 0,0 0 1,0 0-1,1 0 0,0 1 0,0-1 1,1 2-1,0-1 0,1 0 1,-1 1-1,2 0 0,-1 0 0,1 0 1,1 1-1,-1-1 0,2 0 0,-1 1 1,1 0-1,1-1 0,0 1 1,0 0-1,1-1 0,0 1 0,1-1 1,0 1-1,0 1-30,0-8-62,0 1 1,1 0-1,-1 0 0,1-1 1,-1 1-1,1-1 0,0 0 1,0 0-1,1 0 0,-1 0 1,1 0-1,-1-1 0,1 1 1,0-1-1,0 0 0,0-1 1,0 1-1,0 0 0,0-1 1,1 0-1,-1 0 1,0-1-1,1 1 0,-1-1 1,0 0-1,1 0 0,-1 0 1,1 0-1,-1-1 0,0 0 1,1 0-1,-1 0 0,0 0 1,0-1-1,0 0 0,0 0 1,0 0-1,0 0 0,-1 0 1,1-1-1,-1 0 0,1 0 1,1-2 61,32-19-874</inkml:trace>
  <inkml:trace contextRef="#ctx0" brushRef="#br0" timeOffset="82292.765">4555 1586 21205,'-25'40'4241,"13"37"-3668,11-67-358,-1 10-61,0 0 1,1 0 0,1 0 0,1 0 0,0 0 0,2 0-1,0-1 1,1 1 0,1-1 0,2 1-155,24 12 178,-31-31-174,1-1 0,0 1 1,-1-1-1,1 0 0,0 1 0,-1-1 0,1 0 0,0 0 0,-1 0 0,1 0 0,0 1 0,0-1 1,-1 0-1,1 0 0,0 0 0,0 0 0,-1 0 0,1-1 0,0 1 0,-1 0 0,1 0 0,0 0 1,-1-1-1,1 1 0,0 0 0,-1-1 0,1 1 0,0 0 0,-1-1 0,1 1 0,-1-1 0,1 1 1,-1-1-1,1 1 0,-1-1 0,1 0 0,-1 1 0,0-1 0,1 0 0,-1 1 0,0-1 0,1 0 1,-1 1-1,0-1 0,0 0 0,0 1 0,0-1 0,0 0 0,0 0 0,0 1 0,0-1 0,0 0 1,0 1-1,0-1 0,0 0 0,0 0 0,0 1 0,-1-1-4,0-11 30,0-1-1,-1 2 1,0-1-1,-1 0 1,-1 0-1,0 1 1,0 0 0,-1 0-1,-1 0 1,0 0-1,-6-8-29,-11-22 8,22 39-21,1 2-6,15 3-34,-7 0 50,1-1 0,0-1-1,0 0 1,0 0 0,0-1-1,1 0 1,-1-1 0,0 0 0,0 0-1,0-1 1,0 0 0,-1 0-1,1-1 1,-1 0 0,1-1 0,-1 0-1,0 0 1,0-1 0,-1 0-1,1 0 1,-1-1 0,0 0 0,0 0-1,4-6 4,-1 2 4,0 0 0,0-1 0,-1 0-1,-1-1 1,0 0 0,0 0 0,-1-1-1,-1 0 1,0 0 0,-1 0 0,0-1-4,-7-2-4,-3 23 0,0 0-1,0 0 1,1 0 0,0 1 0,1-1 0,-1 1 0,1 0 0,1 0 0,0 0-1,0 1 1,0-1 0,1 0 0,1 1 0,-1-1 0,1 1 0,1-1 0,-1 1-1,2-1 1,-1 0 0,1 1 0,1 3 4,19 54-8,-22-64 7,1-1 1,0 1-1,0-1 1,-1 0-1,1 1 1,0-1-1,0 0 1,1 1-1,-1-1 1,0 0-1,0 0 1,1 0-1,-1 0 1,0 0-1,1 0 1,-1 0-1,1-1 1,-1 1-1,1 0 1,0-1-1,-1 1 1,1-1-1,0 0 1,-1 1-1,1-1 1,0 0-1,-1 0 1,1 0-1,0 0 1,-1-1-1,1 1 1,0 0-1,-1-1 1,1 1-1,-1-1 1,1 1-1,0-1 1,-1 0-1,1 0 1,45-35-800,-16 10-500</inkml:trace>
  <inkml:trace contextRef="#ctx0" brushRef="#br0" timeOffset="82777.078">5107 1545 18684,'2'120'5953,"26"55"-4403,-10-122-1387,2-1 0,2-1 0,27 44-163,-33-62-31,-5-11 1037,-14-51-272,-102-382-540,101 404-234,2 0-1,-1 0 1,1-1-1,0 1 1,0 0-1,1-1 1,0 1-1,0-1 1,1 0-1,0 1 0,0-1 1,1 1-1,0-1 1,0 1-1,1-1 1,0 1-1,0 0 1,1 0-1,0 0 1,0 0-1,0 0 1,1 0-1,0 1 0,1 0 1,0-1 40,3 0-24,0-1 0,1 1 0,0 0 0,0 1 0,1 0 0,-1 1 0,1 0 0,1 0 0,-1 1 0,11-2 24,-19 5-2,-1 1-1,1 0 1,0 0 0,0 0 0,0 0-1,0 0 1,0 0 0,0 0 0,0 1-1,0-1 1,-1 1 0,1-1 0,0 1-1,0 0 1,-1-1 0,1 1 0,0 0-1,-1 0 1,1 0 0,-1 1 0,1-1-1,-1 0 1,1 1 0,-1-1 0,0 0-1,0 1 1,0 0 0,0-1 0,0 1-1,0 0 1,0-1 0,0 1 0,-1 0-1,1 0 1,-1 0 0,1 0 2,8 71-4,-9-71 6,1 8 65,-1 1-1,0-1 1,-1 0-1,0 1 1,0-1-1,-1 0 1,0 0-1,-1 0 1,0 0-1,-1 0 1,0-1-1,0 1 1,-1-1-1,-1 0 1,1-1 0,-1 1-1,-1-1-66,6-7-43,-1 0 1,1 0-1,-1 0 1,1-1-1,-1 1 1,1 0-1,-1-1 0,0 1 1,1-1-1,-1 0 1,0 1-1,0-1 1,1 0-1,-1 0 0,0 0 1,1 0-1,-1 0 1,0-1-1,0 1 1,1 0-1,-1-1 1,1 0-1,-1 1 0,0-1 1,1 0-1,-1 0 1,1 1-1,-1-1 1,1 0-1,0-1 0,-1 1 1,1 0-1,0 0 1,0 0-1,0-1 1,0 1-1,0-1 0,0 1 1,0-1-1,0 1 1,1-1-1,-1 1 1,1-1-1,-1 0 0,1 1 1,-1-1-1,1 0 1,0 0-1,0 1 1,0-1-1,0 0 43,-1-19-1854</inkml:trace>
  <inkml:trace contextRef="#ctx0" brushRef="#br0" timeOffset="83637.488">5720 1390 10954,'-13'-34'11767,"-18"33"-7866,-28 48-3201,54-39-694,0 0 0,1 1-1,1 0 1,-1 0 0,1 0 0,1 0 0,0 0 0,0 0-1,1 1 1,0-1 0,0 0 0,1 1 0,0-1 0,1 1-1,0-1 1,2 9-6,-2-17 2,-1 0 0,0 1 0,1-1 0,-1 0 0,1 1 0,-1-1 0,1 0 0,0 0 0,-1 1 0,1-1 0,0 0 0,0 0 0,0 0 0,0 0 0,0 0 0,0 0 0,0 0 0,0 0 0,0 0 0,0-1 0,1 1 0,-1 0 0,0-1 0,0 1 0,1-1 0,-1 1 0,1-1 0,-1 0 0,0 0 0,1 1 0,-1-1 0,1 0 0,-1 0 0,0 0 0,1-1 0,-1 1 0,1 0 0,-1 0 0,0-1 0,1 1 0,-1-1 0,0 1 0,1-1 0,-1 0-1,0 1 1,1-2-2,54-43 104,-43 30-94,-1-1 0,-1 0 0,-1-1 1,0-1-1,-1 1 0,-1-1 0,-1-1 0,4-13-10,-11 31 0,0-2-3,1 0 0,0 0 1,0 0-1,0 0 0,0 0 0,0 0 0,0 0 0,1 0 0,0 1 1,-1-1-1,1 1 0,0-1 0,0 1 0,0-1 0,1 1 0,-1 0 0,1 0 1,-1 0-1,1 1 0,1-2 3,-2 4-11,0 0 1,0 0 0,0 1-1,0-1 1,0 0-1,-1 1 1,1-1-1,-1 1 1,1 0-1,-1-1 1,1 1-1,-1 0 1,0 0-1,0 0 1,0 0 0,0 0-1,0 0 1,0 0-1,-1 0 1,1 0-1,-1 1 1,1-1-1,-1 0 1,0 1 10,3 6-32,0 3 0,38 84 7,-39-94 34,-1 0 1,1 0-1,-1 0 0,1 0 0,0 0 0,0 0 0,-1-1 0,1 1 1,1-1-1,-1 1 0,0-1 0,0 0 0,0 0 0,1 0 1,-1 0-1,0 0 0,1-1 0,-1 1 0,1-1 0,-1 1 0,1-1 1,-1 0-1,1 0 0,-1 0 0,1-1 0,-1 1 0,1 0 1,-1-1-1,1 1 0,-1-1 0,1 0 0,-1 0 0,0 0 0,0 0 1,1-1-1,-1 1 0,0 0 0,0-1 0,0 0-9,12-10 24,0-1-1,-1-1 0,0 0 1,-1 0-1,-1-2 1,-1 1-1,0-1 0,0-1 1,-2 0-1,0 0 1,2-10-24,0 5 12,-9 19-35,2 5-24,22 45-89,-25-43 135,1-1 1,-1 1-1,1-1 1,0 0-1,1 0 1,-1 0 0,0 0-1,1 0 1,0 0-1,0 0 1,-1 0-1,2 0 1,-1-1-1,0 1 1,1-1-1,-1 1 1,1-1-1,-1 0 1,1 0-1,0 0 1,0-1-1,0 1 1,0-1-1,3 2 1,2-4 6,0-1-1,0 1 0,-1-1 1,1 0-1,-1-1 1,1 0-1,-1 0 0,0 0 1,0-1-1,0 0 1,-1-1-1,1 1 0,-1-1 1,0 0-1,0-1 1,-1 0-1,0 0 0,0 0 1,0 0-1,-1-1 0,0 0 1,0 1-1,1-5-5,54-118 64,-58 129-67,-1 0 0,0 0 0,0 1 0,1-1 0,-1 0 0,0 0 0,1 0 0,-1 0 0,0 0 0,1 0 0,-1 0 0,0 1 0,1-1 0,-1 0-1,0 0 1,1 0 0,-1 0 0,0 0 0,1-1 0,-1 1 0,0 0 0,1 0 0,-1 0 0,0 0 0,1 0 0,-1 0 0,0 0 0,0-1 0,1 1 0,-1 0 0,0 0 0,0 0-1,1-1 1,-1 1 0,0 0 0,0 0 0,1-1 0,-1 1 0,0 0 0,0-1 0,0 1 0,0 0 0,1-1 0,-1 1 0,0 0 0,0-1 0,0 1 0,0 0 0,0-1 0,0 1 0,0 0-1,0-1 1,0 1 0,0 0 0,0-1 0,0 1 3,4 34-153,-2-23 129,-2-8 20,20 74-44,-19-75 49,0-1 1,0 1-1,0 0 1,0 0-1,0 0 1,0-1-1,1 1 1,-1 0-1,0-1 1,1 1-1,-1-1 1,1 0-1,0 0 1,0 1-1,-1-1 1,1 0-1,0 0 1,0-1-1,0 1 1,0 0-1,0-1 1,0 1-1,0-1 1,0 1-1,0-1 1,0 0-1,0 0 1,0 0-1,0 0 1,0 0-1,0-1 1,0 1-1,1 0 1,-1-1-1,1 0-1,-3 1-17,-1 0-1,0 0 0,1 0 1,-1 0-1,1 0 0,-1 0 0,1 0 1,-1 0-1,0 0 0,1 0 1,-1 0-1,1 0 0,-1 0 1,0-1-1,1 1 0,-1 0 1,1 0-1,-1-1 0,1 1 1,-1 0-1,1-1 0,-1 1 1,1 0-1,-1-1 0,1 1 1,0-1-1,-1 1 0,1-1 1,0 1-1,-1-1 0,1 1 1,0-1-1,-1 1 0,1-1 1,0 1-1,0-1 0,0 0 1,0 1-1,0-1 0,0 1 1,-1-1-1,1 0 0,0 1 0,1-1 1,-1 1-1,0-1 0,0 0 1,0 1-1,0-1 0,0 1 1,1-1-1,-1 1 0,0-1 1,0 1-1,1-1 0,-1 1 1,0-1-1,1 1 0,-1-1 18,-53 1-2948,45-11-280</inkml:trace>
  <inkml:trace contextRef="#ctx0" brushRef="#br0" timeOffset="84258.932">6770 1098 7210,'0'-1'261,"0"0"1,0 1 0,1-1 0,-1 0 0,0 0 0,0 0 0,0 0 0,0 0 0,0 0 0,0 0 0,0 1 0,0-1 0,0 0 0,-1 0 0,1 0 0,0 0 0,0 0 0,-1 1 0,1-1 0,-1 0 0,1 0-1,-1 0 1,1 1 0,-1-1 0,1 0 0,-1 1 0,0-1 0,1 0 0,-1 1 0,0-1 0,1 1 0,-1-1 0,0 1 0,0 0 0,0-1 0,1 1 0,-1 0 0,0-1 0,0 1 0,0 0 0,0 0 0,0 0-1,0 0 1,1 0 0,-1 0 0,0 0 0,0 0 0,0 0 0,0 0 0,0 0 0,0 1 0,0-1 0,1 0 0,-1 1 0,0-1 0,0 0 0,0 1 0,1-1 0,-1 1 0,0 0-262,-20 11 893,15-6-678,0 0 0,0 0 0,1 0 0,0 1 0,0-1 1,0 1-1,1 1 0,0-1 0,0 1 0,1-1 0,0 1 0,0 0 0,1 0 1,0 0-1,0 1 0,1-1 0,0 0 0,0 1 0,1 7-215,2-15 10,-1 1-1,0-1 0,1 1 1,-1-1-1,1 0 0,-1 0 1,1 0-1,0 0 1,0 0-1,-1 0 0,1 0 1,0 0-1,0-1 0,0 1 1,0-1-1,0 1 0,0-1 1,0 0-1,0 0 1,0 0-1,0 0 0,0 0 1,0 0-1,0 0 0,0-1 1,0 1-1,0-1 0,0 1 1,-1-1-1,1 0 1,0 0-1,0 0 0,-1 0 1,1 0-1,0 0 0,-1 0 1,1-1-1,-1 1 0,1-1 1,-1 1-1,0-1 1,0 1-1,0-1 0,0 0 1,0 1-1,0-1 0,0 0 1,0 0-10,23-28-34,-1-1 1,-1 0 0,-2-2-1,16-34 34,-17 32-321,-9 41-79,6 89 126,-14-80 264,-1-3 32,0 1 1,0 0-1,2-1 1,-1 1-1,1-1 1,1 0-1,0 0 1,1 0-1,1 0 1,-1-1-1,2 0 1,-1 0-1,2-1 1,-1 1-1,2-2 1,7 9-23,-8-10 5,-1 0 0,0 0 0,-1 1 0,0 0 0,0 0-1,-1 1 1,0 0 0,0 0 0,-1 0 0,0 0 0,-1 0 0,-1 1 0,1 0 0,-2 0 0,1-1 0,-2 1 0,1 0 0,-1 0-1,-1 0 1,0 0 0,-1 0 0,0-1 0,0 1 0,-1-1 0,-1 1 0,-2 4-5,6-13 19,0-1 1,0 1-1,0 0 0,0-1 1,0 1-1,-1-1 0,1 1 1,0-1-1,-1 1 0,0-1 1,1 0-1,-1 1 0,0-1 1,0 1-1,1-1 0,-1 0 1,0 0-1,0 0 0,-1 0 1,1 1-1,0-1 0,0 0 1,0-1-1,-1 1 0,1 0 1,0 0-1,-1-1 0,1 1 1,-1 0-1,1-1 0,-1 0 1,1 1-1,-1-1 0,1 0 1,-1 0-1,1 1 0,-1-1 1,1 0-1,-1-1 0,-1 1-19,-2-8 49,-1 1 0,2-1 0,-1-1 0,1 1-1,0-1 1,1 1 0,0-1 0,0 0-1,1 0 1,0 0 0,1-1 0,0 1-1,0 0 1,1-7-49,-1-4-38,1 1 0,1-1 0,0 1 0,2-1 0,0 1 0,1 0 0,1 0 0,0 0 0,2 0 0,0 1 0,1 0 0,1 1 0,1 0-1,0 0 1,9-10 38,7-5-1489</inkml:trace>
  <inkml:trace contextRef="#ctx0" brushRef="#br0" timeOffset="85661.541">7394 644 19596,'8'-32'2477,"-8"31"-2446,0 1 1,0-1-1,0 1 1,1 0-1,-1-1 1,0 1-1,0-1 1,1 1-1,-1 0 0,0-1 1,1 1-1,-1 0 1,0-1-1,1 1 1,-1 0-1,0 0 1,1-1-1,-1 1 1,1 0-1,-1 0 1,0 0-1,1 0 1,-1-1-1,1 1 0,-1 0 1,1 0-1,-1 0 1,1 0-1,-1 0 1,0 0-1,1 0 1,-1 0-1,1 0 1,-1 0-1,1 0 1,-1 1-1,1-1 1,-1 0-1,0 0 0,1 0 1,-1 1-1,1-1 1,-1 0-1,0 0 1,1 1-1,-1-1 1,0 0-1,1 1 1,-1-1-1,0 0 1,1 1-1,-1-1 1,0 0-1,0 1 0,0-1 1,1 1-1,-1-1 1,0 1-1,0-1 1,0 0-1,0 1 1,0-1-1,0 1 1,0-1-1,0 1 1,0-1-1,0 1-31,10 20 123,-1-1 1,0 2-1,-2-1 0,-1 1 0,-1 0 1,1 9-124,-2-9 15,1-1 0,0 0 0,2 0 0,0 0 0,2-1 1,0 0-1,1-1-15,-10-18 1,1 1 1,-1-1 0,1 0 0,-1 0 0,1 0-1,0 0 1,-1 1 0,1-1 0,0 0-1,0 0 1,0-1 0,0 1 0,0 0 0,0 0-1,0 0 1,0-1 0,0 1 0,0 0 0,1-1-1,-1 1 1,0-1 0,0 1 0,1-1-1,-1 0 1,0 0 0,0 1 0,1-1 0,-1 0-1,0 0 1,1 0 0,-1-1 0,0 1-1,1 0 1,-1 0 0,0-1 0,0 1 0,1 0-1,-1-1 1,0 1 0,0-1 0,0 0-1,0 1 1,0-1 0,0 0 0,0 0 0,0 0-1,0 0 1,0 0 0,0 0 0,0 0 0,0 0-1,-1 0 1,1 0 0,0 0-2,37-70 20,-34 63-22,54-112-11,-57 119 10,-1 0 1,1 1-1,-1-1 0,1 0 0,-1 1 0,1-1 1,0 1-1,-1-1 0,1 1 0,0-1 1,-1 1-1,1-1 0,0 1 0,0-1 1,-1 1-1,1 0 0,0 0 0,0-1 1,0 1-1,-1 0 0,1 0 0,0 0 0,0 0 1,0 0-1,0 0 0,-1 0 0,1 0 1,0 0-1,0 0 0,0 1 0,0-1 1,-1 0-1,1 0 0,0 1 0,0-1 1,-1 1-1,1-1 0,0 1 0,-1-1 0,1 1 1,0-1-1,-1 1 0,1-1 0,-1 1 1,1 0-1,-1-1 0,1 1 0,-1 0 1,1 0-1,-1 0 3,18 41-105,-15-30 253,-2-1 1,1 1-1,-2-1 0,1 1 0,-2 0 0,1-1 0,-2 1 0,0-1 0,0 1 0,-1-1 0,0 0 1,-1 0-1,0 0 0,-1 0 0,0-1 0,-1 1 0,0-1 0,0-1 0,-1 1 0,-4 3-148,8-10-15,-1-1 1,1 1-1,-1-1 0,1 0 0,-1 0 0,0-1 1,0 1-1,1-1 0,-1 0 0,0 0 0,0 0 1,0 0-1,-1-1 0,1 1 0,0-1 1,0 0-1,0-1 0,0 1 0,0-1 0,0 0 1,0 0-1,0 0 0,0 0 0,0 0 0,0-1 1,1 0-1,-1 0 0,1 0 0,-1 0 0,1-1 1,-1 0 14,5-11-2716,10 9 968</inkml:trace>
  <inkml:trace contextRef="#ctx0" brushRef="#br0" timeOffset="87298.277">7962 755 17588,'26'-10'4903,"-17"-33"-3888,-9 39-896,0-1 0,0 1-1,0-1 1,0 1 0,-1 0 0,0-1-1,0 1 1,0 0 0,0-1-1,-1 1 1,1 0 0,-1 0-1,0 0 1,-1 0 0,1 1-1,-1-1 1,1 1 0,-1-1 0,-2-1-119,3 5 29,1 0 1,0-1 0,-1 1 0,1 0 0,0 1 0,-1-1 0,1 0 0,0 0 0,-1 1 0,1-1 0,0 0 0,-1 1 0,1 0 0,0-1 0,0 1 0,0-1 0,0 1 0,0 0 0,0 0 0,0 0 0,0 0 0,0 0 0,0 0 0,0 0 0,0 0 0,1 0 0,-1 0 0,0 0 0,1 1 0,-1-1 0,1 0 0,-1 0 0,1 1 0,0-1 0,-1 0 0,1 1 0,0-1 0,0 0 0,0 1 0,0-1 0,0 0-1,0 1-29,-4 20 8,2-1-1,0 1 0,1 1 0,1-1 0,1 0 0,1 0 1,1 0-1,0-1 0,2 1 0,1-1 0,3 8-7,-9-27 1,1 0 1,-1 0-1,1-1 0,-1 1 0,1 0 1,-1 0-1,1 0 0,0-1 0,0 1 1,0 0-1,0-1 0,0 1 0,0-1 1,0 1-1,1-1 0,-1 0 0,0 1 1,1-1-1,0 0 0,-1 0 0,1 0 0,-1 0 1,1 0-1,0 0 0,0-1 0,-1 1 1,1 0-1,0-1 0,0 0 0,0 1 1,0-1-1,0 0 0,-1 0 0,1 0 1,0 0-1,0 0 0,0-1 0,0 1 1,0 0-1,0-1 0,-1 1 0,1-1 1,0 0-1,0 0 0,0 0-1,8-10 22,0 0 0,-1 0 0,0-1 0,0 0 0,-2-1 0,1 0 0,-2 0 0,0 0 0,0-1 0,-1 0 1,3-14-23,-6 21 5,9-19 19,-2 0 1,0-1-1,-2 1 0,0-1 0,-3-1 0,0 1 0,-1-1 1,-2 0-1,-1 1 0,-1-1 0,-1 0 0,-1 1 0,-2-1 1,-1 1-1,-1 0 0,-5-10-24,12 36-1,0 0 0,0-1 0,0 1 0,0 0 0,0 0 0,0-1 0,0 1 1,-1 0-1,1 0 0,-1-1 0,1 1 0,-1 0 0,1 0 0,-1 0 0,0 0 0,1 0 0,-1 0 0,0 0 0,0 0 0,0 0 1,0 0-1,0 0 0,0 0 0,0 1 0,0-1 0,0 0 0,0 1 0,0-1 0,-1 1 0,1-1 0,0 1 0,0 0 0,-1-1 1,1 1-1,0 0 0,0 0 0,-1 0 0,1 0 0,0 0 0,-1 0 0,1 0 0,0 0 0,0 1 0,-1-1 0,1 0 0,0 1 1,0-1-1,0 1 0,0-1 0,-1 1 0,1 0 0,0 0 1,-4 18-13,0 1 0,2 0 0,0 1 0,1-1 0,1 0 1,1 1-1,1-1 0,3 18 13,-3-16-1,3 47 44,2 0-1,3-1 1,10 31-43,-18-92 10,0 0 1,1 0-1,0-1 0,0 1 1,1 0-1,-1-1 0,2 0 0,-1 1 1,1-1-1,-1 0 0,2-1 1,-1 1-1,1-1 0,-1 0 1,2 0-1,-1 0 0,0-1 1,1 1-1,2 0-10,-7-5 3,0 1 1,0-1-1,0 1 0,0-1 0,0 0 1,0 1-1,0-1 0,0 0 0,0 0 1,0 0-1,0 0 0,0 0 0,0 0 1,0 0-1,0 0 0,1 0 1,-1-1-1,0 1 0,0 0 0,0-1 1,0 1-1,0 0 0,0-1 0,0 0 1,0 1-1,-1-1 0,1 1 0,0-1 1,0 0-1,0 0 0,-1 1 1,1-1-1,0 0 0,-1 0 0,1 0 1,0 0-1,-1 0 0,1 0 0,-1 0 1,0 0-1,1 0 0,-1 0 0,0 0 1,0 0-1,0 0 0,0 0 1,1-1-1,-1 1 0,-1 0 0,1 0 1,0 0-1,0 0 0,0 0 0,-1 0 1,1-1-4,-15-61 169,11 55-166,1 0 0,0 0 0,1-1 0,0 0 0,0 1 0,1-1 0,0 0 0,1 0 0,0 0 0,0 1 0,1-1 0,0 0 0,0 0 0,1 1 0,0-1 0,1 1 0,0-1 0,0 1 0,1 0 0,0 0 0,1-2-3,1-1-6,0 1-1,1-1 1,0 2-1,1-1 1,0 1-1,0 0 1,1 0 0,0 1-1,0 1 1,1-1-1,0 1 1,0 1-1,1 0 1,0 1-1,0 0 1,0 0-1,1 1 1,9-2 6,-17 7-5,-1 1 0,0 0 0,1-1 0,-1 1 0,0 1 0,0-1 0,-1 0 0,1 1 0,0-1 0,-1 1 0,1 0 0,-1 0-1,0 0 1,0 0 0,0 0 0,-1 0 0,1 1 0,-1-1 0,1 1 0,-1-1 0,0 1 0,-1-1 0,1 1 0,-1 0 0,1-1 0,-1 1 0,0 0 0,0-1 0,-1 1 0,1 0 0,-1-1 0,0 1 0,0 2 5,1 8-3,8 123 8,-9-136-5,1 0 0,0 0 1,0 0-1,-1 0 0,1 0 0,0 0 1,0 0-1,0 0 0,0 0 0,0 0 1,0 0-1,1 0 0,-1 0 0,0 0 1,0 0-1,1 0 0,-1 0 0,0 0 1,1 0-1,-1 0 0,1 0 0,0 0 1,-1 0-1,1 0 0,0-1 0,-1 1 1,1 0-1,0-1 0,0 1 0,0 0 1,-1-1-1,1 1 0,0-1 0,0 1 0,0-1 1,0 1-1,0-1 0,0 0 0,0 0 1,0 1-1,0-1 0,0 0 0,0 0 1,0 0-1,0 0 0,0 0 0,1 0 1,-1-1-1,0 1 0,0 0 0,0 0 1,0-1-1,0 1 0,0 0 0,0-1 0,12-15 15,-1 0 0,0-1-1,-1 0 1,-1-1 0,-1 0-1,0 0 1,-2-1 0,0 0-1,-1 0 1,-1-1 0,1-7-15,-4 5 20,0 2-56,4 31-46,4 34 6,-8-30 74,0 0-1,1 0 1,1 0 0,0-1 0,1 1-1,1-1 1,0 0 0,1-1-1,1 0 1,0 0 0,0 0-1,4 2 3,-10-13 1,0 0 1,0 0-1,1 0 0,-1-1 0,0 1 0,1 0 0,-1-1 0,1 0 0,0 0 1,0 0-1,-1 0 0,1 0 0,0 0 0,0-1 0,0 0 0,0 1 0,0-1 0,-1 0 1,1 0-1,0-1 0,0 1 0,0 0 0,0-1 0,0 0 0,-1 0 0,1 0 1,0 0-1,0 0 0,-1 0 0,1-1 0,-1 1 0,1-1 0,-1 0 0,0 0 0,1 0-1,60-86 268,-60 81-257,0-1-1,0 1 1,0-1 0,-1 0-1,-1 0 1,1 1 0,-1-1-1,-1-1 1,1 1 0,-1 0-1,-1 0 1,1 0 0,-1 0-1,-1 0 1,0 0 0,0 1-1,0-1 1,-1 0 0,0 1-1,-1 0 1,1 0 0,-1 0-1,-1 0 1,1 0 0,-5-4-11,6 9-28,-3 19-42,7-12 67,0 0 0,0-1 0,0 1-1,0 0 1,1-1 0,0 0 0,0 1-1,0-1 1,0 0 0,1 0-1,0 0 1,0 0 0,0-1 0,0 1-1,0-1 1,1 0 0,-1 0 0,1 0-1,0 0 1,0 0 3,0-1 0,1 0-1,-1 0 1,1 0-1,-1-1 1,1 1-1,0-1 1,-1 0-1,1-1 1,0 1-1,0-1 1,0 0-1,0 0 1,-1 0-1,1-1 1,0 1-1,0-1 1,-1 0-1,1-1 1,0 1-1,-1-1 1,0 0-1,1 0 1,-1-1 0,0 1-1,0-1 1,0 0-1,0 0 1,-1 0-1,1 0 1,0-2 0,9-6 9,-1-2 1,-1 0 0,0 0-1,0-1 1,-2 0-1,0-1 1,0 0 0,-1-1-10,-5 11 3,0 0 0,0 0 0,-1 0 0,0-1 0,0 1 0,0-1 0,-1 0 0,1 1 0,-1-1 0,-1 0 0,1 0 0,-1 1 0,0-1 0,0 0 0,-1 0 0,1 0 0,-1 1 0,-1-1 0,1 0-3,-1 5-1,1 0 0,-1 0-1,0 0 1,1 0 0,-1 0-1,0 0 1,0 1 0,1-1 0,-1 1-1,0-1 1,0 1 0,0-1-1,0 1 1,0 0 0,0 0 0,0 0-1,0 0 1,1 0 0,-1 1-1,0-1 1,0 1 0,0-1 0,0 1-1,0-1 1,1 1 0,-1 0 0,0 0-1,1 0 1,-1 0 0,1 0-1,-1 0 1,1 1 0,-1-1 0,1 0-1,0 1 1,-1-1 0,1 1-1,0 0 1,0-1 0,0 1 0,0 0-1,1-1 1,-1 1 0,0 0-1,1 0 1,-1 0 0,1 0 0,0 0-1,0-1 1,-1 3 1,-3 13-5,0 1-1,1 0 1,1-1 0,1 1-1,0 0 1,1 0 0,1 0-1,1 0 1,1 0 0,0-1-1,2 5 6,-5-20 0,0 0-1,1 0 1,-1 1-1,0-1 1,1 0-1,0 0 1,0 0-1,-1 1 1,1-1-1,0 0 1,1 0-1,-1 0 1,0-1-1,0 1 1,1 0-1,-1 0 1,1-1-1,0 1 0,0-1 1,-1 1-1,1-1 1,0 0-1,0 0 1,0 0-1,0 0 1,0 0-1,0 0 1,1 0-1,-1-1 1,0 1-1,0-1 1,1 0-1,-1 1 1,0-1-1,0 0 1,1 0-1,-1-1 1,0 1-1,0 0 0,1-1 1,-1 1-1,0-1 1,0 0-1,0 0 1,0 0-1,0 0 1,0 0-1,0 0 1,0 0-1,0-1 1,1 0 0,7-7-2,0 0 0,-1-1 0,1 0 0,-2 0 0,0-1 1,0 0-1,-1-1 0,0 1 0,-1-2 0,0 1 0,-1 0 1,0-1-1,-1 0 0,-1 0 0,0-1 0,-1 1 0,0 0 0,-1-8 2,-8 62-118,7-33 115,6 63-10,-6-69 13,0-1-1,1 1 1,-1-1 0,0 1 0,1-1-1,-1 1 1,1-1 0,0 0 0,-1 1-1,1-1 1,0 0 0,0 1 0,0-1-1,0 0 1,0 0 0,0 0-1,0 0 1,0 0 0,0 0 0,1 0-1,-1 0 1,0 0 0,1 0 0,-1-1-1,0 1 1,1-1 0,-1 1-1,1-1 1,-1 0 0,1 1 0,-1-1-1,1 0 1,0 0 0,-1 0 0,1 0-1,-1 0 1,1 0 0,-1 0 0,1-1-1,-1 1 1,1-1 0,4-2 6,-1-1-1,0 0 1,0 0-1,0-1 1,0 1-1,0-1 1,-1 0-1,0 0 1,0-1-1,0 1 1,-1-1-1,0 0 1,0 0-1,0 0 1,-1 0-1,2-6-5,-1 5 7,19-52 28,-16 42-33,0 0 0,0 0 0,2 1 0,0 0 0,1 0 0,0 1 0,12-13-2,-20 26-3,0 1 0,0-1 0,0 1 0,0 0 0,0-1-1,0 1 1,1 0 0,-1 0 0,0 0 0,1 0 0,-1 0 0,1 0 0,-1 0 0,1 0-1,0 0 1,-1 1 0,1-1 0,0 1 0,-1-1 0,1 1 0,0 0 0,0 0 0,0 0-1,-1 0 1,1 0 0,0 0 0,0 0 0,-1 0 0,1 1 0,0-1 0,0 1 0,-1-1-1,1 1 1,-1 0 0,1 0 0,0 0 0,-1 0 0,1 0 0,-1 0 0,0 0 0,1 0-1,-1 0 1,0 1 0,0-1 0,0 0 0,0 1 0,0-1 0,0 1 0,0-1 0,0 1-1,-1 0 1,1-1 0,0 1 0,-1 0 0,0-1 0,1 1 0,-1 0 3,-6 111 39,1-89-22,3-16-8,1-6-1,-1-9-7,-9-62-70,10 11-222,17 77 37,-16-18 51,-10 9-1911,-21-19 427</inkml:trace>
  <inkml:trace contextRef="#ctx0" brushRef="#br0" timeOffset="88000.685">9321 505 17236,'0'0'1513,"13"-2"3822,-2-1-4977,0 0 0,0-1 1,0-1-1,0 0 0,-1 0 1,1-1-1,-2-1 0,1 1 1,1-3-359,3-6 45,0-1 0,-2-1 0,1 0 0,-2-1 0,-1 0 1,0-1-1,-1 0 0,-1 0 0,-1-1 0,-1 0 1,0 0-1,-2-1 0,0 0 0,-1 1 0,-2-1 0,0 0 1,-1-18-46,-19-32 170,18 70-168,0 0 1,1 0 0,-1 0-1,0-1 1,0 1-1,0 0 1,0 0-1,0 0 1,0 0 0,-1 1-1,1-1 1,0 0-1,0 0 1,-1 1 0,1-1-1,0 1 1,-1-1-1,1 1 1,0-1 0,-1 1-1,1 0 1,-1 0-1,1 0 1,-1 0 0,1 0-1,-1 0 1,1 0-1,0 0 1,-1 0 0,1 1-1,-1-1 1,1 1-1,0-1 1,-1 1 0,1-1-1,0 1 1,-1 0-1,1 0 1,0-1-1,0 1 1,0 0 0,0 0-1,0 0 1,0 0-1,0 1 1,-1-1-3,-9 13 0,1 0 0,0 0 0,1 1 0,0 0 0,1 1 0,1 0 0,1 0 0,0 0 0,1 1 0,-2 10 0,2-12-1,0 1 1,0 1-1,2-1 0,0 0 1,1 1-1,1 0 0,0-1 1,1 1-1,1 0 0,1 0 1,0-1-1,3 11 1,-4-26 0,0 1 1,0-1-1,0 1 0,1-1 1,-1 0-1,0 1 1,0-1-1,1 0 0,-1 0 1,1 0-1,-1 0 0,1 0 1,-1 0-1,1 0 0,0-1 1,-1 1-1,1-1 0,0 1 1,0-1-1,-1 1 0,1-1 1,0 0-1,0 0 1,0 0-1,0 0 0,-1 0 1,1 0-1,0-1 0,0 1 1,-1-1-1,1 1 0,0-1 1,0 0-1,-1 1 0,1-1 1,-1 0-1,1 0 0,-1 0 1,1 0-1,-1 0 0,0-1 1,1 1-1,-1 0 1,0-1-1,0 1 0,0-1 1,0 1-1,0-1 0,0 1 1,0-1-1,-1 0 0,1 0 0,2-1 1,17-14 8,0-1 0,-2-1-1,0-1 1,-1 0 0,-2-1 0,10-16-9,-3 0-3,-14 39-50,38 40 32,-46-41 21,1 1 1,0-1-1,0 0 1,-1 0-1,1 0 0,0 0 1,0 1-1,0-1 1,1 0-1,-1-1 1,0 1-1,0 0 1,0 0-1,1 0 1,-1-1-1,0 1 0,1-1 1,-1 1-1,1-1 1,-1 1-1,0-1 1,1 0-1,-1 0 1,1 0-1,-1 0 1,1 0-1,-1 0 1,1 0-1,-1 0 0,1 0 1,-1-1-1,0 1 1,1-1-1,-1 1 1,1-1-1,-1 1 1,0-1-1,1 0 0,44-43-26,-33 30 21,-7 8-2,-1-1-4,1 0 0,0 1 0,0 0 0,0 1-1,1-1 1,0 1 0,0 1 0,0-1 0,1 1 0,6-3 11,-12 8-7,0 0 1,0-1 0,0 1 0,-1 0-1,1 0 1,0 0 0,0 0-1,-1 1 1,1-1 0,-1 0 0,1 1-1,-1-1 1,1 1 0,-1-1 0,0 1-1,0 0 1,0-1 0,0 1-1,0 0 1,0 0 0,0 0 0,-1 0-1,1 0 1,-1 0 0,1 0-1,-1 0 1,0 0 0,0 0 0,0 0-1,0 0 1,0 0 0,0 0-1,0 1 7,0-1 0,21 111 44,-11-107-280,-10-6-555</inkml:trace>
  <inkml:trace contextRef="#ctx0" brushRef="#br0" timeOffset="89130.647">4932 2571 14747,'-12'-149'8991,"12"146"-8053,2 7-421,104 249 103,-89-205-569,69 186 159,-86-234-199,-1 1 1,1-1 0,0 1 0,0 0 0,-1-1 0,1 1 0,0 0 0,0-1 0,0 1-1,0 0 1,0-1 0,0 1 0,0 0 0,0-1 0,0 1 0,0 0 0,1-1-1,-1 1 1,0-1 0,0 1 0,0 0 0,1-1 0,-1 1 0,0-1 0,1 1 0,-1-1-1,1 1 1,-1-1 0,1 1 0,-1-1 0,1 1 0,-1-1 0,1 1 0,-1-1 0,1 0-1,-1 1 1,1-1 0,0 0 0,-1 0 0,1 1 0,-1-1 0,1 0 0,0 0-1,-1 0 1,1 0 0,0 0 0,-1 0 0,1 0 0,0 0 0,-1 0 0,1 0 0,0 0-1,-1 0 1,1-1 0,0 1 0,-1 0 0,1 0 0,-1-1 0,1 1 0,-1 0 0,1-1-1,0 1 1,-1-1 0,1 1 0,-1 0 0,0-1 0,1 1 0,-1-1-12,4-32 151,-2 0 0,-2 0 1,-1 0-1,-1 0 1,-2 0-1,-2-5-151,-62-232 257,65 252-266,11 20-46,17 25-54,-23-25 106,7 9-25,72 72-44,-78-81 73,0 0 0,0 1 0,0-1 0,0-1 0,0 1 0,0 0 0,0-1 0,1 1 0,-1-1 0,0 0 0,1 0 0,-1-1 0,1 1 0,-1-1 0,1 1 0,-1-1 0,1 0 0,0 0 0,-1-1 0,1 1 0,-1-1 0,1 0 0,-1 0 0,0 0 0,1 0 0,-1 0 0,0-1 0,0 0 0,0 1 0,1-2-1,7-9 11,-1-1 0,0 0 1,0 0-1,-2-1 1,0-1-1,0 1 1,-1-1-1,-1 0 0,-1-1 1,0 0-1,-1 0 1,0 0-1,-2 0 1,1-5-12,0 7 13,0 0 0,-1 0 0,-1 0 0,0 0-1,-1 0 1,-1-1 0,0 1 0,-1 0 0,0 0 0,-1 0 0,0 1 0,-2-1 0,1 1 0,-2 0 0,0 0 0,0 0 0,-1 1 0,-3-3-13,10 14-1,0 0 1,-1 0-1,1 0 1,-1 0-1,1 0 0,-1 0 1,1 1-1,-1-1 1,1 0-1,-1 0 0,0 1 1,1-1-1,-1 0 0,0 1 1,0-1-1,0 1 1,1-1-1,-1 1 0,0-1 1,0 1-1,0-1 1,0 1-1,0 0 0,0 0 1,0-1-1,0 1 1,0 0-1,0 0 0,0 0 1,0 0-1,0 0 0,0 0 1,0 1-1,0-1 1,0 0-1,0 0 0,0 1 1,1-1-1,-1 0 1,0 1-1,0-1 0,0 1 1,0-1-1,0 1 1,1 0-1,-1-1 0,0 1 1,1 0-1,-1-1 0,0 1 1,1 0-1,-1 0 1,1 0-1,-1 0 0,1-1 1,-1 1-1,1 0 1,0 0-1,-1 0 0,1 0 1,0 1 0,-3 18-17,1 0 0,2 0 0,-1 0 1,2 1-1,1-1 0,1 0 0,0 0 0,1 0 17,2 17 1,46 229 45,-28-221-45,-23-45 0,-1 1 1,1-1-1,-1 1 0,1 0 0,-1-1 1,1 1-1,0-1 0,-1 1 0,1-1 1,0 0-1,0 1 0,-1-1 0,1 0 1,0 0-1,0 1 0,-1-1 1,1 0-1,0 0 0,0 0 0,0 0 1,-1 0-1,1 0 0,0 0 0,0 0 1,0 0-1,-1 0 0,1 0 0,0-1 1,0 1-1,-1 0 0,1-1 0,0 1 1,-1 0-1,1-1 0,0 1 0,-1-1 1,1 1-1,0-1 0,-1 1 0,1-1 1,-1 0-1,1 1 0,-1-1 0,1 0 1,-1 1-1,0-1 0,1 0 0,-1 1 1,0-1-1,1 0 0,-1 0 0,0 1 1,0-1-1,0-1-1,40-92-92,-27 89-975,-1 6-603</inkml:trace>
  <inkml:trace contextRef="#ctx0" brushRef="#br0" timeOffset="89585.906">5691 2415 17612,'-1'2'310,"1"1"0,0 0 0,0-1 1,1 1-1,-1-1 0,0 1 0,1-1 1,0 1-1,-1-1 0,1 1 0,0-1 1,0 1-1,1-1 0,-1 0 0,0 0 1,1 0-1,-1 1 0,1-1 0,0-1 1,0 1-1,0 0 0,1 1-310,1 0 77,0-1 1,-1 1-1,1-1 0,1 0 1,-1 0-1,0 0 0,0 0 0,1-1 1,-1 0-1,1 0 0,-1 0 1,1 0-1,0-1 0,-1 0 0,1 0 1,-1 0-1,1 0 0,0-1 1,2 0-78,2-3 67,0 0 1,0 0 0,-1-1 0,1 0 0,-1 0 0,0-1 0,-1 0 0,1 0 0,-1-1 0,0 0 0,-1-1 0,0 1 0,0-1-1,-1 0 1,1 0 0,-2-1 0,1 0 0,-1 0 0,-1 0 0,0 0 0,0 0 0,-1-1 0,0 1 0,0-1 0,-1 0 0,0 1-1,-1-1 1,0 0 0,-1-3-68,0 10 10,1 1-1,-1-1 1,0 1-1,0-1 0,0 1 1,0-1-1,-1 1 1,1 0-1,0 0 1,-1-1-1,0 1 0,1 0 1,-1 1-1,0-1 1,0 0-1,0 0 1,0 1-1,-1-1 0,1 1 1,0 0-1,-1 0 1,1 0-1,0 0 1,-1 0-1,0 0 0,1 0 1,-1 1-1,1 0 1,-1-1-1,0 1 1,1 0-1,-1 0 0,1 0 1,-1 1-1,0-1 1,1 1-1,-1-1 1,1 1-1,-1 0 0,1 0 1,-1 0-1,1 0 1,0 0-1,-1 1 1,1-1-1,0 1 0,0 0 1,0-1-1,0 1 1,0 0-1,1 0 1,-1 0-1,0 0 0,1 0 1,0 1-1,-1-1 1,1 0-1,-1 2-9,-2 11-2,-1-1 0,2 1 0,0 0 0,0-1 0,2 1 0,-1 0-1,2 0 1,0 1 0,1-1 0,1 0 0,0-1 0,1 1 0,0 0 0,2-1 0,-1 1 0,5 7 2,42 80-20,-49-99 10,1-1 0,-1 1 0,1 0 0,-1-1 0,1 1 0,0-1 0,0 0 0,0 1 0,0-2 0,0 1 0,1 0 0,-1-1 1,0 1-1,1-1 0,0 0 0,-1 0 0,1 0 0,-1-1 0,1 1 0,0-1 0,-1 0 0,1 0 0,0 0 0,0-1 0,-1 1 0,1-1 1,-1 0-1,1 0 0,0 0 10,8-5-252,-1 0 0,1-1 0,-1 0 0,0 0 0,-1-2 0,1 1 0,-2-1 0,1 0 0,-1-1 0,5-8 252,27-33 309</inkml:trace>
  <inkml:trace contextRef="#ctx0" brushRef="#br0" timeOffset="90160.595">6456 1867 22013,'-20'-31'2408,"20"31"-2377,-1-1 0,1 1 0,0 0 1,-1-1-1,1 1 0,-1 0 0,1-1 0,-1 1 0,1 0 0,-1 0 1,1-1-1,-1 1 0,1 0 0,-1 0 0,1 0 0,-1 0 1,1 0-1,-1 0 0,0 0 0,1 0 0,-1 0 0,1 0 1,-1 0-1,1 0 0,-1 0 0,1 0 0,-1 0 0,1 1 0,-1-1 1,1 0-1,-1 0 0,1 1 0,-1-1 0,1 0 0,-1 1 1,1-1-1,-1 0 0,1 1 0,0-1 0,-1 1 0,1-1 1,0 0-1,-1 1 0,1-1 0,0 1 0,0-1 0,-1 1 0,1-1 1,0 1-1,0 0 0,0-1 0,0 1 0,0-1 0,0 1 1,0-1-1,0 1 0,0-1 0,0 1 0,0 0 0,0-1 0,0 1 1,0-1-1,0 1 0,1-1-31,-6 35 67,2-1 0,2 1 0,1 0-1,2 0 1,1-1 0,1 1 0,3-1 0,0 0 0,2 0 0,2-1-1,1 0 1,1-1 0,2-1 0,1 0 0,13 17-67,23 18 165,-52-66-149,1-1 0,0 1 0,-1-1 0,1 1 0,-1 0 0,1-1 0,0 1 1,-1-1-1,1 1 0,-1-1 0,1 1 0,-1-1 0,0 0 0,1 1 0,-1-1 0,0 0 0,1 1 0,-1-1 0,0 0 0,0 1 0,1-1 0,-1 0 0,0 0 0,0 1 0,0-1 0,0 0 0,0 0 0,0 1 0,0-1 0,0 0 0,0 1 0,-1-1 0,1 0 0,0 0 0,0 1 0,-1-1 1,1 0-1,0 1 0,-1-1 0,1 0 0,-1 1 0,1-1-16,-9-23 64,0 0 1,-2 0 0,-1 1-1,-1 0 1,-1 1 0,0 1-1,-2 0 1,0 1 0,-2 0 0,-9-7-65,23 24-45,28 41-153,-20-33 196,1 0 1,-1 0-1,1 0 0,0-1 1,0 1-1,1-1 0,-1-1 1,1 1-1,0-1 1,0 0-1,0 0 0,0-1 1,0 1-1,1-1 0,-1-1 1,1 1-1,-1-1 1,1-1-1,0 1 0,-1-1 1,1 0-1,0 0 0,-1-1 1,1 0-1,-1 0 1,1-1-1,-1 1 0,1-2 1,-1 1-1,0-1 0,0 1 1,5-4 1,0-3 7,1 0 1,-2-1 0,1 0 0,-1-1-1,-1 0 1,0 0 0,0-1-1,-1 0 1,-1 0 0,0-1-1,0 0 1,-2-1 0,1 1 0,-2-1-1,0 0 1,0 0 0,-2 0-1,0-1 1,0 1 0,-1-1-1,-1 1 1,-1-5-8,1 19-2,0 0 0,-1 0 0,1 0 0,-1 0 0,1 0 0,0 0 0,-1 1-1,1-1 1,-1 0 0,1 0 0,0 0 0,-1 0 0,1 0 0,0 0 0,-1 0 0,1-1 0,-1 1 0,1 0 0,0 0 0,-1 0-1,1 0 1,-1 0 0,1-1 0,0 1 0,-1 0 0,1 0 0,0-1 0,0 1 0,-1 0 0,1 0 0,0-1 0,0 1-1,-1 0 1,1-1 0,0 1 0,0 0 0,0-1 0,-1 1 0,1 0 0,0-1 0,0 0 2,1 30-13,2-1 0,0 0 0,2 0 0,1 0 0,1 0 0,2-1 0,8 18 13,36 40 13,-52-84-13,0 1 0,1 0 0,-1-1 1,1 0-1,-1 1 0,1-1 1,-1 0-1,1 1 0,0-1 0,-1 0 1,1 0-1,0 0 0,0-1 1,0 1-1,0 0 0,0-1 0,0 1 1,0-1-1,0 0 0,0 0 0,0 1 1,0-1-1,0-1 0,0 1 1,0 0-1,0 0 0,0-1 0,0 1 1,0-1-1,0 0 0,0 1 1,0-1-1,0 0 0,-1 0 0,1 0 1,0-1-1,-1 1 0,1 0 0,-1 0 1,1-1-1,-1 1 0,1-1 1,-1 0-1,0 1 0,0-1 0,0 0 0,6-11-158,0-1-1,-1 1 0,-1-1 0,-1 0 0,0-1 1,0 1-1,-2-1 0,0 1 0,0-1 0,-1 0 1,-1 0-1,-2-13 159,0-13-4133</inkml:trace>
  <inkml:trace contextRef="#ctx0" brushRef="#br0" timeOffset="91160.663">6879 1603 18620,'0'0'1799,"1"2"-93,56 100-159,-35-57-1249,-1 0 0,-3 1 0,-1 1 1,-3 1-1,3 23-298,20 140 1501,-37-207-1091,1-27 178,-5-14-462,-1-1 1,-2 0-1,-2 1 1,-1 1-1,-15-34-126,20 56 34,0 0 1,-2 0-1,1 0 0,-2 1 0,0 0 0,0 0 1,-2 1-1,1 0 0,-2 0-34,10 11-17,5 6-15,2 0 2,0 0 1,0-1 0,1 0-1,-1 0 1,1-1-1,0 1 1,0-1 0,0-1-1,1 0 1,-1 0-1,0 0 1,1-1 0,0 0-1,-1 0 1,1-1-1,-1 0 1,1 0 0,0-1-1,-1 0 1,1 0 0,-1-1-1,1 0 1,-1 0-1,0 0 1,7-4 29,18-11-1412</inkml:trace>
  <inkml:trace contextRef="#ctx0" brushRef="#br0" timeOffset="91940.582">7946 1624 11250,'-4'-5'792,"0"0"0,0 1 0,-1 0 0,1 0 0,-1 0-1,0 1 1,0-1 0,-1 1 0,1 0 0,-1 1 0,1-1-1,-1 1 1,-4-1-792,6 2 83,0 0 0,1 0 0,-1 0 0,0 1 0,0-1 0,1 1-1,-1 0 1,0 0 0,0 1 0,0-1 0,1 1 0,-1-1 0,0 1 0,1 1 0,-1-1-1,1 0 1,-1 1 0,1-1 0,-1 1 0,1 0 0,0 0 0,0 1 0,0-1 0,0 1 0,1-1-1,-1 1 1,0 0 0,1 0 0,0 0 0,0 0 0,0 1 0,0-1 0,0 0 0,0 2-83,0 5 48,0-1 0,0 1 0,0 0 0,1 0 0,1 0 0,0 0 0,0 0 0,1 0 0,0 0 0,1-1 1,0 1-1,0 0 0,1-1 0,0 1 0,1-1 0,0 0 0,3 5-48,-6-13 4,-1 0-1,0 0 1,1 0-1,-1 0 1,1 0-1,-1-1 1,1 1-1,-1 0 1,1 0-1,0-1 1,-1 1-1,1 0 1,0-1-1,0 1 1,-1 0-1,1-1 1,0 1-1,0-1 1,0 0-1,0 1 1,0-1-1,0 1 1,0-1-1,-1 0 1,1 0-1,0 0 1,0 0-1,0 0 1,0 0-1,0 0 1,0 0-1,0 0 1,0 0-1,0 0 1,0 0-1,0-1 1,0 1-1,0 0 1,0-1-1,0 1 1,0-1-1,-1 1 1,1-1-1,0 1 1,0-1-1,-1 0 1,1 1-1,0-1 1,-1 0-1,1 0 1,0 0-4,26-47 197,-25 43-182,4-11 15,-1 0-1,-1 0 1,0-1 0,-1 1 0,-1-1 0,-1 0 0,0 1 0,-2-16-30,1 30-11,27 41-194,-23-28 178,37 57 11,-38-68 19,0 0 0,0 0-1,0 0 1,0-1 0,0 1 0,0-1 0,0 0 0,0 1 0,0-2 0,-1 1 0,1 0 0,0 0-1,0-1 1,-1 0 0,1 1 0,-1-1 0,0 0 0,1 0 0,-1-1 0,0 1 0,0 0 0,0-1-1,-1 1 1,1-1 0,0 1 0,-1-1 0,0 0 0,0 0 0,0 0 0,0 1 0,0-1-1,0 0 1,-1-2-3,3 2 6,66-161 101,-69 163-110,0 0 1,0 0-1,0 0 0,0 0 1,0 0-1,1 0 0,-1 0 1,0 0-1,0 0 1,1 0-1,-1 0 0,1 0 1,-1 0-1,1 0 0,-1 0 1,1 1-1,-1-1 1,1 0-1,0 0 0,0 1 1,-1-1-1,1 0 0,0 1 1,0-1-1,0 0 0,0 1 1,0-1-1,-1 1 1,1 0-1,0-1 0,0 1 1,0 0-1,0-1 0,0 1 1,0 0-1,0 0 1,1 0-1,-1 0 0,0 0 1,0 0-1,0 0 0,0 0 1,0 1-1,0-1 1,0 0-1,0 1 0,0-1 1,0 0-1,-1 1 0,1-1 1,0 1-1,0 0 1,0-1-1,0 1 0,-1 0 1,1-1-1,0 1 0,0 0 1,-1 0-1,1 0 0,-1-1 1,1 1-1,-1 0 1,1 0-1,-1 0 0,0 0 1,1 0-1,-1 0 0,0 0 1,1 1 2,27 59-119,-25-50 121,1-2 0,0 1 0,1 0-1,0-1 1,0 0 0,1 0 0,0 0-1,1-1 1,4 5-2,-10-12 4,1 1 0,-1-1 0,0 0 0,0 1 0,1-1 0,-1 0 0,1 0-1,-1 0 1,1 0 0,0-1 0,-1 1 0,1 0 0,0-1 0,-1 1 0,1-1 0,0 1 0,0-1 0,-1 0 0,1 0 0,0 0-1,0 0 1,0 0 0,-1 0 0,1 0 0,0-1 0,0 1 0,-1-1 0,1 1 0,0-1 0,0 1 0,-1-1 0,1 0 0,-1 0-1,1 0 1,-1 0 0,1 0 0,-1 0 0,0-1 0,1 1 0,-1 0 0,0-1 0,0 1 0,0-1 0,0 0-4,28-77 76,-24 45-630,-4 1-456</inkml:trace>
  <inkml:trace contextRef="#ctx0" brushRef="#br0" timeOffset="92344.985">8483 1183 21805,'-1'-1'72,"-1"1"1,0-1-1,0 1 0,1 0 1,-1 0-1,0 0 1,0 0-1,0 0 1,1 0-1,-1 0 0,0 1 1,0-1-1,1 1 1,-1-1-1,0 1 1,1-1-1,-1 1 1,0 0-1,1 0 0,-1 0 1,1 0-1,-1 0 1,1 0-1,0 1 1,-1-1-1,1 0 0,0 1 1,0-1-1,0 1 1,0-1-1,0 1 1,0-1-1,1 1 1,-1 0-1,0-1 0,1 1 1,-1 0-1,1-1 1,0 1-1,0 0 1,-1 0-1,1 0 0,0-1 1,0 1-1,1 0 1,-1 0-1,0 0 1,1-1-1,0 3-72,-2 0 14,-6 31 42,2 0-1,1 1 1,2-1-1,1 1 1,2 0-1,4 30-55,-5-65 6,0 1 0,0 0 0,0 0-1,0 0 1,0-1 0,0 1 0,0 0-1,0 0 1,1 0 0,-1-1 0,1 1-1,-1 0 1,1 0 0,0-1 0,0 1-1,0-1 1,0 1 0,0 0-1,0-1 1,0 0 0,0 1 0,0-1-1,1 0 1,-1 0 0,1 1 0,-1-1-1,1 0 1,-1-1 0,1 1 0,0 0-1,-1 0 1,1-1 0,0 1-1,0-1 1,-1 1 0,1-1 0,0 0-1,0 1 1,0-1 0,0 0-6,5-6 18,0 0 0,0 0 1,0-1-1,-1 0 0,0 0 0,-1 0 0,0-1 1,0 0-1,0 0 0,-1 0 0,0 0 0,-1-1 1,0 0-1,0 0-18,-2 7 2,9-24 24,-1-1 0,-1-1-1,-1 0 1,-2 0-1,0 0 1,-2 0 0,-2-1-1,0 1 1,-2-1 0,-1 1-1,-1-1 1,-1 1-1,-2 0 1,-2-5-26,6 28-20,-8 22-112,19 89 49,-3-78 83,-2-7 7,-3-6-6,1 0 1,1 0 0,0 0-1,1 0 1,1-1 0,0 0-1,0 0 1,2 0-1,0 0 1,0-1 0,1 0-1,1-1 1,0 0 0,4 3-2,39 3-905,-29-23 529</inkml:trace>
  <inkml:trace contextRef="#ctx0" brushRef="#br0" timeOffset="93097.304">9209 927 10458,'2'8'11541,"7"16"-7888,5 18-4206,46 262 2428,-47-248-1671,-12-53-93,9-24 277,-10 6-344,0 0 0,-1 0 0,0 0 0,-2 0 0,0 1 0,0-1 0,-1 1 0,-1 0 0,0 0 0,-1 0 0,-1 1 0,-6-10-44,-18-40 21,31 64-24,0-1-1,0 0 1,1 0-1,-1 0 0,0 0 1,0 0-1,0 1 1,0-1-1,1 0 1,-1 0-1,0 0 1,0 0-1,1 0 1,-1 0-1,0 0 1,0 0-1,0 0 1,1 0-1,-1 0 1,0 0-1,0 0 1,1 0-1,-1 0 1,0 0-1,0 0 1,0 0-1,1 0 1,-1 0-1,0 0 1,0-1-1,0 1 1,1 0-1,-1 0 1,0 0-1,0 0 1,0 0-1,0 0 1,1-1-1,-1 1 1,0 0-1,0 0 1,0 0-1,0-1 1,0 1-1,0 0 1,0 0-1,0 0 1,1-1-1,-1 1 1,0 0-1,0 0 1,0 0-1,0-1 1,0 1-1,0 0 0,0 0 1,0-1 3,23 19-86,-17-12 78,1 0 1,-1-1-1,1 0 0,1-1 0,-1 1 1,0-1-1,1-1 0,0 0 1,0 0-1,0 0 0,0-1 0,9 2 8,-8-4 2,0-1-1,0 1 0,0-2 1,0 1-1,0-1 1,0 0-1,0-1 0,-1 0 1,1-1-1,-1 0 1,0 0-1,0 0 0,0-1 1,-1-1-1,1 1 1,-1-1-1,-1 0 0,1-1 1,-1 1-1,0-1 1,3-5-2,2-3 13,0-1 0,-1 0 0,-1-1 0,0 0 1,-2 0-1,0-1 0,0 0 0,-2-1 0,3-15-13,-6 28 6,0-1-1,0 1 1,-1-1 0,0 1-1,0-1 1,-1 0-1,1 1 1,-1-1 0,-1 0-1,0 1 1,1-1-1,-2 0 1,1 1-1,-1 0 1,0-1 0,-1 1-1,1 0 1,-1 0-1,0 0 1,-1 0 0,1 1-1,-1-1 1,0 1-1,-1 0 1,1 0-1,-1 0 1,0 1 0,0 0-1,-1 0 1,1 0-1,-1 0 1,-4-1-6,6 4 0,1 0 0,0 1 0,0 0 0,0 0 0,-1 0 0,1 0 0,0 0 0,0 1 0,0-1 0,0 1 0,-1 0 0,1 0 0,0 0 0,0 0 0,1 1 0,-1-1 0,0 1 0,0 0 0,1 0 0,-1 0 0,1 0 0,-1 0 0,1 0 0,0 1 0,0-1 0,0 1-1,0-1 1,1 1 0,-1 0 0,1 0 0,-1 0 0,0 2 0,-21 103-40,20-96 35,2 0 1,0 0-1,0 0 1,1 1-1,0-1 1,2 0-1,-1 0 1,1 0-1,1 0 1,0 0-1,0 0 1,2-1-1,-1 0 1,1 0-1,1 0 1,0 0-1,1-1 1,0 0-1,4 6 5,-7-15 4,-1 1 0,0 0 0,1-1-1,0 0 1,-1 1 0,1-1 0,-1-1-1,1 1 1,0-1 0,0 1 0,-1-1 0,1 0-1,0 0 1,0-1 0,-1 1 0,1-1-1,0 0 1,-1 0 0,1 0 0,0 0-1,-1 0 1,1-1 0,-1 0 0,0 0 0,0 0-1,0 0 1,0 0 0,0-1 0,0 1-1,0-1 1,-1 0 0,1 0 0,0-1-4,1-1-10,1 1 1,-1 0 0,1 1-1,0-1 1,0 1 0,0 0-1,0 0 1,1 1-1,-1 0 1,1 0 0,-1 0-1,1 0 1,3 0 9,-5 3-145,-1 0 0,1 1 0,0-1 0,-1 1 0,0 0 0,1 0 0,-1 0 0,0 0 0,0 0 0,0 1 0,0-1-1,-1 1 1,1 0 0,-1 0 0,1 0 0,-1 0 0,0 0 0,0 0 0,-1 1 0,1-1 0,-1 1 0,1-1 0,-1 1 0,0-1 0,0 1 0,-1 0 0,1 0 0,-1-1 0,0 1 0,0 0 145,3 7-497,5 20-1004</inkml:trace>
  <inkml:trace contextRef="#ctx0" brushRef="#br0" timeOffset="93450.974">9901 939 16876,'2'1'259,"0"1"1,1-1 0,-1 0 0,1 0 0,-1 0 0,1 0-1,-1-1 1,1 1 0,-1-1 0,1 1 0,0-1 0,-1 0-1,1 0 1,0 0 0,-1-1 0,1 1 0,-1 0 0,1-1-1,-1 0 1,1 0 0,-1 0 0,1 0 0,1-1-260,74-65 1829,-72 60-1695,1-1 1,-1 1-1,-1-2 0,1 1 0,-1 0 0,0-1 0,-1 0 0,0 0 0,-1-1 1,0 1-1,0-1 0,-1 1 0,0-1 0,-1 0-134,-1 9 20,0 0 0,0-1-1,1 1 1,-1 0 0,0 0 0,-1 0-1,1 0 1,0 0 0,0 0 0,0 0 0,-1 0-1,1 0 1,0 0 0,-1 0 0,1 0-1,-1 0 1,1 0 0,-1 0 0,0 0 0,1 0-1,-1 1 1,0-1 0,0 0 0,1 0-1,-1 1 1,0-1 0,0 0 0,0 1 0,0-1-1,0 1 1,0-1 0,0 1 0,0 0-1,0-1 1,0 1 0,0 0 0,0 0 0,0 0-1,0 0 1,0 0 0,-1 0 0,1 0-1,0 0 1,0 0 0,0 0 0,0 1 0,0-1-1,0 0 1,0 1 0,0-1 0,0 1-1,0-1 1,0 1-20,-55 30 295,47-23-292,1 0-1,0 1 1,1 0 0,-1 0-1,2 1 1,-1 0 0,2 0-1,-1 0 1,1 1 0,1 0-1,0 0 1,0 0 0,1 0-1,0 1 1,1-1 0,1 1-1,0 0 1,0-1 0,1 1-1,1 0 1,1 11-3,-1-20-11,-1 0-1,1 1 1,0-1 0,0 0-1,0 0 1,1 0 0,-1 0-1,1 0 1,0 0-1,-1-1 1,1 1 0,0 0-1,1-1 1,-1 1 0,0-1-1,1 0 1,-1 0 0,1 0-1,0 0 1,0 0 0,0-1-1,0 1 1,0-1 0,0 0-1,0 0 1,0 0 0,0 0-1,0 0 1,1-1-1,-1 0 1,0 1 0,1-1-1,-1 0 1,0-1 0,0 1-1,1 0 1,-1-1 0,0 0-1,0 0 1,1 0 0,-1 0-1,0 0 1,0-1 0,0 0-1,-1 1 1,1-1 0,1-1 11,33-21-1163</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0:37.903"/>
    </inkml:context>
    <inkml:brush xml:id="br0">
      <inkml:brushProperty name="width" value="0.025" units="cm"/>
      <inkml:brushProperty name="height" value="0.025" units="cm"/>
    </inkml:brush>
  </inkml:definitions>
  <inkml:trace contextRef="#ctx0" brushRef="#br0">5848 644 18636,'-14'-7'6418,"11"20"-6691,16 89 684,38 118-168,-51-218-238,0-1-3,0 0 0,0 0 0,0 0 0,0 0 1,0 0-1,0 0 0,0 0 0,0-1 0,0 1 0,0 0 0,1 0 0,-1 0 0,0 0 0,0 0 0,1 0 0,-1 0 0,1-1 0,-1 1 0,1 0 0,-1 0 0,1 0 0,0-1 0,-1 1 0,1 0 0,0-1 0,-1 1 0,1-1 0,0 1 0,0-1 0,0 1 1,0-1-1,-1 1 0,1-1 0,0 0 0,0 0 0,0 1 0,0-1 0,0 0 0,0 0 0,0 0 0,0 0 0,0 0 0,0 0 0,0 0 0,-1 0 0,1 0 0,1-1-2,34-66 121,-33 60-117,-1 0 0,1 0-1,0 1 1,0-1-1,1 1 1,-1-1 0,2 1-1,-1 0 1,1 1 0,-1-1-1,2 1 1,-1 0-1,0 0 1,1 1 0,0 0-1,0 0 1,2-1-4,-2 4-1,-1 0 0,1 0 0,0 0-1,0 1 1,0 0 0,0 0 0,-1 1 0,1-1 0,0 1 0,0 0 0,-1 1 0,1 0-1,-1 0 1,1 0 0,-1 0 0,0 1 0,0 0 0,0 0 0,0 0 0,0 1 0,-1-1 0,1 1-1,-1 0 1,0 1 0,0-1 0,-1 1 0,1 0 0,-1-1 0,0 1 0,0 1 0,-1-1-1,0 0 1,0 1 0,0-1 0,0 1 0,-1 0 0,0-1 0,0 1 0,-1 0 0,1 0 0,-1 5 0,0-5 123,0 0 0,0-1 0,0 1-1,-1 0 1,0 0 0,0-1-1,-1 1 1,1 0 0,-1-1-1,0 1 1,-1-1 0,1 0 0,-1 0-1,0 0 1,0 0 0,-1 0-1,1-1 1,-1 0 0,0 1-1,0-1 1,-1-1 0,1 1-1,-1 0 1,-3 1-122,-2 1 62,-1 0 1,0-1-1,0 0 0,-1 0 1,1-1-1,-1-1 0,0 0 0,0-1 1,0 0-1,-1-1 0,1 0 1,0 0-1,0-2 0,-4 0-62,-3-12-2658,18 6-801</inkml:trace>
  <inkml:trace contextRef="#ctx0" brushRef="#br0" timeOffset="852.297">9867 646 20140,'0'0'1049,"0"0"-83,-7 5 1608,-14 12-2026,2 0-1,0 2 0,2 0 0,0 1 1,1 1-1,0 1 0,-3 8-547,13-21 0,1 1 0,1-1 0,-1 0 0,1 1-1,1 0 1,0 0 0,0 0 0,1 0 0,0 1 0,1-1-1,0 1 1,1-1 0,0 1 0,1-1 0,0 0-1,0 1 1,1-1 0,1 0 0,0 0 0,1 4 0,-2-10-15,0 1 0,0-1 0,0 1 1,0-1-1,1 0 0,-1 0 0,1 0 1,0 0-1,0 0 0,1-1 0,-1 1 1,1-1-1,0 0 0,0 0 0,0-1 0,0 1 1,0-1-1,1 0 0,-1 0 0,1 0 1,-1 0-1,1-1 0,0 0 0,-1 0 1,1 0-1,0-1 0,0 1 0,0-1 0,0 0 1,0-1-1,-1 1 0,1-1 0,0 0 1,0 0-1,-1 0 0,1-1 0,0 0 1,-1 0-1,0 0 0,4-2 15,21-21-927,1-6-643</inkml:trace>
  <inkml:trace contextRef="#ctx0" brushRef="#br0" timeOffset="8097.577">7737 2103 17452,'57'18'6156,"122"14"-6007,-123-30-166,-1-3 0,0-2 0,0-3 0,35-8 17,-57 8-700</inkml:trace>
  <inkml:trace contextRef="#ctx0" brushRef="#br0" timeOffset="94018.565">553 1098 21469,'-103'5'1995,"65"-15"-2254,37 9 255,-1 0 0,0 0 1,0 0-1,0 0 0,0 0 0,0 0 1,0 0-1,0 1 0,0-1 1,0 1-1,0-1 0,0 1 1,0 0-1,0 0 0,0 0 1,0 0-1,-1 0 0,1 0 0,0 1 1,0-1-1,0 1 0,0 0 1,0-1-1,0 1 0,0 0 1,0 0-1,1 0 0,-1 0 1,0 0-1,0 1 0,1-1 0,-1 1 1,1-1-1,-1 1 0,1-1 1,0 1-1,0 0 0,-1 0 1,1-1-1,0 2 4,-6 17 24,0 1 1,1-1-1,2 1 1,0 0 0,1 1-1,0 15-24,0-13 32,-19 508 190,24-474-196,3 0-1,1-1 0,4 0 1,13 46-26,-17-78 28,-3-19-22,0 1 1,-1 0-1,0-1 1,-1 1-1,1 0 0,-1 0 1,0 0-1,-1 0 0,0 0 1,0 0-1,-1 0 1,1 0-1,-1 0 0,-1 0 1,0 0-1,0-1 1,0 1-1,0 0 0,-1-1 1,-3 4-7,-9 8 21,11-14-20,-1 0 0,1 0 0,0 1 1,0 0-1,0 0 0,0 0 0,1 0 0,0 0 0,0 1 0,1 0 0,-1-1 0,1 1 0,0 0 1,1 0-1,0 0 0,0 0 0,0 0 0,0 0 0,1 1 0,0-1 0,0 0 0,1 0 0,1 6-1,-2-8-1,1 0 0,-1 1 0,1-1 0,0 0-1,1 0 1,-1 0 0,1 0 0,0 0-1,0 0 1,0 0 0,0-1 0,1 1 0,-1-1-1,1 1 1,0-1 0,0 0 0,0 0-1,0 0 1,1-1 0,-1 1 0,1-1 0,0 0-1,-1 0 1,5 1 1,9-1-3,0-2 0,0 0 0,0-1 0,0-1 0,0 0-1,0-2 1,-1 0 0,1 0 0,-1-2 0,0 0 0,-1-1 0,9-5 3,60-25 9,-55 22-3,0 1 0,0 2 0,2 1-1,-1 1 1,1 2 0,0 1 0,1 1-1,0 2 1,5 1-6,26 6-4,-1 3 0,1 3-1,23 8 5,29 4-3,-14-4 7,52 11-7,2-7 1,0-6-1,0-8 0,42-7 3,-20-14-72,216-8-50,483 77 115,-657-67 9,-1-9 1,179-43-3,-180 27 2,-111 21-1,2 4 0,-1 5 1,1 5-1,0 4 0,-1 5 1,1 5-2,526 83-7,-329-81 1,0-14 1,35-15 5,247-2 11,-553 17-10,334 0-11,43-19 10,444-60 9,-770 76-11,155-7 3,-1-10 0,147-35-1,-98-14 0,164-28 13,-363 90-15,1 3 0,0 4-1,40 7 3,-34-2-3,1-3 0,79-10 3,-28-13-1,-89 10 5,1 3 1,0 2-1,0 3 0,0 3 0,0 2 0,4 3-4,-28 1 7,0-2-1,1-2 1,0-1 0,0-2-1,0-1 1,-1-2 0,23-6-7,134 3 74,-186 7-39,-1 0-1,1 0 0,-1 0 0,1 0 0,-1-1 0,1 0 0,-1-1 1,0 1-1,1-1 0,-1-1 0,0 1 0,0-1 0,-1 0 1,1 0-1,-1 0 0,1-1 0,-1 0 0,0 0 0,0-1 1,-1 1-1,1-1 0,-1 0 0,0 0 0,0 0 0,-1-1 0,0 1 1,0-1-1,0 0 0,0 0 0,-1 0 0,0 0 0,-1-1 1,1 1-1,-1 0 0,0-1 0,-1 0-34,38-318 52,-38 304-46,0 0-1,-1 0 1,-1 0 0,-1 1-1,-1-1 1,-1 1 0,0 0-1,-2 0 1,0 0 0,-2 1-1,0 0 1,-1 1 0,0 0-1,-2 0 1,0 2 0,-8-9-6,7 10-2,1-1-33,0 1 0,-2-1 0,0 2 1,0 0-1,-1 1 0,-1 1 0,0 0 0,-1 1 0,0 0 1,-1 2-1,0 0 0,0 1 0,-1 1 0,-11-3 35,6 8-323,0-1-1,0-1 0,0-1 1,1-2-1,-1 0 0,2-1 1,-1-1-1,1-1 0,1-1 1,-5-4 323,7 1-377,0 1 1,0 1 0,-2 0 0,1 2 0,-1 0 0,-1 2 0,0 0 0,0 2 0,0 0 0,-15-1 376,-63 0 474,-1 5 0,1 4 0,-49 9-474,-48 1 390,3-12 148,0-9 0,-31-11-538,-553-40 239,460 61-75,0 15 1,-80 22-165,-9 1 73,-464 16-452,-1204-16 838,157 34-475,863-65-313,706-13 267,-1021-42 590,1318 46-501,31-1-17,1 2-1,-1 0 1,0 0-1,1 2 1,-1 1 0,1 1-1,0 0 1,-19 7-10,18 3-1356,13 2-5051</inkml:trace>
  <inkml:trace contextRef="#ctx0" brushRef="#br0" timeOffset="95777.252">13601 679 10426,'-45'-25'11975,"24"49"-10751,19 0-1182,1-1 0,2 1 0,0 0 0,1 0 0,2 0 0,0-1 0,1 0 0,9 22-42,-12-38 7,0 5 2,2 0 1,-1 0 0,1 0-1,1 0 1,0-1 0,1 0-1,0 0 1,1-1-1,5 8-9,-11-17 5,0 0-1,0 0 0,0 0 0,0 0 1,0 0-1,0 0 0,0 0 0,1 0 1,-1 0-1,0-1 0,0 1 1,1 0-1,-1-1 0,1 1 0,-1-1 1,0 0-1,1 1 0,-1-1 0,1 0 1,-1 0-1,1 0 0,-1 0 0,1 0 1,-1 0-1,1 0 0,-1 0 0,1-1 1,-1 1-1,0-1 0,1 1 0,-1-1 1,0 1-1,1-1 0,-1 0 0,0 0 1,0 1-1,1-1 0,-1 0 0,0 0 1,0 0-1,0 0 0,0-1-4,38-57 179,-12 4 78,-3-1-1,-2-2 1,-3 0 0,8-42-257,-21 16 765,-6 82-733,0-1 0,-1 1 0,1 0 0,0 0 0,-1-1 0,0 1 0,0 0 0,1 0 0,-1 0 0,0 0 0,-1 0 0,1 0 0,0 0 0,-1 1 0,1-1 0,-1 0 0,1 1-1,-1-1 1,0 1 0,1-1 0,-1 1 0,0 0 0,0 0 0,0 0 0,0 0 0,0 0 0,0 0 0,-1 0 0,1 1 0,0-1 0,0 1 0,0 0 0,-1-1 0,1 1 0,-1 0-32,3 0-10,-1 0-1,1 0 1,0-1 0,0 1-1,-1 0 1,1 0-1,0 0 1,-1-1 0,1 1-1,0 0 1,0 0-1,-1 0 1,1 0 0,-1 0-1,1 0 1,0-1-1,-1 1 1,1 0 0,0 0-1,-1 0 1,1 0-1,0 0 1,-1 1 0,1-1-1,0 0 1,-1 0-1,1 0 1,0 0 0,-1 0-1,1 0 1,0 0-1,-1 1 1,1-1 0,0 0-1,0 0 1,-1 0-1,1 1 1,0-1-1,0 0 1,-1 0 0,1 1-1,0-1 1,0 0-1,0 1 1,-1-1 0,1 0-1,0 1 1,0-1-1,0 0 1,0 1 0,0-1-1,0 0 1,0 1-1,0-1 1,0 0 0,0 1-1,0-1 1,0 0-1,0 1 1,0-1 0,0 0-1,0 1 1,0-1-1,0 0 1,0 1 0,1-1-1,-1 0 1,0 1-1,0-1 1,0 1 10,35 7-1230</inkml:trace>
  <inkml:trace contextRef="#ctx0" brushRef="#br0" timeOffset="96713.464">14089 539 16011,'2'1'186,"0"0"0,-1-1-1,1 1 1,0-1-1,0 0 1,0 0 0,0 0-1,-1 0 1,1 0-1,0 0 1,0 0 0,0 0-1,0-1 1,-1 1-1,1-1 1,0 1 0,0-1-1,-1 0 1,1 1-1,0-1 1,-1 0 0,1 0-1,-1-1 1,1 1 0,-1 0-1,1 0 1,-1-1-1,0 1 1,0 0 0,0-1-1,0 0 1,0 1-1,0-1 1,0 1 0,0-1-1,-1 0 1,1 0-1,0 0 1,-1 1 0,0-1-1,1 0 1,-1 0-1,0 0 1,0 0 0,0 1-1,0-1 1,0 0-1,-1 0 1,1 0 0,-1 0-1,1 1 1,-1-2-186,0 1 29,0 0 0,0 0 0,0 0 0,0 0 0,-1 1 0,1-1 1,-1 1-1,1-1 0,-1 1 0,1-1 0,-1 1 0,0 0 0,0-1 0,1 1 0,-1 0 0,0 0 1,0 1-1,0-1 0,0 0 0,0 1 0,-1-1 0,1 1 0,0-1 0,0 1 0,0 0 0,0 0 1,0 0-1,-1 0 0,1 1 0,0-1 0,0 0 0,0 1 0,0 0 0,0-1 0,0 1 1,0 0-1,0 0 0,0 0 0,0 0 0,1 1 0,-1-1 0,0 0 0,1 1 0,-1-1 0,0 1-29,0 11-4,-1 0 1,2 0-1,0 0 0,0 0 0,1 0 0,1 0 0,0 0 0,3 8 4,-3-5 17,18 85 79,-19-100-95,1 0 0,-1 0 0,1 0 0,-1 0-1,1 0 1,-1-1 0,1 1 0,-1 0 0,1 0 0,0-1 0,-1 1 0,1 0 0,0-1 0,0 1 0,-1-1 0,1 1 0,0-1 0,0 1-1,0-1 1,0 0 0,0 1 0,0-1 0,0 0 0,0 0 0,0 0 0,0 1 0,0-1 0,0 0 0,0 0 0,0-1 0,-1 1 0,1 0 0,0 0-1,0 0 1,0-1 0,0 1 0,0 0 0,0-1 0,0 1 0,0-1 0,0 1 0,-1-1 0,1 1 0,0-1 0,0 0 0,-1 1 0,1-1-1,0 0 1,-1 1 0,1-1 0,0 0-1,38-50 33,-32 42-27,5-8 4,62-74 39,-71 88-51,1 0 0,-1 0 0,1 0 0,0 0 0,0 0 0,0 1 0,0 0 0,1 0 0,-1 0 1,0 0-1,1 1 0,0-1 0,-1 1 0,1 0 0,0 1 0,-1-1 0,1 1 0,0 0 0,0 0 0,-1 0 0,1 1 0,2 0 2,-1 2-9,0 0 0,-1 0 0,1 0 0,-1 1 0,0 0 0,0 0 0,0 0 0,-1 0 0,1 1 0,-1 0 0,0 0 0,-1 0 0,1 0 0,-1 0 0,0 1 0,2 5 9,10 14 38,-13-23 14,-3-6 8,-8-30 58,0 0 1,-3 1-1,0 0 1,-2 1-1,-7-9-118,11 29 93,8 19-69,8 22-41,-4-20 18,1 1 1,0-1-1,0 0 0,1-1 1,0 1-1,0-1 0,1 1 1,0-1-1,1-1 0,0 1 1,0-1-1,1 0 0,-1 0 1,1-1-1,1 0 0,-1 0 1,5 2-2,-8-8 1,-1 0-1,1 0 1,0 0 0,0-1 0,0 1 0,-1-1 0,1 0 0,0 0 0,0 0 0,-1-1 0,1 1 0,-1-1 0,1 0 0,-1 0 0,0 0-1,0 0 1,0 0 0,0-1 0,0 1 0,0-1 0,-1 0 0,1 0 0,-1 0 0,0 0 0,0-1 0,0 1 0,0 0 0,-1-1-1,1 1 1,-1-1 0,0 0 0,0 1 0,0-1 0,-1 0 0,1 0 0,-1-2-1,54-250 100,-49 282-239,37 213 87,-40-229 54,0 1 0,2-1 0,-1 1 0,1-1 0,1 0 0,0 0 0,0-1 0,1 1 0,0-1 0,0-1 0,1 1 0,0-1 0,1 0 0,0-1 0,0 1 0,1-2 0,0 1 0,5 2-2,8 4 5,-2-4-3,0 0 0,0 2 0,-1 0 0,-1 1 0,0 1 0,-1 1 0,0 1 0,-1 0 0,-1 1 0,0 0 0,-1 2 0,-1-1 0,-1 2 0,0 0 1,-2 0-1,3 7-2,-12-24 10,0 0 1,1 1 0,-1-1 0,-1 0 0,1 1 0,0-1 0,-1 1-1,1-1 1,-1 1 0,0 0 0,0-1 0,0 1 0,0-1 0,0 1-1,0-1 1,-1 1 0,1-1 0,-1 1 0,0-1 0,0 1 0,0-1-1,0 1 1,0-1 0,0 0 0,-1 0 0,1 0 0,-1 0 0,1 0-1,-1 0 1,0 0 0,0 0 0,0-1 0,0 1 0,0 0 0,0-1-1,-2 1-10,-4-4 40,1 0 0,-1 0 0,0 0 0,1-1 0,-1 0 0,1-1 0,0 0 0,0 0 0,1 0 0,-1-1 0,1 0 0,0 0 0,0-1 0,1 0 0,-1 0-1,1 0 1,0 0 0,1-1 0,0 0 0,-3-6-40,-2 3-7,1 0 0,1-1-1,0 0 1,0 0 0,1-1 0,0 1-1,1-1 1,0-1 0,1 1 0,1-1-1,0 0 1,0 1 0,2-1 0,-1 0-1,2 0 1,-1 0 0,2-1 0,0 1-1,1 0 1,0 1 0,0-1-1,2 0 1,-1 1 0,2-1 0,0 1-1,0 0 1,6-9 7,8-1-915,1 2-802</inkml:trace>
  <inkml:trace contextRef="#ctx0" brushRef="#br0" timeOffset="97348.512">14201 1336 22405,'0'-1'66,"0"1"0,0-1 0,0 0-1,0 0 1,-1 0 0,1 0 0,0 1 0,-1-1 0,1 0 0,-1 0 0,1 0 0,-1 1 0,1-1 0,-1 0 0,0 1 0,1-1 0,-1 1-1,0-1 1,1 1 0,-1-1 0,0 1 0,0-1 0,1 1 0,-1-1 0,0 1 0,0 0 0,0 0 0,0-1 0,1 1 0,-1 0 0,0 0-1,0 0 1,0 0 0,0 0 0,0 0 0,0 0 0,1 0 0,-1 0 0,0 1 0,0-1 0,0 0 0,0 0 0,0 1 0,1-1 0,-1 1-1,0-1 1,0 1 0,1-1 0,-1 1 0,0-1 0,1 1 0,-1 0 0,1-1 0,-1 1 0,0 0 0,1-1 0,0 1 0,-1 0 0,1 0-1,-1 0 1,1-1 0,0 1-66,-8 13 13,0 0 0,1 0 0,1 0-1,1 1 1,0 0 0,0 0 0,2 0-1,0 1 1,1-1 0,0 1 0,1 0-1,1-1 1,0 1 0,2 0 0,-1 0-1,3 4-12,-4-19 0,0 0-1,0 1 0,-1 0 0,1-1 0,0 1-1,0 0 1,0-1 0,0 1 0,1-1-1,-1 1 1,0 0 0,1-1 0,-1 1-1,1-1 1,0 1 0,-1-1 0,1 1-1,0-1 1,0 0 0,0 1 0,0-1 0,0 0-1,0 1 1,0-1 0,0 0 0,1 0-1,-1 0 1,0 0 0,1 0 0,-1-1-1,1 1 1,-1 0 0,1-1 0,-1 1-1,1-1 1,-1 1 0,1-1 0,0 0 0,-1 1-1,1-1 1,1 0 1,100-65-25,-95 63 20,-1 0 1,2 1 0,-1 0 0,0 0 0,0 1-1,0 0 1,0 0 0,0 1 0,0 0-1,0 1 1,0-1 0,0 2 0,0-1-1,-1 1 1,1 0 0,-1 0 0,0 1 0,0 0-1,0 1 1,0-1 0,-1 1 0,1 1-1,-1-1 1,-1 1 0,1 0 0,-1 0-1,0 1 1,0-1 0,0 3 4,-4-7 22,0 0 0,0 0 0,0 0-1,0-1 1,-1 1 0,1 0 0,-1 0 0,1 0 0,-1 0 0,0 0 0,0 0-1,0 0 1,0 0 0,0 0 0,0 0 0,0 0 0,-1 0 0,1 0-1,-1 0 1,1 0 0,-1 0 0,0 0 0,0-1 0,0 1 0,0 0 0,0-1-1,0 1 1,0 0 0,-1-1 0,1 1 0,-1-1 0,1 0 0,-1 1 0,1-1-1,-2 1-21,-71 29 1345,60-27-1280,-108 37 68,107-23-2861,23-17 894</inkml:trace>
  <inkml:trace contextRef="#ctx0" brushRef="#br0" timeOffset="97849.737">14439 1325 17804,'12'13'509,"-2"0"0,0 1 1,-1 1-1,0-1 0,-1 2 0,0-1 1,-2 1-1,0 0 0,2 9-509,29 65 1211,-37-90-1191,0 1-1,0 0 0,0 0 0,0-1 0,0 1 0,1 0 0,-1 0 0,0-1 1,0 1-1,1 0 0,-1 0 0,1-1 0,-1 1 0,0 0 0,1-1 0,-1 1 1,1-1-1,-1 1 0,1-1 0,0 1 0,-1-1 0,1 1 0,0-1 1,-1 1-1,1-1 0,0 0 0,-1 1 0,1-1 0,0 0 0,0 0 0,-1 0 1,1 1-1,0-1 0,0 0 0,-1 0 0,1 0 0,0 0 0,0 0 1,-1 0-1,1-1 0,0 1 0,0 0 0,-1 0 0,1 0 0,0-1 0,0 1 1,-1 0-1,1-1 0,0 1 0,-1-1 0,1 1 0,-1-1 0,1 1 1,0-1-1,-1 1 0,1-1 0,-1 1 0,1-1 0,-1 0 0,0 1 0,1-1-19,21-51 471,-19 43-459,-2 8-9,41-88 160,-41 87-164,1 0 0,-1 0 0,1 0 1,-1 0-1,1 0 0,0 0 0,0 1 0,0-1 1,-1 0-1,2 1 0,-1 0 0,0-1 0,0 1 1,0 0-1,1 0 0,-1 0 0,0 1 0,1-1 1,-1 0-1,1 1 0,-1 0 0,1-1 0,-1 1 1,1 0-1,-1 1 0,1-1 0,-1 0 0,0 0 1,1 1-1,-1 0 0,1-1 0,-1 1 0,0 0 0,1 0 1,-1 0-1,0 1 0,2 0 1,8 8 26,0 1 0,-1 0 1,0 0-1,0 1 0,-1 1 0,-1 0 0,0 0 1,-1 1-1,-1-1 0,6 14-26,5 9 200,-17-37-185,-1 1 1,0-1 0,0 1 0,0 0-1,1-1 1,-1 1 0,0 0 0,0-1 0,1 1-1,-1 0 1,0-1 0,0 1 0,1 0-1,-1-1 1,0 1 0,1 0 0,-1 0 0,1 0-1,-1-1 1,0 1 0,1 0 0,-1 0 0,1 0-1,-1 0 1,0 0 0,1 0 0,-1 0-1,1 0 1,-1 0 0,1 0 0,-1 0 0,0 0-1,1 0 1,-1 0 0,1 0 0,-1 0-1,0 0 1,1 1 0,-1-1 0,1 0 0,-1 0-1,0 0 1,1 1 0,-1-1 0,0 0 0,1 0-1,-1 1 1,0-1 0,0 0 0,1 1-1,-1-1 1,0 0 0,0 1 0,0-1 0,1 1-1,-1-1 1,0 0 0,0 1 0,0-1-1,0 1 1,0-1 0,0 1-16,5-43 518,-4 35-451,18-170 335,-19 175-402,0 1 0,0 0 0,0 0 0,0 0-1,0-1 1,1 1 0,-1 0 0,0 0 0,1 0 0,-1 0-1,1 0 1,-1 0 0,1 0 0,-1-1 0,1 1-1,0 1 1,0-1 0,-1 0 0,1 0 0,0 0 0,0 0-1,0 0 1,0 1 0,0-1 0,0 0 0,0 1 0,0-1-1,0 1 1,0-1 0,0 1 0,1 0 0,-1-1 0,0 1-1,0 0 1,0 0 0,0 0 0,1 0 0,-1 0-1,0 0 1,40 26-26,-32-18 34,6 5 10,-11-8-7,1-1 0,-1 0 0,1 0 0,0 0 0,0-1 0,0 0 0,1 0 0,-1 0 0,1 0 0,0-1 0,0 0 0,-1 0 0,2 0-11,-3-4 13,1 0-1,-1 0 1,0 0-1,0 0 1,0-1-1,0 1 0,0-1 1,0 0-1,-1 0 1,0-1-1,1 1 1,-1-1-1,0 0 1,-1 1-1,1-1 0,-1-1 1,1 1-1,-1 0 1,0 0-1,-1-1 1,1-1-13,-6-16-1843,-5 16 50</inkml:trace>
  <inkml:trace contextRef="#ctx0" brushRef="#br0" timeOffset="98097.633">14908 1055 13339,'0'0'2720,"0"1"2562,17 22-5138,-2-12-232,7 0-529</inkml:trace>
  <inkml:trace contextRef="#ctx0" brushRef="#br0" timeOffset="98438.072">15352 1206 18212,'131'361'6307,"-71"-183"-4824,-59-175-1049,-26-43 640,9 0-1047,2-2 1,2 0 0,1-1-1,3 0 1,1 0-1,3 0 1,1-1-1,2 0 1,5-40-28,-2 65-3,2-1 0,1 1 0,0-1 1,1 1-1,1 1 0,1-1 0,0 1 0,2 1 0,0 0 0,1 0 1,0 1-1,2 0 0,0 1 0,0 0 0,9-6 3,-22 21-1,1-1-1,-1 0 1,0 0-1,1 0 1,-1 0 0,0 1-1,1-1 1,-1 0-1,1 0 1,0 1-1,-1-1 1,1 0-1,-1 1 1,1-1 0,0 1-1,0-1 1,-1 1-1,1-1 1,0 1-1,0 0 1,0-1-1,-1 1 1,1 0 0,0-1-1,0 1 1,0 0-1,0 0 1,0 0-1,0 0 1,-1 0-1,1 0 1,0 0 0,0 0-1,0 0 1,0 0-1,0 1 1,0-1-1,-1 0 1,1 1-1,0-1 1,0 0 0,0 1-1,-1-1 1,1 1-1,0-1 1,-1 1-1,1 0 1,0-1-1,-1 1 1,1 0 0,-1-1-1,1 1 1,-1 0-1,1 0 1,-1-1-1,1 2 2,2 54-65,-7-6 167,-3-1 0,-2-1 0,-2 1 0,-2-1 0,-2-1 0,-16 33-102,31-79-49,0 0 0,0 0 1,0 1-1,0-1 0,-1 0 0,1 0 1,0 0-1,0 1 0,-1-1 1,1 0-1,-1 0 0,1 0 0,-1 0 1,0 0-1,1 0 0,-1 0 1,0 0-1,0 0 0,1 0 0,-1 0 1,0 0-1,0-1 0,0 1 1,0 0-1,0-1 0,0 1 0,-1-1 1,1 1-1,0-1 0,0 1 1,0-1-1,0 0 0,-1 1 1,1-1-1,0 0 0,0 0 0,0 0 1,-1 0 48,-4-16-1813</inkml:trace>
  <inkml:trace contextRef="#ctx0" brushRef="#br0" timeOffset="98717.377">15655 611 19108,'15'26'1032,"0"12"-128,-2 10-375,0 19-257,-3 6-96,0 6 160,3-6 168,2-9 80,-2-10-64,2-19-216,-5-11-128,5-21-272,-2-9-392,-3-23-416</inkml:trace>
  <inkml:trace contextRef="#ctx0" brushRef="#br0" timeOffset="98965.109">15904 985 10458,'9'15'1972,"58"70"6647,-65-83-8547,0-1 0,0 1 0,0 0 0,0-1 0,0 0-1,0 1 1,1-1 0,-1 0 0,0 0 0,1-1 0,-1 1 0,1 0 0,-1-1 0,1 1 0,-1-1-1,1 0 1,-1 0 0,1 0 0,-1 0 0,1 0 0,0-1 0,-1 1 0,0-1 0,1 1-1,-1-1 1,1 0 0,-1 0 0,0 0 0,1-1 0,-1 1 0,0 0 0,0-1 0,0 1-1,0-1 1,0 0 0,-1 0 0,1 0 0,1-2-72,6-9 117,0 0 0,-1-1 0,-1 0 0,0-1 0,-1 1 0,-1-1-1,0-1 1,-1 1 0,-1-1 0,0 1 0,-1-1 0,-1 0 0,0 0 0,-1 0 0,-1-5-117,1 19 32,1 0 0,-1 0 0,1 0-1,-1 0 1,0-1 0,0 1 0,0 0 0,0 0 0,0 0 0,-1-1 0,1 1 0,0 0 0,-1 0 0,0 0 0,0 0 0,1 0-1,-1 0 1,0 0 0,-1 0 0,1 0 0,0 0 0,0 1 0,-1-1 0,1 0 0,-1 1 0,0-1 0,1 1 0,-1 0-1,0-1 1,0 1 0,0 0 0,0 0 0,0 0 0,0 0 0,0 1 0,0-1 0,0 0 0,0 1 0,0 0 0,-1-1 0,1 1-1,0 0 1,0 0 0,0 0 0,-1 1 0,1-1 0,0 0-32,-3 5 25,0 0-1,0 1 1,0 0-1,1-1 0,0 1 1,0 1-1,0-1 1,1 0-1,0 1 1,1 0-1,-1 0 1,1 0-1,0 0 1,1 0-1,0 0 1,0 0-1,0 0 1,1 1-1,0-1 1,1 5-25,-2 6 14,1 1 1,1 0-1,0-1 1,1 1-1,2-1 1,-1 0-1,2 0 1,1 0-1,2 5-14,-7-21-21,-1 0 1,1 0-1,-1 0 0,1 0 0,0 0 0,0 0 0,0 0 0,0 0 0,0 0 1,1-1-1,-1 1 0,0 0 0,1-1 0,-1 1 0,1-1 0,0 0 1,-1 1-1,1-1 0,0 0 0,0 0 0,0 0 0,0 0 0,0-1 0,0 1 1,0 0-1,0-1 0,0 1 0,0-1 0,0 0 0,0 0 0,0 0 1,1 0-1,-1 0 0,0 0 0,0 0 0,0-1 0,0 1 0,0-1 1,0 0-1,0 1 0,0-1 0,0 0 0,0 0 0,0 0 0,1-1 21,23-19-1399</inkml:trace>
  <inkml:trace contextRef="#ctx0" brushRef="#br0" timeOffset="100679.268">16560 624 17516,'6'-2'6130,"13"15"-5947,-18-13 66,13 16-3,0 0-1,-1 1 1,-1 1-1,-1 0 1,0 0-1,-2 1 1,0 0-1,-1 1 1,0 0-1,2 16-245,0-8 293,22 50 643,-30-75-665,-2-7 7,-22-133 308,14 111-545,-41-124 69,48 146-129,1 4-12,2 3 2,0 2 27,1-1 0,-1 0 0,1 1 1,0-1-1,1 0 0,-1-1 0,0 1 0,1-1 0,0 1 1,0-1-1,0 0 0,0-1 0,1 1 0,-1-1 0,1 1 1,-1-1-1,1-1 0,0 1 0,0-1 0,0 0 0,0 0 1,0 0-1,0-1 0,0 1 0,0-1 0,0 0 0,0-1 1,0 1-1,0-1 0,0 0 0,0-1 0,2 0 2,3-5 3,-1 0 0,1-1-1,-1-1 1,-1 0 0,0 0 0,0 0-1,0-1 1,-1 0 0,-1-1-1,0 1 1,0-1 0,-1 0 0,-1-1-1,1 1 1,-2-1 0,0 0 0,0 0-1,-1 0 1,-1-1 0,0 1 0,0-6-3,-2 19-1,1-1 0,-1 1 1,0 0-1,1-1 0,-1 1 1,0-1-1,1 0 1,-1 1-1,0-1 0,1 1 1,-1-1-1,0 0 0,0 0 1,0 0-1,1 1 0,-1-1 1,0 0-1,0 0 1,0 0-1,1 0 0,-1 0 1,0 0-1,0 0 0,0-1 1,1 1-1,-1 0 1,0 0-1,0 0 0,1-1 1,-1 1-1,0-1 0,0 1 1,1 0-1,-1-1 1,1 1-1,-1-1 0,0 0 1,1 1-1,-1-1 0,1 1 1,-1-1-1,1 0 1,-1 1-1,1-1 0,0 0 1,-1 0-1,1 1 0,0-1 1,0 0-1,-1 0 1,1 0 0,-4 24-2,0 0 0,2 0 0,0 0 0,2 0 0,0 1 0,2-1 0,0 0 0,6 22 2,22 43 22,-28-88-21,-1 0-1,1 0 1,-1 0 0,1 0-1,-1 0 1,1-1 0,-1 1-1,1 0 1,-1-1 0,0 1-1,1-1 1,-1 1-1,0-1 1,1 0 0,-1 0-1,0 1 1,0-1 0,1 0-1,-1 0 1,0 0-1,0 0 1,0-1 0,0 1-1,0 0 1,-1 0 0,1 0-1,0-1 1,0 1 0,-1 0-1,1-1 1,-1 1-1,1-1 1,-1 1 0,0-1-1,1 1 1,-1-1 0,0 1-1,0-1 1,0 1-1,0-1 0,0 2 1,17-50 21,-2-1 0,-2-1 0,-3-1 0,-1 1 1,-4-1-1,0-23-22,-5 76-3,1 0 1,-1 0-1,0 0 0,1 0 1,-1 0-1,0 0 0,1 0 1,-1 0-1,0 0 1,1 0-1,-1 0 0,0 0 1,1 0-1,-1 0 0,0-1 1,1 1-1,-1 0 1,0 0-1,0 0 0,1-1 1,-1 1-1,0 0 0,0 0 1,1-1-1,-1 1 1,0 0-1,0 0 0,0-1 1,1 1-1,-1 0 0,0-1 1,0 1-1,0 0 1,0-1-1,0 1 0,0 0 1,0-1-1,0 1 0,0 0 1,0-1-1,0 1 3,14 38-131,-12-33 133,80 255-27,-82-259 26,0 0 0,1 0-1,-1 0 1,0 0-1,0 0 1,1 0 0,-1 0-1,1 0 1,-1 0-1,1 0 1,-1 0 0,1-1-1,0 1 1,-1 0-1,1 0 1,0 0 0,0-1-1,-1 1 1,1 0-1,0-1 1,0 1 0,0-1-1,0 1 1,0-1-1,0 0 1,0 1-1,0-1 1,0 0 0,0 1-1,0-1 1,0 0-1,0 0 1,0 0 0,0 0-1,0 0 1,0 0-1,0 0 1,0-1 0,0 1-1,0 0 1,0 0-1,0-1 1,0 1 0,0-1-1,0 1 1,0-1-1,0 1 1,0-1-1,-1 0 1,1 1 0,0-1-1,0 0 1,-1 0-1,2 0 1,15-23 19,0-1 1,-1-1 0,-2 0 0,-1-1 0,-1 0 0,2-9-21,1-1 8,-1-2 1,-2 1 0,-2-2-1,-1 1 1,-3-2-1,-1 1 1,0-33-9,-4 68-4,-1 0 0,0 0 0,0 0 0,0 0 1,0-1-1,-1 1 0,0 0 0,0 0 0,-1 0 0,1 0 1,-1 1-1,0-1 0,0 0 0,-1 1 0,1-1 0,-1 1 0,0 0 1,0 0-1,0 0 0,-1 0 0,1 0 0,-1 1 0,0 0 1,0 0-1,0 0 0,-4-2 4,5 6-12,0 1 0,0-1-1,0 0 1,0 1 0,0-1 0,0 1 0,0 0-1,0 0 1,0 0 0,1 1 0,-1-1 0,1 1 0,0-1-1,0 1 1,0 0 0,0-1 0,0 1 0,0 0 0,1 1-1,0-1 1,-1 0 0,1 0 0,0 0 0,1 1-1,-1-1 1,1 0 0,-1 1 0,1-1 0,0 1 0,0 1 12,-1 1-6,-4 23 5,1 0-1,1 1 0,1-1 1,2 1-1,2 0 1,0-1-1,2 0 1,1 0-1,1 0 1,2 0-1,0-1 1,2 0-1,4 6 2,45 51-10,-57-83 8,0-1 0,1 1 0,-1 0 0,1-1 1,0 1-1,-1-1 0,1 0 0,0 0 0,0 0 0,0 0 1,0 0-1,0-1 0,0 1 0,0-1 0,0 0 0,0 0 0,0 0 1,0 0-1,0-1 0,0 1 0,0-1 0,0 0 0,0 1 1,0-1-1,-1-1 0,1 1 0,0 0 0,0-1 0,-1 1 0,1-1 1,-1 0-1,2-1 2,12-13 5,0-1 0,-1 0 0,-1-1 0,-1 0 1,-1-1-1,0 0 0,-2-1 0,0-1 0,-1 0 0,-1 0 0,-1 0 1,-1-1-1,-1 0 0,0 0 0,0-20-5,-3 37 0,-1 0 1,0-1-1,0 1 1,0 0-1,-1-1 0,1 1 1,-1-1-1,-1 1 1,1-1-1,-1 1 0,0-1 1,0 1-1,0 0 1,-1 0-1,0-1 0,0 1 1,0 0-1,-1 0 1,0 1-1,1-1 0,-2 1 1,1-1-1,0 1 1,-1 0-1,0 0 0,0 0 1,-2-1-1,2 7-7,0 0 0,1-1 1,-1 1-1,1 0 0,-1 1 1,1-1-1,0 1 0,0-1 1,0 1-1,0 0 1,0 0-1,1 1 0,-1-1 1,1 0-1,0 1 0,0-1 1,0 1-1,0 0 0,1 0 1,-1-1-1,1 1 0,0 0 1,0 0-1,1 0 0,-1 1 1,1-1-1,0 0 0,0 0 1,0 1 6,-1 1-2,-4 17 5,1 1 0,0 0 0,2 0-1,1 0 1,0 0 0,2 0 0,1 0 0,2 5-3,-4-28 0,0 1-1,0-1 1,1 1 0,-1-1 0,1 1 0,-1 0-1,1-1 1,0 0 0,-1 1 0,1-1 0,0 1 0,0-1-1,0 0 1,0 0 0,0 1 0,0-1 0,1 0 0,-1 0-1,0 0 1,1 0 0,-1 0 0,0-1 0,1 1-1,-1 0 1,1-1 0,-1 1 0,1-1 0,-1 1 0,1-1-1,0 0 1,-1 0 0,1 1 0,0-1 0,-1 0 0,1-1-1,-1 1 1,1 0 0,0 0 0,-1-1 0,1 1-1,-1-1 1,1 0 0,65-34-187,-64 33 164,42-29-1194,4-2-812</inkml:trace>
  <inkml:trace contextRef="#ctx0" brushRef="#br0" timeOffset="101299.253">14728 2333 22093,'1'1'24,"-1"0"-1,1 0 1,-1 0 0,1 0 0,-1 0 0,1 0-1,0 0 1,-1 0 0,1 0 0,0-1 0,0 1 0,0 0-1,-1-1 1,1 1 0,0 0 0,0-1 0,0 1 0,0-1-1,0 0 1,0 1 0,0-1 0,0 0 0,0 1-1,0-1 1,1 0 0,-1 0 0,0 0 0,0 0 0,0 0-1,0 0 1,0 0 0,0-1 0,0 1 0,0 0 0,0-1-1,0 1 1,0 0 0,0-1 0,0 1 0,0-1-1,0 1 1,0-1 0,0 0 0,0 0-24,214-78 8,-173 61 4,1266-568 80,-309 80-61,-775 405 9,97-24-40,-219 86-86,-15-3-379</inkml:trace>
  <inkml:trace contextRef="#ctx0" brushRef="#br0" timeOffset="172208.249">136 2438 17660,'0'0'881,"9"1"-125,184 31-676,1-25-87,0-8 0,75-14 7,-264 15 1,278-6 14,123 19-15,-246-6 1,423 12-1,56-27 0,-166-22 2,487-13 4,402 102-13,294-133 28,-1217 43-19,-330 24-2,397-25-13,307 26 13,-609 17 3,21 3 2,0-10 0,111-16-5,44-38-129,-168 18-101,119 3 230,56 41 176,-235-5-92,0-8 0,0-6 0,60-13-84,162 6 703,-336 9-695,128-3 62,-113 26 15,-45-12-244</inkml:trace>
  <inkml:trace contextRef="#ctx0" brushRef="#br0" timeOffset="192480.626">259 2401 8674,'0'0'285,"3"-5"728,19 8 5635,76 56-5848,-71-53-775,0-2 0,-1-1 0,1 0 0,0-3 0,1 0 0,13-2-25,93 2 146,432 47 542,-228 6-591,134-32-58,42-10 73,28 4-80,-74 2-8,-245-8 89,181-17-113,435-15 318,473-74-269,-174 29-25,83 12 185,152 27 108,-525 11-287,-86-46-11,115 0 902,-546 36-854,-326 28-47,0 0-1,1-1 1,-1 1-1,0-1 1,0 0-1,0-1 1,0 1-1,0-1 1,0 0-1,-1 0 1,1-1-1,0 1 1,-1-1-1,0 0 1,0 0-1,0 0 1,0-1-1,0 1 1,-1-1-1,1 0 1,-1 0-1,0-1 1,0 1-1,-1 0 1,1-1-1,-1 0 1,0 0-1,0 1 1,0-4-20,26-129 305,-21 91-289,-3 1-1,-1-1 1,-2 0 0,-2 0-1,-6-30-15,1-17-186,7 83 204,-1 0 1,0 1 0,-1-1-1,0 1 1,0-1-1,-1 1 1,0-1-1,-1 1 1,0 0-1,0 0 1,-1 0-1,0 1 1,-1-1-1,0 1 1,0 0-1,-1 0 1,0 1-1,-5-6-18,-4 6 18,-1 0-1,1 0 1,-1 2-1,-1 0 0,1 1 1,-1 0-1,1 1 1,-1 1-1,0 1 1,0 0-1,0 2 0,-9 0-17,-61-4-306,9-3 110,0-4 0,1-3 0,-47-16 196,-19-6-64,-1 7 0,-2 5 0,-110 0 64,-1210-72-3,1064 66 163,-255 18-160,-1207 29 135,106 13 190,318 16-447,-9-21-206,957-26 340,174 1 107,0-14 0,-75-22-119,-279-55 399,653 88-310,0 0 96,0 0-1,0 1 1,1 1-1,-1 0 1,0 2-1,0 0 1,0 1-1,1 1 1,-14 5-185,30-8-16,1 0 1,0 0 0,0 0 0,-1 0 0,1 0-1,0 0 1,0 0 0,0 0 0,1 0-1,-1 1 1,0-1 0,0 0 0,1 1 0,-1-1-1,0 1 1,1-1 0,-1 1 0,1-1-1,0 1 1,0-1 0,0 1 0,-1-1 0,1 1-1,0-1 1,1 1 0,-1-1 0,0 1-1,0-1 1,1 1 0,-1-1 0,1 1 0,-1-1-1,1 1 1,0-1 0,-1 0 0,1 1-1,0-1 1,0 0 0,0 0 0,0 0 0,1 1 15,43 54-978,-25-37 801,-13-14 169,-1 1 0,0 0-1,0 0 1,0 1 0,-1 0 0,0 0-1,0 0 1,-1 1 0,0-1-1,0 1 1,0 0 0,-1 1 8,6 29 2,-1 0 0,-2 0 0,-1 1 1,-2-1-1,-2 1 0,-2 0 0,-1-1 0,-6 33-2,-78 307 12,43-217-76,13-39 886</inkml:trace>
  <inkml:trace contextRef="#ctx0" brushRef="#br0" timeOffset="-210420.675">324 1136 13075,'-68'9'5841,"59"-7"-5796,-1 1-1,1 1 1,0 0 0,0 0 0,1 1 0,-1 0-1,1 1 1,0 0 0,1 0 0,-1 0 0,1 1-1,0 0 1,1 0 0,-5 7-45,-8 19 144,2-1 0,1 2 0,2 0 0,1 1 0,2 1 0,1-1 0,2 2 0,1-1 1,2 1-1,2 2-144,2-34 4,-2 26 134,1 0 0,1 0 0,1 0 0,2 0 0,2-1-1,6 29-137,17 243 170,-27-246-149,2 1 0,3-1-1,3 0 1,1 0 0,4-1 0,1 0 0,17 36-21,-30-87 3,1-1 0,0 0 1,0 0-1,0 0 0,0 0 0,1 0 0,-1-1 0,1 1 0,0-1 0,0 0 0,0 1 0,0-1 0,0-1 0,0 1 0,0 0 0,1-1 0,-1 1 0,0-1 0,1 0 0,0 0 0,-1-1 0,1 1 0,-1-1 0,1 1 0,0-1 0,-1 0 0,1-1 0,0 1 0,-1-1-3,4 2 16,187 6 106,-187-6-120,78 11 0,1-4 1,-1-4-1,24-4-2,116-20-18,-108 7 23,1 5 0,49 7-5,-135 2 3,125 8-21,0-7 1,0-7 0,79-16 17,473-113-127,-596 115 133,482-77-5,128 15-1,301 33-7,-703 15-218,327-21-65,445 7 245,-196 34 5,-555 13 53,-57 0-42,56 15 29,459 72 31,-543-66-49,0-10 1,236-22 17,-426 9 3,829-39 5,-260 13 0,-569 27-11,1-3 1,0-3-1,-1-4 1,0-2-1,-1-2 1,-1-4-1,3-4 3,-14-1-242,-1-1 0,-1-4-1,28-20 243,-76 46-22,-1-1-1,0 1 0,1-1 1,-1 1-1,0-1 0,-1 0 1,1 0-1,-1 0 0,0-1 1,0 1-1,0 0 0,0-1 1,-1 1-1,0-1 0,0 0 1,0 1-1,0-1 0,-1 0 1,0 0-1,0 0 0,0 1 1,0-1-1,-1 0 0,0 0 1,0 1-1,0-1 0,-1 1 1,1-1-1,-1 1 0,0-1 1,-3-3 22,0-3 25,0 0 1,1-1 0,0 0-1,1 0 1,0 0 0,1 0-1,0 0 1,1-11-26,-18-72 28,-64-55 236,76 137-250,0 1 0,-1-1 0,-1 1 0,0 1 1,-1-1-1,0 2 0,-1-1 0,0 1 0,0 1 0,-1 0 0,0 1 0,-1 0 0,1 1 0,-2 0 0,1 1 0,-5-1-14,-85-35 83,84 32-163,0 1 0,0 1-1,-1 1 1,0 1 0,0 1 0,0 0 0,-21-1 80,-635-27-1046,-30-20 1393,-474-11 302,56 26-825,1018 37 52,-952 18-10,73 5-8,-512 42 151,1099-39-22,-390 6 1551,-61-35-1538,622-4 90,-781-9 96,434 48-972,-134 41 786,609-59-609,5 0-130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6:33.092"/>
    </inkml:context>
    <inkml:brush xml:id="br0">
      <inkml:brushProperty name="width" value="0.025" units="cm"/>
      <inkml:brushProperty name="height" value="0.025" units="cm"/>
    </inkml:brush>
  </inkml:definitions>
  <inkml:trace contextRef="#ctx0" brushRef="#br0">6997 648 14795,'0'0'846,"0"0"-272,0 0-241,-3-19 4224,0 17-4479,1 1-49,0 0 0,1 0 1,-1 0-1,0 0 0,0 1 0,0-1 0,0 0 0,0 1 0,0-1 0,0 1 0,0 0 1,0 0-1,0 0 0,0 0 0,0 0 0,0 0 0,0 0 0,0 1 0,0-1 1,0 1-1,0-1 0,0 1 0,0 0 0,-1 0-29,-201 128 1236,185-115-1199,1 1-1,0 1 1,2 0 0,0 1-1,0 1 1,2 0-1,0 1 1,1 1-1,1 0 1,1 1 0,1 0-1,1 0 1,1 1-1,1 1 1,0-1-1,2 1 1,1 0 0,0 0-1,2 0 1,1 1-1,0-1 1,2 1-1,1-1 1,1 0 0,0 0-1,6 15-36,115 340-16,-107-327 17,2-2 1,2 0-1,3-1 0,1-2 0,6 5-1,-21-36-3,0 0-1,2 0 1,-1-1-1,2-1 1,0 0-1,0-1 1,2 0-1,-1-1 1,1 0 0,1-2-1,0 0 1,0 0-1,0-2 1,1 0-1,1-1 1,8 2 3,-19-6-23,1 0 0,-1-1 1,0 0-1,1-1 0,-1 1 1,1-1-1,-1-1 0,0 1 1,1-2-1,-1 1 0,0-1 1,0 0-1,1 0 0,-2 0 1,1-1-1,0-1 0,0 1 1,-1-1-1,0 0 0,0 0 1,0-1-1,0 0 0,-1 0 1,5-5 22,7-11-20,-1-1 0,-1 0 0,0-2 1,-2 1-1,-1-2 0,0 0 0,-2 0 0,-1-1 1,-1 0-1,-2-1 0,0 0 0,1-26 20,-7 3 271,-3 0-1,-2 0 0,-2 1 0,-2 0 0,-2 0 1,-3 0-1,-2 2 0,-1 0 0,-3 1 1,-1 1-1,-4-2-270,23 44-15,-27-53-52,-3 2-1,-2 2 1,-2 0 0,-24-23 67,5 3-838,38 48 14,10 5-372</inkml:trace>
  <inkml:trace contextRef="#ctx0" brushRef="#br0" timeOffset="5582.864">8380 504 16179,'-21'-14'1207,"-3"-28"-14,14 37-1121,-57-12-691,37 24 616,0 2-1,1 0 1,1 2 0,0 2-1,0 0 1,-4 5 3,-44 20 452,-245 134 1966,311-168-2283,-1 0 1,1 2-1,1-1 1,-1 1-1,1 1 1,0-1 0,0 1-1,1 1 1,0 0-1,0 0 1,1 1-1,0 0 1,1 0-1,0 0 1,0 1-1,1 0 1,0 0-1,0 0 1,-1 8-136,-2 33 89,3 0 1,1 1-1,3-1 0,2 1 1,3-1-1,1 0 0,11 42-89,-3-13-40,3-1 0,4 0 0,29 73 40,-46-144 2,-1 0 0,1-1 0,0 1 0,1-1-1,0 1 1,0-1 0,1 0 0,0 0 0,0-1-1,0 0 1,1 0 0,0 0 0,0 0 0,1-1-1,-1 0 1,1 0 0,0-1 0,1 0 0,-1 0-1,1-1 1,-1 0 0,1 0 0,0-1-1,0 0 1,0 0 0,1-1 0,-1 0 0,0 0-1,8-1-1,0-1 6,1-1 0,-1-1-1,0-1 1,0 0 0,0-1-1,-1 0 1,0-2-1,0 0 1,0 0 0,-1-1-1,0-1 1,0-1-1,-1 0 1,-1 0 0,0-1-1,0-1 1,-1 0 0,0-1-1,2-4-5,109-268-333,-82 202 311,-14 32 54,-2-2 1,-3 0 0,9-38-33,-25 74 46,-1-1 0,-1 1 1,-1-1-1,0 1 0,-2-1 1,0 0-1,-1 1 0,0-1 0,-1 1 1,-2-1-1,1 1 0,-2 0 1,0 0-1,-2-1-46,-2-3 40,-1 0-1,0 0 1,-2 1-1,0 1 1,-1 0 0,-1 1-1,-1 0 1,-1 1 0,0 0-1,-1 2 1,-3-1-40,13 11-72,-1 0 1,0 1-1,0 0 1,0 0-1,-1 1 0,1 0 1,-1 0-1,0 1 1,0 0-1,0 1 0,0 0 1,0 0-1,-9 1 72,-2 3-1060</inkml:trace>
  <inkml:trace contextRef="#ctx0" brushRef="#br0" timeOffset="10790.29">5571 1463 9570,'-6'-8'712,"2"0"753,2-4-1233,8 2-112,-6-2-737,0 0-1015</inkml:trace>
  <inkml:trace contextRef="#ctx0" brushRef="#br0" timeOffset="11600.353">5574 1311 11218,'-44'23'7997,"43"-23"-7488,1 0-245,0 0-122,0 0-64,-18 13 37,-37 12-46,23-1-417,-9-2-1759,28-16 2146,12-6 45,0 0-21,0 0 1,0 0-1,0 0 0,0 0 1,0 1-1,1-1 0,-1 0 1,0 0-1,0 0 0,0 1 0,0-1 1,0 0-1,1 1 0,-1-1 1,0 1-1,0-1 0,1 1 1,-1-1-1,0 1 0,1-1 1,-1 1-1,1 0 0,-1-1 0,0 1 1,1 0-1,0 0 0,-1-1 1,1 1-1,-1 0 0,1 0 1,0 0-1,0-1 0,-1 1 0,1 0 1,0 0-1,0 0 0,0 0 1,0 0-1,0 0 0,0-1 1,0 1-1,0 0 0,0 0 0,1 0 1,-1 0-1,0 0 0,0-1 1,1 1-1,-1 0 0,1 0 1,-1 0-1,1-1 0,-1 1 0,1 0 1,-1-1-1,1 1 0,0 0 1,-1-1-1,1 1 0,0-1 1,-1 1-1,1-1 0,0 1 0,0-1 1,0 0-1,-1 1-63,32 28 143,-11-17 332,135 26-115,108-3-298,-217-31-60,-1-1-1,1-3 1,0-1 0,-1-3-1,20-4-1,124-6 750,-31 28 1124,-128-17-2883,-3-24-167</inkml:trace>
  <inkml:trace contextRef="#ctx0" brushRef="#br0" timeOffset="28449.583">5670 1448 11322,'-18'-6'2790,"-15"-8"-2227,-13 1 97,-7 21-1169,34 17-5587,10-16 4218,0 0 323</inkml:trace>
  <inkml:trace contextRef="#ctx0" brushRef="#br0" timeOffset="28903.111">5323 1559 14699,'-10'8'6013,"27"-6"-1826,-9-1-5353,224 17 1230,187 29-52,-90-11 231,-274-30-362,0-3 0,0-2 1,0-3-1,0-2 0,39-8 119,-44 0-1165</inkml:trace>
  <inkml:trace contextRef="#ctx0" brushRef="#br0" timeOffset="1637.67">10803 326 14339,'-15'-2'556,"-15"-1"263,0 1 0,-1 1 0,1 2 0,0 1-1,-29 6-818,52-5 39,0 0 0,1 0-1,-1 1 1,1 0 0,0 0-1,1 1 1,-1 0-1,1 0 1,0 0 0,0 0-1,0 1 1,1 0 0,0 0-1,0 0 1,0 0 0,1 1-1,0 0 1,0-1-1,1 1 1,-1 0 0,2 0-1,-1 1 1,1-1 0,0 0-1,0 0 1,1 1-1,0-1 1,1 0 0,-1 1-1,2 2-38,-5 22 88,-37 108 499,25-92-484,2 0 1,3 1-1,1 1 1,2 0-1,3 0 0,2 0 1,2 0-1,2 0 0,3 0 1,8 39-104,108 270 182,-114-336-176,2-1-1,0-1 0,2 1 0,0-2 0,1 1 1,1-2-1,1 0 0,1 0 0,1-2 1,0 1-1,1-2 0,16 12-5,-28-25 4,-1 0 0,0-1 0,1 0 0,0 0 0,0 0 0,-1 0 0,1-1-1,0 1 1,0-1 0,0-1 0,1 1 0,-1-1 0,0 0 0,0 0 0,0 0 0,0-1 0,0 1 0,0-1 0,0-1 0,0 1-1,0-1 1,0 0 0,0 0 0,-1 0 0,1 0 0,-1-1 0,0 0 0,1 0 0,-1 0 0,-1-1 0,1 1 0,0-1 0,-1 0-1,0 0 1,1 0-4,10-21 21,-1 0 0,-1-1-1,-1 0 1,-2-1 0,0 0-1,-2 0 1,-1-1 0,-1 0-1,-1 0 1,-1-28-21,13-495 830,-7 475-809,-1 20-32,-3 0 0,-2-1-1,-4-37 12,0 77 10,-1 0-1,-1 0 0,0 0 0,-2 0 1,0 0-1,0 1 0,-2 0 0,0 0 1,0 0-1,-2 1 0,0 0 0,-1 1 1,0 0-1,-2-1-9,5 8-15,0 1-1,0-1 1,0 1 0,-1 0-1,0 1 1,-1 0-1,1 0 1,-1 1 0,0 0-1,0 1 1,0-1 0,-1 2-1,1-1 1,-1 1-1,1 1 1,-1 0 0,0 0-1,1 1 1,-1 0 0,0 1-1,-7 1 16,-28 11 2023</inkml:trace>
  <inkml:trace contextRef="#ctx0" brushRef="#br0" timeOffset="6828.5">12000 584 17660,'-6'-4'492,"2"0"-381,0 0 0,0 0 0,0 1 0,0-1 0,0 1 0,-1 0 0,0 1 0,1-1 0,-1 1 0,0 0 1,0 0-1,-1 0 0,1 1 0,0 0 0,0 0 0,-1 0 0,1 1 0,-1 0 0,1 0 0,0 0 0,-1 0 0,1 1 0,0 0 0,-1 0 0,1 1 0,0-1 0,0 1 1,0 0-1,-1 1-111,-29 23 95,1 2 0,1 1 1,2 2-1,1 1 0,1 2 1,2 0-1,2 2 1,-16 28-97,-41 54 299,70-105-189,0 1 0,2 1-1,0 0 1,1 1 0,0-1 0,1 2 0,1-1 0,0 1 0,2 0 0,0 0-1,0 1 1,2 0 0,0 0 0,1 7-109,4 18 173,1 0 0,3 0 0,2 0 1,1-1-1,4 5-173,-6-21 45,1-1 1,1 0 0,1 0 0,2-1 0,0 0-1,1-1 1,2-1 0,0 0 0,4 2-46,-12-16-3,0 0 1,1 0-1,0-1 1,0 0 0,0 0-1,1-1 1,0 0-1,1 0 1,-1-1-1,1-1 1,0 0 0,0 0-1,0-1 1,1 0-1,-1 0 1,1-1-1,-1-1 1,1 0-1,0 0 1,0-1 0,0-1-1,-1 0 1,10-2 2,-9 1 2,0 0 1,0-2-1,0 1 1,0-1-1,0-1 1,-1 0-1,0 0 0,0-1 1,0-1-1,-1 1 1,0-2-1,0 1 1,-1-1-1,0 0 1,0-1-1,-1 0 1,0 0-1,-1-1 1,0 1-1,0-2 1,-1 1-1,0 0 0,-1-1 1,0 0-1,-1 0 1,0 0-1,0-6-2,35-152-161,-7-1-1,-8-2 0,0-126 162,-21 271 72,-1 0 1,-1-1-1,-1 1 1,-1 0-1,-2 1 0,-1-1 1,-1 0-1,-1 1 1,-1 0-1,-1 1 0,-2 0 1,0 0-1,-1 1 1,-9-10-73,18 29-55,-1 0 1,0 0 0,0 0-1,-1 1 1,1 0 0,-1 0-1,0 0 1,0 0 0,0 1-1,-1 0 1,1 0 0,-1 0-1,0 1 1,1-1 0,-1 1 0,0 1-1,0-1 1,-5 1 54,-36-2-1055</inkml:trace>
  <inkml:trace contextRef="#ctx0" brushRef="#br0" timeOffset="12685.331">9184 1550 15035,'0'0'191,"-12"-4"1254,20 2 2590,61 15-3255,-48-8-758,1-1 0,0 0 0,1-2 0,-1-1 0,0 0 0,1-2 0,-1 0-1,0-2 1,0 0 0,0-2 0,13-4-22,-9 5 192,0 2 1,0 0-1,0 2 0,0 0 0,0 2 0,0 1 0,-1 1 0,1 2 0,-1 0 1,3 2-194,102 19 21,-86-22-47,1-1-1,0-2 1,1-2 0,-1-3 0,14-3 27,-29 0-574,2-3-267</inkml:trace>
  <inkml:trace contextRef="#ctx0" brushRef="#br0" timeOffset="15161.06">12413 775 9514,'-67'-26'8028,"-2"9"-4337,39 10-3437,-110-52-835,-248-19 607,-53-38 541,301 83-537,0 7-1,-2 5 0,0 7 1,-1 6-1,-17 7-29,72 9-3,0 4 1,1 4-1,1 4 0,0 3 1,2 4-1,1 4 0,-75 39 3,-36 27 71,176-84-42,0 0-1,1 2 1,1-1 0,0 2 0,1 0-1,1 1 1,1 1 0,0 0 0,-8 16-29,11-18 3,0 1 0,1-1 0,1 2 0,1-1 0,1 1 0,0 0 0,1 0 1,1 0-1,1 1 0,0 0 0,2 0 0,0-1 0,1 1 0,1 0 0,0 0 0,2 0 1,0-1-1,6 18-3,2-3 22,2 0 0,1-1-1,2-1 1,1 0 0,2-1 0,0-1 0,2-1 0,1-1 0,10 8-22,3-1 24,3-2-1,1-1 1,1-2-1,1-2 1,1-1-1,2-3 1,0-1 0,2-2-1,1-2-23,35 7-49,1-4 0,1-4 0,1-3 1,0-4-1,1-4 0,64-4 49,255 6-358,346-39 358,-689 26-8,1-2 1,-1-3-1,-1-2 0,0-4 0,-1-2 0,-1-2 0,0-3 0,-2-3 0,-1-2 1,48-33 7,-75 40-58,-1-1 0,-1-1 0,-1-2 0,-1 0 0,-1-2 0,19-28 58,91-161 297,-119 184-139,-8 21-130,0 0-1,-1-1 1,0 0-1,-1 0 0,-1 0 1,0-1-1,0 1 1,-1-1-1,-1 0 1,0 0-1,-1 0 1,0 0-1,-1 0 0,-1 0 1,0 0-1,0 0 1,-1 0-1,-3-7-27,-5 0 24,-2 1 0,0 1 0,-1 0-1,0 0 1,-2 2 0,0-1 0,0 2 0,-2 0 0,0 1-1,-1 1 1,0 0 0,-1 2 0,0 0 0,-1 1 0,-2 0-24,-90-37-196,-1 4 1,-50-8 195,147 46-44,-124-37-635,-1 6 0,-32 1 679,43 17-623</inkml:trace>
  <inkml:trace contextRef="#ctx0" brushRef="#br0" timeOffset="29929.928">9299 1556 19940,'0'0'784,"0"0"-229,0 0-221,0 0-144,0 0-76,2 2-78,10 7-40,0-2 0,0 1 1,1-2-1,0 1 0,0-2 1,0 0-1,1 0 0,0-1 1,0-1-1,0-1 0,0 0 1,3 0 3,39 2 12,1-2 0,-1-3 0,0-2 0,1-3 0,23-6-12,39-4 25,180-16 280,-283 34-590,-3 3-236</inkml:trace>
  <inkml:trace contextRef="#ctx0" brushRef="#br0" timeOffset="61137.25">19 2198 15987,'-3'-1'655,"2"0"-588,1 1-1,-1 0 1,0 0 0,0 0-1,1-1 1,-1 1 0,0 0 0,0-1-1,1 1 1,-1-1 0,1 1-1,-1-1 1,0 1 0,1-1 0,-1 1-1,1-1 1,-1 1 0,1-1 0,-1 0-1,1 1 1,0-1 0,-1 0-1,1 0 1,0 1 0,-1-1 0,1 0-1,0 0 1,0 1 0,0-1-1,0 0 1,0 0 0,0 1 0,0-1-1,0 0 1,0 0 0,0 0 0,0 1-1,0-1 1,0 0 0,1 0-1,-1 1 1,0-1 0,1 0-67,61-46-50,-35 41 56,1 1 0,-1 2 0,1 0 0,-1 2 0,27 3-6,24-3 8,253-38-37,-233 22 43,-1 5-1,2 4 1,15 5-14,427 19 31,-275-22 1,108 16-32,1105 108 6,-168-54 42,-958-53-44,145-21-4,710-45-2,-40-8 43,-197-7-28,86-26-26,-880 83 30,1 8 0,-1 8 0,54 12-17,11 6 1,0-12 0,19-10-1,-85-5 3,-173 5 9,-3 1 3,-7-2 93,-8 0-84,0 0 1,0 1 0,0 1 0,-1 0-1,1 1 1,0 1 0,0 0-1,-7 2-24,-20 3-69,-224 14-2742,-181-12 2811,-133 9-7089,260 12 6060,9 0 4183,-168-10-3154,-59-31 4136,-171 0-2802,-650-29-1019,633 13-4383,543 23 1802</inkml:trace>
  <inkml:trace contextRef="#ctx0" brushRef="#br0" timeOffset="61746.464">978 2336 16996,'-150'-20'1011,"-309"-36"-2901,659 70-3885,271-23-406,1288-53 4333,-949 40 1361,1112 6-43,-1660 17 726,291 4 970,569-6 429,451-32-1374,-1243 34-243,3 4-245</inkml:trace>
  <inkml:trace contextRef="#ctx0" brushRef="#br0" timeOffset="75509.693">1746 472 18284,'-94'-47'1536,"89"44"-1494,0 0 0,-1 0 0,1 1 0,0 0 0,-1 0 0,0 1-1,1-1 1,-1 1 0,0 0 0,0 1 0,1-1 0,-1 1 0,0 0 0,0 1 0,0-1-1,1 1 1,-1 0 0,0 1 0,1-1 0,-1 1 0,1 0 0,-1 1 0,1-1 0,0 1 0,0 0-1,0 0 1,1 1 0,-1 0 0,1-1 0,-1 1 0,1 1 0,1-1 0,-1 1 0,-3 4-42,-15 19 92,0 2 1,2 0 0,2 1 0,0 1 0,2 0 0,2 2 0,1 0 0,1 0-1,2 1 1,2 0 0,1 1 0,1 0 0,2 0 0,2 0 0,1 0 0,2 1 0,2 4-93,3 17 14,-1 26 23,3 0 0,5-1 0,3 0 0,3-2 0,4 0 0,29 65-37,-43-126 14,1 0 0,0-2 1,2 1-1,0-1 1,1-1-1,1 0 0,1-1 1,0-1-1,1 0 0,0-1 1,1 0-1,1-2 1,0 0-1,8 3-14,-21-13-9,0 0 0,0-1-1,0 1 1,0-1 0,0 0 0,0-1 0,0 1 0,0-1 0,0 0-1,0 0 1,0-1 0,0 1 0,0-1 0,0 0 0,0-1-1,0 1 1,0-1 0,0 0 0,-1 0 0,1 0 0,-1-1-1,1 0 1,-1 0 0,0 0 0,0 0 0,0-1 0,-1 1-1,1-1 1,-1 0 9,83-125-182,-62 76 179,-3-1 1,-3-1-1,-1-1 1,-3 0-1,-3-1 1,-2 0-1,-3-1 1,-1-45 2,-5 70 162,-2 0-1,-1 1 1,-2-1 0,-1 1 0,-1 0 0,-2 0 0,-1 1-1,-2 0 1,-1 1 0,-1 0 0,-2 1 0,0 1-1,-2 0 1,-1 1 0,-11-9-162,5 5-288,-2 1 0,-1 2-1,-1 0 1,-1 2 0,-2 2 0,0 1 0,-2 1-1,0 1 1,-22-7 288,44 22-1165</inkml:trace>
  <inkml:trace contextRef="#ctx0" brushRef="#br0" timeOffset="77897.886">1679 562 9370,'-154'-35'6509,"152"34"-6439,-1 1-1,1-1 1,-1 1-1,1-1 1,-1 1 0,0 0-1,1 0 1,-1 0-1,0 0 1,1 0-1,-1 1 1,1-1-1,-1 1 1,1 0-1,-1 0 1,1 0-1,-1 0 1,1 0-1,0 0 1,-1 1-1,1-1 1,0 1-1,0-1 1,0 1 0,0 0-1,1 0 1,-1 0-1,0 0 1,1 0-1,-1 0 1,1 1-1,0-1 1,-1 0-1,1 1-69,-22 95 149,18-64-109,-14 54-22,7-37 165,2 1-1,2 0 0,3 0 0,1 1 0,4 0-182,40 312 362,7-28 13,-47-325-370,1 0 1,1 0-1,0 0 1,0 0 0,1 0-1,1 0 1,0 0 0,0-1-1,1 0 1,1 0-1,0 0 1,0-1 0,1 0-1,0 0 1,1 0-1,0-1 1,1 0 0,0-1-1,0 0 1,1-1 0,0 1-1,0-2 1,0 1-1,3-1-5,-3-2-3,1-1 0,0-1 0,1 0 0,-1 0-1,0-1 1,0 0 0,1-1 0,-1 0 0,0-1-1,1 0 1,-1-1 0,0-1 0,0 1 0,0-2-1,0 1 1,-1-2 0,1 1 0,-1-1 0,0-1-1,-1 0 1,1 0 0,-1-1 0,-1 0-1,1-1 1,4-4 3,-2 2 64,1-1-1,-2 1 1,1-2-1,-1 1 0,-1-1 1,0-1-1,-1 0 1,0 0-1,-1-1 0,-1 1 1,0-2-1,-1 1 1,0 0-1,-1-1 1,-1 0-1,0 0 0,-1 0 1,-1-1-1,0 1 1,-1-9-64,-9-67 137,-5 0 0,-3 1 0,-4 0 0,-27-68-137,-19-17-29,-8 3 0,-8 3 29,51 115-1351,26 37 43</inkml:trace>
  <inkml:trace contextRef="#ctx0" brushRef="#br0" timeOffset="79286.872">10934 566 15651,'-26'-86'1811,"21"78"-1681,1 1 0,-1-1 0,0 1 1,-1 0-1,0 1 0,0-1 0,-1 1 0,1 1 0,-1-1 0,0 1 0,-1 0 0,1 0 0,-1 1 0,0 0 0,0 1 0,-1 0 0,1 0 0,0 0 0,-1 1 0,-2 0-130,1 2 82,1 0 1,0 1-1,-1 0 0,1 0 0,0 1 1,0 0-1,0 1 0,0 0 0,0 0 1,1 1-1,0 0 0,-1 1 1,1 0-1,1 0 0,-1 0 0,1 1 1,0 0-1,0 1 0,1 0 0,-1 0 1,2 0-1,-1 1 0,1-1 1,-3 6-83,-20 18 52,11-12-57,1 1-1,0 1 0,2 1 1,0 0-1,2 1 1,0 0-1,1 1 1,2 0-1,0 1 1,2 0-1,0 0 1,2 0-1,0 8 6,-4 4 2,2 1 0,1-1 0,2 1 0,1 0 0,2 0 0,2 0 0,2 0 0,1 0 1,1 0-1,3-1 0,1 0 0,1 0 0,11 21-2,-2-24-8,1-1 0,1-1 0,2-1 0,1-1 0,1-1 0,2-1 0,7 5 8,-22-23-8,0-1 0,1 0 0,0-1 0,1 0 0,-1-1 1,1-1-1,1 0 0,-1-1 0,1 0 0,0-1 0,0-1 1,0 0-1,0-1 0,1-1 0,-1 0 0,1-1 0,-1-1 1,0-1-1,1 0 0,-1 0 0,0-2 0,0 0 0,0-1 1,-1 0-1,6-3 8,4-8 22,0-1 0,-1-1 1,-1-1-1,-1-1 0,0-1 1,-2 0-1,-1-2 0,0 0 1,-2-1-1,0-1 0,-2 0 1,-1-1-1,-1 0 0,-1-1 1,-1-1-1,-2 0 0,0 0 1,-2 0-1,-2-1 0,2-24-22,8-79-39,-6 0 0,-5-12 39,-2 88-20,-2 0 1,-3 0-1,-2 0 1,-2 0-1,-3 1 1,-3 1-1,-1 0 1,-3 1 0,-3 1-1,-14-27 20,-25-19-337</inkml:trace>
  <inkml:trace contextRef="#ctx0" brushRef="#br0" timeOffset="145921.323">6012 466 17116,'-6'-4'-67,"1"0"1,0-1-1,0 1 1,1-1 0,-1 0-1,1 0 1,0-1-1,0 1 1,0-1-1,1 0 1,0 0 0,0 0-1,1 0 1,0 0-1,-1-3 67,3 9 0,-1-4 152,-1 0 0,0 1-1,0-1 1,0 1-1,0-1 1,0 1-1,-1-1 1,1 1 0,-1 0-1,0 0 1,0 1-1,0-1 1,-1 1-1,1-1 1,-1 1 0,1 0-1,-1 0 1,1 0-1,-1 1 1,0-1-1,0 1 1,0 0 0,0 0-1,0 1 1,0-1-1,0 1 1,0 0 0,-1 0-1,1 0 1,0 0-1,0 1 1,-1 0-152,-8 3 151,-1 1 1,1 1-1,0 0 0,1 0 1,-1 2-1,1-1 0,1 2 1,-1-1-1,2 2 0,-1-1 1,1 1-1,1 1 1,-1 0-1,0 3-151,-60 57 72,34-41-112,2-3-14,2 0 1,1 3 0,1 0 0,2 2-1,-6 9 54,10-3 73,2 1-1,1 1 1,2 0-1,2 2 1,2 0-1,1 0 1,3 2-1,-1 12-72,6-21 23,1 0 0,2 0 0,1 0 0,2 0 0,2 0 0,1 0 0,1 0-1,2-1 1,2 1 0,1-1 0,2-1 0,1 0 0,1 0 0,2-2 0,1 1-1,2-2 1,0 0 0,3-2 0,3 5-23,-2-10 3,1 0 0,0-1 0,2-2-1,0 0 1,2-2 0,0 0 0,0-2 0,2-1 0,0-2-1,1 0 1,0-2 0,0-1 0,1-2 0,1-1-1,-1-1 1,1-2 0,8-1-3,-14-2 1,0-1-1,0-2 0,0 0 1,0-2-1,0-1 1,-1-1-1,0-1 1,0-1-1,-1-1 0,0-1 1,0-1-1,-1-2 1,-1 0-1,20-16 0,-7 3-60,-2-3 0,-1-1 0,-1-1 0,-1-1 0,-2-2 0,-2-1-1,-1-1 1,9-19 60,1 0-13,-3-1-1,-2-2 0,-3 0 1,-3-2-1,-2-1 1,-3-1-1,-2-1 0,-3 0 1,3-46 13,-17 86 121,-1 0 1,0 0-1,-2 0 0,-1 1 1,0-1-1,-2 1 1,-1 0-1,0 1 1,-2-1-1,0 1 1,-1 1-1,-2 0 1,0 1-1,0 0 0,-2 0 1,-1 1-1,0 1 1,-12-10-122,-1 2 39,-1 0 0,-1 2 0,-1 1-1,-1 1 1,-1 2 0,0 2 0,-2 0 0,0 3 0,0 1 0,-32-8-39,43 15-110,0 0 0,0 2 1,0 0-1,0 2 0,-1 1 0,1 0 1,-7 3 109,5 2-731,9 8-460</inkml:trace>
  <inkml:trace contextRef="#ctx0" brushRef="#br0" timeOffset="146918.642">10228 378 18724,'-18'-20'81,"-1"0"1,0 1-1,-2 1 0,0 1 0,-1 1 1,0 0-1,-2 2 0,1 1 0,-2 1 1,0 1-1,0 1 0,-1 1 0,0 1 1,0 2-1,-1 0 0,-3 2-81,-4 2 216,1 3-1,0 1 0,-1 1 1,1 1-1,0 3 1,1 0-1,0 2 0,0 1 1,0 2-1,2 1 0,0 2 1,0 0-1,1 2 1,-25 20-216,29-14 121,1 1 0,2 1-1,0 1 1,2 1 0,1 1 0,1 0 0,1 2 0,2 0 0,1 0 0,-2 8-121,2-1 20,1 1 0,2 0 0,1 0 0,2 1-1,2 0 1,2 1 0,1-1 0,2 1 0,2-1 0,1 1 0,2-1-1,2 1 1,9 30-20,-7-40-45,0-1-1,2 1 0,2-2 1,0 0-1,2 0 0,1-1 1,1-1-1,1-1 0,1 0 1,1-1-1,2-1 0,0-1 0,1-1 1,1-1-1,1-1 0,1 0 1,1-2-1,1-1 46,-4-5-31,0-1 1,1-1-1,0-1 0,0-1 0,1-1 1,-1-2-1,1 0 0,1-1 0,-1-2 1,0 0-1,0-2 0,0-1 0,1-1 0,-1-1 1,-1-1-1,1-1 0,-1-1 0,3-3 31,11-4 5,-1-2-1,0-2 1,-1-1-1,-1-2 1,-1-1-1,-1-2 0,-1-1 1,-1-1-1,-2-2 1,25-29-5,-28 26 70,-1-2 0,-2 0 0,-1-1 0,-2-2 1,-1 0-1,-2-1 0,-2 0 0,-1-1 0,-2-1 0,-1 0 1,-3-1-1,-1 0 0,-2 0 0,-1-1 0,-3 1 1,-1-1-1,-2 0 0,-1 1 0,-3 0 0,-1 0 0,-2 0 1,-1 1-1,-3 0 0,-9-18-70,9 24-57,-1 2 1,-2 0-1,-1 1 1,-2 1-1,-1 0 1,-1 2-1,-1 0 1,-1 2-1,-2 0 1,0 2-1,-2 0 1,0 2-1,-24-14 57,-57-12-1192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5:21.331"/>
    </inkml:context>
    <inkml:brush xml:id="br0">
      <inkml:brushProperty name="width" value="0.025" units="cm"/>
      <inkml:brushProperty name="height" value="0.025" units="cm"/>
    </inkml:brush>
  </inkml:definitions>
  <inkml:trace contextRef="#ctx0" brushRef="#br0">1 59 8706,'7'-16'1184,"74"-6"-1144,-62 16-40,1 2 0,-1 0 0,1 1 0,-1 1 0,1 1 0,0 0 0,0 2 0,0 0 0,-1 2 0,1 0 0,-1 1 0,10 3 0,4 2-6,0-2-1,0-2 1,1-1 0,-1-1-1,1-2 1,0-1-1,0-2 1,23-4 6,-14 3 30,55-13 42,-83 11-43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2.774"/>
    </inkml:context>
    <inkml:brush xml:id="br0">
      <inkml:brushProperty name="width" value="0.025" units="cm"/>
      <inkml:brushProperty name="height" value="0.025" units="cm"/>
    </inkml:brush>
  </inkml:definitions>
  <inkml:trace contextRef="#ctx0" brushRef="#br0">0 0 16912,'0'0'155,"5"10"-353,192 465 1346,-178-434-1361,28 64-1080,-44-97 918,0 1 1,0 0-1,-1 0 0,-1 1 1,1-1-1,-1 0 0,-1 0 0,0 1 1,-1 11-1,1-20 302,-1 0-1,1 0 1,0 0-1,-1 0 1,1 0-1,-1 0 1,1 0-1,-1 0 1,1 0 0,-1-1-1,0 1 1,1 0-1,-1 0 1,0-1-1,0 1 1,0-1-1,0 1 1,1 0-1,-1-1 1,0 1 0,0-1-1,0 0 1,0 1-1,0-1 1,0 0-1,0 0 1,-1 1-1,-33 0-2328,25-1 1186,-31 0-4528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5:23.044"/>
    </inkml:context>
    <inkml:brush xml:id="br0">
      <inkml:brushProperty name="width" value="0.025" units="cm"/>
      <inkml:brushProperty name="height" value="0.025" units="cm"/>
    </inkml:brush>
  </inkml:definitions>
  <inkml:trace contextRef="#ctx0" brushRef="#br0">0 144 6041,'8'-15'1234,"48"-11"-982,-42 19 23,0 0 1,1 1-1,0 0 1,0 1-1,0 1 0,1 1 1,-1 0-1,1 1 0,0 0 1,13 1-276,171-29 4674,-185 27-4570</inkml:trace>
  <inkml:trace contextRef="#ctx0" brushRef="#br0" timeOffset="2618.936">1337 190 1696,'71'-28'427,"-42"20"2568,-28 8-1737,-1 0-88,17-7 1554,-1 3-2689,-1 0-1,1 1 1,0 1-1,0 0 1,0 2-1,1-1 1,-1 2-1,4 1-34,133 9 2677,41-28-2409,-175 13-260,180-45 60,15 6 172,-31 16 988,-94 22-964,-14 20-168,-8-4-96,-40-11 5,-10-1 1,0 1 0,-1 0 1,1 2-1,0 0 0,-1 1 0,1 0 0,10 5-6,6 3 13,-1-1 0,2-2-1,-1-1 1,1-1-1,16-1-12,-33-3 1,157 1 47,-6-7 144,-156 0-192,22-6 0,24-3 12,-50 11 104,-6-2 3248,2-4-3214,-4 8-719</inkml:trace>
  <inkml:trace contextRef="#ctx0" brushRef="#br0" timeOffset="27227.482">2749 241 7666,'0'-7'-151,"9"-24"8493,12-1-7537,0 14 2032,247-41-2628,-220 50-187,-1 3 0,1 1-1,1 3 1,-1 1 0,0 3-1,0 2 1,0 2 0,34 9-22,66 29 624,-235-44 219,-230 13-171,237-16-570,1-4 1,0-3 0,-68-19-103,60 24-90,88 9-36,2 0 104,0-1 0,1 1 0,0-1 1,0 0-1,0 0 0,0 0 0,0-1 0,0 0 1,1 0-1,-1 0 0,1 0 0,-1 0 0,1-1 1,0 0-1,0 0 0,-1 0 0,1-1 0,5 0 22,2 3-42,47 8-321,0-3 0,0-3 0,1-1 0,-1-4 0,1-2 1,0-3-1,-1-2 0,14-6 363,18-8-238,-59 11 243,1 2 0,1 1 0,-1 2 0,1 1 0,0 2 0,0 1 0,30 3-5,-30 7 377,-66 2 42,-5-3-372,-1-2 0,0-2 0,0-2 0,-1-1 0,1-2 0,0-1 0,-18-5-47,21 4 6,-566-74 249,537 72 1736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5:42.378"/>
    </inkml:context>
    <inkml:brush xml:id="br0">
      <inkml:brushProperty name="width" value="0.025" units="cm"/>
      <inkml:brushProperty name="height" value="0.025" units="cm"/>
    </inkml:brush>
  </inkml:definitions>
  <inkml:trace contextRef="#ctx0" brushRef="#br0">0 1633 9170,'1'-1'899,"-1"1"0,0 0 0,0 0 0,0-1 0,0 1 0,0 0-899,31 11 531,261 47 141,-159-36-570,-68-7-81,0-4 0,1-2 1,-1-3-1,1-3 0,1-3 1,-1-3-1,-1-2 0,18-7-21,212-76 112,-109 24-12,-170 55-10,0-1-1,-1 0 0,0-1 0,0-1 0,-1 0 0,-1-1 0,0-1 0,-1 0 0,0-1 1,-1 0-1,1-3-89,64-40 168,16 1-116,-79 38-55,0 0 1,-1-1 0,0 0-1,-2-1 1,-1-1-1,0 1 1,-2-1 0,0-1-1,-2 1 1,1-6 2,-5-120 112,-44-211-220,35 306 143,4 26 5,0 0 1,-2 0-1,-1 1 0,-1 0 0,-2 0 0,-5-10-40,-93-152 120,99 176-112,-2 0 1,1 1 0,-1 0-1,-1 1 1,0 1-1,-1 0 1,1 0 0,-2 1-1,1 1 1,-1 0-1,0 1 1,0 0 0,-1 1-1,0 1 1,0 0-1,0 1 1,0 1 0,0 0-1,-1 1 1,-11 1-9,-31-5-20,-2 2 0,1 3 0,0 3 0,0 2 0,1 3 0,-1 2 0,2 3 0,-46 16 20,41-8-87,23-11 50,1 2 0,1 2 0,1 1 0,0 2 0,0 1 0,2 2 0,1 1 0,0 2-1,2 1 1,-3 4 37,-162 169 278,186-187-271,1 1-1,0 1 1,1-1 0,0 1 0,1 1 0,0 0 0,1 0-1,1 0 1,0 1 0,1-1 0,0 1 0,1 0 0,0 0-1,2 1 1,-1 9-7,1 25-17,1 0-1,3 0 0,2-1 1,3 1 17,13 55-1491,-13-60-2691</inkml:trace>
  <inkml:trace contextRef="#ctx0" brushRef="#br0" timeOffset="16159.739">2381 1538 13595,'-1'0'124,"0"0"-76,0 0 0,0 0 1,0 0-1,0 0 0,0 0 0,0 1 1,0-1-1,-1 0 0,1 1 0,0-1 1,0 0-1,0 1 0,0 0 0,0-1 0,0 1 1,0-1-1,1 1 0,-1 0 0,0 0 1,0-1-1,0 1 0,1 0 0,-1 0 0,0 0 1,1 0-1,-1 0 0,1 0 0,-1 0 1,1 0-1,0 0 0,-1 0 0,1 0 0,0 1 1,0-1-1,-1 0 0,1 0 0,0 0-48,8 7-1,0-2 0,0 1-1,0-1 1,1 0-1,0-1 1,0 0 0,1 0-1,-1-1 1,1 0-1,0-1 1,0 0 0,0-1-1,0 0 1,0 0-1,11 0 2,164-7-39,113-43 599,-275 47-518,0 2-1,0 1 0,-1 1 1,1 0-1,0 2 0,9 4-41,-28-7 2148,-29-6-1595,-36-5-293,-118 10 127,-99-9 57,259 5-422,1-1 1,0-2 0,0 1-1,0-2 1,1 0-1,0-2 1,1 1-1,-1-2 1,1-1-23,14 10-32,3 5-10,6 4 25,-1 0-1,1-1 1,0 0-1,1 0 1,0 0-1,0-1 0,0 0 1,1 0-1,0-1 1,0-1-1,0 1 1,0-1-1,1-1 0,0 0 1,0 0-1,-1-1 1,2 0-1,3 0 18,20 4-87,1-1-1,0-2 0,-1-1 1,1-2-1,0-1 0,0-2 0,-1-1 1,10-3 87,36-6-487</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6:16.936"/>
    </inkml:context>
    <inkml:brush xml:id="br0">
      <inkml:brushProperty name="width" value="0.025" units="cm"/>
      <inkml:brushProperty name="height" value="0.025" units="cm"/>
    </inkml:brush>
  </inkml:definitions>
  <inkml:trace contextRef="#ctx0" brushRef="#br0">1 8 20180,'0'0'21,"0"0"0,0 0-1,1 0 1,-1 0-1,0 0 1,0-1 0,0 1-1,0 0 1,0 0 0,0 0-1,1 0 1,-1-1 0,0 1-1,0 0 1,0 0-1,0 0 1,0-1 0,0 1-1,0 0 1,0 0 0,0 0-1,0-1 1,0 1-1,0 0 1,0 0 0,0 0-1,0-1 1,0 1 0,0 0-1,0 0 1,0 0-1,0-1 1,0 1 0,-1 0-1,1 0 1,0 0 0,0-1-1,0 1 1,0 0 0,0 0-1,-1 0-20,25 3-34,181 56-152,-139-37 180,2-2-1,0-4 1,1-2-1,36 0 7,-59-12-40,0-3-1,1-1 0,-1-3 1,25-6 40,-31 3-726</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6:18.183"/>
    </inkml:context>
    <inkml:brush xml:id="br0">
      <inkml:brushProperty name="width" value="0.025" units="cm"/>
      <inkml:brushProperty name="height" value="0.025" units="cm"/>
    </inkml:brush>
  </inkml:definitions>
  <inkml:trace contextRef="#ctx0" brushRef="#br0">119 70 13243,'-116'16'5174,"114"-16"-4882,2 0-197,4 2-76,116 15 8,-79-16-16,307-18-91,-216 6 90,-1-6-1,109-29-9,-176 31-92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6:23.071"/>
    </inkml:context>
    <inkml:brush xml:id="br0">
      <inkml:brushProperty name="width" value="0.025" units="cm"/>
      <inkml:brushProperty name="height" value="0.025" units="cm"/>
    </inkml:brush>
  </inkml:definitions>
  <inkml:trace contextRef="#ctx0" brushRef="#br0">106 44 15035,'-14'-1'846,"9"0"-736,0 0 0,0 0 1,0 0-1,0 1 0,0 0 1,0 0-1,0 1 0,0-1 0,0 1 1,0 0-1,0 1 0,0-1 1,0 1-1,1 0 0,-1 0 0,0 0 1,-1 2-111,5-2 24,1-1 0,0 1 0,0 0 0,-1-1 0,1 1 0,0-1 0,1 1 0,-1 0 0,0-1 0,0 1 0,1-1 0,-1 1 0,1-1 0,-1 1 0,1-1 0,0 1 0,0-1 0,-1 1 0,1-1 0,0 0 0,0 0 0,0 1 0,1-1 0,-1 0-1,0 0 1,0 0 0,1 0 0,-1 0 0,0 0 0,1-1 0,-1 1 0,1 0 0,-1-1 0,1 1 0,-1-1 0,1 0 0,-1 1 0,1-1 0,0 0 0,0 0-24,2 2-8,35 12 18,1-1 0,1-2 0,0-2 0,1-2 0,0-2 0,-1-1-1,2-2 1,37-4-10,-74 2 2,530 13 62,-162 0-83,16-18 19,198 5-13,231 60-14,471-64 54,-211-1-39,377-76 12,792-27 92,-1200 59-48,-1035 48-35,-6 1-5,1-1 0,-1 1 0,1 1 0,-1-1 0,1 1 0,-1 0 0,0 1 0,0 0 0,0 0 0,0 0 0,6 4-4,-2 3 47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5:00.583"/>
    </inkml:context>
    <inkml:brush xml:id="br0">
      <inkml:brushProperty name="width" value="0.025" units="cm"/>
      <inkml:brushProperty name="height" value="0.025" units="cm"/>
    </inkml:brush>
  </inkml:definitions>
  <inkml:trace contextRef="#ctx0" brushRef="#br0">1140 330 17164,'-61'11'3360,"56"-8"-3336,1-1 0,-1 1 0,1-1 0,-1 1 0,1 1 0,0-1 1,0 0-1,1 1 0,-1 0 0,1 0 0,-1 0 0,1 0 0,0 1 1,1-1-1,-1 1 0,0 1-24,-19 49-563,1 0-1,3 1 1,3 0 0,2 2-1,-4 43 564,-10 41-843,1-48 1436,-4-2 0,-4-1 0,-4-2 0,-39 65-593,59-121 626,8-15-336,1-1 0,0 1 0,1 0-1,1 1 1,1 0 0,1 0-1,0 0 1,1 6-290,5-22 2,0 0 0,0 0 0,0 0-1,0 0 1,0 0 0,1 0 0,0 0 0,0 0 0,-1-1-1,1 1 1,1-1 0,-1 0 0,0 1 0,1-1-1,-1 0 1,1 0 0,-1 0 0,1-1 0,0 1 0,0-1-1,0 1 1,0-1 0,0 0 0,0 0 0,0-1 0,0 1-1,1 0 1,-1-1 0,0 0 0,0 0 0,4 0-2,24 8 43,99 50-33,39-22-14,1-7 0,1-8 0,1-7 0,22-7 4,-45 0 1,591 43-9,-290-15 0,2-19 8,546 34-16,-499-18 9,-195-14 11,550 19 23,734-49-51,-157 10 12,-1240-7-91,663-11-549,450 85 673,-1159-62-13,0-6 0,0-6 0,53-14-8,386-50-4,-385 75 687,-192-4-683,0-1 0,0 0 0,-1 0 1,1-1-1,-1 1 0,0-2 0,0 1 0,0-1 0,0 1 0,-1-2 0,0 1 0,0 0 1,0-1-1,-1 0 0,0 0 0,0-1 0,0 1 0,-1-1 0,0 1 0,1-5 0,3-1-42,9-27-7,-2 0-1,-2-1 1,-1 0 0,-2 0-1,-2-1 1,-2-1 0,-1 1-1,-3-1 1,-1 1 0,-2-5 49,2 46 0,-4-470 30,7 452-22,-1 0-1,-1 0 0,0 0 0,-2 0 0,0 0 0,-1 0 1,0 0-1,-2 0 0,0 1 0,-1-1 0,-1 1 0,0 0 1,-1 1-1,-1-1 0,-1 2 0,0-1 0,-1 1 1,-1 0-1,0 1 0,-1 0 0,-4-3-7,-13 1-66,0 0-1,0 2 1,-2 1-1,0 1 1,0 2-1,-1 1 1,0 1-1,0 2 1,-1 2-1,-24-1 67,22 0 37,-167-11-67,-2 8 0,1 9 1,-92 16 29,-247 2-1422,-539-89 2199,406 15-179,-366-37-990,371 16 48,-519 13 344,-315 7-2083,1399 50 2129,-674-13 15,-183-12 33,905 27-92,-124-13 66,0 8 1,0 7 0,0 9-1,-152 26-68,-211 94-549,457-104-818</inkml:trace>
  <inkml:trace contextRef="#ctx0" brushRef="#br0" timeOffset="14213.167">51 3921 7714,'0'0'1044,"0"0"-856,0 0-236,14 4 37,52 23-2,-47-21 58,-1-1 1,1-1-1,0-1 0,0 0 1,1-2-1,-1 0 0,3-1-45,83 9 1013,63 40-687,-1-48-290,-128-3-21,0 1 0,1 3 0,-1 0 0,37 9-15,138 19 51,-120-21 453,176 4 632,118-27-550,99 65 490,-226-43-660,-126-6 124,0-6 1,81-15-541,-182 16 11,309-45 105,60-12-44,-216 37-28,112-24-16,-46-2-4,41 28 96,-170 17-4,-122 4-723,17 1 2535,-29 1 350,-37 2-2177,23 5-156,-10 0 63,-16 0 43,-45-7-11,-108-28 65,161 22-86,-35-3-75,1-4-1,0-3 0,1-3 0,-24-10 57,-21-8-146,92 29 113,0-1 0,1-1 0,1-2-1,-1 0 1,1-2 0,1-1-1,0 0 1,-16-13 33,-2-13 5,1-2 0,3-1 1,1-3-1,-14-22-5,-83-93 23,126 152-13,1-1 0,0 0 0,0 0 0,0 0 0,2-1 0,-1 0-1,1-1 1,0 1 0,1-1 0,1 0 0,0 0 0,0-1 0,1 1 0,-2-12-10,0-109-31,-14 34 77,0 7 19,86-45-220,-65 132 161,0-1 0,-1 1 1,1-1-1,-1 1 0,0-1 0,0 1 0,-1-1 0,1 0 0,-1 0 0,0 1 1,0-1-1,0 0 0,-1 1 0,0-1 0,0 0 0,0 1 0,-1-1 1,1 1-1,-1 0 0,0-1 0,0 1 0,-1 0 0,1 0 0,-1 0 0,0 0 1,0 1-1,0-1 0,0 1 0,-1 0 0,1 0 0,-1 0 0,0 0 1,0 1-1,0-1 0,-2 0-6,-190-63 988,144 52-937,-72-15-161,-2 7 1,-1 4-1,-15 6 110,-72-11 79,6-1-165,-1 9 0,-23 9 86,-363 13 170,64 16-488,475-21 274,1 2 0,-1 2 0,1 3 0,0 2 0,-45 16 44,92-24-32,0 0 0,0 1 0,1 0 0,-1 1 0,1 0 0,0 0 0,0 0 0,1 1 0,0 0 0,0 0 0,0 1 0,1-1 0,-1 1 0,2 1 0,-1-1 0,1 1 0,0-1 0,0 4 32,-42 155-214,40-136 209,-16 61 40,5 2-1,4-1 0,4 2 1,4-1-1,4 1 0,4 0 0,10 55-34,2-91-19,2 0 0,2-2 0,3 0 0,2-1 0,3-1 0,9 10 19,-7-9-599</inkml:trace>
  <inkml:trace contextRef="#ctx0" brushRef="#br0" timeOffset="111200.233">8635 280 15843,'-132'-103'4543,"20"14"-3998,90 78-664,0 0-1,-1 2 1,0 1-1,-1 1 1,1 1-1,-1 1 1,-1 1-1,1 1 1,0 1-1,-1 2 1,1 0 0,-1 1-1,1 2 1,0 0-1,0 2 1,-15 4 119,-54 3-311,50-8 350,0-3 0,-1-1-1,1-2 1,0-2 0,0-2-1,-5-3-38,-25-5 86,0 3-1,0 3 1,-1 4 0,0 2-1,0 4 1,1 3-1,-68 14-85,79-8 12,0 2 1,1 2-1,0 4 0,1 1 0,2 4 0,0 2 1,-1 4-13,-13 16-7,2 2 0,2 4 1,3 3-1,-3 6 7,38-32-4,1 2-1,1 1 1,2 1 0,1 1-1,2 1 1,1 1 0,2 1-1,-13 35 5,24-50-15,1 1-1,1-1 1,1 2-1,0-1 0,2 1 1,1-1-1,1 1 1,1 0-1,1 0 0,2 0 1,0 0-1,1 0 1,1-1-1,2 1 0,0-1 1,3 5 15,13 17 15,3-1 0,1 0 0,3-2 0,1-1 0,2-2 0,1-1 0,2-1 0,40 30-15,-26-19 93,-14-11-76,3-2 1,0-2-1,2-2 0,1-1 0,2-2 0,1-2 0,1-2 1,24 8-18,-8-11-1,2-2 1,0-4 0,0-2 0,1-3 0,0-3 0,1-3 0,23-2 0,106-9 103,157-26-103,-245 22 94,-2-5-1,0-5 1,-1-3-1,-1-6 1,-2-4-1,-1-4 1,76-42-94,-64 21 91,-24 15-57,-3-4 0,48-38-34,-106 62 56,0-1-1,-2-1 1,-1-1 0,-1-1 0,-2-1 0,0-1 0,-2 0 0,-2-2 0,0 0 0,7-25-56,-16 33-48,-1-1 1,-1 0 0,-2-1 0,0 1-1,-2-1 1,0 0 0,-2 1 0,-1-1 0,-1 1-1,-1-1 1,-1 1 0,-1 0 0,-1 1 0,-2 0-1,-9-20 48,4 9-5,-2 2 0,-1 0 0,-1 1 0,-2 1 0,-1 0 0,-1 2 1,-2 0-1,-1 2 0,-1 1 0,-1 1 0,-1 1 0,-1 1 0,-2 2 0,0 1 0,-11-4 5,-38-13 800,-17 16 3279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6:40.595"/>
    </inkml:context>
    <inkml:brush xml:id="br0">
      <inkml:brushProperty name="width" value="0.025" units="cm"/>
      <inkml:brushProperty name="height" value="0.025" units="cm"/>
    </inkml:brush>
  </inkml:definitions>
  <inkml:trace contextRef="#ctx0" brushRef="#br0">16195 86 17332,'4'-10'2180,"10"5"-2151,0 1 0,0 0-1,0 1 1,1 1 0,-1 0 0,1 1-1,-1 0 1,1 1 0,1 1-29,288 46 317,-167-45-316,-1-6-1,0-6 0,124-25 0,172-14 231,-362 45 42,0 3 0,1 3 1,-1 3-1,14 5-273,-27 0 254,-56-10-51,-1 0 41,0 0-17,0 0-73,0 0-46,0 0-45,0 0-24,0 4-2429,0-4-3802</inkml:trace>
  <inkml:trace contextRef="#ctx0" brushRef="#br0" timeOffset="53128.389">448 13762 5825,'-73'-3'5275,"25"3"3255,54 4-8050,15 5-470,1 0 1,0-2-1,0-1 1,0-1-1,1 0 1,0-2 0,0-1-1,0 0 1,0-2-1,0-1 1,0 0-1,8-3-10,420-82 0,-275 73 26,-1 7 0,36 10-26,253-10 18,-384-3 366,0 5 1,1 3 0,-1 3-1,0 4 1,45 10-385,61 42 200,-167-51-314,1 0 0,0-2-1,0 0 1,1-1 0,-1-1 0,1-1 0,10 0 114,1-2-730</inkml:trace>
  <inkml:trace contextRef="#ctx0" brushRef="#br0" timeOffset="55702.41">160 13894 12451,'0'0'1380,"0"0"102,0 0-996,3-1-370,140-38-424,-39 53 458,-62-4-112,100 18 128,-1 7 0,75 30-166,-143-44 13,0-3 0,2-3 0,-1-4 0,22-1-13,52 0 111,143-9-111,78 4 37,146 7 160,-159-27 1243,-347 15-1423,54 0 25,0-2 0,-1-3-1,1-3 1,-1-3 0,-1-2 0,18-9-42,123-44 32,-193 65-35,0-1 1,0 1-1,0-1 0,0-1 1,-1 0-1,1 0 0,-1 0 1,0-1-1,0-1 0,0 1 1,-1-1-1,1 0 0,-1-1 1,0 0-1,-1 0 0,0-1 1,1 1-1,-2-1 0,1-1 1,-1 1-1,-1-1 0,1 0 1,-1 0-1,1-4 3,16-65-92,-4 0 0,-4-2 0,-3 1 0,-1-40 92,-9 108 40,0 1 0,-1 0-1,0 0 1,0-1 0,-1 1 0,-1 0 0,1 0 0,-1 0 0,-1 1-1,0-1 1,0 1 0,-1 0 0,1 0 0,-2 0 0,1 0 0,-1 1-1,0 0 1,-7-5-40,-7-12 61,-2 1 0,0 1 0,-1 1-1,-2 1 1,0 1 0,-1 1 0,-1 1-1,0 2 1,-1 0 0,-1 2 0,0 1-1,-1 2 1,0 1 0,0 1 0,-1 1 0,-12 0-61,-67 4-95,-1 5 1,-86 14 94,97-6-68,-1-5-1,0-3 1,-63-9 68,-4-10-253,-1 7 1,-85 9 252,-438 33-195,312-47 848,149 0-875,203 13 240,-1 1-1,1 1 1,-1 2 0,1 0 0,0 2 0,-1 1-1,2 2 1,-1 0 0,1 2 0,0 1 0,1 1 0,0 1-1,1 2 1,0 0 0,1 2 0,1 0 0,0 2-1,1 0 1,1 2 0,1 0 0,1 1 0,-3 7-18,17-21 5,1 0-1,0 1 1,1 0 0,0 0-1,0 0 1,1 0 0,0 0 0,0 1-1,1-1 1,0 1 0,0-1-1,1 1 1,0-1 0,1 1 0,0-1-1,0 1 1,1-1 0,0 0 0,0 1-1,1-1 1,0 0 0,0-1-1,1 1 1,2 3-5,165 340-16,-87-213-260,-49-92 464</inkml:trace>
  <inkml:trace contextRef="#ctx0" brushRef="#br0" timeOffset="58064.335">2893 12711 14195,'5'-8'92,"1"0"-1,0 0 1,0 1 0,1 0-1,0 1 1,0-1-1,1 1 1,-1 1 0,1-1-1,1 1 1,4-2-92,10-8 80,466-293-12,190-162-72,-140 71 0,225-197-192,452-430-712,-144 93-320,-843 728 1220,748-689 32,545-557 44,-806 731-56,179-154 124,-400 392-136,-256 237 68,83-122-68,-102 98 16,67-82 153,132-110-169,-102 141 639,307-260 388,-303 259 2496,-265 281-4454,-44 30-1028</inkml:trace>
  <inkml:trace contextRef="#ctx0" brushRef="#br0" timeOffset="58455.689">15283 975 16996,'9'-26'739,"-8"22"-725,0 0 1,0 0 0,0 0 0,0 0-1,1 1 1,-1-1 0,1 1-1,0-1 1,0 1 0,1 0 0,-1-1-1,0 1 1,1 0 0,0 1 0,0-1-1,0 0 1,0 1 0,0 0-1,1 0 1,-1 0 0,1-1-15,314-90-2323,-316 93 2261,57-18-1034,0 4 0,0 1 0,1 4 1,57-2 1095,-98 23 300,-39 15 895,7-12-346,-17 28-215,2 2-1,2 1 1,3 1-1,-17 46-633,-8 41 1362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8:27.230"/>
    </inkml:context>
    <inkml:brush xml:id="br0">
      <inkml:brushProperty name="width" value="0.025" units="cm"/>
      <inkml:brushProperty name="height" value="0.025" units="cm"/>
    </inkml:brush>
  </inkml:definitions>
  <inkml:trace contextRef="#ctx0" brushRef="#br0">76 238 9746,'-76'3'3921,"77"9"-2537,12-8-1197,1 1-1,0-2 1,0 0 0,0-1-1,1 0 1,-1-1 0,0-1-1,1 0 1,-1-1-1,1 0 1,0-1-187,41-1 358,757 26 28,-505-28-345,0-13-1,15-15-40,-132 13 15,47-4 4,969-80 182,95 28-197,-1095 68 39,1 8-1,-1 10 1,104 22-43,-230-21 224,90 13 171,0-6 0,1-8-1,71-9-394,-81-11 1771,-161 10-1508,-1 0-15,0 0-21,3 0-347,-3 0-560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8:35.077"/>
    </inkml:context>
    <inkml:brush xml:id="br0">
      <inkml:brushProperty name="width" value="0.025" units="cm"/>
      <inkml:brushProperty name="height" value="0.025" units="cm"/>
    </inkml:brush>
  </inkml:definitions>
  <inkml:trace contextRef="#ctx0" brushRef="#br0">25 58 6257,'-22'-38'1398,"19"19"3790,3 19-3724,0 0-266,0 0-344,0 0-313,20 12 267,11-1-756,-4-9 616,113 6-71,56 6-361,7 22-189,-122-25-45,238 19-17,0-28 14,-81 2-4,123-19 5,0-1 19,513 7-8,-671 6-5,-85 0-3,0 4 1,54 11-4,582 83 16,171-63-55,-374 2 62,378-31-23,-650-15 6,728-14 36,252 0-42,-755 64 216,-103-3-64,334-19-120,-396-10 16,245-31-48,77-30 22,39-7 28,-621 54 7,125-26 1619,-197 32-1636,-7 2-388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8:38.977"/>
    </inkml:context>
    <inkml:brush xml:id="br0">
      <inkml:brushProperty name="width" value="0.025" units="cm"/>
      <inkml:brushProperty name="height" value="0.025" units="cm"/>
    </inkml:brush>
  </inkml:definitions>
  <inkml:trace contextRef="#ctx0" brushRef="#br0">1 161 19684,'35'4'121,"1"-2"-1,0-1 0,0-2 1,0-2-1,0-1 0,20-5-120,-49 8 26,283-21 30,193-2-48,-164 2 44,419-37-5,-382 39 600,87 18-647,-171 2 147,733 23 395,-821-16-558,464 2 324,-618-10-534,-28 1 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9T06:28:33.100"/>
    </inkml:context>
    <inkml:brush xml:id="br0">
      <inkml:brushProperty name="width" value="0.025" units="cm"/>
      <inkml:brushProperty name="height" value="0.025" units="cm"/>
    </inkml:brush>
  </inkml:definitions>
  <inkml:trace contextRef="#ctx0" brushRef="#br0">58 702 11082,'0'0'1025,"-54"-17"2435,51 5-2211,3-4-96,19-7-512,19-7 255,14-11 161,18-14 225,13-10-161,13-9-96,8-3-417,1 5-480,-6 7-96,-7 6-1377,-13 8-2210,-16 7-4100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5.053"/>
    </inkml:context>
    <inkml:brush xml:id="br0">
      <inkml:brushProperty name="width" value="0.025" units="cm"/>
      <inkml:brushProperty name="height" value="0.025" units="cm"/>
    </inkml:brush>
  </inkml:definitions>
  <inkml:trace contextRef="#ctx0" brushRef="#br0">316 379 18828,'3'-11'1128,"-3"11"89,0 0-625,14 15-144,-3 10-96,-3 17-136,5 9-16,3 18-112,-1 7-32,4 7-24,1 4 0,-1-5 16,0-4-216,-5-13-448,0-8-232</inkml:trace>
  <inkml:trace contextRef="#ctx0" brushRef="#br0" timeOffset="342.309">0 437 18916,'1'-23'402,"1"1"-1,1 0 1,0-1 0,2 1-1,0 1 1,2-1 0,8-18-402,-11 32 49,0 0 0,0 0-1,1 1 1,0-1 0,0 1 0,1 0 0,0 1 0,0-1 0,1 1 0,0 1 0,0-1 0,0 1 0,0 0 0,1 1 0,0 0 0,0 0 0,0 0 0,1 1 0,-1 0 0,1 1 0,2 0-49,16-3-15,-1 2 1,1 1 0,-1 1 0,1 2 0,0 0 0,-1 2 0,1 1 0,-1 0 0,0 3 0,0 0-1,-1 1 1,0 2 0,0 0 0,8 7 14,-23-11 70,-1 0 0,0 1 0,-1 0 0,0 1 0,0 0 0,0 0 0,-1 1-1,-1 0 1,1 0 0,-1 0 0,-1 1 0,0 0 0,0 0 0,-1 0 0,0 1 0,-1 0 0,0-1-1,-1 1 1,0 0 0,-1 0 0,0 1 0,-1-1 0,0 0 0,0 0 0,-1 0 0,-1 0 0,0 0 0,0 0-1,-1 0 1,-1-1 0,-2 5-70,1 2 91,-1-1 0,-1 1 0,-1-2-1,-1 1 1,0-1 0,-1 0 0,0-1-1,-1 0 1,-1 0 0,0-2 0,0 1-1,-2-2 1,1 1 0,-2-2 0,1 0-1,-1-1 1,-1 0 0,-11 4-91,-6-9-333,4-9-432</inkml:trace>
  <inkml:trace contextRef="#ctx0" brushRef="#br0" timeOffset="916.385">792 37 17828,'13'-37'4115,"-10"41"-3625,5 12-468,0 0 0,-1 0-1,-1 1 1,-1 0 0,0 0 0,-1 0 0,-1 0 0,0 1-1,-2 0-21,3 7 33,78 432 733,-82-451-750,0-1 1,1 1-1,0 0 1,0 0-1,0-1 1,0 1-1,1 0 1,0-1 0,0 1-1,1-1 1,0 0-1,0 0 1,0 0-1,0 0 1,1 0-1,-1-1 1,1 0-1,0 0 1,1 0-1,-1 0 1,1 0-1,0-1 1,0 0 0,0 0-1,0 0 1,0-1-1,1 1 1,-1-2-1,1 1 1,3 0-17,-5-2 20,1-1 0,-1 0 1,1 0-1,-1-1 0,0 1 0,1-1 0,-1 0 1,0 0-1,0 0 0,0-1 0,0 0 1,-1 1-1,1-1 0,-1-1 0,0 1 1,1 0-1,-1-1 0,-1 0 0,1 1 1,-1-1-1,1 0 0,-1 0 0,0-1 1,0-1-21,25-110 345,-29 47-157,-7 67-184,-6 120-83,14-108 85,-1 0 0,1 0 1,1 0-1,0 0 0,1 0 0,-1 0 1,2 0-1,-1 0 0,2 0 0,-1-1 0,1 1 1,1-1-1,0 1 0,0-1 0,0 0 1,1-1-1,1 1 0,0-1 0,0 0 0,0 0 1,7 5-7,7-8-251,-1-4-396</inkml:trace>
  <inkml:trace contextRef="#ctx0" brushRef="#br0" timeOffset="1228.743">1403 431 25381,'0'13'449,"0"11"-129,-3 11-320,-5 10 0,-3 4 16,1-2 48,3-7 56,10-14-817,7-9-583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8.790"/>
    </inkml:context>
    <inkml:brush xml:id="br0">
      <inkml:brushProperty name="width" value="0.025" units="cm"/>
      <inkml:brushProperty name="height" value="0.025" units="cm"/>
    </inkml:brush>
  </inkml:definitions>
  <inkml:trace contextRef="#ctx0" brushRef="#br0">266 1 21213,'-66'61'1184,"-99"109"906,145-134-2013,19-36-80,1 0 0,0 1 0,-1-1 0,1 1 0,0-1 0,-1 1 0,1-1-1,0 1 1,0-1 0,0 1 0,-1-1 0,1 1 0,0-1 0,0 1 0,0-1 0,0 1 0,0 0 0,0-1 0,0 1 0,0-1 0,0 1-1,0-1 1,0 1 0,0-1 0,1 1 0,-1-1 0,0 1 0,0 0 0,1-1 0,-1 0 0,0 1 0,0-1 0,1 1 0,-1-1-1,0 1 1,1-1 0,-1 0 0,1 1 0,-1-1 0,1 0 0,-1 1 0,1-1 0,-1 0 0,1 1 0,-1-1 0,1 0 0,-1 0 0,1 0-1,-1 0 1,1 0 0,-1 1 0,1-1 0,-1 0 0,1 0 0,0 0 0,-1 0 0,1-1 0,-1 1 0,1 0 0,-1 0 0,1 0 0,-1 0-1,1 0 1,-1-1 0,1 1 0,0 0 3,38-16-1030,31-2-940,18 56 1713,-86-36 255,1 0 0,-1 0-1,0 0 1,0 0 0,0 0 0,0 0-1,-1 0 1,1 1 0,-1-1-1,1 1 1,-1-1 0,0 1 0,0-1-1,0 1 1,0 0 0,0 0-1,-1-1 1,1 1 0,-1 0 0,0 0-1,0 0 1,0 0 0,0-1-1,0 1 1,-1 0 0,1 0 0,-1 0-1,0-1 1,0 1 0,0 0-1,0-1 1,0 2 2,-14 16 271,0-1-1,0-1 0,-2 0 1,0-1-1,-1-1 1,-1-1-1,-1 0 1,0-1-1,-11 5-270,-3 2 193,7-10-366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9.163"/>
    </inkml:context>
    <inkml:brush xml:id="br0">
      <inkml:brushProperty name="width" value="0.025" units="cm"/>
      <inkml:brushProperty name="height" value="0.025" units="cm"/>
    </inkml:brush>
  </inkml:definitions>
  <inkml:trace contextRef="#ctx0" brushRef="#br0">1 101 20012,'7'-3'1032,"5"-2"-367,2-4-177,13-7-168,8-3-104,11-5-336,2 0-336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9.459"/>
    </inkml:context>
    <inkml:brush xml:id="br0">
      <inkml:brushProperty name="width" value="0.025" units="cm"/>
      <inkml:brushProperty name="height" value="0.025" units="cm"/>
    </inkml:brush>
  </inkml:definitions>
  <inkml:trace contextRef="#ctx0" brushRef="#br0">156 4 19068,'-19'-3'920,"2"3"233,-2 7-841,0 9-40,-3 7 56,1 10 0,4 3-24,4 8-88,4 1-72,12-3-112,6-5-16,14-11-16,11-8-200,11-18-392,7-8-208</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20.117"/>
    </inkml:context>
    <inkml:brush xml:id="br0">
      <inkml:brushProperty name="width" value="0.025" units="cm"/>
      <inkml:brushProperty name="height" value="0.025" units="cm"/>
    </inkml:brush>
  </inkml:definitions>
  <inkml:trace contextRef="#ctx0" brushRef="#br0">98 317 20684,'-15'24'400,"3"-6"3,0 0 1,2 1 0,0 1-1,1-1 1,1 1 0,1 1-1,-4 19-403,10-38 15,0 1 0,1-1 0,-1 0-1,1 0 1,0 1 0,0-1 0,0 0 0,0 1 0,0-1-1,0 0 1,1 0 0,-1 1 0,1-1 0,-1 0 0,1 0-1,0 0 1,0 0 0,0 0 0,0 0 0,0 0 0,0 0-1,1 0 1,-1 0 0,1 0 0,-1-1 0,1 1 0,0-1-1,0 1 1,-1-1 0,1 0 0,0 0 0,0 0 0,0 0-1,1 0 1,-1 0 0,0 0 0,0 0 0,0-1 0,1 0-1,-1 1 1,0-1 0,0 0 0,1 0 0,-1 0 0,0 0-1,0 0 1,1-1 0,-1 1 0,0-1-15,13-3 28,-1-1 0,0-1 0,-1 0 0,0 0 0,0-2 0,0 1 0,-1-2 0,0 0 0,0 0 0,-1-1 0,0 0 0,-1-1 0,7-10-28,2 0 7,-2-1 0,-1-1 0,-1 0 0,-1-1 1,-1-1-1,3-9-7,-16 35-4,1-1 1,-1 0-1,0 1 0,1-1 1,-1 0-1,0 0 1,1 0-1,-1 1 1,1-1-1,-1 0 0,0 0 1,1 0-1,-1 0 1,0 0-1,1 0 1,-1 0-1,1 0 0,-1 0 1,1 0-1,-1 0 1,0 0-1,1 0 1,-1 0-1,1 0 0,-1 0 1,0 0-1,1-1 1,-1 1-1,0 0 1,1 0-1,-1 0 0,0-1 1,1 1-1,-1 0 1,0 0-1,1-1 1,-1 1-1,0 0 1,0-1-1,1 1 0,-1 0 1,0-1-1,0 1 1,0 0-1,0-1 1,1 1-1,-1-1 0,0 1 1,0 0-1,0-1 1,0 1-1,0-1 1,0 1-1,0 0 0,0-1 1,0 1-1,0-1 1,0 1-1,0 0 1,0-1-1,0 1 0,-1-1 4,4 35-185,-4-10 153,9 78-4,-7-99 36,0 0 1,0-1-1,0 1 0,0 0 1,0-1-1,1 1 0,-1-1 1,1 1-1,0-1 0,0 0 1,0 1-1,0-1 0,0 0 1,0 0-1,0-1 0,1 1 1,-1 0-1,1-1 0,-1 0 1,1 1-1,0-1 0,-1 0 1,1 0-1,0 0 0,0-1 1,0 1-1,0-1 0,0 0 1,0 1-1,-1-1 0,1 0 1,1-1-1,0 1-27,0-1 1,-1 0 0,1 0-1,0-1 1,-1 1 0,1-1-1,-1 1 1,1-1 0,-1 0-1,0 0 1,0-1 0,0 1-1,0-1 1,0 1 0,-1-1-1,1 0 1,-1 0 0,1 0-1,-1 0 1,0-1 0,0 1-1,-1-1 1,1 1 0,-1-1-1,0 1 1,0-1 0,0 0-1,0 0 1,-1 0 0,1 1-1,-1-1 1,0 0 0,0 0 0,0 0-1,-1 0 1,1 1 0,-1-1-1,0 0 1,0 0 0,-1 1-1,1-1 1,-1 1 0,1-1-1,-1 1 1,0 0 0,0-1-1,-1 1 1,1 0 0,-1 1-1,-2-3 27,6 5-1,-1 0-1,0 0 0,0 1 0,1-1 1,-1 0-1,0 0 0,0 1 0,0-1 1,0 0-1,1 0 0,-1 1 1,0-1-1,0 0 0,0 1 0,0-1 1,0 0-1,0 1 0,0-1 0,0 0 1,0 0-1,0 1 0,0-1 1,0 0-1,0 1 0,0-1 0,0 0 1,0 1-1,0-1 0,0 0 1,0 1-1,-1-1 0,1 0 0,0 0 1,0 1-1,0-1 0,-1 0 0,1 0 1,0 1-1,0-1 0,0 0 1,-1 0-1,1 0 0,0 1 0,0-1 1,-1 0-1,1 0 0,0 0 0,-1 0 1,1 0-1,0 0 0,-1 1 2,8 3-2,-1 1 0,0-1-1,1 0 1,0 0 0,0 0-1,0-1 1,0 0 0,0-1-1,1 0 1,-1 0 0,1 0-1,0-1 1,-1 0 0,1-1 0,0 1-1,0-2 1,0 1 0,-1-1-1,1 0 1,0-1 0,-1 1-1,1-2 1,1 0 2,11-3 15,-1-1 1,1-1-1,-2 0 1,1-2 0,-1 0-1,0-1 1,-1 0-1,-1-2 1,0 0-1,0-1 1,-1-1-1,-1 0 1,-1-1-1,0 0 1,-1-1-1,0 0 1,-2-1-1,0 0 1,3-12-16,1-38-63,-13 67 56,-1 0-1,0-1 1,0 1-1,1 0 1,-1-1 0,0 1-1,0-1 1,-1 1-1,1 0 1,0-1-1,0 1 1,-1-1-1,1 1 1,0 0-1,-1-1 1,0 1-1,1 0 1,-1 0 0,0-1-1,1 1 1,-1 0-1,0 0 1,0 0-1,0 0 1,0 0-1,0 0 1,0 0-1,0 0 1,-1 1-1,1-1 1,0 0-1,0 1 1,-1-1 0,1 1-1,0-1 1,-1 1-1,1 0 1,0-1-1,-1 1 1,1 0-1,-1 0 1,1 0-1,0 0 1,-1 0 7,-7 4 14,-1 0-1,1 1 1,1 0 0,-1 1 0,1 0-1,0 0 1,0 1 0,0 0 0,1 0-1,0 1 1,1 0 0,-1 0 0,2 0-1,-1 1 1,1 0 0,0 1-14,-27 92 425,32-99-417,0 0 0,0 0 1,0 0-1,0 1 1,1-1-1,-1 0 0,1 0 1,0 0-1,0 0 1,0 0-1,0 0 0,0-1 1,1 1-1,-1 0 1,1 0-1,0-1 0,0 1 1,0-1-1,0 0 1,0 1-1,1-1 0,-1 0 1,0 0-1,1-1 1,0 1-1,-1 0 0,1-1 1,0 0-1,0 1 1,0-1-1,0 0 0,2 0-8,-2-1 11,1 1-1,0-1 1,0 0-1,-1 0 1,1-1-1,0 1 1,-1-1-1,1 0 1,0 0-1,-1 0 1,1 0-1,-1-1 1,1 1-1,-1-1 1,0 0-1,0 0 1,3-2-11,5-3-81,-10 7 42,0 0 0,0 0 1,-1 0-1,1 0 1,0 0-1,0 0 0,0 0 1,-1 0-1,1 0 0,0 0 1,0 1-1,0-1 0,-1 0 1,1 1-1,0-1 0,-1 0 1,1 1-1,0-1 0,-1 1 1,1-1-1,0 1 0,-1-1 1,1 1-1,-1-1 0,1 1 1,-1-1-1,1 1 0,-1 0 1,1 0-1,-1-1 0,0 1 1,1 0-1,-1-1 0,0 1 1,0 0-1,1 0 0,-1 0 1,0-1-1,0 1 0,0 0 1,0 0-1,0 0 0,0-1 1,0 1-1,0 0 0,-1 0 1,1-1-1,0 1 1,0 0-1,-1 0 0,1-1 1,0 1-1,-1 0 0,1 0 39,0 2-93,-2 36-1254,-5 10-541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8.029"/>
    </inkml:context>
    <inkml:brush xml:id="br0">
      <inkml:brushProperty name="width" value="0.025" units="cm"/>
      <inkml:brushProperty name="height" value="0.025" units="cm"/>
    </inkml:brush>
  </inkml:definitions>
  <inkml:trace contextRef="#ctx0" brushRef="#br0">16 98 18188,'-4'18'1104,"1"7"72,0 4-271,-3 9-385,8 1-152,2-2-264,5-2-56,8-9-16,-1-3 24,3-10-496,2-4-104</inkml:trace>
  <inkml:trace contextRef="#ctx0" brushRef="#br0" timeOffset="414.714">159 43 12523,'-20'104'7921,"22"-69"-7765,1-1-1,2 1 0,1 0 1,2-1-1,1 0 1,3 3-156,-12-36 24,153 438 88,-137-327 29,-16-112-122,0 0 1,-1 0-1,1 0 1,0 0-1,-1-1 1,1 1-1,-1 0 1,1 0-1,0 0 1,-1 0-1,1 0 1,-1 0-1,1 0 0,0 0 1,-1 0-1,1 0 1,-1 0-1,1 0 1,0 0-1,-1 1 1,1-1-1,-1 0 1,1 0-1,0 0 1,-1 1-1,1-1 0,0 0 1,-1 0-1,1 1 1,0-1-1,-1 0 1,1 0-1,0 1 1,0-1-1,0 0 1,-1 1-1,1-1 1,0 1-1,0-1 1,0 0-1,0 1 0,-1-1 1,1 1-1,0-1 1,0 0-1,0 1 1,0-1-1,0 1 1,0-1-1,0 0 1,0 1-1,0-1 1,0 1-1,0-1 0,1 0 1,-1 1-1,0-1 1,0 1-1,0-1 1,0 0-1,1 1 1,-1-1-1,0 0 1,1 1-20,-19-33 1117,2-20-917,3-1-1,2 0 1,3 0-1,1-1 1,2-48-200,1 47-65,1 0-1,3 0 1,3 0 0,2 0 0,2 0 0,3 1 0,9-27 65,19 7-109,-36 73 100,-1-1-1,1 0 1,-1 1-1,1-1 1,-1 1-1,1 0 1,0-1-1,0 1 1,-1 0-1,1 0 1,0 0-1,0 1 1,0-1-1,0 0 1,0 1-1,0-1 1,1 1-1,-1 0 1,0-1-1,0 1 1,0 0-1,0 0 1,0 1-1,1-1 0,-1 0 1,0 1-1,0-1 1,0 1-1,0 0 1,0-1-1,0 1 1,0 0-1,0 0 1,-1 1-1,1-1 1,0 1 9,2 0-6,-1 0 0,0 1 0,0 0 1,0-1-1,0 1 0,0 1 0,0-1 0,-1 0 0,0 1 1,0-1-1,0 1 0,0-1 0,0 1 0,-1 0 1,1 0-1,-1 0 0,0 0 0,0 0 0,-1 0 1,1 0-1,-1 0 0,0 0 0,0 0 0,0 1 0,-1-1 1,1 0-1,-1 0 0,0 0 0,0 0 0,-1 0 1,1 0-1,-1 0 6,-4 11 121,-1-1 0,0-1 1,-1 1-1,-1-1 0,0-1 0,0 0 1,-12 11-122,-78 60 564,81-78-879,7-6-484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16.783"/>
    </inkml:context>
    <inkml:brush xml:id="br0">
      <inkml:brushProperty name="width" value="0.025" units="cm"/>
      <inkml:brushProperty name="height" value="0.025" units="cm"/>
    </inkml:brush>
  </inkml:definitions>
  <inkml:trace contextRef="#ctx0" brushRef="#br0">21 120 16492,'-3'6'156,"0"0"0,0 1 1,1-1-1,-1 0 1,1 1-1,1 0 1,0-1-1,-1 1 0,2 0 1,-1 0-1,1-1 1,0 1-1,1 0 1,0 5-157,0 9 169,1 78 232,5 0 0,4 0 0,4 0 0,5-2 0,28 86-401,-11-75-94,-32-100-708,-3-8-538</inkml:trace>
  <inkml:trace contextRef="#ctx0" brushRef="#br0" timeOffset="965.982">261 0 10642,'0'0'2249,"-1"3"2653,2 84-2919,40 432-1227,-41-515-749,3 49 109,2 0 0,3-1 0,1 0 0,3-1 0,3 0 0,15 37-116,-11-62-134,-13-34-395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21.489"/>
    </inkml:context>
    <inkml:brush xml:id="br0">
      <inkml:brushProperty name="width" value="0.025" units="cm"/>
      <inkml:brushProperty name="height" value="0.025" units="cm"/>
    </inkml:brush>
  </inkml:definitions>
  <inkml:trace contextRef="#ctx0" brushRef="#br0">6031 373 14147,'-3'2'89,"1"1"0,0-1 0,-1 1 0,1 0 0,0 0-1,0 0 1,0 0 0,0 0 0,1 0 0,0 0 0,-1 1 0,1-1 0,0 0 0,0 1 0,1-1 0,-1 1-1,1-1 1,0 1 0,0 0 0,0 2-89,-1 1 122,-2 54 281,2 1-1,4-1 1,2 1-1,11 51-402,-4-20 3,20 303 161,-19 382-164,-11-479 783,13 0-1,16 15-782,42 534 2342,-68-755-2211,-2 16 78,5-1-1,4-1 1,5 0 0,24 76-209,-40-180 205,-3-7-94,-7-14-374,-5-7-386</inkml:trace>
  <inkml:trace contextRef="#ctx0" brushRef="#br0" timeOffset="706.121">5618 4253 20572,'-1'0'22,"1"1"-1,-1-1 1,0 1-1,1-1 0,-1 1 1,1-1-1,-1 1 0,1-1 1,-1 1-1,1 0 1,-1-1-1,1 1 0,0 0 1,-1-1-1,1 1 0,0 0 1,-1-1-1,1 1 1,0 0-1,0 0 0,0-1 1,0 1-1,0 0 0,0 0 1,0 0-1,0-1 1,0 1-1,0 0 0,0 0 1,0-1-1,1 1 0,-1 0 1,0 0-1,0-1 0,1 1 1,-1 0-1,1-1 1,-1 1-1,0 0 0,1-1 1,-1 1-1,1-1 0,0 1 1,-1-1-1,1 1 1,-1-1-1,1 1 0,0-1 1,-1 0-1,1 1 0,0-1 1,0 0-1,-1 1 1,1-1-1,0 0 0,0 0 1,-1 0-1,1 0 0,0 0 1,0 0-1,-1 0 1,1 0-1,0 0 0,0 0 1,-1 0-1,1 0 0,0-1 1,0 1-22,63 1-123,268-45 138,614 25 10,-275-34 3,213 5-12,384-38-6,-413 21 14,-676 40-3,151-42-21,-64 23 11,-258 43-17,0 0 0,0-1 0,-1 1 0,1-2 0,0 1 0,-1-1 0,0 0 0,0-1 0,0 0 0,0 0 0,5-4 6,-1-4-414</inkml:trace>
  <inkml:trace contextRef="#ctx0" brushRef="#br0" timeOffset="1106.494">11488 3454 21805,'146'11'-122,"-135"-9"119,8 0-3,-1 2 0,0 0 0,0 0-1,0 2 1,-1 0 0,1 1 0,6 5 6,-21-10 11,0 0 1,-1 1-1,1-1 1,-1 1-1,0-1 1,1 1-1,-1 0 1,0 0-1,-1 0 0,1 0 1,0 0-1,-1 0 1,0 1-1,0-1 1,0 0-1,0 1 1,0-1-1,-1 1 1,1-1-1,-1 1 1,0-1-1,0 1 1,0-1-1,-1 1 1,1-1-1,-1 1 1,0 1-12,-35 95 894,33-93-819,-20 42 181,-3-2 1,-1-1 0,-2-1-1,-2-2 1,-2 0 0,-17 14-257,3-15-275,-5-9-445</inkml:trace>
  <inkml:trace contextRef="#ctx0" brushRef="#br0" timeOffset="1882.633">5638 659 16347,'-6'10'1461,"5"-8"-136,2-5-279,45-92 384,-19 48-1342,-2-2 1,-3 0 0,-1-2 0,-2 0 0,-3-1-1,-2-1 1,1-21-89,-4-20 243,-6 95-266,10 16 7,-1 0 1,0 2-1,-1-1 0,-1 2 0,0 0 0,-2 0 1,1 5 15,20 33 14,52 74 393,-35-69 2790</inkml:trace>
  <inkml:trace contextRef="#ctx0" brushRef="#br0" timeOffset="3010.574">6641 500 6969,'0'0'767,"0"0"235,0 0-101,1 3 29,74 167 2381,-34-86-3272,-5-7 1076,3-3-1,4-1 1,2-1-1,16 13-1114,270 337 350,-271-362-329,3-2 0,2-3 1,2-3-1,3-3 0,2-3 1,42 18-22,-13-13 116,2-5 1,2-4-1,50 10-116,29 12 85,461 137 134,-375-124-100,348 124 20,-524-164-106,-25-9 394,0-3-1,2-3 0,67 12-426,104-38 641,-239 4-642,35 14 25,-38-8-313</inkml:trace>
  <inkml:trace contextRef="#ctx0" brushRef="#br0" timeOffset="4472.376">4786 269 21573,'-13'16'2285,"2"41"-2166,2 0-1,3 0 0,2 1 0,3 0 0,2 4-118,-1-50 4,0 0 0,1 0 0,0 0 0,1 0 0,1 0-1,0 0 1,0 0 0,1-1 0,0 1 0,1-1 0,2 2-4,-7-12-12,1 0-1,-1 0 1,1 0 0,-1 0 0,1 0-1,0 0 1,0 0 0,-1 0 0,1 0-1,0 0 1,0 0 0,0 0 0,0 0 0,0-1-1,0 1 1,0 0 0,0-1 0,1 1-1,-1-1 1,0 1 0,0-1 0,0 0-1,1 1 1,-1-1 0,0 0 0,0 0-1,1 0 1,-1 0 0,0 0 0,0 0-1,1 0 1,-1 0 0,0-1 0,0 1 0,1 0-1,-1-1 1,0 1 0,0-1 0,0 0-1,0 1 1,0-1 0,0 0 0,0 1-1,0-1 1,0 0 0,0 0 12,36-52-1071,5-46-1457,-4-3 1,22-95 2527,-55 180-27,12-47 723,-16 61-229,-2 4 2,-4 8-341,1-1 0,1 1 0,0 0 0,0 0 0,1 0 0,0 0 0,0 1 0,1-1 0,0 0 0,1 1 0,0-1 0,1 9-128,31 206 418,-26-189-691,1-6-412</inkml:trace>
  <inkml:trace contextRef="#ctx0" brushRef="#br0" timeOffset="4771.053">4614 128 20028,'0'0'1121,"0"0"-225,0 0-280,26-6-184,2 1-96,14-6-200,8-2-40,11-8-32,8-2-32,8-2-72,-3 2-584</inkml:trace>
  <inkml:trace contextRef="#ctx0" brushRef="#br0" timeOffset="7022.825">10802 4489 22413,'0'0'984,"0"0"-353,-1 5-255,0 146-120,2-111-252,-2-21 5,1-1 0,0 1 0,2-1 0,0 1 0,1-1 0,1 0 0,1 0 0,4 12-9,-8-29 6,-1 0-1,0 0 1,1 0 0,-1 0-1,1-1 1,-1 1 0,1 0 0,-1 0-1,1 0 1,0-1 0,-1 1-1,1 0 1,0 0 0,0-1-1,-1 1 1,1-1 0,0 1 0,0-1-1,0 1 1,0-1 0,0 0-1,0 1 1,0-1 0,0 0-1,0 0 1,0 1 0,0-1-1,0 0 1,0 0 0,0 0 0,0 0-1,0 0 1,0-1 0,-1 1-1,1 0 1,0 0 0,0-1-1,0 1 1,0 0 0,0-1 0,0 1-1,0-1 1,0 1 0,-1-1-1,1 0 1,0 1 0,0-1-1,-1 0 1,1 0 0,0 1 0,-1-1-1,1 0 1,-1 0 0,1 0-1,0 0-5,36-57 283,-36 55-274,12-21 58,-2 0 1,0-1-1,-2-1 0,-1 0 0,0 0 0,-2 0 0,-2-1 0,0 0 0,-2 0 0,0 0 0,-2-7-67,-7 36 47,2 101-47,4-96-53,0 1 1,0-1 0,0 1 0,1-1 0,0 1 0,1-1 0,-1 0 0,2 1-1,-1-1 1,1 0 0,0 0 0,0 0 0,1 0 0,0 0 0,0 0 0,1-1-1,0 1 1,0-1 0,0 0 0,1 0 0,0-1 0,0 1 0,5 3 52,10-1-2346</inkml:trace>
  <inkml:trace contextRef="#ctx0" brushRef="#br0" timeOffset="7892.983">11135 4539 21389,'-1'4'509,"1"-1"-457,-2 16 82,1-1-1,1 1 0,1 0 0,0 0 0,2-1 0,0 1 0,3 10-133,-6-28 17,0-1 0,0 1 0,0-1 0,0 1 0,0-1 0,1 1 0,-1-1 0,0 1 0,0-1 0,0 1 0,1 0 0,-1-1-1,0 1 1,0-1 0,1 0 0,-1 1 0,0-1 0,1 1 0,-1-1 0,1 0 0,-1 1 0,1-1 0,-1 1 0,0-1 0,1 0 0,-1 0 0,1 1 0,0-1 0,-1 0-1,1 0 1,-1 0 0,1 0 0,-1 1 0,1-1 0,-1 0 0,1 0 0,0 0 0,-1 0 0,1 0 0,-1-1 0,1 1 0,-1 0 0,1 0 0,-1 0 0,1 0 0,-1-1-1,1 1 1,-1 0 0,1 0 0,-1-1 0,1 1 0,-1 0 0,1-1 0,-1 1 0,1 0 0,-1-1 0,0 1 0,1-1 0,-1 1 0,0-1 0,1 1 0,-1-1-1,0 1 1,0-1 0,0 1 0,1-1 0,-1 1 0,0-1 0,0 0-17,17-39 441,-16 39-438,24-81 358,-24 80-310,-1 2-15,1 7 6,16 98 84,-16-103-85,3-3-528,-2 0-613</inkml:trace>
  <inkml:trace contextRef="#ctx0" brushRef="#br0" timeOffset="8764.874">11397 4530 23373,'6'0'19,"-1"-1"1,0 0 0,0 0-1,0-1 1,0 1-1,0-1 1,-1 0-1,1 0 1,0-1-1,-1 0 1,0 0-1,0 0 1,1 0-1,-2 0 1,1-1-1,0 1 1,-1-1-1,0 0 1,1-1-1,-2 1 1,1 0-1,0-1 1,-1 1-1,0-2-19,-2 5 1,-1 1-1,1-1 1,-1 0-1,1 1 1,-1-1-1,0 1 0,1-1 1,-1 1-1,0-1 1,1 1-1,-1 0 1,0-1-1,0 1 1,0 0-1,1 0 1,-1-1-1,0 1 1,0 0-1,0 0 1,1 0-1,-1 0 1,0 0-1,0 0 1,0 0-1,0 0 1,1 1-1,-1-1 1,0 0-1,0 0 1,0 1-1,1-1 1,-1 0-1,0 1 1,1-1-1,-1 1 1,0-1-1,1 1 1,-1-1-1,0 1 0,1 0 1,-1-1-1,1 1 1,-1 0-1,1-1 1,-1 1-1,1 0 1,0-1-1,-1 1 1,1 0-1,0 0 1,0 0-1,0-1 1,-1 1-1,1 0 1,0 1-1,-11 14-1,0 1 0,1 0 1,1 1-1,1 0 0,1 0 0,0 1 1,1 0-1,1 0 0,0 5 1,4-23 5,0 1 0,1-1-1,-1 1 1,0-1 0,1 1 0,-1 0-1,1-1 1,-1 1 0,1 0 0,0-1-1,0 1 1,-1 0 0,1 0 0,1-1-1,-1 1 1,0 0 0,0 0 0,1-1-1,-1 1 1,1 0 0,-1-1 0,1 1-1,0-1 1,-1 1 0,1-1 0,0 1 0,0-1-1,0 1 1,0-1 0,1 0 0,-1 1-1,0-1 1,0 0 0,1 0 0,-1 0-1,1 0 1,-1 0 0,1-1 0,-1 1-1,1 0 1,0-1 0,-1 1 0,1-1-1,0 1 1,-1-1 0,1 0 0,0 0-1,0 0 1,-1 0 0,1 0 0,0 0-1,-1 0 1,1 0 0,0-1 0,0 1-1,-1-1 1,1 1 0,-1-1 0,1 0-1,1 0-4,11-11 62,0-1 0,0-1 0,-2 0 0,1 0 0,-2-2 0,0 1 0,3-7-62,15-20 59,-16 30-75,-11 21-72,-11 11 22,-15 57-58,25-77 88,-1 1-1,0-1 1,1 0-1,-1 1 1,0-1-1,1 0 1,-1 0 0,1 1-1,-1-1 1,1 0-1,-1 0 1,1 0-1,-1 0 1,1 0-1,-1 0 1,1 0 0,-1 1-1,0-1 1,1 0-1,-1-1 1,1 1-1,-1 0 1,1 0-1,-1 0 1,1 0-1,-1 0 1,1 0 0,-1-1-1,1 1 1,-1 0-1,0 0 1,1-1-1,-1 1 1,1 0-1,-1 0 1,0-1-1,1 1 1,-1-1 0,0 1-1,1 0 1,-1-1-1,0 1 1,0-1-1,0 1 1,1 0-1,-1-1 1,0 1 0,0-1-1,0 1 1,0-1-1,0 1 1,0-1-1,0 1 1,0-1-1,0 1 1,0-1-1,0 1 37,2-3-200,12-13-181,-2-1-1,0-1 0,-1 0 0,0 0 0,-2-1 1,0 0-1,-1-1 0,-1 0 0,-1-1 1,-1 1-1,3-19 382,-8 35 373,-1 7 27,-32 140 925,27-98-808,1-10-71,-1-6-36,2 1 1,1 1 0,1-1 0,1 1-1,2-1 1,2 3-411,35 55 117,-19-110 26,-1-27-452,-2-1 0,-2-1-1,-2 0 1,-3-1 0,-2 0 0,-2 0-1,-2-1 1,-3-16 309,2 25-292,-2 42 236,0 2 33,0 4 2,-1 25 97,-3-1 0,0 0 1,-2 0-1,-1 0 0,-1-1 0,-1 0 0,-1-1 0,-2 0 1,-1 1-77,-16 42 37,7-3-45,38-70-791,4-14 444</inkml:trace>
  <inkml:trace contextRef="#ctx0" brushRef="#br0" timeOffset="9014.159">11913 4161 21909,'-19'47'560,"3"2"-104,6-2-176,4 1-80,7-5-120,8-4-32,3-5-48,2-5-272,2-13-584,0-6-136</inkml:trace>
  <inkml:trace contextRef="#ctx0" brushRef="#br0" timeOffset="9901.5">11941 4492 22653,'-1'1'19,"0"0"0,0 0 1,1 0-1,-1 0 0,0 0 0,1 0 0,-1 0 1,1 0-1,-1 0 0,1 0 0,0 0 1,-1 0-1,1 0 0,0 0 0,0 0 0,0 0 1,-1 1-1,1-1 0,1 0 0,-1 0 1,0 0-1,0 0 0,0 0 0,0 0 0,1 1 1,-1-1-1,1 0 0,-1 0 0,1 0 1,-1 0-1,1 0 0,-1 0 0,1-1 1,0 1-1,0 0 0,-1 0 0,1 0 0,0-1 1,0 1-1,0 0 0,0-1 0,0 1 1,0 0-1,0-1 0,0 0 0,0 1 0,0-1 1,0 0-1,0 1 0,0-1 0,1 0 1,-1 0-1,0 0 0,0 0 0,0 0 0,0 0 1,0 0-1,1 0 0,-1 0 0,1-1-19,17-13 56,0-1-1,-1-1 0,0-1 1,-1 0-1,-2-1 0,1-1 1,-2 0-1,10-18-55,2-12 36,-24 45-60,-12 16-80,-44 137 840,36-103-108,17-42-425,25-19 116,36-40-171,-36 104-305,-18-20 151,-3 1 0,0-1 0,-2 1 0,-1 0 0,-2-1 1,0 1-1,-2-1 0,-2 2 6,4-20 6,0 0 1,-1-1-1,0 1 1,-1-1-1,0 1 0,-1-1 1,0-1-1,0 1 1,-1-1-1,-1 0 1,1 0-7,5-8 8,0 0 0,0 0 0,0 0 1,0 0-1,0 0 0,0-1 1,0 1-1,-1 0 0,1-1 1,0 1-1,0-1 0,0 1 1,-1-1-1,1 1 0,0-1 1,-1 0-1,1 0 0,0 0 0,-1 0 1,1 0-1,0 0 0,-1 0 1,1 0-1,0 0 0,-1 0 1,1-1-1,0 1 0,0-1 1,-1 1-1,1-1 0,0 1 1,0-1-1,0 0 0,0 0 0,0 1 1,0-1-1,0 0 0,0 0 1,0 0-1,0 0 0,0 0 1,0 0-1,1 0 0,-1-1 1,0 1-1,1 0 0,-1 0 1,1-1-1,-1 1 0,1 0 0,0-1-8,-24-70 122,23 43-310,1 1 1,1-1-1,2 0 0,1 0 0,1 1 1,2 0-1,0 0 0,11-23 188,-16 44-23,0 0-1,1 0 1,-1 1-1,2 0 0,-1 0 1,1-1-1,-1 2 1,2-1-1,-1 0 0,1 1 1,-1 0-1,2 0 1,-1 0-1,0 1 0,1 0 1,0 0-1,0 0 1,0 1-1,0 0 0,1 0 1,-1 0-1,1 1 1,5-1 23,-9 5 13,-1 0 1,1 0-1,-1 1 1,1-1-1,-1 1 1,0-1-1,0 1 1,0 0-1,0 0 1,-1 0-1,1 0 1,-1 0-1,0 1 1,0-1-1,0 0 1,0 0-1,0 1 1,-1-1-1,1 1 1,-1-1-1,0 2-13,3 8 26,-2-5-6,-1-6-17,0-1 1,0 1 0,-1 0 0,1-1-1,0 1 1,0-1 0,0 1 0,0-1-1,1 1 1,-1-1 0,0 1 0,1-1-1,-1 1 1,1-1 0,-1 1-1,1-1 1,0 1 0,0-1 0,0 0-1,0 1 1,0-1 0,0 0 0,0 0-1,0 0 1,0 0 0,0 0 0,0 0-1,1 0 1,-1 0 0,0 0-1,1-1 1,-1 1 0,1 0 0,-1-1-1,1 1 1,-1-1 0,1 0 0,-1 0-1,1 1 1,-1-1 0,1 0 0,0 0-1,-1 0 1,2-1-4,10-10 36,0-2 1,-1 1-1,0-2 0,-1 1 0,-1-2 1,0 1-1,-1-1 0,0-1 0,-1 0 1,1-4-37,15-49 113,-38 87 24,10-10-95,-1 0 0,2 0-1,-1 0 1,1 1-1,1-1 1,-1 1-1,1-1 1,1 1 0,0 0-1,0 0 1,0 0-1,2 4-41,-2-13 4,1 1 0,0-1 0,0 1 0,1-1 0,-1 1 0,0-1 0,0 1 0,0-1 0,0 0-1,0 1 1,0-1 0,1 1 0,-1-1 0,0 1 0,0-1 0,1 0 0,-1 1 0,0-1 0,1 1 0,-1-1 0,0 0 0,1 1-1,-1-1 1,0 0 0,1 0 0,-1 1 0,1-1 0,-1 0 0,1 0 0,-1 0 0,0 1 0,1-1 0,-1 0 0,1 0 0,-1 0 0,1 0-1,-1 0 1,1 0 0,-1 0 0,1 0 0,-1 0 0,1 0 0,-1 0 0,1 0 0,-1-1 0,1 1 0,-1 0 0,1 0 0,-1 0-1,0-1 1,1 1 0,-1 0 0,1 0 0,-1-1 0,0 1 0,1 0 0,-1-1 0,0 1 0,1 0 0,-1-1 0,0 1 0,0-1-1,1 1 1,-1-1-4,23-25 135,-22 25-131,90-141 234,-90 138-288,-2 22-57,-44 131 154,61-168 3,-1-8-459,-1 0 0,-1-1-1,-2-1 1,0 0-1,-2 0 1,2-19 409,0-5-359</inkml:trace>
  <inkml:trace contextRef="#ctx0" brushRef="#br0" timeOffset="10227.374">12574 4174 22189,'-6'21'216,"1"1"1,1-1 0,0 1 0,2 0-1,1 0 1,0 0 0,2 0-1,0 0 1,2 0 0,3 13-217,-1-9 18,1-1-1,1-1 1,1 1 0,1-1 0,1 0 0,6 7-18,-15-29 42,-1-2 41,-5-7 322,-74-192 273,12 53-668,66 143-50,1 3-20,4-1 7,40 6 201,-12 1 2214</inkml:trace>
  <inkml:trace contextRef="#ctx0" brushRef="#br0" timeOffset="16819.562">11444 5228 18020,'-4'13'355,"-85"98"1516,74-101-1793,0 0 0,0 0 0,-1-2 0,-1 0 1,1-1-1,-1 0 0,0-1 0,0-1 0,-1-1 1,0-1-1,-5 1-78,-595 99 493,553-101-381,0-2-1,0-4 1,0-2-1,1-3 1,-51-15-112,-195-20 120,-460 6 1836,610 31-2195,-154 15 239,105-2-541,-184-19 541,158 4 16,0 11 0,-1 10 0,-5 11-16,-188 7 0,-1-18 0,-1-18 0,-211-38-97,276 17 66,-98 15 31,378 12-17,-1 4-1,1 4 1,0 4 0,0 3-1,2 4 1,0 4 0,1 3-1,2 4 1,1 4 0,-52 31 17,58-21-18,3 3 1,1 3 0,3 3-1,2 3 1,3 3 0,3 2-1,2 3 1,-12 21 17,-64 100-16,7 5 0,-14 47 16,-164 371-32,259-502 34,4 0 1,6 3-1,4 1 0,-3 38-2,9-25 2,5 0-1,6 1 0,4 14-1,-23 581-14,52-104 30,8 85-7,-28-573-1,-5 0 0,-5-1 0,-7-1 0,-24 91-8,2-34-10,9-35 10,-7-1 1,-16 30-1,33-122 8,-3 0 0,-2-2 1,-2 0-1,-3-2 1,-1-2-1,-3 0 0,-32 31-8,28-45 10,-2-2-1,-1-1 0,-1-3 0,-2-1 1,0-3-1,-2-1 0,-1-2 1,0-3-1,-2-2 0,1-1 0,-45 5-9,-12 10 137,83-23-158,10-2 11,-1 0 1,0 0-1,0-2 0,0 0 0,0 0 0,0-1 0,-1-1 0,1-1 1,-1 0-1,1 0 0,0-2 0,-1 0 0,1 0 0,-4-3 10,-38-23-3667,50 20 764</inkml:trace>
  <inkml:trace contextRef="#ctx0" brushRef="#br0" timeOffset="17153.636">84 13152 16492,'0'0'1907,"-1"-11"935,-8-229-2296,3 149-476,-3 1-1,-5 0 0,-11-34-69,19 103 16,4 15-6,-1 0 0,1 0 0,1 0-1,-1 0 1,1 0 0,0 0 0,0 0 0,0 0-1,1-1 1,0 1 0,1 0 0,-1 0 0,1 0 0,0-1-1,1 1 1,-1 0 0,4-5-10,63-25 109,-55 32-113,-3 0-1,16-6-53,-1 1-1,2 1 1,-1 1 0,1 1-1,0 2 1,0 0-1,0 2 1,1 1-1,-1 1 1,19 4 58,15 7-489</inkml:trace>
  <inkml:trace contextRef="#ctx0" brushRef="#br0" timeOffset="19194.847">2919 4827 20508,'0'0'1173,"0"0"68,-2 5-442,0-1-775,1 1-1,0 0 1,0-1-1,1 1 1,-1 0 0,1 0-1,0 0 1,0-1-1,1 1 1,-1 0 0,1 0-1,0-1 1,1 1-1,-1 0 1,1-1 0,-1 1-1,2-1 1,-1 0-1,0 0 1,1 0-1,0 0 1,-1 0 0,2 0-1,-1-1 1,0 1-1,1-1 1,-1 0 0,1 0-1,0 0 1,0-1-1,1 1 1,-1-1 0,0 0-1,1 0 1,-1-1-1,1 1 1,-1-1 0,1 0-1,0 0 1,0 0-1,-1-1 1,1 0-1,0 0 1,0 0 0,4-1-24,4-5-88,0 0 0,0-1 0,-1 0 0,0-1 0,0-1 0,-1 0 0,0 0 0,0-1 0,-1 0 0,0-1 0,-1 0 1,-1-1-1,1 0 0,0-3 88,-3 5-669,1-1 1,-2 0-1,1 0 1,-2 0 0,1-1-1,-1 1 1,-1-1-1,0 0 1,-1 0-1,-1 0 1,1-1 0,-2 1-1,0 0 1,-1-10 668,2-19-271,-1 38 1354,-3 22 2348,-42 242 1132,40-216-4436,1 1 0,3-1 0,2 1 0,1 0 0,3 0 0,9 37-127,-10-63 191,-3-17 2598</inkml:trace>
  <inkml:trace contextRef="#ctx0" brushRef="#br0" timeOffset="20221.388">3427 4322 11851,'-10'-2'8403,"2"7"-4924,-8 30-4201,15-31 1508,-4 13-768,0 0-1,2-1 0,0 2 1,0-1-1,2 0 1,0 0-1,1 0 1,1 1-1,1-1 0,0 0 1,1 0-1,1 0 1,4 9-18,-2 1 9,2 7 3,0-1 0,2 0 0,2 0 0,1-1 0,1 0 0,2-2 0,1 1 0,5 4-12,-20-31-25,1-1 0,-1 1 0,1-1 0,-1 0 0,1 0 0,0 0 0,0 0 0,0-1 0,1 1 0,-1-1 0,1 0 0,-1 0 0,1 0 0,0 0 0,0-1 0,0 1 0,0-1 0,0 0 0,0 0 0,0-1 0,3 1 25,17-5-751</inkml:trace>
  <inkml:trace contextRef="#ctx0" brushRef="#br0" timeOffset="20640.752">3627 4526 19724,'0'6'2289,"40"138"-950,7-69-1021,-45-74-300,-1 1 1,1-1 0,0 1-1,-1-1 1,1 0-1,0 1 1,0-1-1,0 0 1,0-1 0,0 1-1,0 0 1,0 0-1,0-1 1,1 1 0,-1-1-1,0 0 1,0 0-1,0 1 1,1-1-1,-1-1 1,0 1 0,0 0-1,0-1 1,0 1-1,1-1 1,-1 1-1,0-1 1,0 0 0,0 0-1,0 0 1,0 0-1,-1 0 1,1-1 0,0 1-1,0 0 1,-1-1-1,1 1 1,0-2-19,7-9 111,0-1-1,-1 0 1,-1 0 0,0-1 0,-1 0 0,0 0 0,-1 0-1,-1-1 1,0 0 0,-1 0 0,1-8-111,-1 6 221,-1-1 0,0 1 0,-1-1 0,0 0 0,-2 0 0,0 1 0,-1-1 0,-3-10-221,4 25 263,-1 4-136,0 1-123,0 1 1,1 0 0,-1 0 0,1 0 0,0 0 0,0 0 0,0 0 0,0 0 0,0 0-1,1 0 1,-1 1 0,1-1 0,0 0 0,0 0 0,0 1 0,0-1 0,1 0-1,-1 0 1,1 1-5,-1 0 4,0 4-2,1 0 1,-1 1 0,1-1 0,1 0 0,-1 1 0,2-1 0,-1 0-1,1 0 1,0-1 0,0 1 0,1-1 0,0 1 0,1-1 0,0 0-1,0-1 1,0 1 0,1-1 0,-1 0 0,2 0 0,-1-1 0,5 4-3,-7-8-18,0 0 0,0 0 0,0-1 1,0 1-1,0-1 0,0 0 1,0 0-1,0 0 0,0-1 0,0 1 1,0-1-1,0 0 0,0 0 1,0 0-1,-1-1 0,1 1 0,0-1 1,-1 0-1,1 0 0,-1 0 1,3-3 17,20-17-1283</inkml:trace>
  <inkml:trace contextRef="#ctx0" brushRef="#br0" timeOffset="21509.561">4014 4489 20820,'6'6'2778,"-3"-6"-2740,-1 0 0,1 1 0,0-1 0,0 0 0,0-1 0,0 1 0,-1 0 0,1-1 0,0 0-1,0 1 1,-1-1 0,1 0 0,0-1 0,-1 1 0,1 0 0,-1-1 0,1 1 0,-1-1 0,0 0-1,0 0 1,0 0 0,0 0 0,0 0 0,0 0 0,-1-1 0,2-1-38,8-7 95,0-1-1,-1 0 1,0-1-1,-1 0 1,-1 0 0,0-1-1,-1 0 1,0-1-1,-1 1 1,0-1 0,-2 0-1,0-1 1,0 1-1,-2-1 1,1-10-95,-2 24 22,-1 1-1,1-1 1,-1 1 0,1 0-1,-1-1 1,0 1-1,0-1 1,0 1 0,0-1-1,0 1 1,0-1 0,0 1-1,0-1 1,-1 1 0,1-1-1,-1 1 1,1 0 0,-1-1-1,1 1 1,-1 0 0,0-1-1,0 1 1,1 0 0,-1 0-1,0-1 1,0 1 0,0 0-1,0 0 1,-1 0 0,1 0-1,0 1 1,0-1 0,-1 0-1,1 0 1,0 1-1,-1-1 1,1 1 0,0-1-1,-1 1 1,1 0 0,-1-1-1,1 1 1,-1 0 0,1 0-1,-1 0 1,1 0 0,-1 0-1,1 0 1,-1 1 0,1-1-1,0 0 1,-1 1 0,1-1-1,-1 1 1,1-1 0,0 1-1,-1 0 1,1 0 0,0 0-1,0-1 1,0 1 0,0 0-1,-1 1-21,-5 12 9,1-1-1,0 1 1,1 0-1,0 1 0,2-1 1,-1 1-1,2 0 1,0 0-1,1 0 1,0 0-1,1 0 1,1 0-1,0 0 0,2 0 1,-1 0-9,-2-11-5,0 0 0,0 0 0,0 0 0,0 0 0,0 0 0,1 0-1,0 0 1,0 0 0,0 0 0,0 0 0,0 0 0,1-1 0,0 1 0,0 0 0,0-1 0,0 0 0,0 1 0,1-1 0,0 0 0,-1 0 0,1 0 0,0-1-1,1 1 1,-1-1 0,0 0 0,1 1 0,-1-1 0,1-1 0,0 1 0,-1 0 0,1-1 0,0 0 0,0 0 0,0 0 0,0-1 0,0 1 0,0-1 0,0 0-1,0 0 1,0 0 0,0-1 0,0 1 0,0-1 0,0 0 5,79-60-1300,-39 18-114</inkml:trace>
  <inkml:trace contextRef="#ctx0" brushRef="#br0" timeOffset="21834.541">4269 3835 21805,'13'21'560,"9"7"-72,4 4-64,9 3-8,3 3-8,0-3-80,-3-2 24,-2 1-56,-6-2-104,-3 5-96,-4 3-24,-11 7-24,-2 6-32,-10 2 16,-6 1-40,-11-5-992</inkml:trace>
  <inkml:trace contextRef="#ctx0" brushRef="#br0" timeOffset="22551.446">3608 3951 20700,'-6'0'1241,"6"0"767,0 0-1184,0 0-472,12-9-72,10-7-232,10-4-16,3-8-16,3-3 8,-5 2 8,-5 1-56,-6 8-904,-8 1-184</inkml:trace>
  <inkml:trace contextRef="#ctx0" brushRef="#br0" timeOffset="23004.887">3422 4012 11306,'9'58'8894,"2"27"-7278,-3-22-1255,-6-52-335,20 53 129,-21-64-151,-1 1-1,1-1 1,0 0-1,0 1 1,0-1-1,0 0 1,-1 1 0,1-1-1,0 0 1,0 0-1,0 0 1,0 0-1,0 0 1,0 0-1,0 0 1,-1 0 0,1-1-1,0 1 1,0 0-1,0 0 1,0-1-1,0 1 1,-1 0 0,1-1-1,0 1 1,0-1-1,-1 1 1,1-1-1,0 0 1,-1 1-1,1-1 1,0 0 0,-1 1-1,1-1 1,-1 0-1,1 1 1,-1-1-1,0 0 1,1 0-1,-1 0 1,0 0 0,1 1-1,-1-1 1,0 0-1,0 0 1,0 0-1,0 0-3,16-47-343,-10 13-1382,-2 0 0,-2 0-1,-2-1 1,0 1 0,-5-21 1725,3 28-1291,2 24 1283,0 12 1387,15 188 3616,1-170-4307,-8-28 213</inkml:trace>
  <inkml:trace contextRef="#ctx0" brushRef="#br0" timeOffset="23411.608">3944 3285 21517,'-4'23'353,"1"-10"-250,1 0-1,0 0 1,0 0-1,1 0 0,1 0 1,0 0-1,1 0 1,1 0-1,0 0 1,0 0-1,1 0 1,1-1-1,4 12-102,-7-23 7,0 0-1,-1 0 0,1 0 1,0 1-1,0-1 0,0 0 1,0-1-1,0 1 0,0 0 1,0 0-1,0 0 0,0 0 1,0-1-1,0 1 0,1-1 1,-1 1-1,0-1 0,0 1 1,1-1-1,-1 0 0,0 1 1,1-1-1,-1 0 0,0 0 1,1 0-1,-1 0 1,0 0-1,1 0 0,-1-1 1,0 1-1,0 0 0,1-1 1,-1 1-1,0-1 0,0 1 1,1-1-1,-1 0 0,0 1 1,0-1-1,0 0 0,0 0 1,0 0-1,0 0 0,0 0 1,0 0-1,0 0 0,0 0-6,39-57 184,-26 25-289,0 0 0,-2-1-1,-2-1 1,-1 0 0,0-4 105,-7 45-744,-4 20 271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56.261"/>
    </inkml:context>
    <inkml:brush xml:id="br0">
      <inkml:brushProperty name="width" value="0.025" units="cm"/>
      <inkml:brushProperty name="height" value="0.025" units="cm"/>
    </inkml:brush>
  </inkml:definitions>
  <inkml:trace contextRef="#ctx0" brushRef="#br0">1 1 20596,'1'26'633,"7"2"-417,10 1-176,4-3-16,9-8 16,-2-6 0,6-12 0,5-8 0,3-11 8,9-3-8,6-1 0,14 1-432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09:57.252"/>
    </inkml:context>
    <inkml:brush xml:id="br0">
      <inkml:brushProperty name="width" value="0.025" units="cm"/>
      <inkml:brushProperty name="height" value="0.025" units="cm"/>
    </inkml:brush>
  </inkml:definitions>
  <inkml:trace contextRef="#ctx0" brushRef="#br0">1 153 16588,'0'0'2544,"0"0"825,14-13-2937,20 4-368,8-1-48,14-4-40,6-1 0,7-5 16,7-2-8,4-5-72,2 4-424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1T06:24:38.794"/>
    </inkml:context>
    <inkml:brush xml:id="br0">
      <inkml:brushProperty name="width" value="0.025" units="cm"/>
      <inkml:brushProperty name="height" value="0.025" units="cm"/>
    </inkml:brush>
  </inkml:definitions>
  <inkml:trace contextRef="#ctx0" brushRef="#br0">18 1 19188,'0'0'1471,"0"0"-95,1 6 685,17 55-1470,4-2 0,1 0 1,4-2-1,1-1 0,16 20-591,-43-74 7,116 161-498,-108-134-1693,-9-19 405</inkml:trace>
  <inkml:trace contextRef="#ctx0" brushRef="#br0" timeOffset="292.739">2 610 12099,'-2'-12'3104,"4"-6"2946,12-9-4754,10-7-88,17-19-88,5-8-239,13-3-377,0 4-120,-6 12-296,-8 10-88,-4 10-72,-6 2-208,2 6-713,1-2-495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10:02.537"/>
    </inkml:context>
    <inkml:brush xml:id="br0">
      <inkml:brushProperty name="width" value="0.025" units="cm"/>
      <inkml:brushProperty name="height" value="0.025" units="cm"/>
    </inkml:brush>
  </inkml:definitions>
  <inkml:trace contextRef="#ctx0" brushRef="#br0">7137 105 17876,'-13'-11'207,"0"0"-1,-1 1 1,0 0 0,0 1-1,-1 1 1,-1 0 0,1 1 0,-1 0-1,0 2 1,-1 0 0,1 1-1,-1 0 1,0 1 0,-15 0-207,-4 6 43,0 1 1,0 2-1,0 2 1,1 1-1,0 2 1,-11 6-44,-117 29 58,-232 12-655,-509 134 896,347-41-190,-27 25-86,272-82 98,5 13 1,-214 110-122,-65 56-182,0-29-968,472-188 1181,2 4 0,3 5 0,-82 66-31,-186 156 29,296-214 4,3 3 0,4 4-1,-62 86-32,131-160 2,-91 110 11,32-43-15,5 2 1,2 3 0,-5 17 1,47-70 4,1 2-1,2 0 1,0 0 0,2 1 0,1 0-1,1 1 1,1 0 0,2 0-1,1 0 1,1 1 0,1-1 0,3 13-4,-2-21 1,1 1 0,1-1 1,1 0-1,1 0 1,1 1-1,1-2 0,1 1 1,0-1-1,2 0 1,0 0-1,1-1 0,1 0 1,1 0-1,1-1 0,0-1 1,1 0-1,1-1 1,1 0-1,0-1 0,1-1 1,1 0-1,0-2 1,7 5-2,26 3 3,2-3 1,0-2-1,1-2 1,0-2-1,1-3 1,0-2-1,0-2 1,0-3-1,0-2 1,0-2-1,7-4-3,277-29-199,-1-16 0,-4-14 0,5-16 199,-202 50 29,559-135-29,535-209 0,-1158 350-1,730-253 20,-716 253-17,377-117-11,4-24 9,305-169-21,-561 240 55,-5-8 1,161-111-35,-279 158 6,-8 9 10,-3-3-1,-2-3 0,-2-4 1,-3-3-1,-3-2 1,19-27-16,-41 33 142,-1-2 0,-3-2 0,23-49-142,-59 101 54,0-1-1,-1 0 0,-1 0 0,0 0 0,0 0 0,-1-1 1,0 1-1,0-1 0,-2 1 0,1-1 0,-1 0 1,-1 1-1,0-1 0,0 1 0,-1-1 0,0 1 1,-1-1-1,-3-6-53,-8-11-11,-1 0 0,-1 0 0,-2 2 0,0 0 0,-2 1 0,-1 1 0,-1 1 1,-1 1-1,-1 0 0,0 2 0,-23-13 11,-7 4-54,-1 3 1,-1 2-1,-1 2 0,-2 3 1,1 3-1,-2 2 1,0 2-1,-1 4 0,0 2 1,-4 2 53,-84-11-430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10:42.947"/>
    </inkml:context>
    <inkml:brush xml:id="br0">
      <inkml:brushProperty name="width" value="0.025" units="cm"/>
      <inkml:brushProperty name="height" value="0.025" units="cm"/>
    </inkml:brush>
  </inkml:definitions>
  <inkml:trace contextRef="#ctx0" brushRef="#br0">21 225 16684,'-20'-5'3311,"33"3"-2573,36 1-693,164-29 417,-114 10-443,-19 7-13,0 4 0,1 3 0,-1 3-1,1 4 1,0 4 0,7 4-6,130 12 28,0-10-1,155-15-27,27 2 20,75-6 49,99-29-69,-311 20 37,18-2 282,80-22-319,-299 32 276,98-25 879,-141 24-1642,-19 8-190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12:46.687"/>
    </inkml:context>
    <inkml:brush xml:id="br0">
      <inkml:brushProperty name="width" value="0.025" units="cm"/>
      <inkml:brushProperty name="height" value="0.025" units="cm"/>
    </inkml:brush>
  </inkml:definitions>
  <inkml:trace contextRef="#ctx0" brushRef="#br0">105 26 16540,'-105'-10'4909,"131"28"-4915,-4-11-6,0 0-1,1-1 0,0-2 0,0 0 1,0-1-1,22-1 13,1 1-24,259 18 3,219 26-7,448 64 35,-274-62-23,48 3 25,-149-48-26,0-26 1,431-78 16,106-60-16,-893 134 17,231 6-1,217 1 29,-368 12-73,-321 7-367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12:19.965"/>
    </inkml:context>
    <inkml:brush xml:id="br0">
      <inkml:brushProperty name="width" value="0.025" units="cm"/>
      <inkml:brushProperty name="height" value="0.025" units="cm"/>
    </inkml:brush>
  </inkml:definitions>
  <inkml:trace contextRef="#ctx0" brushRef="#br0">21466 1239 16107,'12'-2'7304,"-7"11"-7702,7 61 683,15 380 1609,-26-434-1828,-2-1 32,1-1 1,1 1-1,0-1 1,1 1-1,1-1 1,0 0-1,1 0 1,0 0-1,5 8-98,6-28 840,-2-25-691,0-1 0,-3 0 0,0-1 0,-3-1-1,0 1 1,-2-7-149,2 4 53,58-326 75,-65 361-128,0 0-1,-1-1 0,1 1-1,0 0 1,0-1 0,0 1 0,-1 0-1,1-1 1,0 1 0,1 0-1,-1 0 1,0-1 0,0 1-1,0 0 1,1-1 0,-1 1-1,1 0 1,-1 0 0,1-1-1,-1 1 1,1 0 0,0 0-1,0 0 1,-1 0 0,1 0 0,0 0-1,0 0 1,0 0 0,0 0-1,0 1 1,0-1 0,0 0-1,1 1 1,-1-1 0,0 0-1,0 1 1,0-1 0,1 1-1,-1 0 1,0 0 0,1-1-1,-1 1 1,0 0 0,0 0-1,1 0 1,-1 0 0,0 0 0,1 0-1,-1 1 1,0-1 0,1 0-1,-1 1 1,0-1 0,0 1-1,0-1 1,1 1 1,3 2-7,1-1 1,-1 1-1,0 0 1,-1 0-1,1 1 1,0-1-1,-1 1 1,0 0-1,0 0 1,0 1-1,0-1 1,-1 1-1,0 0 1,0 0-1,0 0 0,0 0 1,-1 1-1,0-1 1,0 1-1,0-1 1,-1 1-1,0 0 1,0-1-1,0 1 1,-1 0-1,0 0 1,0 0-1,0 0 0,-1-1 1,-1 7 6,-2-3-10,0 1-1,-1-1 1,0 0 0,0 0 0,-1 0-1,0-1 1,-1 1 0,0-2 0,0 1 0,-1-1-1,0 0 1,0-1 0,0 1 0,-1-2-1,0 1 1,0-1 0,-1-1 0,1 0-1,-1 0 1,0-1 0,0 0 0,-3 0 10,-6-7-977,5-10-630</inkml:trace>
  <inkml:trace contextRef="#ctx0" brushRef="#br0" timeOffset="450.199">22012 1199 18988,'-19'0'1672,"16"-1"-1489,0 1 1,-1-1 0,1 1-1,0 0 1,-1 0 0,1 0-1,0 0 1,-1 1 0,1-1-1,0 1 1,0 0 0,-1 0-1,1 0 1,0 0 0,0 1-1,0-1 1,0 1 0,1 0-1,-1 0 1,0 0 0,1 0-1,-1 0 1,1 0 0,0 1-1,0-1 1,0 1 0,-2 2-184,0 2 85,0 0 1,0 0 0,1 1 0,0 0-1,0 0 1,1 0 0,0 0-1,0 0 1,1 0 0,0 0-1,1 0 1,-1 5-86,2-11 4,0-1-1,0 1 0,0-1 1,0 0-1,0 1 1,0-1-1,0 0 1,1 0-1,-1 0 1,0 0-1,1 0 1,-1 0-1,0 0 1,1-1-1,-1 1 1,1 0-1,0-1 1,-1 1-1,1-1 1,-1 1-1,1-1 1,0 0-1,-1 0 1,1 0-1,0 0 1,-1 0-1,1 0 1,0 0-1,-1-1 1,1 1-1,-1 0 1,1-1-1,0 1 0,-1-1 1,1 0-1,-1 0 1,0 1-1,1-1 1,-1 0-1,0 0 1,1 0-1,-1-1 1,0 1-1,0 0 1,0 0-1,0-1 1,0 1-1,0 0 1,1-2-4,37-31 92,-36 29-89,1-1 0,1 1 0,-1 0 0,1 1 0,0-1 0,0 1 0,0 0 0,1 0 0,-1 0 0,1 1 0,0 0 0,0 0 0,0 0 0,0 1 0,1 0 0,-1 0 0,1 1 0,-1-1 0,1 1 0,0 1 0,-1-1 0,1 1 0,0 1 0,-1-1 0,1 1 0,6 2-3,-11-2 2,0 0 0,-1 0-1,1 1 1,0-1-1,-1 1 1,1-1-1,-1 1 1,1 0-1,-1-1 1,0 1 0,0 0-1,0 0 1,0 0-1,0 0 1,0 0-1,0 0 1,-1 0-1,1 1 1,-1-1 0,0 0-1,1 0 1,-1 0-1,0 0 1,0 1-1,-1-1 1,1 0-1,0 0 1,-1 0 0,1 0-1,-1 1-1,1-2 67,1-2-52,1 0 0,0 0 0,0 0 1,-1-1-1,1 1 0,-1-1 0,1 1 0,-1-1 0,0 0 1,0 1-1,0-1 0,0 0 0,0 0 0,0 0 1,0 0-1,0 0 0,-1 0 0,1 0 0,-1 0 0,0 0 1,1 0-1,-1 0 0,0 0 0,0 0 0,0-1-15,1-3 30,1-4-8,-1-1 0,0 0-1,0 0 1,-1 0-1,0 0 1,-1 1 0,0-1-1,-1 0 1,0 0 0,-1 1-1,0-1 1,-1 1 0,-4-10-22,6 17-14,2 3-35,0 0-182,0 0 74,2 1 1853</inkml:trace>
  <inkml:trace contextRef="#ctx0" brushRef="#br0" timeOffset="1040.749">22692 1059 10346,'10'-72'13603,"-13"71"-13496,-1 0-1,1 0 0,0 1 1,0 0-1,-1-1 1,1 1-1,0 0 1,0 0-1,-1 1 1,1-1-1,0 1 1,0 0-1,0-1 1,0 1-1,0 1 0,0-1 1,0 0-1,0 1 1,0 0-1,0-1 1,1 1-1,-1 0 1,-2 3-107,-6 2 24,0 1 0,0 0 0,1 1 1,0 0-1,0 0 0,1 1 0,1 1 0,-1-1 1,2 2-1,-1-1 0,2 1 0,0 0 1,0 0-1,1 0 0,0 1 0,1 0 1,1 0-1,-1 6-24,3-18 1,1 1 0,-1 0 0,1-1 0,-1 1 0,1 0 1,0 0-1,0-1 0,0 1 0,0 0 0,0 0 0,0-1 0,1 1 1,-1 0-1,0 0 0,1-1 0,-1 1 0,1 0 0,0-1 0,0 1 1,-1-1-1,1 1 0,0-1 0,0 1 0,1-1 0,-1 0 0,0 1 1,0-1-1,1 0 0,-1 0 0,0 0 0,1 0 0,-1 0 0,1 0 1,0 0-1,-1-1 0,1 1 0,-1-1 0,1 1 0,0-1 0,0 1 1,-1-1-1,1 0 0,0 0 0,0 0 0,-1 0 0,1 0 0,0 0 1,0 0-1,-1-1 0,1 1 0,0-1 0,-1 1 0,1-1 0,0 0 1,-1 1-1,1-2-1,11-7 17,0-1 0,-1 0 0,0-1 0,-1-1 0,0 0 0,-1 0 0,0-1 0,-1-1 0,0 1 0,-2-1 0,1-1 0,0-3-17,41-136 117,-47 130-105,-13 41-155,7-7 112,1 0-1,1-1 0,0 1 0,0 0 0,1 0 1,0 0-1,1 0 0,0 0 0,0 1 0,1-1 1,1 0-1,-1 0 0,2-1 0,-1 1 0,2 0 1,-1-1-1,1 0 0,0 1 0,1-1 0,1 0 32,-4-6-137,1-1 0,0 0 0,-1 1-1,1-1 1,0-1 0,0 1 0,0 0 0,1-1-1,-1 0 1,0 1 0,0-1 0,1 0-1,-1-1 1,1 1 0,-1-1 0,0 1 0,1-1-1,-1 0 1,2 0 137,34-6-2616</inkml:trace>
  <inkml:trace contextRef="#ctx0" brushRef="#br0" timeOffset="1635.061">23038 982 14771,'1'-17'1688,"-11"-45"5715,10 92-5609,2-18-1722,-3-9-61,0 0 1,1 0-1,-1 0 0,1 0 1,0 0-1,0 0 0,0 1 0,0-1 1,1 0-1,-1 0 0,1 0 0,0 0 1,0 0-1,0 0 0,0 0 0,1-1 1,-1 1-1,1 0 0,-1 0 0,1-1 1,0 1-1,0-1 0,0 0 0,1 0 1,-1 0-1,0 0 0,1 0 0,-1 0 1,1 0-1,0-1 0,-1 1 0,1-1 1,0 0-1,0 0 0,0 0 1,0 0-1,0-1 0,0 1 0,0-1 1,1 1-1,-1-1 0,0 0 0,3-1-11,7-7 46,0 0 0,0-1 0,-1 0 0,0-1 0,-1-1 0,0 0 0,0 0 0,-1-1 0,-1-1 0,0 1 0,-1-1 0,0-1 0,-1 0 0,5-13-46,19-44 112,-36 93-161,2-10 52,0 0 1,1 1 0,0-1-1,0 1 1,2-1-1,0 1 1,0-1 0,1 1-1,1 4-3,0-16 3,-1 1-1,1 0 0,0-1 1,0 0-1,0 1 1,0-1-1,0 0 1,0 0-1,1 0 0,-1 0 1,0-1-1,0 1 1,1 0-1,-1-1 1,1 0-1,-1 1 1,0-1-1,1 0 0,-1 0 1,0-1-1,1 1 1,-1 0-1,0-1 1,1 0-1,-1 1 1,0-1-1,1 0 0,-1 0 1,0 0-1,0 0 1,0-1-1,0 1 1,0 0-1,0-1 0,-1 0 1,1 1-1,0-1 1,-1 0-1,1 0 1,-1 0-1,1-1-2,27-20 32,-1-2 1,-1-1-1,-2-1 0,0-1 0,-2-1 0,5-10-32,-2 6 12,-27 76-137,-10 94 132,12-135-6,-1-1 0,0 0 0,1 0 0,-1 0 0,1 0 0,-1 0 0,1 0 0,-1 0 0,1 0 0,0 0 0,-1 0 0,1 0 0,0 0 0,0 0 0,0 0 0,0-1 0,0 1 0,0 0 0,0-1 1,0 1-1,0-1 0,0 1 0,0-1 0,0 1 0,0-1 0,0 0 0,0 1 0,1-1 0,-1 0 0,0 0 0,0 0 0,0 0 0,0 0 0,1 0 0,-1 0 0,0-1 0,0 1 0,0 0 0,0-1 0,0 1 0,1-1 0,-1 1 0,0-1 0,0 1-1,49-28 70,-50 28-69,25-19-50,-2-1 1,0-1-1,-2 0 1,0-2 0,-1-1-1,-1-1 49,-9 27-1619,-13 15 3433</inkml:trace>
  <inkml:trace contextRef="#ctx0" brushRef="#br0" timeOffset="2989.594">23936 655 18332,'0'0'1647,"0"0"124,0 0-504,4 9 651,-3-7-1915,0 0 1,0 0-1,0 0 0,1 0 1,-1 0-1,0 0 1,1-1-1,-1 1 1,1-1-1,0 1 1,0-1-1,0 0 0,-1 1 1,1-1-1,0 0 1,0 0-1,1 0 1,-1-1-1,0 1 0,0 0 1,0-1-1,0 0 1,1 1-1,-1-1 1,0 0-1,0 0 1,1 0-1,-1 0 0,0-1 1,0 1-1,1-1-3,4-1 13,-1 0-1,1-1 0,-1 0 0,0 0 1,-1-1-1,1 0 0,0 0 1,-1 0-1,0-1 0,0 1 0,0-1 1,-1 0-1,1-1 0,-1 1 0,0-1 1,-1 0-1,0 0 0,0 0 0,0 0 1,2-7-13,-5 12-2,0-1 0,0 0 0,0 0 0,-1 0 1,1 1-1,0-1 0,-1 0 0,1 0 0,-1 1 0,0-1 0,1 0 1,-1 1-1,0-1 0,0 0 0,0 1 0,0 0 0,0-1 1,-1 1-1,1-1 0,0 1 0,-1 0 0,1 0 0,-1 0 0,1 0 1,-1 0-1,1 0 0,-1 0 0,0 1 0,1-1 0,-1 0 1,0 1-1,0 0 0,1-1 0,-1 1 0,0 0 0,0 0 0,0 0 1,0 0-1,1 0 0,-1 0 0,0 1 0,0-1 0,1 0 1,-1 1-1,0 0 0,0-1 0,1 1 0,-1 0 0,1 0 0,-1 0 1,0 0-1,1 0 0,0 0 0,-1 0 0,1 1 0,0-1 1,0 0-1,-1 1 0,1-1 0,0 1 2,-7 6-1,0 1-1,1 0 1,0 0 0,1 0-1,0 1 1,0 0 0,1 0-1,0 1 1,1-1 0,0 1-1,0 0 1,1 0 0,1 1-1,0-1 1,1 0 0,0 1-1,0-1 1,1 1 0,1 4 1,-1-13 1,1-1 1,-1 0-1,0 0 1,0 0-1,1 0 1,-1 0-1,1 0 0,0 0 1,0 0-1,0 0 1,0 0-1,0-1 1,0 1-1,0 0 1,0-1-1,1 1 1,-1 0-1,1-1 1,-1 0-1,1 1 1,-1-1-1,1 0 1,0 0-1,0 0 1,0 0-1,0 0 0,-1 0 1,1 0-1,0-1 1,0 1-1,1-1 1,-1 1-1,0-1 1,0 0-1,0 0 1,0 0-1,1 0-1,75-28 112,-54 9-88,0 0 0,-1-2-1,-1 0 1,-1-2-1,-1 0 1,-2-2-1,0 0 1,-1 0-1,-1-2 1,-2 0 0,-1-1-1,8-25-23,-12 28 27,-2 0 0,0-1 0,-2 0 0,-1 0 0,-1 0 0,-2 0 0,0 0 0,-2 0-1,0-1 1,-2 1 0,-1 0 0,-1 0 0,-1 1 0,-2-1 0,0 2 0,-11-23-27,18 46 5,0 0 1,0 1-1,0-1 1,0 1-1,0-1 1,-1 1-1,1-1 1,0 1-1,0 0 1,0-1 0,0 1-1,0 0 1,-1 0-1,1 0 1,0 0-1,0 0 1,0 0-1,0 0 1,-1 1-1,1-1 1,0 0-1,0 1 1,0-1-1,0 0 1,0 1-1,0 0 1,0-1-1,0 1 1,0 0-1,0-1 1,0 1-1,0 0 1,0 0-1,1 0 1,-1-1-1,0 1 1,1 0-1,-1 0 1,0 0-1,1 0 1,-1 1-1,1-1 1,0 0-1,-1 0 1,1 0-1,0 0 1,0 0-1,-1 1 1,1-1-1,0 0 1,0 0-1,0 0 1,1 0 0,-1 1-1,0-1 1,0 0-6,-3 5-1,-7 18 5,2-1 0,0 2 1,1-1-1,2 1 0,0 0 0,2 0 1,0 1-1,2-1 0,1 0 0,1 1 0,1-1 1,3 9-5,3-1 2,1-1 1,1 0-1,2-1 1,1 0-1,2-1 1,1 0-1,1-1 1,2-1-1,6 6-2,47 44 75,-71-77-72,-1-1 0,1 0 0,-1 1 0,1-1 0,-1 1-1,1-1 1,-1 0 0,1 0 0,-1 1 0,1-1 0,0 0 0,-1 0 0,1 1 0,-1-1 0,1 0-1,0 0 1,-1 0 0,1 0 0,0 0 0,-1 0 0,1 0 0,-1 0 0,1 0 0,0 0 0,-1-1 0,1 1-1,0 0 1,-1 0 0,1-1 0,-1 1 0,1 0 0,-1-1 0,1 1 0,-1 0 0,1-1 0,-1 1-1,1-1 1,-1 1 0,1-1 0,-1 1 0,0-1 0,1 1 0,-1-1 0,0 1 0,1-1 0,-1 1-1,0-1 1,0 0 0,0 1 0,0-1 0,1 1 0,-1-1 0,0 0 0,0 1 0,0-1 0,0 0 0,0 1-1,0-1 1,-1 1 0,1-1 0,0 0 0,0 1 0,0-1 0,-1 1 0,1-1 0,0 0 0,-1 1-3,-9-45 124,3 31-115,0 1 0,0 0 1,-1 0-1,-1 1 0,0 0 1,-1 0-1,0 1 0,-1 0 1,0 1-1,-1 0 0,0 1 1,-1 0-1,1 1 0,-2 0 1,1 1-1,-3 0-9,-24 0-61,40 7 60,-1 0-1,1 0 1,-1 0-1,0 0 0,1 0 1,-1 0-1,0 0 1,1 0-1,-1 0 1,1 0-1,-1 0 0,0 0 1,1 1-1,-1-1 1,1 0-1,-1 0 0,0 1 1,1-1-1,-1 0 1,1 1-1,-1-1 1,1 0-1,0 1 0,-1-1 1,1 1-1,-1-1 1,1 1-1,0-1 1,-1 1-1,1-1 0,0 1 1,-1 0-1,1-1 1,0 1-1,0-1 1,0 1-1,0 0 0,-1-1 1,1 1-1,0-1 1,0 1-1,0 0 1,0-1-1,0 1 0,1 0 1,-1-1-1,0 1 1,0-1-1,0 1 0,0 0 1,1-1-1,-1 1 1,0-1-1,1 1 1,-1-1-1,0 1 0,1 0 2,-1-1-20,24-1 3,131-51 48,-123 44-35,-24 8 8,1-1 0,0 0 0,-1-1 0,0 0 0,1 0 0,-1-1 0,0 0 0,0-1 0,-1 1 0,1-1 0,-1-1 0,1 0 0,-1 0 0,-1 0 0,1-1 0,-1 0 0,0 0 0,0 0 0,-1-1 0,0 0 0,3-4-4,-7 10 1,-1 0 0,1 0 0,0 0 0,-1 0 0,1 0 0,-1 0 0,1 0 0,-1 0 0,0-1 0,1 1 0,-1 0 0,0 0 0,0 0 0,0 0 0,0-1 0,0 1 0,0 0 0,0 0 1,0 0-1,0 0 0,0-1 0,-1 1 0,1 0 0,-1 0 0,1 0 0,-1 0 0,1 0 0,-1 0 0,1 0 0,-1 0 0,0 0 0,0 0 0,1 0 0,-1 0 0,0 1 0,0-1 0,0 0 0,0 1 0,0-1 0,0 0 0,0 1 0,0-1 1,0 1-1,0 0 0,0-1 0,-1 1 0,1 0 0,0-1 0,0 1 0,0 0 0,0 0 0,-1 0 0,1 0 0,0 0 0,0 1 0,0-1 0,0 0 0,-1 0 0,1 1 0,0-1 0,0 1 0,0-1 0,0 1 0,0-1-1,-13 13 18,1 0 0,0 0 0,1 1 0,0 1 0,1 0 0,1 0 0,1 1 0,-4 8-18,-13 41 130,25-64-127,0 1-1,1-1 1,-1 0 0,1 0-1,0 1 1,-1-1-1,1 0 1,0 1 0,0-1-1,0 0 1,0 1 0,0-1-1,0 0 1,0 1 0,1-1-1,-1 0 1,0 1-1,1-1 1,-1 0 0,1 0-1,-1 1 1,1-1 0,0 0-1,-1 0 1,1 0 0,0 0-1,0 0 1,0 0-1,0 0 1,0 0 0,0 0-1,0 0 1,0 0 0,0-1-1,0 1 1,1-1 0,-1 1-1,0 0 1,0-1-1,1 0 1,-1 1 0,0-1-1,1 0 1,-1 0 0,0 0-1,1 0 1,-1 0 0,0 0-1,1 0 1,-1 0-3,12-3 14,0 0 0,0-1 0,0-1 0,-1 0 1,0 0-1,0-1 0,0-1 0,0 0 0,-1-1 0,6-5-14,19-12 32,-23 17-22,6-5 1,0 1-1,1 1 0,0 1 1,0 1-1,1 0 0,22-5-10,-40 14 0,-1 0-1,0 0 0,0 0 0,1 0 1,-1 1-1,0-1 0,0 1 1,0-1-1,1 1 0,-1 0 0,0 0 1,0 0-1,0 0 0,0 0 1,0 0-1,-1 1 0,1-1 0,0 1 1,0-1-1,-1 1 0,1-1 1,-1 1-1,0 0 0,1 0 1,-1 0-1,0 0 0,0 0 0,0 0 1,0 0-1,-1 0 0,1 0 1,0 1-1,-1-1 0,0 0 0,1 0 1,-1 0-1,0 1 0,0-1 1,0 0-1,-1 1 0,1-1 0,0 0 1,-1 0-1,0 0 0,1 0 1,-1 1-1,0-1 0,0 0 0,0 0 1,-1 1 0,0 25 77,3-27-73,0 0 1,0-1 0,-1 1 0,1 0 0,0-1 0,0 1 0,0-1-1,0 1 1,0-1 0,0 0 0,0 1 0,0-1 0,0 0 0,0 0-1,0 0 1,0 0 0,0 0 0,0 0 0,0 0 0,0 0 0,0 0 0,0 0-1,0 0 1,0-1 0,0 1 0,0 0 0,0-1 0,0 1 0,0-1-1,0 1 1,0-1 0,0 1 0,-1-1 0,1 0 0,0 1 0,0-1-1,-1 0 1,1 0 0,0 0 0,-1 1 0,1-1 0,-1 0 0,1 0-1,-1 0 1,1-1-5,4-5 14,1-1 0,-1 0 0,-1 0 0,1 0-1,-1 0 1,-1-1 0,0 0 0,0 0 0,-1 0-1,0 0 1,0 0 0,-1 0 0,0-1 0,-1 1-1,0 0 1,0-1 0,-1 1 0,0 0 0,-1 0-1,0-1 1,0 1 0,-1 0 0,0 1 0,-1-1 0,0 1-1,0-1 1,-1 1 0,0 0 0,0 1 0,-1-1-1,-4-3-13,8 9-24,6 2-50,46 7-1236,-16-5 1977</inkml:trace>
  <inkml:trace contextRef="#ctx0" brushRef="#br0" timeOffset="-2121.376">18917 2148 20388,'-2'-2'125,"1"-1"0,-1 1 0,0 0 0,-1 0 0,1 0-1,0 0 1,-1 0 0,1 1 0,-1-1 0,1 1 0,-1-1-1,0 1 1,1 0 0,-1 0 0,0 0 0,0 1 0,0-1-1,0 1 1,0-1 0,0 1 0,0 0 0,0 0 0,0 0-1,0 1 1,0-1 0,0 1 0,1 0 0,-1-1 0,0 1-1,0 0 1,0 1 0,1-1 0,-3 2-125,-79 65 439,70-43-426,1 0-1,1 1 1,2 0 0,0 1 0,2 0 0,1 0 0,1 1 0,1 0 0,2 0 0,0 0-1,2 1 1,2 18-13,-1-45 1,10 85 24,-10-85-22,0-1 0,1 1 0,-1 0 0,0 0 0,1-1 0,-1 1 1,1 0-1,0-1 0,-1 1 0,1-1 0,0 1 0,0-1 0,0 1 0,0-1 0,0 0 0,0 1 0,1-1 0,-1 0 0,0 0 0,1 0 0,-1 0 1,0 0-1,1 0 0,0 0 0,-1-1 0,1 1 0,-1 0 0,1-1 0,0 0 0,-1 1 0,1-1 0,0 0 0,0 0 0,-1 1 0,1-1 0,0-1 0,-1 1 1,1 0-1,0 0 0,0-1 0,-1 1 0,1-1 0,0 1 0,-1-1 0,1 0 0,1 0-3,6-7 97,0 0 0,0 0 1,-1 0-1,0-1 0,0 0 0,-1-1 0,0 0 0,-1 0 1,0 0-1,-1-1 0,0 0 0,0 0 0,-1 0 1,-1-1-1,1-2-97,0 3 36,-1 0 1,1 0-1,-2-1 1,1 0-1,-2 0 1,0 1-1,0-1 1,-1 0-1,0 0 1,-1 0-1,0 0 1,-1 0-1,-1 1 1,0-1-1,0 1 1,-1 0-1,-1 0 1,0 0-1,0 0 1,-1 1-1,0 0 1,-5-6-37,11 15-48,-1 0 0,1 1 1,-1-1-1,1 0 1,0 1-1,-1-1 1,1 1-1,-1-1 0,1 0 1,-1 1-1,0-1 1,1 1-1,-1 0 1,1-1-1,-1 1 1,0-1-1,1 1 0,-1 0 1,0-1-1,0 1 1,1 0-1,-1 0 1,0 0-1,0 0 0,1 0 1,-1-1-1,0 1 1,0 0-1,1 1 1,-1-1-1,0 0 0,0 0 1,0 0-1,1 0 1,-1 1-1,0-1 1,1 0-1,-1 1 1,0-1-1,1 0 0,-1 1 1,0-1-1,1 1 1,-1-1-1,1 1 1,-1-1-1,1 1 0,-1 0 1,1-1-1,-1 1 1,1 0-1,0-1 1,-1 1-1,1 0 0,0-1 1,-1 1-1,1 1 48,-5 17-2620</inkml:trace>
  <inkml:trace contextRef="#ctx0" brushRef="#br0" timeOffset="-1368.53">19046 2160 21405,'1'-2'85,"0"0"1,0 0 0,0 0 0,0 0 0,1 0 0,-1 1 0,1-1 0,-1 1-1,1-1 1,0 1 0,-1-1 0,1 1 0,0 0 0,0 0 0,0 0 0,0 0 0,0 0-1,0 0 1,0 1 0,0-1 0,0 1 0,1-1 0,-1 1 0,0 0 0,0 0-1,0 0 1,1 0 0,-1 0 0,0 0 0,0 1 0,0-1 0,1 1 0,-1-1-1,0 1 1,0 0 0,0 0 0,0 0 0,0 0 0,0 0 0,-1 1 0,1-1-1,0 0 1,0 1-86,4 4 9,0 1 0,0-1 0,-1 1 0,1 0 0,-2 0 0,1 1-1,-1 0 1,0 0 0,0 0 0,-1 0 0,0 0 0,-1 1 0,0-1-1,0 1 1,-1-1 0,0 1 0,0 0 0,-1 0 0,0 0 0,-1-1-1,0 1 1,0 0 0,-2 4-9,9 104 183,-5-116-176,0 1-1,0 0 1,1 0-1,-1-1 1,0 1-1,1-1 1,0 1-1,-1-1 0,1 0 1,0 0-1,0 0 1,0 1-1,-1-2 1,1 1-1,0 0 1,0 0-1,0-1 1,1 1-1,-1-1 1,0 1-1,0-1 1,0 0-1,0 0 1,0 0-1,0 0 1,1 0-1,-1-1 1,0 1-1,0-1 1,0 1-1,0-1 1,0 0-1,0 0 1,0 1-1,0-2 1,0 1-1,-1 0 1,1 0-1,0 0 1,-1-1-1,1 1 1,-1-1-1,1 1 1,-1-1-1,0 0 1,1 0-1,-1 1 1,0-1-1,0 0 1,0 0-1,-1 0 0,1-2-5,8-5 70,-1-1 1,0 0-1,-1 0 1,0-1-1,-1 0 1,0 0-1,-1 0 1,0-1 0,0 0-1,-2 0 1,1 0-1,-2 0 1,1-1-1,-2 1 1,0-1-1,0 1 1,-1-1-1,0 1 1,-2-1 0,1 0-1,-1 1 1,-1 0-1,0 0 1,-1 0-1,0 0 1,-1 0-72,-33-40 96,43 74-188,-2-19 89,0 0 1,0 0-1,0-1 0,0 1 1,0-1-1,0 1 1,1-1-1,-1 0 0,1-1 1,-1 1-1,1 0 1,0-1-1,0 0 0,0 0 1,0 0-1,0-1 1,0 1-1,0-1 0,0 0 1,0 0-1,0 0 1,0 0-1,0-1 0,0 0 1,0 0-1,-1 0 0,1 0 1,1-1 2,101-53-7,-98 50 11,0-1 0,0 0 1,-1 0-1,1-1 0,-2 0 0,1 0 0,-1-1 1,0 1-1,0-1 0,-1-1 0,0 1 1,3-9-5,-8 18-1,-1 0 0,1-1 0,0 1 0,-1 0 0,1-1 0,0 1 0,-1 0 1,1-1-1,-1 1 0,1 0 0,-1-1 0,1 1 0,-1-1 0,1 1 1,-1-1-1,0 1 0,1-1 0,-1 1 0,0-1 0,0 0 0,1 1 0,-1-1 1,0 0-1,0 0 0,1 1 0,-1-1 0,0 0 0,0 0 0,1 0 1,-1 0-1,0 0 0,0 0 0,0 0 0,1 0 0,-1 0 0,0-1 0,0 1 1,1 0-1,-1 0 0,0-1 0,0 1 0,1-1 0,-1 1 0,0 0 0,1-1 1,-1 1-1,0-1 0,1 0 0,-1 1 0,1-1 0,-1 1 0,1-1 1,-1 0-1,1 1 0,0-1 0,-1 0 0,1 0 0,0 1 0,0-1 0,-1 0 1,1 0-1,0 1 0,0-1 0,0 0 0,0 0 0,0 0 0,0 1 0,0-1 1,0 0 0,-10 17-12,1 1 1,0 0 0,1 0 0,1 1 0,0 0 0,2 0 0,0 0 0,1 1 0,0 10 11,3-24 4,0-4-3,0 1-1,0-1 1,1 0 0,-1 0 0,1 0 0,-1 1 0,1-1 0,0 0 0,-1 1 0,1-1 0,0 0-1,0 1 1,0-1 0,0 0 0,0 1 0,0-1 0,1 0 0,-1 1 0,0-1 0,1 0 0,-1 1-1,0-1 1,1 0 0,0 0 0,-1 0 0,1 1 0,0-1 0,0 0 0,-1 0 0,1 0 0,0 0-1,0 0 1,0 0 0,0-1 0,0 1 0,0 0 0,1 0-1,94-44 23,-83 35-23,0 1 0,1 0 0,0 1 0,0 1 0,0 0 1,1 1-1,-1 0 0,1 1 0,0 1 0,0 1 0,0 0 1,0 0-1,0 2 0,1 0 0,-1 0 0,6 3 0,-11 1 7,-9-4 1,-1-1 11,0 0 59,1-4 93,-1-12-58,0 0 0,-1-1 0,-1 1 0,-1 0 0,0 0 0,-1 0 0,0 0 0,-1 1 0,-1 0 0,-3-5-113,1-2 13,7 20-30,1 2-31,8 1-803,23 7-671,-2-4-460</inkml:trace>
  <inkml:trace contextRef="#ctx0" brushRef="#br0" timeOffset="-1055.374">20171 1770 21285,'-15'17'453,"1"1"1,1 0-1,0 1 1,2 0-1,0 1 1,1 0 0,1 1-1,1 0 1,-5 21-454,12-41 13,1-1-1,-1 1 1,1 0 0,-1-1 0,1 1-1,0 0 1,-1-1 0,1 1 0,0 0 0,0 0-1,0 0 1,-1-1 0,1 1 0,0 0 0,0 0-1,0-1 1,0 1 0,0 0 0,0 0-1,1 0 1,-1-1 0,0 1 0,0 0 0,1 0-1,-1-1 1,0 1 0,1 0 0,-1-1 0,0 1-1,1 0 1,-1-1 0,1 1 0,-1-1 0,1 1-1,0-1 1,-1 1 0,1-1 0,0 1-1,-1-1 1,1 1 0,0-1 0,-1 0 0,1 1-1,0-1 1,0 0 0,-1 0 0,1 0 0,0 1-1,0-1-12,38-21 175,-10-5-135,-2-2 0,0-1-1,-2-1 1,-1-1 0,2-7-40,-21 32 8,-1 0-1,0 0 1,0-1 0,0 1 0,-1-1-1,0 0 1,-1 0 0,1 0 0,-1 0-1,-1 0 1,1-1 0,-1 1 0,0 0-1,-1-1 1,0-6-8,0 14-3,0 0 0,-1 1 0,1-1 0,0 1 0,0-1 0,-1 1 0,1-1 0,0 0 0,-1 1 0,1-1 0,0 1 0,-1-1 0,1 0 0,-1 0 0,1 1 0,-1-1 0,1 0 0,0 0 1,-1 1-1,1-1 0,-1 0 0,1 0 0,-1 0 0,1 0 0,-1 0 0,1 0 0,-1 0 0,1 0 0,-1 0 0,1 0 0,-1 0 0,1 0 0,-1 0 0,1 0 0,-1 0 0,1 0 0,-1-1 0,1 1 0,-1 0 0,1 0 0,-1-1 0,1 1 0,0 0 0,-1-1 0,1 1 0,0 0 0,-1-1 0,1 1 3,-8 18-14,1 0 0,1 1 0,1 0 0,0 0 0,2 0 0,0 0 0,1 1 0,1 0 0,0-1 0,2 1 0,1-1 0,0 1 0,1-1 0,3 7 14,-5-22-49,0-1-1,0 0 0,0 0 1,0 0-1,1 0 1,0-1-1,-1 1 0,1 0 1,0-1-1,1 1 1,-1-1-1,0 0 0,1 1 1,-1-1-1,1 0 1,-1 0-1,1-1 0,0 1 1,0-1-1,0 1 1,0-1-1,0 0 0,0 0 1,0 0-1,0-1 1,1 1-1,-1-1 1,0 1-1,0-1 0,1 0 1,-1-1-1,0 1 1,1 0-1,-1-1 0,0 0 1,0 0-1,0 0 1,0 0-1,0 0 0,0 0 1,0-1-1,0 0 50,35-30-1392</inkml:trace>
  <inkml:trace contextRef="#ctx0" brushRef="#br0" timeOffset="-733.659">20567 1303 12667,'-4'22'1973,"-14"89"3905,-1 54-3977,29-55-1072,-10-107-805,1 0-1,0 0 0,0 1 1,0-1-1,1 0 0,-1 0 1,1 0-1,0-1 0,0 1 0,0 0 1,0-1-1,0 1 0,1-1 1,-1 0-1,1 1 0,-1-1 0,1 0 1,0-1-1,0 1 0,0 0 1,0-1-1,0 0 0,0 1 0,0-1 1,0-1-1,0 1 0,1 0 1,-1-1-1,0 0 0,1 1 0,-1-1-23,6-3 34,-1 1-1,0-1 0,0 0 0,1-1 0,-2 0 0,1 0 0,-1-1 0,1 0 0,-1 0 0,0-1 0,-1 0 0,0 0 1,0 0-1,0-1 0,-1 0 0,1 0 0,-2 0 0,1-1 0,-1 0 0,0 0 0,2-8-33,3-5 28,0 0-1,-2-1 0,-1 0 0,0 0 0,-2-1 1,0 0-1,-2 0 0,-1 0 0,0 0 1,-2 0-1,0 0 0,-2 1 0,0-1 1,-7-22-28,5 31 163,6 43 8,-1-16-165,1-10 2,-1 26 42,1-1 0,2 1-1,0-1 1,2 0 0,2 0-1,0 0 1,2 1-50,12 11 1135</inkml:trace>
  <inkml:trace contextRef="#ctx0" brushRef="#br0" timeOffset="-107091.927">14085 3199 15443,'-4'1'6706,"2"8"-5238,12-1-1440,1 0 1,0-1-1,0 0 1,0-1-1,1 0 0,0-1 1,0 0-1,0-1 1,1 0-1,-1-1 0,1 0 1,0-1-1,0-1 0,1 0-28,25 3 53,1-3-1,-1-1 0,0-1 0,0-3 0,0-1 0,0-2 0,-1-2-52,112-14 164,-107 22-142,0 1 0,0 3 0,0 2 0,0 1 0,-1 2 0,36 13-22,24 2 33,-79-17 135,-1-2-1,1 0 1,0-2 0,1 0-1,-1-2 1,0 0 0,4-2-168,-25 2 226,-5-2-639,-28-8-909</inkml:trace>
  <inkml:trace contextRef="#ctx0" brushRef="#br0" timeOffset="-75800.681">10916 5161 18548,'-10'22'4427,"12"21"-4707,-1-30 639,31 175 1043,-32-187-1385,0 0 0,0-1 0,-1 1 0,1 0 0,0 0 0,0-1 0,0 1 1,1 0-1,-1 0 0,0-1 0,0 1 0,0 0 0,0 0 0,1-1 0,-1 1 0,0 0 0,1-1 0,-1 1 1,0 0-1,1-1 0,-1 1 0,1-1 0,-1 1 0,1-1 0,0 1 0,-1-1 0,1 1 0,-1-1 0,1 1 0,0-1 1,-1 0-1,1 1 0,0-1 0,-1 0 0,1 0 0,0 1 0,0-1 0,-1 0 0,1 0 0,0 0 0,0 0 0,-1 0 1,1 0-1,0 0 0,0 0 0,-1 0 0,1-1 0,0 1 0,0 0-17,12-36 715,-12 17-579,0 0 0,-1 0-1,-1-1 1,-1 1-1,-1 0 1,-1 0 0,-3-10-136,52 111 18,-44-78-15,1 0-1,-1 0 1,1-1-1,0 1 0,0 0 1,0-1-1,0 0 0,1 0 1,-1 1-1,1-1 1,0-1-1,0 1 0,0 0 1,0-1-1,0 1 0,1-1 1,-1 0-1,1 0 1,-1-1-1,1 1 0,0-1 1,0 1-1,0-1 1,-1 0-1,1-1 0,0 1 1,0-1-1,0 1 0,1-1 1,-1-1-1,0 1 1,0 0-1,0-1 0,0 0 1,-1 0-1,1 0 0,3-2-2,4-6 34,-1 0 0,0-1 0,0-1 0,-1 0 0,0 0 0,-1-1 0,-1 0-1,1 0 1,-2-1 0,0 0 0,0 0 0,-2 0 0,1-1 0,-2 0 0,3-12-34,-4 18 35,-1-1 0,0 1 1,0-1-1,-1 1 1,0-1-1,0 0 1,-1 1-1,0-1 0,-1 1 1,0-1-1,0 1 1,-1 0-1,0 0 1,-2-5-36,4 13 4,0-1 1,1 1-1,-1 0 1,0 0 0,0 0-1,1-1 1,-1 1-1,0 0 1,1 0-1,-1 0 1,0 0-1,0 0 1,1 1 0,-1-1-1,0 0 1,0 0-1,1 0 1,-1 1-1,0-1 1,1 0 0,-1 0-1,0 1 1,1-1-1,-1 1 1,1-1-1,-1 1 1,1-1 0,-1 1-1,1-1 1,-1 1-1,1-1 1,-1 1-1,1 0 1,-1-1 0,1 1-1,0 0 1,0-1-1,-1 1 1,1 0-1,0-1 1,0 1 0,0 0-1,0 0 1,0-1-1,0 1 1,0 0-1,0 0 1,0-1 0,0 1-1,0 0 1,0-1-1,0 1 1,1 0-1,-1 0-4,0-1 0,-4 22-2,1 0-1,2 0 1,0 0-1,1 0 1,1 0-1,1 0 1,1 0-1,1-1 0,1 1 1,0-1-1,4 7 3,-8-26 2,-1 1 0,1 0 0,-1 0-1,1-1 1,0 1 0,0-1 0,0 1 0,0-1-1,1 1 1,-1-1 0,1 0 0,-1 1-1,1-1 1,0 0 0,0 0 0,0 0-1,0 0 1,0-1 0,0 1 0,0 0 0,1-1-1,-1 0 1,1 1 0,-1-1 0,1 0-1,-1 0 1,1-1 0,0 1 0,-1 0-1,1-1 1,0 0 0,-1 1 0,1-1 0,0 0-1,0-1 1,-1 1 0,1 0 0,0-1-1,0 0 1,-1 1 0,1-1 0,-1 0-1,1 0 1,-1 0 0,1-1 0,-1 1 0,1-1-1,-1 1 1,1-2-2,12-11 21,-1-1-1,-1 0 1,0-1-1,-1 0 1,-1-1 0,-1 0-1,5-9-20,-9 10 19,-12 22-3,-9 29-14,12-22-4,1 1-1,1 0 0,0 0 1,0 0-1,2 1 0,0-1 1,0 0-1,1 0 0,1-1 1,0 1-1,5 11 3,-6-23-13,0 1 0,0-1 0,0 0-1,1 0 1,-1-1 0,0 1 0,1 0 0,-1-1-1,1 0 1,0 1 0,-1-1 0,1 0 0,0 0 0,0 0-1,-1-1 1,1 1 0,0-1 0,0 0 0,0 0-1,0 1 1,0-2 0,0 1 0,0 0 0,0-1 0,0 1-1,-1-1 1,1 0 0,0 0 0,0 0 0,-1 0-1,1-1 1,-1 1 0,1-1 0,-1 1 0,2-2 13,29-16-1355</inkml:trace>
  <inkml:trace contextRef="#ctx0" brushRef="#br0" timeOffset="-71908.225">14506 5457 19916,'0'0'1977,"0"0"231,0 0-984,0 0-311,1 0-297,1 0-136,-1 0-144,49-4-64,-33-2-144,1 3-72,7-3-96,-1 1-272,8 5-1304,-2-2 127</inkml:trace>
  <inkml:trace contextRef="#ctx0" brushRef="#br0" timeOffset="-70776.908">15110 5341 22669,'-6'0'1699,"-3"5"-1606,1 0 0,0 0 1,0 1-1,0 0 0,1 0 0,0 1 0,0 0 1,1 0-1,0 1 0,0 0 0,1 0 1,-1 0-1,2 1 0,-1-1 0,2 1 0,-1 0 1,1 0-1,0 1 0,1-1 0,0 1 1,0 4-94,-2-4 42,1 0 1,0 0 0,1 0 0,0 0 0,1 0-1,0 1 1,1-1 0,0 0 0,0 1-1,1-1 1,0 0 0,1 0 0,3 10-43,-3-18 3,0 0 1,0-1 0,0 1-1,0-1 1,1 0-1,-1 1 1,0-1 0,1 0-1,-1 0 1,1-1-1,-1 1 1,1 0 0,-1-1-1,1 0 1,0 1-1,-1-1 1,1 0-1,-1 0 1,1-1 0,0 1-1,-1 0 1,1-1-1,-1 0 1,1 1 0,-1-1-1,1 0 1,-1 0-1,0-1 1,1 1 0,-1 0-1,0-1 1,0 1-1,0-1 1,0 0 0,0 0-1,0 0 1,-1 0-1,1 0 1,-1 0 0,1 0-1,-1 0 1,0-1-1,0 1-3,15-12 20,-2-1 0,0 0 0,0-1 0,-2-1 0,0 0 0,-1 0 0,0-1 0,-2 0 0,0-1 0,-1 0 0,-1-1 0,2-10-20,1-18 47,-9 45-79,-1 7-24,-7 84-118,4-69 174,1 0-1,1 0 1,0 0 0,1 1-1,2-1 1,0 0-1,0 0 1,2 0 0,-4-17 1,1-1-1,-1 1 1,0-1 0,1 0 0,-1 1 0,1-1 0,0 1 0,-1-1-1,1 0 1,0 0 0,0 1 0,0-1 0,0 0 0,0 0 0,0 0-1,0 0 1,0 0 0,0 0 0,1 0 0,-1-1 0,0 1-1,1 0 1,-1-1 0,0 1 0,1-1 0,-1 1 0,1-1 0,-1 0-1,1 1 1,-1-1 0,1 0 0,-1 0 0,1 0 0,-1 0 0,1-1-1,-1 1 1,1 0 0,-1 0 0,0-1 0,1 1 0,-1-1-1,1 1 1,-1-1 0,0 0 0,1 0 0,-1 1 0,0-1 0,0 0-1,0 0 1,0 0 0,0 0 0,0-1 0,0 1 0,0 0 0,0 0-2,114-128 97,-114 128-101,0 0-1,1 0 0,-1 0 1,0 0-1,1 0 0,-1 0 0,1 0 1,0 0-1,-1 0 0,1 1 1,0-1-1,-1 1 0,1-1 0,0 1 1,-1 0-1,1-1 0,0 1 1,0 0-1,0 0 0,-1 0 0,1 1 1,0-1-1,0 0 0,-1 1 1,1-1-1,0 1 0,-1-1 0,1 1 1,0 0-1,-1 0 0,1 0 1,-1 0-1,1 0 0,-1 0 0,0 0 1,1 0-1,-1 1 0,1 0 6,33 67-128,-25-45 151,-10-23-19,0 1 0,0 0 1,1 0-1,-1 0 0,1 0 1,-1 0-1,1 0 0,0 0 1,-1-1-1,1 1 0,0 0 0,0-1 1,1 1-1,-1 0 0,0-1 1,0 1-1,1-1 0,-1 0 1,1 1-1,-1-1 0,1 0 0,0 0 1,-1 0-1,1 0 0,0 0 1,0-1-1,-1 1 0,1 0 1,0-1-1,0 0 0,0 1 1,0-1-1,0 0 0,0 0 0,0 0 1,0 0-1,0 0 0,0 0 1,0-1-1,0 1 0,-1-1 1,1 1-1,0-1 0,0 0 1,0 1-1,-1-1 0,1 0 0,1-1-4,3-5 31,0 1-1,0-1 0,-1 0 0,0 0 0,-1 0 0,0-1 0,0 1 0,0-1 0,-1 0 0,0-1 0,-1 1 0,0 0 1,0-1-1,0 1 0,-1-1 0,-1 1 0,1-1 0,-2-1-30,1 10 5,1 1 0,-1 0 0,0 0 1,0 0-1,0-1 0,0 1 0,-1 0 0,1 0 0,0-1 1,0 1-1,0 0 0,-1 0 0,1-1 0,0 1 0,-1 0 1,1-1-1,0 1 0,-1 0 0,1-1 0,-1 1 0,1-1 1,-1 1-1,0-1 0,1 1 0,-1-1 0,1 1 0,-1-1 1,0 1-1,1-1 0,-1 0 0,0 1 0,0-1 0,1 0 1,-1 0-1,0 0 0,0 1 0,1-1 0,-1 0 0,0 0 1,0 0-1,1 0 0,-1 0 0,0-1 0,0 1 0,0 0 1,1 0-1,-1 0 0,0-1 0,1 1 0,-1 0 0,0-1 1,0 1-1,1 0 0,-1-1 0,1 1 0,-1-1 0,0 1 1,1-1-1,-1 0 0,1 1 0,-1-1 0,1 1 0,0-1-5,-1 2 1,0 1-1,0-1 0,0 1 1,0 0-1,1-1 0,-1 1 1,0 0-1,1-1 0,0 1 1,-1 0-1,1 0 0,0-1 1,0 1-1,0 0 0,0 0 1,0-1-1,1 1 0,-1 0 1,0 0-1,1-1 0,-1 1 1,1 0-1,0-1 0,-1 1 1,1-1-1,0 1 0,0-1 1,0 1-1,0-1 0,0 1 1,1-1-1,-1 0 0,0 0 1,1 0-1,-1 1 0,1-1 1,-1-1-1,1 1 0,-1 0 1,1 0-1,-1-1 0,1 1 1,0 0-1,1-1 0,5-2 5,0-1 0,-1-1 1,0 0-1,1 0 0,-1 0 0,0-1 0,-1 0 0,1 0 1,-1 0-1,0-1 0,2-4-5,29-22 22,-35 30-24,0 0 0,-1 0 1,1 1-1,0-1 1,0 0-1,0 1 0,0-1 1,0 1-1,0 0 0,0-1 1,1 1-1,-1 0 1,0 1-1,1-1 0,-1 0 1,0 1-1,1-1 1,-1 1-1,1 0 0,-1-1 1,1 1-1,-1 0 0,1 1 1,-1-1-1,1 0 1,-1 1-1,1 0 0,-1-1 1,1 1-1,-1 0 1,0 0-1,0 0 0,1 1 1,-1-1-1,0 0 1,0 1-1,0-1 0,-1 1 1,1 0-1,0 0 0,0 0 1,-1 0-1,1 0 1,-1 0-1,0 0 0,0 0 1,0 0-1,0 1 1,0-1-1,0 1 0,0-1 1,0 2 1,0 40-2,-2-38 4,0 0 1,1 0-1,0 0 0,0-1 1,1 1-1,-1 0 1,1 0-1,1-1 1,-1 1-1,1-1 1,0 1-1,0-1 0,0 0 1,1 1-1,2 3-2,-1-8 2,-1 0 0,1-1-1,-1 1 1,0-1-1,1 0 1,-1 0 0,1 0-1,-1-1 1,1 1-1,-1-1 1,1 0 0,-1 0-1,0 0 1,0 0 0,1 0-1,-1-1 1,0 0-1,0 1 1,0-1 0,-1 0-1,1-1 1,0 1 0,-1 0-1,1-1 1,-1 1-1,0-1 1,0 0 0,1-1-2,10-9 8,-1 0 0,0-1 0,-1 0 0,-1 0 0,0-1 0,-1-1 0,0 0 0,-2 0 0,1-1-8,-6 11 3,1-1 0,-1-1 0,0 1-1,0 0 1,-1 0 0,0-1 0,-1 1-1,1 0 1,-1-1 0,-1 1 0,1 0-1,-1-1 1,-1 1 0,1 0 0,-1 0-1,-1-1 1,1 2 0,-1-1 0,0 0-1,-1 0 1,1 1 0,-5-6-3,7 12-1,1-1 1,0 0-1,0 1 0,0-1 1,-1 1-1,1-1 1,0 0-1,0 1 0,-1-1 1,1 1-1,-1-1 0,1 1 1,0-1-1,-1 1 0,1-1 1,-1 1-1,1 0 0,-1-1 1,1 1-1,-1 0 1,0-1-1,1 1 0,-1 0 1,1 0-1,-1-1 0,0 1 1,1 0-1,-1 0 0,0 0 1,1 0-1,-1 0 1,1 0-1,-1 0 0,0 0 1,1 0-1,-1 0 0,0 0 1,1 0-1,-1 1 0,0-1 1,1 0-1,-1 0 0,1 1 1,-1-1-1,1 0 1,-1 1-1,1-1 0,-1 1 1,1-1-1,-1 0 0,1 1 1,-1-1-1,1 1 0,0-1 1,-1 1-1,1 0 0,0-1 1,-1 1-1,1-1 1,0 1-1,0 0 0,-1-1 1,1 1-1,0-1 0,0 1 1,-9 45-55,15 85 5,-5-126 52,0 1 0,0 0 0,1-1 0,0 1 0,0-1 0,0 0 0,0 1 0,1-1 0,0 0 0,0-1 0,1 1 1,0-1-1,-1 1 0,1-1 0,0 0 0,1 0 0,-1-1 0,1 1 0,0-1 0,0 0 0,4 2-2,-5-4 2,1 0 0,-1 0 0,0 0 0,0-1 0,1 1 0,-1-1 0,0 0 1,1-1-1,-1 1 0,0-1 0,0 1 0,0-1 0,1-1 0,-1 1 0,0-1 0,0 1 0,0-1 0,-1 0 0,1 0 0,0-1 0,-1 1 0,1-1 1,-1 0-1,0 0 0,0 0 0,1-1-2,67-93 58,-24-27-51,-46 121-69,-2 23-143,-14 101-550,10-77 1466</inkml:trace>
  <inkml:trace contextRef="#ctx0" brushRef="#br0" timeOffset="-75083.522">12094 5167 20788,'-1'12'873,"-2"7"31,4 5-352,1 17-264,5 7-8,-1 12-48,1 3 0,-1-6-80,-2-6-56,4-13-40,0-9-16,1-10 0,-3-7 32,-6-12-384,0 0-368,0 0 192</inkml:trace>
  <inkml:trace contextRef="#ctx0" brushRef="#br0" timeOffset="-74788.53">11884 5333 18740,'26'-67'5841,"55"-14"-4823,-79 80-944,8-8-20,2 1-1,-1 0 1,1 1-1,0 0 1,1 1-1,-1 1 1,1 0-1,0 0 1,14-2-54,-22 6 5,1 0 0,-1 0 0,0 0 0,1 1 1,-1-1-1,1 1 0,-1 1 0,1-1 0,-1 1 1,0 0-1,1 0 0,-1 0 0,0 1 0,0 0 0,0 0 1,0 0-1,0 1 0,0 0 0,-1 0 0,1 0 1,-1 0-1,0 0 0,0 1 0,0 0 0,0 0 1,1 2-6,-3-2 11,0-1 0,-1 1 0,1-1 0,-1 1 1,0-1-1,0 1 0,0 0 0,0 0 0,-1 0 1,0-1-1,1 1 0,-1 0 0,-1 0 0,1 0 1,0 0-1,-1-1 0,0 1 0,0 0 0,0 0 1,-1-1-1,1 1 0,-1-1 0,1 1 0,-1-1 1,0 0-1,-1 1-11,-66 76 571,-44-4-595,107-71-1197,5-4-377</inkml:trace>
  <inkml:trace contextRef="#ctx0" brushRef="#br0" timeOffset="-74323.166">12409 5138 21261,'0'0'1001,"0"0"103,0 4-279,-6 45-546,3-1 1,2 1 0,2 0 0,3 0-1,3 16-279,24 37 457,-30-99-449,0-1 1,1 1-1,0-1 1,-1 1-1,1-1 0,0 0 1,0 0-1,1 0 1,-1 0-1,0 0 1,1 0-1,-1 0 0,1-1 1,-1 0-1,1 1 1,0-1-1,-1 0 0,1 0 1,0 0-1,0-1 1,0 1-1,0-1 1,0 0-1,0 1 0,0-1 1,0 0-1,0-1 1,0 1-1,0-1 1,0 1-1,-1-1 0,1 0 1,0 0-1,1 0-8,3-3 59,-1-1 0,1 1-1,-1-1 1,0-1 0,-1 1-1,1-1 1,-1 0 0,0 0 0,-1 0-1,1 0 1,-1-1 0,0 0-1,-1 0 1,0 0 0,0-1-1,0 1 1,-1-1 0,0 1-1,-1-1 1,1 0 0,-2 1 0,1-1-1,-1 0 1,0-6-59,2-7 58,-1 18-14,3 13-17,1 44-18,17 49 37,-21-103-41,1 1 0,-1 0 0,1-1-1,-1 1 1,1-1 0,-1 1 0,1-1 0,0 0 0,-1 0 0,1 0 0,0 0 0,-1 0 0,1 0 0,0 0 0,-1 0 0,1-1 0,-1 1 0,1-1 0,0 1 0,-1-1 0,1 1 0,-1-1 0,1 0 0,-1 0 0,0 0 0,1 0 0,-1 0 0,0 0 0,0 0 0,0 0 0,1-1 0,-1 1-1,0 0 1,-1-1 0,1 1 0,0-1 0,0 1 0,-1-1 0,1 1 0,0-1 0,-1 1 0,0-1 0,1 1 0,-1-1 0,0 0 0,0 1 0,0-2-5,3-3 16,34-78-1171,-37 84-475</inkml:trace>
  <inkml:trace contextRef="#ctx0" brushRef="#br0" timeOffset="-74122.926">12749 5198 19636,'-16'2'1729,"-1"6"367,2 2-1080,5 3-456,1 0-216,8-4-304,4-2-24,0-5-296,-3-2-368,1 0-696</inkml:trace>
  <inkml:trace contextRef="#ctx0" brushRef="#br0" timeOffset="-73400.412">12852 5062 20348,'0'0'1525,"0"2"-165,8 90 45,-5-35-1283,3 0-1,2-1 1,3 1-1,13 37-121,-23-88 7,1 0-1,0 1 1,0-1 0,1 0-1,-1 0 1,1 0 0,1 0-1,-1-1 1,1 1 0,0-1-1,0 0 1,1 0 0,-1 0-1,1-1 1,0 1 0,0-1-1,2 0-6,-5-4-6,0-1 0,0 0 0,0 0-1,-1 0 1,1 0 0,0 0 0,-1 0-1,1 0 1,0-1 0,-1 1-1,1 0 1,-1-1 0,0 0 0,0 1-1,1-1 1,-1 0 0,0 1 0,0-1-1,-1 0 1,1 0 0,0 0 0,-1 0-1,1 0 1,-1 0 0,1 0 0,-1 0-1,0 0 1,0 0 0,0 0-1,0-1 8,1 0-39,8-57-1750,-1 0 1,-4 0-1,-2-53 1788,5-81 169,-18 371 3711,11-155-3750,0-1 1,2 0-1,0 0 0,2 0 0,0 0 1,1-1-1,1 1 0,1-1 0,1-1 0,0 1 1,9 12-131,-16-30-65,0 1-1,0-1 1,0 1 0,1-1 0,-1 0 0,1 1 0,-1-1-1,1 0 1,0 0 0,0 0 0,0 0 0,0-1 0,0 1 0,1 0-1,-1-1 1,0 0 0,1 1 0,-1-1 0,1 0 0,-1 0-1,1 0 1,0-1 0,-1 1 0,1-1 0,0 1 0,-1-1-1,1 0 1,3 0 65,7-10-2334</inkml:trace>
  <inkml:trace contextRef="#ctx0" brushRef="#br0" timeOffset="-73225.757">13310 5314 18092,'2'28'1544,"-2"4"433,7 3-1209,-1 2 56,-1-5-136,4-6-152,0-11-224,1-5-112,5-9-160,-2-2-8,-1-9-288,2-3-408,-5-5 3809</inkml:trace>
  <inkml:trace contextRef="#ctx0" brushRef="#br0" timeOffset="-72668.088">13504 5269 8298,'0'0'745,"0"0"358,11 4 9541,23 41-8346,19 277 642,-30-140-2629,-23-180-83,-6-16 509,1-16-622,2-1-1,1 0 0,2 1 0,1-1 1,4-28-115,-3 44 7,0-22-41,2-1-1,1 1 1,2 0-1,2 0 1,1 1-1,2 0 1,9-17 34,-20 50-16,0-1-1,1 1 1,0-1 0,0 1 0,0 0 0,0 0-1,0 0 1,0 0 0,1 1 0,0-1 0,-1 1-1,1-1 1,0 1 0,0 0 0,0 0-1,0 0 1,1 0 0,-1 1 0,1-1 0,-1 1-1,1 0 1,-1 0 0,1 0 0,-1 1-1,1-1 1,0 1 0,-1 0 0,1 0 0,0 0-1,-1 0 1,1 1 0,0 0 0,-1-1 0,1 1-1,-1 1 1,1-1 0,-1 0 0,1 1-1,-1 0 1,0-1 0,0 1 0,0 1 0,0-1-1,0 0 1,0 1 0,-1-1 0,1 1 0,-1 0-1,0 0 1,2 3 16,0 2 6,-1 1-1,0 0 1,0 0-1,-1 1 1,0-1-1,-1 0 1,0 1-1,-1-1 1,1 1 0,-2-1-1,0 1 1,0-1-1,0 1 1,-1-1-1,-1 0 1,1 0-1,-2 0 1,1 0-1,-1 0 1,0-1 0,-1 0-1,0 0 1,0 0-1,-1 0 1,-3 2-6,8-7-38,0 0 0,0 0 0,-1-1 0,1 1 0,-1-1 0,1 0 0,-1 1 0,0-1 0,0 0 0,0 0 0,0 0 0,0 0 1,-1 0-1,1 0 0,0-1 0,-1 1 0,1-1 0,-1 0 0,0 0 0,1 0 0,-1 0 0,0 0 0,0 0 0,0-1 0,0 0 0,1 1 0,-1-1 0,0 0 0,0 0 0,0 0 1,0-1-1,0 1 0,0-1 0,1 0 0,-1 0 0,0 1 0,0-2 0,1 1 0,-1 0 0,-1-2 38,-5-14-1631</inkml:trace>
  <inkml:trace contextRef="#ctx0" brushRef="#br0" timeOffset="-72340.094">14001 5189 21413,'-2'6'2523,"-51"188"232,53-194-2752,1-1 0,-1 1 1,1-1-1,-1 0 0,1 1 0,0 0 1,-1-1-1,1 1 0,0-1 0,-1 1 0,1 0 1,0-1-1,-1 1 0,1 0 0,0 0 0,0 0 1,-1 0-1,1-1 0,0 1 0,0 0 1,0 0-1,-1 0 0,1 1 0,0-1 0,0 0 1,-1 0-1,1 0 0,0 0 0,-1 1 0,1-1 1,0 0-1,0 1 0,-1-1 0,1 1 1,-1-1-1,1 1 0,0-1 0,-1 1 0,1-1 1,-1 1-1,1-1 0,-1 1 0,1 0 0,-1-1 1,0 1-1,1 0 0,-1-1 0,0 1 1,0 0-1,1-1 0,-1 1 0,0 0 0,0 0 1,0-1-1,0 1 0,0 0 0,0 0 0,0 0 1,0-1-1,0 1 0,0 0-3,3-4-1,0-1 0,0 1 0,0 0 0,0 0 0,1 0 1,0 0-1,-1 0 0,1 1 0,0 0 0,1-1 0,-1 2 0,0-1 0,0 0 0,1 1 0,-1 0 0,1 0 0,-1 0 0,1 1 0,-1-1 1,1 1-1,0 0 0,-1 0 0,1 1 0,-1-1 0,1 1 0,-1 0 0,1 1 0,-1-1 0,1 1 0,-1-1 0,0 1 0,0 1 1,0-1-1,0 1 0,0-1 0,0 1 1,-3 4 1,0-1 0,0 0 0,0 0 0,-1 1 0,0-1 0,0 0 0,-1 1 1,0-1-1,0 0 0,0 1 0,-1-1 0,0 0 0,0 0 0,0 0 0,-1 0 0,0-1 0,0 1 1,0-1-1,-1 0 0,0 0 0,0 0 0,0 0 0,-3 1-1,-37 38-185,23-30-583</inkml:trace>
  <inkml:trace contextRef="#ctx0" brushRef="#br0" timeOffset="-80986.735">6858 6275 10474,'15'-45'6317,"8"3"-3545,71-72-3163,-66 84 1267,-2 1-564,-15 14-163,0 0-1,1 2 1,1-1-1,0 2 1,0-1-1,1 2 1,1 0-1,0 1 1,1 0-1,0 1 1,0 1-1,1 0 1,0 2-1,0 0 1,2 0-150,-6 4 39,0 0-1,0 2 0,1-1 0,-1 1 0,0 1 0,1 1 0,-1 0 0,0 0 0,0 1 0,0 1 0,0 0 0,-1 1 0,0 0 0,0 1 0,0 1 1,0 0-1,-1 0 0,0 1 0,-1 0 0,0 1 0,0 0 0,-1 1 0,0 0 0,0 0-37,37 56 403,-39-54-377,-1 0 1,1-1-1,1 0 0,0-1 1,0 0-1,1 0 1,0 0-1,1-1 0,0-1 1,1 1-1,-1-2 0,2 0 1,-1 0-1,1-1 0,0 0 1,0-1-1,0 0 1,5 0-27,19-2 96,0-1 1,1-2 0,-1-2-1,0-1 1,0-2 0,0-1-1,-1-2 1,1-1 0,24-11-97,182-33 195,-234 53-270,1 0-1,-1-1 1,0 0 0,1 0-1,-1-1 1,0 0 0,0 0-1,0-1 1,0 0 0,-1 0-1,1-1 1,-1 0 0,0 0-1,0-1 1,0 0 0,1-1 75,-7 5 550</inkml:trace>
  <inkml:trace contextRef="#ctx0" brushRef="#br0" timeOffset="-80315.52">8487 6152 11386,'0'0'1353,"-1"2"7260,8 8-6941,-6-9-1652,0 0 1,1 0-1,-1 0 1,1 0-1,-1 0 1,1-1-1,-1 1 1,1-1-1,-1 1 1,1-1 0,-1 0-1,1 1 1,0-1-1,-1 0 1,1 0-1,0 0 1,-1 0-1,1-1 1,-1 1-1,1 0 1,0-1 0,-1 1-1,1-1 1,-1 1-1,1-1 1,-1 0-1,1 1 1,-1-1-1,0 0 1,1 0-1,-1 0 1,0 0 0,0 0-1,0-1 1,0 1-1,0 0 1,0 0-1,0-1 1,0 1-1,0-1 1,0 1-1,-1-1 1,1 1 0,-1-1-1,1 1 1,-1-1-1,0 0-20,51-76 710,-39 55-622,2 1 0,1 0 0,1 1 0,0 1 0,1 1 0,2 0 0,7-6-88,-22 23 1,0 0-1,0 0 1,0 1 0,0-1 0,0 1 0,0 0 0,0 0 0,1 0 0,-1 1-1,0-1 1,0 1 0,1 0 0,-1 0 0,0 1 0,1-1 0,-1 1 0,0 0-1,0 0 1,0 0 0,0 1 0,0 0 0,0-1 0,0 1 0,0 1-1,-1-1 1,1 0 0,-1 1 0,0 0 0,1 0 0,-1 0 0,-1 0 0,1 0-1,0 1 1,-1-1 0,2 4-1,0-3 4,-1-2 0,0 1 0,1-1-1,-1 0 1,1 0-1,-1 0 1,1 0 0,-1 0-1,1-1 1,0 0-1,0 0 1,0 0 0,0 0-1,0 0 1,0-1-1,0 0 1,0 0 0,0 0-1,0 0 1,0-1-1,0 1 1,0-1 0,0 0-1,0 0 1,0-1-1,-1 1 1,1-1 0,0 0-1,1-1-3,-1 2 3,-2 0-1,1 0 0,0 0 0,0 0-1,0 0 1,-1 1 0,1-1 0,0 1-1,0 0 1,0 0 0,0 0 0,0 0-1,0 0 1,0 1 0,0-1 0,-1 1-1,1 0 1,0 0 0,0 0-1,-1 0 1,1 0 0,0 1 0,-1-1-1,1 1 1,-1 0 0,0-1 0,0 1-1,1 0 1,-1 0 0,-1 1 0,1-1-1,0 0 1,0 1 0,0 1-2,29 51 329,28 29 529,-57-83-850,0 1 0,1-1 1,-1 0-1,0 0 0,1 0 1,0 0-1,-1-1 0,1 1 1,-1-1-1,1 1 0,0-1 1,-1 0-1,1 0 0,0 0 1,-1 0-1,1-1 0,-1 1 1,1-1-1,0 1 0,-1-1 1,1 0-1,-1 0 0,1 0 1,-1-1-1,0 1 0,0 0 1,1-1-1,-1 0 0,0 1-8,61-59 86,-52 48-68,-3 2-61,-6 7 1,0 0 0,0 1 1,0-1-1,0 0 1,1 1-1,-1-1 1,1 1-1,-1 0 0,1 0 1,0 0-1,0 0 1,0 1-1,0-1 1,0 1-1,0 0 0,1 0 1,-1 0-1,0 0 1,1 0-1,1 0 42,11 8-1179</inkml:trace>
  <inkml:trace contextRef="#ctx0" brushRef="#br0" timeOffset="-79557.693">8250 5362 19380,'-6'8'1080,"2"5"201,4 4-513,0 14-48,-1 6-96,1 9-200,0 7-24,0-1-128,4-1-112,0-10-96,1-9-24,3-14-16,0-8 8,1-10 24,-5-7-216,3-14-888,1-9-336</inkml:trace>
  <inkml:trace contextRef="#ctx0" brushRef="#br0" timeOffset="-79306.005">8412 5338 17708,'0'8'1752,"0"6"425,0 2-833,-1 10-256,-1 3-160,-1 5-456,1 1-135,0 1-201,-1-2-88,3-5-24,3-3-8,0-8 0,-2-5-16,-1-13-633,0 0-479</inkml:trace>
  <inkml:trace contextRef="#ctx0" brushRef="#br0" timeOffset="-79121.085">8018 5371 23133,'0'0'912,"0"0"144,0 0-255,28-14-249,0 6-72,5-3-104,2-1-80,9-3-184,-5 2-40,2-1-56,2 2 0,-5 3-128,-2 0-488</inkml:trace>
  <inkml:trace contextRef="#ctx0" brushRef="#br0" timeOffset="-77315.453">9344 5308 14459,'54'-104'7284,"-54"103"-7208,0 0-1,0 0 0,0-1 0,0 1 0,0 0 1,-1 0-1,1 0 0,0 0 0,-1-1 1,1 1-1,-1 0 0,1 0 0,-1 0 1,1 0-1,-1 0 0,0 0 0,1 0 1,-1 0-1,0 0 0,0 1 0,0-1 0,0 0 1,0 0-1,0 1 0,0-1 0,0 1 1,0-1-1,0 1 0,0-1 0,0 1 1,0-1-1,0 1 0,0 0 0,-1 0 1,1 0-1,0 0 0,0-1 0,0 2 0,-1-1 1,1 0-1,0 0 0,0 0 0,0 0 1,0 1-1,-1-1 0,1 1 0,0-1 1,0 1-1,0-1 0,0 1 0,0-1 0,0 1 1,0 0-1,0 0 0,1-1 0,-1 1 1,0 0-1,0 0-75,-9 11 24,1-1-1,0 1 1,1 1 0,1 0 0,0 0 0,0 0-1,1 1 1,1 0 0,0 0 0,1 0-1,1 1 1,0-1 0,1 1 0,0 0-1,1 2-23,1-15 5,-2 12 4,-2 6 28,0 0 0,2 0 0,0 0-1,1 0 1,2 1 0,0-1 0,1 0 0,0 0-1,5 12-36,42 33 126,-47-63-78,-2-2 36,-5-14 177,-15-21-31,13 24-212,1 1 1,0-1 0,0 0-1,1 0 1,1 0 0,0-1-1,1 1 1,0-1 0,0-6-19,3 15-6,1 1 1,0-1 0,0 1 0,0 0 0,0 0 0,0 0 0,1-1-1,-1 1 1,1 0 0,-1 1 0,1-1 0,0 0 0,0 0 0,0 1-1,0-1 1,0 1 0,0-1 0,0 1 0,0 0 0,0 0 0,1 0-1,-1 0 1,0 1 0,1-1 0,-1 0 0,1 1 0,-1 0 0,1 0 0,-1-1-1,1 1 1,-1 1 0,1-1 0,-1 0 0,1 1 0,-1-1 0,0 1-1,1 0 1,-1-1 0,1 1 0,1 2 5,27-2 8,12-9 5,-40 6-17,1 1 1,0 0 0,0-1 0,0 1-1,0 1 1,0-1 0,1 1 0,-1-1-1,0 1 1,0 0 0,0 1 0,0-1-1,0 1 1,0 0 0,0 0 0,0 0-1,0 0 1,0 1 0,0-1 0,0 1-1,-1 0 1,1 0 0,-1 1 0,1-1-1,-1 1 1,0-1 0,0 1 0,0 1 3,2 3-2,0 1 0,-1 0 0,0 0 1,-1 0-1,0 0 0,0 0 0,0 1 1,-1-1-1,-1 1 0,1-1 0,-2 1 1,1 0-1,-1 8 2,6 43 68,-6-60-54,0 0 1,1 0-1,-1-1 0,0 1 1,0 0-1,0-1 0,0 1 1,0 0-1,1 0 1,-1-1-1,0 1 0,0 0 1,1 0-1,-1-1 0,0 1 1,0 0-1,1 0 0,-1 0 1,0 0-1,0-1 1,1 1-1,-1 0 0,0 0 1,1 0-1,-1 0 0,0 0 1,1 0-1,-1 0 0,0 0 1,1 0-1,-1 0 1,0 0-1,1 0 0,-1 0 1,0 0-1,0 0 0,1 0 1,-1 0-1,0 0 1,1 0-1,-1 0 0,0 1 1,1-1-1,-1 0-14,-28-115 516,20 80-513,7 33-15,1 2-30,10 2-420,23 18-1817,-13-10 1610</inkml:trace>
  <inkml:trace contextRef="#ctx0" brushRef="#br0" timeOffset="-76878.907">9840 5470 20388,'-2'30'3178,"1"-25"-3102,0 1 0,0-1 0,0 0-1,1 1 1,0-1 0,0 0 0,0 1-1,1-1 1,0 0 0,0 0 0,0 1-1,1-1 1,0 0 0,0 0 0,1 1-76,0-5 22,0 0-1,0-1 1,0 0 0,0 0 0,1 0 0,-1 0 0,0 0 0,0 0 0,0-1 0,0 0 0,0 0 0,0 1 0,0-2-1,0 1 1,0 0 0,0-1 0,0 1 0,-1-1 0,1 0 0,-1 0 0,1 0 0,-1 0 0,0 0 0,1 0-1,-1-1 1,-1 1 0,1-1 0,0 0 0,0 1 0,-1-1 0,0 0 0,1-1-22,-1 2 21,13-15 120,44-44 203,-56 60-342,1 0 1,-1-1-1,0 1 1,1 0-1,-1 0 0,1 1 1,-1-1-1,1 0 1,0 1-1,-1 0 1,1-1-1,-1 1 0,1 0 1,0 0-1,-1 1 1,1-1-1,-1 0 1,1 1-1,-1 0 1,1 0-1,-1-1 0,1 1 1,-1 1-1,1-1 1,-1 0-1,0 1 1,0-1-1,0 1 0,0-1 1,1 2-3,66 77 127,-68-78-119,1 0 1,0-1 0,0 1 0,0-1-1,0 0 1,0 1 0,1-1 0,-1 0 0,0 0-1,0-1 1,1 1 0,-1 0 0,1-1-1,-1 0 1,0 1 0,1-1 0,-1 0-1,1 0 1,-1 0 0,1-1 0,-1 1 0,1 0-1,-1-1 1,0 0 0,1 1 0,-1-1-1,0 0 1,0 0 0,1-1 0,-1 1-1,0 0 1,0-1 0,0 1 0,-1-1 0,1 1-1,1-2-8,59-76 467,-50 61-431,-12 16-37,1 1 0,0-1-1,0 0 1,0 1 0,0-1 0,0 1-1,0-1 1,0 1 0,1-1-1,-1 1 1,0 0 0,1-1-1,-1 1 1,1 0 0,0 0-1,-1 0 1,1 1 0,0-1 0,-1 0-1,1 0 1,0 1 0,0-1-1,0 1 1,-1 0 0,1 0-1,0-1 1,0 1 0,0 0-1,0 0 1,0 1 0,0-1 0,-1 0-1,1 1 1,0-1 0,0 1-1,0 0 1,-1-1 0,1 1-1,0 0 1,-1 0 0,1 0-1,-1 0 1,1 0 0,-1 0 0,1 1-1,-1-1 1,0 1 0,0-1-1,1 1 1,-1-1 0,0 1-1,0-1 1,0 2 1,16 24 6,-16-23-2,0 0 0,0 0 1,1-1-1,-1 1 1,1 0-1,0-1 1,0 1-1,0-1 0,1 1 1,-1-1-1,1 0 1,0 0-1,0-1 1,0 1-1,0 0 0,0-1 1,0 0-1,1 0 1,-1 0-1,1 0 1,0 0-1,0-1 0,-1 1 1,1-1-1,0 0 1,0 0-1,0-1 1,0 1-1,0-1 0,0 0 1,0 0-1,0 0 1,1-1-1,2 0-4,64-38-481,-57 42-624</inkml:trace>
  <inkml:trace contextRef="#ctx0" brushRef="#br0" timeOffset="-63257.829">14325 2960 17020,'-15'-7'1554,"8"2"-1334,0 1-1,-1 1 0,0-1 1,1 1-1,-1 1 1,0 0-1,0 0 0,-1 0 1,1 1-1,0 0 1,0 0-1,-1 1 1,1 0-1,-2 1-219,7 1-1,-1 0-1,1 0 1,0 1 0,0-1-1,0 1 1,1-1 0,-1 1 0,1 0-1,-1 0 1,1 0 0,0 0-1,0 1 1,0-1 0,1 1 0,-1-1-1,1 1 1,0-1 0,0 1-1,0 0 1,0 0 0,1-1 0,0 1-1,-1 0 1,1 0 0,0 0-1,1-1 1,-1 1 0,1 0 0,0 0-1,0-1 1,0 1 0,1 1 1,26 42-1939,-19-35 101</inkml:trace>
  <inkml:trace contextRef="#ctx0" brushRef="#br0" timeOffset="-62841.201">13834 3364 18452,'0'0'700,"0"0"-134,0 0-256,2-1-116,7-2-116,1 0 0,0 1 0,-1 0 0,1 1 0,0 0 0,0 0 0,0 1 0,-1 1 0,1 0-1,3 0-76,6 0 218,225 24 1177,82-11-1303,271-24-93,-568 9 17,-3-2 20,1 1 1,-1 1 0,1 2 0,-1 1 0,1 0 0,-1 2 0,0 1 0,0 2 0,24 8-38,-34-6-29,0-2 1,1 0 0,-1-1 0,1-1 0,0-1 0,1 0 0,-1-1 0,1-1-1,-1 0 1,1-2 0,1 0 28,-17 0-43,-1 0 5,0 0 1,0 0 0,0 0-1,0 0 1,0 0 0,0 0-1,0 0 1,0 0 0,0-1-1,0 1 1,0 0-1,0 0 1,0-1 0,-1 1-1,1-1 1,0 1 0,0-1-1,0 0 1,0 1 0,-1-1-1,1 0 1,0 1 0,0-1-1,-1 0 1,1 0-1,-1 1 1,1-1 0,-1 0-1,1 0 1,-1 0 0,1 0-1,-1 0 1,0 0 0,1 0-1,-1 0 1,0 0 37,-5-22-862</inkml:trace>
  <inkml:trace contextRef="#ctx0" brushRef="#br0" timeOffset="-61592.891">14900 3523 22109,'-10'-7'186,"0"1"1,0 0-1,0 1 0,0 0 1,-1 0-1,0 1 1,0 1-1,-1 0 0,-4-1-186,13 4-49,-3 7-139,-2 9 163,-1-1 0,-1 1 0,0-2 0,-1 1 0,-1-1 0,0-1 0,-1 0 0,0-1 0,-1 0-1,0-1 1,-1-1 0,0 0 0,-1-1 0,-8 3 25,-33 5-34,-1-2 1,-1-3-1,-55 3 34,28-3-27,-290 26-141,-2-17 0,-1-16 0,-15-18 168,-265-12 33,-469-7-131,-139 69-332,156-10-1807,616-15 2946,0 14-4204,-612 10-8985,311-86 25619,427 19-11059,-1707-30-1444,1972 61-612,38-1-23,-1-3 6,0 3 1,0 3 0,-1 3-1,2 2 1,-1 4-1,1 3 1,1 2-1,-18 10-7,41-10-5,2 3-1,0 1 1,1 2-1,1 2 1,2 1-1,0 2 1,-3 5 5,13-8 50,0 1 1,2 1 0,1 1-1,1 1 1,1 1 0,2 1-1,-11 22-50,3 3 232,-32 64 80,-4-4 1,-22 23-313,54-94 112,-7 7-51,2 1 1,2 2-1,3 1 0,2 2 1,3 0-1,2 2 0,-9 39-61,23 52-1088,13-122 22</inkml:trace>
  <inkml:trace contextRef="#ctx0" brushRef="#br0" timeOffset="-61136.701">904 5062 16299,'0'0'1165,"0"0"-162,7 7 37,13 31-678,-1 1 0,-1 0 0,-3 2 0,10 37-362,-3-10-36,16 39 18,-5 3 1,-5 0-1,-4 8 18,-18-76 17,-3-9 23,2 0-1,1 0 1,2 0-1,0-1 1,3 0-1,0-1 1,2 0-1,16 27-39,-27-55-9,-1 0 1,0-1-1,1 1 0,0 0 0,0 0 0,0-1 0,0 1 1,0-1-1,0 0 0,1 1 0,-1-1 0,1 0 0,0-1 1,-1 1-1,1 0 0,0-1 0,0 1 0,0-1 1,0 0-1,0 0 0,0 0 0,0-1 0,1 1 0,-1-1 1,0 1-1,0-1 0,1 0 0,-1 0 0,0-1 0,0 1 1,1-1-1,-1 1 0,0-1 0,0 0 0,0 0 1,0-1-1,0 1 0,0-1 0,0 1 0,-1-1 0,1 0 1,0 0-1,-1 0 0,0 0 0,1 0 0,-1-1 0,1 0 9,109-143-636,-27 9 996</inkml:trace>
  <inkml:trace contextRef="#ctx0" brushRef="#br0" timeOffset="-41234.311">14060 6373 15987,'-4'-1'270,"-66"5"1081,68 40-1419,2-32 141,-1 0-1,0 0 1,-1-1 0,0 1 0,-1 0 0,0-1-1,-1 1 1,0-1 0,-3 3-73,-19 76 860,20-5-637,4 1 0,4 0 0,12 80-223,2 107 86,-17-251-71,2 0 0,0 1 0,1-1 1,1 0-1,1 0 0,1 0 1,0-1-1,2 1 0,1-1 0,1-1 1,0 0-1,2 0 0,8 12-15,-15-27 5,0 0 0,0 0 0,1 0 0,-1-1-1,1 0 1,0 0 0,0 0 0,1-1 0,-1 1-1,1-1 1,0-1 0,0 1 0,0-1 0,0 0 0,0 0-1,0-1 1,0 1 0,1-2 0,-1 1 0,0-1-1,1 0 1,-1 0 0,1 0 0,-1-1 0,0 0-1,1 0 1,-1-1 0,0 0 0,0 0 0,0 0 0,0-1-1,-1 0 1,1 0 0,-1 0 0,1-1 0,3-3-5,12-11 19,-1-1-1,-1-1 1,0 0 0,-2-2 0,0 0 0,-1-1 0,-2 0 0,0-1 0,-2-1 0,0 0-1,-2-1 1,2-7-19,7-37 196,-3-2 0,-3 0 0,3-70-196,-8 60 13,4 1 0,21-77-13,42-76 12,-70 225 24,0 0-1,-1-1 1,-1 1 0,0-1 0,0 0 0,-1 0-1,0 0 1,-1 0 0,0 0 0,0 0 0,-1 0-1,-1 0 1,1 0 0,-2 0 0,1 0-1,-1 0 1,-1 0 0,0 0 0,0 1 0,-1-1-1,0 1 1,-1 0 0,0 0 0,0 1 0,-1 0-1,0-1 1,-1 2 0,0-1 0,0 1 0,0 0-1,-5-3-35,-7 0 6,1 1 0,-1 0 0,-1 2 0,1 0 0,-1 1 0,0 1 0,-1 1 0,1 1 0,-1 1 0,0 1 0,0 0 0,1 2 0,-7 1-6,-21 5-680</inkml:trace>
  <inkml:trace contextRef="#ctx0" brushRef="#br0" timeOffset="-37101.004">18399 6141 5241,'-100'-45'2895,"82"37"-2773,0 2-1,-1 0 0,0 1 1,0 1-1,0 0 0,-1 2 1,1 0-1,-1 2 1,1 0-1,-7 1-121,-98-7 1811,115 5-1751,-63-11 498,-1 2 0,0 5 0,0 2 0,0 3 0,-18 5-558,-22 34 212,-304 151 140,249-115 80,132-64-437,1 2 1,0 2-1,0 1 0,2 2 0,-22 15 5,-208 119 972,248-145-924,0 1-1,1 1 0,0 0 0,0 1 1,1 1-1,0 0 0,1 1 0,0 0 1,1 0-1,0 2 0,1-1 1,1 1-1,0 1 0,1-1 0,0 2 1,-5 14-48,-5 61 29,4 1 0,3 0 1,5 5-30,3-73 1,1 0 1,1 0 0,1 0 0,1 0 0,1 0 0,1-1 0,2 1 0,0-1-1,1 0 1,2 0 0,0 0 0,1-1 0,1-1 0,1 0 0,7 9-2,0-4 11,1 0-1,1-2 1,2 0 0,0-2 0,1 0 0,1-2 0,1 0 0,1-2 0,0 0 0,2-2 0,14 5-11,26 3 44,2-4 0,0-2 0,1-4 0,12-1-44,25 5 48,65 4 5,1-7 0,1-8 1,103-12-54,-190 1 81,-1-4 0,1-4 0,-2-3 0,36-13-81,-85 16 56,0-2 0,-1-1 0,0-2 0,-2-1 0,0-2 0,-1-1 0,-1-2 0,-1-1 0,4-6-56,-7 8 57,-1 2-31,0-1 0,-1-2 0,-2 0 0,0-1 0,-2-2 1,0 0-1,-2-1 0,-1-2 0,6-12-26,-21 27 115,0 0-1,-1 0 1,-1 0 0,0 0 0,-1-1-1,0 1 1,-1 0 0,-1-1 0,0 1-1,-1 0 1,-1-1 0,0 1 0,-1 0-1,0 1 1,-1-1-115,-19-135 370,35-58-302,-42-138 20,31 331-30,0 0-1,-2 0 1,1 0-1,-2 0 1,0 0-1,-1 0 0,0 1 1,-1 0-1,0 0 1,-1 0-1,-1 0 1,0 1-1,-1 0 1,0 1-1,-1-1 1,0 2-1,0-1 1,-1 1-1,-1 0-57,-18-8 64,-1 0 0,0 2 0,-1 1 1,-1 1-1,0 2 0,-1 1 0,-12-1-64,3-1-279,2 1-317</inkml:trace>
  <inkml:trace contextRef="#ctx0" brushRef="#br0" timeOffset="-22406.783">16828 7504 20180,'-1'0'-845,"-1"-9"9081,10 0-8229,0 1 1,1 0-1,-1 0 0,2 0 0,-1 1 0,1 1 0,0 0 1,0 0-1,1 1 0,-1 0 0,1 0 0,1 2 0,-1-1 0,0 1 1,1 1-1,-1 0 0,1 1 0,0 0 0,10 1-7,-21 0-1,0 0-1,1 0 0,-1 0 1,0 0-1,1 0 0,-1 0 1,0 1-1,1-1 0,-1 0 1,0 1-1,0-1 0,1 1 1,-1 0-1,0-1 0,0 1 1,0 0-1,0-1 0,0 1 1,0 0-1,0 0 0,0 0 1,0 0-1,0 0 0,-1 0 1,1 1-1,0-1 0,-1 0 0,1 0 1,0 0-1,-1 1 0,0-1 1,1 0-1,-1 0 0,0 1 1,0-1-1,1 0 0,-1 1 1,0-1-1,0 0 0,-1 1 1,1-1-1,0 0 0,0 1 1,-1-1-1,1 0 0,0 1 1,-1-1 1,-28 61-24,-135 156 1164,159-210-2778,6-10 3081</inkml:trace>
  <inkml:trace contextRef="#ctx0" brushRef="#br0" timeOffset="-22063.811">17198 7421 19028,'-3'0'172,"0"0"0,0 1 1,0 0-1,0-1 0,0 1 0,1 0 0,-1 0 0,0 0 0,1 1 1,-1-1-1,1 1 0,-1 0 0,1-1 0,0 1 0,-1 0 1,1 0-1,0 0 0,0 1 0,1-1 0,-1 0 0,0 1 0,1-1 1,-1 1-1,1 0 0,0-1 0,0 1 0,0 0 0,0 0 1,1 0-1,-1 0 0,1 0 0,0 1-172,-4 98 976,3-100-967,0 1-1,1-1 0,-1 1 0,1-1 0,0 1 0,0-1 0,0 1 1,0-1-1,0 1 0,1 0 0,-1-1 0,1 1 0,-1-1 0,1 0 1,0 1-1,0-1 0,0 0 0,0 1 0,1-1 0,-1 0 0,0 0 1,1 0-1,0 0 0,-1 0 0,1 0 0,0-1 0,0 1 0,0-1 1,0 1-1,0-1 0,1 0 0,-1 1 0,0-1 0,1 0 0,-1-1 1,0 1-1,1 0 0,-1-1 0,1 1 0,-1-1 0,1 0 1,-1 0-1,1 0 0,-1 0 0,1 0 0,0 0 0,-1-1-8,4-4 81,1-1 0,-2 0 0,1 0 0,-1 0 0,1-1 1,-2 0-1,1 0 0,-1 0 0,0 0 0,-1-1 0,0 0 0,0 1 0,0-1 0,-1 0 0,0-1 0,-1 1 0,0 0 0,0 0 0,-1-1 0,0 1 0,0 0 1,-1-1-1,-1-4-81,2 11 5,0 0 0,-1 0 1,1-1-1,-1 1 0,0 0 0,0 0 1,0 0-1,0 0 0,0 0 1,0 0-1,0 0 0,-1 0 1,1 1-1,-1-1 0,1 0 0,-1 1 1,0-1-1,1 1 0,-1 0 1,0-1-1,0 1 0,0 0 1,0 0-1,0 0 0,-1 0 0,1 1 1,0-1-1,0 1 0,0-1 1,-1 1-1,1 0 0,0 0 1,0 0-1,-1 0 0,1 0 0,0 0 1,-1 1-1,1-1 0,0 1 1,0-1-1,0 1 0,-1 0-5,-6 6-760,7 2-641</inkml:trace>
  <inkml:trace contextRef="#ctx0" brushRef="#br0" timeOffset="-21047.431">17411 7444 15083,'0'0'3002,"0"0"-67,0 0-1275,5-12 1406,-3 8-3065,1 1 1,-1 0-1,1 0 1,0 0-1,0 1 1,0-1-1,0 1 1,1 0-1,-1-1 1,0 2-1,1-1 1,0 0-1,-1 1 1,1-1-1,0 1 1,0 0-1,0 0 1,0 1-1,0-1 1,0 1-1,0 0 1,0 0 0,0 0-1,0 0 1,0 1-1,0 0 1,0 0-1,2 0-1,-4 2-1,-1 0 0,0 0 0,1-1 1,-1 1-1,0 0 0,-1 0 0,1 0 0,0 0 0,-1 0 0,0 0 0,1 0 0,-1 0 0,0 0 1,-1 0-1,1 0 0,0 0 0,-1 1 0,0-2 0,0 1 0,0 0 0,0 0 0,0 0 0,-1 1 1,0 2 3,-99 222 1466,99-221-1238,-7 19-613,18-36-1767,0-7-113</inkml:trace>
  <inkml:trace contextRef="#ctx0" brushRef="#br0" timeOffset="-20551.767">17739 7411 16684,'-17'-14'6359,"-2"23"-4135,-9 30-1684,24-31-522,0-1 1,1 1-1,-1-1 1,2 1-1,-1 0 1,1 0-1,0 0 1,1 1-1,-1-1 1,2 0-1,-1 1 1,1-1-1,1 0 1,-1 1-1,2-1 1,-1 0-1,1 0 1,0 1-1,0-1 1,1-1-1,1 1 1,2 6-19,-4-12 4,0 0 1,-1 0 0,1 0-1,0 0 1,0-1 0,0 1-1,0-1 1,1 1 0,-1-1-1,0 0 1,1 0 0,-1 0 0,0 0-1,1 0 1,-1-1 0,1 1-1,0-1 1,-1 1 0,1-1-1,-1 0 1,1 0 0,0 0-1,-1-1 1,1 1 0,-1 0 0,1-1-1,-1 0 1,1 0 0,-1 1-1,1-2 1,-1 1 0,0 0-1,0 0 1,1-1-5,67-60 365,-10-27 415,-58 85-753,0 0 0,0 1 0,0-1 0,-1 0 0,1 0 0,-1 0 0,0 0 0,0 0 0,-1 0 0,1 0 0,-1-1 0,0 1 0,0 0 0,0 0 0,-1 0 0,0 0 0,1 0 0,-1-1 0,-1 1 0,1 1 0,0-1 0,-1 0 0,0 0 0,-1 0-27,2 2-6,0 0-1,0 1 1,0-1-1,-1 1 1,1-1-1,-1 1 1,1 0-1,-1 0 0,0-1 1,1 1-1,-1 0 1,0 0-1,0 1 1,0-1-1,0 0 1,0 1-1,0-1 1,0 1-1,0-1 1,0 1-1,0 0 1,0 0-1,0 0 1,0 0 6,-11 4-524</inkml:trace>
  <inkml:trace contextRef="#ctx0" brushRef="#br0" timeOffset="-5872.257">18256 7298 16444,'-14'44'5952,"14"-43"-5903,1 1 0,0-1 0,0 1 0,-1-1 0,1 0 1,0 0-1,0 0 0,0 1 0,0-1 0,1 0 0,-1 0 1,0-1-1,0 1 0,1 0 0,-1 0 0,0 0 0,1-1 0,-1 1 1,0-1-1,1 1 0,-1-1 0,1 0 0,-1 1 0,1-1 1,0 0-1,-1 0 0,1 0 0,-1 0 0,1 0 0,0-1-49,15 0 126,0-2-1,0 0 1,-1-1-1,1-1 1,-1-1-1,0 0 1,0-1-1,-1 0 1,0-1-1,11-9-125,-12 8 57,0 1 0,1 0-1,0 0 1,0 2 0,1 0 0,0 0 0,0 2 0,0 0-1,0 1 1,1 0 0,-1 1 0,2 1-57,2 6 56,-19-4-27,-1-1-2,-13 10-413,-19 2 190,-54 13-40,-147 78 418,205-97-154,26-6-19,4-5-38,3 2 21,0-1 1,0 1-1,0 0 0,1 0 1,-1 1-1,0-1 0,1 1 1,0 0-1,0 1 1,-1-1-1,1 1 0,0 0 1,0 1-1,6-1 8,14-3-20,207-43-51,-233 47 77,0-1-1,0 1 0,0 0 0,0 0 0,0 0 0,0-1 1,0 1-1,0 0 0,0 0 0,0 0 0,0-1 0,0 1 1,0 0-1,0 0 0,0 0 0,0-1 0,0 1 1,0 0-1,0 0 0,0 0 0,0-1 0,0 1 0,0 0 1,0 0-1,0 0 0,0 0-5,-24 3 41,-236 32 669,206-9-719,53-26-67,1 0-446,0 0-477</inkml:trace>
  <inkml:trace contextRef="#ctx0" brushRef="#br0" timeOffset="-3706.638">18155 5913 14315,'-11'-12'455,"0"1"0,-1 1 0,0 0 0,0 0 0,-1 1 0,-1 1 0,1 0 0,-1 1 0,-1 1-1,1 0 1,-1 1 0,0 0 0,-1 1 0,1 1 0,-7 0-455,-62-3 626,0 5 0,0 3 1,0 4-1,-80 15-626,124-16 8,0 1 1,0 2 0,1 1-1,0 3 1,0 1-1,1 1 1,1 3 0,1 0-1,0 3 1,2 1 0,0 1-1,1 2 1,-29 28-9,10 5 0,3 1 1,2 3 0,3 2 0,2 2-1,4 1 1,2 3 0,3 0 0,4 2-1,2 1 1,4 2 0,-13 70-1,25-101-4,3 0 1,1 1-1,2 0 0,2 1 1,1-1-1,3 0 1,2 1-1,1-1 0,3 0 1,3 8 3,6 0 1,3-1 0,2-1 0,1-1 0,3-1 0,2-1 0,2-1 0,2-1 0,2-2 0,2-2 0,2-1 0,1-1 0,6 2-1,-15-17-107,0-1 0,1-1 1,1-1-1,2-2 1,-1-1-1,2-2 0,0-1 1,1-2-1,1-1 0,0-2 1,0-1-1,1-2 1,0-2-1,0-1 0,0-2 1,1-1-1,-1-2 0,0-2 1,0-1-1,0-2 1,19-7 106,1-3-27,-1-2 1,-1-3 0,-1-2-1,-1-2 1,-1-3 0,-1-2-1,25-22 27,29-26 533,-4-5-1,78-84-532,-152 142 205,0 0 1,-1-2-1,-2-1 1,0 0-1,-2-2 1,-2-1-1,0 0 1,-3-2-1,0 0 1,-2-1-1,-2 0 1,-1-1-1,5-25-205,-15-5 104,-2 0 0,-4 1 1,-2-1-1,-3 1 0,-3 1 0,-3 0 1,-2 0-1,-3 2 0,-25-51-104,44 108 1,-22-65 32,-3 2 1,-3 0-1,-3 2 0,-9-10-33,-30-4-324,28 53-399</inkml:trace>
  <inkml:trace contextRef="#ctx0" brushRef="#br0" timeOffset="-3178.9">18055 5555 20572,'-42'21'1991,"40"-20"-1841,1-5 42,16-61 617,351-771 916,34-57-1643,-366 799-920,-35 85 3129</inkml:trace>
  <inkml:trace contextRef="#ctx0" brushRef="#br0" timeOffset="-2853.62">18024 4831 20252,'-20'117'827,"6"0"-1,5 1 1,5 32-827,0-27 52,-3 127 450,7-248-480,-1 1 0,1 0-1,0-1 1,0 1-1,0 0 1,1-1 0,-1 1-1,1 0 1,-1-1 0,1 1-1,0 0 1,0-1 0,0 1-1,0-1 1,0 0-1,1 1 1,-1-1 0,1 0-1,-1 0 1,1 0 0,0 0-1,0 0 1,0 0-1,0 0 1,0-1 0,1 1-1,-1-1 1,0 1 0,1-1-1,-1 0 1,1 0-1,-1 0 1,1 0 0,-1-1-1,1 1 1,0-1 0,-1 0-1,1 1 1,0-1 0,-1 0-1,2 0-21,12-6 53,1 0-1,-1 0 1,0-2-1,-1 0 1,0 0-1,0-2 1,-1 0-1,0 0 1,0-2-1,-2 1 1,12-14-53,0 3 58,232-209 510,-177 152 1133</inkml:trace>
  <inkml:trace contextRef="#ctx0" brushRef="#br0" timeOffset="4128.983">20215 2875 20900,'0'0'753,"0"0"383,3 25-968,0 3-56,7 11 40,6 5-56,-3 2-40,2 1 0,-3-3-24,-5-3 8,3-12 32,-8-8 8,-1-13-528,-1-8-392</inkml:trace>
  <inkml:trace contextRef="#ctx0" brushRef="#br0" timeOffset="4376.064">20123 2755 19236,'0'0'1905,"0"0"183,0 0-944,0 0-536,0 0-224,0 0-296,0 0-16,31-10-720,2-4-560</inkml:trace>
  <inkml:trace contextRef="#ctx0" brushRef="#br0" timeOffset="4611.402">20635 2694 18380,'-74'115'6636,"27"-47"-5126,47-68-1509,-1 0 1,1 1 0,0-1-1,-1 0 1,1 1 0,-1-1-1,1 0 1,0 1 0,-1-1-1,1 1 1,0-1 0,0 0-1,-1 1 1,1-1 0,0 1-1,0-1 1,0 1 0,-1-1 0,1 1-1,0-1 1,0 1 0,0-1-1,0 1 1,0-1 0,0 1-1,0 0 1,0-1 0,0 1-1,0-1 1,0 1 0,1-1-1,-1 1 1,0-1 0,0 1-1,0-1 1,1 0 0,-1 1-1,0-1 1,1 1 0,-1-1-1,0 1 1,1-1 0,-1 0-1,0 1 1,1-1 0,-1 0 0,1 1-1,-1-1 1,1 0 0,-1 0-1,1 1 1,-1-1 0,1 0-1,-1 0 1,1 0 0,-1 0-1,1 0 1,-1 0 0,1 0-1,-1 0 1,1 0 0,0 0-2,40-5-81,-31 3 92,89 5-123,-97-2 105,1-1 0,-1 1 0,1-1 0,-1 1 0,1 0 0,-1 0 0,0 0 0,1 0 0,-1 0 0,0 0 0,0 1 0,0-1 0,0 1 0,0 0-1,0-1 1,-1 1 0,1 0 0,0 0 0,-1 0 0,1 0 0,-1 1 0,0-1 0,0 0 0,0 0 0,0 1 0,0-1 0,0 1 0,-1-1 0,1 1 0,-1-1 0,0 1 0,0-1 0,0 1 0,0-1 0,0 1 0,0-1 0,-1 1 7,-2 5 15,-1 0-1,0-1 0,0 1 0,-1-1 1,0-1-1,0 1 0,0 0 0,-1-1 1,0 0-1,0-1 0,-1 1 0,0-1 1,0 0-1,0-1 0,0 0 0,-8 3-14,-61 19 272,69-33-966,6-7-423</inkml:trace>
  <inkml:trace contextRef="#ctx0" brushRef="#br0" timeOffset="5141.476">21103 2533 21429,'0'0'885,"1"5"97,7 51 32,-7-42-933,0 1 1,1-1-1,0 0 0,1 0 1,1 0-1,0-1 0,1 1 0,1-1 1,0 0-1,0-1 0,1 1 0,7 7-81,-12-18 12,-1 0 0,1-1-1,0 1 1,0-1 0,0 0-1,0 1 1,0-1 0,0 0-1,0 0 1,1 0-1,-1-1 1,0 1 0,1-1-1,-1 1 1,0-1 0,1 0-1,-1 1 1,0-1 0,1 0-1,-1-1 1,1 1-1,-1 0 1,0-1 0,1 1-1,-1-1 1,0 0 0,0 0-1,1 0 1,-1 0 0,0 0-1,0 0 1,0-1-1,0 1 1,0 0 0,-1-1-1,1 0 1,0 1 0,0-2-12,60-76 290,-41 42-224,-1 0 1,-3-2 0,0 0-1,8-36-66,-19 78 19,-23 163 108,16-113-361,5-43 10,7-16 1418</inkml:trace>
  <inkml:trace contextRef="#ctx0" brushRef="#br0" timeOffset="5890.851">21662 2395 18620,'-5'8'325,"-5"6"165,0 1 0,1 1 1,1 0-1,1 0 0,0 1 1,1-1-1,0 1 1,-2 18-491,8-34 17,-1 0 0,1 0 0,-1-1 0,1 1 1,0 0-1,0 0 0,-1 0 0,1 0 0,0 0 0,0 0 1,0 0-1,0-1 0,0 1 0,0 0 0,0 0 1,0 0-1,0 0 0,1 0 0,-1 0 0,0 0 1,0 0-1,1-1 0,-1 1 0,1 0 0,-1 0 1,1 0-1,-1-1 0,1 1 0,-1 0 0,1-1 1,0 1-1,-1 0 0,1-1 0,0 1 0,0-1 1,-1 1-1,1-1 0,0 1 0,0-1 0,0 0 1,0 1-1,0-1 0,-1 0 0,1 0 0,0 0 1,0 0-1,0 1 0,0-1 0,0 0 0,0-1 0,0 1 1,0 0-18,43-29 230,-35 16-204,0 0 1,-1 0 0,0-1-1,-1 0 1,-1 0 0,0-1 0,-1 1-1,0-1 1,-2-1 0,1 1-1,-2 0 1,0-1 0,-1-7-27,6 28 4,-4-2-4,0 0 0,1-1 0,-1 1 0,1-1 0,-1 1 0,1-1 0,0 0 0,0 0 0,0-1 0,0 1 0,0-1 0,0 0 0,0 0 1,1-1-1,-1 1 0,0-1 0,1 0 0,-1 0 0,3 0 0,-5 0-1,0-1 0,0 1 0,1 0 0,-1 0 0,0 1 0,0-1 0,0 0 0,0 1 0,0-1 0,0 1 0,0 0 0,0-1 0,0 1 0,0 0-1,0 0 1,0 1 0,-1-1 0,1 0 0,0 0 0,-1 1 0,1-1 0,-1 1 0,1 0 0,-1-1 0,0 1 0,0 0 0,0 0 0,0 0 0,0 0 0,0 0 0,0 0 0,-1 0 0,1 0 0,-1 0 0,1 0 0,-1 0 0,0 0 0,0 0 0,0 2 1,14 54 69,27-81-106,-22 4 49,0-1 0,-1-1 0,-1-1 1,-2 0-1,0-1 0,-1-1 0,1-3-12,-14 24 2,-1 3-32,-1 19-60,-7 19 75,6-31 36,0 1-1,0 0 1,1 0-1,0 0 0,0 0 1,0 0-1,1 0 1,1 0-1,-1 0 0,1 0 1,1 0-1,1 8-20,0-14 29,-1 0 0,1 0 0,0 0 0,0 0 0,-1 0-1,1-1 1,0 1 0,0-1 0,1 0 0,-1 0 0,0 0 0,0 0-1,1 0 1,-1-1 0,0 0 0,1 0 0,-1 0 0,0 0 0,1 0-1,-1 0 1,0-1 0,0 0 0,1 1 0,-1-1 0,0-1 0,0 1-1,0 0 1,0-1 0,0 1 0,0-1 0,0 0 0,-1 0 0,1 0-1,-1 0 1,1-1 0,-1 1 0,0-1 0,0 1 0,1-2-29,4-1 94,-1 0-1,1-1 1,-1 0 0,0 0 0,-1 0 0,1-1 0,-1 0-1,-1 0 1,1 0 0,-1 0 0,0-1 0,-1 0-1,0 0 1,0 0 0,0 0 0,-1 0 0,-1-1-1,1 1 1,-1 0 0,-1-1 0,0 1 0,0-1 0,0 1-1,-1-1 1,0 1 0,-2-2-94,3 8 7,-1 0 0,0 0 0,0 0 0,0 0 0,0 1 1,-1-1-1,1 0 0,0 1 0,-1-1 0,1 1 0,-1 0 0,0-1 0,1 1 0,-1 0 0,0 0 1,0 0-1,0 0 0,1 0 0,-1 1 0,0-1 0,0 1 0,0-1 0,0 1 0,-1-1 0,1 1 0,0 0 1,0 0-1,0 0 0,0 0 0,0 1 0,0-1 0,0 1 0,0-1 0,0 1 0,0-1 0,0 1 0,0 0 1,0 0-1,1 0 0,-1 0 0,0 0 0,1 1 0,-1-1 0,0 0 0,1 1 0,0-1 0,-1 1-7,7-1 36,34-8-1913,-15 0-2564</inkml:trace>
  <inkml:trace contextRef="#ctx0" brushRef="#br0" timeOffset="6406.167">22806 1745 22525,'-2'-2'2716,"-11"34"-1965,3 24-668,1-1-1,3 1 1,3 1-1,2-1 1,2 0-1,5 22-82,-7-70 9,1-1 1,1 1-1,-1 0 1,1 0-1,1-1 1,-1 1-1,1 0 1,1-1-1,-1 0 1,1 1-1,0-1 1,1 0-1,0 0 0,0-1 1,1 1-1,-1-1 1,1 0-1,1 0 1,-1-1-1,1 1 1,2 1-10,-4-7-37,0 0 0,0 0 0,0-1 0,0 1 0,0-1 0,0 0 0,0 0 0,0 0 0,0 0 0,-1-1 0,1 0 0,0 1 0,-1-1 0,1-1 0,-1 1 0,0 0 0,0-1 0,0 0 0,0 0 0,0 1 0,-1-2 0,1 1 0,-1 0-1,0 0 1,0-1 0,0 1 0,0-1 0,-1 0 0,2-3 37,-3 7-5,26-46-1381</inkml:trace>
  <inkml:trace contextRef="#ctx0" brushRef="#br0" timeOffset="6981.98">23157 1931 21525,'-17'9'333,"2"0"0,-1 2 1,2 0-1,-1 0 1,2 2-1,-1 0 0,2 0 1,0 1-1,0 0 1,1 1-1,1 1 0,0 2-333,8-16 8,1 0-1,0 0 0,0 0 1,-1 0-1,2 0 0,-1 0 1,0 0-1,0 1 0,1-1 1,-1 0-1,1 0 0,0 1 1,-1-1-1,1 0 0,0 1 1,1-1-1,-1 0 0,0 1 1,1-1-1,-1 0 0,1 1 0,0-1 1,-1 0-1,1 0 0,0 0 1,1 0-1,-1 0 0,0 0 1,0 0-1,1 0 0,-1 0 1,1 0-1,0-1 0,0 1 1,-1-1-1,1 1 0,0-1 1,0 0-1,0 0 0,0 0 1,1 0-1,-1 0 0,0 0 1,0 0-1,1-1-7,8-1 15,-1-2 0,-1 1 1,1-2-1,0 1 0,-1-1 1,1 0-1,-1-1 0,0 0 0,-1-1 1,1 0-1,-1 0 0,0-1 0,-1 0 1,1 0-1,-2-1 0,1 1 1,-1-2-1,0 1 0,0-1 0,-1 0 1,-1 0-1,1-1-15,1 2 16,-1 0 0,0-1-1,-1 0 1,0 0 0,0 0 0,-1 0 0,0-1-1,-1 0 1,0 1 0,0-1 0,-1 0 0,0 0-1,-1 0 1,0 0-16,0 9 1,0 1 0,0-1-1,0 1 1,0-1 0,0 1 0,0-1-1,0 1 1,0-1 0,0 1-1,0-1 1,0 1 0,0-1-1,0 1 1,0-1 0,0 1 0,0-1-1,-1 1 1,1-1 0,0 1-1,0-1 1,-1 1 0,1 0-1,0-1 1,-1 1 0,1-1 0,0 1-1,-1 0 1,1-1 0,0 1-1,-1 0 1,1-1 0,-1 1 0,1 0-1,-1 0 1,1 0 0,-1-1-1,1 1 1,-1 0 0,1 0-1,-1 0 1,1 0 0,-1 0 0,1 0-1,-1 0 1,1 0 0,-1 0-1,1 0 1,-1 0 0,1 0-1,-1 0 1,1 0 0,-1 1 0,1-1-1,0 0 1,-1 0 0,1 1-1,-1-1 1,1 0 0,-1 0 0,1 1-1,-1-1 0,-18 29-49,10-4 46,1 0 0,1 0 1,1 1-1,1-1 0,1 1 1,0 24 2,4-51 7,1 0 0,0 1 0,-1-1 0,1 1 0,0-1-1,0 1 1,-1-1 0,1 1 0,0-1 0,0 1 0,0-1 0,-1 1 0,1 0 0,0 0 0,0-1 0,0 1 0,0 0 0,0 0 0,0 0 0,0 0 0,0 0 0,-1 0 0,1 0 0,0 0 0,0 1 0,0-1 0,0 0 0,0 0 0,0 1 0,-1-1 0,1 1 0,0-1 0,0 1 0,0-1 0,-1 1 0,1-1 0,0 1 0,-1 0 0,1-1 0,-1 1 0,1 0 0,0-1 0,-1 1 0,1 0 0,-1 0 0,0 0 0,1-1 0,-1 1-1,0 0 1,0 0 0,1 0 0,-1 0 0,0 0 0,0 0 0,0 0 0,0 0 0,0-1 0,0 1 0,0 0 0,0 0 0,-1 0 0,1 0 0,0 0 0,0 0 0,-1 0-7,94-126 328,-83 106-312,2 0 0,0 1 0,2 0 0,-1 1 0,2 1 0,11-10-16,-25 25-2,0 0 0,0 1 0,0-1 0,-1 0 0,1 0 1,1 0-1,-1 1 0,0-1 0,0 1 0,0-1 0,0 1 0,0-1 0,0 1 0,1 0 0,-1-1 0,0 1 0,0 0 0,1 0 0,-1 0 0,0 0 0,0 0 1,1 0-1,-1 0 0,0 0 0,0 1 0,1-1 0,-1 1 0,0-1 0,0 0 0,0 1 0,0 0 0,0-1 0,0 1 0,0 0 0,0-1 0,0 1 0,0 0 1,0 0-1,0 0 0,0 0 0,-1 0 0,1 0 0,0 0 0,-1 0 0,1 0 0,-1 0 0,1 0 0,0 1 2,19 63-94,-19-57 97,20 83 98,-21-89-53,2-5 19,5-15-14,-1 0-1,-1-1 1,0 1-1,-1-1 1,-1 0 0,-1 0-1,-1-18-52,-22-29 87,20 64-95,1 2-20,0 0-1,39 10-1444,-9-8 78</inkml:trace>
  <inkml:trace contextRef="#ctx0" brushRef="#br0" timeOffset="7628.776">23881 1628 16900,'-41'74'4532,"29"-52"-3999,2 0-1,1 1 1,0 0 0,2 1 0,1 0 0,-3 23-533,26 52 468,-1-42-425,-13-40-39,0 0-1,-1-1 1,0 2-1,-2-1 1,0 0-1,-1 0 1,0 0-1,-2 0 1,0 0-1,0-1 1,-2 1-1,0-1 1,-1 0-1,-2 3-3,8-20 5,-1 1 0,1-1-1,0 0 1,-1 1-1,1-1 1,0 0 0,-1 1-1,1-1 1,-1 1-1,1-1 1,-1 1 0,1-1-1,-1 1 1,1-1-1,-1 1 1,0-1 0,1 1-1,-1-1 1,0 1-1,1 0 1,-1 0 0,0-1-1,1 1 1,-1 0-1,0 0 1,0 0 0,1 0-1,-1 0 1,0 0-1,0 0 1,1 0 0,-1 0-1,0 0 1,0 0-1,1 0 1,-1 0 0,0 1-1,1-1 1,-1 0 0,0 1-1,1-1 1,-1 0-1,0 1 1,1-1 0,-1 1-1,1-1 1,-1 1-1,1-1 1,-1 1 0,1-1-1,-1 1 1,1 0-1,-1-1 1,1 1 0,0 0-1,-1-1 1,1 1-1,0 0 1,0-1 0,-1 1-1,1 0 1,0 0-5,0-26 47,1 0 1,1 0 0,1 1-1,2-1 1,0 1 0,1 0 0,2 0-1,3-6-47,10-24 2,3 1-1,2 1 1,27-39-2,25-50 22,-40 54-29,-37 83-42,-33 46-87,-8 76 180,41-116-42,0-1 1,0 1-1,0 0 0,0-1 1,1 1-1,-1-1 0,0 0 1,1 1-1,-1-1 0,1 0 1,0 0-1,-1 0 0,1 0 1,0 0-1,-1 0 0,1 0 1,0-1-1,0 1 1,0-1-1,0 1 0,0-1 1,0 0-1,0 0 0,-1 1 1,1-1-1,0-1 0,0 1 1,0 0-1,0 0 0,0-1 1,0 1-1,0-1 0,0 0 1,-1 1-1,1-1 0,0 0 1,0 0-1,-1 0 1,1 0-1,-1 0 0,1-1 1,-1 1-1,2-2-2,9-1 12,199-21 81,-142 22-59,-68 3-17,0 0 0,-1 0 0,1 0 1,0 0-1,-1 1 0,1-1 0,0 0 0,0 0 1,-1 0-1,1 0 0,0-1 0,-1 1 0,1 0 0,0 0 1,-1 0-1,1 0 0,0-1 0,-1 1 0,1 0 1,0-1-1,-1 1 0,1-1 0,-1 1 0,1 0 0,-1-1 1,1 1-1,-1-1 0,1 1 0,-1-1 0,0 0 1,1 1-1,-1-1 0,1 1 0,-1-1 0,0 0 0,0 1 1,1-1-1,-1 0 0,0 1 0,0-1 0,0 0 1,0 0-1,0 1 0,0-1 0,0 0 0,0 1 0,0-1 1,0 0-1,0 1 0,-1-1 0,1 0 0,0 1 1,0-1-1,-1 0 0,1 1 0,0-1 0,-1 1 1,1-1-1,-1 0 0,1 1 0,0-1 0,-1 1 0,1-1 1,-1 1-1,0 0 0,0-1-17,0-2-17,-28-49 923,18 34-819,0 0 0,2-1 0,0 0 0,1 0-1,1-1 1,1 0 0,-2-11-87,8 28-33,0 1 1,0-1-1,0 1 0,0-1 0,1 1 1,-1 0-1,1-1 0,0 1 1,0 0-1,0-1 0,0 1 0,0 0 1,0 0-1,0 0 0,1 0 1,-1 0-1,1 0 0,-1 0 0,1 0 1,0 1-1,0-1 0,0 0 0,0 1 1,0 0-1,0-1 0,0 1 1,0 0-1,1 0 0,-1 0 0,0 1 1,1-1-1,-1 1 0,1-1 1,-1 1-1,0 0 0,1-1 0,-1 1 1,1 1-1,-1-1 0,1 0 0,-1 1 1,1-1-1,-1 1 0,0-1 1,1 1 32,6-1-432,27-1-601</inkml:trace>
  <inkml:trace contextRef="#ctx0" brushRef="#br0" timeOffset="8752.658">20627 3795 19852,'7'-33'3606,"-7"31"-2161,2 4-572,3 8-802,-1 1-1,0-1 1,-1 1 0,0-1-1,0 1 1,-1 0-1,-1 0 1,0 1 0,0-1-1,-1 5-70,2 13 65,34 274 134,-19-254-103,-2-64 77,-11-15-130,-2 0-1,0 0 1,-2 1 0,-2-1-1,0 0 1,-2 0 0,-1 1 0,-2-1-1,-1 2 1,-7-18-43,12 43-236,5 21 176,0-11 53,-1 0-1,1-1 1,1 1 0,-1-1-1,1 0 1,0 0 0,1 0 0,-1 0-1,1-1 1,0 1 0,0-1-1,1 0 1,0 0 0,0 0 0,0-1-1,0 0 1,1 0 0,0 0-1,0-1 1,0 1 0,0-2 0,0 1-1,0 0 1,1-1 0,-1-1-1,6 2 8,-3-3 1,0-1 0,-1 0-1,1 0 1,0-1 0,-1 0-1,1 0 1,-1-1 0,0 0-1,0-1 1,0 0 0,0 0-1,0-1 1,-1 0-1,0 0 1,0 0 0,0-1-1,-1 0 1,2-3-1,90-133 86,-88 126-58,-2 0 0,0 0 0,-1-1 0,-1 0 0,0 0 0,-1-1 1,-1 1-1,-1-1 0,-1 0 0,0 0 0,-1 0 0,-1 0 0,-1-15-28,-27-16 203,26 50-203,0-1 1,0 1-1,0 0 0,0-1 1,0 1-1,0 0 0,0 0 1,0 0-1,0 1 1,1-1-1,-1 0 0,0 1 1,1-1-1,-1 1 0,1 0 1,-1-1-1,1 1 0,0 0 1,0 0-1,0 0 1,0 0-1,0 0 0,0 0 1,1 0-1,-1 0 0,0 0 1,1 1-1,0-1 0,0 0 1,-1 1-1,0 2-2,-15 39 4,2 1 0,2 1 0,2 0 0,3 0 0,-1 19-2,8-64 0,-1 2 1,0 0-1,0 0 1,1 0-1,-1 1 1,1-1-1,0 0 1,0 0-1,0 1 1,1-1-1,-1 0 1,0 0-1,1 0 1,0 0-1,0 1 1,0-1-1,0 0 1,1 0-1,-1-1 1,1 1-1,0 0 1,0 0-1,0-1 1,0 1-1,0-1 1,0 0-1,0 1 1,1-1 0,0 0-1,-1 0 1,2 0-1,3-3 4,-1 0 0,1-1 1,-1 0-1,0 0 0,1-1 1,-1 0-1,0 0 0,-1 0 1,1-1-1,-1 1 0,1-1 1,-1-1-1,0 1 0,-1-1 1,1 0-1,-1 0 1,0 0-1,3-5-4,-7 10 0,37-47 42,-29 35-37,0 0 1,1 1 0,1 0-1,0 0 1,0 1-1,1 0 1,0 1 0,1 1-1,1-1-5,-11 8-3,0 0 0,-1 0 0,1 1 0,0-1-1,0 1 1,0-1 0,0 1 0,0 0 0,0 0-1,0 0 1,0 0 0,0 0 0,0 0 0,0 0 0,-1 1-1,1-1 1,0 1 0,0-1 0,0 1 0,0 0-1,-1 0 1,1-1 0,0 1 0,-1 1 0,1-1 0,0 0-1,-1 0 1,0 1 0,1-1 0,-1 0 0,0 1-1,1 0 1,-1-1 0,0 1 0,0 0 0,-1-1 0,1 1-1,0 0 1,0 1 3,24 77-69,-25-80 69,22 134 32,-15-130-603,1-11-550</inkml:trace>
  <inkml:trace contextRef="#ctx0" brushRef="#br0" timeOffset="9062.452">21468 3802 18020,'1'1'184,"0"1"1,0-1-1,0 0 1,0 0-1,0 0 1,0 0-1,1 0 1,-1 0-1,0 0 1,1 0-1,-1-1 1,1 1-1,-1 0 1,1-1-1,-1 1 1,1-1-1,-1 0 1,1 1-1,0-1 0,-1 0 1,1 0-1,-1 0 1,1 0-1,0 0 1,-1-1-1,1 1 1,1-1-185,63-35 1010,-62 33-877,9-5-14,0-2 0,-1 0 0,0 0 0,0-1 0,-1-1 0,-1 0 0,0 0-1,0-1 1,-1 0 0,-1-1 0,0 0 0,-1 0 0,-1 0 0,0-1 0,-1-1-119,-4 15 20,0 0-1,-1-1 1,1 1 0,-1-1-1,1 1 1,-1 0-1,0-1 1,0 1 0,1-1-1,-1 1 1,0-1 0,0 1-1,0-1 1,-1 1-1,1 0 1,0-1 0,0 1-1,-1-1 1,1 1-1,-1 0 1,1-1 0,-1 1-1,0 0 1,0-1-1,1 1 1,-1 0 0,0 0-1,0 0 1,0 0 0,0 0-1,0 0 1,0 0-1,-1 0 1,1 0 0,0 0-1,0 1 1,-1-1-1,1 1 1,0-1 0,-1 1-1,1-1 1,-1 1-1,0-1-19,-59 28 428,51-19-425,1 1 0,0 1 1,1 0-1,-1 0 0,2 1 0,0 0 0,0 0 0,1 1 1,0-1-1,1 1 0,0 1 0,1-1 0,1 1 0,0-1 0,0 1 1,2 0-1,-1 0 0,2 0 0,-1 0 0,2 1 0,0-1 0,1 2-3,-2-13-11,1 0 0,-1-1 0,1 1-1,0 0 1,-1-1 0,1 1-1,0-1 1,0 1 0,0-1-1,0 1 1,0-1 0,1 0-1,-1 1 1,0-1 0,1 0-1,-1 0 1,1 0 0,-1 0 0,1 0-1,-1 0 1,1-1 0,-1 1-1,1 0 1,0-1 0,0 1-1,-1-1 1,1 0 0,0 0-1,0 1 1,-1-1 0,2 0 11,31 1-760</inkml:trace>
  <inkml:trace contextRef="#ctx0" brushRef="#br0" timeOffset="10152.329">22549 2993 22053,'-5'3'2414,"-1"5"-2316,0-1 1,1 2 0,0-1 0,0 0-1,1 1 1,0 0 0,0 0-1,1 0 1,1 1 0,-1-1 0,1 1-1,1 0 1,0-1 0,0 1 0,1 0-1,1 5-98,-3 4 48,-1 226 105,3-242-112,2-27 28,0-1 0,-2 0 0,-1 0-1,-1 1 1,-1-1 0,-1 0 0,-5-15-69,17 49-108,3 6 58,63 68-68,-70-80 117,-1-1 0,0 0 0,1 0 0,-1 0 0,1-1 0,-1 1 0,1-1-1,0 0 1,0 0 0,0 0 0,-1-1 0,1 1 0,0-1 0,0 0 0,0 0 0,0 0-1,0-1 1,0 1 0,0-1 0,-1 0 0,1 0 0,0 0 0,0-1 0,-1 1 0,1-1-1,-1 0 1,3-2 1,12-10 13,-2-1 1,0 0-1,0-1 0,-2-1 0,0-1 0,-1 0 0,0 0 0,-2-1 0,0-1 0,-1 0 0,1-5-13,-5 14 10,-1 0 0,0 1 0,0-2 0,-1 1-1,0-1 1,-1 1 0,0-1 0,-1 0 0,-1 0 0,0 0-1,0 0 1,-1 0 0,-1 0 0,0-1 0,0 1-1,-1 1 1,-1-1 0,0 0 0,-1 0 0,0 1 0,-1 0-1,0-1-9,4 11 2,1 0-1,-1 0 0,0 0 0,0-1 1,0 1-1,1 0 0,-1 1 0,0-1 1,0 0-1,0 0 0,-1 0 1,1 0-1,0 1 0,0-1 0,0 1 1,-1-1-1,1 1 0,0-1 0,0 1 1,-1 0-1,1-1 0,0 1 0,-1 0 1,1 0-1,0 0 0,-1 0 0,1 0 1,0 0-1,-1 1 0,1-1 1,0 0-1,0 1 0,-1-1 0,1 1 1,0-1-1,0 1 0,0 0 0,-1-1 1,1 1-1,0 0 0,0 0 0,0 0 1,0 0-2,-32 53-48,21-21 42,2 1 0,2 0 0,1 0 0,2 1 0,1 0-1,2 0 1,1 23 6,0-53 1,0 0-1,1-1 1,0 1-1,-1 0 0,2 0 1,-1-1-1,0 1 1,1 0-1,0 0 0,0-1 1,0 1-1,1-1 1,0 1-1,0-1 0,0 0 1,0 1-1,0-1 1,1 0-1,0-1 0,0 1 1,0 0-1,0-1 1,1 0-1,-1 1 0,1-1 1,0-1-1,0 1 1,0 0-1,0-1 1,0 0-1,1 0 0,-1 0 1,2 0-1,8-4 8,0-1 1,0 0 0,-1 0-1,1-1 1,-1-1 0,0-1-1,0 1 1,0-2-1,-1 0 1,0 0 0,-1-2-1,1 1 1,-1-1 0,-1-1-1,0 0 1,0 0-1,-1-1 1,-1 0 0,3-5-9,-3 8 12,-2 0 1,1 0 0,-1-1-1,0 0 1,-1 0-1,0-1 1,-1 0 0,1 0-1,-2 0 1,0 0 0,0 0-1,-1-1 1,1-9-13,-17 40-86,-30 118 25,32-42 139,12-94-75,0 0 1,1 0-1,-1 0 0,0 1 1,1-1-1,0 0 1,-1 0-1,1 0 0,0 0 1,0 0-1,0 0 1,0-1-1,1 1 1,-1 0-1,0 0 0,1-1 1,-1 1-1,1-1 1,0 1-1,-1-1 1,1 0-1,0 0 0,0 1 1,0-1-1,0-1 1,0 1-1,0 0 1,0 0-1,0-1 0,0 1 1,0-1-1,1 0 1,-1 1-1,0-1 1,0 0-1,0 0 0,1-1 1,-1 1-1,0 0 1,0-1-1,0 1 1,1-1-5,58-23-111,-30 2-870</inkml:trace>
  <inkml:trace contextRef="#ctx0" brushRef="#br0" timeOffset="11273.492">23616 2768 15531,'-10'1'5911,"8"14"-5022,5 210 93,22 225-753,-18-330 880,-16-110-352,3-34-317,22-193 64,-11 144-523,3 0-1,4 1 1,2 1-1,4 0 1,16-41 19,14 47-66,-46 64 61,-1 0 0,1 0 0,0 0 0,0 0 0,0 1 0,0-1 1,0 0-1,0 1 0,0 0 0,0-1 0,1 1 0,-1 0 0,0 0 0,0 0 1,0 0-1,0 0 0,0 1 0,0-1 0,0 1 0,0-1 0,0 1 0,0 0 1,0 0-1,0 0 0,0 0 0,0 0 0,0 0 0,-1 0 0,1 1 0,0-1 1,-1 1-1,0-1 0,1 1 0,0 1 5,3 2-7,-1 0 1,0 1-1,-1-1 1,0 1-1,0 0 0,0 0 1,0 0-1,-1 0 1,0 1-1,0-1 1,-1 1-1,1-1 0,-2 1 1,1-1-1,-1 1 1,0-1-1,0 1 1,-1 0-1,1-1 0,-1 1 1,-1-1-1,0 1 1,0-1-1,0 0 0,0 0 1,-4 6 6,-3 6 109,-1 0-1,0-1 1,-1-1 0,-1 1 0,-1-2-1,0 0 1,-1 0 0,-7 4-109,-58 37 422,73-58-912,7-9-519</inkml:trace>
  <inkml:trace contextRef="#ctx0" brushRef="#br0" timeOffset="11696.768">24015 2733 19780,'-4'4'281,"0"-1"0,0 1 0,0-1 0,0 1 0,1 0 0,0 0 1,-1 1-1,2-1 0,-1 1 0,0 0 0,1-1 0,0 1 0,0 0 0,1 0 0,-1 2-281,-4 7 264,4-9-222,-11 21 54,2 1 0,1 1 0,1-1 0,2 1 1,0 1-1,0 12-96,7-39 6,-1-1 0,0 0 0,1 1 0,0-1 0,-1 0 0,1 1 0,0-1 0,0 1 0,-1-1 0,1 0 0,0 1-1,0-1 1,1 1 0,-1-1 0,0 1 0,0-1 0,1 0 0,-1 1 0,1-1 0,-1 0 0,1 1 0,0-1 0,-1 0 0,1 0 0,0 1 0,0-1 0,0 0 0,0 0 0,0 0 0,0 0 0,0 0 0,0 0 0,0-1 0,1 1 0,-1 0 0,0-1 0,0 1 0,1 0 0,-1-1 0,0 1 0,1-1 0,-1 0 0,1 0 0,-1 1 0,1-1 0,-1 0 0,1 0-6,6-5 29,1 0 0,-1-1 1,0 0-1,-1 0 0,1-1 0,-1 0 0,0 0 1,-1-1-1,0 0 0,0 0 0,4-7-29,7-8 39,-10 14-29,-5 3-9,1 1 0,0 0 0,0 0 1,1 0-1,0 0 0,-1 1 0,2 0 0,-1-1 0,0 1 0,1 1 1,0-1-1,0 1 0,0 0 0,0 0 0,0 0 0,1 1 1,-1-1-1,1 2 0,0-1 0,-1 0 0,1 1 0,0 0 0,0 1 1,0-1-1,4 1-1,-7 2 21,-1 0 1,1 0-1,0 1 0,-1-1 1,1 1-1,-1-1 0,0 1 1,1 0-1,-2 0 1,1 0-1,0 0 0,0 0 1,-1 1-1,0-1 1,0 0-1,0 1 0,0-1 1,0 1-1,0-1 0,-1 1 1,0-1-1,0 1 1,0-1-1,0 1 0,-1-1 1,1 1-1,-1-1 1,0 1-1,0 1-21,4-45 260,-1 0 0,-2 0 0,-1 0 0,-8-38-260,7 59 5,1 16-26,1 3-58,11 12-891,9 2 403,6-2 2490</inkml:trace>
  <inkml:trace contextRef="#ctx0" brushRef="#br0" timeOffset="12430.598">24405 2736 23357,'-14'36'347,"9"-25"-238,0-1-1,1 1 1,0 1 0,0-1-1,1 0 1,1 1 0,0-1-1,1 1 1,0 0 0,0 0-1,1-1 1,1 7-109,0-17 9,-1 0-1,0 0 1,1 0 0,-1 0-1,1 0 1,-1 0 0,1 1-1,0-1 1,-1 0 0,1-1 0,0 1-1,0 0 1,0 0 0,0 0-1,-1 0 1,1-1 0,0 1-1,0 0 1,1-1 0,-1 1-1,0-1 1,0 1 0,0-1-1,0 1 1,0-1 0,0 0-1,1 0 1,-1 0 0,0 1 0,0-1-1,0 0 1,1-1 0,-1 1-1,0 0 1,0 0 0,0 0-1,1-1 1,-1 1 0,0 0-1,0-1 1,0 1 0,0-1-1,0 0 1,0 1 0,0-1-1,1 0-8,45-37 206,-33 20-178,-1-1 0,-1-1-1,0 0 1,-2 0 0,0-1-1,-1 0 1,-1-1-1,-1 0 1,-1 0 0,-2-1-1,0 1 1,-1-1 0,-1 0-1,-1-19-27,-22 205-180,18-66 287,4-96-101,0 0 0,-1 0 0,1 0 0,0 0 0,0 0 0,-1 0 0,1-1 0,0 1 0,0 0 0,0-1 0,0 1 0,0-1 0,0 1 0,0-1-1,0 1 1,0-1 0,0 0 0,0 1 0,0-1 0,1 0 0,-1 0 0,0 0 0,0 0 0,0 0 0,0 0 0,0 0 0,0 0 0,1 0 0,-1-1 0,0 1 0,0 0 0,0-1 0,0 1 0,0-1 0,0 1 0,0-1 0,0 1 0,0-1 0,0 0 0,-1 0 0,1 1 0,0-1 0,0 0 0,0 0-6,40-36 158,121-181 129,-148 228-391,2 126 167,-15-135-60,0-1 1,-1 1-1,1 0 1,0 0 0,0-1-1,0 1 1,0-1-1,-1 1 1,1-1-1,0 1 1,0-1 0,0 1-1,0-1 1,0 0-1,0 0 1,0 1 0,0-1-1,0 0 1,1 0-1,-1 0 1,0 0-1,0 0 1,0 0 0,0-1-1,0 1 1,0 0-1,0 0 1,0-1 0,0 1-1,0-1 1,0 1-1,0-1 1,-1 1-1,1-1 1,0 1 0,0-1-1,0 0 1,-1 1-1,1-1 1,0 0-1,0 0 1,-1 0 0,1 0-1,-1 1 1,1-1-1,-1 0 1,1 0 0,-1 0-1,0 0 1,1 0-1,-1 0 1,0 0-1,0 0 1,0 0 0,0-1-1,0 1 1,0 0-4,107-183 264,-83 154-258,-24 30-7,1 0-1,-1-1 1,1 1-1,-1 0 0,1 0 1,0 0-1,-1-1 1,1 1-1,-1 0 1,1 0-1,-1 0 1,1 0-1,0 0 1,-1 0-1,1 0 1,-1 0-1,1 0 1,-1 0-1,1 1 1,0-1-1,-1 0 0,1 0 1,-1 0-1,1 1 1,-1-1-1,1 0 1,-1 0-1,1 1 1,-1-1-1,0 1 1,1-1-1,-1 0 1,1 1-1,-1-1 1,0 1-1,1-1 1,-1 1-1,0-1 0,0 1 1,1-1-1,-1 1 1,0-1-1,0 1 1,0-1-1,0 1 1,1 0-1,-1-1 1,0 1-1,0-1 1,0 1-1,0 0 1,0-1-1,-1 1 1,1-1-1,0 1 0,0-1 1,0 1-1,0-1 1,-1 1-1,1 0 2,-4 100-35,5 28 142,-1-128-99,1 0-1,-1 0 0,1-1 0,0 1 0,-1 0 0,1 0 0,0-1 0,-1 1 0,1 0 0,0-1 0,0 1 0,0-1 0,0 1 0,0-1 0,0 1 0,-1-1 1,1 0-1,0 1 0,0-1 0,0 0 0,0 0 0,0 0 0,0 0 0,0 0 0,0 0 0,0 0 0,0 0 0,0 0 0,0 0 0,0-1 0,0 1 0,0 0 1,0-1-1,0 1 0,0-1 0,0 1 0,0-1 0,0 1 0,0-1 0,-1 0 0,1 1 0,0-1 0,-1 0 0,1 1 0,0-1 0,-1 0 0,1 0 0,-1 0 1,1 0-1,-1 0 0,1 0 0,-1 0 0,0 0 0,1 0-7,102-164 419,-44 59-379,-59 107-43,0-1 1,0 0 0,0 0 0,0 1 0,0-1-1,0 0 1,1 0 0,-1 1 0,0-1-1,0 0 1,0 0 0,1 0 0,-1 1 0,0-1-1,0 0 1,0 0 0,1 0 0,-1 1 0,0-1-1,0 0 1,1 0 0,-1 0 0,0 0-1,1 0 1,-1 0 0,0 0 0,0 0 0,1 0-1,-1 0 1,0 0 0,1 0 0,-1 0 0,0 0-1,0 0 1,1 0 0,-1 0 0,0 0-1,1 0 1,-1 0 0,0 0 0,0 0 0,1-1-1,-1 1 1,0 0 0,0 0 2,-4 33-50,-29 133-227,34-150-651</inkml:trace>
  <inkml:trace contextRef="#ctx0" brushRef="#br0" timeOffset="13286.176">25395 2501 24365,'3'-1'38,"0"0"-1,1 0 1,-1-1-1,0 1 1,1-1-1,-1 0 1,0 0-1,0 0 1,-1 0 0,1-1-1,0 1 1,-1-1-1,1 1 1,-1-1-1,0 0 1,0 0-1,0 0 1,0 0-1,-1-1 1,1 1-1,-1 0 1,0-1-1,0 1 1,0-1 0,0 1-1,-1-1 1,1 0-1,-1 1 1,0-1-1,0 1 1,0-1-1,-1 0 1,1 1-1,-1-1 1,0-1-38,0 4 0,-1 1 0,1-1 1,0 0-1,-1 1 0,1-1 0,-1 0 1,1 1-1,-1 0 0,1-1 1,-1 1-1,1 0 0,-1 0 0,1 0 1,-1 0-1,1 0 0,-1 0 1,1 1-1,-1-1 0,1 0 0,-1 1 1,1-1-1,-1 1 0,1-1 1,-1 1-1,1 0 0,0 0 0,-1-1 1,1 1-1,0 0 0,0 0 0,0 0 1,0 1-1,0-1 0,0 0 1,0 0-1,0 1 0,0-1 0,0 0 1,1 1-1,-1-1 0,1 0 1,-1 1-1,0 1 0,-6 7 2,-1 1 0,1 1 0,1-1 0,0 1 0,0 1 0,2-1 0,-1 1-1,2-1 1,-1 1 0,2 0 0,0 1 0,0-1 0,1 0 0,1 0 0,0 3-2,0-14 0,0 0-1,-1-1 1,1 1-1,0 0 1,0 0-1,0 0 1,0 0-1,0 0 1,0 0-1,1 0 1,-1 0-1,1-1 1,-1 1-1,1 0 1,0 0 0,-1-1-1,1 1 1,0 0-1,0-1 1,0 1-1,1-1 1,-1 1-1,0-1 1,1 1-1,-1-1 1,0 0-1,1 0 1,0 0-1,-1 0 1,1 0-1,0 0 1,-1 0-1,1 0 1,0-1-1,0 1 1,0-1-1,-1 1 1,1-1-1,0 0 1,0 1 0,0-1-1,0 0 1,0 0-1,0-1 1,0 1-1,0 0 1,-1-1-1,1 1 1,0-1-1,0 1 1,0-1-1,-1 0 1,3-1 0,10-8 12,0-1-1,0 0 1,-1-1 0,0-1 0,-1 0 0,-1-1 0,0 0 0,-1-1-1,0 0 1,0-3-12,0 3 13,4-6 29,-1 0 0,-1-2 1,-1 1-1,0-1 1,-2-1-1,-1 0 1,-1 0-1,-1-1 1,-1 0-1,-1 0 1,-1 0-1,-2 0 1,0-1-1,-3-19-42,-14-20 138,14 65-135,1 0 1,0-1-1,-1 1 1,1 0 0,-1 0-1,1 0 1,0 0-1,-1 1 1,1-1 0,0 0-1,-1 0 1,1 1-1,0-1 1,-1 1-1,1-1 1,0 1 0,0 0-1,0-1 1,-1 1-1,1 0 1,0 0 0,0 0-1,0 0 1,0 0-1,0 0 1,1 0-1,-1 0 1,0 0 0,0 1-1,1-1 1,-1 0-1,1 0 1,-1 1 0,1-1-1,-1 0 1,1 1-1,0-1 1,0 1-4,-1-1 0,-15 29 63,2 0 1,1 1 0,2 0 0,0 1 0,3 0-1,-5 29-63,12-57 5,-1 1-1,1 0 0,0 0 1,1 0-1,-1 0 0,1-1 1,0 1-1,0 0 0,0 0 1,1 0-1,0 0 0,0 0 1,0 0-1,0-1 0,1 1 1,0-1-1,0 1 0,0-1 1,1 1-1,-1-1 0,1 0 0,0 0 1,0-1-1,0 1 0,1 0 1,-1-1-1,1 0 0,0 0 1,0 0-1,0 0 0,0-1 1,1 1-1,-1-1 0,1 0 1,-1-1-1,1 1 0,0-1 1,0 0-1,-1 0 0,1 0 1,0-1-1,2 1-4,3-5 15,0 1-1,-1-1 1,0-1 0,0 0 0,0 0 0,0-1-1,-1 0 1,0 0 0,0-1 0,0 0 0,-1 0-1,0-1 1,-1 0 0,0 0 0,0-1 0,0 1-1,0-4-14,57-64 44,-76 105 4,8-21-35,0-2-6,0 2-1,0-1 1,1 0 0,0 1-1,0 0 1,1 0 0,-1 0-1,2 0 1,-1 1 0,1-1-1,1 1 1,0-1 0,0 1-1,0 0 1,1-1 0,1 1-1,-1 0 1,2 5-7,-1-12-1,0 0 1,1-1-1,-1 1 1,0 0-1,1 0 0,-1-1 1,1 1-1,-1-1 1,1 1-1,0-1 1,0 0-1,-1 1 0,1-1 1,0 0-1,0 0 1,0-1-1,0 1 1,1 0-1,-1-1 0,0 1 1,0-1-1,0 0 1,0 1-1,1-1 1,-1 0-1,0 0 0,0-1 1,1 1-1,-1 0 1,0-1-1,0 1 0,0-1 1,0 0-1,0 0 1,0 0-1,0 0 1,1 0 0,74-45 48,-69 40-29,-1 1 0,0 1 0,0-2 0,0 1 0,-1-1 0,0 0 0,0 0 0,0 0 0,-1-1 0,0 0 0,0 0 0,-1-1 0,0 1 0,1-3-19,-6 8 26,1 0 0,0 0 0,-1 0-1,1 0 1,-1 0 0,1 0 0,-1 0-1,0 0 1,0 0 0,0 0 0,0 0 0,0 0-1,-1 1 1,1-1 0,0 1 0,-1-1-1,1 1 1,-1-1 0,0 1 0,1 0-1,-1-1 1,0 1 0,0 0 0,0 0 0,0 1-1,0-1 1,-1 0-26,-14-11 90,14 11-87,1 0 0,0-1 0,0 0 0,-1 1 1,1-1-1,0 0 0,1 0 0,-1 0 0,0 0 0,1 0 1,-1-1-1,1 1 0,-1 0 0,1-1 0,0 1 0,0-1 1,0 1-1,1-1 0,-1 0 0,1 1 0,-1-1 1,1 0-1,0 0 0,0 1 0,0-1 0,0 0 0,0 1 1,1-1-1,-1 0 0,1 1 0,0-1 0,0 0 0,0 1 1,0-1-1,0 1 0,0 0 0,1-1 0,-1 1 0,1 0 1,0 0-1,0 0 0,-1 0 0,1 0 0,1 0 0,-1 1 1,0-1-1,0 1 0,1-1-3,98-38 291,-69 24 843</inkml:trace>
  <inkml:trace contextRef="#ctx0" brushRef="#br0" timeOffset="14674.049">21717 4500 23093,'-3'-2'68,"-1"0"1,1 1-1,-1-1 1,1 1-1,-1 0 1,0 0-1,0 0 1,1 0-1,-1 1 1,0 0-1,0 0 1,0 0-1,0 0 1,0 0-1,1 1 1,-1 0-1,0 0 1,0 0-1,1 0 1,-1 0-1,0 1 1,1-1-1,0 1 1,-1 0-1,1 0 1,0 1-1,0-1 1,0 1-1,0-1 1,0 1-1,1 0 1,-1 0-1,1 0 1,0 0-1,0 1 1,0 0-69,-7 13 24,2 0 0,0 0 0,1 1-1,1 0 1,1 0 0,0 0 0,1 1 0,1-1 0,1 1 0,0 0 0,2 0 0,0-1 0,2 5-24,-3-19 0,-1 1 1,2-1-1,-1 1 1,0-1-1,1 0 1,0 0-1,0 1 1,0-1 0,1 0-1,-1 0 1,1 0-1,0 0 1,0 0-1,0-1 1,1 1-1,-1 0 1,1-1 0,0 0-1,0 0 1,0 0-1,0 0 1,1 0-1,-1 0 1,1-1-1,0 0 1,-1 0 0,1 0-1,0 0 1,0 0-1,0-1 1,1 0-1,-1 0 1,0 0-1,0 0 1,1-1-1,-1 0 1,0 1 0,1-2-1,-1 1 1,1 0-1,-1-1 1,0 0-1,0 0 1,0 0-1,1-1 1,-1 1 0,0-1-1,0 0 0,7-9 30,-1-1 0,0 0 1,0-1-1,-1 0 0,-1-1 0,0 1 0,-1-2 0,-1 1 0,0-1 0,-1 0 1,0 0-1,-1 0 0,-1-1 0,0 1 0,-1-1 0,-1 0 0,-1-11-30,1 18 25,0 3-1,0 0 0,-1 0 0,1 0 0,-1 0 0,-1 0 0,1 0 0,-1 1 0,0-1 0,0 0 1,0 0-1,-1 0 0,0 1 0,0-1 0,-3-3-24,-13 26-78,13 5 69,0-1 0,1 1-1,1 0 1,2 0 0,0 0-1,1 0 1,2 12 9,18 33-1,-19-65 0,0-1 1,1 0 0,-1 0 0,0 0 0,0 0-1,1 0 1,-1 0 0,1 0 0,-1-1 0,0 1 0,1 0-1,0-1 1,-1 1 0,1-1 0,-1 0 0,1 1-1,0-1 1,-1 0 0,1 0 0,-1 0 0,1 0-1,0 0 1,-1 0 0,1-1 0,0 1 0,-1-1-1,1 1 1,-1-1 0,1 1 0,-1-1 0,1 0-1,-1 0 1,0 1 0,1-1 0,-1 0 0,0 0-1,0-1 1,1 1 0,-1 0 0,0 0 0,0-1 0,19-19 14,-1-1 1,-1-1 0,-1 0-1,-2-1 1,0-1 0,-1-1-1,-1 0 1,-2-1 0,-1 0-1,2-10-14,-4 20 18,-2-1-1,0 0 0,-1-1 1,-1 1-1,0-1 0,-2 0 1,0 0-1,-1 0 0,-1 0 1,-1 0-1,0 0 0,-3-7-17,5 25 1,-1 1 0,0-1 0,0 0-1,0 1 1,0-1 0,1 0-1,-1 0 1,0 1 0,0-1-1,0 0 1,0 0 0,-1 1 0,1-1-1,0 0 1,0 1 0,0-1-1,0 0 1,-1 1 0,1-1-1,0 0 1,-1 1 0,1-1 0,-1 0-1,1 1 1,-1-1 0,1 1-1,-1-1 1,1 1 0,-1-1-1,1 1 1,-1-1 0,1 1 0,-1 0-1,0-1 1,1 1 0,-1 0-1,0-1 1,1 1 0,-1 0-1,0 0 1,0 0 0,1 0-1,-1 0 1,0 0 0,1 0 0,-1 0-1,0 0 1,0 0 0,1 0-1,-1 0 1,0 0 0,0 0-1,1 1 1,-1-1 0,0 0 0,1 1-1,-1-1 1,1 0 0,-1 1-1,0-1 1,1 1 0,-1-1-1,1 1 1,-1-1 0,1 1 0,-1 0-1,-21 49-59,5 31 44,4 1 0,3 0 0,2 77 15,8-155 0,-3 31 12,2 0 1,1 0-1,2 1 1,1-1-1,2 0 0,1 0 1,2-1-1,1 0 1,2 0-1,1-1 0,2-1 1,1 0-1,2 0 0,6 6-12,50 65 159,-72-101 39,-5-4 151,-3-6-278,-1 0 0,1 0 0,0 0 0,0-1 0,1 0 0,1-1 0,-1 1 0,2-1 0,-1 0 0,1-1 0,1 1 0,0-1 0,0 1 0,1-1 0,0 0-1,1 0 1,0-8-71,0 14 10,-5-32-14,0 0 0,3-1 0,1 0-1,1 0 1,3 1 0,2-14 4,22-18-943,-5 44-629</inkml:trace>
  <inkml:trace contextRef="#ctx0" brushRef="#br0" timeOffset="16153.377">22824 3982 17516,'4'-65'4783,"-9"86"-3560,14 119-977,7 66 686,27 123-932,-33-261 452,-9-68-398,-1 0 1,0 0-1,1 0 0,-1-1 0,1 1 1,-1 0-1,0 0 0,1 0 0,-1 0 1,1 0-1,-1 0 0,1 0 1,-1 0-1,1 0 0,-1 0 0,0 0 1,1 0-1,-1 0 0,1 0 1,-1 0-1,1 1 0,-1-1 0,1 0-54,0-40 142,-2-1 0,-2 1-1,-1 0 1,-8-35-142,9 56 5,0 0 1,-2 0-1,0 0 0,0 0 1,-2 1-1,-1 0 0,0 0 1,-5-5-6,18 30-13,0-1 0,0 1 0,0-1 0,1 0 1,0 0-1,0 0 0,1-1 0,0 0 0,0 0 1,0 0-1,0-1 0,0-1 0,1 1 0,0-1 0,0 0 1,0-1-1,0 0 0,0 0 0,0 0 0,1-1 0,-1-1 1,0 1-1,1-2 0,-1 1 0,1-1 0,-1 0 0,0 0 1,0-1-1,0-1 0,0 1 0,0-1 0,0 0 1,-1-1-1,4-2 13,1-4 10,0-2 1,0 1 0,-1-2 0,0 0 0,-1 0 0,-1 0-1,0-2 1,-1 1 0,-1-1 0,0 0 0,-1 0-1,0-1 1,-1 0 0,-1 0 0,-1 0 0,0 0 0,-1-1-1,0-3-10,-1 14 7,0 0-1,0 0 0,0-1 0,-1 1 1,0 0-1,0-1 0,-1 1 0,1-1 1,-1 1-1,-1 0 0,1 0 0,-1 0 1,0 0-1,-1 0 0,1 0 1,-1 0-1,0 1 0,-1-1 0,1 1 1,-1 0-1,0 0 0,0 0 0,-1 1 1,1-1-1,-1 1 0,-1 0-6,2 5-2,0 0 0,0 0 0,0 0 1,0 1-1,0-1 0,0 1 0,0 0 0,0 0 0,1 1 0,-1-1 0,1 1 1,0 0-1,-1-1 0,1 2 0,1-1 0,-1 0 0,0 0 0,1 1 0,0 0 1,-1-1-1,2 1 0,-1 0 0,0 0 0,1 0 0,-1 0 0,1 0 0,0 1 2,-11 23 2,2 0 0,0 1 0,2 1-1,1-1 1,1 1 0,2 0 0,1 1-1,1-1 1,2 1 0,1 0-2,-1-28 4,-1 0 0,1 0 0,0 0 0,0 0 0,0 0 0,0 0 1,1 0-1,-1 0 0,1 0 0,0 0 0,0 0 0,0 0 0,0 0 0,0 0 1,1-1-1,-1 1 0,1-1 0,0 1 0,0-1 0,-1 1 0,2-1 0,-1 0 1,0 0-1,0 0 0,1 0 0,-1 0 0,1-1 0,0 1 0,-1-1 0,1 0 1,0 0-1,0 1 0,0-2 0,0 1 0,0 0 0,0-1 0,0 1 0,0-1 1,0 0-1,0 0 0,0 0 0,0 0 0,0-1 0,0 1-4,7-5 23,-1 1-1,1-2 1,-1 1-1,0-1 1,0-1-1,-1 1 1,0-2-1,0 1 1,0-1-1,-1 0 1,0 0-1,1-4-22,70-63 94,-77 74-95,0 0-1,0 1 1,0-1-1,0 0 0,0 1 1,0-1-1,0 1 1,1-1-1,-1 1 1,0-1-1,0 1 1,1 0-1,-1 0 0,0 0 1,0 0-1,1 0 1,-1 0-1,0 0 1,1 0-1,-1 0 1,0 1-1,0-1 0,1 0 1,-1 1-1,0-1 1,0 1-1,0-1 1,0 1-1,0 0 1,0-1-1,0 1 0,0 0 1,0 0-1,0 0 1,0 0-1,0 0 1,0 0-1,-1 0 1,1 0-1,0 0 0,-1 0 1,1 0-1,-1 1 1,1-1-1,-1 0 1,1 1 1,11 62-73,-11 85-230,-1-149-146,-3-7 1756</inkml:trace>
  <inkml:trace contextRef="#ctx0" brushRef="#br0" timeOffset="16527.109">23603 4278 10458,'74'-98'10325,"-49"22"-6404,-24 74-3849,-1 1 0,0-1 0,1 1 0,-1-1 0,0 1 0,0-1 0,0 1 1,0-1-1,0 1 0,0-1 0,-1 1 0,1 0 0,0-1 0,-1 1 0,1-1 0,-1 1 0,0 0 0,1-1 0,-1 1 1,0 0-1,0 0 0,0-1 0,0 1 0,0 0 0,0 0 0,0 0 0,0 0 0,0 0 0,0 0 0,-1 1 0,1-1 0,0 0 1,-1 1-1,1-1 0,0 1 0,-1-1 0,1 1 0,-1-1 0,1 1 0,-1 0 0,1 0 0,-2 0-72,-3-1 37,-1 1-1,1 0 0,0 0 0,0 1 0,-1 0 1,1 0-1,0 0 0,0 1 0,0-1 1,0 2-1,0-1 0,1 1 0,-1-1 1,1 2-1,-1-1 0,1 1 0,0-1 1,0 1-1,1 1 0,-1-1 0,1 1 1,0-1-1,0 1 0,0 1 0,1-1-36,-70 145-36,63-55 38,11-92-2,0 0 0,-1-1 0,1 0 0,0 1 0,0-1 0,0 1-1,0-1 1,1 0 0,-1 0 0,1 0 0,-1 0 0,1 0 0,0 0-1,0 0 1,0 0 0,0-1 0,0 1 0,0-1 0,0 0-1,0 1 1,1-1 0,-1 0 0,0 0 0,1 0 0,-1-1 0,1 1-1,-1-1 1,1 1 0,0-1 0,-1 0 0,1 0 0,-1 0 0,1 0-1,-1 0 1,1-1 0,2 0 0,17-3-20,1-2 0,-1-1 0,0 0-1,0-2 1,-1 0 0,14-9 20,-25 13-39,56-27-489</inkml:trace>
  <inkml:trace contextRef="#ctx0" brushRef="#br0" timeOffset="16823.873">24425 3755 26190,'-10'60'72,"4"7"-32,3 0 8,6-7-16,6-7 0,6-11 0,1-7-8,0-7 8,-2-8 0,-6-7-144,-8-13-416,0 0-809</inkml:trace>
  <inkml:trace contextRef="#ctx0" brushRef="#br0" timeOffset="17073.409">24034 3711 23805,'9'-7'816,"5"-2"232,5-1-231,18-1-193,8-3-184,19-5-296,11 0-64,1-4-56,-2 0 8,-5-1 16,-5-2-24,-4-6 1856</inkml:trace>
  <inkml:trace contextRef="#ctx0" brushRef="#br0" timeOffset="17697.484">24913 3840 22589,'-4'-1'107,"-1"0"1,1 1 0,-1-1-1,1 1 1,0 0 0,-1 1-1,1-1 1,0 1 0,-1-1-1,1 1 1,0 0-1,-1 1 1,1-1 0,0 1-1,0 0 1,0 0 0,1 0-1,-1 1 1,0-1 0,1 1-1,0 0 1,-1 0-1,1 0 1,0 0 0,1 1-1,-1-1 1,0 1 0,1-1-1,0 1 1,0 0 0,-1 4-108,-4 2 6,2 0 1,-1 1 0,2-1 0,-1 1 0,1 0 0,1 0 0,0 1 0,1-1-1,0 1 1,1-1 0,0 1 0,0 0 0,2 2-7,-1-12 4,1 0 0,0 0 1,-1-1-1,1 1 0,0 0 1,0-1-1,0 1 0,1 0 1,-1-1-1,0 0 0,0 1 1,1-1-1,-1 0 0,1 1 0,-1-1 1,1 0-1,0 0 0,-1 0 1,1-1-1,0 1 0,0 0 1,-1-1-1,1 1 0,0-1 0,0 1 1,0-1-1,0 0 0,0 0 1,0 0-1,0 0 0,-1 0 1,1 0-1,0-1 0,0 1 0,0-1 1,0 1-1,0-1 0,-1 1 1,1-1-1,0 0 0,-1 0 1,1 0-1,0 0 0,-1 0 1,1-1-1,-1 1 0,0 0 0,1-1 1,-1 1-1,0-1 0,0 1 1,0-1-1,1 0-4,23-25 44,0-1 0,-2-1 0,-1-1 0,-2 0 0,-1-2 0,1-4-44,-14 23 11,0 0 1,-1 0-1,0-1 1,-1 1-1,0-1 1,-2 0-1,1 0 1,-2 0-1,0 0 1,-1-14-12,-11 33-78,5 10 57,0 1-1,1 0 0,0 0 0,2 1 0,0-1 0,0 1 1,2 0-1,0 2 22,0-12 1,6 109-680,5-94-416</inkml:trace>
  <inkml:trace contextRef="#ctx0" brushRef="#br0" timeOffset="18164.805">25084 3837 23525,'-1'1'15,"1"0"0,0 0 0,0 0 0,0 1-1,0-1 1,0 0 0,0 0 0,0 0 0,1 0 0,-1 0 0,0 0-1,1 0 1,-1 0 0,1 0 0,-1 0 0,1 0 0,-1 0 0,1 0 0,-1 0-1,1 0 1,0 0 0,0-1 0,-1 1 0,1 0 0,0 0 0,0-1-1,0 1 1,0-1 0,0 1 0,0-1 0,0 1 0,0-1 0,0 1 0,0-1-1,0 0 1,0 0 0,0 1 0,1-1 0,-1 0 0,0 0 0,0 0 0,0 0-1,0-1 1,0 1 0,0 0 0,0 0 0,0-1 0,0 1 0,0 0-1,0-1 1,0 1 0,0-1 0,0 1 0,0-1 0,0 0 0,0 1 0,0-1-1,0 0 1,-1 0 0,1 0 0,0 1 0,-1-1 0,1 0 0,0 0-1,-1 0 1,1 0 0,-1-1-15,14-13 45,-1-2-1,0 0 0,-2 0 1,0-1-1,0 0 1,-2-1-1,-1 0 1,0-1-1,-1 0 0,-1-2-44,-2 8 18,-5 75-158,-15 290 1005,-2-18-383,0-206-141,12-125 749,3-5-1036,0 0 0,0 1 0,0-1 0,0-1 0,1 1 0,-1 0 0,1-1 0,0 1 0,0-1 0,0 1 0,0-1 0,1 0 0,-1 0 0,1 0 0,0 0 0,0 0 0,1 0 0,-1 0 0,1-4-54,-3-4 56,-7-42-378,2 0 0,3-1-1,2 1 1,4-46 322,5 0-1608</inkml:trace>
  <inkml:trace contextRef="#ctx0" brushRef="#br0" timeOffset="18428.785">25472 3263 25253,'-18'72'432,"1"7"1,1 2-81,0-2-88,14-12-160,8-5-40,6-14-24,4-6 8,-3-11-8,0-9 8,-4-13-960,-3-9-433</inkml:trace>
  <inkml:trace contextRef="#ctx0" brushRef="#br0" timeOffset="18817.29">25507 3599 24853,'-21'96'917,"21"-95"-915,0 0 0,0 0 1,0-1-1,0 1 1,0 0-1,1 0 1,-1-1-1,0 1 0,0 0 1,1-1-1,-1 1 1,1 0-1,-1-1 1,0 1-1,1-1 1,-1 1-1,1-1 0,-1 1 1,1-1-1,0 1 1,-1-1-1,1 1 1,0-1-1,-1 0 1,1 1-1,0-1 0,-1 0 1,1 0-1,0 1 1,-1-1-1,1 0 1,0 0-1,0 0 1,-1 0-1,1 0 0,0 0 1,0 0-1,-1 0 1,1 0-1,0 0 1,-1 0-1,1-1 0,0 1 1,0 0-1,-1-1 1,1 1-1,0 0 1,-1-1-1,1 1 1,-1 0-1,1-1 0,-1 1 1,2-1-3,35-26 82,-36 26-79,42-40 99,-36 32-97,0 0 0,1 1 0,1 0-1,-1 0 1,1 0 0,1 1 0,-1 1-1,1 0 1,0 0 0,1 0 0,-1 2 0,1-1-1,0 1 1,0 1 0,1 0 0,-1 1-1,0 0 1,6 0-5,-15 2 14,0 0 0,0 0 0,0 0 0,0 1 0,0-1 0,0 1 0,0 0 0,0-1 0,0 1 0,-1 0 0,1 0 0,0 0 0,0 0 0,-1 0 0,1 1 0,-1-1 0,1 1 0,-1-1 0,0 1 0,1-1 0,-1 1 0,0-1 0,0 1 0,0 0 0,0 0 0,0 0 0,-1 0 0,1-1 0,0 1 0,-1 0 0,0 0 0,1 0 0,-1 0 0,0 0 0,0 0 0,0 0 0,0 0-1,0 0 1,-1 0 0,1 0 0,-1 0 0,1 0 0,-1 0 0,0 0 0,1 0 0,-1 0 0,0 0 0,0-1 0,-1 1 0,1 0 0,0-1 0,0 1 0,-1-1 0,1 1 0,-1-1 0,-1 1-14,2-2 33,0 0 0,0 0 0,0 1 0,1-1 0,-1-1 0,0 1 0,0 0 0,0 0 0,0 0 0,0 0 0,0-1 0,0 1 0,0 0 1,1-1-1,-1 1 0,0-1 0,0 1 0,0-1 0,1 1 0,-1-1 0,0 1 0,0-1 0,1 0 0,-1 0 0,1 1 0,-1-1 0,1 0 0,-1 0 0,1 1 0,-1-1 0,1 0 0,0 0 0,-1 0 0,1 0 0,0 0 0,0 0 0,0 0 0,0 0 0,-1 1 0,1-1 0,1 0 0,-1 0 0,0 0 0,0 0 0,0 0 0,0 0 1,1 0-1,-1 0 0,0 0 0,1 1 0,-1-1 0,1 0 0,-1 0 0,1 0 0,-1 1 0,1-2-33,16-272 528,-17 269-522,0 5-7,-1-1-1,1 0 1,0 1 0,-1-1 0,1 0-1,0 1 1,0-1 0,-1 0-1,1 0 1,0 1 0,0-1 0,0 0-1,0 0 1,0 1 0,0-1 0,0 0-1,0 0 1,0 0 0,1 1-1,-1-1 1,0 0 0,0 1 0,1-1-1,-1 0 1,0 0 0,1 1 0,-1-1-1,1 1 1,-1-1 0,1 0-1,-1 1 1,1-1 0,-1 1 0,1-1-1,-1 1 1,1-1 0,0 1-1,-1 0 1,1-1 0,0 1 0,-1 0-1,1-1 1,0 1 0,0 0 0,-1 0-1,1 0 1,0 0 0,0 0-1,-1 0 1,1 0 0,0 0 0,0 0-1,0 0 1,-1 0 0,1 0-1,0 0 1,-1 1 0,1-1 0,0 0 1,3 3-57,-1-1 0,0 0 1,1 0-1,-1-1 1,1 1-1,0-1 0,0 0 1,-1 0-1,1 0 1,0 0-1,0-1 0,0 1 1,0-1-1,0 0 1,0 0-1,3-1 57,33-7-1560</inkml:trace>
  <inkml:trace contextRef="#ctx0" brushRef="#br0" timeOffset="19725.015">24459 4736 21109,'65'-41'152,"46"-24"-88,18-8-24,31-9-16,8 0-8,-3 9 0,2 2 0,-21 4 8,-11 1 0,-21 0-8,-13 0 32,-16 11-224,-6 4-369,-25 19-3815</inkml:trace>
  <inkml:trace contextRef="#ctx0" brushRef="#br0" timeOffset="44312.453">1 7846 22077,'0'0'370,"3"-2"-140,8 0-240,0 0-1,0 0 1,0 1 0,0 1-1,0 0 1,0 0 0,-1 1-1,1 0 1,0 1 0,0 0-1,5 3 11,44 5-24,29-3-11,0-4-1,1-4 0,-1-4 0,0-4 0,71-17 36,121-37-662,37-24 662,-168 44-377,128-33 101,2 12 1,141-8 275,-311 69 12,-88 11 735,-13 8 3113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8:13:09.737"/>
    </inkml:context>
    <inkml:brush xml:id="br0">
      <inkml:brushProperty name="width" value="0.025" units="cm"/>
      <inkml:brushProperty name="height" value="0.025" units="cm"/>
    </inkml:brush>
  </inkml:definitions>
  <inkml:trace contextRef="#ctx0" brushRef="#br0">846 871 10082,'1'-4'10124,"1"-4"-5159,-5-53-4396,-29-4-80,-3 0-1,-3 3 1,-20-24-489,39 57 35,-2 2 0,0 0 1,-2 2-1,0 0 0,-2 1 0,-1 2 1,-27-19-36,-194-94 910,246 134-922,1-3-2324,1 4 518</inkml:trace>
  <inkml:trace contextRef="#ctx0" brushRef="#br0" timeOffset="574.815">105 564 13739,'3'14'1119,"-3"-12"-875,0 1 1,0 0-1,0-1 1,0 1-1,1 0 1,-1-1-1,1 1 1,-1-1-1,1 1 1,0-1-1,0 1 1,0-1-1,0 0 1,1 1-1,-1-1 0,0 0 1,1 0-1,0 0 1,0 0-1,-1 0 1,1 0-1,0-1 1,0 1-1,1 0 1,-1-1-1,0 0 1,0 0-1,2 1-244,-2-4 119,0 0-1,-1 0 0,1 0 1,0 0-1,-1 0 0,0 0 0,1 0 1,-1-1-1,0 1 0,0 0 1,0-1-1,-1 1 0,1-1 1,0 1-1,-1-1 0,0 0 0,0 1 1,1-1-1,-2 1 0,1-1 1,0 0-1,0 1 0,-1-1 1,1 1-1,-1-1 0,0 0-118,0-4 168,-6-48 133,-3 1 1,-2 0 0,-3 0-1,-7-13-301,13 36 45,-67-198 19,68 209-67,7 18-13,7 1-44,10 1 52,0 0-1,0 0 1,-1 2 0,1 0-1,0 1 1,-1 0 0,0 1-1,7 3 9,25 5-20,137 26-587,-147-29-461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9:09.564"/>
    </inkml:context>
    <inkml:brush xml:id="br0">
      <inkml:brushProperty name="width" value="0.025" units="cm"/>
      <inkml:brushProperty name="height" value="0.025" units="cm"/>
    </inkml:brush>
  </inkml:definitions>
  <inkml:trace contextRef="#ctx0" brushRef="#br0">100 1709 15299,'-11'7'4381,"30"9"-2678,-17-15-2172,107 41 514,-72-33-18,6-1-16,0-1 0,1-3 0,-1-1 0,1-2 0,0-2 0,21-4-11,43 1 89,402-9 456,-104-22-554,-313 21 10,-2-5 0,0-4 1,-1-4-1,-2-4 0,-1-3 1,27-18-2,-71 26 7,-1-2-1,-2-2 1,-1-1 0,-1-2 0,-1-1 0,25-33-7,-37 42 3,0-1 1,-2-2-1,-1 0 0,-1-1 1,-1-1-1,-2-1 0,-1-1 1,-2-1-1,-1 0 0,-1 0 1,-2-1-1,2-15-3,-8 28 7,-2 0 0,0 1-1,-1-1 1,-1 0 0,-1 0 0,-1 0 0,-1 0-1,-1 0 1,-1 0 0,-4-14-7,-13-11 105,-3 1 0,-1 0 0,-2 2 0,-2 1 0,-2 2 0,-2 1 0,-1 1 0,-18-13-105,24 25-25,-2 2-1,0 1 1,-2 1 0,0 2-1,-2 1 1,0 2 0,-29-10 25,10 8-67,-1 3-1,0 2 1,-1 2 0,-1 3 0,-14 1 67,-178 9-1362,117 5 591,-2-4 807,0 7-1,1 5 1,-59 18-36,153-24 30,-4-2 0,0 2 1,1 3-1,0 1 0,1 1 0,0 3 1,1 1-1,1 2 0,-16 12-30,17-4 35,1 2-1,2 1 1,1 2 0,2 1-1,1 2 1,1 0 0,3 2-1,0 2 1,3 0 0,1 1-1,2 1 1,2 1 0,1 1-1,-3 21-34,-75 355 563,89-383-494,2 1 0,2-1 0,1 1-1,2 0 1,2 0 0,1-1 0,1 1 0,3 1-69,-4-20 14,1-1 1,1 0-1,0 0 0,2-1 1,-1 0-1,2 0 1,0-1-1,1 0 1,1 0-1,0-2 1,1 1-1,0-1 1,1-1-1,1 0 0,0-1 1,0 0-1,10 5-14,18 4-16,2-2-1,0-1 1,1-2-1,1-3 0,0-1 1,0-3-1,1-1 1,0-2-1,24-2 17,13-2-335,4-4-163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0:03.855"/>
    </inkml:context>
    <inkml:brush xml:id="br0">
      <inkml:brushProperty name="width" value="0.025" units="cm"/>
      <inkml:brushProperty name="height" value="0.025" units="cm"/>
    </inkml:brush>
  </inkml:definitions>
  <inkml:trace contextRef="#ctx0" brushRef="#br0">1042 518 11266,'-134'-13'6903,"0"-2"-4940,-2-1-1981,117 15 49,0 2 0,-1 0-1,1 1 1,0 0 0,0 2 0,0 0 0,0 2 0,1 0 0,0 1 0,0 0 0,0 2 0,1 0 0,1 1 0,-1 0 0,2 2 0,-1-1 0,2 2 0,0 0 0,-11 13-31,12-10 59,0 1 0,1 0 0,1 0 0,0 1 0,2 1 0,0 0 0,1 0 0,0 0 0,-3 21-59,-17 37 13,-31 77-5,-22 107 9,78-227 28,1 1 1,1 0-1,2-1 0,2 1 0,6 30-45,-6-41 33,7 28 41,2-1 1,2 0-1,3-1 1,1 0-1,3-1 0,2-2 1,2 0-1,2-2 1,2 0-1,12 11-74,-23-34-16,0-2-1,2 0 1,0-1 0,1 0-1,1-2 1,1-1 0,0-1-1,1 0 1,1-2 0,0-1-1,0-1 1,2-1 0,-1-2-1,13 3 17,49 9-56,1-4 1,1-4-1,70 0 56,153-3-208,1-13 0,289-44 208,-303 19-6,-30 6-295,-2-11 1,-1-12-1,18-17 301,602-190-83,-771 225 149,-1-5 0,-1-6-1,63-32-65,-123 47 76,7-2 18,-2-3-1,-1-2 0,38-29-93,-79 44-46,-2 0-1,1-1 1,-2-1-1,0-1 1,-1 0-1,-1-1 1,-1 0-1,-1 0 1,-1-1-1,0-1 1,-2 0-1,3-14 47,0 9 14,-6 19 36,-1-1 0,1 0-1,-1 0 1,-1-1-1,1 1 1,-2 0 0,1-1-1,-1 0 1,-1 1-1,0-1 1,0 1 0,-1-1-1,0 0 1,-1 1-1,0 0 1,0-1 0,-1 1-1,0 0 1,-1 0-1,0 0 1,-1-1-50,-21-21 27,-1 2 0,-1 0 0,-2 2 0,-1 1 0,-1 1 0,-1 2 0,-1 2 0,0 0 0,-34-12-27,33 13 18,-75-43-6,25 13-95,-1 3 0,-3 5-1,-1 3 1,-10 1 83,-270-63-1007,-4 16 0,-151-5 1007,54-14-955,284 57-794,-184-21 1749,281 57 290,0 3 1,0 5-1,-1 3 1,0 4-1,1 4 1,0 4 0,1 4-1,-81 27-290,-144 85-715,156-50 574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1:19.280"/>
    </inkml:context>
    <inkml:brush xml:id="br0">
      <inkml:brushProperty name="width" value="0.025" units="cm"/>
      <inkml:brushProperty name="height" value="0.025" units="cm"/>
    </inkml:brush>
  </inkml:definitions>
  <inkml:trace contextRef="#ctx0" brushRef="#br0">0 0 16227,'9'13'4179,"143"12"-2860,218-19-120,710 19-1122,-932-21-78,1-7-1,70-14 2,308-4 487,-355 21 1157,-159-2-2224,-6 0-268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1:57.668"/>
    </inkml:context>
    <inkml:brush xml:id="br0">
      <inkml:brushProperty name="width" value="0.025" units="cm"/>
      <inkml:brushProperty name="height" value="0.025" units="cm"/>
    </inkml:brush>
  </inkml:definitions>
  <inkml:trace contextRef="#ctx0" brushRef="#br0">138 220 16756,'-3'6'223,"1"0"1,0 1 0,0-1 0,0 1 0,0-1-1,1 1 1,0 0 0,1-1 0,0 1 0,0 0 0,0 0-1,1-1 1,0 1 0,0 0 0,0-1 0,1 1-1,0-1 1,3 6-224,-1 3 350,17 21 248,-21-35-579,1-1 0,-1 1 0,1-1 0,0 1 0,-1-1 0,1 0 0,-1 1 0,1-1 0,0 0 0,0 0 0,-1 1 0,1-1 0,0 0 0,-1 0 0,1 0 0,0 0 0,0 0 0,-1 0 0,1 0 0,0 0 0,-1 0 0,1 0 0,0-1 1,0 1-1,-1 0 0,1 0 0,0-1 0,-1 1 0,1 0 0,0-1 0,-1 1 0,1-1 0,-1 1 0,1-1 0,-1 1 0,1-1 0,-1 1 0,1-1 0,-1 1 0,1-1 0,-1 0 0,0 1 0,1-1 0,-1 0 0,0 1 0,0-1 0,0 0 0,1 1 1,-1-1-1,0 0 0,0 0 0,0 1 0,0-1 0,0 0 0,0 0 0,0 1 0,0-1-19,8-27 242,0-1 1,-2 1 0,-1-1-1,-2 0 1,-1 0-1,0-1 1,-3 1-1,0 0 1,-5-23-243,5 47 95,0 1 0,0-1 0,0 0 0,0 1 0,-1-1 0,0 1 1,0 0-1,0 0 0,-1 0 0,1 0 0,-1 0 0,0 0 0,0 0 0,-1 1 0,1 0 0,-1-1 0,0 1-95,2 3 25,0 0-1,1 1 1,-1-1-1,0 0 1,0 1-1,1 0 1,-1-1-1,0 1 0,1 0 1,-1 0-1,0 0 1,1 0-1,-1 0 1,1 0-1,0 0 1,-1 1-1,1-1 0,0 0 1,0 1-1,0-1 1,0 1-1,0 0 1,0-1-1,0 1 1,1 0-1,-1-1 1,0 1-1,1 0 0,0 0 1,-1-1-1,1 1 1,0 0-1,0 0 1,0 0-1,0-1 1,0 2-25,3 109 293,-3-119-260,0-1 1,0 1-1,0-1 1,-1 1 0,-1-1-1,1 1 1,-1 0-1,0 0 1,-1 0-1,0 0 1,0 0-1,0 0 1,-1 1-1,0-1 1,-2-2-34,4 8-5,0 0 0,0 1 0,1-1 0,-1 1 0,0-1 1,0 1-1,0 0 0,0-1 0,1 1 0,-1 0 0,0 0 1,0 0-1,0 1 0,0-1 0,0 0 0,0 1 0,1-1 0,-1 1 1,0 0-1,0 0 0,1-1 0,-1 1 0,1 0 0,-1 0 1,0 0-1,1 1 0,0-1 0,-1 0 0,1 1 0,0-1 1,0 1-1,-1-1 0,1 1 0,0-1 0,1 1 0,-1 0 0,0-1 1,0 1-1,1 0 0,-1 0 0,1 0 0,0-1 0,-1 1 1,1 0-1,0 0 0,0 0 0,0 0 0,0 0 0,0 0 5,-24 92-1723,9-48-44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1:16.595"/>
    </inkml:context>
    <inkml:brush xml:id="br0">
      <inkml:brushProperty name="width" value="0.025" units="cm"/>
      <inkml:brushProperty name="height" value="0.025" units="cm"/>
    </inkml:brush>
  </inkml:definitions>
  <inkml:trace contextRef="#ctx0" brushRef="#br0">0 75 11787,'0'0'1140,"0"0"-251,17 0 2351,219-3-1156,92-5-1775,-83-10 542,142 11-851,-60-13 79,9 7 863,36 7-706,-5 12-179,51 27-12,-135-37-51,231-5 14,-57 2-7,178 14-2,-228 20 9,11 3-8,137-6 9,-161-11-2,227-23 2,-447 26 1295,149 36-1304,-235-38-1140,-88-14 2447</inkml:trace>
  <inkml:trace contextRef="#ctx0" brushRef="#br0" timeOffset="42072.382">3152 44 9074,'0'0'1045,"0"0"473,0 0 568,0 0 338,0 0-367,0 0-610,6 11 992,29 60-1219,-33-71-1194,0-1 0,1 1 0,-1-1 0,0 0 0,0 0 0,0 0 0,0 0 0,0 0 0,0-1 0,0 1 0,0-1 0,0 1 0,-1-1 0,1 0-1,-1 1 1,1-1 0,-1 0 0,0 0 0,1 0 0,-1 0 0,0 0 0,0 0 0,0 0 0,-1-1 0,1 1 0,-1 0 0,1 0 0,-1-1 0,0 1 0,1 0 0,-1-1 0,-1 1-1,1-1-25,1-17 470,-10 24 142,-11 31-201,13-22-373,2 1 0,-1 0 0,2 1 0,0-1 0,1 1 0,0 0 0,1 0 0,1 0 1,1 5-39,10-36 76,-6 3-50,-1 0 0,-1-1 0,0 1 0,0-1 0,-2 0 0,1 0 0,-2 1 0,-1-11-26,-9-17 29,8 43-33,0 6 4,1-1 0,0 0 1,0 1-1,0 0 0,1-1 0,0 1 1,1 0-1,0-1 0,0 1 0,0 0 1,1 0-1,0-1 0,1 1 0,0 0 1,0-1-1,1 0 0,-1 1 0,1-1 1,1 0-1,0-1 0,0 1 0,4 6 0,-6-12 1,-1 0 0,1 0 0,-1 0-1,0 0 1,1 0 0,0-1 0,-1 1-1,1 0 1,-1-1 0,1 1 0,0-1-1,0 0 1,-1 1 0,1-1 0,0 0-1,0 0 1,-1 0 0,1 0 0,0 0-1,0-1 1,-1 1 0,1 0 0,0-1-1,-1 1 1,1-1 0,0 0 0,-1 1-1,1-1 1,-1 0 0,1 0 0,-1 0-1,0 0 1,1-1 0,-1 1 0,0 0-1,0 0 1,0-1 0,0 1 0,0-1 0,0 1-1,0-1 1,0 1 0,0-1 0,-1 1-1,1-1 1,-1 0 0,1 1 0,-1-1-1,0 0 1,1 0 0,-1 1 0,0-1-1,0 0 1,0 0 0,-1 1 0,1-1-1,0 0 1,-1 0 0,1 1 0,-1-2-1,-16-80 131,16 81-126,0 0 1,0 0-1,0 0 0,0 0 0,0 0 1,0 0-1,-1 0 0,1 0 1,-1 1-1,1-1 0,-1 1 1,0-1-1,1 1 0,-1-1 1,0 1-1,0 0 0,0 0 1,0 0-1,0 0 0,0 0 1,0 1-1,-1-1 0,1 1 1,0-1-1,0 1 0,-1 0 0,1 0 1,0 0-1,0 0 0,-1 0 1,1 0-1,0 1 0,0-1 1,0 1-1,-1-1 0,0 2-5,1 1-2,0 0 0,0 0 0,1 0-1,-1 0 1,1 1 0,0-1-1,-1 1 1,2-1 0,-1 1 0,0-1-1,1 1 1,-1-1 0,1 1-1,0 0 1,1-1 0,-1 1 0,0-1-1,1 1 1,0-1 0,0 1-1,0-1 1,0 1 0,1-1 0,-1 0-1,1 1 1,0-1 0,1 2 2,-2-2 0,0 1-2,-1 0 0,1 0-1,0-1 1,0 1 0,0 0 0,1 0 0,-1-1-1,1 1 1,0-1 0,0 0 0,0 1 0,0-1-1,1 0 1,-1 0 0,1-1 0,0 1 0,0 0-1,0-1 1,0 0 0,0 1 0,0-1 0,1 0-1,-1-1 1,1 1 0,0-1 0,-1 0 0,1 1-1,0-1 1,0-1 0,-1 1 0,1-1 0,0 1-1,0-1 1,0 0 0,0-1 0,0 1 0,-1-1-1,1 1 1,0-1 0,1-1 2,32-27-1096,-26 12-178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8T07:27:27.877"/>
    </inkml:context>
    <inkml:brush xml:id="br0">
      <inkml:brushProperty name="width" value="0.025" units="cm"/>
      <inkml:brushProperty name="height" value="0.025" units="cm"/>
    </inkml:brush>
  </inkml:definitions>
  <inkml:trace contextRef="#ctx0" brushRef="#br0">118 88 23645,'1'0'39,"0"0"-1,0-1 1,-1 1 0,1 0-1,0-1 1,0 1-1,-1 0 1,1 0 0,0 0-1,0 0 1,0 0 0,0 0-1,-1 0 1,1 0-1,0 0 1,0 0 0,0 0-1,0 0 1,-1 1 0,1-1-1,0 0 1,0 1-1,-1-1 1,1 0 0,0 1-1,0-1 1,-1 1 0,1-1-1,0 1 1,-1-1-1,1 1 1,-1 0 0,1-1-1,-1 1 1,1 0 0,-1-1-1,1 1 1,-1 0-1,0 0 1,0 0 0,1-1-1,-1 1 1,0 0 0,0 0-1,0 0 1,0-1-1,1 1 1,-1 0 0,0 0-1,-1 0 1,1 0 0,0-1-1,0 1 1,0 0-39,23 42-46,37 68 34,6-2 0,10 5 12,-73-107-59,1-1-1,0 0 0,0 0 1,0 0-1,1-1 0,0 1 0,0-1 1,0 0-1,1-1 0,-1 1 1,1-1-1,0 0 0,0-1 0,1 1 1,-1-1-1,1 0 0,0-1 0,0 0 1,0 0-1,0 0 0,0-1 1,0 0-1,4 0 60,-3-6-986,-6-4 1097</inkml:trace>
  <inkml:trace contextRef="#ctx0" brushRef="#br0" timeOffset="263.854">50 558 17972,'-18'0'2168,"-2"2"201,9-2-1185,11 0-272,-1-6-344,24-6-144,14-18-87,18-10 7,14-21 24,4-9-40,6-4-144,-5-1-72,-11 6-184,0 5-536,-6 6 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1:18.127"/>
    </inkml:context>
    <inkml:brush xml:id="br0">
      <inkml:brushProperty name="width" value="0.025" units="cm"/>
      <inkml:brushProperty name="height" value="0.025" units="cm"/>
    </inkml:brush>
  </inkml:definitions>
  <inkml:trace contextRef="#ctx0" brushRef="#br0">1 93 10826,'0'0'949,"0"0"688,12-4-22,57-15-1312,3 1 1219,-22 18-1202,7-1-98,1 2 1,-1 3 0,35 8-223,37 10 817,-1-5-1,23-4-816,97 11 1173,-135-10-1135,1-5 0,36-5-38,72-8 8,625-34 34,-400-4-26,523-24 66,-460 45 509,-212 32-402,-210-11 390,0 3 0,86 16-579,-67-9 6,-110-13-429,-10-14-246,-8-2-329</inkml:trace>
  <inkml:trace contextRef="#ctx0" brushRef="#br0" timeOffset="38627.973">5240 214 16588,'-1'1'128,"1"1"1,-1-1 0,0 1-1,1-1 1,-1 1 0,1-1-1,-1 1 1,1-1 0,0 1-1,0 0 1,0-1-1,0 1 1,0-1 0,0 1-1,0 0 1,0-1 0,1 1-1,-1-1 1,1 1 0,-1-1-1,1 1 1,-1-1 0,1 1-1,0-1 1,0 0 0,0 1-1,0-1 1,0 0 0,0 0-1,0 1 1,0-1 0,0 0-1,1 0 1,-1 0 0,0-1-1,1 1 1,-1 0 0,0 0-1,1-1 1,-1 1 0,1-1-1,1 1-128,-1-2 84,0 0 0,0 0 0,0 0 0,-1 0 0,1 0 0,0 0 0,0 0 0,0-1-1,-1 1 1,1-1 0,-1 0 0,1 1 0,-1-1 0,0 0 0,0 0 0,0 0 0,0 1 0,0-1-1,0-1 1,0 1 0,0 0 0,-1 0 0,1 0 0,-1 0 0,0 0 0,0 0 0,1-1 0,-1 1-1,-1 0 1,1 0 0,0 0 0,0-1 0,-1 1 0,0 0-84,1-2 82,0 0 0,0 0 0,-1 0 0,0 0 0,0 0 0,0 0 0,0 0 0,-1 1 0,1-1 0,-1 0 0,0 1 0,0-1 0,0 1 0,-1 0 0,1-1 0,-3-1-82,4 5 20,1 0 0,-1-1 0,1 1 0,0 0 0,-1 0 0,1 0 0,-1-1 0,0 1-1,1 0 1,-1 0 0,1 0 0,-1 0 0,1 0 0,-1 0 0,1 0 0,-1 0 0,1 1 0,-1-1-1,1 0 1,-1 0 0,1 0 0,-1 1 0,1-1 0,-1 0 0,1 0 0,0 1 0,-1-1 0,1 0 0,-1 1-1,1-1 1,0 0 0,-1 1 0,1-1 0,0 1 0,-1-1 0,1 0 0,0 1 0,0-1 0,-1 1 0,1-1-1,0 1 1,0-1 0,0 1 0,0-1 0,0 1 0,0-1 0,0 1 0,0 0 0,0-1 0,0 1 0,0-1-1,0 1 1,0-1 0,0 1 0,0-1-20,-7 37 172,7-36-166,-1 0-1,1 0 0,0 1 1,0-1-1,0 0 1,0 0-1,0 0 0,0 0 1,0 0-1,0 0 1,1 0-1,-1 0 1,0 1-1,1-1 0,-1 0 1,1 0-1,-1 0 1,1 0-1,-1 0 0,1-1 1,0 1-1,0 0 1,-1 0-1,1 0 0,0 0 1,0-1-1,0 1 1,0 0-1,0-1 0,0 1 1,0-1-1,0 1 1,0-1-1,0 0 1,0 1-1,0-1 0,0 0 1,0 0-1,0 1 1,0-1-1,0 0 0,1 0 1,-1 0-1,0-1 1,0 1-1,0 0 0,0 0 1,0 0-1,0-1 1,0 1-1,0-1 1,0 1-1,0-1 0,0 1 1,0-1-1,0 0 1,0 1-1,0-1 0,0 0 1,-1 0-1,1 1 1,0-1-1,0 0 0,-1 0 1,1 0-1,-1 0 1,1 0-1,-1 0 0,1 0 1,-1-1-6,1 2-9,-1-1 0,1 0 0,-1 0 0,1 0 0,-1 1 0,1-1-1,-1 0 1,0 0 0,0 0 0,1 0 0,-1 0 0,0 0 0,0 0 0,0 0 0,0 0 0,0 0 0,0 0 0,0 0 0,0 0 0,0 1 0,-1-1-1,1 0 1,0 0 0,-1 0 0,1 0 0,0 0 0,-1 0 0,1 1 0,-1-1 0,0 0 0,1 0 0,-1 1 0,0-1 0,1 0 0,-1 1-1,0-1 1,1 0 0,-1 1 0,0-1 0,0 1 0,0 0 0,0-1 0,0 1 0,0 0 0,1-1 0,-1 1 0,0 0 0,0 0 0,0 0 0,0 0-1,0 0 1,0 0 0,0 0 0,0 0 0,0 0 0,0 0 0,0 0 0,0 1 0,0-1 0,0 0 0,1 1 0,-1-1 0,0 1 0,0-1 0,0 1-1,1-1 1,-1 1 0,0 0 0,0-1 0,0 2 9,-8 12-1345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1:59.942"/>
    </inkml:context>
    <inkml:brush xml:id="br0">
      <inkml:brushProperty name="width" value="0.025" units="cm"/>
      <inkml:brushProperty name="height" value="0.025" units="cm"/>
    </inkml:brush>
  </inkml:definitions>
  <inkml:trace contextRef="#ctx0" brushRef="#br0">0 260 22061,'0'-6'872,"0"6"320,0 0-240,0 0-199,16 19-81,-5 13-200,0 8-96,2 15-184,-1 5-88,0 4-64,-2 1 0,-1-6-8,-2-6 8,0-15 8,-1-7-64,-4-20-688,-2-11-520,-5-14 3520</inkml:trace>
  <inkml:trace contextRef="#ctx0" brushRef="#br0" timeOffset="482.89">422 0 16852,'9'27'6334,"-28"8"-3381,13-31-2847,-1 1-1,1 0 1,0 0-1,0 0 1,0 1-1,1 0 1,0 0 0,0 0-1,0 0 1,1 1-1,0 0 1,0 0-1,1 0 1,0 1 0,0-1-1,0 1 1,1-1-1,0 3-105,0 1-3,0 0 0,1 0 0,0 0-1,1 0 1,0 0 0,1 1-1,0-1 1,1 0 0,0 0 0,0 0-1,1-1 1,1 1 0,0 0 0,0-1-1,1 0 1,0 0 0,1-1 0,0 1-1,1-1 1,5 6 3,-8-13-2,0 0 0,0 1 1,0-1-1,0-1 0,0 1 0,0-1 1,0 0-1,1 0 0,-1 0 0,1 0 1,-1-1-1,0 1 0,1-1 0,-1 0 1,1-1-1,-1 1 0,1-1 0,-1 0 1,0 0-1,1 0 0,-1-1 0,0 1 1,1-2 1,91-50 53,-91 49-46,-2 2-4,64-32 41,-65 33-45,0 0 1,0 1-1,0 0 1,0-1-1,0 1 1,-1 0 0,1 0-1,0 0 1,0 1-1,0-1 1,0 0-1,0 1 1,0-1-1,0 1 1,0-1 0,-1 1-1,1 0 1,0 0-1,0 0 1,-1 0-1,1 0 1,-1 0-1,1 0 1,-1 1 0,1-1-1,-1 1 1,0-1-1,0 1 1,1-1-1,-1 1 1,0 0-1,-1-1 1,1 1 0,0 0-1,0 0 1,-1 0 0,3 10 74,-1 1 0,-1 0 0,0-1 0,-1 1 0,0 0 0,-1-1 0,-1 1 0,0 0 0,0-1 0,-1 0 0,-1 1 0,0-1 0,-1 0 0,0-1 0,-1 1 0,0-1 0,0 0 0,-1-1 0,-1 0 0,0 0 0,0 0 0,-1-1 0,-1 0 0,1-1 0,-1 0 0,0-1 0,-1 1 0,-3 0-74,6-4-38,1 0 0,0 0-1,-1-1 1,0 0 0,1 0 0,-1-1-1,0 0 1,-1-1 0,1 1 0,0-1 0,0-1-1,-1 0 1,1 0 0,0-1 0,0 0-1,-1 0 1,1-1 0,0 0 0,0 0-1,1-1 1,-3 0 38,8 2-976</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2:11.795"/>
    </inkml:context>
    <inkml:brush xml:id="br0">
      <inkml:brushProperty name="width" value="0.025" units="cm"/>
      <inkml:brushProperty name="height" value="0.025" units="cm"/>
    </inkml:brush>
  </inkml:definitions>
  <inkml:trace contextRef="#ctx0" brushRef="#br0">1 1 10674,'18'13'5756,"-1"1"-3572,-3-2-1633,200 120 1434,66 92-1880,-201-155-59,30 31 46,-4 4 1,19 32-93,144 134 433,-192-195-286,-3 3 1,-3 3-1,56 88-147,119 151 548,-163-207-234,-6 4 1,-5 3-1,-5 3 1,1 18-315,-56-119 101,206 514 63,-198-493-147,-2 1-1,-2 0 1,-2 1 0,-2 1 0,-1 0-1,-3 0 1,0 35-17,-19 258 191,5-300-143,-3-1 1,-1 0-1,-2-1 0,-1 0 1,-2-1-1,-2 0 0,-1-2 1,-17 25-49,-3-8 186,-1-1 0,-2-3 1,-31 27-187,-96 114 177,134-140-134,-2-2-1,-2-1 1,-2-2 0,-2-2-1,-2-1 1,-13 6-43,-222 126 982,204-131-784,1 3-1,3 4 1,2 3-1,-28 27-197,76-55 7,16-17-9,0 1-1,0-1 0,0 0 1,-1 0-1,0 0 1,0-1-1,-1 0 1,1-1-1,-1 0 1,0 0-1,-1 0 3,8-4-37,1 1 0,-1-1 0,0 0 0,1 0-1,-1 1 1,0-1 0,1 0 0,-1 0 0,0 0 0,0 0 0,1 0 0,-1 0 0,0 0 0,0 0 0,1 0 0,-1-1-1,0 1 1,1 0 0,-1 0 0,0-1 0,1 1 0,-1 0 0,0-1 0,1 1 0,-1-1 0,1 1 0,-1-1-1,0 1 1,1-1 0,0 1 0,-1-1 0,1 1 0,-1-1 0,1 0 0,0 1 0,-1-1 0,1 0 0,0 1-1,-1-1 1,1 0 0,0 1 0,0-1 0,0 0 0,0 0 0,0 1 0,0-1 0,0 0 0,0 0 37,2-12-1533</inkml:trace>
  <inkml:trace contextRef="#ctx0" brushRef="#br0" timeOffset="837.956">2662 2504 19868,'-3'1'385,"2"-1"-305,0-1 0,1 1 0,-1 0-1,0 0 1,0 0 0,1 0 0,-1 0 0,0 0-1,0 0 1,0 0 0,1 0 0,-1 0 0,0 0 0,0 0-1,1 0 1,-1 1 0,0-1 0,0 0 0,1 1-1,-1-1 1,0 0 0,1 1 0,-1-1 0,0 1 0,1-1-1,-1 1 1,1-1 0,-1 1 0,1-1 0,-1 1-1,1 0 1,-1-1 0,1 1 0,0 0 0,-1 0 0,1-1-1,0 1 1,0 0 0,-1 0 0,1-1 0,0 1-1,0 0 1,0 0 0,0-1 0,0 1 0,0 0 0,0 0-1,0 0 1,0-1 0,1 1 0,-1 0-80,5 0 90,0-1 1,0 1-1,0-1 1,0 0 0,0 0-1,0-1 1,0 1-1,0-1 1,-1 0-1,1 0 1,0-1-1,0 0 1,-1 0-1,1 0 1,-1 0-1,1 0 1,-1-1 0,2-1-91,216-157 952,327-156-820,-279 105-806,-249 195-281,-1 7-401</inkml:trace>
  <inkml:trace contextRef="#ctx0" brushRef="#br0" timeOffset="1229.836">2881 2035 21197,'-19'-8'1386,"18"7"-1315,0 0 0,0 0 1,1 1-1,-1-1 0,0 0 0,0 1 0,0-1 0,0 1 1,0-1-1,0 1 0,0 0 0,0-1 0,-1 1 0,1 0 1,0 0-1,0 0 0,0-1 0,0 1 0,0 0 1,0 1-1,0-1 0,-1 0 0,1 0 0,0 0 0,0 1 1,0-1-1,0 0 0,0 1 0,0-1 0,0 1 1,0-1-1,0 1 0,0 0 0,0-1 0,0 1 0,1 0 1,-1 0-1,0 0 0,0-1 0,1 1 0,-1 0 1,1 0-1,-1 0 0,0 1-71,-110 246 1551,93-206-1499,4-13 2,2 0 1,0 1-1,2 0 0,1 1 1,2 0-1,1 1 0,1-1 1,1 7-55,4-35 3,-1 1 0,0-1 0,1 0 1,0 1-1,0-1 0,0 0 1,0 1-1,0-1 0,1 0 1,-1 0-1,1 1 0,0-1 0,0 0 1,0 0-1,1 0 0,-1 0 1,1 0-1,0 0 0,-1 0 1,1 0-1,0-1 0,1 1 0,-1-1 1,0 0-1,1 1 0,-1-1 1,1 0-1,0 0 0,0-1 1,0 1-1,0 0 0,0-1 0,0 0 1,0 0-1,0 0 0,0 0 1,1 0-1,1-1-3,117-37 73,-90 23-66,225-81-711,-182 67-696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2:13.727"/>
    </inkml:context>
    <inkml:brush xml:id="br0">
      <inkml:brushProperty name="width" value="0.025" units="cm"/>
      <inkml:brushProperty name="height" value="0.025" units="cm"/>
    </inkml:brush>
  </inkml:definitions>
  <inkml:trace contextRef="#ctx0" brushRef="#br0">22 955 16035,'-20'-74'5687,"18"71"-4685,14 50 1554,62 311 142,-71-349-2667,-2-5-19,-1-1 0,1 1 0,0 0 0,0 0 0,1-1-1,-1 1 1,1 0 0,0-1 0,0 0 0,0 1-1,0-1 1,0 0 0,1 0 0,-1 0 0,1 0 0,0-1-1,0 1 1,0-1 0,3 2-12,-5-4 4,0 0 1,1-1-1,-1 1 1,0-1-1,1 1 1,-1-1-1,0 1 1,0-1-1,1 0 1,-1 1-1,0-1 1,0 0-1,0 0 0,0 0 1,0 0-1,0 0 1,0 0-1,-1 0 1,1 0-1,0-1 1,0 1-1,-1 0 1,1 0-1,-1-1 0,1 1 1,-1 0-1,0-1 1,1 1-1,-1-1-4,2-3 10,25-66 65,-21 51-62,0 0 0,2 0 1,1 1-1,0 0 0,1 1 1,1 0-1,1 0 0,5-5-13,-15 21-1,-1 0 0,1 0-1,0 1 1,0-1 0,0 0-1,0 1 1,0-1 0,1 1 0,-1-1-1,0 1 1,1 0 0,-1 0-1,1 0 1,-1 1 0,1-1 0,0 1-1,-1-1 1,1 1 0,-1 0-1,1 0 1,0 0 0,-1 0 0,1 0-1,0 1 1,-1-1 0,1 1-1,-1 0 1,1-1 0,-1 1 0,1 0-1,-1 1 1,0-1 0,1 0-1,-1 1 1,0-1 0,0 1 0,0 0-1,0 0 1,0 0 1,54 89-70,-52-81 110,-1-1 0,0 1 0,-1 0 0,0 0 0,0 0 0,-1 0 0,0 0 1,-1 0-1,0 0 0,-1 0 0,0 0 0,-1 0 0,0 0 0,0 0 0,-1 0 0,0 0 0,-1-1 0,0 0 0,0 0 0,-1 0 0,0 0 0,-1-1 0,0 1 0,0-1 0,-1-1 1,0 1-1,0-1 0,-6 3-40,5-8-4,-1 0 0,0-1 0,0 0 0,0-1 1,-1 0-1,1-1 0,0 1 0,0-2 0,0 1 0,1-1 1,-1-1-1,0 1 0,1-2 0,-1 1 0,1-1 0,0 0 1,0-1-1,1 0 0,-1 0 0,1-1 0,0 1 0,1-2 1,-4-2 3,9 7-604,5 5-497,17 8-772,5 0-284</inkml:trace>
  <inkml:trace contextRef="#ctx0" brushRef="#br0" timeOffset="344.108">729 1053 21028,'0'-2'124,"1"1"0,-1-1-1,0 0 1,0 0-1,0 0 1,0 1-1,0-1 1,0 0-1,-1 0 1,1 1-1,0-1 1,-1 0-1,1 0 1,-1 1-1,0-1 1,0 0-1,0 1 1,0-1-1,0 1 1,0-1-1,0 1 1,0 0-1,0-1 1,-1 1 0,1 0-1,0 0 1,-1 0-1,1 0 1,-1 0-1,0 0 1,1 0-1,-1 0 1,0 1-1,1-1 1,-1 1-1,0-1 1,0 1-124,-2 4 91,0 0 0,1 0 0,0 0 0,0 1 1,0 0-1,1-1 0,0 1 0,0 0 0,0 0 0,0 0 1,1 0-1,-1 0 0,1 1 0,0 2-91,-2 4 53,-2 11-15,1 0-1,1 0 0,1 0 0,1 0 0,0 0 1,2 1-1,1-1 0,1 0 0,4 14-37,-7-36 6,0 0 0,0 0 0,0 0-1,0 0 1,0 0 0,0 0 0,0 0-1,1 0 1,-1 0 0,0 0 0,1-1 0,-1 1-1,0 0 1,1 0 0,-1 0 0,1 0 0,0 0-1,-1-1 1,1 1 0,0 0 0,-1-1-1,1 1 1,0 0 0,0-1 0,0 1 0,0-1-1,-1 1 1,1-1 0,0 1 0,0-1-1,0 0 1,0 0 0,0 1 0,0-1 0,0 0-1,0 0 1,0 0 0,0 0 0,0 0 0,0 0-1,1 0-5,29-33 299,-21 12-210,-1 0-1,-1-1 0,-1 0 1,-1 0-1,0-1 0,-2 0 1,-1 0-1,-1 0 0,0 0 1,-2-1-1,-1 1 0,-1 0 1,-2-7-89,9 89-205,2 6-76,-5-37-362,1 1 0,1-1-1,2 0 1,1-1 0,0 1 0,5 4 643,1-4-1742</inkml:trace>
  <inkml:trace contextRef="#ctx0" brushRef="#br0" timeOffset="798.069">993 935 18356,'-1'63'1497,"-1"-30"-911,2-1 0,1 1 0,1 0 0,2-1 1,1 1-1,1-1 0,7 18-586,-13-49 20,0 0 1,0 0-1,0 0 0,0 0 1,0 1-1,0-1 0,0 0 1,0 0-1,1 0 0,-1 0 1,0 0-1,1 0 1,-1 0-1,1 0 0,-1 0 1,1 0-1,-1 0 0,1 0 1,0-1-1,-1 1 0,1 0 1,0 0-1,0-1 1,-1 1-1,1 0 0,0-1 1,0 1-1,0 0 0,0-1 1,0 0-1,0 1 0,0-1 1,0 1-1,0-1 1,0 0-1,0 0 0,0 0 1,0 0-1,0 0 0,0 0 1,0 0-1,1 0 0,-1 0 1,0 0-1,0 0 1,0-1-1,0 1 0,0 0 1,0-1-1,0 1 0,0-1 1,0 1-1,0-1 0,-1 1 1,2-2-21,27-54 787,-17 10-615,-3-2 0,-1 0 1,-3 0-1,-1 0 0,-3 0 0,-4-41-172,1 66 21,-1 0 0,-1 0-1,-1 0 1,-1 1 0,-1 0-1,-1 0 1,0 1 0,-2 0-1,-1 0 1,0 1 0,-1 0-1,-15-17-20,26 36 3,1 0-1,-1 0 0,1 0 0,-1 0 0,1 0 0,-1 0 1,0 0-1,1 0 0,-1 0 0,0 0 0,0 0 0,0 0 1,0 0-1,0 0 0,0 1 0,0-1 0,0 1 0,0-1 1,0 0-1,0 1 0,0 0 0,0-1 0,0 1 0,-1 0 1,1-1-1,0 1 0,0 0 0,0 0 0,-1 0 0,1 0 1,0 0-1,0 0 0,0 0 0,-1 1 0,1-1 0,0 0 1,0 1-1,0-1 0,0 1 0,0-1 0,-1 1 0,1 0 1,0-1-1,0 1 0,0 0 0,1 0 0,-1-1 0,0 1 1,0 0-1,0 0 0,1 0 0,-1 0 0,0 0 0,1 0 0,-1 0 1,1 1-1,-1-1 0,1 0 0,0 0 0,-1 0 0,1 0 1,0 1-1,0-1 0,0 0 0,0 0 0,0 0 0,0 1 1,0-1-1,0 0-2,-4 21 33,0 0 1,1 0-1,1 0 1,1 0-1,1 0 1,1 0-1,1 0 1,1 1-34,-3-22 3,0 1 0,0-1 0,0 1 1,1-1-1,-1 1 0,0-1 0,1 1 0,-1-1 0,1 1 0,-1-1 1,1 0-1,0 1 0,0-1 0,-1 0 0,1 0 0,0 0 1,0 1-1,0-1 0,0 0 0,0 0 0,1 0 0,-1-1 0,0 1 1,0 0-1,1 0 0,-1-1 0,0 1 0,1-1 0,-1 1 1,1-1-1,-1 1 0,0-1 0,1 0 0,-1 0 0,1 0 0,-1 0 1,1 0-1,-1 0 0,1 0 0,-1 0 0,1 0 0,-1-1 1,1 1-1,-1-1 0,0 1 0,1-1 0,-1 1 0,0-1 0,1 0 1,-1 0-1,0 0 0,1 0-3,4-3 0,1 1-1,0 0 1,0 0-1,0 0 1,1 1 0,-1 0-1,0 1 1,1-1 0,0 1-1,-1 1 1,1 0-1,0 0 1,-1 0 0,1 1-1,-1 0 1,1 0 0,-1 1-1,1 0 1,-1 0 0,0 1-1,0 0 1,0 0-1,0 1 1,-1 0 0,1 0-1,-1 0 1,0 1 0,0 0-1,-1 0 1,1 1-1,-1-1 1,0 1 0,-1 0-1,1 1 1,-1-1 0,1 3 0,55 178-618,-59-184-1233,-1-3-2861</inkml:trace>
  <inkml:trace contextRef="#ctx0" brushRef="#br0" timeOffset="1383.89">1355 374 21357,'16'20'588,"-1"0"0,-1 0 0,-1 1 0,-1 1 1,-1 0-1,7 22-588,-6-18 313,67 149 852,-79-173-1158,1-1 0,-1 1 0,0 0 0,1 0-1,0-1 1,-1 1 0,1 0 0,0-1 0,0 1 0,0-1-1,0 1 1,0-1 0,0 1 0,0-1 0,1 0 0,-1 0-1,1 1 1,-1-1 0,0 0 0,1 0 0,0-1 0,-1 1-1,1 0 1,0 0 0,-1-1 0,1 1 0,0-1-1,-1 1 1,1-1 0,0 0 0,0 0 0,0 0 0,-1 0-1,1 0 1,0 0 0,0 0 0,0 0 0,-1-1 0,1 1-1,0-1 1,0 0 0,-1 1 0,1-1 0,0 0 0,-1 0-1,1 0 1,-1 0 0,1 0 0,-1 0 0,0 0-7,90-154 208,-91 154-209,1 0 0,0 0 0,0 0 1,-1 1-1,1-1 0,0 0 0,0 1 1,0-1-1,0 1 0,0-1 0,0 1 0,0-1 1,0 1-1,0 0 0,0 0 0,0-1 0,0 1 1,1 0-1,-1 0 0,0 0 0,0 0 1,0 0-1,0 0 0,0 1 0,0-1 0,0 0 1,0 0-1,0 1 0,0-1 0,0 1 1,0-1-1,0 1 0,0-1 0,0 1 0,0 0 1,0-1-1,0 1 0,0 0 0,-1 0 1,1 0-1,0-1 0,-1 1 0,1 0 0,-1 0 1,1 0-1,-1 0 0,1 0 0,-1 0 0,1 0 1,-1 1 0,18 54 124,-14-39 39,-2-1 0,1 1 0,-2 0 0,0 0 0,-1 0 0,-1 0 1,-1-1-1,0 1 0,-1 0 0,-1-1 0,0 1 0,-2-1 0,1 0 0,-2-1 0,-1 1-163,8-15 4,-1 1-1,0-1 1,0 0 0,0 0 0,0 0-1,0 0 1,0 0 0,0-1 0,0 1-1,0 0 1,0 0 0,0-1 0,0 1-1,-1 0 1,1-1 0,0 1 0,-1-1-1,1 0 1,0 1 0,-1-1 0,1 0 0,0 0-1,-1 0 1,1 0 0,0 0 0,-1 0-1,1 0 1,-1-1 0,1 1 0,0 0-1,0-1 1,-1 1 0,1-1 0,0 1-1,0-1 1,-1 0 0,1 0 0,0 1-1,0-1 1,0 0 0,0 0 0,0 0-1,0 0 1,0 0-4,-40-49-327,40 49 306,-30-58-2046,22 33 21</inkml:trace>
  <inkml:trace contextRef="#ctx0" brushRef="#br0" timeOffset="1790.129">1992 680 13715,'6'-3'373,"0"1"0,0-1 0,0 0 0,0 0 0,-1-1 0,1 0 0,-1 0 0,0 0 0,0 0 0,0-1 0,-1 0 0,0 0 0,0 0-1,0 0 1,0-1 0,-1 0 0,0 1 0,0-1 0,-1 0 0,1-1 0,-1 1 0,0 0 0,-1-1 0,0 1 0,0-1 0,0 1 0,-1-1 0,0 0 0,0 1 0,-1-4-373,-1 8 66,0 0-1,0 1 1,0-1 0,0 0 0,0 1 0,0-1-1,0 1 1,-1 0 0,1 0 0,0 0-1,-1 0 1,1 0 0,-1 0 0,1 1-1,-1-1 1,1 1 0,-1-1 0,0 1-1,1 0 1,-1 0 0,0 1 0,1-1-1,-1 0 1,1 1 0,-1-1 0,1 1-1,-1 0 1,1 0 0,-1 0 0,1 0-1,0 1 1,-1-1 0,1 0 0,0 1-1,0 0 1,0-1 0,0 1 0,1 0-1,-1 0 1,0 0 0,1 0 0,-1 0-1,1 1 1,0-1 0,0 0 0,-1 2-66,-3 4 13,1 1 1,0 0 0,0 0-1,0 0 1,1 0 0,1 1-1,0-1 1,0 1 0,1 0-1,0-1 1,0 1-1,1 0 1,1 0 0,-1 0-1,2-1 1,-1 1 0,1 0-1,1-1 1,0 0 0,0 1-1,3 4-13,-5-13 7,0 0-1,-1 0 0,1 1 0,0-1 0,0 0 1,0 0-1,0 0 0,0 0 0,0 0 0,0-1 1,0 1-1,0 0 0,1 0 0,-1-1 0,0 1 0,0-1 1,1 1-1,-1-1 0,0 1 0,1-1 0,-1 0 1,0 0-1,1 0 0,-1 0 0,0 0 0,1 0 1,-1 0-1,1 0 0,-1 0 0,0-1 0,1 1 1,-1 0-1,0-1 0,0 1 0,1-1 0,-1 0 1,0 1-1,0-1 0,0 0 0,1 0 0,-1 0 1,0 0-1,0 0 0,-1 0 0,1 0 0,0 0 1,0 0-1,0 0 0,-1 0 0,1-1 0,0 1 1,-1 0-1,1-1-6,42-67 283,26-50-112,-68 118-173,0 0 0,0-1 0,0 1 0,0 1 0,0-1 0,0 0 0,0 0 0,0 0 0,1 0 0,-1 1 0,0-1 0,1 1 0,-1-1 0,0 1 0,1-1 0,-1 1 0,0 0 0,1 0 0,-1 0 0,1 0 0,-1 0 0,1 0 0,-1 0 0,0 0 0,1 0 0,-1 1 0,1-1 0,-1 1 0,0-1 0,1 1 0,-1-1 0,0 1-1,0 0 1,1-1 0,-1 1 0,0 0 0,0 0 0,0 0 0,0 0 0,0 0 0,0 0 0,1 1 2,38 62-86,-28-40 90,-11-22-31,-1 0 0,1-1 0,-1 1 0,1 0-1,0-1 1,0 1 0,-1 0 0,1-1-1,0 0 1,1 1 0,-1-1 0,0 1-1,0-1 1,0 0 0,1 0 0,-1 0-1,1 0 1,-1 0 0,1 0 0,-1 0 0,1 0-1,-1-1 1,1 1 0,0 0 0,0-1-1,-1 0 1,1 1 0,0-1 0,0 0-1,-1 0 1,1 0 0,0 0 0,0 0-1,-1 0 1,1 0 0,0-1 0,0 1-1,-1-1 1,1 1 0,0-1 0,-1 0 0,1 0-1,-1 0 1,1 0 0,-1 0 0,1 0-1,-1 0 1,1 0 0,-1 0 0,0-1-1,0 1 1,0 0 27,14-24-1424,1-8-362</inkml:trace>
  <inkml:trace contextRef="#ctx0" brushRef="#br0" timeOffset="2398.22">2532 329 18452,'-8'42'1415,"2"-14"-484,2 1 1,0-1 0,2 1 0,1-1-1,2 20-931,-2-47 14,1 0-1,0 0 0,-1 0 1,1 1-1,0-1 1,-1 0-1,1 0 1,0 0-1,0 0 0,0 1 1,0-1-1,0 0 1,0 0-1,1 0 1,-1 0-1,0 1 0,1-1 1,-1 0-1,0 0 1,1 0-1,-1 0 0,1 0 1,0 0-1,-1 0 1,1 0-1,0 0 1,0 0-1,-1 0 0,1-1 1,0 1-1,0 0 1,0 0-1,0-1 1,0 1-1,0-1 0,0 1 1,0-1-1,0 1 1,1-1-1,-1 0 0,0 1 1,0-1-1,0 0 1,0 0-1,1 0 1,-1 0-1,0 0 0,0 0 1,0 0-1,0 0 1,1-1-1,-1 1 0,0 0 1,0-1-1,0 1 1,0-1-1,0 1 1,0-1-1,0 1 0,0-1 1,0 0-1,0 1 1,0-1-1,0-1-13,7-14 25,-1 0 0,0 0 0,-1-1 0,-1-1 0,-1 1 0,0 0 0,-2-1 0,0 0 0,0-4-25,1-7 22,2-3 4,-1 13-12,0 0 1,-1 0-1,-1-1 1,-1 1-1,-1-1 1,0 1-1,-2-1 0,0 1 1,-1 0-1,-1 0 1,0 0-1,-2 0 0,0 1 1,-2-2-15,7 20-1,1 0 1,-1 0-1,0 0 1,0 0 0,0 0-1,1 0 1,-1 0-1,0 0 1,0 0-1,0 0 1,1 0-1,-1 0 1,0 1-1,0-1 1,1 0-1,-1 1 1,0-1-1,0 1 1,1-1-1,-1 0 1,1 1 0,-1 0-1,0-1 1,1 1-1,-1-1 1,1 1-1,-1 0 1,1-1-1,-1 1 1,1 0-1,0-1 1,-1 1-1,1 0 1,0 0-1,0-1 1,0 1 0,-1 0-1,1 0 1,0 0-1,0-1 1,0 1-1,0 0 1,0 0-1,0 0 1,0-1-1,1 1 1,-1 0-1,0 0 1,0-1-1,1 1 1,-1 0-1,0 0 1,1-1 0,-1 1 0,-1 47 264,1-1 1,3 1 0,1-1 0,3 0 0,3 10-265,19 35 627,-29-90-620,1 0 0,0 0 0,0 0 0,0 0 0,0 0 0,0 0 0,0-1 0,0 1 0,0 0 0,1-1 0,-1 1 0,1-1 0,-1 1 0,1-1 0,0 0 0,0 1 0,-1-1 0,1 0 0,0 0 0,0-1 0,0 1 0,0 0 0,0-1 0,0 1 0,0-1 0,0 1 0,1-1 0,-1 0 0,0 0 0,0 0 0,0 0 1,0 0-1,0-1 0,0 1 0,0-1 0,0 1 0,0-1 0,0 0 0,0 0 0,0 0 0,0 0-7,9-7 17,-2-1 1,1 0-1,-1-1 1,-1 0 0,0-1-1,0 0 1,-1 0 0,-1 0-1,0-1 1,0 0-1,2-9-17,-4 12 5,45-94 50,-48 103-56,0-1 0,0 0 0,0 1 0,0-1 0,1 1 0,-1-1 0,0 1 0,0-1 0,0 1 0,1 0 1,-1 0-1,0 0 0,1-1 0,-1 1 0,0 0 0,0 1 0,1-1 0,-1 0 0,0 0 0,1 0 0,-1 1 0,0-1 0,0 1 0,0-1 0,1 1 0,-1-1 0,0 1 0,0 0 0,0 0 0,0-1 0,0 1 0,0 0 0,0 0 1,0 0-1,-1 0 0,1 0 0,0 0 0,-1 0 0,1 0 0,0 1 0,-1-1 0,1 0 0,-1 0 0,0 0 0,1 1 0,-1-1 0,0 0 0,0 0 0,0 1 0,0-1 0,0 0 0,0 1 0,0-1 1,12 29-7,38 57 21,-47-86-14,0 0 0,0-1-1,0 1 1,0-1 0,0 0 0,0 0-1,0 0 1,1 0 0,-1-1 0,0 1-1,0-1 1,0 0 0,0 0 0,0 0 0,0 0-1,-1 0 1,1 0 0,0-1 0,0 0-1,-1 1 1,1-1 0,-1 0 0,0 0-1,1 0 1,-1-1 0,0 1 0,0-1-1,-1 1 1,1-1 0,0 1 0,-1-1 0,0 0-1,1 0 1,-1 0 0,23-34 21,-21 29-19,1 1 1,0 0 0,0 0-1,1 0 1,-1 0 0,2 1-1,-1 0 1,1 0-1,-1 1 1,2-1 0,-1 1-1,1 0 1,-1 1 0,1 0-1,0 0 1,1 0-1,-1 1 1,1 0-3,-5 3-2,0 0 0,-1 1 1,1 0-1,-1-1 0,1 1 0,-1 0 0,1 0 1,-1 0-1,0 1 0,1-1 0,-1 1 0,0-1 1,0 1-1,0 0 0,0 0 0,0 0 0,0 0 0,-1 0 1,1 0-1,-1 0 0,1 0 0,-1 1 0,0-1 1,0 0-1,0 1 0,0-1 0,0 1 0,0 2 2,14 22-4,-15-27-60,1 1-1,-1-1 1,0 1 0,1-1-1,-1 1 1,0-1-1,1 1 1,-1-1-1,1 1 1,-1-1-1,1 0 1,-1 1-1,1-1 1,0 0-1,-1 0 1,1 1-1,-1-1 1,1 0 0,0 0-1,-1 0 1,1 0-1,-1 0 1,1 1-1,0-1 1,-1 0-1,1-1 1,0 1-1,-1 0 1,1 0-1,-1 0 1,1 0 0,0 0-1,-1-1 1,1 1-1,-1 0 1,1 0-1,-1-1 1,1 1-1,0 0 1,-1-1-1,0 1 1,1-1-1,-1 1 1,1-1-1,-1 1 1,1-1 0,-1 1-1,0-1 1,1 1-1,-1-1 1,0 1-1,0-1 1,0 0-1,1 1 1,-1-1-1,0 1 1,0-1-1,0 0 1,0 1 64,4-24-4224</inkml:trace>
  <inkml:trace contextRef="#ctx0" brushRef="#br0" timeOffset="2688.497">3065 1 17380,'0'6'2472,"4"2"377,3 5-1457,1 2-648,5 1-272,0-4-384,4-2-32,5-6-24,5-1-16,-10-4-416,1-4-528</inkml:trace>
  <inkml:trace contextRef="#ctx0" brushRef="#br0" timeOffset="2969.868">3468 80 16756,'54'100'5379,"10"-4"-3502,-42-67-1578,-1 1 1,-2 1-1,-1 1 0,-1 0 0,-2 1 1,-1 1-1,1 10-299,-12-34 180,-1 1 1,0 0-1,-1 0 0,0 0 0,-1 0 1,-1 0-1,1 0 0,-2 0 1,-1 10-181,2-18 43,1 0 1,-1 0-1,0 0 1,0 0-1,-1 0 1,1 0-1,-1 0 1,1 0-1,-1 0 0,0-1 1,0 1-1,0-1 1,0 1-1,0-1 1,-1 0-1,1 0 1,-1 0-1,0 0 1,1 0-1,-1-1 1,0 1-1,0-1 1,0 0-1,0 0 1,0 0-1,0 0 1,0 0-1,0-1 1,-1 1-1,1-1 1,0 0-1,0 0 1,-1 0-1,1 0 1,0-1-44,-6-1 16,1-1 1,0 0 0,0 0 0,0-1 0,0 0 0,0 0 0,1-1 0,0 0 0,0-1 0,0 1 0,1-1-1,0 0 1,0-1 0,0 0 0,1 0 0,0 0 0,0 0 0,1-1 0,0 0 0,0 0 0,1 0 0,0 0-1,0-1 1,1 1 0,0-1 0,1 1 0,0-1 0,0-1-17,2-9-54,0-1 0,2 0 0,0 1 0,2-1-1,0 1 1,1 0 0,1 1 0,0 0 0,2 0 0,0 0 0,1 1 0,10-14 54,3-3-1350</inkml:trace>
  <inkml:trace contextRef="#ctx0" brushRef="#br0" timeOffset="3716.546">1141 2034 16299,'-11'-14'2119,"-39"-38"4603,48 51-6613,0 0 0,0-1 0,0 1 0,-1 0 0,1 1 0,0-1 0,0 0 0,-1 1 1,1-1-1,0 1 0,-1 0 0,1 0 0,-1 0 0,1 0 0,0 0 0,-1 0 0,1 1 0,0-1 0,-1 1 0,1 0 0,0-1 1,0 1-1,-1 0 0,1 0 0,0 1 0,0-1 0,0 0 0,-1 2-109,-6 7 35,0 1-1,1 0 1,0 0-1,1 1 1,0 0-1,1 0 1,0 0-1,1 1 1,0 0-1,1 0 1,1 1-1,0-1 1,0 1-1,2-1 1,0 1-1,0 0 1,1 0 0,2 12-36,-2-26 1,-1 11 4,1-1 0,0 0 0,0 1 0,1-1 0,1 0 0,0 0 0,0 0-1,1 0 1,0 0 0,4 9-4,-6-18 0,-1 0 0,1 1 0,-1-1 1,1-1-1,-1 1 0,1 0 0,0 0 0,0 0 0,-1 0 0,1 0 0,0-1 0,0 1 1,0 0-1,0-1 0,0 1 0,0 0 0,0-1 0,0 1 0,0-1 0,0 0 0,0 1 1,0-1-1,0 0 0,0 0 0,1 0 0,-1 1 0,0-1 0,0 0 0,0 0 0,0-1 1,0 1-1,0 0 0,1 0 0,-1-1 0,0 1 0,0 0 0,0-1 0,0 1 0,0-1 1,0 1-1,0-1 0,0 0 0,0 1 0,-1-1 0,1 0 0,0 0 0,0 0 0,0 0 1,-1 1-1,1-1 0,-1 0 0,1 0 0,0 0 0,-1 0 0,0-1 0,1 1 0,-1 0 0,36-66 1,-35 66-1,7-12 5,-1-1 1,-1 0-1,0-1 0,0 0 1,-2 0-1,0 0 1,0 0-1,-2-1 0,0 1 1,-1-1-1,0 1 1,-1-1-1,-1 0 1,0 1-1,-1-1 0,-1 1 1,0-1-1,-2 1 1,-3-11-6,1 18 26,9 21-34,12 29-24,61 147 18,-50-149 47,-25-40-38,1 1 0,-1-1-1,0 1 1,1-1 0,-1 1 0,1-1 0,-1 1-1,1-1 1,-1 1 0,1-1 0,-1 1 0,1-1-1,-1 1 1,1-1 0,0 0 0,-1 0 0,1 1-1,0-1 1,-1 0 0,1 0 0,0 0-1,-1 0 1,1 1 0,0-1 0,-1 0 0,1 0-1,0 0 1,-1-1 0,1 1 0,0 0 0,-1 0-1,1 0 1,0 0 0,-1-1 0,1 1 0,0 0-1,-1 0 1,1-1 0,-1 1 0,1-1 0,-1 1-1,1-1 1,0 1 0,-1-1 0,0 1 0,1-1-1,-1 1 1,1-1 0,-1 1 0,0-1 0,1 1-1,-1-1 1,0 0 0,0 1 0,1-1 0,-1 0-1,0 1 1,0-1 0,0 0 0,0 0 5,7-28-1079,-3-7-758</inkml:trace>
  <inkml:trace contextRef="#ctx0" brushRef="#br0" timeOffset="4278.979">1606 1748 22917,'0'-2'104,"1"0"0,-1 0 0,-1-1 0,1 1 0,0 0 0,0 0 0,-1 0 0,0 0 0,1 0 0,-1 0 0,0 0 0,0 0 0,0 0 0,0 0-1,0 0 1,0 0 0,-1 0 0,1 1 0,-1-1 0,1 1 0,-1-1 0,1 1 0,-1 0 0,0-1 0,0 1 0,0 0 0,0 0 0,0 0 0,0 0 0,0 1 0,0-1 0,0 0 0,0 1 0,0 0 0,0-1 0,0 1 0,-1 0 0,1 0 0,0 0 0,0 0 0,0 1 0,0-1 0,-1 1 0,1-1 0,0 1 0,0 0 0,0-1 0,0 1 0,0 0 0,0 1 0,1-1 0,-1 0-1,0 0 1,0 1 0,-1 1-104,-3 4 24,1 0 0,-1 1-1,1 0 1,1 0 0,-1 0-1,2 1 1,-1-1 0,1 1-1,0 0 1,1 0-1,0 0 1,0 0 0,1 1-1,0-1 1,1 0 0,0 1-1,0 2-23,30 160-7,-28-168 8,-2 0 0,1 1 0,0 0 0,1 0 0,-1-1 0,1 1 0,0-1 0,0 1 0,1-1 0,-1 0 0,1 0 0,0 0 0,0 0 0,0 0 0,1-1 0,3 4-1,-6-7 1,1 0 1,-1-1-1,1 1 0,-1 0 0,1 0 0,-1-1 1,1 1-1,-1-1 0,1 1 0,-1-1 0,1 1 1,-1-1-1,0 0 0,1 0 0,-1 0 0,0 0 1,0 0-1,0 0 0,1 0 0,-1 0 0,0 0 1,-1-1-1,1 1 0,0 0 0,0-1 0,0 1 1,-1 0-1,1-1 0,0-1-1,6-7 13,-5 8-14,0 0 1,0 0-1,1 1 0,-1-1 0,1 1 1,-1 0-1,1-1 0,-1 1 0,1 0 1,0 0-1,0 1 0,-1-1 0,1 0 0,0 1 1,0 0-1,0 0 0,0 0 0,-1 0 1,1 0-1,0 0 0,0 1 0,0-1 1,-1 1-1,1 0 0,0 0 0,-1 0 1,1 0-1,0 1 0,-1-1 0,0 0 0,1 1 1,-1 0-1,0 0 0,0 0 0,0 0 1,1 0 0,71 79-101,-63-64 99,-1-1-1,-1 1 0,0 1 1,-1 0-1,-1 0 1,-1 0-1,0 1 1,-1 0-1,-1 0 0,-1 1 1,-1-1-1,-1 1 1,0-1-1,-1 1 1,-3 12 2,3-30 9,1 0 0,-1 0 0,0 0 0,0 0 0,-1 0 0,1 0 0,0 1 0,-1-1 0,1 0 0,-1 0 0,0 0 0,0 0 0,1 0 0,-1-1 1,-1 1-1,1 0 0,0 0 0,0-1 0,-1 1 0,1 0 0,-1-1 0,1 1 0,-1-1 0,1 0 0,-1 0 0,0 1 0,0-1 0,0 0 0,0-1 1,0 1-1,0 0 0,0 0 0,0-1 0,0 1 0,0-1 0,0 0 0,0 0 0,0 0 0,0 0 0,0 0 0,-1 0 0,1 0 0,0-1 1,0 1-1,0-1 0,0 1 0,0-1 0,0 0 0,0 0 0,-1 0-9,-17-16 31,1 0 0,1-2 1,0 0-1,2 0 0,0-2 0,1 0 0,1-1 1,1 0-1,1-1 0,0-4-31,-14-64-292,49 35-3003,-4 36 1042</inkml:trace>
  <inkml:trace contextRef="#ctx0" brushRef="#br0" timeOffset="5009.061">1939 1636 13099,'0'0'4666,"-3"3"-46,-30 75-1736,35 66-2733,0-117 101,13 127 808,-14-150-857,13-29 116,-1-27-89,-14 47-223,1 1-1,0-1 1,0 1-1,0 0 1,1-1-1,0 1 1,-1-1-1,2 1 1,-1 0-1,0 0 1,1-1-1,0 1 0,0 0 1,0 0-1,0 1 1,0-1-1,1 0 1,0 1-1,0 0 1,0-1-1,0 1 1,0 0-1,1 1 1,-1-1-1,1 0 1,0 1-1,0 0 1,0 0-1,0 0 1,0 1-1,0-1 0,0 1 1,5-1-7,-3 5-7,0 0 1,1 0-1,-1 0 0,0 1 1,0 0-1,-1 0 1,1 0-1,-1 1 0,0 0 1,0 0-1,-1 0 1,1 1-1,-1-1 0,0 1 1,-1 0-1,1 0 1,-1 1-1,0-1 0,-1 1 1,0-1-1,0 1 0,0 0 1,0 5 6,5 14 14,-1 0 0,-2 0 0,0 1 0,-2-1 1,-1 1-1,-1 0 0,-1 0 0,-1-1 0,-2 1 0,-1 5-14,5-31 6,0 1-1,0-1 1,1 0-1,-1 0 1,0 0-1,0 1 1,0-1-1,0 0 1,0 0-1,-1 1 1,1-1-1,0 0 0,-1 0 1,1 0-1,0 1 1,-1-1-1,1 0 1,-1 0-1,0 0 1,1 0-1,-1 0 1,0 0-1,0 0 1,0 0-1,0 0 1,1 0-1,-1-1 1,0 1-1,-1 0 1,1-1-1,0 1 1,0-1-1,0 1 1,0-1-1,0 1 1,0-1-1,-1 0 0,1 1 1,0-1-1,0 0 1,-1 0-1,1 0 1,0 0-1,0 0 1,-1 0-1,1 0 1,0-1-1,0 1 1,0 0-1,-1-1 1,1 1-1,0-1 1,0 1-1,0-1 1,0 0-1,0 1 1,0-1-1,0 0 1,0 0-1,0 1 1,0-1-1,0 0 1,1 0-1,-1-1-5,-8-14 15,2 0 0,0 0-1,1-1 1,1 0 0,1 0 0,0-1 0,1 1 0,1-1-1,0-8-14,0 13 4,-1-1-2,1-1 0,0 0-1,1 0 1,1 0 0,0 0-1,1 0 1,0 0-1,1 0 1,1 1 0,1-1-1,0 0 1,1 1 0,1-2-2,-4 14-3,0 0 1,0 0-1,0 0 1,1 0-1,-1 0 1,1 1 0,-1-1-1,1 1 1,0-1-1,-1 1 1,1 0-1,0 0 1,0 0-1,0 1 1,0-1 0,0 1-1,0-1 1,0 1-1,0 0 1,0 0-1,0 0 1,0 1-1,0-1 1,0 1-1,0 0 1,0-1 0,-1 1-1,1 1 1,0-1-1,0 0 1,-1 1-1,1-1 1,-1 1-1,1 0 1,-1 0 0,2 1 1,58 16-37,-58-20 38,1 0 0,-1 0 0,0-1 0,0 0 0,0 1-1,0-1 1,-1-1 0,1 1 0,0-1 0,-1 1 0,0-1 0,0 0 0,1 0 0,-2 0 0,1-1-1,0 1 1,-1-1 0,1 1 0,-1-1 0,0 0 0,0 0 0,-1 0 0,1 0 0,-1 0 0,1-3 0,20-111 3,-18 89 5,-1-1-1,-2 1 1,-1-1-1,-2 1 1,-3-19-8,5 48 2,0 1 0,-1 0 0,1-1 0,-1 1 0,0-1 0,1 1 0,-1-1 0,1 1 0,-1-1 0,0 1 0,1-1 0,-1 0 0,0 1 0,1-1 0,-1 0 0,0 0 0,0 1 0,1-1 0,-1 0 0,0 0 0,0 0 1,1 0-1,-1 0 0,0 0 0,0 0 0,0 0 0,1-1 0,-1 1 0,0 0 0,1 0 0,-1 0 0,0-1 0,0 1 0,1 0 0,-1-1 0,0 1 0,1-1 0,-1 1 0,1-1 0,-1 1 0,1-1 0,-1 1 0,1-1 0,-1 0 0,1 1 0,-1-1 1,1 0-1,0 1 0,-1-1 0,1 0 0,0 1 0,0-1 0,-1 0 0,1 0 0,0 1 0,0-1 0,0 0 0,0 0 0,0 0 0,0 1 0,0-1 0,0 0 0,0 0 0,1 1 0,-1-1 0,0 0 0,0 1 0,1-1 0,-1 0 0,1 0-2,-6 21 14,2 1-1,0 0 0,2 0 0,0 0 0,1 0 0,1 0 0,3 14-13,-4-25 15,1 0-1,0-1 0,1 1 0,-1-1 0,2 1 0,-1-1 0,2 0 0,-1 0 1,1 0-1,4 6-14,-7-14-26,0-1 0,0 1 0,0-1 0,0 1 0,0-1 0,0 1 1,1-1-1,-1 0 0,0 0 0,0 0 0,0 0 0,1 1 0,-1-1 0,0-1 0,0 1 0,0 0 1,1 0-1,-1 0 0,0-1 0,0 1 0,0-1 0,0 1 0,1-1 0,-1 1 0,0-1 1,0 1-1,0-1 0,0 0 0,-1 0 0,1 0 0,0 1 0,0-1 0,0 0 0,0 0 1,-1 0-1,1 0 0,-1 0 0,1 0 0,-1-1 0,1 1 0,-1 0 0,1 0 26,4-5-691,11-11-722</inkml:trace>
  <inkml:trace contextRef="#ctx0" brushRef="#br0" timeOffset="5436.276">2679 1312 22653,'-35'28'3292,"-1"85"-2546,33-96-655,1 0 0,0-1 0,1 1-1,1 0 1,0 0 0,1 0 0,1 0 0,3 11-91,-5-28 5,-1-1-1,1 0 1,-1 1 0,1-1 0,0 1 0,0-1-1,-1 0 1,1 1 0,0-1 0,0 0 0,0 1-1,0-1 1,0 0 0,0 1 0,0-1 0,0 0-1,0 0 1,0 1 0,0-1 0,0 0 0,0 1-1,0-1 1,1 0 0,-1 1 0,0-1 0,1 1-1,-1-1 1,0 0 0,1 1 0,-1-1 0,1 1-1,-1-1 1,1 1 0,-1-1 0,1 1 0,-1-1-1,1 1 1,-1 0 0,1-1 0,0 1 0,-1 0-1,1-1 1,0 1 0,-1 0 0,1 0 0,0 0-1,-1 0 1,1 0 0,0-1 0,-1 1 0,1 0-1,0 0 1,-1 1 0,1-1 0,0 0 0,-1 0-1,1 0 1,0 0 0,-1 1 0,1-1 0,0 0 0,-1 1-1,1-1 1,0 0 0,-1 1 0,1-1 0,-1 1-1,1-1 1,-1 0 0,1 2-5,-1-5 3,0 0-1,0 0 1,0 1 0,0-1 0,0 0 0,1 1-1,-1-1 1,1 1 0,0-1 0,0 1-1,0-1 1,0 1 0,0-1 0,0 1-1,1 0 1,-1 0 0,1-1 0,0 1-1,0 0 1,-1 0 0,1 1 0,1-1 0,-1 0-1,0 1 1,0-1 0,0 1 0,1 0-1,-1 0 1,1 0 0,-1 0 0,1 0-1,-1 0 1,1 1 0,0-1 0,-1 1-1,1 0 1,0-1 0,-1 1 0,1 0 0,0 1-1,1-1-2,10 9-15,-1 0 0,0 0 0,-1 1-1,0 0 1,0 2 0,-1-1 0,-1 1-1,0 0 1,0 1 0,-1 1 0,-1-1-1,0 1 1,-1 1 0,-1-1 0,0 1-1,-1 0 1,-1 1 0,0-1 0,-1 1-1,0-1 1,-1 4 15,0-9 42,0 0 0,0 0 0,-1 0 0,0-1 0,-1 1 0,0 0 0,-1 0 0,0 0 0,0 0 0,-1 0 0,0 0 0,-1-1 0,0 1 0,-1-1 0,0 0 0,0 0 0,-2 1-42,5-9 9,0 0 1,0 1-1,-1-1 1,1 0-1,-1 0 1,1 0 0,-1-1-1,0 1 1,1 0-1,-1-1 1,0 1-1,1 0 1,-1-1-1,0 0 1,0 0-1,1 1 1,-1-1 0,0 0-1,0 0 1,1 0-1,-1-1 1,0 1-1,0 0 1,1-1-1,-1 1 1,0-1-1,1 0 1,-1 1 0,0-1-1,1 0 1,-1 0-1,1 0 1,-1 0-1,1 0 1,0 0-1,-2-2-9,-43-48 54,41 42-221,0 1-1,0 0 1,1-1-1,0 0 1,1 0-1,0 0 1,0-1-1,1 1 1,0-1 0,1 1-1,0-1 1,1 0-1,-1 1 1,2-1-1,0 0 1,0 1-1,0-1 1,1 1-1,1-1 1,0 1 0,0 0-1,0 0 1,3-4 167,12-22 790</inkml:trace>
  <inkml:trace contextRef="#ctx0" brushRef="#br0" timeOffset="6205.941">2962 1344 10346,'-18'-18'10076,"-2"31"-7076,-4 40-2031,21-40-842,1 1 1,1 0-1,0 0 1,0 0-1,2 0 1,0 0 0,0 0-1,1-1 1,1 1-1,0 0 1,1-1 0,6 13-128,-10-25 2,1 0 0,-1 0 0,1 0 0,-1-1 0,1 1 0,0 0 0,-1 0 1,1 0-1,0-1 0,0 1 0,-1 0 0,1-1 0,0 1 0,0-1 1,0 1-1,0-1 0,0 1 0,0-1 0,0 1 0,0-1 0,0 0 0,0 0 1,0 0-1,0 0 0,0 1 0,0-1 0,0 0 0,0-1 0,0 1 0,0 0 1,0 0-1,0 0 0,0-1 0,0 1 0,0 0 0,0-1 0,0 1 1,0-1-1,0 1 0,0-1 0,0 0 0,0 1 0,-1-1 0,1 0 0,0 1 1,0-1-1,-1 0 0,1-1-2,31-45 71,-20 25-53,-2-1 1,0-1 0,-2 0-1,-1 0 1,-1 0-1,0-1 1,-2 0-1,-1 0 1,-1 0 0,-2 0-1,0-1 1,-1 1-1,-3-10-18,40 201-240,-28-132 248,-7-27-7,0 0 1,1-1-1,-1 1 0,1-1 0,1 1 1,-1-1-1,1 0 0,0 1 0,1-1 0,-1-1 1,1 1-1,2 1-1,-5-6 1,0 0 0,-1 0 0,1 0 0,0-1 0,0 1 0,0 0 0,0-1 0,1 1 0,-1-1 0,0 1 0,0-1 0,0 0 0,0 1 0,1-1 0,-1 0 0,0 0 0,0 0 0,0 0 0,1 0 0,-1 0 0,0 0 0,0 0 0,1 0 1,-1-1-1,0 1 0,0 0 0,0-1 0,0 1 0,0-1 0,0 1 0,1-1 0,-1 0 0,0 1 0,-1-1 0,1 0 0,0 0 0,0 0 0,0 0 0,0 0 0,-1 0 0,1 0 0,0 0 0,-1 0 0,1 0 0,-1 0 0,1 0 0,-1 0 0,1 0 0,-1-1-1,24-63 191,-16 25-13,-1 0 1,-2-1-1,-2 1 0,-1-1 0,-3 0 0,-1 0 0,-2 1 0,-2 0 1,-1-1-1,-2 2 0,-2-1 0,-9-18-178,-16-14 17,35 72-18,1-1-1,0 1 0,-1 0 0,1 0 0,0 0 0,-1 0 1,1 0-1,0 0 0,-1 0 0,1 0 0,-1 0 0,1 0 0,0 0 1,-1 0-1,1 0 0,0 0 0,-1 0 0,1 0 0,0 0 1,-1 0-1,1 0 0,0 0 0,-1 1 0,1-1 0,0 0 0,-1 0 1,1 0-1,0 1 0,0-1 0,-1 0 0,1 0 0,0 1 1,0-1-1,-1 0 0,1 0 0,0 1 0,0-1 0,0 0 1,0 1-1,0-1 0,-1 0 0,1 1 0,0-1 0,0 0 0,0 1 1,0-1-1,0 0 0,0 1 0,0-1 0,0 1 0,0-1 1,0 0-1,0 1 0,0-1 0,0 0 0,1 1 0,-1-1 0,0 0 1,0 1-1,0-1 0,0 0 0,1 0 0,-1 1 0,0-1 1,0 0-1,1 1 0,-1-1 0,0 0 2,48 328-72,-44-300 80,-2-10 5,0 0 0,1 1 0,1-1 1,1 0-1,0-1 0,2 1 0,0-1 1,0 0-1,4 3-13,-10-18 3,0-1 1,0 1-1,0 0 1,0 0-1,0-1 1,1 1-1,-1 0 1,0-1-1,1 0 0,0 1 1,-1-1-1,1 0 1,0 0-1,0 0 1,-1 0-1,1 0 1,0 0-1,0 0 1,0-1-1,0 1 1,0-1-1,0 1 1,0-1-1,0 0 1,1 0-1,-1 0 0,0 0 1,0 0-1,0 0 1,0-1-1,0 1 1,0-1-1,0 1 1,0-1-1,0 0 1,0 0-1,0 0 1,-1 0-1,1 0 1,0 0-1,0 0 1,-1-1-4,53-71 100,16-55-26,-60 112-75,-1-1 0,0 1-1,-1-1 1,-1-1 0,0 1 0,-2-1 0,0 0 0,-1-1 0,0 1 0,-2-1 0,0 0-1,-1-5 2,-1 22 0,1 1-1,-1-1 1,0 1 0,1-1-1,-1 1 1,0-1-1,0 1 1,0-1-1,0 1 1,0-1-1,0 1 1,0-1-1,-1 1 1,1-1-1,-1 1 1,1-1-1,-1 1 1,1-1-1,-1 1 1,0 0-1,1-1 1,-1 1-1,0 0 1,0 0-1,0 0 1,0-1-1,0 1 1,-1 0-1,1 0 1,0 1-1,0-1 1,-1 0-1,1 0 1,0 1-1,-1-1 1,1 0-1,-1 1 1,1 0-1,-1-1 1,1 1-1,-1 0 1,1 0-1,-1-1 1,1 1-1,-1 0 1,1 1 0,-3 3-8,1 1 0,1-1 0,-1 1 1,0 0-1,1 0 0,0 0 0,0 0 0,1 0 0,0 1 1,-1-1-1,2 0 0,-1 1 0,1-1 0,0 1 1,0-1-1,0 1 0,1-1 0,-1 0 0,1 1 0,1 1 8,-1-1-2,-1 10 10,1 0-1,1-1 0,0 1 1,1 0-1,1-1 1,1 0-1,0 1 1,1-2-1,0 1 0,1-1 1,1 0-1,0 0 1,1-1-1,6 7-7,-12-18-4,0 1 1,0-1-1,0 0 0,0 0 0,0 0 1,1 0-1,-1 0 0,1-1 1,-1 0-1,1 1 0,-1-1 0,1-1 1,0 1-1,0 0 0,-1-1 0,1 0 1,0 0-1,0 0 0,0 0 0,-1-1 1,1 0-1,0 1 0,-1-1 1,1-1-1,2 0 4,10-7-87</inkml:trace>
  <inkml:trace contextRef="#ctx0" brushRef="#br0" timeOffset="6922.269">1691 3396 20220,'0'-5'222,"0"-1"0,0 1 0,-1-1 0,0 1 0,0-1 0,0 1 0,0 0 0,-1-1 0,0 1 0,0 0 0,0 0 0,-1 0 0,0 1 0,0-1 0,0 0 0,0 1 0,-1 0 0,0 0 0,0 0 0,0 0 0,0 1 0,0 0 0,-1-1 0,0 1 0,1 1 0,-1-1 0,0 1 0,-1 0 0,1 0 0,0 1 0,0-1 0,-1 1 0,1 0-222,0 1 33,0-1-1,0 1 1,0 0-1,0 1 1,0-1 0,1 1-1,-1 0 1,0 0 0,0 1-1,1-1 1,-1 1 0,1 0-1,0 0 1,-1 1-1,1-1 1,0 1 0,0 0-1,0 0 1,1 0 0,-1 1-1,1-1 1,0 1 0,0 0-1,0 0 1,0 0-1,1 0 1,-1 0 0,1 1-1,0-1 1,1 1 0,-1 0-1,0 1-32,-1 9 1,-1 1 0,2-1 0,0 1 0,1-1 0,0 1 0,1 0-1,1-1 1,1 1 0,2 9-1,-2-14 3,31 94 18,-32-105-21,-1 1 0,1-1 0,-1 1 0,0-1 0,1 1 0,-1-1 0,1 0 0,0 1 0,-1-1 0,1 0 0,-1 0 0,1 1-1,-1-1 1,1 0 0,0 0 0,-1 0 0,1 0 0,0 0 0,-1 0 0,1 0 0,-1 0 0,1 0 0,0 0 0,-1 0 0,1 0 0,-1 0 0,1-1 0,0 1 0,-1 0 0,1 0 0,-1-1-1,1 1 1,-1 0 0,1-1 0,-1 1 0,1 0 0,-1-1 0,1 1 0,-1-1 0,1 1 0,-1-1 0,0 1 0,1-1 0,-1 1 0,0-1 0,1 1 0,-1-1 0,0 0 0,0 1 0,0-1 0,0 1-1,1-1 1,6-17-5,-1 1 0,0-1 0,-1-1-1,-1 1 1,0-1 0,-2 0-1,1-13 6,-1 13-4,3-34 16,-2 1 0,-2-1 0,-3 0-1,-2 1 1,-2 0 0,-2 0 0,-3 0 0,-12-33-12,17 64 11,14 42-39,0 2-2,136 380-47,-114-321-297,-20-68-530,-5-21-866</inkml:trace>
  <inkml:trace contextRef="#ctx0" brushRef="#br0" timeOffset="7562.514">1752 3024 14963,'145'135'6800,"-145"-133"-6767,0-1-1,0 0 0,1 0 0,-1 0 0,1 0 1,-1 0-1,1 0 0,-1 0 0,1 0 1,0 0-1,-1-1 0,1 1 0,0 0 1,0 0-1,0 0 0,-1-1 0,1 1 0,0-1 1,0 1-1,0 0 0,0-1 0,0 0 1,0 1-1,0-1 0,0 0 0,1 1 1,-1-1-1,0 0 0,0 0 0,0 0 0,0 0 1,0 0-1,0 0 0,0 0 0,1 0 1,-1 0-1,0-1 0,0 1 0,0 0 0,0-1 1,0 1-1,0-1 0,0 1 0,0-1 1,0 0-1,0 1 0,0-1 0,-1 0 1,1 0-1,0 1 0,0-1 0,-1 0 0,1 0 1,0 0-1,-1 0 0,1 0 0,-1 0 1,1 0-1,-1 0 0,0 0 0,1 0 1,-1 0-1,0 0 0,0 0 0,0-1 0,0 1-32,1-5 82,-1 0-1,1 1 1,-2-1-1,1 0 0,-1 1 1,1-1-1,-2 0 1,1 1-1,0-1 0,-1 1 1,0-1-1,-1 1 0,1 0 1,-1 0-1,0 0 1,0 0-1,0 1 0,-1-1 1,0 1-1,0 0 1,0 0-1,0 0 0,-1 0 1,1 1-1,-1 0 0,0 0 1,0 0-1,0 1 1,0-1-1,-1 1 0,1 0 1,0 1-1,-1-1 1,0 1-1,1 0 0,-1 1 1,-3-1-82,8 2-6,0 0 1,-1-1 0,1 1 0,0 0-1,-1 0 1,1 0 0,0 0-1,0 0 1,0 0 0,0 0 0,0 1-1,0-1 1,0 0 0,0 1-1,0-1 1,1 0 0,-1 1-1,0-1 1,1 1 0,-1-1 0,1 1-1,0-1 1,0 1 0,-1 0-1,1-1 1,0 1 0,0-1 0,0 1-1,1-1 1,-1 1 0,0-1-1,1 1 1,-1 0 0,1-1 0,-1 0-1,1 1 1,0 0 5,22 66-125,-22-65 126,103 200 68,-103-200-67,0-1 0,1 1 0,-1-1 1,1 0-1,-1 0 0,1 0 0,0 0 0,0 0 0,0 0 0,0-1 1,0 1-1,1-1 0,-1 1 0,0-1 0,1 0 0,-1 0 0,1 0 1,-1 0-1,1 0 0,0 0 0,-1-1 0,1 1 0,0-1 0,-1 0 1,1 0-1,0 0 0,-1 0 0,1 0 0,0-1 0,-1 1 1,1-1-1,0 0 0,-1 0 0,1 0 0,-1 0 0,1 0 0,-1 0 1,0-1-1,1 1 0,-1-1 0,0 0 0,0 1 0,0-1 0,0 0 1,-1 0-1,2-1-2,5-10 52,0 0 0,-1 0 0,0-1 1,-1 0-1,0 0 0,-1 0 0,-1-1 1,0 0-1,-1 0 0,-1 0 0,1-12-52,14-61 238,-17 87-238,-1 0-1,1 0 1,0-1-1,0 1 1,1 0 0,-1 0-1,0 0 1,0 0 0,0-1-1,1 1 1,-1 0 0,1 0-1,-1 0 1,1 0 0,-1 0-1,1 0 1,-1 0 0,1 0-1,0 0 1,0 0 0,-1 0-1,1 1 1,0-1-1,0 0 1,0 0 0,0 1-1,0-1 1,0 1 0,0-1-1,0 1 1,0-1 0,1 1-1,-1 0 1,0-1 0,0 1-1,0 0 1,0 0 0,0 0-1,1 0 1,-1 0 0,0 0-1,0 0 1,0 0 0,0 0-1,1 1 1,-1-1-1,0 0 1,0 1 0,0-1-1,0 1 1,0-1 0,0 1-1,0 0 1,0-1 0,0 1-1,0 0 1,0 0 0,-1 0-1,1 0 1,0 0 0,0 0 0,105 128-14,-104-129 16,-1 0 0,1 0-1,0 0 1,0-1 0,0 1-1,0 0 1,0-1 0,-1 1 0,1-1-1,0 0 1,0 0 0,-1 0-1,1 0 1,-1 0 0,1 0 0,-1 0-1,1 0 1,-1-1 0,1 1-1,-1 0 1,0-1 0,0 1 0,0-1-1,0 1 1,0-1 0,0 0-1,0 0 1,-1 1 0,1-1-1,-1 0 1,1 0 0,-1 0 0,1 1-1,-1-1 1,0 0 0,0 0-1,0 0 1,0 0 0,0 0 0,-1 0-2,2-3 3,39-138 43,-39 141-47,-1 1 0,1-1 0,0 1 0,-1-1 0,1 1 1,0 0-1,0 0 0,0-1 0,0 1 0,0 0 1,0 0-1,0 0 0,1 0 0,-1 0 0,0 0 0,1 0 1,-1 1-1,0-1 0,1 0 0,-1 1 0,1-1 1,-1 1-1,1 0 0,-1-1 0,1 1 0,-1 0 0,1 0 1,-1 0-1,1 0 0,0 0 0,-1 0 0,1 0 1,-1 1-1,1-1 0,-1 1 0,1-1 0,-1 1 0,1-1 1,-1 1-1,0 0 0,1 0 0,-1 0 1,57 48-73,-46-36 71,-2-4-2,-7-4 5,0-1 0,0 0 0,1 0 0,0 0 1,0-1-1,0 0 0,0 1 0,1-1 0,-1-1 0,1 1 0,0-1 0,0 1 1,0-2-1,0 1 0,0 0 0,0-1 0,0 0 0,4 0-1,-6-2 3,-1-1-1,1 1 0,-1-1 1,0 0-1,1 0 1,-1 0-1,0 0 1,0 0-1,0-1 0,0 1 1,-1 0-1,1-1 1,-1 0-1,1 1 0,-1-1 1,0 0-1,0 0 1,0 0-1,-1 1 0,1-1 1,0 0-1,-1-1-2,2-3 9,42-131 64,-43 137-94,-1 0-1,0 1 1,0-1 0,0 0-1,0 0 1,1 1 0,-1-1-1,0 0 1,1 0 0,-1 1-1,1-1 1,-1 0 0,1 1-1,-1-1 1,1 1 0,-1-1-1,1 1 1,-1-1 0,1 1-1,0-1 1,-1 1-1,1-1 1,0 1 0,-1 0-1,1-1 1,0 1 0,0 0-1,-1 0 1,1 0 0,0-1-1,0 1 1,0 0 0,-1 0-1,1 0 1,0 0 0,0 0-1,0 1 1,-1-1 0,1 0-1,0 0 1,0 0 0,-1 1-1,1-1 1,0 0 0,-1 1-1,1-1 1,0 1 0,-1-1-1,1 0 1,0 1 0,-1 0-1,1-1 1,-1 1 0,1-1-1,-1 1 1,1 0 0,-1-1-1,0 1 1,1 0 0,-1-1-1,0 1 1,1 0 21,17 22-1470</inkml:trace>
  <inkml:trace contextRef="#ctx0" brushRef="#br0" timeOffset="8035.603">2901 2615 16972,'-2'1'222,"0"0"0,-1 1 0,1-1 1,0 0-1,0 1 0,0-1 0,0 1 1,0 0-1,0 0 0,1 0 1,-1 0-1,1 0 0,-1 0 0,1 0 1,0 0-1,0 0 0,0 1 0,0-1 1,0 1-1,0-1 0,0 0 0,1 1 1,-1 1-223,3 101 1136,-1-99-899,35 151 1674,-36-158-1902,0 1 0,0-1-1,1 1 1,-1-1 0,0 0-1,0 1 1,1-1 0,-1 1 0,0-1-1,1 1 1,-1-1 0,1 1-1,-1-1 1,1 1 0,-1 0 0,1-1-1,-1 1 1,1-1 0,-1 1-1,1 0 1,-1 0 0,1-1 0,0 1-1,-1 0 1,1 0 0,-1 0-1,1 0 1,0-1 0,-1 1 0,1 0-1,0 0 1,-1 0 0,1 1 0,0-1-1,-1 0 1,1 0 0,-1 0-1,1 0 1,0 0 0,-1 1 0,1-1-1,-1 0 1,1 1 0,-1-1-1,1 0 1,-1 1 0,1-1 0,-1 1-1,1-1 1,-1 1 0,1-1-1,-1 1 1,0-1 0,1 1 0,-1-1-1,0 1 1,1-1 0,-1 1-1,0 0 1,0-1 0,0 1 0,0-1-1,1 1 1,-1 0 0,0-1 0,0 1-1,0 0 1,0-1 0,0 1-9,13-46 252,4-127 73,-17 172-327,0-1 1,0 0-1,0 1 1,0-1-1,0 0 1,0 1-1,0-1 1,0 0-1,0 1 1,0-1-1,1 0 1,-1 1-1,0-1 1,0 0-1,1 1 1,-1-1-1,0 1 1,1-1-1,-1 1 1,1-1-1,-1 1 0,1-1 1,-1 1-1,1-1 1,-1 1-1,1 0 1,-1-1-1,1 1 1,0 0-1,-1-1 1,1 1-1,-1 0 1,1 0-1,0-1 1,-1 1-1,1 0 1,0 0-1,-1 0 1,1 0-1,0 0 1,-1 0-1,1 0 1,0 0-1,-1 0 0,1 1 1,0-1-1,-1 0 1,1 0-1,0 0 1,-1 1-1,1-1 1,-1 0-1,1 1 1,0-1-1,-1 1 1,1-1-1,-1 0 1,1 1-1,-1-1 1,0 1-1,1 0 1,-1-1-1,1 1 2,30 39-149,-29-36 146,7 10-21,57 60 69,-64-74-39,-1 0 0,1 0-1,-1-1 1,1 1 0,-1 0 0,0-1-1,1 1 1,-1-1 0,0 0-1,1 1 1,-1-1 0,0 0 0,1 0-1,-1 0 1,0 0 0,0 0-1,0 0 1,0 0 0,0 0 0,0 0-1,0-1 1,-1 1 0,1 0-1,0-1 1,-1 1 0,1 0 0,-1-1-1,1 1 1,-1-1 0,0 1-1,1-1 1,-1 1 0,0-1 0,0 1-1,0-1-5,0 0 8,24-131 299,-12 94-295,-12 38-17,1 1 0,-1-1 0,1 1 0,-1-1 0,1 1 0,-1-1 0,1 1 0,0-1 0,-1 1 0,1-1 0,0 1 0,-1 0 0,1-1 0,0 1 0,-1 0 0,1 0 0,0 0 0,0 0 0,-1-1 0,1 1 0,0 0 0,-1 0 0,1 0 0,0 0 0,0 1 0,-1-1 0,1 0 0,0 0 0,0 0 0,-1 1 0,1-1 0,0 0 0,-1 1 1,1-1-1,0 0 0,-1 1 0,1-1 0,-1 1 0,1-1 0,0 1 0,-1-1 0,1 1 0,-1-1 0,0 1 0,1 0 0,-1-1 0,1 1 0,-1 0 0,0-1 0,0 1 5,87 103-1497,-72-101 213,0-7-288</inkml:trace>
  <inkml:trace contextRef="#ctx0" brushRef="#br0" timeOffset="8399.877">3456 2382 13835,'0'25'2267,"1"67"2334,21 40-2288,-21-133-2298,-1 0 1,0 0 0,0-1 0,0 1 0,1 0 0,-1 0-1,1 0 1,-1 0 0,0 0 0,1 0 0,0 0 0,-1 0 0,1 0-1,0 0 1,0 0 0,-1 0 0,1 0 0,0 1 0,0-1-1,0 0 1,0 1 0,0-1 0,0 0 0,0 1 0,0-1 0,0 1-1,0 0 1,0-1 0,1 1 0,-1 0 0,0 0 0,0-1-1,0 1 1,0 0 0,0 0 0,1 0 0,-1 1 0,0-1-1,0 0 1,0 0 0,0 1 0,1-1 0,-1 0 0,0 1 0,0-1-1,0 1 1,0 0 0,0-1 0,0 1 0,0 0 0,-1-1-1,1 1 1,0 0 0,0 0 0,0 0 0,-1 0 0,1 0 0,0 0-1,-1 0 1,1 0 0,-1 0 0,1 0 0,-1 0 0,0 0-1,1 0 1,-1 0 0,0 1-16,11-43 279,-1 0-1,-2 0 1,-2-1-1,-2 0 1,-2 0-1,-2-22-278,0 32 92,-1 1-1,-2 0 1,-1-1-1,-1 1 1,-2 1-1,-1-1 1,-2 1-1,-11-24-91,8 49-40,23 72-41,-3-35 81,5 25 97,1-2-1,4 0 1,1 0 0,24 46-97,-40-95-1,1-1 0,0 1 1,0-1-1,0 1 0,1-1 1,0 0-1,0 0 0,0-1 1,0 1-1,1-1 0,0 0 1,0 0-1,0 0 0,0-1 1,1 0-1,-1 0 0,1 0 1,0-1-1,0 0 0,0 0 1,0 0-1,5 0 1,17-1-533</inkml:trace>
  <inkml:trace contextRef="#ctx0" brushRef="#br0" timeOffset="8881.626">2881 3881 15059,'15'-62'7360,"-16"61"-7250,-1 1 0,1-1-1,0 1 1,-1-1-1,1 1 1,0 0-1,-1 0 1,1-1 0,-1 1-1,1 0 1,0 0-1,-1 0 1,1 1-1,-1-1 1,1 0 0,0 1-1,-1-1 1,1 0-1,0 1 1,-1 0-1,1-1 1,0 1 0,0 0-1,0-1 1,-1 1-1,1 0 1,0 0-1,0 0 1,0 0 0,0 0-1,1 0 1,-1 1-1,0-1 1,0 0 0,1 0-1,-1 0 1,0 2-110,-12 12 94,1 0 1,1 1 0,1 1-1,0 0 1,1 0 0,0 1 0,2 0-1,0 0 1,1 1 0,1 0-1,1 0 1,0 0 0,2 1-1,-1 16-94,1 9-14,3 0-1,1-1 0,2 1 1,2-1-1,2 0 0,2 0 15,21 47-160,-30-90 116,0 0 0,0 0 1,0-1-1,0 1 0,0 0 0,0 0 0,0-1 0,0 1 0,1-1 0,-1 1 0,0-1 1,0 0-1,0 1 0,1-1 0,-1 0 0,0 0 0,0 0 0,1 0 0,-1 0 0,0 0 1,1 0-1,-1-1 0,0 1 0,0 0 0,0-1 0,1 1 0,-1 0 0,0-1 0,0 0 0,0 1 1,0-1-1,0 0 0,0 1 0,0-1 0,0 0 0,0 0 0,0 0 0,0 0 0,0 0 1,-1 0-1,1 0 0,0 0 0,-1 0 0,1-1 0,-1 1 0,1 0 0,-1 0 0,0 0 1,1-1-1,-1 1 0,0 0 0,0 0 0,0-1 0,0 1 0,0 0 0,0-1 44,20-44-1520</inkml:trace>
  <inkml:trace contextRef="#ctx0" brushRef="#br0" timeOffset="10035.76">3021 3806 17356,'6'95'3614,"-3"-69"-3442,2 0 0,0-1-1,2 1 1,1-1 0,1-1 0,1 0 0,6 11-172,-15-32 18,0 0 1,0 0 0,0 0-1,0 0 1,0 0-1,1 0 1,-1 0 0,1-1-1,0 1 1,0-1-1,0 1 1,0-1 0,0 1-1,0-1 1,1 0 0,-1 0-1,1 0 1,-1-1-1,1 1 1,0-1 0,0 1-1,0-1 1,0 0-1,0 0 1,0 0 0,0 0-1,0-1 1,0 1 0,0-1-1,1 0 1,-1 0-1,0 0 1,0 0 0,0 0-1,0-1 1,0 1-1,0-1 1,1 0 0,-1 0-1,-1 0 1,1-1 0,0 1-1,0-1 1,0 1-1,-1-1 1,1 0 0,1-2-19,3-11 185,0 0 1,-2-1 0,0 0-1,0 0 1,-2 0 0,0 0-1,-1 0 1,0-1 0,-2 1-1,0-1 1,0 0 0,-2 1-1,-1-6-185,-16-79 270,64 220-142,-33-78-77,-9-29-20,0 1 1,1-1 0,0 0 0,1 0-1,0-1 1,1 1 0,0-1-1,1 0 1,0-1 0,2 2-32,-8-11 9,0 0 1,-1 0-1,1-1 0,0 1 1,0 0-1,0-1 0,0 1 1,0 0-1,0-1 0,0 1 1,0-1-1,0 0 0,0 1 0,0-1 1,0 0-1,0 0 0,0 1 1,0-1-1,0 0 0,0 0 1,1 0-1,-1 0 0,0 0 1,0-1-1,0 1 0,0 0 1,0 0-1,0-1 0,0 1 1,0-1-1,0 1 0,0-1 1,0 1-1,0-1 0,0 0 1,0 1-1,0-1 0,-1 0 1,1 0-1,0 1 0,0-1 1,-1 0-1,1 0 0,-1 0 1,1 0-1,-1 0 0,1 0 0,0-1-9,19-54 444,-8-7-14,33-100 159,-44 161-589,-1 0 0,1 1 0,-1-1 0,1 0 0,0 1 0,-1-1 0,1 1-1,0-1 1,0 1 0,0-1 0,0 1 0,1-1 0,-1 1 0,0 0 0,0 0 0,1 0 0,-1 0 0,1 0 0,-1 0 0,1 0 0,-1 0 0,1 0 0,0 1 0,-1-1 0,1 1 0,0-1 0,0 1 0,-1 0 0,1-1 0,0 1 0,0 0 0,0 0 0,-1 1 0,1-1 0,0 0 0,0 0 0,-1 1 0,1-1 0,0 1 0,-1 0 0,1-1 0,0 1 0,-1 0 0,1 0 0,-1 0 0,1 0 0,-1 0 0,0 0 0,0 0 0,1 1-1,-1-1 1,0 1 0,0-1 0,0 0 0,0 1 0,0 0 0,51 67 40,-52-69-37,-1-1-1,1 1 0,0 0 1,0-1-1,0 1 0,0-1 1,-1 1-1,1 0 0,0-1 1,0 1-1,0 0 0,0-1 1,0 1-1,0-1 0,0 1 1,0 0-1,0-1 0,0 1 1,0-1-1,0 1 0,0 0 1,0-1-1,1 1 1,-1-1-1,0 1 0,0 0 1,0-1-1,1 1 0,-1 0 1,0-1-1,0 1 0,1 0 1,-1 0-1,0-1 0,1 1 1,-1 0-1,0 0 0,1-1 1,-1 1-1,0 0 0,1 0 1,-1 0-1,0-1 0,1 1 1,-1 0-1,1 0 0,-1 0 1,0 0-1,1 0 0,-1 0 1,1 0-1,-1 0 0,0 0 1,1 0-1,-1 0 0,1 0 1,-1 0-1,0 1 0,1-1 1,-1 0-1,0 0 0,1 0-2,-5-41 187,-37-117 382,41 156-571,-1 1 1,1 0 0,0-1 0,0 1 0,0 0 0,0 0 0,0-1 0,0 1 0,1 0 0,-1 0-1,0-1 1,1 1 0,-1 0 0,1 0 0,-1-1 0,1 1 0,0 0 0,-1 0 0,1 0 0,0 0-1,0 0 1,0 0 0,0 0 0,0 0 0,0 1 0,0-1 0,0 0 0,0 1 0,0-1-1,0 0 1,0 1 0,0-1 0,1 1 0,-1 0 0,0-1 0,0 1 0,1 0 0,-1 0 0,0 0-1,1 0 1,-1 0 0,0 0 0,0 0 0,2 0 1,16-3-5,40-25-10,28-3 29,-82 33-18,0 0 1,0 0 0,0 1-1,-1 0 1,1 0 0,-1 0-1,1 0 1,-1 1-1,0 0 1,0 0 0,-1 0-1,1 0 1,-1 0-1,0 1 1,0 0 0,0-1-1,-1 1 1,0 0-1,0 0 1,0 0 0,0 1-1,-1-1 1,0 0-1,0 1 1,0-1 0,-1 1-1,0 4 4,5 9 5,-3-9-5,-1-4 3,1 0 0,-1-1 0,1 1 0,0 0 0,0-1 0,0 1 0,1-1 0,0 0 0,0 0 0,0 0 0,1 0 0,-1 0 0,3 1-3,-3-6 1,-1 0 0,1 0-1,0 0 1,0-1 0,-1 1 0,1-1 0,-1 0 0,1 1-1,0-1 1,-1 0 0,0-1 0,1 1 0,-1 0 0,0-1 0,1 1-1,-1-1 1,0 0 0,0 0 0,0 0 0,0 0 0,-1 0-1,1 0 1,-1 0 0,1 0 0,-1-1 0,0 1 0,1-1-1,-1 1 1,-1-1 0,1 0-1,5-5 2,0-5-1,-1 0 1,0 0-1,-1 0 1,0-1 0,-1 1-1,0-1 1,-2 0 0,1 0-1,-2 0 1,0 0 0,0 0-1,-1 0 1,-2-4-2,0-5 5,-1 1 1,-1-1 0,-1 1-1,-1 0 1,0 1-1,-6-8-5,4 11 19,14 14-48,43 39-30,-46-32 59,1 1 0,-1-1 1,1 0-1,0 0 0,0 0 0,1-1 0,-1 1 0,0-1 0,1 1 0,0-1 0,-1 0 1,1-1-1,0 1 0,0-1 0,0 1 0,0-1 0,0-1 0,1 1 0,-1 0 0,0-1 1,0 0-1,0 0 0,1 0 0,-1 0 0,0-1 0,0 0 0,0 0 0,0 0 1,0 0-1,0-1 0,0 1 0,3-3 0,0-1 3,-1-1 1,0 0-1,-1 0 0,1 0 1,-1-1-1,0 0 0,-1 0 1,1-1-1,-2 1 0,1-1 1,-1 1-1,0-1 0,0 0 1,-1-1-1,-1 1 1,1 0-1,-1-1 0,0 1 1,-1 0-1,0-1 0,0 1 1,-1-1-1,0 1 0,-1 0 1,0-1-1,0 1 0,0 0 1,-1 0-1,0 1 0,-1-1 1,0 0-1,0 1 1,-5-6-4,9 12-1,-1 1 0,1-1 0,-1 0 0,1 1 0,-1-1 0,1 1 1,-1-1-1,1 1 0,-1-1 0,0 1 0,1-1 0,-1 1 1,0-1-1,1 1 0,-1 0 0,0-1 0,0 1 0,1 0 0,-1 0 1,0 0-1,0-1 0,0 1 0,1 0 0,-1 0 0,0 0 0,0 0 1,0 0-1,1 1 0,-1-1 0,0 0 0,0 0 0,0 0 1,1 1-1,-1-1 0,0 0 0,1 1 0,-1-1 0,0 1 0,1-1 1,-1 1-1,0-1 0,1 1 0,-1-1 0,1 1 0,-1 0 0,1-1 1,-1 1-1,1 0 0,-1-1 0,1 1 0,0 0 0,-1-1 1,1 1-1,0 0 0,0 0 0,0 0 0,0-1 0,-1 1 0,1 0 1,0 0-1,0 0 0,0-1 0,1 1 0,-1 0 0,0 0 0,0 0 1,-1 57-101,4-28 94,2-1-1,0-1 0,2 1 1,1-1-1,2 0 0,0-1 1,2 0-1,12 20 8,-23-43-30,1-1 1,0 1-1,0-1 1,0 1-1,1-1 1,-1 0-1,1 0 1,0 0-1,0 0 0,0 0 1,0-1-1,0 0 1,1 1-1,-1-1 1,1 0-1,-1-1 1,1 1-1,0-1 1,0 1-1,0-1 0,0 0 1,0-1-1,0 1 1,0-1-1,0 1 1,0-1-1,0 0 1,0-1-1,0 1 1,0-1-1,0 0 0,0 0 1,0 0 29,23-15 1356</inkml:trace>
  <inkml:trace contextRef="#ctx0" brushRef="#br0" timeOffset="10313.841">4278 2227 23957,'13'41'920,"7"10"353,7 9-513,9 8-304,1 2-40,-1 2-168,1-2-32,-4-7-120,-1-3-48,0-6-104,-2-3-416,-3-6-1264</inkml:trace>
  <inkml:trace contextRef="#ctx0" brushRef="#br0" timeOffset="10563.782">4851 3246 24869,'9'30'616,"-1"4"153,-4-2-537,-3-3-168,1-4 0,-4-10-264,2-15-705</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2:56.857"/>
    </inkml:context>
    <inkml:brush xml:id="br0">
      <inkml:brushProperty name="width" value="0.025" units="cm"/>
      <inkml:brushProperty name="height" value="0.025" units="cm"/>
    </inkml:brush>
  </inkml:definitions>
  <inkml:trace contextRef="#ctx0" brushRef="#br0">3080 1360 10258,'55'2'4333,"-47"-3"-3817,1 0 0,0 1 0,-1 1-1,1-1 1,0 1 0,-1 1 0,1 0 0,-1 0 0,0 0-1,0 1 1,1 0 0,-2 1 0,1 0 0,0 0-516,5 6 114,0-1 0,1-1-1,0 0 1,0-1 0,1 0 0,0-2 0,0 1 0,0-2 0,1 0 0,0-1 0,0 0 0,0-2 0,0 1 0,8-2-114,428-50 58,129 50-40,71 43-38,-441-26-55,94 24 75,-129-21-4,1-8 0,0-8 0,0-8 0,76-15 4,302-36 0,-29-15 8,-251 32-43,-141 23 0,-1-5-1,0-7 1,-2-5 0,16-11 35,-51 9 1,186-79-2,-228 86-16,-19 12 22,0-1-1,0-2 1,-2-2 0,-1-1 0,0-1-1,-1-2 1,-2-1 0,-1-1 0,0-2 0,20-27-5,-44 50-12,-1 0 1,0 0 0,-1 0 0,1 0-1,-1 0 1,0 0 0,0-1 0,0 1 0,-1-1-1,0 1 1,0-1 0,0 1 0,-1-1-1,0 0 1,0 1 0,0-1 0,-1 0 0,0 1-1,0-1 1,0 0 0,-1 1 0,1 0-1,-2-1 1,1 1 0,0 0 0,-1 0-1,0 0 1,0 0 0,-1 1 0,1-1 0,-2 0 11,-25-20-87,-2 2 0,0 1 0,-2 1 0,0 2 0,-1 2 0,-28-10 87,22 9 4,-41-16-163,-2 5 1,-1 3-1,-50-7 159,-2 8-313,-135-7 313,71 10 45,-1180-123 38,-5 68-85,495 66 24,-170 2 390,962 9-414,-156 0 12,-180 26-10,-448 108 97,91 10 323,724-132-409,1 3 1,1 3-1,1 3 0,0 3 0,2 2 0,1 4 0,1 1 1,-39 30-12,-190 171 68,284-228-67,-1 1 1,1-1 0,0 1-1,0 1 1,0-1 0,0 1-1,1 0 1,0 0 0,1 1-1,-1-1 1,1 1 0,0 0-1,1 1 1,0-1 0,0 0-1,0 1 1,1 0 0,0-1-1,1 1 1,0 0 0,0 0-1,0 0 1,1 0 0,0 0-1,1 0 1,0 0 0,0 0-1,1 0 1,0-1 0,0 1-1,1-1 1,3 8-2,11 6-35,1-1 0,2-1 0,0 0 0,0-2 0,2 0 1,0-2-1,1 0 0,0-1 0,1-1 0,1-2 0,0 0 0,10 1 35,51 21-168,2-3 1,0-5-1,2-4 0,0-3 0,53 1 168,781 59-98,-366-37 115,477 17-65,-728-60-1103,18-16 1151,-211 8 898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3:46.242"/>
    </inkml:context>
    <inkml:brush xml:id="br0">
      <inkml:brushProperty name="width" value="0.025" units="cm"/>
      <inkml:brushProperty name="height" value="0.025" units="cm"/>
    </inkml:brush>
  </inkml:definitions>
  <inkml:trace contextRef="#ctx0" brushRef="#br0">5867 2767 7154,'0'-3'265,"0"0"-1,0 1 1,-1-1 0,1 1 0,-1-1 0,1 1 0,-1-1 0,0 1 0,0 0 0,0-1 0,0 1 0,-1 0 0,1 0 0,-1 0 0,1 0 0,-1 0 0,0 0 0,1 0 0,-1 0 0,0 1 0,0-1 0,-1 1 0,1-1 0,0 1 0,0 0 0,-1 0 0,1 0 0,0 0 0,-1 0 0,1 0 0,-1 1 0,1 0 0,-1-1 0,1 1 0,-1 0 0,0 0 0,1 0 0,-2 0-265,-52 5 3299,8 6-3902,31-6 650,8-2-36,-1 0 0,0 0 0,1-1 0,-1 0 0,0-1 0,0 0 0,0-1 0,0 0 0,-1 0 0,1-1 0,-2-1-11,-260-12 389,-67-39 440,-105-1-865,98 32 97,40 3-132,-40-16 170,-428-67-11,432 61-84,-230-9-185,426 41 244,-1 7 0,-120 14-63,-133 50 34,335-53-29,1 2 1,1 4 0,0 2 0,1 3 0,1 3 0,1 2 0,-52 31-6,86-41-4,0 1 0,1 1 1,1 1-1,0 2 0,2 0 0,0 1 1,1 2-1,2 0 0,0 1 0,1 0 1,-9 20 3,20-28 0,1 0 0,1 1 0,1-1 0,0 1 0,1 0 0,1-1 0,0 1 1,2 1-1,0-1 0,0 0 0,2 0 0,0 0 0,1-1 0,1 1 0,0 0 1,1-1-1,1 0 0,1 0 0,0-1 0,1 0 0,0 0 0,2 0 0,11 10 10,2-2-1,1-1 1,0-1-1,2-1 1,0-1-1,1-1 1,1-1-1,1-2 0,0-1 1,17 5-10,52 16 17,2-4 1,1-5-1,0-4 0,2-5 1,0-4-1,102-1-17,-191-11 4,653 52 21,-48-14-25,281-25-384,-577-29 284,0-13 0,-2-15 0,60-26 100,-240 41 50,-29 11 1,-1-5 1,-2-5-1,0-5 1,-2-5-1,-2-4 1,91-50-52,-192 89 4,14-8 27,0 0 0,-1-1-1,0-1 1,-1-1 0,0 0 0,-1-1 0,0 0-1,-2-2 1,3-2-31,-12 8 13,0 0 0,0 0 0,-1 0-1,-1-1 1,0 1 0,0 0 0,-1-1 0,0 0 0,-1 1-1,0-1 1,-1 0 0,0 1 0,0-1 0,-1 1-1,-1-1 1,0 1 0,0 0 0,-1 0 0,0 0-1,-1 1 1,0-1 0,-1 1 0,0 0 0,0 1-1,0-1 1,-1 1 0,-1 1 0,1-1 0,-1 1-1,-7-4-12,-29-24 25,-1 2 1,-1 3-1,-2 1 0,-1 3 0,-1 1 0,-1 3 0,-1 2 0,-44-10-25,-55-8-472,-2 7 1,-82-4 471,129 19 364</inkml:trace>
  <inkml:trace contextRef="#ctx0" brushRef="#br0" timeOffset="87212.148">12760 463 13403,'-49'-25'2607,"-1"-1"-3410,9 4-3483,17 12 4139,-1 1 0,0 0 0,0 2 0,-1 1 0,-20-2 147,-58-15 411,-262-65 7143,205 67-7517,-5 8 89,-1 7 0,1 8 1,-12 8-127,-465 25-59,-36 28 352,651-62-201,-113 7 677,-1 7 0,-106 25-769,208-32 9,0 1 0,0 3-1,1 1 1,1 2 0,0 1 0,1 2-1,-33 22-8,-406 335-21,461-366 62,0 0 0,1 0 0,0 2 0,1 0 0,0 0 0,1 1 0,0 0 0,0 2 0,2-1 0,-1 1 0,2 0 0,0 1 0,1 0 0,0 1 0,1 0 0,1 0 0,1 0 0,0 1 0,1-1 0,0 9-41,0-4 0,2 1 1,0-1-1,2 1 0,0 0 0,2 0 0,0-1 0,1 1 1,2-1-1,0 0 0,1 0 0,1 0 0,1-1 0,0 0 1,2-1-1,0 0 0,5 6 0,13 4 6,2 0 1,0-2 0,2-2-1,1 0 1,1-3-1,1-1 1,0-1-1,2-2 1,0-1 0,1-2-1,1-2 1,0-2-1,1-1 1,2-1-7,249 60-68,38-6 68,-191-46-148,1-7 1,112-6 147,-8-1-104,106 21 141,157 1-827,104-47 836,130 10-35,-530 3-51,-1-10 0,0-8-1,-2-10 1,-2-8 0,-2-10 0,-2-8 0,22-19 40,-119 43 38,35-13 194,114-62-232,-244 111-1,0-1 0,0-1-1,0 1 1,-1-2 0,1 1 0,-1-1-1,-1 0 1,1-1 0,-1 0-1,0 0 1,-1 0 0,0-1 0,0 0-1,0 0 1,-1-1 0,0 1-1,-1-1 1,0 0 0,0 0 0,-1-1-1,-1 1 1,1-1 0,-1 0-1,-1 1 1,0-1 0,0 0 0,-1 0-1,0-3 2,-6-9 24,-1 0-1,-1 0 0,-1 1 1,-1 0-1,-1 1 0,0 0 1,-2 1-1,0 0 0,-1 1 1,-1 0-1,-1 1 0,-8-6-23,-36-32 165,-3 3-1,-2 3 0,-2 3 0,-2 3 0,-27-10-164,43 22 13,-449-235-800,156 118-5028,38 36 1947,-12 29 5551,160 58 1729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6:09.401"/>
    </inkml:context>
    <inkml:brush xml:id="br0">
      <inkml:brushProperty name="width" value="0.025" units="cm"/>
      <inkml:brushProperty name="height" value="0.025" units="cm"/>
    </inkml:brush>
  </inkml:definitions>
  <inkml:trace contextRef="#ctx0" brushRef="#br0">2712 321 12067,'-227'-75'1678,"3"-9"-5179,188 72 3322,0 2 0,0 1 1,-1 2-1,0 1 0,-1 2 0,1 2 1,-1 2-1,1 1 0,-9 2 179,-74 12 1666,0 5-1,-20 10-1665,129-28 49,-772 204 6892,736-195-6735,0 1-1,1 2 1,0 3 0,1 1-1,1 2 1,1 2-1,1 2 1,1 2 0,1 2-1,2 1 1,-10 11-206,30-21-13,0 1 0,1 0 0,1 2 0,1 0 0,1 0 1,1 2-1,1-1 0,1 2 0,1 0 0,1 0 0,1 0 0,1 1 0,2 0 0,1 1 0,0 3 13,3-14-28,1-1 0,1 0 0,1 0 0,0 0 0,0 0 0,2 0 0,0 0-1,1 0 1,0-1 0,1 0 0,0 0 0,1-1 0,1 0 0,0 0 0,1 0-1,1-1 1,0-1 0,0 0 0,1 0 0,0-1 0,1 0 0,5 3 28,19 12 12,1-1 0,1-2 1,1-1-1,1-2 1,1-2-1,0-2 0,9 1-12,502 138 319,-377-105-297,3-8 1,1-8-1,1-7 0,66-5-22,569 35 155,-633-34-139,-27 0-12,1-7-1,0-7 0,0-6 1,86-13-4,-89-14-33,-2-7 1,-1-6 0,-1-7 0,-3-6 0,-3-6 0,-2-7 0,131-81 32,-218 117 38,-1-3 0,-1-3 0,-2-2 0,-1-1-1,-2-3 1,29-33-38,-71 68 53,0-1 1,-1 0-1,1 0 0,-1 0 0,-1-1 1,1 1-1,-1-1 0,0 0 0,0 0 1,-1 0-1,0 0 0,0-1 0,-1 1 1,0-1-1,0 1 0,-1 0 0,1-1 1,-2 1-1,1-1 0,-1 1 0,0-1 1,-1 1-1,0 0 0,0-1 0,0 1 1,-1 0-1,0 1 0,-2-4-53,-15-26 6,-1 1-1,-1 1 1,-2 0-1,-2 2 1,-1 2-1,-1 0 1,-1 1-1,-2 2 1,0 2-1,-2 0 1,-1 2-1,-1 2 1,0 1 0,-2 2-6,-157-69 26,-4 8 0,-3 10 0,-86-14-26,26 15-1165,-44 3 1165,91 26-749</inkml:trace>
  <inkml:trace contextRef="#ctx0" brushRef="#br0" timeOffset="1731.09">6537 1147 21733,'16'-6'616,"13"-6"408,5-4-360,14-1-72,3-1-48,-1 4-368,4 0-56,0 3-64,4 1-40,-2-4 0,-5 3 0,-7-5-104,-9 0-320,-6-5-864,0-2-664</inkml:trace>
  <inkml:trace contextRef="#ctx0" brushRef="#br0" timeOffset="2106.006">6823 499 23453,'-7'5'2825,"-118"144"-1729,81-95-953,-2-2 1,-2-3-1,-2-1 1,-2-3-1,-2-2 1,-2-2-1,-24 11-143,28-18 9,75-6-25,4-15 12,0-1 0,1-1-1,0-1 1,1-2 0,0-1-1,0-1 1,1-1 0,4-1 4,-28-3 0,206 14-792,-142-17 2293</inkml:trace>
  <inkml:trace contextRef="#ctx0" brushRef="#br0" timeOffset="2780.585">8242 360 24469,'-7'7'568,"-2"12"-24,-1 8-359,1 19-121,-3 10 0,7 8 24,0 3-24,5-4-32,3-6 8,4-9-16,1-7 0,-2-13 0,-1-8 8,-6-13-729,-9-5-559</inkml:trace>
  <inkml:trace contextRef="#ctx0" brushRef="#br0" timeOffset="3041.379">7763 432 20324,'0'0'1585,"0"0"471,22 2-1056,0 3-336,12-2-231,4-2-129,13-4-184,7-3-64,9-5-56,8-2 0,8 4 96,0 2-296,3 4-1113,-4 3-2455</inkml:trace>
  <inkml:trace contextRef="#ctx0" brushRef="#br0" timeOffset="3806.047">8651 493 18956,'-80'41'5025,"75"-36"-4925,-1-1 1,1 1 0,-1 0 0,1 1-1,1-1 1,-1 1 0,1 0-1,0 1 1,0-1 0,1 0 0,0 1-1,0 0 1,0 0 0,1 0-1,0 0 1,-1 7-101,0-3 0,1 1 1,0-1-1,1 1 0,0 0 0,1-1 1,0 1-1,1 0 0,1-1 0,-1 1 1,2-1-1,-1 1 0,2-1 0,-1 0 1,2 0-1,-1 0 0,4 4 0,-4-13 4,0 0-1,0-1 1,1 1 0,-1-1-1,0 0 1,0 0-1,1-1 1,-1 1 0,0-1-1,1 0 1,-1 0-1,1 0 1,-1-1-1,0 0 1,1 0 0,-1 0-1,0 0 1,0 0-1,0-1 1,0 0 0,0 0-1,0 0 1,0 0-1,-1-1 1,1 1 0,-1-1-1,1 0 1,-1 0-1,0 0 1,0 0 0,-1-1-1,1 1 1,1-4-4,9-6 90,0-1 1,-1 0-1,-1-1 1,0 0-1,-1-1 1,0 0-1,-2-1 0,0 0 1,-1 0-1,0-1 1,-1 1-1,-2-1 1,1-1-1,-2 1 1,-1-1-1,0 1 0,-1-13-90,-7 31 158,-9 115-23,20 39-3,-5-153-132,1 1 1,-1 0-1,0 0 0,0 0 1,1 0-1,-1 0 1,1 0-1,0 0 1,-1-1-1,1 1 1,0 0-1,0 0 1,0-1-1,0 1 1,1-1-1,-1 1 1,0-1-1,1 1 1,-1-1-1,1 0 1,-1 0-1,1 0 1,0 0-1,-1 0 0,1 0 1,0 0-1,0 0 1,-1-1-1,1 1 1,0 0-1,0-1 1,0 0-1,0 0 1,0 1-1,0-1 1,0 0-1,0 0 1,0-1-1,0 1 1,0 0-1,0-1 1,1 0-1,6-2-14,-1 0 1,1-1 0,-1-1 0,0 1-1,0-1 1,-1 0 0,1-1 0,-1 0-1,-1 0 1,1 0 0,-1-1 0,0 0-1,0 0 1,-1-1 0,0 1 0,0-1-1,-1-1 1,0 1 0,1-4 13,5-15-808,-1-1 0,-1 0 0,-1 0 0,-2-1 0,1-15 808,-4 28-754,19-61-4835,-17 107 4598,-29 202 6981,25-230-5953,-1 0 0,1-1 0,0 1 0,0 0 0,0 0 0,-1 0 1,2 0-1,-1 0 0,0-1 0,0 1 0,1 0 0,-1 0 0,1 0 0,-1 0 0,1-1 1,0 1-1,-1 0 0,1-1 0,0 1 0,0-1 0,1 1 0,-1-1 0,0 1 0,0-1 1,1 0-1,-1 1 0,1-1 0,-1 0 0,1 0 0,-1 0 0,1 0 0,0 0 0,-1-1 1,1 1-1,0 0 0,0-1 0,-1 0 0,1 1 0,0-1 0,0 0 0,1 0-37,8-5 64,-1-1-1,0 0 0,0-1 1,0 0-1,-1 0 0,0-1 1,-1-1-1,0 1 0,0-1 1,-1-1-1,0 1 1,0-1-1,-1-1 0,-1 1 1,0-1-1,0 0-63,17-57 783,-28 82-403,0 48-290,2-1-1,3 0 1,3 1 0,2-1 0,3 0-1,3 0 1,9 27-90,29 53 138,-35-111-125,-2 0 0,-1 0 1,-1 1-1,-1 1 0,-2 3-13,-5-33 34,0 1 0,0-1-1,-1 1 1,1 0 0,-1-1 0,0 1 0,1 0-1,-1 0 1,-1-1 0,1 1 0,0 0 0,-1 0 0,1-1-1,-1 1 1,0-1 0,0 1 0,0 0 0,0-1-1,0 1 1,0-1 0,-1 0 0,1 0 0,-1 1-1,0-1 1,1 0 0,-1 0 0,0 0 0,0-1-1,-1 1 1,1 0 0,0-1 0,-1 1 0,1-1-1,0 0 1,-1 0 0,1 0 0,-1 0 0,0 0 0,1-1-1,-3 1-33,-3-5 29,0-1 0,0 0 0,0 0 0,1-1 0,0 0 0,0 0 0,0 0 0,1-1 0,0 0 0,0-1 0,1 1 0,0-1 0,0 0 0,1 0 0,0-1 0,0 1 0,1-1 0,0 0 0,0 0-29,-4-16-77,1 0-1,0 0 1,2 0-1,1-1 1,1 0-1,1 1 0,2-1 1,0 0-1,2 1 1,0-1-1,2 1 1,1 0-1,1 0 1,1 0-1,1 1 1,5-7 77,10-32-1729</inkml:trace>
  <inkml:trace contextRef="#ctx0" brushRef="#br0" timeOffset="4085.239">9603 1 19772,'-10'35'1521,"-4"10"215,9 11-608,-7 14-160,3 6-103,3 0-185,6-3-96,5-15-296,6-8-176,8-14-80,-4-5 0,2-8-184,-12-2-456,4-16-1049</inkml:trace>
  <inkml:trace contextRef="#ctx0" brushRef="#br0" timeOffset="4428.363">9733 392 19172,'-17'52'2132,"7"-25"-1317,1 0 0,1 1 0,1 0-1,2 0 1,1 0 0,1 1 0,1 14-815,1-41 13,1-1-1,0 0 0,0 1 0,0-1 0,0 0 0,0 0 0,0 1 0,0-1 1,1 0-1,-1 1 0,0-1 0,1 0 0,-1 0 0,1 0 0,-1 1 1,1-1-1,0 0 0,-1 0 0,1 0 0,0 0 0,0 0 0,0 0 0,0 0 1,-1 0-1,1-1 0,1 1 0,-1 0 0,0 0 0,0-1 0,0 1 0,0-1 1,0 1-1,1-1 0,-1 1 0,0-1 0,0 0 0,1 0 0,-1 1 1,0-1-1,1 0 0,-1 0 0,0 0 0,0-1 0,1 1 0,-1 0 0,0 0 1,1-1-1,-1 1 0,0-1 0,0 1 0,0-1 0,1 0-12,99-81 191,-67 47-126,-21 24-49,-9 6-13,-1 0 1,1 0-1,1 0 1,-1 1-1,1 0 1,-1 0-1,1 0 1,0 1-1,1-1 1,-1 1-1,0 0 1,1 1-1,0 0 1,0-1-1,0 2 1,-1-1-1,2 1 1,-1 0-1,0 0 1,0 0-1,0 1 1,0 0-1,1 1-3,-4 2-1,0 1-1,1 1 1,-2-1 0,1 0-1,0 1 1,-1-1-1,0 1 1,0 0-1,0 0 1,-1 0-1,1 0 1,-1 0 0,0 0-1,-1 0 1,1 1-1,-1-1 1,0 0-1,0 0 1,-1 0-1,0 1 1,0-1 0,0 0-1,0 0 1,-1 0-1,0 1 2,-2 18 42,3-8 8,9-36 262,-7 6-222,-1-1 0,0 1 0,-2 0 0,1 0-1,-2 0 1,0 0 0,0 0 0,-1 1-1,-1-1-89,-9-39 86,11 42-76,2 9-12,0 1 1,0-1-1,0 0 0,0 0 1,0 0-1,0-1 0,0 1 0,1 0 1,-1 0-1,1 0 0,0-1 1,-1 1-1,1 0 0,0 0 1,0 0-1,1-1 0,-1 1 0,0 0 1,1 0-1,-1-1 0,1 1 1,0 0-1,0 0 0,0 0 0,0 0 1,0 0-1,0 0 0,0 0 1,1 1-1,-1-1 0,1 0 1,-1 1-1,1-1 0,0 1 0,-1-1 1,1 1-1,0 0 0,1-1 2,176-6-1281,-134 3-238</inkml:trace>
  <inkml:trace contextRef="#ctx0" brushRef="#br0" timeOffset="4819.364">8229 1312 22941,'2'0'768,"84"-20"1427,103-24 248,122-10-2443,18-4 4,-206 36 4,0-6-1,-2-6 1,-2-4-1,-1-6 1,98-53-8,71-81-2824,-218 136-288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6:21.787"/>
    </inkml:context>
    <inkml:brush xml:id="br0">
      <inkml:brushProperty name="width" value="0.025" units="cm"/>
      <inkml:brushProperty name="height" value="0.025" units="cm"/>
    </inkml:brush>
  </inkml:definitions>
  <inkml:trace contextRef="#ctx0" brushRef="#br0">1010 231 21253,'-41'1'-163,"0"1"0,0 2 0,0 2 0,1 2 0,0 2 0,0 1 0,-2 3 163,2 5 8,0 1-1,1 3 0,1 1 1,1 1-1,2 2 1,0 2-1,2 1 0,1 2 1,2 1-1,1 1 1,2 2-1,1 0 0,-6 14-7,7-12 8,2 1-1,1 1 1,2 0 0,2 2-1,1 0 1,-7 33-8,7-15-6,8-35-13,0 0 0,2 1 0,1 0 0,1 0 0,1 1 1,1 0-1,2-1 0,0 1 0,2 0 0,1 0 0,1-1 1,4 12 18,1-13 10,1 0-1,2-1 1,0 0 0,2-1 0,0 0 0,2-1 0,0 0 0,2-2 0,0 0 0,1 0 0,1-2 0,1 0 0,0-1 0,1-2 0,1 0 0,1-1 0,0-1 0,0-1-1,1-1 1,1-1 0,0-2 0,8 2-10,466 92 91,-204-57-39,1-13 0,1-13 0,1-13 0,286-33-52,478-41-72,-595 36-493,-3-20 0,187-56 565,-572 94-300,-1-3-1,0-3 1,-2-4-1,-1-3 1,-1-3-1,-1-4 1,-2-3-1,-1-2 1,-3-4-1,-1-3 0,42-38 301,-102 79 65,0 1-1,-1-1 1,1 0-1,-1-1 1,0 0-1,0 1 1,-1-2-1,0 1 1,0 0-1,0-1 1,-1 0-1,0 0 1,0 0-1,0 0 1,-1 0-1,-1 0 1,1-1-1,-1 1 1,0-1-1,-1 1 1,1-1-1,-2-3-64,-6-10 448,-1 1 0,-2 1-1,0 0 1,0 0 0,-2 1 0,0 0-1,-14-14-447,9 10 163,-33-41-35,-2 3-1,-3 2 1,-3 3 0,-2 2 0,-2 3-1,-2 3 1,-3 2 0,-23-9-128,-27-15-122,-2 6 1,-4 5 0,-1 5-1,-3 6 1,-16 1 121,-63 3-9,-1 9 1,-1 9 0,-159 3 8,-843-22-2,1137 41 25,-88-6-66,0 6 0,-1 8 0,1 6 0,-44 14 43,27 16 2315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6:58.750"/>
    </inkml:context>
    <inkml:brush xml:id="br0">
      <inkml:brushProperty name="width" value="0.025" units="cm"/>
      <inkml:brushProperty name="height" value="0.025" units="cm"/>
    </inkml:brush>
  </inkml:definitions>
  <inkml:trace contextRef="#ctx0" brushRef="#br0">0 52 7210,'129'-48'-4629,"-86"44"5080,61 30 7061,-52-10-6802,210 41 6384,14 3-5474,368-11-1184,200-2-372,-73-19-64,156-2 20,-371-17-18,-155-12-29,43-22 27,10 1 29,585-10-19,-803 21-25,-1-10 0,8-11 15,285-20 407,-518 53-364,0 1 0,-1-1-1,1 1 1,0 1 0,-1 0 0,1 0-1,0 1 1,-1 1 0,1-1 0,-1 1-1,0 1 1,0 0 0,0 0 0,-1 0-1,1 1 1,-1 1 0,6 5-43,6 5-185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47:49.601"/>
    </inkml:context>
    <inkml:brush xml:id="br0">
      <inkml:brushProperty name="width" value="0.025" units="cm"/>
      <inkml:brushProperty name="height" value="0.025" units="cm"/>
    </inkml:brush>
  </inkml:definitions>
  <inkml:trace contextRef="#ctx0" brushRef="#br0">73 673 11370,'-65'1'1952,"57"-1"-1646,8 0 85,3 18 961,10 14-1352,-11-29 0,0-1 0,0 1 0,0-1 0,0 0 0,1 1 0,-1-1 0,0 0 0,1-1 0,0 1 0,-1 0 0,1-1 0,0 1 0,0-1 0,0 0 0,0 0 0,0 0 0,0-1 0,0 1 0,1-1 0,-3 1 0,162 3 136,291-26 3674,-266 15-3659,111 14-151,-62 0 4,521-17 23,-414-3 6,213 24-33,367 41 16,-655-40-4,1-11-1,-1-12 1,41-16-12,-182 14 23,0-6-1,108-30-22,-163 28 2,-2-3 1,-1-3-1,15-10-2,-79 32 5,0 1-1,-1-1 1,1-1 0,-1 1-1,0-1 1,0 0 0,-1 0 0,0 0-1,0-1 1,0 1 0,-1-1-1,0 0 1,0 0 0,-1 0 0,0 0-1,0-1 1,-1 1 0,0 0-1,0-1 1,0 1 0,-1-1 0,0 1-1,-1-1 1,0 1 0,0-1-1,-1 1 1,1-1 0,-2 1-5,-40-73 59,15 39 13,22 26-67,-4-16-9,5 6-35,-8-5 39,-8 10 28,-77-41-101,-139-11 2168,221 70-1857,31 4-984,76 6-2123,-65-5 683</inkml:trace>
  <inkml:trace contextRef="#ctx0" brushRef="#br0" timeOffset="1295.443">260 806 11106,'95'23'286,"0"-4"-1,1-4 1,46-1-286,49-4-1,1-9 0,0-8 0,15-10 1,227-45-31,274-29 17,313 38 3198,335 52-3184,-1056 12-312,61 19 312,-203-10-3649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6T07:33:51.246"/>
    </inkml:context>
    <inkml:brush xml:id="br0">
      <inkml:brushProperty name="width" value="0.025" units="cm"/>
      <inkml:brushProperty name="height" value="0.025" units="cm"/>
    </inkml:brush>
  </inkml:definitions>
  <inkml:trace contextRef="#ctx0" brushRef="#br0">64 1 21765,'-3'4'528,"-2"5"176,8 8-240,2 7 48,7 5 0,3 8-144,6 3-256,2 1-72,1 2-32,0-5-8,-1-8 8,-3-3 8,-3-7 8,-2-2-8,-8-6-200,2 0-512</inkml:trace>
  <inkml:trace contextRef="#ctx0" brushRef="#br0" timeOffset="264.462">0 464 22069,'0'0'1160,"0"-1"328,5-34-520,8 14-167,10-12-249,9-5-184,4-3-264,5-2-72,-1 7-8,-9 4-8,-6 11 32,-7 1-136,-5 5-1248,1-3 111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5:58.490"/>
    </inkml:context>
    <inkml:brush xml:id="br0">
      <inkml:brushProperty name="width" value="0.025" units="cm"/>
      <inkml:brushProperty name="height" value="0.025" units="cm"/>
    </inkml:brush>
  </inkml:definitions>
  <inkml:trace contextRef="#ctx0" brushRef="#br0">971 42 18972,'-182'-7'4633,"-93"19"-3206,253-11-1410,1 1 1,-1 1-1,1 1 0,-1 0 1,1 2-1,1 1 0,-1 0 1,1 2-1,1 0 0,-1 1 1,2 1-1,-1 1 0,1 0 1,1 1-1,1 1 0,0 1 1,-12 14-18,8 1 10,1 2 0,1 0 0,2 1-1,1 0 1,1 1 0,3 1 0,0 0 0,3 0 0,0 1 0,3 0 0,1 1 0,1-1 0,2 1 0,2-1 0,1 1-1,7 32-9,-2-30-11,2 0 0,1-1-1,2-1 1,1 0 0,2 0-1,2-1 1,1-1-1,2-1 1,1-1 0,2-1-1,1-1 1,1 0 0,2-2-1,1-1 1,1-2-1,1-1 1,5 2 11,-13-12-1,1-2 0,1 0 1,0-1-1,0-2 0,1 0 0,1-2 0,0 0 0,0-2 0,0-1 1,0-1-1,1-1 0,0-2 0,0 0 0,-1-2 0,1-1 0,0-1 1,-1-1-1,0-1 0,0-2 0,0-1 0,-1 0 0,0-2 0,0-1 1,-1-1-1,7-6 1,-4 0 18,-1-1 0,0-2 0,-2-1 0,0 0 0,-2-2 0,0-1 0,-2 0 1,-1-2-1,-1 0 0,1-5-18,30-59 120,-4-3 0,16-52-120,-42 100 12,-3 5 11,-1 1 1,-2-2-1,-2 0 0,-1 0 0,0-24-23,-8 48 117,-1-1-1,0 0 0,-2 0 0,0 0 0,-1 1 1,-1-1-1,-1 1 0,0-1 0,-2 1 0,0 1 1,0-1-1,-2 1 0,-9-15-116,2 8 188,-1 2 0,-1-1 0,-1 2 0,-1 0 0,0 1 0,-2 2 0,0 0 0,-20-13-188,28 22 13,-1 0-1,0 1 0,0 1 0,-1 0 1,1 1-1,-2 0 0,1 1 1,0 1-1,-1 0 0,0 2 0,0-1 1,0 2-1,0 0 0,0 1 1,-15 2-13,17 1-107,0 2 0,0-1 1,0 1-1,1 1 1,0 1-1,0 0 0,1 0 1,0 1-1,0 1 1,1 0-1,0 1 1,-2 2 106,-17 18-1303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6:36.607"/>
    </inkml:context>
    <inkml:brush xml:id="br0">
      <inkml:brushProperty name="width" value="0.025" units="cm"/>
      <inkml:brushProperty name="height" value="0.025" units="cm"/>
    </inkml:brush>
  </inkml:definitions>
  <inkml:trace contextRef="#ctx0" brushRef="#br0">0 1 26326,'0'0'752,"0"0"-104,0 0-312,0 0-192,0 0-240,2 0-1456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6:35.707"/>
    </inkml:context>
    <inkml:brush xml:id="br0">
      <inkml:brushProperty name="width" value="0.025" units="cm"/>
      <inkml:brushProperty name="height" value="0.025" units="cm"/>
    </inkml:brush>
  </inkml:definitions>
  <inkml:trace contextRef="#ctx0" brushRef="#br0">0 135 20028,'31'109'3402,"98"246"-1921,-93-306-740,-35-49-720,0 1 1,0-1-1,0 0 0,0 0 1,0 0-1,0 0 1,0 0-1,0-1 0,0 1 1,0 0-1,0 0 0,0-1 1,0 1-1,0 0 0,0-1 1,0 1-1,-1-1 0,1 1 1,0-1-1,0 1 0,0-1 1,-1 0-1,1 1 0,0-1 1,-1 0-1,1 0 0,-1 0 1,1 1-1,-1-1 0,1 0 1,-1 0-1,1 0 0,-1 0 1,0 0-1,1 0 0,-1 0 1,0 0-1,0 0 0,0 0 1,0-1-22,6-17 204,-2 0-1,0 0 1,-1 0 0,-1-1 0,-1 1 0,-1-17-204,0-2 152,0-234 456,1 273-608,-1 0 0,1-1 0,-1 1 1,1 0-1,0-1 0,-1 1 0,1 0 0,-1-1 1,1 1-1,0-1 0,0 1 0,-1-1 0,1 0 0,0 1 1,0-1-1,0 0 0,-1 1 0,1-1 0,0 0 1,0 0-1,0 0 0,0 0 0,0 0 0,-1 0 1,1 0-1,0 0 0,0 0 0,0 0 0,0 0 1,0 0-1,-1-1 0,1 1 0,0 0 0,0-1 1,0 1-1,-1-1 0,1 1 0,0-1 0,0 1 1,-1-1-1,1 1 0,-1-1 0,1 0 0,0 1 1,-1-1-1,1 0 0,-1 1 0,1-1 0,-1 0 1,0 0-1,1 0 0,-1 1 0,0-1 0,0 0 0,1 0 1,-1 0-1,0 0 0,0 0 0,0 1 0,0-1 1,0 0-1,0 0 0,0 0 0,-1 0 0,1 0 1,0 1-1,0-1 0,-1-1 0,43 55-11,40 102 125,-82-154-113,1 1 1,-1-1-1,0 0 1,1 0-1,-1 0 1,0 0 0,1 0-1,-1 0 1,1 0-1,0 0 1,-1 0-1,1 0 1,0 0-1,-1-1 1,1 1-1,0 0 1,0 0 0,0-1-1,0 1 1,0 0-1,0-1 1,0 1-1,0-1 1,0 1-1,0-1 1,0 0-1,0 1 1,0-1 0,1 0-1,-1 0 1,0 0-1,0 0 1,0 0-1,0 0 1,0 0-1,1 0 1,-1 0-1,0 0 1,0-1-1,0 1 1,0 0 0,0-1-1,0 1 1,0-1-1,0 0 1,0 1-1,0-1 1,0 0-1,0 1 1,0-1-1,-1 0-1,6-12 43,-2 0 0,0 0 0,0-1 0,-1 0-1,-1 1 1,0-1 0,-1 0 0,-1 0 0,0 0-1,-1-4-42,1-1 49,2-96 83,-2 115-133,1 1 0,-1-1 0,0 0 1,1 1-1,-1-1 0,0 0 1,1 1-1,-1-1 0,1 0 1,-1 0-1,0 0 0,1 1 0,-1-1 1,1 0-1,-1 0 0,0 0 1,1 0-1,-1 0 0,1 0 1,-1 0-1,1 0 0,-1 0 0,1 0 1,-1 0-1,0 0 0,1 0 1,-1 0-1,1 0 0,-1 0 0,1 0 1,-1-1-1,0 1 0,1 0 1,-1 0-1,1 0 0,-1-1 1,0 1-1,1 0 0,-1-1 0,0 1 1,1 0-1,-1-1 0,0 1 1,0 0-1,1-1 0,-1 1 1,0-1-1,0 1 0,0 0 0,1-1 1,-1 1-1,0-1 0,0 1 1,0-1-1,0 1 0,0 0 1,0-1-1,0 1 0,0-1 0,0 1 1,0-1-1,0 1 1,21 36-46,65 170 124,-64-178-124,-22-28 8,1 1 0,0-1 1,-1 0-1,1 0 0,-1 0 1,1 0-1,0 0 1,-1 0-1,1 0 0,0 0 1,-1 0-1,1 0 0,0-1 1,-1 1-1,1 0 0,0 0 1,-1-1-1,1 1 0,-1 0 1,1-1-1,0 1 0,-1 0 1,1-1-1,-1 1 0,1-1 1,-1 1-1,0-1 0,1 1 1,-1-1-1,1 1 0,-1-1 1,0 1-1,1-1 0,-1 0 1,0 1-1,0-1 0,0 0 1,1 1-1,-1-1 0,0 0 1,0 1-1,0-1 0,0 0 1,0 1-1,0-1 0,0 0 1,0 1-1,-1-1 38,6-27-2037</inkml:trace>
  <inkml:trace contextRef="#ctx0" brushRef="#br0" timeOffset="626.079">783 31 22173,'-8'65'3180,"5"-53"-2948,0 1-1,1-1 1,1 1-1,0 0 1,1 0 0,1 0-1,0 0 1,0 0-1,1-1 1,1 1 0,3 10-232,-4-21-1,-1 0 0,1 0 1,-1 0-1,1 0 0,0 0 0,-1-1 1,1 1-1,0-1 0,0 1 1,1-1-1,-1 0 0,0 0 1,0 0-1,0 0 0,1 0 1,-1 0-1,1-1 0,-1 1 0,0-1 1,1 0-1,-1 1 0,1-1 1,-1 0-1,1-1 0,-1 1 1,1 0-1,-1-1 0,0 1 1,1-1-1,-1 0 0,0 0 0,1 0 1,-1 0-1,0 0 0,0 0 1,0 0-1,0-1 0,0 1 1,0-1-1,0 0 0,0 0 1,-1 1-1,1-1 0,-1 0 0,1 0 1,-1-1-1,0 1 0,0 0 1,0 0-1,1-3 1,6-7 13,0-1-1,-1 0 1,-1 0-1,0-1 1,0 0-1,-2 0 1,0 0-1,0-1 1,-1 1 0,-1-1-1,-1 0 1,0-8-13,-22-33 45,19 78-149,41 184 27,-39-204 79,0-1 0,-1 1 1,1-1-1,0 1 0,0 0 0,1-1 1,-1 1-1,0-1 0,0 1 1,1-1-1,-1 1 0,1-1 1,-1 1-1,1-1 0,0 1 0,0-1 1,0 1-1,-1-1 0,1 0 1,0 0-1,1 1 0,-1-1 1,0 0-1,0 0 0,0 0 0,1 0 1,-1 0-1,0-1 0,1 1 1,-1 0-1,1-1 0,-1 1 1,1-1-1,-1 1 0,1-1 1,0 0-1,-1 1 0,1-1 0,-1 0 1,1 0-1,0 0 0,-1 0 1,1-1-1,-1 1 0,1 0 1,-1-1-1,1 1 0,-1-1 0,1 1 1,-1-1-1,1 0 0,-1 1 1,1-1-1,-1 0 0,1-1-2,41-102 92,-3 4 15,-40 98-108,1 1 0,0-1-1,0 1 1,0 0 0,1-1 0,-1 1 0,0 0-1,0 0 1,1 0 0,-1 0 0,1 0 0,-1 0-1,1 0 1,-1 0 0,1 0 0,-1 1 0,1-1-1,0 1 1,0-1 0,-1 1 0,1 0 0,0-1-1,-1 1 1,1 0 0,0 0 0,0 0 0,-1 1-1,1-1 1,0 0 0,0 1 0,-1-1 0,1 1-1,0-1 1,-1 1 0,1 0 0,-1 0 0,1 0-1,-1 0 1,1 0 0,-1 0 0,0 0 0,1 0-1,-1 0 1,1 2 1,50 68-32,-45-59 38,0 0-3,-5-7 0,0 1 0,1-1 0,0-1 0,-1 1 0,2 0 0,-1-1 0,0 1 1,1-1-1,0 0 0,0 0 0,0-1 0,1 1 0,-1-1 0,1 0 0,0 0 0,0 0 0,0-1 1,0 0-1,5 2-3,-7-6 18,1 0 1,0 0-1,-1 0 0,0 0 1,1-1-1,-1 0 1,0 1-1,0-1 1,0 0-1,-1-1 0,1 1 1,-1 0-1,0-1 1,0 1-1,0-1 1,0 0-1,-1 0 0,1 1 1,-1-1-1,0 0 1,0 0-1,0-1 1,-1 1-1,1-3-18,0 1 35,6-26 103,25-58 63,-31 89-202,0 0 1,0 0-1,1 0 1,-1 0-1,0 1 1,0-1-1,1 0 1,-1 1-1,0-1 1,1 1-1,-1-1 1,1 1-1,-1 0 1,0 0-1,1-1 1,-1 1-1,1 0 1,-1 0-1,1 0 1,-1 1-1,1-1 1,-1 0-1,1 1 1,-1-1-1,0 0 1,1 1-1,-1 0 1,0-1-1,1 1 1,-1 0-1,0 0 1,0-1-1,0 1 1,0 0-1,0 0 1,0 0-1,1 1 1,37 44-2,-35-41 8,-1-1-4,-1 1 2,1-1 0,-1 0 0,1 0 0,0 0-1,0-1 1,1 1 0,-1-1 0,1 0 0,-1 0 0,1 0 0,0 0 0,0 0 0,1-1-1,-1 0 1,0 0 0,4 1-4,-6-4-44,1 0 0,-1 0 0,0 0-1,-1 0 1,1 0 0,0-1 0,0 1 0,-1-1-1,1 1 1,0-1 0,-1 0 0,0 0 0,1 0 0,-1 1-1,0-1 1,0 0 0,0-1 0,0 1 0,0 0-1,-1 0 1,1 0 0,-1 0 0,1-1 0,-1 1-1,0 0 1,0 0 0,0-1 0,0 1 0,0-1 44,1-20-1815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55:09.386"/>
    </inkml:context>
    <inkml:brush xml:id="br0">
      <inkml:brushProperty name="width" value="0.025" units="cm"/>
      <inkml:brushProperty name="height" value="0.025" units="cm"/>
    </inkml:brush>
  </inkml:definitions>
  <inkml:trace contextRef="#ctx0" brushRef="#br0">1094 3005 18164,'-17'6'1030,"12"-6"-927,0 0-1,0 1 0,1 0 0,-1 0 0,0 0 0,1 1 0,-1-1 0,1 1 0,-1 0 0,1 1 0,0-1 0,0 1 0,0-1 0,0 1 0,0 0 0,1 1 0,-1-1 0,1 1 0,0-1 0,0 1 0,0 0 0,1 0 0,0 1 0,-1-1 0,1 0 0,1 1 0,-1-1 0,0 4-102,4-5 28,-1-1 0,1 1-1,1 0 1,-1-1 0,0 1-1,1-1 1,-1 1 0,1-1-1,0 0 1,0 0 0,0 0-1,0-1 1,0 1 0,0-1-1,0 0 1,1 0 0,-1 0-1,0 0 1,4 0-28,-4 0 9,32 7-26,0-2 1,1-2-1,0-1 1,-1-1-1,1-2 0,0-2 1,30-6 16,22 2-15,685 5 21,-428 9-29,-144-6 17,227 2-77,106-25 83,-392 9 0,289-24 64,271-64-64,-636 86 15,-34 5 23,1 2-1,0 1 1,0 2-1,0 2 0,1 0 1,19 3-38,-21 7 517,-30-7 1750</inkml:trace>
  <inkml:trace contextRef="#ctx0" brushRef="#br0" timeOffset="874.124">1823 1151 23629,'-29'18'232,"-4"2"-80,-3 6-48,-5 5-16,8 5 8,-1 8 56,12 3 96,6 1 0,6 0-48,10-5-48,7-8-120,6-6-8,14-16-32,3-7-8,18-18-144,5-5-264,4-11-680,0-4-312</inkml:trace>
  <inkml:trace contextRef="#ctx0" brushRef="#br0" timeOffset="1202.789">1988 1176 25141,'-44'95'500,"43"-92"-493,0 0-1,0 1 1,0-1-1,1 1 1,-1-1 0,1 1-1,0-1 1,0 1 0,0-1-1,0 1 1,0-1 0,1 1-1,0-1 1,0 1 0,0-1-1,0 0 1,0 1-1,1-1 1,-1 0 0,1 0-1,0 0 1,0 0 0,0 0-1,0-1 1,0 1 0,1-1-1,-1 1 1,1-1-7,0 0 1,0-1 0,0 1 0,1-1 0,-1 0 0,0 0 0,0 0 0,1 0 0,-1-1 0,0 1 0,1-1 0,-1 0 0,1 0 0,-1 0 0,0-1 0,1 1 0,-1-1 0,0 0 0,1 0 0,-1 0 0,0 0 0,0 0 0,0-1 0,0 1 0,0-1 0,0 0 1,1-1-3,73-62 103,-69 57-81,-5 6-14,6-6 14,0-1-1,0 0 1,-1 0 0,0-1-1,-1 0 1,1 0 0,-2-1-1,0 0 1,0 0 0,-1 0-21,-13 9 105,-65 24-501,68-25-511,3-4 616</inkml:trace>
  <inkml:trace contextRef="#ctx0" brushRef="#br0" timeOffset="1960.571">2472 1053 26326,'-6'3'48,"-1"1"0,0-1 1,1 1-1,-1 1 0,1-1 1,0 1-1,1 0 0,-1 0 1,1 1-1,0-1 1,0 1-1,1 0 0,0 1 1,0-1-1,0 1 0,1 0 1,0 0-1,0 0 0,1 0 1,0 0-1,0 1 0,0-1 1,1 0-1,0 1 1,1 0-1,0-1 0,0 6-48,0-12 1,0 1 1,0-1-1,0 0 0,0 0 0,0 0 1,0 1-1,1-1 0,-1 0 0,0 0 0,1 0 1,-1 0-1,1 0 0,-1 1 0,1-1 0,-1 0 1,1 0-1,0 0 0,-1 0 0,1-1 0,0 1 1,0 0-1,0 0 0,0 0 0,-1-1 1,1 1-1,0 0 0,1-1 0,-1 1 0,0-1 1,0 1-1,0-1 0,0 1 0,0-1 0,0 0 1,1 0-1,-1 0 0,0 0 0,0 1 0,0-1 1,1-1-1,-1 1 0,0 0 0,0 0 1,0 0-1,0-1 0,1 1 0,-1 0 0,0-1-1,54-30 42,-38 13-18,-1 0 0,0-1-1,-2 0 1,0-2 0,-1 0-1,-1 0 1,1-5-24,12-19 36,-24 43-54,-1 5-48,-15 118-44,15-121 110,0-1 0,1 1 0,-1-1 0,1 1 0,-1-1 0,1 1 0,0 0 0,-1-1 0,1 1 0,-1 0 0,1-1 0,0 1 0,-1 0 0,1 0 0,0-1 0,-1 1 0,1 0 0,0 0 0,-1 0 0,1 0 0,0 0 0,-1 0 0,1 0 0,0 0 0,-1 1 0,1-1 0,0 0 0,-1 0 0,1 0 0,0 1 0,-1-1 0,1 0 0,-1 1 0,1-1 0,0 0 0,-1 1 0,1-1 0,-1 1 0,1-1 0,-1 1 0,0-1 0,1 1 0,-1-1 0,1 1 0,-1 0 0,0-1 0,0 1 0,1 0 0,-1-1 0,0 1 0,0 0 0,0-1 0,0 1 0,1 0 0,-1-1 0,0 1 0,0 0 0,0-1 0,-1 1 0,1 0 0,0-1 0,0 1 0,0 0 0,0-1 0,-1 1 0,1 0 0,40-40-12,70-100-296,-91 130-832,-21 39 570,1-26 616,-6 135 53,7-137-89,0-1 1,0 1 0,0 0 0,0 0-1,0 0 1,0 0 0,0 0 0,1 0-1,-1 0 1,1-1 0,0 1 0,-1 0-1,1 0 1,0-1 0,0 1 0,0 0 0,0-1-1,0 1 1,1-1 0,-1 1 0,0-1-1,1 0 1,-1 1 0,1-1 0,-1 0-1,1 0 1,0 0 0,-1 0 0,1-1 0,0 1-1,0 0 1,0-1 0,0 1 0,-1-1-1,1 1 1,0-1 0,0 0 0,0 0-1,0 0 1,0 0 0,0 0 0,0-1 0,0 1-1,-1 0 1,1-1 0,0 1 0,0-1-1,0 0 1,-1 0 0,1 0 0,0 0-1,-1 0 1,1 0 0,0 0-11,8-8 24,1-1-1,-2-1 1,1 1 0,-1-1-1,-1-1 1,0 0-1,0 0 1,-2-1 0,1 1-1,-1-1 1,-1-2-24,-4 13-29,5 31-235,-13 39 201,4-49 109,0 0 0,2 0 0,0 0 0,1 0 0,1 0 1,1 0-1,0 0 0,1 0 0,5 12-46,-8-32-57,0 1 1,0 0-1,0-1 0,0 1 1,0 0-1,0-1 1,0 1-1,0 0 0,0 0 1,0-1-1,0 1 1,0 0-1,0-1 1,0 1-1,0 0 0,0-1 1,0 1-1,1 0 1,-1 0-1,0-1 0,0 1 1,0 0-1,1 0 1,-1-1-1,0 1 0,0 0 1,0 0-1,1 0 1,-1-1-1,0 1 1,1 0-1,-1 0 0,0 0 1,0 0-1,1 0 1,-1-1-1,0 1 0,1 0 1,-1 0-1,0 0 1,1 0-1,-1 0 1,0 0-1,1 0 0,-1 0 1,0 0-1,1 0 1,-1 1 56,0-3 19,2-23-1831</inkml:trace>
  <inkml:trace contextRef="#ctx0" brushRef="#br0" timeOffset="2838.904">2493 961 19292,'21'-57'6846,"-57"204"-7128,33-111 306,0 0 0,3-1-1,1 1 1,5 34-24,-1-69 240,2-6-177,-1 0 1,0-1-1,-1 0 1,1 0-1,-1 0 1,0-1-1,-1 1 1,0-1-1,0 0 0,0-1 1,-1 1-1,0-1 1,0 1-1,0-4-63,7-13 60,97-218 206,-90 220-212,-7 29-33,-6 43-28,-14 130 159,10-178-149,-1-1 1,1 1 0,0 0 0,0 0 0,1-1 0,-1 1 0,0 0 0,1 0 0,-1-1 0,1 1 0,-1-1-1,1 1 1,0 0 0,0-1 0,-1 1 0,1-1 0,0 1 0,0-1 0,1 0 0,-1 1 0,0-1-1,0 0 1,1 0 0,-1 0 0,1 0 0,-1 0 0,1 0 0,-1 0 0,1-1 0,-1 1 0,1 0 0,0-1-1,-1 0 1,1 1 0,0-1 0,-1 0 0,1 0 0,0 0 0,0 0 0,-1 0 0,1 0 0,0 0-1,0 0 1,-1-1 0,1 1 0,0-1 0,-1 1 0,1-1 0,-1 0 0,1 0 0,0 0 0,-1 0-1,0 0 1,1 0 0,0 0-4,13-11 33,-1 0-1,0-1 0,-1 0 0,0-1 1,-1 0-1,0-1 0,-1-1 0,-1 0 1,-1 0-1,0-1 0,2-8-32,-9 22-4,-1 6-7,5 116 154,-6-116-127,-1 0 0,1 0 0,0 0 1,0 0-1,0 0 0,0-1 0,0 1 0,1 0 0,-1 0 0,1 0 0,0-1 1,0 1-1,0 0 0,0-1 0,0 1 0,1-1 0,-1 1 0,1-1 0,0 0 1,-1 1-1,1-1 0,0 0 0,0 0 0,1 0 0,-1-1 0,0 1 0,0 0 1,1-1-1,-1 0 0,1 1 0,0-1 0,-1 0 0,2 0-16,40 1-2196,-39-3-297</inkml:trace>
  <inkml:trace contextRef="#ctx0" brushRef="#br0" timeOffset="3346.925">3178 922 24021,'-4'43'551,"2"0"-1,2 1 0,2-1 1,2 0-1,1 0 1,3 0-1,8 24-550,-15-64 7,9 30 71,-1 1 0,-2 1 1,-1 0-1,2 32-78,-8-65 148,-1-6 40,-13-84-94,3 0 1,5-1-1,3-26-94,2 93-26,0 1-1,2-1 1,0 1 0,2 0 0,0-1 0,1 1 0,2 1-1,0-1 1,1 1 0,0 0 0,9-15 26,-13 32-6,-1 0 1,1 0-1,0 0 1,-1 0-1,1 1 1,1-1-1,-1 1 1,0-1-1,1 1 1,-1 0-1,1 0 1,-1 1-1,1-1 1,0 1 0,0 0-1,0 0 1,0 0-1,0 0 1,0 1-1,0 0 1,0 0-1,0 0 1,0 0-1,0 0 1,0 1-1,0 0 1,-1 0-1,1 0 1,0 0-1,0 0 1,0 1-1,-1 0 1,1 0-1,-1 0 1,4 2 5,-2-1 2,0 0 0,0 0 0,0 1 0,-1 0 0,1-1 0,-1 2 1,0-1-1,0 0 0,0 1 0,0 0 0,-1 0 0,0 0 0,0 0 0,0 1 0,-1-1 1,0 1-1,0-1 0,0 1 0,-1 0 0,1 0 0,-1 0 0,-1 0 0,1 0 0,-1 3-2,-2-2 36,1 0-1,-1-1 0,0 1 0,-1-1 1,0 1-1,0-1 0,0 0 0,-1 0 1,1-1-1,-2 1 0,1-1 0,0 1 1,-1-1-1,0-1 0,0 1 0,-1-1 1,-3 3-36,6-5 2,0 0 0,-1 1 1,1-1-1,-1-1 1,1 1-1,-1-1 0,0 1 1,1-1-1,-1 0 1,0 0-1,0 0 0,0-1 1,0 0-1,0 1 0,0-1 1,0-1-1,0 1 1,1-1-1,-1 1 0,0-1 1,0 0-1,0 0 1,1-1-1,-1 1 0,0-1 1,1 0-1,-1 0 0,1 0 1,0 0-1,-3-3-2,5 4-107,0 0-1,1 0 0,-1 0 1,0 1-1,1-1 0,-1 0 1,1 0-1,-1-1 1,1 1-1,-1 0 0,1 0 1,0 0-1,-1 0 1,1 0-1,0 0 0,0 0 1,0-1-1,0 1 0,0 0 1,0 0-1,0 0 1,1 0-1,-1 0 0,0-1 1,1 1-1,-1 0 0,1 0 1,-1 0-1,1 0 1,-1 0-1,1 0 0,-1 0 1,1 0-1,0 1 1,0-1-1,0 0 0,-1 0 1,1 1-1,0-1 0,0 0 1,0 1-1,0-1 1,0 1-1,0-1 0,0 1 1,0-1-1,1 1 0,-1 0 1,0-1-1,0 1 1,0 0-1,0 0 0,0 0 1,0 0-1,1 0 0,-1 0 1,0 0-1,0 1 1,0-1-1,0 0 0,0 1 1,0-1-1,0 1 1,0-1-1,0 1 0,1 0 108,30-3-2499</inkml:trace>
  <inkml:trace contextRef="#ctx0" brushRef="#br0" timeOffset="3875.279">3664 812 25758,'-22'80'1741,"24"-78"-1732,-1 0 1,1-1-1,0 1 0,0 0 0,0-1 0,0 0 1,0 1-1,0-1 0,1 0 0,-1 0 0,0 0 1,0 0-1,1 0 0,-1-1 0,1 1 0,-1-1 1,1 0-1,-1 0 0,1 1 0,-1-2 0,1 1 1,-1 0-1,1 0 0,-1-1 0,0 1 0,1-1 1,-1 0-1,0 0 0,1 0 0,-1 0 0,0 0 1,0 0-1,0-1 0,2-1-9,8 0 26,78-17 37,-75 43-30,-15-22-4,0-1 18,1-2-12,19-59 46,12-16-52,-30 76-33,1 0-1,-1 0 0,1 0 1,-1 0-1,1 1 1,-1-1-1,1 1 0,0 0 1,-1-1-1,1 1 0,-1 1 1,1-1-1,0 0 0,-1 0 1,1 1-1,-1 0 1,1-1-1,-1 1 0,1 0 1,-1 0-1,2 1 5,15 4-24,-9-6 25,-1 0 0,0 0 1,0-1-1,1 0 0,-1-1 0,0 0 0,0-1 1,0 1-1,-1-2 0,1 1 0,-1-1 0,1-1 1,-1 1-1,-1-1 0,1-1 0,-1 1 0,0-1 1,0-1-1,0 1 0,-1-1 0,0 0 0,0-1 1,-1 1-1,0-1 0,-1 0 0,1 0 1,-1-1-1,-1 1 0,0-1 0,0 0 0,0-4-1,-8-53 102,5 65-99,0 0 0,0 0 0,-1 0 0,1 0 0,0 0 0,-1 0-1,1 0 1,-1 0 0,1 0 0,-1 0 0,1 0 0,-1 1 0,0-1 0,1 0 0,-1 0 0,0 0 0,0 1 0,0-1 0,0 1 0,0-1 0,1 0 0,-1 1 0,0 0 0,0-1 0,0 1-1,0-1 1,-1 1 0,1 0 0,0 0 0,0 0 0,0 0 0,0 0 0,0 0 0,0 0 0,0 0 0,0 0 0,0 0 0,0 0 0,0 1 0,0-1 0,0 0 0,0 1 0,0-1-1,0 1 1,0-1 0,0 1 0,0-1 0,0 1 0,0 0 0,1 0 0,-1-1 0,0 1 0,0 0 0,1 0 0,-1 0 0,1 0 0,-1 0-3,-5 5 13,1 1 1,0-1-1,0 1 1,0 0-1,1 0 1,0 1-1,0-1 1,1 1-1,0 0 1,1 0-1,0 0 1,0 0-1,0 0 1,1 0-1,0 1 1,1-1-1,0 0 1,0 1-1,1-1 1,0 0-1,0 1 1,1-1-1,0 0 1,0 0-1,3 5-13,-1-6-13,0-2-1,1 1 0,-1 0 1,1-1-1,0 0 0,1 0 1,-1 0-1,1-1 0,0 1 1,0-1-1,0-1 1,0 1-1,1-1 0,-1 0 1,1-1-1,0 0 0,0 0 1,0 0-1,0-1 1,0 0-1,1 0 0,-1-1 1,4 0 13,30-2-1319</inkml:trace>
  <inkml:trace contextRef="#ctx0" brushRef="#br0" timeOffset="4701.692">4817 398 25509,'2'13'74,"-1"8"103,1 0 1,2 1-1,0-1 0,1-1 0,1 1 0,0-1 0,2 0 0,1 0 0,0-1 0,1 0 0,1-1 0,1 0 0,1 0 0,0-1-177,-11-16-63,-5-20-1005,-59-58-3135,6 2 1997,56 74 2230,0 1 1,0-1 0,0 0 0,0 0-1,0 1 1,0-1 0,0 0 0,0 1-1,0-1 1,0 0 0,0 0-1,0 1 1,1-1 0,-1 0 0,0 1-1,1-1 1,-1 0 0,0 1 0,1-1-1,-1 1 1,1-1 0,-1 1-1,1-1 1,-1 1 0,1-1 0,-1 1-1,1-1 1,-1 1 0,1-1-1,0 1 1,-1 0 0,1-1 0,0 1-1,-1 0 1,1 0 0,0 0 0,-1-1-1,1 1 1,0 0 0,0 0-1,-1 0 1,1 0 0,0 0 0,-1 0-1,1 0 1,0 1 0,0-1 0,-1 0-1,1 0 1,0 0 0,-1 1-1,1-1 1,0 0 0,-1 1 0,1-1-1,-1 1 1,1-1 0,-1 1 0,1-1-1,0 1 1,-1-1 0,0 1-1,1-1 1,0 1-25,14 2 93,23-5-60,1-2 0,-1-1 1,-1-3-1,0 0 0,0-3 0,0-1 1,-2-1-1,1-2-33,2 1 35,39-14 255,-75 27 163,-2 1 260,-4 4 72,-3 2-630,1 0 0,0 1 0,0 0-1,1 0 1,-1 1 0,1 0 0,1 0 0,0 0 0,0 0 0,0 1 0,1-1 0,1 1 0,-1 0 0,1 0 0,1 0 0,0 0 0,0 0 0,1 0 0,0 0 0,0 4-155,1-11 12,-1 0 0,0 0 0,1 0-1,-1-1 1,1 1 0,-1 0 0,1-1 0,0 1 0,0 0-1,0-1 1,0 1 0,0-1 0,0 1 0,0-1 0,0 0 0,1 0-1,-1 1 1,1-1 0,-1 0 0,1 0 0,-1 0 0,1 0 0,-1-1-1,1 1 1,0 0 0,-1-1 0,1 1 0,0-1 0,0 1 0,-1-1-1,1 0 1,0 0 0,0 0 0,0 0 0,0 0 0,-1 0 0,1 0-1,0-1 1,0 1 0,0-1-12,62-37 205,-60 35-193,-1 0 0,1-1 0,-1 1-1,0-1 1,0 0 0,0 0 0,0 0 0,-1 0 0,1 0 0,-1 0 0,0-1 0,-1 1 0,1-1 0,-1 1 0,1-1 0,-2 0 0,1 0 0,0 1-1,-1-1 1,0 0 0,0 0 0,0 0 0,-1 0 0,0 1 0,0-1 0,0 0 0,0 1 0,-1-1 0,1 1 0,-1-1 0,0 1 0,-1 0 0,1-1-1,-1 1 1,0 0 0,0 1 0,0-1 0,-3-2-12,2 3-60,0-1 1,0 0-1,-1 1 0,1 0 1,-1 0-1,0 1 0,0-1 0,0 1 1,0 0-1,0 0 0,0 1 1,-1-1-1,1 1 0,-1 0 1,1 1-1,-1-1 0,1 1 0,-1 0 1,1 1-1,-1-1 0,1 1 1,-1 0-1,1 1 0,-1-1 0,1 1 1,0 0-1,0 0 0,0 1 1,0-1-1,0 1 0,1 0 60,-3 12-3058</inkml:trace>
  <inkml:trace contextRef="#ctx0" brushRef="#br0" timeOffset="5576.682">3821 1455 25926,'-10'1'97,"-1"0"0,1 0 0,-1 2 0,1-1 0,0 1 0,0 1 0,0 0 0,0 0 0,1 1 1,-1 0-1,1 0 0,1 1 0,-1 1 0,1-1 0,0 1 0,0 1 0,1-1 0,0 1 1,0 1-1,1-1 0,0 1 0,1 0 0,0 1 0,0-1 0,1 1 0,0 0 0,1 0-97,-11 54-1,14-63-1,0 1 1,0-1-1,0 0 1,0 1-1,0-1 1,1 0-1,-1 0 1,0 1-1,1-1 1,-1 0-1,1 0 1,-1 0-1,1 1 1,0-1-1,-1 0 1,1 0-1,0 0 1,0 0-1,0 0 1,0 0-1,0-1 1,0 1-1,0 0 1,0 0-1,0-1 1,0 1-1,0 0 1,0-1-1,1 1 1,-1-1-1,0 0 1,0 1-1,1-1 1,-1 0-1,0 0 1,1 0-1,-1 0 1,0 0-1,0 0 1,1 0-1,-1 0 1,0-1-1,1 1 1,-1 0-1,0-1 1,1 0 1,56-15-23,-48 12 23,1 0 0,-1 1 0,1 0 0,0 1 0,0 0 0,-1 0 0,2 1 0,-1 1 0,0 0 0,0 0 0,0 1 0,0 1 0,0 0 0,4 1 0,-13-2-2,-1 0-1,1-1 1,-1 1 0,1 0 0,-1 0-1,1 0 1,-1 0 0,0 0-1,0 1 1,0-1 0,0 0 0,1 1-1,-2-1 1,1 0 0,0 1-1,0-1 1,0 1 0,-1-1 0,1 1-1,-1 0 1,1-1 0,-1 1-1,0 0 1,1-1 0,-1 1 0,0 0-1,0-1 1,0 1 0,0 0-1,-1-1 1,1 1 0,0 0-1,-1-1 1,1 1 0,-1-1 0,1 1-1,-1 0 1,0-1 2,-34 65-68,31-60 68,-6 11 40,0-1 0,-1-1 0,0 0-1,-1-1 1,-1 0 0,-1 0-1,0-2 1,0 1 0,-13 7-40,25-20-28,1 1-1,-1-1 1,1 0 0,0 0 0,-1 1-1,1-1 1,-1 0 0,1 0-1,-1 0 1,1 0 0,-1-1 0,1 1-1,0 0 1,-1-1 0,1 1 0,-1-1-1,1 1 1,0-1 0,-1 0 0,1 1-1,0-1 1,0 0 0,0 0 0,-1 0-1,1 0 1,0 0 0,0 0 0,0 0-1,1 0 1,-1 0 0,0-1 0,0 1-1,1 0 1,-1-1 0,0 1 0,1 0-1,0-1 1,-1 1 0,1-1 0,0 1-1,0 0 1,-1-1 0,1 1 0,0-1-1,0 1 1,1-1 0,-1 1 0,0-1-1,0 1 1,1-1 0,-1 1 0,1 0-1,-1-1 1,1 1 0,0 0 0,-1 0-1,1-1 1,0 1 0,0-1 28,18-98-3788,-6 34 630</inkml:trace>
  <inkml:trace contextRef="#ctx0" brushRef="#br0" timeOffset="6636.374">3776 1334 24205,'24'60'435,"2"-1"0,3-1 0,3-2 1,31 43-436,-52-82 14,30 54 104,-39-68-70,-2-3 1,0-2 11,-1-6-33,0 1-1,0 0 1,-1 0-1,0 0 1,0 0 0,-1 0-1,0 0 1,0 1 0,-1-1-1,1 1 1,-6-6-27,0-3 39,-56-104 56,63 115-138,2 4-18,3 3-5,9 2-9,1 0-1,-1-1 1,1 0 0,-1-1-1,1 0 1,0-1-1,0-1 1,0 0-1,0 0 1,1-1 0,-1-1-1,0 0 1,0-1-1,0-1 1,-1 0-1,7-2 76,-14 4-120,0 0 0,-1 0-1,1 0 1,0 0-1,0-1 1,-1 0 0,1 0-1,-1 0 1,0 0-1,1-1 1,-1 1 0,0-1-1,0 0 1,-1-1-1,1 1 1,-1-1-1,0 1 1,0-1 0,0 0-1,0 0 1,2-5 120,-5 9 24,0-1-1,0 0 1,0 1 0,0-1 0,0 0-1,-1 1 1,1-1 0,0 1-1,0-1 1,0 0 0,-1 1 0,1-1-1,0 1 1,-1-1 0,1 0 0,-1 1-1,1-1 1,0 1 0,-1-1 0,1 1-1,-1 0 1,1-1 0,-1 1-1,0-1 1,1 1 0,-1 0 0,1 0-1,-1-1 1,0 1 0,1 0 0,-1 0-1,0 0 1,1-1 0,-1 1 0,0 0-1,1 0 1,-1 0 0,0 0-1,1 0 1,-1 1 0,1-1 0,-1 0-1,0 0 1,1 0 0,-1 0 0,0 1-1,1-1 1,-1 0 0,1 1 0,-1-1-1,1 0 1,-1 1 0,0-1-1,1 1 1,0-1 0,-1 1 0,1-1-1,-1 1 1,1 0-24,-5 6 103,0 0 0,0 1 0,1 0-1,1 0 1,-1 0 0,1 0 0,1 0-1,-1 1 1,1-1 0,1 1 0,0 0 0,0-1-1,0 1 1,2 7-103,-3-2 204,2-12-179,-1 0-1,0-1 1,1 1 0,-1 0-1,1 0 1,-1 0 0,1 0-1,0 0 1,0 0 0,0 0-1,0 0 1,0-1 0,0 1-1,0 0 1,1 0 0,-1 0-1,1 0 1,-1 0-1,1 0 1,0-1 0,0 1-1,0 0 1,0-1 0,0 1-1,0 0 1,0-1 0,0 1-1,1-1 1,-1 0 0,0 1-1,1-1 1,0 0 0,-1 0-1,1 0 1,-1 0-1,1 0 1,0-1 0,0 1-1,0 0 1,-1-1 0,1 1-1,0-1 1,0 0 0,0 1-1,0-1 1,0 0 0,0 0-1,0 0 1,0-1 0,0 1-1,0 0 1,-1-1 0,1 1-1,2-2-24,5-5 24,1-2-1,-1 1 1,-1-2-1,0 1 0,0-1 1,0 0-1,-2 0 1,1-1-1,-1 0 1,-1-1-1,0 1 1,0-1-1,-1 0 1,-1 0-1,0 0 0,-1 0 1,0-1-1,-1 1 1,0 0-1,-1-1 1,0 0-1,-1-2-23,0 12-40,1 20-134,19 73 34,-18-87 141,0-1-1,0 0 1,0 0-1,0 0 1,0 0-1,0 0 1,0 0-1,1-1 1,-1 1-1,1 0 0,-1-1 1,1 1-1,0-1 1,-1 1-1,1-1 1,0 0-1,0 0 1,0 0-1,0 0 1,0 0-1,0 0 0,1 0 1,-1-1-1,0 1 1,0-1-1,0 0 1,1 1-1,-1-1 1,0 0-1,0 0 1,1-1-1,-1 1 0,0 0 1,0-1-1,0 1 1,1-1-1,-1 0 1,0 0-1,2 0 0,3-6 22,0 1-1,-1-1 1,1 0 0,-1 0-1,0-1 1,-1 0 0,0 0-1,0 0 1,-1 0 0,0-1-1,0 0 1,-1 0 0,0 0-1,-1 0 1,0 0-1,0-1 1,-1 1 0,-1 0-1,1-1 1,-1 1 0,-1-1-1,-1-6-21,1 1 29,-1 1-1,0-1 1,-1 1 0,-1 0-1,0 0 1,-1 0-1,-1 0 1,0 1-1,-1 0 1,0 0 0,-1 0-1,-1 1 1,0 0-1,-6-5-28,10 17-102,3 8 93,1 1 1,0-1-1,1 0 1,0 1 0,0-1-1,1 0 1,0 1-1,0-1 1,1 0-1,0 0 1,0 0 0,1 0-1,0 0 1,1-1-1,-1 1 1,2 0 8,1 8 9,1-1 1,0-1-1,1 1 1,0-1-1,2-1 1,-1 0-1,2 0 0,-1 0 1,2-2-1,0 1 1,0-1-1,1-1 1,8 5-10,-20-14 4,1 0 0,-1 0 1,1 0-1,0-1 1,0 1-1,-1 0 0,1-1 1,0 1-1,0-1 1,0 0-1,0 1 1,-1-1-1,1 0 0,0 0 1,0 0-1,0 0 1,0-1-1,0 1 0,0 0 1,-1-1-1,1 0 1,0 1-1,0-1 0,-1 0 1,1 0-1,0 0 1,-1 0-1,1 0 0,-1 0 1,1 0-1,-1 0 1,0-1-1,1 1 0,-1-1 1,0 1-1,0-1 1,0 1-1,0-1 0,0 0 1,0 1-1,-1-1 1,1-1-5,19-81 163,-11-79-93,-9 160-91,2 6-36,14 33-46,-12-25 103,1-1-1,0 1 0,0-1 0,1 0 0,1 0 0,-1-1 1,2 0-1,-1 0 0,1 0 0,8 5 1,-13-10 2,0-1 0,0 0 0,0 0 0,1 0 0,-1-1 0,1 1 0,-1-1 0,1 0 0,0 0 0,0 0 0,0-1 0,0 1 0,1-1 0,-1 0 0,0 0-1,0 0 1,1-1 0,-1 0 0,0 1 0,1-2 0,-1 1 0,1 0 0,-1-1 0,0 0 0,0 0 0,1 0 0,-1 0 0,0-1 0,0 0 0,0 0 0,0 0 0,-1 0 0,1 0 0,0-1 0,-1 0 0,0 0 0,0 0 0,1-1-2,20-44-2358,-20 32 424</inkml:trace>
  <inkml:trace contextRef="#ctx0" brushRef="#br0" timeOffset="6917.116">4764 1049 25645,'9'1'321,"0"13"-169,11 0-120,4 1-16,3-5 8,10 0-24,-1-4-689,-1 0-399,-1-2-640,-5-2-465</inkml:trace>
  <inkml:trace contextRef="#ctx0" brushRef="#br0" timeOffset="7162.117">5037 1195 25141,'0'1'22,"-1"-1"0,0 1 1,0 0-1,1-1 0,-1 1 0,0 0 0,1 0 0,-1 0 0,1 0 0,-1 0 0,1 0 0,-1-1 0,1 1 0,0 0 0,0 0 0,-1 0 0,1 0 0,0 0 1,0 1-1,0-1 0,0 0 0,0 0 0,0 0 0,0 0 0,1 0 0,-1 0 0,0 0 0,0 0 0,1 0 0,-1 0 0,1-1 0,-1 1 0,1 0 0,-1 0 1,1 0-1,-1 0 0,1 0 0,0-1 0,0 1 0,-1 0 0,1-1 0,0 1 0,0-1 0,0 1 0,0 0 0,-1-1 0,1 0 0,0 1 0,0-1 0,0 0 1,0 1-1,0-1 0,0 0 0,0 0 0,0 0 0,0 0 0,0 0 0,0 0 0,1 0-22,30-3 25,-27 1-29,-1 1-1,1 0 1,0 0-1,0 0 1,0 1-1,0-1 1,-1 1-1,1 0 0,0 1 1,0-1-1,0 1 1,0 0-1,0 0 1,-1 1-1,1-1 1,-1 1-1,1 0 1,-1 0-1,1 0 1,-1 1-1,0 0 1,0 0-1,-1 0 0,1 0 1,1 2 4,-2 3 63,-2 1 0,1-1 0,-2 0 1,1 1-1,-1-1 0,0 0 0,0 1 0,-1-1 1,0 0-1,-1 1 0,0-1 0,0 0 0,-1 0 0,0 0 1,0-1-1,-1 1 0,0-1 0,0 1 0,-5 5-63,-26 35 430,33-48-496,1 0 0,0-1 0,-1 1 0,1 0 0,-1-1 0,1 1 0,0-1 0,-1 0 0,1 1 0,0-1 0,0 0 1,0 0-1,0 0 0,-1 0 0,1 0 0,0 0 0,0 0 0,1 0 0,-1 0 0,0 0 0,0-1 0,1 1 0,-1 0 0,0-1 1,1 1-1,-1 0 0,1-1 0,0 1 0,-1 0 0,1-1 0,0 1 0,0-1 0,0 1 0,0-1 0,0 1 0,0-1 0,1 0 66,-5-31-1796</inkml:trace>
  <inkml:trace contextRef="#ctx0" brushRef="#br0" timeOffset="7644.023">5240 1042 23277,'21'33'391,"0"0"-1,3-2 1,0 0-1,2-2 1,1 0 0,2-2-1,0-1 1,2-2-1,1 0-390,-32-24 6,0 0 0,-1-1-1,1 1 1,0 0 0,0 0 0,0-1-1,-1 1 1,1 0 0,0-1-1,0 1 1,0 0 0,0 0-1,0-1 1,-1 1 0,1 0-1,0-1 1,0 1 0,0 0 0,0-1-1,0 1 1,0 0 0,0-1-1,0 1 1,0 0 0,0-1-1,0 1 1,0 0 0,1-1-1,-1 1 1,0 0 0,0-1 0,0 1-1,0 0 1,0 0 0,1-1-1,-1 1 1,0 0 0,0 0-1,0-1 1,1 1 0,-1 0 0,0 0-1,0-1 1,1 1 0,-1 0-1,0 0 1,1 0 0,-1 0-1,0 0 1,1-1 0,-1 1-1,0 0 1,1 0 0,-1 0 0,0 0-1,1 0 1,-1 0 0,0 0-1,1 0 1,-1 0 0,0 0-1,1 0 1,-1 0 0,0 1-1,1-1 1,-1 0 0,0 0-6,-11-31 167,3 17-142,0 0 0,-2 1 0,0 0 0,0 0 0,-1 1 0,-1 0 0,0 1 0,0 1 0,-1 0 0,0 0 0,-1 2 0,0-1 0,0 2 1,-1 0-1,-6-2-25,21 10-1,-1-1 1,1 1 0,-1-1 0,1 1 0,0 0 0,-1-1 0,1 1 0,0-1 0,-1 1 0,1 0 0,0-1-1,0 1 1,0 0 0,-1-1 0,1 1 0,0 0 0,0-1 0,0 1 0,0 0 0,0-1 0,0 1-1,0 0 1,1-1 0,-1 1 0,0 0 0,0-1 0,0 1 0,1 0 0,-1-1 0,0 1 0,1-1 0,-1 1-1,0 0 1,1-1 0,-1 1 0,1-1 0,-1 1 0,1-1 0,-1 0 0,1 1 0,-1-1 0,1 1-1,0-1 1,-1 0 0,1 1 0,-1-1 0,1 0 0,0 0 0,-1 0 0,1 1 0,0-1 0,-1 0 0,1 0-1,0 0 1,0 0 0,0 0 0,6 5 5,0-1 0,0 1 0,0-1 1,1 0-1,0-1 0,0 0 0,0 0 0,0-1 0,0 0 0,1 0 0,-1-1 0,0 0 0,1-1 0,-1 1 0,1-2 1,-1 1-1,1-1 0,-1 0 0,0-1 0,1 0 0,1-1-5,-8 2 5,0 0 0,-1-1 1,1 1-1,0 0 0,0-1 0,-1 1 0,1-1 1,-1 1-1,1-1 0,-1 0 0,0 0 0,0 1 1,0-1-1,0 0 0,0 0 0,0 0 0,0 0 1,-1-1-1,1 1 0,-1 0 0,1 0 0,-1 0 1,0 0-1,0-1 0,0 1 0,0 0 0,0 0 1,-1 0-1,1 0 0,0-1 0,-1 1 1,0 0-1,0 0 0,1 0 0,-1 0 0,0 0 1,-1 0-1,1 1 0,0-1 0,0 0 0,-1 0-5,-12-7 48,14 9-49,0 2-1830,1 0 461</inkml:trace>
  <inkml:trace contextRef="#ctx0" brushRef="#br0" timeOffset="8008.879">5646 1039 25109,'6'30'793,"1"4"-129,3-3-264,2-4-72,1-6-176,2-5-56,-2-3-72,2-3 8,-8-4-32,-7-6-208,0 0-792,0 0-385</inkml:trace>
  <inkml:trace contextRef="#ctx0" brushRef="#br0" timeOffset="8281.789">5510 874 26238,'2'0'448,"45"6"-280,-31-2-104,3 3-40,4 1-24,0-3-960,2 3-417</inkml:trace>
  <inkml:trace contextRef="#ctx0" brushRef="#br0" timeOffset="8548.16">6037 874 25589,'-22'23'785,"-1"3"-217,1-1-80,8 0-264,2 0-88,9-3-96,3-2-24,6-1-16,3-1 0,8-7-16,2 0 0,6-7 8,3-3 16,-1-2-216,1-5-560,0-3 1712</inkml:trace>
  <inkml:trace contextRef="#ctx0" brushRef="#br0" timeOffset="8883.516">6176 833 27758,'-27'76'794,"27"-74"-790,0 0 0,0-1-1,0 1 1,0-1-1,0 1 1,0 0-1,0-1 1,0 1 0,0 0-1,1-1 1,-1 1-1,1-1 1,-1 1-1,1-1 1,0 1 0,-1-1-1,1 1 1,0-1-1,0 0 1,0 1-1,0-1 1,0 0 0,1 0-1,-1 0 1,0 0-1,0 0 1,1 0-1,-1 0 1,1 0 0,-1 0-1,1-1 1,-1 1-1,1-1 1,-1 1 0,1-1-1,-1 1 1,1-1-1,0 0 1,-1 0-1,1 0 1,0 0 0,-1 0-1,1 0 1,-1 0-1,1-1 1,1 1-4,207-46-3373,-209 46 3346,0-1 0,1 1 1,-1 0-1,0 0 0,1 0 0,-1 0 0,1 0 0,-1 0 1,0 1-1,1-1 0,-1 0 0,0 1 0,0-1 0,1 1 0,-1-1 1,0 1-1,0 0 0,0 0 0,1-1 0,-1 1 0,0 0 1,0 0-1,0 0 0,0 0 0,-1 0 0,1 0 0,0 0 1,0 1-1,-1-1 0,1 0 0,0 0 0,-1 0 0,0 1 1,1-1-1,-1 0 0,0 1 0,1-1 0,-1 0 0,0 1 1,0-1-1,0 1 0,0-1 0,0 0 0,0 1 0,-1-1 0,1 0 1,0 1-1,-1-1 27,-5 14 131,-1 0 1,-1 0 0,0 0-1,-1-1 1,0-1 0,-1 1-1,-1-2 1,0 1-1,-1-1 1,-5 3-132,0-1-47</inkml:trace>
  <inkml:trace contextRef="#ctx0" brushRef="#br0" timeOffset="12574.821">10920 250 12475,'0'3'-1105,"0"0"-799</inkml:trace>
  <inkml:trace contextRef="#ctx0" brushRef="#br0" timeOffset="13300.282">10920 284 22373,'1'21'4233,"3"39"-3031,3 49-1588,17 26 657,-23-133-221,-1-2 5,0 0-2,0 0-9,0 0 0,-5-12-573,-17-119-5038,22 119 5013,0-2 419,0 1 1,1-1 0,1 1 0,0 0 0,1 0-1,0 0 1,1 0 0,2-6 134,-5 18 76,1 1-1,-1-1 1,0 0-1,0 1 1,0-1 0,1 1-1,-1-1 1,0 1-1,1 0 1,-1 0-1,0-1 1,1 1 0,-1 0-1,0 0 1,1 0-1,-1 0 1,0 1 0,0-1-1,1 0 1,-1 1-1,0-1 1,1 0-1,-1 1 1,0 0 0,0-1-1,0 1 1,0 0-1,0-1 1,1 1 0,-1 0-1,0 0 1,-1 0-1,1 0 1,0 0 0,0 0-76,4 2 164,6 6-119,0-2 1,1 1 0,-1-2-1,2 1 1,-1-2-1,1 0 1,0 0-1,0-1 1,0-1-1,0 0 1,1 0 0,-1-2-1,1 0 1,0 0-1,-1-1 1,1-1-1,-1 0 1,1-1-1,5-2-45,-16 3 47,0-1 0,1 0 0,-1 0 0,0 0 0,0 0 0,0-1 0,-1 1-1,1-1 1,-1 0 0,1 1 0,-1-1 0,0 0 0,0-1 0,0 1 0,0 0-1,-1 0 1,0-1 0,1 1 0,-1-1 0,0 1 0,0-1 0,-1 0-1,1 1 1,-1-1 0,0 0 0,0 0 0,0 1 0,0-1 0,-1 0 0,0 1-1,1-1 1,-1 1 0,-1-1 0,1 1 0,0-1 0,-1 1 0,0 0 0,1-1-1,-1 1 1,-1 0 0,1 0 0,0 1 0,-1-1 0,1 0 0,-1 1 0,0-1-1,0 1 1,-1-1-47,3 2 7,-1 1 0,1-1 0,-1 0 0,1 0-1,-1 1 1,1-1 0,-1 1 0,0 0 0,1-1 0,-1 1-1,1 0 1,-1 0 0,0 0 0,1 0 0,-1 0-1,0 0 1,1 0 0,-1 1 0,0-1 0,1 1 0,-1-1-1,1 1 1,-1-1 0,1 1 0,-1 0 0,1 0 0,0 0-1,-1 0 1,1 0 0,0 0 0,0 0 0,-1 0 0,1 1-1,0-1 1,0 0 0,0 1 0,0 0-7,-26 60-161,21-43 201,2 0-1,0 1 0,1-1 0,0 1 1,2 0-1,0 0 0,2 0 0,0 0 1,2 5-40,-3-22 5,0 1-1,1-1 1,-1 1 0,1-1 0,0 1 0,0-1 0,0 1 0,1-1 0,-1 0-1,1 0 1,0 0 0,0 0 0,0 0 0,0 0 0,0 0 0,1-1-1,-1 1 1,1-1 0,0 1 0,0-1 0,-1 0 0,1 0 0,1 0 0,-1-1-1,0 1 1,0-1 0,1 0 0,-1 0 0,1 0 0,-1 0 0,1 0-1,-1-1 1,1 0 0,-1 0 0,1 0 0,-1 0 0,1 0 0,-1-1 0,1 1-1,-1-1 1,1 0 0,-1 0 0,3-1-5,71-47-1020,-38 10 66</inkml:trace>
  <inkml:trace contextRef="#ctx0" brushRef="#br0" timeOffset="13973.872">11461 484 25733,'-1'3'28,"1"0"-1,0 1 0,-1-1 1,2 0-1,-1 0 0,0 0 0,1 1 1,-1-1-1,1 0 0,0 0 0,0 0 1,0 0-1,0 0 0,1 0 1,-1 0-1,1-1 0,0 1 0,0 0 1,0-1-1,0 1 0,0-1 0,0 0 1,1 0-1,-1 0 0,1 0 1,-1 0-1,1 0 0,0-1 0,1 1-27,9 6 7,0 0-1,-1 1 1,0 1-1,0 0 1,-1 1-1,-1 0 0,0 0 1,0 1-1,-1 0 1,-1 1-1,0 0 1,1 3-7,-4-8 10,-1 0 0,-1 0 0,0 1 0,0-1 0,0 1 0,-1-1 0,0 1-1,-1 0 1,0 0 0,0 0 0,-1 0 0,0 0 0,-1 0 0,0-1 0,0 1 0,-1 0 0,0 0 0,0-1 0,-1 1 0,-1-1 0,0 3-10,1-4 87,-1-1 1,0 1-1,0-1 0,0 1 0,0-1 1,-1 0-1,0-1 0,0 1 0,-1-1 1,0 0-1,0-1 0,0 1 0,0-1 1,-3 1-88,8-6 9,-1 1 0,0-1 0,1 0 0,-1 0-1,1 1 1,-1-1 0,1 0 0,0 0 0,-1-1 0,1 1 0,0 0 0,0 0 0,0-1 0,0 1 0,0 0 0,0-1 0,0 1 0,0-1 0,0 1 0,1-1 0,-1 0 0,1 1 0,-1-1 0,1 0 0,0 1 0,-1-1 0,1 0 0,0 1 0,0-1 0,0 0 0,0 0 0,1 1-1,-1-1 1,1-1-9,-1 2 2,-1-27-26,1 0 0,2 0 0,0 0 0,2 0 0,2 1 0,0 0 0,2 0 0,0 0 0,2 1 0,1 0 0,1 1 0,2 0 0,0 1 0,4-3 24,-16 23-3,1 0 0,1 1 0,-1-1 0,0 0 0,1 1 0,0 0 0,0 0 0,0 0 0,0 0 0,0 1 0,1-1 0,-1 1 0,1 0 0,-1 0 0,1 1 0,0 0 0,0-1 0,0 2 0,0-1 0,-1 0 0,1 1 0,0 0 0,0 0 0,0 1 0,0-1 0,0 1 0,0 0 0,0 0 0,0 1 0,-1-1 0,1 1 0,-1 0 0,1 1 0,-1-1 0,0 1 0,4 2 3,8 7 3,-12-9-2,-1 0 0,0 0 0,1 0-1,-1 0 1,1-1 0,0 0 0,0 0-1,0 0 1,0 0 0,0-1 0,0 1-1,1-1 1,-1 0 0,0 0 0,1-1-1,-1 1 1,1-1 0,-1 0-1,1 0 1,-1 0 0,1-1-1,3-3-2,0 0-1,0-1 1,0 0-1,0 0 1,-1-1 0,0 0-1,0 0 1,-1 0 0,1-1-1,-2 0 1,1 0-1,-1-1 1,0 0 0,3-6 2,-5 10 9,-1 0 0,0 0 0,0 0 0,0 0 0,0-1-1,-1 1 1,0-1 0,0 1 0,0-1 0,0 1 0,-1-1 0,0 0 0,0 1 0,0-1 0,0 0 0,-1 1 0,1-1 0,-1 1 0,-1-1 0,1 1 0,-1-1 0,1 1 0,-1 0 0,0 0 0,-1-1 0,1 2 0,-1-1 0,0 0 0,-2-2-9,3 4 1,1 0 0,-1 0 0,0 0 0,0 1 0,1-1 0,-1 1 0,0-1 0,-1 1 0,1 0 1,0 0-1,0 0 0,0 0 0,-1 0 0,1 0 0,-1 1 0,1-1 0,0 1 0,-1-1 0,1 1 0,-1 0 0,1 0 1,-1 0-1,1 1 0,-1-1 0,1 0 0,0 1 0,-1 0 0,1-1 0,0 1 0,-1 0 0,1 0 0,0 0 0,0 1 1,0-1-1,0 1 0,0-1 0,0 1 0,0-1 0,0 1 0,1 0 0,-1 0 0,1 0 0,-1 0 0,1 0 0,0 0 1,0 0-1,0 1 0,-1 0-1,-2 9 15,0 0-1,1 0 1,0 0 0,1 0 0,0 1 0,1-1 0,0 1 0,1-1-1,1 1 1,0-1 0,0 1 0,1-1 0,1 1 0,1 2-15,-2-10-21,1-1 0,-1 0 0,1 1-1,0-1 1,1-1 0,-1 1 0,0 0 0,1-1 0,0 0 0,0 0 0,0 0 0,0 0 0,0-1 0,1 1 0,-1-1 0,1 0 0,0 0-1,-1-1 1,1 0 0,0 1 0,0-2 0,0 1 0,0 0 0,0-1 0,0 0 0,0 0 0,0-1 0,0 1 0,0-1 0,-1 0 0,1-1-1,0 1 1,0-1 0,-1 0 0,2 0 21,25-10-1289</inkml:trace>
  <inkml:trace contextRef="#ctx0" brushRef="#br0" timeOffset="14344.591">12328 299 24341,'-29'69'944,"28"-68"-943,1 1-1,-1 0 1,1-1 0,0 1 0,0 0-1,0 0 1,0-1 0,0 1 0,0 0-1,0 0 1,0-1 0,0 1 0,1 0-1,-1 0 1,1-1 0,0 1 0,-1 0-1,1-1 1,0 1 0,0-1 0,0 1-1,0-1 1,0 0 0,0 1 0,0-1-1,1 0 1,-1 0 0,0 1 0,1-1-1,-1 0 1,1-1 0,-1 1 0,1 0-1,0 0 1,-1-1 0,1 1 0,0 0-1,-1-1 1,1 0 0,1 1-1,141-8-446,-4 14-367,-140-7 821,1 0 0,-1 0 0,1 0 0,0 0 0,-1 0 0,1 0 0,0 0 0,-1 0 0,1 0 0,-1 1 0,1-1 0,0 0 0,-1 0 0,1 1 0,-1-1 0,1 0 0,-1 1 0,1-1 0,-1 0-1,1 1 1,-1-1 0,1 1 0,-1-1 0,0 1 0,1-1 0,-1 1 0,0-1 0,1 1 0,-1 0 0,0-1 0,0 1 0,1-1 0,-1 1 0,0 0 0,0-1 0,0 1 0,0-1 0,0 1 0,0 0 0,0-1 0,0 1 0,0 0 0,0-1 0,0 1 0,0-1 0,-1 1 0,1 0 0,0-1 0,0 1 0,-1-1 0,1 1 0,0-1 0,-1 1 0,1-1 0,0 1 0,-1-1 0,0 1-8,-30 29 956,26-26-780,1-1-64,-3 5 73,0-1-1,-1-1 0,0 1 0,0-1 1,0-1-1,-1 1 0,1-2 0,-1 1 1,-1-1-1,1 0 0,-1-1 0,1 0 1,-1-1-1,0 0 0,0 0 0,-3-1-184,12 0-56,0-1 0,0 0 0,0 0 0,0 0 0,0-1-1,0 1 1,0 0 0,0 0 0,0 0 0,0-1 0,0 1-1,0-1 1,0 1 0,0-1 0,0 1 0,0-1-1,1 1 1,-1-1 0,0 0 0,0 1 0,0-1 0,1 0-1,-1 0 1,1 0 0,-1 1 0,0-1 0,1 0-1,-1 0 1,1 0 0,0 0 0,-1 0 0,1 0 0,0 0-1,0 0 1,-1 0 0,1 0 0,0 0 0,0 0 0,0 0-1,0 0 1,0 0 0,1-1 0,-1 1 0,0 0-1,0 0 1,1 0 0,-1 0 0,0 1 0,1-1 0,-1 0-1,1 0 1,0 0 0,-1 0 0,1 0 0,-1 0 0,1 1 55,12-20-2023</inkml:trace>
  <inkml:trace contextRef="#ctx0" brushRef="#br0" timeOffset="14688.744">12718 231 22317,'-37'82'2272,"36"-80"-2256,1 0 0,0 1 1,-1-1-1,1 1 0,1-1 1,-1 0-1,0 1 0,0-1 1,1 1-1,-1-1 0,1 0 1,0 0-1,0 1 0,0-1 1,0 0-1,0 0 0,0 0 0,1 0 1,-1 0-1,1 0 0,-1 0 1,1 0-1,0-1 0,0 1 1,0-1-1,-1 1 0,2-1 1,-1 0-1,0 0 0,0 1 1,0-2-1,0 1 0,1 0 1,-1 0-1,1-1-16,88 8-20,-82-9-79,1 0-1,0 1 1,-1 1-1,1-1 1,-1 2-1,1-1 0,-1 1 1,1 1-1,-1-1 1,0 2-1,0-1 100,-7-2 13,-1 0-1,0 0 1,1 0-1,-1 0 1,0 0 0,1 0-1,-1 0 1,0 0-1,0 1 1,0-1 0,0 0-1,0 1 1,-1-1-1,1 1 1,0-1 0,-1 1-1,1-1 1,-1 1-1,1-1 1,-1 1 0,0-1-1,1 1 1,-1 0-1,0-1 1,0 1-1,0 0 1,0-1 0,-1 1-1,1-1 1,0 1-1,-1 0 1,1-1 0,-1 1-1,1-1 1,-1 1-1,0-1 1,0 1 0,0-1-1,0 0 1,0 1-1,0-1-12,-48 56 1363,45-53-1248,-1 1 50,1 0-22,-1 0 0,1 0 0,-1-1 0,-1 1 0,1-1 1,-1 0-1,1 0 0,-1-1 0,0 0 0,0 0 0,-1 0 0,1-1 0,-1 0 0,1 0-143,5-3-43,-1 1 0,1 0-1,0-1 1,0 0 0,0 1-1,0-1 1,0 0 0,0 1-1,0-1 1,0 0 0,0 0-1,0 0 1,0 0 0,1 0-1,-1 0 1,0 0 0,1 0 0,-1 0-1,0-1 1,1 1 0,0 0-1,-1 0 1,1 0 0,0-1-1,-1 1 1,1 0 0,0 0-1,0-1 1,0 1 0,0 0-1,0 0 1,0-1 0,1 1-1,-1 0 1,0 0 0,1-1-1,0 0 44,3-24 106</inkml:trace>
  <inkml:trace contextRef="#ctx0" brushRef="#br0" timeOffset="14940.384">13109 477 23053,'6'36'1096,"4"-11"-528,-1-5-304,4-11-208,0-3 32,-3-10-544,3-7-560</inkml:trace>
  <inkml:trace contextRef="#ctx0" brushRef="#br0" timeOffset="15110.82">13056 144 23805,'13'25'288,"6"-3"-160,3-1-600,3 3-408</inkml:trace>
  <inkml:trace contextRef="#ctx0" brushRef="#br0" timeOffset="15480.42">13348 439 26278,'0'1'29,"-1"1"0,0-1 1,1 1-1,-1-1 1,1 1-1,0-1 0,0 1 1,-1-1-1,1 1 0,0 0 1,0-1-1,0 1 1,1-1-1,-1 1 0,0-1 1,1 1-1,-1-1 1,1 1-1,-1-1 0,1 1 1,0-1-1,-1 1 1,1-1-1,0 0 0,0 0 1,0 1-1,0-1 0,0 0 1,0 0-1,0 0 1,1 0-1,-1 0 0,0 0 1,1 0-1,-1-1 1,0 1-1,1 0 0,-1-1 1,1 1-1,-1-1 1,1 1-1,0-1 0,-1 0 1,1 0-1,-1 0 0,1 0 1,-1 0-1,1 0 1,0 0-1,-1 0 0,1-1 1,-1 1-1,1 0 1,-1-1-1,1 0 0,0 0-29,12-3 20,1-2 0,-2 0 0,1 0 0,0-2 0,-1 1 0,-1-2 0,1 1 0,6-8-20,58-35 59,-76 50-60,1 1-1,-1-1 1,1 0 0,-1 1-1,1-1 1,-1 1 0,1 0-1,-1-1 1,1 1-1,0 0 1,-1 0 0,1 0-1,-1 0 1,1 1 0,0-1-1,-1 0 1,1 0 0,-1 1-1,1-1 1,-1 1 0,1 0-1,-1-1 1,1 1 0,-1 0-1,0 0 1,1 0-1,-1 0 1,0 0 0,0 0-1,0 0 1,1 1 0,-1-1-1,-1 0 1,1 0 0,0 1-1,0-1 1,0 1 0,-1-1-1,1 1 1,-1-1 0,1 1-1,-1-1 1,1 1-1,-1 0 1,0-1 0,0 1-1,0-1 1,0 1 0,0 0-1,0-1 1,-1 1 0,1-1-1,0 2 2,11 34 51,-8-34-45,1 0 0,-1 1 0,1-1 1,0 0-1,0-1 0,0 1 1,0-1-1,0 1 0,1-1 0,-1-1 1,1 1-1,-1-1 0,1 1 0,0-1 1,0-1-1,-1 1 0,1-1 0,0 1 1,0-1-1,0-1 0,-1 1 1,1-1-1,0 0 0,0 0 0,-1 0 1,1-1-1,-1 1 0,1-1 0,-1 0 1,0 0-1,1-1 0,-1 0 0,0 1 1,-1-1-1,1 0 0,0-1 1,-1 1-1,0-1 0,0 1 0,3-5-6,-4 6 4,38-28 31,-39 29-37,0 0 1,0 1 0,-1-1-1,1 1 1,0-1 0,0 1 0,0-1-1,0 1 1,0-1 0,0 1 0,0 0-1,0 0 1,0-1 0,0 1 0,0 0-1,0 0 1,0 0 0,0 0 0,0 0-1,0 0 1,0 1 0,-1-1 0,1 0-1,0 0 1,0 1 0,0-1 0,0 0-1,0 1 1,0-1 0,0 1-1,0-1 1,-1 1 0,1 0 0,0-1-1,0 1 1,-1 0 0,1 0 0,0-1-1,-1 1 1,1 0 0,-1 0 0,1 0-1,-1 0 1,0 0 1,6 14-108,-5-10 65,0-1 0,0 1 0,0 0 1,1-1-1,0 1 0,0-1 0,0 0 1,0 0-1,1 0 0,0 0 0,0 0 0,0 0 1,0-1-1,0 1 0,1-1 0,-1 0 0,1 0 1,0 0-1,0-1 0,0 1 0,4 1 43,8-3-3958</inkml:trace>
  <inkml:trace contextRef="#ctx0" brushRef="#br0" timeOffset="11594.384">9294 693 25029,'15'-15'159,"0"0"1,-2-1-1,0-1 0,-1 0 0,0-1 0,-2 0 0,0 0 0,-1-1 0,-1-1 0,6-18-159,-13 36 21,0 0 0,0 0 0,0 0 0,0 0 0,-1 0 0,1 0 0,0 0 0,-1 0 0,0 0 0,1 0 0,-1 0 0,0 0-1,0-1 1,0 1 0,0 0 0,-1 0 0,1 0 0,-1 0 0,1 0 0,-1 0 0,0 0 0,0 0 0,1 0 0,-1 0 0,-1 0 0,1 0 0,0 1-1,0-1 1,-1 0 0,1 1 0,-1-1 0,1 1 0,-1-1 0,0 1 0,1 0 0,-1 0 0,0 0 0,0 0 0,0 0 0,0 0 0,0 0 0,0 1-1,0-1 1,0 1 0,0-1 0,-1 1 0,1 0 0,0 0 0,0 0 0,0 0 0,0 0 0,0 0 0,-1 1 0,1-1 0,0 1 0,-1 0-21,-3 5 13,0 0 1,0 0-1,1 0 1,0 1-1,0 0 0,1 0 1,-1 1-1,2-1 1,-1 1-1,1-1 1,0 1-1,1 0 1,0 1-1,0-1 1,0 0-1,1 0 1,1 1-1,-1-1 1,2 9-14,-3-13 5,1 0 0,0 0 0,1 1 0,-1-1 0,1 0 0,0 0 0,0 1 0,0-1 0,0 0 0,1 1-1,0-1 1,0 0 0,0 0 0,0 0 0,0 0 0,1 0 0,0 0 0,0 0 0,0 0 0,0 0 0,1-1 0,0 1 0,-1-1 0,1 0 0,0 0 0,1 0 0,-1 0 0,0-1 0,1 1 0,0-1 0,-1 0 0,1 0 0,0 0 0,0 0 0,0-1 0,0 0 0,0 1 0,3-1-5,57-23-1102,-26 0-437</inkml:trace>
  <inkml:trace contextRef="#ctx0" brushRef="#br0" timeOffset="11941.965">9642 643 25037,'5'3'27,"0"-1"1,0 0-1,0 0 0,1 0 0,-1-1 0,1 0 0,-1 0 0,1 0 0,-1-1 0,1 1 0,0-1 0,-1-1 1,1 1-1,-1-1 0,1 0 0,-1 0 0,1-1 0,-1 1 0,1-1 0,-1-1 0,0 1 0,0-1 0,0 1 1,-1-1-1,2-1-27,32-12 67,76 3 7,-110 14-76,0-1-1,-1 1 1,1 0-1,0 0 1,-1 0-1,1 0 1,-1 1 0,0-1-1,1 1 1,-1 0-1,0 0 1,0 0-1,0 0 1,0 1 0,0-1-1,-1 1 1,1 0-1,-1 0 1,1-1-1,-1 2 1,0-1 0,0 0-1,-1 0 1,1 1-1,-1-1 1,1 1-1,-1-1 1,0 1 0,0 2 2,1 7 58,-2-11 77,0-2 92,0-11 501,2-3-640,0-1-1,0 0 1,-2 0 0,0 0 0,0 0 0,-2 1 0,1-1 0,-2 0 0,0 0-88,-1 4-27,2 8 4,1 1 0,-1-1-1,1 1 1,0-1-1,0 0 1,0 1-1,0-1 1,0 0-1,1 0 1,-1 0-1,1 0 1,-1 1-1,1-1 1,0 0-1,1 0 1,-1 0-1,0 0 1,1 0-1,-1 1 1,1-1 0,0 0-1,0 0 1,0 1-1,0-1 1,1 1-1,-1-1 1,1 1-1,-1-1 1,3-1 23,54-5-2341,-18 7 653</inkml:trace>
  <inkml:trace contextRef="#ctx0" brushRef="#br0" timeOffset="11094.627">8147 287 25645,'-17'87'926,"14"-58"-871,-2 0 0,1-1-1,2 1 1,0 0 0,3 0-1,0 0 1,1-1-1,2 1 1,6 19-55,-9-44 1,0 0 1,0 0-1,1 0 0,-1-1 0,1 1 0,0-1 1,0 1-1,0-1 0,1 0 0,-1 0 1,1 0-1,0 0 0,-1 0 0,1 0 1,1-1-1,-1 1 0,0-1 0,1 0 0,-1 0 1,1 0-1,-1-1 0,1 1 0,0-1 1,0 0-1,0 0 0,0 0 0,-1-1 1,1 1-1,0-1 0,0 0 0,0 0 0,0 0 1,0-1-1,0 1 0,0-1 0,0 0 1,0 0-1,2-1-1,1-1 13,0 1 0,-1-1 0,1 0 0,-1-1 0,0 1 0,0-1 0,0-1 0,0 1 0,-1-1 0,0 0 0,0 0 0,0 0 0,0-1 0,-1 1 0,0-1 0,0 0 0,-1-1 0,1 1 0,-2-1 0,1 1 0,-1-1 0,0 0 0,0 0 0,0 0 0,-1 0 0,0 0 0,-1 0 0,0-1-13,0 9 0,0-1 0,0 0-1,0 1 1,0-1 0,0 0 0,0 1 0,0-1 0,0 1-1,-1-1 1,1 0 0,0 0 0,0 1 0,0-1 0,-1 0 0,1 1-1,0-1 1,0 0 0,-1 0 0,1 1 0,0-1 0,-1 0-1,1 0 1,0 0 0,-1 1 0,1-1 0,0 0 0,-1 0-1,1 0 1,0 0 0,-1 0 0,1 0 0,0 0 0,-1 0 0,1 0-1,-1 0 1,1 0 0,0 0 0,-1 0 0,1 0 0,0 0-1,-1 0 1,1 0 0,0 0 0,-1-1 0,1 1 0,0 0 0,-1 0-1,1 0 1,0 0 0,-1-1 0,1 1 0,-3 11-8,0 0 0,1 0 0,0 0 1,1 0-1,0 1 0,1-1 0,0 0 0,1 1 1,0-1-1,1 0 0,0 0 0,1 0 0,0 0 0,1 0 9,-2-8 1,-1-1 0,1 1 0,-1-1 0,1 0 1,0 1-1,0-1 0,0 0 0,0 0 0,1-1 1,-1 1-1,0 0 0,1-1 0,-1 1 0,1-1 1,0 0-1,-1 0 0,1 0 0,0 0 1,0 0-1,0-1 0,-1 1 0,1-1 0,0 0 1,0 0-1,0 0 0,0 0 0,0 0 0,0-1 1,0 1-1,2-2-2,82-34 192,43-80 115,-130 115-306,1 0 0,-1 0 0,1 0 0,-1 1 0,1-1 0,0 0 0,-1 0 0,1 1 0,0-1 0,0 1 0,-1-1 0,1 0 0,0 1 0,0 0 0,0-1 0,0 1 0,0-1 0,0 1-1,-1 0 1,1 0 0,0 0 0,0-1 0,0 1 0,0 0 0,0 0 0,0 0 0,0 0 0,0 1 0,0-1 0,0 0 0,0 0 0,0 1 0,0-1 0,0 0 0,0 1 0,-1-1 0,1 1 0,0-1 0,0 1 0,0-1 0,-1 1 0,1 0 0,0-1 0,-1 1 0,1 0 0,0-1 0,-1 1 0,1 0 0,-1 0 0,1 0 0,-1 0 0,0 0 0,1-1 0,-1 1 0,0 0 0,0 0 0,1 0-1,-1 0 1,0 0 0,0 0 0,0 0 0,0 0 0,0 0-1,1 5 2,44 92 44,-43-96-45,0 1 0,0-1 0,0 1 0,1-1 0,-1 0 0,0 0 0,1 0 0,0 0 0,-1-1 0,1 1 0,0-1 0,0 1 0,0-1 0,0 0 0,0 0 0,0 0 0,0 0 0,0-1 0,0 0 0,1 1 0,-1-1 0,0 0 0,0 0 0,0-1 0,0 1 0,1-1 0,-1 1 0,0-1 0,0 0 0,0 0 0,0 0 0,1-2-1,2 1-41,0-1 0,0-1-1,-1 1 1,1-1 0,-1 0-1,0 0 1,0-1 0,-1 1-1,1-1 1,-1 0 0,0 0-1,3-5 42,-6 8-1231,-1 2-1052</inkml:trace>
  <inkml:trace contextRef="#ctx0" brushRef="#br0" timeOffset="11347.008">8834 418 23645,'14'9'48,"6"-3"-448,5 0-456</inkml:trace>
  <inkml:trace contextRef="#ctx0" brushRef="#br0" timeOffset="9910.784">6929 1008 24989,'56'-44'304,"-7"3"-176,3 1-56,-7 7-32,0 1-24,-6 7 8,-4 4-64,-8 2-832,-8 3-288</inkml:trace>
  <inkml:trace contextRef="#ctx0" brushRef="#br0" timeOffset="10190.64">7218 646 24645,'44'-4'368,"6"-5"-120,5-3-136,-1 1-32,-6 0-48,-4 5-8,-9 6 0,-8 8-16,-10 12-24,-8 8-16,-11 16-24,-5 8 32,-12 14 16,-1 3 24,-15 4 16,0 1-16,1-13-136,0-8-776</inkml:trace>
  <inkml:trace contextRef="#ctx0" brushRef="#br0" timeOffset="30122.033">7196 5913 17540,'-27'23'7536,"-57"61"-6713,49-45-703,1 2 0,3 1 0,1 1 0,2 2 0,2 1-1,2 1 1,3 1 0,1 1 0,3 1 0,1 0 0,3 1 0,2 1 0,3 0 0,2 0 0,0 41-120,26 38 79,-19-128-97,0 1 1,1-1 0,0 1-1,-1-1 1,1 0-1,1 1 1,-1-1-1,0 0 1,1 0 0,-1-1-1,1 1 1,0-1-1,0 1 1,0-1-1,0 0 1,0 0 0,1 0-1,-1 0 1,1-1-1,-1 1 1,1-1-1,0 0 1,-1 0 0,1 0-1,0 0 1,0-1-1,-1 0 1,1 0-1,0 0 1,0 0 0,0 0-1,2-1 18,32-13-593,1-12 2293</inkml:trace>
  <inkml:trace contextRef="#ctx0" brushRef="#br0" timeOffset="32423.822">9932 5754 17948,'0'0'3511,"0"0"-58,0 0-1805,0 0-691,0 4-473,1 33-363,1-1 1,2 1 0,1-1 0,2 0 0,2 0-1,1-1 1,1 0 0,2-1 0,6 9-122,-10-31 159,2 2-3790,-11-15 1579</inkml:trace>
  <inkml:trace contextRef="#ctx0" brushRef="#br0" timeOffset="32858.193">9853 6038 13051,'1'1'141,"-1"-1"1,1 0 0,0 0-1,-1 0 1,1 0-1,-1 0 1,1 0-1,-1 0 1,1 0 0,0 0-1,-1 0 1,1 0-1,-1 0 1,1 0-1,-1-1 1,1 1 0,-1 0-1,1 0 1,-1-1-1,1 1 1,-1 0 0,1-1-1,-1 1 1,1 0-1,-1-1 1,1 1-1,-1-1 1,0 1 0,1-1-1,-1 1 1,0-1-1,0 1 1,1-1 0,-1 1-1,0-1 1,0 1-1,0-1 1,1 1-1,-1-1 1,0 1 0,0-1-1,0 0 1,0 1-1,0-1 1,0 1 0,0-1-1,0 1 1,0-1-1,-1 0 1,1 1-1,0-1 1,0 1 0,0-1-1,-1 1 1,1-1-1,0 1 1,-1-1 0,1 1-1,0-1 1,-1 1-1,1 0 1,-1-1-1,1 1 1,0-1 0,-1 1-1,1 0 1,-1 0-1,1-1-141,6-1-235,158-101 4333,-53 27-3424,-111 75-675,1 1 0,-1 0 0,0-1 0,0 1 0,1-1-1,-1 1 1,0 0 0,1-1 0,-1 1 0,1 0 0,-1-1 0,0 1-1,1 0 1,-1-1 0,1 1 0,-1 0 0,1 0 0,-1 0 0,1 0 0,-1-1-1,1 1 1,-1 0 0,1 0 0,-1 0 0,1 0 0,-1 0 0,1 0 0,-1 0-1,1 0 1,-1 1 0,1-1 0,-1 0 0,1 0 0,-1 0 0,1 0 0,-1 1-1,1-1 1,-1 0 0,1 0 0,-1 1 0,0-1 0,1 0 0,-1 1 0,0-1-1,1 1 1,-1-1 0,0 0 0,1 1 0,-1-1 0,0 1 0,0-1 0,1 1-1,-1-1 1,0 1 0,0-1 0,0 1 0,0-1 0,0 1 0,0-1 0,0 1-1,0-1 1,0 1 1,-8 35-92,6-29 97,0 3 12,0 0 0,0 0 1,-1 0-1,-1-1 0,0 1 0,0-1 1,-1 0-1,0 0 0,0-1 0,-1 1 1,0-1-1,-1 0 0,1-1 0,-2 1 1,1-2-1,-1 1-17,-74 5-104,80-12 58,2 6-176,48-71 243,-35 40-14,-3 8-38,-1 2-273,0 0 0,-1 0 0,-1-1 0,0 0 1,-1 0-1,-1 0 0,0-1 0,1-15 304,-7 11-1883,-5 5-1454</inkml:trace>
  <inkml:trace contextRef="#ctx0" brushRef="#br0" timeOffset="33121.854">9869 5873 15723,'-3'25'2985,"1"2"-8,6-7-1433,5-4-264,7-6-392,6-4-239,4-3-321,6-2-48,3-1-40,-1 0-16,2 0-16,-1 0-64,-3 3-160,2 0-720</inkml:trace>
  <inkml:trace contextRef="#ctx0" brushRef="#br0" timeOffset="33372.11">10426 5669 22861,'19'30'917,"0"1"1,-2 0-1,-2 1 0,0 1 1,-3 0-1,5 20-917,-10-26 65,0-1 1,-3 1-1,0 1 0,-1-1 1,-2 0-1,-1 1 0,-1-1 1,-1 1-1,-2-1 0,0 0 1,-2 0-1,-1-1 0,-7 18-65,0-9-4,-1 0-1,-2-1 1,-2-1 0,0 0-1,-3-2 1,0 0 0,-23 23 4,40-48-140,0 0 0,0-1 0,-1 0 1,1 0-1,-1 0 0,0-1 1,-1 0-1,1 0 0,-1-1 0,1 1 1,-1-1-1,0-1 0,-1 1 140,-31 3-1898</inkml:trace>
  <inkml:trace contextRef="#ctx0" brushRef="#br0" timeOffset="33778.153">10666 5260 23589,'5'-9'331,"1"0"1,-1 0-1,2 0 1,-1 1-1,1 0 1,0 0-1,1 1 0,-1 0 1,2 0-1,-1 1 1,1 0-1,5-3-331,-6 4 58,0 1-1,-1 0 1,2 0-1,-1 1 1,0 0-1,1 0 1,-1 1 0,1 0-1,0 1 1,0 0-1,-1 0 1,1 1-1,0 0 1,0 0 0,0 1-1,0 0 1,-1 1-1,1 0 1,0 0-1,-1 1 1,0 0 0,1 1-1,0 0-57,-6-2-2,0 0-1,0 1 1,0-1 0,0 1-1,0-1 1,-1 1 0,1 0-1,-1 0 1,0 0 0,0 0-1,0 1 1,0-1 0,0 0-1,-1 1 1,0 0 0,0-1-1,0 1 1,0 0 0,0-1-1,-1 1 1,1 0 0,-1 0-1,0-1 1,0 1 0,-1 0-1,1 0 1,-1-1 0,0 1-1,1 0 1,-2-1 0,1 1-1,-1 1 3,-63 119 17,53-105-6,-12 18 19,11-19 27,0 2 1,1-1-1,1 2 0,1-1 1,1 2-1,0-1 0,2 1 1,-1 8-58,7-27 4,0 0 0,1 0 0,0 0 0,-1 0 0,1 0 0,0 0 0,0 0 0,1 0 0,-1-1 0,1 1 0,-1 0 0,1 0 0,0 0 0,0-1 0,0 1 0,0 0 0,1-1 0,-1 1 0,1-1 0,0 1 0,-1-1 0,1 0 0,0 0 0,0 1 0,0-2 0,1 1 0,-1 0 0,0 0 0,1-1 0,-1 1 0,1-1 0,0 0 0,-1 0 0,1 0 0,0 0 0,0 0 0,0 0 0,0-1 0,0 0 0,-1 1 0,1-1 0,0 0 0,2 0-4,136-11-284,-91-1-530</inkml:trace>
  <inkml:trace contextRef="#ctx0" brushRef="#br0" timeOffset="31456.928">8372 6332 21341,'-3'12'1264,"3"-1"936,3 1-991,11-3-385,10-8-96,12-5-368,8-7-88,10-6-80,1-2-40,-8 1-96,-5 2-32,-7 8 40,0 0-280,-5 7-1296,-4 1-1945</inkml:trace>
  <inkml:trace contextRef="#ctx0" brushRef="#br0" timeOffset="31707.261">9233 6017 24269,'3'16'792,"-6"8"73,-4 10-305,-5 11-192,-7 8-176,1 7-136,-2 1-8,7-4 0,3-6-8,10-12-16,7-8 0,3-18-56,3-10-176,6-22-640,0-12-337</inkml:trace>
  <inkml:trace contextRef="#ctx0" brushRef="#br0" timeOffset="31988.651">9560 5964 12523,'-3'17'4737,"0"8"1040,-12 22-4393,-2 11-296,-9 17-311,-2 5 23,3 0-72,3-2-168,9-15-224,7-9-120,6-21-184,0-7 8,0-26-232,0 0-272,8-7-1240,-8-12 3624</inkml:trace>
  <inkml:trace contextRef="#ctx0" brushRef="#br0" timeOffset="32235.295">9002 6036 21277,'0'0'1328,"0"0"792,0 0-951,28-9-225,1 0-184,18-7-272,7-3-96,10-1-192,-3-1-48,-1 4-72,-6 5-40,-3 3-16,-4 5 24,-9 4-784,-9 3-1064</inkml:trace>
  <inkml:trace contextRef="#ctx0" brushRef="#br0" timeOffset="30405.376">7643 6170 19220,'0'0'2281,"0"0"148,0 0-663,0 0-474,0 2-379,-68 248 0,43-99-837,25-152-103,1 1-1,-1 0 1,0-1 0,0 1-1,1-1 1,-1 1 0,1 0-1,-1-1 1,0 1 0,1 0-1,-1 0 1,1-1 0,-1 1-1,0 0 1,1 0 0,-1 0-1,1 0 1,-1 0-1,1-1 1,-1 1 0,1 0-1,-1 0 1,1 0 0,-1 0-1,1 0 1,-1 0 0,1 1-1,-1-1 1,1 0 0,-1 0-1,1 0 1,-1 0 0,0 0-1,1 1 1,-1-1-1,1 0 1,-1 0 0,0 1-1,1-1 1,-1 0 0,1 1-1,-1-1 1,0 0 0,0 1-1,1-1 1,-1 1 0,0-1-1,0 0 1,1 1 0,-1-1-1,0 1 1,0-1-1,0 1 29,18-32-1747,4-11-304</inkml:trace>
  <inkml:trace contextRef="#ctx0" brushRef="#br0" timeOffset="30653.515">7918 6031 17684,'19'-16'3096,"0"4"-175,-11 17-1297,-8 9-295,-6 21-497,-8 11-336,-5 14-200,-3 7-56,-1 0-72,2-3-32,5-8-80,4-5-24,7-13-16,2-8 0,1-8-24,1-7-96,-5-11-872,-1 0-888</inkml:trace>
  <inkml:trace contextRef="#ctx0" brushRef="#br0" timeOffset="30959.7">7585 5977 22413,'-15'3'1176,"1"6"456,2 0-383,8 5-297,4 1-392,13-2-304,6-1-24,8-5-24,8-3-32,9-5-64,6-8-24,10-6-56,-2-4-8,2-1 16,-6 1 16,-12 6-256,-7 7-600</inkml:trace>
  <inkml:trace contextRef="#ctx0" brushRef="#br0" timeOffset="40204.438">8015 12542 20892,'0'0'111,"-1"0"-1,0 0 0,1 0 0,-1 1 0,0-1 0,1 0 1,-1 0-1,0 1 0,1-1 0,-1 0 0,1 1 0,-1-1 1,1 1-1,-1-1 0,1 1 0,-1-1 0,1 1 0,-1-1 1,1 1-1,0-1 0,-1 1 0,1 0 0,0-1 0,-1 1 1,1 0-1,0-1 0,0 1 0,0 0 0,0-1 0,-1 1 1,1 0-1,0-1 0,0 1 0,0 0 0,1 0 0,-1-1 0,0 1 1,0 0-1,0-1 0,0 1 0,1 0 0,-1-1 0,0 1 1,0 0-1,1-1 0,-1 1 0,1-1 0,-1 1 0,1-1 1,-1 1-1,1-1 0,-1 1 0,1-1 0,-1 1 0,1-1 1,-1 0-1,1 1 0,0-1 0,-1 0 0,1 1 0,-1-1 1,1 0-1,0 0-110,45 14 636,35-12-493,0-2 1,-1-5 0,18-5-144,-75 9-629,-3 0-724</inkml:trace>
  <inkml:trace contextRef="#ctx0" brushRef="#br0" timeOffset="39383.303">6883 12559 22773,'0'0'1305,"0"0"37,4 4 318,68 133-1019,-8-10-612,-63-125-28,-1 0 0,1-1 0,1 1 1,-1 0-1,0-1 0,0 1 0,1-1 0,-1 1 0,0-1 0,1 1 1,0-1-1,-1 0 0,1 0 0,0 0 0,-1 0 0,1 0 0,0 0 1,0-1-1,0 1 0,0-1 0,0 1 0,0-1 0,0 0 0,0 1 1,0-1-1,0 0 0,0 0 0,0 0 0,0-1 0,0 1 0,0 0 1,0-1-1,-1 0 0,1 1 0,0-1 0,0 0 0,0 0 0,0 0 1,-1 0-1,1 0 0,-1 0 0,1 0 0,-1-1 0,1 1 1,-1-1-1,1 1 0,-1-1 0,0 1 0,0-1 0,1-1-1,41-84-1120,-25 32-130</inkml:trace>
  <inkml:trace contextRef="#ctx0" brushRef="#br0" timeOffset="39630.015">7256 12496 20820,'-7'44'1513,"0"4"199,-6 8-416,1 5-247,-1 6-481,0 2-216,4-2-232,0-3-80,5-10-24,2-5-8,2-13-56,2-7-176,1-14-696,-3-15-465</inkml:trace>
  <inkml:trace contextRef="#ctx0" brushRef="#br0" timeOffset="43954.794">6956 12216 10506,'0'-2'580,"0"0"1,-1 1-1,1-1 0,0 0 0,-1 0 0,1 0 0,-1 0 0,1 1 1,-1-1-1,0 0 0,0 0 0,0 1 0,0-1 0,0 1 0,0-1 1,0 1-1,0-1 0,-1 1 0,1 0 0,0-1 0,-1 1 0,1 0 1,-1 0-1,0 0 0,-1-1-580,-19 16 758,6 8-549,0 1-1,2 0 1,0 1-1,2 1 1,-9 23-209,-2 3 116,14-33-26,-23 47 124,2 2 1,3 1 0,3 1-1,-5 33-214,24-82-1,1 0-1,2 0 0,0 1 0,0-1 1,2 0-1,1 1 0,0-1 1,2 0-1,0 1 0,1-1 1,1-1-1,1 1 0,1-1 0,1 0 1,0 0-1,1-1 0,1 0 1,5 4 1,93 89-734,-42-66-587</inkml:trace>
  <inkml:trace contextRef="#ctx0" brushRef="#br0" timeOffset="40982.098">8893 12188 18428,'2'16'6525,"3"10"-5311,7 36-1688,11 350 803,-9-367 18,-13-44-328,0-1-1,0 0 1,0 1 0,-1-1 0,1 1-1,0-1 1,0 0 0,0 0 0,0 1-1,0-1 1,0 0 0,0 0 0,0 0-1,-1 0 1,1 0 0,0 0-1,0 0 1,0-1 0,0 1 0,0 0-1,0 0 1,0-1 0,0 1 0,-1 0-1,1-1 1,0 1 0,0-1 0,-1 1-1,1-1 1,0 0 0,0 1 0,-1-1-1,1 0 1,-1 1 0,1-1 0,-1 0-1,1 0 1,-1 1 0,1-1 0,-1 0-1,1 0 1,-1 0 0,0 0 0,0 0-1,1 1 1,-1-1 0,0 0-19,140-268 1708,-49 85-1566,-84 159-485,-7 10-888</inkml:trace>
  <inkml:trace contextRef="#ctx0" brushRef="#br0" timeOffset="41231.326">9069 12537 21245,'15'0'1208,"3"0"224,2 3-504,5 5-344,-3 2-400,3 3-96,-4-1-56,1 1 57,-3-3-754,0 2-423</inkml:trace>
  <inkml:trace contextRef="#ctx0" brushRef="#br0" timeOffset="68020.9">14350 12381 23197,'22'80'2693,"-10"-52"-2323,7 26 302,-15-38-517,1 1 1,1-1-1,1 1 1,0-2-1,1 1 1,1-1-1,0 0 1,1-1-1,4 5-155,-13-18 6,-1-1 0,0 1 1,0-1-1,0 1 0,0-1 0,0 1 0,0-1 0,1 0 0,-1 1 0,0-1 0,0 1 0,1-1 0,-1 1 0,0-1 0,0 0 0,1 1 0,-1-1 0,0 0 0,1 1 0,-1-1 1,1 0-1,-1 0 0,1 1 0,-1-1 0,0 0 0,1 0 0,-1 0 0,1 1 0,-1-1 0,1 0 0,-1 0 0,1 0 0,-1 0 0,1 0 0,-1 0 0,1 0 0,-1 0 0,1 0 1,-1 0-1,1 0 0,-1-1 0,1 1 0,-1 0 0,0 0 0,1 0 0,-1-1 0,1 1 0,-1 0 0,0 0 0,1-1 0,-1 1 0,1 0 0,-1-1 0,0 1 0,1 0 0,-1-1 0,0 1 1,0-1-1,1 1 0,-1-1 0,0 1 0,0 0 0,0-1 0,0 1 0,1-1 0,-1 1 0,0-1-6,-5-34 235,-25-44-50,29 77-176,1-15-3,0 11-5,1 1-1,-1 0 0,0 0 0,0 1 0,-1-1 0,0 0 0,1 0 0,-1 0 0,-1 0 1,1 0-1,-1 1 0,0-1 0,0 0 0,0 1 0,-1 0 0,1-1 0,-1 1 0,1 4 5,0 0 0,0-1 0,-1 1 0,1 0-1,0 1 1,0-1 0,0 0 0,0 0 0,0 1-1,0-1 1,0 1 0,0 0 0,0 0 0,1-1 0,-1 1-1,0 0 1,0 1 0,0-1 0,1 0 0,-1 0-1,1 1 1,-1-1 0,1 1 0,0-1 0,-1 1 0,1 0-1,0-1 1,0 1 0,0 0 0,0 0 0,0 0-1,1 0 1,-1 0 0,1 0 0,-1 0 0,1 0 0,0 0-1,-1 0-4,-8 14 24,5-11-24,0 0-1,1 0 1,-1 1 0,1-1-1,0 1 1,0 0 0,0 0 0,1 0-1,0 0 1,1 0 0,-1 1-1,1-1 1,0 1 0,0-1 0,1 1-1,0-1 1,0 1 0,1-1 0,0 5-3,0 0 0,0 0 1,1-1-1,1 1 0,-1-1 1,2 1-1,0-1 0,0 0 1,1 0-1,0-1 0,0 1 1,1-1-1,0-1 0,1 1 1,0-1-1,1 0 0,1 1 3,-4-7-3,-1-1-1,1-1 0,0 1 1,0-1-1,0 0 1,-1 0-1,1 0 1,0 0-1,0-1 0,-1 0 1,1 0-1,0 0 1,-1-1-1,1 1 0,-1-1 1,1 0-1,-1-1 1,0 1-1,0-1 0,0 1 1,0-1-1,-1-1 1,1 1-1,-1 0 0,0-1 1,0 0-1,0 1 1,0-1-1,0 0 0,-1-1 1,0 1-1,0 0 1,0-1-1,0 1 0,-1-1 1,1-4 3,2-1 8,0 0 0,0-1-1,-1 0 1,0 0 0,-1 0 0,-1 0 0,1 0-1,-2 0 1,0 0 0,0-1 0,-1 1 0,0 0-1,-1 0 1,0 0 0,-1 0 0,0 0 0,-1 1-1,0-1 1,0 1 0,-1 0 0,-1 0 0,0 1-1,0-1 1,-1 1 0,0 1 0,0-1 0,-3 0-8,9 7-1,0 1 1,0 0-1,0 0 1,-1 0 0,1 0-1,0 0 1,-1 0 0,1 0-1,0 0 1,-1 1-1,1-1 1,-1 0 0,0 1-1,1 0 1,-1-1-1,1 1 1,-1 0 0,0 0-1,1-1 1,-1 1 0,0 1-1,1-1 1,-1 0-1,1 0 1,-1 1 0,0-1-1,1 0 1,-1 1-1,1 0 1,-1-1 0,1 1-1,-1 0 1,1 0 0,0 0-1,-1 0 1,1 0-1,0 0 1,0 0 0,0 0-1,0 0 1,0 1-1,0-1 1,0 1 0,0-1-1,0 0 1,0 1 0,1-1-1,-1 1 1,1 0-1,-1-1 1,1 1 0,0-1-1,-1 1 1,1 0-1,0-1 1,0 1 0,0 0-1,0-1 1,1 1 0,-1-1-1,0 1 1,1 0-1,-1-1 1,1 1 0,-1-1-1,2 2 1,29 70-1,-30-71 1,1-1-1,-1 1 0,0 0 0,0-1 1,1 1-1,-1-1 0,1 1 0,0-1 1,-1 0-1,1 0 0,0 1 0,-1-1 1,1 0-1,0-1 0,0 1 0,0 0 1,0-1-1,0 1 0,0-1 0,0 1 1,0-1-1,0 0 0,0 0 0,1 0 1,-1 0-1,0 0 0,0 0 0,0-1 1,0 1-1,0-1 0,0 1 0,0-1 1,0 0-1,0 0 0,-1 0 0,1 0 1,8-7 4,-1-1-1,0 0 1,0-1-1,-1 0 1,-1 0 0,0-1-1,0 0 1,-1 0-1,0 0 1,-1-1-1,-1 0 1,1 0 0,-2 0-1,0 0 1,0-4-4,-3 16-1,0-1-1,0 1 1,0-1 0,1 0 0,-1 1 0,0-1 0,0 1 0,0-1 0,1 1 0,-1-1 0,0 0-1,0 1 1,1-1 0,-1 1 0,1-1 0,-1 1 0,0-1 0,1 1 0,-1 0 0,1-1 0,-1 1-1,1 0 1,-1-1 0,1 1 0,-1 0 0,1-1 0,0 1 0,-1 0 0,1 0 0,-1 0 0,1 0-1,0-1 1,-1 1 0,1 0 0,-1 0 0,1 0 0,0 0 0,-1 0 0,1 1 0,-1-1 0,1 0-1,0 0 1,-1 0 0,1 0 0,-1 1 0,1-1 0,0 0 0,-1 1 0,1-1 0,-1 0 0,1 1-1,-1-1 1,0 1 0,1-1 0,-1 0 0,1 1 0,-1-1 0,0 1 0,1-1 0,-1 1 0,0 0-1,1-1 1,-1 1 0,0-1 0,0 1 0,0 0 1,31 46-68,-28-42 66,101 163 41,-104-167-39,1 1 0,0 0 0,0-1 1,0 1-1,0-1 0,0 1 0,0-1 1,0 0-1,0 1 0,1-1 1,-1 0-1,0 0 0,1 0 0,-1 0 1,1 0-1,-1 0 0,1 0 0,0 0 1,-1-1-1,1 1 0,0-1 0,-1 1 1,1-1-1,0 0 0,0 1 1,0-1-1,-1 0 0,1 0 0,0 0 1,0-1-1,0 1 0,-1 0 0,1-1 1,0 1-1,-1-1 0,1 1 0,0-1 1,-1 0-1,1 0 0,-1 0 1,1 0-1,-1 0 0,1 0 0,-1 0 1,0 0-1,1-1 0,-1 1 0,0 0 1,0-1-1,0 1 0,0-1 1,0 0-1,0 1 0,-1-1 0,1 0 0,5-15 16,-2-1 0,0 0 0,-1 0 0,0 0-1,-2-1 1,0 1 0,-1 0 0,-1-1 0,-1 1 0,0 0-1,-1 0 1,-1 0 0,-1 0 0,-1 0 0,0 1 0,-8-15-16,34 94-155,-9-31 151,-6-15 11,0 1-1,2-1 0,0 0 0,0-1 0,2 0 0,0 0 0,1-1 0,7 10-6,-16-23 0,0 0 0,0 0 0,0 0 0,-1-1-1,1 1 1,0 0 0,0 0 0,0-1 0,0 1-1,1 0 1,-1-1 0,0 1 0,0-1 0,0 1 0,0-1-1,1 0 1,-1 1 0,0-1 0,0 0 0,0 0-1,1 0 1,-1 0 0,0 0 0,0 0 0,1 0 0,-1 0-1,0-1 1,0 1 0,1-1 0,-1 1 0,0 0-1,0-1 1,0 0 0,0 1 0,0-1 0,0 0 0,0 1-1,0-1 1,0 0 0,0 0 0,0 0 0,0 0-1,-1 0 1,1 0 0,0 0 0,-1 0 0,1 0 0,-1 0-1,1 0 1,-1-1 0,1 1 0,-1 0 0,0 0-1,0 0 1,0-1 0,1 1 0,-1 0 0,0 0 0,-1-1 0,17-113-254,-17 37-3146,-1 46 1059</inkml:trace>
  <inkml:trace contextRef="#ctx0" brushRef="#br0" timeOffset="68362.035">14983 11907 21757,'48'145'3044,"-21"-53"-2482,-19-57-283,2 1 0,2-1 1,1-1-1,1 0 1,2-1-1,1-1 0,2 0 1,12 14-280,-30-44 23,-1-2-10,-32-42-144,-128-139-7,158 179 220,2 2 9,7 2 34,-3-1-107,1 1-130,1-1-1,-1 1 1,1-1-1,0 0 1,-1 0 0,1 0-1,0-1 1,0 0-1,0 0 1,-1 0-1,1-1 1,0 0 0,0 0-1,-1-1 1,1 1-1,-1-1 1,1-1-1,1 0 113,17-18-1616,-4-6-316</inkml:trace>
  <inkml:trace contextRef="#ctx0" brushRef="#br0" timeOffset="68800.033">15205 12064 19932,'81'232'4463,"-63"-181"-4023,-11-26-262,1-1 1,0 0 0,2 0-1,1-1 1,0-1 0,2 0 0,1 0-1,0-1 1,2-1 0,0-1-1,1 0 1,2 0-179,-18-18 2,-1 0 0,1 0 0,-1 0 0,0 0-1,1 0 1,0-1 0,-1 1 0,1 0 0,-1 0 0,1-1 0,0 1 0,0 0-1,-1-1 1,1 1 0,0-1 0,0 1 0,0-1 0,0 1 0,0-1-1,0 0 1,0 1 0,-1-1 0,1 0 0,0 0 0,0 0 0,0 0 0,0 0-1,0 0 1,0 0 0,0 0 0,0 0 0,0 0 0,0 0 0,0-1-1,0 1 1,0 0 0,0-1 0,0 1 0,0 0 0,0-1 0,-1 1 0,1-1-1,0 0 1,0 1 0,-1-1 0,1 0 0,0 1 0,-1-1 0,1 0-1,0 0 1,-1 0 0,1 1 0,-1-1 0,0 0 0,1 0 0,-1 0 0,0 0-1,1 0 1,-1 0 0,0 0 0,0 0 0,0 0 0,0 0 0,0 0-1,0 0 1,0 0 0,0 0 0,0 0 0,0 0 0,-1 0-2,-49-150 303,30 101-279,0 4-20,1-1 0,3-1 0,2-1 0,1-8-4,12 56-3,1 0 1,-1 1 0,1-1 0,0 0-1,-1 0 1,1 0 0,0 0 0,0 0-1,0 0 1,0 0 0,0 0 0,0 0-1,0 0 1,0 0 0,0 0 0,0 0-1,0 0 1,1 0 0,-1 0 0,0 0-1,1 0 1,-1 0 0,1 1 0,-1-1-1,1 0 1,-1 0 0,1 0 0,0 1 0,-1-1-1,1 0 1,0 1 0,0-1 0,-1 0-1,1 1 1,0-1 0,0 1 0,0-1-1,0 1 1,0 0 0,0-1 0,0 1-1,0 0 1,-1 0 0,1-1 0,0 1-1,1 0 3,45 13-81,-42-11 97,-3-1-8,-1 0 0,1 0 0,0 0 0,0 0 0,-1 0 1,1 0-1,-1 0 0,1 0 0,-1 1 0,0-1 0,1 0 0,-1 1 0,0 0 0,0-1 0,0 1 0,0-1 0,0 1 0,0 0 0,0 0 0,-1 0 0,1-1 0,-1 1 0,1 0 0,-1 0 0,0 0 0,0 0 0,0 0 0,0 0 0,0 0 0,0 0 0,0-1 0,-1 1 0,1 0 0,-1 0 0,0 1-8,-32 69 351,27-60-340,-24 33 84,29-43-208,1-2-291,0 0-738,0 0-849,0-2-1977</inkml:trace>
  <inkml:trace contextRef="#ctx0" brushRef="#br0" timeOffset="69472.047">15542 12007 19236,'-2'40'5952,"21"22"-5658,-11-41 187,19 36-11,-27-56-461,0 1 1,1-1 0,-1 0-1,1 0 1,-1 0-1,1 0 1,0 0 0,-1 0-1,1 0 1,0-1 0,0 1-1,0 0 1,0 0-1,0 0 1,0-1 0,-1 1-1,2-1 1,-1 1-1,0 0 1,0-1 0,0 0-1,0 1 1,0-1 0,0 0-1,0 1 1,1-1-1,-1 0 1,0 0 0,0 0-1,0 0 1,0 0-1,1 0 1,-1-1 0,0 1-1,0 0 1,0-1-1,0 1 1,0 0 0,0-1-1,1 1 1,-1-1 0,0 0-1,0 1 1,-1-1-1,1 0 1,0 0 0,0 1-1,0-1 1,0 0-1,-1 0 1,1 0-10,4-9 38,0 0 1,-1 1-1,-1-2 0,0 1 1,0 0-1,0-1 0,-2 1 1,1-1-1,-1 0 0,-1 1 1,0-11-39,0 19 5,-3-115-81,2 118 66,1-1 0,0 1 0,0-1 1,0 0-1,0 1 0,0-1 0,0 1 1,0-1-1,0 1 0,0-1 0,0 1 0,0-1 1,0 1-1,0-1 0,0 0 0,0 1 0,0-1 1,0 1-1,1-1 0,-1 1 0,0-1 1,0 0-1,1 1 0,-1-1 0,0 0 0,0 1 1,1-1-1,-1 0 0,0 1 0,1-1 0,-1 0 1,1 1-1,-1-1 0,0 0 0,1 0 1,-1 0-1,1 1 0,-1-1 0,0 0 0,1 0 1,-1 0-1,1 0 0,-1 0 0,1 0 0,-1 0 1,1 0-1,-1 0 0,1 0 0,-1 0 0,0 0 1,1 0-1,-1 0 0,1 0 0,-1-1 1,1 1-1,-1 0 0,0 0 0,1 0 0,-1-1 1,1 1-1,-1 0 0,0-1 0,1 1 0,-1 0 1,0-1-1,1 1 0,-1 0 0,0-1 10,72 173-189,-72-171 195,0 0 0,0 0 0,0 0-1,0 0 1,0 0 0,0 0 0,1 0 0,-1 0 0,0 0 0,1 0-1,-1 0 1,1 0 0,-1 0 0,1 0 0,-1 0 0,1 0-1,0 0 1,-1-1 0,1 1 0,0 0 0,0 0 0,0-1 0,0 1-1,-1-1 1,1 1 0,0-1 0,0 1 0,0-1 0,0 1 0,0-1-1,0 0 1,0 1 0,1-1 0,-1 0 0,0 0 0,0 0 0,0 0-1,0 0 1,0 0 0,0 0 0,0-1 0,0 1 0,0 0 0,0 0-1,0-1 1,0 1 0,0-1 0,0 1 0,0-1 0,0 1 0,0-1-1,0 1 1,0-1 0,0 0-6,4-12 41,-1 1 1,0-1-1,0 0 1,-2 0-1,1-1 0,-2 1 1,0 0-1,0-1 1,-1 1-1,-1-1 0,-2-11-41,3 14 22,-5-25 55,0 1 0,-3 0 0,0 0 0,-3 1 0,-1 0 0,-1 1-1,-1 0 1,-18-27-77,17 35 11,12 34-42,7 19 122,0-1-1,2 0 1,1 0-1,1 0 0,1 0 1,1-2-1,2 1 1,0-1-1,2-1 0,4 5-90,-12-21 24,-1 0-1,2-1 0,-1 1 0,1-1 0,0-1 0,1 1 1,-1-1-1,1-1 0,0 1 0,1-1 0,-1-1 0,1 0 1,0 0-1,0 0 0,1-1 0,-1-1 0,0 0 0,1 0 1,6 0-24,-14-2 2,-2 0-58,-2-3 7,1-1-1,-1 1 1,0-1 0,0 1-1,0 0 1,-1 0-1,1 0 1,-1 0-1,1 0 1,-1 1 0,0-1-1,0 1 1,0 0-1,0 0 1,-1 0 0,1 0-1,-1 1 1,1-1-1,-1 1 50,-6-5-117,-41-23-226,-84-61 397,134 88 258,7 0 420,144-34-683,-120 30-1353</inkml:trace>
  <inkml:trace contextRef="#ctx0" brushRef="#br0" timeOffset="63746.764">11490 13276 21629,'17'29'560,"7"8"-136,3 5-136,6 12-56,3 0-120,2 4-56,1-2-8,-1-8-8,-4-6 0,-9-14-8,-3-5 16,-14-11-208,-8-12-272,-7 2-648,-12-18-353</inkml:trace>
  <inkml:trace contextRef="#ctx0" brushRef="#br0" timeOffset="64024.125">11502 13216 13147,'2'-3'465,"0"0"0,0 0 0,1 0 0,0 0 0,0 0 0,0 1 0,0-1 0,0 1-1,0 0 1,0 0 0,1 0 0,-1 0 0,1 1 0,0-1 0,-1 1 0,4-1-465,106 0 1682,-72 5-918,-13-3-456,82 15 1047,-107-12-1260,0 0 0,-1-1 0,1 1 0,-1 0 0,0 0 1,0 1-1,0-1 0,0 0 0,-1 1 0,1-1 1,-1 1-1,0-1 0,0 1 0,0-1 0,-1 1 0,1 0 1,-1 0-1,0-1 0,0 1 0,0 0 0,0-1 0,-1 1 1,1 0-1,-1 0 0,0-1 0,0 1 0,-1-1 0,1 1 1,-1-1-1,1 0 0,-1 1 0,0-1 0,0 0 1,-1 0-1,1 0 0,-1-1 0,1 1 0,-1 0 0,0-1 1,0 0-1,-2 2-95,-5 4-16,1-1 0,-1 0 1,-1 0-1,1-1 0,-1-1 0,0 0 1,0 0-1,-1-1 0,1 0 0,-1-1 1,0 0-1,0-1 0,0-1 0,0 0 1,-4 0 15,36-5-3944,-11 0 3117,22-5-1270</inkml:trace>
  <inkml:trace contextRef="#ctx0" brushRef="#br0" timeOffset="64303.819">12030 13044 20460,'-22'67'4968,"21"-53"-4903,1-1-1,0 1 1,1-1 0,0 1-1,1-1 1,1 1-1,0-1 1,0 0 0,2 0-1,-1 0 1,5 5-65,-9-16 16,0-1-1,0 1 1,0-1 0,0 0-1,1 1 1,-1-1 0,0 1-1,1-1 1,-1 0 0,1 1 0,-1-1-1,1 0 1,0 0 0,0 1-1,0-1 1,0 0 0,-1 0-1,1 0 1,1 0 0,-1 0-1,0 0 1,0 0 0,0-1 0,0 1-1,1 0 1,-1 0 0,0-1-1,1 1 1,-1-1 0,0 1-1,1-1 1,-1 0 0,1 0 0,-1 1-1,0-1 1,1 0 0,-1 0-1,1-1 1,-1 1 0,1 0-1,-1 0 1,0-1 0,1 1-1,-1 0 1,1-1 0,-1 0 0,0 1-1,0-1 1,1 0 0,-1 1-1,0-1 1,0 0 0,0 0-1,0 0 1,0 0 0,1-1-16,4-12 125,-1 0 0,-1-1 0,0 1 0,-1-1 1,0 0-1,-1 0 0,-1 0 0,0 0 0,-2 0 0,1 0 0,-2 0 1,0 0-1,-1-2-125,-20-60 178,22 74-271,21 32-1857,27 41-2344,-34-63 2532</inkml:trace>
  <inkml:trace contextRef="#ctx0" brushRef="#br0" timeOffset="64690.684">12174 12787 12211,'-46'-96'9650,"39"100"-7561,30 68-1336,105 245 1686,-127-316-2415,2 8 56,0 0-1,0-1 1,1 0-1,0 0 1,1 0-1,0 0 1,0-1-1,0 1 1,1-1-1,0-1 1,1 1-1,-1-1 1,1 0 0,0-1-1,1 0 1,0 0-1,1 1-79,-8-7 4,0 1 0,0-1 0,-1 0-1,1 1 1,-1-1 0,1 0 0,0 0 0,-1 0-1,0 0 1,1 1 0,-1-1 0,1 0 0,-1 0-1,0 0 1,0 0 0,0 0 0,1 0 0,-1 0-1,0 0 1,0 0 0,0 0 0,-1 0 0,1 0 0,0 0-1,0 0 1,0 0 0,-1 0 0,1 1 0,0-1-1,-1 0 1,1 0 0,-1 0 0,1 0 0,-1 0-1,1 1 1,-1-1 0,0 0 0,1 1 0,-1-1 0,0 0-1,0 1 1,0-1-4,-13-13 28,-1 0 0,0 1 0,-1 0 0,0 2 0,-1 0 0,0 1 0,-1 0 0,-17-6-28,17 7 15,-46-19-2,62 27-37,5 5-52,1 0 77,0-1 0,0 0 0,0 0 0,0 0 0,1 0 0,-1-1 0,1 1 0,0-1 0,0-1 0,-1 1 0,1-1 0,0 1 0,0-1 0,1-1 0,-1 1 0,0-1 0,0 0 0,0 0 0,0 0 0,0-1 0,0 0 0,1 0 0,1-1-1,115-50-629,-100 41 135,-1 0-1158</inkml:trace>
  <inkml:trace contextRef="#ctx0" brushRef="#br0" timeOffset="65451.958">12539 12983 22709,'0'1'73,"0"0"0,-1 0 1,1 1-1,0-1 0,0 0 1,0 1-1,0-1 0,0 0 1,0 1-1,0-1 0,0 0 1,0 1-1,1-1 0,-1 0 1,1 0-1,-1 1 0,1-1 1,-1 0-1,1 0 0,0 0 1,-1 1-1,1-1 0,0 0 1,0 0-1,0 0 0,0 0 0,0-1 1,0 1-1,0 0 0,0 0 1,0-1-1,0 1 0,0 0 1,1-1-1,-1 1 0,0-1 1,0 0-1,1 1 0,-1-1 1,0 0-1,1 0 0,-1 0 1,0 0-1,1 0 0,-1 0 1,1 0-74,2 0 16,0 0 0,0 0 0,0 0 0,1 0 0,-1-1 0,0 0 0,0 0 0,0 0 0,0-1 0,0 1 0,0-1 0,-1 0 0,1 0 0,0 0 0,-1-1 0,1 1 0,-1-1 1,0 0-1,0 0 0,0 0 0,0 0 0,-1 0 0,1-1 0,-1 1 0,0-1 0,0 1 0,0-1 0,0 0 0,-1 0 0,0 0 0,0 0 0,0 0 0,0 0 0,0-1 0,-1 1 0,0 0 1,1 0-1,-2 0 0,1-1 0,0 1 0,-1 0 0,0 0 0,0 0 0,0 0 0,-1 0 0,1 0 0,-1 0 0,0 0 0,0 1 0,0-1 0,-1 1 0,1-1 0,-1 1 0,0 0 0,-2-3-16,4 5 1,1 1 0,0-1 0,0 1 0,0-1-1,0 1 1,0-1 0,-1 0 0,1 1 0,0-1-1,-1 1 1,1-1 0,0 1 0,-1-1 0,1 1-1,0 0 1,-1-1 0,1 1 0,-1-1 0,1 1-1,-1 0 1,1-1 0,-1 1 0,1 0 0,-1 0-1,1-1 1,-1 1 0,0 0 0,1 0-1,-1 0 1,1 0 0,-1 0 0,1 0 0,-1 0-1,0 0 1,1 0 0,-1 0 0,1 0 0,-1 0-1,0 0 1,1 0 0,-1 0 0,1 1 0,-1-1-1,1 0 1,-1 0 0,1 1 0,-1-1 0,1 0-1,-1 1 1,1-1 0,-1 1 0,1-1 0,-1 0-1,1 1 1,0-1 0,-1 1 0,1-1 0,0 1-1,0 0 1,-1-1 0,1 1 0,0-1 0,0 1-1,0-1 1,-1 1 0,1-1 0,0 1-1,0 0 1,0-1 0,0 1-1,7 48-94,-4-34 87,1 8 71,1 0 0,2 0 0,0-1 0,1 0 0,1 0 0,1-1 0,6 9-64,-16-29 11,0-1 0,1 1 0,-1 0 0,0 0 0,1 0 0,-1 0 0,0-1 0,1 1 0,-1 0 0,1 0 0,-1-1 0,1 1-1,0 0 1,-1-1 0,1 1 0,0-1 0,-1 1 0,1 0 0,0-1 0,0 0 0,0 1 0,-1-1 0,1 1 0,0-1 0,0 0 0,0 0 0,0 0 0,0 1 0,-1-1 0,1 0 0,0 0-1,0 0 1,0 0 0,0 0 0,0 0 0,0-1 0,0 1 0,0 0 0,-1 0 0,1-1 0,0 1 0,0 0 0,0-1 0,-1 1 0,1-1 0,0 1 0,0-1 0,-1 0 0,1 1 0,0-1-1,-1 0 1,1 1 0,-1-1 0,1 0 0,-1 1 0,1-1 0,-1-1-11,19-52 294,17-88-97,-35 140-199,0 1-1,0-1 1,0 1-1,0-1 1,0 1-1,0-1 1,0 1-1,1 0 1,-1 0-1,1-1 1,-1 1-1,1 0 1,-1 0 0,1 0-1,-1 1 1,1-1-1,0 0 1,-1 1-1,1-1 1,0 1-1,0-1 1,0 1-1,-1 0 1,1 0-1,0 0 1,0 0-1,0 0 1,-1 0-1,1 0 1,0 1 0,0-1-1,0 1 1,-1-1-1,1 1 1,0 0-1,-1-1 1,1 1-1,-1 0 1,1 0-1,-1 0 1,1 1-1,-1-1 1,1 0-1,-1 1 3,58 62-98,-58-62 98,77 101 31,-77-103-68,0 0 1,0 0-1,0 0 0,0 0 0,0 0 1,0 0-1,0 0 0,0 0 1,0 0-1,0 0 0,0-1 1,0 1-1,-1 0 0,1-1 0,0 1 1,0 0-1,0-1 0,0 1 1,-1-1-1,1 1 0,0-1 0,0 0 1,-1 1-1,1-1 0,0 0 1,-1 1-1,1-1 0,-1 0 0,1 0 1,-1 0-1,1 0 0,-1 1 1,0-1-1,1 0 0,-1 0 0,0 0 1,0 0-1,0 0 0,1 0 1,-1 0-1,0 0 0,0 0 0,-1 0 1,1 0-1,0 0 0,0 1 1,0-1-1,0 0 0,-1 0 0,1-1 37,0 1-72,2-36-1550,-1-10-269</inkml:trace>
  <inkml:trace contextRef="#ctx0" brushRef="#br0" timeOffset="65944.058">12931 12507 11522,'2'30'7713,"3"0"-4018,22 61-3369,-17-62 729,0 6-830,1-2 1,2 1 0,1-2 0,2 0 0,1 0 0,1-2 0,2 0 0,16 18-226,-36-49 7,0 0 1,-1 0-1,2 0 1,-1 0 0,0 1-1,0-1 1,0 0-1,0 0 1,0 0 0,1 0-1,-1 0 1,0 1-1,1-1 1,-1 0 0,1 0-1,-1 0 1,1 1 0,-1-1-1,1 0 1,-1 1-1,1-1 1,0 0 0,-1 1-1,1-1 1,0 1-1,0-1 1,-1 1 0,1-1-1,0 1 1,0 0-1,0-1 1,0 1 0,0 0-1,-1 0 1,1 0-1,0-1 1,0 1 0,0 0-1,0 0 1,0 0-1,0 0 1,0 1 0,0-1-1,-1 0 1,1 0 0,0 1-1,0-1 1,0 0-1,0 1 1,-1-1 0,1 0-1,0 1 1,0 0-1,-1-1 1,1 1 0,0-1-1,-1 1 1,1 0-1,0-1 1,-1 1 0,1 0-8,-5-21 82,-1 0 0,0 0 0,-2 1 0,0 0 1,-1 0-1,-1 1 0,-1-1 0,-4-4-82,12 20 15,37 84 236,-28-71-214,56 57 269,-61-65-294,0-1 0,0 1 0,0-1 0,1 0 0,-1 0 0,1 0 0,-1 0 0,1 0 0,-1 0 0,1 0 0,-1-1 1,1 0-1,0 1 0,-1-1 0,1 0 0,0 0 0,-1-1 0,1 1 0,0 0 0,-1-1 0,1 0 0,-1 1 0,1-1 0,-1 0 1,1 0-1,-1-1 0,0 1 0,1 0 0,-1-1 0,0 1 0,0-1 0,2-2-12,6-9 18,-1 0-1,0-1 1,-1 0 0,0-1-1,-1 0 1,-1 0 0,-1 0-1,0-1 1,0 0 0,-2 0-1,0 0 1,-1 0 0,0 0-1,-2-1 1,0 1 0,-1-3-18,31 109-20,18 60 96,-34-135-888,-10-21-607</inkml:trace>
  <inkml:trace contextRef="#ctx0" brushRef="#br0" timeOffset="66193.814">13304 12521 18620,'6'35'1152,"4"3"553,1-1-1561,5-10-120,3-6-8,3-15-96,2-6-240,-2-6-305</inkml:trace>
  <inkml:trace contextRef="#ctx0" brushRef="#br0" timeOffset="66675.586">13555 12612 20276,'0'12'354,"-1"15"321,1 1 0,1-1 0,1 1 1,1-1-1,2 0 0,1 0 0,1 0 0,6 14-675,-13-39 30,0-1 1,1 1 0,-1-1-1,1 1 1,-1-1-1,1 1 1,-1-1-1,1 1 1,0-1 0,0 0-1,-1 1 1,1-1-1,0 0 1,0 0-1,0 0 1,1 1 0,-1-1-1,0 0 1,0-1-1,1 1 1,-1 0-1,0 0 1,1 0 0,-1-1-1,1 1 1,-1-1-1,1 1 1,-1-1-1,1 0 1,-1 1-1,1-1 1,-1 0 0,1 0-1,-1 0 1,1 0-1,0-1 1,-1 1-1,2 0-30,1-6 44,0 0-1,-1-1 1,1 1-1,-1-1 1,0 0-1,-1 0 0,1 0 1,-2 0-1,1 0 1,-1 0-1,0 0 1,0 0-1,-1-4-43,1 5 20,4-43 37,-2 0 0,-3 0 0,-1 0 0,-4-13-57,13 71-60,86 237 176,-71-200-23,-23-45-93,0 0 1,1 0 0,-1 0 0,1-1 0,-1 1-1,1 0 1,-1-1 0,1 1 0,-1 0 0,1-1-1,0 1 1,-1-1 0,1 1 0,0-1 0,0 1-1,-1-1 1,1 0 0,0 1 0,0-1 0,0 0-1,-1 0 1,1 1 0,0-1 0,0 0 0,0 0-1,0 0 1,0 0 0,-1 0 0,1 0 0,0 0-1,0 0 1,0-1 0,0 1 0,0 0 0,-1 0-1,1-1 1,0 1 0,0 0 0,-1-1 0,1 1-1,0-1 1,0 1 0,-1-1 0,1 1 0,-1-1-1,1 0 1,0 1 0,-1-1 0,1 0 0,-1 0-1,1 1 1,-1-1-1,41-119-2392,-33 84 793,10-95-5383,-16-69 2584,-2 154 5882,-62-68 7593,62 113-9020,0 0 1,0 1-1,-1-1 0,1 0 1,0 0-1,-1 0 0,1 1 0,-1-1 1,1 0-1,-1 1 0,1-1 1,-1 0-1,1 1 0,-1-1 1,0 0-1,1 1 0,-1-1 0,0 1 1,0 0-1,1-1 0,-1 1 1,0-1-1,0 1 0,0 0 1,1 0-1,-1-1 0,0 1 0,0 0 1,0 0-1,0 0 0,0 0 1,1 0-1,-1 0 0,0 0 1,0 0-1,0 1 0,0-1 0,0 0 1,1 0-1,-1 1 0,0-1 1,0 0-1,1 1 0,-1-1 1,0 1-1,0-1 0,1 1 0,-1 0 1,0-1-1,1 1 0,-1-1 1,1 1-1,-1 0 0,1 0 1,-1-1-1,1 1 0,0 0 0,-1 0 1,1-1-1,0 1 0,-1 0 1,1 0-1,0 0 0,0 0 1,0 0-1,0-1 0,0 1-57,-5 60 625,7-32-537,1 0 0,2-1 0,1 1 0,0-1 0,3 0 0,0 0 1,1-1-1,2 0 0,1-1 0,1-1 0,15 21-88,-26-42-18,0 0 0,0 0 0,0-1 0,1 1 0,-1-1 0,1 1 0,0-1 0,0 0 0,0-1 0,0 1-1,1-1 1,-1 0 0,1 0 0,-1 0 0,1-1 0,0 1 0,0-1 0,0 0 0,-1-1 0,1 1 0,0-1 0,5 0 18,6-2-1247</inkml:trace>
  <inkml:trace contextRef="#ctx0" brushRef="#br0" timeOffset="41655.034">9545 12254 21173,'3'13'1184,"5"6"504,0 5-520,4 0-487,3 3-201,1-2-176,3-2-24,3-4-56,-1-3-48,1-7-80,2-6-8,-1-11-64,3-9 64,-1-17-520,3-5-744,0-12-857</inkml:trace>
  <inkml:trace contextRef="#ctx0" brushRef="#br0" timeOffset="41901.34">9977 12086 16732,'0'37'2728,"-4"9"585,1 8-1657,-7 11-392,-2 5-135,1 1-425,-4-1-240,8-5-224,4-7-96,0-8-120,0-4 0,3-8-160,0-6-352,-3-10-1344</inkml:trace>
  <inkml:trace contextRef="#ctx0" brushRef="#br0" timeOffset="42899.645">10328 11742 21613,'-6'30'5245,"-5"20"-5363,-94 290 1023,91-331-547,9-37-164,6-244 76,-1 271-270,0 0-1,-1 1-1,1 0 0,0-1 1,-1 0-1,1 1 1,0-1-1,-1 1 1,1-1-1,0 1 1,0-1-1,-1 0 1,1 1-1,0-1 0,0 1 1,0-1-1,0 0 1,0 1-1,0-1 1,0 0-1,0 1 1,0-1-1,0 1 1,0-1-1,0 0 1,1 1-1,-1-1 0,0 1 1,0-1-1,1 0 1,-1 1-1,0-1 1,1 1-1,-1-1 1,1 1-1,-1-1 1,0 1-1,1 0 0,-1-1 1,1 1-1,-1-1 1,1 1-1,-1 0 1,1-1-1,0 1 1,-1 0-1,1 0 1,-1 0-1,1-1 0,0 1 1,-1 0-1,1 0 1,0 0-1,-1 0 1,1 0-1,-1 0 1,1 0-1,0 0 1,-1 0-1,1 0 1,0 1-1,-1-1 0,1 0 2,50 131-168,-36-81 164,-12-35 9,0 1 0,2-1 1,-1 0-1,2 0 1,0-1-1,1 0 0,0 0 1,1 0-1,1-1 1,0 0-1,1-1 0,0 0 1,9 8-6,4-9 77,-24-19-65,-1 0 0,-1 1 0,1-1 0,-1 1 0,0 0 0,-1 0 0,0 0 0,0 1-1,0-1 1,-1 1 0,0 0 0,0 0 0,-1 1 0,1-1 0,-1 1 0,0 0 0,-1 1 0,1-1 0,-1 1 0,0 1 0,0-1-12,1 0 1,-155-85-174,157 100 17,9-9 150,0 1 1,1-1 0,-1 0-1,1-1 1,-1 1 0,1-1-1,-1 0 1,1-1 0,0 1-1,-1-1 1,1 0 0,0-1-1,-1 1 1,4-2 5,-2 2-3,94-7-298,-67 6-1119</inkml:trace>
  <inkml:trace contextRef="#ctx0" brushRef="#br0" timeOffset="43177.918">10537 11780 22613,'2'16'784,"7"6"-24,1 2-152,8 6-216,5 2-88,1 4 65,-1 5 47,-1 9 136,-3 4 16,-7 10-176,-5 6-104,-10 6-176,-7 6-40,-9-1-56,-3 3 16,-9-7-192,1-4-680</inkml:trace>
  <inkml:trace contextRef="#ctx0" brushRef="#br0" timeOffset="44809.988">10553 11405 19972,'7'-43'5165,"40"-11"-2760,-38 45-2292,0 1 1,1 0-1,1 0 1,-1 1 0,1 0-1,0 1 1,1 0-1,-1 1 1,1 0-1,0 1 1,0 0-1,1 1 1,-1 1-1,1 0 1,1 0-114,-12 2 1,0 0 0,-1 0 1,1 1-1,0-1 0,0 0 1,0 1-1,-1-1 0,1 1 1,0 0-1,-1 0 0,1-1 0,-1 1 1,1 0-1,-1 0 0,1 0 1,-1 1-1,0-1 0,1 0 0,-1 0 1,0 1-1,0-1 0,0 1 1,0-1-1,0 1 0,0-1 0,-1 1 1,1 0-1,0-1 0,-1 1 1,1 0-1,-1 0 0,0-1 0,1 1 1,-1 0-1,0 0 0,0 0 1,0-1-1,-1 1 0,1 0 0,0 0 0,-19 73 55,-9-12 12,-2-1 0,-3-2 0,-27 35-68,52-83 9,5-8-8,-1 0 1,2 0-1,-1 0 0,0 1 0,1-1 0,0 1 0,0-1 0,0 1 1,0 0-1,1 0 0,0 0 0,0 0 0,0 0 0,1 4-1,1-8 1,1 1-1,0-1 0,0 1 1,0-1-1,0 0 0,0 1 1,0-1-1,0-1 1,0 1-1,1 0 0,-1 0 1,0-1-1,1 1 0,-1-1 1,0 0-1,1 0 0,-1 1 1,0-2-1,1 1 1,-1 0-1,0 0 0,1-1 1,-1 1-1,0-1 0,0 0 1,1 0-1,-1 0 0,0 0 1,0 0-1,1-1 0,8-1 4,52-9-537,-30 4-1853</inkml:trace>
  <inkml:trace contextRef="#ctx0" brushRef="#br0" timeOffset="62702.917">10474 13095 16323,'54'40'8669,"51"30"-7583,8 6-1230,73 68 281,-184-143-476,-22-5-1407,-3-3 2181</inkml:trace>
  <inkml:trace contextRef="#ctx0" brushRef="#br0" timeOffset="63010.823">10275 13285 19628,'-69'10'4869,"69"-9"-4844,0 0 0,0 0 0,0 0 0,0 0 0,0 0 0,0 0-1,0 0 1,0 0 0,1 0 0,-1 0 0,0 0 0,0-1 0,1 1 0,-1 0-1,1 0 1,-1 0 0,1 0 0,0-1 0,-1 1 0,1 0 0,-1 0 0,1-1 0,0 1-1,0 0 1,0-1 0,-1 1 0,1-1 0,0 1 0,0-1 0,0 0 0,0 1 0,0-1-1,0 0 1,0 0 0,0 1 0,0-1 0,0 0 0,0 0 0,-1 0 0,1 0-1,0 0 1,0 0 0,0-1 0,0 1 0,0 0 0,0 0 0,1-1-25,3 2 5,0 0 1,0-1 0,0 1-1,0-1 1,0 0-1,1-1 1,-1 1 0,0-1-1,0 0 1,0 0-1,0-1 1,-1 1 0,1-1-1,0 0 1,-1 0-1,1-1 1,-1 1-1,1-1 1,-1 0 0,0-1-1,-1 1 1,1 0-1,0-1 1,-1 0 0,0 0-1,0 0 1,0 0-1,0-1 1,-1 1 0,1-1-1,0-3-5,4-19 141,0 0-1,-2 0 1,-1 0-1,-2 0 1,0-1-1,-2 0 1,-1 1-1,-1-1 0,-1 1 1,-2 0-1,0 0 1,-3-3-141,4 4 103,-2 0 0,0 0 0,-2 1 0,0 0 0,-2 0 0,-1 1 0,-1 1 0,-1-1-1,0 2 1,-10-11-103,22 33 0,1 1-1,0-1 1,0 0-1,0 0 0,-1 1 1,1-1-1,0 0 0,0 1 1,-1-1-1,1 0 1,0 0-1,-1 0 0,1 1 1,0-1-1,-1 0 0,1 0 1,0 0-1,-1 0 1,1 1-1,0-1 0,-1 0 1,1 0-1,-1 0 0,1 0 1,0 0-1,-1 0 1,1 0-1,0 0 0,-1 0 1,1 0-1,-1 0 0,1-1 1,0 1-1,-1 0 1,1 0-1,0 0 0,-1 0 1,1-1-1,0 1 0,-1 0 1,1 0-1,0-1 1,0 1-1,-1 0 0,1 0 1,0-1-1,0 1 0,-1 0 1,1-1-1,0 1 1,0-1 0,13 42-78,0-10-122,2 0 0,1-1 0,1 0 0,2-1 0,0-2 0,2 0 0,2 0 0,0-2 0,1-1 0,7 3 200,22 9-1625</inkml:trace>
  <inkml:trace contextRef="#ctx0" brushRef="#br0" timeOffset="84871.467">170 11952 16852,'0'1'88,"0"0"1,0 0 0,0 0 0,0 0 0,0 0-1,-1 0 1,1 0 0,0 0 0,-1-1-1,1 1 1,0 0 0,-1 0 0,1 0 0,-1 0-1,0-1 1,1 1 0,-1 0 0,0 0 0,1-1-1,-1 1 1,0-1 0,0 1 0,1-1-1,-1 1 1,0-1 0,0 1 0,0-1 0,0 1-1,0-1 1,0 0 0,0 0 0,0 0 0,0 1-1,0-1 1,1 0 0,-1 0 0,0 0-1,0 0 1,0-1 0,0 1 0,0 0 0,0 0-1,0 0 1,0-1 0,0 1 0,0-1 0,0 1-1,0-1 1,1 1 0,-1-1 0,0 1-1,0-1 1,1 1 0,-1-1 0,0 0 0,1 0-1,-1 1 1,1-1 0,-1 0 0,1 0 0,-1 0-1,1 0 1,-1 1 0,1-1 0,0 0-1,-1-1-87,5 24 69,1 0 0,0 0 0,2 0 0,0-1 0,1 0 0,2 0 0,0-1 0,6 8-70,260 438 121,70 134 74,-71-126-1400,-261-449 155</inkml:trace>
  <inkml:trace contextRef="#ctx0" brushRef="#br0" timeOffset="85151.756">653 13562 16612,'12'43'4999,"33"13"-4299,-34-43-254,20 22-121,0-2 1,3-1-1,0-1 0,2-2 1,1-2-1,1-1 1,2-2-1,0-2 0,20 8-325,-55-28 34,-1 0-1,1 1 1,-1-1-1,1-1 1,-1 1-1,1-1 0,0 0 1,0 0-1,0 0 1,0 0-1,0-1 1,0 0-1,0 0 0,0-1 1,0 1-1,0-1 1,0 0-1,-1 0 1,1-1-1,0 1 0,0-1 1,-1 0-1,0 0 1,1-1-1,-1 1 1,0-1-1,0 0 0,0 0 1,0-1-1,-1 1 1,2-3-34,12-21 88,-2-2 1,0 0-1,-2 0 1,-2-2 0,-1 1-1,-1-1 1,-1-1-1,-1-7-88,5-10 61,36-162-494,-30 119-795</inkml:trace>
  <inkml:trace contextRef="#ctx0" brushRef="#br0" timeOffset="87860.989">1 10777 18652,'56'106'4358,"21"57"-1931,24 47-290,-11-38-1441,-89-169-615,1-40 129,-6-1-148,-2 0-1,-1 1 1,-2 0 0,-2 1 0,-3-4-62,-18-70 70,14-22-14,18 128-57,0-1-1,0 0 0,1 0 0,-1 1 1,1-1-1,0 0 0,0 1 0,0-1 0,1 1 1,0-1-1,0 1 0,0 0 0,0 0 1,1 0-1,-1 0 0,1 0 0,0 0 0,0 1 1,1-1-1,-1 1 0,1 0 0,-1 0 1,1 0-1,0 1 0,0-1 0,1 1 2,-4 1-3,1 0 0,0 0 0,0 0 1,0 1-1,0-1 0,0 0 0,0 1 0,0 0 0,1-1 0,-1 1 0,0 0 0,0 0 0,0 0 1,0 1-1,0-1 0,0 0 0,0 1 0,0-1 0,0 1 0,0 0 0,0 0 0,0 0 0,0 0 1,0 0-1,0 0 0,-1 0 0,1 1 0,0-1 0,-1 0 0,1 1 0,-1-1 0,0 1 0,1 0 1,-1 0-1,0-1 0,0 1 0,0 0 0,0 0 0,0 0 0,-1 0 0,1 0 0,0 1 3,9 92 25,-9-86-18,-2-1 1,1 0 0,-1 1-1,0-1 1,-1 0-1,1 0 1,-2 0 0,1 0-1,-1 0 1,-1 0-1,1 0 1,-1-1-1,0 0 1,-1 0 0,0 0-1,0 0 1,-1-1-1,1 0 1,-1 0 0,-1 0-1,1-1 1,-1 0-1,0 0 1,0-1 0,0 0-1,-1 0 1,1 0-1,-1-1 1,-3 1-8,10-4-55,0 0 0,-1 0 1,1 0-1,0 0 0,0 0 1,-1 0-1,1 0 0,0 0 1,0 0-1,-1 0 0,1-1 1,0 1-1,0 0 0,0-1 0,-1 1 1,1-1-1,0 1 0,0-1 1,0 0-1,0 1 0,0-1 1,0 0-1,0 0 0,0 0 0,1 0 1,-1 0-1,0 0 0,0 0 1,1 0-1,-1 0 0,1 0 1,-1 0-1,1 0 0,-1-1 0,1 1 1,0 0-1,-1 0 0,1-1 1,0 1-1,0 0 0,0 0 1,0-1-1,0 1 0,0 0 0,0 0 1,1 0-1,-1-1 0,0 1 1,1 0-1,-1 0 0,1 0 1,-1-1-1,1 1 0,-1 0 1,1 0-1,0 0 0,0 0 0,0 0 1,-1 0-1,1 1 0,0-1 1,0 0-1,0 0 0,0 1 1,0-1-1,0 0 0,1 1 0,-1-1 1,0 1-1,1-1 55,23-22-1659,2 0 103</inkml:trace>
  <inkml:trace contextRef="#ctx0" brushRef="#br0" timeOffset="88144.728">541 10857 14579,'29'34'7589,"-6"37"-5590,-17-48-1049,44 130 1806,-50-153-2746,0 1 0,0 0 0,0-1 0,0 1 0,0-1 0,0 1 0,1 0 0,-1-1 0,0 1 0,0-1 0,1 1 1,-1-1-1,0 1 0,0-1 0,1 1 0,-1-1 0,1 1 0,-1-1 0,0 1 0,1-1 0,-1 1 0,1-1 0,-1 0 0,1 1 0,-1-1 1,1 0-1,0 1 0,-1-1 0,1 0 0,-1 0 0,1 0 0,-1 1 0,1-1 0,0 0 0,-1 0 0,1 0 0,0 0 0,-1 0 1,1 0-1,-1 0 0,1 0 0,0-1 0,-1 1 0,1 0 0,-1 0 0,1 0 0,0-1 0,-1 1 0,1 0 0,-1-1 0,1 1 0,-1 0 1,1-1-1,-1 1 0,1-1 0,-1 1 0,0-1 0,1 1 0,-1-1 0,0 1 0,1-1-10,7-40 593,-10 22-537,-2 1 1,0 0 0,-1 0 0,-1 0 0,-1 0 0,0 1 0,-1 0 0,-1 1 0,-1-1 0,0 2-1,-1-1 1,-11-10-57,10 26-120,46 80-298,0-58-1698,-14-24 45</inkml:trace>
  <inkml:trace contextRef="#ctx0" brushRef="#br0" timeOffset="88591.337">846 10765 15651,'-32'83'7438,"28"-73"-7285,1 1 1,1 0-1,0-1 1,0 1 0,1 0-1,1 0 1,0 0-1,0 0 1,1 0 0,0 0-1,1 0 1,1 0-1,-1-1 1,2 1 0,-1-1-1,1 0 1,1 0 0,2 3-154,-5-11 20,0 0 0,-1 0 0,2 0 0,-1 0 1,0-1-1,0 1 0,1-1 0,-1 1 1,0-1-1,1 0 0,-1 0 0,1 0 1,0 0-1,-1 0 0,1-1 0,0 1 1,0-1-1,-1 0 0,1 0 0,0 0 1,0 0-1,-1 0 0,1-1 0,0 1 1,0-1-1,-1 0 0,1 1 0,-1-1 0,1 0 1,-1-1-1,1 1 0,-1 0 0,1-1 1,-1 1-1,0-1 0,0 0 0,0 0 1,0 0-1,0 0 0,0 0 0,-1 0 1,1-1-1,-1 1 0,1 0 0,-1-1 1,0 1-1,0-1 0,0 1 0,0-1 1,-1 0-1,2-2-20,3-9 82,-1 1 1,0-1 0,-1 0-1,0 0 1,-1 0 0,-1-1 0,0 1-1,-1 0 1,-1-1 0,0 1-1,-1 0 1,-2-8-83,4 19 4,0 0 0,-1 1-1,0-1 1,0 0 0,1 1 0,-1-1-1,-1 1 1,1-1 0,0 1 0,-1 0 0,1 0-1,-1-1 1,0 1 0,1 0 0,-1 0 0,0 1-1,0-1 1,0 0 0,-1 1 0,1-1-1,0 1 1,-1 0 0,1-1 0,-1 1 0,0 0-4,2 4-2,0-1-1,0 1 1,0-1 0,0 1 0,1 0 0,-1-1 0,1 1 0,0 0 0,0-1 0,0 1 0,0 0-1,0 0 1,1-1 0,-1 1 0,1 0 0,-1-1 0,1 1 0,0-1 0,0 1 0,1-1 0,-1 1 2,2 6-1,0 0 1,0 0 0,1-1 0,0 1 0,0-1-1,1 0 1,0-1 0,1 1 0,0-1 0,0 0-1,0 0 1,1-1 0,0 1 0,-2-7-3,-1 0 0,1-1 1,-1 0-1,1 0 0,-1 0 0,1 0 1,-1 0-1,0-1 0,0 0 0,0 0 1,0 0-1,0-1 0,0 1 0,0-1 1,-1 0-1,1 0 0,-1 0 0,0 0 1,0-1-1,0 1 0,0-1 0,-1 0 0,1 0 1,-1 0-1,0 0 0,0 0 0,-1 0 1,1 0-1,0-4 3,3-6-142,1 0 1,-2 0-1,0-1 0,-1 0 0,0 0 1,-1 1-1,-1-1 0,-1 0 1,0 0-1,0 0 0,-2 0 1,0-3 141,1 15-811,1 3 31,9 17-518,8 12-676,-8-22-569</inkml:trace>
  <inkml:trace contextRef="#ctx0" brushRef="#br0" timeOffset="89300.927">1255 10697 13427,'0'0'3929,"0"0"-15,-10-2 252,9 2-4152,-2-1 33,1 0 0,-1 1 0,0-1 0,1 1 0,-1-1 0,0 1 0,1 0 0,-1 0 0,0 0 1,1 0-1,-1 1 0,0-1 0,1 1 0,-1 0 0,0-1 0,1 1 0,-1 0 0,1 1 0,-1-1 0,1 0 0,0 1 1,0-1-1,0 1 0,-1 0 0,1 0 0,1-1 0,-1 1 0,0 1 0,0-1 0,1 0 0,-1 0 0,0 2-47,-1 14 25,1 0-1,0 0 1,1-1-1,1 1 0,1 0 1,1 0-1,0 0 1,1 0-1,1-1 0,6 15-24,-9-25 19,-1-3-8,1 1 1,-1-1 0,1 0-1,0 0 1,0 0 0,1 0-1,-1 0 1,1 0 0,0 0 0,0-1-1,0 1 1,0-1 0,1 1-1,-1-1 1,1 0 0,0 0-1,0 0 1,0 0 0,1 0 0,2 1-12,-3-5 2,0 0 0,-1 0 0,1 0 1,0 0-1,0 0 0,0-1 1,-1 1-1,1-1 0,0 0 1,-1 1-1,0-1 0,1-1 1,-1 1-1,0 0 0,0 0 0,0-1 1,0 1-1,-1-1 0,1 0 1,-1 1-1,0-1 0,1 0 1,-1 0-1,0 0 0,-1 0 1,1-2-3,7-17 21,-2 0 1,-1 0-1,0-1 1,-2 0 0,-1 0-1,0 1 1,-2-1-1,-1 0 1,0 0 0,-2 0-1,-1 0 1,0 1 0,-2 0-1,0 0 1,-2 0-1,0 1 1,-2 0 0,0 0-1,-12-17-21,-2 8 13,24 30-13,0 0-1,0-1 1,0 1-1,-1-1 0,1 1 1,0 0-1,0-1 1,-1 1-1,1 0 0,0-1 1,0 1-1,-1 0 0,1 0 1,0-1-1,-1 1 1,1 0-1,0 0 0,-1 0 1,1-1-1,-1 1 1,1 0-1,0 0 0,-1 0 1,1 0-1,-1 0 0,1 0 1,-1 0-1,1 0 1,0 0-1,-1 0 0,1 0 1,-1 0-1,1 0 1,0 0-1,-1 0 0,1 0 1,-1 0-1,1 0 0,0 1 1,-1-1-1,1 0 1,0 0-1,-1 1 0,1-1 1,0 0-1,-1 0 1,1 1-1,0-1 0,-1 0 1,1 1-1,0-1 0,0 0 1,-1 1-1,1-1 1,0 1-1,0-1 0,0 0 1,0 1-1,0-1 1,0 1-1,-1-1 0,1 0 1,0 1-1,0-1 0,0 1 1,0-1-1,0 0 1,0 1-1,1-1 1,16 188 2,-13-166 20,-1-7-8,-3-1 13,2-1 0,-1 1 0,2-1 0,0 1 1,0-1-1,1 0 0,1 0 0,0 0 0,1 0 0,0-1 0,1 0 0,1-1 0,-1 1 0,2-1 0,0-1 0,0 0 0,1 0 0,3 2-27,-10-10 2,-1-1 0,1 0-1,0 1 1,0-1-1,0 0 1,0-1-1,-1 1 1,1 0 0,0-1-1,0 0 1,0 0-1,0 0 1,0 0-1,0 0 1,0 0 0,0-1-1,0 0 1,0 1-1,0-1 1,0 0-1,0-1 1,0 1 0,-1 0-1,1-1 1,-1 1-1,1-1 1,-1 0-1,1 0 1,-1 0 0,0 0-1,0 0 1,0 0-1,0-1 1,-1 1-1,1-1 1,0 1 0,-1-1-1,0 0 1,0 0-1,1-1-1,3-7 14,0-1 0,-1 0 0,0-1 0,-1 1 0,0-1 0,-1 1 0,-1-1 0,1-12-14,-5-15 32,3 37-39,1 6-14,55 155-24,-56-157 47,0 1 1,0 0-1,0-1 0,1 1 1,-1 0-1,1-1 1,-1 1-1,1 0 0,0-1 1,0 1-1,-1-1 0,1 1 1,0-1-1,0 0 1,1 1-1,-1-1 0,0 0 1,0 0-1,1 0 1,-1 0-1,0 0 0,1 0 1,-1 0-1,1 0 1,-1-1-1,1 1 0,-1 0 1,1-1-1,0 1 0,-1-1 1,1 0-1,0 0 1,0 0-1,-1 1 0,1-2 1,0 1-1,-1 0 1,1 0-1,0 0 0,-1-1 1,1 1-1,0-1 1,-1 1-1,1-1 0,-1 0 1,1 0-1,-1 1 1,1-1-1,-1 0 0,0 0 1,1 0-1,-1-1 0,1 0-2,5-9 30,-1-1-1,-1 0 1,1 0-1,-2-1 1,0 1-1,0-1 1,-2 0-1,1 0 0,-1 0 1,-1-1-1,-1 1 1,0 0-1,0-1 1,-1 0-30,1 14 0,0-4-22,0 6-39,16 70-330,32 33-2192,-26-85 745</inkml:trace>
  <inkml:trace contextRef="#ctx0" brushRef="#br0" timeOffset="89481.007">1798 10686 18828,'-4'19'1216,"-1"5"129,-1 0-625,5 12-144,-1 6-8,5 7 120,5 3-24,3-14-176,3-12-120,0-16-264,1-9-48,-1-8-32,1-7 0,-2-11 8,0-7-48,-1-11-632,0-3-440,-2-10-888</inkml:trace>
  <inkml:trace contextRef="#ctx0" brushRef="#br0" timeOffset="90004.112">1954 10383 19932,'-5'65'3877,"10"-13"-3225,1-1 1,4 1-1,1-1 1,2-1-1,3 0 0,18 37-652,46 59 432,-80-145-430,0-1-1,1 1 1,-1 0 0,0-1-1,0 1 1,0-1-1,1 1 1,-1-1-1,0 1 1,0-1-1,1 1 1,-1-1 0,0 1-1,1-1 1,-1 0-1,1 1 1,-1-1-1,1 1 1,-1-1 0,1 0-1,-1 0 1,1 1-1,-1-1 1,1 0-1,-1 0 1,1 1-1,-1-1 1,1 0 0,-1 0-1,1 0 1,0 0-1,-1 0 1,1 0-1,-1 0 1,1 0-1,-1 0 1,1 0 0,0 0-1,-1 0 1,1-1-1,-1 1 1,1 0-1,-1 0 1,1-1-1,-1 1 1,1 0 0,-1 0-1,1-1 1,-1 1-1,1-1 1,-1 1-1,0 0 1,1-1 0,-1 1-1,0-1 1,1 1-1,-1-1 1,0 0-2,6-36 52,-7 16-55,-1-1 1,-1 1-1,0 0 0,-2 0 0,-1 0 0,0 1 1,-1 0-1,-2 0 0,0 1 0,-1 0 1,0 0-1,-2 1 0,0 0 3,10 16-123,3 6-10,4 13 121,1 0 0,1 0 0,1 0 0,0-1 0,1 0 0,1-1 0,0 0 0,9 10 12,-17-22 5,0 0 0,-1-1 0,1 1 0,0 0 0,1-1 0,-1 1 0,0-1 0,1 1 0,-1-1-1,1 0 1,0 0 0,0 0 0,0-1 0,0 1 0,0-1 0,0 1 0,0-1 0,0 0 0,1 0 0,-1-1 0,0 1 0,1-1 0,-1 1 0,1-1 0,-1 0 0,0 0 0,1-1 0,-1 1 0,0-1 0,1 1 0,-1-1-1,0 0 1,0 0 0,1-1 0,-1 1 0,0-1 0,0 0 0,-1 1 0,1-1 0,0 0 0,0-1 0,0 1-5,5-10 13,0 0 0,0 0-1,-1-1 1,-1 0 0,0 0 0,-1 0-1,0-1 1,-1 0 0,0 0 0,-1 0 0,-1 0-1,0-4-12,2 10 22,4 23-29,7 32-19,-13-41 29,72 177 53,-47-146 1,-27-36-58,0 0 0,0-1 1,1 1-1,-1 0 0,0-1 0,1 1 1,-1-1-1,1 1 0,-1-1 1,1 1-1,-1-1 0,1 1 0,-1-1 1,1 1-1,-1-1 0,1 0 0,0 1 1,-1-1-1,1 0 0,-1 0 1,1 1-1,0-1 0,-1 0 0,1 0 1,0 0-1,-1 0 0,1 0 1,0 0-1,0 0 0,-1 0 0,1 0 1,0 0-1,-1 0 0,1 0 1,0-1-1,-1 1 0,1 0 0,0 0 1,-1-1-1,1 1 0,-1 0 1,1-1-1,-1 1 0,1-1 0,0 1 1,-1-1-1,0 1 0,1-1 0,-1 1 1,1-1-1,-1 1 0,0-1 1,1 0-1,-1 1 0,0-1 0,1 1 1,-1-1-1,0 0 1,3-26-763,-3-10-690</inkml:trace>
  <inkml:trace contextRef="#ctx0" brushRef="#br0" timeOffset="90440.259">2234 10511 20748,'1'6'118,"0"-1"0,1 1 0,-1-1 0,1 0 0,0 0 0,0 0 0,1 0 0,0 0 0,-1 0 0,2 0 0,-1-1 0,0 0 0,1 1 0,0-1 0,0-1 0,0 1 0,0 0 0,1-1 0,0 0 0,-1 0 0,1 0 0,0-1 0,0 0 0,0 0 0,1 0 0,4 1-118,154 12-2838,-112-15 623,-47 2 2450,-1 0 0,0 0 0,0 0 1,0 1-1,0-1 0,0 1 0,-1 0 1,1 0-1,-1 0 0,0 1 0,0-1 1,0 1-1,0 0 0,-1 0 0,1 0 1,-1 0-1,0 0 0,-1 0 0,1 1 0,0-1 1,-1 1-1,0-1 0,0 1 0,-1-1 1,1 1-1,-1 0 0,0 1-235,6 20 587,-5-25-544,19 49 1174,-20-49-1200,0-1 0,1 1 0,-1 0 0,1 0 0,-1 0 0,1 0 0,-1 0 0,1 0 0,-1-1 0,1 1 0,0 0 0,0 0 0,-1-1 0,1 1 1,0-1-1,0 1 0,0 0 0,-1-1 0,1 1 0,0-1 0,0 0 0,0 1 0,0-1 0,0 0 0,0 0 0,0 0 0,0 1 0,0-1 0,0 0 0,0 0 0,0 0 0,0 0 0,0-1 0,0 1 0,0 0 0,0 0 1,0-1-1,0 1 0,0 0 0,0-1 0,0 1 0,0-1 0,-1 1 0,1-1 0,0 0 0,0 1 0,0-1-17,45-108 200,-46 107-199,0-1 0,0 1 0,1 0 0,-1-1 0,1 1 0,0 0 0,-1 0 0,1 0 0,0 0 0,0 0 0,1 0-1,-1 0 1,0 0 0,1 0 0,-1 0 0,1 1 0,-1-1 0,1 0 0,0 1 0,0 0 0,-1-1 0,1 1 0,0 0 0,0 0 0,1 0 0,-1 0 0,0 0 0,0 1 0,0-1 0,1 1 0,-1-1 0,0 1 0,0 0 0,1 0-1,-1 0 1,0 0 0,1 0 0,-1 0 0,0 1 0,0-1 0,1 1 0,-1 0 0,0 0 0,0-1 0,0 1 0,0 1-1,65 85 9,-65-86-11,1-1 0,-1 0 0,1 0 0,0 0 0,-1 0 1,1-1-1,-1 1 0,1-1 0,-1 1 0,1-1 0,-1 0 0,1 0 0,-1 0 0,0 0 0,0-1 0,1 1 0,-1-1 0,0 1 0,0-1 0,0 0 0,0 1 0,-1-1 0,1 0 0,0 0 0,-1-1 0,0 1 0,1 0 0,-1 0 0,0-1 0,0 1 0,0 0 0,0-1 0,-1 1 1,1-3 0,11-14-955,-2 9-2423</inkml:trace>
  <inkml:trace contextRef="#ctx0" brushRef="#br0" timeOffset="91081.935">972 11308 23829,'0'0'847,"1"4"-30,152 426 1313,-142-396-2028,1-1-1,1 0 1,2 0-1,1-2 1,2 0-1,1-1 1,1-1-1,2 0 1,0-2-1,14 12-101,-36-40 2,0 1-1,0 0 1,0-1-1,0 1 1,1 0 0,-1-1-1,0 1 1,0 0-1,0-1 1,0 1-1,1 0 1,-1-1-1,0 1 1,0 0 0,0 0-1,1-1 1,-1 1-1,0 0 1,0 0-1,1 0 1,-1-1 0,0 1-1,1 0 1,-1 0-1,0 0 1,1 0-1,-1 0 1,0-1 0,1 1-1,-1 0 1,0 0-1,1 0 1,-1 0-1,0 0 1,1 0 0,-1 0-1,0 0 1,1 0-1,-1 1 1,1-1-1,-1 0 1,0 0-1,1 0 1,-1 0 0,0 0-1,0 0 1,1 1-1,-1-1 1,0 0-1,1 0 1,-1 1 0,0-1-1,0 0 1,0 0-1,1 1 1,-1-1-1,0 0 1,0 1 0,0-1-1,1 0 1,-1 1-1,0-1 1,0 0-2,-9-29 80,-20-27-18,-2 1-1,-3 2 1,-2 1 0,-2 2 0,-18-16-62,48 56 6,6 7-32,4 3-16,93 50-153,-19-59-3425,-46-5 1400</inkml:trace>
  <inkml:trace contextRef="#ctx0" brushRef="#br0" timeOffset="91387.896">1464 11568 19100,'-27'-5'5479,"-12"41"-3941,35-30-1233,-2 1-264,1 0 1,0 0-1,0 1 1,1 0-1,0 0 0,1 0 1,0 0-1,0 0 1,0 1-1,1 0 1,1-1-1,-1 1 1,1 0-1,1 0 1,0 0-1,0 0 1,1-1-1,0 1 0,0 0 1,1 0-1,0-1 1,3 7-42,-5-14 6,0 0 0,0 0-1,0 0 1,1 0 0,-1 0 0,0 0 0,1 0 0,-1 0 0,0 0-1,1 0 1,-1-1 0,1 1 0,0 0 0,-1 0 0,1 0 0,0-1-1,-1 1 1,1 0 0,0-1 0,0 1 0,0-1 0,-1 1 0,1-1-1,0 1 1,0-1 0,0 0 0,0 1 0,0-1 0,0 0 0,0 0-1,0 1 1,0-1 0,0 0 0,0 0 0,0 0 0,0 0 0,0-1-1,0 1 1,0 0 0,0 0 0,0 0 0,-1-1 0,1 1 0,0-1-1,0 1 1,0-1 0,0 1 0,0-1 0,-1 1 0,1-1 0,0 1-1,0-1 1,-1 0 0,1 0 0,0 1 0,-1-1 0,1 0 0,-1 0-1,1 0 1,-1 0 0,0 0 0,1 1 0,-1-1 0,0 0 0,1 0-1,-1 0 1,0 0 0,0 0 0,0-1-6,7-18 66,-1-1 0,-1 0 1,-1 0-1,-1 0 0,0 0 0,-2-1 0,0 1 1,-2-1-1,0 1 0,-2 0 0,0-2-66,3 23-1,0 1-1,1-1 1,-1 0 0,0 0-1,1 0 1,-1 0 0,0 0-1,0 0 1,1 0 0,-1 0 0,0 0-1,0 0 1,1 0 0,-1 0-1,0 0 1,0 0 0,1 0-1,-1-1 1,0 1 0,0 0-1,1 0 1,-1 0 0,0 0-1,0 0 1,0-1 0,1 1-1,-1 0 1,0 0 0,0 0-1,0-1 1,1 1 0,-1 0-1,0 0 1,0 0 0,0-1-1,0 1 1,0 0 0,0 0-1,0-1 2,18 34-49,-16-30 43,19 43-72,75 123-932,-76-149-319,0-15-464</inkml:trace>
  <inkml:trace contextRef="#ctx0" brushRef="#br0" timeOffset="91651.943">1740 11416 20004,'-5'3'3362,"-37"104"-438,33-82-2770,2-11-49,1 0 0,1 1 0,0 0 0,1 0 0,0 0 0,1 0 0,1 0 0,0 1 0,2-1 0,-1 1 1,2-1-1,1 8-105,-2-22 1,0 1 1,1-1-1,-1 0 0,1 1 1,-1-1-1,1 0 1,-1 1-1,1-1 1,0 0-1,0 0 1,0 0-1,0 0 0,-1 0 1,1 1-1,1-2 1,-1 1-1,0 0 1,0 0-1,0 0 1,0 0-1,1-1 1,-1 1-1,0-1 0,1 1 1,-1-1-1,0 1 1,1-1-1,-1 0 1,0 0-1,1 1 1,-1-1-1,1 0 0,-1 0 1,1-1-1,-1 1 1,0 0-1,1 0 1,-1-1-1,0 1 1,1-1-1,-1 1-1,52-30-1325,-32 10-37</inkml:trace>
  <inkml:trace contextRef="#ctx0" brushRef="#br0" timeOffset="92033.415">1772 11114 19548,'5'39'955,"2"0"0,2 0 0,1-1 0,2 0 0,2-1 0,8 14-955,-8-14 697,103 198 1526,-116-233-2188,-1-2 13,-2-3 14,-149-215 200,145 200-249,14 17-25,26 25-22,-23-16 45,-8-4-65,1-2-1,0 1 0,0 0 0,0-1 0,0 0 0,0 0 0,1 0 0,-1 0 0,1-1 1,-1 0-1,1 0 0,-1 0 0,1 0 0,0-1 0,-1 1 0,1-1 0,0-1 0,-1 1 0,1-1 1,0 1-1,-1-1 0,1-1 0,-1 1 0,1-1 0,-1 1 0,0-1 0,0 0 0,0-1 1,0 1-1,0-1 0,2-1 55,16-16-1757</inkml:trace>
  <inkml:trace contextRef="#ctx0" brushRef="#br0" timeOffset="92417.284">2124 11314 18476,'4'15'537,"0"0"1,2-1-1,0 0 0,1 0 1,0 0-1,1-1 0,0 0 1,1 0-1,1-1 0,0-1 1,3 4-538,-11-14 18,-1 0 1,0-1 0,0 1 0,0 0 0,0-1 0,1 1 0,-1-1 0,0 1 0,0-1 0,1 0-1,-1 1 1,0-1 0,1 0 0,-1 0 0,0 0 0,1 0 0,-1 0 0,0 0 0,1-1 0,-1 1-1,0 0 1,1-1 0,-1 1 0,0-1 0,0 1 0,0-1 0,1 1 0,-1-1 0,0 0 0,0 0 0,0 0-1,0 1 1,0-1 0,0 0 0,0 0 0,-1 0 0,1 0 0,0-1 0,0 1 0,-1 0 0,1 0-1,-1 0 1,1-1 0,-1 1 0,1-1-19,9-10-13,-3 4 26,0 0 1,0 0-1,0 1 0,1 0 1,0 0-1,0 1 0,1 0 1,0 0-1,0 1 0,0 0 1,1 1-1,0 0 0,7-2-13,-17 6 34,1 1 0,-1-1 0,1 0 0,-1 0 1,1 1-1,-1-1 0,1 0 0,-1 1 0,1-1 0,-1 1 0,1-1 0,-1 0 0,1 1 0,-1-1 0,0 1 0,1-1 0,-1 1 0,0-1 0,0 1 0,1 0 0,-1-1 0,0 1 0,0-1 0,0 1 0,0 0 0,0-1 0,0 1 0,0-1 0,0 1 0,0 0 0,0-1 0,0 1 0,0-1 0,0 1 0,0-1 0,0 1 0,-1 0 0,1-1 0,0 1 0,0-1 0,-1 1 0,1-1 0,0 1 0,-1-1 0,1 1 0,0-1 0,-1 1 0,1-1 0,-1 0 0,1 1 0,-1-1 0,1 0 0,-1 1 0,1-1 0,-1 0 0,1 0 0,-1 1 0,0-1 1,1 0-1,-1 0 0,1 0 0,-1 0 0,0 0 0,1 0 0,-1 0-34,-3 1 65,-1-1 0,1 0 0,0 0 0,0-1 0,-1 1 0,1-1 0,0 0 0,0 0 0,0 0 0,0 0 0,0-1 0,0 0 1,0 0-1,0 0 0,1 0 0,-1 0 0,1-1 0,0 0 0,-1 0 0,1 0 0,0 0 0,1 0 0,-1 0 0,1-1 0,-1 1 0,1-1 1,0 0-1,0 0 0,0-1-65,2 2 1,0 1 1,1-1-1,-1 1 1,1 0 0,-1-1-1,1 1 1,0 0 0,0-1-1,0 1 1,0 0-1,0 0 1,1 0 0,-1 0-1,1 0 1,-1 0 0,1 0-1,0 1 1,0-1-1,0 0 1,0 1 0,0-1-1,0 1 1,0 0-1,0 0 1,0 0 0,1 0-1,-1 0 1,0 0 0,1 1-1,-1-1 1,0 1-1,1 0 1,-1 0 0,1-1-1,-1 1 1,1 1 0,-1-1-1,1 0 1,-1 1-1,0-1 1,3 2-2,17-6-90,40-15-1737,-34 8-397</inkml:trace>
  <inkml:trace contextRef="#ctx0" brushRef="#br0" timeOffset="92712.317">2871 11240 16588,'13'20'3816,"-1"6"729,1 12-3536,-1 6-185,2 3-384,2-2-192,0-10-192,0-7-32,-1-12-120,-2-9-328,-7-7-832,-3-4-401</inkml:trace>
  <inkml:trace contextRef="#ctx0" brushRef="#br0" timeOffset="92990.517">2832 11107 15275,'-5'-9'4641,"-4"2"224,8 1-3080,-3 6-713,4 0-496,0 0-360,0 0-72,0 0-120,0 1-8,0 1 16,0-1-72,0-1-664,0 0-832</inkml:trace>
  <inkml:trace contextRef="#ctx0" brushRef="#br0" timeOffset="93333.575">3113 11044 13147,'0'0'3586,"1"-1"2766,-3 14-3864,-5 16-1831,3-17-530,1 0 0,0 0 0,1 1 0,0-1 0,1 1 0,0-1 1,1 1-1,1-1 0,1 9-127,-1-19-1,0-1 1,0 1-1,0-1 0,1 0 0,-1 1 1,1-1-1,-1 0 0,1 0 1,-1 1-1,1-1 0,-1-1 1,1 1-1,0 0 0,0 0 1,0-1-1,-1 1 0,1 0 1,0-1-1,0 0 0,0 0 1,0 1-1,0-1 0,0 0 1,0 0-1,-1-1 0,1 1 1,0 0-1,0-1 0,0 1 1,0-1-1,0 0 0,-1 1 1,1-1-1,0 0 0,-1 0 1,1 0-1,0-1 1,21-3-55,102-1-579,-123 6 640,0 0 0,0 1 0,1-1 0,-1 0 0,0 1 0,0 0 0,0 0 0,0-1 0,0 1 0,0 0 0,-1 0 0,1 1 0,0-1 0,0 0 0,-1 1 0,1-1 0,-1 1 0,1-1 0,-1 1 0,0 0-1,1-1 1,-1 1 0,0 0 0,0 0 0,0 0 0,-1 0 0,1 0 0,0 0 0,-1 0 0,1 0 0,-1 0 0,0 0 0,1 1 0,-1-1 0,0 0 0,-1 0 0,1 0 0,0 0 0,-1 2-6,-30 80 1232,28-79-1215,0 0 0,0-1 1,0 1-1,-1-1 1,1 0-1,-1 0 1,0 0-1,0 0 0,-1-1 1,1 0-1,-1 0 1,0 0-1,0 0 0,0-1 1,0 0-1,0 0 1,0 0-1,-1 0-17,-11-3-528</inkml:trace>
  <inkml:trace contextRef="#ctx0" brushRef="#br0" timeOffset="93802.966">3452 10631 23917,'-3'-6'960,"5"6"129,3 12-337,4 15-368,4 8-144,2 11-40,-1 5-16,4 10 64,-1 2 8,-3 7-40,0-3-40,-4-6-88,1-7-48,2-16-8,0-8 0,2-19-424,-1-5-616,-7-15 2616</inkml:trace>
  <inkml:trace contextRef="#ctx0" brushRef="#br0" timeOffset="94188.425">3756 10911 21885,'-6'-1'3612,"-3"24"-3307,7-3-218,1 1 0,1-1 0,1 0 0,1 0 0,0 1 0,2-1 0,0-1 1,2 3-88,-4-11 43,1 0-1,-2 0 0,1 0 1,0 0-1,1 0 0,0-1 0,1 1 0,0 0 0,0-1 1,1 0-1,1 0 0,0-1 0,0 0 0,1 0 0,2 3-42,-8-11 9,0 0 0,0-1 0,1 1-1,-1 0 1,0-1 0,0 1 0,0-1-1,1 1 1,-1-1 0,0 0-1,0 0 1,1 1 0,-1-1 0,0 0-1,1 0 1,-1 0 0,0 0-1,1-1 1,-1 1 0,0 0 0,0 0-1,1-1 1,-1 1 0,0-1 0,0 1-1,0-1 1,1 0 0,-1 1-1,0-1 1,0 0 0,0 0 0,0 0-1,0 0 1,0 0 0,-1 0-1,1 0 1,0 0 0,0 0 0,-1 0-1,1 0 1,0 0 0,-1 0 0,0-1-1,1 1 1,-1 0 0,1-1-9,14-61 513,-14 49-457,0-1-1,-2 1 0,1-1 0,-2 1 1,0 0-1,0-1 0,-2 1 0,1 0 1,-2 1-1,0-1 0,-1 1 0,0 0 1,-1 0-1,0 0 0,-1 1 1,-1 0-56,9 11-1,0 0 1,0 1 0,0-1 0,-1 1 0,1-1 0,0 1 0,0-1 0,0 1 0,-1-1 0,1 1 0,0-1 0,-1 1-1,1-1 1,0 1 0,-1-1 0,1 1 0,-1 0 0,1-1 0,-1 1 0,1 0 0,-1-1 0,1 1 0,-1 0 0,1 0 0,-1-1-1,1 1 1,-1 0 0,1 0 0,-1 0 0,0 0 0,1 0 0,-1 0 0,1 0 0,-1 0 0,1 0 0,-1 0 0,0 0-1,1 0 1,-1 0 0,1 0 0,-1 1 0,1-1 0,-1 0 0,1 0 0,-1 1 0,1-1 0,-1 0 0,1 1 0,-1-1 0,1 0-1,0 1 1,-1-1 0,1 1 0,-1-1 0,1 0 0,0 1 0,-1-1 0,0 38-17,7-10 19,1-1 0,1 0 0,1 0-1,1 0 1,2-1 0,5 8-2,-17-33-21,0 0-1,0 1 1,1-1-1,-1 0 1,0 1 0,0-1-1,1 0 1,-1 1 0,1-1-1,-1 0 1,1 0 0,-1 1-1,1-1 1,0 0 0,0 0-1,-1 0 1,1 0 0,0 0-1,0 0 1,0 0 0,0 0-1,0 0 1,1-1 0,-1 1-1,0 0 1,0-1 0,0 1-1,1-1 1,-1 1 0,0-1-1,0 0 1,1 1 0,-1-1-1,0 0 1,1 0 0,-1 0-1,0 0 1,1 0 0,-1 0-1,1 0 1,-1 0 0,0-1-1,0 1 1,1-1 0,-1 1-1,0-1 1,0 1 0,1-1-1,-1 0 1,0 1 0,0-1-1,0 0 1,0 0 0,0 0-1,0 0 1,0 0 0,0 0-1,0-1 22,2-17-1781</inkml:trace>
  <inkml:trace contextRef="#ctx0" brushRef="#br0" timeOffset="94595.377">3891 10621 24245,'9'53'1170,"3"-1"0,1 0 0,20 47-1170,-19-58 354,50 102 461,-64-142-813,0 0 0,1 0 0,-1 0 0,1 0 1,-1 0-1,1-1 0,-1 1 0,1 0 0,-1 0 1,1 0-1,0 0 0,0 0 0,-1-1 1,1 1-1,0 0 0,0-1 0,0 1 0,0-1 1,0 1-1,0-1 0,0 1 0,0-1 1,0 0-1,0 1 0,0-1 0,0 0 0,0 0 1,0 0-1,0 0 0,0 0 0,0 0 1,0 0-1,0 0 0,0 0 0,1 0 0,-1-1 1,0 1-1,0 0 0,0-1 0,0 1 1,0-1-1,-1 1 0,1-1 0,0 1 0,0-1 1,0 0-1,0 1 0,0-1 0,-1 0 1,1 0-1,0 0 0,-1 0 0,1 1 0,-1-1 1,1-1-3,19-59 89,-18 55-75,23-47-37,-24 52 11,-1 0-1,1 0 0,0 0 1,0 0-1,-1 0 1,1 1-1,0-1 0,0 0 1,0 1-1,0-1 1,0 0-1,0 1 0,0-1 1,0 1-1,0 0 1,0-1-1,0 1 0,0 0 1,0-1-1,1 1 1,-1 0-1,0 0 0,0 0 1,0 0-1,0 0 1,0 0-1,0 1 0,1-1 1,-1 0-1,0 0 1,0 1-1,0-1 0,0 1 1,0-1-1,0 1 1,0-1-1,0 1 0,0 0 1,0-1-1,-1 1 1,1 0-1,0 0 0,0 0 1,-1 0-1,1 0 1,0-1-1,-1 1 0,1 0 1,0 1 12,4 8 29,-1 0 0,1 0 1,-1 0-1,-1 0 0,0 1 0,-1-1 1,0 1-1,0 0 0,-1 0 0,0 0 1,-1-1-1,0 1 0,-1 0 0,-1 0 1,1 0-1,-2-1 0,1 1 1,-4 8-30,5-16 7,0 1 1,-1-1 0,1 0 0,0 0-1,-1 0 1,0 0 0,1 0 0,-1 0 0,-1-1-1,1 1 1,0-1 0,-1 1 0,1-1-1,-1 0 1,1 0 0,-1 0 0,0 0 0,0 0-1,0-1 1,0 1 0,0-1 0,-1 0-1,1 0 1,0 0 0,0 0 0,-1-1 0,1 1-1,-1-1 1,1 0 0,0 0 0,-1 0-1,1 0 1,-1-1 0,1 1 0,0-1 0,-1 0-1,1 0 1,0 0 0,0-1 0,0 1-1,0-1 1,0 1 0,0-1 0,0 0 0,1 0-1,-1-1 1,0 1 0,1 0-8,-7-29-4025,17 21 1806</inkml:trace>
  <inkml:trace contextRef="#ctx0" brushRef="#br0" timeOffset="95271.068">4453 10845 19940,'-52'-14'5290,"50"14"-5219,0 1 1,0 0 0,0 0 0,0-1 0,0 1-1,0 0 1,1 0 0,-1 1 0,0-1 0,1 0-1,-1 1 1,0-1 0,1 1 0,0-1-1,-1 1 1,1-1 0,0 1 0,0 0 0,0 0-1,0 0 1,0 0 0,1 0 0,-1 0 0,0 0-1,1 1-71,-3 7 34,0 1 0,1 0-1,1-1 1,-1 1 0,2 0-1,0 0 1,0 0 0,1 0-1,0 0 1,1 0 0,0 0-1,1-1 1,0 1 0,1-1-1,0 0 1,0 0 0,1 0-34,-4-9 9,-1 0 0,1-1 0,0 1 0,-1-1 1,1 1-1,0 0 0,0-1 0,0 0 0,-1 1 1,1-1-1,0 1 0,0-1 0,0 0 0,0 0 1,0 1-1,0-1 0,0 0 0,0 0 0,-1 0 1,1 0-1,0 0 0,0 0 0,0 0 1,0-1-1,0 1 0,0 0 0,0 0 0,0-1 1,-1 1-1,1-1 0,0 1 0,0-1 0,0 1 1,-1-1-1,1 1 0,0-1 0,-1 1 0,1-1 1,0 0-1,-1 0 0,1 1 0,-1-1 0,1 0 1,-1 0-1,1 0-9,29-45 172,-23 35-125,-6 7-43,1-1 0,0 0 1,0 1-1,0-1 0,1 1 0,-1 0 1,1 0-1,0 0 0,0 0 0,1 0 0,-1 0 1,1 1-1,0 0 0,0 0 0,0 0 0,0 0 1,0 1-1,1-1 0,-1 1 0,1 0 0,0 0 1,-1 1-1,1 0 0,0-1 0,0 2 1,0-1-1,0 0 0,0 1 0,0 0 0,0 0 1,0 1-1,0-1 0,0 1 0,0 0 0,0 1 1,-1-1-1,1 1 0,3 1-4,0 4 47,0 1-1,-1-1 0,0 1 1,0 0-1,-1 1 1,0 0-1,0 0 1,-1 0-1,0 1 1,-1 0-1,0-1 1,0 2-1,1 7-46,-5-16 398,-5-24 266,-1 4-594,-1 1 1,-1 0-1,0 0 1,-2 1 0,0 0-1,0 1 1,-1 0-1,-1 1 1,-8-8-71,-27-34 12,47 55-16,-1 0 0,0 0 1,0 0-1,1 0 1,-1 0-1,1 0 0,-1 0 1,1 0-1,-1 0 1,1 0-1,-1 0 0,1 0 1,0 0-1,0 0 0,0-1 1,-1 1-1,1 0 1,0 0-1,0 0 0,1-1 1,-1 1-1,0 0 1,0 0-1,1 0 0,-1 0 1,0 0-1,1 0 1,-1-1-1,1 1 0,0 0 1,-1 0-1,1 1 1,0-1-1,-1 0 0,1 0 1,0 0-1,0 0 1,0 0-1,0 1 0,0-1 1,0 0-1,0 1 1,0-1-1,0 1 0,0-1 1,0 1-1,0 0 1,0-1-1,1 1 0,-1 0 1,0 0-1,0 0 0,0 0 1,0 0-1,1 0 4,17-9-103,59-48-1633,-50 34 109</inkml:trace>
  <inkml:trace contextRef="#ctx0" brushRef="#br0" timeOffset="96604.851">3344 11777 7666,'9'0'6870,"154"-7"321,-87-16-6620,-2-2 0,-1-4 0,-1-4-1,-2-2 1,31-23-571,18-6 100,358-206 24,-371 199-68,-4-4 0,54-54-56,-42 40-65,-90 76-678</inkml:trace>
  <inkml:trace contextRef="#ctx0" brushRef="#br0" timeOffset="97867.012">3545 11932 12363,'117'-170'9103,"-123"195"-6857,-92 173 184,-96 141-2430,91-164 404,-60 114-115,-26 88-289,167-326-353,3 1 1,2 1-1,2 0 0,-1 18 353,9-43-2143,-2-9-2806</inkml:trace>
  <inkml:trace contextRef="#ctx0" brushRef="#br0" timeOffset="98178.235">2875 12845 17828,'-67'278'4030,"-118"388"-757,163-507-3099,22-158-174,0 0 0,0 0 0,-1 0-1,1-1 1,0 1 0,0 0 0,0 0-1,0 0 1,0 0 0,1 0-1,-1 0 1,0 0 0,0 0 0,1-1-1,-1 1 1,0 0 0,1 0 0,-1 0-1,1 0 1,-1-1 0,1 1 0,-1 0-1,1-1 1,0 1 0,-1 0-1,1-1 1,0 1 0,-1-1 0,1 1-1,0-1 1,0 1 0,0-1 0,0 1-1,-1-1 1,1 0 0,0 0 0,0 1-1,0-1 1,0 0 0,0 0-1,0 0 1,0 0 0,0 0 0,-1 0-1,1 0 1,0 0 0,44-23-94,12-23 170,-2-3 0,-2-1 0,6-12-76,10-13 1843</inkml:trace>
  <inkml:trace contextRef="#ctx0" brushRef="#br0" timeOffset="242680.987">11442 6459 16203,'57'38'601,"1"-2"-1,3-2 0,0-4 0,31 10-600,28 6 16,-3 4 0,7 11-16,-71-34 250,-1 2-1,-1 2 1,-2 2-1,-2 3 1,-1 1-1,-1 3 1,-3 1-1,34 43-249,-41-33 303,-2 1 0,-2 1 0,-3 2 0,-3 1 0,-1 0 0,-4 2-1,6 28-302,7 50 320,-5 1 0,5 103-320,-11 28 51,-12 1 0,-11-1-1,-12 1 1,-11-1 0,-38 146-51,26-241 43,-7-2 0,-8-2 0,-7-3 0,-7-2 0,-7-3 0,-27 34-43,-26 54 118,-13 65-118,108-240 16,15-30 14,-2-2 0,-2 0 1,-2-1-1,-2-1 0,-19 25-30,2-29-111,27-33-354</inkml:trace>
  <inkml:trace contextRef="#ctx0" brushRef="#br0" timeOffset="243091.224">13764 8373 24109,'-17'19'560,"7"-2"-168,8-4-144,17-10-56,7-6-40,21-20-15,10-9-9,13-11 0,5-2-24,1 4-64,1 8-8,3 8-8,2 3 8,-2 9-24,-4 0-184,-11 4-777,-10 0-455,-16 3-4441</inkml:trace>
  <inkml:trace contextRef="#ctx0" brushRef="#br0" timeOffset="243369.437">14563 7919 20068,'8'-13'450,"0"1"0,2 0 0,-1 1-1,1 0 1,1 1 0,0 0 0,0 1 0,1 0-1,0 0 1,1 1 0,0 1 0,8-4-450,-13 8 17,-1 0 0,1 0 0,0 1 1,-1 0-1,1 0 0,0 1 0,0 0 0,0 0 1,1 1-1,-1 0 0,0 0 0,0 1 0,0 0 1,0 1-1,0-1 0,0 2 0,-1-1 0,1 1 1,-1 0-1,1 0 0,-1 1 0,0 0 1,3 3-18,-1 2 25,-1 0 0,0 1 0,-1 0 1,0 0-1,-1 1 0,1 0 0,-2 0 1,0 0-1,0 1 0,-1 0 1,-1-1-1,0 2 0,0-1 0,-1 0 1,-1 0-1,0 1 0,-1-1 0,0 1 1,-1-1-1,-1 9-25,-6 56 120,-3 0-1,-4 0 1,-2-2-1,-18 44-119,17-58-102,2-5 181</inkml:trace>
  <inkml:trace contextRef="#ctx0" brushRef="#br0" timeOffset="-96927.631">26520 4347 11763,'4'-3'418,"0"1"1,0-1-1,-1 1 1,1-1-1,-1 0 1,1-1 0,-1 1-1,0 0 1,-1-1-1,1 0 1,-1 1 0,1-1-1,-1 0 1,0 0-1,0-1 1,-1 1 0,1 0-1,-1-1 1,0 1-1,0-1 1,-1 1 0,1-1-1,-1 1 1,0-1-1,0-3-418,-2 6 93,-1 0 0,1 0 0,0 0-1,0 0 1,-1 0 0,1 1 0,-1-1-1,1 1 1,-1 0 0,0 0-1,1 0 1,-1 0 0,0 0 0,0 0-1,0 1 1,0-1 0,0 1 0,0 0-1,0 0 1,0 0 0,1 0 0,-1 1-1,0-1 1,0 1 0,0-1-1,0 1 1,0 0 0,1 0 0,-1 1-1,-1 0-92,-4 5 46,0 1-1,0 0 1,0 0-1,1 1 0,1 0 1,-1 0-1,1 1 1,1-1-1,-5 12-45,5-12 21,-20 48-266,1 1 0,4 1 0,2 1 0,2 1 245,15-57-82,-7 28-1266</inkml:trace>
  <inkml:trace contextRef="#ctx0" brushRef="#br0" timeOffset="-96676.088">26247 4310 16347,'8'12'1769,"-1"1"55,2 3-375,4 4-545,4 2-32,11-1-296,4-1-96,9-2-200,4-5-112,2-3-120,-6 0 0,-6 2-56,-9 0-296,-7 5-720,0 4 2328</inkml:trace>
  <inkml:trace contextRef="#ctx0" brushRef="#br0" timeOffset="-100548.649">21402 1047 24933,'-36'401'707,"-74"1083"829,108-1454-1478,-20 215 1383,10 223-1441,13-443 191,-1-24-125,0-1-21,0 0-22,0 0-17,0 2-2744,0-2 3204</inkml:trace>
  <inkml:trace contextRef="#ctx0" brushRef="#br0" timeOffset="-99595.568">20523 3731 19956,'-14'4'2508,"21"-4"-640,27-8-1008,8-1-796,0 1 1,0 2-1,0 2 1,1 1-1,-1 3 1,1 1-1,35 7-64,77-1 17,134-18-9,93-23-8,-152 11 17,-5 12-26,113 13 9,103-4-7,915-106 7,-1114 88 12,-1 11-1,128 15-11,363 26 51,-701-32-929,-31-2-1346,0 1 780</inkml:trace>
  <inkml:trace contextRef="#ctx0" brushRef="#br0" timeOffset="-99252.955">25876 3262 21501,'0'0'737,"11"2"1686,105 17-1134,-111-19-1286,99 11 43,-100-11-47,0 1 0,-1 0 1,1 0-1,0 1 0,-1-1 1,1 1-1,-1 0 0,1 0 1,-1 0-1,0 0 0,0 1 1,0-1-1,0 1 0,0 0 1,0 0-1,-1 0 0,1 0 1,-1 0-1,0 0 1,0 1-1,0-1 0,-1 1 1,1 0-1,0 1 1,-2 13 31,0 0 1,-1 0-1,-1-1 1,0 1-1,-1 0 1,-2-1-1,1 0 1,-2 0-1,0 0 1,-1-1-1,-1 0 1,0 0-1,-2 0 1,1-1-1,-2-1 1,-3 3-32,-18 31-142,-2-2 1,-2-2-1,-2-2 0,-2-1 1,-7 3 141,27-27-1406</inkml:trace>
  <inkml:trace contextRef="#ctx0" brushRef="#br0" timeOffset="-98382.808">21036 1050 22981,'5'1'2955,"0"-2"-2897,1-2 0,-1 1 0,0 0 0,-1-1-1,1 0 1,0 0 0,-1 0 0,1-1 0,-1 0 0,0 0-1,0 0 1,-1 0 0,1 0 0,-1-1 0,2-2-58,4-4 56,363-487 372,-351 471-393,-20 26-33,-1 1-1,1 0 1,-1-1-1,1 1 1,-1 0-1,1-1 1,0 1-1,-1 0 1,1 0-1,0 0 1,-1-1-1,1 1 1,0 0 0,-1 0-1,1 0 1,0 0-1,-1 0 1,1 0-1,0 1 1,-1-1-1,1 0 1,0 0-1,-1 0 1,1 1-1,0-1 1,-1 0-1,1 0 1,-1 1-1,1-1 1,0 1-1,-1-1 1,1 1-1,-1-1 1,0 1-1,1-1 1,-1 1 0,1-1-1,-1 1 1,0-1-1,1 1 1,-1-1-1,0 1 1,1 0-1,-1-1 1,0 1-1,0 0 1,0-1-1,0 1 1,0 0-1,0-1 1,0 1-1,0 0 1,0-1-1,0 1 1,0 0-1,0-1 1,0 1 0,0 0-1,-1-1 1,1 1-1,0 0 1,-1-1-1,1 1 1,0 0-2,0 2 6,10 65 74,-7-31-63,2-1 0,1 1 0,2-1 1,1 0-1,2-1 0,2 0 0,1-1 1,8 12-18,-18-38-39,1 0 1,0-1 0,0 0-1,1 0 1,0 0 0,0-1 0,1 0-1,0 0 1,0-1 0,0 0-1,0 0 1,1 0 0,0-1-1,0 0 39,22 5-950</inkml:trace>
  <inkml:trace contextRef="#ctx0" brushRef="#br0" timeOffset="-97698.502">20268 570 24101,'56'122'1157,"-53"-118"-1156,-1 0 0,1-1 1,0 1-1,0 0 0,0-1 0,0 0 0,1 1 0,-1-1 1,1-1-1,0 1 0,0 0 0,0-1 0,0 0 0,0 0 0,1 0 1,-1-1-1,1 1 0,-1-1 0,1 0 0,-1 0 0,1-1 0,0 1 1,-1-1-1,1 0 0,0 0 0,3-1-1,7-5-172,0-1-1,-1 0 0,-1-1 1,1 0-1,-1-1 1,0-1-1,-1 0 1,0 0-1,-1-1 1,0-1-1,-1 0 0,0-1 1,3-6 172,93-140-2673,-109 185 3595,-52 126 1369,-66 229 660,108-260-2865,15-76-710</inkml:trace>
  <inkml:trace contextRef="#ctx0" brushRef="#br0" timeOffset="-94601.262">24361 884 22765,'-16'54'592,"10"-7"-280,5-5-144,2-7-104,2-4-16,-3-8-352,0-4-384</inkml:trace>
  <inkml:trace contextRef="#ctx0" brushRef="#br0" timeOffset="-94335.946">24269 948 22989,'43'13'872,"9"-2"-208,5-6-376,4 0-136,-1-2-96,-3-3-144,-12 0-872</inkml:trace>
  <inkml:trace contextRef="#ctx0" brushRef="#br0" timeOffset="-95139.966">23443 1431 24853,'0'0'208,"4"21"-160,-17 8-8,-1 15-40,-2 5 8,-6 4 40,3-3 0,-9-9-200,5-5-224,2-14-656,1-6-360</inkml:trace>
  <inkml:trace contextRef="#ctx0" brushRef="#br0" timeOffset="-94862.024">23209 1474 22533,'37'0'632,"4"-3"-264,13-6-264,-2-4-56,11-6-168,-2-2-464</inkml:trace>
  <inkml:trace contextRef="#ctx0" brushRef="#br0" timeOffset="-95505.227">23599 1992 21317,'-14'20'464,"-10"10"-88,-5 5-184,0 13 24,3 3 32,5 3-48,6 3-8,4-5-96,1-1-40,5-4-24,1-3-24,1-8-16,1-5-128,-2-13-384,1-8-288</inkml:trace>
  <inkml:trace contextRef="#ctx0" brushRef="#br0" timeOffset="-95331.218">23247 2287 19404,'18'6'1416,"10"-1"-7,2 0-241,11-5-368,1 0-216,5-3-400,1-4-88,-4 1-48,0-1-304,-9-2-848</inkml:trace>
  <inkml:trace contextRef="#ctx0" brushRef="#br0" timeOffset="-96017.172">22402 2424 17356,'10'-9'2432,"-10"9"561,2 0-2377,-2 0-272,4 31-184,-14 5-48,-8 20-24,-2 7-16,0 5-24,-2-2 24,1-11-24,1-8-16,2-15-328,2-7-320,0-16-536,6-9-2505</inkml:trace>
  <inkml:trace contextRef="#ctx0" brushRef="#br0" timeOffset="-95772.57">22113 2541 16996,'3'11'1672,"0"4"48,0 3-487,7 2-313,5-1-120,14-4-288,7-2-104,12-10-200,2-3-72,3-8-88,4-3-16,-6-5-856,-2-3 3345</inkml:trace>
  <inkml:trace contextRef="#ctx0" brushRef="#br0" timeOffset="-84370.785">21306 3049 11234,'0'0'861,"0"0"795,3-3 2936,76-50-2833,152-88-211,-61 25-1507,83-48-9,302-88 27,-206 86-43,57-86 13,-69 62 7,120-63-24,-375 195-6,2 5 0,3 3 0,43-17-6,366-173 1,-480 231 4,47-22 8,-3-4-1,0-1 0,-2-4 1,36-33-13,-94 73 0,1 0 6,0-1 0,1 1-1,-1-1 1,0 1-1,0-1 1,0 0 0,0 0-1,0 0 1,0 0-1,0 0 1,0 0 0,0 0-1,0 0 1,-1 0-1,1 0 1,0 0 0,-1 0-1,1 0 1,-1-1-1,1 1 1,-1 0-1,0 0 1,1-1 0,-1 1-1,0 0 1,0-1-1,0 1 1,0 0 0,0-1-1,0 1 1,0 0-1,-1 0 1,1-2-6,-2 2 2439</inkml:trace>
  <inkml:trace contextRef="#ctx0" brushRef="#br0" timeOffset="-82369.306">23484 1547 12179,'-2'-5'10830,"-6"20"-9056,-16 58-1393,-37 116 127,42-96-445,13-65 14,6-27-67,1-8 210,8-46-579,-7 33-703</inkml:trace>
  <inkml:trace contextRef="#ctx0" brushRef="#br0" timeOffset="-81592.016">23458 1496 21501,'8'5'1665,"1"-5"-1573,-1 0-1,1 0 0,-1-1 0,1 0 1,-1-1-1,0 1 0,1-2 1,-1 1-1,0-1 0,0-1 0,0 1-91,77-38 161,-66 29-150,0 1-1,1 1 0,1 1 1,0 0-1,0 2 0,0 1 0,1 0 1,0 2-1,0 0 0,0 1 0,0 2 1,18 0-11,-39 1 2,-1 0 1,1 0 0,0 0-1,0 0 1,0 0 0,-1 0-1,1 0 1,0 0 0,0 1-1,-1-1 1,1 0 0,0 0-1,0 1 1,-1-1 0,1 0-1,0 1 1,-1-1 0,1 1-1,0-1 1,-1 1 0,1-1-1,-1 1 1,1 0-1,-1-1 1,1 1 0,-1-1-1,1 1 1,-1 0 0,0 0-1,1-1 1,-1 1 0,0 0-1,0 0 1,0-1 0,1 1-1,-1 0 1,0 0 0,0-1-1,0 1 1,0 0 0,0 0-1,0 0 1,0-1 0,-1 1-1,1 0 1,0 0 0,0-1-1,-1 1 1,1 0 0,0-1-1,-1 1 1,1 0 0,-1-1-1,1 1 1,-1 0 0,1 0-3,-35 39 455,29-34-271,-4 8-116,1-1 1,0 2 0,1-1-1,1 1 1,0 0-1,1 0 1,0 1 0,2 0-1,0 0 1,0 0-1,2 1 1,0 3-69,-19 75 32,36-112-442,-6-1-401</inkml:trace>
  <inkml:trace contextRef="#ctx0" brushRef="#br0" timeOffset="-80739.087">23396 1935 11682,'0'0'2928,"0"0"1618,0 0-1673,9 1-1850,28 1-758,-1-1 1,1-2 0,-1-1 0,0-2-1,0-2 1,0-1 0,33-11-266,21-22 61,35-7 43,-123 47-85,-2 0 6,-12 12-551,-27 7-424</inkml:trace>
  <inkml:trace contextRef="#ctx0" brushRef="#br0" timeOffset="-80393.456">23868 1497 21109,'0'21'224,"-3"2"-80,0 3 40,1 2 40,-2 3 80,-2 1-48,0 0-104,-1 1-24,1-1-112,2-2 0,1-6 16,1-5-104</inkml:trace>
  <inkml:trace contextRef="#ctx0" brushRef="#br0" timeOffset="-75617.956">24380 1087 15867,'1'10'6647,"0"2"-3429,-2 61-3195,-29 154 413,30-225-427,0-2 15,0 0 15,11-26 40,4-28-718,-9 26-539</inkml:trace>
  <inkml:trace contextRef="#ctx0" brushRef="#br0" timeOffset="-75057.202">24398 1077 24533,'9'-6'528,"28"-6"-506,0 2 0,0 1 0,1 2 0,0 1 0,35 0-22,-27 23 16,-48-5-38,-150 219 417,133-173-378,21-56-1419,0-4 3697</inkml:trace>
  <inkml:trace contextRef="#ctx0" brushRef="#br0" timeOffset="-74792.706">24417 1344 22261,'35'-16'448,"4"1"-256,1 2-64,-1 4-80,-1 2-32,-9 5 24,-6 2-8,-5 6-208,-9 2-432</inkml:trace>
  <inkml:trace contextRef="#ctx0" brushRef="#br0" timeOffset="-73715.384">23421 1897 12667,'0'0'2088,"0"4"4324,0 6-3318,-1 62-3135,15 250 562,-8-289-755,-6-33-673,0-2-320</inkml:trace>
  <inkml:trace contextRef="#ctx0" brushRef="#br0" timeOffset="-73213.196">23367 1919 13027,'22'-11'7405,"25"13"-6796,-23-1-305,6-4-277,-1-2 0,0-2 1,-1 0-1,0-2 1,0-1-1,0-1 1,-2-1-1,1-2 0,-2-1 1,8-6-28,23-10 43,-1 10 85,-54 36 835,-1 32-98,-25 214-582,14-10-12,11-250-192,0-1-3,-14-7-1034,-24-16-78</inkml:trace>
  <inkml:trace contextRef="#ctx0" brushRef="#br0" timeOffset="-72922.401">23428 2303 7810,'0'0'1625,"0"0"692,0 0-507,0 0-298,4 1-337,8 0-579,1-1 1,-1 0 0,1 0-1,0-2 1,-1 1-1,1-1 1,-1-1-1,11-4-596,24-3 837,174-5 257,-205 13-1521</inkml:trace>
  <inkml:trace contextRef="#ctx0" brushRef="#br0" timeOffset="-72281.857">22352 2488 10226,'8'-20'2380,"2"-15"6351,0 176-7415,-14-60-1656,4-81-376</inkml:trace>
  <inkml:trace contextRef="#ctx0" brushRef="#br0" timeOffset="-71804.392">22364 2418 11554,'0'0'971,"0"0"948,0 0-538,11 6 647,-5-3-1952,0-1 1,0 0-1,0-1 0,0 1 1,0-1-1,0 0 0,1-1 0,-1 1 1,0-1-1,1 0 0,-1-1 1,0 0-1,1 0 0,-1 0 0,5-2-76,-3 0 40,0 0-1,-1-1 1,1 1-1,-1-2 1,0 1-1,0-1 1,0 0-1,-1 0 0,0-1 1,0 1-1,0-2 1,2-2-40,-7 7 57,-1 2-15,1 7 11,-1 41 5,12 85 708,20-22-610,-32-109-94,0-1-1,0 1 1,0-1 0,0 1-1,0 0 1,-1-1 0,1 1-1,0-1 1,-1 1 0,1-1-1,-1 1 1,1-1 0,-1 1-1,0-1 1,0 1 0,0-1-1,0 0 1,0 1-1,0-1 1,0 0 0,0 0-1,0 0 1,0 0 0,-1 0-1,1 0 1,0 0 0,-1 0-1,1-1 1,-1 1 0,1 0-1,-1-1 1,1 1 0,-1-1-1,0 0 1,1 0 0,-1 1-1,1-1 1,-1 0 0,0 0-1,1 0 1,-1-1-1,1 1 1,-1 0 0,-1-1-62,-71-19 2099,-14-63-1311,87 81-781,7 2-610,17 3-591</inkml:trace>
  <inkml:trace contextRef="#ctx0" brushRef="#br0" timeOffset="-71223.784">25417 2008 18668,'-2'-10'1464,"2"-3"201,18-3-809,7-5-8,14-4-208,11-2-120,9 0-288,1 5-112,3 11-72,0 2-32,-5 9 0,-4 4-8,-11 5 0,-11 0 16,-15 1-664,-5-1-456</inkml:trace>
  <inkml:trace contextRef="#ctx0" brushRef="#br0" timeOffset="-70871.597">25526 1990 16107,'-59'30'4360,"57"-29"-3561,8-2-186,4-3-577,1 0-1,-1 1 0,1 1 0,0-1 0,0 2 0,0 0 0,0 0 1,0 1-1,0 0 0,0 1 0,0 0 0,0 1 0,0 0 1,-1 1-1,1 0 0,-1 0 0,1 1 0,-1 1 0,0 0 1,-1 0-1,1 1 0,-1 1-35,-5-4 47,-1 0 0,0 0-1,-1 0 1,1 0 0,-1 1 0,1 0 0,-1-1 0,0 1 0,0 0-1,-1 0 1,1 0 0,-1 0 0,0 0 0,0 0 0,0 1-1,0-1 1,-1 0 0,0 1 0,0-1 0,0 0 0,0 0 0,-1 1-1,0-1 1,1 0 0,-2 0 0,1 0 0,0 0 0,-1 0 0,0 0-1,0 0 1,0 0 0,0-1 0,-1 1-47,-93 112 1200,-36-3 107,132-113-1306,0 0 1,1 0-1,-1 0 1,1 0-1,-1 0 1,1 0-1,-1 0 1,0 0-1,1 0 1,-1 0-1,1 0 1,-1 1-1,0-1 0,1 0 1,-1 0-1,1 0 1,-1 0-1,0 1 1,1-1-1,-1 0 1,0 0-1,1 1 1,-1-1-1,0 0 1,0 1-1,1-1 1,-1 0-1,0 1 1,0-1-1,1 0 1,-1 1-1,0-1 1,0 0-1,0 1 1,0-1-1,0 1 1,1-1-1,-1 0 1,0 1-1,0-1 1,0 1-1,0-1 1,0 1-1,0-1 1,0 0-1,-1 1 0,1-1 1,0 1-1,0-1 1,0 0-1,0 1 1,0-1-1,-1 1 1,1-1-1,0 0 1,0 1-1,-1-1 1,1 0-1,0 1 1,0-1-1,-1 0 1,1 0-1,-1 1-1,37-11-24,207-88-1110,-186 86 1130</inkml:trace>
  <inkml:trace contextRef="#ctx0" brushRef="#br0" timeOffset="-70387.422">26424 1814 11202,'2'-17'2804,"0"-3"5962,-7 32-6271,-6 29-2392,2 0 0,2 1 1,2 0-1,2 1 1,2-1-1,2 17-103,5 1 75,-5-58-259,-1-2 69,0 0 1530</inkml:trace>
  <inkml:trace contextRef="#ctx0" brushRef="#br0" timeOffset="-70014.587">26357 1815 18140,'0'0'1806,"7"-1"1269,454-123-1617,-460 127-1480,-24 69 55,18-63-16,1 0 0,0 1 1,1-1-1,0 1 0,1-1 1,0 1-1,0 0 0,1 0 0,0 0 1,1 0-1,0 3-17,3 6-138,0 0 1,-2 0-1,0 0 1,-1 0-1,-1 0 0,0 0 1,-2 0-1,0-1 0,-1 1 1,-1-1-1,-5 14 138,-27 1-2506,20-31 1530</inkml:trace>
  <inkml:trace contextRef="#ctx0" brushRef="#br0" timeOffset="-69761.641">26371 2233 13619,'-3'3'2801,"3"-3"647,0 0-1959,0 0-721,25-5-304,3-9-144,17-5-56,6-5 56,9-3 16,4 3-16,1 4-56,-3 5-112,-6 7-40,-6-1-552</inkml:trace>
  <inkml:trace contextRef="#ctx0" brushRef="#br0" timeOffset="-2588.621">26303 388 18596,'-303'-77'829,"-228"28"-2706,-72-24 2668,16 2 2261,-264 13-3052,-319 15-548,1001 31 540,-1 7-1,0 8 1,1 7-1,0 8 1,1 7-1,-12 10 9,98-11-124,2 5 0,1 3 0,2 3 0,1 4 0,2 3-1,2 3 1,2 3 0,2 3 0,2 3 0,-36 40 124,61-55-32,2 2 0,1 1 0,3 2 0,1 2 0,2 1 0,3 1 0,1 2 1,3 0-1,2 2 0,2 1 0,3 0 0,1 1 0,4 1 0,1 1 0,3 1 32,5 98 292,5 1 0,8-1-1,7 0 1,33 142-292,-43-260 51,10 89 23,5-1 1,5 0-1,6-2 1,6-2-1,4-1 1,6-2-1,24 35-74,-19-72 17,5-2 0,2-3 0,4-3 0,3-3 1,3-2-1,3-4 0,3-3 0,2-3 0,3-4 0,2-3 0,76 33-17,-33-26-29,3-5 0,1-6 1,3-5-1,1-7 0,2-5 0,37-1 29,143 9-42,1-15 0,60-13 42,-135-9-20,0-11 0,-1-11 0,65-20 20,33-29-42,-4-14-1,-4-14 1,-5-15 0,-4-15 0,271-151 42,-513 240 94,-2-3 0,-2-3-1,-2-3 1,-3-4 0,-1-3 0,-3-2 0,-3-4-1,-2-2 1,-3-3 0,-3-3 0,-3-1 0,2-12-94,-32 44 103,-1-2 0,-1 0 0,-3-1 0,-1-1 0,-2-1 0,-3 0 0,0-1 0,-3 0 0,-2-1 0,-2 0 0,-2 0 0,-1 0 0,-3 0 0,-2 0 0,-1 0 0,-6-16-103,-9-7-144,-2 2 0,-4 0 0,-2 2 0,-4 0 0,-2 3 0,-2 0 0,-16-15 144,-81-98-632,-32 15 47</inkml:trace>
  <inkml:trace contextRef="#ctx0" brushRef="#br0" timeOffset="243911.933">15579 6835 20252,'-9'143'3101,"8"186"-1642,2-296-1398,1 1-1,2-1 1,1 0 0,1-1 0,2 1-1,1-2 1,2 1 0,1-1 0,1-1-1,2 0 1,1-1 0,1 0-1,6 6-60,-20-31-25,0 1-1,0-1 0,0 0 0,1 0 1,-1 0-1,1-1 0,0 1 1,0-1-1,0 0 0,0 0 0,1-1 1,-1 1-1,1-1 0,0 0 0,0 0 1,-1 0-1,1-1 0,0 0 0,0 0 1,1 0-1,-1 0 0,0-1 0,0 0 1,0 0-1,0 0 0,1-1 0,-1 1 1,0-1-1,0-1 0,0 1 0,0-1 1,-1 0-1,5-2 26,29-20-1195</inkml:trace>
  <inkml:trace contextRef="#ctx0" brushRef="#br0" timeOffset="244221.545">16195 7289 22341,'-15'26'364,"2"0"1,1 0 0,1 1-1,1 1 1,1-1-1,2 2 1,0-1-1,2 1 1,2 0 0,0 0-1,2 0 1,1 0-1,2 11-364,29 53 342,-30-91-338,1 0 1,-1 0-1,1 0 1,0 0-1,-1-1 1,1 1-1,0-1 1,0 0-1,0 1 1,0-1-1,1 0 1,-1 0-1,0 0 1,0 0-1,1-1 1,-1 1-1,1 0 1,-1-1-1,0 0 0,1 0 1,-1 0-1,1 0 1,-1 0-1,1 0 1,-1 0-1,0-1 1,1 1-1,-1-1 1,0 0-1,1 0 1,-1 0-1,0 0 1,0 0-1,0 0 1,0 0-1,0-1 1,0 1-1,0-1 1,0 0-5,9-7 58,-1 0 1,0-1-1,-1-1 1,0 1-1,-1-2 1,0 1-1,-1-1 1,0 0-1,-1 0 1,0-1-1,-1 0 1,-1 0-1,0 0 1,0 0-1,-1-1 1,-1 0-1,0 1 1,-1-1-1,-1 0 1,0 0-1,-1 0 1,0 0-1,-1 1 1,-2-5-59,2 10 9,0 1-1,-1 0 1,0 0 0,0 0-1,-1 0 1,0 1 0,0-1-1,0 1 1,-1 0 0,0 0-1,0 0 1,0 1 0,-1 0-1,0 0 1,0 0 0,-1 1-1,1 0 1,-1 0 0,1 1-1,-1 0 1,-1 0 0,0 0-9,5 2-16,1 1 1,-1 0 0,1-1-1,-1 1 1,0 1 0,1-1 0,-1 0-1,1 0 1,-1 1 0,1 0 0,-1-1-1,1 1 1,0 0 0,-1 0-1,1 0 1,0 1 0,0-1 0,-1 0-1,1 1 1,0 0 0,1-1-1,-1 1 1,0 0 0,0 0 0,1 0-1,-1 0 1,1 0 0,0 0 0,-1 1-1,1-1 1,0 2 15,-20 78-2076,22-51 3472</inkml:trace>
  <inkml:trace contextRef="#ctx0" brushRef="#br0" timeOffset="245249.954">16764 7106 13499,'-25'-13'10322,"-4"24"-7499,-21 31-2315,41-33-456,1 0-1,-1 0 0,1 0 0,1 1 0,0 1 1,1-1-1,-1 1 0,2 0 0,0 0 0,0 1 1,1 0-1,0-1 0,0 9-51,3-19 0,1 0-1,0 0 1,0 0 0,0 0 0,0 0 0,0 1-1,0-1 1,0 0 0,0 0 0,0 0-1,0 0 1,0 0 0,1 0 0,-1 0 0,1 0-1,-1 0 1,0 0 0,1 0 0,0 0-1,-1 0 1,1-1 0,-1 1 0,1 0 0,0 0-1,0 0 1,-1-1 0,1 1 0,0 0-1,0-1 1,0 1 0,0-1 0,0 1 0,0-1-1,0 1 1,0-1 0,0 0 0,0 1-1,0-1 1,0 0 0,0 0 0,0 0 0,0 0-1,0 0 1,0 0 0,0 0 0,1 0-1,-1-1 1,0 1 0,0 0 0,0 0 0,0-1 0,50-25 12,-47 22-11,0 1 0,0-1 0,1 1 0,-1 0 0,1 0 0,0 0 1,-1 0-1,1 1 0,0 0 0,1 0 0,-1 0 0,0 1 0,0 0 0,1 0 0,-1 0 0,1 0 0,-1 1 0,1 0 0,-1 0 0,1 1 0,-1-1 0,0 1 0,1 1 0,-1-1 0,0 1 0,0-1 0,1 1 0,-1 1 0,-1-1 0,1 1 0,0 0 0,-1 0 0,1 0 1,-1 1-1,0-1 0,2 4-1,-4 1 48,0 0 1,0 0 0,-1 0 0,0 0 0,-1 1 0,0-1 0,0 0 0,-1 0-1,0 0 1,0 1 0,-1-1 0,0 0 0,-1 0 0,1-1 0,-2 1 0,1-1-1,-1 1 1,0-1 0,0 0 0,-1 0 0,0-1 0,0 1 0,-1-1-1,0 0 1,0-1 0,0 1 0,0-1 0,-6 3-49,9-4 4,-1-1-1,1 1 1,-1 0-1,1-1 1,-1 0 0,0 0-1,-1 0 1,1-1 0,0 1-1,-1-1 1,1 0 0,-1 0-1,0-1 1,0 1-1,1-1 1,-1 0 0,0 0-1,0-1 1,0 1 0,0-1-1,0 0 1,0-1-1,0 1 1,0-1 0,0 0-1,0 0 1,0-1 0,1 1-1,-2-1-3,5 1-78,0-1 0,-1 1 0,1-1 1,0 1-1,0-1 0,0 1 0,0-1 0,1 1 0,-1-1 0,0 0 0,1 1 0,-1-1 0,1 0 0,-1 0 0,1 0 0,0 1 1,0-1-1,0 0 0,0 0 0,0 0 0,0 1 0,0-1 0,1 0 0,-1 0 0,0 0 0,1 1 0,0-1 0,-1 0 0,1 1 1,0-1-1,0 0 0,0 1 0,0-1 0,0 1 0,0 0 0,1-1 0,-1 1 0,1-1 78,56-46-4331,41-8-934,26-16 23,-51 15 4642,-24 0 3103,-15-11 3623,-29 18-1509,-6 49-4540,0 0 0,0 0 0,0 0 0,0 0 0,0 0 0,0 0 0,-1 0 0,1 0 0,0 0 0,0 0 0,-1 0 0,1 0 0,-1 0 0,1 0 0,-1 0 0,1 0 0,-1 0 0,1 1 0,-1-1 1,0 0-1,0 0 0,1 1 0,-1-1 0,0 0 0,0 1 0,0-1 0,0 1 0,1-1 0,-1 1 0,0-1 0,0 1 0,0 0 0,0 0 0,0-1 0,0 1 0,0 0 0,0 0 0,0 0 1,0 0-1,0 0 0,-1 0 0,1 0 0,0 0 0,0 1 0,0-1 0,0 0 0,0 1-77,-3 2 26,0 1 1,0 0 0,0 0-1,1 0 1,0 0-1,-1 0 1,2 1-1,-1-1 1,0 1-1,1 0 1,0 0-1,0 0 1,1 0-1,-1 0 1,1 0 0,0 0-1,0 1 1,1-1-1,0 0 1,0 5-27,-1-8 1,0 0 0,1 1 1,-1-1-1,1 0 0,0 1 0,0-1 1,0 1-1,0-1 0,0 0 0,0 1 1,1-1-1,-1 0 0,1 1 0,-1-1 1,1 0-1,0 0 0,0 0 0,0 1 1,0-1-1,0 0 0,1 0 1,-1 0-1,1-1 0,-1 1 0,1 0 1,0-1-1,-1 1 0,1 0 0,0-1 1,0 0-1,0 0 0,0 1 0,0-1 1,1 0-1,-1-1 0,0 1 0,0 0 1,2-1-2,59 2-18,-48-3 20,1 1 0,0 1 0,0 0 0,-1 1 0,1 1-1,-1 0 1,0 1 0,5 3-2,-18-7-1,0 1-1,0 0 1,0 0 0,-1 0-1,1 0 1,0 0 0,-1 0-1,1 1 1,-1-1 0,0 1-1,1-1 1,-1 1 0,0-1-1,0 1 1,0-1 0,0 1-1,0 0 1,0 0 0,0 0-1,-1 0 1,1-1 0,0 1-1,-1 0 1,0 0 0,0 0-1,1 0 1,-1 0 0,0 0-1,0 0 1,-1 0 0,1 0-1,0 0 1,-1 0 0,1 0-1,-1 0 1,0 0 0,1-1-1,-1 1 2,-41 67 56,36-61-32,0-1 0,-1 1 0,0-1 0,0 0 0,-1-1 0,1 0 0,-2 0 0,1-1 0,-1 0-1,1 0 1,-1-1 0,0 0 0,-10 2-24,-13-14-568,18-6 1876</inkml:trace>
  <inkml:trace contextRef="#ctx0" brushRef="#br0" timeOffset="246093.531">17335 6546 9202,'-2'-15'477,"1"5"883,-1 0 0,0-1 0,0 1 0,-1 0 0,0 0 0,-1 0 0,0 0 0,0 1-1,-1 0 1,-3-4-1360,7 12 1103,-14 53 312,18 28-1338,5 0 0,3 0 0,3-1 0,3-1-1,5-1 1,29 73-77,-9-18 25,-32-99-7,-7-17 9,1-2 0,0 1 0,2 0 1,-1-1-1,2 0 0,0 0 0,1-1 1,5 8-28,-12-21 15,0 0 0,-1 1 0,1-1 0,0 1 0,0-1 0,0 0 1,0 0-1,-1 1 0,1-1 0,0 0 0,0 0 0,0 0 0,0 0 1,0 0-1,0 0 0,0 0 0,-1 0 0,1 0 0,0-1 0,0 1 1,0 0-1,0-1 0,0 1 0,-1 0 0,1-1 0,0 1 0,0-1 1,-1 1-1,1-1 0,0 1 0,-1-1 0,1 0 0,0 1 0,-1-1 1,1 0-1,-1 0 0,1 1 0,-1-1 0,0 0 0,1 0 0,-1 0 0,0 0 1,1 1-1,-1-1 0,0 0 0,0 0 0,0 0 0,0 0 0,0 0 1,0 0-1,0 0 0,0 1 0,0-1 0,0 0 0,-1 0 0,1 0 1,0 0-16,4-32 151,-2 0 1,-1 0 0,-1-1 0,-2 1 0,-5-28-152,3 21 47,-7-85 8,10 125-55,1-1-1,-1 0 1,1 1-1,-1-1 1,1 0-1,-1 0 1,1 1-1,0-1 1,-1 0-1,1 0 1,0 0-1,0 1 1,0-1-1,-1 0 1,1 0-1,0 0 1,0 0-1,0 1 1,0-1-1,0 0 1,1 0-1,-1 0 1,0 0-1,0 1 1,1-1-1,-1 0 1,0 0-1,1 0 1,-1 1-1,1-1 1,-1 0-1,1 1 1,-1-1-1,1 0 1,-1 1-1,1-1 1,0 1-1,-1-1 1,1 1-1,0-1 1,-1 1-1,1-1 1,0 1-1,0 0 1,-1-1-1,1 1 1,0 0-1,0 0 1,0 0-1,0-1 1,-1 1-1,1 0 1,0 0-1,0 0 1,0 0-1,0 1 1,-1-1-1,1 0 1,0 0 0,0 0-1,0 1 1,0-1-1,-1 0 1,1 1-1,0-1 1,-1 1-1,2 0 1,34 41-18,-21-18 33,52 65 61,-64-86-75,0-1-1,0 1 1,0-1 0,0 0 0,0 0 0,1 0 0,-1 0 0,1-1-1,-1 0 1,1 1 0,0-1 0,-1 0 0,1-1 0,0 1 0,0-1-1,0 0 1,-1 0 0,1 0 0,0 0 0,0 0 0,0-1-1,-1 0 1,1 0 0,0 0 0,-1 0 0,1 0 0,0-1-1,6-5 12,0 0 0,0-1 0,-1 0 1,0 0-1,-1-1 0,0 0 0,0-1 0,-1 1 1,0-1-1,0-1 0,-1 1 0,-1-1 1,0 0-1,3-11-12,1 3 30,-9 18-27,0 1 0,0-1 0,0 0 0,1 1 0,-1-1 0,0 1 0,0-1 0,1 0 0,-1 1 0,0-1 0,1 1 0,-1-1 0,1 1 0,-1-1 0,0 1 0,1-1 0,-1 1 0,1-1 0,-1 1 0,1 0 0,0-1 0,-1 1 0,1 0 0,-1 0 0,1-1 0,0 1 0,-1 0 0,1 0 0,0 0 0,-1 0 0,1-1 0,-1 1 0,1 0 0,0 0 0,-1 1 0,1-1 0,0 0 0,-1 0 0,1 0 0,0 0 0,-1 0 0,1 1 0,-1-1 0,1 0 0,0 1 0,-1-1 0,1 0 0,-1 1 0,1-1 0,-1 1 0,1-1 0,-1 0 1,1 1-1,-1-1 0,1 1-3,23 38 110,-17-27-77,-6-8-12,0-1-1,0 0 0,1 0 1,-1 0-1,1 0 0,0 0 1,0 0-1,0-1 0,0 1 1,0 0-1,1-1 0,-1 0 1,1 1-1,-1-1 0,1 0 1,0-1-1,0 1 0,0 0 1,0-1-1,0 1 0,0-1 1,1 0-1,-1 0 0,0 0 1,1-1-1,-1 1 0,0-1 1,1 0-1,-1 0 0,1 0 1,-1 0-1,0-1 0,1 1 1,-1-1-1,0 0 0,1 0 1,0 0-21,54-47 170,-51 41-225,0 1 1,0-1-1,0 1 0,0 1 1,1-1-1,0 1 0,0 1 1,1 0-1,-1 0 0,1 0 1,0 1-1,2-1 55,6 2-1375,-6 0-759</inkml:trace>
  <inkml:trace contextRef="#ctx0" brushRef="#br0" timeOffset="246560.931">18605 6689 22509,'-40'1'4026,"34"4"-3956,0-1 0,0 1 0,1 0 0,-1 1 1,1-1-1,0 1 0,1 0 0,0 1 0,-1-1 0,2 1 0,-1-1 1,-1 5-71,1-2 12,0 0 0,1 0 0,0 0 0,0 1 0,1-1 1,0 1-1,1 0 0,0-1 0,0 1 0,1 0 0,1 0 1,-1 0-1,2-1 0,-1 1 0,1 0 0,1 0-12,-3-9-1,0 0 0,1 0 0,-1 0 1,1 1-1,-1-1 0,1 0 0,0 0 0,-1 0 0,1 0 0,0 0 0,0 0 0,0 0 0,0 0 0,0 0 0,0 0 0,0-1 1,0 1-1,0 0 0,0-1 0,0 1 0,0-1 0,0 1 0,1-1 0,-1 1 0,0-1 0,0 0 0,1 0 0,-1 1 0,0-1 1,0 0-1,1 0 0,-1 0 0,0-1 0,1 1 0,-1 0 0,0 0 0,0-1 0,1 1 0,-1 0 0,0-1 0,0 0 1,0 1-1,0-1 0,0 0 0,0 1 0,0-1 0,0 0 0,0 0 0,0 0 0,0 0 0,0 0 0,0 0 0,-1 0 0,1 0 1,45-59-531,-16 4 275,-4-16 2104</inkml:trace>
  <inkml:trace contextRef="#ctx0" brushRef="#br0" timeOffset="247077.951">18760 6069 22277,'-24'116'2706,"9"-54"-1966,3 1-1,3 0 0,3 0 1,1 55-740,5-108 15,0 1 0,1-1 1,0 1-1,1-1 0,0 0 1,0 0-1,1 0 0,0 0 1,1 0-1,0 0 0,1-1 1,0 0-1,0 0 0,7 8-15,-11-16 0,-1 0 0,1 0-1,-1 0 1,1-1 0,-1 1 0,1 0-1,0 0 1,0-1 0,-1 1-1,1 0 1,0-1 0,0 1-1,0-1 1,0 1 0,0-1 0,0 1-1,-1-1 1,1 0 0,0 1-1,0-1 1,0 0 0,0 0-1,0 0 1,0 0 0,0 0-1,0 0 1,1 0 0,-1 0 0,0 0-1,0 0 1,0 0 0,-1-1-1,1 1 1,0 0 0,0-1-1,0 1 1,0-1 0,0 1 0,0-1-1,0 0 1,-1 1 0,1-1-1,0 0 1,0 1 0,-1-1-1,1 0 1,0 0 0,-1 0 0,1 1-1,-1-1 1,0 0 0,1 0-1,-1 0 1,1 0 0,-1 0-1,0 0 1,0 0 0,0 0-1,1 0 1,-1 0 0,0 0 0,0 0-1,-1 0 1,1 0 0,0 0-1,0 0 1,-37-98 122,23 73-72,4 5-10,4 34-78,5-3 38,2-1 1,-1 0 0,1 0-1,1 1 1,-1-1-1,2 0 1,-1 0 0,1 0-1,1-1 1,-1 1 0,1-1-1,4 6 0,-6-10 4,1-1 0,-1 1 0,1-1 0,-1 0 0,1 1 0,0-1 0,0-1 0,0 1 0,0 0 0,1-1-1,-1 0 1,1 1 0,0-2 0,-1 1 0,1 0 0,0-1 0,0 1 0,0-1 0,0 0 0,0 0 0,0-1 0,0 0 0,1 1-1,-1-1 1,0 0 0,0-1 0,0 1 0,0-1 0,3 0-4,6-5 19,-1-1-1,0 0 0,0 0 1,-1-1-1,0-1 1,0 0-1,-1 0 1,0-1-1,-1-1 1,0 1-1,-1-1 1,0-1-1,-1 0 1,0 0-1,0 0 0,-1-1 1,-1 0-1,-1 0 1,3-7-19,8-52 165,-12 147-78,-2-43-62,-2-17-12,1 0 0,1-1 0,0 1 1,1 0-1,0 0 0,1-1 1,1 1-1,0-1 0,1 0 0,1 0 1,0 0-1,1 0-13,-5-12-5,-1-1 1,1 1-1,0 0 0,0-1 1,-1 0-1,1 1 0,0-1 0,0 0 1,0 0-1,0 0 0,1 0 1,-1 0-1,0 0 0,0-1 1,1 1-1,-1-1 0,0 1 1,0-1-1,1 0 0,-1 0 1,0 0-1,1 0 0,-1 0 1,0-1-1,1 1 0,-1-1 1,0 0-1,0 1 0,1-1 1,-1 0-1,0 0 0,0 0 0,0-1 1,0 1-1,0 0 0,-1-1 1,1 1-1,0-1 0,-1 0 1,1 0-1,-1 1 0,1-1 1,-1 0-1,0 0 0,0 0 1,0 0-1,0-1 0,0 1 1,0 0-1,-1 0 0,1-1 1,-1 1-1,1 0 0,-1 0 1,0-1-1,0 1 0,0 0 0,0-1 1,-1 0 4,8-87-2294,-12 27 788</inkml:trace>
  <inkml:trace contextRef="#ctx0" brushRef="#br0" timeOffset="247525.661">19098 6211 24645,'-8'26'1141,"6"-19"-969,-1 0 0,1-1 0,0 1-1,0 0 1,1 1 0,0-1 0,0 0-1,1 0 1,0 0 0,0 1 0,0-1-1,2 7-171,1-11-89,0 0 1,0 0-1,0 0 0,0-1 0,0 1 0,1-1 0,-1 1 0,1-1 1,-1 0-1,1 0 0,0-1 0,0 1 0,0-1 0,0 0 1,0 0-1,0 0 0,0-1 0,0 1 0,0-1 0,0 0 0,1 0 1,2-1 88,19 4-2143,70 35-5060,-72-14 7797,-12 6 3539,-12 71 2242,0-100-6363,0 0 0,0 0 0,0-1 0,0 1 0,0 0 0,0-1 0,1 1 0,-1 0 0,0-1 0,0 1 0,1 0 0,-1-1 0,1 1 0,-1 0 0,0-1 0,1 1 0,-1-1 0,1 1 0,-1-1 0,1 1 1,0-1-1,-1 1 0,1-1 0,-1 0 0,1 1 0,0-1 0,-1 0 0,1 1 0,0-1 0,-1 0 0,1 0 0,0 0 0,0 0 0,-1 0 0,1 0 0,0 0 0,0 0 0,-1 0 0,1 0 0,0 0 0,-1 0 0,1 0 0,0 0 1,0-1-1,-1 1 0,1 0 0,-1-1 0,1 1 0,0 0 0,-1-1 0,1 1 0,-1-1 0,1 1 0,0-1 0,-1 1 0,0-1 0,1 1 0,-1-1 0,1 0 0,-1 1 0,0-1 0,1 0 0,-1 0-12,188-218 250,-187 218-249,-1-1-1,1 1 1,0 0 0,-1-1-1,1 1 1,0 0 0,0 0 0,0-1-1,0 1 1,0 0 0,0 0-1,1 0 1,-1 0 0,0 0 0,0 1-1,1-1 1,-1 0 0,0 1-1,1-1 1,-1 0 0,1 1 0,-1 0-1,1-1 1,-1 1 0,1 0-1,-1 0 1,1 0 0,-1 0 0,1 0-1,-1 0 1,1 0 0,-1 0-1,1 1 1,-1-1 0,1 1 0,-1-1-1,1 1 1,-1-1 0,0 1-1,1 0 1,-1 0 0,0 0 0,1 0-1,-1 0 1,0 0 0,0 0-1,0 0 1,0 0 0,0 0 0,0 0-1,-1 1 1,1-1 0,0 0-1,0 1 0,14 120 566,-14-120-564,0-1 1,0 0 0,-1 1-1,1-1 1,0 0-1,0 0 1,0 1-1,0-1 1,0 0-1,1 0 1,-1 0-1,0 0 1,0 0 0,1-1-1,-1 1 1,0 0-1,1-1 1,-1 1-1,1-1 1,-1 1-1,1-1 1,-1 1-1,1-1 1,-1 0 0,1 0-1,-1 0 1,1 0-1,0 0 1,-1 0-1,1 0 1,-1-1-1,1 1 1,-1-1-1,1 1 1,-1-1 0,1 1-1,-1-1 1,0 0-1,1 0-2,52-33 10,13-33-27,-66 67-10,-1 0-1,1 0 1,0 0 0,-1 0-1,1 1 1,0-1 0,-1 0-1,1 0 1,-1 1 0,1-1 0,-1 0-1,1 0 1,-1 1 0,1-1-1,-1 1 1,1-1 0,-1 1-1,1-1 1,-1 1 0,1-1-1,-1 1 1,0-1 0,1 1-1,-1-1 1,0 1 0,0-1 0,1 1-1,-1 0 1,0-1 0,0 1-1,0-1 1,0 1 0,0 0-1,0-1 1,0 1 0,0 0-1,0-1 1,0 1 0,0-1-1,0 1 1,0 0 0,0-1 0,-1 1-1,1 0 1,0-1 27,0 2-141,0 30-1820</inkml:trace>
  <inkml:trace contextRef="#ctx0" brushRef="#br0" timeOffset="248553.185">17377 8006 22125,'19'-210'6064,"-13"211"-5291,-8 141-591,-38 116-95,23-170-17,4 1-1,-1 60-69,13-146 0,0-1 1,0 1-1,0 0 0,0-1 0,1 1 0,-1 0 0,1-1 0,0 1 1,0 0-1,0 0 0,0-1 0,0 1 0,0 0 0,1 0 0,0-1 1,-1 1-1,1 0 0,0-1 0,0 1 0,0-1 0,1 1 0,-1-1 1,0 0-1,1 0 0,0 1 0,0-1 0,-1 0 0,1 0 0,0 0 1,1-1-1,-1 1 0,0 0 0,0-1 0,1 0 0,-1 1 0,1-1 1,-1 0-1,1 0 0,-1 0 0,1-1 0,0 1 0,-1-1 0,1 1 1,0-1-1,0 0 0,-1 0 0,2 0 0,295-117 85,-256 108-374,0 3-742</inkml:trace>
  <inkml:trace contextRef="#ctx0" brushRef="#br0" timeOffset="249206.265">18237 7609 12035,'8'-37'3647,"6"-50"5003,-19 32-5690,5 55-2937,0-1-1,0 1 1,0 0-1,0-1 1,0 1-1,0-1 1,0 1-1,0-1 0,0 1 1,-1 0-1,1-1 1,0 1-1,0-1 1,0 1-1,-1 0 1,1-1-1,0 1 0,0 0 1,-1-1-1,1 1 1,0 0-1,-1-1 1,1 1-1,0 0 0,-1 0 1,1-1-1,0 1 1,-1 0-1,1 0 1,-1 0-1,1 0 1,-1 0-1,1-1 0,0 1 1,-1 0-1,1 0 1,-1 0-1,1 0 1,-1 0-1,1 0 0,0 0 1,-1 0-1,1 0 1,-1 1-1,1-1 1,0 0-1,-1 0 1,1 0-1,-1 0 0,1 1 1,0-1-1,-1 0 1,1 0-1,0 1 1,-1-1-1,1 0 1,0 1-1,-1-1 0,1 0 1,0 1-1,0-1 1,-1 0-1,1 1 1,0-1-1,0 1 0,0-1 1,0 0-1,-1 1 1,1-1-1,0 1-22,-18 34 64,17-32-7,-28 63-35,4 2 0,2 1 0,4 1 0,2 1 1,4 1-1,-2 49-22,13-93 27,2 1 0,0 0 0,3 0 1,0 0-1,1-1 0,2 1 0,1-1 0,9 22-27,-12-39-91,0 1 0,1-1 0,1 0 0,0 0 0,0 0 0,1-1-1,0 0 1,1 0 0,0-1 0,1 0 0,0-1 0,0 0 0,1 0 0,0-1-1,0 0 1,1 0 0,-1-1 0,2-1 0,-1 0 0,0 0 0,7 0 91,19 3-2000</inkml:trace>
  <inkml:trace contextRef="#ctx0" brushRef="#br0" timeOffset="249658.566">18642 7780 19892,'4'2'6098,"-2"14"-5526,-22 340 596,31-277-1125,-10-78-60,-1 0 1,1 0-1,0 0 1,-1 0-1,1 0 0,0 0 1,0 0-1,0 0 1,0 0-1,0-1 1,-1 1-1,1 0 1,1-1-1,-1 1 1,0-1-1,0 1 1,0-1-1,0 1 1,0-1-1,0 0 1,0 1-1,1-1 1,-1 0-1,0 0 1,0 0-1,0 0 0,1 0 1,-1 0-1,0 0 1,0-1-1,0 1 1,1 0-1,-1-1 1,0 1-1,0 0 1,0-1-1,0 0 1,0 1-1,0-1 1,0 0-1,0 1 1,0-1-1,0 0 1,0 0-1,-1 0 1,1 0-1,0 0 1,-1 0-1,1 0 0,0 0 1,-1 0-1,1 0 1,-1 0-1,0 0 1,1 0-1,-1 0 1,0-1-1,1 1 1,-1 0 16,21-37-980,-2 0 1,-1-1-1,-2-1 1,9-34 979,-14 42-435,51-183-345,-58 226 3108,-23 147-842,11-104-1159,3-28-90,2 0 0,0 0 1,2 0-1,1 0 0,1 1 1,4 24-238,9-19-38,-13-30-846,-1-2-427</inkml:trace>
  <inkml:trace contextRef="#ctx0" brushRef="#br0" timeOffset="249908.095">18517 7654 21445,'0'0'1368,"0"0"760,0 0-1400,22-7-175,3-2-153,9-5-32,5-5-136,6-3-80,4 1-96,0 2-16,-1 9-216,2 3-688,3 7-1521</inkml:trace>
  <inkml:trace contextRef="#ctx0" brushRef="#br0" timeOffset="250062.107">19218 8037 24301,'2'47'872,"1"-2"273,1-4-233,2-8-456,4-5-216,2-9-208,2-2-24,-2-2 56,0-2-224,-7-5-1176,-5-8-377</inkml:trace>
  <inkml:trace contextRef="#ctx0" brushRef="#br0" timeOffset="250348.498">19474 7532 21909,'4'4'1016,"-3"6"512,5 6-560,-3 12-303,0 9-33,0 2-216,1 3-64,-1-1-216,8-4-56,-1-11-56,3-7 0,3-15-24,-3-7 0,16-15-72,-1-12-280,6-13-928,-2-6-361</inkml:trace>
  <inkml:trace contextRef="#ctx0" brushRef="#br0" timeOffset="250639.165">19761 7583 22229,'-13'63'1104,"-3"1"536,-4 4-335,1 0-97,3-7-488,10-9-392,4-5-160,8-12-144,4-7-16,2-13-376,0-7-632,-4-9 856</inkml:trace>
  <inkml:trace contextRef="#ctx0" brushRef="#br0" timeOffset="250891.459">19942 7155 21645,'5'26'840,"0"5"360,6 4-160,0 7-64,0 7 41,-3 8-49,0 7-248,-7 10-208,-2 2-120,-11 9-184,-4 2-96,-6 1-96,-3 2 8,3-11-96,2-6-1144</inkml:trace>
  <inkml:trace contextRef="#ctx0" brushRef="#br0" timeOffset="253827.277">20396 7555 24349,'0'0'944,"0"0"681,0 0-865,19-7-488,8-8-24,12-13-128,9-4-96,12-11 8,7-1-64,3 7-864,-7 8-800</inkml:trace>
  <inkml:trace contextRef="#ctx0" brushRef="#br0" timeOffset="254077.728">20512 7695 23885,'0'0'744,"1"0"256,28-16-607,-4 3-9,7-3-32,9 0-80,7-3-200,3 0-56,-1 0-312,0 0-865</inkml:trace>
  <inkml:trace contextRef="#ctx0" brushRef="#br0" timeOffset="262759.857">21555 6922 9978,'23'-14'12258,"-22"31"-11202,-52 138 1778,44-132-2631,-1-1 1,-1 0 0,-1 0 0,0-1 0,-2 0 0,-1-1-1,0-1 1,-2 0 0,0 0 0,-1-2 0,-1 0-1,-13 11-203,28-27 3,1 0 0,-1 0 0,0 1 0,0-1 0,0 0 0,0 0 0,0-1 0,-1 1-1,1 0 1,0-1 0,0 1 0,0-1 0,-1 0 0,1 0 0,0 0 0,0 0 0,-1 0-1,1 0 1,0-1 0,0 1 0,-1-1 0,1 1 0,0-1 0,0 0 0,0 0 0,0 0-1,0 0 1,0 0 0,0 0 0,0-1 0,1 1 0,-1-1 0,0 1 0,1-1 0,-1 0-1,1 1 1,0-1 0,0 0 0,-1 0 0,1 0 0,0 0 0,0 0 0,1 0 0,-1 0 0,0-1-1,1 0-2,-21-107-59,20 99 57,1 0 0,0-1 0,0 1 0,1 0 0,0 0 0,1 0 0,0 0 0,1 1 0,1-1 0,-1 1 0,1-1 0,1 1 0,5-8 2,-8 16-2,1 1 0,-1-1 0,1 1 0,-1 0 0,1 0 0,0 0 0,-1 0 0,1 0 0,0 0 0,0 1 0,0-1 0,0 1 0,0 0 0,-1 0 0,1 0 0,0 0 0,0 1 0,0-1 0,0 1 0,0-1 0,-1 1 0,1 0 0,0 0 0,-1 0-1,1 1 1,0-1 0,-1 1 0,0-1 0,1 1 0,-1 0 0,0 0 0,0 0 0,0 0 0,0 0 0,0 0 0,0 1 2,34 20 13,-23-19-12,1-1 0,-1 0 0,0-1 0,1-1 0,0 0 0,-1 0 0,1-2 0,0 1 0,3-2-1,105 8 98,-91 9-149,-9 9-478</inkml:trace>
  <inkml:trace contextRef="#ctx0" brushRef="#br0" timeOffset="264114.131">21939 6322 15179,'-42'71'7974,"18"56"-7037,22-113-538,-7 51 117,4-1-1,1 1 0,4 0 0,3 0 1,3 7-516,-6-65 15,1 0 0,0 0 0,0 0 0,0 0 0,1 0 0,0 0 0,0 0 0,1-1 0,0 1 0,0-1 1,0 0-1,1 0 0,0 0 0,0 0 0,1-1 0,0 0 0,0 0 0,0 0 0,0 0 0,1-1 0,-1 0 0,1 0 0,0 0 0,1-1 1,-1 0-1,0 0 0,1-1 0,0 0 0,0 0 0,0 0-15,79-7-1079,-43-8 1822</inkml:trace>
  <inkml:trace contextRef="#ctx0" brushRef="#br0" timeOffset="264377.935">22294 6577 11570,'-1'7'3321,"-2"4"4345,3 6-6210,1 6-200,2 11-359,1 5-145,1 5-376,2 3-128,2-8-176,0-4-16,2-14 8,4-7-96,1-15-840,1-12-505,0-21-1135</inkml:trace>
  <inkml:trace contextRef="#ctx0" brushRef="#br0" timeOffset="264661.787">22463 6383 17332,'0'0'2248,"0"0"201,2 19-793,-4 19-376,-2 9-255,1 12-201,-1 4-112,2 1-344,2-5-96,5-12-128,3-10-64,6-16-40,0-11-16,1-14-48,-2-11-152,-7-11-912,-5-2-681</inkml:trace>
  <inkml:trace contextRef="#ctx0" brushRef="#br0" timeOffset="264912.858">22158 6438 23413,'0'8'1184,"2"0"249,1-2-241,14-6-632,7-6-240,18-13-128,8-7-40,4-10-32,0-4-48,-3-3 104,-5 3-592</inkml:trace>
  <inkml:trace contextRef="#ctx0" brushRef="#br0" timeOffset="265907.493">22767 6501 14747,'6'7'4081,"3"-1"1504,11-7-5105,8-11-160,14-10-24,5-4-80,0-10-127,1 2 47,-12-3-1081,-2 5 1289</inkml:trace>
  <inkml:trace contextRef="#ctx0" brushRef="#br0" timeOffset="266284.772">23249 6014 21205,'-8'79'2146,"4"-47"-1563,0 0 1,3 1-1,1-1 1,1 0-1,4 21-583,-6-50 0,1-1-1,0 0 1,1 1-1,-1-1 0,0 0 1,1 0-1,-1 1 1,1-1-1,-1 0 0,1 0 1,0 0-1,0 0 1,0 0-1,0 0 1,1 0-1,-1 0 0,0 0 1,1 0-1,0-1 1,-1 1-1,1 0 0,0-1 1,0 0-1,-1 1 1,1-1-1,0 0 1,1 0-1,-1 0 0,0 0 1,0 0-1,0-1 1,1 1 0,4-4-139,-1-1 0,1-1 1,-1 1-1,-1-1 1,1 0-1,-1 0 1,0-1-1,0 0 1,0 1-1,-1-2 0,0 1 1,0 0-1,0-1 1,-1 0-1,2-4 139,-3 5-117,12-24-281,-2-1-1,-2 0 1,-1-1-1,-1 0 0,-1 0 1,0-21 398,18-76 308,-26 176 1073,-20 223 1173,25-198-1983,-4-70-568,1 0 0,-1 0 0,0 0-1,0 0 1,1-1 0,-1 1 0,1 0 0,0 0 0,-1-1 0,1 1 0,0 0 0,0-1-1,0 1 1,0-1 0,0 1 0,1-1 0,-1 0 0,0 1 0,1-1 0,-1 0-1,0 0 1,1 0 0,0 0 0,-1 0 0,1 0 0,0 0 0,-1-1 0,1 1 0,0-1-1,0 1 1,-1-1 0,1 1 0,0-1 0,1 0-3,20-17-2148,-18 0-1411</inkml:trace>
  <inkml:trace contextRef="#ctx0" brushRef="#br0" timeOffset="266559.321">23129 5980 22661,'0'0'1064,"0"0"336,0 0-463,22-4-369,3-9-192,16-8-200,7-2-48,9-2-72,-2-3-16,7 5-448,-8-2-873</inkml:trace>
  <inkml:trace contextRef="#ctx0" brushRef="#br0" timeOffset="267040.09">23681 5541 23781,'-58'253'3628,"40"-120"-3463,31-149-114,7-35-517,-3 0 0,-2-1 1,-2-1-1,-2 0 0,-3-1 1,0-15 465,-8 64-260,0 9 56,-61 310 2349,60-312-2129,0 0 0,1 0 0,-1 1 0,1-1 0,0 0 0,0 0 0,-1 0 0,2 0 0,-1 0 0,0 0 0,0 1 0,1-1 0,-1 0 0,1 0 0,-1 0 0,1 0 0,0 0 0,0 0 0,0 0 0,0-1 0,0 1 0,0 0 0,1 0 0,-1-1 0,1 1 0,-1-1 0,1 1 0,-1-1 0,1 0 0,0 0 0,0 1 0,0-1 0,0 0 0,-1-1 0,1 1 0,0 0 0,1 0 0,0-1-16,-2-1 10,0-1-1,0 1 0,0-1 0,-1 1 0,1-1 0,0 1 1,-1-1-1,1 0 0,-1 0 0,1 1 0,-1-1 0,0 0 1,0 0-1,1 1 0,-1-1 0,-1 0 0,1 0 0,0 1 0,0-1 1,-1 0-1,1 0 0,-1 1 0,1-1 0,-1 0 0,0 1 1,0-1-1,0 1 0,1-1 0,-2 1 0,1-1 0,0 1 1,0 0-1,0-1 0,-1 1 0,1 0 0,0 0 0,-1 0 1,-1-1-10,-192-157 186,163 140-107,30 18-11,17 7 63,15-1-281,1-1 1,-1-1-1,0-1 0,1-2 1,-1-2-1,1 0 1,23-6 149,6-3-1353</inkml:trace>
  <inkml:trace contextRef="#ctx0" brushRef="#br0" timeOffset="267288.091">23853 5390 21669,'-9'34'1352,"2"4"240,6 4-504,1 3-95,7 2-401,6 0-224,5-3-192,1-2-48,2-1-72,-4 1-32,-3 3 0,-7 7-16,-12 7 8,-6 6 40,-13 6-512,-6 1-1056</inkml:trace>
  <inkml:trace contextRef="#ctx0" brushRef="#br0" timeOffset="267877.926">23768 5161 16371,'1'-6'355,"0"1"-1,0-1 0,0 1 1,0-1-1,1 1 0,0-1 1,0 1-1,1 0 0,-1 0 1,1 0-1,0 0 0,0 0 1,1 1-1,-1 0 0,1-1 1,0 1-1,0 0 0,1 1 1,-1-1-1,1 1 0,0 0 1,0 0-1,3-1-354,0 0 66,-1 1 1,0 0-1,1 1 0,0 0 1,-1 0-1,1 0 0,0 1 0,0 1 1,0-1-1,0 1 0,0 0 1,0 1-1,0 0 0,0 0 1,-1 1-1,1 0 0,0 0 1,-1 1-1,1 0 0,-1 0 1,0 1-1,0 0 0,0 0 1,-1 0-1,6 5-66,-7-3 21,-1-1 0,1 1 0,-1 0 0,-1 0 1,1 0-1,-1 0 0,0 0 0,0 1 0,-1 0 0,1-1 0,-2 1 0,1 0 1,-1 0-1,0 0 0,0 0 0,-1 0 0,0 0 0,0 0 0,-1 0 0,0 0 1,0 0-1,0 0 0,-2 2-21,-60 151 419,39-109-201,32-48-115,39-36-618,-11 10-658</inkml:trace>
  <inkml:trace contextRef="#ctx0" brushRef="#br0" timeOffset="272457.813">27418 5065 27446,'20'4'184,"2"-2"-136,5-1-16,5-1-32,1 0 16,7 0-64,2-1-640</inkml:trace>
  <inkml:trace contextRef="#ctx0" brushRef="#br0" timeOffset="272817.643">27989 4693 26646,'-20'131'601,"10"-76"-337,2 0-1,3 1 1,2 44-264,3-97 6,-1 0-1,1 0-1,0-1 1,-1 1 0,1 0-1,0-1 1,0 1-1,0 0 1,1 0-1,-1-1 1,1 1 0,-1 0-1,1-1 1,0 1-1,0 0 1,0-1-1,1 0 1,-1 1 0,0-1-1,1 0 1,0 1-1,-1-1 1,1 0-1,0 0 1,0 0 0,0-1-1,0 1 1,1 0-1,-1-1 1,0 1-1,1-1 1,1 1-5,59-47 127,-18-10-51,-2-3 1,-3-2-1,7-18-76,-16 26 24,49-85-632,-79 134-656</inkml:trace>
  <inkml:trace contextRef="#ctx0" brushRef="#br0" timeOffset="272972.017">28193 5059 24445,'25'13'288,"1"-4"-72,2-9-1064</inkml:trace>
  <inkml:trace contextRef="#ctx0" brushRef="#br0" timeOffset="273340.951">28501 4920 26374,'0'2'13,"0"0"1,0 0 0,0 0-1,1 0 1,-1 0 0,0 0-1,1 0 1,0 0 0,-1 0-1,1 0 1,0 0 0,0 0-1,0-1 1,0 1 0,0 0-1,0-1 1,1 1 0,-1-1 0,0 1-1,1-1 1,-1 0 0,1 1-1,0-1 1,-1 0 0,1 0-1,0 0 1,0 0 0,0-1-1,0 1 1,0 0 0,-1-1-1,1 1 1,0-1 0,0 0-1,0 0 1,0 0 0,0 0-1,0 0 1,0 0 0,0 0-1,0 0 1,0-1 0,2 0-14,10-5 3,1-2 0,-1 0 0,-1 0 0,0-1 0,0-1 1,0 0-1,-2-1 0,1 0 0,-1-1 0,-1 0 0,0-1 0,-1 0 1,0 0-1,0-2-3,1-1-63,-9 13-14,-12 28-246,-15 36 768,3 1 0,3 1 0,2 1 1,3 1-1,1 7-445,14-71-18,-1 2-15,0 1-1,1-1 1,-1 0 0,0 0 0,1 0 0,0 0 0,0 1 0,0-1-1,0 0 1,1 0 0,-1 0 0,1 0 0,-1 1 0,1-1 0,0 0 0,1 0-1,-1 0 1,0-1 0,1 1 0,-1 0 0,1 0 0,0-1 0,1 1 33,7-2-1639</inkml:trace>
  <inkml:trace contextRef="#ctx0" brushRef="#br0" timeOffset="273903.538">28891 4573 27246,'-116'256'999,"165"-341"-1802,12-47-2494,-61 132 3293,0 1 1,0-1-1,0 1 0,1-1 0,-1 1 0,0-1 0,0 0 1,0 1-1,1-1 0,-1 1 0,0-1 0,1 0 0,-1 1 1,0-1-1,1 0 0,-1 1 0,1-1 0,-1 0 0,1 0 1,-1 1-1,0-1 0,1 0 0,-1 0 0,1 0 0,-1 0 1,1 0-1,-1 0 0,1 1 0,-1-1 0,1 0 0,-1 0 1,1 0-1,-1-1 0,1 1 0,-1 0 0,1 0 0,-1 0 1,1 0-1,-1 0 0,0 0 0,1-1 0,-1 1 0,1 0 1,-1 0-1,1-1 0,-1 1 0,0 0 0,1-1 0,-1 1 1,0 0-1,1-1 0,-1 1 0,0-1 0,0 1 1,1-1-1,-1 1 0,0 0 0,0-1 0,0 1 0,1-1 1,-1 1-1,0-1 4,1 45 116,-1-40-80,-37 222 4089,37-224-4065,0-2-22,0 0-10,8-62 84,-11 42-84,-1 0 0,-1 0 0,0 0 0,-2 1 0,0 0 0,-1 0 0,-1 1 0,-2-3-28,9 18 30,2 3-6,0 0-11,8 5-98,0 1-1,1-1 0,0-1 1,0 1-1,0-2 1,0 1-1,0-1 1,1-1-1,-1 1 1,1-2-1,0 1 0,0-1 1,9-1 85,18 0-1716</inkml:trace>
  <inkml:trace contextRef="#ctx0" brushRef="#br0" timeOffset="274167.554">29180 4514 26350,'-1'38'728,"-2"3"-376,3 0-144,-2 3-16,1-2-16,-4 4 16,1-1-40,-6 4-96,-2 4-16,-7 1-24,-6 1 0,5-9-8,-1-5 32,7-20-536,4-10-816,-4-17 584</inkml:trace>
  <inkml:trace contextRef="#ctx0" brushRef="#br0" timeOffset="274458.306">29392 3987 27334,'5'1'36,"-1"-1"-1,1 1 1,0 0 0,-1 0-1,1 0 1,-1 1 0,1-1-1,-1 1 1,1 0 0,-1 1-1,0-1 1,0 1 0,0 0 0,0-1-1,-1 2 1,1-1 0,-1 0-1,0 1 1,0 0 0,0-1-1,0 1 1,-1 0 0,1 1 0,-1-1-1,0 0 1,-1 1 0,1-1-1,-1 1 1,1-1 0,-1 1-1,-1 0 1,1 0 0,-1-1 0,0 1-1,0 0 1,0 0 0,-1-1-1,1 1 1,-1 0 0,0-1-1,0 1 1,-1 0 0,0-1-1,0 0 1,0 1 0,0-1 0,-2 3-36,-45 81 629,40-75-561,0 1-1,1 0 0,0 0 1,1 1-1,1 0 0,0 1 1,1-1-1,1 1 0,0 0 0,0 6-67,4-20 3,0 0-1,-1 0 0,1 0 1,0 0-1,1 0 0,-1 0 1,0 0-1,0-1 0,1 1 1,-1 0-1,1 0 0,0 0 1,-1 0-1,1-1 0,0 1 1,0 0-1,0-1 0,0 1 1,0-1-1,1 1 0,-1-1 1,0 0-1,1 1 0,-1-1 1,1 0-1,-1 0 0,1 0 1,0 0-1,-1 0 0,1 0 1,0-1-1,0 1 0,-1 0 1,1-1-1,0 1 0,0-1 1,0 0-1,0 0 0,0 0 1,0 0-3,77-13-1470,-47 2-2303</inkml:trace>
  <inkml:trace contextRef="#ctx0" brushRef="#br0" timeOffset="269079.023">24447 5519 19316,'0'0'1793,"0"0"-129,15 30-856,-6 1-224,2 14-288,5 6-112,6 6-112,5 0-16,3-6-8,2-5-8,-4-11 0,-3-6-8,-11-12-808,-9-5-368</inkml:trace>
  <inkml:trace contextRef="#ctx0" brushRef="#br0" timeOffset="269343.731">24406 5736 21661,'0'13'872,"5"-4"144,2 1-256,11-8-264,5-7-224,18-12-120,7-11-16,10-10-40,2-1-24,-6-5-176,-6 2-576</inkml:trace>
  <inkml:trace contextRef="#ctx0" brushRef="#br0" timeOffset="269610.542">24865 5650 15419,'0'3'289,"4"43"4126,-4-45-4347,0 0 0,0 0 0,0-1 0,1 1 0,-1 0 0,0 0 1,0 0-1,1-1 0,-1 1 0,0 0 0,1-1 0,-1 1 1,1 0-1,-1-1 0,1 1 0,-1 0 0,1-1 0,0 1 0,-1-1 1,1 1-1,0-1 0,-1 1 0,1-1 0,0 1 0,-1-1 1,1 0-1,0 1 0,0-1 0,0 0 0,-1 0 0,1 0 0,0 0 1,0 0-1,0 0 0,0 0 0,-1 0 0,1 0 0,0 0 1,0 0-1,0 0 0,-1 0 0,1-1 0,0 1 0,0 0 0,-1-1 1,1 1-1,0 0 0,0-1 0,-1 1 0,1-1 0,0 1-68,9-10 189,0 0-1,0-1 0,-1 0 1,0 0-1,-1-1 0,-1 0 1,1 0-1,-2-1 0,0 0 1,-1 0-1,2-4-188,-1 3 101,8-21 173,-2 0 1,0-1-1,-3 0 0,-1 0 1,-1-1-1,-3 0 0,0-5-274,5 159 78,-6-89-69,-3-8 4,2 0 0,0 0 0,1 0-1,1 0 1,1 0 0,1-1-1,1 0 1,0 0 0,7 11-13,29-1-22,-18-34 629</inkml:trace>
  <inkml:trace contextRef="#ctx0" brushRef="#br0" timeOffset="269793.51">25326 5476 21997,'3'15'1152,"1"-6"568,5-3-695,15-12-209,-1-7-224,16-11-360,4-1-96,-1 1 48,-3 0-320,-8 7-2777</inkml:trace>
  <inkml:trace contextRef="#ctx0" brushRef="#br0" timeOffset="270310">25970 5183 20428,'23'-30'3390,"-23"30"-3355,1 0 0,-1-1 0,1 1 1,-1 0-1,1 0 0,-1-1 0,1 1 0,-1 0 0,1 0 0,-1 0 1,1 0-1,-1 0 0,1 0 0,-1-1 0,1 1 0,0 1 1,-1-1-1,1 0 0,-1 0 0,1 0 0,-1 0 0,1 0 1,-1 0-1,1 1 0,-1-1 0,1 0 0,-1 0 0,1 1 1,-1-1-1,1 0 0,-1 1 0,1-1 0,-1 0 0,0 1 1,1-1-1,-1 1 0,1-1 0,-1 1 0,0-1 0,0 1 1,1-1-1,-1 1 0,0-1 0,0 1 0,0-1 0,0 1 1,1-1-1,-1 1 0,0 0 0,0-1 0,0 1 0,0-1 1,0 1-1,0-1 0,-1 1 0,1 0 0,0-1 0,0 1 1,0-1-1,0 1 0,-1-1-35,2 19 107,-2 0 0,0-1-1,-1 1 1,-1 0 0,0-1 0,-1 0 0,-2 0 0,0 0-1,-7 15-106,-3 0 135,-1-1-1,-1 0 0,-2-2 0,-1 0 0,-2-1 0,0-1 0,-13 9-134,34-34 3,1-1-1,1-1 1,-1 1-1,1-1 0,-1 1 0,1-1 0,-1 1 1,0-1-1,0 1 0,0-1 0,0 0 0,0 1 1,0-1-1,0 0 0,0 0 0,0 0 0,-1 0 1,1 0-1,0 0 0,-1 0 0,1 0 0,-1 0 1,1-1-1,-1 1 0,1 0 0,-1-1 0,0 0 1,1 1-1,-1-1 0,0 0 0,1 0 0,-1 0 1,1 0-1,-1 0 0,0 0 0,1 0 0,-1-1 1,0 1-1,1 0 0,-1-1 0,1 0 0,-1 1 1,1-1-1,-1 0 0,1 0 0,-1 0 0,1 0 1,0 0-1,0 0 0,-1 0 0,1 0 0,0 0 1,0-1-3,-3-16-515,0-1-1,1 1 1,2-1 0,0 0 0,0 0 0,2 0 0,1 1 0,3-19 515,-5 33-123,0-4-33,1 0 0,-1 0 0,2-1 0,-1 1 0,1 0 0,0 0 0,1 0 0,0 1 0,0-1 1,0 1-1,1-1 0,0 1 0,1 0 0,0 0 0,0 0 156,0 6 91,-1 0 1,0 1-1,1-1 1,-1 1-1,0 0 0,1 0 1,-1 0-1,1 0 1,-1 1-1,0 0 0,1 0 1,-1 0-1,0 0 1,0 1-1,0 0 1,0 0-1,0 0 0,0 0 1,0 0-1,-1 1 1,1 0-1,-1 0 0,1 0 1,-1 0-1,0 0 1,-1 0-1,1 1 1,0 0-1,-1-1 0,0 1 1,2 4-92,0-3 165,26 38 956,-29-39-1067,1 1-1,0-1 1,0 0 0,0 0-1,1 0 1,-1 0 0,1-1 0,0 1-1,0-1 1,0 1 0,1-1-1,-1 0 1,1-1 0,0 1-1,-1 0 1,1-1 0,1 0-1,-1 0 1,0 0 0,0-1 0,1 1-1,-1-1 1,1 0 0,-1 0-1,1 0 1,-1-1 0,1 0-1,-1 0 1,2 0-54,25-6-405</inkml:trace>
  <inkml:trace contextRef="#ctx0" brushRef="#br0" timeOffset="270636.318">26225 5063 21517,'6'8'1144,"3"0"640,0 7-560,2 7-391,1 7-201,-2 9-432,-1 4-88,-7 8-56,-4 3-16,-8 5-16,-6 5 8,-9 5 8,-6 1 32,-5-2-552,-5-6-1008</inkml:trace>
  <inkml:trace contextRef="#ctx0" brushRef="#br0" timeOffset="270991.758">24973 5037 19460,'-12'1'1528,"-2"10"265,-2 6-777,2 18-416,1 12-104,4 20-248,4 8-24,5 5 64,3 2 9,14-6-113,4-5-40,12-2-80,6-7-24,8-8 88,6-5-272,12-14-1097,4-3-551</inkml:trace>
  <inkml:trace contextRef="#ctx0" brushRef="#br0" timeOffset="271481.641">26493 4891 17612,'11'-23'4698,"-11"24"-4619,0-1-1,0 0 0,0 0 1,0 1-1,-1-1 0,1 0 1,0 1-1,0-1 0,0 0 1,0 0-1,0 1 0,0-1 1,0 0-1,0 1 0,0-1 1,0 0-1,0 1 0,0-1 1,1 0-1,-1 0 0,0 1 1,0-1-1,0 0 1,0 1-1,0-1 0,0 0 1,1 0-1,-1 1 0,0-1 1,0 0-1,0 0 0,1 0 1,-1 1-1,0-1 0,0 0 1,1 0-1,-1 0 0,0 0 1,1 0-1,-1 1 0,0-1 1,0 0-1,1 0 0,-1 0 1,0 0-1,1 0 0,-1 0 1,0 0-1,1 0 0,-1 0 1,0 0-79,-26 119 1319,12-45-1161,1-16-66,3 0 1,3 0-1,2 1 1,3 18-93,1-70-39,1-1 0,0 1 0,0-1-1,0 1 1,1-1 0,0 0 0,1 1 0,-1-1 0,1 0 0,0 0 0,1 0 0,0 0 0,0 0 0,0-1 0,0 1 0,1-1 0,0 0 0,0 0 0,0 0 0,1 0 0,0-1-1,0 0 1,0 0 0,0 0 0,0-1 0,1 1 0,0-1 0,-1 0 0,1-1 0,1 0 0,-1 0 0,0 0 0,0-1 0,1 1 0,4-1 39,38-2-836</inkml:trace>
  <inkml:trace contextRef="#ctx0" brushRef="#br0" timeOffset="271913.513">26643 5120 19068,'-7'3'2233,"2"4"-193,7 7-752,4 2-296,4 7-391,0-1-57,7 0-224,7-3-80,9-5-136,5-3-32,6-13-40,6-5 0,-2-18-304,3-9-656,-6-9-345,-8-7-4648</inkml:trace>
  <inkml:trace contextRef="#ctx0" brushRef="#br0" timeOffset="272192.712">27085 4987 19708,'-10'33'2177,"0"3"-1,-3 14-800,-2 1-223,-2 6-505,-1 1-208,3-1-216,2-6-88,10-6-72,3-5 24,5-10-752,1-5 2560</inkml:trace>
  <inkml:trace contextRef="#ctx0" brushRef="#br0" timeOffset="277064.33">21611 8425 21181,'-3'0'92,"0"-1"0,0 1 0,1-1 0,-1 0 0,0 0 0,1 0 0,-1 0 0,0 0 1,1 0-1,-1-1 0,1 1 0,0-1 0,-1 0 0,1 0 0,0 0 0,0 0 0,0 0 1,1 0-1,-1 0 0,0-1 0,1 1 0,-1-1 0,1 1 0,0-1 0,0 0 1,0 1-1,0-1 0,1 0 0,-1 0 0,1 1 0,-1-1 0,1 0 0,0 0 0,0 0 1,0 0-1,1 0 0,-1 1 0,1-1 0,-1 0 0,1 0 0,0 1 0,0-2-92,0 3 3,0-1-1,0 1 1,0-1-1,0 1 1,0 0-1,0-1 1,1 1-1,-1 0 1,0 0-1,1 0 1,-1 0-1,1 0 1,-1 0-1,1 0 1,-1 1-1,1-1 1,-1 0-1,1 1 1,0-1-1,0 1 1,-1 0-1,1 0 1,0-1-1,-1 1 1,1 0-1,0 0 1,0 1-1,-1-1 1,1 0-1,0 1 1,-1-1-1,1 1 1,0-1-1,-1 1 1,1 0-1,0 0-2,55 32 17,-7 13 29,-44-39-17,0 0 0,0 0 0,1 0 0,-1-1 0,2 0 1,-1 0-1,1-1 0,0 0 0,0 0 0,0-1 0,1 0 0,-1 0 0,1-1 0,0 0 0,0-1 0,0 0 0,0 0 0,7 0-29,-2-7 91,-1 0-1,0-1 1,-1-1-1,0 0 0,0-1 1,0 0-1,-1 0 0,0-2 1,-1 1-1,0-1 0,0-1 1,-1 1-1,0-2 0,-1 1 1,3-7-91,-8 14 10,67-100 201,-55 107-237,-17 58-2634,2-59 968,-3-6-650,-22-39-6142,5-7 4835,3-14 3754,3-30 4374,13 92-4263,0 0-1,0 0 0,0 0 1,0 0-1,1-1 1,-1 1-1,1 0 0,0-1 1,0 1-1,0 0 0,0-1 1,0 1-1,0 0 0,1-1 1,-1 1-1,1 0 0,-1 0 1,1 0-1,0-1 0,0 1 1,0 0-1,0 0 0,1 0 1,-1 0-1,0 0 1,1 1-1,-1-1 0,1 0 1,0 1-1,-1-1 0,1 1 1,0-1-1,0 1 0,0 0 1,0 0-1,0 0 0,0 0 1,1 0-1,-1 0 0,0 1 1,0-1-1,1 1 0,-1-1 1,2 1-216,10 4 271,-1 0-1,1 0 1,-1 1 0,0 1 0,0 1 0,-1-1 0,0 2-1,0 0 1,0 0 0,-1 1 0,-1 1 0,8 7-271,-12-10 118,-1 1 1,1 0-1,-1 0 0,-1 0 1,1 0-1,-2 1 1,1-1-1,-1 1 0,0 0 1,-1 0-1,0 0 1,-1 1-1,1-1 1,-2 0-1,1 0 0,-1 1 1,-1-1-1,0 1 1,-1 5-119,-50 174 397,25-112-788,8-8-2459</inkml:trace>
  <inkml:trace contextRef="#ctx0" brushRef="#br0" timeOffset="279758.665">22739 7870 18900,'-2'-16'4233,"0"48"-3228,19 181-588,-17-211-411,0 0 0,0 1 1,0-1-1,1 0 1,-1 1-1,1-1 1,-1 0-1,1 0 0,0 0 1,0 1-1,0-1 1,0 0-1,0 0 1,0 0-1,0 0 1,1-1-1,-1 1 0,1 0 1,-1-1-1,1 1 1,0 0-1,0-1 1,0 0-1,-1 0 0,1 1 1,1-1-1,-1 0 1,0 0-1,0-1 1,0 1-1,0 0 0,1-1 1,-1 1-1,0-1-6,8-4 25,0-1 1,-1 0-1,0 0 0,0-1 0,0 0 0,-1-1 1,0 1-1,0-2 0,-1 1 0,0-1 0,0 0 0,-1-1 1,0 1-1,0-1 0,-1-1 0,0 1 0,0-3-25,5-5 103,-1-1 1,0 0-1,-2 0 0,0 0 0,-1-1 0,-1 0 0,-1 0 0,-1-1 0,0 1 0,-1-5-103,23 185 566,13-96-351,-37-64-197,1 0 0,-1 0 0,1 0 0,0 0 0,-1 0 0,1-1 0,0 1 1,-1-1-1,1 1 0,0-1 0,0 1 0,0-1 0,-1 0 0,1 0 0,0 0 0,0 0 0,0 0 0,0 0 0,-1-1 0,1 1 0,0-1 0,0 1 0,0-1 0,-1 1 1,1-1-1,0 0 0,-1 0 0,1 0 0,-1 0 0,1 0 0,-1 0 0,0-1 0,1 1 0,-1 0 0,0-1 0,0 1 0,0-1 0,1-1-18,5-7 63,0 0 1,-1-1-1,0 1 0,-1-2 0,0 1 1,-1 0-1,0-1 0,-1 0 0,0 0 0,-1 0 1,0 0-1,-1 0 0,0-1 0,-1 1 1,-1 0-1,0 0 0,0-1 0,-1 1 1,-1 0-1,0 0 0,-1 1 0,-3-8-63,6 15-13,-6 11-63,21 67 5,-13-71 73,0 1-1,1-1 1,-1 0 0,1 0-1,0 0 1,0 0 0,0 0-1,0 0 1,1 0 0,-1-1-1,1 1 1,0-1-1,-1 0 1,1 0 0,0 0-1,0 0 1,1 0 0,-1 0-1,0-1 1,0 0-1,1 0 1,-1 0 0,1 0-1,-1 0 1,1-1 0,0 1-1,-1-1 1,1 0 0,-1 0-1,1 0 1,0-1-1,-1 1 1,1-1 0,-1 0-1,1 0 1,-1 0 0,0 0-1,1-1 1,-1 1-1,0-1 0,15-9 11,-2-1 0,1 0 0,-1-1 1,-1 0-1,-1-1 0,0-1 1,0-1-1,-2 0 0,0 0 0,-1-1 1,0-1-1,-2 0 0,0 0 1,6-19-13,16-77 61,-32 115-62,1 0 1,0-1-1,-1 1 1,1-1 0,0 1-1,-1 0 1,1-1-1,-1 1 1,1-1-1,-1 1 1,0-1-1,1 1 1,-1-1-1,1 1 1,-1-1-1,0 0 1,1 1-1,-1-1 1,0 0-1,1 0 1,-1 1-1,0-1 1,0 0-1,1 0 1,-1 0-1,0 0 1,1 0-1,-1 0 1,0 0 0,0 0-1,1 0 1,-1-1-1,0 1 1,0 0-1,1 0 1,-1 0-1,0-1 1,1 1-1,-1 0 1,1-1-1,-1 1 1,0-1-1,1 1 1,-1-1-1,1 1 1,-1-1-1,1 1 1,-1-1-1,1 0 1,-1 1-1,1-1 1,0 1-1,-1-1 1,1 0-1,0 1 1,0-1 0,-1 0-1,1 0 1,0 1-1,0-1 1,0 0 0,-11 19 25,2 1 0,0 0 1,1 0-1,0 1 0,2 0 1,1 0-1,0 1 0,1 0 1,1-1-1,2 1 0,0 0 1,1 7-26,-1-25 2,1 0 0,0 1 0,0-1 1,1 1-1,-1-1 0,1 0 0,-1 1 0,1-1 1,0 0-1,1 0 0,-1 0 0,0 1 1,1-1-1,0-1 0,-1 1 0,1 0 0,0 0 1,1-1-1,-1 1 0,0-1 0,1 1 1,-1-1-1,1 0 0,0 0 0,0 0 0,0-1 1,0 1-1,0-1 0,0 1 0,0-1 1,0 0-1,1 0 0,-1-1 0,0 1 0,1 0 1,1-1-3,37-1-123,7-5-396</inkml:trace>
  <inkml:trace contextRef="#ctx0" brushRef="#br0" timeOffset="280883.555">24218 7342 14915,'4'-50'8214,"-32"37"-5500,18 18-2632,1 0-1,0 0 1,0 1 0,0 0 0,1 1-1,0 0 1,0 0 0,1 0 0,0 1 0,1 0-1,-1 1 1,1 0 0,1 0 0,0 0-1,0 0 1,1 1 0,0 0 0,0 0 0,0 5-82,-1-5 28,0-1 0,1 1 1,0 0-1,0 0 0,1 0 1,0 1-1,1-1 1,0 1-1,1-1 0,0 1 1,1 0-1,0-1 0,1 1 1,0 0-1,0-1 1,1 1-1,1-1 0,2 8-28,-1-15-12,1 0-1,-1 0 0,1-1 1,-1 0-1,1 0 0,0 0 1,-1-1-1,1 0 0,0 0 1,0 0-1,0 0 1,0-1-1,0 1 0,1-1 1,-1-1-1,0 1 0,0-1 1,0 0-1,0 0 0,-1 0 1,1-1-1,0 1 0,0-1 1,-1 0-1,1-1 0,-1 1 1,0-1-1,1 0 1,2-3 12,46-24-871</inkml:trace>
  <inkml:trace contextRef="#ctx0" brushRef="#br0" timeOffset="281256.798">24355 6949 18580,'-28'75'6063,"21"47"-5089,7-97-507,0-10-380,-1 16 117,2 0 1,1 1-1,1-1 0,1 0 0,7 20-204,-11-48 11,1 0-1,-1 0 0,1 0 0,0 0 1,0 0-1,0-1 0,0 1 0,0 0 1,1-1-1,-1 1 0,1-1 0,0 1 0,0-1 1,0 0-1,0 0 0,0 1 0,0-1 1,0-1-1,1 1 0,-1 0 0,1-1 0,-1 1 1,1-1-1,0 0 0,0 0 0,-1 0 1,1 0-1,0 0 0,0 0 0,1-1-10,3-2 17,0-1 0,0-1-1,0 1 1,-1-1 0,1 0 0,-1 0-1,0-1 1,0 0 0,-1 0 0,0 0-1,0-1 1,0 1 0,0-1-1,1-4-16,6-4 30,106-144 202,-118 158-231,1 1-1,-1 0 0,0 0 1,0 0-1,0-1 0,1 1 0,-1 0 1,1-1-1,-1 1 0,0 0 1,1 0-1,-1-1 0,1 1 1,-1-1-1,1 1 0,0-1 0,-1 1 1,1-1-1,0 1 0,-1-1 1,1 1-1,0-1 0,-1 0 1,1 1-1,0-1 0,0 0 1,0 1-1,-1-1 0,1 0 0,0 0 1,0 0-1,0 0 0,-1 0 1,1 0-1,0 0 0,0 0 1,0 0-1,-1-1 0,1 1 1,0 0-1,0 0 0,-1-1 0,1 1 1,0 0-1,0-1 0,-1 1 1,1-1-1,0 1 0,-1-1 1,1 1-1,-1-1 0,1 1 0,-1-1 1,1 0-1,-1 1 0,1-1 1,-1 0-1,1 0 0,-1 1 1,0-1-1,0 0 0,1 0 1,-1 1-1,0-1 0,0 0 0,0 0 1,0 0-1,0 1 0,0-1 1,0-1-1,24 149 46,-24-146-56,0 0-32,0 0 1,0 0 0,0 0 0,1 0-1,-1 0 1,0 0 0,0-1 0,0 1-1,1 0 1,-1 0 0,0 0-1,1 0 1,-1 0 0,1 0 0,0 0-1,-1 0 1,1-1 0,-1 1 0,1 0-1,0-1 1,0 1 0,-1 0 0,1-1-1,0 1 1,0-1 0,0 1 0,0-1-1,0 1 1,-1-1 0,1 0 0,0 1-1,0-1 1,1 0 41,11-9-3534</inkml:trace>
  <inkml:trace contextRef="#ctx0" brushRef="#br0" timeOffset="281547.407">24872 7060 12083,'-31'47'7818,"4"3"-4016,19-31-3391,1-1 0,1 2 0,0-1 0,2 1 0,0-1 0,1 1 0,1 7-411,12 38 801,-10-64-794,1 0 1,0 1 0,-1-1 0,1 0 0,0 1 0,0-1 0,0 0 0,0 0 0,0 0 0,0 0-1,0 0 1,1 0 0,-1 0 0,0-1 0,0 1 0,1 0 0,-1-1 0,1 1 0,-1-1 0,0 1 0,1-1-1,-1 0 1,1 1 0,-1-1 0,1 0 0,-1 0 0,1 0 0,-1 0 0,1-1 0,-1 1 0,1 0 0,-1 0-1,1-1 1,-1 1 0,0-1 0,1 0 0,-1 1 0,0-1 0,1 0 0,-1 0 0,0 1 0,1-2-8,7-4 16,1-1 0,-1 0 0,-1 0 0,0-1 0,0 0 0,0-1 0,-1 0 0,0 0 0,-1 0 0,0-1 0,0 0 0,-1 0 0,0-1 0,-1 1 0,0-1 1,-1 0-1,0 0 0,-1 0 0,0-1 0,-1 1 0,0 0 0,-1-1 0,0 1 0,-1-5-16,1 11-50,-1 0 1,1 0-1,-1 0 1,0 0-1,0 1 1,-1-1-1,1 0 0,-1 1 1,0-1-1,0 1 1,-1 0-1,1-1 1,-1 1-1,0 0 0,0 1 1,0-1-1,0 0 1,-1 1-1,0 0 1,1 0-1,-1 0 1,-1 0-1,1 1 0,-2-2 50,3 6-130,0 0 1,1-1-1,-1 1 0,0 0 0,1 0 0,-1 1 0,1-1 0,0 0 0,0 1 0,0 0 0,0-1 0,0 1 0,1 0 0,-1 0 0,1 0 0,0 0 1,0 0-1,0 0 0,0 0 0,0 1 0,1-1 0,-1 0 0,1 0 0,0 1 0,0-1 0,0 0 0,1 0 0,0 3 130,-2 25-1137</inkml:trace>
  <inkml:trace contextRef="#ctx0" brushRef="#br0" timeOffset="281875.788">25168 6952 19276,'-24'3'4043,"1"30"-2608,20-27-1240,-11 19 98,2 1 0,1 0 0,0 1-1,2 0 1,2 1 0,0 0-1,1 0 1,1 10-293,5-36 11,-1 0-1,1 0 1,-1 0 0,1 0-1,0 0 1,0 0-1,0 0 1,0 0-1,0 0 1,0 0 0,1 0-1,-1 0 1,1 0-1,0 0 1,-1 0 0,1 0-1,0-1 1,0 1-1,0 0 1,0 0-1,0-1 1,0 1 0,1-1-1,-1 1 1,1-1-1,-1 1 1,1-1 0,-1 0-1,1 0 1,0 0-1,-1 0 1,1 0-1,0 0 1,0 0 0,0-1-1,0 1 1,0-1-1,0 1 1,0-1 0,0 0-1,0 1 1,0-1-1,0 0 1,0-1 0,0 1-1,0 0 1,0 0-1,0-1-10,11-5 25,-1-1 0,-1 0 0,1-1 0,-1 0 0,0-1 0,-1 0 0,0-1 0,-1 0 0,0 0 0,0-1 0,-1 0 0,-1-1 0,0 0 0,0 0 0,1-4-25,28-94 116,-35 106-119,0 0 1,-1-1-1,1 1 0,-1-1 1,0 1-1,0 0 0,-1-1 1,1 1-1,-1 0 0,0-1 1,0 1-1,-1 0 0,1 0 1,-1 0-1,0 0 0,0 0 1,0 0-1,0 0 0,-1 1 1,0-1-1,1 1 0,-1 0 1,0-1-1,-3-1 3,2 5-101,1 1 0,-1-1 1,1 1-1,0-1 0,0 1 0,-1 0 0,1 0 1,0 0-1,0 1 0,0-1 0,0 1 0,0 0 0,1 0 1,-1 0-1,0 0 0,1 0 0,-1 0 0,1 1 1,0-1-1,0 1 0,0 0 0,0 0 0,0-1 1,1 1-1,-1 0 0,1 1 0,0-1 0,0 0 0,0 0 1,0 0-1,0 4 101,0-4-85,-9 18 2147</inkml:trace>
  <inkml:trace contextRef="#ctx0" brushRef="#br0" timeOffset="282324.746">25447 6863 20068,'1'-1'113,"-1"1"-1,0-1 0,0 0 1,1 0-1,-1 0 0,0 0 1,0 1-1,0-1 0,0 0 0,0 0 1,0 0-1,0 0 0,0 0 1,0 0-1,-1 1 0,1-1 1,0 0-1,0 0 0,-1 0 1,1 1-1,-1-1 0,1 0 1,0 0-1,-1 1 0,0-1 1,1 0-1,-1 1 0,1-1 1,-1 1-1,0-1 0,1 1 1,-1-1-1,0 1 0,0-1 1,1 1-1,-1-1 0,0 1 0,0 0 1,0 0-1,1-1 0,-1 1 1,0 0-1,0 0 0,0 0 1,0 0-1,0 0 0,0 0 1,1 0-1,-1 0 0,0 0 1,0 1-1,0-1 0,0 0 1,1 0-1,-1 1 0,0-1 1,0 1-1,1-1 0,-1 1 1,0-1-1,0 1 0,1-1 0,-1 1-112,-11 7 88,1 1-1,0 0 0,1 0 0,0 1 0,0 1 0,1-1 0,0 2 0,1-1 0,-6 12-87,-6 5 98,-19 42-9,40-68-86,1-1-1,-1 1 1,1-1-1,-1 0 0,1 0 1,-1 1-1,1-1 1,0 0-1,-1 0 0,1-1 1,0 1-1,0 0 1,0-1-1,0 1 0,0-1 1,-1 1-1,1-1 1,0 0-1,0 0 0,0 0 1,0 0-1,0 0 1,0 0-1,0-1 0,0 1 1,0 0-1,0-1 1,0 0-1,0 1 0,-1-1 1,2-1-3,1 1 3,32-5 9,-13 0 0,1 2 1,0 0 0,1 2 0,-1 0 0,0 2-1,1 0 1,9 3-13,-31-2-2,-1-1 1,1 1-1,-1 0 0,1 0 1,-1 0-1,1 0 1,-1 0-1,1 0 0,-1 1 1,0-1-1,0 1 0,0-1 1,0 1-1,0 0 0,0 0 1,0 0-1,-1 0 0,1 0 1,-1 0-1,1 1 0,-1-1 1,0 0-1,0 1 0,0-1 1,0 1-1,-1-1 1,1 1-1,0 0 0,-1-1 1,0 1-1,0 0 0,0-1 1,0 1-1,0 0 0,0-1 1,-1 3 1,-37 90-24,32-88 70,-1 0-1,0 0 0,0-1 1,0 0-1,-1 0 0,0-1 0,0 0 1,-1 0-1,1-1 0,-1 0 1,-8 3-46,13-6-35,0 1 1,0-1-1,0 0 1,0 0-1,0 0 1,0-1-1,0 1 1,0-1-1,-1 0 1,1 0-1,0 0 1,0-1-1,0 0 0,0 1 1,0-2-1,0 1 1,0 0-1,0-1 1,0 1-1,0-1 1,1 0-1,-1-1 1,1 1-1,-1-1 1,1 1-1,0-1 1,0 0-1,0 0 35,-7-16-1721</inkml:trace>
  <inkml:trace contextRef="#ctx0" brushRef="#br0" timeOffset="282652.578">25730 6897 17452,'25'40'7109,"-23"-38"-7012,-1 0 1,1 0-1,0-1 1,0 1-1,1-1 0,-1 1 1,0-1-1,0 0 1,1 0-1,-1 0 1,0 0-1,1 0 1,-1-1-1,1 1 1,-1-1-1,1 0 1,0 1-1,-1-1 1,1 0-1,-1-1 1,1 1-1,-1 0 1,1-1-1,-1 1 1,1-1-1,0 0-97,6-2 33,0-1-1,-1 0 1,1 0-1,-1 0 1,0-1-1,0-1 1,-1 1-1,1-1 1,-1-1 0,0 1-1,-1-1 1,0 0-1,0-1 1,0 0-1,-1 0 1,0 0-1,-1 0 1,0-1-1,0 1 1,2-10-33,-5 17 20,-1-1 0,1 1 0,-1-1 0,0 1 0,0-1 0,0 1 0,1-1 0,-2 1 0,1-1 0,0 1 0,0-1 0,0 1 0,-1-1 0,1 1 0,-1-1 0,1 1 0,-1-1 0,0 1 0,1 0 0,-1-1 0,0 1 0,0 0 0,0 0 0,0-1 0,0 1 0,0 0 0,0 0 0,0 0 0,-1 0 0,1 1 0,0-1 0,-1 0 0,1 0 0,0 1 0,-1-1 0,1 1 0,-1-1 0,1 1 0,-1 0 0,1-1 0,-1 1 0,1 0 0,-1 0 0,1 0 0,-1 0-20,-66 22 270,59-14-264,0 0 1,0 1-1,1 0 1,1 0-1,0 1 1,0 0 0,1 0-1,0 0 1,0 1-1,2 0 1,-1 0 0,1 1-1,1-1 1,0 1-1,0-1 1,0 11-7,3-19-8,0 0 0,0 0 0,0 1 0,0-1-1,0 0 1,1 0 0,-1 0 0,1 0 0,0 0 0,0 0 0,0 0 0,0 0 0,1 0 0,-1-1 0,1 1 0,-1 0 0,1-1 0,0 1-1,0-1 1,0 0 0,1 1 0,-1-1 0,0 0 0,1 0 0,0-1 0,-1 1 0,1-1 0,0 1 0,0-1 0,0 0 0,0 0 0,0 0-1,0 0 1,0 0 0,0-1 0,0 0 0,3 1 8,33 1-996</inkml:trace>
  <inkml:trace contextRef="#ctx0" brushRef="#br0" timeOffset="284487.318">28149 6288 23685,'61'2'3605,"-56"-4"-3566,0-2-1,0 1 1,0-1 0,0 0 0,0 0-1,-1 0 1,1 0 0,-1-1 0,-1 0-1,1 0 1,0 0 0,-1 0 0,0-1-1,-1 1 1,1-1 0,0-3-39,-2 8 2,0 0 0,-1 1-1,1-1 1,-1 0 0,1 0 0,-1 0-1,1 1 1,-1-1 0,1 0 0,-1 0 0,0 0-1,1 0 1,-1 0 0,0 0 0,0 0 0,0 0-1,0 0 1,0 0 0,0 0 0,0 0 0,0 0-1,0 0 1,0 1 0,-1-1 0,1 0 0,0 0-1,-1 0 1,1 0 0,0 0 0,-1 0-1,1 1 1,-1-1 0,0 0 0,1 0 0,-1 0-1,0 1 1,1-1 0,-1 1 0,0-1 0,0 0-1,1 1 1,-1-1 0,0 1 0,0 0 0,0-1-1,0 1 1,0 0 0,0-1 0,0 1 0,0 0-3,-47 16 57,40-9-38,1 1 0,-1-1 0,2 1 0,-1 0 0,1 1 0,0-1 0,1 1 0,0 0 0,1 1 0,0-1 0,0 1 0,1 0 0,0 0 0,0 0 0,1 0 0,0 6-18,2-13 6,0-1-1,-1 0 1,1 1-1,0-1 1,0 0-1,1 0 0,-1 1 1,0-1-1,1 0 1,0 0-1,-1 1 0,1-1 1,0 0-1,0 0 1,0 0-1,0 0 1,0 0-1,1 0 0,-1 0 1,1-1-1,-1 1 1,1 0-1,-1-1 1,1 1-1,0-1 0,0 0 1,0 1-1,0-1 1,0 0-1,0 0 1,0 0-1,0-1 0,1 1 1,-1 0-1,0-1 1,0 1-1,2-1-5,87-7 7,-52-6-640</inkml:trace>
  <inkml:trace contextRef="#ctx0" brushRef="#br0" timeOffset="283382.834">26659 6501 18332,'0'-5'625,"1"3"-427,0 0-1,0 0 1,-1-1 0,1 1-1,-1 0 1,1-1 0,-1 1-1,0 0 1,0-1 0,0 1-1,0 0 1,0-1 0,-1 1-1,1 0 1,-1 0 0,1-1-1,-1 1 1,0 0 0,0 0-1,0 0 1,0 0 0,0 0-1,-1 0 1,1 0 0,-1 0-1,1 0 1,-1 1 0,1-1-1,-1 0 1,0 1 0,0 0-1,0-1 1,0 1 0,0 0-1,0 0 1,0 0 0,0 0-1,-1 0 1,1 1 0,0-1-1,0 1 1,-1-1 0,0 1-198,-16 9 114,0 1 0,2 0 1,-1 1-1,1 2 0,1-1 1,0 2-1,1 0 1,0 1-1,-3 5-114,18-20 0,-9 7 25,1 1 0,0-1 0,0 2 0,1-1 0,0 1 0,0 0 0,1 0 0,0 1 0,1 0-1,0 0 1,0 0 0,1 0 0,1 1 0,0 0 0,0-1 0,0 9-25,4-17-1,1 1-1,-1-1 1,1 0 0,0 1 0,0-1 0,0 0-1,0 0 1,0 0 0,0 0 0,1 0 0,-1-1-1,0 1 1,1-1 0,0 1 0,-1-1 0,1 0-1,0 0 1,0 0 0,-1 0 0,1-1 0,0 1-1,0-1 1,0 0 0,0 0 0,0 0 0,0 0-1,0 0 1,0-1 0,0 1 0,-1-1 0,1 1-1,0-1 1,0 0 0,-1-1 0,2 1 1,-1 0-2,90-15-9,-58 9 9,1 1 1,1 1-1,-1 2 1,0 2-1,12 1 2,-46 0-2,0-1 0,-1 0-1,1 1 1,0 0 0,-1-1 0,1 1-1,0 0 1,0 0 0,0 0 0,-1 0-1,1 0 1,0 0 0,0 0 0,-1 1-1,1-1 1,0 1 0,-1-1 0,1 1-1,0 0 1,-1-1 0,1 1 0,-1 0 0,1 0-1,-1 0 1,1 0 0,-1 0 0,0 1-1,0-1 1,0 0 0,1 1 0,-1-1-1,0 1 1,0-1 0,-1 1 0,1-1-1,0 1 1,-1 0 0,1-1 0,0 1-1,-1 0 1,0-1 0,1 1 0,-1 0-1,0 0 1,0-1 0,0 1 0,0 0-1,-1 0 1,1-1 0,0 1 0,-1 0-1,1 0 1,-1-1 0,1 1 0,-1 0-1,0-1 1,0 1 2,-12 11 2,-1 0 0,0-1 0,-1-1 0,0 0 0,0-1-1,-2-1 1,1-1 0,-1 0 0,0-1 0,0 0 0,-1-2 0,-11 3-2,28-8-9,-4 2-30,0 1 1,0-1 0,0-1 0,0 1 0,-1-1-1,1 0 1,0 0 0,-1 0 0,1-1 0,-1 0-1,1 0 1,0 0 0,-1-1 0,1 0-1,-1 0 1,1 0 0,0-1 0,0 1 0,0-1-1,-4-2 39,5-13-1760,11-6-890</inkml:trace>
  <inkml:trace contextRef="#ctx0" brushRef="#br0" timeOffset="284099.069">27071 6452 11266,'-6'-8'11233,"-23"36"-8747,11-3-2171,1 0-1,2 1 1,0 1 0,2 0-1,1 1 1,1 1-1,-5 21-314,15-48 15,0 0 0,0 0 0,0 0 0,1 0-1,-1 0 1,1 0 0,-1 0 0,1 0 0,0 0 0,0 0-1,0 0 1,0 1 0,0-1 0,0 0 0,0 0 0,1 0 0,-1 0-1,1 0 1,0 0 0,0 0 0,-1 0 0,1 0 0,0 0 0,1 0-1,-1 0 1,0-1 0,0 1 0,1 0 0,-1-1 0,1 1-1,0-1 1,-1 0 0,1 1 0,0-1 0,0 0 0,0 0 0,1 1-15,3-3 7,1 0-1,0-1 1,0 1 0,-1-1 0,1 0 0,-1-1 0,0 1 0,0-1 0,0-1 0,0 1 0,0-1 0,-1 0 0,1 0 0,-1-1 0,0 1 0,0-2-7,4-1 7,18-16 21,-2-1 1,-1-1-1,0-1 0,-2-1 0,-1-1 0,-2 0 0,0-2 1,-2 0-1,11-27-28,-10 18 30,-25 83-167,-22 93 177,28-136-37,1-1 1,-1 1-1,1 0 1,-1 0-1,1-1 1,-1 1-1,1 0 1,0 0-1,-1 0 1,1-1-1,0 1 1,0 0-1,-1 0 1,1 0-1,0 0 1,0 0-1,0 0 1,0-1-1,0 1 0,0 0 1,1 0-1,-1 0 1,0 0-1,0 0 1,1-1-1,-1 1 1,0 0-1,1 0 1,-1 0-1,1-1 1,-1 1-1,1 0 1,-1-1-1,1 1 1,-1 0-1,1-1 1,0 1-1,-1-1 0,1 1 1,0-1-1,0 1 1,-1-1-1,1 1 1,0-1-1,0 0 1,0 1-1,0-1 1,-1 0-1,1 0 1,0 0-1,0 0 1,0 0-1,0 0 1,0 0-1,0 0 1,-1 0-1,1 0 1,0 0-1,0 0 0,0-1 1,0 1-4,51-33 69,-46 28-67,189-165 158,-168 152-141,-16 40-78,-38 157 29,27-178 32,0-1 0,1 1 0,-1 0-1,1-1 1,-1 1 0,1-1 0,-1 1-1,1-1 1,-1 1 0,1-1 0,0 1-1,-1-1 1,1 1 0,0-1 0,0 0-1,-1 1 1,1-1 0,0 0 0,0 0-1,-1 0 1,1 1 0,0-1 0,0 0-1,-1 0 1,1 0 0,0 0-1,0 0 1,0-1 0,-1 1 0,1 0-1,0 0 1,0 0 0,-1-1 0,1 1-1,0 0 1,-1-1 0,1 1 0,0-1-1,-1 1 1,1-1 0,0 1 0,-1-1-1,1 1 1,-1-1 0,1 1 0,-1-1-1,1 0 1,-1 1 0,0-1 0,1 0-1,-1 1 1,1-2-2,138-158 251,-139 159-252,1 0 1,-1 1-1,0-1 1,1 0-1,-1 0 1,1 1-1,0-1 1,-1 0-1,1 1 1,0-1 0,-1 1-1,1-1 1,0 0-1,-1 1 1,1 0-1,0-1 1,0 1-1,0-1 1,0 1-1,-1 0 1,1 0-1,0 0 1,0-1-1,0 1 1,0 0-1,0 0 1,0 0-1,-1 0 1,1 0-1,0 1 1,0-1-1,0 0 1,0 0-1,0 0 1,0 1 0,-1-1-1,1 1 1,0-1-1,0 0 1,-1 1-1,1-1 1,0 1-1,0 0 1,-1-1-1,1 1 1,-1 0-1,1 0 1,10 43-12,-11-35 8,0-8 8,-1 0 0,1 0 0,-1 0-1,1 0 1,0 0 0,-1 0 0,1 0-1,0 0 1,0 0 0,0 0-1,0 0 1,0 0 0,0 0 0,0 0-1,0 0 1,0 0 0,1 0-1,-1 0 1,0 0 0,1 0 0,-1 0-1,0 0 1,1 0 0,-1 0-1,1-1 1,0 1 0,-1 0 0,1 0-1,0 0 1,-1-1 0,1 1 0,0 0-1,0-1 1,0 1 0,-1-1-1,1 1 1,0-1 0,0 1 0,0-1-1,0 0 1,0 1 0,0-1-1,0 0 1,0 0 0,0 0 0,0 1-1,0-1 1,0 0 0,0-1-1,0 1 1,0 0 0,0 0 0,0 0-1,0-1 1,0 1 0,0 0 0,0-1-1,0 1 1,0-1 0,0 1-1,0-1 1,0 1 0,0-1-4,36-32 71,-36 31-342,-6 5-2893,-16 11 260</inkml:trace>
  <inkml:trace contextRef="#ctx0" brushRef="#br0" timeOffset="285751.11">23747 8568 14267,'2'-25'2852,"-1"6"2520,-13 33-3235,8 2-2059,0 0 0,2 0-1,0 0 1,1 0 0,0 0 0,2 1-1,0-1 1,2 14-78,-2-22 21,-1-6-19,0 7 8,0 1 1,0 0 0,1-1 0,1 1-1,-1-1 1,1 0 0,1 0-1,0 1 1,0-1 0,1-1 0,0 1-1,0-1 1,1 1 0,0-1-1,1 0 1,3 3-11,-5-10 11,-1-1 0,1 0 0,0 1 0,-1-2 0,1 1 0,-1 0 0,1-1 0,0 1 0,-1-1 0,1 0 0,-1 0 0,1-1 0,-1 1 0,0-1 0,0 1 0,1-1 0,-1 0 0,0 0 0,-1-1 0,1 1 0,0 0 0,-1-1 0,1 0 0,-1 0 0,0 1 0,0-1 0,0-1-11,2 1 15,16-18 46,0-1 0,-2 0 0,-1-2 0,0 0 0,-2 0 0,-1-2 0,0 0 0,-2 0 0,-2-1 0,0-1 0,0-6-61,-8-28 325,-2 62-322,-1 0-1,1-1 1,-1 1 0,1 0-1,-1 0 1,1 0-1,-1 0 1,0 0-1,1 0 1,-1 0 0,1 0-1,-1 0 1,1 0-1,-1 0 1,1 0-1,-1 0 1,1 0-1,-1 0 1,0 1 0,1-1-1,-1 0 1,1 0-1,0 1 1,-1-1-1,1 0 1,-1 1-1,1-1 1,-1 0 0,1 1-1,0-1 1,-1 1-1,1-1 1,0 0-1,-1 1 1,1-1-1,0 1 1,0-1 0,-1 1-1,1-1 1,0 1-1,0 0 1,0-1-1,0 1 1,0-1-1,0 1 1,0-1 0,0 1-1,0-1 1,0 1-1,0-1 1,0 1-1,0 0 1,0-1-1,0 1 1,1-1 0,-1 1-1,0-1 1,0 1-1,1-1 1,-1 1-3,-1 19 1,1 0 0,0 0-1,2 0 1,0 0 0,1 0 0,1 0 0,1 0 0,1-1 0,1 2-1,-7-18 10,1 1 0,0-1 0,-1 0-1,1 0 1,0 1 0,1-1 0,-1 0 0,0 0 0,1 0 0,0 0 0,0 0 0,0-1 0,0 1 0,0 0 0,0-1 0,1 1-1,-1-1 1,1 0 0,-1 0 0,1 0 0,0 0 0,0-1 0,0 1 0,0-1 0,0 0 0,1 1 0,-1-1 0,0-1 0,0 1-1,1 0 1,-1-1 0,1 0 0,-1 0 0,3 0-10,2-5 65,0 0 0,0-1 0,-1 0 0,0 0 1,0-1-1,0 0 0,-1 0 0,0-1 0,-1 1 0,1-1 0,-1-1 0,-1 1 0,0-1 0,0 1 0,-1-1 0,0 0 1,0-1-1,-1 1 0,0 0 0,0-4-65,0 2 34,0-1 0,0 1 0,-1-1-1,-1 1 1,0-1 0,0 0 0,-1 1 0,-1-1 0,0 0 0,0 1 0,-1 0 0,-1 0 0,0 0 0,-5-10-34,9 21-2,0 1 1,0-1 0,-1 1 0,1-1-1,0 1 1,-1-1 0,1 1 0,0-1 0,-1 0-1,1 1 1,0-1 0,-1 0 0,1 1 0,-1-1-1,1 0 1,-1 1 0,1-1 0,0 0 0,-1 0-1,1 0 1,-1 0 0,1 1 0,-1-1 0,0 0-1,1 0 1,-1 0 0,1 0 0,-1 0-1,1 0 1,-1 0 0,1 0 0,-1 0 0,1-1-1,-1 1 1,1 0 0,-1 0 0,1 0 0,-1 0-1,1-1 1,-1 1 0,1 0 0,0-1 0,-1 1-1,1 0 1,-1-1 0,1 1 0,0 0 0,-1-1-1,1 1 1,0-1 0,-1 1 0,1-1-1,0 1 1,0 0 0,0-1 0,-1 1 0,1-1 1,1 46-85,-2-40 85,1 0-1,0-1 0,1 1 1,-1 0-1,1-1 1,0 1-1,0 0 1,0-1-1,0 1 0,1-1 1,0 0-1,0 1 1,0-1-1,0 0 1,1 0-1,0 0 0,0-1 1,0 1-1,0-1 1,0 1-1,1-1 1,0 0-1,-1 0 0,1-1 1,0 1-1,0-1 1,0 0-1,1 0 1,-1 0-1,1 0 0,-1-1 1,1 0-1,-1 0 1,1 0-1,1 0 1,6-6 10,0-1-1,-1 0 0,1-1 1,-2 0-1,1-1 1,-1 0-1,0 0 1,-1-1-1,1-1 0,-2 0 1,0 0-1,0 0 1,-1-1-1,0 0 0,0 0 1,0-4-10,-1 5 8,-1 1 1,-1 0-1,1-1 0,-1 0 1,-1 0-1,0-1 0,0 1 1,-1 0-1,-1-1 0,1 0 1,-2 1-1,1-1 0,-2 0 1,1 1-1,-1-1 0,-1-1-8,2 13-1,0-1 0,0 1 1,-1-1-1,1 0 0,0 1 0,0-1 0,0 1 0,0-1 0,-1 0 0,1 1 0,0-1 1,0 1-1,-1-1 0,1 0 0,0 0 0,0 1 0,-1-1 0,1 0 0,-1 1 0,1-1 1,0 0-1,-1 0 0,1 1 0,0-1 0,-1 0 0,1 0 0,-1 0 0,1 0 0,-1 0 1,1 0-1,0 0 0,-1 0 0,1 0 0,-1 0 0,1 0 0,-1 0 0,1 0 0,0 0 1,-1 0-1,1 0 0,-1 0 0,1 0 0,-1 0 0,1-1 0,0 1 0,-1 0 0,1 0 1,0-1-1,-1 1 0,1 0 0,0 0 0,-1-1 0,1 1 0,0 0 0,-1-1 0,1 1 1,0-1-1,0 1 0,0 0 0,-1-1 0,1 1 0,0-1 0,0 1 0,0-1 1,-13 40-81,-13 164 111,25-200-23,1 0-1,-1 0 1,1 0-1,0 0 0,0 0 1,0 0-1,0 1 1,1-1-1,-1 0 1,1 0-1,0 0 0,-1 0 1,1 0-1,1 0 1,-1 0-1,0-1 1,1 1-1,0 0 1,-1-1-1,1 1 0,0-1 1,0 1-1,0-1 1,1 0-1,-1 0 1,1 0-1,-1 0 0,1-1 1,0 2-7,6-3 10,0-1-1,0 0 1,0 0 0,0 0 0,0-1 0,0 0-1,-1-1 1,1 0 0,-1-1 0,0 1-1,0-1 1,0-1 0,0 0 0,-1 0 0,0 0-1,0-1 1,0 0 0,4-5-10,3-5 14,-1 0 0,-1 0 1,0-1-1,-1-1 0,-1 0 0,0 0 0,-2-1 0,0 0 1,-1-1-1,-1 1 0,0-1 0,-2-1 0,-1 1 1,1-10-15,-3 91-152,3 116 110,-4-176 10,-1 1 0,1 0 0,0 0 0,0-1 1,1 1-1,-1 0 0,0-1 0,0 1 0,1 0 0,-1-1 0,1 1 0,0-1 0,-1 1 0,1 0 0,0-1 0,0 0 0,0 1 0,0-1 0,0 1 0,0-1 0,0 0 0,0 0 0,1 0 0,-1 0 0,0 0 1,1 0-1,-1 0 0,1 0 0,-1 0 0,1-1 0,0 1 0,-1-1 0,1 1 0,-1-1 0,1 1 0,0-1 0,0 0 0,-1 0 0,1 0 0,0 0 0,-1 0 0,1 0 0,0-1 0,-1 1 0,1 0 0,0-1 1,-1 0-1,2 0 32,16-13-1963</inkml:trace>
  <inkml:trace contextRef="#ctx0" brushRef="#br0" timeOffset="285968.288">24787 7941 21845,'-1'0'1288,"0"1"544,-18 21-831,17-2-585,4 4-160,2-2-184,5-1 56,1-3-1040,-3-3 2760</inkml:trace>
  <inkml:trace contextRef="#ctx0" brushRef="#br0" timeOffset="287311.028">25103 8136 18380,'0'-1'137,"-6"-34"3946,6 34-4031,0 1 1,0 0-1,0-1 1,0 1-1,0-1 1,0 1-1,0-1 1,0 1-1,0-1 1,0 1-1,0-1 0,-1 1 1,1 0-1,0-1 1,0 1-1,-1-1 1,1 1-1,0 0 1,0-1-1,-1 1 1,1 0-1,0-1 1,-1 1-1,1 0 0,0 0 1,-1-1-1,1 1 1,-1 0-1,1 0 1,-1 0-1,1-1 1,0 1-1,-1 0 1,1 0-1,-1 0 1,1 0-1,-1 0 0,1 0 1,-1 0-1,1 0 1,0 0-1,-1 0 1,1 0-1,-1 0 1,1 0-1,-1 1 1,1-1-1,-1 0 1,1 0-1,0 0 0,-1 1 1,1-1-1,0 0 1,-1 0-1,1 1 1,-1-1-1,1 0 1,0 1-1,0-1 1,-1 0-1,1 1 1,0-1-1,0 1 0,-1-1 1,1 0-1,0 1 1,0-1-1,0 1 1,0-1-1,-1 1-52,-4 11 82,0 1 0,1-1 1,0 1-1,1 0 0,0 1 0,1-1 0,0 0 0,1 1 0,1-1 0,1 14-82,-1-11 63,6 41 62,-6-56-121,0 0-1,0 0 1,1 0 0,-1 0-1,0 0 1,1 0-1,-1 0 1,1 0 0,-1 0-1,1 0 1,-1 0-1,1 0 1,0 0 0,-1 0-1,1-1 1,0 1-1,0 0 1,0 0 0,0-1-1,0 1 1,0-1-1,0 1 1,0-1 0,0 1-1,0-1 1,0 1-1,0-1 1,0 0 0,0 0-1,0 0 1,0 1-1,0-1 1,0 0 0,0 0-1,0 0 1,1-1-1,-1 1 1,0 0 0,0 0-1,0-1 1,0 1-1,0 0 1,0-1 0,0 1-1,1-1-3,77-70 182,-77 71-186,1 1 0,-1 0 0,0 0 0,1 0 0,-1 0 0,0 1 1,0-1-1,0 1 0,0-1 0,0 1 0,0 0 0,0 0 1,-1 0-1,1 0 0,0 0 0,-1 0 0,0 0 0,1 0 0,-1 1 1,0-1-1,0 0 0,-1 1 0,1-1 0,0 1 0,-1 0 4,3 3-15,9 19 36,-1 2 0,-1 0 1,-2 0-1,0 0 1,-2 1-1,-1 0 0,-2 0 1,0 1-1,-2-1 1,-1 1-1,-1-1 0,-1 1 1,-2-1-1,-1 0 1,-1 0-1,-2-1 1,0 0-1,-2 2-21,8-24 36,-1 1 0,1-1 0,-1 0 0,0 0 0,0 0 1,0 0-1,-1 0 0,1-1 0,-1 0 0,0 1 0,-1-2 0,1 1 0,-1 0 0,0-1 0,1 0 0,-3 1-36,6-4 4,0 0 0,0-1-1,0 1 1,0 0-1,0-1 1,0 1 0,0-1-1,0 1 1,0-1-1,1 1 1,-1-1-1,0 0 1,0 1 0,0-1-1,1 0 1,-1 0-1,0 0 1,1 0 0,-1 1-1,1-1 1,-1 0-1,1 0 1,-1 0 0,1 0-1,0 0 1,-1 0-1,1 0 1,0 0 0,0 0-1,0 0 1,0-1-1,0 1 1,0 0-1,0 0 1,0 0 0,0 0-1,0 0 1,1 0-4,-2-3 7,1-37-3,2 1 0,2-1 0,1 1-1,2 0 1,2 0 0,2 0 0,1 2 0,17-36-4,-17 39-3,9-27-4,45-127 12,89-179-5,-126 310-186,-46 115 158,2 1 0,3 1 0,2 0-1,3 0 1,2 38 28,18-27 116,-13-68-114,1-1 1,-1 0-1,1 1 0,0-1 1,0 0-1,-1 1 0,1-1 1,0 0-1,0 0 0,0 0 1,0 0-1,1 0 0,-1 0 1,0 0-1,0 0 0,1 0 1,-1 0-1,0-1 0,1 1 1,-1-1-1,1 1 0,-1-1 1,1 1-1,-1-1 0,1 0 1,-1 0-1,1 0 0,-1 0 1,1 0-1,-1 0 0,1 0 1,-1 0-1,1-1 0,-1 1 1,1-1-1,-1 1 0,1-1 0,-1 1 1,0-1-1,1 0 0,-1 0 1,0 1-1,1-1-2,9-8 14,-1 1 0,0-1 0,0-1 0,0 0 0,-1 0 0,-1-1 0,0 0 0,0-1 0,-1 0 0,5-12-14,-9 20 3,27-53 21,-3-1 1,-3-1-1,-2-1 1,-2-1-1,-3-1 0,-3-1-24,26-102 53,-44 195-202,-22 60 96,10-39 168,2 1 0,3 1 0,1 0 0,1 31-115,8-76 6,1-1 1,0 1-1,0-1 0,1 1 0,0-1 0,0 0 0,0 1 1,1-1-1,1 0 0,-1 0 0,1 0 0,0 0 0,1 0 0,0-1 1,0 0-1,0 1 0,0-2 0,1 1 0,0 0 0,1-1 1,-1 0-7,33 26 86,-36-30-47,-2-1-7,0 0-7,0 0-3,-4-4-12,-131-227-119,100 163 152,34 66-43,0 2 0,1 0 0,-1-1 1,0 0-1,0 1 0,1-1 0,-1 1 0,0-1 0,1 0 0,-1 1 1,0-1-1,1 0 0,-1 0 0,1 1 0,0-1 0,-1 0 1,1 0-1,0 0 0,-1 0 0,1 0 0,0 0 0,0 1 1,0-1-1,-1 0 0,1 0 0,0 0 0,0 0 0,1 0 1,-1 0-1,0 0 0,0 0 0,0 0 0,1 0 0,-1 1 0,0-1 1,1 0-1,-1 0 0,1 0 0,-1 1 0,1-1 0,-1 0 1,1 0-1,-1 1 0,1-1 0,0 0 0,-1 1 0,1-1 1,0 1-1,0-1 0,0 1 0,-1-1 0,1 1 0,0 0 1,0-1-1,0 1 0,0 0 0,0-1 0,206 12-1082,-168-9-691</inkml:trace>
  <inkml:trace contextRef="#ctx0" brushRef="#br0" timeOffset="287653.374">26087 7764 21901,'-66'27'4938,"60"-21"-4822,0-1-1,0 1 1,1 0-1,0 1 1,0-1 0,1 1-1,0 0 1,0 0 0,1 1-1,0-1 1,0 1-1,0-1 1,1 1-116,2-7 4,-1 0 0,1 0 0,-1-1 0,1 1-1,0 0 1,0 0 0,-1 0 0,1-1 0,0 1 0,0 0 0,0 0-1,0 0 1,0 0 0,0 0 0,0 0 0,0-1 0,0 1 0,0 0-1,1 0 1,-1 0 0,0 0 0,1-1 0,-1 1 0,0 0 0,1 0-1,-1-1 1,1 1 0,-1 0 0,1-1 0,-1 1 0,1 0 0,0-1-1,-1 1 1,1-1 0,0 1 0,0-1 0,-1 1 0,1-1 0,0 0 0,0 1-1,0-1 1,-1 0 0,1 1 0,0-1 0,0 0 0,0 0 0,0 0-1,-1 0 1,1 0 0,0 0 0,0 0 0,0 0 0,0 0 0,0-1-1,-1 1 1,1 0 0,0 0 0,0-1 0,0 1-4,54-24 59,-48 21-46,5-4-13,1 0-1,0 1 1,0 0-1,0 1 1,0 1-1,1 0 1,0 1-1,0 1 1,0 0-1,0 0 1,0 2-1,0 0 1,1 0-1,6 2 1,-19-2-4,-1 1-1,0-1 0,1 0 0,-1 1 0,1-1 0,-1 1 0,0-1 1,1 1-1,-1 0 0,0 0 0,0-1 0,0 1 0,0 0 0,1 0 0,-1 0 1,0 0-1,0 0 0,-1 1 0,1-1 0,0 0 0,0 0 0,-1 1 1,1-1-1,0 0 0,-1 1 0,1-1 0,-1 0 0,0 1 0,0-1 0,1 1 1,-1-1-1,0 1 0,0-1 0,0 1 0,0-1 0,-1 0 0,1 1 1,0-1-1,0 1 0,-1-1 0,1 0 0,-1 1 0,0-1 0,1 0 0,-1 1 1,0-1-1,0 0 5,-43 59 6,35-49-58,-1 0 0,0-1 0,-1-1 0,0 1 0,0-2 0,-1 0 0,0 0 0,-1-1 0,-10 5 52,-1-8-1331</inkml:trace>
  <inkml:trace contextRef="#ctx0" brushRef="#br0" timeOffset="288305.647">26636 7835 19380,'0'0'83,"0"0"-1,0 0 1,0 0 0,1 0-1,-1 0 1,0 0 0,0 0-1,1 0 1,-1 0 0,0 0 0,0 0-1,0 0 1,1 0 0,-1 0-1,0 0 1,0 0 0,1 0-1,-1 0 1,0 0 0,0 0-1,1 0 1,-1 0 0,0 0-1,0 0 1,0 0 0,1 0-1,-1 1 1,0-1 0,0 0-1,0 0 1,1 0 0,-1 0-1,0 1 1,0-1 0,0 0-1,0 0 1,0 0 0,0 1-1,1-1 1,-1 0 0,0 0-1,0 0 1,0 1 0,0-1-1,0 0 1,0 0 0,0 1-1,0-1 1,0 0 0,0 0-83,22-20 402,6-11-78,-1-1 0,-2-1 0,-1-2 0,-2 0 1,-2-2-1,-1 0 0,-2-1 0,-1-1 0,-2 0 0,-2-1 1,-1 0-1,-3-1 0,-1 0 0,-2-1 0,0-35-324,-14 26 103,8 48-94,1 3-21,-16 16-32,-19 76-29,13-25 101,3 1 0,4 1 1,2 0-1,4 1 0,-1 69-28,35 114 66,-3-104 19,-21-138-88,9-42-1130,-5-5 1262</inkml:trace>
  <inkml:trace contextRef="#ctx0" brushRef="#br0" timeOffset="288724.264">27020 7408 22253,'-16'66'4206,"-4"28"-2716,15 4-786,8-96-700,-1-1 0,0 1 0,0-1 0,1 0 0,-1 0 0,1 0-1,-1 0 1,1 0 0,0-1 0,-1 1 0,1-1 0,0 1 0,-1-1 0,1 0 0,0 0 0,-1 0 0,1-1 0,0 1 0,-1-1 0,1 1 0,-1-1 0,1 0 0,-1 0 0,1 0 0,-1 0 0,1-1 0,-1 1 0,0 0 0,0-1-1,0 0 1,2-1-4,131-108 167,-132 109-151,-55 1 51,44 2-46,8-1-67,-1-2-1487,0 1-345</inkml:trace>
  <inkml:trace contextRef="#ctx0" brushRef="#br0" timeOffset="289239.311">27168 7456 22085,'-46'2'5012,"11"30"-3542,-9 60-1440,42-88 68,-47 150 451,49-152-515,0-2 4,14-26 67,-1 1-73,-9 13-30,0 1-1,0 0 0,1-1 1,1 2-1,0-1 1,1 1-1,0 0 1,0 0-1,1 1 1,0 0-1,0 0 0,1 1 1,1 0-1,-1 0 1,1 1-1,0 1 1,1 0-1,0 0 1,0 1-1,0 0 0,0 1 1,1 0-1,1 0-1,-6 5-3,-1 1-1,1-1 0,-1 1 0,0 0 0,0 0 1,0 1-1,0-1 0,0 1 0,-1 1 0,1-1 1,-1 1-1,0 0 0,0 0 0,0 1 0,0-1 1,-1 1-1,0 0 0,0 0 0,0 1 1,-1-1-1,0 1 0,0 0 0,0 0 0,-1 0 1,2 4 3,-14-81 389,-34-116-65,44 185-336,5 2-12,171 8-139,-125-15 47</inkml:trace>
  <inkml:trace contextRef="#ctx0" brushRef="#br0" timeOffset="290751.698">23205 9473 20108,'-1'4'1235,"19"168"1934,-16-156-3097,0 9 1,1 1 0,2-1-1,0 1 1,1-1 0,2-1 0,1 1-1,6 10-72,-14-35 9,1 0 0,-1 0 0,1 0 0,-1-1 0,1 1 0,0 0 0,-1-1 0,1 1 0,-1-1 0,1 0 0,-1 1 0,0-1 0,1 0 0,-1 0 0,0 0 0,0 0 0,1 0 0,-1 0 0,0 0 0,0-1 0,0 1 0,0 0 0,0 0 0,-1-1 0,1 1 0,0-1 0,-1 1 0,1-1 0,-1 1 0,1-1 0,-1 1 0,1-1 0,-1 1 0,0-1 0,0 0 0,0 1 0,0-1-9,0 1 2,37-173 183,-37 172-150,9 81 564,-10-78-580,1 0-1,-1 0 1,1 0 0,-1 0-1,1 0 1,0 0 0,0 0 0,-1 0-1,1 0 1,0 0 0,0 0-1,0 1 1,0-1 0,0 0 0,0 0-1,0 0 1,0 0 0,1 0-1,-1 0 1,0 0 0,1 0 0,-1 0-1,1 0 1,-1 0 0,1 0-1,-1 0 1,1 0 0,0 0 0,-1 0-1,1-1 1,0 1 0,0 0-1,0 0 1,0-1 0,-1 1 0,1 0-1,0-1 1,0 1 0,0-1-1,0 0 1,0 1 0,1-1-1,-1 0 1,0 1 0,0-1 0,0 0-1,0 0 1,0 0 0,0 0-1,0 0 1,0 0 0,0 0 0,1-1-1,-1 1 1,0 0 0,0 0-1,0-1 1,0 1 0,0-1 0,0 1-1,0-1 1,0 1 0,-1-1-1,1 0 1,0 0 0,0 1-19,73-99 305,28-28-146,-101 126-159,-1 0 1,1 0-1,-1 0 0,1 0 1,0 0-1,0 0 0,-1 0 1,1 1-1,0-1 0,0 0 1,0 1-1,0-1 0,0 0 1,0 1-1,0-1 0,0 1 1,0 0-1,0-1 0,0 1 1,0 0-1,1-1 0,-1 1 1,0 0-1,0 0 0,0 0 1,0 0-1,0 0 0,0 0 1,1 1-1,-1-1 0,0 0 1,0 1-1,0-1 0,0 0 1,0 1-1,0-1 0,0 1 1,0 0-1,0-1 0,0 1 1,0 0-1,0-1 0,-1 1 1,1 0-1,0 0 0,0 0 1,-1 0-1,1 0 0,-1 0 1,1 0-1,-1 0 0,1 0 1,-1 0-1,1 0 0,-1 1 0,8 66 54,-8-65-45,-1 112 259,1-112-196,2-6 8,51-136 175,-44 86-1614,-10 31-371</inkml:trace>
  <inkml:trace contextRef="#ctx0" brushRef="#br0" timeOffset="290955">23497 9138 22781,'0'0'1256,"0"0"529,0 0-1177,10 20-160,2-5-392,1 1-48,10 0 32,1-3 8,5 1-1024,6 0-425</inkml:trace>
  <inkml:trace contextRef="#ctx0" brushRef="#br0" timeOffset="291469.434">23932 9105 19188,'-29'84'4981,"15"51"-3481,12-105-1043,0 2-290,0 1 1,3-1-1,0 1 1,2-1-1,2 0 0,1 0 1,1 0-1,1-1 1,2 0-1,2 0 1,0-1-1,11 15-167,-23-44 3,0-1 0,0 1-1,0 0 1,0-1-1,0 1 1,0 0 0,1-1-1,-1 1 1,0 0 0,1-1-1,-1 1 1,0 0 0,1-1-1,-1 1 1,1-1-1,-1 1 1,0-1 0,1 1-1,0-1 1,-1 1 0,1-1-1,-1 0 1,1 1-1,-1-1 1,1 0 0,0 1-1,-1-1 1,1 0 0,0 0-1,-1 0 1,1 0-1,0 1 1,-1-1 0,1 0-1,0 0 1,-1 0 0,1 0-1,0-1 1,-1 1-1,1 0 1,0 0 0,-1 0-1,1 0 1,0-1 0,-1 1-1,1 0 1,0-1 0,-1 1-1,1 0 1,-1-1-1,1 1 1,-1-1 0,1 1-1,-1-1 1,1 1 0,-1-1-1,1 1 1,-1-1-1,0 0 1,1 1 0,-1-1-1,0 1 1,0-1 0,1 0-1,-1 1 1,0-1-1,0 0 1,0 1 0,0-1-1,0 0-2,9-23 38,-2-1 0,-1 1 0,0-1 0,-2 0 0,-1 0-1,-1 0 1,-1-1 0,-2-13-38,1 2 18,-1 1-1,-2-1 1,-1 1 0,-2-1-1,-2 1 1,-1 1 0,-2 0-1,-14-33-17,15 56-108,18 43-29,-8-29 138,5 13-39,-4-7 35,0 0 0,1 0-1,0 0 1,1 0 0,-1 0 0,2-1 0,-1 1 0,1-1 0,0 0-1,0 0 1,1 0 0,0-1 0,0 0 0,1 0 0,0 0 0,0 0-1,3 1 4,-4-6 1,0-1-1,1 0 0,-1-1 0,0 1 0,0-1 1,0 0-1,0 0 0,0-1 0,-1 1 0,1-1 1,0 0-1,-1 0 0,1-1 0,-1 1 0,0-1 1,0 0-1,0 0 0,0-1 0,0 1 0,-1-1 1,1 0-1,-1 0 0,0 0 0,0 0 0,-1 0 1,1-1-1,0-2 0,9-9 15,0-1-1,-2 0 1,0 0 0,-1-1 0,0 0-1,-2-1 1,0 1 0,-1-2 0,-1 1 0,-1-1-1,-1 1-14,-3 19 1,0 0-1,-1 0 0,1 0 1,-1 0-1,1 0 0,0 0 1,-1 0-1,1 0 1,-1 0-1,1 0 0,0-1 1,-1 1-1,1 0 0,0 0 1,-1 0-1,1 0 0,-1-1 1,1 1-1,0 0 0,-1 0 1,1 0-1,0-1 0,0 1 1,-1 0-1,1-1 0,0 1 1,0 0-1,-1-1 0,1 1 1,0 0-1,0-1 0,0 1 1,-1-1-1,1 1 0,0 0 1,0-1-1,0 1 0,0-1 1,0 1-1,0 0 0,0-1 1,0 1-1,0-1 0,0 1 1,0 0-1,0-1 1,0 1-1,1-1 0,-1 1 1,0 0-1,0-1 0,0 1 1,0 0-1,1-1 0,-18 35-9,0 23 25,2 1 1,3 0 0,2 1-1,-1 58-16,23-46 63,-11-69-87,0-1 0,-1 0 0,1 1 0,-1-1 0,1 0 0,0 0 0,0 1 0,0-1 0,0 0-1,0 0 1,0 0 0,0 0 0,0 0 0,0 0 0,1 0 0,-1-1 0,0 1 0,1 0 0,-1-1 0,0 1 0,1-1 0,-1 1 0,1-1 0,-1 0 0,1 1-1,-1-1 1,0 0 0,1 0 0,-1 0 0,1 0 0,-1 0 0,1-1 0,-1 1 0,1 0 0,-1-1 0,1 1 0,-1-1 0,0 1 0,1-1 0,-1 0 0,0 0-1,0 1 1,1-1 0,-1 0 0,0 0 0,1-1 24,22-23-1400,0-8 874</inkml:trace>
  <inkml:trace contextRef="#ctx0" brushRef="#br0" timeOffset="292236.913">24363 9259 21781,'-28'207'4365,"28"-206"-4345,-1 0 1,1 1 0,0-1 0,-1 0 0,1 1 0,0-1 0,0 1 0,0-1 0,0 0-1,0 1 1,0-1 0,0 1 0,0-1 0,0 0 0,1 1 0,-1-1 0,1 0-1,-1 1 1,1-1 0,-1 0 0,1 1 0,0-1 0,0 0 0,0 0 0,-1 0 0,1 0-1,0 0 1,0 0 0,0 0 0,1 0 0,-1 0 0,0-1 0,0 1 0,0 0 0,1-1-1,-1 1 1,0-1 0,1 1 0,-1-1 0,0 1 0,1-1 0,-1 0 0,1 0-1,-1 0 1,0 0 0,1 0 0,0 0-21,8-7 26,-1 0 0,-1 0 0,1-1-1,-1-1 1,-1 1 0,1-1 0,-1 0 0,-1-1-1,0 0 1,0 0 0,-1 0 0,0-1 0,2-8-26,-6 17 3,8-18-1,-1 0 1,0 0-1,-2-1 0,0 0 1,-2 0-1,0 0 0,-1-1 1,0-17-3,-10 41-191,-14 112 117,20-114 76,0 1 0,1-1-1,-1 1 1,1 0-1,-1-1 1,1 1-1,0-1 1,-1 1-1,1 0 1,-1-1-1,1 1 1,0 0-1,0-1 1,-1 1 0,1 0-1,0 0 1,0-1-1,0 1 1,0 0-1,0 0 1,0-1-1,0 1 1,0 0-1,0 0 1,0-1-1,0 1 1,1 0 0,-1 0-1,0-1 1,0 1-1,1 0 1,-1-1-1,1 1 1,-1 0-1,0-1 1,1 1-1,-1-1 1,1 1 0,-1-1-1,1 1 1,0-1-1,-1 1 1,1-1-1,0 1 1,-1-1-1,1 0 1,0 1-1,-1-1 1,1 0-1,0 0 1,-1 0 0,1 1-1,0-1 1,0 0-1,-1 0 1,1 0-1,0 0 1,0 0-2,33-33 136,-22 19-121,-1 0 0,-1 0 0,0-1 0,0-1 0,-2 0 0,0 0 0,0 0 0,-2-1 0,0 0 0,-1 0 0,-1-1 0,-1 0 0,0 1 0,-1-1 0,-1 0 0,0 0 0,-2 0 0,0 0 0,-1 0 0,-4-16-15,-3 12 15,2 34-41,-30 326 208,52-253 96,-15-82-271,1-1-1,-1 0 1,1 0 0,0 0 0,0 0 0,0-1 0,0 1-1,0 0 1,0 0 0,0 0 0,0-1 0,1 1-1,-1-1 1,1 1 0,-1-1 0,1 0 0,0 1 0,0-1-1,-1 0 1,1 0 0,0 0 0,0 0 0,0-1 0,0 1-1,0 0 1,0-1 0,0 0 0,0 1 0,1-1-1,-1 0 1,0 0 0,0 0 0,0 0 0,0 0 0,0-1-1,0 1 1,0-1 0,1 1-7,4-6 16,1 0 0,-1 0 0,0-1 0,-1 0-1,0 0 1,0 0 0,0-1 0,-1 0 0,0 0 0,-1 0 0,1-1 0,-2 1-1,1-1 1,-1 0 0,-1 0 0,1-1 0,-2 1 0,1 0 0,-1-1-1,0-8-15,1 9 6,-1 0 0,1 0 0,-1 0-1,-1 0 1,0 0 0,0 0 0,-1-1-1,0 1 1,-1 0 0,1 0 0,-2 0-1,1 1 1,-4-8-6,0 52-101,8 88 95,-1-123 6,-1 0-1,0 1 1,1-1 0,-1 0-1,1 0 1,0 1-1,-1-1 1,1 0-1,0 0 1,0 0-1,0 0 1,0 0-1,0 0 1,0 0-1,0 0 1,0 0-1,0 0 1,0-1-1,0 1 1,0 0-1,1-1 1,-1 1-1,0-1 1,1 1-1,-1-1 1,0 0-1,1 0 1,-1 1-1,0-1 1,1 0-1,-1 0 1,1 0-1,-1 0 1,0-1-1,1 1 1,-1 0-1,0-1 1,1 1-1,-1 0 1,0-1-1,1 0 1,-1 1-1,0-1 1,0 0-1,0 1 1,0-1-1,0 0 1,1 0 0,50-47 41,15-51 31,-65 97-70,-2 2-26,-1 2 0,-8 47 5,4-34 20,2-1 0,0 1 0,1 0 0,0 0 0,1 0-1,1 1 1,0-1 0,1 0 0,1 0 0,2 11-1,-3-25-24,-1 0-1,1 0 1,-1 0 0,1 0 0,0 0 0,0-1 0,-1 1-1,1 0 1,0-1 0,0 1 0,0 0 0,0-1 0,0 1-1,0-1 1,-1 1 0,1-1 0,0 0 0,0 1 0,1-1-1,-1 0 1,0 0 0,0 0 0,0 0 0,0 0 0,0 0-1,0 0 1,0 0 0,0 0 0,0 0 0,0 0 0,0-1-1,0 1 1,0-1 0,0 1 0,0 0 0,0-1-1,0 1 1,0-1 0,0 0 0,-1 1 0,1-1 0,0 0-1,0 0 1,-1 1 0,1-1 0,0 0 0,-1 0 0,1 0-1,-1 0 1,1 0 0,-1 0 0,0 0 0,1 0 0,-1 0-1,0 0 1,1 0 0,-1 0 0,0 0 0,0 0 0,0 0-1,0 0 1,0 0 0,0 0 0,-1-1 24,16-28-1509</inkml:trace>
  <inkml:trace contextRef="#ctx0" brushRef="#br0" timeOffset="292485.201">24914 8824 22245,'-11'14'1064,"-1"4"560,5 7-1256,7 1-144,3-3-168,3-1-816</inkml:trace>
  <inkml:trace contextRef="#ctx0" brushRef="#br0" timeOffset="293032.465">25357 9086 9930,'4'-50'8830,"0"4"-3193,-4 45-5576,0 0-1,1 0 1,-1 0-1,0 0 1,0 0 0,0 0-1,-1 0 1,1 0-1,0 0 1,0 1-1,0-1 1,-1 0 0,1 0-1,0 0 1,-1 0-1,1 0 1,-1 1-1,1-1 1,-1 0 0,1 0-1,-1 1 1,1-1-1,-1 0 1,0 1-1,0-1 1,1 0 0,-1 1-1,0-1 1,0 1-1,0-1 1,1 1-1,-1 0 1,0-1 0,0 1-1,0 0 1,0 0-1,0-1 1,0 1-1,0 0 1,0 0 0,0 0-1,0 0 1,1 0-1,-1 1 1,0-1-1,0 0 1,0 0 0,0 0-1,0 1 1,-1 0-61,-41 24 399,34-15-388,1 0 0,0 1 1,0-1-1,1 1 1,1 1-1,0 0 0,0-1 1,1 2-1,1-1 0,0 1 1,1-1-1,0 1 1,0 0-1,2 0 0,-1 7-11,2-18 0,0 0 0,0-1 0,-1 1 0,1 0-1,1 0 1,-1 0 0,0 0 0,0 0 0,1 0 0,-1 0-1,1 0 1,-1 0 0,1-1 0,0 1 0,0 0 0,0 0-1,0-1 1,0 1 0,0-1 0,0 1 0,1-1-1,-1 1 1,1-1 0,-1 0 0,1 1 0,-1-1 0,1 0-1,0 0 1,-1 0 0,1-1 0,0 1 0,0 0 0,0-1-1,-1 1 1,1-1 0,0 1 0,0-1 0,0 0-1,0 0 1,0 0 0,0 0 0,0 0 0,0 0 0,0-1-1,0 1 1,0 0 0,-1-1 0,1 0 0,0 1 0,0-1-1,0 0 1,-1 0 0,2-1 0,15-11 19,-1 0 0,-1-1 0,0 0 0,-1-2 0,-1 0 0,0 0 0,6-13-19,-2 7 11,121-150 28,-138 172-42,-1-1 1,1 0-1,-1 0 1,1 0-1,-1 0 0,1 1 1,-1-1-1,1 0 1,0 1-1,-1-1 1,1 1-1,0-1 1,0 0-1,-1 1 1,1-1-1,0 1 0,0 0 1,0-1-1,0 1 1,0 0-1,0 0 1,-1-1-1,1 1 1,0 0-1,0 0 1,0 0-1,0 0 0,0 0 1,0 0-1,0 0 1,0 1-1,0-1 1,0 0-1,0 0 1,-1 1-1,1-1 1,0 0-1,0 1 1,0-1-1,0 1 0,-1-1 1,1 1-1,0 0 1,-1-1-1,1 1 1,0 0-1,-1-1 1,1 1-1,-1 0 1,1 0-1,-1 0 0,1-1 1,-1 1-1,0 0 1,1 0-1,-1 0 1,0 0 2,5 58-203,-5-50 187,1 92 57,-1-100-39,-1 0 0,1-1 1,0 1-1,0 0 0,0 0 0,0 0 0,0 0 1,0 0-1,0 0 0,0-1 0,1 1 0,-1 0 1,0 0-1,0 0 0,1 0 0,-1-1 1,1 1-1,-1 0 0,1 0 0,-1-1 0,1 1 1,-1 0-1,1-1 0,-1 1 0,1 0 0,0-1 1,-1 1-1,1-1 0,0 1 0,0-1 0,-1 1 1,1-1-1,0 0 0,0 1 0,0-1 1,0 0-1,-1 0 0,1 0 0,0 0 0,0 1 1,0-1-1,0 0 0,0 0 0,0-1 0,-1 1 1,1 0-1,0 0 0,0 0 0,0-1 0,0 1 1,0 0-1,-1-1 0,1 1 0,0 0 1,0-1-1,-1 1 0,1-1 0,0 0 0,-1 1 1,1-1-3,41-39 149,-42 39-147,29-35 66,-21 24-62,1 0 0,1 1 0,0 0 0,0 0 0,1 1 0,1 1 0,0 0 0,5-3-6,-16 11-1,-1 1-1,1-1 1,0 1-1,0-1 1,-1 1-1,1-1 1,0 1 0,0 0-1,0 0 1,-1-1-1,1 1 1,0 0-1,0 0 1,0 0 0,0 0-1,0 0 1,0 0-1,-1 0 1,1 0-1,0 0 1,0 1 0,0-1-1,0 0 1,0 0-1,-1 1 1,1-1-1,0 1 1,0-1-1,-1 1 1,1-1 0,0 1-1,-1-1 1,1 1-1,0-1 1,-1 1-1,1 0 1,-1-1 0,1 1-1,-1 0 1,1 0-1,-1-1 1,0 1-1,1 0 1,-1 0 0,0 0-1,0 0 1,1-1-1,-1 2 2,4 48-84,-4-38 56,0 9-639,2-4-813</inkml:trace>
  <inkml:trace contextRef="#ctx0" brushRef="#br0" timeOffset="293716.088">26430 8707 12571,'37'-74'12737,"-38"73"-12664,0 1 0,0-1-1,-1 0 1,1 1 0,-1-1 0,1 0-1,0 1 1,-1 0 0,1-1 0,-1 1-1,1 0 1,-1 0 0,0 0 0,1 0-1,-1 0 1,1 0 0,-1 0 0,1 1-1,-1-1 1,1 0 0,0 1 0,-1-1-1,1 1 1,-1 0 0,1-1 0,0 1-1,-1 0 1,1 0 0,0 0 0,0 0-1,0 0 1,0 0 0,0 0 0,0 0 0,0 1-1,0 0-72,-8 5 14,1 0-1,0 0 1,0 1 0,1 1-1,0-1 1,0 1-1,1 1 1,1-1-1,-1 1 1,1 0-1,1 0 1,0 0 0,0 0-1,1 1 1,1 0-1,0 0 1,0 0-1,0 6-13,2-16 0,0 0-1,-1 0 1,1 0-1,0 0 1,0 0-1,0 0 1,0 0-1,0 0 0,0 0 1,0 0-1,0 0 1,0 0-1,0 0 1,0 0-1,1 0 1,-1 0-1,0 0 1,1 0-1,-1 0 0,1 0 1,-1 0-1,1 0 1,0 0-1,-1-1 1,1 1-1,0 0 1,0 0-1,-1-1 1,1 1-1,0 0 1,0-1-1,0 1 0,0-1 1,0 1-1,0-1 1,0 0-1,0 1 1,0-1-1,0 0 1,0 1-1,0-1 1,0 0-1,0 0 0,0 0 1,0 0-1,0 0 1,0 0-1,0-1 1,0 1-1,0 0 1,0 0-1,0-1 1,0 1-1,0-1 1,12-8 5,-1 0 0,0-1 0,-1-1 0,0 0 0,0-1 0,-2 0 0,1 0 0,7-14-5,7-8 16,88-118 53,-112 151-70,1 0-1,-1 1 1,0-1-1,0 1 1,0-1-1,1 0 1,-1 1-1,0-1 1,1 1-1,-1-1 1,1 1-1,-1-1 1,1 1-1,-1-1 1,1 1-1,-1-1 1,1 1-1,-1 0 1,1-1-1,-1 1 1,1 0-1,0-1 1,-1 1-1,1 0 1,-1 0-1,1 0 1,0 0-1,-1-1 1,1 1-1,0 0 1,-1 0-1,1 0 1,0 0-1,-1 1 1,1-1-1,0 0 1,-1 0-1,1 0 1,0 0-1,-1 1 1,1-1-1,-1 0 1,1 0-1,-1 1 1,1-1-1,0 1 1,-1-1-1,1 0 0,-1 1 1,0-1-1,1 1 1,-1-1-1,1 1 1,-1 0-1,1 0 2,7 39-157,-7-30 133,14 92-17,-13-102 44,1 1 0,0-1 0,0 1 0,0-1 0,0 0 0,-1 0 0,1 0 0,0 0 0,0-1 0,0 1-1,0-1 1,-1 0 0,1 1 0,0-1 0,0-1 0,-1 1 0,1 0 0,-1-1 0,1 1 0,-1-1 0,0 0 0,0 1 0,0-1 0,1 0 0,-2-1 0,1 1 0,0 0 0,0 0 0,-1-1 0,1 1 0,-1-2-3,3 0 7,129-128-1452,-107 111-214</inkml:trace>
  <inkml:trace contextRef="#ctx0" brushRef="#br0" timeOffset="294089.007">27107 8323 17636,'-47'65'5166,"13"54"-3641,29-57-677,5-61-832,1 0-1,-1 0 1,0 0 0,0 0-1,1 0 1,-1 0-1,1 0 1,-1 0 0,1 0-1,-1 0 1,1 0-1,-1 0 1,1-1 0,0 1-1,-1 0 1,1 0-1,0-1 1,0 1 0,0 0-1,0-1 1,-1 1-1,1-1 1,0 1 0,0-1-1,0 0 1,0 1-1,0-1 1,0 0 0,0 1-1,0-1 1,1 0-1,-1 0 1,0 0 0,0 0-1,0 0 1,0 0-1,0-1 1,0 1 0,0 0-1,0 0 1,0-1-1,0 1 1,0-1 0,0 1-1,0-1 1,0 1-1,-1-1 1,1 1-1,0-1 1,0 0 0,0 1-1,-1-1 1,1 0-1,0 0 1,-1 0 0,1 0-1,0 0-15,21-18 37,-1 0-1,-1-2 1,0 0-1,-2-2 1,0 0 0,-2 0-1,0-2 1,-2 0-1,0-1 1,-2 0-1,-1-1 1,-2 0-1,0 0 1,-2-1 0,0-1-1,-3 1 1,0-2-37,-15 58-110,5-2 117,0 0 0,2 1 0,1-1 0,1 1 0,1 0-1,1-1 1,3 17-7,-2-37-57,1-1-1,-1 1 1,1-1-1,1 0 0,-1 1 1,1-1-1,0 0 1,0 0-1,0-1 1,1 1-1,-1-1 0,1 1 1,0-1-1,1 0 1,-1-1-1,1 1 0,0-1 58,26 15-1784</inkml:trace>
  <inkml:trace contextRef="#ctx0" brushRef="#br0" timeOffset="295340.004">28003 8049 26910,'-2'-1'37,"-1"1"1,0 0-1,0 0 1,0 0-1,0 0 0,0 1 1,0-1-1,0 1 1,1 0-1,-1-1 1,0 2-1,0-1 1,1 0-1,-1 0 0,1 1 1,-1-1-1,1 1 1,0 0-1,-1 0 1,1 0-1,0 0 1,0 0-1,0 0 0,1 0 1,-1 1-1,0-1 1,1 1-1,0-1 1,-1 3-38,-28 83 139,18 35 104,12-122-241,0 1 0,0-1 0,0 0 0,1 0 0,-1 0 0,0 0-1,1 0 1,-1 0 0,0 0 0,1 0 0,0 0 0,-1 0 0,1 0 0,0 0 0,-1 0 0,1 0 0,0 0-1,0-1 1,0 1 0,-1 0 0,1-1 0,0 1 0,0 0 0,0-1 0,0 1 0,0-1 0,0 0 0,1 1-1,-1-1 1,0 0 0,0 0 0,0 1 0,0-1 0,0 0 0,0 0 0,1 0 0,-1 0 0,0-1 0,0 1-1,0 0 1,0 0 0,0-1 0,0 1 0,0 0 0,0-1 0,0 1 0,1-1-2,48-32 59,-38 21-46,0-1-1,0 0 0,-1-1 1,-1 0-1,0 0 0,-1-1 1,-1-1-1,0 1 0,-1-1 1,-1-1-1,0 1 0,-1-1 1,-1 0-1,0 0 0,-2 0 1,0-1-1,-1 1 0,0 0 1,-2-1-1,-1-13-12,2 31-3,-1 1-1,1-1 1,0 0 0,-1 0-1,1 0 1,0 0 0,0 0-1,-1 0 1,1 0 0,0 0-1,-1 0 1,1 0 0,0 0-1,-1 0 1,1 0 0,0 0-1,0 0 1,-1 0 0,1-1-1,0 1 1,-1 0 0,1 0-1,0 0 1,0 0 0,-1-1-1,1 1 1,0 0 0,0 0-1,0 0 1,-1-1 0,1 1-1,0 0 1,0 0 0,0-1-1,0 1 1,-1 0 0,1 0-1,0-1 1,0 1-1,0 0 1,0-1 0,0 1-1,0 0 1,0-1 0,0 1-1,0 0 1,0 0 0,0-1-1,0 1 1,0-1 3,-8 31-192,7-26 176,0 2-6,-5 15 8,1 1-1,1-1 1,1 1 0,1 0-1,1 0 1,1 0 0,1 6 14,-1-27 1,1 0 1,0 1-1,-1-1 1,1 0 0,0 0-1,0 0 1,-1 0-1,1 0 1,0 0-1,0 0 1,0-1-1,0 1 1,0 0 0,1 0-1,-1-1 1,0 1-1,0-1 1,0 1-1,1-1 1,-1 1 0,0-1-1,0 0 1,1 1-1,-1-1 1,0 0-1,1 0 1,-1 0 0,0 0-1,1 0 1,-1-1-1,0 1 1,0 0-1,1 0 1,-1-1-1,0 1 1,0-1 0,1 1-1,-1-1 1,0 0-1,0 1 1,0-1-1,0 0 1,0 0 0,0 0-1,0 0 1,0 0-1,0 0 1,-1 0-1,1 0 1,0 0-1,-1 0 1,1 0 0,0 0-1,-1-1 1,1 1-1,-1 0 1,0 0-1,1-2-1,12-15 27,-1-2 0,0 0 0,-2-1 0,0 1 0,-1-2 0,-1 0-1,4-21-26,-11 40-20,-1 8-40,-8 207-202,8-211 263,-1 0 0,1 0 1,0-1-1,0 1 0,0 0 0,0 0 1,0 0-1,0 0 0,0-1 0,0 1 1,0 0-1,0 0 0,0 0 1,1-1-1,-1 1 0,0 0 0,1 0 1,-1-1-1,0 1 0,1 0 1,-1 0-1,1-1 0,-1 1 0,1 0 1,-1-1-1,1 1 0,0-1 1,-1 1-1,1-1 0,0 1 0,-1-1 1,1 1-1,0-1 0,-1 0 0,1 1 1,0-1-1,0 0 0,0 0 1,-1 0-1,1 1 0,0-1 0,0 0 1,0 0-1,0 0 0,-1 0 1,1 0-1,0-1 0,0 1 0,0 0 1,-1 0-1,1 0 0,0-1 0,0 1 1,-1 0-1,1-1 0,0 1 1,0-1-1,-1 1 0,1-1 0,0 1 1,-1-1-1,1 1 0,-1-1 1,1 0-1,0 0-1,37-48 128,-36 45-122,17-27 20,-1-1-1,-2-1 1,-1 0-1,-1-1 1,-3 0-1,6-24-25,-16 54-104,-6 50-596,7 39 683,0-84 18,-1-1 0,0 1 0,0 0 0,1 0 0,-1-1 0,0 1 1,1-1-1,-1 1 0,0-1 0,1 1 0,-1-1 0,1 0 0,-1 0 0,1 0 0,-1 0 0,1 0 0,-1 0 1,1 0-1,-1 0 0,0 0 0,1-1 0,-1 1 0,1-1 0,-1 1 0,0-1 0,1 1 0,-1-1 0,0 0 1,0 0-1,1 0 0,-1 0 0,0 0 0,0 0 0,0 0 0,0 0 0,0 0 0,0 0 0,0 0 0,-1-1 1,1 1-1,0 0 0,-1-1 0,1 1 0,-1 0 0,1-1 0,-1 1-1,1-1 3,14-15 12,-2 0 0,0-1 0,-1-1-1,-1 0 1,-1 0 0,0-1 0,-2-1-1,0 1 1,-1-1 0,-1-1 0,-1 1-1,-1-1 1,-1 0 0,0-16-15,-2-74 31,-5 118-161,-34 209-12,35-200 163,0 0 1,1 0 0,1 1-1,0-1 1,1 1 0,1-1 0,1 1-1,0-1 1,0 0 0,2 0-1,3 10-21,3 1 88,-14-33 113,-23-45-48,21 44-150,1 0 1,0-1 0,0 1-1,0-1 1,2 0 0,-1 0-1,1 0 1,0-1 0,1 1-1,0-1 1,0 0 0,1-9-4,2 16-2,1 1 1,0-1-1,0 0 1,0 1 0,1-1-1,-1 1 1,1 0-1,-1 0 1,1 0-1,0 0 1,-1 0-1,1 1 1,0-1 0,0 1-1,0-1 1,1 1-1,-1 0 1,0 1-1,0-1 1,1 0 0,-1 1-1,0 0 1,1 0-1,-1 0 1,0 0-1,1 0 1,-1 1-1,0-1 1,0 1 0,2 1 1,7-2 0,97-4-1004,-71-5-713</inkml:trace>
  <inkml:trace contextRef="#ctx0" brushRef="#br0" timeOffset="295745.192">28811 7865 25333,'-6'23'289,"1"1"0,1 1 0,1-1-1,1 1 1,2-1 0,0 1 0,1-1-1,2 1 1,1-1 0,1 5-289,-4-27 13,-1-36-223,1-1-1,2 1 1,1 0-1,2 0 1,1 0-1,2 1 1,1 0 0,2 1-1,1 0 1,1 1-1,2 0 1,1 2 0,1-1-1,15-16 211,-33 45 2,1-1 0,-1 1-1,1 0 1,-1 0 0,1-1 0,-1 1 0,1 0-1,0 0 1,-1 0 0,1 0 0,0 0-1,0 0 1,0 0 0,0 0 0,0 0 0,0 0-1,0 1 1,0-1 0,0 0 0,0 1-1,1-1 1,-1 1 0,0-1 0,0 1 0,1-1-1,-1 1 1,0 0 0,0 0 0,1 0-1,-1 0 1,0 0 0,1 0 0,-1 0-1,0 0 1,1 0 0,-1 0 0,0 1 0,0-1-1,1 1 1,-1-1 0,0 1 0,0-1-1,0 1 1,0 0 0,1-1 0,-1 1 0,0 0-1,0 0-1,-1 9 77,1 0-1,-1 0 1,-1 0-1,0-1 0,-1 1 1,0 0-1,0 0 1,-1-1-1,0 0 0,0 1 1,-1-1-1,-1 0 1,1-1-1,-1 1 0,-1-1 1,0 0-1,0 0 1,0-1-1,-1 0 0,0 0 1,-5 4-77,-78 65 1057,88-74-1390,2-2-297,0 0 644</inkml:trace>
  <inkml:trace contextRef="#ctx0" brushRef="#br0" timeOffset="296446.124">29130 7742 24621,'5'76'1407,"-4"-75"-1393,-1 1 0,0 0 0,1-1 0,-1 1 0,1-1 0,-1 1 0,1-1-1,0 1 1,0-1 0,0 1 0,0-1 0,0 1 0,0-1 0,0 0 0,0 0 0,0 0 0,0 0 0,1 0-1,-1 0 1,1 0 0,-1 0 0,1 0 0,-1 0 0,1-1 0,-1 1 0,1-1 0,-1 1 0,1-1 0,0 0 0,-1 1-1,1-1 1,0 0 0,-1 0 0,1 0 0,0 0 0,-1 0 0,1-1 0,0 1 0,-1-1 0,1 1 0,-1-1 0,1 1-1,0-1 1,0 0-14,10-7 26,0 0 0,0 0 0,-1-1 0,0-1 0,0 1 0,-1-2-1,-1 0 1,0 0 0,0-1 0,-1 0 0,0 0 0,-1 0 0,-1-1 0,0-1-1,1-4-25,-3 9-31,0 0-1,-1 0 1,0-1-1,0 1 1,-1-1-1,0 1 1,-1-1-1,0 0 0,-1 0 1,0 0-1,0 1 1,-1-1-1,-1 0 1,1 0-1,-3-3 32,4 12-10,0 1 0,0-1 0,0 1-1,0-1 1,0 1 0,0-1 0,0 1 0,0-1 0,0 1-1,-1-1 1,1 1 0,0-1 0,0 1 0,0 0 0,-1-1-1,1 1 1,0-1 0,-1 1 0,1 0 0,0-1 0,-1 1-1,1 0 1,-1-1 0,1 1 0,-1 0 0,1 0 0,0-1-1,-1 1 1,1 0 0,-1 0 0,1 0 0,-1 0 0,1 0-1,-1 0 1,1 0 0,-1 0 0,1 0 0,-1 0 0,1 0-1,-1 0 1,1 0 0,-1 0 0,1 0 0,-1 0 0,1 0-1,-1 1 1,1-1 0,0 0 0,-1 0 0,1 1 0,-1-1-1,1 0 1,-1 0 0,1 1 0,0-1 0,-1 1 0,1-1 0,0 0-1,0 1 1,-1-1 0,1 1 0,0-1 0,0 1 10,-19 34-186,15-28 186,0 2-1,-5 9 65,0 0 0,2 0-1,0 0 1,1 1 0,1 0 0,0 0 0,-1 19-64,7-36 11,-1-1 0,1 0 0,-1 0 0,1 0-1,0 0 1,-1 0 0,1-1 0,0 1 0,0 0 0,0 0 0,-1 0 0,1-1 0,0 1 0,0 0-1,0-1 1,1 1 0,-1-1 0,0 1 0,0-1 0,0 1 0,0-1 0,0 0 0,0 0 0,1 0-1,-1 1 1,0-1 0,0 0 0,0-1 0,1 1 0,-1 0 0,0 0 0,0 0 0,0-1 0,0 1-1,0 0 1,1-1 0,-1 1 0,0-1 0,0 0 0,0 1 0,0-1 0,0 0 0,-1 1 0,1-1-1,0 0 1,0 0 0,0 0 0,-1 0 0,1 0 0,0 0 0,-1 0 0,1 0 0,-1 0 0,1 0-1,-1 0 1,1 0 0,-1 0 0,0-1-11,23-19 24,-1-2 0,-2 0-1,0-2 1,-1 0 0,-2-1 0,0-1 0,-2 0-1,-1-1 1,-1-1 0,-2 0 0,-1-1-1,-1 0 1,-1 0 0,-2-1 0,-1 0 0,-1 0-1,-2-1 1,-1-5-24,-2 38 0,1-1 0,-1 0 0,1 0 0,0 0-1,-1 0 1,1 0 0,-1 0 0,1 0 0,-1 1 0,1-1-1,-1 0 1,1-1 0,0 1 0,-1 0 0,1 0 0,-1 0-1,1 0 1,-1 0 0,1 0 0,-1 0 0,1-1 0,0 1 0,-1 0-1,1 0 1,0-1 0,-1 1 0,1 0 0,0 0 0,-1-1-1,1 1 1,0 0 0,-1-1 0,1 1 0,0-1 0,0 1 0,-1 0-1,1-1 1,0 1 0,0-1 0,0 1 0,0-1 0,0 1-1,0 0 1,0-1 0,-1 1 0,1-1 0,0 1 0,0-1-1,1 1 1,-1-1 0,0 1 0,0 0 0,0-1 0,0 1 0,0-1-1,0 1 1,1-1 0,-1 1 0,0 0 0,0-1 0,1 1-1,-1-1 1,-18 36-4,18-34 5,-11 21 27,1 1 1,2 0-1,0 1 1,1 0-1,1 0 1,2 1-1,0-1 1,2 1 0,1 0-1,0 0 1,2 0-1,1 0 1,1-1-1,1 1 1,1-1-1,2 0 1,0 0-1,4 8-28,-10-31 3,-1 1 2,1 0-1,0 0 0,-1-1 0,1 1 0,0 0 0,0 0 0,0-1 0,0 1 0,0 0 0,0-1 0,1 1 0,-1-1 0,1 1 0,-1-1 0,1 0 0,-1 0 0,1 0 0,0 0 0,-1 0 0,1 0 0,0 0 0,0 0 0,0-1 0,0 1 0,0 0-4,-16-41 179,-112-190-275,125 228 93,0 1 0,0-1-1,0 1 1,0-1 0,0 0 0,0 0-1,1 1 1,-1-1 0,1 0 0,-1 0-1,1 1 1,-1-1 0,1 0 0,0 0 0,0 0-1,0 0 1,0 0 0,0 0 0,1 1-1,-1-1 1,0 0 0,1 0 0,-1 0-1,1 1 1,0-1 0,0 0 0,0 1 0,0-1-1,0 0 1,0 1 0,0-1 0,0 1-1,0 0 1,1-1 0,-1 1 0,1 0 0,-1 0-1,2-1 4,9-3-57,0 0-1,1 1 0,-1 0 1,1 1-1,0 1 0,0 0 1,0 0-1,0 1 0,0 1 58,25-2-1202</inkml:trace>
  <inkml:trace contextRef="#ctx0" brushRef="#br0" timeOffset="297069.415">24513 10352 15179,'-4'12'2769,"4"-2"912,5-1-2705,23-5-328,6-4-160,17-9-248,7-5-64,1-11-88,1 0-16,2-6-32,-3 2 56,-7 4-840</inkml:trace>
  <inkml:trace contextRef="#ctx0" brushRef="#br0" timeOffset="297365.267">24898 9910 23389,'20'-9'154,"-1"1"0,1 1 0,0 1 0,0 1 0,1 0 0,0 2 0,0 0 0,0 2 0,0 0-1,0 1 1,0 1 0,0 1 0,0 1 0,-1 1 0,1 1 0,1 1-154,-17-4 13,-1 1-1,1-1 1,-1 1 0,0 0-1,0 0 1,0 0 0,0 1-1,-1-1 1,0 1 0,1 0-1,-1 0 1,-1 0 0,1 1-1,0-1 1,-1 1 0,0-1-1,0 1 1,-1 0 0,1 0-1,-1-1 1,0 1-1,0 0 1,-1 0 0,1 0-1,-1 0 1,0 0 0,0 1-1,-1-1 1,0 0 0,0 0-1,-1 2-12,-9 37 110,-2 0 0,-3-1-1,-1-1 1,-2 0 0,-2-1-1,-25 36-109,18-28-152,-4 8-536</inkml:trace>
  <inkml:trace contextRef="#ctx0" brushRef="#br0" timeOffset="297789.643">25795 9818 18044,'0'0'2664,"0"0"481,0 0-1497,11 19-647,-3 7-129,-2 18-536,1 4-160,-1 10-112,0 1-32,-2-7-8,2-2 8,1-15 32,2-7-80,4-24-560,2-11-616,5-28-569,-3-16-1247</inkml:trace>
  <inkml:trace contextRef="#ctx0" brushRef="#br0" timeOffset="298068.002">26022 9692 17588,'3'-29'1816,"-3"29"521,0 1-1137,-1 26-352,-3 11-8,-5 16-376,3 6-104,-3 5-144,2 2-39,3-7 39,-1-4 8,8-14-16,3-7-64,4-10-72,0-5-280,-2-11-857,-8-9-431</inkml:trace>
  <inkml:trace contextRef="#ctx0" brushRef="#br0" timeOffset="298330.403">25605 9717 21645,'-10'15'1352,"2"1"904,14 0-1679,9-2-193,16-6-224,8-8-64,18-15-24,6-11-16,10-17-16,4-3 16,-7-1-96,-3 5-696</inkml:trace>
  <inkml:trace contextRef="#ctx0" brushRef="#br0" timeOffset="298855.967">26161 9405 17236,'8'-33'5235,"-11"45"-1490,-48 69-2047,50-80-1646,1-1-153,0 0-798,0 0-502</inkml:trace>
  <inkml:trace contextRef="#ctx0" brushRef="#br0" timeOffset="299750.384">26147 9435 15555,'0'0'1962,"0"0"143,0 0-492,0 0-449,0 0-118,0 0-79,0 0-84,0 0-136,-3 5-73,-29 114 778,23-64-1233,-12 25-82,-4-2 0,-4 0 0,-3-2 1,-15 23-138,25-53 17,-3 0 1,-2-1-1,-1-2 1,-3 0-1,-1-3 1,-26 25-18,-2-27 65,58-38-62,0 1 0,0-1 0,0 0 0,0 0 0,0 0 0,0-1 0,1 1 0,-1 0 0,0-1 0,0 1 0,0-1 0,0 0 0,1 0 0,-1 1 0,0-1 0,1 0 0,-1-1 0,0 1 0,1 0 0,0 0 0,-1-1 0,1 1 0,0 0 0,-1-1 0,1 0 0,0 1 0,0-1 0,0 0 0,1 1 0,-1-1 0,0 0 0,1 0 1,-1 0-1,1 1 0,-1-2-3,-4-22 2,1-1 1,1 0 0,1-1 0,1 1 0,1 0-1,2 0 1,0 0 0,2 0 0,1 0-1,1 0 1,5-11-3,0-11 2,2 1 0,2 1-1,2 0 1,2 1 0,3 0 0,1 2-1,11-15-1,-31 53-1,1-1 0,-1 1 0,1 0 0,0 0 0,0 1 0,0-1 0,1 1 0,-1 0 0,1 0 0,0 0 0,0 1 0,1-1 0,-1 1 0,1 1 0,0-1 0,-1 1 0,1 0 0,0 0 0,0 1 0,1-1 0,-1 2 0,0-1 0,0 0 0,6 1 1,38 60-102,5 25 34,-9-8 84,4-3 0,3-2 1,3-2-1,53 50-16,-76-83 88,-32-36-55,-5-1-139,-15-6-720,-2-5-794</inkml:trace>
  <inkml:trace contextRef="#ctx0" brushRef="#br0" timeOffset="300405.917">26074 9460 14243,'1'-2'-24,"17"-10"10134,-13 28-8967,-5 155 467,-12-84-1401,-3-1 1,-4 0 0,-3-2-1,-4 0 1,-9 11-210,28-78 20,0-1 0,-1 0 0,-1 0 0,0-1-1,-1-1 1,-1 1 0,0-2 0,-4 4-20,11-12 6,0-1-1,0 0 1,0-1 0,-1 1 0,1 0-1,-1-1 1,0 0 0,0 0-1,0-1 1,0 0 0,0 1 0,-1-2-1,1 1 1,-1 0 0,1-1 0,-1 0-1,1-1 1,-1 1 0,0-1-1,0 0 1,1 0 0,-1-1 0,0 0-1,1 0 1,-1 0 0,1-1-1,-1 0-5,-4-4-6,1-1 0,1-1 0,-1 1-1,1-1 1,0-1 0,1 0-1,0 0 1,1 0 0,0-1 0,0 1-1,1-2 1,0 1 0,1 0-1,0-1 1,0 0 0,2 0 0,-1 0-1,1 0 1,1-1 0,0 1-1,0-4 7,-1-2-8,1 1-1,1-1 1,0 0-1,1 1 0,0-1 1,2 1-1,0-1 0,1 1 1,0 0-1,2 0 1,-1 1-1,2-1 0,0 1 1,1 1-1,7-11 9,6-7-62,-13 17 27,1 0 0,1 0 0,0 1 0,0 1 0,2-1 0,0 2 0,0 0 0,1 0 0,0 1 0,1 1 0,9-5 35,-19 13-5,1 1 0,-1-1 0,1 1 0,-1 0 0,1 1 0,-1-1 0,1 1 0,-1 0 0,1 0 0,-1 1 0,1-1 0,-1 1 0,1 0 0,-1 0 0,0 0 0,1 1 0,-1-1 0,0 1 0,0 0 0,0 1 0,0-1 0,-1 0 0,1 1 0,0 0 0,1 2 5,77 89-140,-44-35 139,-2 3 1,-3 0-1,-3 2 0,7 24 1,-32-73 15,-3-9-5,0 1 1,0 0-1,1-1 1,0 1-1,0-1 1,1 0-1,-1 0 1,1 0-1,1-1 1,-1 1-1,1-1 1,0 0-1,0 0 1,0-1-1,1 1 1,4 1-11,11-9-1004,-16-6-293</inkml:trace>
  <inkml:trace contextRef="#ctx0" brushRef="#br0" timeOffset="300734.308">26528 9708 22069,'-3'11'1248,"3"-3"472,13-3-1015,4-2-105,18-11-352,6-6-104,21-17-88,5-4-8,-2-2 16,-2 4-8,-16 7-112,-6 4-600,-16 3-3489</inkml:trace>
  <inkml:trace contextRef="#ctx0" brushRef="#br0" timeOffset="301002.232">26633 9853 19932,'0'0'1481,"0"0"87,0 0-544,22 1-256,1-9-304,19-9-232,6-3-112,5-5-88,1-1-8,-1-2 0,-2-4-104</inkml:trace>
  <inkml:trace contextRef="#ctx0" brushRef="#br0" timeOffset="301246.606">27425 8935 26390,'0'29'224,"2"9"-56,1 11-64,0 4 0,0 1-48,1-3-16,3-6 0,3-4 0,4-6 0,2-4 32,0-6-816,-2-6-569</inkml:trace>
  <inkml:trace contextRef="#ctx0" brushRef="#br0" timeOffset="301437.08">27420 9457 24645,'46'-33'504,"2"1"-312,4-1-96,-6 9-64,-1 2 128,-4 7-1016</inkml:trace>
  <inkml:trace contextRef="#ctx0" brushRef="#br0" timeOffset="301730.654">27544 9592 23477,'14'-15'99,"-5"5"43,0 1 0,0 0-1,1 1 1,0 0 0,0 0-1,0 1 1,1 0 0,1 1-1,-1 0 1,1 1 0,9-3-142,-19 8 23,1-1 0,-1 1 0,1-1 1,-1 1-1,0 0 0,1 0 0,-1 0 1,1 0-1,-1 1 0,0-1 0,1 0 1,-1 1-1,1 0 0,-1 0 0,0-1 1,0 1-1,0 1 0,1-1 0,-1 0 1,0 0-1,0 1 0,0-1 0,-1 1 0,1 0 1,0-1-1,-1 1 0,1 0 0,-1 0 1,1 0-1,-1 0 0,0 1 0,0-1 1,0 0-1,0 0 0,0 1 0,-1-1 1,1 0-1,-1 1 0,1 1-23,-9 97 429,-8-67-251,-2-1 1,0 0 0,-2-2 0,-2 0-1,-1-1 1,-1-2 0,-20 19-179,30-31 178,-64 65 665,132-131-820,-21 27-25,1 1 0,0 1 0,2 2 1,1 2-1,0 1 0,22-6 2,13-2-812</inkml:trace>
  <inkml:trace contextRef="#ctx0" brushRef="#br0" timeOffset="515127.677">6478 6599 15155,'1'-1'3288,"-8"5"-1659,-13 13-870,0 1-1,1 1 1,1 0-1,0 1 1,2 1-1,1 1 1,0 0 0,-3 10-759,-2-1 307,-47 83-29,5 2-1,-22 66-277,44-95 51,-10 29-8,4 3 1,6 2 0,5 1-1,0 28-43,-16 175-7,13 3-1,16 0 1,19 317 7,18-265 12,17-2 0,21 25-12,-32-269 40,6 0 0,5-2 0,7-1 0,36 79-40,-69-197-13,7 50-204,-32-57-1246,6-11 3276</inkml:trace>
  <inkml:trace contextRef="#ctx0" brushRef="#br0" timeOffset="515467.113">5664 11488 21925,'10'30'555,"2"1"0,1-2 0,2 0 0,0 0 0,2-2 0,14 18-555,-19-27 244,7 14-70,1-2 0,2-1 1,1 0-1,1-2 0,1 0 1,1-2-1,1-1 0,2-1 1,0-2-1,2 0-174,-28-19 13,-1 1 0,2-1 0,-1 0-1,0 0 1,0 0 0,1 0 0,-1 0 0,1-1 0,0 1 0,-1-1 0,1 0 0,0 0 0,0-1-1,0 1 1,0-1 0,-1 0 0,1 0 0,0 0 0,0 0 0,0-1 0,0 0 0,0 0 0,-1 0-1,1 0 1,0 0 0,-1-1 0,1 1 0,-1-1 0,0 0 0,1 0 0,-1 0 0,0-1 0,0 1-1,0-1 1,0 0 0,-1 0 0,1 0 0,-1 0 0,0 0 0,2-3-13,1-12 42,0 0 0,-1 0 0,-1-1 0,-1 1 0,-1-1 0,0 1 0,-3-19-42,2-9 53,7-594-556,-2 569-1045</inkml:trace>
  <inkml:trace contextRef="#ctx0" brushRef="#br0" timeOffset="516027.832">6250 6603 19748,'-1'-1'288,"-1"-1"-1,1 0 1,-1 0 0,1 1-1,-1-1 1,1 0-1,0 0 1,0-1-1,0 1 1,0 0 0,0 0-1,1 0 1,-1-1-1,1 1 1,-1 0 0,1-1-1,0 1 1,0 0-1,0-1 1,0 1-1,0 0 1,1-1 0,-1 1-1,1-1-287,40-90 715,-33 80-358,-1-2-340,0 0 0,1 1 0,1 1 1,0-1-1,1 1 0,0 1 0,1 0 0,0 0 0,1 1 1,0 1-1,1 0 0,0 0 0,0 2 0,1-1 0,1 2 1,5-3-18,-17 10-2,0 0 1,0 0-1,0 0 1,0 0-1,0 1 1,0-1-1,0 1 1,0 0-1,0 0 0,-1 0 1,1 0-1,0 0 1,0 0-1,-1 1 1,1 0-1,-1-1 1,1 1-1,-1 0 1,0 0-1,0 0 1,0 0-1,0 1 1,0-1-1,0 1 1,0-1-1,-1 1 1,1-1-1,-1 1 1,0 0-1,0 0 1,0 0-1,0 0 1,-1 0-1,1 0 1,-1 0-1,1 0 1,-1 0-1,0 0 1,0 0-1,-1 0 1,1 0-1,0 0 0,-1 0 1,0 1 1,0 73 59,-4 0 1,-2 0-1,-5-1 0,-2 0 0,-23 67-59,26-96 39,-2 3-40,-11 48-88,3 0 0,-3 66 89,21-134-2627,3-30 13</inkml:trace>
  <inkml:trace contextRef="#ctx0" brushRef="#br0" timeOffset="516680.58">5541 8260 11306,'-75'19'10583,"42"-31"-8963,19 1-1454,2-1-1,-1-1 1,2 0 0,0 0-1,0-1 1,1-1 0,1 0-1,0 0 1,1-1 0,1 0-1,1 0 1,0-1 0,-1-6-166,-18-72 40,3-1 0,5-1 0,4-1 1,5 0-1,3 0 0,5 0 0,8-48-40,2 19-4,5 1 0,5 0 0,6 2 0,5 1 0,6 1 0,5 2 0,6 0 4,12-22-15,6 2 0,6 3 0,6 3-1,6 4 1,21-17 15,330-382-18,-321 390 17,6 5 1,18-6 0,-97 101-5,2 2 0,2 1 0,2 3 0,0 2 0,2 2 0,2 2 0,0 2 1,40-12 4,-62 28 23,0 1 0,1 2 0,0 1 0,0 1 0,1 2 0,-1 1 0,0 1 0,1 2 1,20 4-24,-44-5 1,-4 0 0,1-1 0,-1 1 0,1 0 1,0-1-1,-1 0 0,1 0 0,-1 0 0,1 0 0,0-1 1,-1 1-1,1-1 0,-1 0 0,1 0 0,-1 0 1,1-1-1,-1 1 0,2-2-1,7-9-526</inkml:trace>
  <inkml:trace contextRef="#ctx0" brushRef="#br0" timeOffset="517027.391">7891 3691 21044,'-3'0'181,"0"0"0,-1 0 0,1 0 0,0 0 0,0 1 0,-1-1-1,1 1 1,0 0 0,0 0 0,0 0 0,0 1 0,0-1-1,0 1 1,0-1 0,0 1 0,0 0 0,1 0 0,-1 0-1,1 0 1,-1 1 0,1-1 0,0 1 0,0 0 0,0-1-1,1 1 1,-1 0 0,0 0 0,1 0 0,0 0 0,0 1-181,2-2 15,0 0 0,1 0 0,-1 0 0,1 0 1,-1-1-1,1 1 0,0 0 0,0-1 0,0 1 1,0-1-1,0 1 0,0-1 0,0 0 0,0 0 0,1 0 1,-1 0-1,0 0 0,1-1 0,-1 1 0,1-1 1,-1 0-1,0 1 0,1-1 0,-1 0 0,1 0 0,-1-1 1,1 1-1,-1 0 0,0-1 0,1 0 0,0 0-15,102-17 23,-90 13-13,1 1 0,0 1 0,1 0 0,-1 2 0,0-1 0,1 2 0,-1 0 0,1 1 0,-1 1 0,8 2-10,-21-3-2,1 0 1,-1 0-1,0 1 1,0-1-1,0 1 0,0 0 1,0 0-1,-1 0 1,1 1-1,0-1 0,-1 0 1,0 1-1,0 0 1,1-1-1,-1 1 0,-1 0 1,1 0-1,0 0 0,-1 1 1,0-1-1,0 0 1,0 0-1,0 1 0,0-1 1,0 1-1,-1-1 1,0 0-1,0 1 0,0 2 2,-18 100-4,-17-18 142,-3-2-1,-4-2 0,-26 35-137,56-98-43,-16 22-1164</inkml:trace>
  <inkml:trace contextRef="#ctx0" brushRef="#br0" timeOffset="519219.102">11166 3497 23701,'-3'-2'169,"0"0"-1,0 0 0,-1 0 1,1 0-1,0 1 1,-1-1-1,1 1 1,-1 0-1,0 0 1,1 0-1,-1 1 1,0-1-1,1 1 1,-1 0-1,0 0 0,1 0 1,-1 1-1,0-1 1,1 1-1,-1 0 1,0 0-1,1 0 1,-1 0-1,1 1 1,0-1-1,-1 1 1,1 0-1,-2 2-168,-79 71 321,75-62-297,0 0-1,1 0 0,1 1 1,0 0-1,1 0 0,0 1 0,1-1 1,1 1-1,0 0 0,1 1 0,1-1 1,0 1-1,1-1 0,1 1 0,0-1 1,1 1-1,1-1 0,0 1-23,0-12-43,0 0 0,0 0-1,0 0 1,1-1 0,-1 1-1,1-1 1,0 1 0,0-1-1,0 0 1,0 0 0,1 0-1,-1 0 1,1-1 0,0 1 0,0-1-1,0 0 1,0 0 0,0-1-1,0 1 1,0-1 0,1 0-1,-1 0 1,0 0 0,1 0-1,-1-1 1,0 0 0,1 0 0,-1 0-1,1 0 1,-1-1 0,1 0-1,-1 0 1,0 0 0,0 0-1,1-1 1,-1 0 0,0 0-1,0 0 1,-1 0 0,1 0-1,0-1 1,0 0 43,38-18-1910</inkml:trace>
  <inkml:trace contextRef="#ctx0" brushRef="#br0" timeOffset="519660.109">11386 3598 21901,'-10'17'1271,"0"-2"-857,1 0 0,0 1 0,0 0 0,2 1 0,0 0 1,1 0-1,1 0 0,0 1 0,2-1 0,0 1 0,-1 17-414,4-34 3,0 1 0,0-1 0,0 1-1,0 0 1,1-1 0,-1 1 0,0-1-1,1 1 1,-1-1 0,1 1 0,0-1 0,-1 1-1,1-1 1,0 0 0,0 1 0,0-1-1,0 0 1,0 0 0,0 0 0,0 1-1,0-1 1,1 0 0,-1-1 0,0 1 0,1 0-1,-1 0 1,0 0 0,1-1 0,-1 1-1,1-1 1,-1 1 0,1-1 0,0 0-1,-1 0 1,1 1 0,-1-1 0,1 0 0,-1 0-1,1 0 1,0-1 0,-1 1 0,1 0-1,-1-1 1,1 1 0,-1-1 0,1 1 0,-1-1-1,1 0-2,70-39 63,-6-38 153,-65 77-214,-1 1 0,0-1 0,0 1 0,1-1-1,-1 1 1,0-1 0,1 1 0,-1-1 0,1 1-1,-1-1 1,0 1 0,1 0 0,-1-1 0,1 1-1,-1 0 1,1-1 0,0 1 0,-1 0 0,1 0-1,-1 0 1,1-1 0,-1 1 0,1 0 0,0 0-1,-1 0 1,1 0 0,-1 0 0,1 0 0,0 0-1,-1 0 1,1 0 0,-1 0 0,1 1 0,-1-1-1,1 0 1,0 0 0,-1 0 0,1 1 0,-1-1-1,1 0 1,-1 1 0,1-1 0,-1 0 0,1 1-1,-1-1 1,0 1 0,1-1 0,-1 1 0,0-1-1,1 1 1,-1-1 0,0 1 0,1-1-2,11 41 62,-4-13 31,-6-26-92,-1 0 0,1 0 0,0-1 0,0 1 0,0 0 0,1-1 0,-1 1 0,0-1 0,0 0 0,1 0-1,-1 0 1,1 0 0,-1 0 0,1 0 0,0-1 0,-1 1 0,1-1 0,-1 0 0,1 0 0,0 0 0,-1 0 0,1 0 0,0-1 0,-1 1 0,1-1 0,-1 1 0,1-1-1,-1 0 1,2-1-1,69-32 0,-28 1 22,-36 26-13,0-1-1,1 1 1,-1 1-1,1 0 1,0 0-1,1 1 1,-1 1-1,1-1 0,4 0-8,-12 6-3,-1 0-1,0-1 0,1 1 0,-1 0 1,0 0-1,1 0 0,-1 0 0,0 1 1,0-1-1,0 1 0,0-1 1,0 1-1,-1 0 0,1-1 0,0 1 1,-1 0-1,1 0 0,-1 0 0,0 1 1,1-1-1,-1 0 0,0 0 0,0 1 1,-1-1-1,1 0 0,0 1 0,-1-1 1,0 1-1,1-1 0,-1 1 0,0-1 1,0 1-1,0-1 0,-1 1 0,1-1 1,-1 3 3,2 8-7,-1-10-22,-1-1 0,1 1 0,-1 0 0,1 0 1,0-1-1,0 1 0,1 0 0,-1 0 0,0-1 0,1 1 0,0 0 0,-1-1 0,1 1 0,0-1 0,0 1 1,1-1-1,-1 1 0,1-1 0,-1 0 0,1 1 0,0-1 0,-1 0 0,1 0 0,0 0 0,0 0 1,1-1-1,-1 1 0,0-1 0,1 1 0,-1-1 0,1 0 0,-1 0 0,1 0 0,-1 0 0,1 0 0,0-1 1,-1 1-1,1-1 0,0 1 0,0-1 0,-1 0 0,1 0 0,0 0 0,0-1 0,-1 1 0,2-1 29,6-5-436,0-1-1,-1 0 0,1 0 0,-1-1 0,-1 0 0,1-1 1,-2 0-1,1 0 0,2-5 437,16-23-1628</inkml:trace>
  <inkml:trace contextRef="#ctx0" brushRef="#br0" timeOffset="520166.188">12148 3628 11042,'-8'82'11432,"-1"0"-7677,7-68-3585,1 1 0,1 0 0,0 0 0,1-1 0,1 1 0,0-1-1,1 1 1,0-1 0,2 0 0,-1 0 0,5 9-170,4 1 69,-1-3-32,-1 1 0,-1 0 1,-1 1-1,-1 0 0,-1 0 0,0 3-37,-6-11-5,-1-35-71,41-267-84,-40 275 164,30-128 94,-29 134-97,0 0 0,0 0 1,1-1-1,0 1 0,0 1 1,1-1-1,0 0 1,0 1-1,0 0 0,0 0 1,1 0-1,0 1 0,0-1 1,0 1-1,0 0 1,1 1-1,0-1 0,0 1 1,5-2-2,-8 3 7,1 1 0,-1 0 1,1 0-1,-1 0 0,1 0 0,0 0 1,-1 1-1,1 0 0,0 0 1,0 0-1,-1 0 0,1 0 0,0 1 1,0-1-1,-1 1 0,1 0 1,-1 1-1,1-1 0,-1 0 0,1 1 1,-1 0-1,0 0 0,0 0 0,0 0 1,0 0-1,0 1 0,0-1 1,0 1-1,-1 0 0,0 0 0,1 0 1,-1 0-1,0 0 0,0 0 1,-1 1-1,1-1 0,-1 1 0,0-1 1,1 1-1,-2-1 0,1 1 1,0 0-1,-1-1 0,1 1 0,-1 0 1,0 0-1,-1-1 0,1 1 0,0 0 1,-2 2-8,-2 3 60,-1 1-1,-1-1 1,0 0 0,0-1 0,-1 1 0,0-1 0,0-1-1,-1 1 1,0-1 0,0 0 0,-1-1 0,0 0 0,0-1-1,0 1 1,-1-1-60,8-4-19,1-1-1,-1 1 0,1 0 1,-1-1-1,1 1 0,-1-1 0,0 1 1,1-1-1,-1 0 0,1 1 1,-1-1-1,0 0 0,1 0 1,-1 0-1,0 0 0,1-1 0,-1 1 1,0 0-1,1-1 0,-1 1 1,1-1-1,-1 0 0,1 1 0,-1-1 1,1 0-1,-1 0 0,1 0 1,0 0-1,0 0 0,-1 0 1,1 0-1,0-1 0,0 1 0,0 0 1,0-1-1,0 1 0,0 0 1,1-1-1,-1 0 20,21-40-3725,3 26 1453</inkml:trace>
  <inkml:trace contextRef="#ctx0" brushRef="#br0" timeOffset="520474.617">12662 3637 19012,'6'0'1200,"33"-2"4754,-36 1-5881,-1 1 1,0-1-1,1 0 0,-1 0 0,0 0 0,0 0 1,0 0-1,0 0 0,0-1 0,0 1 0,0-1 1,0 1-1,0-1 0,-1 0 0,1 0 0,0 0 1,-1 0-1,0 0 0,0 0 0,1 0 0,-1 0 1,0-3-74,17-63 84,-17 66-76,-1 0 0,0 0-1,0 0 1,0 0 0,0 1 0,0-1 0,0 0-1,0 0 1,-1 0 0,1 0 0,-1 0-1,1 1 1,-1-1 0,0 0 0,0 0-1,0 1 1,0-1 0,0 1 0,0-1-1,0 1 1,0-1 0,-1 1 0,1-1-1,0 1 1,-1 0 0,1 0 0,-1 0-1,0 0 1,1 0 0,-1 0 0,0 0-1,1 1 1,-1-1 0,0 0 0,0 1-8,-1 1 1,0-1 1,0 1-1,0 0 0,1 0 1,-1 0-1,0 0 1,1 1-1,-1-1 0,1 1 1,-1 0-1,1-1 1,0 1-1,0 0 1,-1 0-1,1 1 0,1-1 1,-1 0-1,0 1 1,1-1-1,-1 1 0,1-1 1,0 1-1,0 0 1,0 0-1,0-1 1,0 1-1,0 0 0,1 0 1,-1 0-1,1 0 1,0 0-2,-3 12 67,0 1 0,0-1 0,2 1 0,0 0 0,0-1 0,2 1 0,0-1 0,1 6-67,-1-17 11,-1 0 1,1 0 0,-1 0 0,1 0 0,0 0 0,0 0 0,1-1-1,-1 1 1,1 0 0,0-1 0,0 1 0,0-1 0,1 0-1,-1 1 1,1-1 0,-1 0 0,1-1 0,0 1 0,0 0 0,0-1-1,1 0 1,-1 0 0,1 0 0,-1 0 0,1 0 0,0-1 0,-1 1-1,1-1 1,0 0 0,0 0 0,0-1 0,0 1 0,0-1 0,3 0-12,-2 0-127,0-1 1,-1 0 0,1 0-1,0 0 1,-1-1 0,1 1 0,-1-1-1,0 0 1,1 0 0,-1-1 0,0 0-1,0 1 1,-1-1 0,1 0-1,0-1 1,-1 1 0,0-1 0,0 0-1,2-1 127,18-31-3687</inkml:trace>
  <inkml:trace contextRef="#ctx0" brushRef="#br0" timeOffset="521163.617">13062 3198 19596,'0'0'1959,"0"0"59,-1 6 201,9 136 719,-1-78-2692,2-1 1,3 0-1,10 27-246,-16-71 8,1 2 7,-1 1 0,0 1 1,-2-1-1,0 0 0,-2 1 0,0 0 1,-2 12-16,0-35 1,0 1 0,0-1 0,-1 1 0,1-1 0,0 0 0,-1 1 0,1-1 0,0 1 0,-1-1 0,1 0 0,-1 1 0,1-1 0,-1 0 0,1 1 0,-1-1 0,1 0 0,-1 0 0,1 0 0,-1 1 0,1-1-1,-1 0 1,1 0 0,-1 0 0,1 0 0,-1 0 0,1 0 0,-1 0 0,1 0 0,-1 0 0,0 0 0,1 0 0,-1 0 0,1-1 0,-1 1 0,1 0 0,-1 0 0,1-1 0,-1 1 0,1 0 0,0 0 0,-1-1 0,1 1 0,-1 0 0,1-1 0,0 1 0,-1-1 0,1 1 0,0-1 0,-1 1 0,1-1 0,0 1 0,-1-1 0,1 1 0,0-1 0,0 1 0,0-1 0,0 1 0,0-1 0,0 1 0,-1-1 0,1 1 0,0-1 0,0 1 0,1-1 0,-1 1 0,0-1 0,0 0-1,-2-1 2,-5-10-14,0 0 1,1-1 0,0 0 0,1 0 0,1 0-1,0-1 1,1 1 0,0-1 0,1 0 0,-1-13 11,4 24-4,-1 0 0,1 0 0,0 0 0,0 1 0,0-1 0,0 0 0,1 1 1,-1-1-1,1 1 0,-1 0 0,1-1 0,0 1 0,0 0 0,0 0 0,0 0 0,0 0 1,1 1-1,-1-1 0,1 0 0,-1 1 0,1 0 0,-1-1 0,1 1 0,0 0 0,-1 0 0,1 1 1,0-1-1,0 1 0,0-1 0,0 1 0,-1 0 0,1 0 0,0 0 0,0 0 0,0 1 1,0-1-1,0 1 0,1 0 4,22-3 0,117-1-26,-138 1 8,-1 0 0,1 0 0,-1 0-1,0-1 1,0 1 0,0-1 0,0 0 0,0 0-1,0-1 1,-1 1 0,0-1 0,0 1-1,0-1 1,0 0 0,0-1 0,-1 1 0,1 0-1,-1-1 1,-1 1 0,1-1 0,0 0-1,-1 1 1,0-1 0,0 0 0,0-2 18,3-7-23,-3 12-7,-3 49-196,0-38 226,1 1 1,0 0 0,1 0-1,0 0 1,0 0 0,1 0 0,1 0-1,-1-1 1,2 1 0,-1 0-1,1-1 1,1 1 0,0-1-1,0 0 1,0 0 0,1-1-1,3 3 0,-8-10-23,0 0-1,1 0 0,-1-1 0,1 1 0,-1 0 0,1 0 0,-1-1 0,1 1 0,0 0 0,-1-1 0,1 1 0,0 0 0,0-1 0,-1 1 0,1-1 0,0 1 0,0-1 0,0 0 0,-1 1 1,1-1-1,0 0 0,0 0 0,0 1 0,0-1 0,0 0 0,0 0 0,0 0 0,0 0 0,0 0 0,-1 0 0,1-1 0,0 1 0,0 0 0,0 0 0,0-1 0,0 1 0,0 0 1,-1-1-1,1 1 0,0-1 0,0 1 0,0-1 0,-1 1 0,1-1 0,0 0 0,-1 1 0,1-1 0,-1 0 0,1 0 0,-1 1 0,1-1 0,-1 0 0,1 0 0,-1 0 0,0 1 1,1-1-1,-1 0 0,0 0 0,0 0 0,0 0 0,0 0 0,1 0 0,-1 0 0,0 0 0,-1 0 0,1 0 24,2-20-1802</inkml:trace>
  <inkml:trace contextRef="#ctx0" brushRef="#br0" timeOffset="521427.21">13382 3322 25109,'0'0'793,"0"0"215,0 0-368,0 0-432,0 0-96,1 0-1408</inkml:trace>
  <inkml:trace contextRef="#ctx0" brushRef="#br0" timeOffset="518301.854">9157 3313 15531,'0'-28'6018,"0"25"-4283,-1 14 49,35 206-1569,48 181 165,-71-318-120,-13-79-270,0 0 0,0 0 0,0 0 0,-1-1 1,1 1-1,0-1 0,0 1 0,0-1 0,0 0 0,0 0 0,-1 0 1,1 0-1,0 0 0,0 0 0,0-1 0,0 1 0,-1-1 1,1 1-1,0-1 0,0 0 0,0 0 0,0 0 0,0 0 0,0 0 10,-1 0-41,-14-6-65,0 0 0,0-1 0,0-1 0,1-1 0,1 0 0,-1-1 0,2-1 0,0 0-1,0-1 1,1-1 0,1 0 0,0 0 0,1-1 0,-5-8 106,15 18 8,0-1 0,0 1-1,1 0 1,-1 0 0,1-1 0,0 1 0,1 0 0,-1 0-1,1-1 1,0 1 0,0 0 0,1 0 0,-1 0 0,1 0 0,0 0-1,1 0 1,-1 1 0,1-1 0,0 1 0,0 0 0,0-1-1,1 1 1,-1 1 0,1-1 0,0 0 0,0 1 0,0 0 0,1 0-1,-1 0 1,1 1 0,0-1 0,4-1-8,-5 1 2,15-12 16,1 0-1,-1 1 1,2 1-1,0 1 0,1 1 1,0 1-1,0 1 1,1 1-1,0 1 1,1 1-1,-1 1 1,4 0-18,-21 5 3,-1 0 0,0 0 1,1 0-1,-1 1 0,0 0 0,0 0 1,0 0-1,0 1 0,0-1 1,0 1-1,0 0 0,0 1 1,0-1-1,-1 1 0,0 0 0,1 0 1,-1 1-1,0-1 0,0 1 1,-1 0-1,1 0 0,-1 0 1,0 0-1,0 0 0,0 1 1,-1 0-1,1-1 0,-1 1 0,0 0 1,-1 0-1,1 2-3,2 10 48,0 0 0,-2 0 1,0 0-1,0 1 0,-2-1 0,0 0 0,-1 0 1,-1 0-1,-1 2-48,-37 147 1084,38-151-921,9-22-60,11-25-26,54-172 172,-58 177-222,2 40-77,2 51-96,36 87 85,-51-146 61,1 0-1,-1 0 1,0-1-1,1 1 1,0-1-1,0 0 0,0 0 1,1 0-1,0-1 1,-1 0-1,1 0 0,0 0 1,0 0-1,1-1 1,-1 0-1,0 0 1,1 0-1,0-1 0,-1 1 1,1-1-1,0-1 1,-1 1-1,1-1 1,0 0-1,5-1 1,-3 0 51,0 0 0,1-1 0,-1 0 1,0 0-1,0-1 0,-1 0 0,1-1 0,-1 1 0,1-2 0,-1 1 0,0-1 0,-1 0 1,1 0-1,-1 0 0,0-1 0,0 0 0,-1-1 0,0 1 0,0-1 0,0 0 1,-1 0-1,0-1 0,-1 1 0,1-1 0,-1 0 0,-1 1 0,0-2 0,0 1 1,0 0-1,-1 0 0,0 0 0,-1-1 0,0 1 0,0 0 0,0-1 0,-2-4-51,2 11 12,0 1 0,-1-1 0,1 0-1,0 1 1,-1-1 0,1 1-1,-1-1 1,1 1 0,-1-1-1,0 1 1,0 0 0,0-1 0,0 1-1,0 0 1,0 0 0,0-1-1,0 1 1,0 0 0,0 0 0,-1 0-1,1 0 1,0 1 0,-1-1-1,1 0 1,-1 0 0,1 1-1,-1-1 1,1 1 0,-1-1 0,1 1-1,-1 0 1,1 0 0,-1 0-1,1-1 1,-1 2 0,-1-1-12,1 13 23,13-23 13,8-27 4,-18 34-34,0 0 1,-1 0 0,1 0 0,0 0 0,-1 0 0,0 0 0,0 0 0,0 0 0,0 0 0,0 0 0,0-1 0,-1 1 0,0 0-1,0 0 1,1 1 0,-2-1 0,1 0 0,0 0 0,0 0 0,-1 1 0,0-1 0,1 1 0,-1-1 0,0 1 0,0 0 0,-1-1-7,-7-6 12,4 18-378,2 21-163,9-19-706,17 2-288,-2-7 973</inkml:trace>
  <inkml:trace contextRef="#ctx0" brushRef="#br0" timeOffset="518643.648">10218 3700 16636,'1'-34'8794,"-1"33"-8746,-1 1 0,1-1 1,-1 0-1,1 1 0,-1-1 0,1 0 1,-1 1-1,1-1 0,-1 1 0,1-1 1,-1 1-1,0-1 0,1 1 1,-1-1-1,0 1 0,0 0 0,1-1 1,-1 1-1,0 0 0,0 0 1,0-1-1,1 1 0,-1 0 0,0 0 1,0 0-1,0 0 0,1 0 1,-1 0-1,0 0 0,0 0 0,0 1 1,1-1-1,-1 0 0,0 0 1,0 1-1,0-1 0,1 0 0,-1 1 1,0-1-1,1 1 0,-1-1 0,0 1 1,1-1-1,-1 1 0,1-1 1,-1 1-1,1 0 0,-1-1 0,1 1 1,-1 0-1,1 0 0,0-1 1,-1 1-1,1 0 0,0 0 0,0-1 1,-1 1-1,1 0-48,-4 5 14,0 1 1,0-1-1,1 1 1,0 0-1,0 0 1,0 0-1,1 0 1,0 1-1,1-1 0,-1 0 1,1 1-1,1 0 1,-1-1-1,2 1 1,-1-1-1,1 1 0,1 4-13,-2-8 0,1-1 1,-1 1-1,1-1 1,0 1 0,0-1-1,1 0 1,-1 1 0,1-1-1,0 0 1,-1 0 0,1 0-1,1 0 1,-1 0 0,0-1-1,1 1 1,-1-1 0,1 1-1,0-1 1,0 0 0,0 0-1,0 0 1,0 0 0,0-1-1,1 1 1,-1-1 0,0 0-1,1 0 1,-1 0 0,1-1-1,-1 1 1,1-1-1,0 0 1,-1 1 0,1-2-1,-1 1 1,1 0 0,2-1-2,2-1 25,0 0-1,0 0 1,-1-1 0,1 0 0,0-1 0,-1 0 0,0 0-1,0 0 1,0-1 0,-1 0 0,1 0 0,-1 0 0,0-1 0,0 0-1,-1 0 1,0-1 0,0 0 0,-1 0 0,3-4-25,-5 7 28,1-1 1,-1 0-1,1 0 1,-1 0 0,-1-1-1,1 1 1,-1 0-1,0-1 1,0 1-1,0-1 1,-1 1-1,0-1 1,0 1 0,-1-1-1,1 1 1,-1-1-1,0 1 1,0-1-1,-1 1 1,0 0 0,0 0-1,0 0 1,-1 0-1,1 0 1,-1 0-1,0 1 1,-1-1-1,1 1 1,-2-2-29,1 3-6,1 0 1,-1 0-1,0 0 1,0 0-1,0 0 0,0 1 1,-1 0-1,1 0 1,-1 0-1,1 0 0,-1 1 1,0 0-1,0 0 1,1 0-1,-1 0 0,0 1 1,0 0-1,0 0 1,0 0-1,0 0 0,1 1 1,-1 0-1,0 0 1,0 0-1,1 1 0,-1 0 1,1-1-1,-1 2 1,1-1-1,0 0 0,-1 1 1,1 0-1,1 0 1,-1 0-1,0 0 6,0 9-609,5-3-641</inkml:trace>
  <inkml:trace contextRef="#ctx0" brushRef="#br0" timeOffset="523328.075">13642 3567 20828,'0'0'1105,"-2"8"902,0-4-1973,1 1 0,-1 0 0,1-1 0,0 1 0,1 0 0,-1 0 0,1 0 0,0 0 0,0 0 0,1 0 0,-1 0 0,1-1 0,0 1 0,0 0 1,1 0-1,-1-1 0,1 1 0,0-1 0,0 1 0,1-1 0,0 0 0,-1 0 0,1 0 0,0 0 0,1 0 0,-1-1 0,1 1 0,0-1 0,-1 0 0,1 0 0,1-1 0,2 2-34,-3-4 8,1 0 0,0 0 0,0-1 0,-1 1 0,1-1 0,0-1 0,-1 1 0,1-1 0,-1 1 0,0-1-1,1-1 1,-1 1 0,0-1 0,0 1 0,-1-1 0,1 0 0,0 0 0,-1-1 0,0 1 0,0-1 0,0 0 0,0 1 0,0-1-1,-1-1-7,6-4 20,12-16 36,-13 16-34,0 0 0,0 0 0,0 1 0,1 0 0,0 1-1,1-1 1,0 2 0,0-1 0,4-1-22,-11 8 5,0 1 1,0-1-1,0 1 1,0 0-1,-1 0 0,1 0 1,0 0-1,0 0 1,-1 0-1,1 0 0,-1 1 1,1-1-1,-1 0 1,0 1-1,1 0 0,-1-1 1,0 1-1,0 0 0,0-1 1,0 1-1,0 0 1,-1 0-1,1 0 0,-1 0 1,1 0-1,-1-1 1,1 1-1,-1 0 0,0 0 1,0 0-1,0 0 0,0 0 1,0 0-1,-1 0 1,1 0-1,-1 0-5,2 2-1,0 19 0,-1-17 8,0 0 1,0 1-1,0-1 0,1 0 0,0 0 0,0 0 0,0 0 0,1 0 1,0 0-1,0-1 0,1 1 0,0-1 0,0 1 0,1 1-7,-2-6 0,0-1-1,0 0 1,-1 0-1,1 0 1,0 0 0,0 0-1,0 0 1,0 0-1,0 0 1,-1-1-1,1 1 1,0-1 0,0 1-1,-1-1 1,1 0-1,0 1 1,-1-1-1,1 0 1,0 0 0,-1-1-1,0 1 1,1 0-1,-1 0 1,0-1-1,1 1 1,-1 0 0,0-1-1,0 0 1,0 1-1,0-1 1,0 1-1,-1-1 1,1 0 0,0-1 0,15-27-118,-1 0 1,-1 0 0,-2-1 0,-1-1 0,-1 0 0,-2-4 117,-8 99-844,-2-15 1045,1-1 0,3 0-1,2 0 1,2 0 0,2 0 0,2-1 0,10 25-201,58 166 194,-77-231-107,0 1 0,-1-1 1,1 0-1,-1 1 0,0-1 0,-1 0 0,1 0 1,-1 1-1,-1-1 0,1 0 0,-1 0 1,0 0-1,-2 4-87,3-8 47,0 0 0,0 0 0,0-1 0,0 1 0,-1 0 0,1 0 0,0-1 0,-1 1 0,1-1 0,-1 0 0,0 1 0,0-1 1,1 0-1,-1 0 0,0 0 0,0 0 0,0 0 0,0 0 0,0-1 0,0 1 0,0-1 0,0 1 0,0-1 0,0 0 0,-1 0 0,1 0 0,0 0 0,0 0 0,0 0 1,0-1-1,0 1 0,0-1 0,0 1 0,0-1 0,0 0 0,0 0 0,0 0 0,0 0 0,0 0 0,1 0 0,-2-1-47,-5-6 24,0 1 0,0-2 0,1 1 0,0-1 0,0 0 0,1 0 0,0-1 0,1 0 0,0 0 0,1 0 0,0-1 0,1 0 0,0 1-1,0-1 1,1 0 0,0 0 0,1-1 0,1 1 0,0 0 0,0 0 0,1 0 0,0-1 0,1 1 0,1-3-24,0-5-78,0-1-1,2 1 1,0 0-1,1 0 1,1 1-1,1 0 1,0 0-1,1 1 1,1 0-1,1 0 1,1 1-1,8-9 79,5-4-1545</inkml:trace>
  <inkml:trace contextRef="#ctx0" brushRef="#br0" timeOffset="524513.445">15139 3290 11650,'0'-7'985,"-10"-50"10319,-11 40-9111,11 15-2036,0 0-1,1 1 1,-1-1-1,0 2 1,0-1-1,0 2 1,1-1-1,-1 1 1,0 1-1,0 0 0,1 0 1,-1 1-1,1 0 1,0 0-1,0 1 1,0 1-1,0-1 1,-4 5-157,1 2 4,0 0 0,1 1 0,0 1 0,1 0 0,1 0-1,0 1 1,1 0 0,0 0 0,1 1 0,1 0 0,0 0 0,1 1 0,1 0 0,0 0 0,1 0 0,1 0 0,0 0 0,2 1 0,-1-1 0,2 2-4,-1-15-1,-1 0 1,1 0-1,0 1 0,0-1 1,0 0-1,0 0 1,0 0-1,1 1 1,-1-1-1,1 0 1,0 0-1,0 0 1,0 0-1,1 0 1,-1 0-1,1-1 1,-1 1-1,1 0 1,0-1-1,0 1 1,0-1-1,0 1 1,1-1-1,-1 0 1,1 0-1,-1 0 1,1 0-1,0-1 1,-1 1-1,1-1 1,0 0-1,0 1 1,0-1-1,0-1 1,1 1-1,-1 0 1,0-1-1,0 1 1,0-1-1,0 0 1,1 0-1,-1-1 1,0 1-1,0 0 1,0-1-1,0 0 1,3 0 0,3-5 7,1 1 0,-1-1 0,0 0 1,-1-1-1,0 0 0,0 0 0,0-1 1,-1 0-1,0 0 0,0 0 1,-1-1-1,0-1 0,-1 1 0,0 0 1,-1-1-1,0 0 0,0 0 0,-1-1 1,0 1-1,-1-1 0,0 1 0,0-1 1,-2 0-1,1 0 0,-1 1 1,-1-1-1,0 0 0,0 0 0,-1 1 1,0-1-1,-1 0-7,-4-7 15,3 18-49,-1 12 12,0 1-1,1 0 0,0 0 1,1 1-1,1-1 1,0 0-1,1 1 0,0 0 1,1 9 22,-1 3-6,0-15 2,0-5 7,-1-1-1,1 1 0,1-1 1,-1 1-1,1 0 0,0-1 0,0 1 1,0 0-1,1 0 0,0-1 0,0 1 1,1-1-1,-1 1 0,1-1 1,0 0-1,1 1 0,-1-1 0,1 0 1,0-1-1,0 1 0,1 0 1,3 3-3,-4-8 0,0 0 1,0-1 0,0 1 0,0-1 0,0 1-1,0-1 1,0 0 0,0 0 0,0 0 0,0 0-1,-1-1 1,1 1 0,0-1 0,-1 0 0,1 0-1,-1 0 1,0 0 0,1 0 0,-1 0 0,0-1-1,0 1 1,-1-1 0,1 1 0,0-1 0,0-1-1,13-20 25,0 0 1,-2-1 0,-1-1 0,0 0-1,-2 0 1,-2-1 0,0 0 0,-2-1 0,2-16-26,-7 41-11,3 21-80,7 200 25,-10-215 65,-1-1 0,1 0 0,-1 1 0,1-1 0,0 0 0,0 1 1,0-1-1,0 0 0,0 0 0,0 0 0,1 0 0,-1 0 1,1 0-1,-1 0 0,1-1 0,0 1 0,-1 0 0,1-1 1,0 1-1,0-1 0,0 0 0,1 0 0,-1 0 0,0 0 0,0 0 1,1 0-1,-1 0 0,0-1 0,1 1 0,-1-1 0,1 0 1,-1 0-1,0 0 0,1 0 0,-1 0 0,1 0 0,-1-1 0,0 1 1,1-1-1,-1 0 0,0 1 0,1-1 0,-1 0 0,0 0 1,0-1-1,0 1 0,0 0 0,0-1 0,1 0 1,10-8 8,0 0 0,-1-2 0,0 1 0,-1-1 0,0-1 0,-1 0 0,9-14-8,49-56 75,-68 83-76,1-1-1,-1 0 1,1 0 0,-1 1 0,1-1 0,-1 0-1,1 1 1,0-1 0,0 1 0,-1-1-1,1 0 1,0 1 0,0 0 0,0-1 0,-1 1-1,1-1 1,0 1 0,0 0 0,0 0-1,0 0 1,0-1 0,0 1 0,0 0-1,0 0 1,-1 0 0,1 0 0,0 0 0,0 1-1,0-1 1,0 0 0,0 0 0,0 1-1,0-1 1,-1 0 0,1 1 0,0-1 0,0 1-1,0-1 1,-1 1 0,1-1 0,0 1-1,-1 0 1,1-1 0,0 1 0,-1 0-1,1-1 1,-1 1 0,1 0 0,-1 0 0,1 0-1,-1 0 2,14 53-95,-12-42 94,-2-8 2,-1-1-1,1 1 0,0 0 1,0 0-1,1 0 1,-1-1-1,1 1 0,0 0 1,0 0-1,0-1 1,0 1-1,1-1 1,-1 1-1,1-1 0,0 1 1,0-1-1,0 0 1,1 0-1,-1 0 0,1 0 1,-1-1-1,1 1 1,0-1-1,0 1 0,0-1 1,0 0-1,1 0 1,-1 0-1,1-1 1,-1 1-1,1-1 0,-1 0 1,1 0-1,0 0 1,0-1-1,-1 1 0,1-1 1,0 0-1,2 0 0,6-6 4,0-1-1,0-1 0,0 0 1,-1-1-1,0 0 1,-1 0-1,0-1 1,0-1-1,-1 0 0,-1 0 1,0 0-1,0-1 1,-1-1-1,2-4-3,7-9 14,50-59 19,-66 84-34,1 1 0,-1-1 0,0 1 1,1-1-1,-1 1 0,0-1 0,1 1 0,-1-1 0,1 1 1,-1 0-1,1-1 0,-1 1 0,1 0 0,-1 0 0,1-1 0,-1 1 1,1 0-1,0 0 0,-1 0 0,1 0 0,-1-1 0,1 1 1,-1 0-1,1 0 0,0 0 0,-1 0 0,1 0 0,-1 1 1,1-1-1,0 0 0,-1 0 0,1 0 0,-1 0 0,1 1 1,-1-1-1,1 0 0,-1 1 0,1-1 0,-1 0 0,1 1 0,-1-1 1,1 0-1,-1 1 0,0-1 0,1 1 0,-1-1 0,0 1 1,1-1-1,-1 1 0,0-1 0,1 1 0,-1-1 0,0 1 1,0-1-1,0 1 1,6 39-60,-5-28 58,-1-9 3,-1-1 0,1 1 1,0-1-1,0 1 0,0-1 0,0 1 1,1-1-1,-1 0 0,0 1 0,1-1 1,0 1-1,0-1 0,0 0 0,0 1 1,0-1-1,0 0 0,0 0 0,1 0 0,-1 0 1,1 0-1,-1 0 0,1 0 0,0-1 1,0 1-1,0-1 0,0 1 0,0-1 1,0 0-1,0 1 0,0-1 0,1 0 1,-1-1-1,0 1 0,1 0 0,-1-1 1,0 1-1,1-1 0,-1 1 0,1-1 1,-1 0-1,1 0 0,-1-1 0,1 1 1,0-1-2,7-4 6,-1 0 1,0-1 0,-1-1 0,1 1 0,-1-1 0,-1-1 0,1 0 0,-1 0 0,-1 0-1,1-1 1,-1 1 0,3-8-7,41-49 47,-49 63-86,-15 65-1629,5-44-261</inkml:trace>
  <inkml:trace contextRef="#ctx0" brushRef="#br0" timeOffset="525059.231">15957 3024 23125,'-12'-19'3310,"11"18"-2218,1 1-581,0 0-382,4 1-142,155 0-3648,-107 0 2320,137-12-1160,-139-14 3993,-49 24-74,-44 28 3015,31-17-4030,-2-1-233,0 0 0,1 2 0,1-1 1,0 2-1,0 0 0,1 0 1,1 1-1,0 0 0,-6 11-170,16-23 1,-1 0-1,0 0 0,1 0 1,-1 0-1,1 0 1,-1 0-1,1 0 1,0 0-1,-1 0 1,1 0-1,0 0 1,0 0-1,0 0 1,0 0-1,0 0 1,0 0-1,0 0 0,0 0 1,0 0-1,0 0 1,1 1-1,-1-1 1,0 0-1,1 0 1,-1 0-1,1 0 1,-1-1-1,1 1 1,-1 0-1,1 0 1,0 0-1,0 0 0,-1 0 1,1-1-1,0 1 1,0 0-1,0-1 1,0 1-1,0-1 1,-1 1-1,1-1 1,0 1-1,0-1 1,1 0-1,-1 1 1,0-1-1,0 0 0,0 0 1,1 0-1,59-2-42,-48 1 44,122 13-104,-130-11 92,-1 0 1,1 1-1,-1 0 0,1-1 1,-1 1-1,0 1 1,0-1-1,0 1 1,0-1-1,0 1 0,0 1 1,-1-1-1,1 0 1,-1 1-1,0-1 1,0 1-1,0 0 1,-1 0-1,0 0 0,1 1 1,-1-1-1,-1 0 1,1 1-1,-1 0 1,1-1-1,-1 5 10,-2-2 20,-1 1 0,0 0 0,0-1 0,-1 1 0,0-1 0,0 0 0,0 0-1,-1 0 1,0 0 0,-1-1 0,0 0 0,0 1 0,0-2 0,-1 1 0,1-1 0,-1 0 0,0 0 0,-1 0 0,0-1 0,-4 3-20,8-5-10,0 0 0,-1 1 0,1-1 0,-1-1 0,1 1 0,-1 0 0,0-1 0,1 0 0,-1 0 0,0 0 0,0 0 0,0 0 0,0-1 0,0 0 0,0 0 0,0 0 0,-2-1 10,4 1-129,0-1 0,1 0 0,-1 1 0,1-1 0,-1 0 0,1 0 1,0 0-1,-1 0 0,1 0 0,0 0 0,0-1 0,0 1 0,0 0 0,0-1 0,0 1 0,0-1 0,0 1 0,0-1 1,1 1-1,-1-1 0,1 1 0,-1-1 0,1 0 0,-1 1 0,1-1 0,0 0 0,0 0 0,0-1 129,-1-25-2863</inkml:trace>
  <inkml:trace contextRef="#ctx0" brushRef="#br0" timeOffset="525305.322">16680 2306 24877,'0'10'1073,"-2"12"847,-2 11-1104,-4 20-464,0 8 16,0 5-104,2-3-80,9-11-104,6-5-48,7-3-80,0 1-72,2 5-1360,1-1 1304</inkml:trace>
  <inkml:trace contextRef="#ctx0" brushRef="#br0" timeOffset="525555.633">16856 3412 25293,'0'25'713,"-1"-3"135,1-2-232,0-3-728,0-4-776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4:14.998"/>
    </inkml:context>
    <inkml:brush xml:id="br0">
      <inkml:brushProperty name="width" value="0.025" units="cm"/>
      <inkml:brushProperty name="height" value="0.025" units="cm"/>
    </inkml:brush>
  </inkml:definitions>
  <inkml:trace contextRef="#ctx0" brushRef="#br0">547 13 20348,'-18'20'142,"1"2"0,2 0-1,0 1 1,1 0-1,1 1 1,2 1 0,0 0-1,2 0 1,-6 22-142,-14 33 64,-15 34 145,5 2 0,4 1 0,6 2 0,5 1 0,6 1 0,4 1 0,4 56-209,10-123 37,-3-27-23,1 1 0,2 0 0,1 0-1,2-1 1,0 1 0,2-1 0,1 1 0,1-2 0,2 1 0,1-1 0,1 1-14,-10-25-12,0-1 1,0 0-1,0 1 1,1-1-1,-1 0 0,1 0 1,-1 0-1,1 0 1,0 0-1,-1 0 1,1-1-1,0 1 1,0 0-1,0-1 1,1 0-1,-1 1 1,0-1-1,0 0 1,1 0-1,-1 0 1,1-1-1,-1 1 0,1 0 1,-1-1-1,1 0 1,-1 0-1,1 0 1,-1 0-1,1 0 1,-1 0-1,1 0 1,-1-1-1,1 1 1,-1-1-1,1 0 1,-1 0-1,1 0 1,-1 0-1,0 0 1,0 0-1,0-1 0,1 1 1,-1-1-1,-1 0 1,2 0 11,38-32-50,-36 29 81,0-1 1,0 1-1,1 0 1,-1 0-1,1 1 1,0 0-1,0 0 1,0 0-1,1 1 1,0 0-1,-1 0 1,1 0-1,0 1 0,0 0 1,0 1-1,1 0 1,-1 0-1,0 0 1,1 1-1,-1 0 1,1 0-32,233 69 460,-170-63-458,0-2 0,0-4 1,1-3-1,19-5-2,95-4 7,226 2-30,-1-19 0,50-24 23,-138 8 36,207 1-36,512-36-16,-821 74 23,0 10 0,149 25-7,-235-17 5,90-3-28,143-15 23,70 1 8,410 13-8,348 32-18,-1084-41 25,106 0 9,1 9 1,95 21-17,-23 18-1,-100-12 24,3-9 1,179 0-24,-355-25 11,0 0 0,0-1 0,0-1-1,0-1 1,0 0 0,0-2 0,0 0-1,-1-1 1,0 0 0,0-1 0,0-1-1,-1-1 1,0-1 0,0 0-1,-1-1 1,-1 0 0,1-1 0,-2-1-1,1 0 1,4-7-11,-2-7 21,-1-1 0,0-1 0,-3 0 0,0-1 1,-2 0-1,7-28-21,-6 18 5,12-33-14,-3 0-1,-3-2 0,-4 0 1,-3-1-1,-1-28 10,-7-42 4,-6-1 0,-12-46-4,16 187 3,0-1 2,0 0-1,0 0 1,-1 0-1,1 0 1,-1 0-1,-1 0 1,1 1-1,-1-1 1,0 0 0,0 1-1,-1-1 1,1 1-1,-1-1 1,0 1-1,-1 0 1,1 1-1,-1-1 1,0 0-1,0 1 1,-1 0 0,1 0-1,-1 0 1,0 1-1,-3-2-4,-117-47-1188,85 40 978,0 1-1,-1 2 1,-1 2 0,1 1-1,-37 1 211,-20-4-168,-436-72-135,102 55 373,-118 20-70,530 6-5,-1048-9 216,-233 2-116,1025 8-137,-1542 33 24,-155 27-20,1785-57 41,-849-8 22,-60-18-290,1020 22-164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18.226"/>
    </inkml:context>
    <inkml:brush xml:id="br0">
      <inkml:brushProperty name="width" value="0.025" units="cm"/>
      <inkml:brushProperty name="height" value="0.025" units="cm"/>
    </inkml:brush>
  </inkml:definitions>
  <inkml:trace contextRef="#ctx0" brushRef="#br0">99 724 12179,'1'-23'4691,"-5"-36"3439,4 58-8062,-1 0 1,0 0-1,0 1 0,-1-1 0,1 0 1,0 1-1,0-1 0,0 1 1,0 0-1,0-1 0,-1 1 0,1 0 1,0 0-1,0-1 0,-1 1 1,1 0-1,0 0 0,0 0 0,0 1 1,-1-1-1,1 0 0,0 0 0,0 1 1,0-1-1,-1 1 0,1-1 1,0 1-1,0-1 0,0 1 0,0 0 1,0-1-1,0 1 0,0 0 1,0 0-1,0 0 0,1 0 0,-1 0 1,0 0-1,0 0 0,1 0 1,-1 0-1,1 0 0,-1 0 0,1 0 1,-1 1-69,-6 9 31,1 0 0,0 1 0,0 0 0,1 0 0,1 1 0,0-1 0,1 1 1,0 0-1,1 0 0,0 0 0,1 0 0,0 11-31,1-22 0,0-1 0,1 1 0,-1-1 0,0 1 0,0-1 0,1 1 0,-1-1 0,1 0 0,-1 1 0,1-1 0,0 0 0,-1 1 0,1-1 0,0 0 0,0 0 0,0 0 0,0 0 0,0 0 0,0 0 0,0 0 0,0 0 0,0 0 0,0 0 0,1-1 0,-1 1 0,0 0-1,1-1 1,-1 1 0,0-1 0,1 1 0,-1-1 0,1 0 0,-1 0 0,1 0 0,-1 1 0,1-1 0,-1-1 0,0 1 0,1 0 0,-1 0 0,1 0 0,-1-1 0,1 1 0,-1-1 0,0 1 0,2-2 0,64-33 5,-41 14 6,-2-1-1,0 0 1,-2-2-1,-1-1 1,0-1-1,-2 0 1,-1-2-1,-1 0 1,7-18-11,-15 21-31,-4 56-101,-6-6 121,0-12 9,1 0 0,0-1 1,1 1-1,0 0 0,0 0 1,2-1-1,0 1 0,0-1 0,3 7 2,-4-17 0,0-1-1,-1 0 1,1 0-1,0 1 1,0-1-1,-1 0 1,1-1-1,0 1 1,0 0 0,0-1-1,0 1 1,0-1-1,0 1 1,0-1-1,0 0 1,1 0-1,-1 0 1,0 0-1,0 0 1,0 0-1,0-1 1,0 1-1,0-1 1,0 1-1,0-1 1,0 0-1,0 0 1,0 0-1,-1 0 1,1 0-1,0 0 1,0-1-1,-1 1 1,1 0-1,-1-1 1,1 1-1,-1-1 1,0 0-1,0 1 1,0-1-1,1 0 1,110-101-63,-39 30-3410,-52 57 588,-13 15 3152</inkml:trace>
  <inkml:trace contextRef="#ctx0" brushRef="#br0" timeOffset="388.149">839 474 23325,'-2'6'105,"-1"0"-25,0-1 1,1 1 0,-1 0-1,1 1 1,1-1-1,-1 0 1,1 1 0,0-1-1,1 1 1,-1-1-1,1 1 1,1-1 0,-1 1-1,1-1 1,0 0-1,1 1 1,-1-1 0,1 0-1,1 3-80,2-8 21,-1 0 0,1 0 0,-1-1-1,1 1 1,0-1 0,-1 0 0,1 0 0,0 0-1,-1-1 1,1 0 0,-1 1 0,1-2-1,-1 1 1,1 0 0,-1-1 0,0 0-1,0 0 1,0 0 0,0-1 0,0 1 0,0-1-1,-1 0 1,1 0 0,-1 0 0,0-1-1,2-1-20,15-13 16,-1-2 0,-1 0 0,-1 0 0,-1-2-1,0 0 1,-2 0 0,0-2 0,-2 0 0,-1 0-1,0-1 1,-2-1 0,-1 1 0,1-12-16,-5 21-28,-1-1 0,-1 1 0,0 0 0,-1-1 0,-1 1 0,-1-1 0,0 1 0,-1-1 0,-1 1 0,0 0 0,-1 0 0,-4-10 28,8 25 2,0 0 1,0 1-1,0-1 1,0 0 0,0 0-1,0 1 1,0-1-1,0 0 1,-1 0 0,1 1-1,0-1 1,0 0-1,0 1 1,-1-1-1,1 0 1,0 1 0,-1-1-1,1 1 1,-1-1-1,1 0 1,-1 1 0,1-1-1,-1 1 1,1-1-1,-1 1 1,1-1-1,-1 1 1,0 0 0,1-1-1,-1 1 1,0 0-1,1 0 1,-1-1-1,0 1 1,1 0 0,-1 0-1,0 0 1,0 0-1,1 0 1,-1 0 0,0 0-1,0 0 1,1 0-1,-1 0 1,0 0-1,1 0 1,-1 0 0,0 1-1,1-1 1,-1 0-1,0 1 1,1-1-1,-1 0 1,0 1 0,1-1-1,-1 1 1,1-1-1,-1 1 1,1-1 0,-1 1-1,1-1 1,-1 1-1,1 0 1,0-1-1,-1 1 1,1-1 0,0 1-1,-1 0 1,1 0-3,-17 56 87,15-52-90,-3 17 69,1 0-1,1 0 0,1 0 0,1 1 0,1-1 0,0 0 0,2 0 1,1 2-66,-1-15-22,-1-1 1,2 1-1,-1-1 0,1 0 1,0 0-1,1 0 1,0 0-1,0 0 1,1-1-1,0 0 0,0 0 1,0 0-1,1 0 1,0-1-1,1 0 1,-1-1-1,1 1 0,0-1 1,1 0-1,-1-1 1,1 0-1,1 1 22,21 6-1003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32.306"/>
    </inkml:context>
    <inkml:brush xml:id="br0">
      <inkml:brushProperty name="width" value="0.025" units="cm"/>
      <inkml:brushProperty name="height" value="0.025" units="cm"/>
    </inkml:brush>
  </inkml:definitions>
  <inkml:trace contextRef="#ctx0" brushRef="#br0">1 282 20132,'2'-1'6069,"31"-5"-5350,92 6-274,-1 5-1,13 8-444,-125-12 12,300 32-1987,-264-33 374</inkml:trace>
  <inkml:trace contextRef="#ctx0" brushRef="#br0" timeOffset="292.655">916 0 24501,'0'0'910,"6"1"919,11 2-1740,0 2-1,0 0 0,0 1 0,-1 0 0,0 2 1,-1 0-1,1 0 0,11 10-88,-21-14 2,0 0 1,0 1-1,0 0 0,0 0 0,-1 0 1,0 1-1,0 0 0,0 0 1,-1 0-1,0 0 0,0 1 1,-1 0-1,1-1 0,-1 1 1,-1 1-1,0-1 0,0 0 0,0 0 1,-1 1-1,0-1 0,0 1 1,-1 5-3,0 19-3,-2-1-1,-2 0 1,-1 0 0,-1-1 0,-2 1 0,-1-1 0,-1-1 0,-1 0 0,-14 24 3,5-18-382,0-10 409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33.845"/>
    </inkml:context>
    <inkml:brush xml:id="br0">
      <inkml:brushProperty name="width" value="0.025" units="cm"/>
      <inkml:brushProperty name="height" value="0.025" units="cm"/>
    </inkml:brush>
  </inkml:definitions>
  <inkml:trace contextRef="#ctx0" brushRef="#br0">9 494 19084,'-9'9'4910,"16"30"-4233,106 316 352,-64-218-558,-49-138-464,0 1 1,0-1 0,1 1-1,-1-1 1,0 1-1,0 0 1,1-1-1,-1 1 1,0-1-1,1 1 1,-1-1-1,1 1 1,-1 0-1,0-1 1,1 1-1,-1 0 1,1 0 0,-1-1-1,1 1 1,-1 0-1,1 0 1,-1 0-1,1-1 1,-1 1-1,1 0 1,-1 0-1,1 0 1,-1 0-1,1 0 1,0 0-1,-1 0 1,1 0 0,-1 0-1,1 0 1,-1 0-1,1 1 1,-1-1-1,1 0 1,-1 0-1,1 1 1,-1-1-1,1 0 1,-1 0-1,0 1 1,1-1-1,-1 0 1,1 1 0,-1-1-1,0 1 1,1-1-1,-1 0 1,0 1-1,1-1 1,-1 1-1,0-1 1,0 1-1,0-1 1,1 1-1,-1-1 1,0 1-1,0-1 1,0 1 0,0 0-1,0-1 1,0 1-8,7-52 358,-6 45-322,21-326 467,-22 328-502,0 3-1,-1 0-1,1 0 1,0-1 0,0 1 0,0 0-1,0-1 1,0 1 0,0 0-1,0-1 1,0 1 0,1 0 0,-1-1-1,0 1 1,1 0 0,-1 0 0,1-1-1,-1 1 1,1 0 0,0 0-1,0 0 1,-1 0 0,1 0 0,0 0-1,0 0 1,0 0 0,0 0-1,0 0 1,0 0 0,0 1 0,0-1-1,1 0 1,-1 1 0,0-1-1,0 1 1,1-1 0,-1 1 0,0 0-1,0-1 1,1 1 0,-1 0-1,0 0 1,1 0 0,7 6-11,-1 1 1,0 0-1,0 0 0,-1 1 0,0-1 1,0 2-1,-1-1 0,0 1 0,-1 0 1,0 0-1,0 1 0,-1-1 0,0 1 1,0 0-1,-1 0 0,0 7 11,34 132 143,-27-166-78,18-189 67,1-6 232,-29 210-360,0 1 0,0 0 0,-1-1-1,1 1 1,0-1 0,0 1 0,0-1 0,1 1-1,-1-1 1,0 1 0,1-1 0,-1 1-1,0-1 1,1 1 0,0-1 0,-1 1 0,1 0-1,0-1 1,0 1 0,-1 0 0,1 0-1,0 0 1,0 0 0,1 0 0,-1 0-1,0 0 1,0 0 0,0 0 0,1 0 0,-1 0-1,0 1 1,1-1 0,-1 1 0,0-1-1,1 1 1,-1-1 0,1 1 0,-1 0 0,1 0-1,-1 0 1,1 0 0,-1 0 0,1 0-1,-1 0 1,1 0 0,-1 0 0,1 1 0,-1-1-1,1 1 1,-1-1 0,0 1 0,1-1-1,-1 1 1,0 0 0,1 0 0,-1 0 0,0 0-1,0 0 1,1 0-4,11 16 7,-1 1 1,0 0-1,-2 1 1,0 0-1,0 1 0,-2 0 1,-1 0-1,0 1 1,0 7-8,-5-20 2,35 101 62,-36-110-56,0 0-1,1 0 0,-1 0 0,0 0 0,0 0 0,1 0 1,-1 0-1,0-1 0,0 1 0,0 0 0,-1-1 0,1 1 1,0-1-1,0 1 0,-1-1 0,1 1 0,-1-1 1,1 0-1,-1 1 0,0-1 0,0 0 0,0 1 0,0-1 1,0 0-1,0 1 0,0-1 0,0 0 0,-1 1 0,1-1-7,-19-203 375,18 202-383,36 40-148,-28-26 141,10 22 12,-1 1 0,-1 0-1,-2 1 1,-2 0 0,3 19 3,29 82 23,-3-66 27,-39-69-85,0 1 0,0-1 0,0 0 1,0 1-1,0-1 0,0 0 0,0 0 1,0 0-1,0 0 0,1 0 1,-1 0-1,0 0 0,1 0 0,-1-1 1,1 1-1,-1 0 0,1-1 0,-1 1 1,1-1-1,-1 0 0,1 1 0,0-1 1,-1 0-1,1 0 0,-1 0 0,1 0 1,0 0-1,-1 0 0,1-1 1,-1 1-1,1 0 0,-1-1 0,1 0 1,-1 1-1,1-1 0,-1 0 0,1 1 1,-1-1-1,0 0 0,1 0 0,-1 0 1,0 0-1,0-1 0,0 1 1,0 0-1,1-1 35,12-24-1574,1-8-281</inkml:trace>
  <inkml:trace contextRef="#ctx0" brushRef="#br0" timeOffset="528.078">882 439 16924,'0'-1'3278,"2"8"-1722,122 281 3341,-120-276-4869,0 1 1,1-1-1,0 0 1,1 0-1,0 0 0,1-1 1,0 0-1,1 0 1,0-1-1,6 5-28,-14-14 7,1-1-1,0 1 1,-1-1 0,1 1 0,0-1-1,0 1 1,-1-1 0,1 1-1,0-1 1,0 0 0,0 1-1,0-1 1,0 0 0,-1 0-1,1 0 1,0 0 0,0 1-1,0-1 1,0-1 0,0 1-1,0 0 1,0 0 0,-1 0-1,1 0 1,0 0 0,0-1 0,0 1-1,0 0 1,0-1 0,-1 1-1,1-1 1,0 1 0,0-1-1,-1 1 1,1-1 0,0 0-1,-1 1 1,1-1 0,-1 0-1,1 1 1,-1-1 0,1 0-1,-1 0 1,1 1 0,-1-1 0,0 0-1,1 0 1,-1 0 0,0 0-1,0 0-6,13-50 228,-13 50-226,18-263 237,-19 263-240,1 0 0,-1 0 0,1 0 0,0 0 0,-1 0 0,1 0 0,0 0 0,-1 0 0,1 0 0,0 0 0,0 0 0,0 0 0,0 0 0,0 0 0,0 0 0,0 0 0,0 0 0,1 0 0,-1 0 0,0 0 0,0 0 0,1 0 0,-1 0 0,1 0 0,-1 0 0,1 1 0,-1-1 0,1 0 0,0 0 0,-1 0 0,1 1 0,0-1 0,0 0 0,-1 1 0,1-1 0,0 1 0,0-1 0,0 1 0,0-1 0,0 1 0,0-1 0,0 1 0,0 0 0,0 0 0,0-1 0,0 1 0,0 0 0,0 0 0,0 0 0,0 0 0,0 0 0,0 0 0,0 1 0,0-1 0,0 0 0,0 0 0,0 1 0,0-1 0,0 0 0,0 1 0,-1-1 0,1 1 0,1 0 1,6 10 1,1 1-1,-2 0 1,0 0 0,0 0-1,-1 1 1,-1 0-1,0 0 1,3 14-1,14 32 137,-22-58-132,0 0 1,-1 0-1,1-1 1,0 1-1,0 0 1,0-1-1,0 1 1,0 0 0,0 0-1,0-1 1,0 1-1,0 0 1,0 0-1,0-1 1,1 1-1,-1 0 1,0-1-1,0 1 1,1 0 0,-1-1-1,0 1 1,1 0-1,-1-1 1,1 1-1,-1-1 1,1 1-1,-1-1 1,1 1 0,-1-1-1,1 1 1,-1-1-1,1 1 1,0-1-1,-1 0 1,1 1-1,0-1 1,-1 0-1,1 0 1,0 0 0,0 1-1,-1-1 1,1 0-1,0 0 1,-1 0-1,1 0 1,0 0-1,0 0 1,-1 0-1,1 0 1,0-1 0,0 1-1,-1 0 1,1 0-1,0-1 1,-1 1-1,1 0 1,0-1-1,-1 1 1,1 0 0,-1-1-1,1 1 1,-1-1-1,1 1 1,-1-1-1,1 0 1,-1 1-1,1-1 1,-1 1-1,0-1 1,1 0-6,14-54 209,-14 49-212,31-139 182,-31 144-180,0-1-1,0 1 1,-1 0 0,1 0-1,0-1 1,0 1-1,0 0 1,1 0 0,-1 0-1,0 0 1,0 0 0,0 0-1,1 0 1,-1 1-1,1-1 1,-1 0 0,0 1-1,1-1 1,-1 1 0,1-1-1,-1 1 1,1 0-1,0 0 1,-1 0 0,1 0-1,-1 0 1,1 0 0,-1 0-1,1 0 1,-1 0-1,1 1 1,-1-1 0,1 1-1,-1-1 1,1 1 0,-1 0-1,1-1 1,-1 1-1,0 0 1,0 0 0,1 0-1,-1 0 1,0 0 0,0 0 1,51 53 1,30 92 211,-87-147-628,-18-12-1031,-2-3-464</inkml:trace>
  <inkml:trace contextRef="#ctx0" brushRef="#br0" timeOffset="773.81">1133 194 22805,'0'0'1296,"0"0"665,0 0-697,0 0-792,0 1-224,2 1-200,-1-1 32,33 41-488,-22-29-648,5 5 2664</inkml:trace>
  <inkml:trace contextRef="#ctx0" brushRef="#br0" timeOffset="927.962">1528 373 12931,'16'7'4705,"4"2"1064,-2 7-4609,2 5-208,2 8-343,-6 3-89,4 3-208,-2-1-88,-2-5-144,0-4-32,-1-9-24,-4-2 72,-11-14-520,0 0-664</inkml:trace>
  <inkml:trace contextRef="#ctx0" brushRef="#br0" timeOffset="2028.417">1837 350 12547,'-3'-1'651,"-38"-8"7551,40 8-8089,0 0 0,0 0 1,0 0-1,0 0 0,0 0 0,1 0 0,-1 0 1,0 0-1,1 0 0,-1 0 0,1 0 0,-1-1 1,1 1-1,0 0 0,-1 0 0,1-1 1,0 1-1,0 0 0,0 0 0,0-1 0,0 1 1,0 0-1,0-1 0,0 1 0,1 0 0,-1 0 1,0-1-1,1 1 0,-1 0 0,1 0 0,-1 0 1,2-1-114,-1-2 75,0 0 1,0 0 0,0 0-1,1 1 1,-1-1 0,1 1-1,0-1 1,0 1 0,1-1-1,-1 1 1,1 0 0,-1 0-1,1 0 1,0 1 0,0-1-1,0 1 1,1-1 0,-1 1-1,1 0 1,-1 0-1,1 1 1,-1-1 0,1 1-1,0-1 1,0 1 0,0 0-1,0 1 1,0-1 0,0 1-1,0 0 1,0 0 0,0 0-1,0 0 1,0 1 0,0-1-1,0 1 1,0 0 0,-1 1-1,1-1 1,0 0 0,1 2-76,2 4 13,1 1 1,-1 0 0,0 0-1,-1 0 1,0 1 0,-1 0-1,0 0 1,0 1 0,0 0 0,-2-1-1,1 2 1,-1-1 0,-1 0-1,1 0 1,-2 1 0,0-1-1,0 1 1,-1 0 0,0-1-1,0 1 1,-1-1 0,-1 1-1,-1 1-13,-10 113 506,13-124-499,0-1 0,0 1-1,1 0 1,-1 0 0,0 0 0,0 0 0,0-1 0,1 1 0,-1 0-1,1 0 1,-1-1 0,0 1 0,1 0 0,0-1 0,-1 1 0,1 0-1,-1-1 1,1 1 0,0-1 0,-1 1 0,1-1 0,0 1 0,-1-1-1,1 1 1,0-1 0,0 0 0,-1 1 0,1-1 0,0 0 0,0 0-1,0 0 1,0 0 0,-1 1 0,1-1 0,0 0 0,0 0 0,0-1 0,0 1-1,0 0 1,-1 0 0,1 0 0,0-1 0,0 1 0,0 0 0,-1-1-1,1 1 1,0 0 0,0-1 0,-1 1 0,1-1-7,49-23-5,-44 20 23,2 1-85,0-1 1,-1-1-1,0 1 1,0-2-1,0 1 0,-1 0 1,0-1-1,0 0 1,0-1-1,-1 1 1,0-1-1,0 0 0,1-3 67,2-18-725</inkml:trace>
  <inkml:trace contextRef="#ctx0" brushRef="#br0" timeOffset="2275.911">1793 391 24325,'-1'16'680,"1"-3"48,9-3-287,4-7-57,4-4-104,2-7-176,4-2-16,2-5-16,0-1 80,-3 0-832,0-1-641</inkml:trace>
  <inkml:trace contextRef="#ctx0" brushRef="#br0" timeOffset="6412.001">2218 192 14963,'0'0'3538,"0"0"-72,0 0-1509,0 5-261,43 119-641,11 15 88,-53-136-1137,1 0 1,0 0-1,-1-1 1,1 1-1,0 0 1,0-1-1,1 0 1,-1 1-1,0-1 0,1 0 1,-1 0-1,1 0 1,0 0-1,0-1 1,0 1-1,0-1 1,0 0-1,0 0 0,0 0 1,0 0-1,0 0 1,0-1-1,1 1 1,1-1-7,14-38 288,12-242-62,-30 280-223,-1 1-1,1-1 0,-1 1 0,1-1 0,-1 0 1,0 1-1,1-1 0,0 1 0,-1-1 1,1 0-1,-1 0 0,1 1 0,-1-1 0,1 0 1,0 0-1,-1 0 0,1 1 0,0-1 0,-1 0 1,1 0-1,-1 0 0,1 0 0,0 0 1,-1 0-1,1 0 0,0-1 0,-1 1 0,1 0 1,-1 0-1,1 0 0,0-1 0,-1 1 0,1 0 1,-1-1-1,1 1 0,-1 0 0,1-1 1,-1 1-1,1-1 0,-1 1 0,1 0 0,-1-1 1,0 1-1,1-1 0,-1 0 0,0 1 0,1-1 1,-1 1-1,0-1 0,0 1 0,1-1 0,-1 0 1,0 1-1,0-1 0,0 0 0,0 1 1,0-1-1,0 0 0,0 1 0,0-1 0,0 1 1,0-1-1,0 0 0,-1 1 0,1-1-2,23 53 137,-21-45-128,25 73 82,45 99 134,-72-179-215,0-1 0,1 0 0,-1 1 0,0-1 0,1 1 0,-1-1 0,0 0 0,1 1 0,-1-1 0,1 1 0,-1-1 0,1 1 0,-1-1 0,1 1 0,-1-1 0,1 1 0,-1 0 0,1-1 0,0 1 1,-1 0-1,1 0 0,-1-1 0,1 1 0,0 0 0,-1 0 0,1 0 0,0 0 0,-1 0 0,1-1 0,0 1 0,0 1 0,-1-1 0,1 0 0,0 0 0,-1 0 0,1 0 0,0 0 0,-1 1 0,1-1 0,0 0 0,-1 1 0,1-1 0,-1 0 0,1 1 0,-1-1 0,1 1 0,-1-1 0,1 0 0,-1 1 0,1 0 0,-1-1 0,1 1 1,-1-1-1,0 1 0,1-1 0,-1 1 0,0 0 0,0-1 0,1 1 0,-1 0 0,0-1 0,0 1 0,0 0 0,0-1 0,0 2-10,6-57 371,0-30-219,-4 85-156,0-1 1,-1 1-1,1-1 1,0 1-1,0-1 1,-1 1-1,1 0 1,0 0 0,0 0-1,0 0 1,0 0-1,-1 0 1,1 1-1,0-1 1,0 0-1,0 1 1,-1 0-1,1-1 1,0 1-1,-1 0 1,1 0-1,-1 0 1,1 0-1,-1 0 1,1 0-1,-1 0 1,0 1 0,1-1-1,-1 1 1,0-1-1,0 0 1,0 1-1,0 0 1,0 1 3,5 2 2,80 54-88,-84-58-176,-2-1-498,0 0-733,0 0 828</inkml:trace>
  <inkml:trace contextRef="#ctx0" brushRef="#br0" timeOffset="6656.445">2498 1 23477,'-6'12'1224,"2"2"737,4 5-1329,4 3-232,5-3-312,1-4-72,4-7 16,0-3-160,1-2-592,1 0-400,1 2-681,4 0 2409</inkml:trace>
  <inkml:trace contextRef="#ctx0" brushRef="#br0" timeOffset="6972.22">2765 109 18932,'14'9'4218,"0"20"-2748,-9-18-1005,25 53 667,-20-40-960,1 0 1,1 0 0,1-2-1,1 0 1,1 0-1,8 7-172,11 9 12,119 150-7,-143-174 1,-1 1 1,-1 1-1,-1 0 1,0 0-1,-1 0 0,0 0 1,-2 1-1,0 0 1,-1 0-1,0 1 0,-1-1 1,-1 13-7,-1-28 22,1 0-1,-1 0 1,0 0 0,0 0 0,1 0 0,-2 0 0,1 1-1,0-1 1,0 0 0,-1 0 0,1 0 0,-1 0-1,1 0 1,-1 0 0,0 0 0,0 0 0,0 0 0,0-1-1,0 1 1,0 0 0,-1 0 0,1-1 0,0 1-1,-1-1 1,1 1 0,-1-1 0,0 0 0,0 0 0,1 1-1,-1-1 1,0 0 0,0-1 0,0 1 0,0 0-1,0 0 1,0-1 0,0 1 0,0-1 0,0 0 0,0 0-1,-1 0 1,1 0 0,0 0 0,0 0 0,0 0-1,0-1 1,0 1 0,0-1 0,0 1 0,-1-2-22,-11-6 62,0-1 1,0 0 0,1-1-1,0-1 1,1 0-1,1-1 1,-1 0 0,2-1-1,0 0 1,0-1-1,1 0 1,1 0 0,1-1-1,0 0 1,0 0-1,2-1 1,0 0 0,-2-9-63,4 16-11,0-1 0,1 0 0,0 0 0,1 0 0,0-1 0,0 1 0,1 0 0,0 0 0,1-1 0,0 1 0,1 0 0,0 0 0,1 0 0,0 0 0,0 0 0,1 1 0,0-1 0,1 1 0,0 0 0,0 1 0,1-1 0,6-6 11,18-12 988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43.491"/>
    </inkml:context>
    <inkml:brush xml:id="br0">
      <inkml:brushProperty name="width" value="0.025" units="cm"/>
      <inkml:brushProperty name="height" value="0.025" units="cm"/>
    </inkml:brush>
  </inkml:definitions>
  <inkml:trace contextRef="#ctx0" brushRef="#br0">4 108 14267,'-3'-108'11785,"15"147"-10683,-2 25-969,-4 0-1,-2 1 1,-4 56-133,4 64 46,-4-176-40,1 0 0,-1 0 1,2 0-1,-1 0 0,1 0 0,1 0 1,0 0-1,0-1 0,0 1 0,1-1 1,1 0-1,-1 0 0,2 0-6,-4-6 7,1-1-1,-1 0 0,1 0 1,-1-1-1,1 1 0,-1 0 1,1-1-1,0 0 1,-1 1-1,1-1 0,0 0 1,-1 0-1,1-1 0,0 1 1,-1-1-1,1 1 1,-1-1-1,1 0 0,-1 0 1,1 0-1,-1 0 0,1 0 1,-1 0-1,0-1 1,0 1-1,0-1 0,2-1-6,58-41 57,-53 35-102,1 1-1,0 1 1,0-1-1,1 1 1,0 1-1,0 0 1,0 1-1,1 0 1,-1 1-1,1 0 1,0 0-1,1 2 1,-1-1-1,4 1 46,8 5-1441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45.766"/>
    </inkml:context>
    <inkml:brush xml:id="br0">
      <inkml:brushProperty name="width" value="0.025" units="cm"/>
      <inkml:brushProperty name="height" value="0.025" units="cm"/>
    </inkml:brush>
  </inkml:definitions>
  <inkml:trace contextRef="#ctx0" brushRef="#br0">91 520 14699,'-5'3'8875,"-3"3"-4477,-46 44-3760,51-47-637,1 1-1,-1-1 1,1 0-1,0 1 1,0 0-1,0-1 1,1 1-1,-1 0 1,1 0-1,0 0 1,0 0-1,0 0 1,1 0-1,-1 0 1,1 0-1,0 0 1,1 1-1,-1-1 1,0 0-1,1 0 1,0 0-1,0 0 1,0 0-1,1 0 1,-1-1 0,1 1-1,0 0 1,0-1-1,0 1 1,1-1-1,0 1 0,85 6-4,-81-8 4,0 0 1,0 0-1,-1 0 0,1 1 1,-1 0-1,1 1 0,-1-1 1,0 1-1,0 1 0,-1-1 1,1 1-1,-1 0 0,0 0 0,0 0 1,-1 1-1,1 0 0,-1 0 1,-1 0-1,1 0 0,-1 0 1,0 1-1,0 0 0,-1-1 1,0 1-1,0 0 0,-1 0 0,1 0 1,-2 1-1,1-1 0,-1 1 0,-3-2 50,0-1 0,-1 1 0,1-1 0,-1 0 0,-1 0 0,1 0 0,-1-1 0,1 1-1,-1-1 1,-1 0 0,1-1 0,0 1 0,-1-1 0,0 0 0,0-1 0,0 1 0,0-1-1,0 0 1,0-1 0,-1 1 0,1-1 0,0 0 0,-1-1 0,1 0 0,-1 0 0,1 0-1,-2-1-49,-53-9 40,58 9-112,3 1-88,0 0-188,0 0-455,5-1-816,21-3-448</inkml:trace>
  <inkml:trace contextRef="#ctx0" brushRef="#br0" timeOffset="375.995">323 563 20452,'0'0'1778,"0"0"29,-1 2-553,13 104 611,-9-88-1788,-2-9-26,0-1 1,1 1 0,0 0-1,1-1 1,-1 1 0,2-1-1,-1 0 1,1 0 0,0 0-1,1 0 1,0-1 0,1 2-52,-4-9 15,0 0 1,0 0 0,0 0 0,0-1 0,0 1 0,0 0 0,0-1 0,0 1-1,0-1 1,-1 0 0,1 1 0,0-1 0,0 0 0,0 0 0,-1 0 0,1 0-1,0-1 1,-1 1 0,1 0 0,-1-1 0,0 1 0,1-1 0,-1 0 0,0 1-1,0-1 1,0 0 0,0 0 0,0 1 0,0-1 0,-1 0 0,1 0-1,-1 0 1,1 0 0,-1 0 0,0 0 0,1 0 0,-1 0 0,0 0 0,-1 0-16,3-2 15,33-185 798,-34 177-752,-1 9-42,16 23-90,-4 2 62,-2 0 1,0 1 0,-2 0-1,0 0 1,-2 1-1,4 23 9,28 86 50,-18-101-110,-19-32 43,-1 0 1,1 1-1,-1-1 1,0 0-1,1 1 1,-1-1-1,1 0 1,-1 0-1,1 1 1,-1-1-1,1 0 1,-1 0-1,1 0 1,-1 0-1,1 0 1,-1 0-1,1 0 1,0 0-1,-1 0 1,1 0-1,-1 0 1,1 0-1,-1 0 1,1 0-1,-1-1 1,1 1-1,-1 0 1,1 0-1,-1-1 1,0 1-1,1 0 1,-1 0-1,1-1 1,-1 1-1,0 0 1,1-1-1,-1 1 1,1-1-1,-1 1 1,0-1-1,0 1 1,1 0-1,-1-1 1,0 1-1,0-1 1,0 1 0,1-1-1,-1 1 1,0-1-1,0 1 1,0-1-1,0 0 1,0 1-1,0-1 1,0 1-1,0-1 1,0 1-1,0-1 1,-1 1-1,1-1 1,0 1-1,0-1 1,0 1 16,6-74-2628,-8 23 3061</inkml:trace>
  <inkml:trace contextRef="#ctx0" brushRef="#br0" timeOffset="717.711">627 301 11522,'5'43'7555,"2"14"-2998,13 72-1976,-20-126-2546,0-1 0,0 1 0,0-1 0,0 1 0,0-1 0,1 1 1,-1-1-1,1 1 0,-1-1 0,1 1 0,0-1 0,0 0 0,0 1 0,1-1 0,-1 0 0,0 0 0,1 0 0,-1 0 1,1 0-1,0 0 0,0 0 0,0-1 0,-1 1 0,2-1 0,-1 1 0,0-1 0,0 0 0,0 1 0,1-1 0,-1-1 1,0 1-1,1 0 0,-1 0 0,1-1 0,-1 0 0,1 1 0,-1-1 0,1 0 0,0 0-35,27-9 33,-26 7-27,0-1-1,0 1 0,0 0 0,0 0 0,0 0 1,1 1-1,-1 0 0,1 0 0,-1 0 0,1 0 0,0 1 1,-1-1-1,1 1 0,0 0 0,-1 1 0,1-1 0,-1 1 1,1 0-1,0 0 0,-1 0 0,0 1 0,1-1 0,-1 1 1,0 0-1,0 1 0,0-1 0,0 1 0,0-1 0,-1 1 1,1 0-1,-1 1 0,2 1-5,-1 8 67,-1-1 0,-1 1 1,0-1-1,-1 1 0,0 0 1,-1 0-1,0 0 0,-1 0 0,0-1 1,-2 1-1,1 0 0,-1-1 0,-1 0 1,0 1-1,-1-2 0,-3 8-67,7-17 20,0 0 0,1 1-1,-1-1 1,0 0 0,0 0 0,0 0-1,0 1 1,0-1 0,-1 0-1,1-1 1,-1 1 0,1 0 0,-1 0-1,0-1 1,1 1 0,-1-1 0,0 1-1,0-1 1,0 0 0,0 0-1,0 1 1,-1-2 0,1 1 0,0 0-1,0 0 1,-1-1 0,1 1 0,0-1-1,-1 0 1,1 0 0,-1 0 0,1 0-1,0 0 1,-1 0 0,1 0-1,0-1 1,-1 0 0,1 1 0,-1-1-20,0-1-66,-1 0 0,1 0 0,-1 0 1,1-1-1,0 1 0,0-1 0,0 0 1,1 0-1,-1 0 0,0 0 0,1 0 1,0-1-1,0 1 0,0-1 0,0 1 1,1-1-1,-1 0 0,1 1 0,0-1 1,0 0-1,0 0 0,1 0 0,0 0 1,-1 0-1,1 0 0,0 0 0,1 0 1,-1 0-1,1 0 0,1-3 66,9-17-1986</inkml:trace>
  <inkml:trace contextRef="#ctx0" brushRef="#br0" timeOffset="1248.158">1013 525 13523,'0'-1'7160,"2"14"-5528,3 17-1298,1 0 0,1-1 0,2 0 0,1-1 0,1 0 0,1 0-1,2-1 1,1-1 0,14 20-334,74 103 12,-102-145 41,1-1 0,-1 1 0,1-1 0,-1 1 0,0 0 0,0-1 0,-1 1 0,1 0 0,-1 0 0,0 0 0,0-1 0,0 1 0,0 0 0,-1 0 0,1 0 0,-1-1 0,0 1 0,0 0 0,-1-1 0,1 1 0,-1-1 0,0 1 0,1-1 0,-2 0 0,1 0-1,0 0 1,-1 0 0,1 0 0,-1 0 0,0-1 0,0 1 0,0-1 0,0 0 0,0 0 0,0 0 0,-1 0 0,1 0 0,-1-1 0,1 0 0,-1 1 0,0-1 0,1-1 0,-1 1 0,0 0 0,0-1 0,0 0 0,1 0 0,-1 0 0,0 0 0,0-1 0,0 0 0,1 1 0,-1-1 0,0-1 0,1 1 0,-1 0 0,1-1 0,-3-1-53,0-2 11,1 1 1,0-1-1,0 0 1,0 0 0,0-1-1,1 0 1,0 1-1,0-1 1,1-1 0,0 1-1,0 0 1,0-1-1,1 0 1,0 0 0,0 1-1,0-1 1,1 0-1,0-1 1,1 1-1,-1 0 1,2 0 0,-1 0-1,1-4-11,1-9-9,2-1 0,0 1 0,1 0 0,0 1 0,2-1 0,0 1-1,8-12 10,110-152-29,-84 130 28,-36 48 8,0-1 1,0 0-1,-1 0 1,0-1-1,0 1 0,-1-1 1,0 0-1,0 0 1,-1 0-1,0 0 1,0 0-1,1-6-7,-9 11 251,2 2-231,0 0 0,1 1 0,-1 0 0,0 0 0,0 0 0,0 0 0,1 1 1,-1 0-1,1-1 0,-1 1 0,1 0 0,0 1 0,0-1 0,0 1 0,0-1 0,0 1 0,0 0 0,1 0 1,0 0-1,-1 0 0,1 0 0,0 1 0,0-1 0,1 1 0,-2 2-20,-24 101 3,27-98-22,1 1 0,-1-1-1,1 0 1,1 0 0,0 0-1,0 0 1,1 0 0,0 0-1,0-1 1,1 1 0,0-1-1,5 7 20,21-5-2219,-11-18 149</inkml:trace>
  <inkml:trace contextRef="#ctx0" brushRef="#br0" timeOffset="1497.776">1507 472 19548,'-12'19'1104,"2"6"-95,-2 3-369,5 7-88,4 0-144,5-3-144,3-4-72,6-12-152,2-5-40,1-12-16,1-9-160,2-15-336,4-4-304</inkml:trace>
  <inkml:trace contextRef="#ctx0" brushRef="#br0" timeOffset="1805.392">1686 37 18892,'-8'3'4940,"-1"52"-3577,4-8-1101,2 0 1,2 0-1,2 0 1,3 0-1,1 0 1,2 0-1,4 8-262,-7-44 30,0 1 0,1-1-1,0 0 1,1 0 0,0-1-1,0 0 1,1 0 0,1 0-1,7 7-29,-14-16 30,-1-1 11,-23-40 132,-79-127-69,100 164-54,2 3 24,0 0 29,4 1 12,6 3-118,1 0 0,0-1 0,0-1 0,0 0 0,1 0 0,-1-1 0,0 0 0,1-1 0,-1-1 0,0 0 0,0 0 0,5-2 3,18-7-994,-1-1-544</inkml:trace>
  <inkml:trace contextRef="#ctx0" brushRef="#br0" timeOffset="2250.459">2222 1 23981,'19'159'2622,"8"-1"0,7 3-2622,7 3 352,-41-162-388,-6-6-232,-6-7 72,-1-2 0,2 1-1,-1-2 1,2 1 0,0-2 0,0 1 0,2-1-1,-2-3 197,-5-8-269,4 9 97,6 10 128,0 0 0,0 0 0,1 0 0,0-1 0,0 1-1,1-1 1,0 0 0,0 0 0,1 0 0,0-1 0,0 1 0,1 0-1,0-4 45,2 11 14,-1 0 0,1 1 0,0-1 0,0 1 0,-1-1 0,1 1 0,0-1 0,0 1 0,0-1 0,0 1 0,0 0 0,0-1 0,0 1 0,0 0 0,0 0 0,0 0 0,0 0 0,0 0-1,0 0 1,0 0 0,0 0 0,0 0 0,0 0 0,0 1 0,0-1 0,0 0 0,0 1 0,0-1 0,-1 0 0,1 1 0,0-1 0,0 1 0,0 0 0,0-1 0,-1 1 0,1 0 0,0-1 0,-1 1 0,2 1-15,35 26 295,63 31-90,22-49-1463,-81-13-199</inkml:trace>
  <inkml:trace contextRef="#ctx0" brushRef="#br0" timeOffset="2579.21">2781 388 17044,'-11'41'2860,"4"-24"-2171,2 0-1,0 1 0,0 0 1,2 0-1,0 0 1,2 0-1,0 1 0,0-1 1,2 0-1,0 1 1,4 16-689,-4-32 37,0-1 1,-1 1-1,1 0 1,0 0 0,0-1-1,1 1 1,-1-1 0,0 1-1,1-1 1,0 1 0,-1-1-1,1 0 1,0 0 0,0 0-1,0 0 1,1 0 0,-1 0-1,0 0 1,1-1 0,-1 1-1,1-1 1,-1 0-1,1 0 1,0 0 0,-1 0-1,1 0 1,0-1 0,0 1-1,0-1 1,0 0 0,0 1-1,-1-2 1,1 1 0,0 0-1,0 0 1,0-1 0,0 1-1,-1-1 1,3-1-38,7-6 77,-1-1 1,0 0-1,-1-1 1,0 0-1,-1 0 1,0-1-1,-1-1 0,0 1 1,0-1-1,-1 0 1,-1-1-1,0 0 1,-1 0-1,4-14-77,-5 18 18,0 0 0,0-1 0,-1 1 0,0-1 0,-1 0 0,0 0 0,-1 0 0,0 0 0,0 0 0,-1 0 0,0 0 0,-1 0 0,0 0 0,-1 0 0,0 0 0,0 0 0,-1 0 0,-2-4-18,2 12-18,1 0 1,-1 0-1,0 1 0,1-1 1,-1 1-1,0 0 1,0-1-1,0 1 0,1 1 1,-1-1-1,-1 0 0,1 1 1,0-1-1,0 1 0,0 0 1,0 0-1,0 0 0,0 1 1,0-1-1,0 1 0,0-1 1,0 1-1,0 0 0,0 0 1,0 1-1,1-1 0,-1 0 1,0 1-1,1 0 0,-1-1 1,1 1-1,-1 0 0,1 0 1,0 1-1,0-1 0,0 0 1,0 1-1,1-1 0,-1 1 1,0 0-1,1-1 0,0 1 1,0 0-1,0 0 0,0 0 1,0 0-1,0 0 0,1 0 1,-1 1 17,1 10-818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3T07:31:36.638"/>
    </inkml:context>
    <inkml:brush xml:id="br0">
      <inkml:brushProperty name="width" value="0.025" units="cm"/>
      <inkml:brushProperty name="height" value="0.025" units="cm"/>
    </inkml:brush>
  </inkml:definitions>
  <inkml:trace contextRef="#ctx0" brushRef="#br0">128 6 14819,'7'-6'3905,"2"6"1464,-6 12-5065,0 11-208,-3 15-16,0 4-8,4 12-16,6 0-8,12 0 8,9 2-8,-5 1-48,-1-2 24,-6-1-528,-3-6-264,-4-8-520,-8-7-521</inkml:trace>
  <inkml:trace contextRef="#ctx0" brushRef="#br0" timeOffset="170.517">2 504 17476,'-1'-18'1840,"8"-4"209,8-6-809,17-5-344,16-8-128,21-9-168,7-2-176,8-5-200,-9 0-80,-10 9-392,-6 3-824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6.661"/>
    </inkml:context>
    <inkml:brush xml:id="br0">
      <inkml:brushProperty name="width" value="0.025" units="cm"/>
      <inkml:brushProperty name="height" value="0.025" units="cm"/>
    </inkml:brush>
  </inkml:definitions>
  <inkml:trace contextRef="#ctx0" brushRef="#br0">1 6 21269,'1'-6'1040,"5"6"408,2 9-376,0 16-632,4 8-120,1 14-208,2 4-55,-2 9-33,0 3 8,0-2 16,-1-1 16,-2-9-1065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6.914"/>
    </inkml:context>
    <inkml:brush xml:id="br0">
      <inkml:brushProperty name="width" value="0.025" units="cm"/>
      <inkml:brushProperty name="height" value="0.025" units="cm"/>
    </inkml:brush>
  </inkml:definitions>
  <inkml:trace contextRef="#ctx0" brushRef="#br0">1 0 17308,'1'26'3873,"-1"-1"1128,0-7-4001,2-2-328,-5-6-344,3-10-168,0 0-328,0 0-624</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50.385"/>
    </inkml:context>
    <inkml:brush xml:id="br0">
      <inkml:brushProperty name="width" value="0.025" units="cm"/>
      <inkml:brushProperty name="height" value="0.025" units="cm"/>
    </inkml:brush>
  </inkml:definitions>
  <inkml:trace contextRef="#ctx0" brushRef="#br0">156 351 14699,'36'-101'7406,"-35"100"-6334,-1 1 58,1 2-114,21 124 1506,-13-42-2270,-2-18-218,2-2 0,2 1 0,10 23-34,13-18 40,-33-70-51,0 0 0,0-1 0,0 1-1,-1-1 1,1 1 0,0-1 0,0 1 0,-1-1-1,1 1 1,0-1 0,0 0 0,-1 1-1,1-1 1,-1 0 0,1 0 0,-1 0 0,1 1-1,-1-1 1,1 0 0,-1 0 0,0 0-1,0 0 1,1 0 0,-1 1 0,0-1 0,0 0-1,0 0 1,0 0 0,0 0 0,0 0-1,0 0 1,0 0 0,0 0 0,0 0 0,-1 0-1,1 0 12,-1-24-824,-8-6-830</inkml:trace>
  <inkml:trace contextRef="#ctx0" brushRef="#br0" timeOffset="342.081">0 313 18956,'21'-65'7569,"30"15"-5738,80-8-1964,-125 56 136,0 0 0,1 0 0,-1 0 0,1 1 0,0 0 0,0 0 0,-1 1 0,1 0 0,0 0 0,0 0 0,-1 1 0,1 0 0,0 1 0,-1-1 0,1 1 0,-1 0 0,0 1 0,0-1 0,1 1 0,-2 1 0,1-1 0,0 1 0,-1 0 0,0 0 0,1 1 0,-2-1 0,1 1-1,0 0 1,-1 1 0,0-1 0,0 2-3,1 7 26,-1 0 0,0 0-1,-1 0 1,0 0 0,-1 1-1,-1-1 1,-1 1 0,0 0-1,0-1 1,-2 1 0,0-1-1,0 1 1,-2-1 0,0 0-1,0 0 1,-1-1 0,-1 1-1,0-1 1,-1 0 0,-1 2-26,6-12 1,0 0 1,0 1-1,0-1 0,0 0 1,-1 0-1,1-1 1,-1 1-1,1 0 1,-1-1-1,0 0 0,0 0 1,0 0-1,-1 0 1,1 0-1,0 0 0,-1-1 1,1 1-1,-1-1 1,1 0-1,-1 0 0,0-1 1,1 1-1,-1-1 1,0 0-1,1 0 0,-1 0 1,0 0-1,0 0 1,1-1-1,-1 0 1,0 0-1,1 0 0,-1 0 1,1 0-1,-1-1-1,2 1-535,2 1-886,0-2-440</inkml:trace>
  <inkml:trace contextRef="#ctx0" brushRef="#br0" timeOffset="916.959">591 276 19508,'-5'-25'3521,"4"23"-2043,1 2-401,0 0-319,1 2-329,66 305 456,-23-82-239,-26-179-538,-18-46-102,1 1 0,-1 0 0,0 0 0,1-1 0,-1 1-1,1-1 1,-1 1 0,1-1 0,0 1 0,-1 0 0,1-1-1,0 0 1,-1 1 0,1-1 0,0 1 0,-1-1 0,1 0-1,0 0 1,0 1 0,-1-1 0,1 0 0,0 0 0,0 0 0,0 0-1,-1 0 1,1 0 0,0 0 0,0 0 0,-1 0 0,1 0-1,0 0 1,0-1 0,0 1 0,-1 0 0,1 0 0,0-1-1,-1 1 1,1-1 0,0 1 0,-1-1 0,1 1 0,0-1-1,-1 1 1,1-1 0,-1 1 0,1-1 0,-1 0 0,1 1-1,-1-1 1,0 0 0,1 1 0,-1-1 0,0 0 0,1 1-1,-1-2-5,44-122 574,-16 32-338,-28 91-236,0 0-1,0 0 1,0 0 0,0 0-1,0 1 1,0-1 0,0 0-1,1 0 1,-1 1 0,0-1 0,1 0-1,-1 0 1,0 1 0,1-1-1,-1 0 1,1 1 0,-1-1-1,1 0 1,-1 1 0,1-1-1,0 1 1,-1-1 0,1 1 0,0-1-1,-1 1 1,1 0 0,0-1-1,0 1 1,-1 0 0,1-1-1,0 1 1,0 0 0,0 0-1,-1 0 1,1 0 0,0 0-1,0 0 1,0 0 0,-1 0 0,1 0-1,0 0 1,0 0 0,0 0-1,-1 1 1,1-1 0,0 0-1,0 1 1,-1-1 0,1 0-1,0 1 1,-1-1 0,1 1 0,0-1-1,-1 1 1,1 0 0,-1-1-1,1 1 1,-1-1 0,1 1 0,21 44-50,11 171 105,-33-217-72,0 1 0,1-1 1,-1 1-1,0 0 0,1-1 0,-1 1 1,1-1-1,-1 1 0,0 0 1,1-1-1,-1 1 0,1 0 1,-1 0-1,1 0 0,-1-1 0,1 1 1,0 0-1,-1 0 0,1 0 1,-1 0-1,1 0 0,-1 0 1,1 0-1,-1 0 0,1 0 0,-1 0 1,1 0-1,0 0 0,-1 0 1,1 0-1,-1 1 0,1-1 1,-1 0-1,1 0 0,-1 1 0,1-1 1,-1 0-1,1 1 0,-1-1 1,0 0-1,1 1 0,-1-1 1,0 1-1,1-1 0,-1 1 1,0-1-1,1 1 0,-1-1 0,0 1 1,0-1-1,0 1 0,1-1 1,-1 1-1,0-1 0,0 1 1,0-1-1,0 1 0,0-1 0,0 1 1,0 0-1,0-1 0,0 1 1,0-1-1,0 1 0,0-1 1,-1 1-1,1-1 0,0 1 0,-1 0 17,7-15-1585</inkml:trace>
  <inkml:trace contextRef="#ctx0" brushRef="#br0" timeOffset="1296.458">1142 544 24453,'0'0'1417,"0"0"783,0 0-1424,5 5-296,3 17-416,-1 8-48,2 6-16,0 3-8,-2-1 8,0-4 16,-1-6-144,-2-8-168,1-11-792,-5-9-840</inkml:trace>
  <inkml:trace contextRef="#ctx0" brushRef="#br0" timeOffset="1618.135">1231 75 23861,'4'6'1918,"9"18"-1691,-1 0 1,-1 0-1,-1 2 0,-2-1 1,0 1-1,-2 0 0,-1 1 1,1 14-228,0-11 183,-1 10-90,3-1 0,1 1 0,2-2-1,2 0 1,1 0 0,2-1 0,17 29-93,-14-37-1903,-19-29 212</inkml:trace>
  <inkml:trace contextRef="#ctx0" brushRef="#br0" timeOffset="2469.467">1461 41 20748,'-13'-18'2559,"16"28"822,56 190-3135,-35-96-94,76 201 160,-58-237-447,-34-66-570,-4-10-632</inkml:trace>
  <inkml:trace contextRef="#ctx0" brushRef="#br0" timeOffset="2714.068">1785 325 19468,'5'19'1825,"-1"-2"-417,2 14-312,3 5-136,0 4-464,2 1-96,-1-2-111,-1-4-81,0-7-48,-3-6-24,-3-12-80,-3-10 56,0 0-536,0 0-401,-8-29-679</inkml:trace>
  <inkml:trace contextRef="#ctx0" brushRef="#br0" timeOffset="2880.078">1733 5 21469,'0'0'1632,"0"0"912,0 0-983,0 0-953,0 0-296,0 1-280,0 1-32,0 1-56,0 0-216,12 49-1048,-5-37-313</inkml:trace>
  <inkml:trace contextRef="#ctx0" brushRef="#br0" timeOffset="3347.885">1961 463 18668,'17'61'2950,"27"91"581,36 70-2756,-65-192-716,-14-28 61,8-163 1254,-10 104-1316,1 25-46,-2-19-8,3 0-1,2 0 1,2 1 0,3-1 0,2-2-4,32-31-36,-41 82 28,0 1 0,0-1 0,1 1 0,-1-1 1,1 1-1,-1 0 0,1-1 0,-1 1 0,1 0 0,0 0 0,0 0 0,0 0 1,-1 1-1,1-1 0,0 0 0,0 1 0,0-1 0,0 1 0,0 0 0,0-1 0,0 1 1,0 0-1,0 0 0,0 1 0,0-1 0,0 0 0,0 1 0,0-1 0,0 1 1,0-1-1,0 1 0,0 0 0,0 0 0,0 0 0,-1 0 0,1 0 0,0 1 1,-1-1-1,1 0 0,-1 1 0,0-1 0,1 1 0,-1 0 8,5 7 4,0 0 0,-1 0 0,0 1 0,-1 0 0,0 0 0,0 0 1,-1 0-1,-1 1 0,0 0 0,0-1 0,-1 1 0,0 0 0,-1-1 0,0 1 0,-1 0 0,0 0 0,-1-1 0,0 1 0,0-1 0,-1 0 0,-1 1 0,0-1 0,-4 8-4,6-14-39,0 0 0,0 0 0,0 0 0,0 0 0,0 0 0,-1-1 0,0 1 0,0-1 0,0 0 0,0 0-1,0 0 1,0 0 0,-1-1 0,0 1 0,1-1 0,-1 0 0,0 0 0,0 0 0,0-1 0,0 1 0,0-1-1,-1 0 1,1 0 0,0 0 0,-1-1 0,1 0 0,0 0 0,-1 0 0,1 0 0,0 0 0,-1-1 0,-3-1 39,-2-9-815,2-1 2658</inkml:trace>
  <inkml:trace contextRef="#ctx0" brushRef="#br0" timeOffset="3846.413">2545 202 19012,'-46'25'4398,"45"-7"-2468,1 32-860,10-3-1054,6-29-440,40 2 278,-49-19 139,1 1-1,-1 0 1,0 0-1,0 1 1,0 0-1,0 0 1,-1 0 0,1 1-1,-1 0 1,0 0-1,0 1 1,0 0-1,0 0 1,-1 0-1,0 1 1,0 0-1,0-1 1,-1 2 0,0-1-1,0 0 1,-1 1-1,3 6 8,-7-9 118,1 0-1,-1 1 0,0-1 1,0 0-1,-1 0 1,1 1-1,-1-1 0,0 0 1,0-1-1,0 1 1,-1 0-1,1-1 1,-1 1-1,0-1 0,0 0 1,0 1-1,0-2 1,0 1-1,-1 0 0,0-1 1,1 1-1,-1-1 1,-2 1-118,0 1 38,1 0 1,-1 0-1,-1-1 0,1 0 1,0 0-1,-1 0 1,0-1-1,1 0 1,-1 0-1,0-1 1,0 0-1,0 0 0,0-1 1,0 0-1,0 0 1,0 0-1,-5-2-38,11 2-631,1 0-219,0-1 2083</inkml:trace>
  <inkml:trace contextRef="#ctx0" brushRef="#br0" timeOffset="4467.109">3016 255 24293,'0'-2'82,"0"1"0,0 0-1,0 0 1,-1-1 0,1 1 0,0 0 0,-1 0-1,1 0 1,-1-1 0,1 1 0,-1 0-1,0 0 1,1 0 0,-1 0 0,0 0-1,0 0 1,0 0 0,1 0 0,-1 0 0,0 1-1,0-1 1,0 0 0,-1 1 0,1-1-1,0 0 1,0 1 0,0 0 0,0-1-1,-1 1 1,1-1 0,0 1 0,0 0 0,0 0-1,-1 0 1,1 0 0,0 0 0,-1 0-1,1 0 1,0 0 0,0 1 0,0-1-1,-1 0 1,1 1 0,0-1 0,0 1 0,0-1-1,0 1 1,-1-1 0,1 1 0,0 0-1,0 0-81,-7 7 31,1-1-1,-1 1 1,2 1-1,-1-1 1,1 1-1,1 0 0,0 0 1,0 1-1,1-1 1,0 1-1,0 0 1,1 0-1,0 1 1,1-1-1,1 1 0,-1-1 1,1 4-31,-1-1 16,1-7-16,-3 7 2,1 2 0,0-1 0,1 0 0,1 1 0,0-1 1,1 0-1,0 1 0,1-1 0,1 1 0,1-1 0,0 0 0,1 3-2,-2-14-82,0 0-1,1 0 1,-1 0-1,1 0 1,-1-1 0,1 1-1,0-1 1,0 0-1,0 0 1,0 0-1,0 0 1,1 0 0,-1-1-1,1 0 1,-1 1-1,1-1 1,-1 0-1,1-1 1,0 1 0,-1-1-1,1 1 1,0-1-1,-1 0 1,1-1-1,0 1 1,0-1-1,-1 1 1,1-1 0,-1 0-1,1 0 1,-1-1-1,2 0 83,26-11-1931</inkml:trace>
  <inkml:trace contextRef="#ctx0" brushRef="#br0" timeOffset="5703.945">3247 265 18068,'-7'45'2281,"2"-24"-1789,1 1 0,1-1 0,2 1-1,0 0 1,1-1 0,1 1 0,0 0 0,2 0 0,3 10-492,-6-31 21,0 1 0,0-1 1,1 1-1,-1-1 0,0 1 0,0-1 1,1 1-1,-1-1 0,1 1 0,0-1 0,-1 0 1,1 1-1,0-1 0,0 0 0,0 1 1,0-1-1,0 0 0,0 0 0,0 0 1,0 0-1,0 0 0,0 0 0,1 0 0,-1 0 1,0-1-1,1 1 0,-1 0 0,1-1 1,-1 1-1,1-1 0,-1 0 0,1 1 0,-1-1 1,1 0-1,-1 0 0,1 0 0,-1 0 1,1 0-1,-1 0 0,1 0 0,-1-1 1,1 1-1,-1 0 0,1-1 0,-1 0 0,1 1 1,-1-1-1,0 0 0,1 1 0,-1-1 1,0 0-1,0 0 0,1-1-21,52-65 983,-48 54-899,-2 1 0,0-2 0,0 1-1,-1 0 1,-1-1 0,0 1-1,-1-1 1,-1 0 0,0-3-84,4-50 227,-3 67-228,-1 0 0,0 1 0,0-1 1,0 0-1,1 0 0,-1 0 1,0 0-1,0 0 0,1 0 0,-1 0 1,0 0-1,0 0 0,1 0 0,-1-1 1,0 1-1,0 0 0,1 0 1,-1 0-1,0 0 0,0 0 0,1 0 1,-1 0-1,0 0 0,0-1 1,0 1-1,0 0 0,1 0 0,-1 0 1,0-1-1,0 1 0,0 0 1,5 29-20,14 191 213,-20-218-179,1 0 0,0 0 0,0-1 0,0 1 0,0 0 0,0-1 0,0 1 0,0 0 0,0-1 0,1 1 0,-1 0 0,1-1 0,-1 1 0,1 0 0,0-1 0,-1 1 0,1-1 0,0 1 0,0-1 0,0 0 0,0 1 0,0-1 0,1 0 0,-1 0 0,0 1 0,1-1 0,-1 0 0,0 0 0,1-1 0,-1 1 0,1 0 0,0 0 0,-1-1 0,1 1 0,-1-1 0,1 0 0,0 1 0,0-1 0,-1 0 0,1 0 0,0 0 0,-1 0 0,2 0-14,4-6 53,-1 0 1,0 0-1,-1 0 0,0-1 1,0 0-1,0 0 0,-1 0 1,0-1-1,0 1 1,-1-1-1,0 0 0,0 0 1,-1 0-1,0 0 0,0-1 1,-1 1-1,0-3-53,0 5 6,39-117 10,-40 123-19,0-1-1,1 1 0,-1 0 1,1-1-1,-1 1 1,1-1-1,-1 1 0,1 0 1,-1-1-1,1 1 0,0 0 1,-1 0-1,1-1 1,-1 1-1,1 0 0,0 0 1,-1 0-1,1 0 0,0 0 1,-1 0-1,1 0 1,-1 0-1,1 0 0,0 0 1,-1 0-1,1 0 0,0 1 1,-1-1-1,1 0 1,-1 0-1,1 1 0,0-1 1,-1 0-1,1 1 0,-1-1 1,1 0-1,-1 1 1,1-1-1,-1 1 0,0-1 1,1 1-1,-1-1 0,0 1 1,1-1-1,-1 1 1,0-1-1,1 1 0,-1 0 1,0-1-1,0 1 0,0-1 1,0 1-1,1 0 1,-1-1-1,0 1 0,0 0 1,0-1-1,0 1 0,-1 0 4,14 42-72,10 70 66,-23-113 7,0 1 1,0-1-1,0 1 0,0-1 0,0 1 0,0-1 0,0 1 0,0-1 0,0 1 1,0-1-1,0 1 0,0-1 0,1 1 0,-1-1 0,0 1 0,0-1 1,1 1-1,-1-1 0,0 1 0,1-1 0,-1 0 0,0 1 0,1-1 0,-1 0 1,1 1-1,-1-1 0,1 0 0,-1 1 0,0-1 0,1 0 0,-1 0 1,1 0-1,-1 1 0,1-1 0,-1 0 0,1 0 0,-1 0 0,1 0 1,0 0-1,-1 0 0,1 0 0,-1 0 0,1 0 0,-1 0 0,1 0 0,-1 0 1,1-1-1,-1 1 0,1 0 0,-1 0 0,1 0 0,-1-1 0,0 1 1,1 0-1,-1-1 0,1 1 0,-1 0 0,0-1 0,1 1 0,-1-1 0,0 1 1,1 0-1,-1-1 0,0 1 0,1-1 0,-1 1 0,0-1 0,0 0-1,15-37 21,-10-20 4,-5 40-19,1-1-1,1 1 1,1 0-1,0 0 1,2 0-1,0 1 1,7-18-6,-11 34-3,0-1 0,0 0 1,1 1-1,-1-1 0,0 1 0,0-1 1,1 1-1,-1-1 0,1 1 1,0 0-1,-1 0 0,1 0 1,0 0-1,0 0 0,-1 0 0,1 0 1,0 1-1,0-1 0,0 1 1,0-1-1,0 1 0,0 0 1,0 0-1,0-1 0,0 2 0,0-1 1,0 0-1,0 0 0,0 1 1,0-1-1,0 1 0,0-1 1,0 1-1,-1 0 0,1 0 1,0 0-1,0 0 0,-1 0 3,57 52-35,-43 68 50,-13-56 12,14-4-5,-15-59-12,23-42 259,-21-74-228,-3 95-32,0-1 1,-1 1-1,0-1 0,-2 1 0,-1 0 0,0-1 0,-4-9-9,54 34 6,90 19-32,-131-24 27,1 0 1,-1-1-1,0 1 1,1-1 0,-1-1-1,0 1 1,0-1-1,0 0 1,0 0 0,0 0-1,0 0 1,0-1-1,-1 0 1,0 0-1,1 0 1,-1-1 0,0 0-1,0 1 1,-1-1-1,1 0 1,-1-1 0,0 1-1,0-1 1,0-1-2,22-94 78,-24 98-75,-1-1-1,0 0 1,0 1 0,0-1-1,0 0 1,-1 1-1,1-1 1,-1 1 0,0-1-1,1 1 1,-1-1-1,0 1 1,0-1 0,-1 1-1,1 0 1,0-1-1,-1 1 1,1 0 0,-1 0-1,0 0 1,0 0-1,0 0 1,0 1 0,0-1-1,0 1 1,0-1-1,-1 1 1,1 0 0,0-1-1,-1 1 1,1 1-1,-1-1 1,1 0 0,-1 1-1,0-1 1,-1 1-3,1 1 0,0 1 0,0-1 0,0 1 0,0 0 0,0 0 0,0 1 0,1-1 1,-1 1-1,1-1 0,-1 1 0,1 0 0,0 0 0,0 0 0,1 0 0,-1 0 0,0 0 1,1 0-1,0 0 0,0 1 0,0-1 0,0 1 0,0-1 0,1 1 0,-1-1 0,1 1 1,0-1-1,0 1 0,1-1 0,-1 1 0,1 1 0,-2 4 1,-2 12 5,0 1-1,1 1 1,1-1 0,1 0 0,2 0 0,0 0 0,1 0 0,1 0-1,1 0 1,1-1 0,0 0 0,2 0 0,2 1-6,-7-18 0,0 0 0,1 0 0,0-1 0,0 1 0,0-1 0,0 0 0,0 0 0,1-1 0,-1 1 0,1-1 0,0 0 0,0 0 0,0-1 0,0 0 0,0 1 0,0-2 0,0 1 0,0 0 0,0-1 0,0 0 0,0 0 0,1-1 0,-1 1 0,0-1 0,0 0 0,0-1 0,0 1 0,2-2 0,42-9-334</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05:04.268"/>
    </inkml:context>
    <inkml:brush xml:id="br0">
      <inkml:brushProperty name="width" value="0.025" units="cm"/>
      <inkml:brushProperty name="height" value="0.025" units="cm"/>
    </inkml:brush>
  </inkml:definitions>
  <inkml:trace contextRef="#ctx0" brushRef="#br0">8809 4330 25333,'23'0'1081,"19"0"-777,7-1-80,5-7-160,8-2-24,7-7-8,-2-1-8,0 3-8,0 4 8,-10 5-8,-1 3 0,-8 3 8,0 1 0,-11 5-8,-4 2 48,-15 0-504,-17 1-496,-7-5 2696</inkml:trace>
  <inkml:trace contextRef="#ctx0" brushRef="#br0" timeOffset="516.862">9683 3932 11466,'-52'-6'14436,"60"11"-13162,136 20-1129,-15-7-108,-124-16-30,0-1 1,0 1-1,-1 0 1,1 1-1,0-1 0,-1 1 1,0 0-1,1 0 1,-1 0-1,-1 1 0,1-1 1,0 1-1,-1 0 1,0 0-1,0 0 1,0 1-1,0-1 0,-1 1 1,1 0-1,-1-1 1,0 1-1,-1 0 0,1 0 1,-1 0-1,0 0 1,0 1-1,-1-1 1,0 0-1,1 0 0,-2 0 1,1 1-1,-1 1-7,-5 22 194,-2-1 0,-1 0 0,-1 0 0,-1-1 0,-1-1 0,-2 0 0,-1 0 0,0-2 0,-2 0 0,-1 0 0,-1-2 0,-1 0 0,-7 5-194,-19 27 39,33-38-606,17-28-600</inkml:trace>
  <inkml:trace contextRef="#ctx0" brushRef="#br0" timeOffset="6396.209">16993 2059 10098,'136'-124'13102,"-134"122"-11975,-2 2-142,0 0-209,0 0-109,-13 11-514,1 1 0,0 0-1,1 1 1,0 0 0,1 1 0,1 0 0,0 0 0,0 1-1,2 1 1,0-1 0,1 1 0,0 2-153,5-17 1,0 1 0,1 0 0,-1 0 1,1-1-1,0 1 0,0 0 0,-1 0 1,1 0-1,0-1 0,0 1 0,1 0 0,-1 0 1,0-1-1,1 1 0,-1 0 0,1 0 1,-1-1-1,1 1 0,0 0 0,0-1 1,0 1-1,0-1 0,0 1 0,0-1 0,0 0 1,0 1-1,0-1 0,1 0 0,-1 0 1,1 0-1,-1 0 0,1 0 0,-1 0 0,1 0 1,-1 0-1,1-1 0,0 1 0,0 0 1,-1-1-1,1 0 0,0 1 0,0-1 1,-1 0-1,1 0 0,0 0 0,0 0 0,0 0 1,-1-1-1,2 1-1,88-25-138,-56 2-552,-1-7-1069</inkml:trace>
  <inkml:trace contextRef="#ctx0" brushRef="#br0" timeOffset="3936.186">13711 3167 20972,'0'-4'165,"0"0"0,0 0-1,0 0 1,-1 0 0,1 0 0,-1 0-1,0 0 1,0 0 0,-1 1-1,1-1 1,-1 0 0,1 1-1,-1-1 1,0 1 0,-1 0-1,1-1 1,-1 1 0,1 0-1,-1 1 1,0-1 0,0 0-1,0 1 1,0 0 0,0-1-1,-1 1 1,1 0 0,-1 1-1,0-1 1,1 1 0,-1-1-1,0 1 1,0 1 0,0-1-1,0 0 1,1 1 0,-1 0-1,0 0 1,0 0 0,0 0-1,0 0 1,0 1 0,-2 0-165,0 3 13,0 0 0,0 1 0,0-1 0,1 1 0,0 0 0,0 0 0,0 1 0,1 0 0,-1 0 0,1 0 1,1 0-1,-1 0 0,1 1 0,0 0 0,0 0 0,1 0 0,0 0 0,0 0 0,1 0 0,0 0 0,0 6-13,1-11 0,-1 0-1,1 0 1,0 0-1,0-1 1,0 1-1,0 0 1,0 0-1,0 0 1,0 0-1,1 0 1,-1 0-1,1-1 1,-1 1-1,1 0 1,0 0-1,-1-1 1,1 1-1,0 0 1,0-1-1,0 1 1,1-1-1,-1 0 1,0 1-1,1-1 1,-1 0-1,0 1 1,1-1-1,0 0 1,-1 0-1,1 0 1,-1-1-1,1 1 1,0 0-1,0-1 1,0 1-1,-1-1 0,1 1 1,0-1-1,0 0 1,0 0-1,0 0 1,0 0-1,-1 0 1,1 0-1,0 0 1,0-1-1,0 1 1,0-1-1,-1 1 1,1-1-1,0 0 1,0 1-1,-1-1 1,1 0-1,1-1 1,16-10 9,-1 0 1,0-1-1,0-1 0,-1 0 0,-1-2 0,-1 0 0,0 0 0,-1-2 0,-1 1 0,0-2 1,-2 0-1,1-2-9,5-8 16,-1-1 1,-2-1 0,-1-1 0,-1 0-1,-1 0 1,-3-1 0,0-1 0,-2 1-1,-2-1-16,-4 23 30,-5 25 2,-6 31 29,-25 271 162,35-307-222,1-1 1,0 1-1,0 0 1,1 0-1,0-1 0,0 1 1,1-1-1,0 1 1,1-1-1,0 1 1,0-1-1,2 3-1,-4-11-41,-1 1 0,1 0 0,-1 0 0,1 0 0,0 0 0,0 0 0,0-1 0,-1 1 0,1 0 0,0-1 0,0 1 0,0-1 0,0 1 0,0-1 0,0 1 0,0-1 0,0 0 0,0 1 0,0-1 0,0 0 0,0 0 0,1 0 0,-1 0 0,0 0 0,0 0 0,0 0 0,0 0 0,0 0 0,0 0-1,0-1 1,0 1 0,0 0 0,0-1 0,0 1 0,0-1 0,0 1 0,0-1 0,0 0 0,0 1 0,0-1 0,-1 0 0,1 0 0,0 1 0,0-1 0,-1 0 0,1 0 0,-1 0 0,1 0 0,0 0 0,-1-1 41,18-22-1854</inkml:trace>
  <inkml:trace contextRef="#ctx0" brushRef="#br0" timeOffset="4216.17">14052 2882 12067,'13'63'9836,"14"-6"-6133,-25-54-3654,1 0-1,-1 0 1,0 0-1,1 0 1,0-1-1,-1 1 1,1-1-1,0 0 1,0 0-1,1 0 1,-1 0-1,0 0 1,0-1-1,1 1 1,-1-1 0,1 0-1,0 0 1,-1-1-1,1 1 1,0-1-1,-1 1 1,1-1-1,0 0 1,-1-1-1,1 1 1,0-1-1,-1 1 1,1-1 0,0 0-1,-1-1 1,0 1-1,4-2-48,-2 1 24,0 0 0,0-1 0,0 1 0,-1-1 0,1 0 0,-1 0 0,0-1 0,0 1 0,0-1 0,0 0 0,-1 0 0,1 0 0,-1-1 0,0 1 0,0-1 0,-1 0 0,1 0 0,-1 0 0,0 0 0,-1 0 0,1 0 0,-1 0 0,0-1 0,0 1 0,-1 0 0,1-1 0,-1 1 0,0-1 0,-1 1 0,0 0 0,1-1 0,-3-3-24,2 7 3,0 0 0,0 1 0,0-1 1,0 0-1,-1 1 0,1-1 0,-1 1 0,1-1 0,-1 1 0,0 0 0,1 0 0,-1 0 0,0 0 0,0 0 0,0 0 0,0 0 0,0 0 0,0 1 1,0-1-1,0 1 0,0 0 0,0-1 0,0 1 0,0 0 0,0 0 0,0 0 0,0 0 0,0 1 0,0-1 0,0 1 0,0-1 0,0 1 0,0 0 0,0 0 1,0-1-1,0 1 0,0 1 0,1-1 0,-1 0 0,0 0 0,1 1 0,-1-1 0,1 1 0,-1-1 0,1 1 0,0-1 0,0 1 0,0 0 0,0 0 1,0 0-1,0 0 0,0 0 0,0 0 0,1 0 0,-1 0 0,1 0 0,-1 0-3,-57 147 21,57-148-55,1 0 1,-1 0-1,1 0 0,-1 0 0,1 1 0,0-1 0,0 0 0,-1 0 0,1 1 1,0-1-1,0 0 0,0 0 0,0 0 0,1 1 0,-1-1 0,0 0 0,0 0 1,1 0-1,-1 1 0,1-1 0,-1 0 0,1 0 0,-1 0 0,1 0 0,0 0 1,-1 0-1,1 0 0,0 0 0,0 0 0,0 0 0,0-1 0,0 1 0,0 0 1,0 0-1,0-1 0,0 1 0,0-1 0,0 1 0,0-1 0,1 1 34,19-8 1622</inkml:trace>
  <inkml:trace contextRef="#ctx0" brushRef="#br0" timeOffset="4683.037">14387 2726 13691,'-26'99'8550,"16"-56"-7611,2 0 1,1 1-1,3 0 1,1 17-940,5-33 94,2 1 1,1 0-1,2-1 1,0 0-1,2 0 1,1-1-1,5 9-94,9 27 26,-13-33-9,-4-12 13,0 1 0,0 0 0,-2 0 0,-1 1 0,0-1 0,-1 1 0,-1 0 0,-1 1-30,-9-90 556,4-51-424,2-285-837,2 390 680,1-1 1,0 0-1,2 1 1,-1 0-1,2 0 0,0 0 1,1 0-1,0 0 1,1 1-1,1 0 1,0 0-1,3-3 25,-9 16-3,0-1-1,0 1 1,0 0 0,0-1-1,0 1 1,1 0-1,-1 0 1,0 0 0,1 0-1,-1 0 1,1 0 0,0 0-1,-1 1 1,1-1 0,-1 0-1,1 1 1,0 0-1,0-1 1,-1 1 0,1 0-1,0 0 1,0 0 0,-1 0-1,1 0 1,0 0-1,0 0 1,-1 1 0,1-1-1,0 0 1,-1 1 0,1 0-1,0-1 1,-1 1 0,1 0-1,-1 0 1,1 0-1,-1 0 1,1 0 0,-1 0-1,0 0 1,1 2 3,36 65 13,-36-56 72,-1 1 0,0 0 0,-1-1 0,-1 1 0,0-1 0,0 1 0,-1 0 0,-1-1 1,0 0-1,0 0 0,-2 0 0,1 0 0,-2 0 0,1-1 0,-2 0 0,1 0 0,-1-1 0,-1 0 1,0 0-1,0 0 0,-1-1-85,8-8-15,0 1 1,0-1-1,0 1 0,0-1 1,0 1-1,0-1 1,-1 0-1,1 1 0,0-1 1,-1 0-1,1 0 1,-1 0-1,1 0 1,-1 0-1,1-1 0,-1 1 1,1 0-1,-1-1 1,0 1-1,0-1 0,1 1 1,-1-1-1,0 0 1,0 0-1,1 0 0,-1 0 1,0 0-1,0 0 1,0 0-1,1-1 1,-1 1-1,0-1 0,1 1 1,-1-1-1,0 1 1,1-1-1,-1 0 0,1 0 1,-1 0-1,1 0 1,-1 0-1,1 0 1,0-1-1,-1 1 0,1 0 1,0-1-1,-1 0 15,-8-23-1513</inkml:trace>
  <inkml:trace contextRef="#ctx0" brushRef="#br0" timeOffset="5179.572">14739 2861 14819,'0'0'2401,"0"0"397,3 4-1099,1-1-1554,0 0 0,0 0 1,0 0-1,0-1 0,1 0 1,-1 0-1,1 0 1,0 0-1,-1 0 0,1-1 1,0 0-1,0 0 0,0 0 1,0-1-1,0 0 0,0 0 1,0 0-1,0 0 1,0-1-1,0 0 0,-1 0 1,1 0-1,0-1 0,0 1 1,-1-1-1,1 0 0,-1 0 1,1-1-1,2-2-145,-2 3 23,0-1-1,0 1 1,0-1-1,0 0 1,-1-1-1,1 1 1,-1-1-1,0 0 1,0 0-1,0 0 1,-1 0-1,0-1 1,1 0-1,-1 1 1,-1-1-1,1 0 1,-1 0-1,0-1 1,0 1 0,-1 0-1,1-1 1,-1 1-1,0-1 1,-1 1-1,1-1 1,-1 0-1,0 1 1,-1-1-1,1 1 1,-1-1-1,0 1 1,0-1-1,-1 1 1,-2-6-23,3 10 14,-1 0 0,0 0 1,0 0-1,0 0 0,1 0 1,-1 0-1,0 0 0,0 0 1,0 1-1,0-1 0,0 1 1,0 0-1,0-1 0,-1 1 1,1 0-1,0 0 0,0 0 1,0 1-1,0-1 0,0 0 1,0 1-1,0-1 0,0 1 0,0 0 1,0 0-1,0 0 0,0 0 1,1 0-1,-1 0 0,0 0 1,1 0-1,-1 1 0,1-1 1,-1 1-1,1-1 0,-1 1 1,1 0-1,0-1 0,0 1 1,0 0-1,0 0 0,0 0 1,0 0-1,1 0 0,-1 0 1,1 0-1,-1 0 0,1 0 1,0 0-1,0 1-14,-3 2 17,0 1 0,1 0 0,0 0 0,0-1 0,0 2 0,1-1 0,0 0 0,0 0 0,1 0 0,0 0 0,0 1 0,0-1 0,1 0 0,0 0 0,0 0 0,0 1 0,1-1 0,0-1 0,0 1 0,0 0 0,4 4-17,-2-8 7,0-1-1,0 0 1,0 0-1,0-1 0,0 1 1,0-1-1,1 0 1,-1 0-1,0-1 1,0 1-1,0-1 1,0 0-1,0 0 0,0 0 1,0 0-1,0-1 1,0 0-1,0 0 1,-1 0-1,1 0 0,0 0 1,-1-1-1,0 1 1,0-1-1,1-1-6,-4 4 1,207-154 79,-205 153-100,-1-1 0,1 1 1,0 0-1,0 0 0,0 0 0,0 0 1,0 1-1,0-1 0,0 0 1,0 1-1,0-1 0,0 1 0,0 0 1,0 0-1,1 0 0,-1 0 1,0 0-1,0 0 0,0 1 0,0-1 1,0 1-1,0-1 0,0 1 1,0 0-1,0 0 0,0 0 0,0 0 1,0 0-1,0 0 0,-1 0 1,1 1-1,0-1 0,-1 0 0,1 1 1,-1 0-1,0-1 0,1 1 1,-1 0-1,0 0 0,0 0 0,0 0 20,17 14-2043,1-15 679</inkml:trace>
  <inkml:trace contextRef="#ctx0" brushRef="#br0" timeOffset="5927.474">15556 2428 19820,'-13'18'618,"0"0"0,1 0 1,1 2-1,1-1 0,0 1 0,2 1 0,0 0 0,1 0 0,2 0 1,-3 13-619,8-33 14,0 0 0,-1 0 1,1 1-1,0-1 0,0 0 1,0 0-1,0 0 1,0 1-1,0-1 0,0 0 1,0 0-1,0 1 1,1-1-1,-1 0 0,0 0 1,1 0-1,-1 0 1,1 1-1,-1-1 0,1 0 1,0 0-1,0 0 0,-1 0 1,1 0-1,0-1 1,0 1-1,0 0 0,0 0 1,0 0-1,0-1 1,0 1-1,0 0 0,0-1 1,0 1-1,0-1 1,0 0-1,1 1 0,-1-1 1,0 0-1,0 1 0,0-1 1,1 0-1,-1 0 1,0 0-1,0 0 0,1 0 1,-1-1-1,0 1 1,0 0-1,0 0 0,1-1 1,-1 1-1,0-1 1,0 1-15,59-34 93,-39 16-109,0-1-1,0-1 1,-2-1-1,-1 0 0,-1-2 1,0 0-1,-2-1 1,-1 0-1,-1-1 0,-1-1 1,-1 0-1,-1-1 1,-1 0-1,-2 0 0,-1-1 1,-1 0-1,-1 0 1,-1-8 16,-14 44 269,-27 98 663,18 32-13,20-134-915,0 1 0,0-1 0,1 1 0,-1-1 0,1 0 0,0 1 0,1-1 0,-1 0 0,1 0 0,-1 0 0,1 0 0,1 0 0,-1 0 1,0-1-1,1 1 0,0-1 0,0 1 0,0-1 0,0 0 0,1 0 0,-1-1 0,1 1 0,-1-1 0,1 1 0,0-1 0,0 0 0,0-1 0,0 1 0,0-1 1,2 1-6,7-2-9,0-1-1,1 0 0,-1 0 0,0-2 0,0 1 1,0-2-1,0 0 0,-1 0 0,1-1 0,-1-1 1,0 0-1,-1 0 0,1-2 0,-2 1 0,1-1 1,-1-1-1,0 0 0,0 0 0,-1-1 0,2-3 11,1 2 2,1-1-1,-2 0 0,0 0 1,0-1-1,-1-1 0,-1 0 1,0 0-1,-1-1 0,0 0 1,-2-1-1,1 1 0,-1-6-1,-5 20 2,-1-1-1,0 0 0,0 1 0,0-1 1,0 1-1,0-1 0,0 1 0,-1-1 1,1 1-1,0-1 0,-1 1 0,1-1 1,-1 1-1,0-1 0,1 1 0,-1 0 1,0-1-1,0 1 0,0 0 0,0 0 1,0-1-1,0 1 0,0 0 0,0 0 1,-1 0-1,1 0 0,0 1 0,-1-1 1,1 0-1,0 0 0,-1 1 0,1-1 1,-1 1-1,1-1 0,-1 1 0,1 0 1,-1 0-1,1 0 0,-1-1 0,1 1 1,-1 1-1,0-1 0,1 0 0,-1 0 1,1 1-1,-1-1 0,1 0 0,-1 1 1,1 0-1,0-1 0,-1 1 0,1 0 0,-1 0 1,1-1-1,0 1 0,0 0 0,0 0 1,0 1-1,-1-1 0,1 0 0,0 0-1,-8 6 8,0 1-1,0 0 0,1 0 0,0 0 1,0 1-1,1 0 0,1 1 0,-1 0 1,1 0-1,1 0 0,0 1 0,0-1 0,1 1 1,0 0-1,1 1 0,1-1 0,0 1 1,0-1-1,0 10-7,2-19 1,0 1 0,-1-1-1,1 1 1,0-1 0,1 1 0,-1-1 0,0 0 0,1 1 0,-1-1 0,1 0-1,0 1 1,0-1 0,0 0 0,0 0 0,0 0 0,0 0 0,0 0-1,1 0 1,-1 0 0,1 0 0,0 0 0,-1-1 0,1 1 0,0-1 0,0 1-1,0-1 1,0 0 0,0 1 0,0-1 0,1 0 0,-1 0 0,0-1 0,0 1-1,1 0 1,-1-1 0,1 0 0,-1 1 0,0-1 0,1 0 0,-1 0-1,1 0 1,-1-1 0,0 1 0,1-1 0,-1 1 0,1-1-1,19-7-114,-2-1 1,1-1-1,-1-1 1,-1-1-1,0-1 0,0 0 1,-1-1-1,-1-1 1,-1-1-1,0 0 1,11-15 113,11-8-777,-37 37 714,-1 2 89,2 56 954,0-55-999,0 0 0,0 0 0,0-1 0,0 1 0,0-1 0,0 1 0,0-1 0,0 0 0,0 1 0,0-1 0,0 0 0,0 0 0,0-1 0,0 1 0,0 0 0,0-1 0,0 1 0,0-1 0,0 0 0,-1 1 0,1-1 0,0 0 0,0 0 0,0 0 0,-1 0 0,1-1 0,-1 1 0,1 0 0,-1-1 0,1 1 0,-1-1 0,0 0 19,22-17 892</inkml:trace>
  <inkml:trace contextRef="#ctx0" brushRef="#br0" timeOffset="6175.744">16744 1997 17660,'-13'13'1272,"-1"5"-64,3-1-111,-5 8-561,-1 4-104,-1 1-232,1 0-112,5-5-80,8-3-8,4-2-16,9-3-8,7-6-88,1-3-192,14-11-304,-6-6-377,13-7-1255</inkml:trace>
  <inkml:trace contextRef="#ctx0" brushRef="#br0" timeOffset="1479.273">10657 3664 11514,'0'-1'402,"1"-1"-1,-1 1 0,1 0 0,0-1 0,0 1 1,-1 0-1,1-1 0,0 1 0,0 0 0,0 0 1,0 0-1,0 0 0,1-1 0,-1 2 0,0-1 0,0 0 1,1 0-1,-1 0 0,0 1 0,1-1 0,-1 0 1,1 1-1,-1 0 0,1-1 0,-1 1 0,1 0 0,-1 0 1,1-1-1,1 1-401,4 13 560,20 166 2104,-24-143-2345,-1 653 1652,1-650-1795,-6-483 77,5 396-256,3-1 0,2 0 0,3 1 0,4-12 3,-10 46-8,0 0-1,1 0 0,0 1 1,1-1-1,1 1 0,0 0 1,1 1-1,0 0 1,1 0-1,0 1 0,1 0 1,0 1-1,1 0 0,0 0 1,0 1-1,9-5 9,71-11-103,-88 25 100,-1 0 0,1 0 0,-1 0 0,0 0 0,1 1 0,-1-1 0,0 1 0,1 0 0,-1 0 0,0-1 0,0 1 0,0 1 0,0-1 0,0 0 0,0 0 0,0 1 0,0-1 0,0 1 0,0 0 0,-1 0 0,1-1 0,-1 1 0,1 0 0,-1 0 0,0 0 0,0 0 0,0 1 0,0-1 0,0 0 0,0 0 0,-1 1 0,1-1 0,-1 0 0,0 1 0,1-1 0,-1 1 0,0-1 0,0 0 3,-3 14 35,0 0 1,-1-1 0,0 1-1,-2-1 1,0 0 0,0-1-1,-1 1 1,-1-1 0,0-1-1,-1 1 1,-8 7-36,8-6 34,0-1 0,-1 0 0,-1 0 0,0-1 0,-1-1-1,-1 0 1,1 0 0,-2-1 0,-10 6-34,24-17-19,1 0 0,0-1 0,-1 1-1,1 0 1,-1-1 0,1 1-1,-1 0 1,1-1 0,-1 1 0,1-1-1,-1 1 1,1-1 0,-1 1 0,1-1-1,-1 1 1,0-1 0,1 1 0,-1-1-1,0 0 1,0 1 0,1-1 0,-1 1-1,0-1 1,0 0 0,0 1-1,0-1 1,0 0 0,0 1 0,0-1-1,0 0 1,0 1 0,0-1 0,0 0-1,0 1 1,0-1 0,-1 1 0,1-1-1,0 0 1,0 1 0,-1-1 0,1 1-1,0-1 1,-1 1 0,1-1 0,-1 1-1,1-1 1,-1 1 0,1-1-1,-1 1 1,1-1 0,-1 1 0,1 0-1,-1-1 1,1 1 0,-1 0 0,0 0-1,1-1 1,-1 1 0,1 0 0,-1 0-1,0 0 1,1 0 0,-1 0 0,0 0-1,1 0 1,-1 0 0,0 0 0,1 0-1,-1 0 1,0 0 19,18-23-1165,2 0 1,0 1-1,1 1 0,2 0 1,0 2-1,0 1 0,20-12 1165,-27 19-449,175-143-395,-188 152 958,-2 1-44,0 1 0,1-1-1,-1 0 1,0 1 0,0-1-1,0 1 1,0-1 0,1 1-1,-1-1 1,0 1 0,0-1-1,1 1 1,-1-1 0,0 1 0,1-1-1,-1 1 1,1 0 0,-1-1-1,0 1 1,1 0 0,-1-1-1,1 1 1,-1 0 0,1-1-1,-1 1 1,1 0 0,-1 0-1,1 0 1,-1-1 0,1 1-1,0 0 1,-1 0 0,1 0-1,-1 0 1,1 0 0,-1 0-1,1 0 1,0 0 0,-1 0-1,1 1 1,-1-1 0,1 0-1,-1 0 1,1 0 0,-1 1-1,1-1 1,-1 0 0,1 0-1,-1 1 1,1-1 0,-1 1-1,0-1 1,1 0 0,-1 1-70,-22 155 3970,11-25-2655,11-129-1311,0-1 0,1 0 0,-1 1 0,1-1 0,-1 0 0,1 0 0,-1 1 0,1-1 0,0 0 0,-1 0 0,1 0 0,0 0 0,0 0 0,0 0 0,0 0 0,0 0 0,0 0 0,0 0 0,0 0 0,0-1 0,1 1 0,-1 0 0,0-1 0,0 1 0,1-1 0,-1 0 0,0 1 0,1-1 0,-1 0 0,0 0 0,1 0 0,-1 0 0,0 0 0,1 0 0,-1 0 0,1 0 0,-1 0 0,0-1 0,1 1 0,-1-1 0,0 1 0,0-1 0,1 1 0,-1-1 0,0 0 0,0 1 0,0-1 0,0 0 0,0 0 0,0 0 0,0 0 0,0 0 0,0 0 0,0 0 0,-1 0 0,1 0 0,0-1 0,-1 1 0,1-1-4,9-10 63,-1 0 0,-1 0 0,0-1 0,-1 0 0,0 0 0,-1-1 0,0 0 1,-1 0-1,-1 0 0,-1-1 0,0 0 0,0 1 0,-1-1 0,-1 0 0,-1 0 0,0 0 0,-2-12-63,-12-24 328,14 50-325,-1 1-1,1-1 1,0 0-1,-1 1 1,1-1-1,-1 1 1,1-1-1,0 0 1,-1 1-1,0-1 1,1 1-1,-1-1 1,1 1-1,-1-1 1,0 1-1,1 0 1,-1-1 0,0 1-1,1 0 1,-1-1-1,0 1 1,0 0-1,1 0 1,-1 0-1,0 0 1,0 0-1,1 0 1,-1 0-1,0 0 1,0 0-1,1 0 1,-1 0-1,0 0 1,0 0-1,1 1 1,-1-1-1,0 0 1,1 0-1,-1 1 1,0-1 0,1 1-1,-1-1 1,0 1-1,1-1 1,-1 1-1,1-1 1,-1 1-1,1-1 1,-1 1-1,1-1 1,0 1-1,-1 0 1,1-1-1,-1 1 1,1 0-1,0 0 1,0-1-1,0 1 1,-1 0-1,1 0 1,0-1-1,0 1 1,0 0-3,-53 129 63,61-116-664,12-33-1067,0-7-426</inkml:trace>
  <inkml:trace contextRef="#ctx0" brushRef="#br0" timeOffset="1818.662">11572 3501 14771,'-25'103'9160,"3"-19"-6676,21-83-2473,1 0 0,0 1 1,-1-1-1,1 0 0,0 0 0,0 1 0,0-1 1,0 0-1,0 1 0,0-1 0,0 0 0,0 0 1,1 1-1,-1-1 0,0 0 0,1 0 0,-1 0 0,1 1 1,-1-1-1,1 0 0,0 0 0,-1 0 0,1 0 1,0 0-1,0 0 0,0 0 0,0 0 0,0 0 1,0-1-1,0 1 0,0 0 0,0 0 0,0-1 1,0 1-1,0-1 0,1 1 0,-1-1 0,0 0 1,0 1-1,1-1 0,-1 0 0,0 0 0,0 0 0,1 0 1,-1 0-1,0 0 0,0 0 0,1 0 0,-1-1 1,0 1-1,0 0 0,1-1 0,-1 1 0,0-1 1,0 1-1,0-1 0,0 0 0,0 1 0,0-1 1,0 0-1,0 0-11,21-3-26,1 1 1,-1 1 0,0 1-1,0 1 1,1 1 0,-1 1-1,0 1 26,-20-3 14,0 1-1,0-1 0,-1 0 1,1 1-1,0 0 1,-1-1-1,1 1 0,0 0 1,-1 0-1,1 0 0,-1 0 1,1 0-1,-1 0 0,1 0 1,-1 0-1,0 1 1,0-1-1,0 0 0,0 1 1,0-1-1,0 1 0,0-1 1,0 1-1,0 0 0,-1-1 1,1 1-1,-1 0 0,1 0 1,-1-1-1,0 1 1,1 0-1,-1 0 0,0 0 1,0-1-1,0 1 0,-1 0 1,1 0-1,0-1 0,-1 1 1,1 0-1,-1 0 0,0-1 1,1 1-1,-1 0 1,0-1-1,0 1 0,0-1 1,0 1-1,0-1 0,0 0 1,-1 1-1,1-1 0,0 0 1,-1 0-1,1 0 1,-1 0-1,1 0 0,-1 0 1,1 0-1,-1 0 0,-1-1-13,-12 15 245,-1-2-1,0 0 1,-1-1-1,-1-1 1,0 0-1,0-1 1,-1-2-1,0 1 1,-4-1-245,24-9-27,0 1 1,-1-1 0,1 0-1,0 1 1,-1-1-1,1 0 1,0 0 0,-1 1-1,1-1 1,-1 0-1,0 0 1,1 0 0,-1 1-1,0-1 1,1 0-1,-1 0 1,0 0 0,0 0-1,0 0 1,0 0-1,0 0 1,0 0 0,0 0-1,0 0 1,0 1-1,0-1 1,0 0 0,-1 0-1,1 0 1,0 0-1,-1 0 1,1 0 0,0 1-1,-1-1 1,1 0-1,-1 0 1,1 0 0,-1 1-1,0-1 1,1 0-1,-1 1 1,0-1 0,0 1-1,1-1 1,-1 1-1,0-1 1,0 1 0,0-1-1,0 1 1,1 0-1,-1 0 1,0-1 0,0 1-1,0 0 1,0 0-1,0 0 1,0 0 0,0 0-1,0 0 1,0 0-1,0 0 1,1 0 0,-1 0-1,0 1 1,0-1-1,0 0 1,0 1 0,0-1 26,15-31 345</inkml:trace>
  <inkml:trace contextRef="#ctx0" brushRef="#br0" timeOffset="2064.185">11831 3520 18852,'0'0'2441,"-6"23"319,3 1-1007,-3 9-553,-1 5-272,1 6-416,0 0-176,6-6-184,1-5-72,10-12-64,0-8-64,8-12-384,5-7-392,3-15-1152,4-10 4080</inkml:trace>
  <inkml:trace contextRef="#ctx0" brushRef="#br0" timeOffset="3045.738">12079 2932 21669,'-11'22'587,"1"0"0,2 1 1,0 0-1,1 0 0,2 1 1,0 0-1,2 0 0,0 0 1,2 1-1,0-1 0,3 20-587,5 16 90,1-1-1,4 0 1,2 0-1,6 9-89,20 86 219,-39-152-87,-13-57 311,-23-201-334,46 341-221,-10-78 114,19 82 25,-19-86-27,0-1 1,1 0-1,-1 1 0,0-1 0,1 0 0,-1 0 0,1 1 0,0-1 0,0-1 0,0 1 0,0 0 0,0 0 0,0-1 0,0 1 0,0-1 0,1 0 0,-1 1 0,1-1 0,-1 0 0,1 0 0,-1-1 0,1 1 1,-1-1-1,1 1 0,0-1 0,-1 0 0,1 0 0,0 0 0,-1 0 0,1 0 0,0-1 0,1 1 0,9-6 2,0 0 1,-1-1-1,0 0 0,0-1 1,0-1-1,-1 0 0,0 0 1,-1-1-1,0 0 0,0-1 1,-1 0-1,-1 0 1,0-1-1,1-2-2,4-4 8,54-63 28,-66 81-37,-1 0 0,1-1 0,-1 1 0,1 0 0,0 0 0,-1 0 0,1-1 0,-1 1 0,1 0 0,-1 0 0,1 0 0,0 0 0,-1 0 0,1 0 0,-1 0 0,1 0 0,0 0 0,-1 0 1,1 0-1,-1 0 0,1 1 0,-1-1 0,1 0 0,-1 0 0,1 1 0,-1-1 0,1 0 0,-1 1 0,1-1 0,-1 0 0,1 1 0,-1-1 0,1 1 0,-1-1 0,0 1 0,1-1 0,-1 1 0,0-1 0,1 1 0,-1-1 0,0 1 0,0-1 0,0 1 0,1-1 0,-1 1 0,0 0 0,0-1 0,0 1 0,0-1 0,0 1 0,0-1 0,0 1 0,0 0 0,0-1 0,-1 1 0,1-1 0,0 1 0,0 0 1,-1 38-8,-22 127 273,23-165-263,0 0-1,0-1 0,0 1 1,0 0-1,0-1 0,0 1 0,0 0 1,0 0-1,0-1 0,0 1 1,0 0-1,0-1 0,0 1 1,1 0-1,-1-1 0,0 1 1,1 0-1,-1-1 0,0 1 0,1-1 1,-1 1-1,1 0 0,-1-1 1,1 1-1,-1-1 0,1 1 1,-1-1-1,1 0 0,-1 1 0,1-1 1,0 0-1,-1 1 0,1-1 1,0 0-1,-1 1 0,1-1 1,0 0-1,-1 0 0,1 0 1,0 0-1,-1 0 0,1 0 0,0 0 1,0 0-1,-1 0 0,1 0 1,0 0-1,-1 0 0,1-1 1,0 1-1,-1 0 0,1 0 0,0-1 1,-1 1-1,1-1 0,-1 1 1,1 0-1,0-1 0,-1 1 1,1-1-1,0 0-1,36-31 20,80-140-81,-117 172 59,0 1 0,0-1-1,-1 1 1,1-1 0,0 0 0,0 1 0,0-1-1,0 1 1,0-1 0,0 0 0,0 1 0,0-1-1,0 1 1,1-1 0,-1 1 0,0-1 0,0 0-1,0 1 1,0-1 0,1 0 0,-1 1 0,0-1-1,0 0 1,1 1 0,-1-1 0,0 0 0,0 1-1,1-1 1,-1 0 0,0 0 0,1 1 0,-1-1-1,0 0 1,1 0 0,-1 0 0,1 1 0,-1-1-1,0 0 1,1 0 0,-1 0 0,1 0 0,-1 0-1,0 0 1,1 0 0,-1 0 0,1 0 0,-1 0-1,1 0 1,-1 0 0,0 0 0,1 0 0,-1 0-1,1-1 1,-1 1 0,0 0 0,1 0 0,-1 0-1,0-1 1,1 1 0,-1 0 0,0 0 0,1-1-1,-1 1 1,0 0 0,1-1 2,0 44-143,-1-39 138,0 8 5,0-6 1,-1-1-1,1 0 0,0 1 0,0-1 0,1 0 0,-1 0 0,1 1 0,0-1 0,1 0 0,-1 0 0,1 0 0,0 0 0,0 0 1,1-1-1,0 1 0,-1-4 0,1 0 1,0 0-1,-1 0 1,1-1-1,0 0 1,-1 1-1,1-1 1,0 0-1,-1 0 0,1 0 1,0-1-1,0 1 1,-1-1-1,1 1 1,-1-1-1,1 0 1,0 0-1,-1 0 1,1 0-1,-1 0 1,0-1-1,0 1 1,1-1-1,-1 0 1,0 0-1,0 1 1,0-1-1,-1-1 1,1 1-1,1-2 0,10-7 9,-1-2-1,0 1 0,-1-2 1,0 1-1,-1-2 0,-1 1 1,0-1-1,-1-1 0,-1 0 1,0 0-1,-1 0 0,-1-1 1,0 1-1,-1-1 0,-1-1 1,0-7-9,-1-1-14,-2 26-3,-1 3-2,-22 107 70,24-109-51,0 1-1,-1-1 1,1 1 0,0-1 0,0 0-1,0 1 1,0-1 0,1 0-1,-1 0 1,0 0 0,0 0 0,1 0-1,-1 0 1,1 0 0,-1 0 0,1-1-1,-1 1 1,1 0 0,-1-1-1,1 0 1,-1 1 0,1-1 0,0 0-1,-1 1 1,1-1 0,0 0-1,-1 0 1,1-1 0,0 1 0,-1 0-1,1-1 1,-1 1 0,1 0 0,0-1-1,-1 0 1,1 1 0,-1-1-1,1 0 1,-1 0 0,0 0 0,1 0-1,-1 0 1,0 0 0,0 0-1,0 0 1,1-1 0,-1 1 0,-1 0-1,1-1 1,0 1 0,0-1 0,0 1-1,-1-1 1,69-112-224,-68 112 150,-8 15-24,-2 2 97,-1 0-1,2 1 0,0 1 1,1-1-1,1 1 0,0 0 1,1 1-1,-2 13 2,8-27-19,0 0 1,0 0-1,1 0 0,-1 0 1,1 0-1,-1 0 0,1 0 1,0-1-1,1 1 0,-1-1 1,1 0-1,0 1 1,-1-1-1,1 0 0,0 0 1,1-1-1,-1 1 0,1-1 1,-1 0-1,1 1 0,0-2 1,-1 1-1,1 0 0,0-1 1,0 1-1,0-1 0,0-1 1,1 1-1,-1 0 1,0-1-1,0 0 0,0 0 1,1 0-1,-1 0 0,0-1 1,0 0-1,0 0 0,0 0 1,0 0-1,0 0 0,0-1 1,0 0-1,0 0 1,-1 0-1,1 0 0,-1-1 1,1 1-1,-1-1 0,0 0 1,3-3 18,6-20-1707</inkml:trace>
  <inkml:trace contextRef="#ctx0" brushRef="#br0" timeOffset="3295.295">11953 2891 22373,'-23'0'1336,"4"0"841,3-2-1209,6-2-544,1-1-136,4-2-1384</inkml:trace>
  <inkml:trace contextRef="#ctx0" brushRef="#br0" timeOffset="7695.481">11439 4488 11250,'33'-16'11189,"-20"35"-9807,-6 4-905,0 1 0,-2 0 0,-1 0 0,0 0 0,-1 25-477,0-12 297,8 87 529,-5-19-554,6-1 0,4 0 0,4-1 0,14 33-272,11-27 141,-37-122-21,-1-116 115,-29-92-107,13 161-108,2-1 0,3 0 0,3-37-20,3 79-7,1 0 0,0 1 0,1 0 0,1 0 0,1 0 0,1 0 0,0 1 0,1 0 0,2-1 7,-1 22-138,52 153 126,-48-132 13,-2 2 0,0 0 0,-2 0 0,-1 1 1,-1 0-1,-1 0 0,-2 1 0,-1 0 0,-1 0 1,-1-1-1,-2 7-1,0-30 5,0 0 0,0 0 0,-1-1-1,0 1 1,0 0 0,0-1 0,0 1 0,-1-1 0,0 1 0,0-1 0,0 0 0,0 0-1,-1-1 1,1 1 0,-1-1 0,0 1 0,0-1 0,0 0 0,-1-1 0,1 1 0,-1-1-1,1 0 1,-1 0 0,0 0 0,-1 0-5,-6 2 17,-1-1-1,1 0 1,-1 0-1,1-2 1,-1 1-1,0-1 1,0-1-1,0-1 1,-7 0-17,-51-32-188,70 32-381,1 1-816,0 0-552</inkml:trace>
  <inkml:trace contextRef="#ctx0" brushRef="#br0" timeOffset="8232.22">11404 4380 12523,'8'-9'11341,"-6"18"-9320,0-2-3427,24 184 1842,-14-57-96,-8-171-99,-20-71-829,15 106 2934</inkml:trace>
  <inkml:trace contextRef="#ctx0" brushRef="#br0" timeOffset="9161.688">12050 4818 16299,'37'2'6656,"-33"0"-6532,0-1 0,0 0 0,0-1 0,1 1 0,-1-1 0,0 0 0,0 0 0,1 0 0,-1 0 0,0-1 0,0 0 0,0 0 0,1 0 0,-1 0 0,0-1 0,0 1 0,-1-1 0,1 0 0,0 0 0,-1-1 0,1 1 0,-1-1 0,0 1 0,1-1 0,-1 0 0,1-2-124,-2 1 46,0 0 0,0 1 0,0-1 0,-1 0 0,0 0 0,1 0 0,-1 0 0,-1-1 0,1 1 0,-1 0 0,1 0 1,-1 0-1,0-1 0,-1 1 0,1 0 0,-1 0 0,0 0 0,0-1 0,0 1 0,0 0 0,-1 0 0,0 1 0,1-1 0,-2 0 0,1 0 0,0 1 0,-1 0 0,1-1 0,-1 1 0,0 0 1,0 0-1,0 0 0,-1 1 0,1-1 0,-1 1 0,1 0 0,-1 0 0,0 0 0,0 0 0,0 1 0,0-1 0,0 1 0,0 0 0,0 0 0,0 1 0,-1-1 0,1 1 0,0 0 0,-2 0-46,2 0 4,0 1 0,1-1-1,-1 1 1,1 0 0,-1 0-1,0 0 1,1 0 0,0 0-1,-1 1 1,1 0 0,0 0-1,0 0 1,0 0 0,0 0-1,0 0 1,1 1 0,-1-1-1,1 1 1,-1 0-1,1 0 1,0 0 0,0 0-1,0 0 1,0 0 0,0 3-4,-28 91 31,24-72-30,1 1-1,1 0 1,2-1 0,0 1-1,2 0 1,1 0 0,1 0-1,1 0 1,2 0 0,3 11-1,-7-32-2,0-1 0,0 0 0,0 0 0,1 0 1,-1 1-1,1-2 0,0 1 0,1 0 0,-1 0 0,1 0 1,-1-1-1,1 0 0,0 1 0,0-1 0,1 0 0,-1 0 1,0-1-1,1 1 0,0-1 0,0 0 0,0 0 0,0 0 1,0 0-1,0-1 0,0 1 0,0-1 0,1 0 0,-1-1 1,0 1-1,1-1 0,-1 1 0,4-2 2,6-3-1,0-2 0,0 0 1,-1 0-1,0-1 0,0-1 0,0 0 0,-1-1 0,0 0 0,-1-1 1,0 0-1,-1-1 0,0 0 0,-1-1 0,5-6 1,10-13-27,-2-1 0,-1-1 0,-1 0 0,-2-2 0,-1 0 0,-2-1 1,-1-1-1,-2 0 0,-2-1 0,-1 0 0,-2-1 0,-2 1 0,-2-1 0,-1 0 0,-1-1 0,-3 1 0,-1 0 0,-2 1 0,-2-1 0,-3-9 27,-2 14-44,11 33 44,1 1-1,0 0 0,0-1 1,-1 1-1,1 0 0,0-1 1,0 1-1,-1 0 0,1-1 1,-1 1-1,1 0 0,0 0 1,-1 0-1,1-1 0,0 1 1,-1 0-1,1 0 0,-1 0 1,1 0-1,-1 0 1,1-1-1,0 1 0,-1 0 1,1 0-1,-1 0 0,1 0 1,-1 0-1,1 0 0,0 1 1,-1-1-1,1 0 0,-1 0 1,1 0-1,-1 0 0,1 0 1,0 1-1,-1-1 0,1 0 1,0 0-1,-1 1 0,1-1 1,0 0-1,-1 1 0,1-1 1,0 0-1,-1 1 0,1-1 1,0 0-1,0 1 0,0-1 1,-1 1-1,1-1 1,0 0-1,0 1 0,0-1 1,0 1-1,0-1 0,0 0 1,0 1-1,0-1 0,0 1 1,0-1-1,0 1 0,0-1 1,0 1 0,-49 186 126,42-151-63,-2 9 30,2 0 0,2 0-1,2 0 1,2 29-93,2-57 23,1 0 0,0 0 0,1 0-1,1-1 1,0 1 0,2-1 0,0 0 0,0 0 0,2-1 0,-1 0-1,2 0 1,0-1 0,10 12-23,-18-26 0,2 5 0,0 0 1,0-1-1,1 1 0,0-1 0,0 0 1,0 0-1,0 0 0,1-1 0,-1 1 0,1-1 1,0 0-1,0-1 0,0 1 0,0-1 1,1 0-1,-1 0 0,6 1 0,-10-5 6,1 0 1,0 0-1,-1 0 0,1-1 0,-1 1 1,0 0-1,0 0 0,0-1 0,0 1 0,0-1 1,0 1-1,-1-1 0,1 1 0,-1-1 1,0 1-1,0-1 0,0 1 0,0-1 1,0 1-1,0-1 0,-1 1 0,1-1 1,-1 1-1,0-1 0,0 1 0,0-3-6,0 4 3,-6-31 28,-2 1 0,-1 0 0,-2 1-1,-1 0 1,-1 0 0,-11-14-31,27 41 3,-1 0 1,1 0 0,-1-1 0,1 1 0,0 0-1,0 1 1,1-1 0,-1 0 0,0 1 0,1-1-1,0 1 1,-1 0 0,1 0 0,0 0 0,0 0-1,0 0 1,1 1 0,-1-1 0,0 1 0,1 0-1,-1 0 1,0 0 0,1 0 0,-1 1 0,4-1-4,3-2-22,17-7-422,0-1-971</inkml:trace>
  <inkml:trace contextRef="#ctx0" brushRef="#br0" timeOffset="10470.83">12852 4422 18636,'0'0'2352,"-1"5"28,-26 127 1924,23-105-4175,1-1-1,1 1 0,1 0 1,2-1-1,1 1 0,4 21-128,-6-45 4,0 0 0,0 0-1,0 0 1,1 0 0,-1 0-1,1 0 1,0 0 0,-1 0 0,1-1-1,1 1 1,-1 0 0,0 0-1,1-1 1,-1 1 0,1-1 0,0 1-1,0-1 1,0 0 0,0 0-1,0 0 1,0 0 0,1 0 0,-1 0-1,1 0 1,-1-1 0,1 1-1,0-1 1,0 0 0,-1 0 0,1 0-1,0 0 1,0-1 0,0 1-1,0-1 1,0 1 0,0-1 0,0 0-1,0 0 1,0-1 0,0 1-1,0 0 1,3-2-4,8-6 12,-1 0 0,1-1 0,-2-1-1,1 0 1,-1-1 0,-1 0 0,0-1-1,0 0 1,-1 0 0,-1-1 0,0-1 0,-1 0-1,2-5-11,0-1 16,-1 0-1,-2-1 1,0 0-1,0 0 1,-2-1-1,-1 1 1,-1-1-1,-1 0 1,0-1-1,-2-1-15,10 226-26,-9-189 32,-1-8-4,-1 0 0,1 0 0,0 1 0,1-1 0,-1 0 0,1 0 0,0 0 0,0 0-1,0 0 1,1-1 0,0 1 0,0 0 0,0-1 0,1 1 0,-1-1 0,1 0 0,0 1-1,0-2 1,0 1 0,1 0 0,0 0-2,0-4 3,-1 0 0,1 0 0,-1-1 0,1 1 1,-1-1-1,1 0 0,-1 0 0,0 0 0,0-1 0,0 1 0,1-1 0,-1 0 0,0 0 0,-1 0 0,1 0 0,0 0 0,-1-1 0,1 1 0,-1-1 0,0 1 0,0-1 1,0 0-1,0 0 0,0 0 0,-1 0 0,1 0 0,0-4-3,6-8 12,-1-1 0,-1-1-1,0 1 1,-1-1 0,-1 0 0,-1 0 0,0 0 0,-1-1-1,-1 1 1,-1-1 0,0 1 0,-2-1 0,0 1 0,0 0-1,-2 0 1,-4-14-12,1 19-64,8 39-6,0-19 60,-1-2 9,-1 1 0,1 0-1,1-1 1,-1 1 0,1-1 0,0 1 0,1-1 0,-1 1-1,1-1 1,1 0 0,-1 0 0,1 0 0,0 0-1,0 0 1,1-1 0,0 1 0,0-1 0,0 0 0,0 0-1,1 0 1,0-1 0,0 0 0,0 0 0,1 0 0,-1 0-1,1-1 1,2 1 1,4-4 2,0-1 0,-1-1 0,1 0 0,-1 0 0,1-1 0,-1-1 0,0 0 0,0 0 0,0-1 0,-1-1 1,1 0-1,-2 0 0,1-1 0,0 0 0,-1 0 0,-1-1 0,1-1 0,-1 1 0,-1-1 0,0-1 0,0 1 0,0-1 0,4-10-2,-7 14 5,-1 1-1,1-1 1,-1 1 0,-1-1-1,1 0 1,-1 0 0,0-1-1,0 1 1,0 0 0,-1-1-1,0 1 1,-1-1 0,1 1-1,-1-1 1,0 1 0,-1-1-1,0 1 1,0-1 0,0 1-1,-1 0 1,1 0 0,-3-5-5,3 10-1,0 0 1,0 1-1,0-1 1,0 0 0,0 1-1,0-1 1,-1 0-1,1 1 1,0-1-1,0 1 1,-1 0 0,1-1-1,0 1 1,0 0-1,-1 0 1,1 0 0,0 0-1,0 0 1,-1 0-1,1 0 1,0 0 0,-1 0-1,1 1 1,0-1-1,0 0 1,-1 1-1,1-1 1,0 1 0,0 0-1,0-1 1,0 1-1,0 0 1,0 0 0,0 0-1,0-1 1,0 1-1,0 0 1,0 0 0,1 0-1,-1 0 1,0 1-1,1-1 1,-1 0 0,1 0-1,-1 0 1,1 1 0,-32 58-15,24-39 31,1 0 0,1 0-1,1 1 1,0 0 0,2 0-1,1 0 1,1 0 0,0 2-16,1-22-1,1 1 1,-1 0-1,1 0 1,-1 0-1,1-1 1,0 1-1,0 0 1,0-1-1,1 1 1,-1 0-1,0-1 1,1 0-1,0 1 1,-1-1-1,1 0 1,0 0 0,0 0-1,0 0 1,1 0-1,-1 0 1,0-1-1,1 1 1,-1-1-1,1 0 1,-1 1-1,1-1 1,0 0-1,0-1 1,-1 1-1,1 0 1,0-1-1,0 1 1,0-1 0,0 0-1,-1 0 1,1 0-1,0-1 1,0 1-1,0-1 1,0 1-1,-1-1 1,1 0-1,0 0 1,-1 0-1,1 0 1,0-1-1,-1 1 1,0-1 0,13-3 1,0-1 0,0 0 1,-1-1-1,0-1 0,-1 0 0,1 0 0,-2-2 1,1 0-1,-1 0 0,-1-1 0,0 0 1,-1-1-1,0-1 0,0 1 0,-1-1 0,-1-1 1,-1 0-1,0 0 0,0 0 0,-1-1 0,-1 0 1,-1 0-1,2-12-1,-4 23-1,-1 0 1,-1 0-1,1-1 0,-1 1 0,1 0 1,-1 0-1,0 0 0,-1 0 1,1 0-1,-1 0 0,0 0 1,0 0-1,0 0 0,0 0 1,-1 0-1,1 0 0,-1 0 0,0 1 1,0-1-1,-1 1 0,1 0 1,-1-1-1,1 1 0,-1 0 1,-3-2 0,3 5-5,0 1 1,0 0 0,0-1-1,0 1 1,1 0 0,-1 1-1,0-1 1,0 0 0,1 1 0,-1 0-1,1-1 1,0 1 0,-1 0-1,1 0 1,0 0 0,0 1 0,0-1-1,1 0 1,-1 1 0,0-1-1,1 1 1,0 0 0,0-1-1,-1 1 1,1 0 0,1 0 0,-1 1 4,0-3 0,-6 12 0,0 1 0,1 0 0,1 1 0,0-1 0,1 1 0,0 0 0,1 0 0,1 0 1,0 1-1,1-1 0,1 1 0,2 14 0,-2-28-3,0 0 1,0 0 0,1 0-1,-1 0 1,1 0-1,-1 0 1,1 0 0,0-1-1,-1 1 1,1 0-1,0 0 1,0-1 0,1 1-1,-1-1 1,0 1-1,1-1 1,-1 1 0,0-1-1,1 0 1,-1 1-1,1-1 1,0 0 0,0 0-1,-1 0 1,1-1-1,0 1 1,0 0-1,0-1 1,0 1 0,-1-1-1,1 1 1,0-1-1,0 0 1,0 0 0,0 0-1,0 0 1,0 0-1,0-1 1,0 1 0,0 0-1,0-1 1,0 0-1,0 1 1,-1-1 0,1 0-1,1 0 3,76-53 4,-60 35 3,0-1 0,0-1 1,-2-1-1,-1 0 0,-1-1 0,0-1 0,-2 0 0,-1-1 0,0-1-7,-11 1-14,-18 35-57,8 5 69,1 1 0,1 0 0,0 0 0,2 1 1,-1 0-1,2 0 0,0 1 0,1-1 0,1 1 0,1 2 2,0-19 1,1 0-1,-1 0 0,1 1 1,0-1-1,0 1 0,0-1 1,0 0-1,0 1 0,0-1 1,0 0-1,0 1 0,0-1 1,1 1-1,-1-1 0,0 0 1,1 0-1,-1 1 0,1-1 1,0 0-1,-1 0 0,1 1 1,0-1-1,0 0 1,0 0-1,-1 0 0,1 0 1,0 0-1,1 0 0,-1 0 1,0-1-1,0 1 0,0 0 1,0-1-1,1 1 0,-1-1 1,0 1-1,1-1 0,-1 1 1,0-1-1,1 0 0,-1 0 1,0 1-1,1-1 0,-1 0 1,0-1-1,1 1 0,9-4 1,0 0 0,-1-1-1,0 0 1,1-1 0,-2 0-1,1-1 1,-1 0 0,0-1 0,0 1-1,-1-2 1,4-4-1,13-11-16,2-1-80,95-67-3187,-121 91 3200,0 0 0,0 0 1,0 1-1,0-1 0,0 0 1,0 1-1,0-1 0,0 1 1,0-1-1,0 1 0,0 0 1,0-1-1,0 1 0,1 0 1,-1 0-1,0 0 0,0 0 1,0 0-1,0 0 0,0 0 1,1 0-1,-1 0 0,0 1 1,0-1-1,0 0 0,0 1 0,0-1 1,0 1-1,0-1 0,0 1 1,0-1-1,0 1 0,0 0 1,0-1-1,0 1 0,0 0 1,-1 0-1,1 0 0,0 0 1,-1 0-1,1 0 0,0 0 1,-1 0-1,1 0 0,-1 0 1,0 0-1,1 0 0,-1 0 1,0 0-1,1 0 0,-1 1 1,0-1-1,0 0 0,0 0 0,0 0 1,0 0-1,-1 0 0,1 2 83,-15 68-1519,9-56-573</inkml:trace>
  <inkml:trace contextRef="#ctx0" brushRef="#br0" timeOffset="12090.215">14990 3853 21797,'-42'26'4064,"34"-16"-3894,1 1 0,1 0 0,-1 0 0,2 0 0,-1 1 1,2 0-1,-1 0 0,0 9-170,1-12 40,1 0-1,1 0 1,0 0 0,0 0 0,1 0 0,0 0 0,1 1-1,-1-1 1,2 0 0,0 0 0,0 0 0,0 1 0,1-1-1,0 0 1,3 6-40,-3-13 3,0-1 0,0 1 0,0-1 0,1 0 0,-1 1 0,0-1 0,0 0 0,1 0 0,-1-1 0,0 1 0,1 0 0,-1-1 0,1 1 0,-1-1 0,1 0 0,-1 0 0,1 0 0,-1 0 0,1-1 0,-1 1 0,1 0 0,-1-1 0,1 0 0,-1 0 0,1 1 0,-1-2 0,0 1 0,0 0 0,0 0 0,1-1 0,-1 1 0,0-1 0,-1 1 0,1-1 0,0 0 0,0 0 0,-1 0 0,1 0 0,-1 0 0,0 0 0,1 0 0,-1-2-3,13-11 16,-1-2 1,-1 0 0,0 0-1,-1-1 1,-1 0 0,-1-1 0,-1 0-1,0-1 1,-2 0 0,0 0-1,-1 0 1,-1-1 0,-1 0 0,-1 1-1,0-1 1,-2 0 0,-1-8-17,-15-17 36,0 56-70,11 9 32,2 0 1,-1 0-1,2 0 0,1 1 0,0-1 0,1 0 0,1 1 0,1-1 0,3 13 2,-5-31 1,0 1-1,0 0 1,0 0-1,0 0 1,0-1-1,0 1 1,1 0 0,-1 0-1,1-1 1,-1 1-1,1 0 1,-1 0-1,1-1 1,0 1-1,0-1 1,0 1 0,0-1-1,0 1 1,0-1-1,1 0 1,-1 1-1,0-1 1,1 0 0,-1 0-1,1 0 1,-1 0-1,1 0 1,-1 0-1,1-1 1,0 1 0,0 0-1,-1-1 1,1 1-1,0-1 1,0 0-1,-1 0 1,1 1-1,0-1 1,0 0 0,0 0-1,-1-1 1,1 1-1,0 0 1,0-1-1,-1 1 1,1-1 0,0 1-1,0-1 1,-1 0-1,1 0 1,-1 0-1,1 0 1,-1 0 0,1 0-1,-1 0 1,0 0-1,1-1 1,-1 1-1,0-1 0,13-12 17,-1-1-1,-1-1 0,-1 0 1,0-1-1,-1 0 1,0-1-1,-2 0 0,0 0 1,-1-1-1,-1 0 0,0 0 1,-2 0-1,0-1 0,-1 0 1,-1-3-17,-2 3 1,14 159-176,-13-132 176,17 104 23,-18-108-24,1-1 0,0 1 0,0 0-1,0 0 1,0 0 0,0-1-1,1 1 1,-1-1 0,1 1 0,-1-1-1,1 1 1,0-1 0,0 0 0,0 0-1,1 0 1,-1 0 0,0 0 0,1-1-1,-1 1 1,1-1 0,0 1 0,-1-1-1,1 0 1,0 0 0,0 0 0,0-1-1,-1 1 1,1 0 0,0-1-1,0 0 1,0 0 0,0 0 0,0 0-1,2-1 1,1-1 7,-1-1-1,1 0 0,-1 0 0,0-1 0,0 0 0,0 0 1,0 0-1,-1 0 0,1-1 0,-1 0 0,0 0 0,-1 0 1,1 0-1,-1 0 0,0-1 0,0 1 0,-1-1 0,0 0 1,1-2-7,3-4 6,10-29 7,-2-1 0,-2 0-1,-1-1 1,-2-1-1,-3 1 1,-1-1-1,-2 0 1,-2-1-1,-2-18-12,1 52 2,8-78 6,-8 86-17,0 3-7,0 0-6,0 0 5,0 0 2,0 0 6,0 0 1,-1 7 0,-4 29 6,2 1-1,1-1 1,2 1-1,2-1 1,1 1 0,2-1-1,2 0 1,2 6 2,8 61-36,-16-95 34,-1-2 1,0 0-1,1 0 1,-1 0-1,1 0 1,1 0-1,-1-1 0,1 1 1,0 0-1,0-1 1,0 1-1,1-1 1,0 0-1,0 0 0,0 0 1,0 0-1,1-1 1,0 1-1,0-1 1,0 0-1,4 2 2,-6-6 2,1 0 0,-1 0 0,1-1 0,-1 0 0,0 1 0,1-1 0,-1 0 0,0 0 0,0 0 0,1 0 0,-1-1 0,0 1 0,0 0 0,0-1 0,-1 0 0,1 1 0,0-1 0,0 0 0,-1 0 0,1 0-1,-1 0 1,0 0 0,0 0 0,0-1 0,0 1 0,0 0 0,0-1 0,0 1 0,-1 0 0,1-1 0,-1 1 0,0-1 0,0 1 0,0-1 0,0 1 0,0-1 0,0 1 0,-1 0 0,1-1 0,-1-1-2,4-15 17,13-156-16,35-482 62,-51 655-71,-2 3 1,-13 60 15,15-52-9,-1 38 3,2 0 0,3-1 0,1 0 0,2 1 0,2-2 0,3 0 0,1 0 0,2-1 0,2 0 0,2-2 0,2 0 0,20 29-2,10-12 16,-49-57-21,-46-42-795,-55-139-769,36 53 2188,61 123-252,2 3-79,15-5-61,72-44-647,-60 33-783</inkml:trace>
  <inkml:trace contextRef="#ctx0" brushRef="#br0" timeOffset="12712.739">16039 3175 17804,'42'31'4548,"-11"52"-3196,-29-78-1192,19 106 663,-5 1 1,-4 0-1,-5 0 1,-6 49-824,-1-138 25,13 66 84,-13-89-105,-1-1-1,1 1 0,-1-1 0,1 0 0,0 1 0,0-1 0,-1 0 0,1 1 0,0-1 0,0 0 0,0 1 0,0-1 0,0 0 0,0 0 0,0 1 0,0-1 0,0 0 0,0 1 0,0-1 0,0 0 0,0 0 0,0 1 0,1-1 0,-1 0 0,0 1 0,1-1 0,-1 1 0,0-1 0,1 0 0,-1 1 0,1-1 0,-1 1 0,1-1 0,-1 1 0,1-1 0,-1 1 0,1-1 0,0 1 0,-1 0 0,1-1 0,0 1 0,-1 0 0,1 0 0,0-1 0,-1 1 0,1 0 0,0 0 0,-1 0 0,1 0 0,0 0 0,0 0 0,-1 0 0,1 0 0,0 0 0,0 0 0,-1 0 0,1 0 0,0 1 0,-1-1 0,1 0 0,0 1 0,-1-1 0,1 0 0,-1 1 0,1-1 0,0 0 0,-1 1 0,1-1 0,-1 1 0,1 0-3,31-294 303,-21 151-287,-7 95-15,-1 2 7,1-1 0,3 1 0,1 0 0,3 0 0,1 1 0,4-4-8,-16 46-2,0 1-1,1-1 1,-1 0-1,1 0 0,-1 0 1,1 1-1,0-1 1,0 0-1,0 1 0,0-1 1,0 1-1,0-1 1,0 1-1,0-1 1,1 1-1,-1 0 0,0-1 1,1 1-1,-1 0 1,1 0-1,-1 0 0,1 0 1,0 0-1,0 1 1,-1-1-1,1 0 1,0 1-1,0-1 0,0 1 1,-1 0-1,1 0 1,0 0-1,0 0 0,0 0 1,0 0-1,0 0 1,-1 0-1,1 1 1,0-1-1,0 1 0,0-1 1,-1 1-1,1 0 1,0 0-1,-1-1 1,1 1-1,1 2 3,2 0-1,-1 1-1,1 1 1,-1-1 0,0 1-1,0-1 1,0 1-1,-1 0 1,0 1 0,0-1-1,0 1 1,0-1 0,-1 1-1,0 0 1,0-1 0,-1 1-1,0 0 1,0 0 0,0 1-1,-1-1 1,1 0 0,-2 0-1,1 0 1,-1 0-1,0 2 2,-2 10 74,0 0-1,-2-1 0,0 0 0,-1 0 1,-1 0-1,0-1 0,-8 12-73,-93 132 632,108-160-639,0-1 0,0 1 0,-1 0 0,1-1 0,0 1 0,0-1 1,0 1-1,-1 0 0,1-1 0,0 1 0,0 0 0,-1 0 0,1-1 0,0 1 0,-1 0 0,1 0 0,0-1 0,-1 1 0,1 0 0,0 0 0,-1 0 0,1-1 0,-1 1 0,1 0 0,0 0 0,-1 0 0,1 0 1,-1 0-1,1 0 0,0 0 0,-1 0 0,1 0 0,-1 0 0,1 0 0,0 0 0,-1 0 0,1 0 0,-1 1 0,1-1 0,0 0 0,-1 0 0,1 0 0,0 0 0,-1 1 0,1-1 0,0 0 0,-1 0 1,1 1-1,0-1 0,-1 0 0,1 1 0,0-1 0,0 0 0,0 1 0,-1-1 0,1 0 0,0 1 7,8-39-1364,7-6-1149,10-5-3016</inkml:trace>
  <inkml:trace contextRef="#ctx0" brushRef="#br0" timeOffset="13394.894">16598 3143 21237,'-24'69'3166,"-5"97"-1345,29-163-1797,-1-1 0,1 1-1,0-1 1,0 1 0,0-1 0,0 1-1,0-1 1,0 1 0,1-1 0,-1 1-1,1-1 1,0 1 0,0-1 0,0 1-1,0-1 1,0 0 0,0 0 0,1 0-1,-1 0 1,1 0 0,-1 0 0,1 0-1,0 0 1,0 0 0,0-1 0,0 1-1,0-1 1,0 1 0,0-1 0,0 0-1,1 0 1,-1 0 0,0 0 0,1 0-1,-1-1 1,1 1-24,3-1 16,-1 1-1,0-2 0,1 1 1,-1-1-1,0 1 1,0-1-1,1-1 1,-1 1-1,0-1 1,0 0-1,0 0 0,-1 0 1,1-1-1,0 0 1,-1 0-1,0 0 1,1 0-1,-1-1 0,-1 1 1,1-1-1,0 0 1,-1-1-1,0 1 1,0 0-1,0-1 1,1-3-16,1-1 22,0-1 1,-1 1 0,0-1 0,0 0 0,-1-1 0,-1 1 0,1 0 0,-2-1-1,0 1 1,0-1 0,0 0 0,-2 1 0,1-3-23,0 11 4,-1 0 0,1-1-1,0 1 1,-1 0 0,1-1 0,-1 1 0,0 0 0,0-1-1,0 1 1,0 0 0,0 0 0,0 0 0,0 0 0,-1 0-1,1 0 1,-1 0 0,0 1 0,1-1 0,-1 0 0,0 1-1,0-1 1,0 1 0,0 0 0,0 0-4,-9 44-13,11-35 12,-2 0-2,1 0 0,1 0 0,-1-1 0,1 1 0,1 0 0,0 0 0,0-1 0,0 1 1,1 0-1,0-1 0,0 1 0,1-1 0,0 0 0,0 0 0,1 0 0,0 0 0,0-1 0,1 1 1,0 0 2,-2-6-2,-1 0 1,1 1 0,-1-1 0,1 0-1,0 0 1,0 0 0,-1-1 0,1 1-1,0-1 1,0 0 0,0 1 0,0-1-1,-1 0 1,1-1 0,0 1 0,0 0-1,0-1 1,0 0 0,-1 1 0,1-1 0,0 0-1,-1-1 1,1 1 0,-1 0 0,1-1-1,-1 1 1,0-1 0,1 0 0,0 0 1,61-62 41,-47 44-30,-1-1 1,-1 0-1,-1 0 1,-1-2 0,-1 0-1,-1 0 1,-1-1-1,-1 0 1,-1-1-1,-1 0 1,-1 0-1,-2 0 1,0-1-1,-2 0 1,0 1-1,-2-1 1,-1 0-1,-1 0 1,-1 0-1,-2 1 1,0 0-1,-5-13-11,10 39-2,0-1 0,0 0 0,0 1 0,0-1 0,0 0 0,0 1-1,0-1 1,0 0 0,0 1 0,0-1 0,0 1 0,0-1 0,0 0 0,0 1 0,0-1-1,-1 0 1,1 1 0,0-1 0,0 0 0,0 1 0,-1-1 0,1 0 0,0 0-1,0 1 1,-1-1 0,1 0 0,0 0 0,0 1 0,-1-1 0,1 0 0,0 0 0,-1 0-1,1 1 1,0-1 0,-1 0 0,1 0 0,0 0 0,-1 0 0,1 0 0,0 0-1,-1 0 1,1 0 0,0 0 0,-1 0 0,1 0 0,-1 0 0,1 0 0,0 0-1,-1 0 1,1 0 0,0 0 0,-1 0 0,1-1 2,-4 44-32,2-16 36,1-1 0,1 0 0,1 0 0,1 0 0,1 0 0,2-1 0,1 1 0,0-1 0,2 0 0,1 0 0,1-1 0,1-1 0,11 18-4,32 29 39,-54-69-22,0-1 7,-3-4 6,-135-177 530,135 177-533,2 3-26,0 0 0,0 1 1,0-1-1,0 1 0,0-1 0,0 0 0,0 0 0,0 1 0,1-1 1,-1 0-1,0 0 0,0 0 0,1 0 0,-1 0 0,1 0 0,-1 0 1,1 0-1,-1 0 0,1 0 0,0 0 0,0-1 0,-1 1 0,1 0 0,0 0 1,0 0-1,0 0 0,0 0 0,0-1 0,1 1 0,-1 0 0,0 0 1,0 0-1,1 0 0,-1 0 0,1 0 0,-1 0 0,1 0 0,-1 0 1,1 0-1,-1 0 0,1 0 0,0 0 0,0 0 0,0 0 0,0 0-1,194-42-1472,-136 31-230</inkml:trace>
  <inkml:trace contextRef="#ctx0" brushRef="#br0" timeOffset="15163.361">13433 5533 20332,'1'3'1161,"21"211"1765,-21-211-2919,3 26 71,2 0-1,0-1 1,2 0 0,2 0-1,0-1 1,10 17-78,-19-42 15,0 0 0,-1 0-1,1-1 1,0 1 0,1 0 0,-1-1 0,0 1-1,0-1 1,1 1 0,-1-1 0,0 0 0,1 1 0,0-1-1,-1 0 1,1 0 0,0 0 0,-1 0 0,1-1-1,0 1 1,0 0 0,0-1 0,-1 1 0,1-1 0,0 0-1,0 1 1,0-1 0,0 0 0,0 0 0,0 0-1,0-1 1,0 1 0,0 0 0,0-1 0,0 1-1,-1-1 1,1 0 0,0 1 0,0-1 0,0 0 0,-1 0-1,1 0 1,-1-1 0,1 1 0,-1 0 0,1 0-1,0-1-14,15-17 116,-1 0-1,-1-1 0,0-1 0,-2 0 1,0-1-1,-1 0 0,6-19-115,-3 10 63,53-101 173,-68 131-235,0 0 0,1 1 0,-1-1 0,0 1 1,0-1-1,0 1 0,1-1 0,-1 0 0,0 1 0,1-1 0,-1 1 0,0-1 0,1 1 1,-1 0-1,1-1 0,-1 1 0,0-1 0,1 1 0,-1 0 0,1-1 0,0 1 0,-1 0 0,1 0 1,-1-1-1,1 1 0,-1 0 0,1 0 0,0 0 0,-1 0 0,1 0 0,-1 0 0,1-1 1,0 2-1,-1-1 0,1 0 0,-1 0 0,1 0 0,0 0 0,-1 0 0,1 0 0,-1 1 0,1-1 1,-1 0-1,1 0 0,-1 1 0,1-1 0,-1 0 0,1 1 0,-1-1 0,1 1 0,-1-1 1,1 0-1,-1 1 0,0-1 0,1 1 0,-1 0-1,14 36 29,-12-31-24,10 44 40,37 89 87,-48-138-120,0 0-1,1 1 0,-1-1 0,0 0 1,1 0-1,-1 0 0,1 0 0,-1-1 1,1 1-1,-1 0 0,1-1 0,0 1 1,-1-1-1,1 1 0,0-1 0,0 0 0,-1 0 1,1 0-1,0 0 0,-1 0 0,1 0 1,0 0-1,0 0 0,-1-1 0,1 1 1,0-1-1,-1 1 0,1-1 0,0 0 1,-1 0-1,1 1 0,-1-1 0,0 0 0,1 0 1,-1 0-1,0-1 0,1 1 0,-1 0 1,0-1-1,0 1 0,0 0 0,0-1 1,0 1-1,0-1 0,-1 1 0,1-1 1,0 0-1,-1 1 0,1-1 0,-1 0 0,0-1-11,6-4 29,26-33 49,-2-1 0,-2-2 0,-1-1 0,2-11-78,-22 44-41,-6 10-290,-1 1-884,0 0-451</inkml:trace>
  <inkml:trace contextRef="#ctx0" brushRef="#br0" timeOffset="15421.781">13845 5139 21357,'3'-8'1048,"1"4"544,5 8-1200,0 8-200,4 6-192,3 2 24,6 3 72,7-1-432,15-4-712,10-1 1944</inkml:trace>
  <inkml:trace contextRef="#ctx0" brushRef="#br0" timeOffset="15923.842">14504 4879 17540,'-38'72'4180,"2"119"-2427,28-108-961,5 0-1,3 0 1,3 0-1,12 59-791,-12-120 24,0-1 0,2-1 0,1 1 0,0-1 0,2 0 0,0 0 0,6 10-24,-12-27 39,-1-6 38,1-108 327,-6 84-362,-1-20 0,1 20-27,0 0 0,2-1-1,1 1 1,1-1 0,2 0-1,0 1 1,2 0 0,3-8-15,-7 33-5,0 0 0,1 0 0,-1 0 0,1 0 1,-1 1-1,1-1 0,-1 0 0,1 0 1,0 0-1,0 1 0,0-1 0,0 1 1,0-1-1,1 1 0,-1-1 0,0 1 1,1-1-1,-1 1 0,1 0 0,-1 0 0,1 0 1,-1 0-1,1 0 0,0 0 0,0 0 1,-1 1-1,1-1 0,0 0 0,0 1 1,0 0-1,0-1 0,0 1 0,0 0 0,0 0 1,0 0-1,-1 0 0,1 1 0,0-1 1,0 0-1,0 1 0,0-1 0,0 1 1,0 0-1,-1-1 0,1 1 0,0 0 0,1 1 5,3 2 4,1 0 0,0-1 0,0 0 0,0-1 0,0 1-1,0-1 1,1-1 0,-1 1 0,1-1 0,-1-1-1,1 1 1,-1-1 0,1-1 0,0 1 0,-1-1 0,0-1-1,1 1 1,-1-1 0,0 0 0,0-1 0,0 0-1,0 0 1,0-1 0,0 1 0,-1-1 0,0-1 0,0 1-1,0-1 1,4-4-4,5-10 44,0 0-1,-2-1 0,0 0 1,-1 0-1,-1-2 1,-1 1-1,-1-2 0,-1 1 1,-1-1-1,-1 0 1,3-20-44,-7 35 22,-1 0-1,1 0 1,-1 0 0,-1 0 0,1 0 0,-1 0 0,-1 0 0,0 0 0,0 0 0,0 0-1,-1 0 1,0 0 0,-1 0 0,0 1 0,0-1 0,0 1 0,-2-1-22,4 8 4,0 0 1,-1 0-1,1 0 1,0 0-1,0 0 1,-1 1-1,1-1 1,0 1-1,0-1 1,0 1-1,0-1 1,-1 1-1,1-1 1,0 1-1,0 0 1,0 0-1,0 0 1,0 0-1,1 0 1,-1 0-1,0 0 0,0 0 1,1 0-1,-1 0 1,0 0-1,1 0 1,-1 0-1,1 0 1,-1 1-1,1-1 1,0 0-1,0 0 1,-1 1-1,1-1 1,0 0-1,0 1 1,0-1-1,0 0 1,1 0-1,-1 2-4,0-2 1,-13 66 12,3 0 0,3 0 1,1 43-14,5-97 2,0 1 0,1-1 1,1 0-1,0 1 0,0-1 0,2 0 1,-1 0-1,2 0 0,0 0 1,0-1-1,1 0 0,1 1 0,0-2 1,3 6-3,-7-15-2,-1-1 1,0 1 0,0-1 0,1 0-1,-1 1 1,1-1 0,-1 0-1,1 0 1,0 0 0,-1 0 0,1 0-1,0-1 1,0 1 0,0 0-1,0-1 1,-1 1 0,1-1 0,0 0-1,0 0 1,0 1 0,0-1-1,0 0 1,0-1 0,0 1 0,0 0-1,0-1 1,0 1 0,-1-1-1,1 1 1,0-1 0,0 0 0,0 0-1,-1 0 1,1 0 0,0 0-1,-1 0 1,2-1 1,48-56-808,-6-33-2353,-26 40 946</inkml:trace>
  <inkml:trace contextRef="#ctx0" brushRef="#br0" timeOffset="16728.211">15130 5072 10690,'-1'55'7886,"-10"0"-4780,0 49-931,11-103-2162,0 0 0,0 0 0,0-1 0,0 1 1,0 0-1,0 0 0,0 0 0,0-1 0,0 1 0,0 0 0,0 0 0,0-1 0,0 1 1,1 0-1,-1 0 0,0-1 0,1 1 0,-1 0 0,0-1 0,1 1 0,-1 0 0,1-1 0,-1 1 1,1-1-1,-1 1 0,1-1 0,0 1 0,-1-1 0,1 1 0,0-1 0,-1 0 0,1 1 0,0-1 1,-1 0-1,1 1 0,0-1 0,0 0 0,-1 0 0,1 0 0,0 0 0,0 0 0,-1 0 0,1 0 1,0 0-1,0 0 0,-1 0 0,1 0 0,0 0 0,0 0 0,-1-1 0,1 1 0,0 0 0,0-1 1,-1 1-1,1 0 0,0-1 0,-1 1 0,1-1 0,-1 1 0,1-1 0,-1 1 0,1-1 0,-1 0 1,1 1-1,-1-1 0,1 0-13,32-42 201,-23 23-167,-1-1 1,-1 0-1,-1 0 1,-1-1-1,-1 0 1,-1 0-1,-1-1 1,0 1-1,-2-10-34,4 45-77,0 34 38,14 66-6,-18-110 47,0 1 0,0-1 0,1 0 0,-1 0 0,1 0-1,0 0 1,0 0 0,0 0 0,0 0 0,0-1 0,1 1-1,-1-1 1,1 0 0,0 1 0,-1-1 0,1 0-1,0-1 1,0 1 0,0 0 0,1-1 0,-1 0 0,0 0-1,1 0 1,-1 0 0,0 0 0,1-1 0,-1 1 0,1-1-1,0 0-1,4-2 46,-1-1-1,0 1 0,0-1 0,0-1 1,0 1-1,0-1 0,-1 0 0,1-1 0,-1 1 1,0-1-1,-1-1 0,1 1 0,-1-1 1,0 0-1,-1 0 0,1 0 0,-1-1 0,0 1 1,-1-1-1,1 0 0,-2 0 0,1-1 1,0 0-46,9-15 116,0-1 0,-2 0 0,-1-1 0,-1 0 0,0 0 0,-2 0 0,-2-1 0,0 0 0,-1-1 0,-2 1 0,0 0 0,-2 0 0,-1-1 0,-1 1 0,-1 0 0,-2 1 0,-6-20-116,12 46 2,0 0 0,-1-1 0,1 1 0,0 0 1,-1-1-1,1 1 0,0-1 0,-1 1 0,1-1 0,-1 1 0,1-1 0,-1 1 0,1-1 1,-1 1-1,1-1 0,-1 0 0,0 1 0,1-1 0,-1 0 0,0 1 0,1-1 0,-1 0 1,0 0-1,1 0 0,-1 0 0,0 0 0,1 0 0,-1 0 0,0 0 0,1 0 0,-1 0 1,0 0-1,1 0 0,-1 0 0,0 0 0,1-1 0,-1 1 0,0 0 0,1 0 0,-1-1 0,0 1 1,1 0-1,-1-1 0,1 1 0,-1-1 0,1 1 0,-1-1 0,1 1 0,-1-1 0,1 1 1,0-1-1,-1 0 0,1 1 0,0-1 0,-1 1 0,1-1 0,0 0 0,0 1 0,0-1 1,-1 0-1,1 1 0,0-1 0,0 0 0,0 0 0,0 1 0,0-1 0,0 0-2,-23 203 27,18-156-18,1-20 7,1 0 0,1 0 0,1 0 0,1 0 0,1 0 0,2 0 0,1 0 0,3 13-16,25 7 21,-31-45-19,0-1 1,1 1-1,-1-1 1,0 1-1,0-1 1,0 0-1,0 1 1,0-1-1,1 0 1,-1 0-1,0 0 1,0 0-1,0 0 1,1 0-1,-1 0 1,0 0-1,0 0 1,0-1-1,1 1 1,-1 0-1,0-1 0,0 1 1,0-1-1,0 0 1,0 1-1,0-1 1,0 0-1,0 1 1,0-1-1,0 0 1,0 0-1,-1 0 1,1 0-1,0 0 1,0 0-1,-1 0 1,1 0-1,-1 0 1,1 0-1,-1 0 1,1 0-1,-1 0 0,0 0 1,0-1-1,1 0-2,5-18 30,-1 0 0,-1-1 0,0 1 0,-2-1-1,0 0 1,-1 0 0,-1 0 0,-2-10-30,1 12 16,-2-49 15,4 81-37,0 0 1,1 0-1,0 0 1,1 0-1,0-1 1,1 0-1,0 1 1,1-1-1,3 4 6,-7-13 0,1 1-1,0-1 1,-1 0 0,1 1 0,1-1-1,-1 0 1,0 0 0,1 0 0,-1-1-1,1 1 1,0-1 0,0 1 0,0-1-1,0 0 1,0 0 0,1 0 0,-1-1-1,0 1 1,1-1 0,0 0 0,-1 1-1,1-2 1,0 1 0,-1 0-1,1-1 1,0 0 0,0 0 0,-1 0-1,1 0 1,0 0 0,0-1 0,-1 0-1,1 0 1,2 0 0,4-5 10,-1 0 0,0-1 0,0 0 1,0 0-1,-1-1 0,0 0 0,-1 0 0,1-1 0,-2 0 0,1-1 0,-1 1 0,-1-1 1,0 0-1,0 0 0,-1-1 0,0 1 0,-1-1 0,0 0 0,1-11-10,-2-11 24,-2 24-21,-1 22-16,0 14 11,1 0 1,1 0 0,1 0-1,2 0 1,0-1 0,2 1-1,2 1 2,-8-27-6,-1 0-1,1 1 1,0-1 0,0 0-1,0 0 1,0 1 0,0-1-1,0 0 1,1 0 0,-1 0-1,0 1 1,0-1-1,1 0 1,-1 0 0,1 0-1,-1 0 1,1 0 0,0 0-1,-1 0 1,1 0 0,0 0-1,0 0 1,0 0-1,0 0 1,-1 0 0,1-1-1,0 1 1,0 0 0,1-1-1,-1 1 1,0-1 0,0 1-1,0-1 1,0 1-1,0-1 1,1 0 0,-1 0-1,0 1 1,0-1 0,0 0-1,1 0 1,-1 0-1,0 0 1,0-1 0,1 1-1,-1 0 1,0 0 0,0-1-1,0 1 1,0-1 0,0 1-1,1-1 1,-1 1-1,0-1 1,0 0 0,0 1-1,0-1 1,-1 0 0,1 0-1,0 0 1,0 0 0,0 0-1,-1 0 1,1 0-1,0 0 1,-1 0 6,26-112-4688,-23 62 3899</inkml:trace>
  <inkml:trace contextRef="#ctx0" brushRef="#br0" timeOffset="16973.332">15876 4574 21133,'-7'1'1184,"-1"12"368,2 6-488,-1 9-736,1 1-160,3-1-128,0-2-8,5-5-8,4-4-64,2-4-680,1-1-480</inkml:trace>
  <inkml:trace contextRef="#ctx0" brushRef="#br0" timeOffset="17348.362">16090 4828 19108,'-2'-1'178,"0"1"-1,0 0 0,0-1 1,0 1-1,0 0 1,0 0-1,-1 1 1,1-1-1,0 0 1,0 1-1,0-1 1,0 1-1,0 0 0,0-1 1,0 1-1,0 0 1,0 0-1,1 1 1,-1-1-1,0 0 1,1 0-1,-1 1 1,0-1-1,1 1 0,0 0 1,-1-1-1,1 1 1,0 0-1,0 0 1,0 0-1,0-1 1,0 1-1,0 0 1,1 0-1,-1 1 0,1-1 1,-1 0-178,-16 83 665,19-18-382,-2-65-278,0-1 0,0 0 0,0 0 0,0 1 0,0-1 0,0 0 0,1 0 0,-1 0 0,1 0 0,-1 0 0,1 0 0,-1 1 0,1-1 0,0 0 0,-1 0-1,1 0 1,0-1 0,0 1 0,0 0 0,-1 0 0,1 0 0,0-1 0,0 1 0,0 0 0,0-1 0,1 1 0,-1-1 0,0 1 0,0-1 0,0 0 0,0 1 0,0-1 0,1 0 0,-1 0 0,0 0 0,0 0 0,1 0 0,-1 0 0,0 0 0,0 0 0,0 0 0,0-1 0,1 1 0,-1 0 0,0-1 0,0 1 0,0-1 0,0 1 0,0-1-1,0 0 1,0 1 0,1-2-5,14-10 38,-1-2 0,-1 1 0,0-2 0,0 0 0,-2-1 0,0 0 0,-1 0 0,0-2 1,2-6-39,0 3 23,33-54 52,-43 96-69,-2-3 6,1-1 0,1 1 0,0 0 0,1-1-1,1 0 1,1 0 0,0 0 0,3 3-12,-9-18 2,1 0 1,0-1-1,-1 1 1,1-1-1,0 0 1,0 1-1,-1-1 0,1 1 1,0-1-1,0 0 1,1 0-1,-1 0 1,0 0-1,0 0 1,0 0-1,1 0 0,-1 0 1,1 0-1,-1 0 1,1-1-1,-1 1 1,1 0-1,-1-1 1,1 0-1,-1 1 0,1-1 1,0 0-1,-1 0 1,1 0-1,-1 0 1,1 0-1,0 0 1,-1 0-1,1-1 1,-1 1-1,1 0 0,0-1 1,-1 1-1,1-1 1,-1 0-1,0 0 1,1 1-1,-1-1 1,1 0-1,-1 0 0,0 0 1,0 0-1,1-2-2,54-66 158,-50 58-148,0 3-1,53-54 40,-58 62-58,1 0 1,0 0-1,0 0 1,0 1-1,0-1 1,-1 0-1,1 1 1,0 0 0,0-1-1,-1 1 1,1 0-1,0 0 1,-1 0-1,1 0 1,-1 0-1,1 0 1,-1 1-1,0-1 1,0 0 0,1 1-1,-1-1 1,0 1-1,0-1 1,0 1-1,0-1 1,-1 1-1,1 0 1,0 0-1,-1-1 1,1 1 0,-1 0-1,1 0 9,4 9-667,-4-10-639,-1-1-370</inkml:trace>
  <inkml:trace contextRef="#ctx0" brushRef="#br0" timeOffset="17626.921">16629 4038 21413,'0'0'672,"4"9"376,-15 7-368,3 17 104,0 5-40,5 12-111,3 6-41,7-2-224,8 0-120,4-5-176,-3-1-312,3-2-888,-3 2 3592</inkml:trace>
  <inkml:trace contextRef="#ctx0" brushRef="#br0" timeOffset="17818.441">16895 4991 23205,'-6'16'1776,"-3"-1"1401,-3-5-2225,1-3-408,-1-7-424,2-5-168,0-10-1104</inkml:trace>
  <inkml:trace contextRef="#ctx0" brushRef="#br0" timeOffset="-52587.419">0 5134 16396,'73'10'525,"1"-3"0,0-4 1,0-3-1,53-7-525,105 1 1257,-22 19 195,101 23-1452,-108-10 39,401 66 23,-40-14-36,236-39-18,426 89 25,-393-78 88,-610-42 38,145-5 321,216-33-480,-480 22 231,-1-5 0,0-5 1,72-22-232,-152 32 16,0 0 0,0-2 0,-1 0 0,-1-1 0,0-2 0,0 0 0,-1-1 0,-1-1 0,0 0 0,-1-2 1,-1 0-1,-1-1 0,0-1 0,-1 0 0,-2-1 0,2-3-16,189-315 63,-181 304-62,-1-1 0,-1-1 1,-2 0-1,-2-2 0,-1 0 1,-2 0-1,3-19-1,5-42 127,-4 0 1,1-59-128,-19 76 61,-2 0 0,-5 1 1,-3-8-62,9 84 1,0-20 121,-2 0-1,0 1 1,-2-1-1,0 1 1,-2 0 0,-1 0-1,0 1 1,-2 0-1,-1 1 1,0 0-1,-2 0 1,-1 1 0,0 1-1,-1 1 1,-1 0-1,-1 0 1,-1 2 0,-11-8-122,-9-4-34,-1 2 0,-1 2 0,-1 2 0,-1 1 0,-2 3 0,0 1 0,0 2 1,-2 2-1,1 3 0,-23-3 34,-668-73-1846,509 61 1844,-829-77 56,-1093 43-159,1337 82-397,-658 0-830,1448-23 1339,-196 11 177,205-8-177,1 0 1,0 1 0,0 0-1,0 1 1,0 1 0,0 0-1,1 0 1,0 1 0,0 0-1,1 1 1,0 1-1,0-1 1,0 2 0,1-1-1,-8 10-7,11-7-7,0 0 0,1 1 0,0-1 0,1 1 0,0 0 0,1 0 0,0 1 0,1-1 0,1 1 0,0-1 0,0 1 0,2 8 7,-4 17-2,1 333 3,5-253 22,-1-32 40,2-12 53,-4 0 1,-3 0 0,-3-1-1,-6 19-116,-65 282 611,58-242-1054,8-74-214</inkml:trace>
  <inkml:trace contextRef="#ctx0" brushRef="#br0" timeOffset="69593.285">6061 3483 9730,'-107'2'3766,"86"0"-3464,0 2 1,1 1 0,-1 0 0,1 1 0,0 2-1,1 0 1,0 1 0,0 0 0,1 2 0,-11 8-303,5-2 174,0 1 1,2 1-1,0 1 1,1 1-1,1 1 1,1 1-1,1 1 1,1 0-1,1 1 1,2 1-1,0 0 1,2 1 0,0 0-1,2 1 1,2 1-1,-1 2-174,-7 40 48,3 0 1,3 0-1,3 1 0,3 0 0,3 1 1,4-1-1,2 0 0,4 0 0,3-1 1,3 0-1,5 5-48,-13-48 6,2-1 0,1 0 0,1-1 0,1 0 0,1-1 0,2 0 0,0-1 0,2-1 0,0 0 0,2-2 0,0 0 0,1 0 0,1-2-1,1-1 1,1-1 0,0 0 0,2-2 0,-1-1 0,2-1 0,0-1 0,3 0-6,-15-8 17,1-1-1,0 0 0,0-1 1,0-1-1,0-1 1,0 0-1,0 0 0,0-2 1,0 0-1,0 0 1,0-2-1,-1 0 0,1 0 1,-1-1-1,0-1 1,0 0-1,-1-1 0,0-1 1,0 0-1,-1-1 1,0 0-1,0-1 0,-1 0 1,1-2-17,32-34 41,-2-1 1,-3-3-1,-1-1 0,-3-1 1,-2-2-1,-2-2 1,-3 0-1,-3-2 0,4-16-41,25-88 48,-7-2 0,20-140-48,-62 282 16,4-13 16,-1 0 0,-1 0 0,-2-1 0,-2 0 0,-1 0 0,-1 0 0,-3 0 0,0 1 0,-3-1 0,-1 0 0,-5-15-32,5 38 122,0 1 0,-1 0 0,0 1 0,0 0 0,-1 0 0,-1 0 0,0 1 1,-1 1-1,0-1 0,0 2 0,0-1 0,-1 1 0,-1 1 0,1 0 0,-1 1 0,-1 0 0,0 0-122,-13-4 67,0 1 0,-1 1-1,0 1 1,0 1-1,0 1 1,-1 2 0,-26 0-67,-17 4-755</inkml:trace>
  <inkml:trace contextRef="#ctx0" brushRef="#br0" timeOffset="78727.273">6844 3298 21157,'0'0'88,"0"-1"0,0 1 0,0 0 0,1-1 0,-1 1 1,0-1-1,0 1 0,0 0 0,0-1 0,0 1 0,0-1 1,0 1-1,0 0 0,0-1 0,0 1 0,0-1 0,0 1 1,0 0-1,-1-1 0,1 1 0,0-1 0,0 1 1,0 0-1,0-1 0,-1 1 0,1 0 0,0-1 0,0 1 1,-1 0-1,1 0 0,0-1 0,-1 1 0,1 0 0,0 0 1,-1-1-1,1 1 0,0 0 0,-1 0 0,1 0 1,-1 0-1,1-1 0,0 1 0,-1 0 0,1 0 0,0 0 1,-1 0-1,1 0 0,-1 0 0,1 0 0,0 0 0,-1 0-88,96-122 810,72-101-566,-56 69-158,7 5 0,35-25-86,-56 92-355,-97 82 325,0 0-1,0 0 1,0 1 0,0-1-1,0 0 1,0 0-1,0 1 1,0-1-1,0 0 1,0 0 0,0 0-1,0 1 1,0-1-1,0 0 1,0 0-1,0 1 1,0-1 0,0 0-1,0 0 1,0 0-1,0 1 1,1-1-1,-1 0 1,0 0-1,0 0 1,0 1 0,0-1-1,0 0 1,1 0-1,-1 0 1,0 0-1,0 0 1,0 1 0,0-1-1,1 0 1,-1 0-1,0 0 1,0 0-1,1 0 1,-1 0 0,0 0-1,0 0 1,0 0-1,1 0 1,-1 0-1,0 0 1,0 0-1,1 0 1,-1 0 0,0 0 30,-17 23-1609,-11 7-308</inkml:trace>
  <inkml:trace contextRef="#ctx0" brushRef="#br0" timeOffset="79036.268">6920 2745 17948,'0'0'1554,"0"0"-68,0 0-777,0 2-280,-1 39-227,-2-1 0,-1 0-1,-2 0 1,-2 0 0,-2-1 0,-1 0 0,-2-1 0,-5 8-202,14-34 51,-137 363 1370,136-362-1331,2-8-34,1 1 0,0 0-1,0 0 1,0 0-1,0 0 1,1 0-1,0 0 1,1 1-1,-1-1 1,1 0-1,0 1 1,1-1 0,0 1-56,0-6 0,0 0 1,0 0 0,0 0 0,0 0 0,1 0 0,-1 0 0,0 0 0,1-1-1,-1 1 1,1 0 0,-1-1 0,1 1 0,-1-1 0,1 0 0,-1 1 0,1-1 0,-1 0-1,1 0 1,0 0 0,-1 0 0,1 0 0,-1-1 0,1 1 0,-1 0 0,1-1-1,-1 1 1,1-1 0,-1 1 0,1-1 0,-1 0 0,0 0 0,1 1 0,-1-1-1,0 0 1,0 0 0,1 0 0,-1-1 0,0 1 0,0 0 0,0 0 0,0-1-1,210-186-75,-143 130-509,0 4-470</inkml:trace>
  <inkml:trace contextRef="#ctx0" brushRef="#br0" timeOffset="79611.341">8012 1897 16948,'5'-63'5617,"-4"60"-4373,-1 3-318,0 4-432,-2 435-52,13-224-1080,-9-180-494</inkml:trace>
  <inkml:trace contextRef="#ctx0" brushRef="#br0" timeOffset="79898.027">7911 2469 13451,'0'0'2296,"0"0"1489,0 0-2809,13 7-423,8-7-257,9-6-32,4-5 16,7-8-56,4-6-40,-1-6-40,-5-4-16,-7 2-192,-3 0-400</inkml:trace>
  <inkml:trace contextRef="#ctx0" brushRef="#br0" timeOffset="80139.934">7818 1907 21405,'-6'-2'856,"6"2"232,0 0-368,17-17-304,1 7-184,8-2-152,5 0-24,4 2-48,0 3 0,-2 5 88,1 4-440,-9 9-2000</inkml:trace>
  <inkml:trace contextRef="#ctx0" brushRef="#br0" timeOffset="80340.164">8164 2205 10378,'-1'7'755,"1"-4"-174,-1 0 0,1 1-1,0-1 1,0 0 0,0 0-1,0 0 1,1 1-1,-1-1 1,1 0 0,0 0-1,0 0 1,0 0-1,0 0 1,0 0 0,1 0-1,-1-1 1,1 1-1,0 0 1,1 0-581,27-2 185,126-87 891,-154 85-1072,-1 1 1,0-1-1,1 1 0,-1-1 0,0 1 0,1 0 0,-1-1 0,1 1 0,-1 0 1,0 0-1,1 0 0,-1 0 0,1 0 0,-1 0 0,0 1 0,1-1 0,-1 0 1,1 1-1,-1-1 0,0 1 0,0 0 0,1-1 0,-1 1 0,0 0 1,0 0-1,0-1 0,0 1 0,0 0 0,0 0 0,0 0 0,0 0 0,0 1 1,0-1-1,0 0 0,-1 0 0,1 0 0,0 1 0,-1-1 0,1 0 0,-1 2-4,18 59 134,-17-55-101,-1-4-20,1 0-1,-1-1 0,1 1 0,0 0 0,0-1 0,0 1 1,0 0-1,1-1 0,-1 1 0,0-1 0,1 0 0,0 0 1,0 1-1,0-1 0,0 0 0,0 0 0,0-1 0,0 1 1,0 0-1,1-1 0,-1 1 0,1-1 0,-1 0 0,1 0 0,1 1-12,-3-2 20,1 16-613,5 24-299</inkml:trace>
  <inkml:trace contextRef="#ctx0" brushRef="#br0" timeOffset="81247.067">8631 1724 14459,'0'0'2567,"0"0"337,-3 11-760,13 189-708,1-58-509,7-1-1,23 86-926,-18-147 234,-23-78-91,1-6 64,3-20-87,-2 0 0,-1-1 0,0 1 1,-2-1-1,-1 1 0,-1-1-120,-1-23 55,-12-354-816,16 398 583,0 4 82,12 58-41,-12-57 137,-1 1 1,1-1-1,0 0 0,0 0 1,0 0-1,0 0 1,0 0-1,0 0 1,0 0-1,0 0 0,1 0 1,-1 0-1,0 1 1,0-1-1,1 0 0,-1 0 1,1 0-1,-1 0 1,1-1-1,-1 1 0,1 0 1,0 0-1,0 0 1,-1 0-1,1-1 1,0 1-1,0 0 0,0 0 1,0-1-1,0 1 1,-1-1-1,1 1 0,0-1 1,1 1-1,-1-1 1,0 0-1,0 0 1,0 1-1,0-1 0,0 0 1,0 0-1,0 0 1,0 0-1,0 0 0,0 0 1,0 0-1,1-1 1,-1 1-1,0 0 0,0-1 1,0 1-1,0 0 1,0-1-1,0 1 1,0-1-1,-1 0 0,1 1 1,1-1-1,9-14 21,0 0 0,-1-1 0,0 0 0,-2 0 0,0-1 0,0 0 0,-2-1-1,0 0 1,-1 0 0,0-4-21,-3 16 4,28-110 51,-29 113-70,-5 17-22,-50 114 292,53-127-142,1-1 0,2-6 46,46-115-2,-48 119-150,-11 11-28,5 2 23,0 0 0,0 0-1,1 1 1,0-1 0,1 1 0,1 0 0,0 1 0,0-1 0,1 2-2,-2 10 8,1 1 0,1-1 0,1 1-1,1-1 1,1 1 0,1-1 0,1 1 0,2-1 0,0 0-1,2-1 1,0 1 0,1-1 0,2-1 0,0 1 0,2-2-1,10 16-7,-21-36-41,0 1 0,1-1 0,0 1-1,-1-1 1,1 0 0,0 1-1,-1-1 1,1 0 0,0 0 0,0 0-1,0-1 1,0 1 0,0 0-1,0-1 1,0 1 0,0-1 0,1 0-1,-1 0 1,0 0 0,0 0-1,0 0 1,0 0 0,0 0 0,0-1-1,0 1 1,0-1 0,0 1-1,0-1 1,0 0 0,0 0 0,0 0-1,0 0 1,0 0 0,-1 0-1,1-1 1,0 1 0,-1-1 0,1 1-1,-1-1 1,1 1 0,-1-1-1,0 0 1,0 0 0,0 0 0,0 1-1,0-1 1,0 0 0,0-2 41,14-20-1610</inkml:trace>
  <inkml:trace contextRef="#ctx0" brushRef="#br0" timeOffset="82092.017">9140 1851 18540,'-48'75'3908,"40"-57"-3648,0-1-1,1 2 0,1-1 0,1 0 0,0 1 1,2 0-1,0 0 0,1 0 0,1 12-259,1-30 10,-1-1 0,1 1-1,0-1 1,0 1 0,0 0 0,0-1-1,0 1 1,0-1 0,0 1 0,0 0-1,0-1 1,0 1 0,0-1-1,0 1 1,0-1 0,0 1 0,1 0-1,-1-1 1,0 1 0,0-1 0,1 1-1,-1-1 1,0 1 0,1-1-1,-1 1 1,0-1 0,1 1 0,-1-1-1,1 0 1,-1 1 0,1-1-1,-1 0 1,1 1 0,-1-1 0,1 0-1,-1 0 1,1 1 0,-1-1 0,1 0-1,0 0 1,-1 0 0,1 0-1,-1 0 1,1 0 0,0 0 0,-1 0-1,1 0 1,-1 0 0,1 0 0,0 0-1,-1 0 1,1 0 0,-1-1-1,1 1 1,-1 0 0,1 0 0,-1-1-1,1 1 1,-1 0 0,1-1-1,-1 1 1,1 0 0,-1-1 0,1 1-1,-1-1 1,1 0-10,31-30 128,-4-13-66,-1 0 0,-3-2 0,-1-1 0,13-40-62,-35 84 1,13-11-105,-14 48-43,-35 271 429,35-304-273,-1 0 0,1 0 1,-1-1-1,1 1 1,-1 0-1,1 0 1,-1-1-1,1 1 0,-1 0 1,1 0-1,0 0 1,0 0-1,-1 0 1,1 0-1,0-1 1,0 1-1,0 0 1,0 0-1,0 0 0,0 0 1,0 0-1,0 0 1,0 0-1,1 0 1,-1-1-1,0 1 1,1 0-1,-1 0 1,0 0-1,1 0 0,-1-1 1,1 1-1,-1 0 1,1 0-1,-1-1 1,1 1-1,0 0 1,-1-1-1,1 1 1,0-1-1,0 1 0,-1-1 1,1 1-1,0-1 1,0 0-1,0 1 1,0-1-1,-1 0 1,1 0-1,0 1 1,0-1-1,0 0 0,0 0 1,0 0-1,0 0 1,0 0-1,0 0 1,-1 0-1,1-1 1,1 1-10,53-96 392,-43 67-338,28-78 32,-4-3 0,-4 0 0,15-115-86,-31 166-51,-15 97-173,-29 88 132,16-81 117,1 1-1,3 0 1,1 0 0,3 1 0,2 0 0,1 0-1,4 4-24,21 25 71,-23-76-68,0 0-1,0 0 1,-1 1-1,1-1 1,0 0-1,0 0 1,0 0-1,0 0 1,0 0-1,-1 0 1,1 0-1,0-1 1,0 1-1,0 0 1,0 0-1,-1-1 1,1 1-1,0 0 1,0-1 0,-1 1-1,1-1 1,0 1-1,-1-1 1,1 1-1,0-1 1,-1 0-1,1 1 1,-1-1-1,1 0 1,-1 1-1,1-1 1,-1 0-1,1 0 1,-1 1-1,0-1 1,0 0-1,1 0 1,-1 0-1,0 1 1,0-1-1,0 0 1,0 0 0,0 0-1,0 0 1,0 0-1,0 1-2,5-28 34,-2 0 0,-1 1-1,-1-1 1,-1 0 0,-2 0 0,-1 1 0,-1-1-1,-1 1 1,-4-10-34,3 39-112,5 18 84,0 0-1,1 0 1,1 0-1,1 0 1,0 0-1,2 0 1,0-1-1,4 8 29,-8-24 1,0-1-1,1 1 1,-1-1-1,1 1 1,0-1-1,-1 0 1,1 1-1,1-1 1,-1 0-1,0 1 1,0-1-1,1 0 1,-1 0-1,1 0 1,0 0-1,-1-1 1,1 1-1,0 0 1,0-1-1,0 1 1,1-1-1,-1 0 1,0 0-1,0 1 1,1-1-1,-1-1 1,0 1-1,1 0 0,-1-1 1,1 1-1,-1-1 1,1 0-1,-1 0 1,1 0-1,-1 0 1,1 0-1,0 0 1,-1-1-1,0 1 1,1-1-1,-1 0 1,1 0-1,-1 0 0,13-8 10,-2-1 0,1 0-1,-2-1 1,1-1 0,-1 0-1,-1-1 1,0 0 0,-1 0-1,-1-1 1,0-1 0,0 1-1,-2-2 1,4-8-10,37-61 44,-48 86-48,1-1 1,0 0 0,-1 1-1,1-1 1,0 0 0,-1 1-1,1-1 1,-1 1 0,1-1-1,0 1 1,-1-1 0,1 1-1,-1 0 1,0-1 0,1 1-1,-1 0 1,1-1 0,-1 1-1,0 0 1,1-1-1,-1 1 1,0 0 0,0 0-1,0-1 1,0 1 0,0 0-1,0 0 1,0-1 0,0 1-1,0 0 1,0 0 0,0-1-1,0 1 1,0 0 0,-1 0-1,1-1 1,0 1 0,0 0-1,-1-1 1,1 1-1,-1 0 1,1-1 0,0 1-1,-1 0 1,1-1 0,-1 1-1,0 0 4,0 3-12,-33 272 1027,34-277-1011,1 0 0,-1-1-1,1 1 1,-1 0-1,1 0 1,0 0 0,-1 0-1,1-1 1,0 1-1,0 0 1,0 0-1,0 0 1,0 1 0,0-1-1,0 0 1,0 0-1,0 1 1,1-1 0,-1 0-1,0 1 1,0-1-1,1 1 1,-1 0 0,0-1-1,1 1 1,-1 0-1,0 0 1,1 0 0,-1 0-1,0 0 1,1 0-1,-1 0 1,0 0 0,1 0-1,-1 1 1,0-1-1,1 1 1,-1-1 0,0 1-1,0-1 1,1 1-1,-1 0 1,0-1 0,0 1-1,0 0 1,0 0-1,0 0 1,0 0 0,0 0-1,0 0 1,-1 0-1,1 0 1,0 0-1,-1 1 1,1-1 0,0 0-1,-1 0 1,0 1-1,1-1 1,-1 0 0,0 0-1,1 1 1,-1-1-1,0 1 1,0-1 0,0 0-1,0 1 1,0-1-1,-1 1-3,17-31-512,3-12-1001</inkml:trace>
  <inkml:trace contextRef="#ctx0" brushRef="#br0" timeOffset="82334.022">9839 1491 22301,'-16'25'704,"3"-2"248,2 0-440,5-2-168,3-1-112,6-4-168,3-3-152,8-5-928,-1-7 400</inkml:trace>
  <inkml:trace contextRef="#ctx0" brushRef="#br0" timeOffset="82662.786">9966 1813 16660,'-30'186'8496,"30"-186"-8480,1-1-1,-1 1 0,0-1 1,1 1-1,-1-1 1,1 1-1,-1 0 1,1-1-1,-1 1 1,1 0-1,-1-1 1,1 1-1,-1 0 1,1 0-1,-1-1 1,1 1-1,-1 0 1,1 0-1,0 0 1,-1 0-1,1 0 0,-1 0 1,1 0-1,0 0 1,-1 0-1,1 0 1,-1 0-1,1 0 1,-1 0-1,1 0 1,0 1-1,-1-1 1,1 0-1,-1 0 1,1 1-1,-1-1 1,1 0-1,-1 1 1,1-1-1,-1 1 0,0-1 1,1 0-1,-1 1 1,1-1-1,-1 1 1,0-1-1,0 1 1,1-1-1,-1 1 1,0 0-1,0-1 1,1 1-1,-1-1 1,0 1-1,0-1 1,0 1-1,0 0 1,0-1-16,76-96 147,-59 71-127,2 0 0,1 0 1,1 2-1,1 1 1,1 0-1,3 0-20,-25 21-1,0 0 0,0-1 0,0 1 0,0-1 0,0 1 0,0 0 0,0 0 0,1 0 0,-1 0 0,0 0 0,1 0 0,-1 0 0,1 0 0,-1 0 0,1 1 0,-1-1 0,1 0 0,-1 1 0,1 0 0,0-1 0,-1 1 0,1 0 0,0 0 0,-1 0 0,1 0 0,0 0 0,-1 0 0,1 0 0,0 0 0,-1 1 0,1-1 0,-1 1 0,1-1 0,0 1 0,-1 0 0,0 0 0,1-1 0,-1 1 0,1 0 0,-1 0 0,0 1 0,0-1 0,1 0 0,-1 0 0,0 0 0,0 1 0,0-1 0,0 1 0,-1-1 0,1 1 0,0-1 0,0 1 1,-1 8 40,0 0-1,0-1 1,-1 1 0,0 0 0,-1 0-1,0-1 1,-1 1 0,0-1-1,0 0 1,-2 3-40,-16 68 873,22-79-867,0-1 1,-1 1 0,1-1 0,0 1 0,-1-1-1,1 0 1,0 0 0,0 1 0,-1-1 0,1 0-1,0 0 1,0 0 0,-1 0 0,1 0 0,0 0-1,0 0 1,0 0 0,-1 0 0,1 0 0,0 0-1,0 0 1,-1-1 0,1 1 0,0 0 0,0-1-1,-1 1 1,1 0 0,0-1 0,-1 1 0,1-1-1,-1 1 1,1-1 0,0 1 0,-1-1 0,1 1 0,-1-1-1,1 0 1,-1 1 0,0-1 0,1 0 0,-1 1-1,0-1 1,1 0 0,-1 0 0,0 1 0,0-1-1,0 0 1,0 0 0,0 0-7,30-36 56,-23 26-51,1 1 0,0 0 0,0 0 0,1 0 0,1 1 0,0 0 0,0 1 1,0 0-1,1 1 0,9-5-5,-19 11-2,1 0 1,0 0-1,-1 1 1,1-1-1,0 0 1,0 1 0,-1 0-1,1-1 1,0 1-1,0 0 1,0 0-1,-1-1 1,1 1 0,0 1-1,0-1 1,0 0-1,-1 0 1,1 1-1,0-1 1,0 1-1,-1 0 1,1-1 0,0 1-1,-1 0 1,1 0-1,-1 0 1,1 0-1,-1 0 1,1 0 0,-1 1-1,0-1 1,1 0-1,-1 1 1,0-1-1,0 1 1,0-1-1,0 1 1,0-1 0,-1 1-1,1 0 1,0 0-1,-1-1 1,1 1-1,-1 0 2,7 83-22,-12-1 129,7-73-690,9-13-2391</inkml:trace>
  <inkml:trace contextRef="#ctx0" brushRef="#br0" timeOffset="83285.879">10937 1685 15011,'-30'32'6734,"18"8"-4353,12-39-2351,1 0-1,0 0 0,0 0 0,0 0 0,0 0 0,0 0 0,0 0 0,1-1 0,-1 1 0,0 0 0,0-1 0,0 1 0,1-1 0,-1 0 0,0 1 0,1-1 0,-1 0 0,0 0 0,1 1 0,-1-1 0,0 0 0,1-1 1,-1 1-1,0 0 0,1 0 0,-1 0 0,0-1 0,1 1 0,-1-1 0,0 1 0,0-1 0,1 1 0,-1-1 0,0 0 0,0 0 0,0 0-29,15-7 54,-1-1 0,0-1 0,0-1 0,-1 0 0,0-1 0,-1 0 0,-1-1 1,0 0-1,-1-1 0,0 0 0,-1-1 0,-1 0 0,3-8-54,-9 19 11,1-1 2,-1 0-1,0-1 1,0 1 0,0-1 0,-1 0 0,1 0-1,-1 1 1,-1-2 0,1 1 0,-1 0-1,0 0 1,-1 0 0,1 0 0,-1-1 0,-1-3-13,0 9 4,0 0 1,0 0-1,0 0 1,0 1-1,0-1 1,-1 0-1,1 0 1,0 1-1,0-1 1,-1 1-1,1-1 1,-1 1-1,1-1 1,0 1-1,-1 0 1,1 0-1,-1 0 1,1 0 0,-1 0-1,1 0 1,0 0-1,-1 0 1,1 0-1,-1 1 1,1-1-1,0 1 1,-1-1-1,1 1 1,0-1-1,-1 1 1,1 0-1,0 0 1,0 0-1,0-1 1,-1 1-1,1 0 1,0 0-1,1 1 1,-1-1 0,0 0-1,0 0 1,0 0-1,1 1 1,-1-1-1,0 0 1,0 2-5,-19 22 80,1 1-1,1 0 1,2 2 0,0 0 0,2 1 0,1 1 0,1-1 0,2 2 0,1 0-1,-5 30-79,10-45 91,2-9-52,0 0 0,0 0-1,0 1 1,1-1 0,0 0-1,1 1 1,0-1 0,0 1-1,0-1 1,1 0 0,0 1-1,1-1 1,0 1-39,0-7-2,1 0 0,0 0 1,-1-1-1,1 1 0,0-1 1,0 0-1,-1 0 0,1 1 0,0-2 1,0 1-1,0 0 0,-1-1 1,1 1-1,0-1 0,0 0 0,-1 0 1,1 0-1,-1 0 0,1 0 1,-1-1-1,1 1 0,-1-1 0,0 1 1,0-1-1,0 0 0,0 0 1,0 0-1,0 0 0,0 0 0,0-1 2,-1 2-9,108-100-1972,-52 36-1154</inkml:trace>
  <inkml:trace contextRef="#ctx0" brushRef="#br0" timeOffset="83534.058">11591 1405 18652,'-22'58'2208,"-4"5"-111,-19 17-641,-6 3-144,0-2-367,4-7-161,18-20-472,7-12-152,14-26-128,3-11-24,5-23-280,1-12-512,1-19-913,-2-9 4090</inkml:trace>
  <inkml:trace contextRef="#ctx0" brushRef="#br0" timeOffset="83786.269">11304 1476 18636,'4'25'1256,"2"4"449,3 0-753,4 3-104,3-1-200,9-9-280,4 0-104,10-13-208,4-6-8,6-6-688,1-6-344</inkml:trace>
  <inkml:trace contextRef="#ctx0" brushRef="#br0" timeOffset="84077.72">11777 1427 15107,'-59'193'8651,"52"-150"-8268,2 0-1,1 1 1,2-1-1,2 1 1,6 40-383,50 137 336,-49-248 329,-6 16-599,7-111-1391,7 1 0,4 1 1,12-30 1324,-26 130-221,-3 11 158,0 0 0,0 0 1,1 0-1,0 1 0,0-1 0,1 1 1,0-1-1,0 1 0,1 1 0,0-1 1,5-4 62,-10 11 7,1 1 0,0-1 0,0 0 0,0 1 1,0-1-1,0 1 0,0-1 0,0 1 0,1 0 1,-1-1-1,0 1 0,0 0 0,0 0 0,0 0 1,0 0-1,0 0 0,1 0 0,-1 0 0,0 0 1,0 0-1,0 0 0,0 1 0,0-1 0,0 0 1,0 1-1,0-1 0,0 1 0,0 0 0,0-1 1,0 1-1,0 0 0,0-1 0,0 1 0,0 0 0,-1 0 1,1 0-1,0-1 0,-1 1 0,1 0 0,0 0 1,-1 0-1,1 0 0,-1 0 0,0 1 0,1-1 1,-1 1-8,22 53 1053,-21-48-905,1 1 0,-1-1 1,-1 0-1,1 1 0,-1-1 0,-1 0 1,1 1-1,-1-1 0,0 0 0,-1 1 1,0-1-1,0 0 0,-1 0 0,1 0 1,-1-1-1,-1 1 0,1-1 0,-1 0 0,-1 0 1,1 0-1,-1 0 0,0-1 0,0 1 1,0-1-1,-1-1 0,-2 3-148,6-6-32,0 0-1,0 0 1,0-1 0,0 1-1,-1 0 1,1-1 0,0 1-1,0-1 1,-1 0-1,1 1 1,0-1 0,-1-1-1,1 1 1,0 0 0,-1 0-1,1-1 1,0 1 0,0-1-1,0 0 1,-1 0-1,1 0 1,0 0 0,0 0-1,0 0 1,0 0 0,-1-2 32,-11-12-1325</inkml:trace>
  <inkml:trace contextRef="#ctx0" brushRef="#br0" timeOffset="84527.534">12136 1543 16396,'6'40'6230,"-6"-38"-6149,1-1-1,-1 0 0,1 1 0,0-1 0,-1 1 0,1-1 0,0 0 0,0 0 0,0 0 0,0 1 0,0-1 0,0 0 1,1 0-1,-1 0 0,0-1 0,0 1 0,1 0 0,-1 0 0,0-1 0,1 1 0,-1 0 0,1-1 0,-1 0 0,1 1 0,-1-1 1,1 0-1,-1 0 0,1 0 0,-1 0 0,1 0 0,-1 0 0,1 0 0,-1 0 0,1-1 0,-1 1 0,1-1 0,0 0-80,17-7 63,-1 0-1,-1-2 0,0 0 0,0-1 0,-1-1 0,0 0 1,-1-1-1,-1-1 0,0 0 0,-1-1 0,0 0 0,-1-1 1,0-3-63,-8 14 6,0 0 6,0 0 0,0 0-1,0-1 1,-1 0 0,0 0 0,0 0 0,0 0 0,-1 0-1,0 0 1,0-1 0,0 1 0,-1-1 0,0-3-12,-1 9 2,0 0 0,0 0 0,0 0-1,0 1 1,0-1 0,0 0 0,-1 0 0,1 1 0,0-1 0,-1 0 0,1 0 0,-1 1 0,1-1 0,-1 0 0,1 1 0,-1-1 0,1 0 0,-1 1 0,1-1 0,-1 1 0,0-1 0,0 1 0,1-1 0,-1 1-1,0 0 1,1-1 0,-1 1 0,0 0 0,0-1 0,0 1 0,1 0 0,-1 0 0,0 0 0,0 0 0,0 0 0,0 0 0,1 0 0,-1 0 0,0 0 0,0 0 0,0 1 0,0-1 0,1 0 0,-1 0 0,0 1 0,0-1-1,1 1 1,-2-1-2,-39 22 19,21-3 99,1 1 0,1 1 1,0 0-1,2 1 0,1 1 1,0 1-1,2 0 1,-7 17-119,15-32 54,1 1 1,0-1 0,0 1 0,1 0 0,0 0-1,0 0 1,1 0 0,1 1 0,0-1 0,0 2-55,1-11-6,0 0 1,0 1 0,0-1-1,0 0 1,0 0 0,0 0-1,0 1 1,1-1 0,-1 0-1,0 0 1,1 0 0,-1 1-1,1-1 1,0 0 0,-1 0-1,1 0 1,0 0 0,-1 0-1,1 0 1,0 0 0,0-1-1,0 1 1,0 0 0,0 0-1,0-1 1,0 1 0,0 0-1,0-1 1,0 1-1,0-1 1,1 1 0,-1-1-1,0 0 1,0 0 0,0 1-1,1-1 1,-1 0 0,0 0-1,0 0 1,1 0 0,-1 0-1,0-1 1,0 1 0,0 0-1,1 0 1,-1-1 5,58-23-1528,-17 0 878</inkml:trace>
  <inkml:trace contextRef="#ctx0" brushRef="#br0" timeOffset="84811.091">12615 1373 21717,'-15'32'840,"-4"7"272,0 5-152,1 3-256,4-2-175,8-10-233,6-3-128,6-15-88,6-6-16,7-14-64,2-12-176,9-17-753,2-6-479</inkml:trace>
  <inkml:trace contextRef="#ctx0" brushRef="#br0" timeOffset="85792.182">12855 1091 20540,'-54'146'4620,"49"-127"-4437,2 0 1,0 0-1,0 0 1,2 0-1,1 0 0,0 1 1,1-1-1,1 0 0,1 0 1,5 17-184,19 50 225,-26-84-192,4-41 137,-41-93-69,35 129-118,1 3-19,-1 4-5,1-2 36,-1 1 1,1 0-1,0-1 1,-1 1 0,1 0-1,1-1 1,-1 1-1,0 0 1,1-1 0,-1 1-1,1-1 1,0 1 0,0 0-1,0-1 1,0 0-1,0 1 1,1-1 0,-1 0-1,1 1 1,-1-1-1,1 0 1,0 0 0,0 0-1,0-1 1,0 1 0,0 0-1,0-1 1,1 1-1,-1-1 1,0 0 0,1 0-1,-1 0 1,1 0-1,0 0 1,-1 0 0,3 0 4,4 0-5,-1 1 0,0-2 0,1 1-1,-1-1 1,1 0 0,-1-1 0,0 0 0,1 0 0,-1-1 0,0 0 0,7-3 5,-6 2-53,0 0 1,0 0-1,0-1 0,0-1 0,-1 1 0,0-1 1,0-1-1,0 1 0,-1-2 0,0 1 0,0-1 1,0 0-1,-1 0 0,0-1 0,0 1 0,-1-1 1,4-8 52,-9 14-30,0 2 17,-12 17-42,6-4 86,0 1 0,1 0 0,0 1 1,2-1-1,-1 1 0,2 0 0,0 0 0,0-1 0,2 1 0,0 10-31,0-24 7,0 1-1,0-1 1,0 0-1,0 0 1,0 0-1,0 0 1,0 1 0,1-1-1,-1 0 1,0 0-1,1 0 1,-1 0-1,0 0 1,1 1 0,0-1-1,-1 0 1,1 0-1,0 0 1,-1-1 0,1 1-1,0 0 1,0 0-1,0 0 1,0 0-1,0-1 1,0 1 0,0 0-1,0-1 1,0 1-1,0-1 1,0 1-1,0-1 1,0 0 0,0 1-1,1-1 1,-1 0-1,0 0 1,0 0-1,0 0 1,1 0 0,-1 0-1,0 0 1,0 0-1,0-1 1,0 1-1,1 0 1,-1-1 0,0 1-1,0 0 1,1-1-7,50-36 34,-35 19-384,0-1 1,-2 0 0,0-1 0,-1-1-1,-2 0 1,0-1 0,-1-1 0,-1 0-1,1-5 350,-8 34-1945,-9 138 4411,6-142-2442,0-1 0,1 0 0,-1 0 0,0 0 1,1 0-1,0 1 0,-1-1 0,1 0 1,0 0-1,-1 0 0,1 0 0,0-1 1,0 1-1,0 0 0,0 0 0,0 0 0,0-1 1,0 1-1,0 0 0,0-1 0,0 1 1,0-1-1,0 1 0,1-1 0,-1 0 1,0 1-1,0-1 0,1 0 0,-1 0 0,0 0 1,0 0-1,1 0 0,-1 0 0,0 0 1,0 0-1,0-1 0,1 1 0,-1 0 1,0-1-1,0 1 0,0-1 0,0 1 0,0-1 1,0 0-1,0 1 0,0-1 0,0 0 1,0 0-1,0 0 0,0 0-24,53-45 142,-37 29-124,-1 0 1,0-1-1,-1-1 0,-1-1 1,-1 0-1,-1 0 0,-1-1 1,-1-1-1,0 0 0,-2 0 1,0-1-1,-2 0 0,0 0 1,-2-1-1,1-13-18,-5 37-1,1-1 1,-1 1-1,1 0 1,-1-1-1,0 1 0,1-1 1,-1 1-1,0-1 1,1 1-1,-1-1 1,0 1-1,0-1 0,1 1 1,-1-1-1,0 1 1,0-1-1,0 1 1,0-1-1,0 1 0,0-1 1,0 0-1,0 1 1,0-1-1,0 1 1,0-1-1,0 1 0,0-1 1,-1 1-1,1-1 1,0 1-1,0-1 0,0 1 1,-1-1-1,1 1 1,0-1-1,-1 1 1,1-1-1,-1 1 0,1-1 1,0 1-1,-1 0 1,1-1-1,-1 1 1,1 0-1,-1-1 0,1 1 1,-1 0-1,1 0 1,-1 0-1,1-1 1,-1 1-1,1 0 0,-1 0 1,1 0-1,-1 0 1,0 0-1,1 0 1,-1 0-1,1 0 0,-1 0 1,1 0-1,-1 0 1,1 1-1,-1-1 1,0 0-1,1 0 0,-1 1 1,-21 34-81,9-1 355,1 1 0,2 0-1,1 0 1,2 1 0,2 0 0,-1 33-274,5-67 10,0 1 0,1-1 0,0 1 0,0-1 0,-1 0 0,1 1 0,1-1 0,-1 1 0,0-1 0,1 1 0,-1-1 0,1 1 0,0-1 0,0 0 0,0 0 0,0 1 0,0-1 0,0 0 0,0 0 0,1 0 0,-1 0 0,1 0 0,0 0 0,-1-1 0,1 1 0,0 0 0,0-1 0,0 1 0,0-1 0,0 0 0,1 0 0,-1 0 0,0 0 0,1 0 0,-1 0 0,0-1 0,1 1 0,-1-1 0,1 0 0,-1 1 0,1-1 0,-1 0 0,1 0 0,-1-1 0,0 1 0,3-1-10,0-1 8,0 0 0,0 0-1,0-1 1,0 0 0,-1 0 0,1 0 0,-1-1-1,0 1 1,0-1 0,0 0 0,0 0 0,-1 0 0,1-1-1,-1 1 1,0-1 0,-1 0 0,1 0 0,-1 0-1,0 0 1,0 0 0,0 0 0,-1-1 0,0 1 0,0-1-1,0 1 1,-1-1 0,0 1 0,0-1 0,0 1-1,-1-1 1,1 1 0,-1-1 0,-1 1 0,1-1 0,-1 1-1,0-1-7,2 7-1,0-1 0,0 1 1,0-1-1,0 1 0,0-1 0,0 1 0,-1-1 0,1 1 0,0-1 0,0 1 0,0-1 0,-1 0 0,1 1 0,0-1 0,0 1 0,-1-1 0,1 1 0,0-1 0,-1 0 0,1 1 0,-1-1 0,1 0 1,0 1-1,-1-1 0,1 0 0,-1 0 0,1 1 0,-1-1 0,1 0 0,-1 0 0,1 0 0,-1 0 0,1 1 0,-1-1 0,1 0 0,-1 0 0,1 0 0,-1 0 0,1 0 0,-1 0 0,1 0 0,-1-1 1,1 1-1,-1 0 0,1 0 0,-1 0 0,1 0 0,-1-1 0,1 1 0,-1 0 0,1-1 0,0 1 0,-1 0 0,1-1 0,0 1 0,-1 0 0,1-1 0,-1 1 0,1 0 0,0-1 0,0 1 1,-1-1-1,1 1 0,0-1 0,0 1 1,-7 43-39,7-39 43,-1-1-1,1 1 1,0-1-1,0 1 1,0-1-1,0 1 1,0-1-1,1 1 1,0-1-1,0 0 1,0 1-1,0-1 1,0 0-1,1 1 1,-1-1-1,1 0 1,0 0-1,0 0 0,0-1 1,0 1-1,1 0 1,-1-1-1,1 1 1,-1-1-1,1 0 1,0 0-1,0 0 1,0 0-1,0-1 1,0 1-1,1-1 1,-1 0-1,0 0 1,1 0-1,-1 0 1,2 0-4,10-3 4,-1 0 0,1-1 0,-1 0 0,0-2 0,-1 1 0,1-2 0,-1 0 0,0 0 1,0-1-1,-1-1 0,0 0 0,0-1 0,-1 0 0,6-7-4,105-102-3,-115 132-99,-45 105 63,30-88 26,7-28-566,1-3-677</inkml:trace>
  <inkml:trace contextRef="#ctx0" brushRef="#br0" timeOffset="85946.761">13953 923 22829,'-10'22'768,"-3"0"336,4 3-768,3-5-296,3-5 72,3-8-680</inkml:trace>
  <inkml:trace contextRef="#ctx0" brushRef="#br0" timeOffset="86832.292">14375 1133 18620,'-58'3'5815,"49"2"-5698,0 1-1,0 0 0,1 0 0,0 1 1,1 0-1,-1 1 0,1-1 1,1 1-1,-1 1 0,1-1 0,1 1 1,0 0-1,-1 2-116,1 27 116,34-47 8,161-190 172,-189 198-297,0 0 0,-1 0 0,1 0-1,0 1 1,0-1 0,0 0 0,-1 0 0,1 1 0,0-1-1,0 1 1,0-1 0,0 1 0,0-1 0,0 1 0,0-1-1,1 1 1,-1 0 0,0 0 0,0 0 0,0 0 0,0-1 0,0 1-1,0 1 1,0-1 0,1 0 0,-1 0 0,0 0 0,0 1-1,0-1 1,0 0 0,0 1 0,0-1 0,0 1 0,0-1-1,0 1 1,0-1 0,0 1 0,-1 0 0,1 0 0,0-1 0,0 1-1,0 0 1,-1 0 0,1 0 0,-1 0 0,1 0 0,0 0-1,-1 0 1,0 0 0,1 0 0,-1 0 0,0 0 0,1 1 1,7 138-50,-9-76 244,1-65-186,1 1 1,-1-1 0,0 1-1,1 0 1,-1-1 0,1 1-1,-1 0 1,1-1 0,-1 1 0,1 0-1,-1 0 1,1-1 0,-1 1-1,1 0 1,-1 0 0,1 0-1,0 0 1,-1 0 0,1 0-1,-1 0 1,1 0 0,-1 0-1,1 0 1,0 0 0,-1 0-1,1 0 1,-1 0 0,1 1 0,-1-1-1,1 0 1,-1 0 0,1 1-1,-1-1 1,1 0 0,-1 1-1,1-1 1,-1 0 0,0 1-1,1-1 1,-1 1 0,1-1-1,-1 1 1,0-1 0,0 1 0,1-1-1,-1 1 1,0-1 0,0 1-1,1-1 1,-1 1 0,0-1-1,0 1 1,0-1 0,0 1-1,0 0 1,0-1 0,0 1-1,0-1 1,0 1 0,0-1-1,0 1 1,0 0 0,-1-1 0,1 1-10,31-44 222,-29 40-213,66-115-1734,-59 96 435</inkml:trace>
  <inkml:trace contextRef="#ctx0" brushRef="#br0" timeOffset="87176.581">14867 927 21269,'-7'6'501,"0"0"1,0 1 0,0-1-1,1 1 1,0 1-1,1-1 1,0 1 0,0 0-1,0 0 1,-2 6-502,-10 17 515,-9 28-65,27-58-449,0 0 0,-1-1 1,1 1-1,0 0 0,0-1 0,0 1 1,0-1-1,0 1 0,0-1 0,0 0 1,0 1-1,0-1 0,0 0 0,0 0 1,0 0-1,0 0 0,0 0 0,0 0 1,0 0-1,0 0 0,0 0 0,0 0 1,0 0-1,0-1 0,0 1 0,0 0 1,0-1-1,0 1 0,0-1 0,0 1 1,0-1-1,0 0 0,0 1-1,-1-1-1,9-3-93,-1 0 1,1 0-1,0 1 1,0 0-1,0 1 1,0 0-1,0 0 1,0 1-1,1 0 1,-1 0-1,1 1 1,-1 1-1,0-1 1,1 1-1,-1 1 1,0 0-1,0 0 1,0 1 93,-7-2-4,0 0 1,-1 0-1,1 0 1,0 0-1,-1 0 1,0 0-1,1 0 0,-1 0 1,0 1-1,1-1 1,-1 1-1,0-1 1,0 1-1,0-1 1,0 1-1,0 0 1,-1-1-1,1 1 1,0 0-1,-1 0 0,1-1 1,-1 1-1,0 0 1,0 0-1,1 0 1,-1 0-1,0-1 1,-1 1-1,1 0 1,0 0-1,0 0 0,-1 0 1,1-1-1,-1 1 1,0 0-1,1 0 1,-1-1-1,0 1 1,0-1-1,0 1 1,0-1-1,0 1 1,-1-1-1,0 2 4,-60 61-31,14-34 59,26-26-487</inkml:trace>
  <inkml:trace contextRef="#ctx0" brushRef="#br0" timeOffset="88001.17">15563 853 19700,'-2'-1'284,"-1"0"0,0 0 0,0 0 0,0 1-1,0-1 1,0 1 0,0 0 0,0 0 0,0 0 0,0 0 0,0 0-1,0 1 1,0-1 0,0 1 0,1 0 0,-1 0 0,0 0 0,0 0-1,1 0 1,-1 1 0,0-1 0,1 1 0,-2 1-284,-3 3 93,0 0 0,0 1 0,1 0 1,0 0-1,0 1 0,1 0 0,0-1 0,0 2 0,1-1 1,0 1-1,0 0-93,3-8 4,0 0 0,0 0-1,0 0 1,1 0 0,-1 1 0,0-1 0,1 0 0,-1 0-1,1 1 1,-1-1 0,1 0 0,0 1 0,-1-1 0,1 0-1,0 1 1,0-1 0,0 1 0,0-1 0,0 0 0,0 1 0,1-1-1,-1 0 1,0 1 0,1-1 0,-1 0 0,1 1 0,-1-1-1,1 0 1,-1 0 0,1 0 0,0 1 0,0-1 0,0 0 0,0 0-1,0 0 1,0 0 0,0 0 0,0-1 0,0 1 0,0 0-1,0 0 1,0-1 0,1 1 0,-1-1 0,0 1 0,0-1 0,1 1-1,-1-1 1,1 0 0,-1 0 0,0 1 0,1-1 0,-1 0-1,0 0 1,1-1 0,-1 1 0,0 0 0,1 0 0,-1-1 0,1 1-4,12-8 11,-1-1 0,1 0 0,-2 0 0,1-2 0,-1 1 0,-1-2 0,0 1 0,0-2 0,-2 1 0,1-1 0,4-9-11,-1 2 19,0 0-1,-1 0 1,-1-1 0,-1-1-1,-1 0 1,-1 0 0,4-18-19,-12 38-18,-5 23-95,2-10 105,1 1 0,0 0 0,1 0 0,1 0 0,0 0 0,0 1 0,1-1 0,1 0 0,0-1 0,0 1 0,1 0 0,1-1 0,1 2 8,-5-11 1,1-1 0,0 1 0,0-1 0,-1 0 0,1 0 0,0 1 0,0-1 0,1 0 0,-1 0 0,0 0 0,0 0 0,0 0 0,1-1 0,-1 1 0,0 0 0,1 0 0,-1-1 0,1 1 0,-1-1 0,1 1 0,-1-1 0,1 0 1,-1 0-1,1 1 0,-1-1 0,1 0 0,-1 0 0,1-1 0,-1 1 0,1 0 0,-1 0 0,1-1 0,-1 1 0,1-1 0,-1 1 0,1-1 0,-1 0 0,0 1 0,1-1 0,-1 0 0,0 0 0,0 0 0,0 0 0,0 0 0,1 0 0,-1-1-1,50-59 122,-41 45-100,0-1 0,-1 0 0,-1 0 0,0-1 1,-2 0-1,0 0 0,-1-1 0,0 0 0,-2 0 0,0 0 0,-2 0 0,0 0 0,-1-10-22,-8-2 24,8 31-26,0 1 0,0-1 1,0 1-1,0-1 0,0 0 0,0 1 1,0-1-1,0 0 0,0 1 0,0-1 0,0 1 1,0-1-1,0 0 0,0 1 0,-1-1 1,1 0-1,0 1 0,0-1 0,0 0 0,0 1 1,-1-1-1,1 0 0,0 0 0,0 1 1,-1-1-1,1 0 0,0 0 0,-1 1 0,1-1 1,0 0-1,0 0 0,-1 0 0,1 1 1,0-1-1,-1 0 0,1 0 0,-1 0 0,1 0 1,0 0-1,-1 0 0,1 0 0,0 0 1,-1 0-1,1 0 0,-1 0 0,1 0 0,0 0 1,-1 0-1,1 0 0,0 0 0,-1 0 1,1 0-1,0-1 0,-1 1 0,1 0 0,0 0 1,-1 0-1,1-1 0,0 1 0,0 0 1,-1 0-1,1-1 0,0 1 2,-21 177-264,15-139 272,2 0 0,1 0 0,3 0 0,1 0 1,1 0-1,2 0 0,2 0 0,2-1 0,1 0 0,1-1 0,12 25-8,-19-54 12,1-2 2,-1 0 0,-1 0 0,1 1 0,-1-1 0,0 1 0,0-1 0,-1 1 0,1 0 0,-1 0 0,0 0 1,-1-1-1,0 1 0,0 0 0,0 0 0,-1 6-14,1-12 16,-1 0 0,1 1 0,-1-1 1,1 0-1,0 0 0,-1 1 0,1-1 0,-1 0 0,1 0 0,-1 0 1,1 0-1,-1 1 0,1-1 0,-1 0 0,1 0 0,-1 0 0,1 0 1,-1 0-1,1 0 0,-1 0 0,1-1 0,-1 1 0,1 0 0,0 0 1,-1 0-1,1 0 0,-1-1 0,1 1 0,-1 0 0,1 0 0,0-1 1,-1 1-1,1 0 0,-1-1 0,1 1 0,0 0 0,0-1 0,-1 1 1,1 0-1,0-1 0,-1 1 0,1-1 0,0 1 0,0-1 0,0 1 1,0-1-1,-1 1 0,1-1 0,0 1 0,0-1 0,0 1 0,0-1 1,0 1-1,0 0 0,0-1 0,0 1 0,0-1 0,1 0-16,-7-167 526,6 153-562,-2-1-12,1 0-1,1 0 1,1 0 0,0 0-1,1 0 1,0 0-1,1 0 1,1 1 0,1 0-1,0 0 1,1 0 0,1 0-1,0 1 1,1 0-1,0 0 1,5-4 48,15-8-1148</inkml:trace>
  <inkml:trace contextRef="#ctx0" brushRef="#br0" timeOffset="89080.833">11555 2245 15107,'35'-129'6898,"-24"110"-5247,-4 27-739,-2 37-419,-5-40-489,13 477 599,-4-395-189,-4-104 255,-3-24-474,-2 1 0,-2-1 0,-1 0 0,-2 1 0,-2 0 0,-7-23-195,2 8-3,11 51-38,3 8-15,9 26-39,-9-21 89,0-1 0,1 0 0,0 0-1,0 0 1,1 0 0,-1-1 0,2 1-1,-1-1 1,1 0 0,0-1 0,1 1-1,-1-1 1,1 0 0,1 0 0,-1 0-1,1-1 1,0 0 0,2 1 6,-3-6 1,0 0 1,0-1 0,1 1-1,-1-1 1,0-1-1,-1 1 1,1-1 0,0 0-1,0 0 1,-1-1-1,1 1 1,-1-1-1,0-1 1,0 1 0,0-1-1,0 0 1,0 0-1,-1 0 1,0 0-1,0-1 1,0 0 0,0 0-1,-1 0 1,0 0-1,0-1 1,0 1 0,1-5-2,10-14 9,-1 0 0,-1 0 0,-1-2 0,-1 1 1,-1-1-1,-2-1 0,0 0 0,-2 0 1,-1 0-1,-1 0 0,-1-14-9,-11 35-127,-5 83-150,14-76 276,-11 74-34,4 1-1,3 0 1,5 30 35,-2-103 2,0 0 0,1 0 0,0 0 0,-1 1 0,1-1 0,1 0 0,-1 0 0,0 0 0,1 0 0,-1 0 1,1 0-1,0 0 0,0 0 0,0 0 0,1 0 0,-1 0 0,1-1 0,-1 1 0,1-1 0,0 1 0,0-1 0,0 1 0,0-1 0,0 0 0,1 0 0,-1 0 0,1 0 0,-1-1 0,1 1 0,0 0 0,0-1 0,-1 0 0,1 0 0,0 0 0,0 0 0,0 0 0,0-1 0,1 1 0,-1-1 0,3 0-1,8-6 11,0-1 1,-1 0 0,1-1 0,-2-1 0,1 0 0,-1-1 0,0 0 0,-1 0-1,0-2 1,-1 1 0,2-4-13,-4 6 7,4-3 3,0-1 0,-1 0 0,0 0 0,-2-1 0,1-1 0,-2 1 0,0-2 0,0 1 1,-2-1-1,0 0 0,-1 0 0,2-11-10,-7 28 1,0-1-1,-1 0 1,1 0 0,0 0 0,-1 0-1,1 1 1,0-1 0,-1 0-1,1 0 1,0 0 0,-1 0 0,1 0-1,0 0 1,-1 0 0,1 0 0,0 0-1,-1 0 1,1 0 0,0 0-1,-1 0 1,1 0 0,0 0 0,-1-1-1,1 1 1,0 0 0,-1 0 0,1 0-1,0 0 1,-1-1 0,1 1-1,0 0 1,0 0 0,-1-1 0,1 1-1,0 0 1,0 0 0,-1-1 0,1 1-1,0 0 1,0-1 0,0 1-1,0 0 1,-1-1 0,1 1 0,0 0-1,0-1 1,0 1 0,0 0-1,0-1 1,0 1 0,0 0 0,0-1-1,0 1 1,0-1 0,0 1 0,0 0-1,0-1 1,1 1 0,-1 0-1,0-1 1,0 1 0,0 0 0,0-1-1,1 1 1,-1 0 0,0 0 0,0-1-1,0 1 0,-19 20 22,7-2 16,0 1-1,2 0 1,0 0 0,1 1 0,1 0 0,0 0 0,2 1 0,1 0 0,0 2-38,4-20 4,0 0 1,1 0-1,-1 0 0,1 0 0,0 0 1,0 0-1,0 0 0,0 0 0,0 0 1,1 0-1,0 0 0,-1 0 1,1 0-1,0 0 0,0-1 0,1 1 1,-1 0-1,0-1 0,1 1 0,0-1 1,0 1-1,-1-1 0,1 0 1,1 1-1,-1-1 0,0 0 0,0 0 1,1-1-1,-1 1 0,1-1 0,0 1 1,-1-1-1,1 0 0,0 0 1,0 0-1,0 0 0,0 0 0,0-1 1,0 1-1,0-1 0,0 0 0,0 0 1,0 0-1,0 0 0,0 0 1,0-1-1,0 1 0,0-1 0,2-1-4,33-12 1115</inkml:trace>
  <inkml:trace contextRef="#ctx0" brushRef="#br0" timeOffset="89639.431">12612 2203 23453,'-4'10'147,"1"1"0,0-1 0,1 1 0,1 0 0,-1-1 0,2 1-1,-1 0 1,1 0 0,1 0 0,1 2-147,-1 25 205,-1 26 33,15 260 365,8-259-335,-2-85 47,-12-7-202,-1-1 0,-1 0-1,-1-1 1,-1 1 0,-1-14-113,2-3 48,5-49-12,35-167-36,-46 261 0,0-5-10,1 1 1,0 0-1,0 0 1,0 0-1,0 0 1,1 0-1,-1 0 1,1 0-1,0 0 1,1 0-1,-1 1 1,0-1-1,1 1 1,0 0-1,0 0 1,0 0-1,0 0 1,1 0-1,-1 1 1,1-1-1,1 0 10,-3 4-10,1 0-1,-1 0 1,1 0-1,-1 1 1,1-1-1,-1 1 1,0-1-1,0 1 1,0 0-1,0 0 1,0 0-1,0 0 1,0 0-1,0 0 1,-1 0-1,0 1 1,1-1-1,-1 1 1,0-1-1,0 1 1,0-1-1,0 1 1,0 0-1,-1-1 1,1 1 0,-1 0-1,0 0 1,0-1-1,0 3 11,-1 9 30,-1-1 0,0 1 0,-1-1 0,0 0 0,-1 0 0,-1 0 0,0 0 0,0-1 0,-2 0 0,1 0 0,-2 0 0,1-1 0,-1 0 0,-1 0 0,0-1 0,-1-1 0,0 1 0,0-1 0,-1-1 0,0 0 0,-10 5-30,20-12 3,-2 2 13,0-1 0,0 1 1,-1-1-1,1 0 1,-1 0-1,1 0 1,-1 0-1,0-1 0,0 1 1,0-1-1,0 0 1,0 0-1,0-1 1,0 1-1,0-1 0,0 0 1,0 0-1,-2 0-16,5-28-1740,13 6 78</inkml:trace>
  <inkml:trace contextRef="#ctx0" brushRef="#br0" timeOffset="89966.408">13031 2111 13475,'-1'2'272,"-13"76"6804,0 101-3754,14-178-3305,-1 0 0,1 1-1,-1-1 1,1 0 0,-1 1 0,1-1-1,0 1 1,0-1 0,0 0 0,0 1-1,0-1 1,0 1 0,0-1-1,0 0 1,1 1 0,-1-1 0,1 0-1,-1 1 1,1-1 0,-1 0 0,1 1-1,0-1 1,-1 0 0,1 0 0,0 0-1,0 0 1,0 0 0,0 0-1,0 0 1,0 0 0,0 0 0,0 0-1,0 0 1,1-1 0,-1 1 0,0 0-1,0-1 1,1 1 0,-1-1 0,0 0-1,1 1 1,-1-1 0,1 0 0,-1 0-1,0 0 1,1 0 0,-1 0-1,1 0 1,-1 0 0,0 0 0,1-1-1,-1 1 1,1 0 0,-1-1 0,0 1-1,0-1 1,1 0 0,-1 1 0,0-1-1,0 0 1,0 0 0,0 0-17,15-17 62,-1 0 1,-1-1-1,0-1 1,-2 0-1,-1-1 0,0 0 1,-1-1-1,-2 0 1,5-16-63,-12 34 6,28-80 17,-68 285-9,38-200-33,1-1 0,0 1 0,-1-1 0,1 1 1,0 0-1,0-1 0,-1 1 0,1-1 0,0 1 0,0 0 0,0-1 0,0 1 0,-1-1 0,1 1 0,0 0 0,0-1 0,0 1 0,1-1 0,-1 1 1,0 0-1,0-1 0,0 1 0,0 0 0,0-1 0,1 1 0,-1-1 0,0 1 0,1-1 0,-1 1 0,0-1 0,1 1 0,-1-1 0,1 1 1,-1-1-1,0 1 0,1-1 0,-1 0 0,1 1 0,0-1 0,-1 0 0,1 1 0,-1-1 0,1 0 0,-1 0 0,1 1 0,0-1 19,11-15-1128</inkml:trace>
  <inkml:trace contextRef="#ctx0" brushRef="#br0" timeOffset="90294.42">13321 1851 20380,'-63'266'4889,"57"-192"-3730,8-72-1149,-1-1-1,0 0 1,1 0-1,-1 0 1,1 0-1,-1 0 1,1 0-1,-1 0 1,1 0-1,0-1 1,-1 1-1,1-1 1,0 1-1,0-1 1,-1 0-1,1 1 1,0-1-1,0 0 1,0 0-1,-1 0 1,1 0-1,0-1 0,0 1 1,0 0-1,-1-1 1,1 0-1,0 1 1,-1-1-1,1 0 1,0 0-1,-1 1 1,1-1-1,-1 0 1,1-1-1,-1 1 1,0 0-1,0 0 1,1-1-1,-1 1 1,0 0-1,0-1 1,0 0-1,0 1-9,6-4 22,4-3-15,0 0 1,0 1-1,1 1 1,0 0-1,0 1 1,0 0-1,1 1 1,0 0-1,0 1 1,0 0-1,0 1 1,0 0-1,1 2-7,-13 0-4,1 0 0,-1 0-1,1 1 1,-1-1 0,0 1 0,1-1-1,-1 1 1,0-1 0,0 1 0,1 0-1,-1 0 1,0 0 0,0 0 0,0-1-1,0 1 1,0 1 0,0-1 0,0 0-1,0 0 1,-1 0 0,1 0 0,0 1-1,-1-1 1,1 0 0,0 1 0,-1-1-1,0 0 1,1 1 0,-1-1 0,0 1-1,0-1 1,0 0 0,0 1 0,0-1-1,0 1 1,0-1 0,0 1 0,-1-1-1,1 0 1,0 1 0,-1-1 0,1 0-1,-1 1 1,0 0 4,-30 62 124,31-64-122,-8 14 134,-1 0 0,-1-1 1,-1 0-1,1-1 0,-2 0 0,0 0 1,0-2-1,-1 1 0,0-2 0,-1 0 1,-12 6-137,25-14-24,0 1-1,-1-1 1,1 0 0,0 0 0,-1 0 0,1 0-1,-1-1 1,1 1 0,-1 0 0,0-1 0,1 1-1,-1-1 1,1 1 0,-1-1 0,0 0 0,0 1 0,1-1-1,-1 0 1,0 0 0,1-1 0,-1 1 0,0 0-1,0 0 1,1-1 0,-1 1 0,1-1 0,-1 0 0,0 1-1,1-1 1,-1 0 0,1 0 0,-1 0 0,1 0-1,0 0 1,0 0 0,-1 0 0,1-1 0,0 1-1,0 0 1,0-1 0,0 1 0,0-1 0,0 1 0,0-2 24,2-22-1772</inkml:trace>
  <inkml:trace contextRef="#ctx0" brushRef="#br0" timeOffset="90574.963">13607 1723 20972,'3'17'929,"-3"7"431,-6 20-608,-5 7 88,0 13-24,-2 4-31,0 0-129,3-6-184,7-13-312,3-10-48,1-17-56,5-8-24,2-12 16,0-9-24,4-12-832,1-5-737</inkml:trace>
  <inkml:trace contextRef="#ctx0" brushRef="#br0" timeOffset="90836.253">13756 1974 14963,'0'6'2153,"0"5"599,2 3-1359,-2 3-617,1 4-64,1 3-112,-1 6-64,0 2 8,-1-2 40,0-3-48,0-4-39,-1-10-169,1-13-56,0 0-176,0 0 24,0 0-904,10-25-465</inkml:trace>
  <inkml:trace contextRef="#ctx0" brushRef="#br0" timeOffset="91400.04">14118 1914 19004,'14'-24'3449,"-13"22"-1996,-40 10 1505,28 0-2851,1 0-1,-1 2 1,2-1-1,0 1 1,0 0 0,0 1-1,2 0 1,-1 1-1,1-1 1,1 1-1,0 1 1,1-1-1,0 1 1,1 0-1,0 0 1,0 5-107,4-16 6,-1-1-1,1 0 1,0 1 0,0-1 0,0 0 0,-1 1 0,1-1-1,1 1 1,-1-1 0,0 0 0,0 1 0,0-1-1,1 0 1,-1 1 0,0-1 0,1 0 0,0 0 0,-1 1-1,1-1 1,0 0 0,-1 0 0,1 0 0,0 0-1,0 0 1,0 0 0,0 0 0,0 0 0,0 0 0,0 0-1,0-1 1,0 1 0,1 0 0,-1-1 0,0 1-1,0-1 1,1 1 0,-1-1 0,0 0 0,1 1 0,-1-1-1,0 0 1,1 0 0,-1 0 0,1 0-6,57-15 84,76-52-579,-105 51-505</inkml:trace>
  <inkml:trace contextRef="#ctx0" brushRef="#br0" timeOffset="91647.825">13952 1736 21573,'-13'0'1416,"2"0"888,11 0-1311,-1 0-497,1 0-192,0 0-168,0 0-248,0 0-1200</inkml:trace>
  <inkml:trace contextRef="#ctx0" brushRef="#br0" timeOffset="93213.051">11434 2997 19772,'2'-2'128,"1"-1"0,0 1-1,0-1 1,0 1 0,0 0 0,0 0-1,0 1 1,1-1 0,-1 0 0,1 1-1,-1 0 1,1 0 0,0 0-1,-1 1 1,1-1 0,0 1 0,-1 0-1,1 0 1,0 0 0,0 0 0,-1 0-1,1 1 1,2 1-128,11-2 198,69-2-178,-1-4 0,1-4 1,-1-3-1,-1-4 1,0-4-1,10-7-20,168-63 25,55-37-25,-271 109 14,93-40 7,-31 8-2,3 5-1,1 5 1,1 5-1,2 5 1,2 4-1,0 6 1,8 4-19,5 20 31,-107 0 47,1-1 0,-1-1 0,0-2-1,0 0 1,1-1 0,-1-1 0,-1-1 0,1-2 0,-1 0 0,1-1 0,6-4-78,170-114 3466,-199 126-3462,-1-1-1,1 1 1,0 0-1,-1 0 1,1-1 0,0 1-1,-1 0 1,1 0-1,0 0 1,0-1 0,0 1-1,0 0 1,-1 0 0,1 0-1,0-1 1,1 1-1,-1 0 1,0 0 0,0 0-1,0 0 1,0-1 0,1 1-1,-1 0 1,0 0-1,1-1 1,-1 1 0,1 0-1,-1 0 1,0-1 0,1 1-1,0-1 1,-1 1-1,1 0 1,-1-1 0,1 1-1,0-1 1,-1 1 0,1-1-1,0 0 1,0 1-1,-1-1 1,1 0 0,0 1-1,0-1 1,0 0 0,-1 0-1,1 0 1,0 0-1,0 0 1,0 0 0,-1 0-1,1 0 1,0 0 0,0 0-1,0 0 1,0 0-1,-1 0 1,1-1 0,0 1-1,0 0 1,-1-1 0,1 1-1,0-1 1,-1 1-1,1-1 1,0 1 0,0-1-4,-2 4 15,0 0 0,0 0 0,-1 0 0,1-1 0,-1 1 0,1 0 0,-1-1 1,0 1-1,0-1 0,0 0 0,0 1 0,0-1 0,-1 0 0,1 0 0,-1-1 0,1 1 1,-1 0-1,0-1 0,0 0 0,0 1 0,-2-1-15,5-13-23,6-27 22,-3-1 0,-1 1 0,-1-1 0,-3 0 0,-1 1 0,-2-1 0,-2 1 0,-1 0 0,-14-36 1,21 65-1,-1 1 1,0-1-1,-1 1 0,0 0 1,-1 0-1,0 0 0,0 0 1,-1 1-1,0 0 0,0 0 1,-1 0-1,0 0 0,-1 1 1,0 0-1,0 0 0,0 1 1,-1 0-1,1 0 0,-2 1 1,1 0-1,0 0 0,-10-2 1,16 6-2,0 1 0,0-1 0,0 1 0,0 0 0,0 0 0,0 0-1,0 1 1,0-1 0,-1 0 0,1 1 0,0-1 0,0 1 0,0 0 0,0-1-1,0 1 1,1 0 0,-1 0 0,0 1 0,0-1 0,0 0 0,1 0 0,-1 1 0,1-1-1,-1 1 1,1 0 0,0-1 0,0 1 0,-1 0 0,1 0 0,0 0 0,1 0-1,-1 0 1,0 0 0,0 0 0,1 0 0,-1 0 0,1 0 0,0 0 0,0 0-1,0 0 1,0 0 0,0 0 0,0 0 0,0 1 0,1-1 0,-1 0 0,1 0-1,-1 0 1,1 1 2,6 0-2,-1-1 0,0 1 0,1-1 0,0 0 0,-1-1 0,1 1 0,0-1 0,0-1 0,0 1 0,0-1 0,-1 0 0,1-1 0,0 0 0,0 0 0,0 0 0,-1-1 0,1 0 0,0 0 0,-1-1 0,0 1 0,4-4 2,-5 5-2,360-108-3,-283 90 10,-2-3 0,0-3 0,-1-4 0,49-28-5,-64 30 1,2 3 0,1 2 0,59-10-1,-28 7 1,312-45-9,-353 59 18,0-2-1,-1-2 1,-1-3 0,21-10-10,33-27 1,-83 40 1,1 1-1,0 1 1,1 1-1,1 2 1,10-2-2,42-1-5,52-17 3,-132 29 7,1-1-1,0 0 1,-1 0 0,0 0-1,1 0 1,-1 0-1,0 0 1,0 0-1,0-1 1,-1 1 0,1 0-1,0 0 1,-1-1-1,0 1 1,1-1 0,-1 1-1,0 0 1,0-1-1,0 1 1,0-1-1,-1 1 1,1 0 0,-1-1-1,0 1 1,1 0-1,-1 0 1,0-1-1,0 1 1,0 0 0,-1 0-1,1 0 1,0 0-1,-1 0 1,1 1-1,-1-1 1,0 0 0,1 1-1,-1-1 1,0 1-1,0-1 1,-1 1-5,-8-15 18,-56-100-97,-120-375 19,175 460 63,7 13-6,-1 0 0,-2 1 0,1 0-1,-2 0 1,0 0 0,-1 1 0,-1 1 0,-1 0 0,-2-2 3,-9-11-364,14 13-467</inkml:trace>
  <inkml:trace contextRef="#ctx0" brushRef="#br0" timeOffset="119563.697">6412 3651 13195,'-183'-49'3801,"156"44"-3434,0 2 1,-1 1-1,1 0 1,-1 3-1,1 0 1,-1 1-1,1 2 1,0 1-1,0 1 1,1 2-1,0 0 1,-18 9-368,23-8 42,1 1 0,0 0 1,1 2-1,0 1 0,0 0 0,2 1 0,-1 1 1,2 0-1,0 2 0,1 0 0,1 0 0,0 2 1,2-1-1,-8 15-42,-16 39 23,2 2-1,4 1 1,3 2 0,4 1 0,3 0 0,3 2 0,1 17-23,9-55-1,2 0 0,2 0 1,2 0-1,1 1 0,2-1 0,2 0 1,2 0-1,2-1 0,2 0 1,1 0-1,2-1 0,2 0 0,12 21 1,-20-50 0,0 0-1,1 0 0,0-1 1,0 0-1,1-1 0,0 0 1,1 0-1,0-1 0,1 0 1,-1-1-1,1 0 0,1 0 0,-1-2 1,1 1-1,0-1 0,1-1 1,-1 0-1,1-1 0,-1-1 1,1 1-1,0-2 0,0 0 1,0-1-1,0 0 0,0 0 1,0-2-1,0 0 0,0 0 0,-1-1 1,1-1-1,-1 0 0,1 0 1,5-5 0,13-11 0,-1-2 0,-1-2 0,-1 0 0,-2-2 0,0 0 0,-2-2 0,-1-1 0,-1-1 0,-1-1 0,-2-1 0,-2 0 0,2-6 0,-19 38 0,290-501 54,-271 476-47,-1 0 0,-1-2 0,-1 0 0,-1-1-1,-2 0 1,-1-1 0,-1-1 0,-1 0-1,-2 0 1,-1-1 0,-1 0 0,1-24-7,-6 41 40,-1 1 0,0-1-1,-1 0 1,0 1 0,-1-1 0,-1 1 0,0 0 0,-1 0 0,0 0 0,-1 0 0,0 0-1,-1 1 1,0 0 0,-1 0 0,-1 1 0,0 0 0,0 0 0,-1 1 0,0 0 0,-1 1 0,0-1-1,-1 2 1,-8-6-40,-3 2 22,0 0-1,0 1 0,-1 2 1,-1 0-1,1 2 0,-1 0 1,-1 2-1,1 1 0,-1 0 1,0 2-1,0 1 0,0 1 1,1 1-1,-1 1 0,0 2 1,1 0-1,-1 1 0,1 2 1,-10 4-22,-19 10 1,1 3 0,1 2 1,2 3-1,0 1 0,3 2 1,-27 25-2,55-40-22,1 0 0,1 1 1,1 0-1,1 1 0,0 1 1,1 0-1,1 1 0,2 1 1,0-1-1,1 2 0,1-1 1,1 1-1,-3 16 22,-2 22-12,3 1 0,2 0 0,3 0 0,3 44 12,1-59-25,1 1 0,3 0 0,2-1 0,2 0 0,2 0 0,2-1 0,2-1 0,1 0 0,3 0 0,2-2 0,2 0 0,1-2 0,28 36 25,-44-67-31,2 0 1,0 0-1,0-1 0,1 0 1,0-1-1,0 0 1,1-1-1,0 0 0,0 0 1,1-1-1,-1-1 0,1 0 1,1 0-1,-1-2 1,1 1-1,-1-1 0,1-1 1,0-1-1,0 0 0,0 0 1,0-1-1,0-1 1,0 0-1,0-1 0,0 0 1,-1-1-1,13-4 31,-5-1-35,0-1 0,-1 0 0,0-2 0,-1 0 0,0-1 0,0-1 0,-1 0 0,-1-1 0,-1-1 0,0-1 0,0 0 0,-2-1 0,10-16 35,6-12-8,-2-1-1,-3-2 1,-1-1 0,-2 0 0,-3-3 8,-1 6 10,-2-1 1,-3 0-1,-1-2 1,-3 1-1,-1-1 1,-3 0-1,-2 0 1,-2 0-1,-2-1 1,-3 1-1,-1 1 1,-3-1-1,-4-7-10,-101-311 69,105 333-75,5 15-25,-1-1 0,0 1 0,-2 1 0,0-1 0,-1 1 0,-1 1 1,-4-6 30,-7 1-414,-1 7-261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18:37.367"/>
    </inkml:context>
    <inkml:brush xml:id="br0">
      <inkml:brushProperty name="width" value="0.025" units="cm"/>
      <inkml:brushProperty name="height" value="0.025" units="cm"/>
    </inkml:brush>
  </inkml:definitions>
  <inkml:trace contextRef="#ctx0" brushRef="#br0">845 8231 22109,'8'6'577,"15"-1"-693,0 0 0,0-1 0,0-1 0,1-1 0,0-2-1,-1 0 1,1-1 0,-1-2 0,1 0 0,-1-2 0,0 0 0,0-1 0,12-7 115,-19 9-16,42-11-71,-16 3 133,0 1 0,1 2 0,0 2 0,0 2 0,0 2 0,43 2-45,644 70 1102,-404-43-1011,-136-8 407,136-7-498,37-26 1779,-346 18-2514,-17-3-464</inkml:trace>
  <inkml:trace contextRef="#ctx0" brushRef="#br0" timeOffset="9923.825">15617 7939 5297,'148'0'1074,"-116"-3"-335,0 0 1,0 3-1,1 0 1,-1 2 0,0 2-1,0 1 1,2 2-740,22 3 453,0-2 1,0-2 0,1-3-1,48-4-453,-12 1 137,-44 4-69,1 2-1,-1 2 1,-1 2 0,1 2 0,9 6-68,3 0 69,34 2-20,1-4 0,0-4 0,0-4 0,61-4-49,23 11 24,-127-8-13,0-3 0,0-2 0,1-2 0,47-6-11,397-94 844,42 55-184,63 36 281,108-24-681,-258 15-68,-395 14 142,0 2 1,0 2 0,0 3 0,5 4-335,105 10 290,1-7 1,1-7-291,2 8 47,-120-6-23,1-1 0,-1-3 0,1-3 0,0-1-24,82-17 310,154-11 401,-103 23-611,104-20-100,-148 13 27,254-39 56,-290 43 429,-60 10 3362,-37 13-4530,-8-11-367</inkml:trace>
  <inkml:trace contextRef="#ctx0" brushRef="#br0" timeOffset="48411.247">584 10359 10258,'-5'3'4432,"26"-2"-3709,38-3-989,-17-1 1364,1 1 0,0 3 0,0 1 0,33 7-1098,45 10 31,4 1 34,1-5 0,37-4-65,355-6 367,96-41 398,155 23-670,-300 50 1311,-253-13-549,-40-6-701,-158-7-826,-18-11 1335</inkml:trace>
  <inkml:trace contextRef="#ctx0" brushRef="#br0" timeOffset="50529.453">1568 10632 20460,'0'0'1107,"0"6"682,0 11-1332,0 103 723,5-1-1,8 21-1179,-1 39-12,-24-149-1411,0-28-429</inkml:trace>
  <inkml:trace contextRef="#ctx0" brushRef="#br0" timeOffset="50871.784">1288 10898 14651,'-15'-21'9439,"33"-14"-8117,-8 20-791,15-19-460,1 1 0,1 1-1,2 2 1,1 1 0,2 1 0,26-18-71,19-18 78,-76 63-78,0 0 1,0 0-1,0 0 1,1 0 0,-1 1-1,0-1 1,1 0-1,-1 1 1,1-1 0,-1 1-1,1 0 1,-1-1 0,1 1-1,-1 0 1,1 0-1,-1 0 1,1 0 0,-1 0-1,1 0 1,-1 1-1,1-1 1,-1 0 0,1 1-1,-1-1 1,0 1-1,1 0 1,-1-1 0,1 1-1,-1 0 1,0 0-1,0 0 1,0 0 0,1 0-1,-1 0 1,0 0-1,0 0 1,0 0 0,-1 0-1,1 1 1,0-1-1,0 0 1,-1 1 0,1 0-1,31 63 67,27 91-375,-40-125-726</inkml:trace>
  <inkml:trace contextRef="#ctx0" brushRef="#br0" timeOffset="53131.85">41 11562 17452,'0'0'2351,"0"0"-12,0 0-1016,0 6 156,1 5-1406,1 0 0,1-1 0,-1 1 0,2-1-1,-1 0 1,2 0 0,-1 0 0,1 0 0,4 5-73,5 11 55,37 90 386,-4 2 1,16 74-442,-64-192 16,1 0-1,0 0 1,0 0 0,-1 0 0,1 0 0,0 0 0,-1 0 0,1 0 0,0 0 0,0 0 0,-1 0 0,1 0-1,0 0 1,0 1 0,-1-1 0,1 0 0,0 0 0,0 0 0,0 0 0,-1 1 0,1-1 0,0 0 0,0 0-1,0 0 1,-1 1 0,1-1 0,0 0 0,0 0 0,0 1 0,0-1 0,0 0 0,0 0 0,0 1-1,0-1 1,-1 0 0,1 1 0,0-1 0,0 0 0,0 0 0,0 1 0,1-1 0,-1 0 0,0 1 0,0-1-1,0 0 1,0 0 0,0 1 0,0-1-16,-19-20 188,-30-39-54,-2 2 0,-3 3 0,-18-13-134,70 66-21,25 17-66,-15-12 87,0-2 1,0 1-1,1-1 0,0 0 0,-1-1 1,1 0-1,0 0 0,0-1 0,-1 0 0,1 0 1,0-1-1,0 0 0,-1-1 0,1 0 0,-1 0 1,1-1-1,-1 0 0,0-1 0,0 0 1,0 0-1,-1 0 0,1-1 0,-1 0 0,0-1 1,-1 1-1,1-1 0,-1-1 0,0 1 1,-1-1-1,1 0 0,3-8 0,11-25-437,-20 39-41,0 1-17,0 0 142,7 6-82,26 40 286,47 47 303,-79-92-147,1 0 0,-1 0 0,0 0 0,1 0 0,0 0 0,-1 0 0,1 0 0,0 0 0,-1-1 0,1 1 0,0 0 0,0-1 0,-1 0 0,1 1 0,0-1 0,0 0 0,0 0 0,0 0 0,-1 0 0,1 0 0,0-1 0,0 1 0,0-1 0,-1 1 0,1-1 0,0 1-1,0-1 1,-1 0 0,1 0 0,-1 0 0,1 0 0,-1 0 0,1 0 0,-1 0 0,1-1 0,-1 1 0,0 0 0,0-1 0,0 1 0,0-1 0,0 1 0,1-3-7,25-77 336,-23 67-266,-4 12 52,6 5 196,65 47 146,-68-51-456,-1 1-1,1-2 0,-1 1 1,1 0-1,-1 0 0,0-1 0,1 1 1,-1-1-1,0 0 0,0 0 1,0 0-1,0 0 0,-1 0 0,1 0 1,0 0-1,-1-1 0,0 1 1,1 0-1,-1-1 0,0 0 0,0 1 1,-1-1-1,1 1 0,0-1 1,-1 0-1,1-2-7,4-8 40,31-61 133,-36 74-170,1-1-1,0 0 1,-1 0 0,1 1-1,0-1 1,-1 1 0,1-1-1,0 1 1,0-1-1,-1 1 1,1-1 0,0 1-1,0 0 1,0-1 0,0 1-1,0 0 1,0 0-1,-1 0 1,1 0 0,0 0-1,0 0 1,0 0 0,0 0-1,0 0 1,0 0-1,0 0 1,0 0 0,0 1-1,-1-1 1,1 0 0,0 1-1,0-1 1,0 1-1,-1-1 1,1 1 0,0-1-1,0 1 1,-1-1 0,1 1-1,0 0 1,-1-1-1,1 1 1,-1 0 0,1 0-1,-1 0 1,1-1 0,-1 1-1,0 0 1,1 1-3,18 41 133,19 75 200,-38-117-328,0-1-1,1 1 1,-1 0 0,0 0 0,0 0-1,1 0 1,-1-1 0,0 1-1,1 0 1,-1 0 0,1-1-1,-1 1 1,1 0 0,0-1 0,-1 1-1,1 0 1,-1-1 0,1 1-1,0-1 1,0 1 0,-1-1-1,1 1 1,0-1 0,0 0 0,0 1-1,-1-1 1,1 0 0,0 0-1,0 0 1,0 1 0,0-1-1,-1 0 1,1 0 0,0 0-1,0 0 1,0 0 0,0-1 0,0 1-1,0 0 1,-1 0 0,1-1-1,0 1 1,0 0 0,0-1-1,-1 1 1,1-1 0,0 1 0,0-1-1,-1 1 1,1-1 0,-1 1-1,1-1 1,0 0 0,-1 1-1,1-1 1,-1 0 0,1 1 0,-1-1-1,0 0 1,1 0 0,-1 0-5,20-52 236,9-19-123,-28 72-174,1-1 1,-1 1-1,1 0 0,0 0 0,-1 0 1,1 1-1,-1-1 0,1 0 0,0 1 1,-1-1-1,1 1 0,-1-1 0,1 1 1,-1 0-1,0 0 0,1-1 1,-1 1-1,0 0 0,1 0 0,-1 0 1,0 1-1,0-1 0,0 0 0,0 0 1,0 1-1,0-1 0,0 0 0,-1 1 1,1-1-1,0 1 0,-1-1 0,1 1 1,-1-1-1,1 2 61,2 3-1308,-2-5 996</inkml:trace>
  <inkml:trace contextRef="#ctx0" brushRef="#br0" timeOffset="53384.872">682 11597 21253,'0'0'1104,"0"0"336,0 0-424,0 0-576,0 0-232,1 0-176,40 5-16,-20-5-200,-2 0-512</inkml:trace>
  <inkml:trace contextRef="#ctx0" brushRef="#br0" timeOffset="53647.765">1079 11675 19972,'1'1'147,"-1"0"-1,1 0 1,0 0 0,0 0-1,0-1 1,0 1-1,0 0 1,0 0 0,0 0-1,0-1 1,0 1-1,0-1 1,1 1-1,-1-1 1,0 1 0,0-1-1,0 0 1,1 1-1,-1-1 1,0 0 0,1 0-1,-1 0 1,0 0-1,0 0 1,1 0 0,-1 0-1,0-1 1,0 1-1,1 0 1,-1-1-1,0 1 1,0-1 0,0 1-1,0-1 1,1 0-1,-1 1 1,0-1 0,0 0-1,0 0 1,-1 0-1,2 0-146,37-48 12,-33 40 261,-3 5-221,1 0 0,-1 0 0,-1 0 0,1 0-1,0-1 1,-1 1 0,0-1 0,0 0 0,-1 0 0,1 1 0,-1-1 0,0 0 0,0 0-1,-1 0 1,1 0 0,-1-1 0,0 1 0,0 0 0,-1 0 0,0 0 0,0 0 0,0 0-52,0 4 16,1 1 0,-1-1 0,1 1 1,-1-1-1,0 0 0,1 1 1,-1 0-1,0-1 0,0 1 1,1-1-1,-1 1 0,0 0 1,0 0-1,1-1 0,-1 1 1,0 0-1,0 0 0,0 0 0,0 0 1,1 0-1,-1 0 0,0 0 1,0 0-1,0 0 0,0 0 1,1 1-1,-1-1 0,0 0 1,0 0-1,1 1 0,-1-1 1,0 1-1,0-1 0,1 0 0,-1 1 1,0 0-1,1-1 0,-1 1 1,1-1-1,-1 1 0,1 0 1,-1-1-1,1 1 0,-1 0 1,1-1-1,-1 1 0,1 0 1,0 0-17,-23 36 225,18-25-203,1 0-1,1 0 1,0 0 0,0 0 0,1 1 0,1-1-1,0 1 1,0-1 0,2 1 0,0 7-22,-1-16 0,1 0-1,-1 0 1,1 0 0,0-1 0,0 1 0,0 0 0,0-1 0,1 1 0,-1-1-1,1 1 1,0-1 0,0 0 0,0 0 0,0 0 0,1 0 0,0 0 0,-1 0-1,1 0 1,0-1 0,0 0 0,0 0 0,0 1 0,1-2 0,-1 1-1,1 0 1,-1-1 0,1 1 0,-1-1 0,1 0 0,0 0 0,0-1 0,-1 1-1,1-1 1,0 0 0,0 0 0,1 0 0,18-4-395,-1-4-442</inkml:trace>
  <inkml:trace contextRef="#ctx0" brushRef="#br0" timeOffset="54124.418">1634 11574 21205,'0'0'1561,"0"0"209,7 6 1311,46 54-2343,-50-60-731,0 0 0,0 0 0,0-1 0,0 1 0,0-1-1,1 0 1,-1 0 0,0 0 0,-1 0 0,1 0 0,0-1 0,0 1-1,0-1 1,-1 0 0,1 0 0,-1 0 0,0 0 0,1 0-1,-1-1 1,0 1 0,0-1 0,-1 1 0,1-1 0,0 0-1,-1 1 1,1-1 0,-1 0 0,0-2-7,3-1 10,69-107 92,-72 113-102,1-1-1,-1 1 0,1-1 0,0 1 0,-1 0 0,1 0 0,0 0 0,-1 0 0,1 0 0,0 0 0,-1 0 1,1 1-1,0-1 0,-1 1 0,1-1 0,-1 1 0,1-1 0,-1 1 0,1 0 0,-1 0 0,1 0 0,-1 0 0,0 0 1,0 0-1,1 0 0,-1 0 0,0 1 0,0-1 0,0 0 0,0 1 0,0-1 0,-1 1 0,1-1 0,0 1 1,-1-1-1,1 1 0,-1-1 0,1 1 0,-1 0 0,0-1 0,1 1 0,-1 0 0,0-1 0,0 1 0,0 0 0,-1-1 1,1 1-1,0 0 1,3 10 25,32 71 183,-34-83-207,0 0 1,0 0-1,0 0 0,0 0 1,0 0-1,0 0 0,0 0 1,1 0-1,-1 0 0,0-1 1,0 1-1,0 0 1,0-1-1,0 1 0,0-1 1,0 1-1,-1-1 0,1 1 1,0-1-1,0 0 0,0 0 1,0 1-1,-1-1 1,1 0-1,0 0 0,-1 0 1,1 0-1,-1 1 0,1-1 1,-1 0-1,1 0 0,-1 0 1,0 0-1,1 0 0,-1-1 1,0 1-1,0 0 1,0 0-1,0 0 0,0 0 1,0 0-1,0 0 0,0 0 1,0 0-1,0 0 0,0 0 1,-1 0-1,1-1-1,-9-64-2032,6 41 83</inkml:trace>
  <inkml:trace contextRef="#ctx0" brushRef="#br0" timeOffset="54382.288">1880 11348 18724,'-1'6'2457,"1"2"55,0-2-1288,0 0-335,6-3-505,-6-3-168,0 0-160,1 0-240,1 0-929,-1 0 3818</inkml:trace>
  <inkml:trace contextRef="#ctx0" brushRef="#br0" timeOffset="54552.626">2187 11351 21277,'0'-3'4881,"-14"-2"-3032,-18 3-1489,12 30-79,19-24-270,0 4-4,-1-1 0,1 1 0,1-1 0,0 1 0,0 0 0,0-1 0,1 1 0,0-1 0,0 1 0,1-1-1,0 1 1,0-1 0,1 0 0,0 0 0,0 0 0,0 0 0,1-1 0,0 1 0,1-1 0,-1 0 0,1 0-1,1 0-6,-2-6-75,1 0-1,-1 0 0,0-1 0,0 0 0,0 0 0,0 0 0,0 0 0,0-1 0,0 1 0,0-1 0,0 0 0,-1 0 0,1-1 0,-1 1 0,1-1 0,-1 0 0,0 1 0,0-1 0,0-1 1,-1 1-1,1 0 0,-1-1 0,1 1 0,-1-1 0,-1 0 0,1 0 0,0 0 0,-1 0 0,1 0 76,-1 2-191,15-29-2155,-1 1-2194</inkml:trace>
  <inkml:trace contextRef="#ctx0" brushRef="#br0" timeOffset="54786.044">2321 11299 13267,'-4'51'9222,"4"40"-4509,1-90-4704,1 0 1,-1 0-1,0 0 1,0 0 0,0-1-1,1 1 1,-1 0-1,0-1 1,1 1-1,-1-1 1,0 0-1,1 1 1,-1-1 0,0 0-1,1 0 1,-1 0-1,1 0 1,-1 0-1,1 0 1,-1 0-1,0 0 1,1-1 0,-1 1-1,1 0 1,-1-1-1,0 1 1,0-1-1,1 0 1,-1 1-1,0-1 1,0 0-1,0 0 1,1 0 0,-1 0-1,0 0 1,0 0-1,-1 0 1,1 0-1,0 0 1,0 0-1,0-1 1,-1 1 0,1 0-1,-1-1 1,1 1-1,-1 0 1,1-1-1,-1 1 1,0-2-10,29-45 95,-26 41-111,1 0 0,-1 0 0,1 0 0,0 1 0,0-1 0,1 1 0,0 0 1,0 1-1,1-1 0,-1 1 0,1 0 0,0 0 0,1 1 0,1-2 16,20 9-2569,-21 5 1025</inkml:trace>
  <inkml:trace contextRef="#ctx0" brushRef="#br0" timeOffset="55170.955">2615 11078 21837,'-6'15'661,"0"1"1,1 0 0,1 0-1,0 0 1,2 1 0,0-1-1,0 1 1,2 6-662,0-23 9,-1 1 0,1 0 0,0 0 1,0-1-1,0 1 0,0 0 0,0 0 0,0-1 1,0 1-1,0 0 0,0-1 0,0 1 0,0 0 1,0 0-1,1-1 0,-1 1 0,0 0 0,1-1 0,-1 1 1,0 0-1,1-1 0,-1 1 0,1 0 0,-1-1 1,1 1-1,-1-1 0,1 1 0,-1-1 0,1 1 1,-1-1-1,1 0 0,0 1 0,-1-1 0,1 0 1,0 1-1,-1-1 0,1 0 0,0 0 0,0 1 1,-1-1-1,1 0 0,0 0 0,0 0 0,-1 0 0,1 0 1,0 0-1,0 0 0,-1 0 0,1-1 0,0 1 1,-1 0-1,1 0 0,0-1-9,38-25 82,-26 16-7,-8 6-77,0 1-1,0 0 1,0 0 0,0 0-1,0 1 1,1-1-1,-1 1 1,1 1 0,0-1-1,0 1 1,-1 0 0,1 0-1,0 0 1,0 1 0,0 0-1,0 0 1,1 1 2,-3 2 3,-1 0 0,0 0 1,0 1-1,0-1 0,-1 1 0,1-1 0,-1 1 1,0 0-1,0 0 0,0 0 0,0 1 1,-1-1-1,0 0 0,0 0 0,0 1 0,0-1 1,-1 1-1,1-1 0,-1 1 0,-1-1 0,1 1 1,0-1-1,-2 4-3,2-6 17,1 0-10,-1-1 0,0 1 0,0-1 0,0 0 0,0 1 0,0-1 0,0 1 0,-1-1 0,1 0 0,0 1 0,-1-1-1,1 1 1,-1-1 0,1 0 0,-1 0 0,0 1 0,1-1 0,-1 0 0,0 0 0,0 0 0,0 0 0,0 0 0,0 0 0,0 0 0,0 0 0,0 0 0,-1 0 0,1 0 0,0-1 0,0 1 0,-1-1 0,1 1 0,0-1 0,-1 1 0,1-1 0,-1 0 0,1 0 0,0 1 0,-1-1 0,1 0 0,-1 0 0,1 0 0,0-1 0,-1 1 0,1 0 0,-1-1 0,1 1 0,0 0 0,-1-1 0,1 0 0,0 1 0,-1-1 0,1 0 0,-1 0-7,0 0-488,2 1-532</inkml:trace>
  <inkml:trace contextRef="#ctx0" brushRef="#br0" timeOffset="55667.001">2921 11089 22109,'0'0'1448,"0"0"520,0 0-991,0 2-137,0-1-496,8 40-128,0-20-80,1-3-32,1 4-64,1-3-8,-1-4-16,-1-3 0,-1-8-160,0 0-184,-8-4-880,0 0-441</inkml:trace>
  <inkml:trace contextRef="#ctx0" brushRef="#br0" timeOffset="56250.847">2878 10876 21397,'-6'-6'1213,"-1"-2"1283,14 12-3424,-1 0 484,-1 0 0,0 0-1,1-1 1,-1 0-1,1-1 1,0 1-1,0-1 1,0 0-1,0 0 1,1-1 0,-1 0-1,0 0 1,1 0-1,-1-1 1,5 0 444,25-6-1203,46 4 3731,-80 3-2344,0 1 0,-1-1 0,0 1 0,1 0 0,-1 0 0,0 0-1,0-1 1,0 1 0,0 0 0,0 0 0,-1 0 0,1 0 0,0 1 0,-1-1-1,0 0 1,1 0 0,-1 0 0,0 0 0,0 0 0,0 1 0,-1-1-1,1 0 1,0 0 0,-1 0 0,1 0 0,-1 0 0,0 0 0,0 0 0,0 0-1,0 0 1,0 0-184,-4 28 860,6-28-850,1 0-1,0 0 1,0 0-1,0 0 1,0 0-1,0 0 1,0 0-1,0-1 1,1 1-1,-1-1 1,1 0-1,-1 1 0,1-1 1,-1 0-1,1-1 1,0 1-1,-1 0 1,1-1-1,0 0 1,0 1-1,-1-1 1,1 0-1,0 0 0,0-1 1,-1 1-1,1 0 1,0-1-1,0 0 1,-1 0-1,1 0 1,0 0-10,11 0 34,-4 0-39,-6 0 3,-1 0 1,0 1-1,0-1 0,1 1 0,-1 0 1,0-1-1,1 1 0,-1 1 1,0-1-1,1 0 0,-1 1 1,0 0-1,1 0 0,-1 0 0,0 0 1,0 0-1,0 1 0,0-1 1,0 1-1,0 0 0,0 0 1,-1 0-1,1 0 0,-1 0 1,2 2 0,-3 6 26,-1 0 0,0-1 0,0 1 0,-1 0 0,0 0 0,-1-1 0,0 1 0,-1-1 0,0 0-1,0 0 1,-1 0 0,0 0 0,-1 0 0,0-1 0,-2 4-25,7-12-21,0 1-1,0-1 1,0 1 0,0-1 0,0 1-1,0-1 1,-1 1 0,1-1-1,0 0 1,0 1 0,0-1 0,-1 1-1,1-1 1,0 1 0,0-1 0,-1 0-1,1 1 1,0-1 0,-1 0 0,1 1-1,-1-1 1,1 0 0,0 1-1,-1-1 1,1 0 0,-1 0 0,1 1-1,-1-1 1,1 0 0,-1 0 0,1 0-1,-1 0 1,1 0 0,-1 0 0,1 0-1,-1 0 1,1 0 0,-1 0-1,1 0 1,-1 0 0,1 0 0,-1 0-1,1 0 1,-1 0 0,1-1 0,-1 1-1,1 0 1,0 0 0,-1-1 0,1 1-1,-1 0 1,1-1 0,0 1-1,-1 0 1,1-1 0,0 1 0,-1 0-1,1-1 1,0 1 0,0-1 0,-1 1-1,1-1 1,0 1 21,-10-37-2310,5 0 441</inkml:trace>
  <inkml:trace contextRef="#ctx0" brushRef="#br0" timeOffset="56732.99">3130 10646 16804,'0'0'2197,"3"1"149,3 6-2025,-1-1-1,0 1 0,0 0 0,0 0 1,-1 1-1,0-1 0,-1 1 0,0 0 1,0 0-1,0 0 0,-1 1 1,0-1-1,0 8-320,1 2 114,-1-3-51,0 1 1,0-1 0,1 0 0,1 0-1,1-1 1,0 1 0,0-1 0,2 0-1,0 0 1,0-1 0,1 0-1,1 0 1,0-1 0,1 0 0,0 0-1,11 8-63,-19-19 5,0 0 0,0 1 0,0-1 0,0 0 0,0 0 0,0 0 0,0-1 0,0 1 0,1 0-1,-1-1 1,0 1 0,1-1 0,-1 0 0,0 0 0,1 0 0,-1 0 0,0 0 0,1-1 0,-1 1-1,0 0 1,0-1 0,1 0 0,-1 0 0,0 0 0,0 0 0,0 0 0,0 0 0,0 0 0,0 0 0,0-1-1,0 1 1,-1-1 0,1 0 0,0 1 0,-1-1 0,0 0 0,1 0 0,-1 0 0,0 0 0,0 0 0,0 0-1,0 0 1,0-1 0,0 1 0,-1 0 0,1 0 0,-1-1 0,0 1 0,0 0 0,1-1 0,-1 1-1,-1 0 1,1-1 0,0 1 0,-1 0 0,0-2-5,-19-59 200,19 62-208,0 5-4,20 73 8,-18-75 14,0 1 1,0-1 0,0-1 0,0 1-1,1 0 1,-1 0 0,1 0 0,-1-1-1,1 1 1,-1-1 0,1 1 0,0-1-1,0 0 1,0 1 0,0-1 0,0 0-1,0 0 1,0-1 0,0 1 0,0 0-1,0-1 1,1 1 0,-1-1 0,0 0-1,0 1 1,1-1 0,-1 0 0,0-1 0,0 1-1,0 0 1,1-1 0,-1 1 0,0-1-1,0 1 1,0-1 0,2-1-11,5-5 42,0 0 0,0-1 0,0 0 1,-1-1-1,-1 1 0,0-2 0,0 1 0,0-1 0,-1 0 1,-1 0-1,0-1 0,0 1 0,-1-1 0,3-11-42,16-32 101,-22 52-95,12 16-8,1 16 24,-13-27-25,-1 0 0,1 1 1,0-1-1,0 0 0,0 0 0,1 0 1,-1-1-1,1 1 0,0 0 1,-1 0-1,1-1 0,0 1 1,0-1-1,1 0 0,-1 0 1,1 0-1,-1 0 0,1 0 0,-1 0 1,1 0-1,0-1 0,0 0 1,0 1-1,0-1 0,0 0 3,0-2-149,0 0-1,0 0 0,-1 0 1,1 0-1,0-1 0,-1 1 1,1-1-1,-1 0 0,1 1 0,-1-1 1,0 0-1,0-1 0,0 1 1,0 0-1,0-1 0,0 1 1,-1-1-1,1 1 0,-1-1 1,0 0-1,1 1 0,-1-1 1,-1 0-1,1 0 0,0 0 0,-1 0 1,1 0-1,-1 0 0,0-3 150,8-21-1545</inkml:trace>
  <inkml:trace contextRef="#ctx0" brushRef="#br0" timeOffset="57021.041">3796 10701 15459,'-5'18'2489,"-5"2"415,1 2-1599,2 0-129,1-5-344,3-2-168,2-3-432,-2-1-136,6-1-88,3 2-8,1-2 8,2-2-8,0-4-216,1-5-296,3-7-480,-6-6-328</inkml:trace>
  <inkml:trace contextRef="#ctx0" brushRef="#br0" timeOffset="57336.915">3940 10678 16203,'-2'4'589,"-1"1"-222,1 1 1,-1-1-1,1 1 1,-1 0-1,2 0 0,-1 0 1,1 0-1,0 0 1,0 0-1,0 0 0,1 1 1,0-1-1,0 0 0,1 0 1,0 0-1,0 1-367,-1-6 9,1 0 1,-1 0-1,0 0 0,1 0 0,-1 0 1,0 0-1,1 0 0,0-1 0,-1 1 1,1 0-1,-1 0 0,1-1 0,0 1 1,-1 0-1,1-1 0,0 1 0,0-1 1,0 1-1,-1-1 0,1 1 0,0-1 1,0 1-1,0-1 0,0 0 0,0 0 1,0 1-1,0-1 0,0 0 0,0 0 1,0 0-1,0 0 0,0 0 0,-1 0 1,1 0-1,0-1 0,0 1 0,0 0 1,0 0-1,0-1 0,0 1 0,0-1 1,0 1-1,-1-1 0,1 1 0,0-1 0,0 1 1,0-1-1,-1 0 0,1 1 0,0-1 1,-1 0-1,1 1 0,-1-1 0,1 0 1,-1 0-1,1 0-9,32-47 200,15-34-242,-47 82 33,-1 0-1,1 0 0,0 0 0,0 0 0,0 0 1,-1 0-1,1 0 0,0 0 0,0 0 0,-1 0 1,1 0-1,0 0 0,0 1 0,-1-1 0,1 0 1,0 1-1,-1-1 0,1 0 0,0 1 0,-1-1 1,1 1-1,-1-1 0,1 1 0,0-1 0,-1 1 1,1-1-1,-1 1 0,0 0 0,1-1 0,-1 1 1,1 0-1,-1-1 0,0 1 0,0 0 1,1 0-1,-1-1 0,0 1 0,0 0 0,0 0 1,0-1-1,0 1 0,0 0 0,0 0 0,0-1 1,0 1-1,0 0 0,0 0 0,-1 0 10,2 2-6,66 280 148,-14-128 1470,-53-154-1580,0 1 0,0-1 1,-1 0-1,1 0 0,0 0 1,-1 1-1,1-1 0,-1 0 0,1 0 1,-1 0-1,0 0 0,1 0 0,-1 0 1,0 0-1,0 0 0,0 0 0,0 0 1,0-1-1,0 1 0,0 0 0,0-1 1,0 1-1,0 0 0,0-1 1,0 1-1,0-1 0,0 0 0,-1 1 1,1-1-1,0 0 0,0 0 0,-1 0 1,1 1-1,0-1 0,0-1 0,0 1 1,-1 0-1,1 0 0,0 0 1,0-1-1,-1 1 0,1 0 0,0-1 1,0 1-1,0-1 0,0 0 0,0 1 1,0-1-1,0 0 0,0 0 0,0 1 1,0-1-1,0 0 0,0 0 0,1 0 1,-1 0-1,0 0 0,1 0 1,-1 0-1,1-1 0,-1 1 0,1-1-32,-10-6 70,0-1-1,1-1 0,1 1 1,-1-2-1,2 1 0,-1-1 1,2 0-1,-1-1 0,2 1 1,-1-1-1,-1-6-69,5 11-57,0 1-1,1 0 1,-1 0-1,1-1 1,0 1-1,1-1 1,0 1-1,0-1 1,0 1 0,1-1-1,0 1 1,0-1-1,0 1 1,1 0-1,0 0 1,0 0-1,1 0 1,0 0 0,0 0-1,0 0 1,0 1-1,1 0 1,0-1-1,1 1 58,12-12-1347</inkml:trace>
  <inkml:trace contextRef="#ctx0" brushRef="#br0" timeOffset="58924.186">1467 12466 20612,'-24'26'4297,"39"35"-3344,-11-50-792,130 327 168,-125-296-284,-8-41-43,-1 0 1,0 0-1,0-1 0,0 1 0,0 0 0,0 0 1,0-1-1,0 1 0,0 0 0,0-1 0,0 1 1,-1 0-1,1 0 0,0-1 0,0 1 0,-1 0 1,1-1-1,0 1 0,-1 0 0,1-1 0,-1 1 1,1-1-1,-1 1 0,1 0 0,-1-1 0,1 1 1,-1-1-1,0 0 0,1 1 0,-1-1 0,1 1 1,-1-1-1,0 0 0,0 0 0,1 1 0,-1-1 1,0 0-1,1 0 0,-1 0 0,0 0 0,0 0 1,1 0-1,-1 0 0,0 0 0,0 0 0,1 0 1,-1 0-1,0 0 0,0-1 0,1 1 0,-1 0 1,0 0-1,1-1 0,-1 1 0,0-1 0,0 1-2,-9-8 5,-1 1-1,1-2 1,0 1-1,1-1 0,0-1 1,1 0-1,0 0 1,0 0-1,1-1 1,0 0-1,1-1 0,0 1 1,1-1-1,1-1 1,0 1-1,-1-4-4,-1-2 4,0 1 0,1-1 0,1 0-1,1 0 1,1 0 0,0 0 0,1 0 0,1 0 0,1-1-1,0 1 1,2 0 0,0 0 0,1 0 0,0 0 0,2 1-1,0-1-3,-5 16-1,0-1 0,0 0 0,0 0 0,1 1 0,-1-1 0,1 1 0,0-1 0,0 1 0,0 0 0,0 0 0,0 0 0,0 0 0,0 0-1,1 0 1,-1 0 0,1 1 0,-1-1 0,1 1 0,-1 0 0,1-1 0,0 1 0,0 1 0,0-1 0,0 0 0,0 1 0,0-1 0,-1 1 0,1 0 0,0 0-1,0 0 1,0 1 0,0-1 0,0 1 0,0-1 0,0 1 0,0 0 0,0 0 0,-1 0 0,1 0 0,0 1 0,-1-1 0,1 1 0,-1 0 0,0 0 0,1-1-1,-1 2 1,0-1 0,0 0 0,0 0 0,0 1 0,-1-1 0,1 0 0,-1 1 0,2 2 1,0 7 58,1 0 1,-2 0-1,0 0 0,0 1 0,-1-1 1,0 0-1,-1 1 0,-1-1 1,0 1-1,0-1 0,-2 1 0,1-1 1,-1 0-1,-1 0 0,0 0 0,-1-1 1,-1 0-1,1 0 0,-2 0 1,1 0-59,5-9-5,0 0 0,0-1 0,0 1 0,0 0 0,0-1 0,0 1 0,-1-1 0,1 1 0,0-1 0,-1 1 0,1-1 0,-1 0 0,0 0 0,1 0 0,-1 0 0,0 0 0,0 0 0,0 0 0,1-1 0,-1 1 0,0-1 0,0 1 0,0-1 0,0 0 0,0 0 0,0 1 0,0-1 0,0-1 1,0 1-1,0 0 0,0 0 0,0-1 0,0 1 0,0-1 0,0 0 0,1 0 0,-1 1 0,0-1 0,0 0 0,1 0 0,-1-1 0,1 1 0,-1 0 0,1 0 0,-1-1 0,1 1 0,0-1 0,-1 1 0,1-1 0,0 0 0,-1-1 5,0-8-437,0 0-1,1 0 0,0 0 1,0 0-1,1 0 1,1 0-1,0 0 0,0 0 1,1 0-1,0 0 1,1 1-1,1-1 0,-1 1 1,2 0-1,-1 0 1,4-5 437,-2 2-523,-1-2 290,1 1 0,1 0 0,0 1 1,1 0-1,0 0 0,1 1 0,9-11 233,-17 22 79,1 0-1,0 0 1,-1-1-1,1 1 1,0 0 0,-1 0-1,1 0 1,0 1-1,0-1 1,0 0-1,0 1 1,-1-1-1,1 1 1,0 0-1,0 0 1,0-1-1,0 1 1,0 0 0,0 1-1,0-1 1,0 0-1,0 1 1,0-1-1,0 1 1,0-1-1,0 1 1,0 0-1,-1 0 1,1 0-1,0 0 1,-1 0 0,1 0-1,0 0 1,-1 1-1,0-1 1,1 1-1,-1-1 1,1 2-79,49 69 2146,-47-66-2122,54 97 1675,-57-101-1195,-33-72 1024,-56-50-1130,87 118-417,9 12-72,-5-5 21,0-1 0,0 0 0,1 0 0,-1 0 0,1 0 0,0-1 0,0 1 0,0-1 0,1 0 0,-1-1 0,1 1 0,-1-1 0,1 1 0,0-1 0,0-1 0,0 1 0,0-1 0,0 0 0,1 0 0,-1 0 0,0-1 0,0 0 0,1 0 0,-1 0 0,0 0 0,0-1 0,1 0 0,-1 0 0,0-1 0,0 1 0,0-1 0,0 0 0,1-1 70,0-1-49,-1 1-1,1-1 1,-1 0-1,0 0 1,0-1-1,-1 0 1,1 0-1,-1 0 0,0 0 1,0-1-1,-1 1 1,1-1-1,-1 0 1,-1 0-1,1 0 1,-1 0-1,0-1 1,0 1-1,-1-1 1,0 0 49,-1 5 23,0 0 1,-1 0-1,1 0 1,-1 0-1,1 0 1,-1 1-1,0-1 1,0 0-1,0 0 1,0 1-1,0-1 1,0 1-1,0-1 1,0 1-1,-1-1 1,1 1-1,-1 0 1,1 0-1,-1-1 1,1 1-1,-1 0 1,0 0-1,1 1 1,-1-1-1,0 0 1,0 1-1,0-1 1,1 1-1,-1-1 1,0 1-1,0 0 1,0 0-1,0 0 1,0 0-1,0 0 1,0 0-1,0 0 1,0 1-1,1-1 1,-1 1-1,0 0 1,0-1-1,0 1 1,1 0-1,-1 0 1,0 0-1,1 0 1,-1 0-1,1 0 1,-1 1-1,1-1 1,0 0-1,-1 1 1,1-1-1,0 1 1,0 0-1,0-1 1,0 1-1,0 0-23,0 6 37,0 0-1,0 0 1,1 0-1,0 0 1,0 0-1,1 0 1,0 0-1,0 0 1,1 0-1,0-1 0,1 1 1,0-1-1,0 1 1,0-1-1,1 0 1,0 0-1,0 0 1,1-1-1,0 0 1,0 0-1,1 0 0,-1 0 1,1-1-1,4 3-36,-8-7 19,0 0-1,0 0 0,-1-1 0,1 1 1,0-1-1,0 0 0,0 1 1,-1-1-1,1 0 0,0 0 0,0 0 1,0 0-1,0-1 0,-1 1 1,1 0-1,0-1 0,0 1 0,0-1 1,-1 0-1,1 1 0,0-1 1,-1 0-1,1 0 0,-1 0 0,1 0 1,-1-1-1,1 1 0,-1 0 1,0 0-1,0-1 0,0 1 0,1-1 1,-1 1-1,-1-1 0,1 0 1,0 1-1,0-1 0,0-1-18,24-69 238,-23 67-273,-1 0 1,1-1 0,-1 1 0,0-1 0,0 0-1,-1 1 1,0-1 0,0 0 0,0 1 0,-1-1-1,1 0 1,-1 1 0,-1-1 0,1 1 0,-1-1-1,0 1 1,0 0 0,-1 0 0,1 0 0,-1 0-1,0 0 1,0 1 0,-1-1 0,0 1 0,1 0 0,-1 0-1,-1 0 1,1 0 0,-1 1 0,1 0 0,-1-1-1,0 2 1,0-1 0,0 1 0,0 0 0,-3-1 34,-7 3-1474,4 5-373</inkml:trace>
  <inkml:trace contextRef="#ctx0" brushRef="#br0" timeOffset="59373.257">1901 11997 20892,'105'227'4918,"-59"-164"-3945,-45-63-961,1 1 0,-1-1 0,0 0 0,0 0 0,1-1 0,-1 1 0,0 0-1,0 0 1,0 0 0,1-1 0,-1 1 0,0-1 0,0 1 0,0-1 0,0 1 0,0-1 0,0 0 0,0 1 0,0-1-1,0 0 1,0 0 0,0 0 0,0 0 0,-1 0 0,1 0 0,0 0 0,-1 0 0,1 0 0,0 0 0,-1 0 0,0 0 0,1-1-1,-1 1 1,0 0 0,1 0 0,-1 0 0,0-1 0,0 1 0,0 0 0,0 0 0,0-1 0,0 1 0,-1 0-12,2-1 11,2-11 46,18-55 95,-21 67-154,0 0 0,1 0 0,-1 0 1,1 0-1,0 0 0,-1 0 1,1-1-1,0 1 0,0 1 1,-1-1-1,1 0 0,0 0 1,0 0-1,0 0 0,0 1 1,0-1-1,0 0 0,1 1 1,-1-1-1,0 1 0,0-1 1,0 1-1,0 0 0,1-1 1,-1 1-1,0 0 0,0 0 0,1 0 1,-1 0-1,0 0 0,0 0 1,1 0-1,-1 0 0,0 1 1,0-1-1,1 0 0,-1 1 1,0-1-1,0 1 0,0-1 1,0 1-1,0 0 0,0-1 1,0 1-1,0 0 0,0 0 1,1 0 1,2 5 28,1 0 0,-1 1 1,0-1-1,-1 1 1,0-1-1,0 1 1,0 0-1,-1 0 1,0 1-1,-1-1 1,1 0-1,-1 1 1,-1-1-1,1 1 1,-1-1-1,0 1 0,-1-1 1,0 0-1,0 1 1,-1-1-1,0 0 1,0 0-1,-1 0 1,1 0-1,-2 0 1,1 0-1,-1-1 1,0 1-1,-2 2-28,4-7-4,0 0 0,0 0 1,0 0-1,0 0 0,0 0 0,0-1 0,0 1 0,-1-1 1,1 1-1,-1-1 0,1 0 0,-1 0 0,1 0 0,-1 0 1,1-1-1,-1 1 0,0-1 0,0 1 0,1-1 1,-1 0-1,0 0 0,1 0 0,-1-1 0,0 1 0,0 0 1,1-1-1,-1 0 0,1 0 0,-1 0 0,1 0 0,-1 0 1,1 0-1,-1-1 0,1 1 0,0-1 0,0 1 0,-1-1 4,1-1-194,-1 1 0,1-1 1,-1 1-1,1-1 0,0 0 0,0 0 0,0 1 0,1-2 0,-1 1 0,1 0 0,-1 0 0,1 0 0,0-1 0,0 1 0,0 0 0,1-1 0,-1 1 0,1-1 0,0 0 194,2-21-1462</inkml:trace>
  <inkml:trace contextRef="#ctx0" brushRef="#br0" timeOffset="60163.446">2139 11807 19452,'3'5'1917,"14"26"-944,-1 2 1,-1 0 0,-2 1 0,-1 0 0,-1 3-974,60 145 1344,-33-142-1219,-36-41-166,-1 0 0,-1-1-1,1 1 1,0-1 0,0 1-1,0-1 1,-1 1 0,1-1-1,-1 0 1,1 1-1,-1-1 1,0 0 0,1 1-1,-1-1 1,0 0 0,0 1-1,0-1 1,0 0 0,-1 1-1,1-1 1,0 0 0,-1 1-1,1-1 1,-1 1 0,0-1-1,1 0 1,-1 1 0,-1-2 41,-67-159-5598,72 148 5149,15 31 626,-15-10-60,0-1-1,0 0 0,1 0 0,0 0 0,0-1 0,1 1 1,0-1-1,0 0 0,0-1 0,0 1 0,1-1 0,-1 0 1,1 0-1,0-1 0,1 1 0,-1-1 0,0-1 0,1 1 1,0-1-1,-1 0 0,1-1 0,0 0 0,0 0 0,0 0 1,0-1-1,0 0 0,0 0 0,6-1-116,-9 0 54,0-1-1,0 1 1,0 0 0,0-1-1,0 0 1,0 0-1,-1 0 1,1 0 0,-1-1-1,1 1 1,-1-1-1,0 0 1,0 0 0,0 0-1,0 0 1,-1-1 0,1 1-1,-1-1 1,0 1-1,0-1 1,0 0 0,0 0-1,-1 0 1,0 0-1,1 0 1,-1 0 0,-1-1-1,1 1 1,-1 0-1,0 0 1,0-1 0,0 1-1,0 0 1,-1 0 0,1 0-1,-1-1 1,0 1-1,-1 0 1,1 0 0,-1 0-1,0 0 1,0 1-1,0-1 1,0 0 0,-1 1-54,2 2 16,0 1 0,0 0 1,0 0-1,0 0 0,0 0 0,0 0 1,-1 0-1,1 1 0,0-1 1,0 0-1,0 1 0,0-1 1,0 0-1,0 1 0,0-1 1,0 1-1,0 0 0,0-1 0,0 1 1,0 0-1,1 0 0,-1-1 1,0 1-1,0 0 0,1 0 1,-1 0-1,1 0 0,-1 0 1,0 0-1,1 0 0,0 0 0,-1 0 1,1 0-1,0 0 0,-1 0 1,1 0-1,0 1 0,0-1 1,0 0-1,0 0 0,0 0 1,0 0-1,0 0 0,1 0 0,-1 0 1,0 1-1,1-1 0,-1 0 1,0 0-1,1 0 0,-1 0 1,1 0-1,0 0-16,-1 1 5,-1 5 7,0 1 0,1 0-1,0 0 1,1 0 0,0 0 0,0-1 0,1 1-1,-1 0 1,2-1 0,-1 1 0,1-1-1,0 0 1,1 0 0,-1 0 0,1 0-1,1 0 1,1 1-12,-4-7 11,0 0 0,0-1 0,-1 0-1,1 1 1,0-1 0,0 0 0,0 0-1,0 0 1,0 0 0,0 0 0,-1 0-1,1-1 1,0 1 0,0-1 0,0 1 0,-1-1-1,1 1 1,0-1 0,-1 0 0,1 0-1,0 0 1,-1 0 0,1 0 0,-1-1-1,0 1 1,1 0 0,-1-1 0,0 1 0,0 0-1,0-1 1,0 0 0,0 1 0,0-1-1,0 0 1,0 1 0,-1-1 0,1 0-1,-1 0 1,1 1 0,-1-1 0,0 0 0,0 0-1,0 0 1,0 0 0,0-1-11,6-11 41,7-14 23,-9 18-52,0 0-1,1 0 0,0 0 1,0 1-1,1 0 0,0 0 1,1 0-1,-1 1 0,2 0 1,-1 0-1,6-3-11,-11 10-2,1 0 1,0 1-1,-1-1 1,1 0-1,0 1 1,0 0-1,0-1 1,0 1-1,-1 0 0,1 1 1,0-1-1,0 0 1,0 1-1,-1 0 1,1-1-1,0 1 1,0 0-1,-1 0 1,1 1-1,-1-1 0,1 1 1,-1-1-1,0 1 1,0 0-1,1 0 1,-1-1-1,0 2 1,0-1-1,-1 0 0,1 0 1,0 1-1,-1-1 1,0 1-1,1-1 1,-1 1-1,0-1 1,0 1-1,0 0 2,48 46 28,-46-50-25,0 0 0,1 0 0,-1 0 0,0 0 0,1-1 0,-1 1 0,0-1-1,0 0 1,0 0 0,-1 0 0,1 0 0,0-1 0,-1 1 0,1-1 0,-1 1-1,0-1 1,0 0 0,0 0 0,0 0 0,-1 0 0,1 0 0,-1 0 0,1-1 0,-1 1-1,0 0 1,-1-1 0,1 1 0,-1-1 0,1 1 0,-1-1 0,0 0-3,4-16 24,-3 14-21,-1 0 0,1 0-1,0 0 1,1 1-1,-1-1 1,1 0 0,0 1-1,1-1 1,-1 1 0,1 0-1,0 0 1,0 0 0,1 0-1,-1 0 1,1 1-1,0-1 1,5-3-3,-6 9-4,1-1 0,0 0 0,-1 1-1,1 0 1,-1 0 0,1 0 0,-1 0 0,1 1 0,-1-1-1,0 1 1,1 0 0,-1 0 0,0 0 0,0 0 0,-1 0-1,1 1 1,0-1 0,-1 1 0,1 0 0,-1 0 0,0 0-1,0 0 1,2 3 4,7 8 7,54 35 31,-63-50-38,1 0-1,-1 0 0,0 0 1,0-1-1,0 1 0,0-1 1,0 0-1,0 1 0,0-1 0,0 0 1,-1 0-1,1 0 0,-1 0 1,1 0-1,-1-1 0,0 1 1,0 0-1,0-1 0,0 1 1,0 0-1,-1-1 0,1 1 1,-1-1-1,1 1 0,-1-1 0,0 0 1,0 1-1,0-1 0,0 1 1,-1-1-1,1 0 1,-9-60-1990,5 26 63</inkml:trace>
  <inkml:trace contextRef="#ctx0" brushRef="#br0" timeOffset="60418.523">3097 11367 11666,'7'7'3369,"4"6"4017,0 5-6066,6 6-560,1 6-184,1-1-296,6-1-112,-8-4-128,5 0-16,6-4-776,-9 2-528</inkml:trace>
  <inkml:trace contextRef="#ctx0" brushRef="#br0" timeOffset="60679.994">3499 11882 18916,'-1'6'2233,"1"-6"255,0 0-1680,0 0-1032,0 0-584</inkml:trace>
  <inkml:trace contextRef="#ctx0" brushRef="#br0" timeOffset="66610.248">10553 10302 11290,'0'0'-190,"-3"2"320,8-10 8007,47-23-7270,168 45-73,-78 0-684,329 9-17,-449-20-92,79 11 70,1-5 0,91-4-71,22-16 59,230-2-22,-319 20-5,-67-2 40,0-2 0,0-2 1,0-4-1,0-1 0,0-4 0,19-5-72,-32 0 317,-16 3-138,-1 1 0,2 2 0,-1 0-1,1 3 1,0 0 0,0 2 0,0 1-1,0 2 1,0 1 0,1 1-179,-13 2 876,-34 4-1654,-11-7 29</inkml:trace>
  <inkml:trace contextRef="#ctx0" brushRef="#br0" timeOffset="158951.991">8101 12733 15299,'-216'-30'5727,"3"1"-5403,169 32-331,1 1-1,0 3 1,0 2-1,1 1 1,0 3 0,1 1-1,0 2 1,2 1 0,0 3-1,-3 3 8,12-9 7,-263 158 125,264-153-115,1 2-1,1 0 0,1 2 1,1 1-1,1 2 0,2 0 1,0 1-1,2 1 0,0 1 1,2 1-1,2 0 1,1 1-1,1 1 0,1 1 1,-1 11-17,8-20-5,1 1 0,2-1 0,0 1 0,2 0 1,0 0-1,2 0 0,1 0 0,1 0 1,1 0-1,1 0 0,1-1 0,1 0 0,1 0 1,1-1-1,2 0 0,1 1 5,6 10-23,1-1 1,2-1-1,1-1 1,2 0-1,1-2 0,1-1 1,1-2-1,2 0 1,0-2-1,10 5 23,66 33-33,4-4 0,2-5 0,2-5 0,2-5 0,2-5 0,52 7 33,-18 0 37,43 8 26,3-9 0,196 18-63,-270-49 39,0-6 0,0-6-1,0-5 1,-1-5 0,58-14-39,13-8 56,-2-9 1,90-34-57,-224 56 32,-1-2-1,-1-2 1,0-3-1,-2-3 1,-1-1-1,-2-3 1,-1-2-1,-1-2 1,10-13-32,123-120 740,-170 155-592,-1-1 0,-1 0-1,0-1 1,-1 1 0,0-2 0,-2 1-1,0-1 1,-1 0 0,3-17-148,13-33 10,8-9-187,-20 59 197,0 0 0,-2 0 0,0 0 0,0-1 0,-2 0 0,0-1 0,-1 1 0,-1-1 0,-1 0 0,-1 1 0,0-1 0,-1 0 0,-1 0 0,-1 0 0,-1 1 0,0-1 0,-1 1 0,-1-1 0,-2 0-20,-12-8 37,-1 0 0,-1 2 0,-1 1 0,-1 0 0,-2 2 0,0 0 0,-1 2-1,-1 1 1,-14-7-37,-5-6-1,-48-33-106,-2 5 0,-3 5-1,-2 3 1,-2 5 0,-2 5 0,-2 4 0,-2 5-1,-8 3 108,-91-13 31,-2 9 0,-127 0-31,237 26-122,-71-6-1019,0 8-1,-53 9 1142,122 7-2371</inkml:trace>
  <inkml:trace contextRef="#ctx0" brushRef="#br0" timeOffset="160762.255">7618 13158 14963,'-13'-8'674,"-17"-13"-260,16 6-4085,14 14 2081,-1-3 1702,0-18 8532,1 18-9459,-16 2 1483,-59 12-489,59 0-131,1 1 1,0 0-1,0 1 1,1 0-1,0 1 1,1 1-1,1 0 1,0 1-1,1 0 1,1 1-1,0 0 1,1 1 0,1 0-1,0 0 1,1 1-1,1 0 1,1 0-1,1 0 1,0 1-1,1-1 1,2 1-1,-1 0 1,2 0 0,1 0-1,1 10-48,5 39 93,3-1-1,3 0 1,3 0-1,3-2 1,3-1 0,2 0-1,8 9-92,3 7 42,51 91 205,-81-164-233,1 0 0,0 0 0,0-1 1,0 0-1,1 0 0,0 0 0,0-1 0,0 0 0,1 0 0,-1-1 1,1 0-1,1 0 0,-1-1 0,0 0 0,1-1 0,-1 1 0,1-2 1,0 1-1,8-1-14,-4 0 16,0-2 1,0 1-1,-1-2 1,1 0-1,0 0 1,-1-1 0,0-1-1,1 0 1,-1 0-1,-1-2 1,1 1-1,-1-1 1,0-1-1,0 0 1,-1-1-1,0 0 1,0 0 0,-1-1-1,0 0 1,-1-1-1,0 0 1,2-3-17,11-15 13,-1 0 0,-1-2 1,-2 0-1,-1-1 0,-2 0 0,-1-1 1,-1-1-1,-2 0 0,-1-1 0,-2 1 1,-1-2-1,-1 1 0,-3-1 0,0 1 1,-2-1-1,-2 1 0,-4-26-13,-8 12 203,-1 1 0,-2 0-1,-3 1 1,-1 1 0,-2 0-1,-3 2 1,-1 1 0,-30-35-203,43 59-38,-1 0 1,-1 2-1,0 0 0,-2 0 1,1 2-1,-2 0 0,0 1 1,0 1-1,-14-5 38,2 8-659,-2 6-290</inkml:trace>
  <inkml:trace contextRef="#ctx0" brushRef="#br0" timeOffset="168255.08">8539 14329 11979,'-22'-17'4809,"20"16"-3800,2 1-289,0 0-150,0 0 18,0 0 153,0 0-42,0 0-275,0 0-122,0 0-96,0 0-56,6 0-49,188-10-90,-117-7-9,-27 6 13,0 1 0,1 3-1,51-1-14,17 5 1042,-170 15-252,-41-6-890,0-5 0,-1-3 0,-25-7 100,73 6-67,-99 17-279,142-14 141,2 0-39,4 3 12,9 2 186,1-1 1,-1 0-1,1-1 0,0 0 1,0-1-1,0-1 0,0 0 1,0-1-1,0 0 0,1-1 1,-1-1 45,23 1-33,130-6 322,1-7 0,54-16-289,-197 26 3282</inkml:trace>
  <inkml:trace contextRef="#ctx0" brushRef="#br0" timeOffset="-509835.685">19461 1685 18748,'-39'-9'5528,"1"32"-3855,-16 47-1444,48-58-133,1 0 0,0 0 1,0 0-1,1 1 1,1 0-1,0-1 0,1 1 1,0 0-1,1 5-96,0-14 28,1 1 0,0 0-1,1 0 1,-1-1 0,1 1-1,0 0 1,0-1 0,0 1 0,1-1-1,0 1 1,0-1 0,0 0 0,0 0-1,0 0 1,1 0 0,0 0 0,0 0-1,0-1 1,0 1 0,1-1 0,-1 0-1,1 0 1,0 0 0,0 0-1,0-1 1,0 0 0,3 1-28,0-1 17,0-1-1,0-1 1,0 1-1,1-1 1,-1-1-1,0 1 1,0-1 0,0 0-1,0-1 1,0 0-1,0 0 1,0 0-1,0-1 1,-1 0 0,1 0-1,-1-1 1,0 0-1,0 0 1,0 0-1,0-1 1,-1 1 0,0-2-1,0 1 1,0 0-1,-1-1 1,1 0-1,-2 0 1,1 0 0,0-1-1,-1 1 1,-1-1-1,1 0 1,-1 0 0,0 0-1,1-4-16,-2 1-62,0 1 1,-1-1-1,0 0 0,0 1 0,-1-1 1,0 1-1,-1-1 0,0 1 0,0 0 0,-1 0 1,-1 0-1,1 0 0,-1 0 0,-1 0 1,1 1-1,-2 0 0,1 0 0,-1 0 1,0 1-1,0 0 0,-1 0 0,0 1 1,-1 0-1,1 0 0,-1 0 0,0 1 1,0 0-1,-1 1 0,-1-1 62,-18-6-1570</inkml:trace>
  <inkml:trace contextRef="#ctx0" brushRef="#br0" timeOffset="-668029.478">1416 2402 15155,'-5'2'617,"-16"5"960,27-17 1482,79-49-2967,-63 53 630,227-22-573,-219 28-95,1 2-1,-1 1 1,0 2-1,0 1 1,-1 1-1,1 1 1,15 8-54,-10-5 18,0-2 0,0-2 0,1-2 1,0 0-1,0-3 0,0-1 0,0-1 0,5-3-18,179 14 48,-174-6-45,1-1 0,-1-2 1,1-3-1,-1-1 0,2-2-3,134-18 348,-182 22-168,0 0 77,0 0 39,0 0-3,-15-1 1007,-43 0-1100,77-17-278,29-20 30,-40 31 50,-1-1 0,-1 0 1,1 0-1,-1 0 0,-1-1 1,0 0-1,0 0 1,0 0-1,2-10-2,9-203-55,-12 183 33,-2 33 23,0 0 0,-1 0 0,0-1 0,0 1 0,0-1-1,-1 1 1,0 0 0,0-1 0,-1 1 0,0-1 0,0 1-1,0 0 1,-1 0 0,0 0 0,0 0 0,-1 0 0,1 0-1,-1 0 1,0 1 0,-1-1 0,0 1 0,0 0 0,-3-4-1,-43-15 5,45 23-4,1-1-1,-1 1 1,0-1 0,1 0-1,0 0 1,-1 0 0,1-1-1,0 0 1,0 1-1,0-1 1,0-1 0,1 1-1,-1-1 1,1 1 0,0-1-1,0 0 1,0 0-1,1 0 1,-1 0 0,1-1-1,0-1 0,2 4 0,-1-1 0,1 1 0,0-1 0,-1 1 0,1-1 0,-1 1 0,0-1 0,0 1 0,0 0 0,0-1 0,0 1 0,-1 0 0,1 0 0,-1 0 0,1 0 0,-1 0 0,0 0 0,0 0 0,0 0 0,0 1 0,0-1 0,0 1 0,0-1 0,0 1 0,-1 0 0,1 0 0,0 0 0,-1 0 0,1 1 0,-1-1 0,1 1 0,-1-1 0,1 1 0,-1 0 0,0 0 0,1 0 0,-237-28-871,104 7 503,-388-25 564,474 44-188,4-2 32,-1 3 1,1 1-1,-1 2 0,1 2 1,0 2-1,0 2 1,1 2-1,-21 9-40,60-19-5,0 1-1,0 0 1,0 0 0,1 0-1,-1 0 1,0 1 0,1 0-1,0 0 1,-1 0-1,1 0 1,0 1 0,0 0-1,0 0 1,0 0 0,1 0-1,-1 0 1,1 1-1,0 0 1,0 0 0,0-1-1,0 2 1,1-1 0,-1 0-1,1 0 1,0 1-1,1-1 1,-1 1 0,1 0-1,0 0 1,0-1 0,0 1-1,1 0 1,-1 0 0,1 0-1,1 0 1,-1 2 5,99 173-231,-78-141 236,-2 0 0,-1 1 0,-3 1 0,-1 0-1,-2 1 1,3 23-5,4 21 158,-15-73 2696</inkml:trace>
  <inkml:trace contextRef="#ctx0" brushRef="#br0" timeOffset="-590276.361">1270 5082 10690,'-13'-22'6506,"24"10"-6219,-11 12-320,24-7 1218,198 9-560,-192-5-614,0 2-1,0 1 1,0 2 0,-1 1-1,1 1 1,-1 1 0,5 3-11,16 6 22,1-1 1,0-3-1,1-2 1,0-2-1,0-3 0,18-2-22,103 17 882,-119-13-785,-1-2 0,0-3 1,0-2-1,1-2 0,33-8-97,-61 9 138,9 1 71,0 1 0,0 2 1,0 2-1,0 1 0,29 8-209,42 4 14,278 29 4,-276-44-18,1-4 0,-1-5 0,17-7 0,48-3 0,-13 8-1,-79 7 2,0-4 0,-1-3-1,16-7 0,-51 6 8,1 2-1,-1 2 1,1 2 0,17 2-8,426-18 16,40-27-31,-259 65 54,-145 8 586,2-19-1936,-84-9 236</inkml:trace>
  <inkml:trace contextRef="#ctx0" brushRef="#br0" timeOffset="-582103.24">4423 2478 17540,'10'-38'5382,"-9"37"-4382,-18 37 1385,5-16-2293,0 0 0,1 0 0,1 1 1,1 0-1,1 1 0,0-1 0,2 2 0,1-1 0,0 1 0,0 16-92,5-38 3,-1 1 0,1 0 0,0-1 0,-1 1-1,1 0 1,0 0 0,0-1 0,0 1-1,0 0 1,0 0 0,1-1 0,-1 1-1,0 0 1,1-1 0,-1 1 0,1 0-1,0-1 1,0 1 0,-1-1 0,1 1-1,0-1 1,0 1 0,0-1 0,1 0 0,-1 1-1,0-1 1,0 0 0,1 0 0,-1 0-1,0 0 1,1 0 0,0 0 0,-1 0-1,1-1 1,-1 1 0,1-1 0,0 1-1,-1-1 1,1 1 0,0-1 0,-1 0-1,1 0 1,0 0 0,0 0 0,-1 0 0,1 0-1,0 0 1,0-1 0,-1 1 0,1-1-1,0 1 1,-1-1 0,1 1 0,-1-1-1,1 0 1,0-1-3,79-42-519,-60 33-820</inkml:trace>
  <inkml:trace contextRef="#ctx0" brushRef="#br0" timeOffset="-581636.669">4767 2287 15915,'12'-19'6348,"-11"17"-4458,-1 2-686,0 0-309,0 0-361,-1 4-205,-90 309 1045,91-312-1373,-6 23 11,1-1 1,1 2 0,1-1 0,2 0-1,0 0 1,1 4-13,0-26-41,0 0-1,1 0 1,-1 0-1,0 0 1,1 0-1,-1 0 1,1 0-1,-1 0 1,1-1-1,0 1 1,0 0-1,0 0 1,0-1-1,0 1 1,0 0-1,1-1 1,-1 1-1,0-1 1,1 0-1,-1 0 1,1 1-1,0-1 1,-1 0-1,1 0 1,0 0-1,0 0 1,-1-1-1,1 1 1,0 0-1,0-1 1,0 0 0,0 1-1,0-1 1,0 0-1,0 0 1,0 0-1,0 0 42,14 0-1682</inkml:trace>
  <inkml:trace contextRef="#ctx0" brushRef="#br0" timeOffset="-567421.974">5042 2649 18620,'-11'10'800,"-1"-1"160,2 0-848,6 1-48,1-3-128,3-7-368</inkml:trace>
  <inkml:trace contextRef="#ctx0" brushRef="#br0" timeOffset="-566643.142">5082 2497 14099,'13'-24'7292,"-13"23"-6485,0 1-132,0 0-87,1 4-113,0 7-323,0 1 0,-1 0 0,0-1 0,-1 1 0,0-1 1,-1 1-1,0-1 0,-1 1 0,0-1 0,-3 6-152,-8 38 136,-23 112 61,37-166-209,2-3-203,17-29-1712,-3 7-200</inkml:trace>
  <inkml:trace contextRef="#ctx0" brushRef="#br0" timeOffset="-566390.925">5232 2461 9434,'0'0'2144,"0"0"2413,0 0-1213,0 0-1729,0 0-832,-1 4-357,-17 195 459,12-121-732,5-76-137,1-2-235,0 0-488,-1-2-223</inkml:trace>
  <inkml:trace contextRef="#ctx0" brushRef="#br0" timeOffset="-566159.152">4997 2388 16347,'0'0'2225,"0"0"-315,0 0-715,0 0-422,4 3 198,7 0-883,0 0 1,0-1-1,0-1 1,0 0-1,0 0 0,1-1 1,-1 0-1,0-1 0,0-1 1,0 0-1,0 0 1,0-1-1,0 0 0,-1-1 1,1 0-1,-1-1 1,0 0-1,4-3-88,23-7 64,-30 12-101,-5 2 15,0-1-1,0 1 0,1 0 1,-1 0-1,0 0 0,1 0 1,-1 0-1,1 0 0,-1 1 1,1-1-1,-1 1 1,1 0-1,-1-1 0,1 1 1,0 1-1,-1-1 0,1 0 1,-1 1-1,1-1 0,-1 1 1,1-1-1,-1 1 1,1 0-1,1 1 23,1 11 1029</inkml:trace>
  <inkml:trace contextRef="#ctx0" brushRef="#br0" timeOffset="-565867.136">5565 2570 17236,'0'7'1704,"-1"4"56,-2 3-623,-2 5-345,1 7-224,0 5-328,-1 1-88,4-1-88,-1-3-24,2-5-16,0-3-8,2-6 8,-1-4 8,-1-10-376,0 0-384</inkml:trace>
  <inkml:trace contextRef="#ctx0" brushRef="#br0" timeOffset="-564500.259">5835 2589 19812,'0'0'1230,"8"8"1562,1 2-2532,-2 0-98,1-1 0,1 1-1,0-2 1,0 1 0,1-2-1,0 1 1,0-1 0,1 0-1,4 1-161,-11-8-26,-1-1 0,1 0-1,-1-1 1,0 1 0,1 0 0,-1-1-1,0 0 1,0 0 0,0 0-1,0 0 1,-1 0 0,1 0-1,0-1 1,-1 1 0,0-1-1,1 0 1,-1 0 0,0 0-1,-1 0 1,1 0 0,0 0-1,-1 0 1,0-1 0,0 1-1,0-1 1,0 1 0,0 0-1,-1-1 1,1-3 26,2-3-441,33-90-5951,-35 97 5021,-1 3 560,4 30 3361,-20 104 2015,3 68-2376,13-200-2276,0-2-528,0 0-401</inkml:trace>
  <inkml:trace contextRef="#ctx0" brushRef="#br0" timeOffset="-564175.987">6318 2205 13811,'-1'17'10379,"1"25"-9108,1-5-1091,-1-27-112,-1 2-18,0 1 1,1 0-1,0-1 0,1 1 0,1-1 0,0 1 1,1-1-1,0 1 0,1-1 0,0 0 1,3 5-51,3 4 3,-2 1 1,0 1 0,-2-1 0,0 1-1,-1 0 1,-2 0 0,0 1-1,-1-1 1,-2 1 0,0-1 0,-2 1-1,0-1 1,-2 0 0,0 0 0,-6 14-4,10-32-20,-1 0 1,0 0 0,-1 0 0,1 0 0,-1 0 0,0 0 0,0 0-1,0-1 1,-1 1 0,1-1 0,-1 1 0,0-1 0,-1 0-1,1 0 1,-1-1 0,0 1 0,1-1 0,-2 1 0,1-1 0,0-1-1,-1 1 1,0 0 19,-19 0 2110</inkml:trace>
  <inkml:trace contextRef="#ctx0" brushRef="#br0" timeOffset="-510387.861">18642 1817 17828,'-12'5'9314,"19"1"-7341,23 0-2397,-1-6 487,-14-1-79,0 0 0,0 1 1,-1 1-1,1 0 0,0 1 1,0 1-1,-1 0 0,0 1 0,0 1 1,2 0 15,7 17-2351,-19-9 494</inkml:trace>
  <inkml:trace contextRef="#ctx0" brushRef="#br0" timeOffset="-510092.405">18661 2012 20956,'2'11'985,"1"-3"359,5-2-288,4-3-288,9 0-208,3-3-327,4 0-89,7 0-112,2-1 24,1-4-593,1-1-511</inkml:trace>
  <inkml:trace contextRef="#ctx0" brushRef="#br0" timeOffset="-511822.665">17520 1652 17564,'8'-42'6110,"-8"40"-5195,0 2-309,-3 2-238,-2 5-330,-1 0 1,1 0 0,0 0 0,1 0-1,0 1 1,0 0 0,0 0-1,1 0 1,0 0 0,1 0 0,-2 8-39,-3 7 70,-17 51 249,3 0 0,3 2 0,-6 65-319,24-140 1,-1 80 134,2-78-135,-1-1 0,0 0 0,1 1 0,-1-1 0,1 0 0,-1 1 0,1-1 1,0 0-1,0 0 0,0 0 0,0 0 0,1 0 0,-1 0 0,0 0 0,1 0 0,0-1 1,-1 1-1,1 0 0,0-1 0,0 1 0,0-1 0,0 0 0,0 0 0,0 0 0,0 0 1,0 0-1,0 0 0,0 0 0,1-1 0,-1 1 0,1-1 0,64-10-1101,-32-1-52</inkml:trace>
  <inkml:trace contextRef="#ctx0" brushRef="#br0" timeOffset="-511570.037">17829 1826 20332,'0'0'1249,"0"0"39,0 0-320,3 14-312,-9 8-216,-5 13-280,-1 7-64,-3 7-48,2 2 0,3-3 0,3-4-8,4-11-16,1-8 0,2-15-120,3-5-296,7-20-672,5-8-336,5-18-4673</inkml:trace>
  <inkml:trace contextRef="#ctx0" brushRef="#br0" timeOffset="-511403.438">17934 1805 18500,'0'0'1248,"0"2"321,-6 30-809,2-2-304,1 2-24,-6 11-8,1-1-56,2-2-80,-3-2-64,6-9-128,-1-7-40,2-6-24,1-5-16,1-11-704,0 0-344</inkml:trace>
  <inkml:trace contextRef="#ctx0" brushRef="#br0" timeOffset="-511189.622">17671 1864 19748,'-5'-9'1793,"3"-3"303,2 3-816,12-1-568,2 0-207,8 0-313,2-2-48,3 3-104,6-1-16,2 4-16,1 0 24,2 5-856,-6-1-529</inkml:trace>
  <inkml:trace contextRef="#ctx0" brushRef="#br0" timeOffset="-510932.739">18061 1589 15531,'6'4'2705,"-2"4"584,5 5-1913,6 6-320,-1 1-160,5 5-416,2 3-96,-7 5-159,0 4-49,-9 8-48,-3 3-8,-6 9-32,-7 3-32,-5 3-24,-1 0 0,-5-9-104,1-8-456,2-18 536</inkml:trace>
  <inkml:trace contextRef="#ctx0" brushRef="#br0" timeOffset="-445935.79">17292 4491 15723,'34'90'6602,"-31"-83"-6279,-1 0-1,1 0 1,-1 0 0,-1 1 0,1-1 0,-1 1-1,0 0 1,-1-1 0,0 1 0,0-1-1,-1 1 1,0 1-323,0 22 282,4 28 90,2-59-133,4-9-185,-1-1-1,0 0 1,-1-1-1,0 0 1,-1 0 0,0 0-1,-1-1 1,0 1-1,-1-1 1,0-1 0,-1 1-1,0 0 1,0-4-54,4-10 69,18-62 315,-24 87-383,-1 1 0,0 0 1,0-1-1,0 1 0,0 0 0,1-1 1,-1 1-1,0 0 0,0 0 1,1-1-1,-1 1 0,0 0 1,1 0-1,-1-1 0,0 1 0,1 0 1,-1 0-1,0 0 0,1-1 1,-1 1-1,0 0 0,1 0 0,-1 0 1,1 0-1,-1 0 0,0 0 1,1 0-1,-1 0 0,0 0 1,1 0-1,-1 0 0,1 0 0,-1 0 1,0 0-1,1 0 0,-1 0 1,0 1-1,1-1 0,-1 0 0,1 0 1,-1 0-1,0 1 0,0-1 1,1 0-1,-1 0 0,0 1 1,1-1-1,-1 0 0,0 1 0,0-1 1,0 0-1,1 1 0,-1-1 1,0 0-1,0 1 0,0-1 1,0 0-1,1 1 0,-1-1 0,0 1 1,0-1-1,0 0 0,0 1 1,0-1-1,0 0 0,0 1 0,0-1 1,0 1-1,-1-1-1,9 33-13,-8-33 15,17 148 89,-17-148-90,0 0 1,0-1-1,1 1 0,-1 0 1,0-1-1,0 1 1,0 0-1,1 0 0,-1-1 1,0 1-1,0 0 0,1 0 1,-1 0-1,0 0 0,1-1 1,-1 1-1,0 0 0,0 0 1,1 0-1,-1 0 0,0 0 1,1 0-1,-1 0 0,0 0 1,1 0-1,-1 0 0,0 0 1,1 0-1,-1 0 0,0 0 1,1 0-1,-1 0 1,0 0-1,1 0 0,-1 0 1,0 0-1,1 0 0,-1 1 1,0-1-1,0 0 0,1 0 1,-1 0-1,0 1 0,0-1 1,1 0-1,-1 0 0,0 1 1,0-1-1,0 0 0,1 0 1,-1 1-1,0-1 0,0 0 1,0 1-1,0-1 1,0 0-1,0 1 0,0-1 1,0 0-1,1 0 0,-1 1 1,0-1-1,0 1-1,12-30 103,-11 27-98,58-205 280,-59 207-288,0 0 1,0 1 0,0-1-1,0 0 1,0 1 0,0-1-1,0 0 1,0 1 0,0-1-1,0 0 1,0 1 0,0-1-1,0 0 1,1 1 0,-1-1-1,0 0 1,0 1 0,0-1-1,0 0 1,1 1 0,-1-1-1,0 0 1,0 0 0,1 1-1,-1-1 1,0 0 0,1 0-1,-1 0 1,0 1 0,0-1 0,1 0-1,-1 0 1,0 0 0,1 0-1,-1 0 1,0 0 0,1 0-1,-1 0 1,0 0 0,1 0-1,-1 0 1,0 0 0,1 0-1,-1 0 1,1 0 0,-1 0-1,0 0 1,1 0 0,-1 0-1,0 0 1,0 0 0,1-1-1,-1 1 1,0 0 0,1 0-1,-1 0 1,0-1 0,0 1 2,9 116-3266,-4-90 1136</inkml:trace>
  <inkml:trace contextRef="#ctx0" brushRef="#br0" timeOffset="-444471.705">17730 4389 17428,'-16'49'4454,"16"72"-1649,0-120-2774,-1 0 1,1 0-1,0-1 0,0 1 1,0 0-1,0 0 1,0-1-1,0 1 1,0 0-1,0 0 1,1-1-1,-1 1 0,0 0 1,0 0-1,0-1 1,1 1-1,-1 0 1,0-1-1,1 1 1,-1-1-1,1 1 1,-1 0-1,1-1 0,-1 1 1,1-1-1,-1 1 1,1-1-1,0 1 1,-1-1-1,1 0 1,0 1-1,-1-1 0,1 0 1,0 1-1,-1-1 1,1 0-1,0 0 1,-1 0-1,1 0 1,0 1-1,0-1 1,-1 0-1,1 0 0,0-1 1,0 1-1,-1 0 1,1 0-1,0 0 1,0 0-1,-1-1 1,1 1-1,0 0 0,-1 0 1,1-1-1,0 1 1,-1-1-1,1 1 1,-1-1-1,1 1 1,-1-1-1,1 1 1,-1-1-1,1 1-31,24-42 1233,-22 34-1173,0-1-1,-1 0 1,0 0 0,0 0 0,-1-1 0,-1 1 0,1 0 0,-1-1 0,-1 1 0,0 0 0,0 0 0,-1 0-1,-1-4-59,3 13 1,0 1-1,0 0 1,0 0-1,0 0 0,0 0 1,0-1-1,0 1 0,0 0 1,-1 0-1,1 0 0,0-1 1,-1 1-1,1 0 1,0 0-1,-1-1 0,1 1 1,-1 0-1,1-1 0,-1 1 1,1 0-1,-1-1 0,1 1 1,-1-1-1,0 1 1,1-1-1,-1 1 0,0-1 1,0 1-1,1-1 0,-1 0 1,0 1-1,0-1 1,0 0-1,1 0 0,-1 0 1,0 0-1,0 1 0,0-1 1,0 0-1,1 0 0,-1-1 1,0 1-1,0 0 1,0 0-1,1 0 0,-1 0 1,0-1-1,0 1 0,0 0 1,1-1-1,-1 1 0,0-1 1,1 1-1,-1-1 1,0 1-1,1-1 0,-1 1 1,1-1-1,-1 0 0,0 1 1,1-1-1,-1 0 0,2 3 0,-1 0-1,0 0 1,1 0-1,-1 0 1,1 0 0,0 0-1,-1 0 1,1 0-1,0 0 1,0 0-1,0 0 1,1-1-1,-1 1 1,0 0 0,1-1-1,-1 1 1,1-1-1,-1 1 1,1-1-1,0 0 1,-1 0 0,1 0-1,0 0 1,0 0-1,0 0 1,0 0-1,0-1 1,0 1 0,0-1-1,0 1 1,0-1-1,0 0 1,0 0-1,1 0 1,-1 0-1,0 0 1,0 0 0,0-1-1,0 1 1,1-1 0,80-36-7,-70 19 7,-37 5-6693,-3 11 5260,13 1 70,9-4 6801,5 3-4728,0 2-706,0 1 1,0-1-1,0 1 0,0-1 0,0 1 0,0 0 0,0-1 0,0 1 0,0-1 0,0 1 0,0-1 0,1 1 0,-1-1 0,0 1 0,0-1 0,1 1 0,-1-1 0,0 0 0,1 1 0,-1-1 0,1 1 0,-1-1 0,0 0 0,1 1 0,-1-1 0,1 0 1,-1 1-1,1-1 0,-1 0 0,1 0 0,-1 0 0,1 1 0,-1-1 0,1 0 0,-1 0 0,1 0 0,-1 0 0,1 0 0,0 0 0,-1 0 0,1 0 0,-1 0 0,1 0 0,-1 0 0,1-1 0,-1 1 0,1 0 0,-1 0 0,1 0 0,-1-1 1,1 1-1,-1 0 0,1-1 0,-1 1 0,0 0 0,1-1 0,-1 1 0,1 0 0,-1-1 0,0 1 0,1-1 0,-1 1 0,0-1 0,0 1 0,1-1-4,3 48 475,10-37-134,-14-10-340,2 1 8,-1-1 1,1 0-1,0 1 1,-1-1-1,1 0 1,0 0-1,0 0 0,0 0 1,-1 0-1,1 0 1,0-1-1,0 1 1,-1-1-1,1 1 1,0-1-1,-1 1 1,1-1-1,-1 0 1,1 0-1,-1 0 1,1 0-1,-1 0 1,1 0-1,-1 0 1,0-1-1,0 1 1,0 0-1,0-1 1,0 1-1,0-1 0,0 1 1,0-1-1,0 1 1,0-1-1,0-1-9,10-26 171,-1 0-1,-1-1 1,-2 1-1,-1-2 1,-1 1-1,-1-1 1,-1-11-171,-3 39 76,-8 10-35,-2 81-14,8-68-20,1-10 0,-1 0-1,1-1 0,1 1 0,-1 0 0,2 0 0,-1 0 0,2 0 0,-1 0 0,1-1 0,1 1 1,0-1-1,0 1 0,2 3-6,-3-11 4,-1-1 0,0 1-1,0-1 1,1 0 0,-1 0 0,0 1 0,1-1 0,0 0 0,-1 0 0,1 0 0,-1-1 0,1 1 0,0 0 0,0-1 0,-1 1 0,1-1-1,0 0 1,0 1 0,0-1 0,0 0 0,-1 0 0,1 0 0,0 0 0,0 0 0,0-1 0,0 1 0,-1-1 0,1 1 0,0-1 0,0 1-1,-1-1 1,1 0 0,0 0 0,-1 0 0,1 0 0,-1 0 0,1 0 0,-1 0 0,1-2-4,49-56 95,-21-2-26,-29 59-84,-1 2-13,11 22 27,-10-21 1,0-1 1,0 1-1,0-1 0,0 1 1,0-1-1,1 1 0,-1-1 1,0 0-1,0 1 0,0-1 0,1 0 1,-1 0-1,0 0 0,0 0 1,1 0-1,-1 0 0,0-1 1,0 1-1,1 0 0,-1 0 0,0-1 1,0 1-1,0-1 0,0 1 1,0-1-1,1 0 0,-1 1 1,0-1-1,0 0 0,-1 0 1,1 0-1,0 1 0,0-1 0,0 0 1,0 0-1,-1 0 0,1 0 1,-1-1-1,1 1 0,-1 0 1,1 0-1,-1 0 0,1 0 0,-1-1 1,0 1-1,0 0 0,1 0 1,-1-2-1,11-17 3,0-1 1,-1-1 0,-1 0-1,-1 0 1,-2 0-1,0-1 1,-1 0 0,-1-1-1,-1 1 1,0-12-4,-4 36 0,0-1-1,1 1 1,-1-1 0,1 1 0,-1-1 0,0 1-1,1-1 1,-1 1 0,0-1 0,0 0 0,1 1 0,-1-1-1,0 0 1,0 0 0,0 0 0,1 1 0,-1-1-1,0 0 1,0 0 0,0 0 0,0 0 0,1-1 0,-1 1-1,0 0 1,0 0 0,0 0 0,1-1 0,-1 1-1,0 0 1,0-1 0,1 1 0,-1 0 0,0-1 0,1 1-1,-1-1 1,1 1 0,-1-1 0,0 0 0,1 1-1,-1-1 1,1 1 0,-1-1 0,1 0 0,0 0 0,-1 1-1,1-1 1,0 0 0,-1 0 0,1 1 0,0-1-1,0 0 1,0 0 0,0 0 0,0 1 0,0-1 0,0 0-1,0 0 1,0 0 0,0 0 0,-5 13 3,0-1-1,1 1 1,0 0-1,1 0 1,0 0-1,1 0 1,0 0-1,1 1 1,0-1-1,1 0 1,1 1-1,0-1 1,0 1-1,1-1 1,1 0-1,0 0 1,1 0-1,3 7-2,-4-15-50,-1 0-1,1 0 1,0 0-1,1-1 1,-1 1 0,1-1-1,-1 0 1,1 0-1,0 0 1,0 0-1,0-1 1,1 0-1,-1 0 1,0 0-1,1 0 1,-1-1-1,1 1 1,0-1-1,0 0 1,-1-1-1,1 1 1,0-1-1,0 0 1,0 0-1,-1 0 1,1-1-1,0 0 1,1 0 50,20-12-3521</inkml:trace>
  <inkml:trace contextRef="#ctx0" brushRef="#br0" timeOffset="-500732.496">10378 5212 7410,'0'0'814,"8"-20"9165,3-12-9038,-8 24-245,-3 8-149,16-1 397,50-2-910,113-22-68,-152 18 42,0 1 0,1 1-1,0 2 1,0 1 0,23 1-8,79 15 20,83-16 91,17 0-74,4-4-18,7 10-13,182 24 2,367 48 50,-676-61-54,171 23 14,230-2-18,-362-35 190,310 3-424,-155-9 2904,-239 5-1724,-69 0-2268</inkml:trace>
  <inkml:trace contextRef="#ctx0" brushRef="#br0" timeOffset="-549161.38">16730 3128 14843,'-5'-1'143,"0"0"-1,0 0 1,0-1-1,0 1 0,0-1 1,0 0-1,0-1 1,1 1-1,-1-1 1,1 0-1,0 0 1,0 0-1,0 0 0,0-1 1,0 0-1,1 0 1,-1-1-143,-2-1-9,-110-131 2623,-9-6-1074,98 101-1528,11 16 9,-1 0 0,0 0 1,-2 2-1,-1 0 0,-1 2 0,-1 0 0,-1 1 0,-16-10-21,-281-163 286,273 166-113,-2 3-1,0 2 1,-1 2 0,-2 3 0,-21-5-173,-166-44 247,-147-32-107,-274-33 776,174 30-898,-172-10 188,571 98-188,-2 3-1,0 4 1,1 3 0,-2 5 0,2 4 0,-65 12-18,-532 51 88,3 10-30,293-7-80,277-47 0,2 4 1,1 5 0,2 4-1,-24 16 22,-171 66 95,201-85-94,1 4 0,3 5 0,-30 20-1,106-51-25,0 1 0,1 2 0,1 0 0,0 0 0,1 2 0,1 0 0,0 2 0,1-1 0,1 2 0,1 0 0,1 1 0,-8 17 25,10-18 16,-1 0 0,0-1 1,-2-1-1,0 0 0,-1-1 1,0-1-1,-9 7-16,19-20-1,0 1 0,0 0 0,1 0 0,0 0 0,0 1 0,0 0 0,0-1 0,1 1 0,0 0 0,0 1 0,0-1 0,0 1 0,1-1 0,0 1 0,0 0 0,1 0 0,0-1 0,0 1 0,0 0 0,0 0 0,1 0 0,0 0 0,1 0 0,0 4 1,-1-9-44,0 0 0,0-1 1,0 1-1,0-1 0,0 1 0,1-1 0,-1 1 0,0 0 1,0-1-1,1 1 0,-1-1 0,0 1 0,1-1 0,-1 1 0,1-1 1,-1 0-1,1 1 0,-1-1 0,0 1 0,1-1 0,-1 0 0,1 1 1,0-1-1,-1 0 0,1 0 0,-1 0 0,1 1 0,-1-1 1,1 0-1,0 0 0,-1 0 0,1 0 0,-1 0 0,1 0 0,0 0 1,-1 0-1,1 0 0,-1 0 0,1 0 0,0 0 0,-1-1 0,1 1 1,-1 0-1,1 0 0,-1-1 0,1 1 0,-1 0 0,1-1 1,-1 1-1,1 0 0,-1-1 0,1 1 0,-1-1 0,1 1 0,-1-1 1,0 1-1,1-1 0,-1 1 0,0-1 44,6-14-445</inkml:trace>
  <inkml:trace contextRef="#ctx0" brushRef="#br0" timeOffset="-548602.392">8879 2574 11586,'-6'7'919,"0"6"-641,1 1 0,0 0 0,1 0 0,0 0 0,1 1 0,1-1 0,0 1 0,1-1-1,1 15-277,-10 66 1924,-8-19-393,12-60-1383,1 0 0,0 0-1,2 1 1,0-1 0,0 1-1,2 0 1,0 0 0,1 0-1,1-1 1,0 1-1,1 0 1,1 0 0,1-1-1,0 1-147,-3-15 2,-1-1 0,1 0 0,0 1 0,0-1 0,-1 0 0,1 0 0,0 0 0,0 0 0,0 0 0,0 0 0,0 0 0,0 0 0,0 0 0,1 0 0,-1 0 0,0-1 0,0 1 0,1 0 0,-1-1 0,1 1 0,-1-1 0,0 0 0,1 1 0,-1-1 0,1 0 0,-1 0 0,0 0 0,1 0 0,-1 0 0,1 0 0,-1-1 0,1 1 0,-1 0 0,0-1 0,1 1 0,-1-1 0,0 1 0,1-1 0,-1 0 0,0 1 0,1-2-2,55-37 166,-50 33-174,76-49-713,-48 36 206</inkml:trace>
  <inkml:trace contextRef="#ctx0" brushRef="#br0" timeOffset="-537393.214">11482 3398 22133,'0'0'784,"0"0"304,0 0-312,1 0-144,1 0-71,27-21-209,-12 7-56,4-4-96,-2-1-56,0 0-64,-2 3-24,2 2-40,0 2 32,-6-6-392,-2-1-312,0-1-657,-6 1-239</inkml:trace>
  <inkml:trace contextRef="#ctx0" brushRef="#br0" timeOffset="-537082.118">11688 3052 19860,'0'0'1118,"8"-3"1037,62-48-1236,-69 50-914,0 0 0,1-1 1,-1 1-1,0 0 0,1 0 1,-1 0-1,1 0 0,-1 0 1,1 0-1,-1 1 0,1-1 0,0 0 1,-1 1-1,1-1 0,0 1 1,-1 0-1,1-1 0,0 1 1,0 0-1,-1 0 0,1 0 1,0 0-1,0 0 0,-1 1 0,1-1 1,0 1-1,-1-1 0,1 1 1,0-1-1,-1 1 0,1 0 1,-1 0-1,1 0 0,-1 0 1,1 0-1,-1 0 0,0 0 0,0 0 1,1 0-1,-1 1 0,0-1 1,0 1-1,0-1 0,0 1 1,0-1-1,-1 1 0,1-1 1,0 1-6,3 14 62,0-1 0,-2 1 1,1-1-1,-2 1 1,0 0-1,-1-1 1,-1 1-1,0 0 1,-1-1-1,0 1 1,-2-1-1,0 1 1,0-1-1,-2 1-62,0 7 4,-1 4-685,0-8-2090</inkml:trace>
  <inkml:trace contextRef="#ctx0" brushRef="#br0" timeOffset="-535942.742">12074 2598 12907,'18'-17'7423,"-1"17"-4204,14 53-2005,-42 120-676,-11 42 287,22-213-806,-1 0 1,1 0-1,0 0 0,1 1 1,-1-1-1,0 0 1,1 0-1,-1 0 1,1 0-1,-1 0 1,1 0-1,0 0 1,0 0-1,0 0 1,0-1-1,0 1 1,1 0-1,-1 0 1,0-1-1,1 1 0,-1-1 1,1 1-1,0-1 1,-1 0-1,1 0 1,0 1-1,0-1 1,0 0-1,0-1 1,0 1-1,0 0 1,0-1-1,0 1 1,0-1-1,0 1 1,0-1-1,0 0 0,0 0 1,0 0-1,1 0 1,-1 0-1,0-1 1,0 1-1,0-1 1,0 1-1,0-1 1,0 0-1,0 1 1,0-1-1,1-1-19,159-71-759,-143 68-264</inkml:trace>
  <inkml:trace contextRef="#ctx0" brushRef="#br0" timeOffset="-534552.31">12448 2399 10658,'3'-24'4841,"0"0"4695,-3 24-8820,0 0-191,0 0-203,0 0-125,-2 7-24,-6 34-106,1 0-1,2 1 1,2-1-1,2 1 0,2 0 1,2-1-1,1 1 1,2-1-1,5 13-66,-9-35 4,2 0 0,0-1-1,1 1 1,1-1 0,0 0 0,2 0 0,0 0 0,1-1 0,1 0-4,-8-14-36,0-1 1,0 0-1,1 0 1,0 0 0,-1 0-1,1 0 1,0 0-1,0-1 1,0 1 0,0-1-1,0 0 1,0 0 0,0 0-1,0 0 1,0-1-1,1 1 1,-1-1 0,0 0-1,0 1 1,1-2-1,-1 1 1,0 0 0,0-1-1,1 1 1,-1-1 0,0 0-1,0 0 1,0 0-1,0-1 1,1 0 35,26-12-1342</inkml:trace>
  <inkml:trace contextRef="#ctx0" brushRef="#br0" timeOffset="-533807.083">12740 2604 10546,'0'0'316,"1"0"0,-1 1-1,0-1 1,0 0 0,1 0 0,-1 1-1,0-1 1,1 0 0,-1 0 0,0 0-1,1 0 1,-1 1 0,0-1 0,1 0-1,-1 0 1,1 0 0,-1 0-1,0 0 1,1 0 0,-1 0 0,0 0-1,1 0 1,-1 0 0,1 0 0,-1 0-1,0 0 1,1 0 0,-1 0 0,0 0-1,1-1 1,-1 1 0,0 0-1,1 0 1,-1 0 0,0-1 0,1 1-1,-1 0 1,0 0 0,1-1 0,-1 1-1,0 0 1,0 0 0,0-1 0,1 1-1,-1 0 1,0-1-316,3 15-1046,31 231 3002,-29-234-2644,11-31-439</inkml:trace>
  <inkml:trace contextRef="#ctx0" brushRef="#br0" timeOffset="-533529.348">12847 2499 21677,'-6'13'792,"2"3"184,-1 3-296,4 6-232,1 1-152,1 4-168,5 3-32,0-1-24,0-2-24,-1-6-8,-2-1-32,2-10 16,1-3 8,-6-10 0,0 0 0,0 0-600,-2-20-408,-4 4 184</inkml:trace>
  <inkml:trace contextRef="#ctx0" brushRef="#br0" timeOffset="-533323.34">12623 2468 20740,'-10'-4'1177,"10"4"391,0 0-192,0 0-391,0 0-193,0 0-272,7-11-128,14 8-128,2-2-32,2-1-80,3-2-48,-2 1-80,-1-3 0,-2 1 40,-5 2-104,-5 1-864,-1 3-865</inkml:trace>
  <inkml:trace contextRef="#ctx0" brushRef="#br0" timeOffset="-533089.011">13098 2666 19276,'6'2'1544,"-2"1"129,2 4-369,-2 5-360,1 5-320,-2 4-400,-1 2-96,1 2-87,0 0-9,3 0-32,1-2 24,-1-6-16,0-2 16,-6-15-673,0 0-543</inkml:trace>
  <inkml:trace contextRef="#ctx0" brushRef="#br0" timeOffset="-532395.843">13238 2509 12011,'-1'-5'2391,"3"-8"7694,14 19-7585,-8 0-2469,-3-1 7,0-1 1,0 0-1,1 0 0,-1 0 0,1-1 0,0 0 0,0 0 0,0 0 0,1-1 0,-1 1 0,1-2 0,-1 1 1,1-1-1,0 0 0,-1 0 0,1-1 0,2 0-38,-2-5-491,-1-5-742</inkml:trace>
  <inkml:trace contextRef="#ctx0" brushRef="#br0" timeOffset="-532146.342">13457 2339 22117,'-3'9'1184,"-1"3"496,1 2-968,4 3-55,-2 6-241,1 3-136,0 6-192,-2 5-48,2 1-32,3 1 8,2 1-8,-4-3-8,6-1 0,-1-4 16,0-8-72,3-3-464,-3-12-905</inkml:trace>
  <inkml:trace contextRef="#ctx0" brushRef="#br0" timeOffset="-531383.52">13683 2120 10858,'6'-19'6516,"-6"17"-3990,0 2-1056,0 0-486,-8 10 1190,-23 82-860,26-65-1203,1 0 1,2 0-1,1 1 0,1-1 1,1 1-1,2-1 1,0 1-1,2-1 1,1 0-1,9 24-111,-14-48-27,0 1-1,0 0 1,1-1-1,0 0 0,-1 1 1,1-1-1,0 0 0,1 0 1,-1 0-1,0 0 0,1 0 1,0-1-1,0 1 0,0-1 1,0 1-1,0-1 1,0 0-1,0 0 0,1-1 1,-1 1-1,1-1 0,-1 0 1,1 0-1,-1 0 0,1 0 1,0 0-1,0-1 1,-1 0-1,2 1 28,12-8 1931</inkml:trace>
  <inkml:trace contextRef="#ctx0" brushRef="#br0" timeOffset="-531104.302">13953 2227 13595,'0'0'3449,"0"0"1712,0 1-3657,0 1-432,0-1-248,12 39-423,-8-23-145,1 7-168,2 1-40,-3-1-24,5 1-8,-6-3-16,3-2 8,-5-5-48,-4-8-376,2-5-873,0-7-1695</inkml:trace>
  <inkml:trace contextRef="#ctx0" brushRef="#br0" timeOffset="-530839.281">14117 2132 19148,'0'0'1985,"0"2"223,-15 37-1504,17-16-184,-4 8-224,2 1-144,2 2-104,1-2-16,2-4-24,0-4 0,4-3 8,-4-5 16,0-9-88,-5-7-344,0 0-952</inkml:trace>
  <inkml:trace contextRef="#ctx0" brushRef="#br0" timeOffset="-530669.049">13864 2144 21293,'0'0'944,"0"0"368,0 0-264,0 1-344,0 1-159,25 11-169,-7-13-64,3-2-112,4-2-72,0-2-72,0-3-16,0 1-112,-2-3-424,0 3-873,-4-1 945</inkml:trace>
  <inkml:trace contextRef="#ctx0" brushRef="#br0" timeOffset="-530373.144">14194 1890 12259,'5'18'8391,"1"-3"-4424,21 27-3368,-19-31 271,5 6-823,0 0 0,-1 1 0,-1 0 0,-1 0 0,-1 1 1,0 1-1,-1 0 0,-2 0 0,0 0 0,-1 1 0,0 0 1,-2 0-1,-1 0 0,0 0 0,-2 0 0,0 0 0,-2 0 1,0 1-1,-4 13-47,-15 16-1159,9-34-163</inkml:trace>
  <inkml:trace contextRef="#ctx0" brushRef="#br0" timeOffset="-529795.546">14324 1722 17972,'0'0'1843,"0"0"177,0 0-701,3 1-411,46 15 581,61 32-594,-100-38-881,0 0 0,0 1-1,-1-1 1,0 2 0,-1-1 0,0 1 0,-1 1 0,-1-1 0,0 1 0,0 0 0,-1 1 0,-1-1 0,0 1 0,-1 0 0,-1 0 0,0 0 0,-1 0 0,0 1 0,-1-1-14,-1 15-52,0 0 1,-3 0-1,0 0 1,-1 0-1,-2-1 1,-1 0-1,-2 0 1,-10 21 51,0-4-1206</inkml:trace>
  <inkml:trace contextRef="#ctx0" brushRef="#br0" timeOffset="-529064.777">12374 3897 18740,'-20'-83'4264,"49"-45"-2748,-29 127-1514,0 0-1,0-1 1,0 1 0,0 0-1,0 0 1,0-1 0,0 1-1,1 0 1,-1 0-1,0 0 1,0-1 0,1 1-1,-1 0 1,1 0 0,-1 0-1,1 0 1,0 0 0,-1 0-1,1 0 1,0 0 0,0 0-1,0 0 1,0 0 0,0 1-1,0-1 1,0 0 0,0 0-1,0 1 1,0-1 0,0 1-1,0-1 1,0 1 0,0 0-1,1-1 1,-1 1 0,0 0-1,0 0 1,0-1 0,1 1-1,-1 0 1,0 0-1,0 1 1,1-1 0,-1 0-1,0 0 1,0 1 0,0-1-1,0 0 1,1 1 0,-1-1-1,0 1 1,0 0 0,0-1-1,0 1 1,0 0 0,0-1-1,0 1 1,0 0-2,64 103-10,-58-88 21,2-1 0,0 1 0,0-1 0,1-1 0,1 0 0,1 0-1,0-1 1,6 5-11,-15-16 35,0 0-1,0 1 1,1-2-1,-1 1 1,0 0 0,1-1-1,-1 1 1,1-1-1,-1 0 1,1 0-1,0-1 1,0 1-1,-1-1 1,1 1 0,0-1-1,0 0 1,-1-1-1,1 1 1,0-1-1,0 0 1,-1 1-1,1-2 1,-1 1 0,1 0-1,-1-1 1,1 1-1,-1-1 1,0 0-1,0 0 1,0-1-1,0 1 1,0 0-1,0-1 1,-1 0 0,2-1-35,4-4 79,0-2 0,-1 1 0,0-1 0,0 0-1,-1 0 1,0-1 0,-1 1 0,0-2 0,-1 1 0,2-9-79,-4 15-67,-1-1 0,0 1-1,0 0 1,0 0 0,-1-1-1,1 1 1,-1 0 0,-1 0-1,1-1 1,-1 1 0,0 0-1,0 0 1,0-1-1,-1 1 1,0 0 0,-1-2 67,-13-13 1223</inkml:trace>
  <inkml:trace contextRef="#ctx0" brushRef="#br0" timeOffset="-528810.439">12734 3452 21357,'2'5'2140,"48"72"-567,-43-69-1534,0 0 0,0 0-1,-1 1 1,0 0 0,-1 0 0,0 1-1,0-1 1,-1 1 0,2 6-39,6 210-359,-10-188-736</inkml:trace>
  <inkml:trace contextRef="#ctx0" brushRef="#br0" timeOffset="-528345.701">13088 3369 15107,'0'0'4118,"-1"-1"511,4 9-3834,5 26-502,-1 1 0,-1 0-1,-2 0 1,-2 1-1,-1-1 1,-2 6-293,3 24 119,-3-64-102,0 1 0,1-1 0,-1 0 0,1 0 0,-1 0 0,1 1 1,-1-1-1,1 0 0,0 0 0,0 1 0,0-1 0,0 0 0,0 1 0,0-1 0,0 0 0,0 0 0,0 1 0,1-1 0,-1 0 0,0 0 0,1 1 0,-1-1 0,1 0 0,-1 0 0,1 0 0,0 0 0,0 0 0,-1 0 0,1 0 0,0 0 0,0 0 0,0 0 0,0 0 0,0 0 0,0 0 0,0-1 0,0 1 0,0-1 0,1 1 0,-1-1 0,0 1 0,0-1 0,1 1 0,-1-1 0,0 0 0,0 0 0,1 0 1,-1 0-1,0 0 0,1 0 0,-1 0 0,0 0 0,0 0 0,1-1 0,-1 1 0,0 0 0,0-1 0,1 1 0,-1-1 0,0 1 0,0-1 0,0 0 0,0 0 0,1 0-17,119-64-804,-98 54-569</inkml:trace>
  <inkml:trace contextRef="#ctx0" brushRef="#br0" timeOffset="-527660.445">13528 3033 20332,'0'0'1058,"0"0"-78,0 0-136,-1 3-234,-5 122 245,7-80-787,-3-25-48,1 0 1,1-1 0,1 1 0,0 0-1,2-1 1,0 1 0,1-1-1,1 0 1,1 0 0,1 0 0,0-1-1,2 0 1,8 14-21,37 9-5,-35-39 2520</inkml:trace>
  <inkml:trace contextRef="#ctx0" brushRef="#br0" timeOffset="-527378.136">13766 3112 17636,'0'10'1552,"-1"3"585,0 6-1537,2 7-168,2 3-16,1 5-72,1 0-56,0 1-96,4-3-48,-1-6-32,2-4-32,-1-12-72,-1-4 8,0-10-320,-1-10-296,0-12 208</inkml:trace>
  <inkml:trace contextRef="#ctx0" brushRef="#br0" timeOffset="-527112.265">13905 3027 18580,'0'0'2104,"0"0"-231,-3 22-945,3-2-336,0 5-416,0 4 0,5 2 16,-1 1-16,3 3-32,1 0-48,-1-6-56,2-2-8,-2-10 8,0-5 8,-7-12-312,0 0-280,0 0-288</inkml:trace>
  <inkml:trace contextRef="#ctx0" brushRef="#br0" timeOffset="-526867.914">13623 3033 19364,'0'0'1897,"0"0"-369,0 0-528,11 3-208,10-3-312,3 0-72,5-3-119,3-3-81,0 0-112,2-1-24,-8-3-24,2-1-328,-11-2-409</inkml:trace>
  <inkml:trace contextRef="#ctx0" brushRef="#br0" timeOffset="-526398.652">14039 2744 10506,'-3'2'9518,"4"4"-4910,35 35-4532,-21-27-20,-1 1-1,0 0 1,-1 1 0,-1 1-1,0 0 1,-1 0 0,-1 1-1,-1 0 1,-1 1 0,0 0-1,-1 1 1,-1-1 0,-1 1-1,-1 0 1,-1 1 0,-1-1-1,0 1 1,-2-1 0,0 10-56,-3-1-56,0-1 1,-2-1 0,-1 1 0,-1-1 0,-2 0 0,0 0 0,-4 3 55,-7 5-1407</inkml:trace>
  <inkml:trace contextRef="#ctx0" brushRef="#br0" timeOffset="-513956.272">14796 2963 20892,'1'1'79,"0"1"-1,0-1 0,0 1 1,0-1-1,0 1 0,0-1 1,1 0-1,-1 1 0,1-1 1,-1 0-1,1 0 0,-1 0 1,1 0-1,0-1 0,-1 1 1,1 0-1,0-1 0,0 1 1,-1-1-1,1 1 0,0-1 1,0 0-1,0 0 0,0 0 1,0 0-1,-1 0 0,1 0 0,0-1 1,0 1-1,0 0 0,-1-1 1,1 0-1,0 1 0,0-1 1,-1 0-1,2-1-78,61-37 532,282-300 116,-309 310-669,2 1 0,0 3 1,2 0-1,1 3 0,21-7 21,24-10-1140,-43 15 57</inkml:trace>
  <inkml:trace contextRef="#ctx0" brushRef="#br0" timeOffset="-513642.49">15771 2014 22669,'0'0'761,"6"-1"378,152-9-793,-153 8-347,0 0 1,0 1 0,0 0-1,1 0 1,-1 0 0,0 0 0,0 1-1,1 0 1,-1 0 0,1 1-1,-1-1 1,0 1 0,0 0-1,1 1 1,-1-1 0,0 1-1,0 0 1,0 0 0,-1 1 0,1 0-1,-1-1 1,1 1 0,-1 1-1,0-1 1,0 1 0,0-1-1,0 1 1,-1 0 0,0 1 0,0-1-1,0 0 1,0 1 0,0 0-1,-1 0 1,1 1 0,-1 14-26,0-1 0,-1 1 1,-2-1-1,1 1 0,-2-1 0,-1 1 0,0-1 0,-2 0 1,0 0-1,-1 0 0,-1-1 0,0 0 0,-1 0 1,-2 1 25,-13 26-730</inkml:trace>
  <inkml:trace contextRef="#ctx0" brushRef="#br0" timeOffset="-512802.793">16664 1763 16612,'12'-11'6817,"-5"23"-4710,-1 24-1751,-8-5-193,-1-1-1,-2 1 0,0-1 1,-2 0-1,-2-1 1,-4 10-163,-9 36 391,2 14 41,22-87-422,0-1 0,0 1 0,0 0 0,0-1 0,0 1 0,1-1 1,-1 1-1,0-1 0,1 0 0,-1 0 0,1 0 0,-1-1 0,1 1 0,0-1 0,-1 1 0,1-1 0,0 0 0,-1 0 1,1 0-1,0 0 0,-1 0 0,1-1 0,-1 1 0,1-1 0,0 0 0,-1 0 0,1 0 0,-1 0 0,0 0 1,1 0-1,-1-1 0,0 1 0,0-1 0,1 1 0,-1-1 0,0-1-10,1 2 10,143-67-1627,-126 57-2800</inkml:trace>
  <inkml:trace contextRef="#ctx0" brushRef="#br0" timeOffset="-512507.544">17050 1551 23501,'0'0'976,"0"0"216,0 0-271,0 0-313,-2 16-248,-2 9-240,-4 6-32,1 5-56,1 2 0,2 2 0,1-3-8,3-9-8,0-6-296,0-22-1320</inkml:trace>
  <inkml:trace contextRef="#ctx0" brushRef="#br0" timeOffset="-454064.085">15247 4294 16684,'-14'-25'8828,"-16"23"-6322,-27 35-2310,51-21-177,0 1 0,1 0 0,0 0 1,1 0-1,1 1 0,0-1 0,1 1 0,0 0 0,1 0 0,1-1 1,0 1-1,1 0 0,0 0 0,1 0 0,1-1 0,0 1 0,5 12-19,-7-24-31,0 0 0,0 0-1,1 0 1,-1 0 0,0 0-1,1 0 1,-1 0-1,1 0 1,0-1 0,-1 1-1,1 0 1,0-1-1,0 0 1,0 1 0,0-1-1,0 0 1,1 0 0,-1 0-1,0 0 1,0-1-1,1 1 1,-1-1 0,0 1-1,1-1 1,-1 0 0,1 0-1,-1 0 1,0 0-1,1 0 1,-1 0 0,0-1-1,1 1 1,-1-1 0,0 0-1,1 1 1,-1-1-1,0 0 1,0 0 0,0-1-1,0 1 1,0 0-1,0-1 1,0 1 0,0-1-1,-1 0 1,1 0 0,0 1-1,-1-1 1,2-2 31,22-21-1701</inkml:trace>
  <inkml:trace contextRef="#ctx0" brushRef="#br0" timeOffset="-453105.218">15439 4190 19972,'-41'69'5652,"37"-59"-5578,1 0 0,1 0 0,0 0 0,0 0 0,1 0 0,1 1-1,-1-1 1,2 0 0,-1 1 0,3 7-74,-3-17 7,-1 0 0,1 0 1,0-1-1,0 1 0,0 0 1,0 0-1,0-1 0,0 1 0,0 0 1,0 0-1,0-1 0,1 1 0,-1 0 1,0 0-1,0-1 0,1 1 0,-1 0 1,0-1-1,1 1 0,-1 0 1,1-1-1,-1 1 0,1-1 0,-1 1 1,1-1-1,-1 1 0,1-1 0,-1 1 1,1-1-1,0 1 0,-1-1 0,1 0 1,0 1-1,-1-1 0,1 0 0,0 0 1,0 1-1,-1-1 0,1 0 1,0 0-1,0 0 0,-1 0 0,1 0 1,0 0-1,0 0 0,-1 0 0,1 0 1,0-1-1,-1 1 0,1 0 0,0 0 1,0-1-1,-1 1 0,1 0 0,0-1 1,-1 1-1,1-1 0,-1 1 1,1 0-1,0-1-7,33-39 619,-29 34-578,66-65 217,-68 71-256,0 1 0,-1 0 0,1 0 0,-1 0 0,1 0 0,-1 1 0,0-1 0,0 1 0,1-1 0,-1 1 0,0 0 0,0 0 1,0 0-1,-1 0 0,1 0 0,0 0 0,-1 1 0,1-1 0,-1 0 0,0 1 0,0-1 0,0 1 0,0-1 0,0 1 0,-1 0 0,1-1 0,-1 1 1,0 0-1,0 0 0,1-1 0,-2 1-2,2-2 4,21 60 197,-19-63-175,1 1-1,-1-1 1,0 0-1,-1 0 1,1 0-1,0 0 1,0-1-1,-1 1 1,0-1 0,1 0-1,-1 1 1,0-1-1,0 0 1,-1 0-1,1-1 1,0 1 0,-1 0-1,0 0 1,0-1-1,0 0-25,1-1 32,42-92 197,-44 97-230,0-1 0,0 1 0,0-1 0,1 1 0,-1-1 0,0 1 0,0-1-1,1 1 1,-1-1 0,0 1 0,1-1 0,-1 1 0,0 0 0,1-1 0,-1 1 0,1 0 0,-1-1 0,0 1 0,1 0-1,-1-1 1,1 1 0,-1 0 0,1 0 0,-1 0 0,1 0 0,-1-1 0,1 1 0,0 0 0,-1 0 0,1 0-1,-1 0 1,1 0 0,-1 0 0,1 0 0,-1 0 0,1 0 0,-1 1 0,1-1 0,-1 0 0,1 0 0,-1 0 0,1 1-1,-1-1 1,1 0 0,-1 0 0,1 1 0,-1-1 0,1 0 0,-1 1 0,0-1 0,1 1 0,-1-1 0,0 1 0,1-1-1,-1 0 1,0 1 0,0-1 0,1 1 0,-1-1 0,0 1 0,0 0 0,0-1 0,0 1 0,1-1 0,-1 1-1,0-1 1,0 1 0,0-1 1,12 49 2,-10-40 14,-1-9-48,-1-1 0,0 1 0,1-1 0,-1 1 0,0-1 0,1 1 0,-1-1 0,1 1 0,-1-1 0,0 1 0,1 0 0,-1-1 0,1 1 0,0 0 0,-1 0 0,1-1 0,-1 1 1,1 0-1,-1 0 0,1 0 0,-1-1 0,1 1 0,0 0 0,-1 0 0,1 0 0,-1 0 0,1 0 0,0 0 0,-1 0 0,1 1 0,-1-1 0,1 0 0,-1 0 0,1 0 0,0 1 0,-1-1 0,1 0 0,-1 0 0,1 1 0,-1-1 0,1 0 0,-1 1 0,0-1 0,1 1 0,-1-1 0,1 1 0,-1-1 0,0 1 0,1-1 0,-1 1 0,0-1 0,0 1 0,1-1 0,-1 1 0,0-1 0,0 1 0,0 0 0,0-1 0,0 1 0,0-1 0,0 1 0,0 0 0,0-1 0,0 1 0,0-1 0,0 1 33,21-47-3634,-21 44 3547,50-136-13373,-39 108 11008,-11 30 2594,0 0 0,1 1 0,-1-1 0,0 0 0,0 0 1,1 0-1,-1 0 0,0 0 0,1 0 0,-1 1 0,0-1 0,0 0 1,1 0-1,-1 0 0,0 0 0,1 0 0,-1 0 0,0 0 0,1 0 0,-1 0 1,0-1-1,0 1 0,1 0 0,-1 0 0,0 0 0,0 0 0,1 0 0,-1 0 1,0 0-1,0-1 0,1 1 0,-1 0 0,0 0 0,0 0 0,1-1 1,-1 1-1,0 0 0,0 0 0,0-1 0,0 1 0,1 0 0,-1 0 0,0-1 1,0 1-1,0 0 0,0-1-143,2 28 5268,-2-26-4934,7 118 5189,-4-93-5108,1 0 0,1 0 0,1-1 0,1 1 0,10 20-415,55 121 91,-71-165-77,-1-7-2,0-79 17,4 0 0,13-66-29,-15 132 4,0 1 0,1 1 0,1-1 0,0 0 0,2 1 0,-1 0 0,2 0 0,2-3-4,-7 16-6,0 0 0,0 0 0,0 0 1,0 1-1,1-1 0,-1 1 0,1-1 1,0 1-1,-1 0 0,1 0 0,0 0 0,0 1 1,0-1-1,0 1 0,1-1 0,-1 1 1,0 0-1,1 0 0,-1 1 0,1-1 0,-1 1 1,0 0-1,1-1 0,-1 1 0,1 1 1,-1-1-1,1 1 0,-1-1 0,1 1 0,-1 0 1,0 0-1,0 0 0,1 1 0,-1-1 0,0 1 1,1 0 5,-3 3 32,1-1 0,-1 0 1,-1 1-1,1-1 0,-1 0 0,1 1 1,-1-1-1,0 1 0,-1-1 0,1 1 1,-1-1-1,0 0 0,0 1 1,0-1-1,-1 0 0,0 0 0,1 0 1,-1 0-1,-1 0 0,1 0 0,0 0 1,-1-1-1,0 1 0,0-1 1,-1 2-33,0 0 85,0 2-25,0-1 0,0 0-1,0 0 1,-1 0 0,0 0 0,0-1-1,0 1 1,-1-1 0,0-1 0,0 1-1,0-1 1,0 0 0,-1 0 0,0-1-1,0 0 1,-5 2-60,12-5-26,-1 0 1,1 0-1,-1 0 0,1 0 0,-1 0 1,1 0-1,-1 0 0,1 0 0,-1 0 1,1 0-1,-1-1 0,1 1 0,0 0 1,-1 0-1,1 0 0,-1-1 0,1 1 1,0 0-1,-1 0 0,1-1 0,-1 1 1,1 0-1,0-1 0,0 1 0,-1 0 1,1-1-1,0 1 0,-1-1 0,1 1 1,0 0-1,0-1 0,0 1 0,0-1 1,-1 1-1,1-1 0,0 1 0,0-1 1,0 1-1,0 0 0,0-1 0,0 1 1,0-1-1,0 1 0,0-1 0,0 1 1,1-1-1,-1 1 0,0-1 0,0 1 1,0 0-1,0-1 0,1 1 0,-1-1 1,0 1-1,1 0 0,-1-1 0,0 1 1,0 0-1,1-1 0,-1 1 0,1 0 1,-1-1-1,1 1 26,22-25-3292,-3 10 1513</inkml:trace>
  <inkml:trace contextRef="#ctx0" brushRef="#br0" timeOffset="-452574.039">16320 4049 16804,'0'0'2746,"0"0"-110,0 0-1097,0 0-520,0 0-414,-1 14-14,-3 38 139,13-42-572,-8-9-153,0 0-1,0 0 0,0 0 0,1-1 0,-1 1 0,0 0 0,1-1 0,-1 1 1,1-1-1,-1 1 0,0-1 0,1 0 0,-1 1 0,1-1 0,-1 0 0,1 0 1,-1 0-1,1 0 0,-1-1 0,1 1 0,-1 0 0,1-1 0,-1 1 0,1 0 1,-1-1-1,0 0 0,1 1 0,-1-1 0,0 0 0,1 0 0,-1 0 1,0 0-1,0 0 0,0 0 0,0 0 0,0 0 0,0 0 0,0 0 0,0-1 1,0 1-1,-1 0 0,1-1-4,40-35 106,-40 36-42,5 14 642,2 34-57,-8-47-581,0 0-22,0 0-26,7-13 20,28-38-20,-34 46-854,-1 2-5523,0 3 5295</inkml:trace>
  <inkml:trace contextRef="#ctx0" brushRef="#br0" timeOffset="-451779.195">16492 4039 10378,'0'0'1682,"0"0"1868,0 0-144,0-1 1310,-15-1-2991,11 2-1659,0-1-8,1 0-1,0 1 1,-1 0 0,0 0 0,1 0-1,-1 0 1,1 0 0,-1 1 0,1 0-1,0-1 1,-1 1 0,1 0 0,0 1-1,-1-1 1,1 1 0,0-1 0,0 1-1,0 0 1,0 0 0,0 1-58,-7 8 83,1 1 1,0 0-1,0 1 0,2 0 1,-1 1-1,2-1 1,0 1-1,0 0 0,1 1 1,1 0-1,-1 8-83,4-22 3,0-1-1,1 1 1,-1 0-1,0 0 0,1-1 1,-1 1-1,0 0 1,1 0-1,-1 0 1,1 0-1,0 0 0,-1 0 1,1 0-1,0 0 1,-1 0-1,1 0 1,0 0-1,0 0 0,0 0 1,0 0-1,0 0 1,0 0-1,0 0 0,0 0 1,0 0-1,1 0 1,-1 0-1,0 0 1,1 0-1,-1 0 0,1 0 1,-1 0-1,1-1 1,-1 1-1,1 0 1,-1 0-1,1 0 0,0-1 1,0 1-1,-1 0 1,1-1-1,0 1 1,0 0-1,0-1 0,0 1 1,0-1-1,0 0 1,0 1-1,0-1 1,-1 0-1,1 1 0,0-1 1,1 0-1,-1 0 1,0 0-1,0 0 1,0 0-1,0 0 0,0 0 1,0 0-1,0 0 1,0-1-1,0 1 1,0 0-1,0-1 0,0 1 1,0-1-3,79-98 136,-72 87-132,-1-1 0,1 2 0,1-1-1,0 1 1,1 1 0,0-1 0,1 2 0,-1-1 0,2 2 0,5-5-4,-15 13-2,0-1 1,0 0-1,0 0 1,0 0-1,-1 1 1,1-1-1,0 1 1,0-1-1,0 1 0,0 0 1,0 0-1,0 0 1,0 0-1,0 0 1,0 1-1,0-1 1,0 0-1,0 1 1,0-1-1,0 1 1,0 0-1,-1 0 1,1 0-1,0 0 1,0 0-1,-1 0 1,1 0-1,-1 0 1,1 1-1,-1-1 1,1 1-1,-1-1 1,0 1-1,0-1 1,0 1-1,1 1 2,29 70 26,-27-62-12,1 4 39,-6-22 54,-3-14-76,-10-47 55,14 66-92,0 2-9,0 0-1,3 4 5,-1-1 12,1 0-1,0 0 1,0 0-1,-1-1 1,2 1-1,-1-1 1,0 1-1,0-1 1,1 0-1,-1 0 1,1-1-1,0 1 1,-1-1-1,1 0 1,0 0-1,0 0 1,0 0-1,0-1 1,0 1-1,0-1 1,0 0-1,0 0 1,0-1-1,1 1 0,9-5 7,-1 0-1,-1 0 0,1-1 1,-1 0-1,0-1 0,0-1 1,-1 0-1,0-1 0,0 0 1,-1 0-1,0-1 1,-1 0-1,0-1 0,0 0 1,-2-1-1,1 1 0,-1-2 1,-1 1-1,0-1 0,-1 0 1,2-7-7,-6 20 2,-1-1 0,1 1 0,-1-1 0,0 1-1,1 0 1,-1-1 0,0 1 0,1-1 0,-1 1 0,0-1 0,1 1 0,-1-1 0,0 0 0,0 1 0,0-1 0,1 1 0,-1-1 0,0 1 0,0-1 0,0 0 0,0 1 0,0-1 0,0 1 0,0-1 0,0 0 0,-1 1-1,1-1 1,0 1 0,0-1 0,0 1 0,-1-1 0,1 1 0,0-1 0,0 0 0,-1 1 0,1 0 0,-1-1 0,1 1 0,0-1 0,-1 1 0,1-1 0,-1 1 0,1 0 0,-1-1 0,1 1 0,-1 0 0,1 0 0,-1-1 0,1 1-1,-1 0 1,0 0 0,1 0 0,-1 0 0,1-1 0,-1 1-2,-30 18 222,26-11-189,-1 0 1,1 1-1,0-1 0,1 1 1,-1 0-1,2 1 1,-1-1-1,1 0 0,0 1 1,1 0-1,0 0 0,0 0 1,1 0-1,0 0 0,1 0 1,0 0-1,0 0 0,1 0 1,0 0-1,1 0 0,0 0 1,1 1-34,0-6-4,1 1 1,-1-1 0,1 0-1,0 0 1,1 0-1,-1 0 1,1-1 0,-1 0-1,1 0 1,0 0 0,0 0-1,1-1 1,-1 0 0,0 0-1,1-1 1,-1 1 0,1-1-1,-1 0 1,1 0-1,0-1 1,0 0 0,-1 0-1,1 0 1,0-1 0,-1 0-1,1 0 1,-1 0 0,1-1-1,0 0 4,30-3-692</inkml:trace>
  <inkml:trace contextRef="#ctx0" brushRef="#br0" timeOffset="-449300.317">15377 4890 16203,'0'0'2525,"0"0"-36,0 0-870,0 0-511,1 4-300,20 134 40,-16-118-847,-5-10-3,2 1 0,-1-1 0,2 0 0,-1 1-1,1-1 1,1 0 0,0-1 0,0 1 0,1 0-1,0-1 1,1 0 0,0-1 0,0 1 0,1-1-1,0 0 1,1-1 0,-1 1 0,1-1 0,1-1-1,1 2 3,-9-8-800,-1 0-432</inkml:trace>
  <inkml:trace contextRef="#ctx0" brushRef="#br0" timeOffset="-449023.319">15369 5271 19684,'0'0'1777,"0"0"-49,0 0-584,0 0-208,16-12-231,-1-4 7,10-13-104,5-3-144,5-5-248,3 1-88,-3 6-88,-2 7-24,-9 7 32,-2 6-192,-10 4-1040,-12 6-569</inkml:trace>
  <inkml:trace contextRef="#ctx0" brushRef="#br0" timeOffset="-448820.697">15315 4865 20380,'-4'6'1193,"4"0"-17,0-6-256,0 0-368,1 1-144,21 9-216,-6-10-56,3-6-56,-1-2-40,1-3-8,4 1 48,-1-2-656,1 2-432</inkml:trace>
  <inkml:trace contextRef="#ctx0" brushRef="#br0" timeOffset="-448179.656">15642 4720 9586,'0'0'1202,"0"0"758,16 5 9041,27-2-11002,-36 4 1746,-7-2-1666,0-1-1,0 1 0,-1-1 1,0 0-1,0 0 0,0 1 0,0-1 1,-1 0-1,0 0 0,0 0 1,0 0-1,0-1 0,0 1 0,-1 0 1,0-1-1,0 1-78,-7 12 170,-20 51 305,30-66-474,0 0 0,0 0 0,0-1 0,0 1 0,0 0 0,0 0 0,0-1 0,1 1 0,-1 0 0,0-1 0,1 1 0,-1 0 0,0-1 0,1 1 0,-1 0 0,1-1 0,-1 1 0,1-1 0,-1 1-1,1-1 1,0 1 0,-1-1 0,1 1 0,-1-1 0,1 0 0,0 1 0,0-1 0,-1 0 0,1 1 0,0-1 0,-1 0 0,1 0 0,0 0 0,0 0 0,-1 0 0,1 0 0,0 0 0,0 0 0,0 0 0,-1 0 0,1 0 0,0 0 0,-1-1 0,1 1 0,0 0 0,0 0 0,-1-1-1,1 1 1,0-1-1,37-13 55,54-15-38,-90 28-17,1 1 1,-1-1-1,0 1 0,1 0 0,-1-1 0,0 1 1,1 0-1,-1 1 0,0-1 0,1 0 0,-1 1 1,0-1-1,0 1 0,1-1 0,-1 1 0,0 0 1,0 0-1,0 0 0,0 0 0,0 1 0,0-1 1,0 1-1,0-1 0,0 1 0,-1-1 0,1 1 1,-1 0-1,1 0 0,-1 0 0,0 0 0,0 0 1,1 0-1,-2 0 0,1 0 0,0 1 0,0-1 1,-1 0-1,1 0 0,-1 1 0,-1 5 55,0 0 1,-1 0-1,0 0 1,0 0-1,-1 0 1,0 0-1,-1 0 1,1-1-1,-1 0 1,-1 0-1,1 0 1,-1 0-1,-1-1 1,1 0-1,-1 0 1,0 0-1,0-1 1,-1 0-1,0 0 1,0 0-1,0-1 1,0 0-1,-7 2-55,13-5-26,0 1 0,1-1-1,-2 0 1,1 0 0,0 0 0,0 0 0,0 0-1,0 0 1,-1 0 0,1 0 0,0 0 0,-1-1-1,1 1 1,-1 0 0,1-1 0,-1 1-1,1-1 1,-1 0 0,1 0 0,-1 1 0,1-1-1,-1 0 1,1 0 0,-1 0 0,0-1-1,1 1 1,-1 0 0,1-1 0,-1 1 0,1 0-1,-1-1 1,1 0 0,0 1 0,-1-1-1,1 0 1,0 0 0,-1 0 0,1 0 0,0 0-1,0 0 1,0 0 0,0 0 0,0 0-1,0-1 1,0 1 0,0 0 0,0-1 0,1 1-1,-1 0 1,0-2 26,2-18-1581</inkml:trace>
  <inkml:trace contextRef="#ctx0" brushRef="#br0" timeOffset="-447918.073">15978 4531 20948,'2'9'3609,"31"260"-740,-6-84-2525,-25-174-1114,-2-11 2304</inkml:trace>
  <inkml:trace contextRef="#ctx0" brushRef="#br0" timeOffset="-447554.947">16234 4599 11122,'0'0'3134,"0"0"2989,0-1-2813,-1 9-2404,-10 84 1517,-2 117-1916,13-207-497,0 0 1,-1 0 0,1 0 0,0 0 0,0 0 0,0 0 0,0 0 0,1 0 0,-1 0 0,0 0 0,1 0 0,0-1 0,-1 1 0,1 0 0,0 0-1,0 0 1,0 0 0,0-1 0,0 1 0,0-1 0,0 1 0,1 0 0,-1-1 0,1 0 0,-1 1 0,1-1 0,-1 0 0,1 0 0,0 0-1,0 0 1,0 0 0,-1 0 0,1-1 0,0 1 0,0-1 0,0 1 0,0-1 0,0 1 0,0-1 0,0 0 0,0 0 0,0 0 0,0 0 0,0-1-1,0 1 1,0-1 0,0 1 0,0-1 0,0 1 0,0-1 0,0 0-11,15-7-40,-1 0 1,1-1-1,-2-1 0,1-1 1,-2 0-1,1-1 0,-2 0 1,6-6 39,-4 2 1529</inkml:trace>
  <inkml:trace contextRef="#ctx0" brushRef="#br0" timeOffset="-447012.738">16558 4611 19868,'0'0'2017,"0"0"138,-1 6-445,2 179-473,12-88-741,-12-97-488,-1 1 0,1-1-1,-1 0 1,1 1 0,-1-1-1,1 0 1,-1 0 0,0 0 0,1 0-1,-1 1 1,1-1 0,-1 0-1,1 0 1,-1 0 0,1 0 0,-1 0-1,1 0 1,-1 0 0,1 0-1,-1-1 1,1 1 0,-1 0 0,1 0-1,-1 0 1,1 0 0,-1-1-1,1 1 1,-1 0 0,1 0 0,-1-1-1,0 1 1,1 0 0,-1-1-1,0 1 1,1 0 0,-1-1 0,0 1-1,1-1 1,-1 1 0,0-1-1,0 1 1,1 0 0,-1-1 0,0 1-1,0-1 1,0 1 0,0-1-1,0 1 1,0-1 0,0 1 0,0-1-1,0 1 1,0-1 0,0 0-8,1 0 19,5-13 13,-1 0-1,0 0 0,-1 0 1,-1-1-1,0 0 0,-1 1 0,0-1 1,-2 0-1,1 0 0,-2 0 1,0 0-1,-1 1 0,0-1 1,-1 0-1,-1 1 0,0 0 0,-5-11-31,0 8 4,2 24-44,6-2 40,1 0-1,0 0 1,0 0 0,1 0-1,0 0 1,-1 0-1,2 0 1,-1-1-1,1 1 1,-1 0-1,1 0 1,1-1-1,-1 1 1,1-1-1,-1 0 1,1 0-1,0 0 1,1 0 0,-1 0-1,4 2 1,-5-5 2,0-1-1,1 0 1,-1 0 0,0 0-1,1 0 1,-1-1-1,0 1 1,0 0 0,1-1-1,-1 0 1,0 1 0,0-1-1,0 0 1,0 0 0,0 0-1,0-1 1,0 1-1,0 0 1,0-1 0,-1 1-1,1-1 1,0 1 0,-1-1-1,1 0 1,-1 0-1,0 0 1,0 0 0,0 0-1,0 0 1,0 0 0,1-2-2,4-5 16,71-138 154,-77 147-170,0 1-1,0-1 1,1 1-1,-1-1 1,0 1-1,1-1 0,-1 0 1,0 1-1,1-1 1,-1 1-1,0-1 1,1 0-1,-1 0 0,1 1 1,-1-1-1,0 0 1,1 1-1,-1-1 1,1 0-1,-1 0 0,1 0 1,-1 0-1,1 0 1,-1 1-1,1-1 0,-1 0 1,1 0-1,0 0 1,-1 0-1,1 0 1,-1-1-1,1 1 0,-1 0 1,1 0-1,-1 0 1,1 0-1,-1-1 1,0 1-1,1 0 0,-1 0 1,1-1-1,-1 1 1,1 0-1,-1-1 1,0 1-1,1 0 0,-1-1 1,0 1-1,1-1 1,-1 1-1,0 0 0,1-1 1,-1 1-1,0-1 1,0 1-1,0-1 1,0 1-1,1-1 0,-1 1 1,0-1-1,0 1 1,0-1-1,0 1 1,0-1-1,0 1 1,7 44-35,-7-39 39,16 256 27,-16-259-94,1 1 0,-1-1 0,0 0-1,0 1 1,1-1 0,0 0 0,-1 1 0,1-1-1,0 0 1,0 0 0,0 0 0,0 0 0,0 0-1,1 0 1,-1 0 0,1 0 0,-1 0 0,1-1-1,0 1 1,0-1 0,-1 1 0,1-1 0,0 1-1,0-1 1,0 0 0,1 0 63,7-3-1766</inkml:trace>
  <inkml:trace contextRef="#ctx0" brushRef="#br0" timeOffset="-446762.119">16940 4723 11883,'0'0'4320,"0"0"2738,0 0-5498,2 0-271,-1 0-353,2 0-272,48-14-416,-50 14-120,1 0-112,1-2 0,49-14-200,-52 16-808</inkml:trace>
  <inkml:trace contextRef="#ctx0" brushRef="#br0" timeOffset="-440258.781">2591 3789 6713,'0'0'953,"0"0"327,0 0-137,0 0-122,0 0-148,7 1 872,153 23-102,-79 15-1427,55 14 424,-80-47-76,0-2-1,0-4 0,0-1 0,26-6-563,28 0 96,-22 4-73,64-3 71,131-23-94,-141 7 47,1 7 0,46 3-47,577 1 61,-627 3-57,-57 1 4,1 4 0,77 8-8,84 29 0,110 9 35,38-24 15,-38 10 695,125-13-745,295-2 946,-199-40-243,172 37-639,-100 1-24,-421-7-23,0-11 0,83-18-17,190-24 38,-421 42 54,187-31 1073,-203 9-844,-61 28-289,-1 0 8,8-2 155,-9 24-1166</inkml:trace>
  <inkml:trace contextRef="#ctx0" brushRef="#br0" timeOffset="-431009.271">5394 2113 14675,'-48'-7'6426,"2"-6"-4775,32 9-1846,1 0 0,-1 1 0,1 0 0,-1 1 0,0 1 1,0 0-1,0 0 0,0 2 0,-10 1 195,15-1 77,0 0-1,-1 1 1,1 1 0,0-1 0,0 2 0,1-1-1,-1 1 1,1 0 0,0 1 0,0 0 0,0 0-1,0 1 1,1 0 0,0 0 0,1 1 0,-1-1-1,1 2 1,0-1 0,1 1 0,0 0-1,0 0 1,0 0 0,1 0 0,-2 8-77,1 134 88,7-97-76,3 5 2,3 0 0,2-1 0,2-1 0,3 0 0,5 7-14,8 37 10,-22-77-39,1 1 1,2-1-1,0-1 1,1 1-1,1-2 1,1 1-1,1-2 0,1 0 1,1 0-1,1-1 1,0-1-1,17 14 29,-19-21 14,0-2-1,0 1 0,1-2 1,0 0-1,0 0 0,1-2 1,0 0-1,0-1 0,1 0 1,-1-1-1,1-1 0,0-1 1,0 0-1,0-2 0,0 0 1,0 0-1,0-2 0,0 0 1,11-3-14,48-14-62,-1-4 1,-2-2 0,43-24 61,-57 17 35,-2-3 0,-1-3 0,-2-2 0,-2-3 0,-2-1 0,19-24-35,-60 59 15,0 0 0,0-1 0,-1 0 0,0 0 0,0-1 0,-2 0 0,1 0 0,-1 0-1,-1-1 1,0 0 0,-1 0 0,0-1 0,-1 1 0,0-1 0,-1 0 0,0 0 0,-1 0 0,-1 1 0,0-1-1,-1 0 1,0 0 0,-1-4-15,-1-6 57,-1 0 0,-1 0 0,0 1 0,-2 0 0,-1 0 0,0 0-1,-2 1 1,0 0 0,-1 1 0,-2 0 0,0 1 0,0 1 0,-2 0 0,-1 0-1,0 2 1,-1 0 0,-10-7-57,5 7-46,0 2 0,-1 0 0,-1 2 0,0 1 1,-1 0-1,0 2 0,0 1 0,-1 1 0,0 1 0,0 1 0,-1 2 0,1 0 0,-1 2 0,0 1 0,1 1 0,-1 1 0,1 1 0,-2 2 46,-103 23-320,-6 9 1859</inkml:trace>
  <inkml:trace contextRef="#ctx0" brushRef="#br0" timeOffset="-425902.097">15949 3738 15915,'-1'0'49,"1"0"-1,-1 0 0,0 0 1,1 0-1,-1 0 1,1 0-1,-1 0 0,0 0 1,1 0-1,-1 0 0,1-1 1,-1 1-1,0 0 1,1 0-1,-1-1 0,1 1 1,-1 0-1,1-1 0,-1 1 1,1 0-1,-1-1 0,1 1 1,-1-1-1,1 1 1,0-1-1,-1 1 0,1-1 1,0 1-1,-1-1 0,1 1 1,0-1-1,0 1 0,-1-1 1,1 0-1,0 1 1,0-1-1,0 1 0,0-1 1,0 0-1,0 1 0,0-1 1,0 0-1,0 1 0,0-1 1,0 1-1,0-1 1,1 0-1,-1 1 0,0-1 1,0 1-1,1-1 0,-1 1 1,0-1-1,1 1 0,-1-1 1,0 1-1,1-1 1,-1 1-1,1-1 0,-1 1 1,1 0-1,-1-1 0,1 1 1,0-1-49,58-17 50,129 9 1345,-187 9-1390,9-1 79,-1 0 0,0 1 0,1 0 0,-1 0 1,1 1-1,-1 0 0,0 1 0,0 0 0,0 0 0,6 3-84,5 2 18,1 0-1,0-2 1,-1 0 0,2-2 0,-1 0-1,0-1 1,0-2 0,15 0-18,-5 0 31,357-30 35,-24 22-64,-337 8 1,-1 2-1,1 1 1,0 2-1,-1 0 0,21 7-2,100 16 10,-7-39-1,-100 6-4,1 3 1,0 2-1,-1 1 1,22 4-6,99 1-14,-91-11 13,-39 1 1,0 2 0,1 1 0,-1 2 0,0 1 0,16 4 0,198 17 1,144 1 4,-178-24 1,-143-3-5,0 3 1,-1 3-1,62 11-1,-65-6 3,1-3 1,-1-3 0,1-2-1,27-6-3,50 0-6,114 4 19,371-16-33,-453 5 44,-54 7-4,1-6 0,-2-5 0,3-6-20,55-13 1306,-49 30 437,-129 6-2293,-6-1-386</inkml:trace>
  <inkml:trace contextRef="#ctx0" brushRef="#br0" timeOffset="-381510.547">20512 5088 18548,'-53'-75'5485,"52"74"-4922,1-4 691,13-10-1246,55-1-54,201 51-73,-21-2 38,122-5 81,186 14 4,-319-19-16,-116-16-104,1-6 0,-1-5 0,93-16 116,666-48-75,-435 35 117,-99 30-5,-145 2-246,-114-14-4260,-33 16 2955</inkml:trace>
  <inkml:trace contextRef="#ctx0" brushRef="#br0" timeOffset="-312920.239">5248 2182 10642,'0'-16'1218,"-1"0"1,-1 1-1,0-1 0,-1 1 0,-1 0 0,0 0 0,-1 0 0,-1 0 0,0 1 1,-5-7-1219,10 19 77,-1 0 0,1 1 0,0-1 0,-1 0 1,0 0-1,1 1 0,-1-1 0,0 1 1,0 0-1,0-1 0,0 1 0,0 0 1,0 0-1,0 0 0,0 0 0,0 1 0,-1-1 1,1 0-1,0 1 0,-1 0 0,1 0 1,0-1-1,-1 1 0,1 1 0,0-1 1,0 0-1,-1 0 0,1 1 0,0-1 0,-1 1 1,1 0-1,0 0 0,0 0 0,0 0 1,0 0-1,-2 1-77,-66 55 662,54-39-639,1 0 0,1 0 1,0 2-1,1-1 1,2 2-1,0-1 0,1 2 1,1-1-1,0 2 0,2-1 1,1 1-1,1 0 1,1 0-1,1 0 0,1 1 1,0-1-1,2 6-23,4 45 23,3 1 0,3-1 0,16 59-23,-22-111 3,1 1 0,1-1 0,1 0-1,1 0 1,1-1 0,0 0 0,2-1-1,1 0 1,0 0 0,1-2 0,1 1 0,1-2-1,0 0 1,6 4-3,-18-19-4,0 1 1,0-1-1,0 0 1,0 0-1,0-1 0,0 1 1,0-1-1,1 1 1,-1-1-1,0 0 1,1 0-1,-1-1 0,1 1 1,-1-1-1,1 1 1,0-1-1,-1 0 0,1-1 1,-1 1-1,1-1 1,-1 1-1,1-1 0,-1 0 1,1 0-1,-1 0 1,0-1-1,1 1 0,-1-1 1,0 0-1,0 0 1,0 0-1,-1 0 0,1-1 1,0 1-1,-1-1 4,8-7-3,-2 0 0,1-1 0,-1 0 0,-1-1 0,0 1 0,-1-1-1,0-1 1,4-11 3,11-41 17,-2 0-1,-3-2 0,-3 0 0,-3-1 0,-3 0 1,-3 0-1,-4-35-16,1 74-163,-2-1 1,0 0 0,-3 0-1,0 1 1,-2 0 0,-1 0-1,-1 0 1,-2 1-1,0 0 1,-2 1 0,-1 0-1,-5-4 163,-19-15-1636</inkml:trace>
  <inkml:trace contextRef="#ctx0" brushRef="#br0" timeOffset="-311579.923">5882 2221 15347,'0'-2'144,"0"0"-1,0 0 0,-1 1 1,1-1-1,0 0 0,-1 0 1,1 0-1,-1 0 0,0 1 1,1-1-1,-1 0 0,0 0 1,0 1-1,0-1 0,0 1 1,-1-1-1,1 1 0,0-1 1,-1 1-1,1 0 0,-1 0 1,1 0-1,-1-1 0,1 2 1,-1-1-1,0 0 0,0 0 1,1 0-1,-1 1 0,0-1 1,0 1-1,0-1 0,0 1 1,0 0-1,1 0 0,-1 0 1,0 0-1,0 0 1,0 0-1,0 1 0,0-1 1,0 0-1,0 1 0,1 0 1,-1-1-1,0 1 0,0 0 1,1 0-1,-1 0 0,1 0 1,-1 0-1,1 0 0,-1 1 1,0 0-144,-5 9 114,0 1 0,1 0 1,1 0-1,0 0 0,0 1 0,1 0 1,1 0-1,0 0 0,1 0 1,0 0-1,1 1 0,1-1 1,1 12-115,-3 0 58,-2 36-17,1 1 0,4 0 0,2-1 0,3 1-1,3-1 1,16 59-41,-22-108 8,0 0-1,1 0 0,0 0 1,1 0-1,0-1 0,1 0 1,0 0-1,1-1 0,0 1 1,1-2-1,0 1 0,0-1 1,1 0-1,1-1 0,-1 0 1,1 0-1,0-1 0,1 0 1,0-1-1,0 0 0,0-1 1,1 0-1,0-1 0,0 0 1,0-1-1,0 0 0,0-1 1,1-1-1,-1 0 0,4 0-7,-8-2 0,0-1 0,0 0 0,0 0 0,0 0 0,0-1 0,0 0 0,0-1 0,-1 0 0,0 0 0,0-1 0,0 1 0,0-2 0,-1 1 0,0-1 0,0 0 0,0 0 0,-1 0 0,0-1 0,0 0 0,-1 0 0,1 0 0,-2 0 0,1-1 0,1-5 0,4-11 11,0-1 1,-2 1-1,-1-1 0,-1-1 0,-1 1 1,-2-1-1,0-13-11,-1-4 7,-1 0-1,-3 0 1,-1 0 0,-3 0-1,-1 1 1,-2-1 0,-2 2-1,-2 0 1,-1 0 0,-2 2-1,-2 0 1,-2 1 0,-1 1-1,-7-7-6,26 39-32,0 0-1,0-1 1,0 1 0,0 1-1,-1-1 1,0 0-1,0 1 1,0 0-1,-1 0 1,0 0-1,1 0 1,-1 1 0,0 0-1,-1 0 1,1 0-1,0 1 1,-1 0-1,0 0 1,1 0-1,-1 0 1,0 1-1,0 0 1,0 1 0,0-1-1,0 1 1,0 0-1,0 0 1,0 1-1,0 0 1,-4 1 32,-59 49-1478,39-18 545</inkml:trace>
  <inkml:trace contextRef="#ctx0" brushRef="#br0" timeOffset="-306813.01">16955 3685 9802,'-75'26'8094,"72"-25"-7822,3-1 0,0 0-49,0 0-51,7 3-26,31 25-126,-32-22-11,0-1-1,1 1 0,0-1 1,0 0-1,0-1 0,0 0 1,1 0-1,0-1 0,-1 0 1,1 0-1,1 0 0,-1-1 1,0-1-1,0 1 0,1-1 1,1-1-9,12-3 4,-1-1 1,1 0 0,-1-2 0,0-1-1,0 0 1,19-11-5,41-13 45,-53 23-28,0 1-1,1 1 1,0 2 0,0 0-1,0 3 1,1 0-1,-1 2 1,0 1 0,0 1-1,0 1 1,26 9-17,-11-6 22,1-1 1,-1-3-1,1-1 1,30-4-23,-32 0 1,1 3 1,-1 1-1,0 2 1,0 1-1,0 3-1,260 47 40,-223-49-36,1-4-1,-1-3 1,0-4-1,0-3 1,20-7-4,494-79 33,-498 83-27,1 5-1,-1 4 1,62 8-6,-104-3 11,1-3 0,0-2-1,44-9-10,-51 3 13,1 2-1,-1 2 1,1 2-1,0 2 1,47 6-13,-65 0 148,1-2 0,-1-1 0,1-2 0,-1-1 0,1-1 0,-1-2 0,18-4-148,12-6 702,-71-1 438,-29-12-1800</inkml:trace>
  <inkml:trace contextRef="#ctx0" brushRef="#br0" timeOffset="-289635.591">9095 2878 10874,'-42'-3'312,"4"-3"-96,8-1-96,0-2-656,1-1-720</inkml:trace>
  <inkml:trace contextRef="#ctx0" brushRef="#br0" timeOffset="-289464.494">8031 2700 10874,'-66'0'592,"-3"3"289,1-2-81,-5 2-920,0-1-760,-7-1-1073</inkml:trace>
  <inkml:trace contextRef="#ctx0" brushRef="#br0" timeOffset="-289181.732">6753 2741 10642,'-210'-2'1972,"-83"1"-791,-17 14-1181,231-7 42,-82 4 15,0 7-1,1 7 1,-132 39-57,271-57-86,-1 1 1,1 0-1,0 2 1,1 0-1,0 1 0,1 2 1,0-1-1,0 2 0,1 1 1,1 0-1,1 1 1,0 1-1,0 1 0,2 0 1,0 0-1,1 2 0,1 0 1,1 0-1,0 1 1,-3 12 85,-18 56-1501</inkml:trace>
  <inkml:trace contextRef="#ctx0" brushRef="#br0" timeOffset="-284239.468">32484 2484 23933,'7'-7'307,"-2"1"-169,-1 1 1,1 0 0,0 0 0,0 1 0,1-1-1,-1 1 1,1 0 0,0 0 0,0 1 0,0 0-1,1 0 1,-1 1 0,1-1 0,5 0-139,-11 3 10,0 0 0,0 0 0,0 1 0,0-1 0,0 0 0,0 1 0,0-1 0,0 0 0,0 1 0,0-1 0,-1 1 0,1 0 0,0-1 0,0 1 0,-1 0 0,1-1 0,0 1 0,-1 0 0,1 0 0,0 0 0,-1-1 0,1 1 0,-1 0 0,0 0 0,1 0 0,-1 0 0,0 0 0,1 0 0,-1 0 1,0 0-1,0 0 0,0 0 0,0 0 0,0 0 0,0 0 0,0 0 0,0 0 0,-1 0 0,1 0 0,0 0 0,0 0 0,-1 0 0,0 1-10,-13 44 262,-99 182 285,113-227-545,-1 0 0,0 1 0,0-1 0,1 0 0,-1 1 0,0-1-1,1 1 1,0-1 0,-1 1 0,1-1 0,0 1 0,0-1 0,0 1 0,0-1 0,0 1 0,0-1-1,0 1 1,0-1 0,0 1 0,1-1 0,-1 1 0,1-1 0,-1 1 0,1-1 0,0 1 0,0-1-1,-1 0 1,1 0 0,0 1 0,0-1 0,0 0 0,0 0 0,0 0 0,1 0 0,-1 0-1,0 0 1,0 0 0,1 0 0,-1-1 0,0 1 0,1 0 0,-1-1 0,1 1 0,-1-1 0,1 0-1,-1 1 1,1-1 0,-1 0 0,1 0 0,-1 0 0,1 0 0,-1 0 0,1 0 0,-1-1-1,1 1 1,-1 0 0,1-1 0,-1 1 0,1-1 0,-1 0 0,1 1 0,-1-1 0,0 0 0,2-1-2,137-78 18,-87 42-463</inkml:trace>
  <inkml:trace contextRef="#ctx0" brushRef="#br0" timeOffset="-317911.116">31881 4630 26470,'9'23'360,"4"1"-160,5-7-168,-2-2-16,1-4-80,-2-2-232,-8-5-769,-7-4-471</inkml:trace>
  <inkml:trace contextRef="#ctx0" brushRef="#br0" timeOffset="-317662.156">31887 4606 25469,'28'-8'216,"11"-1"-159,-1 0-33,-3-1-929,-1-3 1818</inkml:trace>
  <inkml:trace contextRef="#ctx0" brushRef="#br0" timeOffset="-317269.4">32106 4462 23237,'28'325'1947,"-18"-300"-1338,12-63-422,26-157 6,-44 163-182,1-1 0,2 1 0,2 1 0,1-1 0,11-22-11,-20 50 3,1 1 1,0-1-1,0 1 0,1-1 0,-1 1 0,1 0 0,-1 0 0,1 0 0,0 1 1,0-1-1,0 0 0,1 1 0,-1 0 0,1 0 0,-1 0 0,1 0 1,0 1-1,-1-1 0,1 1 0,1 0-3,-4 1-8,-1 0-7,-26 51 187,-95 134-324,111-162-977,5-8-1681</inkml:trace>
  <inkml:trace contextRef="#ctx0" brushRef="#br0" timeOffset="-316978.249">32455 4447 25397,'3'4'44,"0"-1"0,-1 0-1,1 1 1,-1 0-1,0-1 1,0 1 0,0 0-1,0 0 1,-1 0-1,0 1 1,0-1 0,0 0-1,0 0 1,0 1-1,-1-1 1,0 0 0,0 1-1,0-1 1,-1 0-1,1 1 1,-1-1 0,0 0-1,0 0 1,-1 1-1,1-1 1,-1 0 0,0 0-1,0-1 1,0 1-1,0 0 1,-1-1 0,0 1-1,1-1 1,-1 0 0,-1 0-1,-1 2-43,-25 53 679,29-58-678,1 1 1,0-1-1,-1 1 1,1-1 0,0 0-1,-1 1 1,1-1-1,0 1 1,-1-1-1,1 1 1,0-1-1,0 1 1,0-1-1,0 1 1,-1-1-1,1 1 1,0-1-1,0 1 1,0 0 0,0-1-1,0 1 1,0-1-1,0 1 1,1-1-1,-1 1 1,0-1-1,0 1 1,0-1-1,0 1 1,1-1-1,-1 1 1,0-1-1,1 1 1,-1-1 0,0 1-1,1-1 1,-1 0-1,0 1 1,1-1-1,-1 1 1,1-1-1,-1 0 1,1 0-1,-1 1 1,0-1-1,1 0 1,0 0-1,-1 1 1,1-1 0,-1 0-1,1 0 1,-1 0-1,1 0 1,-1 0-1,1 0 1,-1 0-1,1 0 1,-1 0-1,1 0 1,0 0-1,-1 0 1,1 0-2,29-19-591,-16 4-344,1-4-515</inkml:trace>
  <inkml:trace contextRef="#ctx0" brushRef="#br0" timeOffset="-316744.325">32687 4220 23645,'-16'46'328,"10"-22"0,-4 6-24,-6 2-8,-1 3-72,-4 1-40,4-3-64,2-4-56,5-4 32,3-6-264,-1-12-904</inkml:trace>
  <inkml:trace contextRef="#ctx0" brushRef="#br0" timeOffset="-316494.619">32600 4313 26814,'27'-4'512,"1"1"-384,-2-2-88,1 1-120,0 0-672,-5-1-3633</inkml:trace>
  <inkml:trace contextRef="#ctx0" brushRef="#br0" timeOffset="-316244.105">32886 4309 24813,'7'8'584,"0"4"-151,-5 6-273,-2 4-72,-10 4 16,-5 2 80,-5 2 224,1-2 64,4-5-64,3-4-104,11-9-168,1-5-72,10-5-48,3-2 8,6-3-8,0-1 24,3 0-304,3-3-592</inkml:trace>
  <inkml:trace contextRef="#ctx0" brushRef="#br0" timeOffset="-319269.995">30925 4878 22437,'3'362'2032,"-8"-328"-1542,4-32-108,1-3-3,24-130 188,63-176-568,-84 301 0,-2 2-1,0-1 0,0 1 0,1-1 0,-1 1 0,1 0 0,0 0 0,0 0 0,1 0 0,-1 0 0,1 1 0,0-1 0,0 1 0,0 0 0,0-1 0,0 1 0,1 1 0,0-1 0,-1 0 0,1 1 0,0 0 0,3-2 2,-5 4-2,-1 1 1,0-1-1,0 0 1,1 0-1,-1 1 0,0-1 1,0 1-1,1-1 1,-1 1-1,0-1 1,0 1-1,0 0 0,0-1 1,0 1-1,0 0 1,0 0-1,0 0 0,0 0 1,0 0-1,0 0 1,-1 0-1,1 0 1,0 0-1,-1 0 0,1 0 1,-1 1-1,1-1 1,-1 0-1,1 0 0,-1 1 1,0-1-1,0 0 1,0 1-1,0-1 0,0 0 1,0 1-1,0-1 1,0 0-1,-1 1 2,-9 52 153,2-37-13,0-1 1,-1 1 0,-1-1-1,0-1 1,-1 0 0,-1 0-1,-1-1 1,-8 7-141,19-19-972,2-2 739</inkml:trace>
  <inkml:trace contextRef="#ctx0" brushRef="#br0" timeOffset="-318948.482">31140 5090 24629,'9'-4'55,"-1"-1"-1,1 1 0,-1-2 1,0 1-1,0-1 1,-1 0-1,0 0 0,0-1 1,0 0-1,-1-1 0,0 1 1,0-1-1,-1 0 1,0 0-1,-1-1 0,1 0 1,-2 0-1,1-1-54,1 2 52,45-102 527,-49 107-530,-1 3-30,-2 4 13,-6 10-13,1 1-1,1-1 1,0 1 0,1 1 0,1-1 0,0 0-1,1 1 1,1 0 0,0 0 0,1 0-1,1 0 1,0 0 0,1 0 0,1 1-19,11 3-1315,-5-21-151</inkml:trace>
  <inkml:trace contextRef="#ctx0" brushRef="#br0" timeOffset="-318701.99">31517 4641 24493,'-11'19'472,"3"8"-328,0 2-64,-2 6-48,0 1 8,0 1 0,-2-2 0,5-7 0,2-6-16,4-12-352,1-10-416,1-15-576</inkml:trace>
  <inkml:trace contextRef="#ctx0" brushRef="#br0" timeOffset="-318546.671">31442 4739 24877,'23'0'320,"1"0"-144,6-3-96,3-2-176,-3-4 3009</inkml:trace>
  <inkml:trace contextRef="#ctx0" brushRef="#br0" timeOffset="-318299.12">31648 4862 21141,'17'-18'216,"1"-5"-96,-1-2 104,-2 0 208,0 1 112,-8 6 192,2 6-48,-9 12-176,0 0-88,0 2-168,3 26-80,-6-4-56,1 4-24,2 0-56,-1-5 9,1-1-25,1-4 48,2-7-1129</inkml:trace>
  <inkml:trace contextRef="#ctx0" brushRef="#br0" timeOffset="-330568.136">25737 4339 10346,'-31'-25'12596,"-15"29"-9402,-38 37-3247,73-34 78,1 1-1,-1 0 1,2 0 0,-1 1 0,1 0 0,1 1-1,0 0 1,0 0 0,1 1 0,0 0-1,1 0 1,0 1 0,1-1 0,0 1 0,1 1-1,0-1 1,1 0 0,0 1 0,1 2-25,2-13-19,-1-1 1,1 1 0,0 0-1,0 0 1,0 0 0,0 0 0,0-1-1,1 1 1,-1 0 0,0 0-1,1-1 1,0 1 0,-1 0 0,1-1-1,0 1 1,0 0 0,0-1-1,0 1 1,0-1 0,0 1-1,0-1 1,0 0 0,1 1 0,-1-1-1,0 0 1,1 0 0,-1 0-1,1 0 1,-1 0 0,1 0-1,0-1 1,0 1 18,23 5-931</inkml:trace>
  <inkml:trace contextRef="#ctx0" brushRef="#br0" timeOffset="-330177.621">25920 4259 21717,'-97'194'4358,"102"-166"-4066,26-44-173,40-62 60,-60 64-161,0 0 1,1 1-1,0 0 1,1 1-1,0 1 0,1 0 1,0 0-1,4-1-18,-17 11 1,1 0 0,-1 0-1,0 0 1,1 0 0,-1 1-1,0-1 1,1 0 0,-1 1-1,1-1 1,-1 1 0,1-1-1,0 1 1,-1 0 0,1-1-1,-1 1 1,1 0 0,0 0-1,-1 0 1,1 1 0,-1-1-1,1 0 1,-1 1 0,1-1-1,0 0 1,-1 1 0,1 0-1,-1-1 1,0 1 0,1 0-1,-1 0 1,0 0 0,1 0-1,-1 0 1,0 0 0,0 0-1,0 0 1,0 1 0,0-1-1,0 0 1,0 0 0,0 1-1,-1-1 1,1 1 0,0-1-1,-1 1 0,10 77 261,-9-55-19,-2-24-231,1 1 0,0 0 1,0-1-1,0 1 0,0 0 1,0-1-1,0 1 0,0 0 1,0-1-1,0 1 1,0 0-1,0-1 0,0 1 1,1 0-1,-1-1 0,0 1 1,1 0-1,-1-1 1,0 1-1,1 0 0,-1-1 1,0 1-1,1-1 0,-1 1 1,1-1-1,-1 1 1,1-1-1,-1 0 0,1 1 1,0-1-1,-1 1 0,1-1 1,-1 0-1,1 0 1,0 1-1,-1-1 0,1 0 1,0 0-1,0 0 0,-1 0 1,1 0-1,0 0 1,-1 0-1,1 0 0,0 0 1,-1 0-1,1 0 0,0 0 1,-1 0-1,1 0 1,0-1-1,-1 1 0,1 0 1,0-1-1,0 1-11,34-27 219,-32 23-211,34-33 93,55-40-26,-91 77-85,0-1 1,0 1 0,0-1 0,1 1-1,-1-1 1,0 1 0,0 0-1,0-1 1,0 1 0,1 0-1,-1 0 1,0 0 0,0 0 0,1 0-1,-1 0 1,0 0 0,0 1-1,0-1 1,1 0 0,-1 1 0,0-1-1,0 1 1,0-1 0,0 1-1,0 0 1,0-1 0,0 1 0,0 0-1,0 0 1,0-1 0,0 1-1,0 0 1,-1 0 0,1 0-1,0 0 1,-1 0 0,1 0 0,-1 0-1,1 1 1,-1-1 0,1 0-1,-1 0 1,0 0 0,1 0 0,-1 1-1,0-1 1,0 0 0,0 0-1,0 1 1,0-1 0,0 0-1,0 0 1,-1 0 9,17 34-3792,-8-32 1605</inkml:trace>
  <inkml:trace contextRef="#ctx0" brushRef="#br0" timeOffset="-329164.559">26521 4136 13315,'0'0'3213,"0"0"353,0 5-1701,-24 151 1535,15-70-3205,3 1 1,5 0-1,4 21-195,-3-77 19,1 38 19,8-73 86,52-194 474,-47 141-526,45-159 275,-58 212-346,1 0 0,0 0-1,0 0 1,0 0 0,0 0 0,1 0-1,0 1 1,-1 0 0,2-1 0,-1 1 0,0 0-1,0 0 1,1 1 0,0-1 0,-1 1-1,1-1 1,0 1 0,0 1 0,0-1-1,0 0 1,1 1 0,-1 0 0,0 0-1,1 0 1,-1 1 0,0-1 0,1 1-1,0 0 0,-4 5 86,-2 1-47,-1 0-1,0 0 1,0-1 0,-1 1 0,0 0-1,0-1 1,0 0 0,0 0 0,-1 0 0,0 0-1,0-1 1,0 1 0,0-1 0,-5 3-39,-44 68 130,53-75-158,0 0 1,1 0-1,-1 0 0,0 0 0,1-1 0,-1 1 0,0 0 1,1 0-1,-1 0 0,0 0 0,0 0 0,1 0 0,-1 0 0,0 0 1,1 0-1,-1 0 0,0 0 0,1 0 0,-1 0 0,0 0 1,1 0-1,-1 0 0,0 0 0,1 0 0,-1 1 0,0-1 1,1 0-1,-1 0 0,0 0 0,0 0 0,1 1 0,-1-1 0,0 0 1,0 0-1,0 1 0,1-1 0,-1 0 0,0 0 0,0 1 1,0-1-1,1 0 0,-1 1 0,0-1 0,0 0 0,0 0 1,0 1-1,0-1 0,0 0 0,0 1 0,0-1 0,0 0 0,0 1 1,0-1-1,0 0 0,0 1 0,0-1 0,0 0 0,0 1 1,0-1-1,0 0 28,23-20-1990,-23 20 1987,163-144-13211,-105 100 13702,1 6 6778,-57 36-4636,-1 6-976,-28 167 2334,32-169-3762,1-2-209,-1-1 0,0 0 0,1-1 0,-1 1 1,0-1-1,0 0 0,0-1 0,0 1 0,0-1 0,-1 0 1,1 0-1,-1 0 0,0-1 0,1 0 0,-2 1 0,4-5-17,36-26 65,-9 17 96,-33 17-5,-1 0 45,-4-8 650,9 5-852,-1 1 0,1 0 0,0 0 0,-1 0 0,1 1 0,0 0 0,0 0-1,0 0 1,0 0 0,0 1 0,0 0 0,0 0 0,0 0 0,1 1 0,-1 0 0,0-1 0,-1 2-1,1-1 1,0 1 0,0-1 0,2 3 1,38 4-2,-36-7 5,-1-1 0,0 0 1,1 0-1,-1-1 0,0 0 1,0 0-1,1-1 0,-1 0 0,0-1 1,-1 0-1,1 0 0,0-1 0,-1 1 1,0-2-1,0 1 0,0-1 1,0 0-1,-1 0 0,0-1 0,0 0 1,0 0-1,-1 0 0,0-1 1,0 0-4,-6 8 9,0 1 1,0-1 0,-1 0 0,1 0-1,0 0 1,-1-1 0,1 1 0,-1 0 0,1 0-1,-1-1 1,1 1 0,-1-1 0,1 1-1,-1-1 1,1 0 0,-1 1 0,0-1-1,1 0 1,-1 0 0,1 0 0,-1 0 0,0-1-1,1 1 1,-1 0 0,1-1 0,-1 1-1,0-1 1,1 1 0,-1-1 0,1 0 0,0 1-1,-1-1 1,1 0 0,0 0 0,-1 0-1,1 0 1,0-1 0,0 1 0,0 0-1,0 0 1,0-1 0,0 1 0,0 0 0,1-1-1,-1 1 1,0-1 0,1 1 0,-1-1-1,1 1 1,-1-1 0,1 0 0,0 1 0,0-1-1,0 1 1,0-1 0,0 0 0,0 1-1,0-1 1,0 0 0,1 1 0,-1-1-1,1 1 1,-1-1 0,1 1 0,-1-1 0,1 1-1,0-1-9,-7 11 3,-1 0 0,1 1-1,1-1 1,-1 1 0,2 1-1,-1-1 1,2 1 0,-1 0-1,2-1 1,-1 1 0,1 1-1,1-1 1,0 7-3,1-15-20,1 0-1,0 0 1,0 0-1,0 0 1,1 0-1,-1 0 1,1-1-1,0 1 1,-1 0-1,1-1 1,0 1-1,1-1 1,-1 0-1,0 0 1,1 0-1,-1 0 1,1 0 0,0 0-1,-1-1 1,1 1-1,0-1 1,0 0-1,0 0 1,0 0-1,0 0 1,0 0-1,0-1 1,0 1-1,1-1 1,-1 0-1,0 0 1,0 0-1,0-1 1,0 1 0,0-1-1,1 1 1,-1-1-1,0 0 1,0 0-1,2-2 21,38-5-1420</inkml:trace>
  <inkml:trace contextRef="#ctx0" brushRef="#br0" timeOffset="-327895.019">27438 4656 14843,'3'5'9380,"-5"50"-9140,0-23 246,1-24-439,1-1-1,0 1 0,0-1 1,0 1-1,1-1 0,1 1 1,-1-1-1,1 0 0,0 1 1,1-1-1,-1 0 0,1 0 1,1 0-1,-1-1 0,1 1 1,3 2-47,-6-8 27,1 1 1,-1-1-1,1 0 1,0 0-1,-1 1 1,1-1 0,0 0-1,0-1 1,0 1-1,0 0 1,0 0-1,0-1 1,0 1-1,0-1 1,0 0-1,0 0 1,0 1-1,1-1 1,-1-1-1,0 1 1,0 0-1,0 0 1,0-1-1,0 1 1,0-1 0,0 0-1,0 1 1,0-1-1,0 0 1,0 0-1,-1 0 1,1-1-1,0 1-27,57-50 632,-40 31-510,-2-1 0,0-1 0,-2 0 0,0-2-1,-1 1 1,-2-2 0,0 0 0,4-18-122,-14 40 27,-3 17-13,-26 173 342,27-185-357,0 0 0,0 1 0,1-1 0,-1 0 0,0 1 0,1-1 0,0 0 0,0 0 0,-1 0 0,1 0 0,1 0 0,-1 1 0,0-2-1,0 1 1,1 0 0,-1 0 0,1 0 0,0-1 0,-1 1 0,1-1 0,0 1 0,0-1 0,0 0 0,0 1 0,0-1 0,0 0-1,0-1 1,0 1 0,1 0 0,-1 0 0,0-1 0,0 0 0,1 1 0,-1-1 0,0 0 0,1 0 0,-1 0 0,0 0 0,1-1 0,-1 1-1,0-1 1,0 1 0,1-1 0,-1 0 0,0 0 0,0 0 0,0 0 0,0 0 0,0 0 0,0 0 0,1-1 1,26-14-895</inkml:trace>
  <inkml:trace contextRef="#ctx0" brushRef="#br0" timeOffset="-327130.469">28047 4256 19028,'-7'21'6025,"-13"52"-5551,20-71-471,-8 31 66,1 1 0,2 1-1,1-1 1,2 1 0,1 0 0,2 0 0,1-1 0,2 1 0,1-1 0,7 24-69,-6-47 6,1 1 0,0-1 0,0 0 0,1 0 0,0-1-1,1 0 1,0-1 0,1 0 0,0 0 0,0-1 0,1 0 0,0-1 0,0 0 0,1-1 0,0 0 0,8 2-6,4 1-941</inkml:trace>
  <inkml:trace contextRef="#ctx0" brushRef="#br0" timeOffset="-326099.47">28536 4417 15155,'-21'54'7186,"-6"2"-3526,-1-4-3383,-3-2 0,-1-2 0,-3-1-1,-7 6-276,40-51-240,-1-7-1603,-7-17 975</inkml:trace>
  <inkml:trace contextRef="#ctx0" brushRef="#br0" timeOffset="-325805.532">28322 4513 17612,'5'3'1328,"5"1"-168,3 2-272,3 0-303,5-2-81,1 2-136,2 2-40,1 3-184,0 4-80,-3 2-32,-2 4 72,-5-1 336</inkml:trace>
  <inkml:trace contextRef="#ctx0" brushRef="#br0" timeOffset="-325338.858">28693 4916 13027,'29'-34'8861,"6"-20"-7545,-13 20-700,0-2-430,0 0 0,-3-2 0,-1 0 0,-2-1 1,4-15-187,-11 43 693,-11 38-319,-5 6-189,3-22-155,1-1-1,0 1 0,1 0 1,0 0-1,0 0 1,2 0-1,-1 0 0,1 0 1,1 0-1,0 0 1,0-1-1,1 1 0,1 0 1,0 0-1,0-1 1,1 1-30,14 1-563,-5-12 434</inkml:trace>
  <inkml:trace contextRef="#ctx0" brushRef="#br0" timeOffset="-324980.43">29098 4596 20012,'0'0'1873,"0"0"303,0 2-968,-3 23-279,4-4-441,2 7-184,3 1-216,1 1-40,2-4-24,1-1 0,2-2 40,0-3-136,-1-2-968,-1-3-361</inkml:trace>
  <inkml:trace contextRef="#ctx0" brushRef="#br0" timeOffset="-324493.775">29646 4141 20580,'0'0'1449,"0"0"135,-1 0-304,-21 25-584,10 2-295,-5 14-233,-3 6-64,-7 8-24,4 2 0,0-1-8,2-4 0,5-11-24,1-6-8,4-14 16,1-7 8,-2-9-600,3-5-473,-3-12-519</inkml:trace>
  <inkml:trace contextRef="#ctx0" brushRef="#br0" timeOffset="-324248.396">29343 4335 20532,'19'7'1249,"0"2"143,6 1-352,5-1-376,8 3-312,10-9-288,6 1 40,6-4-848,-7-2 3745</inkml:trace>
  <inkml:trace contextRef="#ctx0" brushRef="#br0" timeOffset="-323982.6">29804 4389 18092,'39'-22'5520,"-2"42"-4136,-36-13-1345,1-1 0,-1 1 0,0-1 0,-1 1 0,0 0 0,0 0 0,0-1 0,-1 1 0,0 0 0,0-1 0,-1 1 0,1-1 0,-1 1 0,-1-1 0,1 0 0,-1 0 0,-1 0 0,1 0 0,-1-1 0,0 1-1,0-1 1,0 0 0,-1 0 0,0 0-39,1 2 91,-51 83 1329,55-89-1415,0 0 0,0-1 1,0 1-1,0 0 0,0 0 0,0 0 0,0 0 1,1-1-1,-1 1 0,0 0 0,0 0 1,1-1-1,-1 1 0,1 0 0,-1 0 1,0-1-1,1 1 0,-1 0 0,1-1 1,0 1-1,-1 0 0,1-1 0,-1 1 0,1-1 1,0 1-1,0-1 0,-1 0 0,1 1 1,0-1-1,0 0 0,-1 1 0,1-1 1,0 0-1,0 0 0,0 0 0,0 1 0,-1-1 1,1 0-1,0 0 0,0 0 0,0-1 1,0 1-1,-1 0 0,1 0 0,0 0 1,0-1-1,0 1 0,-1 0 0,1-1-5,44-12-7,19-26-617,-31 10 1123</inkml:trace>
  <inkml:trace contextRef="#ctx0" brushRef="#br0" timeOffset="-323731.751">30109 3993 18476,'9'-3'2176,"-2"3"377,2 2-1345,-6 5-104,4 6-375,4 5-97,-3 8-160,5 3-88,1 6-88,-4 2-56,0 4-112,-6 3-40,-4 5-72,-5 2-16,-9 0 32,1-1 8,0-8-1568</inkml:trace>
  <inkml:trace contextRef="#ctx0" brushRef="#br0" timeOffset="-321983.19">29312 5295 13715,'-24'-11'9519,"-47"47"-7978,61-28-1518,0 0 1,1 1 0,0 0 0,0 1-1,1 0 1,1 0 0,-1 1 0,2 0-1,-1 0 1,2 0 0,-3 7-24,8-17 4,0 0 0,0 0 0,0 1 0,0-1 0,0 0-1,0 0 1,0 0 0,0 0 0,1 0 0,-1 0 0,0 0 0,1 0 0,-1 0 0,1 0 0,-1-1 0,1 1-1,0 0 1,-1 0 0,1 0 0,0 0 0,-1-1 0,1 1 0,0 0 0,0-1 0,0 1 0,0-1 0,0 1-1,0-1 1,0 1 0,0-1 0,0 1 0,0-1 0,0 0 0,0 0 0,0 0 0,0 1 0,0-1 0,0 0-1,0 0 1,0 0 0,0-1 0,0 1 0,0 0 0,0 0 0,0-1 0,0 1 0,0 0 0,0-1 0,0 1-1,0-1 1,0 1 0,0-1 0,0 1 0,-1-1 0,2 0-4,19-1 30,-16 3-33,0 0 1,-1 0-1,1 1 0,0-1 0,0 1 0,-1 0 0,1 0 0,-1 1 0,0-1 0,0 1 0,0 0 0,0 0 0,0 0 0,0 1 0,-1 0 1,0-1-1,0 1 0,0 0 0,1 1 3,-3-3 33,0 0 1,0 0 0,0 0-1,0 0 1,0 0 0,0 0-1,0 0 1,-1 1-1,1-1 1,-1 0 0,1 0-1,-1 1 1,0-1 0,0 0-1,0 1 1,0-1-1,-1 0 1,1 1 0,-1-1-1,1 0 1,-1 0 0,0 0-1,1 1 1,-1-1-1,-1 0 1,1 0 0,0 0-1,0-1 1,-1 1 0,1 0-1,-1 0 1,1-1-1,-1 1 1,0-1 0,0 1-1,1-1 1,-1 0 0,0 1-1,0-1 1,0 0-1,-2 0-33,2 1-7,1-1-1,-1 0 1,1 1 0,-1-1-1,0 0 1,0 0-1,0 0 1,1 0-1,-1 0 1,0 0-1,0-1 1,0 1-1,0-1 1,-1 1 0,1-1-1,0 0 1,0 0-1,0 0 1,0 0-1,0 0 1,0 0-1,0-1 1,0 1 0,0-1-1,0 1 1,0-1-1,0 0 1,0 0-1,0 0 1,0 0-1,0 0 1,0 0-1,1 0 1,-1-1 0,1 1-1,-1-1 1,1 1-1,-1-1 1,1 1-1,0-1 1,0 0-1,0 0 1,0 0-1,0 1 1,0-1 0,0-2 7,2-18-1361</inkml:trace>
  <inkml:trace contextRef="#ctx0" brushRef="#br0" timeOffset="-321718.152">29420 5449 21101,'-1'13'856,"-1"-1"32,2-4-280,0-8-336,0 0-296,22 3-640,0-13-352</inkml:trace>
  <inkml:trace contextRef="#ctx0" brushRef="#br0" timeOffset="-321437.001">29555 5090 19308,'-2'3'1742,"-4"7"-1470,2 0 1,-1 0 0,2 0-1,-1 1 1,1 0 0,1 0-1,0 0 1,0 0-1,1 0 1,1 0 0,0 0-1,0 0 1,1 0 0,1 0-1,0 0 1,0 1-273,61 173 313,-35-121-373,-27-61-617,-1-3-474</inkml:trace>
  <inkml:trace contextRef="#ctx0" brushRef="#br0" timeOffset="-321142.286">29411 5367 21373,'0'0'1272,"0"0"536,0 0-920,2 0-215,39-22-393,-22 9-72,10-2-160,2 1-24,5-1-568,1 1-609</inkml:trace>
  <inkml:trace contextRef="#ctx0" brushRef="#br0" timeOffset="-320893.42">29778 5450 20012,'0'9'1769,"0"1"439,3-1-1024,3-2-656,1-1-167,2-6-281,1-1-593</inkml:trace>
  <inkml:trace contextRef="#ctx0" brushRef="#br0" timeOffset="-320099.888">30106 5132 16756,'-3'-22'5361,"3"21"-3637,2 3-677,24 137 377,-10-80-1264,-14-59-148,-1 1 0,1-1 0,0 0 0,-1 0 0,1 0 0,-1 0 0,1-1 0,-1 1 0,1 0 0,-1-1-1,1 1 1,-1-1 0,1 1 0,-1-1 0,1 0 0,-1 1 0,1-1 0,-1 0 0,0 0 0,0 0 0,0 0 0,1 0-1,-1-1 1,0 1 0,0 0 0,0 0 0,-1-1 0,1 1 0,0 0 0,0-1 0,-1 1 0,1-2-12,13-18 197,-1-1 1,-1-1 0,-2 0 0,0 0 0,-1-1-1,-1-1 1,-1-1-198,-6 23 95,4 20-46,12 120 92,-17-136-138,0 0-1,0 0 0,1-1 1,-1 1-1,0 0 0,1 0 1,-1 0-1,1-1 0,-1 1 1,1 0-1,-1 0 1,1-1-1,-1 1 0,1-1 1,0 1-1,-1 0 0,1-1 1,0 1-1,-1-1 0,1 1 1,0-1-1,0 0 0,0 1 1,-1-1-1,1 0 0,0 0 1,0 1-1,0-1 0,0 0 1,0 0-1,-1 0 0,1 0 1,0 0-1,0 0 0,0 0 1,0 0-1,0-1 0,-1 1 1,1 0-1,0 0 0,0-1 1,0 1-1,-1-1 0,1 1 1,0-1-1,0 1 0,-1-1 1,1 1-1,0-1 0,-1 1 1,1-1-1,-1 0-2,32-38 137,-30 37-129,62-122 224,-63 122-246,1 6-8,15 131 61,-17-134-52,1-1-1,-1 1 1,0-1 0,0 0 0,0 1-1,0-1 1,0 1 0,1-1-1,-1 1 1,0-1 0,0 1 0,1-1-1,-1 0 1,0 1 0,1-1 0,-1 0-1,0 1 1,1-1 0,-1 0-1,1 1 1,-1-1 0,0 0 0,1 0-1,-1 1 1,1-1 0,-1 0 0,1 0-1,-1 0 1,1 0 0,-1 0-1,1 0 1,-1 0 0,1 0 0,-1 0-1,1 0 1,-1 0 0,1 0 0,-1 0-1,1 0 1,-1 0 0,0 0-1,1 0 1,-1-1 0,1 1 0,-1 0-1,1 0 1,-1-1 0,1 1 0,-1 0-1,0 0 1,1-1 0,-1 1 0,0-1-1,1 1 1,-1 0 0,0-1-1,0 1 1,1-1 0,-1 1 0,0 0-1,0-1 14,12-16 1271</inkml:trace>
  <inkml:trace contextRef="#ctx0" brushRef="#br0" timeOffset="-319849.903">30587 4990 20948,'0'0'1457,"1"0"327,1 0-640,37 6-215,-19-13-521,4 0-216,2-5-136,3-1-16,-5 0-280,-1 1-592,-14 2 503</inkml:trace>
  <inkml:trace contextRef="#ctx0" brushRef="#br0" timeOffset="-319599.709">30613 5155 20748,'0'0'937,"1"0"-113,26-3-144,-5-8-392,1-5-80,8-3-64,-1-2-184,-2 2-904</inkml:trace>
  <inkml:trace contextRef="#ctx0" brushRef="#br0" timeOffset="-304997.458">30293 5685 5625,'-5'-10'10292,"9"7"-10153,-1 0 0,1 0 1,-1 0-1,1 0 0,0 1 1,0-1-1,0 1 0,0 0 0,1 0 1,-1 0-1,1 1 0,-1 0 1,1 0-1,-1 0 0,1 0 1,0 0-1,0 1-139,35-9 271,404-158 180,17 10-71,-432 149-372,87-21 49,-2-6-1,77-34-56,509-230 122,-410 205 1941,-158 66-1827,-130 27-216,-2 1 8,0 0 14,0 0 0,-3 0-20,-14 1-24,-1 1 158</inkml:trace>
  <inkml:trace contextRef="#ctx0" brushRef="#br0" timeOffset="-291584.83">30144 3881 10426,'0'0'394,"-10"-1"431,-59-1 333,-166 35 4066,119-11-4318,-324 54 657,56-3-814,12-16-653,58-23-63,275-33-1,1 2 0,0 1 1,0 2-1,1 1 0,0 2 0,0 2 1,1 1-1,0 2 0,1 1 0,1 2 1,-22 15-33,-188 127 333,223-149-322,1 0 0,0 2 1,0 0-1,1 1 0,1 0 0,0 2 0,1 0 0,0 1 1,1 1-1,1 1 0,1 0 0,1 0 0,0 2 0,1 0 1,1 0-1,0 4-11,10-15-3,0 1 0,1 0 0,0 0-1,0 0 1,1 0 0,1-1 0,-1 1 0,2 0 0,-1-1 0,1 1 0,1-1 0,0 0 0,0 0 0,1-1 0,0 1 0,0-1-1,1 0 1,0 0 0,0-1 0,1 1 0,0-1 0,0-1 0,1 0 0,0 0 0,0 0 0,7 3 3,5-1-16,-1 0 1,1-2-1,1 0 1,-1-1-1,1-2 1,0 0-1,0-1 1,0 0-1,18-3 16,-28 1 0,36 1-2,0-2 0,0-2 0,0-3 0,33-8 2,-26 1 15,1 2 0,0 3 0,0 2 0,1 2 0,0 3 0,0 2 0,18 5-15,5 1 2,1-3 0,0-4 1,16-4-3,59 0 9,-8 17 7,53-4-40,78-48 45,-179 23-28,0-5 0,-2-4 0,0-4-1,22-14 8,-39 15 13,219-77-27,-271 96 11,0-2 0,-1-1 0,0-1 1,0-1-1,-2-1 0,0-2 0,0 0 0,-2-2 1,0 0-1,-1-2 0,4-6 3,-18 19 10,-1 0 0,0 0 0,0-1 1,0 0-1,-1 0 0,0-1 0,-1 1 0,0-1 0,-1 0 0,0-1 1,-1 1-1,0-1 0,0 0 0,-1 0 0,1-10-10,-3 9 26,-1 0 0,0-1 0,-1 1-1,0 0 1,-1 0 0,0 0 0,-1 0 0,0 1 0,-1-1-1,0 1 1,-1 0 0,0 1 0,-1-1 0,0 1 0,-1 0-1,0 1 1,0 0 0,-1 0 0,-2-1-26,-4-2 24,-1 0 0,0 1-1,0 1 1,-1 0 0,0 1 0,-1 1 0,0 1 0,0 0 0,0 1-1,-1 1 1,0 1 0,0 1 0,0 1 0,-1 0 0,1 1 0,0 1-1,-1 1 1,-9 2-24,-27-2-657</inkml:trace>
  <inkml:trace contextRef="#ctx0" brushRef="#br0" timeOffset="-287528.783">30463 4154 23005,'10'-7'928,"3"-1"152,4-2-608,5 0-55,8-5-289,5-2-96,11-7-32,1 1 0,-2-2 16,-2 3 0,-13 3-56,-4 5-264,-11 8-521,-5 4-391,-10 10-472</inkml:trace>
  <inkml:trace contextRef="#ctx0" brushRef="#br0" timeOffset="-287245.466">30528 4260 12347,'0'5'2568,"0"-5"2009,0 0-2776,0 0-873,25-18-72,0-4-272,7-2-88,12-4-240,-2-1-112,2 2-104,0 1-40,-1 1-1096</inkml:trace>
  <inkml:trace contextRef="#ctx0" brushRef="#br0" timeOffset="-286388.635">31188 3576 24333,'-4'26'472,"-4"15"-360,1 6-40,-2 5 8,1 1-16,-4-2-16,3-3 0,0-7-16,1-3 0,2-10 0,0-4-16,0-9-152,0-5-440,-4-11-760</inkml:trace>
  <inkml:trace contextRef="#ctx0" brushRef="#br0" timeOffset="-286233.355">31064 3806 21909,'19'8'208,"4"-2"-104,2-2-40,4-3-8,3-1-16,1 0-16,-1 0-392</inkml:trace>
  <inkml:trace contextRef="#ctx0" brushRef="#br0" timeOffset="-285939.656">31406 3960 21509,'83'-215'1317,"-77"241"-941,15 183 163,-9-184-886,-7-24-258</inkml:trace>
  <inkml:trace contextRef="#ctx0" brushRef="#br0" timeOffset="-285592.61">31427 3125 24829,'69'-37'850,"-68"36"-845,1 1 0,-1 0 1,1-1-1,-1 1 0,1 0 0,-1 0 0,1 0 0,-1 0 1,1 0-1,-1 0 0,1 1 0,-1-1 0,1 0 1,-1 1-1,0-1 0,1 1 0,-1 0 0,0-1 1,1 1-1,-1 0 0,0 0 0,0 0 0,0-1 1,1 1-1,-1 1 0,0-1 0,0 0 0,0 0 1,-1 0-1,1 0 0,0 1 0,0-1 0,-1 0 1,1 1-1,-1-1 0,1 1 0,-1-1 0,1 0 1,-1 1-1,0-1 0,0 1 0,0-1 0,0 1 1,0-1-1,0 1 0,0-1 0,0 1 0,-1-1 0,1 1-4,-37 141 334,19-90-237,12-34-62,1-9-17,1 1 1,1 0-1,0 0 1,1 0-1,0 1 1,0-1-1,1 0 1,1 1-1,0-1 1,1 2-20,0-12 0,0 1 1,1-1-1,-1 0 1,1 0-1,-1 0 1,1 0 0,0 0-1,-1 0 1,1 0-1,0 0 1,-1-1-1,1 1 1,0-1-1,0 1 1,0-1-1,0 0 1,0 0 0,-1 0-1,1 0 1,0 0-1,0 0 1,0 0-1,0-1 1,0 1-1,-1-1 1,1 1 0,0-1-1,0 0 1,-1 0-1,1 1 1,0-1-1,-1-1 1,1 1-1,-1 0 1,1 0-1,-1 0 1,0-1 0,1 1-1,-1-1 1,0 1-1,0-1 1,0 1-1,0-1 1,0-1-1,3 0-79,20-16-803,0-1-406</inkml:trace>
  <inkml:trace contextRef="#ctx0" brushRef="#br0" timeOffset="-285331.184">31790 3320 22213,'10'30'496,"0"3"-248,-1-1-56,-1-1-80,0-2 0,-1-4-72,2-2 8,-3-5-24,0-2 16,-4-7-560,-2-9-336</inkml:trace>
  <inkml:trace contextRef="#ctx0" brushRef="#br0" timeOffset="-285062.98">31771 3385 22573,'32'-22'200,"4"1"-112,2-1-264,4 0-432</inkml:trace>
  <inkml:trace contextRef="#ctx0" brushRef="#br0" timeOffset="-284890.806">32211 2980 23485,'-1'22'312,"-3"16"-192,-4 7-32,-3 9-8,-3 2 8,-3-1 8,2-2-16,1-9-16,5-6-16,2-14 8,-1-6-376,3-17 3593</inkml:trace>
  <inkml:trace contextRef="#ctx0" brushRef="#br0" timeOffset="-284731.147">32092 3166 24157,'33'-11'208,"4"4"-96,-4 3-64,5 2-280,-13 8 96</inkml:trace>
  <inkml:trace contextRef="#ctx0" brushRef="#br0" timeOffset="-284566.698">32384 3192 22901,'2'-1'48,"0"1"1,1 0-1,-1 0 1,1 0-1,-1 0 1,0 0-1,1 0 1,-1 1-1,0-1 1,1 1-1,-1-1 1,0 1-1,0 0 1,1 0-1,-1 0 1,0 0-1,0 0 1,0 1-1,0-1 1,0 1-1,-1-1 1,1 1-1,0 0 1,-1-1-1,1 1 0,-1 0 1,1 0-1,-1 0 1,0 0-1,0 0 1,0 1-1,0-1 1,-1 0-1,1 0 1,0 1-1,-1-1 1,1 0-1,-1 1 1,0-1-1,0 1 1,0-1-1,0 0 1,-1 1-1,1-1 1,-1 1-49,-51 117 1365,51-118-1193,1-2 12,4-1-38,44-40-517,-28 13-843</inkml:trace>
  <inkml:trace contextRef="#ctx0" brushRef="#br0" timeOffset="-279557.099">29835 3136 20540,'-11'-21'2225,"10"19"-1469,1 2-239,-3 9 281,0 10-790,1 1 1,1-1-1,1 0 1,0 0-1,2 1 1,0-1-1,1 0 1,3 9-9,3 26 31,9 56 145,-12-121 188,-9-136 529,-2 78-777,-3-1-1,-3 2 0,-3-1 1,-10-23-116,16 71 45,6 17-17,1 7-32,0 5-3,0-1 0,1 0 0,0 1 0,0-1 0,1 1 1,0-1-1,0 0 0,0 1 0,1-1 0,0 0 0,1 0 0,0 0 0,0 0 0,0-1 0,1 1 0,4 5 7,-7-11 4,0 1 0,0-1 0,0 0 0,0 1 0,0-1-1,1 0 1,-1 0 0,0 0 0,1 0 0,-1 0 0,1 0-1,-1 0 1,1 0 0,0-1 0,-1 1 0,1-1 0,0 1-1,-1-1 1,1 1 0,0-1 0,0 0 0,-1 0 0,1 0-1,0 0 1,0 0 0,-1-1 0,1 1 0,0 0 0,-1-1-1,1 1 1,0-1 0,-1 0 0,1 1 0,0-1 0,-1 0-1,1 0 1,-1 0 0,0 0 0,1 0 0,-1 0 0,0-1-1,0 1 1,1 0 0,-1-1-4,49-65 159,32-143 86,-70 183-259,-11 27 10,0 0-1,0-1 1,0 1 0,0 0-1,0 0 1,-1 0-1,1 0 1,0 0 0,0 0-1,0 0 1,0 0-1,0 1 1,0-1-1,-1 0 1,1 0 0,0 1-1,0-1 1,0 1-1,-1-1 1,1 1 0,0-1-1,0 1 1,-1-1-1,1 1 1,0-1 0,-1 1-1,1 0 1,-1 0-1,1-1 1,-1 1 0,1 0-1,-1 0 1,0-1-1,1 1 1,-1 0 0,0 0-1,1 0 1,-1 0-1,0 0 1,0-1 0,0 1-1,0 0 1,0 0-1,0 0 1,0 0-1,0 0 1,0 0 0,-1 0-1,1-1 1,0 1-1,0 0 1,-1 0 0,0 0 4,2 1-10,44 300-86,-45-300 99,0 0 0,0 0 1,0 0-1,0 0 0,0 0 0,1 0 0,-1 0 0,1 0 0,-1 0 0,1 0 0,0-1 0,0 1 0,-1 0 0,1 0 0,1-1 0,-1 1 0,0 0 0,0-1 0,0 0 0,1 1 0,-1-1 0,1 0 0,-1 1 0,1-1 0,0 0 0,-1 0 0,1 0 0,0 0 0,0-1 0,0 1 0,-1 0 0,1-1 0,0 1 0,0-1 1,0 0-1,0 0 0,0 0 0,0 0 0,0 0 0,0 0 0,0 0 0,0-1 0,0 1 0,2-1-3,6-10 26,0 0 0,0-1 0,-1 0 0,0 0 0,-1-1 0,-1 0 0,0-1 0,0 1 0,-2-1 0,1-2-26,-1 3 13,2-5-9,-5 15-24,0 6-29,3 6 36,-1 0 0,0 1 0,0-1 0,-1 1 0,0 0 0,-1 0 0,0 0 0,-1 0 0,0 0 0,0 7 13,11 58 11,-12-76-7,0 0 1,1 0-1,-1 0 0,1 0 1,-1 0-1,1 1 0,-1-1 0,1 0 1,0 0-1,-1 0 0,1 1 0,0-1 1,0 0-1,0 1 0,-1-1 0,1 1 1,0-1-1,0 1 0,0-1 1,0 1-1,0 0 0,0-1 0,0 1 1,0 0-1,0 0 0,0 0 0,0 0 1,0 0-1,0 0 0,0 0 1,0 0-1,0 0 0,0 0 0,0 0 1,0 1-1,0-1 0,0 0 0,-1 1 1,1-1-1,0 1 0,0-1 1,0 1-1,0-1 0,0 1 0,-1 0 1,1-1-1,0 1 0,-1 0 0,1 0 1,0 0-1,-1-1 0,1 1 1,-1 0-1,1 0 0,-1 0 0,0 0 1,1 0-1,-1 0 0,0 0 0,0 0 1,1 0-1,-1 0 0,0 0 1,0 0-5,14-65-366,-9 20-935</inkml:trace>
  <inkml:trace contextRef="#ctx0" brushRef="#br0" timeOffset="-279373.011">30333 2675 22965,'-6'-4'888,"6"4"296,0 0-391,0 0-401,0 1-152,0 1-240,0 1 8,-2 49-8,2-50 24,0-1-696,0 1-337,2-1 3714</inkml:trace>
  <inkml:trace contextRef="#ctx0" brushRef="#br0" timeOffset="-279123.089">30555 2783 14171,'0'0'2753,"0"0"647,-2 0-2071,1 2-457,-33 28-352,22-14-184,-1 8-112,2 2 16,0 6-24,4 2-8,7-1-80,0-5-72,10-6-16,3-6 16,6-13-8,2-8 16,1-16-680,1-7-264</inkml:trace>
  <inkml:trace contextRef="#ctx0" brushRef="#br0" timeOffset="-278483.356">30756 2723 23749,'0'14'139,"15"83"453,-14-96-583,-1 0 0,0 0 0,1 0 0,-1 0 1,1 0-1,-1 0 0,1 0 0,-1 0 0,1 0 0,0 0 0,0 0 1,-1-1-1,1 1 0,0 0 0,0-1 0,0 1 0,0 0 0,0-1 1,0 1-1,0-1 0,0 1 0,0-1 0,0 0 0,0 0 1,0 1-1,0-1 0,0 0 0,0 0 0,0 0 0,0 0 0,0 0 1,0 0-1,1 0 0,-1 0 0,0-1 0,0 1 0,0 0 0,0-1 1,0 1-1,0-1 0,0 1 0,0-1 0,0 1 0,-1-1 0,1 0 1,0 1-1,0-1 0,0 0 0,-1 0 0,1 1 0,0-1 0,-1 0 1,1 0-1,0 0 0,-1 0 0,0 0 0,1 0 0,-1 0 0,1 0 1,-1 0-1,0 0 0,0 0 0,0-1-9,2-2 11,-1-1 0,0 1 1,-1-1-1,1 1 0,-1-1 0,0 0 0,0 1 0,0-1 1,-1 1-1,1-1 0,-1 1 0,0-1 0,-1 1 1,1-1-1,-1 1 0,0 0 0,0 0 0,0 0 0,0 0 1,-1 0-1,-1-2-11,-33-29 113,35 34-29,3 3 128,5 0-209,-1 0 0,1 0 0,0 0 0,0-1-1,1 0 1,-1 0 0,0-1 0,0 1 0,1-1 0,-1-1 0,0 1 0,0-1-1,0 0 1,0 0 0,1-1 0,-2 0 0,1 0 0,0 0 0,0-1 0,4-2-3,3-2-112,0 0 0,-1 0 0,0-1 0,0-1 0,0 0 0,-1 0 0,-1-1 0,0-1 0,0 1 0,-1-2 0,0 1 0,-1-2 112,56-95-5258,-62 105 4453,-41 120 3928,33-103-3005,1-1-1,1 1 1,0 1-1,1-1 1,1 0 0,0 1-1,1 0 1,0-1 0,1 1-1,2 9-117,-2-23 12,0 0-1,0 0 1,0 0 0,0 0-1,0 0 1,0 0 0,0 0-1,1 0 1,-1 0 0,0 0-1,0 0 1,1 0-1,-1-1 1,1 1 0,-1 0-1,1 0 1,0 0 0,-1-1-1,1 1 1,-1 0 0,1-1-1,0 1 1,0 0 0,-1-1-1,1 1 1,0-1-1,0 1 1,0-1 0,0 0-1,0 1 1,0-1 0,0 0-1,-1 1 1,1-1 0,0 0-1,0 0 1,0 0 0,0 0-1,0 0 1,0 0-1,0 0 1,0 0 0,0-1-1,0 1 1,0 0 0,0-1-1,0 1 1,0 0 0,-1-1-1,1 1 1,0-1-1,0 1 1,0-1 0,0 0-12,41-35 761,-32 24-559,1 1 0,-2-2 1,0 1-1,0-1 0,-1 0 0,-1-1 1,0 0-1,-1 0 0,0-1 0,-1 1 1,-1-1-1,2-9-202,-6 20 22,-1 1 0,1 0 0,0 0 0,-1 0 0,0 0 0,0-1 0,0 1 0,0 0 0,0 0 0,-1 0 0,1 1 0,-1-1 0,0 0 0,0 1 0,0-1 0,0 1 0,0-1 0,0 1 0,-1 0 0,1 0 0,-1 0 0,1 0 0,-1 0 0,0 1 0,0-1 0,0 1 0,0 0 0,0 0 0,0 0 0,0 0 0,0 1 0,-1-1 0,1 1 0,0 0 0,0-1 0,0 2 0,-1-1 0,1 0 0,0 1 0,0-1 0,0 1 0,-1 0 0,1 0 0,0 0 0,0 1-22,-8 7-747</inkml:trace>
  <inkml:trace contextRef="#ctx0" brushRef="#br0" timeOffset="-277039.035">31588 1766 17332,'-473'11'3389,"355"-3"-3296,0 5 0,1 5 1,1 5-1,-111 38-93,-29 36-23,4 12-1,-13 19 24,-527 287 22,619-340-24,50-24 0,2 5 0,3 5 0,-51 39 2,32 3 0,5 6 0,-77 84 0,83-75 0,89-86-12,2 1 1,2 1-1,1 2 1,2 2-1,1 0 1,2 2-1,2 1 1,1 1-1,3 1 1,-10 29 11,3 25-44,5 2 1,3 0-1,5 6 44,-12 60-1,6-64-37,4 1 1,5 0-1,4 1 0,5 0 1,6 41 37,10-47-80,5-1 0,4-1 1,4 0-1,37 87 80,-35-117-22,2-2 0,3-1 0,2-1 0,4-2 0,1-1 0,3-3 0,3-1 1,2-3-1,9 6 22,4 3-38,2-2 1,3-3 0,2-3-1,2-3 1,61 31 37,-40-38 10,1-4 0,2-4 0,1-4 0,2-4-1,0-5 1,1-4 0,1-4 0,1-4 0,0-5 0,0-4 0,-1-5 0,1-4 0,-1-4 0,26-10-10,223-59-76,59-33 76,116-30 129,-336 102-53,-102 29-94,-1-5 1,0-3 0,-2-4 0,-1-3 0,-1-4 0,-2-4 0,46-29 17,-74 30-45,-2-3 1,-1-1-1,-2-3 0,-2-2 1,-2-1-1,-2-2 0,-2-2 1,-3-1-1,-2-2 0,17-37 45,-5-5 54,-4-2-1,-4-1 0,-4-2 1,-5-2-1,12-90-53,-23 55 83,-6-1 0,-6-1 0,-8-56-83,2 62 88,10-11-2,8 2-1,5 0 1,7 1 0,5 1-1,7 2 1,6 2-1,8-4-85,5-31 107,-48 145-54,-2-1 0,0 0 0,-2 0 0,-1-1 0,-1 1 0,-1-1 0,-1 0 0,-2 0 0,-1-1 0,-1 1 0,-2 0 0,0 0 0,-2 0 0,-1 1 0,-5-12-53,2 19 88,0 1 0,-2 0 0,0 0 1,-1 1-1,-1 1 0,-1 0 0,-1 1 1,0 0-1,0 1 0,-2 1 0,0 0 1,0 1-1,-2 1 0,1 1 0,-1 1 1,-1 0-1,0 2 0,-6-2-88,-33-9-199,1 2 0,-2 3-1,0 3 1,0 3 0,-60-2 199,-4 3-748</inkml:trace>
  <inkml:trace contextRef="#ctx0" brushRef="#br0" timeOffset="-275021.053">28343 3154 23501,'-43'-12'648,"34"10"-653,1 1-1,-1-1 0,1-1 0,0 1 1,0-1-1,0-1 0,1 0 0,-1 0 0,1 0 1,0-1-1,0 0 0,0 0 0,1-1 1,-1 0-1,1 0 0,0-1 6,-16-21-471,-2 2 1,0 1-1,-2 1 0,0 1 1,-2 1-1,-7-3 471,-37-32-862,11 10 1118,-2 2-1,-2 4 1,-2 2-1,-1 3 1,-22-6-256,-213-108 136,178 94 29,-2 5 1,-2 6 0,-2 5-1,-2 7 1,-1 5 0,-87-5-166,-27-11 561,-155-49 487,-113-54-1048,-105-27-852,224 80 460,-425-115 317,729 181 14,-868-241-195,-717-128 398,1135 271-118,-160 1-24,-1962-146 454,441 171-362,323 20-96,397 134-14,1321-40 7,0 8 0,1 8-1,2 8 1,2 8 0,2 7-1,-34 23 12,149-51-8,1 4 0,2 2 0,1 2 0,1 3 0,2 3 0,-14 14 8,-341 330-118,370-343 45,2 1 1,2 1-1,2 2 0,1 2 1,-2 8 72,3 4-647,2-8 70</inkml:trace>
  <inkml:trace contextRef="#ctx0" brushRef="#br0" timeOffset="-274754.563">8340 1161 22373,'-11'0'504,"-1"22"-400,-4 16-96,-8 28-72,-9 13-8,-7 20 72,-5 5 16,-2 11 32,1 2 8,6-3-32,2-8 0,15-27 0,8-16-8,20-40-144,20-23-352,53-68 184</inkml:trace>
  <inkml:trace contextRef="#ctx0" brushRef="#br0" timeOffset="-239517.301">21359 2882 11386,'-65'-25'8012,"16"30"-6111,22 5-1757,0 1 0,1 2 0,0 1 0,1 1 0,1 1 0,0 1 0,1 1 0,1 1 0,1 1 1,1 1-1,0 1 0,2 0 0,0 2 0,2 0 0,1 0 0,0 2 0,-8 22-144,8-17-9,2 0 0,0 1 0,3 1 0,0 0 1,2 0-1,2 1 0,1 0 0,2 0 0,1 0 0,1 0 0,2 0 1,1 0-1,2 0 0,2 0 0,1 0 0,1-1 0,2-1 1,1 1-1,13 24 9,-19-47-5,1 1 0,0-1 0,1-1 0,-1 1 0,2-1 0,0-1 0,0 1 0,0-1 1,1-1-1,0 1 0,0-2 0,1 1 0,0-1 0,0-1 0,1 0 0,0 0 0,0-1 0,0 0 0,0-1 1,0 0-1,1-1 0,-1 0 0,1-1 0,-1 0 0,12-1 5,-5-2 5,-1 0 0,1-1 0,-1 0-1,1-2 1,-1 0 0,0-1 0,-1 0 0,0-2 0,0 0-1,0 0 1,-1-2 0,0 0 0,-1 0 0,0-2 0,-1 0 0,0 0-1,8-11-4,18-23 49,-3-1-1,-1-2 1,-3-1-1,20-41-48,-23 39 88,-2-1 1,-2-2-1,-2 0 0,-3-1 0,-3-2 1,-2 1-1,-2-2 0,-3 0 1,-3 0-1,-2-5-88,-5 44 166,-1 1 0,0 0 1,-2-1-1,0 1 0,-1 0 0,-1 0 0,0 1 1,-9-18-167,11 30 45,0-1 0,0 1 1,-1 0-1,1 1 0,-1-1 1,-1 1-1,1 0 0,-1 0 1,0 0-1,0 0 0,0 1 1,-1 0-1,1 0 0,-1 0 1,0 1-1,0 0 0,0 0 1,-1 0-1,1 1 0,-1 0 1,1 1-1,-1-1 0,0 1 1,0 0-1,0 1 0,-6 0-45,-86 27-1033,45 1-221</inkml:trace>
  <inkml:trace contextRef="#ctx0" brushRef="#br0" timeOffset="-208774.739">2326 1423 14003,'-15'3'984,"-1"0"-56,3 1-880,1 2-216,3-6-1048,-1 0-1296,3-3-201</inkml:trace>
  <inkml:trace contextRef="#ctx0" brushRef="#br0" timeOffset="-207797.223">2184 1430 3513,'-53'25'6201,"-33"1"-2334,71-22-3172,-341 62 4500,332-60-5076,0 1-1,0 1 1,1 1 0,1 0-1,-1 2 1,1 1 0,1 1-1,0 0 1,1 2 0,-15 14-119,-17 19 144,2 1 1,3 3-1,-7 13-144,44-53 32,0-1-1,1 1 1,0 1-1,1-1 1,1 1-1,0 1 1,1-1 0,0 1-1,1 0 1,1 1-1,0-1 1,1 1-1,1 0 1,0 0-1,1 0 1,0 0-1,1 0 1,1 0 0,0 0-1,1 0 1,1-1-1,1 1 1,0 0-1,0-1 1,1 0-1,8 13-31,93 117 134,-90-117-131,2-1 0,0 0 1,2-1-1,1-1 0,1-1 1,1-1-1,1-1 0,0-1 1,2-1-1,7 3-3,9-3 17,2-1 0,0-2 0,1-2 0,0-2 0,1-2 0,1-2 0,-1-2 0,1-2 1,0-3-1,0-1 0,0-2 0,0-2 0,-1-3 0,6-2-17,14-4 5,0-2 1,-2-3 0,0-2-1,-1-4 1,-1-2 0,-2-3-1,-1-2 1,15-13-6,305-231-20,-328 235 52,-2-2 0,-2-2-1,-1-3 1,-3-1 0,33-47-32,-67 86-13,-1-1 1,0 0-1,0 0 0,-1-1 1,0 0-1,-1 0 0,0-1 1,-1 1-1,0-1 0,-1 0 1,0-1-1,-1 1 0,0-1 1,-1 0-1,-1 1 1,0-1-1,-1 0 0,0 0 1,0 0-1,-2 0 0,0 1 1,0-1-1,-1 1 0,-1-1 1,-4-10 12,0 12-1,0 0-1,0 1 1,-1 0 0,-1 0 0,0 1-1,0 1 1,0 0 0,-1 0 0,-1 1-1,1 0 1,-1 1 0,0 0 0,-1 1-1,1 0 1,-1 1 0,-5-1 1,-25-5 46,0 2-1,-1 2 1,1 1-1,-19 2-45,-510 22 70,446-13-356,0 6 1,-90 22 285,107-10-489</inkml:trace>
  <inkml:trace contextRef="#ctx0" brushRef="#br0" timeOffset="-122943.245">8218 6344 21661,'152'36'2966,"-5"-51"-2909,22-3 2,147-33 189,-255 43-244,1 4 0,0 2 0,52 5-4,7 0 2,617 3-2,-163-2 10,-163 11 14,-305-14-739,-108-1-708</inkml:trace>
  <inkml:trace contextRef="#ctx0" brushRef="#br0" timeOffset="-101749.443">18899 6567 15771,'0'0'1095,"0"0"-85,0 0-234,6 5 1071,4-1-1702,1-1 1,-1 0-1,1 0 0,0-1 0,0-1 1,1 0-1,-1-1 0,0 0 0,0 0 1,0-1-1,0-1 0,0 0 0,6-2-145,19 0 263,587-46 976,-580 45-1201,74-10 29,0 6 0,0 5 0,68 8-67,-98 4 190,0-3 0,1-5 0,-1-3 1,0-4-1,38-9-190,326-59 253,-381 64 1510,-70 15-3521,0-3 282</inkml:trace>
  <inkml:trace contextRef="#ctx0" brushRef="#br0" timeOffset="-74605.492">23782 6422 18164,'-24'3'2398,"30"4"-1903,1-4-485,0 0 1,-1 0-1,1 0 1,1-1-1,-1 0 1,0 0-1,1-1 1,-1 1 0,1-2-1,-1 1 1,1-1-1,-1 0 1,8-2-11,288-50 505,373 24-454,-596 20-18,6-2 219,1 3 1,-1 4-1,1 4 1,79 11-253,-32 37 1528,-101-43-2253,-31-6-98</inkml:trace>
  <inkml:trace contextRef="#ctx0" brushRef="#br0" timeOffset="-61656.497">19086 6463 4089,'0'0'861,"-12"1"14241,114 46-13739,-68-38-1321,1-2-1,-1-2 1,1-1 0,1-2-1,-1-1 1,0-2-1,2-1-41,13 1 60,753-24 380,-422 39-409,136 29 1572,-453-32-150,-63-10-1289,-1-1 23,0 0 36,0 0 29,-32 1 979,-17 2-4379,25-1 871,16-1-2436</inkml:trace>
  <inkml:trace contextRef="#ctx0" brushRef="#br0" timeOffset="-25464.61">8470 6163 11002,'0'0'462,"0"0"-37,0 0-141,0 0-178,-1-2-714,11-1 8161,275 15-7448,-118-18-11,107 31 1458,-24-11-1466,-61-9-71,64 8 10,153 18 13,-213-7-34,181 11 2,241-35-14,108-24 8,-448 26-29,26 14 29,-94-3 21,361 34-7,-9 6-22,207-31 16,1040-41-14,-1062 35 14,-381-8 1,151 32-9,-250-20 2,203-13-2,-334-8 5,725 7-13,351-19 24,-263 10-24,341 6 50,-420 3 18,-585-2-37,186-26-23,26-20 325,-320 23 1770,-174 19-1554,0 0 25,0 0-90,0 0-100,0 0-81,0 0-35,0 0-46,0 0 6,0 0-46,0 0-26,0 0 14,0 0-36,-3 2-2602,3-1 889</inkml:trace>
  <inkml:trace contextRef="#ctx0" brushRef="#br0" timeOffset="163874.63">419 6233 14555,'7'5'4049,"35"22"-3932,31-3-93,1-4 0,0-2 0,2-4 0,0-3 0,0-4 0,1-3 0,10-3-24,174 16 95,-57 7-44,-39-3-28,0-6-1,1-8 1,1-7-23,64-16 38,268-4 305,193 71 1474,-419-26-1737,-224-22 417,-3-3 2294</inkml:trace>
  <inkml:trace contextRef="#ctx0" brushRef="#br0" timeOffset="178757.57">939 6437 16780,'0'-1'4085,"-11"5"-1797,3 1-2079,0-1 0,1 1 0,-1 1 1,1-1-1,0 1 0,1 1 0,0-1 0,0 1 0,0 0 1,1 0-1,0 1 0,0 0-209,-3 2 76,2 0 0,-1 1 1,1 0-1,1 0 0,0 0 0,0 1 0,1-1 1,1 1-1,0 0 0,1 0 0,0 0 1,1 1-1,0-1 0,1 0 0,0 1 1,1-1-1,0 0 0,1 4-76,0-13-8,0 0 0,0 0 1,0 0-1,0 0 0,0 0 0,1-1 0,-1 1 1,1-1-1,-1 1 0,1-1 0,0 0 0,0 0 1,0 0-1,0 0 0,1-1 0,-1 1 0,0-1 1,1 0-1,-1 0 0,1 0 0,-1-1 0,1 1 1,-1-1-1,1 1 0,-1-1 0,1 0 0,0-1 1,-1 1-1,1-1 0,-1 1 0,1-1 0,-1 0 0,1-1 1,-1 1 7,32-8-1205</inkml:trace>
  <inkml:trace contextRef="#ctx0" brushRef="#br0" timeOffset="181036.61">7666 13369 12979,'-45'29'7680,"-32"-16"-5912,48-17-1527,1-1-1,-1-1 0,1-1 0,0-2 0,0-1 1,1-1-1,1-1 0,-6-5-240,-48-18 15,-242-114 42,273 119-66,0-1 0,3-3 0,0-2 0,3-1 0,1-3 0,-11-15 9,12 15-2,-68-52 5,80 70-2,0-2 0,2 0-1,1-2 1,1-1 0,-1-3-1,-89-138-15,8-4-1,0-19 16,4-21-24,9-4 0,10-5 0,10-2 0,-32-172 24,-48-288 18,12-124-18,18 90 28,55 354 21,16 76 222,-19-21-271,54 247 157,-2 0 1,-3 2-1,-3 1 1,-2 0-1,-3 2 1,-2 2-1,-3 1 1,-13-14-158,5 12 83,-2 2 0,-3 2 0,-2 2 0,-10-5-83,-99-71 613,-5 7 1,-58-24-614,213 136-107,1 0-49,0 0 0,0 1 0,-1 0 0,0 0-1,0 1 1,0 1 0,0-1 0,0 2 0,-11-2 156,19 4-1473</inkml:trace>
  <inkml:trace contextRef="#ctx0" brushRef="#br0" timeOffset="181870.396">3637 6719 12067,'-10'97'9568,"9"-95"-8738,1-2-27,-16-17 460,-15-103 20,-67-316-169,85 353-1015,14 82-102,0 0 0,1 1 1,-1-1-1,0 0 0,0 0 0,0 0 0,1 1 0,-1-1 0,0 1 0,1-1 1,-1 1-1,1 0 0,-1-1 0,1 1 0,-1 0 0,0 0 0,1 0 1,-1 0-1,1 0 0,-1 0 0,1 1 0,-1-1 0,0 0 0,1 1 1,-1-1-1,0 1 0,1-1 0,-1 1 0,0 0 0,1-1 0,-1 1 0,0 0 1,0 0-1,0 0 0,0 0 0,0 0 0,0 0 3,3 1-2,125 62-73,4-5-1,2-7 0,51 10 76,-93-36-885,8-3-165</inkml:trace>
  <inkml:trace contextRef="#ctx0" brushRef="#br0" timeOffset="199570.555">428 6364 14291,'168'-1'2105,"156"20"-1989,200 7-64,313-25 260,-328 7 1361,59-25-1673,-445 8 44,-1-5-1,0-6 0,-1-5 1,54-21-44,24-9 110,-175 56 24,-23 0 164,-4 2 265,-7 4-359,-1-1 0,0 0 0,-1 0 0,1-1 0,-1-1 0,0 0 0,0 0 0,-1-1 0,-9 1-204,-13 4 45,-123 25-29,-2-7 1,-106 2-17,180-19-81,-614 26 113,420-27 98,-610 12 761,157-24-736,700 3-331,25 2-191,21 2 34,358 25-207,-70-18 492,178-21 48,166-27-211,-472 31-195</inkml:trace>
  <inkml:trace contextRef="#ctx0" brushRef="#br0" timeOffset="211393.824">9200 13213 9058,'-4'-7'914,"0"0"-1,0 0 1,-1 1 0,0-1 0,-1 1 0,1 0-1,-1 1 1,0-1 0,0 1 0,-1 0-1,-5-2-913,11 5 733,-13-3 622,-59-16-1034,34 10 88,0-3 1,1-1-1,0-1 1,2-3-1,-27-17-409,34 21 50,0-1-1,1-2 1,2-1 0,-1-1-1,2-1 1,1-1 0,1-2-1,0 0 1,-10-17-50,21 9 1,55-1 42,-38 30 1,-16-20 85,-25-7-121,15 17 16,2 2-20,-28-15 28,-1 1 1,-1 3 0,-50-16-33,-101-62 2,-385-138 22,517 198-34,1-2 1,2-3-1,-32-31 10,33 26 4,-248-225-34,207 176 31,-95-130 4,125 135-4,-116-168 7,-119-179-24,64 98 34,143 209-12,-3-6 14,-7 4 0,-66-58-20,-134-114 47,247 241 29,-4 2 0,-64-44-76,75 69 95,2-3 0,1-3 0,3-1 0,1-3 1,3-3-1,-36-49-95,40 36 23,21 28 50,-1 1-1,-2 2 1,-1 0 0,-2 2-1,-18-15-72,-76-63 585,106 101-553,-51-46 86,67 52-2612,2 2 961</inkml:trace>
  <inkml:trace contextRef="#ctx0" brushRef="#br0" timeOffset="211934.629">3524 8405 13243,'0'0'645,"-3"3"-22,1-10 4428,-1-29-4415,-3-40-124,-2-1 0,-4 1 0,-3 0-1,-4 1 1,-2 1 0,-12-19-512,14 57 659,17 34-395,12 19-45,12 10-222,1 0 0,1-2 0,1 0 0,1-2 0,1-1 0,1-1 0,1-2 1,1 0-1,1-2 0,0-1 0,1-2 0,0-1 0,23 5 3,112 30-613,-117-36 130</inkml:trace>
  <inkml:trace contextRef="#ctx0" brushRef="#br0" timeOffset="216605.736">13918 12342 15011,'-9'-41'10378,"3"92"-9048,11-8-1251,2-1 1,1 1-1,3-2 1,9 25-80,7 24 67,4 11-1109,-29-88-19,-3-7 1065</inkml:trace>
  <inkml:trace contextRef="#ctx0" brushRef="#br0" timeOffset="216885.015">13655 12367 11963,'-4'3'4697,"-3"-1"2176,7 6-5729,1 0-312,9 3-479,4-1-129,8 0-8,2 0 8,11-7-80,6-3-24,4-7-72,5-5-8,-3-5-8,1-2 0,-13-2 16,-7-1 40,-5-1-944,-14-2-457</inkml:trace>
  <inkml:trace contextRef="#ctx0" brushRef="#br0" timeOffset="217481.066">14575 12368 11274,'3'-1'1063,"14"-2"2259,-14 5 1269,-13 7 4168,-64 31-8219,70-39-541,0 1 0,0-1 1,0 1-1,1 0 0,-1 1 0,1-1 0,-1 1 1,1-1-1,0 1 0,0 0 0,0 0 0,0 1 1,0-1-1,1 0 0,-1 1 0,1 0 0,0-1 1,0 1-1,1 0 0,-1 0 0,1 0 0,0 0 1,0 0-1,0 0 0,0 1 0,1-1 0,0 0 1,0 0-1,0 1 0,0 2 1,2 12-36,1 1 1,0-1-1,1 0 1,1 0-1,1-1 1,1 1-1,0-1 1,8 12 35,-14-27-112,-1-1 0,1 0-1,0 0 1,0 0 0,0 1 0,0-1 0,1 0-1,-1 0 1,0-1 0,1 1 0,0 0 0,-1 0-1,1-1 1,0 1 0,0-1 0,0 1 0,0-1 0,0 0-1,0 0 1,0 0 0,0 0 0,0 0 0,1-1-1,-1 1 1,0 0 0,1-1 0,-1 0 0,0 0 0,1 1-1,-1-1 1,0-1 0,1 1 0,-1 0 0,0-1-1,1 1 1,-1-1 0,0 1 0,1-1 0,-1 0-1,0 0 1,1-1 112,24-18 364</inkml:trace>
  <inkml:trace contextRef="#ctx0" brushRef="#br0" timeOffset="218164.485">14855 12365 15651,'0'-1'7367,"-14"8"-5005,-19 17-1396,29-20-871,1 0 0,0 1 1,0-1-1,0 1 0,1-1 1,-1 1-1,1 0 0,1 0 1,-1 0-1,0 1 0,1-1 1,0 0-1,1 0 0,-1 1 0,1-1 1,0 6-96,-1-1 47,0 2-41,1 0 0,1 0 0,0 0 0,0 1 0,1-2 0,0 1 0,1 0 0,1 0 0,0-1 0,0 0 0,1 0 0,2 2-6,-7-13 0,1 1 1,0 0-1,0-1 1,1 1-1,-1 0 1,0-1-1,0 1 1,0-1-1,0 0 1,0 1-1,1-1 1,-1 0-1,0 0 1,0 0-1,1 0 1,-1 0-1,0 0 1,0 0-1,0 0 1,1 0-1,-1-1 1,0 1-1,0 0 1,0-1-1,0 1 1,0-1-1,1 1 1,-1-1-1,0 0 1,0 1-1,0-1 0,0 0 1,-1 0-1,1 0 1,0 0-1,0 0 1,0 0-1,-1 0 1,1 0-1,-1 0 1,1 0-1,0 0 1,-1 0-1,0 0 1,1 0-1,-1-1 1,0 1-1,0 0 1,1 0-1,-1 0 1,0-1-1,0 1 1,0 0-1,-1 0 1,1-1-1,44-217 181,-44 219-181,0-1 0,0 0 0,0 0 0,0 0 0,0 1 0,1-1 0,-1 0 0,0 0 0,0 0-1,0 1 1,1-1 0,-1 0 0,0 1 0,1-1 0,-1 0 0,1 1 0,-1-1 0,1 0 0,-1 1 0,1-1 0,-1 1 0,1-1 0,0 1 0,-1-1 0,1 1 0,0-1 0,-1 1-1,1 0 1,0-1 0,0 1 0,-1 0 0,1 0 0,0 0 0,0-1 0,0 1 0,-1 0 0,1 0 0,0 0 0,0 0 0,0 0 0,-1 0 0,1 1 0,0-1 0,0 0 0,-1 0 0,1 0-1,0 1 1,0-1 0,-1 0 0,1 1 0,0-1 0,-1 1 0,1-1 0,0 1 0,-1-1 0,1 1 0,-1-1 0,1 2 0,31 35-42,21 40 78,-51-77-35,0 0 1,1 0 0,-1-1-1,0 1 1,0-1 0,0 1-1,0-1 1,0 0-1,1 0 1,-1 1 0,-1-1-1,1-1 1,0 1 0,0 0-1,0 0 1,-1-1 0,1 1-1,0-1 1,-1 1 0,1-1-1,-1 0 1,0 0-1,0 0 1,0 0 0,0 1-1,0-1 1,0-1 0,0 1-1,0 0 1,-1 0 0,1 0-1,-1 0 1,0 0 0,1-1-1,-1 1 1,0 0-1,-1-1-1,4-5 14,-1 3-7,-2 3-6,0 0 0,0 0 0,0 0 0,0 0 0,1 0 0,-1 0 0,0 0 0,1 0 1,0 0-1,-1 0 0,1 0 0,0 0 0,0 1 0,0-1 0,0 0 0,0 1 0,1-1 0,-1 1 0,0-1 0,1 1 0,-1 0 0,1-1 0,-1 1 0,1 0 1,0 0-1,-1 0 0,1 0 0,0 0 0,0 1 0,0-1 0,0 0 0,0 1 0,0 0 0,0-1 0,0 1 0,0 0 0,0 0 0,0 0 0,0 0 0,0 0 1,0 0-1,-1 1 0,1-1 0,1 1-1,62 89-56,-36-38 74,-28-50-13,-1 0-1,0 0 0,1 0 1,0 0-1,-1 0 0,1-1 0,0 1 1,0 0-1,0 0 0,0 0 1,0-1-1,1 1 0,-1 0 1,0-1-1,1 0 0,-1 1 1,1-1-1,0 0 0,-1 1 0,1-1 1,0 0-1,0 0 0,0-1 1,0 1-1,0 0 0,0 0 1,0-1-1,0 0 0,0 1 0,0-1 1,0 0-1,0 0 0,0 0 1,0 0-1,0 0 0,0 0 1,0-1-1,0 1 0,0-1 0,0 1 1,0-1-1,0 0 0,0 0 1,0 0-1,-1 0 0,1 0 1,0 0-1,-1 0 0,2-1-4,44-144 331,-47 145-332,0 0 0,0 0 0,0 0 1,0 0-1,0 0 0,1 0 0,-1 0 0,0 1 0,0-1 1,0 0-1,1 0 0,-1 0 0,1 0 0,-1 1 0,1-1 1,-1 0-1,1 1 0,-1-1 0,1 0 0,-1 1 1,1-1-1,0 0 0,-1 1 0,1-1 0,0 1 0,0-1 1,-1 1-1,1 0 0,0-1 0,0 1 0,0 0 1,0-1-1,-1 1 0,1 0 0,0 0 0,0 0 0,0 0 1,0 0-1,0 0 0,0 0 0,0 0 0,-1 0 0,1 0 1,0 1-1,0-1 0,0 0 0,0 0 0,0 1 1,-1-1-1,1 1 0,0-1 0,0 1 0,-1-1 0,2 1 1,36 43-407,-29-31 41,25 17-2500,-18-27 862</inkml:trace>
  <inkml:trace contextRef="#ctx0" brushRef="#br0" timeOffset="219085.494">15587 12234 16371,'9'30'5445,"-1"-6"-4041,-3 13 103,-4-26-1239,0 0 0,1 0 0,0 0 0,1 0 0,0 0 0,0 0 0,1-1 0,1 1 0,0-1 0,5 9-268,-9-19 8,-1 1-1,0 0 1,1-1 0,-1 1-1,1-1 1,-1 1 0,1-1-1,0 1 1,-1-1-1,1 1 1,0-1 0,-1 1-1,1-1 1,0 0 0,-1 1-1,1-1 1,0 0 0,0 0-1,0 1 1,-1-1-1,1 0 1,0 0 0,0 0-1,-1 0 1,1 0 0,0 0-1,0 0 1,0 0-1,-1 0 1,1-1 0,0 1-1,0 0 1,-1 0 0,1-1-1,0 1 1,0-1-1,-1 1 1,1 0 0,-1-1-1,1 1 1,0-1 0,-1 0-1,1 1 1,-1-1-1,1 1 1,-1-1 0,1 0-1,-1 1 1,0-1 0,1 0-1,-1 1 1,0-1 0,1 0-1,-1 0-7,18-45 183,-18 44-167,26-115 224,-26 117-240,0-1 0,0 0 0,0 1 0,0-1 0,0 0 0,0 1 0,1-1 0,-1 1 0,0-1 0,0 0 0,1 1 0,-1-1 0,1 1 0,-1-1 0,0 1 0,1-1 0,-1 1 0,1-1 0,-1 1 0,1-1 0,-1 1 0,1 0 0,-1-1 0,1 1 0,0 0 0,-1-1 0,1 1 0,-1 0 0,1 0 0,0-1 0,-1 1 0,1 0 0,0 0 0,-1 0 1,1 0-1,0 0 0,-1 0 0,1 0 0,0 0 0,-1 0 0,1 1 0,0-1 0,-1 0 0,1 0 0,-1 1 0,1-1 0,0 0 0,-1 1 0,1-1 0,-1 0 0,1 1 0,-1-1 0,1 1 0,-1-1 0,1 1 0,-1-1 0,1 1 0,-1-1 0,0 1 0,1-1 0,-1 1 0,0 0 0,1 0 0,21 38-19,-22-39 20,54 91 75,-53-90-74,0 0 0,0-1 0,0 1 0,1-1 0,-1 1 0,0 0 0,0-1 0,1 0 1,-1 1-1,0-1 0,0 0 0,1 0 0,-1 1 0,0-1 0,1 0 0,-1 0 0,0-1 0,1 1 0,-1 0 1,0 0-1,0-1 0,1 1 0,-1 0 0,0-1 0,0 0 0,0 1 0,1-1 0,-1 1 0,0-1 0,0 0 1,0 0-1,0 0 0,0 0 0,0 0 0,-1 0 0,1 0 0,0 0 0,0 0 0,-1 0 0,1 0 0,0 0 1,-1-2-3,25-53 150,-2-61 50,-23 116-200,0 1 0,0-1 0,0 1 0,1-1 0,-1 0 0,0 1 0,0-1-1,0 1 1,0-1 0,1 0 0,-1 1 0,0-1 0,1 1 0,-1-1 0,0 1-1,1-1 1,-1 1 0,1-1 0,-1 1 0,1 0 0,-1-1 0,1 1 0,-1 0-1,1-1 1,-1 1 0,1 0 0,-1-1 0,1 1 0,0 0 0,-1 0 0,1 0-1,-1 0 1,1 0 0,0 0 0,-1 0 0,1 0 0,0 0 0,-1 0 0,1 0-1,-1 0 1,1 0 0,0 0 0,-1 0 0,1 1 0,-1-1 0,1 0 0,0 0-1,-1 1 1,1-1 0,-1 0 0,1 1 0,-1-1 0,1 1 0,-1-1 0,0 0-1,1 1 1,-1-1 0,1 1 0,-1-1 0,0 1 0,0 0 0,1-1 0,-1 1-1,0-1 1,0 1 0,1 0 0,-1-1 0,0 1 0,25 38-28,-10 1 22,31 50 72,-44-90-65,-1 0-1,0 1 1,1-1-1,-1 0 1,0 0-1,1 0 1,-1-1-1,0 1 0,0 0 1,1 0-1,-1-1 1,0 1-1,0-1 1,1 1-1,-1-1 1,0 1-1,0-1 0,0 0 1,0 1-1,0-1 1,0 0-1,0 0 1,0 0-1,0 0 1,0 0-1,0 0 0,-1 0 1,1 0-1,0-1 1,-1 1-1,1 0 1,-1 0-1,1 0 1,-1-1-1,1 1 1,-1 0-1,0-1 0,0 1 1,0 0-1,0-1 1,0 1-1,0 0 1,0-1-1,1-1 0,21-121 85,-8 130-180,62 104-184,-75-109 269,0-1 1,0 1-1,-1-1 0,1 1 1,0-1-1,0 0 0,0 1 1,-1-1-1,1 0 0,0 0 1,0 0-1,0 0 1,0 0-1,0 1 0,-1-1 1,1-1-1,0 1 0,0 0 1,0 0-1,0 0 0,0 0 1,-1-1-1,1 1 0,0 0 1,0-1-1,0 1 0,-1 0 1,1-1-1,0 1 0,-1-1 1,1 0-1,0 1 0,-1-1 1,1 1-1,-1-1 0,1 0 1,-1 1-1,1-1 0,-1 0 1,1 0-1,-1 0 0,0 1 1,1-1-1,-1 0 0,0 0 1,0 0 9,16-43-222,-15 43 219,7-41 7,0 0 1,-3-1 0,-2 1-1,-1-1 1,-3 0 0,-1 1-1,-2-1 1,-9-35-5,65 281 103,-44-170-64,-5-12-2,1-1 0,1 1-1,0 0 1,2-1-1,0 0 1,2-1-1,0 0 1,1 0-1,1-1 1,0 0-1,2-1 1,0 0-1,15 14-36,-26-29 39,-2-2 2,0 0 6,-3-4 0,-69-76 47,-34-49 2,106 128-94,1 0-1,-1-1 1,0 1-1,1 0 1,-1 0-1,1 0 1,-1 0-1,1 0 1,0 0-1,-1 0 1,1 0-1,0 0 0,0 0 1,0 1-1,0-1 1,0 0-1,0 0 1,0 1-1,0-1 1,0 1-1,0-1 1,0 1-1,0-1 0,0 1 1,0 0-1,1-1 1,-1 1-1,0 0 1,0 0-1,0 0 1,1 0-1,-1 0 1,0 0-1,0 0 0,0 0 1,0 0-1,1 1 1,-1-1-1,0 1 1,0-1-1,0 1 1,0-1-1,0 1 1,0-1-1,0 1 0,0 0 1,0-1-1,0 1 1,0 0-1,0 0-1,17 2 2,96-30-741,-80 11-602</inkml:trace>
  <inkml:trace contextRef="#ctx0" brushRef="#br0" timeOffset="219582.96">16711 12024 21541,'12'60'2251,"-11"-48"-1959,1 0 0,0 0 0,1 0 0,0-1 0,0 1 0,1-1 0,1 1 0,0-1-1,1-1 1,0 1 0,0-1 0,8 9-292,-12-18 7,0 0 1,0-1-1,0 1 0,0 0 0,-1-1 0,1 0 1,0 1-1,0-1 0,0 0 0,0 0 0,0 0 1,0 0-1,0 0 0,0-1 0,0 1 0,0-1 1,0 1-1,0-1 0,0 1 0,0-1 0,0 0 1,-1 0-1,1 0 0,0 0 0,-1-1 0,1 1 1,-1 0-1,1-1 0,-1 1 0,1-1 0,-1 1 1,0-1-1,0 1 0,0-1 0,0 0 0,0 0 1,0 0-1,-1 1 0,1-1 0,0 0 0,-1 0 1,0 0-1,1 0 0,-1 0 0,0 0 0,0 0 1,0 0-1,0 0 0,0 0 0,-1-1-7,23-183 372,-16 179-350,2 24-45,6 29-21,-14-44 47,44 118 87,-43-119-89,-1 0-1,1-1 0,-1 1 0,0 0 1,1-1-1,0 1 0,-1-1 1,1 1-1,-1 0 0,1-1 0,0 0 1,-1 1-1,1-1 0,0 1 0,0-1 1,-1 0-1,1 0 0,0 1 1,0-1-1,-1 0 0,1 0 0,0 0 1,0 0-1,0 0 0,-1 0 0,1 0 1,0 0-1,0 0 0,-1 0 1,1 0-1,0-1 0,0 1 0,0 0 1,-1 0-1,1-1 0,0 1 0,-1-1 1,1 1-1,0 0 0,-1-1 1,1 0-1,-1 1 0,1-1 0,0 1 1,-1-1-1,1 0 0,-1 1 0,0-1 1,1 0-1,-1 1 0,0-1 1,1 0-1,18-41 36,14-91 297,-33 132-331,0 1-1,0-1 0,0 0 0,0 1 0,0-1 0,0 0 0,0 1 1,0-1-1,0 0 0,0 1 0,0-1 0,0 1 0,1-1 1,-1 0-1,0 1 0,0-1 0,1 1 0,-1-1 0,1 0 0,-1 1 1,0-1-1,1 1 0,-1-1 0,1 1 0,-1 0 0,1-1 1,-1 1-1,1-1 0,-1 1 0,1 0 0,0-1 0,-1 1 1,1 0-1,-1 0 0,1 0 0,0-1 0,-1 1 0,1 0 0,0 0 1,-1 0-1,1 0 0,0 0 0,-1 0 0,1 0 0,0 0 1,-1 0-1,1 1 0,0-1 0,-1 0 0,1 0 0,-1 1 0,1-1 1,0 0-1,-1 1 0,1-1 0,-1 0 0,1 1 0,-1-1 1,1 1-1,-1-1 0,1 1 0,-1-1 0,0 1 0,1-1 0,-1 1 1,0-1-1,1 1 0,-1 0-1,22 46-83,-20-43 81,48 130-25,-50-133-14,0-1 0,0 1 0,0 0 0,1-1 0,-1 1 0,0-1 0,0 1 0,0 0 0,0-1 0,1 1 0,-1-1 0,0 1 0,1-1 0,-1 1 0,0-1 0,1 1 0,-1-1 0,0 1 0,1-1 0,-1 1 0,1-1 0,-1 0 0,1 1 0,-1-1 1,1 0-1,0 0 0,-1 1 0,1-1 0,-1 0 0,1 0 0,-1 0 0,1 1 0,0-1 0,-1 0 0,1 0 0,-1 0 0,1 0 0,0 0 0,-1 0 0,1 0 0,-1-1 0,1 1 0,0 0 0,-1 0 0,1 0 0,-1-1 0,1 1 0,-1 0 0,1-1 0,-1 1 0,1 0 0,-1-1 0,1 1 0,-1 0 0,1-1 0,-1 1 0,1-1 0,-1 1 0,0-1 0,1 1 0,-1-1 0,0 1 0,0-1 0,1 0 0,-1 1 0,0-1 0,0 1 41,5-22-1795</inkml:trace>
  <inkml:trace contextRef="#ctx0" brushRef="#br0" timeOffset="220391.539">17283 12007 20892,'25'52'2892,"-24"-50"-2183,1-4-203,1-4-424,-1 0 0,0-1 0,0 1 0,-1 0-1,0-1 1,0 1 0,0-1 0,-1 0 0,0 1 0,0-1 0,0 1 0,-1-1 0,0 1 0,-1-1 0,1 1 0,-1 0 0,-1-1 0,1 1 0,-1 0 0,0 0 0,0 1 0,-1-1 0,1 1 0,-4-4-82,7 9 4,0-1 0,-1 1-1,1-1 1,0 1 0,0-1 0,0 1 0,-1-1 0,1 1 0,0-1 0,-1 1 0,1 0-1,-1-1 1,1 1 0,0 0 0,-1-1 0,1 1 0,-1 0 0,1-1 0,-1 1 0,1 0 0,-1 0-1,1 0 1,-1-1 0,1 1 0,-1 0 0,1 0 0,-1 0 0,1 0 0,-1 0 0,1 0-1,-1 0 1,0 0 0,1 0 0,-1 0 0,1 0 0,-1 0 0,1 1 0,-1-1 0,1 0-1,-1 0 1,1 1 0,-1-1 0,1 0 0,0 0 0,-1 1 0,1-1 0,-1 0 0,1 1-1,0-1 1,-1 1 0,1-1 0,0 1 0,-1-1 0,1 0 0,0 1 0,0-1 0,-1 1 0,1-1-1,0 1 1,0 0 0,0-1 0,0 1 0,0-1 0,0 1 0,0-1 0,0 1 0,0-1-1,0 1 1,0-1 0,0 1-4,3 44-124,-3-43 128,3 27-2,2 0 0,0 0 0,2 0 1,2-1-1,0 0 0,8 13-2,-17-39 0,0-1 0,1 0-1,-1 0 1,1 1 0,0-1 0,-1 0-1,1 0 1,0 0 0,0 0 0,-1 0-1,1 0 1,0 0 0,0 0-1,0 0 1,0 0 0,0 0 0,1-1-1,-1 1 1,0 0 0,0-1 0,0 1-1,1-1 1,-1 0 0,0 1 0,1-1-1,-1 0 1,0 1 0,1-1 0,-1 0-1,0 0 1,1 0 0,-1-1 0,0 1-1,1 0 1,-1 0 0,0-1 0,0 1-1,1 0 1,-1-1 0,0 0-1,0 1 1,0-1 0,1 0 0,-1 1-1,0-1 1,0 0 0,0 0 0,0 0 0,39-56-3,7-97 204,-43 136-209,13 24-226,18 92-99,-34-94 327,0 0 4,-1-1 0,0 1 0,1-1 0,0 1 0,0-1 0,0 0 0,0 1 0,1-1 0,-1 0 0,1 0 0,0 0 0,0 0 0,0 0 0,0 0 0,0 0 0,1-1 0,-1 1 0,1-1 0,0 0 0,0 0 0,0 0 0,0 0 0,0 0 0,0 0 0,0-1 0,3 1 2,-3-4-4,1 0-1,-1-1 1,0 0 0,0 1-1,-1-1 1,1 0-1,-1 0 1,1-1-1,-1 1 1,0 0-1,0-1 1,-1 0-1,1 1 1,-1-1 0,1 0-1,-1 0 1,0 1-1,-1-1 1,1 0-1,0-3 5,0-1 1,7-28 38,-2 0-1,-2-1 0,-1 0 0,-2 1 1,-1-1-1,-2 0 0,-2 0 1,-1 1-1,-2-1 0,-10-28-38,3 6 48,13 55-41,4 22-71,1 4 103,1 1 0,0-1-1,2 0 1,1 0 0,0-1 0,2 0 0,0-1 0,1 0 0,1 0 0,1-1 0,1-1 0,1 0 0,0-1 0,1 0-1,1-2 1,0 0 0,12 7-39,20 13 119,-74-29 48,-5-15-126,0-1 0,1-2 0,0 0 0,1-2 0,1-2 0,-16-11-41,22 15 54,-39-28 524,58 39-387,2 1-57,2-2-48,114-53-34,-48 29-668,-35 16-764</inkml:trace>
  <inkml:trace contextRef="#ctx0" brushRef="#br0" timeOffset="221278.175">16740 12714 12083,'30'-100'11709,"-33"96"-7616,-1 6-4026,-1 0 0,1 0 1,0 1-1,0-1 1,0 1-1,0 0 1,1 0-1,-1 0 0,1 0 1,0 1-1,0 0 1,0-1-1,0 1 0,1 0 1,-1 0-1,1 0 1,0 1-1,0-1 1,1 1-1,-1-1 0,1 1 1,0-1-1,0 1 1,0 3-68,-5 12 67,1-10-60,0 1 0,1-1-1,0 1 1,1 0-1,0 0 1,1 1 0,0-1-1,1 0 1,1 1-1,-1-1 1,2 1 0,-1-1-1,2 1 1,-1-1-1,2 0 1,-1 0 0,2 0-1,-1 0 1,2 0-1,-1-1 1,6 9-7,-6-16-17,-1-1 0,1 1 0,0-1 0,0 0 0,0 0 0,0-1 0,0 1 0,0-1 0,1 0 0,-1 0 0,0 0 0,1-1 0,-1 1 0,0-1 0,1 0 0,-1-1 0,1 1 0,-1-1 0,0 1 0,1-1 0,-1-1 0,0 1 0,0-1 0,0 1 0,0-1 0,0 0 0,0 0 0,0-1 0,-1 1 0,1-1 0,-1 0 0,0 0 0,0 0 0,0-1 0,2-2 17,24-21-868</inkml:trace>
  <inkml:trace contextRef="#ctx0" brushRef="#br0" timeOffset="222106.885">14223 12536 23885,'0'0'1296,"0"0"625,-1 0-993,-1 1-208,1 1-464,0-1-120,1 1-104,0-1-40,0 2-488,0 0-864</inkml:trace>
  <inkml:trace contextRef="#ctx0" brushRef="#br0" timeOffset="222356.422">14345 12767 24021,'-3'13'800,"3"-2"265,-2 0-481,2-6-224,0-5-48,0 0-776,0 0-665</inkml:trace>
  <inkml:trace contextRef="#ctx0" brushRef="#br0" timeOffset="222881.893">17044 12707 24477,'0'-8'1192,"0"-2"1177,1 1-1793,-1 9-224,0 0-200,0 0-104,0 0-64,0 0-216,-1 0-1256</inkml:trace>
  <inkml:trace contextRef="#ctx0" brushRef="#br0" timeOffset="223144.409">17229 12829 22829,'-7'12'1448,"-2"0"2001,-1-2-3201,1 0-168,3-3-48,6-7 24,0 0-240,-1 0-448</inkml:trace>
  <inkml:trace contextRef="#ctx0" brushRef="#br0" timeOffset="224621.213">17566 12418 19212,'-10'8'1857,"0"1"15,4 0-696,2 1-96,2 2-327,2 4-137,8 4-216,2 2-120,4 6-176,4 3-48,-1 2-40,2-1-8,-4-4-128,0-6-248,-7-10-977,-8-12-271</inkml:trace>
  <inkml:trace contextRef="#ctx0" brushRef="#br0" timeOffset="224989.076">17267 12559 19236,'0'0'1746,"5"-2"1053,99-102-602,-90 90-2154,1 1 0,1 0 0,0 1 0,0 1 1,1 1-1,0 0 0,1 1 0,0 1 0,1 1 1,8-2-44,-18 6 4,1 0 0,0 1 1,0 0-1,0 1 0,0 0 1,1 1-1,-1 0 0,0 1 0,0 0 1,0 0-1,0 1 0,0 0 1,0 1-1,0 0 0,-1 1 1,1 0-1,-1 0 0,0 1 1,-1 0-1,1 0 0,0 2-4,-3-4 67,-1 1 0,1 1 0,-1-1-1,1 1 1,-1 0 0,-1 0-1,1 0 1,-1 1 0,0 0 0,0 0-1,-1 0 1,1 0 0,-1 0 0,-1 1-1,1-1 1,-1 1 0,0 0-1,-1 0 1,1 0 0,-1-1 0,-1 1-1,1 0 1,-1 1 0,-1-1-1,1 0 1,-1-1 0,0 1 0,-1 0-1,-2 6-66,0-3 54,-2 0 0,1-1 0,-1 0 0,-1-1-1,1 1 1,-1-1 0,-1 0 0,1-1 0,-2 0-1,1 0 1,-1-1 0,0 0 0,0 0-1,0-1 1,-1 0 0,0-1 0,0 0 0,0-1-1,0 0 1,0 0 0,-1-1 0,0-1 0,1 1-1,-1-2 1,0 1 0,1-2 0,-1 1 0,0-2-1,1 1 1,-7-3-54,6 3-2214,12 1 3361</inkml:trace>
  <inkml:trace contextRef="#ctx0" brushRef="#br0" timeOffset="225351.552">18045 12297 21189,'16'0'1352,"-13"0"-1247,-1 1 1,1-1-1,0 1 0,0-1 1,0 0-1,0-1 0,-1 1 1,1 0-1,0-1 0,0 1 0,0-1 1,-1 0-1,1 0 0,0 0 1,-1 0-1,1 0 0,-1-1 1,1 1-1,-1-1 0,0 0 0,0 0 1,1 0-1,-1 0 0,-1 0 1,1 0-1,0 0 0,0 0 0,-1-1 1,1 0-106,1-3 137,1 1 0,-1-1 1,-1 0-1,1 0 0,-1 0 0,0 0 1,0 0-1,-1-1 0,0 1 1,0 0-1,0-1 0,-1 1 0,0-1 1,0 1-1,-1-1 0,-1-5-137,2 11 29,-1 0-1,0 0 1,1 0 0,-1-1-1,0 1 1,1 0-1,-1 0 1,0 0-1,0 0 1,0 0-1,0 1 1,0-1 0,0 0-1,0 0 1,-1 0-1,1 1 1,0-1-1,0 1 1,0-1 0,-1 1-1,1-1 1,0 1-1,-1 0 1,1 0-1,0 0 1,-1 0-1,1 0 1,0 0 0,-1 0-1,1 0 1,0 0-1,-1 0 1,1 1-1,0-1 1,-1 0-1,1 1 1,0 0 0,0-1-1,0 1 1,0 0-1,-1-1 1,1 1-1,-1 1-28,-44 40 245,40-27-237,1-1 1,0 1 0,1 1-1,0-1 1,1 1 0,1-1 0,1 1-1,0 0 1,1-1 0,0 1-1,2 0 1,0 0 0,0-1-1,2 0 1,0 1 0,0-1 0,4 7-9,-8-20-30,0 1 1,1 0-1,-1-1 1,1 1-1,-1-1 1,1 1-1,0-1 1,0 1-1,0-1 0,0 1 1,1-1-1,-1 0 1,0 1-1,1-1 1,0 0-1,-1 0 1,1 0-1,0 0 1,0-1-1,0 1 1,1-1-1,-1 1 1,0-1-1,0 1 1,1-1-1,-1 0 1,1 0-1,-1 0 1,1-1-1,-1 1 1,1-1-1,0 1 1,-1-1-1,1 0 1,0 0-1,-1 0 1,1 0-1,0 0 1,-1-1-1,1 1 1,0-1-1,-1 0 1,1 1-1,-1-1 1,1-1-1,-1 1 30,24-25-1723,1-10-267</inkml:trace>
  <inkml:trace contextRef="#ctx0" brushRef="#br0" timeOffset="225599.211">18477 12018 22309,'-3'5'1452,"-69"99"2891,66-93-4327,2-1 0,-1 1 0,1 0-1,1 0 1,0 0 0,1 0 0,0 0 0,0 1-1,1-1 1,1 1 0,0-1 0,0 1-1,1-1 1,1 1 0,0-1 0,1 1-16,-3-11 0,-1 0 0,1 0 0,0 0 1,0 0-1,0 0 0,0 0 0,0 0 1,0 0-1,0 0 0,1 0 0,-1 0 0,0 0 1,0 0-1,1 0 0,-1 0 0,1 0 1,-1 0-1,1 0 0,-1 0 0,1 0 0,0 0 1,-1 0-1,1-1 0,0 1 0,0 0 1,-1-1-1,1 1 0,0 0 0,0-1 0,0 1 1,0-1-1,0 1 0,0-1 0,0 0 1,0 1-1,0-1 0,0 0 0,0 0 0,0 0 1,0 0-1,0 0 0,0 0 0,0 0 1,0 0-1,1 0 0,-1 0 0,0 0 0,0-1 1,0 1-1,0 0 0,0-1 0,0 1 1,-1-1-1,1 1 0,0-1 0,0 0 0,0 1 1,0-1-1,0 0 0,-1 1 0,1-1 1,0 0-1,-1 0 0,1 0 0,-1 0 0,1 0 0,50-68-1355,-30 41-272</inkml:trace>
  <inkml:trace contextRef="#ctx0" brushRef="#br0" timeOffset="226095.292">18708 12024 18452,'0'0'2942,"0"0"-47,0 0-1382,0 0-975,10-7-194,-6 5-338,0 1-2,-1-1 1,0 1 0,0-1-1,1 1 1,-1-1 0,0 0-1,-1 0 1,1 0 0,0 0-1,0-1 1,-1 1 0,0-1-1,1 0 1,-1 0 0,0 1-1,0-1 1,-1-1 0,1 1-1,0 0 1,-1 0 0,0-1-1,0 1 1,0 0 0,0-2-5,-3 4 18,1-1 1,-1 1 0,0 0 0,1 0-1,-1 0 1,0 0 0,0 0-1,0 0 1,0 1 0,0-1 0,0 1-1,0-1 1,0 1 0,0 0 0,0-1-1,0 1 1,0 0 0,0 1-1,0-1 1,0 0 0,0 1 0,0-1-1,0 1 1,0-1 0,0 1-1,0 0 1,0 0-19,-4-1 11,1 1-1,-1 0 1,1 0-1,0 0 1,-1 1 0,1-1-1,0 1 1,0 1-1,0-1 1,0 1 0,0 0-1,1 0 1,-1 0-1,1 0 1,0 1-1,0 0 1,0 0 0,0 0-1,1 0 1,0 1-1,-1 0 1,2-1 0,-1 1-1,0 0 1,1 0-1,0 0 1,0 1-1,1-1 1,0 0 0,-1 5-11,1 1 3,1-1 0,0 1 0,0-1 0,1 1 0,1-1 0,0 1 0,0-1 0,1 0 0,0 0 0,1 0 0,0 0 0,0-1 0,1 0 0,1 0 0,1 3-3,-3-10-32,0 1-1,-1-1 1,1-1-1,0 1 1,0-1-1,0 1 1,0-1 0,0 0-1,0-1 1,0 1-1,0-1 1,1 1 0,-1-1-1,0-1 1,0 1-1,0-1 1,0 1 0,0-1-1,0 0 1,0 0-1,0-1 1,0 1 0,0-1-1,0 0 1,-1 0-1,1 0 1,-1-1 0,1 1-1,-1-1 1,1-1 32,25-17-1285</inkml:trace>
  <inkml:trace contextRef="#ctx0" brushRef="#br0" timeOffset="226953.661">18911 11921 11338,'0'0'2478,"0"0"2406,0 0-2694,0 0-1369,0 0-389,0 0-197,0 0-107,0 0-4,0 0 120,0 0 143,0-7 2730,1-20-2096,36 120-710,11 31-187,-5 2 0,4 37-124,-47-163 4,0 0 1,-1 0-1,1 0 1,0 0-1,0 0 0,-1 0 1,1 0-1,0 0 1,-1 0-1,1 0 0,0 0 1,0 0-1,-1 0 1,1 0-1,0 0 0,0 0 1,0 0-1,-1 1 1,1-1-1,0 0 1,0 0-1,0 0 0,-1 1-4,-44-167 133,37 121-108,-38-241 12,45 284-39,0 0-1,0-1 1,0 1-1,1 0 1,-1 0-1,0 0 1,1-1-1,0 1 1,-1 0-1,1-1 1,0 1-1,0 0 1,1 0-1,-1-1 1,0 1-1,1 0 1,-1 0-1,1-1 1,0 1-1,0 0 1,0 0-1,0 0 1,0 0-1,0 0 1,1 0-1,-1 0 1,0 0-1,1 1 1,0-1-1,-1 1 1,1-1-1,0 1 1,0-1-1,0 1 1,0 0-1,0 0 1,0 0-1,0 0 1,0 0-1,0 1 1,1-1-1,-1 0 1,0 1-1,0 0 1,1 0-1,-1-1 1,0 1-1,1 1 1,-1-1-1,0 0 1,0 0-1,1 1 1,-1 0-1,2 0 3,1 1 2,-1 1-1,1 0 1,-1 0-1,0 0 1,1 0-1,-2 1 1,1 0-1,0 0 1,-1 0-1,1 0 1,-1 0-1,0 1 1,-1-1-1,1 1 1,-1 0-1,0 0 1,0 0-1,0 0 1,-1 0-1,0 0 1,0 0-1,0 1 1,-1-1-1,1 0 1,-1 1-1,0-1 1,-1 0-1,1 0 1,-1 1-1,0-1 1,-2 3-2,3-4-9,-1 1-1,1-1 1,-1 1-1,-1-1 1,1 1 0,-1-1-1,0 0 1,0 0-1,0 1 1,0-1-1,-1-1 1,1 1 0,-1 0-1,0-1 1,0 1-1,-1-1 1,1 0 0,-1 0-1,1 0 1,-1 0-1,0-1 1,0 0 0,0 0-1,-1 0 1,1 0-1,0 0 1,-1-1 0,1 0-1,-1 0 1,1 0-1,-1-1 1,1 1 0,-1-1-1,0 0 1,1 0-1,-1-1 10,-14-6-955,5-7-712</inkml:trace>
  <inkml:trace contextRef="#ctx0" brushRef="#br0" timeOffset="227609.903">19213 11491 22749,'2'97'4530,"29"49"-4139,-16-84-31,-12-45-304,2 0 0,0 0 1,0 0-1,2-1 0,0 0 0,1 0 0,3 4-56,-11-19 34,-1-13 16,-1-1 1,-1 1-1,0 0 1,0 0 0,-1 0-1,-1 1 1,0-1-1,0 1 1,-1 0 0,-1 1-1,0-1 1,0 1-1,-1 1 1,-2-3-51,8 10 25,3 9-30,0 0 0,1 1 0,0-1 0,1 0 0,-1 0-1,2-1 1,-1 1 0,0-1 0,1 1 0,1-1 0,-1 0 0,1 0-1,0-1 1,0 0 0,0 1 0,1-2 0,0 1 0,0-1 0,0 0 0,0 0-1,1 0 1,0-1 0,0 0 0,-1-1 0,2 1 0,-1-1 0,3 0 5,-5-4-3,1 0 1,-1 0 0,0 0 0,0-1 0,0 0 0,0 0-1,-1 0 1,1-1 0,-1 1 0,0-1 0,0 0 0,0 0-1,-1-1 1,1 1 0,-1-1 0,0 0 0,0 0 0,-1 0-1,1 0 1,-1 0 0,1-4 2,3-5 13,-1 0-1,-1 0 1,0 0-1,-1-1 1,0 0-1,-1 0 1,-1 1-1,0-1 1,-1 0-1,-1 0 1,-1-3-13,2 16 0,1 6-31,2 5 4,6 26 33,2-1 0,2 0 0,0 0 0,3-1 0,7 11-6,-23-43 1,1 0 1,-1 1-1,1-1 1,-1 0-1,1 0 1,-1 0-1,1 0 1,0 0-1,-1 0 1,1 0-1,0 0 0,0 0 1,0 0-1,0 0 1,-1-1-1,1 1 1,1 0-1,-1-1 1,0 1-1,0 0 1,0-1-1,0 1 1,0-1-1,0 0 1,1 1-1,-1-1 1,0 0-1,0 0 1,0 0-1,1 0 1,-1 0-1,0 0 1,0 0-1,1 0 1,-1 0-1,0-1 1,0 1-1,0 0 1,1-1-1,-1 1 1,0-1-1,0 1 1,0-1-1,0 0 1,0 1-1,0-1 1,0 0-1,0 0 1,0 0-1,0 0-1,26-58 80,-24 44-72,0 0-1,-1-1 1,-1 1-1,0 0 1,-1-1 0,-1 1-1,0 0 1,-1-1-1,-2-1-7,4 15-109,0 2-143,-3 18-1647,1-1 612,0 2 2070</inkml:trace>
  <inkml:trace contextRef="#ctx0" brushRef="#br0" timeOffset="227859.247">19431 11434 23309,'-6'-5'1112,"6"5"553,0 0-673,0 0-496,0 0-224,0 0-248,0 0-16,0 0 40,1 0-120,1 0-576,-1 0-616,1 0-3577</inkml:trace>
  <inkml:trace contextRef="#ctx0" brushRef="#br0" timeOffset="228391.607">19870 11619 22093,'-1'-2'286,"-1"-1"1,1 1 0,-1 0-1,0 0 1,1 0 0,-1 0-1,0 0 1,0 0-1,0 0 1,-1 0 0,1 1-1,0-1 1,-1 1 0,1 0-1,0 0 1,-1 0 0,0 0-1,1 0 1,-1 0-1,0 1 1,1-1 0,-3 1-287,2-1 27,0 1-1,1 0 1,-1 0 0,1 0 0,-1 1 0,0-1 0,1 1-1,-1-1 1,1 1 0,-1 0 0,1 0 0,-1 0 0,1 0 0,0 0-1,0 1 1,-1-1 0,1 1 0,0-1 0,0 1 0,0 0-1,1 0 1,-1 0 0,0 0 0,1 0 0,-1 0 0,1 0-1,0 1 1,-1-1 0,1 0 0,0 1 0,1-1 0,-1 1-1,0-1 1,1 1 0,-1 0 0,1-1-27,0 8-2,0 0-1,1 0 1,1 0 0,-1 0 0,1 0-1,1 0 1,0-1 0,0 1 0,1-1-1,0 0 1,1 0 0,0-1 0,6 9 2,-11-16 0,1 0-1,-1 0 1,1 0 0,0-1 0,-1 1 0,1 0 0,0 0 0,-1-1 0,1 1 0,0 0 0,0-1 0,0 1 0,0 0 0,0-1 0,0 0 0,0 1-1,-1-1 1,1 1 0,0-1 0,1 0 0,-1 0 0,0 0 0,0 0 0,0 1 0,0-1 0,0 0 0,0-1 0,0 1 0,0 0 0,0 0-1,0 0 1,0-1 0,0 1 0,0 0 0,0-1 0,0 1 0,0-1 0,0 1 0,-1-1 0,1 0 0,0 1 0,0-1 0,0 0 0,-1 1 0,1-1-1,0 0 1,0 0 0,26-46 28,-14 9 4,-13 32-31,1 1 1,0 0-1,0-1 0,0 1 1,1 0-1,0 0 1,0 0-1,0 0 0,1 0 1,-1 1-1,1-1 1,0 1-1,1-1 0,-1 1 1,1 0-1,0 0 0,0 1 1,0-1-1,0 1 1,5-3-2,-6 7-5,0 0 1,1-1-1,-1 2 1,0-1 0,0 0-1,0 0 1,0 1-1,-1 0 1,1-1-1,0 1 1,-1 0 0,1 1-1,-1-1 1,0 0-1,1 1 1,-1-1 0,0 1-1,-1-1 1,1 1-1,0 0 1,-1 0-1,1 0 1,-1 0 0,0 0-1,0 0 1,0 1 4,1 1-1,2 4-1,-3-6 2,0 0 1,0 1 0,1-1-1,-1 0 1,0 0-1,1 0 1,0 0 0,0 0-1,0-1 1,0 1-1,0 0 1,1-1 0,-1 0-1,1 1 1,-1-1-1,1 0 1,0 0 0,0-1-1,0 1 1,0-1-1,0 1 1,0-1 0,1 0-1,-1-3 3,1-1 0,-1 0 0,0 0 1,0 0-1,0 0 0,0-1 0,0 1 0,-1-1 1,1 1-1,-1-1 0,0 0 0,0 0 1,-1 0-1,1 0 0,-1-1 0,0 1 1,0 0-1,0 0 0,-1-1 0,1 1 1,-1-1-4,2-4 9,2-14 20,24-56 18,-25 79-51,-1 0 0,0 0 0,0 0 0,0 1 0,0-1 0,0 1 1,0-1-1,0 1 0,0 0 0,0 0 0,-1 0 0,1 0 0,0 0 0,0 0 0,-1 1 0,1-1 0,-1 0 0,1 1 1,-1-1-1,0 1 0,1 0 0,-1-1 0,0 1 0,0 0 0,0 0 0,0 0 0,0 0 0,-1 0 0,1 0 0,-1 0 1,1 0-1,-1 1 4,45 112-2453,-44-113-2217</inkml:trace>
  <inkml:trace contextRef="#ctx0" brushRef="#br0" timeOffset="228965.372">18815 12736 23565,'7'23'744,"0"5"-16,3 4-304,2 2-143,1 1-137,0-5-88,2-2-24,-1-6-16,-2-4 8,-6-7-168,0-2-385,-9-3-759</inkml:trace>
  <inkml:trace contextRef="#ctx0" brushRef="#br0" timeOffset="229342.084">18552 12905 22173,'0'0'1363,"0"-4"332,3-10-1498,1 1 1,1 0-1,0 1 1,1-1-1,0 1 1,1 0-1,1 1 0,0 0 1,0 0-1,1 0 1,0 1-1,1 0 1,0 1-1,11-8-197,-10 7 17,1 1 0,0 0 1,1 0-1,0 2 0,0-1 0,1 2 0,0 0 0,0 0 0,12-2-17,-21 6 0,1 1 1,-1 0-1,1 0 0,0 0 1,-1 1-1,1 0 0,0 0 1,0 0-1,-1 0 0,1 1 1,0 0-1,-1 1 1,1-1-1,-1 1 0,0 0 1,1 0-1,-1 1 0,0-1 1,0 1-1,0 0 0,-1 1 1,1-1-1,-1 1 0,0 0 1,0 0-1,4 4 0,0 4 94,1 1 0,-2-1 0,0 1 0,-1 0 0,0 1 0,0-1 0,-2 1 0,0 0 0,0 1 0,-2-1 0,0 1 0,0-1 0,-1 1 0,-1 0 0,0-1 0,-1 1 0,-1-1 0,0 1 0,-1-1 0,-1 0 0,-1 3-94,1-10 2,0-1 0,0 0-1,-1-1 1,0 1 0,0-1 0,-1 0 0,1 0 0,-1-1 0,0 1 0,0-1 0,0-1-1,-1 1 1,1-1 0,-1 0 0,0 0 0,0-1 0,0 0 0,0-1 0,0 1 0,-1-1 0,1 0-1,0-1 1,-1 0 0,1 0 0,0-1 0,-1 0 0,1 0 0,0 0 0,0-1 0,0 0-1,0-1 1,0 1 0,0-1 0,1-1 0,-1 1 0,1-1 0,0 0 0,0-1 0,1 1-1,-1-1 1,1 0 0,0-1 0,-3-3-2,0-9-2791,10 8 870</inkml:trace>
  <inkml:trace contextRef="#ctx0" brushRef="#br0" timeOffset="229718.812">19276 12622 25838,'0'0'1096,"0"0"272,0 0-520,0 2-352,0-1-272,0 0-152,0 1-48,0-1-56,0 1-72,0-1-872,0 1-768</inkml:trace>
  <inkml:trace contextRef="#ctx0" brushRef="#br0" timeOffset="229995.319">19407 12829 25365,'-4'9'1177,"-2"1"503,2-2-880,4-8-488,0 0-192,-2 0-176,1 0-80,-1-2-888,1 1-800</inkml:trace>
  <inkml:trace contextRef="#ctx0" brushRef="#br0" timeOffset="231272.398">19555 12429 19508,'0'-11'1889,"0"3"-137,0 8-680,0 0-184,11 14-472,0 2-183,-1 8-145,4 7-32,2 6-40,2 5-16,1 3-88,-2-1-289,-2-3-799,-3-6-288</inkml:trace>
  <inkml:trace contextRef="#ctx0" brushRef="#br0" timeOffset="231649.604">19413 12545 11602,'-17'-44'11692,"36"-2"-9177,57-20-3115,-64 62 614,0 0-1,0 1 0,0 0 0,0 0 0,0 2 1,1-1-1,-1 2 0,1 0 0,-1 0 0,1 1 1,-1 0-1,0 1 0,0 1 0,0 0 0,0 1 0,0 0 1,0 0-1,-1 2 0,0-1 0,0 1 0,-1 1 1,1 0-1,-1 0 0,-1 1 0,0 0 0,0 1 1,0 0-1,4 7-13,-9-10 82,0 1 1,-1 0 0,0 0-1,0 0 1,0 1 0,-1-1-1,0 1 1,0-1 0,-1 1-1,0 0 1,0-1 0,-1 1-1,0 0 1,-1 0 0,1-1-1,-1 1 1,-1 0 0,0-1-1,0 1 1,0-1 0,-1 0-1,0 1 1,0-1 0,-1-1-1,0 1 1,0 0 0,-1-1-1,1 0 1,-1 0-1,-1 0 1,1-1 0,-1 0-1,0 0 1,0 0 0,-1-1-1,1 0 1,-1 0 0,0 0-1,0-1 1,0 0 0,-1 0-1,1-1 1,0 0 0,-1-1-1,0 1 1,1-1 0,-1-1-1,-6 0-82,2 0-15,0 0-1,0-1 0,0-1 1,-1 0-1,2-1 0,-1 0 1,0-1-1,0 0 1,1-1-1,0 0 0,-9-6 16,18 10-575,5 2-537,9 5-299,5 0 1829</inkml:trace>
  <inkml:trace contextRef="#ctx0" brushRef="#br0" timeOffset="231909.127">19943 12424 21941,'-1'14'1176,"5"5"288,6 10-728,3 5-167,0 7-289,-1-3-80,0-2-96,-3-5-32,1-11-24,-3-5-152,-4-17-777,-3-8-383</inkml:trace>
  <inkml:trace contextRef="#ctx0" brushRef="#br0" timeOffset="232156.816">19791 12231 15011,'0'0'3105,"0"0"80,0 0-2209,0 1-264,0 1-464,0-1-160,0 2-56,13 48-8,-13-51-232,2 2-360,-1-1-16</inkml:trace>
  <inkml:trace contextRef="#ctx0" brushRef="#br0" timeOffset="232421.44">20127 12292 18068,'-12'39'6132,"-14"15"-3063,-5 13-2303,26-53-706,4-11-29,2-5-14,1-3-18,0 1-1,-1 0 1,1 0-1,1 0 1,-1 0-1,0 0 1,1 0-1,0 1 1,0 0-1,0-1 1,0 1-1,1 0 1,-1 0-1,1 1 1,0-1-1,0 1 1,-1-1-1,2 1 1,-1 1-1,0-1 1,0 0-1,1 1 1,-1 0-1,0 0 1,1 1-1,-1-1 1,1 1-1,0 0 1,-1 0-1,1 0 1,-1 0-1,1 1 1,-1 0-1,0 0 1,1 0-1,-1 1 0,0-1 1,1 2 1,0-2 9,0 0 1,-1 0-1,1 1 1,-1-1-1,0 1 0,1 0 1,-1 1-1,0-1 1,0 1-1,0-1 0,-1 1 1,1 1-1,-1-1 1,1 0-1,-1 1 0,0 0 1,-1-1-1,1 1 1,0 0-1,-1 1 0,0-1 1,0 0-1,0 1 1,-1-1-1,0 1 1,1-1-1,-2 1 0,1 0 1,0-1-1,-1 1 1,0 0-1,0 0 0,0-1 1,-1 1-1,0 0 1,0 0-1,0-1 0,0 1 1,-1 1-10,-3 1 39,-1 0 0,0 0 1,-1 0-1,1 0 0,-1-1 0,0 0 1,-1-1-1,0 0 0,1 0 0,-2 0 1,1-1-1,0 0 0,-1-1 1,0 0-1,0 0 0,0-1 0,0 0 1,-3 0-40,0-14-1383,14-1 2140</inkml:trace>
  <inkml:trace contextRef="#ctx0" brushRef="#br0" timeOffset="232668.654">20420 12329 22445,'-48'-32'5854,"45"31"-5818,0 0 0,0 1 0,0-1 0,0 0 0,0 1-1,0 0 1,0 0 0,0 0 0,0 0 0,0 0 0,0 1 0,0-1 0,0 1 0,0 0 0,0 0 0,1 0 0,-1 0 0,0 0 0,0 1-1,1-1 1,-1 1 0,1 0 0,-1-1 0,1 1 0,0 0 0,0 1 0,0-1 0,0 0-36,-2 5-7,1 0 0,1 0 0,-1 0 0,1 0 0,1 0-1,-1 1 1,1-1 0,1 1 0,-1-1 0,1 0 0,0 1 0,1-1 0,0 1 0,0-1 0,1 0 0,-1 1 0,2-1 0,-1 0 0,1 0-1,0-1 1,0 1 0,1 0 0,3 3 7,-6-8-53,0 0 0,0 0-1,0 0 1,0-1 0,0 1-1,0 0 1,1-1 0,-1 1-1,1-1 1,-1 0 0,1 1-1,-1-1 1,1 0 0,0 0-1,0 0 1,0 0 0,0 0 0,-1-1-1,1 1 1,0 0 0,0-1-1,0 0 1,0 1 0,1-1-1,-1 0 1,0 0 0,0 0-1,0 0 1,0 0 0,0-1-1,0 1 1,0-1 0,0 1-1,0-1 1,0 0 0,0 1 0,-1-1-1,1 0 1,0 0 0,0-1-1,-1 1 1,1 0 0,-1-1-1,1 1 1,-1 0 0,1-1-1,-1 0 1,1-1 53,23-25-1866</inkml:trace>
  <inkml:trace contextRef="#ctx0" brushRef="#br0" timeOffset="233573.241">20571 12145 21269,'-7'67'4360,"8"-53"-4305,0-1 1,1 1-1,1-1 1,0 1-1,0-1 1,2 0-1,-1 0 0,2-1 1,0 1-1,0-1 1,2 1-56,7 0 37,-14-12-35,6-28-205,-7 18-177,-1-1-1,1 1 1,-1 0-1,-1 0 1,0 0 0,0 0-1,-1 0 1,0 1 0,-1-1-1,1 1 1,-2-1 0,1 1-1,-1 1 1,0-1 0,-3-2 380,-36-81-9365,44 89 9300,6 7 4054,50 114 5143,13-13-7385,-69-106-1691,-1 0-1,1 0 0,0 0 1,-1 0-1,1 1 0,0-1 1,-1 0-1,1 0 1,0 0-1,-1 0 0,1 0 1,0 0-1,-1 0 0,1 1 1,0-1-1,0 0 0,-1 0 1,1 0-1,0 1 1,0-1-1,-1 0 0,1 0 1,0 1-1,0-1 0,0 0 1,-1 0-1,1 1-55,-12-55 146,11 23-116,0 24 8,19 1 98,21-9-136,-25 4-18,20-17 8,-30 23 9,0 1 0,0-1 1,0 0-1,-1 0 1,0 0-1,0-1 1,0 1-1,0-1 0,-1 0 1,0 1-1,0-1 1,0 0-1,-1 0 1,0 0-1,0-1 0,-1 1 1,0 0-1,0 0 1,0 0-1,-1 0 1,0-4 0,1 11 2,0 0 0,-1 0 0,1 0 1,0 0-1,0 0 0,-1-1 0,1 1 1,-1 0-1,1 0 0,-1 0 1,1 0-1,-1 0 0,1-1 0,-1 1 1,0 0-1,1 0 0,-1-1 0,0 1 1,0-1-1,1 1 0,-1 0 1,0-1-1,0 0 0,0 1 0,0-1 1,0 1-1,0-1 0,0 0 0,0 0 1,0 0-1,1 1 0,-1-1 1,0 0-1,0 0 0,0 0 0,0 0 1,0-1-1,0 1 0,0 0 0,0 0 1,0-1-1,0 1 0,0 0 1,0-1-1,0 1 0,0-1 0,1 1 1,-1-1-1,0 1 0,0-1 0,0 0 1,1 1-1,-1-1 0,1 0 0,-1 0 1,0 1-1,1-1 0,-1 0 1,1 0-1,-1 0 0,1 0 0,0 0 1,-1 0-1,1 0-2,-2 15 28,0 0-1,0 0 1,2 0-1,-1 0 1,2 0 0,0 0-1,1 0 1,0 0-1,1-1 1,0 1-1,1 0 1,1-1 0,6 12-28,-11-24-8,0 1 1,0 0-1,0-1 1,0 1 0,1 0-1,-1-1 1,1 1-1,-1 0 1,1-1 0,0 1-1,0-1 1,0 1-1,0-1 1,0 1 0,0-1-1,0 0 1,0 1-1,0-1 1,1 0-1,-1 0 1,0 0 0,1 0-1,-1 0 1,1 0-1,-1-1 1,1 1 0,-1 0-1,1-1 1,0 1-1,-1-1 1,1 1 0,0-1-1,-1 0 1,1 0-1,0 0 1,0 0 0,-1 0-1,1 0 1,0 0-1,-1-1 1,1 1-1,0-1 1,-1 1 0,1-1-1,0 1 1,-1-1-1,1 0 1,-1 0 0,1 0-1,-1 0 1,0 0-1,1 0 1,-1 0 0,0-1 7,15-22-1337,0-5-342</inkml:trace>
  <inkml:trace contextRef="#ctx0" brushRef="#br0" timeOffset="234125.438">21003 11720 21141,'-10'59'4026,"32"32"-3818,-16-74 46,95 271 1188,-81-259-1049,-11-54-28,-9 6-329,-2 0 0,0 1 0,-1-1 0,-1 1 0,-1 0 0,0 0 0,-1 0 0,-1 1 0,-1 0 0,-1 0 0,0 1 0,-9-13-36,-6 9-2,20 36-110,57 86-72,-1-11 207,-51-90-23,1-1 0,0 1 0,0-1 0,0 1 0,0-1 0,0 1 0,0-1 0,0 0 1,0 0-1,0 0 0,0 0 0,-1 0 0,1-1 0,0 1 0,0-1 0,0 1 0,0-1 0,0 0 0,0 1 0,-1-1 0,1 0 0,0 0 0,-1 0 0,1 0 0,0-1 1,-1 1-1,0 0 0,1-1 0,-1 1 0,0-1 0,0 1 0,1-1 0,-1 0 0,0 1 0,-1-1 0,1 0 0,0 0 0,-1 0 0,1 0 0,-1 0 0,1 1 1,-1-1-1,0 0 0,1-1 0,5-14 24,-1-1-1,-1 1 1,0-1 0,-1 0 0,-1 0 0,-1 0 0,0-1 0,-1 1 0,-1 0-1,-1 0 1,-4-17-24,6 35-1,1 0 0,-1 0 0,0 0 0,0 0-1,0 0 1,1 0 0,-1 0 0,0 0-1,0 0 1,1 0 0,-1 0 0,0 0 0,0-1-1,0 1 1,1 0 0,-1 0 0,0 0 0,0 0-1,0 0 1,1-1 0,-1 1 0,0 0-1,0 0 1,0 0 0,0-1 0,0 1 0,0 0 1,13 29-74,70 259 104,-55-244 72,-20-75-494,-9-4-495,-4-13-690</inkml:trace>
  <inkml:trace contextRef="#ctx0" brushRef="#br0" timeOffset="234369.94">21252 11705 21004,'0'18'801,"-1"-2"375,1 1-680,3-5-288,0-2-112,1-7-520,2-3-360,4 0-5946</inkml:trace>
  <inkml:trace contextRef="#ctx0" brushRef="#br0" timeOffset="235250.514">21479 11834 19820,'8'180'5305,"6"-163"-4170,-1-49-765,32-161 154,-45 191-527,1 1 0,-1-1 0,0 1 0,1-1 0,-1 1 0,1 0 0,-1-1 0,1 1 0,-1-1 1,1 1-1,0 0 0,0 0 0,0-1 0,0 1 0,0 0 0,0 0 0,0 0 0,0 0 0,0 0 0,0 0 0,1 0 0,-1 1 1,0-1-1,1 0 0,-1 1 0,1-1 0,-1 1 0,0-1 0,1 1 0,-1 0 0,1 0 0,-1-1 0,1 1 0,-1 0 0,1 0 1,-1 1-1,1-1 0,-1 0 0,1 0 0,-1 1 0,1-1 0,-1 1 0,1-1 0,-1 1 0,0 0 0,1-1 0,-1 1 0,0 0 1,0 0-1,1 0 0,-1 0 0,0 0 3,9 11-25,-1-1 0,0 2-1,-1-1 1,-1 1 0,0 1 0,0-1 0,-1 1 0,0 4 25,16 30 58,18 15 15,-18-110-79,6-104-1058,-28 150 1026,0 1 1,0-1 0,0 1-1,1-1 1,-1 1 0,0-1 0,0 1-1,0-1 1,1 1 0,-1-1-1,0 1 1,0-1 0,1 1 0,-1-1-1,0 1 1,1-1 0,-1 1-1,1 0 1,-1-1 0,0 1 0,1 0-1,-1-1 1,1 1 0,-1 0-1,1 0 1,-1-1 0,1 1 0,0 0-1,-1 0 1,1 0 0,-1 0-1,1 0 1,-1 0 0,1 0 0,-1 0-1,1 0 1,-1 0 0,1 0-1,0 0 1,-1 0 0,1 0 0,-1 0-1,1 1 1,-1-1 0,1 0-1,-1 0 1,1 1 0,-1-1 0,1 0-1,-1 1 1,0-1 0,1 0-1,-1 1 1,1-1 0,-1 1 0,0-1-1,1 0 1,-1 1 0,0-1-1,1 1 38,19 35-451,-17-31 494,47 87-10,-49-91-34,1-1-1,-1 1 1,1-1 0,0 0-1,-1 0 1,1 0-1,-1 0 1,1 0 0,0 0-1,-1-1 1,1 1 0,-1 0-1,1-1 1,-1 1 0,1-1-1,-1 0 1,1 1 0,-1-1-1,1 0 1,-1 0 0,0 0-1,1 0 1,-1 0-1,0 0 1,0 0 0,0 0-1,0-1 1,0 1 0,0 0-1,0-1 1,0 1 0,-1-1-1,1 1 1,-1-1 0,1 1-1,-1-1 1,1 1 0,-1-1-1,0 0 2,4-5 1,83-147-152,-85 152-37,1 7-89,21 111 914,-15-123-209,13-111-38,-3 52-905,-18 66 491,0 0 1,0 0-1,0 0 1,0 0-1,0 0 1,0 0-1,0 0 0,0 1 1,0-1-1,0 0 1,-1 0-1,1 1 1,0-1-1,0 1 0,0-1 1,0 1-1,0-1 1,-1 1-1,1 0 1,0-1-1,0 1 0,-1 0 1,1 0-1,-1-1 1,1 1-1,0 0 1,-1 0-1,0 0 0,1 0 1,-1 0-1,1 0 1,-1 0-1,0 0 1,0 0-1,0 0 0,1 0 1,-1 0-1,0 0 1,0 0-1,0 0 1,-1 0-1,1 0 0,0 0 1,0 0 23,0 2-35,25 91 485,-21-70-210,1-1 0,1 1 0,1-1 0,1-1 0,1 0 0,1 0 0,1 0 0,1-2 0,1 1 0,12 13-240,-7-14 91,50 66 1191,-66-82-1239,0-1-1,-1 0 1,1 1-1,-1-1 1,0 1-1,0 0 1,-1-1-1,1 1 1,-1 0-1,1 0 0,-1-1 1,0 1-1,-1 0 1,1 0-1,-1-1 1,1 1-1,-1 0 1,0-1-1,-1 1 1,1-1-1,-1 1 1,1-1-1,-1 0 1,0 0-1,0 1 1,0-1-1,-2 1-42,3-2 26,0-1 0,-1 1 0,1 0 0,-1-1-1,1 1 1,-1-1 0,0 0 0,1 1 0,-1-1 0,0 0-1,0 0 1,0 0 0,0 0 0,0-1 0,0 1 0,0 0-1,0-1 1,0 1 0,-1-1 0,1 0 0,0 0 0,0 0-1,0 0 1,0 0 0,-1 0 0,1-1 0,0 1 0,0-1-1,0 1 1,0-1 0,0 0 0,0 0 0,0 0 0,0 0-1,0 0 1,0 0 0,1 0 0,-1-1 0,0 1 0,1-1-1,-1 1 1,1-1 0,0 0 0,-1 1 0,1-1 0,0-1-26,-10-13 6,2 0 0,0-1 1,0 0-1,2-1 1,0 1-1,1-1 0,1-1 1,1 1-1,1-1 1,0 0-1,1 1 0,1-1 1,1 0-1,1 0 1,1-10-7,34-156-2274,-23 145 321</inkml:trace>
  <inkml:trace contextRef="#ctx0" brushRef="#br0" timeOffset="235710.01">22214 11164 21477,'0'-10'1808,"-2"1"1257,2 9-1257,0 0-1016,0 0-264,2 11-432,7 10-96,4 11-72,5 7 16,2 15-144,2 5-272,2 4-808,0-1-753</inkml:trace>
  <inkml:trace contextRef="#ctx0" brushRef="#br0" timeOffset="235913.914">22483 11753 22573,'0'25'1120,"0"0"624,4-4-1367,-1-5-137,0-6-264,-3-10-457</inkml:trace>
  <inkml:trace contextRef="#ctx0" brushRef="#br0" timeOffset="248595.032">9774 14296 16275,'-121'3'6534,"119"-3"-6043,5 4 243,3 1-683,0-1-1,0-1 0,1 1 0,0-1 1,0 0-1,0 0 0,0-1 0,0 0 0,0-1 1,1 1-1,-1-1 0,0-1 0,1 1 1,3-1-51,6 1 22,63 3-35,0-3 0,1-4-1,-1-3 1,25-7 13,165-11 66,-171 23-32,-30 1-18,0-2-1,0-4 0,30-7-15,92-28 318,-189 41-173,-2 0 71,-21-14 363,4 10-478,0 1 0,0 0 0,0 1 0,0 0 0,-1 2 0,1 0 0,-14 2-101,2-1 38,-197 14-114,2 10 0,-14 12 76,161-25-598,2 2 0,0 4-1,-71 26 599,144-43-706,5 1-3,113 10-541,-88-13 1197,138-10 98,0-7 0,-1-8-1,-2-7 1,157-53-45,-72 21 120,-255 67-401,-31 9-155</inkml:trace>
  <inkml:trace contextRef="#ctx0" brushRef="#br0" timeOffset="896247.145">2339 9422 12211,'-2'-1'139,"-75"-40"2925,-30-33-2631,91 60-393,-1 1-1,0 0 0,0 1 0,-1 1 0,-1 1 1,0 0-1,0 1 0,-1 1 0,0 1 0,-11-2-39,-24 1 406,0 2 0,0 2 0,0 3 0,0 2 0,0 3 0,0 2 0,0 2-1,1 3 1,-49 16-406,72-18 132,1 2-1,0 0 1,1 2-1,0 1 1,1 1-1,0 2 1,1 1-1,-21 18-131,-173 190 871,160-157-515,37-46-339,2 0 0,1 2 0,1 0 0,1 2 0,1 0 0,2 0 0,0 2 0,2 0 0,1 1 0,2 0 0,-4 15-17,11-21 15,1 0-1,1 0 1,1 0-1,1 0 0,1 1 1,1-1-1,1 0 1,1 0-1,1-1 1,2 1-1,0-1 1,1 0-1,9 15-14,16 37 67,4-2-1,3-1 1,28 36-67,-52-85 43,2 0 0,1-1 0,1-1 0,0-1 0,2-1-1,0-1 1,1-1 0,1 0 0,0-2 0,1-1 0,26 10-43,51 9 17,1-5-1,2-5 0,1-4 1,0-5-1,1-4 1,92-5-17,-84 1 7,122-1-13,1-9 1,-2-12 0,183-36 5,408-76 24,-797 123-24,41-5 1,-1-3 0,0-4 0,16-7-1,-66 17-5,1-1 1,-1-1-1,-1-1 1,0 0-1,0-2 1,-1 0-1,-1-1 1,0 0-1,0-2 1,-2 0-1,0 0 1,11-16 4,-4-3-33,-2 0 1,-2-2-1,-1 0 0,-1-1 1,-2 0-1,-2-1 0,-2-1 1,-1 0-1,-2 0 0,-2-1 1,-1 0-1,-2 0 0,-2 0 1,-3-16 32,2 36 12,-1 1 0,-1 0 0,0 0 1,-2 0-1,0 0 0,-1 0 0,-1 1 1,-1 0-1,0 0 0,-1 1 0,-1 1 1,-1-1-1,0 1 0,-1 1 0,-1 0 1,-1 1-13,-43-38 208,-2 2 0,-2 3 0,-2 3 1,-3 3-1,0 3 0,-29-10-208,-33-10-102,-3 6 0,-1 6 0,-3 6 0,-1 5 0,-2 7 0,0 5 1,-2 7-1,0 5 0,-43 7 102,23 5-570,-7 5-191</inkml:trace>
  <inkml:trace contextRef="#ctx0" brushRef="#br0" timeOffset="906037.297">16828 11447 16780,'-57'-27'4310,"55"26"-3851,2 1-415,-1-1 1,0 1-1,1-1 1,-1 1-1,1-1 1,-1 1 0,1-1-1,-1 1 1,1-1-1,0 0 1,-1 1-1,1-1 1,0 0 0,-1 1-1,1-1 1,0 0-1,0 1 1,-1-1-1,1 0 1,0 0 0,0 1-1,0-1 1,0 0-1,0 1 1,0-1-1,0 0 1,0 0-1,1 1 1,-1-1 0,0 0-1,0 0 1,1 1-1,-1-1 1,0 0-1,1 1 1,-1-1 0,0 1-1,1-1 1,-1 0-1,1 1 1,-1-1-1,1 1 1,0-1 0,-1 1-1,1-1 1,-1 1-1,1 0 1,0-1-1,-1 1 1,1 0 0,0 0-1,-1-1 1,1 1-1,0 0 1,0 0-45,35-30 44,-31 27-24,-1 0 1,1 1 0,0-1-1,0 1 1,1 0 0,-1 1-1,0-1 1,1 1 0,-1 0-1,1 1 1,-1-1-1,1 1 1,-1 0 0,1 0-21,20-1 59,307-30 42,55 30 229,-352 2-329,113 2 14,0-6-1,52-11-14,-145 7 26,-1 3-1,1 2 0,0 3 1,0 2-1,47 9-25,-99-11 42,5 1 18,0-1 1,-1 1-1,1-1 0,0-1 0,0 1 0,0-2 0,-1 1 0,1-1 0,0 0 0,0-1 0,1-1-60,-9 3 191,-1 0-55,0 0-34,18-6 694,39-62-794,-43 49-2,0 0 1,-1-1 0,-1-1-1,-1 0 1,0-1 0,-2 0-1,-1 0 1,0-1 0,-2 0-1,1-12 0,6-29 9,-4-2-1,-3 1 1,-1-60-9,-5 110 11,-1 0 1,0 1-1,-1-1 0,0 0 1,-1 1-1,-1-1 1,0 1-1,-1 0 0,-1 0-11,4 9 33,-1 0 0,1 1 0,-1-1 0,0 1 0,0-1 0,-1 1 0,1 0-1,-1 0 1,0 1 0,0-1 0,0 1 0,-1 0 0,1 0 0,-1 0 0,0 1-1,1 0 1,-1-1 0,0 2 0,-1-1 0,1 1 0,0-1 0,0 1 0,-1 1 0,1-1-1,0 1 1,-3 0-33,-109-13-256,-99-47-181,-26 10 661,-109-4-224,205 39-26,-1 6 1,0 7-1,-1 6 0,-44 11 26,-44 7-249,231-22 245,0 0 0,1 0 0,-1 1 0,0 0 0,1-1 0,-1 1 0,1 1 0,-1-1 0,1 1 1,0 0-1,0 0 0,0 0 0,0 0 0,0 1 0,0 0 0,0 0 0,1 0 0,-1 0 0,1 0 0,0 1 0,0-1 0,0 1 1,1 0-1,-1 0 0,1 0 0,0 0 0,0 1 0,0-1 0,1 0 0,0 1 0,0-1 0,0 1 0,0-1 0,0 1 0,1 0 4,-54 316 2,45 94-33,-15-254 28,36-89 14,-17-35-843,5-37-306</inkml:trace>
  <inkml:trace contextRef="#ctx0" brushRef="#br0" timeOffset="941997.879">12743 9654 12035,'11'-5'77,"0"-1"0,0 0 1,-1-1-1,0-1 0,0 1 1,-1-1-1,0-1 0,0 0 1,-1 0-1,0-1 0,-1 0 1,0 0-1,0-1 0,-1 1 1,1-6-78,-6 14 64,0-1-1,0 1 1,-1 0 0,1 0-1,-1-1 1,1 1 0,-1 0 0,0 0-1,0-1 1,0 1 0,0 0-1,0-1 1,-1 1 0,1 0 0,-1-1-1,1 1 1,-1 0 0,0 0-1,0 0 1,0 0 0,0 0 0,0 0-1,-1 0 1,1 0 0,0 0-1,-1 0 1,0 1 0,1-1-1,-1 0 1,0 1 0,0 0 0,0-1-1,0 1 1,0 0 0,0 0-1,0 0 1,0 0 0,0 1 0,-1-1-1,0 0-63,-98-19 3396,19 18-2850,0 3 0,0 3 1,-73 14-547,41-4 38,-15 3 58,0 5 0,2 7 1,-12 8-97,35-8 31,37-12-18,1 2 0,1 3 1,0 3-1,2 3 0,-10 9-13,59-30 28,1 1 0,1 0 1,0 1-1,0 1 0,0 0 0,1 0 1,1 1-1,0 1 0,0 0 0,1 0 0,1 1 1,0 0-1,1 0 0,0 0 0,1 1 1,1 0-1,0 1 0,0-1 0,2 1 1,0 0-1,1 0 0,0 0 0,1 2-28,2 4 3,1-1-1,0 0 0,2 0 0,0 0 0,2 0 1,0-1-1,1 0 0,1 0 0,1 0 0,0-1 1,1-1-1,1 0 0,1 0 0,0-1 0,2 0 0,11 10-2,3 2 6,2-1 0,1-2 0,0-1 0,2-1-1,1-2 1,1-1 0,0-2 0,10 2-6,41 9 4,2-3 1,1-4-1,1-4 1,0-4-1,1-3 1,0-5-1,1-4 1,-1-4-1,1-4 1,-1-3-1,21-9-4,-27 6 32,-1-4 0,0-4 0,-2-3 0,0-4 0,-2-4 0,-1-3 0,-2-3 0,-1-4 0,11-11-32,-59 32 47,-1 0-1,-1-2 0,-1-1 1,-1-1-1,-1 0 1,-2-2-1,0-1 0,-2-1 1,3-5-47,-13 18 105,-1-1 0,0 1 0,-1-1 0,-1 0 0,-1-1 1,0 1-1,-1-1 0,-1 0 0,0 0 0,-1 0 0,-1-1 0,-1 1 0,0 0 0,-1-1 1,-1 1-1,-1 0 0,0 0 0,-5-13-105,-8-2 41,0 0 0,-2 1-1,-2 1 1,-1 1 0,-1 0 0,-1 2 0,-1 1-1,-2 0 1,0 2 0,-2 1 0,0 2 0,-2 0 0,0 2-1,-1 1 1,-1 2 0,-1 1 0,0 1 0,-18-3-41,11 3-301,0 2 1,-1 1 0,-1 2-1,0 2 1,-40-1 300,-82 5-1088</inkml:trace>
  <inkml:trace contextRef="#ctx0" brushRef="#br0" timeOffset="1.50486E6">1289 6436 10954,'-57'-66'32</inkml:trace>
  <inkml:trace contextRef="#ctx0" brushRef="#br0" timeOffset="1.50518E6">838 5805 10794,'-193'-181'9674,"175"165"-9389,22 20-314,6 3 20,1-1-1,0-1 1,1 1 0,-1-2-1,1 0 1,0 0-1,0-1 1,0 0-1,0-1 1,1-1-1,4 0 10,1 2-14,-12-2 12,-1-2-32,1 1 0,-1 0 0,1 0 0,-1 1 0,1 0 0,-1 0 0,0 0 0,1 0 0,-1 1 0,0 0 0,0 0 0,0 0 0,0 1 0,-1 0 0,1 0 0,-1 0 0,1 0 0,-1 1 0,0-1 0,0 1 0,-1 0 0,1 1 0,-1-1 0,0 0 0,0 1 0,0 0 0,-1 0 0,1 2 34,-13 115-501,-2-39-1644,11-57-2810</inkml:trace>
  <inkml:trace contextRef="#ctx0" brushRef="#br0" timeOffset="1.50704E6">770 6139 6913,'-112'47'3521,"110"-46"-2499,2 11 2441,-1-9-3471,1 0 1,1 1-1,-1-1 0,0 0 0,1 1 0,-1-1 0,1 0 0,0 0 1,0 1-1,1-1 0,-1 0 0,0 0 0,1 0 0,0-1 1,0 1-1,0 0 0,0-1 0,0 1 0,0-1 0,1 1 1,-1-1-1,1 0 0,0 0 0,0 0 0,2 1 8,12 3-41,0 0 0,1-1 0,0-1 0,0 0 0,0-1 0,0-1 0,0-1 0,0-1-1,1 0 1,11-3 41,31 2 191,15 4 70,0 4 0,0 3 0,-1 3 0,49 16-261,37 5-201,2-7 0,0-8-1,160-1 202,548-4 472,66 4-404,-924-18-68,954 55 72,-73-79-48,-96-4-44,29-12 116,62 38-96,11-15 68,22 58-68,-261-67-24,290-8 32,-262 44 16,-371 1-8,750-5 28,-242-4-36,-100-24-54,-224 0 16,664 6 6,-54 34 216,204 59-168,246-19-48,178-22 88,-443-93 12,-98-30-148,-1136 81 103,0 3-1,0 2 1,0 3-1,0 3 0,37 8-30,-18 16 124,-48-9 205</inkml:trace>
  <inkml:trace contextRef="#ctx0" brushRef="#br0" timeOffset="1.52475E6">1968 9192 11883,'-109'-9'4412,"-54"3"-1981,14 2-539,127 4-1878,0 1 0,0 1 1,0 1-1,0 1 0,1 1 0,0 1 1,-1 1-1,2 0 0,-1 2 0,1 0 1,1 2-1,-16 10-14,-11 11-4,1 1 1,2 2 0,2 2-1,-20 24 4,-215 238 307,165-183-557,-87 116 250,167-193 24,2 0 0,1 2-1,3 1 1,1 2 0,2 0-1,2 1 1,2 1 0,2 0-1,2 2 1,3-1 0,-2 19-24,5 43 32,5 0 1,4 0-1,12 77-32,-2-22 25,-10-124-13,2-1 0,1 1 0,2-1 0,2-1 0,2 1 0,1-1 0,1-1 0,3 0 0,1-1 0,13 21-12,21 15 15,4-2-1,3-3 1,3-2-1,3-3 1,2-2-1,3-4 1,41 25-15,-25-25-6,3-4 0,3-3 0,1-4 0,2-5 0,2-3 0,1-5 0,24 2 6,35-1-28,2-7 0,1-7-1,0-6 1,1-8 0,57-9 28,-209 4-1,651 17-19,125 1 49,244-9-24,-780-5-3,112-17-2,257-19 6,280 25-20,-480-26-609,38-23 623,-218 25-52,2 9 0,59 11 52,-149 11 6,354-10 10,-67-33-21,224-12-6,361 36 45,-163 26-25,-324-1-19,527-12 33,-550-15 110,533-43 169,-759 25-746,157-47 444,-287 48-39,1 7 1,1 6-1,1 7 0,72 5 39,413 13 20,950-21-52,-1468 16 29,224-8-156,86-26 159,-273 10-588,-2-7 0,98-38 588,-115 33 23,382-71 288,-32 35-299,-288 42-2,-1-9 0,68-29-10,99-8 20,-274 59-25,-38 6 6,0 4 1,1 1 0,1 4-1,-1 1 1,20 4-2,-21 4-60,-1-3 1,0-2 0,0-2-1,9-5 60,322-72-445,-290 59 444,-54 11 16,-1 2 1,2 2-1,-1 2 1,1 2-1,16 2-15,531 29 204,-88-10-134,-273-3-60,407-8-18,-442-16 8,125-24 0,40-4 0,404-2 8,11 31-4,-119 23-4,-374-9 1,391-10 18,574-56 297,-1096 49-298,-7 3 164,-1-7 1,84-22-183,-215 36 3,0-1 0,0 0 0,-1-1 0,1-1 0,-1 0 1,0-1-1,0 0 0,0-1 0,-1 0 0,0-1 0,-1 0 0,1 0 0,-2-1 0,1-1 1,-1 0-1,-1 0 0,0-1 0,0 1 0,-1-2 0,0 1 0,3-10-3,1-5-87,6-9-305,-2-1 1,-2 0 0,-1-1 0,-2-1 0,4-27 391,-14 58 13,1 0 0,-1 0 0,-1 0 0,1 0-1,-1 1 1,0-1 0,-1 0 0,0 0 0,0 0 0,0 1-1,-1-1 1,0 1 0,0 0 0,0 0 0,-1 0 0,0 0-1,0 0 1,-1 1 0,0 0 0,0 0 0,0 0 0,0 1 0,-1-1-1,1 1 1,-1 1 0,0-1 0,-3-1-13,-57-30 289,0 2 1,-2 4 0,-58-17-290,28 10-413,-36-10-13,-3 5-1,0 7 1,-141-16 426,-429-20 281,602 62-311,-1457-84 290,616 58-292,660 30-148,145 1 340</inkml:trace>
  <inkml:trace contextRef="#ctx0" brushRef="#br0" timeOffset="1.52505E6">25360 9648 6641,'-134'-13'1697,"-9"2"1135,-3-1-1903,-6 3-769,-4 2-208,-10 3-1441</inkml:trace>
  <inkml:trace contextRef="#ctx0" brushRef="#br0" timeOffset="1.52555E6">20232 9597 10378,'-1615'-29'655,"-634"19"-2797,443-29 4651,1177 19-2065,-839-92 6291,-95 1-6275,998 75-442,-1349-41-88,1658 76-133,-1146-40-1099,84-79 1428,1046 100-2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2.674"/>
    </inkml:context>
    <inkml:brush xml:id="br0">
      <inkml:brushProperty name="width" value="0.025" units="cm"/>
      <inkml:brushProperty name="height" value="0.025" units="cm"/>
    </inkml:brush>
  </inkml:definitions>
  <inkml:trace contextRef="#ctx0" brushRef="#br0">196 1 24893,'-108'255'1675,"92"-224"-1621,2 0 1,1 1-1,1 0 0,2 1 0,2 1 0,1 0 0,0 6-54,7-39 9,-1 1-1,1 0 1,0 0-1,0-1 1,0 1 0,1 0-1,-1 0 1,0-1-1,1 1 1,-1 0 0,1-1-1,-1 1 1,1 0-1,0-1 1,-1 1 0,1-1-1,0 1 1,0-1-1,0 0 1,1 1 0,-1-1-1,0 0 1,0 0-1,1 1 1,-1-1-1,1 0 1,-1-1 0,1 1-1,-1 0 1,1 0-1,-1 0 1,1-1 0,0 1-1,-1-1 1,1 0-1,0 1 1,0-1 0,-1 0-1,1 0 1,0 0-1,-1 0 1,1 0 0,0 0-1,0-1 1,-1 1-1,1-1 1,0 1-1,-1-1 1,1 0 0,0 1-1,-1-1 1,1 0-9,198-66-984,-136 42-381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3.046"/>
    </inkml:context>
    <inkml:brush xml:id="br0">
      <inkml:brushProperty name="width" value="0.025" units="cm"/>
      <inkml:brushProperty name="height" value="0.025" units="cm"/>
    </inkml:brush>
  </inkml:definitions>
  <inkml:trace contextRef="#ctx0" brushRef="#br0">186 1 25309,'-21'14'537,"-1"11"-185,-4 3 8,-3 13-80,-2 4-32,6 3-112,8 2-48,5-3-16,9-1-24,3-3-8,0-1-16,6-7 0,4-3-8,15-7-24,4-5-272,12-7-1072,6-4-297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5:33.886"/>
    </inkml:context>
    <inkml:brush xml:id="br0">
      <inkml:brushProperty name="width" value="0.025" units="cm"/>
      <inkml:brushProperty name="height" value="0.025" units="cm"/>
    </inkml:brush>
  </inkml:definitions>
  <inkml:trace contextRef="#ctx0" brushRef="#br0">0 339 25701,'19'-12'761,"6"9"-177,6 0-80,14-2-232,3-4-96,12-3-96,6-1-48,-1 3-120,4 1-328,-6 8-1320</inkml:trace>
  <inkml:trace contextRef="#ctx0" brushRef="#br0" timeOffset="-568.216">129 561 25101,'-24'36'801,"2"8"-233,5 1-128,-6 2-240,6-3-104,7-8-40,4-5 8,6-12-56,5-9-16,12-16-376,5-10-280,13-17-521,5-10-375,3-11-912</inkml:trace>
  <inkml:trace contextRef="#ctx0" brushRef="#br0" timeOffset="-282.467">326 491 24069,'-24'36'928,"4"5"-224,1 3-159,3 0-105,9-3-288,1-3-56,6-6-56,6-3 8,-3-6-8,2-4-248,1-13-888,-1-5-353</inkml:trace>
  <inkml:trace contextRef="#ctx0" brushRef="#br0" timeOffset="2433.003">605 0 21973,'10'16'432,"3"3"-8,0 3 24,6 9 40,3 4 24,-2 12-88,1 2-88,-9 13-160,-7 2-72,-5 7-56,-7 4-16,-15 5-16,-9 5 8,-17 10 40,-4 5-280,-11 11-616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3.067"/>
    </inkml:context>
    <inkml:brush xml:id="br0">
      <inkml:brushProperty name="width" value="0.025" units="cm"/>
      <inkml:brushProperty name="height" value="0.025" units="cm"/>
    </inkml:brush>
  </inkml:definitions>
  <inkml:trace contextRef="#ctx0" brushRef="#br0">1 1 23501,'0'0'768,"13"14"-416,9-12-176,10-1-136,-1-1-16,14 0-8,0-3 8,5 3-8,-2 2 56,-11-1-592,-8 5-336,-15-4-464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3.316"/>
    </inkml:context>
    <inkml:brush xml:id="br0">
      <inkml:brushProperty name="width" value="0.025" units="cm"/>
      <inkml:brushProperty name="height" value="0.025" units="cm"/>
    </inkml:brush>
  </inkml:definitions>
  <inkml:trace contextRef="#ctx0" brushRef="#br0">0 27 22109,'11'4'776,"12"-2"-368,8-2-176,11-3-176,6-3-40,9-3 32,3 2 144,-3-1-1016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09:30:31.752"/>
    </inkml:context>
    <inkml:brush xml:id="br0">
      <inkml:brushProperty name="width" value="0.025" units="cm"/>
      <inkml:brushProperty name="height" value="0.025" units="cm"/>
      <inkml:brushProperty name="color" value="#E71224"/>
    </inkml:brush>
  </inkml:definitions>
  <inkml:trace contextRef="#ctx0" brushRef="#br0">39 199 15699,'3'33'1369,"0"2"343,16 10-1320,0 4-112,14 3-32,8 0-56,3-5-112,4-3-24,-1-6-24,-1-6 8,-2-7 0,-4-6 8,-8-8-56,-9-4-392,-14-8 288</inkml:trace>
  <inkml:trace contextRef="#ctx0" brushRef="#br0" timeOffset="293.441">21 674 11466,'-13'10'2873,"6"-4"4977,7-6-6562,0 0-248,0 0-96,20-26-183,12-9-81,17-30-248,10-12-128,10-19-208,5-4-48,-1 6-104,-1 7-240,-9 26-984,-9 13-457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01.728"/>
    </inkml:context>
    <inkml:brush xml:id="br0">
      <inkml:brushProperty name="width" value="0.025" units="cm"/>
      <inkml:brushProperty name="height" value="0.025" units="cm"/>
    </inkml:brush>
  </inkml:definitions>
  <inkml:trace contextRef="#ctx0" brushRef="#br0">301 132 23013,'0'-2'84,"0"0"-1,1 0 1,-1 0 0,0 0 0,0 0-1,0 0 1,0 0 0,-1 0-1,1 0 1,0 0 0,-1 0 0,1 1-1,-1-1 1,0 0 0,0 0-1,0 0 1,0 1 0,0-1 0,0 0-1,0 1 1,0-1 0,-1 1 0,1 0-1,0-1 1,-1 1 0,1 0-1,-1 0 1,0 0 0,1 0 0,-1 0-1,0 0 1,0 0 0,0 0 0,1 1-1,-1-1 1,0 1 0,0 0-1,0-1 1,0 1 0,0 0 0,0 0-1,0 0 1,0 0 0,0 1-1,0-1 1,0 0 0,0 1 0,0 0-1,1-1 1,-3 2-84,-3 2 4,-1 0 1,0 1-1,1 0 0,0 0 0,0 1 0,0 0 0,1 0 1,0 1-1,0 0 0,1 0 0,0 0 0,0 0 1,0 1-1,1 0 0,1 0 0,-1 0 0,1 1 0,0-1 1,1 1-1,-1 4-4,-4 5 7,-6 15-9,7-20 7,-1 0 0,2 1 0,0 0 0,0 0-1,1 0 1,1 0 0,0 1 0,2-1 0,-1 1-1,1-1 1,1 1 0,1 0 0,0-1 0,1 1 0,4 14-5,63 107 132,-69-136-134,-1 0 1,1 0-1,-1 0 1,1 0-1,0 0 1,-1 0 0,1 1-1,0-1 1,-1 0-1,1 0 1,0 1 0,-1-1-1,1 0 1,0 0-1,-1 1 1,1-1-1,0 0 1,0 1 0,-1-1-1,1 0 1,0 1-1,0-1 1,0 0 0,-1 1-1,1-1 1,0 1-1,0-1 1,0 0-1,0 1 1,0-1 0,0 1-1,0-1 1,0 0-1,0 1 1,0-1-1,0 1 1,0-1 0,0 0-1,0 1 1,0-1-1,1 0 1,-1 1 0,0-1-1,0 1 1,0-1-1,1 0 1,-1 1 1,-27-32-358,1-11 82,-54-117 204,80 156 76,-1 1 0,0 0 0,1-1 0,-1 1 0,1 0 0,0-1-1,0 1 1,0-1 0,0 1 0,0 0 0,0-1 0,1 1 0,-1 0 0,1-1-1,0 1 1,0 0 0,0 0 0,0-1 0,0 1 0,0 0 0,0 0-1,1 0 1,-1 0 0,1 0 0,-1 1 0,1-1 0,0 0 0,0 1-1,0-1 1,0 1 0,0 0 0,0 0 0,0-1 0,0 1 0,0 1 0,0-1-1,1 0 1,-1 0 0,0 1 0,1 0 0,-1-1 0,1 1 0,-1 0-1,0 0 1,1 0 0,-1 0 0,1 1 0,-1-1 0,2 1-4,84-4-734,-57 1-285</inkml:trace>
  <inkml:trace contextRef="#ctx0" brushRef="#br0" timeOffset="252.437">328 0 24853,'-4'28'224,"8"6"-152,8 1-40,3-3 40,1-3-384,-3-9-296</inkml:trace>
  <inkml:trace contextRef="#ctx0" brushRef="#br0" timeOffset="2510.918">416 5 21285,'-7'3'2821,"-1"38"-2802,8 180 1804,10-233-1195,1-38-546,-10-93-46,-1 141-58,0 2-22,0 0-13,0 4-11,-1 84-1120,-2-60 342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8:20.014"/>
    </inkml:context>
    <inkml:brush xml:id="br0">
      <inkml:brushProperty name="width" value="0.025" units="cm"/>
      <inkml:brushProperty name="height" value="0.025" units="cm"/>
    </inkml:brush>
  </inkml:definitions>
  <inkml:trace contextRef="#ctx0" brushRef="#br0">31 0 22213,'2'1'47,"-1"-1"0,0 1-1,0-1 1,1 1 0,-1-1 0,0 1 0,0 0 0,0 0 0,0-1 0,0 1 0,0 0-1,0 0 1,0 0 0,0 0 0,0 0 0,0 0 0,-1 1 0,1-1 0,0 0 0,-1 0-1,1 0 1,-1 1 0,0-1 0,1 0 0,-1 1 0,0-1 0,0 0 0,1 1 0,-1-1-1,0 0 1,-1 1-47,-2 216 635,-3-56-179,7-162-445,-1 1-1,0 0 0,0 0 1,0 0-1,0 0 1,1 0-1,-1 0 0,0 0 1,1-1-1,-1 1 0,1 0 1,-1 0-1,1 0 1,-1-1-1,1 1 0,0 0 1,-1-1-1,1 1 1,0-1-1,0 1 0,-1 0 1,1-1-1,0 0 0,0 1 1,0-1-1,-1 1 1,1-1-1,0 0 0,0 0 1,0 1-1,0-1 1,0 0-1,0 0 0,0 0 1,0 0-1,0 0 0,0 0 1,-1 0-1,1-1 1,0 1-1,0 0 0,0 0 1,0-1-1,0 1 1,0-1-1,-1 1 0,1 0 1,0-1-1,0 0-10,48-29 117,-41 24-96,18-12 11,80-41 27,-104 59-46,0 0 0,-1 1-1,1-1 1,0 0 0,0 1 0,0-1 0,-1 1 0,1 0 0,0 0 0,0 0 0,-1-1 0,1 1-1,-1 1 1,1-1 0,-1 0 0,1 0 0,-1 1 0,0-1 0,0 0 0,1 1 0,-1-1 0,0 1-1,0 0 1,0-1 0,-1 1 0,1 0 0,0-1 0,-1 1 0,1 0 0,-1 0 0,0 0 0,1 0-1,-1-1 1,0 1 0,0 0 0,0 0 0,0 0 0,-1 0 0,1 0 0,0 0 0,-1-1 0,1 1-1,-1 0 1,0 0 0,0-1 0,1 1 0,-1 0 0,0-1 0,0 1 0,-1-1 0,1 1 0,0-1-1,0 0 1,-1 1 0,1-1 0,-1 0 0,1 0 0,-2 1-13,-6 5 173,-1-1 0,0-1 0,0 1 0,0-1 0,0-1 0,-1 0 1,0-1-1,0 0 0,0 0 0,0-1 0,0 0 0,0-1 0,0-1 0,-1 0 0,1 0 0,0-1 0,-1 0 0,1-1 1,0-1-1,-10-3-173,-28 0 40,46 6-44,3 0-72,0 1-355,3 4-493</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29:43.378"/>
    </inkml:context>
    <inkml:brush xml:id="br0">
      <inkml:brushProperty name="width" value="0.025" units="cm"/>
      <inkml:brushProperty name="height" value="0.025" units="cm"/>
    </inkml:brush>
  </inkml:definitions>
  <inkml:trace contextRef="#ctx0" brushRef="#br0">190 312 17516,'-15'-32'6810,"-21"28"-4806,26 9-1962,1 1 0,0-1 1,0 2-1,1-1 1,-1 1-1,2 1 0,-1 0 1,1 0-1,0 0 1,0 1-1,1-1 0,0 2 1,1-1-1,0 1 1,1 0-1,0 0 0,0 0 1,1 0-1,-2 9-42,-2 42 42,7-60-39,0 0 0,0 0 0,1-1 0,-1 1 0,0 0 0,0 0 0,0 0 0,1 0 0,-1 0 0,0 0 0,1 0 0,-1 0 0,1-1 0,-1 1 0,1 0 0,-1 0 0,1-1 0,0 1 0,-1 0-1,1-1 1,0 1 0,-1 0 0,1-1 0,0 1 0,0-1 0,0 1 0,0-1 0,-1 0 0,1 1 0,0-1 0,0 0 0,0 0 0,0 0 0,0 1 0,0-1 0,0 0 0,0 0 0,0 0 0,0-1 0,0 1 0,0 0 0,0 0 0,-1 0 0,1-1 0,0 1 0,0 0 0,0-1 0,0 1 0,0-1 0,-1 1 0,1-1 0,0 1 0,0-1 0,-1 0 0,1 1 0,0-1 0,-1 0 0,1 1 0,-1-1 0,1 0 0,-1 0-1,1 0 1,-1 0-2,23-19 73,-1-1 0,-1-2 0,-1 0 0,-1-1 0,-1-1 0,-1-1-74,-10 17 15,-1 0 1,0 0 0,0 0-1,-1 0 1,-1-1-1,0 0 1,0 0 0,-1 0-1,0 0 1,0-1 0,-1 1-1,-1-1 1,0 0 0,0 1-1,-1-8-15,-4 20 16,1 2-19,0 1 0,0 0 0,1 1 0,0-1 0,-1 0 0,2 1 0,-1-1 0,1 1 0,-1-1 0,2 1 0,-1 0 0,1 0-1,-1-1 1,2 1 0,-1 0 0,0 0 0,1-1 0,0 1 0,1-1 0,1 5 3,-1-9 1,1 0 0,0 0 0,0 0-1,-1 0 1,1 0 0,0-1 0,0 1 0,0-1 0,0 0-1,0 0 1,0 0 0,0 0 0,0-1 0,-1 1 0,1-1-1,0 0 1,0 0 0,0 0 0,-1 0 0,1 0 0,0 0-1,-1-1 1,1 1 0,-1-1 0,0 0 0,1 0 0,0-1-1,12-6 29,-1 0 1,0-2-1,-1 1 1,0-2-1,-1 0 1,0 0-1,0-1 1,-2-1 0,0 0-1,0 0 1,-1-1-1,-1 0 1,-1-1-1,0 1 1,-1-1-1,0-1 1,-1 1-1,-1-1 1,-1 0-1,0-8-29,-6 27 24,-1 2-26,1 0-1,-1 1 0,1 0 0,-1-1 0,2 1 0,-1 0 0,0 1 0,1-1 1,0 0-1,0 1 0,1-1 0,-1 1 0,1-1 0,0 2 3,-4 14-16,-21 64 28,5 1 0,3 0 0,4 2 0,-2 71-12,40 211 76,-22-322 91,-2-45 68,-2-6 110,-3-7-264,0 0 0,0-1 0,1 0 0,0 0 0,1 0 1,1 0-1,-1 0 0,2 0 0,-1-10-81,-4-19 42,-4-9-15,-1 6-41,3-1-1,1 0 1,2 0-1,2 0 1,3 0-1,2-30 15,0 68-91,-1-1-1,0 1 0,1 1 0,0-1 0,1 0 0,-1 0 0,1 1 1,0 0-1,1-1 0,-1 1 0,1 0 0,0 1 0,0-1 1,0 1-1,1-1 0,0 1 0,0 1 0,0-1 0,0 1 0,0 0 1,1 0-1,-1 0 0,1 1 0,3-1 92,33-14-1800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18T10:38:47.357"/>
    </inkml:context>
    <inkml:brush xml:id="br0">
      <inkml:brushProperty name="width" value="0.025" units="cm"/>
      <inkml:brushProperty name="height" value="0.025" units="cm"/>
    </inkml:brush>
  </inkml:definitions>
  <inkml:trace contextRef="#ctx0" brushRef="#br0">1141 14638 11058,'0'0'1674,"0"0"1921,-5 4 5340,-5 6-6850,-7 31-1693,16-28-190,78 262 106,-59-193-286,17 114 70,-34-194-48,-13-47 24,2-1 0,2 0 0,2-1 0,2 1-1,2-1 1,2-5-68,1 29 9,0 0 0,2-1 0,0 1 1,1 0-1,2 1 0,0-1 0,2 1 0,0 0 0,1 1 0,2 0 0,6-11-9,-14 29 0,0-1-1,0 0 1,1 1-1,-1 0 0,1 0 1,0 0-1,0 0 1,0 0-1,0 1 1,0 0-1,1 0 1,-1 0-1,0 0 0,1 1 1,0-1-1,-1 1 1,1 0-1,0 1 1,0-1-1,0 1 1,-1 0-1,1 0 0,0 1 1,0-1-1,0 1 1,-1 0-1,1 0 1,0 1-1,-1-1 1,1 1-1,-1 0 0,0 0 1,0 1-1,1-1 1,-2 1-1,1 0 1,0 0-1,0 0 1,-1 1-1,0-1 1,0 1-1,0 0 0,0 0 1,0 0-1,-1 0 1,0 0-1,0 1 1,0-1-1,0 1 1,-1-1-1,1 1 0,-1 0 1,0 4 0,-1 3 11,0 1 0,-1 0 0,-1-1 0,0 1 0,-1 0 0,0-1 0,-1 0 0,0 0 0,-1 0 0,0 0 0,-1-1 0,0 0 0,-1 0 1,-8 9-12,13-17-25,-1 0 0,1-1 0,-1 1 0,0-1 0,0 0 0,0 0 1,0 0-1,0 0 0,-1 0 0,1-1 0,-1 1 0,1-1 1,-1 0-1,1 0 0,-1 0 0,1-1 0,-1 1 0,0-1 1,1 0-1,-1 0 0,0 0 0,0-1 0,1 1 0,-1-1 0,1 0 1,-1 0-1,0 0 0,1 0 0,0-1 0,-1 1 0,1-1 1,0 0-1,0 0 0,0 0 0,-1-1 25,7-17-3417,11 8 261</inkml:trace>
  <inkml:trace contextRef="#ctx0" brushRef="#br0" timeOffset="-948069.003">1301 1309 25605,'0'0'826,"0"0"-179,0 2-278,-85 294 71,55-196-431,2-7 55,4 0 1,-7 59-65,28-54 37,4-97-34,0 1 0,0-1 0,0 1 0,1-1 0,-1 1 0,0-1 0,1 0 0,0 0 0,-1 0 0,1 0 0,0 0 0,-1 0 0,1 0 0,0 0 0,0-1 0,0 1 0,-1-1 0,1 1 0,0-1 0,0 0 0,0 0 0,0 0 0,0 0 0,0 0 0,0 0 0,0 0 0,0-1 0,0 1 0,0-1 0,-1 1 0,1-1 0,0 0 0,0 0 0,-1 0 0,1 0 0,0 0 0,-1 0 0,1 0 0,-1 0 0,1-1 0,-1 1 0,0-1 0,0 1 0,1-2-3,14-5 4,120-22-361,-105 29-710</inkml:trace>
  <inkml:trace contextRef="#ctx0" brushRef="#br0" timeOffset="-783981.351">428 5206 20788,'-5'3'1033,"0"3"47,5-6-272,0 0-56,0 0-256,25-2-184,0-3-96,6-4-64,7-6-88,5 2 1,4-2-17,3 2 0,-8 7-385,-8 2-487,-8 4 856</inkml:trace>
  <inkml:trace contextRef="#ctx0" brushRef="#br0" timeOffset="-783716.233">507 5405 12571,'-22'5'4041,"3"1"1864,9 2-4665,4-1-184,6 0-432,5 1-191,5-3-241,6 1-48,6-6-48,6 0-16,7-6-48,4 1 8,6-1-240,-1 0-505,-4 3-63</inkml:trace>
  <inkml:trace contextRef="#ctx0" brushRef="#br0" timeOffset="-783373.996">839 5006 21989,'0'0'1363,"0"0"350,0 0-923,5-3-313,8-4-391,0 0-1,0 1 1,1 1-1,-1 0 1,1 1 0,0 0-1,0 1 1,1 1-1,-1 0 1,6 1-86,-15 0 1,0 1 0,0 0 0,0 0 0,1 1 0,-1-1 1,0 1-1,0 0 0,0 1 0,0-1 0,0 1 0,0 0 0,-1 0 1,1 0-1,0 1 0,-1 0 0,0 0 0,0 0 0,0 0 0,0 1 1,0-1-1,-1 1 0,1 0 0,-1 0 0,0 1 0,0-1 0,-1 0 1,1 1-1,-1 0 0,0 0 0,0-1 0,0 3-1,0 15 0,0 0 0,-2 0 0,0 1 0,-2-1 0,0 0 0,-1 0 0,-2-1 0,0 1-1,-1-1 1,-1 0 0,-1 0 0,-1-1 0,-1 0 0,-1-1 0,0 0 0,-2 0 0,-12 14 0,6-4 10,-1-1 0,-2 0 0,-1-2-1,-1 0 1,-1-2 0,-1-1 0,-16 11-10,15-20-1208,24-17 1203</inkml:trace>
  <inkml:trace contextRef="#ctx0" brushRef="#br0" timeOffset="-465235.56">135 8250 21797,'-6'12'4273,"27"-11"-3076,9-5-1209,-15 1-76,1 0 0,-1 2 0,0-1 1,1 2-1,-1 0 0,1 1 0,-1 0 0,0 1 0,1 1 0,-1 1 0,0 0 0,-1 0 0,1 2 0,1 1 88,3 12-2168,-19-12 4278</inkml:trace>
  <inkml:trace contextRef="#ctx0" brushRef="#br0" timeOffset="-465056.858">196 8399 15011,'-11'3'2345,"5"-1"831,-1 4-1527,8 0-473,5 1-232,7-1-344,7-3-208,8-3-160,0-3-64,5-3-79,1-1-25,0 0-16,1 0-104,-3 1-1057,-3-2 2786</inkml:trace>
  <inkml:trace contextRef="#ctx0" brushRef="#br0" timeOffset="-464773.09">456 8066 16131,'0'0'3036,"0"0"697,6 1-3057,65 14 1007,-57-13-1620,-1 0-1,1 0 1,-1 1-1,0 1 1,1 0-1,-2 1 1,1 0-1,-1 1 1,1 1-1,1 2-62,-9-5 6,0 1 0,-1 0 0,1 0 0,-1 1 0,-1-1 0,1 1 0,-1 0 0,0 0 0,0 0 0,-1 0 0,0 0 0,0 1 0,0-1 0,-1 1 0,0-1 0,0 1 0,0 0 0,-1-1-1,0 1 1,-1 0 0,1-1 0,-1 1 0,-1-1 0,0 5-6,-4 11 17,0 1-1,-2-1 0,-1 0 1,0 0-1,-1-1 1,-6 6-17,-41 69-643,32-55-427</inkml:trace>
  <inkml:trace contextRef="#ctx0" brushRef="#br0" timeOffset="-518172.907">668 6698 16948,'0'0'1776,"0"0"504,0 1-1671,25 14-289,-2-11-64,12-2-144,3-2-24,9-4-40,1-1 8,2-1-24,-7 2 0,-8 4 0,-4 1-8,-9 5-440,-5 4 80</inkml:trace>
  <inkml:trace contextRef="#ctx0" brushRef="#br0" timeOffset="-517876.45">767 6907 20028,'-1'7'1225,"1"0"-185,7-2-216,6-1-296,-3-2-64,20-2-72,2-6-40,7-5-144,2 1-72,-7 0-80,-5 1-16,-6 5-120,2-2-744</inkml:trace>
  <inkml:trace contextRef="#ctx0" brushRef="#br0" timeOffset="-462640.07">1115 6444 9978,'-1'-13'9904,"5"3"-5688,21-4-3761,40 34-415,-63-19-39,5 2 3,1 0 0,-1 1 0,1 0 0,-1 0 1,-1 0-1,1 1 0,0 0 0,-1 0 1,0 1-1,-1-1 0,1 1 0,-1 1 1,0-1-1,0 1 0,-1 0 0,0 0 0,0 0 1,-1 0-1,0 1 0,0 0 0,0-1 1,-1 4-5,-2 12 25,-2 0 0,-1 0 1,-1-1-1,-1 1 1,-1-1-1,-1 0 0,0-1 1,-5 6-26,7-11 14,-100 181 359,17-41-97,77-122 89,15-32 1995</inkml:trace>
  <inkml:trace contextRef="#ctx0" brushRef="#br0" timeOffset="-650146.349">26202 316 25525,'-7'10'6,"0"1"-1,1-1 0,0 1 0,1 1 0,0-1 0,1 1 0,0 0 0,1 0 0,0 0 0,1 0 0,0 0 0,1 1 0,1-1 0,0 1 0,0-1 0,1 0 0,1 1 0,0-1 0,2 4-5,50 229 47,-54-246-44,-1 1 1,1-1-1,0 1 0,-1-1 1,1 1-1,-1-1 0,1 1 1,-1 0-1,1-1 0,-1 1 1,1 0-1,-1-1 0,1 1 1,-1 0-1,1 0 0,-1-1 0,1 1 1,-1 0-1,0 0 0,1 0 1,-1 0-1,1 0 0,-1 0 1,0 0-1,1 0 0,-1 0 1,1 0-1,-1 0 0,0 0 1,1 0-1,-1 1 0,1-1 1,-1 0-1,0 0 0,1 1 0,-1-1 1,1 0-1,-1 1 0,1-1 1,0 1-1,-1-1 0,1 0 1,-1 1-1,1-1 0,0 1 1,-1-1-1,1 1 0,0-1 1,-1 1-1,1 0 0,0-1 0,0 1 1,-1-1-1,1 1 0,0-1 1,0 1-1,0 0 0,0-1 1,0 1-1,0-1 0,0 1 1,0 0-1,0-1 0,0 1 1,1-1-1,-1 1-3,-111-137-2265,22 18 1729,88 117 1038,1 1 3,55-7 331,94 15-1121,-100-8 2751</inkml:trace>
  <inkml:trace contextRef="#ctx0" brushRef="#br0" timeOffset="-649807.604">26749 75 25285,'0'0'833,"-22"23"-457,6 2-200,-4 12-152,-5 4 24,-3 10 8,1 3 0,5 1-8,-3 5-32,12-2 8,-2-1-8,12-3-16,5-3 0,5-10 0,11-4 72,6-9-688,8-8-361</inkml:trace>
  <inkml:trace contextRef="#ctx0" brushRef="#br0" timeOffset="-647029.288">28729 101 23477,'4'4'755,"0"6"-663,0 0 0,-1 1-1,0-1 1,0 1 0,-1 0 0,-1-1 0,0 1 0,0 0 0,-1 0 0,0 0-1,-1 0 1,0 0 0,-1-1 0,-1 3-92,1 4 67,-1 112 404,5-128-457,0 1-1,0 0 0,0-1 1,0 0-1,1 1 0,-1-1 0,1 0 1,-1 0-1,0 0 0,1-1 1,0 1-1,-1 0 0,1-1 1,-1 0-1,1 0 0,0 0 1,-1 0-1,1 0 0,-1 0 1,1-1-1,0 1 0,-1-1 1,1 1-1,-1-1 0,1 0 1,-1 0-1,0 0 0,1-1 0,-1 1 1,0-1-1,2 0-13,7-2 21,-1 0-14,-6 2-14,0 0-1,0 0 0,1 1 0,-1-1 0,1 1 0,-1 0 0,1 0 0,-1 1 0,1-1 0,0 1 0,-1 0 1,1 1-1,0-1 0,-1 1 0,1-1 0,3 3 8,-8-1-10,0 1 1,0-1 0,0 0-1,0 1 1,0-1-1,-1 1 1,1-1-1,-1 0 1,0 1-1,0-1 1,0 0-1,0 1 1,0-1-1,0 0 1,-1 0-1,1 0 1,-1 0-1,1 0 1,-1 0 0,0-1-1,1 1 1,-1-1-1,0 1 1,0-1-1,0 1 1,-1-1-1,1 0 1,0 0-1,-2 0 10,-5 6-2,-2 3 213,-1-1 0,-1 0-1,0-1 1,0 0-1,0-1 1,-1-1 0,0 0-1,0-1 1,0 0 0,-15 2-211,27-6-36,0-1 0,0 0 0,0 0 0,0 0 0,-1 0 0,1 0 1,0-1-1,0 1 0,0-1 0,0 1 0,0-1 0,0 0 0,0 1 0,0-1 1,0 0-1,0-1 0,1 1 0,-1 0 0,0 0 0,1-1 0,-1 1 0,0-1 1,1 1-1,0-1 0,-1 0 0,1 0 0,0 1 0,0-1 0,0 0 0,0 0 1,1 0-1,-1 0 0,0 0 0,1 0 0,-1 0 0,1 0 0,0-1 0,0 1 1,0 0-1,0 0 0,0 0 0,0 0 0,0 0 0,1 0 0,-1-1 0,1 1 1,-1 0-1,1 0 0,0 0 0,1-1 36,15-13-1882</inkml:trace>
  <inkml:trace contextRef="#ctx0" brushRef="#br0" timeOffset="-646417.669">29065 145 23653,'17'10'616,"12"-8"-184,8-4-128,8 2-200,3-1-64,0 1-24,1 0 0,-11 0-704,-2 0 2113</inkml:trace>
  <inkml:trace contextRef="#ctx0" brushRef="#br0" timeOffset="-646824.019">29145 310 22845,'-7'32'512,"1"3"-104,1-4-56,1 1-144,1-3-80,3-4-80,2-5-24,6-12-88,7-7-384,10-14-512,1-7-312</inkml:trace>
  <inkml:trace contextRef="#ctx0" brushRef="#br0" timeOffset="-646626.363">29269 320 23029,'-9'27'680,"-1"-1"-96,4-3-224,3 1-120,3-4-144,5-1-40,3 0-24,3-4 16,-1-4-656,0-2-408</inkml:trace>
  <inkml:trace contextRef="#ctx0" brushRef="#br0" timeOffset="-648012.79">28006 393 24413,'31'2'368,"16"-4"-216,11-2-64,13-2-176,2 2-320,-2 1-728,-16-2 1096</inkml:trace>
  <inkml:trace contextRef="#ctx0" brushRef="#br0" timeOffset="-647840.774">27996 519 22733,'9'4'328,"13"-2"-144,7-4-56,16-5-72,13-2-8,14-4-24,4 1-216</inkml:trace>
  <inkml:trace contextRef="#ctx0" brushRef="#br0" timeOffset="-649116.187">27056 328 23405,'-12'39'568,"-1"-1"-72,3-2-168,-3-2-144,10-6-128,1-5 0,5-10-40,12-4-32,-4-13-416,7-11-320,8-13-512,6-7 2368</inkml:trace>
  <inkml:trace contextRef="#ctx0" brushRef="#br0" timeOffset="-648869.698">27211 366 21157,'-15'40'504,"9"-2"-176,0-6-80,6-7-120,6-4-40,-1-10-16,-5-11-144,0 0-536,1 0 864</inkml:trace>
  <inkml:trace contextRef="#ctx0" brushRef="#br0" timeOffset="-648683.859">27009 130 23837,'19'6'568,"10"-6"-192,1 0-120,16-3-168,7 2-48,7-2-40,2 2 24,-5-1-872,-6-2 2673</inkml:trace>
  <inkml:trace contextRef="#ctx0" brushRef="#br0" timeOffset="-648325.822">27570 1 21509,'19'17'528,"4"11"-176,-1 4-88,1 9-184,2 4-32,-9 6 8,-3 5-8,-7 1 32,-7-2-8,-7 2-16,-3-4 24,-16-1 8,-5-1 8,-10-10 8,1-4 8,3-17-88,7-10-488</inkml:trace>
  <inkml:trace contextRef="#ctx0" brushRef="#br0" timeOffset="-884940.016">18319 1284 24485,'-2'30'192,"2"17"-128,0 4 0,2 2-48,1-4-8,3-5 16,-1-6-24,3-12 8,-3-7 8,-2-8-192,-3-11-360,0 0 512</inkml:trace>
  <inkml:trace contextRef="#ctx0" brushRef="#br0" timeOffset="-884674.666">18189 1422 22965,'23'24'488,"1"-21"-104,6-2-48,2-2-104,3-4-40,2-3-112,1-1-24,0-1-56,1-1-416</inkml:trace>
  <inkml:trace contextRef="#ctx0" brushRef="#br0" timeOffset="-885983.411">17183 1373 27446,'1'0'352,"1"0"-280,31 10-48,-15 5-16,0 1-8,6 3 8,0 0 0,5 1 0,2-1 0,-4-6-40,1-4-312,-2-12-1120,-2-7-257</inkml:trace>
  <inkml:trace contextRef="#ctx0" brushRef="#br0" timeOffset="-885778.848">17542 1330 24317,'-10'37'680,"1"2"-144,-1 11-87,4 3-89,-3 1-128,-1 0-72,3-2-96,-3 2-24,4-1-24,7-2-8,-1-5 72,-3-5-208,5-10-1105,-5-9 2402</inkml:trace>
  <inkml:trace contextRef="#ctx0" brushRef="#br0" timeOffset="-884010.385">18964 1011 25077,'0'0'455,"2"3"-249,3 9-190,-1 0 1,-1-1 0,0 1-1,-1 0 1,0 1 0,-1-1 0,0 0-1,-1 0 1,0 1 0,-1-1 0,-1 0-1,0 2-16,0 13 52,0 1-5,0-17-19,1 0 0,0 1 0,1-1 1,0 1-1,1-1 0,0 0 0,1 0 1,0 1-1,2 3-28,-3-14 12,0 0 0,0-1 0,-1 1 0,1 0 0,0-1 0,0 1 0,0 0 1,1-1-1,-1 0 0,0 1 0,0-1 0,0 1 0,0-1 0,0 0 0,0 0 0,1 0 0,-1 0 0,0 0 0,0 0 0,0 0 1,0 0-1,1 0 0,-1-1 0,0 1 0,0 0 0,0-1 0,0 1 0,0-1 0,0 1 0,0-1 0,0 1 0,0-1 0,0 0 0,0 1 1,0-1-1,0 0 0,-1 0 0,1 0 0,0 0 0,0 0 0,-1 0 0,1 0 0,0 0-12,0-1 13,34-30 167,-28 24-173,-1 0 1,1 1-1,1-1 1,0 2-1,0-1 1,0 1-1,0 1 1,1-1-1,0 1 1,0 1-1,1 0 1,-1 0-1,1 1 1,0 0-1,7-1-7,-14 4-5,1 0 0,-1 1-1,0-1 1,0 1 0,0 0-1,0 0 1,0 0 0,0 0 0,0 0-1,0 1 1,0-1 0,0 1-1,-1 0 1,1 0 0,0 0 0,-1 0-1,0 0 1,0 1 0,1-1-1,-1 1 1,-1-1 0,1 1 0,0 0-1,-1 0 1,1 0 0,-1 0-1,0 0 1,0 0 0,0 0 0,0 0-1,0 1 6,0 4-2,1 0 0,-1 0 0,0 1-1,-1-1 1,0 0 0,0 1 0,-1-1 0,0 0-1,0 1 1,-1-1 0,-1 5 2,-2-2 107,1-1-1,-2 1 1,1-1 0,-1 0 0,-1-1-1,0 0 1,0 0 0,-1 0-1,0-1 1,0 0 0,-1 0-1,-2 0-106,8-5 35,0 0-1,-1-1 1,1 1-1,-1-1 1,0 0-1,1 0 0,-1-1 1,0 1-1,0-1 1,0 0-1,0 0 1,0 0-1,-1 0 1,1-1-1,0 0 0,0 1 1,0-2-1,-1 1 1,1 0-1,0-1 1,0 0-1,0 0 0,0 0 1,0 0-1,0-1 1,0 0-1,0 0 1,1 0-1,-1 0 1,1 0-1,-1-1 0,1 1 1,0-1-1,-1-1-34,0 0-119,0-1-1,0 0 1,0 0-1,1 0 1,-1-1-1,1 1 1,1-1-1,-1 0 1,1 0-1,0 0 1,0 0-1,1 0 1,0 0-1,0-1 1,0 1-1,1 0 1,0 0-1,0-3 120,1-6-4054</inkml:trace>
  <inkml:trace contextRef="#ctx0" brushRef="#br0" timeOffset="-883480.586">19758 945 25814,'-6'3'473,"-7"9"-417,0 1-1,1 0 1,1 0-1,0 2 1,1-1 0,0 1-1,1 0 1,1 1-1,1 0 1,0 1 0,-4 14-56,9-26 9,-8 19-2,1 2 0,0-1 0,2 1 0,1 0 0,2 1 0,0-1 0,2 1 0,0 0-1,2 0 1,1 0 0,2-1 0,3 22-7,-4-41 4,0 0-1,0 1 1,1-1 0,-1 0 0,2 0-1,-1 0 1,1-1 0,0 1-1,0-1 1,1 0 0,-1 0-1,1 0 1,1-1 0,-1 0 0,1 0-1,0 0 1,0 0 0,1-1-1,-1 0 1,1-1 0,0 1-1,0-1 1,0-1 0,0 1-1,0-1 1,3 0-4,25 0 815</inkml:trace>
  <inkml:trace contextRef="#ctx0" brushRef="#br0" timeOffset="-879617.305">21817 1202 22965,'27'-9'242,"0"-1"1,-1-2-1,0 0 1,-1-2-1,0-1 0,-1 0 1,-1-2-1,0-1 1,5-7-243,-26 24 10,0 0 1,-1 0-1,1 0 1,0 0-1,0 0 1,-1 0-1,1 0 1,-1-1-1,1 1 1,-1 0-1,0-1 1,1 0-1,-1 1 1,0-1-1,0 0 1,0 1-1,0-1 1,0 0-1,-1 0 1,1 0-1,-1 0 1,1 0-1,-1 0 1,0 0-1,1 0 1,-1 0-1,0 0 1,0 0-1,0 0 1,-1 0-1,1 0 1,0 0-1,-1 0 1,0 0-1,1 0 1,-1 0-1,0 1 1,0-1 0,0 0-1,0 0 1,0 1-1,0-1 1,0 1-1,-1-1 1,1 1-1,-1-1 1,1 1-1,-1 0 1,0 0-1,1-1 1,-1 1-1,0 0 1,0 1-1,1-1 1,-1 0-1,0 1 1,0-1-1,-1 0-10,-4 1 21,0 0 0,-1 0 0,1 0 0,0 1 0,0 0 0,-1 1 0,1 0 0,0 0 0,0 0 0,0 1 0,1 0 0,-1 0 0,1 0 0,-1 1 0,1 0 0,0 1 0,1-1 0,-1 1 0,1 0 0,0 0 0,0 1 0,0 0 0,1 0 0,0 0 0,0 0-1,-2 5-19,1-2-3,0 1 0,0 0 1,1 0-1,1 0 1,-1 1-1,2-1 1,-1 1-1,1 0 0,1 0 1,0 0-1,1 0 1,0 0-1,0 0 1,1 0-1,1-1 1,0 1-1,2 7 2,0-13-40,-1 0 1,1-1-1,1 1 1,-1-1-1,1 0 1,-1 0-1,1-1 0,0 1 1,1-1-1,-1 0 1,0 0-1,1-1 1,0 0-1,-1 0 0,1 0 1,0-1-1,0 1 1,0-2-1,0 1 1,0-1-1,0 1 1,0-2-1,1 1 0,-1-1 1,0 0-1,0 0 1,3-1 39,13 1-587,29 0-780</inkml:trace>
  <inkml:trace contextRef="#ctx0" brushRef="#br0" timeOffset="-879305.394">22341 1049 23381,'4'13'760,"6"1"-96,3 5-128,2 6-119,4 3-81,-3 8-136,-1 2-32,-7 9-96,-8 4-32,-8 11-24,-7 5 16,-17 11 8,-6 4-64,-12 1-744,-5-4-497</inkml:trace>
  <inkml:trace contextRef="#ctx0" brushRef="#br0" timeOffset="-880815.217">20796 1298 25101,'18'8'496,"6"-5"-263,3-5-73,-1-4-96,0-3-24,-1 1-136,1 0-433,-5 3 3290</inkml:trace>
  <inkml:trace contextRef="#ctx0" brushRef="#br0" timeOffset="-880552.236">21231 1263 22997,'-6'46'184,"2"-1"-112,1-3-40,-1-5-8,7-14 8,1-4-96,8-19-472,5-4-232</inkml:trace>
  <inkml:trace contextRef="#ctx0" brushRef="#br0" timeOffset="-880273.765">21482 1190 21405,'-7'40'664,"3"2"-64,-1 2-40,1 3-136,2-5-184,1-1-72,1-8-112,4-5-16,-2-13-664,-2-15 72</inkml:trace>
  <inkml:trace contextRef="#ctx0" brushRef="#br0" timeOffset="-880008.439">21103 1135 23117,'32'-5'776,"13"0"-248,2-1-96,5 3-224,-2-2-40,-3 4-104,1 0-32,-10 1-88,-5 0-480</inkml:trace>
  <inkml:trace contextRef="#ctx0" brushRef="#br0" timeOffset="-881547.344">20122 1176 22893,'5'32'432,"-5"-10"-56,0 4-128,-1 0-72,-2 3-88,-3 2-24,5 0-40,-1-2-16,4-1 16,1-4 0,1-6 16,-2-2-120,0-4-552,1-3-368</inkml:trace>
  <inkml:trace contextRef="#ctx0" brushRef="#br0" timeOffset="-881312.691">20325 1208 22381,'-2'22'384,"1"5"-168,-1 6-56,2 3-96,0 5-16,0 1-8,2-2-16,1-8 16,-1-7-8,3-11 16,-4-5-168,-1-9-640</inkml:trace>
  <inkml:trace contextRef="#ctx0" brushRef="#br0" timeOffset="-881081.162">19990 1119 23901,'8'10'448,"8"-1"-144,-2-3-40,15-2-120,2-4-24,10-3-64,6-4-24,-2-3 0,5-2 24,-4 2-640,-2 1-504</inkml:trace>
  <inkml:trace contextRef="#ctx0" brushRef="#br0" timeOffset="-853171.694">17789 1199 22989,'10'26'344,"3"2"-144,2 0-88,2-2 0,4-4-8,1-3 24,-2-9-56,-1-5 8,-4-13 0,-5-3 0,-7-10-376,-5-1-336,-4 0 1176</inkml:trace>
  <inkml:trace contextRef="#ctx0" brushRef="#br0" timeOffset="-852923.517">17745 1327 24373,'7'6'896,"5"-6"-303,7-4-89,6-12-128,5-7-40,8-11-128,2-7-48,2 2-88,-1 1-40,-13 10-16,-5 8-8,-23 20-8,2 0-192,2 5-736,-26 17-361,-17 16-271</inkml:trace>
  <inkml:trace contextRef="#ctx0" brushRef="#br0" timeOffset="-852671.685">17729 1384 20988,'32'-35'905,"3"3"7,2 0-176,-5 7-240,-3 2-88,-10 4-328,-4 3-8,-8 3-40,-3 1 8,-4 3-600,0 2-376</inkml:trace>
  <inkml:trace contextRef="#ctx0" brushRef="#br0" timeOffset="-852487.958">17849 1075 23661,'0'0'784,"0"1"-376,-9 30-152,9-6-112,-2 4-8,1 5 0,-2-1-8,0 2-23,0-1-33,0-1-32,2 1-80,1-6-1009</inkml:trace>
  <inkml:trace contextRef="#ctx0" brushRef="#br0" timeOffset="-825038.728">17006 2827 19148,'0'0'1338,"7"-3"665,112-52 433,-118 56-2429,1-1 0,-1 1 0,1 0-1,-1-1 1,1 1 0,-1 0 0,1 0-1,-1 0 1,0 0 0,1 0 0,-1 1-1,0-1 1,0 0 0,0 0-1,0 1 1,0-1 0,0 1 0,-1-1-1,1 1 1,0-1 0,-1 1 0,1 0-1,-1-1 1,1 1 0,-1-1 0,0 1-1,0 0 1,0-1 0,0 1 0,0 0-1,0 0 1,0-1 0,-1 1 0,1 0-1,0-1 1,-1 1 0,0-1 0,1 1-1,-1-1 1,0 1 0,0-1 0,1 1-1,-2 0-6,2 0 8,-8 26 25,-2-1 0,-1 0 0,-1 0 1,-1-1-1,-1 0 0,-1-2 0,-2 1 0,0-2 1,-2 0-1,0-1 0,-20 16-33,-22 11 136,59-47-102,3-7-31,1 0 1,0 0 0,0 0 0,0 0 0,0 0 0,1 1-1,0-1 1,0 1 0,0 0 0,0 0 0,1 0 0,0 0 0,0 0-1,0 1 1,0 0 0,0 0 0,1 0 0,-1 0 0,1 1-1,0-1 1,0 1 0,0 1 0,0-1 0,0 1 0,0-1 0,3 1-4,-2 2-4,-1 0 0,1 0 0,-1 1 0,0 0 0,0 0-1,0 0 1,0 0 0,0 1 0,0 0 0,-1 0 0,0 0 0,1 1 0,-1-1 0,0 1 0,0 0 0,-1 0 0,1 1 0,-1-1 0,0 1 0,0 0 0,-1-1 0,1 1 0,-1 0 0,0 1 0,0-1 0,-1 0 0,0 0 0,0 1 4,23 43 41,-23-49-38,-1 1 0,1 0 0,-1 0 0,1-1 0,-1 1 1,1-1-1,-1 1 0,1-1 0,-1 1 0,1-1 1,0 1-1,-1-1 0,1 1 0,0-1 0,0 0 0,-1 1 1,1-1-1,0 0 0,0 0 0,0 1 0,-1-1 1,1 0-1,0 0 0,0 0 0,0 0 0,-1 0 1,1 0-1,0 0 0,0-1 0,0 1 0,-1 0 0,1 0 1,0 0-1,0-1 0,0 1 0,-1-1 0,1 1 1,0 0-1,-1-1 0,1 1 0,0-1 0,-1 0 0,1 1 1,-1-1-1,1 1 0,-1-1 0,1 0 0,-1 1 1,1-1-1,-1 0 0,0 0 0,1 1 0,-1-1-3,26-46 92,-24 41-76,5-8-55,-1-1 1,0 0-1,-1 0 1,-1-1-1,0 1 1,-1-1-1,-1 0 1,0-14 38,-3 3-773</inkml:trace>
  <inkml:trace contextRef="#ctx0" brushRef="#br0" timeOffset="-825742.933">16948 2438 20364,'6'2'2920,"23"-25"-2155,13-22-508,-2-3-1,-3-1 1,-1-2-1,-3-1 1,17-37-257,-41 82 430,-17 40-154,-2 3-192,-9 33-35,2 1 0,3 1 1,-2 60-50,18-70-1085,-1-50 3154</inkml:trace>
  <inkml:trace contextRef="#ctx0" brushRef="#br0" timeOffset="-825461.928">16977 2605 21205,'-4'9'848,"4"-2"584,6-1-488,10-6-296,3-5-176,8-5-304,4-2-71,1-4-57,2 2-8,-5-1-16,-1 3 24,-8 8-593,-5 4-471</inkml:trace>
  <inkml:trace contextRef="#ctx0" brushRef="#br0" timeOffset="-822112.828">18898 1974 21189,'58'-33'4687,"-54"31"-4628,1 1 0,-1 0 0,1-1 0,0 2 0,0-1 0,0 1 0,0-1 0,0 1 0,-1 0 0,1 1 0,0 0 0,0-1 0,0 1 0,-1 1 0,1-1 0,0 1-1,-1 0 1,1 0 0,2 1-59,-6 0 7,1 0 0,-1 0 0,1 0 0,-1 1 0,0-1 1,0 0-1,-1 0 0,1 0 0,-1 1 0,1-1 0,-1 0 0,0 1 0,0-1 0,-1 1 0,1-1 0,-1 0 0,1 0 0,-1 1 0,0-1 0,0 0 0,-1 0 0,1 0 0,0 0 0,-1 0 0,0 0 0,0 0 0,-1 1-7,-111 157 220,113-160-226,0 0 1,1 0 0,-1-1-1,1 1 1,-1 0-1,1 0 1,-1 0 0,1 0-1,0 0 1,-1 0-1,1 0 1,0 0-1,0 0 1,0 0 0,0 0-1,0 0 1,0 0-1,0 0 1,0 0 0,0 0-1,0 0 1,1 0-1,-1 0 1,0 0-1,1 0 1,-1 0 0,0 0-1,1-1 1,-1 1-1,1 0 1,0 0-1,-1 0 1,1-1 0,0 1-1,-1 0 1,1-1-1,0 1 1,0 0 0,0-1-1,-1 1 1,1-1-1,0 1 1,0-1-1,0 0 1,0 1 0,0-1-1,0 0 1,0 0-1,0 1 1,0-1 0,0 0-1,0 0 1,0 0-1,0 0 1,0-1-1,1 1 6,59-10-899,-35 2-411</inkml:trace>
  <inkml:trace contextRef="#ctx0" brushRef="#br0" timeOffset="-822876.195">18488 2360 18260,'0'-1'108,"0"0"0,1 0 0,-1 0 0,0 0 0,0 0 0,1 1 0,-1-1 0,1 0 0,-1 0 0,0 1 0,1-1 0,0 0 0,-1 1 0,1-1 0,-1 0 0,1 1 0,0-1 0,-1 1 0,1-1 0,0 1 0,0-1 0,-1 1 0,1-1 0,0 1 0,0 0 0,0 0 0,0-1 0,-1 1 0,1 0 0,0 0 0,0 0 0,0 0 0,0 0 0,0 0 0,0 0 0,-1 0 0,1 0 0,0 1 0,0-1 0,0 0 0,0 0 0,-1 1 0,1-1 0,0 0 0,0 1 0,0-1 0,-1 1 0,1-1 0,0 1 0,-1 0 0,1-1 0,-1 1 0,1 0 0,0-1 0,-1 1 0,1 0 0,-1 0 0,0-1 0,1 1 0,-1 1-108,3 14 114,-2-1 1,0 1-1,0 1 1,-1-1-1,-2 0 1,1 0 0,-2-1-1,0 1 1,-1 0-1,0-1 1,-5 10-115,1 5 39,-16 92-160,35-128-1334,0-16 685</inkml:trace>
  <inkml:trace contextRef="#ctx0" brushRef="#br0" timeOffset="-822672.702">18687 2332 19420,'0'13'1248,"-3"9"-55,1 6-353,-8 10-184,-2 2-128,2 4-8,-2-3-72,4-3-176,2-3-72,3-9-112,1-4-40,1-12-104,1-10-200,0 0-688,0 0-328</inkml:trace>
  <inkml:trace contextRef="#ctx0" brushRef="#br0" timeOffset="-822454.44">18373 2240 21581,'0'0'1000,"0"0"368,0 0-304,0 0-448,13-9-127,10 3-177,5-4-8,7-2-120,3 1-40,1-2-88,-1 1-24,0 3 0,-1 0-48,-4 5-1176,-6 3 1936</inkml:trace>
  <inkml:trace contextRef="#ctx0" brushRef="#br0" timeOffset="-823776.089">17830 2098 14699,'-20'-30'7756,"-15"45"-5238,12 7-2365,2 1 0,0 1 0,2 1 0,1 1 0,1 0 0,1 1 0,0 3-153,-3 3 9,2 0-1,1 1 0,2 1 0,1 1 1,2 0-1,1 0 0,2 1 1,2 1-1,-2 31-8,7-58-5,-1 23-12,0 0 0,2 0 0,2 0 1,1-1-1,4 12 17,6-10-543,3-6-435</inkml:trace>
  <inkml:trace contextRef="#ctx0" brushRef="#br0" timeOffset="-823138.148">18117 2454 16323,'1'-4'1385,"0"-8"1140,-11 9 3193,6 4-5681,-53 28 277,45-15-294,0 0 1,2 2 0,-1-1-1,2 1 1,0 0 0,1 1-1,1 0 1,0 1 0,2-1-1,0 1 1,1 0 0,0 1-1,2-1 1,0 2-21,1-20 1,1 1 1,0 0-1,0 0 0,0 0 0,0-1 1,0 1-1,0 0 0,0 0 1,0 0-1,0-1 0,0 1 0,0 0 1,0 0-1,1-1 0,-1 1 1,0 0-1,1 0 0,-1-1 0,0 1 1,1 0-1,-1-1 0,1 1 0,-1 0 1,1-1-1,-1 1 0,1-1 1,-1 1-1,1-1 0,0 1 0,-1-1 1,1 1-1,0-1 0,0 0 1,-1 1-1,1-1 0,0 0 0,0 0 1,-1 0-1,1 1 0,0-1 1,0 0-1,0 0 0,-1 0 0,1 0 1,0 0-1,0 0 0,-1-1 1,1 1-1,0 0 0,0 0-1,39-23 77,-15 0-46,-2-1 0,0-1 0,-2-1 0,-1-2 0,-1 0 0,-1 0 0,-2-2 0,-1 0 0,2-7-31,-11 24 12,-5 37-92,-18 66 68,-1 50 36,18-139-52,0 0 0,0 1 0,-1-1 0,1 0-1,0 0 1,0 0 0,0 1 0,0-1 0,0 0 0,0 0 0,1 1-1,-1-1 1,0 0 0,1 0 0,-1 0 0,0 0 0,1 1 0,0-1 0,-1 0-1,1 0 1,0 0 0,-1 0 0,1 0 0,0 0 0,0-1 0,0 1-1,0 0 1,0 0 0,0 0 0,0-1 0,0 1 0,0-1 0,0 1-1,0-1 1,0 1 0,1-1 0,-1 0 0,0 1 0,0-1 0,0 0 0,1 0 28,13-7 1964</inkml:trace>
  <inkml:trace contextRef="#ctx0" brushRef="#br0" timeOffset="-819640.565">20520 2035 19772,'-13'-6'3827,"-18"30"-2337,12-1-1398,2 2-1,1 0 0,1 0 1,0 1-1,3 1 0,0 1 1,1 0-1,2 0 1,1 1-1,1 0 0,2 0 1,-1 13-92,5-33 3,-4 6-1,1 0 1,0 0-1,1 0 0,1 0 0,1 0 0,0 0 0,1 1 0,0-1 1,2 0-1,-1 0 0,2 1 0,0-1 0,1-1 0,0 1 0,2-1 0,-1 1 1,4 4-3,-6-16-50,-1 0 1,1-1 0,0 1-1,0 0 1,0-1 0,0 0-1,0 1 1,1-1 0,-1-1-1,1 1 1,-1 0-1,1-1 1,0 0 0,-1 0-1,1 0 1,0 0 0,1 0 49,32 3-1126</inkml:trace>
  <inkml:trace contextRef="#ctx0" brushRef="#br0" timeOffset="-820367.728">19592 2307 11466,'3'-12'2465,"-2"4"4608,-1 8-5920,0 0-169,0 0-376,-1 29-152,-2 3-136,-3 7-48,0 7-40,-1 3-40,2-1-88,2-2 0,1-8-80,2-3 16,2-11-8,3-3-32,-1-8-592,-4-13-560</inkml:trace>
  <inkml:trace contextRef="#ctx0" brushRef="#br0" timeOffset="-820120.571">19428 2535 21429,'0'0'792,"0"0"336,2 0-392,33-6-264,-9-1-64,10-5-144,5-1-112,0 1-96,-1 2-24,-5 3 64,0 2-392</inkml:trace>
  <inkml:trace contextRef="#ctx0" brushRef="#br0" timeOffset="-817334.431">20977 2101 12763,'1'20'7694,"-1"10"-3850,-13 158-2837,1-2-39,12-186-961,0 1-1,0-1 1,0 1-1,0-1 1,0 1 0,0-1-1,0 1 1,0-1-1,0 1 1,0-1-1,0 1 1,0-1-1,1 1 1,-1-1-1,0 0 1,0 1 0,1-1-1,-1 1 1,0-1-1,0 0 1,1 1-1,-1-1 1,0 0-1,1 1 1,-1-1-1,1 0 1,-1 1 0,0-1-1,1 0 1,-1 0-1,1 0 1,-1 1-1,1-1 1,-1 0-1,1 0 1,-1 0 0,1 0-1,-1 0 1,1 0-1,-1 0 1,0 0-1,1 0 1,-1 0-1,1 0 1,-1 0-1,1 0 1,-1-1 0,1 1-1,-1 0 1,1 0-1,-1 0 1,0-1-1,1 1 1,-1 0-1,1 0 1,-1-1-1,0 1 1,1 0 0,-1-1-1,0 1 1,1-1-1,-1 1 1,0 0-1,0-1 1,1 1-7,26-29 77,-24 25-50,17-20 27,-12 13-42,0 1 0,1-1 0,1 1 0,-1 1 0,2 0-1,-1 0 1,1 1 0,10-5-12,-18 11-3,0 1 1,0 0-1,0 1 0,0-1 1,1 1-1,-1-1 0,0 1 1,1 0-1,-1 0 1,0 0-1,0 1 0,1-1 1,-1 1-1,0 0 0,0 0 1,0 0-1,0 0 0,0 0 1,0 1-1,0-1 0,0 1 1,0 0-1,-1 0 0,1 0 1,-1 0-1,1 0 0,-1 1 1,0-1-1,0 1 0,1 0 3,48 88-37,-50-88 56,0 0-1,0 1 1,0-1 0,-1 0 0,0 1 0,1-1 0,-1 1-1,0-1 1,-1 1 0,1-1 0,-1 0 0,1 1 0,-1-1-1,0 0 1,0 1 0,-1-1 0,1 0 0,-1 0 0,1 0-1,-1 0 1,0 0 0,0 0 0,0-1 0,-1 1 0,1-1 0,-1 1-1,1-1 1,-1 0 0,0 0 0,0 0 0,0 0 0,0-1-1,0 1 1,0-1 0,0 0 0,0 1 0,-1-1 0,1-1-1,0 1 1,-4 0-19,-2 2 64,0 0 0,0-1 1,0 0-1,0 0 0,-1-1 0,1 0 0,-1 0 0,1-1 0,-1-1 0,1 1 0,-1-2 0,1 1 0,0-1 1,-1-1-1,1 0 0,0 0 0,-4-3-64,11 6-15,2 0-58,0 0-183,0 0-319,0 0-737,0 0-373</inkml:trace>
  <inkml:trace contextRef="#ctx0" brushRef="#br0" timeOffset="-811892.394">24272 1898 15083,'12'20'8309,"15"-22"-6046,31-22-2556,-55 22 632,12-6-266,1-1-1,-1-1 1,-1 0-1,0-1 0,0 0 1,-1-1-1,-1 0 1,0-2-1,-1 1 0,0-1 1,-1-1-1,0 0 1,-1 0-1,0-3-72,-7 16 24,-1 0-1,1 0 1,-1 0 0,0-1-1,0 1 1,0 0 0,0 0-1,0-1 1,0 1 0,0-1-1,-1 1 1,1-1 0,-1 1 0,0-1-1,0 1 1,0-1 0,0 1-1,0-1 1,0 1 0,-1 0-1,1-1 1,-1 1 0,0-1-1,0 1 1,0 0 0,0-1-1,0 1 1,0 0 0,-1 0-1,1 0 1,-1 0 0,1 0-1,-1 0 1,0 0 0,0 1-1,1-1 1,-1 0 0,0 1-1,-1 0 1,1-1 0,0 1-1,0 0 1,-1 0 0,1 0 0,0 1-1,-1-1 1,1 1 0,-1-1-1,1 1 1,-1 0 0,1-1-1,-1 1 1,-1 1-24,-11 4 14,-1 0 0,2 1 0,-1 1 0,1 0-1,0 1 1,0 1 0,1 0 0,0 1 0,1 0 0,-2 3-14,9-10 1,-7 6-2,1 1 0,0 0 0,0 1 0,1 0 0,0 0-1,1 1 1,0 1 0,1-1 0,0 1 0,1 1 0,1 0 0,0-1 0,1 2 0,0-1 0,1 1-1,1-1 1,-1 10 1,4-20 2,0 1-1,0-1 1,0 1-1,0-1 0,1 1 1,-1-1-1,1 1 0,1-1 1,-1 0-1,0 1 1,1-1-1,0 0 0,0 0 1,0 0-1,1 0 1,-1-1-1,1 1 0,0-1 1,0 1-1,0-1 1,1 0-1,-1 0 0,1 0 1,-1-1-1,1 1 0,0-1 1,0 0-1,0 0 1,0 0-1,2-1-1,135 25-1190,-101-24-284</inkml:trace>
  <inkml:trace contextRef="#ctx0" brushRef="#br0" timeOffset="-813457.097">23179 1891 19308,'0'0'1598,"0"0"39,0 0-466,-1 5-397,-34 338 1729,30-219-1899,5-124-599,1 1-1,0 0 0,-1-1 1,1 1-1,0-1 0,0 1 1,-1-1-1,1 1 0,0-1 1,0 0-1,-1 1 0,1-1 1,0 0-1,0 0 0,0 0 1,0 1-1,0-1 0,0 0 1,-1 0-1,1 0 0,0 0 1,0 0-1,0-1 0,0 1 1,0 0-1,-1 0 0,1-1 1,0 1-1,0 0 0,0-1 1,-1 1-1,1-1 0,0 1 1,0-1-1,-1 1 0,1-1 1,0 1-1,-1-1 0,1 0 1,-1 1-1,1-1 0,-1 0 1,1 0-1,-1 1 0,0-1 1,1 0-1,-1 0 0,0 0 1,1 1-1,-1-1 0,0 0 1,0 0-1,0 0 0,0 0 1,0 0-1,0 0 0,0 1 1,0-1-1,0-1-4,5-5 16,1-1-14,0 1 1,0-1-1,1 1 0,0 0 0,0 0 0,1 1 0,0 0 0,0 0 0,1 1 1,-1 0-1,1 1 0,0 0 0,0 0 0,1 1 0,-1 0 0,1 1 0,0 0 1,-1 0-1,1 1 0,0 0 0,0 1 0,0 0 0,0 0 0,0 1 0,0 1 0,-1 0 1,4 1-3,-10-2-3,0 1 0,0-1 1,-1 1-1,1 0 1,0 0-1,0 0 1,-1 1-1,0-1 0,1 0 1,-1 1-1,0 0 1,0-1-1,0 1 0,0 0 1,-1 0-1,1 0 1,-1 0-1,0 1 0,0-1 1,0 0-1,0 0 1,-1 1-1,1-1 1,-1 1-1,0-1 0,0 0 1,0 1-1,0-1 1,0 0-1,-1 1 0,0-1 1,0 0-1,0 1 1,0-1-1,0 0 0,0 0 1,-1 0-1,0 0 1,1 0-1,-1 0 1,0-1-1,-1 1 0,1 0 1,0-1-1,-1 0 1,1 1-1,-1-1 0,0 0 1,0-1-1,0 2 3,-8 5 46,-1-1 0,1 1 0,-1-2 0,0 1-1,-1-2 1,0 0 0,0 0 0,0-1 0,0-1 0,0 0-1,-1-1 1,1 0 0,-1-1 0,0-1 0,0 0 0,1-1-1,-1 0 1,1-1 0,-1-1 0,1 0 0,0 0 0,-7-4-47,-3-9-171,21 14-269,2 2-746,0-1-579</inkml:trace>
  <inkml:trace contextRef="#ctx0" brushRef="#br0" timeOffset="-812931.215">23779 2114 11634,'0'0'3329,"0"0"4361,0 0-6410,0 0-632,-18 21-168,14 6-288,-4 6-56,4 3 0,0 4-16,-1-5-32,2-3-23,2-9-17,1-4-24,4-9-465,9-5-415,6-13 480</inkml:trace>
  <inkml:trace contextRef="#ctx0" brushRef="#br0" timeOffset="-812664.002">24000 2037 16804,'0'0'2976,"0"0"-135,-11 13-1601,3 6-296,0 7-512,-1 8-136,-3 2-160,1 5-23,-3 2-65,4-4-32,3-2 0,4-2 8,0-6-8,-4-6-24,5-8-545,2-15-519</inkml:trace>
  <inkml:trace contextRef="#ctx0" brushRef="#br0" timeOffset="-812384.289">23558 1866 19364,'0'0'1536,"0"0"33,0 0-473,0 0-400,25 2-160,3 1-264,7-2-48,7-1-104,6-3-40,5-3-48,-5-1 0,3-2 8,-9-1-40,-8-2-936</inkml:trace>
  <inkml:trace contextRef="#ctx0" brushRef="#br0" timeOffset="-815433.247">22529 2206 12283,'0'0'2223,"2"-1"6895,12 7-6572,-11-4-2504,-1-1 0,0 1 0,-1 0 0,1 0 0,0 0 0,0 0 0,-1 0 0,1 1 0,-1-1 0,0 0 0,0 1 0,0-1 0,0 1 0,0-1 0,0 1 0,-1-1 0,1 1 0,-1 0 0,0-1 0,0 1 0,0-1 0,0 1 0,0 0 0,0-1 0,-1 2-42,-7 93 535,7-91-604,1 4 310,0-23 84,0 10-330,-6-3-2151,4 6 3751</inkml:trace>
  <inkml:trace contextRef="#ctx0" brushRef="#br0" timeOffset="-814250.005">22501 2393 20636,'0'0'1273,"4"2"4369,22 1-5454,-8-8-131,0-2-1,-1 0 1,0 0-1,0-2 1,-1 0-1,0-1 1,6-6-57,50-27 63,-72 43-61,0 1-1,0-1 1,0 0-1,0 0 1,0 0-1,0 1 1,1-1-1,-1 0 1,0 0-1,0 0 1,0 0-1,0 1 1,0-1 0,0 0-1,0 0 1,0 0-1,0 0 1,0 1-1,1-1 1,-1 0-1,0 0 1,0 0-1,0 0 1,0 0-1,1 1 1,-1-1-1,0 0 1,0 0 0,0 0-1,0 0 1,1 0-1,-1 0 1,0 0-1,0 0 1,0 0-1,1 0 1,-1 0-1,0 0 1,0 0-1,0 0 1,1 0-2,-17 17 1,10-10 24,-1 0 1,0 0-1,0-1 0,0 0 1,-1-1-1,1 0 0,-2 0 0,1-1 1,0 1-1,-1-2 0,0 1 1,1-2-1,-1 1 0,-1-1 0,1 0 1,0-1-1,0 0 0,-1 0 1,1-1-1,-1 0 0,1-1 1,0 0-1,0-1 0,-1 0 0,1 0 1,0-1-1,1 0 0,-1 0 1,0-1-1,-4-3-25,-2-5 15,14 11-29,7 0-19,259-8-20,-237 3 138,-49 0-85,-1 2 1,1 0-1,-1 2 1,0 0-1,0 2 1,0 0-1,0 1 1,-9 3-1,-22-1 55,-43 6-2,94-8-70,2-1-14,3 2-6,120 6-5,137-5 82,-283-22 7,-141-4-70,122 16 33,29 4-9,-1 0 0,1 1 1,0 1-1,0 0 0,-1 1 0,1 0 0,0 1 0,-13 3-1,24-4-35,2 0-3,4 4-33,6-1 66,-1 1 0,1-2 0,0 1-1,0-2 1,0 1 0,0-1 0,0 0 0,0-1 0,0-1 0,5 0 5,16 1 0,212 2 0,-329-2 0,0-3 0,0-4 0,-65-14 0,149 21-25,2 0-5,0 0-6,0 0-80,6-1-1493,17-4-136</inkml:trace>
  <inkml:trace contextRef="#ctx0" brushRef="#br0" timeOffset="-817015.52">21733 2215 21765,'-43'110'4351,"22"-66"-4023,11-25-276,2 0-1,0 1 0,2 1 0,0-1 1,1 1-1,1 0 0,-1 19-51,5-38 33,4-6-177,49-116-4246,-36 81 1468</inkml:trace>
  <inkml:trace contextRef="#ctx0" brushRef="#br0" timeOffset="-816727.103">21802 2219 10274,'10'-8'462,"17"2"9798,-20 24-9194,-4 4-602,-2 0 0,-1 0 0,0 0 0,-2 0 0,0 0 0,-6 20-464,-3 44 227,2 17-539,8-106-600,-7-9 68</inkml:trace>
  <inkml:trace contextRef="#ctx0" brushRef="#br0" timeOffset="-816462.444">21576 2101 12259,'-5'0'2776,"5"0"2689,0 0-3912,0 0-473,0 0-192,0 0-136,22 10-88,6-14-199,8 0-105,8-5-176,3-1-112,4 7-32,0-2-24,-9 5 0,-2 5 8,-14 2-136,-7 5-472,-6 4-2633</inkml:trace>
  <inkml:trace contextRef="#ctx0" brushRef="#br0" timeOffset="-806950.947">24903 2212 13051,'0'0'3278,"0"0"836,-1 0 1595,10 2-5385,19 0-242,0 0-1,0-2 1,0-1-1,0-1 1,0-1 0,-1-2-1,27-7-81,23 9 872,-83 11-857,5-6-607</inkml:trace>
  <inkml:trace contextRef="#ctx0" brushRef="#br0" timeOffset="-803357.558">26123 2094 19308,'0'0'1624,"0"1"-135,1 1-473,33 20-80,-15-22-272,4-2-216,4-5-264,0 0-79,4-1-57,-2 4-16,-5 1-321,-3 0-575</inkml:trace>
  <inkml:trace contextRef="#ctx0" brushRef="#br0" timeOffset="-801434.144">27503 1856 21597,'0'0'936,"0"0"352,0 1-208,0 1-352,0-1-215,-2 46-305,12-29-48,6-2-96,2 0-24,4-5-8,3 0 0,1-7-304,2-3-433,4-5-695,-2-6-4665</inkml:trace>
  <inkml:trace contextRef="#ctx0" brushRef="#br0" timeOffset="-801151.918">27878 1802 11763,'0'0'3512,"-12"23"3370,0 2-5426,-2 6-208,-7 13-504,-6 8-207,-4 6-209,0 2-32,-2-4-128,2-2-48,-3-7-96,2-5 0,9-13 40,3-7-296,9-13-1033,4-8 881</inkml:trace>
  <inkml:trace contextRef="#ctx0" brushRef="#br0" timeOffset="-800547.418">28260 1434 23413,'-278'403'3357,"276"-400"-3236,2-7-32,3-6-105,0 0-1,1 0 0,0 1 1,0-1-1,1 1 0,0 0 0,1 0 1,0 0-1,6-7 17,3-5-95,77-96-301,-92 117 395,0 0 0,0 1 0,0-1 0,0 0 0,0 1 0,0-1 0,0 0 0,0 1 0,0-1 0,0 0 0,0 0-1,0 1 1,1-1 0,-1 0 0,0 1 0,0-1 0,0 0 0,0 0 0,1 1 0,-1-1 0,0 0 0,0 0 0,1 1 0,-1-1 0,0 0 0,0 0 0,1 0 0,-1 0 0,0 1 0,1-1 0,-1 0 0,0 0 0,1 0 0,-1 0 0,0 0 0,1 0 0,-1 0-1,0 0 1,1 0 0,-1 0 0,0 0 0,1 0 0,-1 0 0,0 0 0,1 0 0,-1 0 0,0 0 0,0-1 0,1 1 0,-1 0 0,0 0 0,1 0 0,-1 0 0,0-1 0,0 1 0,1 0 0,-1 0 0,0 0 0,0-1 1,-8 37-61,7-31 51,-44 210 134,33-130 288,11-83-280,1-2-12,-2-1-20,-3-5-87,0 0-1,1-1 0,0 1 1,0-1-1,1 0 1,0 1-1,0-2 0,0 1 1,1 0-1,0 0 1,0-1-1,1 1 0,0-4-12,-6-18 7,2 10 7,-1 0 0,0 0 0,-2 1 0,0 0 1,0 1-1,-2 0 0,0 0 0,-2 1 0,-9-11-14,20 26 8,1 1 0,3 5 13,7 2-27,0 1-1,0-2 1,1 1-1,0-1 1,0-1-1,0 0 1,0-1-1,1 0 1,0 0-1,0-2 1,0 1-1,0-1 1,1-1-1,-1 0 1,3-1 6,18 4-166,19 3-544</inkml:trace>
  <inkml:trace contextRef="#ctx0" brushRef="#br0" timeOffset="-803830.114">25774 1726 13195,'0'0'2703,"0"0"738,0 0-1618,-1 4-1040,-56 252 1872,-47 72-989,152-390-710,185-253-684,-144 222-444,-87 92-578,-5 3-715,-11 12-973</inkml:trace>
  <inkml:trace contextRef="#ctx0" brushRef="#br0" timeOffset="-803624.611">25774 2095 14627,'13'15'1937,"2"0"1007,2 1-1223,5 3-729,-1 1-112,-1 0-296,-1-2-152,-1-3-240,-1-1-40,-2-4-80,2-1-8,-2 0-488,-2-5-416</inkml:trace>
  <inkml:trace contextRef="#ctx0" brushRef="#br0" timeOffset="-802026.349">25682 1587 23165,'-22'12'680,"6"10"-312,-4 3-72,-5 7-64,-7 4 32,-2 8 272,-1 4 49,3 9 7,1 7-80,14 9-392,2 6-72,12 0-24,5-3-16,7-12-8,7-5 16,1-13-384,4-3-360,-2-10-809</inkml:trace>
  <inkml:trace contextRef="#ctx0" brushRef="#br0" timeOffset="-802910.205">26599 2119 19780,'-20'34'4416,"19"-33"-3465,5-5-258,42-45-468,-3-1 0,-2-3 0,-2-1-1,11-24-224,41-56 116,-81 120-104,-10 33-53,-77 212 510,70-209-394,1-7-40,1 0 1,0 0 0,2 1 0,-1-1 0,2 1 0,0 0 0,1 0 0,0 12-36,6-16-362,1-6-591</inkml:trace>
  <inkml:trace contextRef="#ctx0" brushRef="#br0" timeOffset="-802609.489">27014 1603 21157,'0'0'1181,"2"9"1561,56 87-2013,-49-84-732,1 0 0,-2 1 0,0 0 0,0 0 0,-2 1 1,1 0-1,-2 0 0,0 1 0,0-1 0,-2 1 1,1 6 2,-5 2-12,-2 1 0,-1-1 1,-1 0-1,0 0 0,-2 0 0,-1-1 1,-1 0-1,0 0 0,-2-1 1,0-1-1,-2 1 0,0-2 1,-1 0-1,-1-1 0,-1 0 1,-1-1 11,-29 36-754</inkml:trace>
  <inkml:trace contextRef="#ctx0" brushRef="#br0" timeOffset="-799275.94">28666 1415 22749,'13'54'856,"-1"7"-160,2 4-8,-5-3-80,-4 1-15,-10 3-89,-6 2-96,-11 11-248,-8 0-56,-8 3-40,-2-5-24,-7-10-360,3-4-784</inkml:trace>
  <inkml:trace contextRef="#ctx0" brushRef="#br0" timeOffset="-795243.047">29467 1736 22013,'0'0'960,"0"0"328,0 0-224,0-1-295,0 1-1,2 0-200,40-9-144,-15 13-152,0-1-80,5 0-128,1 0-24,3 0-16,5 0-40,4-2 32,-5 1-16,-5-1-456,-8 1-600,-16 5-48</inkml:trace>
  <inkml:trace contextRef="#ctx0" brushRef="#br0" timeOffset="-794979.799">29475 1993 14987,'-5'6'2553,"5"0"543,8 0-1767,8-3-193,9-6-240,2-5-152,14-5-376,6-3-136,3-3-184,4 2 32,-2 1-752,-2 1-544</inkml:trace>
  <inkml:trace contextRef="#ctx0" brushRef="#br0" timeOffset="-788885.683">18471 3031 12299,'0'0'1927,"0"0"3420,0-14-4262,30-89-97,-26 94-974,1 1 0,-1 0 0,1 0 0,1 1 0,0-1 0,0 1 0,0 1 0,1-1 0,0 1 1,0 0-1,1 1 0,-1-1 0,9-2-14,-12 8 1,0 1 0,0 0 0,0 0 0,-1 0 1,1 0-1,0 1 0,0-1 0,-1 1 0,1 0 1,-1 0-1,1 1 0,-1-1 0,0 1 0,0 0 0,0-1 1,0 1-1,-1 0 0,1 1 0,-1-1 0,0 0 1,0 1-1,0 0 0,0-1 0,-1 1 0,1 0 0,-1 0 1,0 0-2,52 147 81,-52-149-76,-1 0 0,1-1 0,-1 1 0,1-1 1,-1 1-1,1 0 0,0-1 0,0 1 0,0-1 0,0 0 0,0 1 0,0-1 0,0 0 0,0 1 0,0-1 1,1 0-1,-1 0 0,1 0 0,-1 0 0,0 0 0,1-1 0,0 1 0,-1 0 0,1-1 0,-1 1 1,1-1-1,0 1 0,-1-1 0,1 0 0,0 0 0,-1 0 0,1 0 0,0 0 0,0 0 0,-1 0 0,1 0 1,0-1-1,-1 1 0,1-1 0,0 1 0,-1-1 0,1 0 0,-1 0 0,1 1 0,-1-1 0,1 0 1,-1 0-1,1-1-5,57-63 239,9-49-143,-50 84-445</inkml:trace>
  <inkml:trace contextRef="#ctx0" brushRef="#br0" timeOffset="-787980.43">21428 2976 20452,'-1'0'56,"0"-1"0,-1 1 1,1 0-1,0 0 0,-1-1 0,1 1 0,0-1 0,0 1 0,0-1 0,-1 1 0,1-1 0,0 0 0,0 1 0,0-1 0,0 0 0,0 0 0,0 0 0,0 0 0,1 0 1,-1 0-1,0 0 0,0 0 0,1 0 0,-1 0 0,1-1 0,-1 1 0,1 0 0,-1 0 0,1-1 0,0 1 0,-1 0 0,1 0 0,0-1 0,0 1 0,0 0 0,0-1 1,0 1-1,0 0 0,1-1 0,-1 1 0,0 0 0,1 0 0,-1-1 0,1 1 0,-1 0 0,1 0 0,0 0 0,-1 0 0,1 0 0,0 0 0,0 0 0,0 0 0,0 0 1,0 0-1,0 0 0,0 0-56,64-44 130,-58 43-127,-1 1 0,1 0-1,-1 0 1,1 0 0,0 1-1,-1 0 1,1 0 0,0 1-1,-1 0 1,1 0 0,-1 0-1,1 1 1,-1 0 0,0 1-1,0-1 1,1 1 0,-2 0-1,1 0 1,0 1 0,-1 0-1,0 0 1,1 0 0,-2 1-1,1 0 1,0-1 0,-1 2-1,0-1 1,0 0 0,-1 1-1,1 0 1,-1 0 0,-1 0-1,2 3-2,3 6 17,-7-13-14,1 0 1,-1 1 0,1-1 0,-1 1 0,1-1 0,0 0 0,0 1-1,0-1 1,0 0 0,0 0 0,0 0 0,1 0 0,-1 0 0,1 0-1,0 0 1,-1 0 0,1-1 0,0 1 0,0-1 0,0 1 0,0-1 0,0 0-1,0 0 1,0 0 0,1 0 0,-1 0 0,0 0 0,1 0 0,-1-1-1,1 1 1,-1-1 0,0 0 0,1 0 0,-1 0 0,1 0 0,-1 0 0,1 0-1,-1-1 1,0 1 0,3-1-4,57-57 91,-58 52-100,1-1 1,0 2 0,1-1-1,-1 0 1,1 1-1,0 0 1,1 0 0,-1 1-1,1 0 1,0 0 0,0 0-1,0 1 1,0 0-1,6-1 9,2 4-629</inkml:trace>
  <inkml:trace contextRef="#ctx0" brushRef="#br0" timeOffset="-777163.952">17081 3517 11338,'17'9'354,"1"0"0,0-1 0,0-1 0,1-1 0,0-1 0,0-1-1,0 0 1,1-1 0,1-1-354,36-3 111,-1-1 0,0-4-1,0-2 1,1-2-111,146-17 193,268 30-57,479-28 26,326-41 39,-1128 54-164,99-8-28,61-7 62,255 14-71,-507 15 5,904 5 58,92-21 9,-261 4 0,-508-5-4,26-15-68,186-13 52,373-19 64,-122 38 393,175-75 599,-769 78-613,1 6-1,1 7 1,-1 7 0,35 8-495,178-4 230,-178-7-149,-26 6 1446,-162-2-1827</inkml:trace>
  <inkml:trace contextRef="#ctx0" brushRef="#br0" timeOffset="-763650.242">18433 3046 8546,'0'0'1135,"0"0"646,0 0 483,0 0 133,0 0-435,0 0-716,0 0-314,0-16 822,25-63-1557,84-89 206,-78 142-392,-30 26-9,0 0 0,0 0 1,-1 0-1,1 0 0,0 0 0,0 0 0,-1 1 0,1-1 0,0 0 0,0 0 0,-1 1 1,1-1-1,0 0 0,-1 1 0,1-1 0,-1 1 0,1-1 0,0 1 0,-1-1 0,1 1 0,-1-1 1,1 1-1,-1-1 0,1 1 0,-1 0 0,0-1 0,1 1 0,-1 0 0,0-1 0,0 1 1,1 0-1,-1 0 0,0-1 0,0 1 0,0 0 0,0-1 0,0 1 0,0 0 0,0 0 1,0-1-1,0 1 0,0 0 0,0 0 0,-1-1 0,1 1 0,0 0 0,0 0 0,-1-1 0,1 1-1,-6 122 1031,52-42-943,15 38-76,-36-139 246,-22 14-205,156-273 1056,-158 277-1128,-1 2-1,10 0-266,-8 0-293</inkml:trace>
  <inkml:trace contextRef="#ctx0" brushRef="#br0" timeOffset="-749114.637">18989 2024 12379,'0'0'2024,"0"0"559,0 0-693,0 0-884,0 0-372,0 0-312,0 0-173,0 0-94,0 0-27,0 0 3,7 0-1494,-7 0 517</inkml:trace>
  <inkml:trace contextRef="#ctx0" brushRef="#br0" timeOffset="-748119.589">17109 3012 16396,'0'0'2107,"0"0"-68,0 0-1080,0 0-479,0 0-130,0 0-112,0 0-137,0 0-57,0 0-16,0 0 4,-9-26 216,9 26-288,0 0-241,0 0-271</inkml:trace>
  <inkml:trace contextRef="#ctx0" brushRef="#br0" timeOffset="-725233.382">28828 1047 23701,'2'-4'176,"1"0"-1,-1 1 1,1-1-1,-1 1 1,1-1-1,1 1 1,-1 0-1,0 0 1,1 0-1,-1 0 1,1 1 0,0 0-1,0-1 1,0 2-1,0-1 1,0 0-1,0 1 1,1-1-1,-1 1 1,0 0-1,1 1 1,-1-1 0,1 1-1,-1 0 1,1 0-1,-1 0 1,1 1-176,-3 1 13,0 1 1,0 0 0,-1 0 0,1 0 0,-1 0-1,1 0 1,-1 0 0,0 0 0,0 0-1,0 0 1,-1 1 0,1-1 0,-1 0-1,0 1 1,1-1 0,-2 0 0,1 1-1,0-1 1,-1 0 0,1 0 0,-1 1-1,0-1 1,0 0 0,0 0 0,-1 0-1,1 0 1,-1 0 0,1 0 0,-1 0-1,0-1 1,0 1 0,-2 1-14,-149 183 680,153-187-679,1 0-1,-1 0 1,1 0-1,-1 0 1,1 0 0,0 0-1,-1 0 1,1 0-1,-1 0 1,1 0-1,-1 1 1,1-1 0,-1 0-1,1 0 1,-1 0-1,1 1 1,0-1 0,-1 0-1,0 1 1,1-1-1,-1 0 1,1 1 0,-1-1-1,1 1 1,-1-1-1,0 0 1,1 1-1,-1-1 1,0 1 0,1-1-1,-1 1 1,0-1-1,0 1 1,0 0 0,1-1-1,-1 1 1,0-1-1,0 1 1,0-1-1,0 1 1,0-1 0,0 1-1,0 0 1,0-1-1,0 1 1,0-1 0,-1 1-1,1-1 1,0 1-1,0 0 1,0-1 0,-1 1-1,1-1 1,0 1-1,-1-1 1,1 0-1,0 1 1,-1-1 0,1 1-1,-1-1 1,1 1-1,0-1 1,-1 0 0,1 1-1,-1-1 1,1 0-1,-1 0 0,49-17-14,-40 13 21,99-42-380,-76 34-505</inkml:trace>
  <inkml:trace contextRef="#ctx0" brushRef="#br0" timeOffset="-721630.285">29148 1189 21109,'11'-9'1232,"0"8"-192,-3 4-176,1 13-328,0 5-184,-3 19-216,-3 8-48,-5 19-8,-5 9 8,-9 10-8,-2-1 0,-6 1-48,-7-3 9,2 2-9,-8 2 8,-2 7 72,-1 1-417,-14-8-2727</inkml:trace>
  <inkml:trace contextRef="#ctx0" brushRef="#br0" timeOffset="-703030.182">28886 1170 19460,'-13'-5'3239,"3"-5"-5110,17-6 743</inkml:trace>
  <inkml:trace contextRef="#ctx0" brushRef="#br0" timeOffset="-701839.77">20244 2120 3729,'0'0'544,"0"0"712,0 0-928,0 0-232,0 0-64,0 0-16,0-1-32,2-1-440</inkml:trace>
  <inkml:trace contextRef="#ctx0" brushRef="#br0" timeOffset="-697040.304">28815 1279 17828,'-2'0'144,"1"0"-48,0 0 24,-1 2-288</inkml:trace>
  <inkml:trace contextRef="#ctx0" brushRef="#br0" timeOffset="-695966.461">17098 3177 5185,'-4'7'288,"4"-7"64,0 0-64,0 0-16,1 0 40,1 0-40</inkml:trace>
  <inkml:trace contextRef="#ctx0" brushRef="#br0" timeOffset="-692387.118">28361 2506 11819,'-9'1'360,"-3"2"392</inkml:trace>
  <inkml:trace contextRef="#ctx0" brushRef="#br0" timeOffset="-660301.237">21306 1939 7898,'-14'-7'2456,"-16"-9"-1680,-7 9 1557,22 6-1599,1 2 0,-1-1 0,0 2 0,0 0 0,0 1 0,1 0 0,0 1 0,-1 0 0,1 2 0,1-1 0,-9 6-734,-8 8 63,2 0 1,0 2-1,1 1 1,2 1-1,0 1 0,1 1 1,0 3-64,-60 107 54,72-112-56,1 0 0,1 0 0,2 1-1,0 0 1,2 0 0,-4 24 2,8-23-2,2 1 0,1 0 0,0-1 1,2 1-1,1-1 0,1 0 0,2 0 0,0-1 0,1 1 0,2-2 0,0 1 1,1-1-1,14 19 2,-1 7-1,-15-27 32,1 0 0,2 0 0,0-1 0,1-1 0,1 0 0,1-1 0,13 13-31,-25-30 12,-1 1 0,1-1-1,0 0 1,-1 0 0,1-1 0,0 1 0,0 0 0,1-1-1,-1 0 1,0 0 0,0 0 0,1 0 0,-1 0-1,0-1 1,1 1 0,-1-1 0,1 0 0,-1 0-1,0 0 1,1-1 0,-1 1 0,1-1 0,-1 0-1,0 0 1,0 0 0,1 0 0,-1 0 0,0-1-1,0 1 1,0-1 0,0 0 0,-1 0 0,1 0-1,2-3-11,79-94 251,-75 86-193,46-62 48,-32 45-99,-1 0 1,-1-2-1,-2 0 1,-1-1 0,10-26-8,1-23 5,-4-1 1,-3-1 0,-4-1 0,-3-1 0,0-52-6,-3 25 245,-10 90-1346,-6 10-1456</inkml:trace>
  <inkml:trace contextRef="#ctx0" brushRef="#br0" timeOffset="-615926.532">16941 4314 22157,'4'-3'219,"1"0"1,0 1 0,1 0-1,-1 0 1,0 0 0,1 0-1,-1 1 1,1-1 0,-1 2 0,1-1-1,-1 1 1,1-1 0,0 1-1,-1 1 1,1-1 0,-1 1-1,1 0 1,5 2-220,7-1 123,371 6 178,-348 8-2003,-41-8-270</inkml:trace>
  <inkml:trace contextRef="#ctx0" brushRef="#br0" timeOffset="-615664.711">17081 4484 20820,'0'0'993,"0"0"327,0 0-232,17 4-160,1-6-215,7-2-225,4 1-16,2 2-184,1 1-72,3 0-120,1 3-48,2 1-16,-4-1-16,-8 1-168,-3-1-728</inkml:trace>
  <inkml:trace contextRef="#ctx0" brushRef="#br0" timeOffset="-613152.291">18309 4146 8282,'3'-5'1025,"-2"4"-349,1-1-1,-1 0 0,0 0 1,0 1-1,0-1 0,0 0 1,0 0-1,0 0 0,0 0 1,0-1-1,-1 1 0,1 0 1,-1 0-1,0 0 0,1 0 1,-1-1-1,0 1 0,0 0 1,-1 0-1,1 0 0,0-1 1,-1 1-1,1 0-675,-10-1 2554,-89 3-1383,89 2-1164,0 1 0,-1 0 0,1 0 0,1 1 1,-1 0-1,1 0 0,-1 1 0,1 1 0,0-1 0,1 2 1,0-1-1,0 1 0,0 0 0,1 1 0,0 0 0,0 0 0,1 0 1,0 1-1,-3 5-7,-1 9-6,1 0-1,0 0 1,2 1 0,1 0-1,1 0 1,0 1 0,2-1 0,1 1-1,2 0 1,0 3 6,0-21-1,0-1 0,0 0-1,0 1 1,1-1 0,0 0 0,0 0-1,1 0 1,0 0 0,0 0 0,0 0-1,1 0 1,0-1 0,0 1 0,0-1-1,1 0 1,0 0 0,0 0 0,0 0-1,1-1 1,-1 1 0,1-1-1,0 0 1,0-1 0,0 1 0,1-1-1,-1 0 1,1 0 0,0-1 0,0 0-1,0 0 1,0 0 0,0-1 0,0 0-1,6 1 2,4-5 0,1 0-1,-1-1 1,0 0-1,0-1 1,0-1-1,-1-1 1,0 0-1,0-1 1,-1-1-1,0 0 1,0-1-1,-1 0 1,0-1-1,-1 0 0,-1-1 1,1-1-1,-2 0 1,0 0-1,0-1 1,4-10 0,-7 14 8,0 0 1,0 0-1,-1-1 1,-1 1-1,0-1 0,0 0 1,-1-1-1,-1 1 1,0-1-1,0 0 1,-1 0-1,-1 1 1,0-1-1,-1 0 0,0-1 1,0 1-1,-1 1 1,-2-6-9,-2 11 8,-1-1 1,0 1-1,0 1 1,-1-1-1,0 1 1,0 0-1,0 0 1,-1 1-1,1 0 1,-1 0-1,0 1 1,0 0-1,0 1 1,0-1 0,-1 2-1,1-1 1,-1 1-1,1 0 1,-1 1-1,1 0 1,-1 0-1,-1 1-8,-12-3 10,-57-9-927,68 8 2186</inkml:trace>
  <inkml:trace contextRef="#ctx0" brushRef="#br0" timeOffset="-565136.691">20511 4078 9122,'40'-51'11887,"-26"31"-9498,-12 18-1206,-2 2-145,0 0-103,-4 1-96,-7 4-738,0 1 1,0 0 0,1 1 0,0 0 0,1 1 0,0 0 0,0 1 0,0-1-1,1 2 1,0-1 0,1 1 0,0 0 0,-1 5-102,-16 16 56,17-22-54,2-5-1,1 0 0,0 1 0,1-1 0,-1 1 1,1-1-1,0 1 0,0 0 0,0 0 0,1 0 0,-1 1 0,1-1 0,1 1 0,-1-1 0,1 1 0,0 0 0,0-1 0,0 1 0,1 0 0,0 2-1,3-5-4,-1 0 0,1-1 0,0 1 0,0-1 0,0 1 0,0-1 0,1 0 0,-1 0 0,1 0 0,-1 0 0,1-1 0,0 0 0,-1 1 0,1-1 0,0-1 0,0 1 0,0 0 0,0-1 0,0 0 4,9 2-8,17 4-1,71 26-7,-100-31 17,0 0 0,0 0 0,-1-1 0,1 1 0,0 0 1,0 0-1,-1 0 0,1 0 0,0 0 0,-1 1 0,1-1 0,-1 0 0,1 0 0,-1 0 0,0 0 0,0 1 0,1-1 0,-1 0 0,0 0 0,0 0 0,0 1 0,0-1 1,0 0-1,0 0 0,-1 1 0,1-1 0,0 0 0,-1 0 0,1 0 0,-1 0 0,1 0 0,-1 1 0,1-1 0,-1 0 0,0 0 0,0 0 0,1 0 0,-1-1 1,0 1-1,0 0 0,0 0 0,0 0 0,0-1 0,0 1 0,0 0 0,0-1 0,0 1-1,-54 32 432,43-29-382,-1-1 0,1 0 0,-1-1 0,0 0 0,0-1 0,0 0 0,0-1 0,0-1 0,1 0 0,-1 0 0,0-2 0,0 1 0,1-2 0,-1 1 0,1-2 0,0 0 0,0 0 0,1-1 0,-4-3-50,2 4-74,11 4-134,2 1-230,2-3-627,35-14-2613,-9 12 1684</inkml:trace>
  <inkml:trace contextRef="#ctx0" brushRef="#br0" timeOffset="-564734.297">21059 4139 11018,'1'-2'1289,"0"-9"5038,-10 8 2764,3 3-9014,-1 1 0,1 0 0,0 0 0,-1 1 0,1-1 0,0 1 0,0 1 0,0-1 0,0 1 0,1 0 0,-1 0 0,1 1 0,-4 2-77,-2 3 10,0 1-1,0 0 1,0 1 0,1 0-1,1 0 1,0 1 0,1 1-1,0-1 1,1 1 0,0 1 0,1-1-1,1 1 1,0 0 0,1 0-1,0 1 1,1-1 0,1 1-1,0 0 1,1 0 0,0 4-10,1-16 0,0-1 0,0 1 0,0-1 0,0 1 0,1-1 0,-1 0 0,0 1 0,1-1 0,0 1 0,0-1 0,0 0 0,0 1 0,0-1 0,0 0 0,0 0 0,1 0 0,-1 0 0,1 0 0,-1 0 0,1 0 0,0 0 0,0-1 0,0 1 0,0-1 0,0 1 0,0-1 0,0 0 0,1 0 0,-1 0 0,0 0 0,1 0 0,-1 0 0,0-1 1,1 1-1,-1-1 0,1 0 0,-1 0 0,1 1 0,-1-2 0,1 1 0,-1 0 0,1 0 0,-1-1 0,1 0 0,-1 1 0,2-2 0,10-4 30,-1 0 0,0-1 0,0 0-1,0-1 1,-1-1 0,-1 0 0,1 0 0,-2-1 0,1-1 0,-1 0 0,-1 0 0,0-1 0,-1 0-1,0 0 1,0-1 0,-2 0 0,1-1 0,-2 1 0,4-14-30,-7 18 29,0 0 0,0 0 0,-1-1 0,0 1 0,-1 0-1,0-1 1,0 1 0,-1-1 0,0 1 0,-2-7-29,2 13 2,0 0 1,1-1-1,-2 1 0,1 0 1,0 0-1,-1 0 0,1 0 1,-1 0-1,0 0 0,0 0 1,0 1-1,0-1 0,-1 1 1,1-1-1,-1 1 0,1 0 1,-1 0-1,0 0 0,0 0 0,0 0 1,0 1-1,0 0 0,0-1 1,0 1-1,0 0 0,-1 0 1,1 1-1,0-1 0,-1 1 1,-1-1-3,2 2-58,0-1 1,0 0 0,0 1-1,1-1 1,-1 1-1,0 0 1,0 0 0,1 0-1,-1 0 1,1 1-1,-1-1 1,1 1 0,0-1-1,-1 1 1,1 0-1,0 0 1,0 0-1,0 0 1,0 0 0,1 1-1,-1-1 1,1 0-1,-1 1 1,0 1 57,2 5-1691,6-1-419</inkml:trace>
  <inkml:trace contextRef="#ctx0" brushRef="#br0" timeOffset="-564092.643">21431 3681 18812,'-3'28'6782,"-15"79"-5818,5-44-543,-9 44 34,4 1 0,5 1-1,2 48-454,15-105 42,-3-51-218,-1-3-631,3-12-709</inkml:trace>
  <inkml:trace contextRef="#ctx0" brushRef="#br0" timeOffset="-563019.978">21717 4078 11979,'17'-91'13344,"-16"88"-12007,-1 3-380,0 0-517,0 6-252,10 329 38,-10-333-217,0 0-1,0 0 0,0-1 0,0 1 1,0 0-1,0 0 0,1-1 0,-1 1 0,1 0 1,-1-1-1,1 1 0,-1 0 0,1-1 1,0 1-1,0-1 0,0 1 0,0-1 1,0 1-1,0-1 0,0 0 0,0 1 0,1-1 1,-1 0-1,0 0 0,1 0 0,-1 0 1,1 0-1,-1 0 0,1-1 0,0 1 1,-1 0-1,1-1 0,0 1 0,-1-1 0,1 0 1,0 1-1,0-1 0,-1 0 0,1 0 1,0 0-1,0 0-8,5-6 52,-1 1 1,1-1-1,-2 0 1,1 0-1,-1 0 1,0-1-1,0 0 1,-1 0-1,1 0 1,-2-1-1,1 1 1,-1-1-1,0 0 1,0-3-53,23-109 265,-25 116-245,-1 4-13,0 3-14,-10 118 16,10-119 6,0-2 0,14-17 73,12-60 41,-25 76-136,-1 1-1,0 0 0,0 0 0,-5 6 42,16 3-100,24 1 58,3-12-8,-28 0 16,-1 0-1,0-1 1,1 0-1,-1 0 0,0-1 1,0-1-1,-1 1 1,1-1-1,-1-1 0,0 1 1,-1-1-1,1-1 0,-1 0 1,0 0-1,-1 0 1,0-1-1,0 1 0,-1-2 1,0 1-1,0 0 1,0-1-1,-1 0 0,-1 0 1,2-6 0,-5 13 0,-1 0 0,1 0 0,0 0 1,-1 0-1,0 0 0,0 1 0,1-1 0,-1 0 1,0 1-1,0-1 0,0 0 0,-1 1 1,1 0-1,0-1 0,-1 1 0,1 0 0,-1-1 1,1 1-1,-1 0 0,1 0 0,-1 0 1,0 0-1,1 1 0,-1-1 0,0 0 0,0 1 1,0-1-1,0 1 0,1 0 0,-1-1 1,0 1-1,0 0 0,0 0 0,0 0 0,0 0 1,0 1-1,0-1 0,0 1 0,1-1 0,-1 1 1,0-1-1,0 1 0,1 0 0,-1 0 1,0 0-1,1 0 0,-1 0 0,1 0 0,-1 0 1,1 1-1,-1-1 0,1 1 0,0-1 1,0 1-1,0-1 0,0 1 0,0 0 0,0-1 1,0 1-1,0 0 0,0 0 0,-4 8-4,0-1-1,0 0 1,0 1-1,1 0 1,1 0-1,-1 0 1,2 1-1,-1-1 1,2 1-1,-1-1 1,1 1-1,1 0 1,0-1-1,1 1 1,0 0-1,1 1 5,-2-9 0,1 0-1,-1 0 1,1 0-1,0-1 1,0 1-1,0 0 1,1-1 0,-1 1-1,1-1 1,-1 1-1,1-1 1,0 0-1,0 0 1,0 0 0,0 0-1,0 0 1,0 0-1,1 0 1,-1-1-1,1 1 1,-1-1 0,1 0-1,-1 1 1,1-1-1,0 0 1,0-1-1,-1 1 1,1 0 0,0-1-1,0 0 1,91-3-426,-47-5-398</inkml:trace>
  <inkml:trace contextRef="#ctx0" brushRef="#br0" timeOffset="-559741.303">22999 3742 16612,'2'5'7628,"3"34"-6799,-48 398 1693,42-433-2326,13-23 175,-5-2-298,-1 0 0,-1 0 0,-1-1 0,-1 0 0,-1 0 0,0 0 0,-2-8-73,-2-68 124,1 95-130,2 22-48,0-3 50,1 1-1,0-1 1,1 0 0,1 0 0,0 0 0,1 0 0,1-1-1,4 7 5,-8-20 2,1 0 0,-1 0 0,1-1 0,0 1-1,-1-1 1,1 0 0,0 0 0,0 0-1,0 0 1,0-1 0,0 1 0,0-1-1,0 1 1,0-1 0,0 0 0,0 0-1,0-1 1,0 1 0,0-1 0,0 1 0,0-1-1,-1 0 1,1 0 0,0 0 0,0 0-1,-1-1 1,1 1 0,0-1 0,-1 0-1,0 1 1,1-1 0,-1 0 0,0 0-1,0-1 1,0 1 0,0 0 0,1-3-2,13-12 34,-1 0 0,-1-1 0,-1 0 0,0-1 1,-2-1-1,0 0 0,-1-1 0,-1 1 0,-1-2 0,-1 1 1,0-1-1,-2 0 0,2-21-34,4-8 71,-10 47-75,-2 8-20,-49 217-14,47-210 47,0-1-4,-1 0 0,1 0 0,1 1 0,0 0 0,0-1 0,1 1 0,1 0 0,-1 0 0,2-1 0,0 1 0,0 0 0,1-1 0,0 1 0,0-1 0,2 1 0,-1-1 0,1 0 0,3 5-5,-2-12 6,-1-1 0,1 0 0,-1 0 0,1-1 1,0 1-1,-1-1 0,1 0 0,0 0 0,0 0 0,0-1 0,0 0 1,0 0-1,0 0 0,0 0 0,0-1 0,0 0 0,0 0 0,-1 0 0,1-1 1,0 0-1,-1 0 0,1 0 0,-1 0 0,1-1-6,6-1 10,-2 1-5,0 0 0,0-1 0,-1 0-1,1 0 1,-1-1 0,0 0-1,0 0 1,-1-1 0,0 0 0,0 0-1,0-1 1,-1 0 0,0 0 0,0-1-1,-1 0 1,1 1 0,-2-2 0,1 1-1,-1-1 1,-1 1 0,0-1 0,0 0-1,0 0 1,-1 0 0,-1-1-1,1 1 1,-2 0 0,1-1 0,-1-2-5,0 10-1,1 1 0,-1 0 1,0-1-1,1 1 0,-1 0 0,0-1 1,0 1-1,1 0 0,-1-1 1,-1 1-1,1-1 0,0 1 0,0 0 1,0-1-1,-1 1 0,1 0 1,0-1-1,-1 1 0,0 0 0,1 0 1,-1-1-1,0 1 0,1 0 1,-1 0-1,0 0 0,0 0 0,0 0 1,0 0-1,0 0 0,0 0 1,0 0-1,0 1 0,0-1 0,-1 0 1,1 1-1,0-1 0,-1 0 1,1 1-1,0 0 0,-1-1 1,1 1-1,0 0 0,-1 0 0,1 0 1,0 0-1,-1 0 0,1 0 1,-1 0-1,1 0 0,0 0 0,-1 1 1,1-1-1,0 1 0,-1-1 1,1 1-1,0-1 0,0 1 0,0 0 1,-1-1-1,0 2 1,-7 13-4,1 1 0,0 0 0,1 1 1,1 0-1,0 0 0,1 0 0,1 1 0,1-1 0,0 1 0,1 12 4,0-26 1,1 0-1,0 0 0,0 0 1,0 0-1,0 0 0,1 0 0,0 0 1,0 0-1,0 0 0,0 0 1,0 0-1,1 0 0,0 0 1,0 0-1,0-1 0,0 1 0,1 0 1,-1 0-1,1-1 0,0 1 1,0-1-1,0 1 0,1-1 1,-1 0-1,1 0 0,0 0 1,-1 0-1,1 0 0,1-1 0,-1 0 1,0 1-1,1-1 0,-1 0 1,1 0-1,3 1 0,80-1-663,-58-6-501</inkml:trace>
  <inkml:trace contextRef="#ctx0" brushRef="#br0" timeOffset="-559075.609">23497 3913 20028,'2'-10'6034,"2"31"-4519,-31 128-518,23-128-935,-2-1-7,2 0 0,0 0 0,1 0 0,1 0 0,1 1 0,1-1 0,1 6-55,-1-26 3,0 1 1,0-1-1,0 0 0,0 1 1,0-1-1,0 1 1,0-1-1,0 1 0,0-1 1,0 0-1,0 1 1,0-1-1,0 1 0,0-1 1,0 0-1,0 1 0,0-1 1,1 1-1,-1-1 1,0 0-1,0 1 0,0-1 1,1 0-1,-1 1 1,0-1-1,1 0 0,-1 1 1,0-1-1,0 0 0,1 0 1,-1 1-1,1-1 1,-1 0-1,0 0 0,1 0 1,-1 0-1,0 1 1,1-1-1,-1 0 0,1 0 1,-1 0-1,0 0 0,1 0 1,-1 0-1,1 0 1,-1 0-1,1 0 0,-1 0 1,0 0-1,1 0 1,-1 0-1,1-1 0,-1 1 1,0 0-1,1 0 1,-1 0-1,0 0 0,1-1 1,-1 1-1,0 0 0,1 0 1,-1-1-1,0 1 1,1 0-1,-1-1 0,0 1 1,0 0-1,1-1 1,-1 1-1,0-1-3,21-29 172,-20 27-158,112-234 228,-109 224-239,-27 74-136,-53 166 183,74-213-76,1-12-150,12-16-1751,-1-7 111</inkml:trace>
  <inkml:trace contextRef="#ctx0" brushRef="#br0" timeOffset="-558683.339">23840 3797 20668,'-46'58'6665,"36"-42"-6564,0 1 1,2 0-1,0 0 0,1 1 0,1 0 1,0 0-1,1 0 0,1 6-101,3-23 4,0 1-1,0-1 0,1 0 0,-1 1 1,1-1-1,-1 1 0,1-1 0,-1 1 1,1-1-1,0 1 0,0-1 0,0 1 1,0-1-1,0 1 0,0-1 1,0 1-1,0-1 0,1 1 0,-1-1 1,1 0-1,-1 1 0,1-1 0,-1 1 1,1-1-1,0 0 0,0 1 0,-1-1 1,1 0-1,0 0 0,0 0 0,0 0 1,1 0-1,-1 0 0,0 0 1,0 0-1,0 0 0,1 0 0,-1-1 1,0 1-1,1 0 0,-1-1 0,1 1 1,-1-1-1,1 0 0,-1 1 0,1-1 1,-1 0-1,1 0 0,-1 0 0,1 0 1,-1 0-1,1 0 0,-1-1 0,1 1 1,-1 0-1,2-1-3,14-2 23,-9 0-19,0 1-1,1 0 1,-1 1 0,1 0-1,0 0 1,0 1-1,-1 0 1,1 0-1,0 1 1,-1 0-1,1 1 1,-1 0-1,1 0 1,-1 1 0,0 0-1,4 2-3,-9-1 5,-1 0 0,0 0 0,0 0 1,0 0-1,0 0 0,0 0 0,-1 1 0,0-1 0,0 0 0,0 1 1,-1-1-1,1 1 0,-1-1 0,0 1 0,0-1 0,-1 1 0,1-1 0,-1 1 1,0-1-1,0 1 0,-1-1 0,1 0 0,-1 0 0,0 0 0,0 0 1,0 0-1,-1 0 0,1 0 0,-1-1 0,0 1 0,0-1 0,0 0 0,-4 3-5,5-1 36,-1 0-1,1-1 1,-1 1-1,0-1 1,-1 1-1,1-1 1,-1 0-1,0 0 1,0-1-1,0 1 1,0-1-1,-1 0 1,1 0-1,-1 0 1,0-1-1,0 1 1,0-1-1,0 0 1,0-1-1,0 1 1,-1-1-1,1 0 1,0 0-1,-1-1 1,1 0-1,-1 0 1,1 0-1,0 0 1,-1-1-1,1 0 1,-1 0-36,-58-48-1182,59 39-250</inkml:trace>
  <inkml:trace contextRef="#ctx0" brushRef="#br0" timeOffset="-553086.226">23627 3695 21525,'3'-11'1096,"-2"2"544,-1 9-376,0 0-359,0 0-185,0 0-416,0 0-136,0 0-136,3 16-16,-2 4-16,1 5-16,-2 3-40,-2 0-400,0-7-993</inkml:trace>
  <inkml:trace contextRef="#ctx0" brushRef="#br0" timeOffset="-550213.668">24549 4329 22997,'0'0'51,"-1"1"0,1-1 0,-1 1 0,1-1 0,0 1-1,-1 0 1,1-1 0,0 1 0,-1-1 0,1 1 0,0 0 0,0-1 0,-1 1 0,1 0 0,0-1 0,0 1 0,0 0-1,0-1 1,0 1 0,0 0 0,0 0 0,0-1 0,0 1 0,0 0 0,1-1 0,-1 1 0,0 0 0,0-1 0,1 1 0,-1-1-1,0 1 1,1 0 0,-1-1 0,0 1 0,1-1 0,-1 1 0,1-1 0,-1 1 0,1-1 0,-1 1 0,1-1 0,0 0-1,-1 1 1,1-1 0,-1 0 0,1 1 0,0-1 0,-1 0 0,1 0 0,0 0-51,36-20 1305,-2-17-1035,-3-1-1,-1-2 1,-1-1-1,-3-1 0,14-30-269,-17 33 77,-1 0 0,-3-2-1,-1-1 1,-2 0 0,-2-1-1,-2 0 1,-2-2 0,5-41-77,-16 86 0,0 0 1,-1 0-1,1 0 0,0 0 1,-1 0-1,1 0 0,0 0 1,-1 0-1,1 0 0,0-1 1,0 1-1,-1 0 0,1 0 1,0 0-1,-1 0 1,1 0-1,0-1 0,0 1 1,-1 0-1,1 0 0,0-1 1,0 1-1,-1 0 0,1 0 1,0-1-1,0 1 0,0 0 1,0 0-1,0-1 1,-1 1-1,1 0 0,0-1 1,0 1-1,0 0 0,0-1 1,0 1-1,0 0 0,0-1 1,0 1-1,0 0 0,0-1 1,0 1-1,0 0 0,-13 29 18,-24 84 7,5 2 0,4 1-1,6 1 1,6 1 0,4 0-1,4 78-24,7-182 11,2-1-1,-1 0 1,2 1-1,0-1 1,0 0-1,2 0 1,-1-1-1,1 1 1,4 5-11,-8-16 29,2-6 18,0-10-123,-1 0 0,0 0 0,-1 0 0,-1 0 1,0 0-1,0-1 0,-2 1 0,0 1 0,0-1 0,-2 0 0,1 1 0,-2 0 1,-1-4 75,-4-13-923,-40-175-10418,61 195 19854,27 26-8013,-25-10 358,-2-2-838,0-1 0,0-1 0,0 1 1,1-2-1,-1 1 0,0-1 1,1-1-1,-1 0 0,1-1 1,-1 0-1,1 0 0,-1-1 1,0 0-1,0-1 0,0 0 0,0-1 1,0 0-1,-1 0 0,0-1 1,0 0-1,0-1 0,7-6-20,9-11-1359</inkml:trace>
  <inkml:trace contextRef="#ctx0" brushRef="#br0" timeOffset="-549236.401">25095 4005 21581,'-9'9'526,"0"0"-1,1 1 1,0 0 0,0 0 0,1 1 0,1 0 0,0 0 0,0 0 0,1 1 0,0 0 0,-2 11-526,7-21 29,23 5 47,-16-8-71,0 0 0,0 0 0,0-1 0,0 0 0,0 0 0,0-1 0,-1 0 0,1 0 0,-1 0 0,1-1 0,-1 0 0,0 0-5,48-24 64,-50 26-64,0 0 0,0 1 0,0-1 0,0 1 0,1 0 0,-1 0 0,0 1 0,1-1 0,-1 1 0,0 0 0,1 0 0,-1 1 0,1-1 0,-1 1 0,0 0 0,0 0 0,1 0 0,-1 1 0,4 1 0,-10 29 62,2-31-26,0-1-2,0 0 4,-16-4 290,-15-11-312,12-11-278,7-4-43,10 7-803,3-17 1165,-16 38 1005,8 2-1009,-46 21 278,31 3-186,12-15-119,-1 1 0,1 1 0,1-1 0,0 2 0,0-1 0,1 1-1,1 1 1,0-1 0,0 1 0,2 0 0,-1 1 0,2 0 0,0-1 0,-1 8-26,4-19 0,1-1 1,0 0 0,-1 1-1,1-1 1,0 1 0,0-1-1,0 1 1,0-1 0,0 1-1,1-1 1,-1 1 0,0-1-1,1 1 1,-1-1 0,1 1-1,-1-1 1,1 0 0,-1 1-1,1-1 1,0 0 0,0 1-1,0-1 1,0 0 0,0 0-1,0 0 1,0 0 0,0 0-1,0 0 1,1 0 0,-1 0 0,0-1-1,1 1 1,-1 0 0,0-1-1,1 1 1,-1-1 0,1 0-1,-1 1 1,1-1 0,-1 0-1,1 0 1,-1 0 0,1 0-1,62-20 45,19-47 44,-72 56-84,1 0 1,0 0-1,1 1 0,0 1 0,0 0 1,1 1-1,0 1 0,0 0 1,1 1-1,9-3-5,-22 8-3,0 0 1,0 1 0,0 0-1,0-1 1,0 1-1,0 0 1,0 0 0,0 0-1,0 0 1,0 0-1,-1 0 1,1 1 0,0-1-1,0 1 1,0-1-1,0 1 1,0 0-1,-1 0 1,1-1 0,0 1-1,0 1 1,-1-1-1,1 0 1,-1 0 0,1 0-1,-1 1 1,0-1-1,1 1 1,-1-1 0,0 1-1,0 0 1,0-1-1,0 1 1,0 0 0,-1 0-1,1 1 3,8 73 228,-10-69-138,16-45 535,7-137-258,-22 173-374,0 2-6,7 9-11,-5-6 7,1-1 1,0 0-1,0 0 1,0 0-1,0 0 1,0 0-1,1 0 1,-1-1-1,0 0 1,1 1 0,-1-1-1,1-1 1,0 1-1,-1 0 1,1-1-1,0 0 1,-1 0-1,1 0 1,-1 0-1,2-1 17,19-5 856</inkml:trace>
  <inkml:trace contextRef="#ctx0" brushRef="#br0" timeOffset="-548392.207">25962 3638 19500,'14'13'4248,"-8"21"-2932,-6-30-1056,-22 434 2554,33-387-2731,-5-50 39,-2-8-98,-1-1-1,1 1 1,-1-1-1,0 0 1,-1 0-1,0 0 1,0 0-1,-1 0 0,0 0 1,0 0-1,-1-1 1,0 1-1,0 0 1,-1 0-1,-1-2-23,2-5 19,-11-162 44,11 183-113,16 121-83,-15-125 134,0 0-1,0 0 1,1 0-1,-1 0 1,1-1 0,-1 1-1,1 0 1,0 0-1,-1-1 1,1 1 0,0-1-1,0 0 1,0 0-1,0 1 1,0-1 0,0-1-1,1 1 1,-1 0-1,0 0 1,1-1-1,-1 1 1,0-1 0,0 0-1,1 0 1,-1 0-1,1 0 1,-1 0 0,0 0-1,1 0 1,-1-1-1,0 1 1,0-1 0,1 0-1,-1 0 1,0 0-1,0 0 1,0 0 0,1-1-1,78-50 62,-63 35-46,0 0-1,-2-2 1,0 0-1,-2 0 1,0-2-1,-1 0 1,0 0-1,-2-1 0,-1 0 1,-1-1-1,-1 0 1,2-11-16,-9 30-7,-4 6-22,-4 5 23,1 1 0,-1-1 1,2 2-1,-1-1 0,1 0 1,1 1-1,-1 0 0,1 0 1,1 0-1,0 1 0,0-1 1,0 6 5,-8 17 20,-1 1 22,4-15 8,1 0 0,0 0 0,2 0 0,0 1 0,1 0 0,1 0 0,1 0 0,0 1 0,1-1 1,2 8-51,-1-25 1,1 1 0,0-1-1,-1 1 1,1-1 0,0 1 0,0-1 0,0 0 0,0 1 0,1-1 0,-1 0 0,1 0 0,-1 0 0,1 0 0,0 0 0,0 0 0,0-1 0,0 1 0,0 0 0,0-1 0,0 0 0,1 1 0,-1-1 0,0 0 0,1 0 0,-1 0 0,1-1 0,-1 1 0,1-1 0,-1 1-1,1-1 1,0 0 0,-1 0 0,1 0 0,-1 0 0,1 0 0,0-1 0,-1 1 0,1-1 0,-1 1-1,97-41 47,-86 31-32,0 0 1,-1-1 0,0-1 0,-1 0 0,0 0-1,-1-1 1,-1-1 0,0 1 0,-1-1 0,0-1-1,-1 0 1,-1 0 0,2-7-16,-7 22 0,-1 0 0,0-1 0,1 1-1,-1-1 1,0 1 0,1 0 0,-1-1 0,0 1 0,0-1 0,1 1-1,-1-1 1,0 1 0,0 0 0,0-1 0,0 1 0,0-1 0,1 1-1,-1-1 1,0 1 0,0-1 0,0 1 0,-1-1 0,1 1 0,0-1 0,0 1-1,0-1 1,0 1 0,0-1 0,0 1 0,-1-1 0,1 1 0,0 0-1,0-1 1,-1 1 0,1-1 0,0 1 0,-1 0 0,1-1 0,0 1-1,-1 0 1,1-1 0,0 1 0,-1 0 0,1-1 0,-1 1 0,1 0-1,-1 0 1,1 0 0,-1 0 0,1-1 0,-1 1 0,1 0 0,-1 0 0,1 0-1,-1 0 1,1 0 0,-1 0 0,1 0 0,0 0 0,-1 0 0,1 0-1,-1 1 1,1-1 0,-1 0 0,1 0 0,-30 20-19,24-11 19,1-1 0,0 0-1,0 1 1,1 0 0,0 0 0,0 1 0,1-1-1,1 1 1,-1-1 0,2 1 0,-1 0 0,1 0 0,1 0-1,0 8 1,0-15-14,0-1-1,0 1 0,0-1 1,1 0-1,-1 1 0,1-1 1,0 0-1,-1 0 0,1 1 1,0-1-1,0 0 0,1 0 1,-1 0-1,0 0 0,1 0 1,-1 0-1,1 0 0,0-1 1,-1 1-1,1-1 0,0 1 1,0-1-1,0 1 0,0-1 1,0 0-1,0 0 0,1 0 1,-1 0-1,0-1 0,0 1 1,1 0-1,0-1 15,34 6-1355</inkml:trace>
  <inkml:trace contextRef="#ctx0" brushRef="#br0" timeOffset="-547649.675">27078 3757 21301,'3'9'370,"1"1"0,-2 1 1,1-1-1,-1 0 0,-1 1 1,0-1-1,0 1 0,-1-1 1,-1 1-1,0-1 0,0 1 1,-1-1-1,0 2-370,-2 24 468,0 141 671,3-177-1133,1 1-1,0 0 1,0-1-1,0 1 1,0 0 0,0-1-1,0 1 1,0 0 0,0-1-1,0 1 1,0 0 0,0-1-1,1 1 1,-1 0-1,0-1 1,0 1 0,1 0-1,-1-1 1,0 1 0,1-1-1,-1 1 1,0-1-1,1 1 1,-1-1 0,1 1-1,-1-1 1,1 1 0,-1-1-1,1 1 1,0-1 0,-1 0-1,1 1 1,-1-1-1,1 0 1,0 0 0,-1 1-1,1-1 1,0 0 0,-1 0-1,1 0 1,0 0-1,-1 0 1,1 0 0,0 0-1,-1 0 1,1 0 0,0 0-1,-1 0 1,1-1 0,0 1-6,23-28 315,-15 8-265,-2 0 0,0 0 0,-1-1 0,-1 1 0,-1-1 0,-1-1 0,-1 1 0,-1 0 0,-1-1 0,0 1 0,-3-13-50,0 13-15,2 17-32,1 22-49,21 76 24,-20-92 72,0 1 0,0-1 0,0 1-1,1 0 1,-1-1 0,1 0-1,-1 1 1,1-1 0,0 0 0,-1 0-1,1 0 1,0 0 0,1 0-1,-1 0 1,0-1 0,0 1 0,1-1-1,-1 1 1,1-1 0,-1 0-1,1 0 1,0 0 0,-1 0-1,1-1 1,0 1 0,0-1 0,-1 0-1,1 0 1,0 1 0,0-2-1,0 1 1,2-1 0,9-4 8,-1 0 1,1-1-1,-1-1 1,0-1-1,-1 0 0,0 0 1,0-1-1,0-1 0,-1 0 1,-1 0-1,0-1 0,0 0 1,-1-1-1,-1 0 0,0-1 1,-1 1-1,0-1 0,0-1 1,0-5-9,5-19 8,-17 39-44,-4 9 37,1 1-1,-1 0 1,2 0 0,-1 0 0,2 1 0,0 0-1,0 0 1,1 1 0,0 0 0,1 0 0,0 2-1,-8 19 29,5-16-10,2-8-10,1-1-1,1 0 1,-1 1-1,2 0 1,-1 0-1,1 0 1,1 0-1,0 0 1,0 0-1,1 0 1,0 5-9,1-13-51,0-1 1,0 1-1,0-1 1,1 1-1,-1-1 1,0 1-1,1-1 1,-1 1 0,1-1-1,-1 0 1,1 0-1,0 0 1,-1 0-1,1 0 1,0 0 0,0-1-1,0 1 1,0 0-1,0-1 1,-1 0-1,1 1 1,0-1-1,0 0 1,0 0 0,0 0-1,0 0 1,0 0-1,0-1 1,0 1-1,0 0 1,0-1 0,0 0-1,0 1 1,-1-1-1,1 0 1,0 0-1,0 0 1,-1 0 0,1 0-1,-1 0 1,1-1-1,-1 1 1,1-1-1,0 0 51,32-22 362</inkml:trace>
  <inkml:trace contextRef="#ctx0" brushRef="#br0" timeOffset="-547325.313">27816 3704 21845,'-22'15'1093,"0"2"0,1 0 0,1 1 0,1 1 1,-17 21-1094,14-16 438,-88 109 675,110-132-1110,-1 0-1,0-1 1,0 1-1,1 0 0,-1 0 1,0-1-1,1 1 1,-1 0-1,1 0 1,-1 0-1,1 0 1,-1 0-1,1 0 0,0 0 1,-1 0-1,1 0 1,0 0-1,0 0 1,0 0-1,0 0 1,0 0-1,0 0 0,0 0 1,0 0-1,0 0 1,0 0-1,1 0 1,-1 0-1,0 0 1,1 0-1,-1 0 1,1 0-1,-1-1 0,1 1 1,-1 0-1,1 0 1,-1 0-1,1-1 1,0 1-1,0 0 1,0 0-3,43-11 23,-21-6 1,-1-1 1,0-1-1,-2-1 0,0-1 1,-1-1-1,-1 0 0,0-2 0,-2 0 1,-1-1-1,11-24-24,-3 1 9,-22 43-50,-3 33 6,-1-1 0,-2 0 0,0 0 0,-2-1 0,-1 1 0,-3 2 35,-24 105 41,34-134-48,0 1 1,0-1 0,1 0 0,-1 1 0,1-1 0,-1 0 0,1 1-1,0-1 1,-1 0 0,1 1 0,0-1 0,0 1 0,0-1-1,0 0 1,0 1 0,0-1 0,0 1 0,1-1 0,-1 0 0,0 1-1,1-1 1,-1 1 0,1-1 0,0 0 0,-1 0 0,1 1 0,0-1-1,0 0 1,0 0 0,0 0 0,0 0 0,0 0 0,0 0 0,0 0-1,0 0 1,0-1 0,0 1 0,1 0 0,-1-1 0,0 1 0,1 0-1,-1-1 1,0 0 0,1 1 0,-1-1 0,1 0 0,-1 0 0,0 0-1,1 0 1,-1 0 0,1 0 0,-1 0 0,0 0 0,1 0-1,-1-1 1,1 1 0,-1-1 0,0 1 0,1-1 0,-1 1 0,0-1-1,0 0 1,0 0 0,1 0 6,24-22-1268,5-13-2109</inkml:trace>
  <inkml:trace contextRef="#ctx0" brushRef="#br0" timeOffset="-547041.403">28133 3809 17116,'-27'21'7229,"-6"-24"-4225,31 2-2970,-1 0 0,1 0 0,0 1 0,-1-1 0,1 1 0,0-1 0,-1 1 0,1 0 0,0 0 0,-1 0 0,1 0 0,0 1 0,-1-1 0,1 1 0,0-1 0,0 1 0,-1 0 0,1 0 0,0 0 0,0 0 0,0 0 0,0 0 0,0 0 0,0 1 0,0-1 0,1 1 0,-1 0 0,0-1 0,0 3-34,-9 12 23,1 1-1,1 0 0,1 0 0,0 1 0,1 0 0,1 0 1,1 1-1,-2 13-22,7-31-3,0 0 0,-1 0 1,1-1-1,0 1 0,0 0 1,0 0-1,-1 0 1,1 0-1,0 0 0,0 0 1,0 0-1,1-1 0,-1 1 1,0 0-1,0 0 0,0 0 1,1 0-1,-1 0 0,0-1 1,1 1-1,-1 0 0,1 0 1,-1-1-1,1 1 0,-1 0 1,1 0-1,-1-1 0,1 1 1,0-1-1,-1 1 0,1-1 1,0 1-1,0-1 1,-1 1-1,1-1 0,0 1 1,0-1-1,0 0 0,-1 0 1,1 1-1,0-1 0,0 0 1,0 0-1,0 0 0,0 0 1,0 0-1,0 0 0,-1 0 1,1 0-1,0 0 0,0 0 1,0-1-1,0 1 0,0 0 1,-1-1-1,1 1 3,52-26-1052,-46 22 698,34-22-1287</inkml:trace>
  <inkml:trace contextRef="#ctx0" brushRef="#br0" timeOffset="-546444.034">28462 3466 21717,'-13'5'3468,"-8"35"-2545,0 27-305,4 1 0,2 0 0,4 1-1,-2 45-617,12-107 14,0 1-2,0 0-1,1 0 1,-1 1-1,1-1 0,1 0 1,0 0-1,0 1 1,0-1-1,1 0 0,0 0 1,1-1-1,2 5-11,0-14 64,4-18-39,-1 0 1,-1 0-1,0-1 1,-2 0-1,0 0 0,-2 0 1,0-1-1,-1 1 0,-1-9-25,-2-92 36,-6 114-141,4 37 26,3-26 76,14 90-34,-13-91 37,-1 1 0,1-1 0,0 1 0,0-1 0,0 1 0,0-1 0,1 0 0,-1 1 0,1-1 0,-1 0-1,1 0 1,0 0 0,0 0 0,0-1 0,0 1 0,0 0 0,0-1 0,0 0 0,0 1 0,1-1 0,-1 0-1,0 0 1,1 0 0,-1 0 0,1-1 0,-1 1 0,1-1 0,0 1 0,-1-1 0,1 0 0,-1 0 0,1 0 0,1 0-1,10-5 8,1-1 0,-1 0-1,0-1 1,-1 0 0,1-1 0,-1-1-1,-1 0 1,0-1 0,0 0-1,-1-1 1,0 0 0,-1 0-1,0-1 1,-1-1 0,2-4-7,19-24-3,-27 38-25,-4 8-11,-55 196 122,53-188-52,-4 84 238,7-96-268,0 0 1,0 0-1,0 0 1,1-1-1,-1 1 1,1 0-1,-1 0 1,0 0-1,1 0 1,0 0-1,-1-1 1,1 1-1,-1 0 1,1 0-1,0-1 1,0 1-1,-1-1 1,1 1-1,0-1 1,0 1-1,0-1 1,0 1-1,-1-1 1,1 1-1,0-1 1,0 0-1,0 0 1,0 0-1,0 1 1,0-1-1,0 0 1,0 0-1,0 0 1,0 0-1,0-1 1,0 1-1,0 0 1,0 0-1,0 0 1,0-1-1,-1 1 1,1-1-1,0 1 1,0 0-1,0-1 1,0 0-1,-1 1 1,1-1-1,0 1 1,0-1-1,-1 0 1,1 0-2,35-39-677,-15 4-459</inkml:trace>
  <inkml:trace contextRef="#ctx0" brushRef="#br0" timeOffset="-546179.559">28793 3416 23389,'-20'16'1272,"-2"5"433,1 2-745,2-1-376,9-1-408,1-5-8,9-6-656,0-1-1016</inkml:trace>
  <inkml:trace contextRef="#ctx0" brushRef="#br0" timeOffset="-545507.01">29176 3792 13427,'9'-45'10447,"-9"44"-10337,0-1-1,0 1 1,0-1-1,0 0 1,0 1 0,-1-1-1,1 1 1,0-1-1,-1 0 1,1 1-1,-1-1 1,0 1 0,1 0-1,-1-1 1,0 1-1,0-1 1,0 1-1,0 0 1,0 0-1,0 0 1,0-1 0,0 1-1,-1 0 1,1 1-1,0-1 1,-1 0-1,1 0 1,-1 0 0,1 1-1,-1-1 1,1 1-1,-1-1 1,1 1-1,-1 0 1,1-1-1,-1 1 1,0 0 0,1 0-1,-1 0 1,0 0-110,-3 0 31,1 1 0,-1-1 0,1 0 0,-1 1 0,1 0 0,-1 0 0,1 0 0,0 1 1,0 0-1,-1-1 0,1 1 0,0 1 0,1-1 0,-1 1 0,0-1 0,1 1 0,-1 0 0,1 0 0,0 1 1,0-1-1,0 1 0,1-1 0,-3 4-31,-45 100-63,43-89 88,-7 25-17,29-43 2,160-173 76,-71 102-100,-103 70 9,0 1 1,0-1 0,0 1-1,1-1 1,-1 1 0,0 0 0,0 0-1,0 0 1,1 0 0,-1 0-1,0 0 1,0 0 0,0 0 0,1 0-1,-1 0 1,0 1 0,0-1-1,0 0 1,0 1 0,1-1 0,-1 1-1,0 0 1,0-1 0,0 1-1,0 0 1,0-1 0,0 1 0,-1 0-1,1 0 1,0 0 0,0 0-1,-1 0 1,1 0 0,0 0-1,-1 0 1,1 0 0,-1 0 0,1 0-1,-1 0 1,0 1 0,1 0 4,7 58-80,-7-42 82,-1-17-1,-1 1 0,1-1 0,0 0 0,0 0 0,0 0 0,0 0 0,0 0 0,0 0 0,0 0-1,0 0 1,0 1 0,1-1 0,-1 0 0,0 0 0,1 0 0,-1 0 0,1 0 0,-1 0 0,1 0 0,0 0 0,-1 0 0,1-1 0,0 1 0,-1 0-1,1 0 1,0 0 0,0-1 0,0 1 0,0-1 0,0 1 0,0 0 0,0-1 0,0 1 0,0-1 0,0 0 0,0 1 0,0-1 0,0 0 0,0 0 0,0 0-1,0 0 1,0 0 0,1 0 0,-1 0 0,0 0 0,0 0 0,0 0 0,0 0 0,0-1 0,0 1 0,0-1 0,0 1 0,0-1 0,0 1 0,0-1-1,0 1 1,0-1 0,0 0 0,0 1 0,0-2-1,126-105 139,-127 106-141,1 0-1,0 1 1,0-1 0,0 0 0,-1 1 0,1-1-1,0 1 1,0-1 0,0 1 0,0-1 0,0 1-1,0-1 1,0 1 0,0 0 0,0 0 0,1 0-1,-1 0 1,0-1 0,0 1 0,0 1 0,0-1-1,0 0 1,0 0 0,0 0 0,0 0 0,0 1-1,0-1 1,0 1 0,0-1 0,0 1 0,0-1-1,0 1 1,0-1 0,0 1 0,0 0 0,-1-1-1,1 1 1,0 0 0,0 0 0,-1 0 0,1-1-1,-1 1 1,1 0 0,-1 0 0,1 0 0,-1 0-1,1 0 1,-1 0 0,0 0 0,1 0 0,-1 0-1,0 1 1,0-1 0,0 0 0,0 0 0,0 0-1,0 0 1,0 0 0,0 0 0,-1 1 2,-10 100 34,11-101-31,0-1-1,0 1 0,0 0 0,0 0 1,1-1-1,-1 1 0,0 0 0,1 0 0,-1-1 1,0 1-1,1 0 0,-1-1 0,1 1 0,-1 0 1,1-1-1,-1 1 0,1-1 0,0 1 1,-1-1-1,1 1 0,0-1 0,-1 1 0,1-1 1,0 0-1,-1 1 0,1-1 0,0 0 0,0 0 1,0 1-1,-1-1 0,1 0 0,0 0 1,0 0-1,0 0 0,-1 0 0,1 0 0,0 0 1,0 0-1,0-1 0,-1 1 0,1 0 0,0 0 1,0-1-1,-1 1 0,1 0 0,0-1 1,-1 1-1,1-1 0,0 1 0,-1-1 0,1 1 1,-1-1-1,1 1 0,0-1-2,34-32 95,2-11-84,-34 54-1058,-7 7-289</inkml:trace>
  <inkml:trace contextRef="#ctx0" brushRef="#br0" timeOffset="-541770.642">22903 5156 22493,'26'229'2447,"48"317"-816,-60-496-1335,-13-50-271,0-1 0,0 1 0,0-1 0,0 1 0,0-1 0,0 0 0,0 1 0,0-1 1,0 0-1,0 0 0,0 0 0,0 1 0,-1-1 0,1 0 0,0 0 0,-1 0 0,1-1 0,-1 1 0,1 0 0,-1 0 0,1 0 0,-1 0 0,0 0 0,1-1 0,-1 1 0,0 0 0,0 0 1,0 0-1,0-1 0,0 1 0,0 0 0,-1 0 0,1 0 0,0-1 0,0 1 0,-1 0-25,1-1 16,22-165 404,-12 78-378,4 0 0,4 0 0,8-17-42,-25 105 0,1-9-3,0 1 0,1-1 0,0 1 0,1 0-1,0 0 1,0 1 0,1-1 0,0 1 0,1 0 0,-1 0-1,2 1 1,-1-1 0,5-3 3,-10 10-5,0 1 0,0-1-1,1 1 1,-1-1 0,0 0 0,0 1 0,0 0-1,0-1 1,0 1 0,1 0 0,-1 0 0,0 0-1,0-1 1,0 1 0,1 0 0,-1 1 0,0-1-1,0 0 1,1 0 0,-1 0 0,0 1-1,0-1 1,0 1 0,0-1 0,0 1 0,0-1-1,0 1 1,1 0 0,-2-1 0,1 1 0,0 0-1,0 0 1,0 0 0,0 0 0,0 0 0,-1 0-1,1 0 1,0 0 0,-1 0 0,1 0 0,-1 0-1,1 1 6,20 51-100,-18-42 120,-1 1 0,0 0 0,-1 0-1,-1 0 1,0 0 0,0 0 0,-1 0 0,0 0-1,-1 0 1,-1 0 0,0 0 0,-1-1-1,0 0 1,0 1 0,-1-1 0,-1-1 0,0 1-1,0-1 1,-1 0 0,0 0 0,-1-1 0,0 0-1,0-1 1,-1 1 0,0-2 0,-1 1-1,0-1 1,0-1 0,0 0 0,-1 0 0,0-1-1,0 0 1,0-1 0,-1 0 0,1-1-1,-3 0-19,10-2-72,0-1-1,0 1 1,1-1 0,-1 0-1,0 0 1,1-1-1,-1 1 1,0-1-1,1 0 1,-1 0-1,1 0 1,-1 0-1,1 0 1,-1-1-1,1 0 1,0 0-1,0 0 1,0 0-1,0 0 1,0 0-1,0-1 1,1 1-1,-1-1 1,1 0-1,-1 0 1,1 0-1,0 0 1,0 0-1,1-1 1,-1 1-1,1 0 1,0-1-1,-1 1 1,1-1 0,1 0-1,-1 1 1,0-3 72,8-32-2101</inkml:trace>
  <inkml:trace contextRef="#ctx0" brushRef="#br0" timeOffset="-541412.734">23481 5259 11634,'0'-1'5587,"-2"7"-1770,-24 179 1260,22-88-3817,5-96-1253,-1 0 0,1-1 1,-1 1-1,1-1 0,-1 1 0,1-1 0,0 1 0,-1-1 1,1 0-1,0 1 0,-1-1 0,1 0 0,0 1 0,0-1 1,-1 0-1,1 0 0,0 0 0,-1 0 0,1 0 0,0 0 0,0 0 1,-1 0-1,1 0 0,0 0 0,0 0 0,-1 0 0,1 0 1,0-1-1,0 1 0,-1 0 0,1 0 0,0-1 0,-1 1 1,1-1-1,0 1 0,-1 0 0,1-1 0,-1 1 0,1-1 1,-1 0-1,1 1 0,-1-1 0,1 1 0,-1-1 0,0 0 0,1 1 1,-1-1-1,0 0 0,1 1 0,-1-1 0,0 0 0,0 0 1,0 1-1,0-1 0,1 0 0,-1 0 0,0 1 0,-1-1 1,1 0-1,0 0-7,108-238 445,-99 217-424,4 1-51,-6 34-40,-3 43-31,-4-52 104,-1 194 1,10-150 89,-9-47-106,0-1-1,0 1 0,0 0 0,0-1 1,0 1-1,1 0 0,-1 0 1,0-1-1,0 1 0,0 0 0,1-1 1,-1 1-1,0 0 0,1-1 1,-1 1-1,0 0 0,1-1 0,-1 1 1,1-1-1,-1 1 0,1-1 1,-1 1-1,1-1 0,0 1 1,-1-1-1,1 0 0,-1 1 0,1-1 1,0 0-1,-1 1 0,1-1 1,0 0-1,0 0 0,-1 0 0,1 0 1,0 0-1,-1 1 0,1-1 1,0 0-1,0-1 0,-1 1 0,1 0 1,0 0-1,0 0 0,-1 0 1,1-1-1,0 1 0,-1 0 1,1 0-1,0-1 0,-1 1 0,1-1 1,-1 1-1,1-1 0,-1 1 1,1-1-1,-1 1 0,1-1 14,13-17 55</inkml:trace>
  <inkml:trace contextRef="#ctx0" brushRef="#br0" timeOffset="-540821.059">23827 4946 21197,'4'6'226,"0"1"0,-1-1 0,1 1 0,-1-1 0,-1 1 0,1 0 0,-1 0 0,0 0 0,-1 0 0,0 1 0,0-1 0,0 0 0,-1 1 0,0-1 0,-1 0 1,0 6-227,1 5 309,5 259 1698,-5-273-1987,-1-3-11,1 1-1,-1-1 1,1 1 0,-1 0-1,1-1 1,0 1 0,0 0-1,-1-1 1,1 1 0,0 0-1,1-1 1,-1 1-1,0-1 1,0 1 0,1 0-1,-1-1 1,1 1 0,-1-1-1,1 1 1,0-1 0,0 1-1,0-1 1,0 1 0,0-1-1,0 0 1,0 0 0,0 1-1,0-1 1,0 0 0,1 0-1,-1 0 1,0 0-1,1 0 1,-1-1 0,1 1-1,-1 0 1,1-1 0,-1 1-1,1-1 1,0 1 0,-1-1-1,1 0 1,0 0 0,-1 0-1,1 1 1,0-2 0,1 1-9,37-28 73,-36 22-84,2 2 0,-1-1 0,1 1-1,-1-1 1,1 1 0,0 1 0,1-1 0,-1 1-1,1 1 1,-1-1 0,1 1 0,0 0 0,0 0-1,0 1 1,0 0 0,0 0 0,0 1 0,1 0 11,-5 1-4,0 1 0,0 1 0,0-1 0,-1 0 0,1 1 0,-1-1 0,1 1 0,-1 0 0,0-1 0,0 1 0,-1 0 0,1 1 0,0-1 0,-1 0 1,0 0-1,0 0 0,0 1 0,0-1 0,-1 1 0,1-1 0,-1 1 0,0-1 0,1 1 0,-2-1 0,1 1 0,0-1 0,-1 1 0,0-1 0,0 0 1,0 1-1,0-1 0,0 0 0,-1 0 0,1 1 0,-1-1 0,0 0 0,0-1 0,0 1 0,0 0 0,-2 1 4,-2 4 48,-1 0 1,0-1-1,0 1 0,-1-1 0,1-1 0,-2 0 0,1 0 1,-1 0-1,0-1 0,0 0 0,0-1 0,-1 0 0,1-1 1,-1 0-1,0 0 0,0-1 0,0 0 0,0-1 0,-1 0 1,1 0-1,0-1 0,0-1 0,-1 0 0,1 0 0,0-1 1,0 0-1,0-1 0,0 0 0,1-1 0,-1 0 1,1 0-1,0-1 0,-2-1-48,9 5-102,0 0 1,1 0 0,-1 0-1,0-1 1,0 1-1,1-1 1,-1 1 0,1-1-1,-1 1 1,1-1-1,0 0 1,0 1 0,0-1-1,0 0 1,0 0-1,0 0 1,0 0 0,0 0-1,1 0 1,-1 0-1,1-1 1,0 1 0,-1 0-1,1 0 1,0 0 0,0 0-1,1 0 1,-1-1-1,0 1 1,1 0 0,-1 0-1,1-2 102,12-20-291</inkml:trace>
  <inkml:trace contextRef="#ctx0" brushRef="#br0" timeOffset="-540540.659">24215 4938 18708,'4'14'1944,"1"7"561,-1 16-1649,-2 10 48,-4 12-176,-4 3-79,-2 4-129,-1-5-160,4-8-192,1-8-32,5-17-80,5-9-24,5-19-72,3-7-200,5-20-768,3-8-313,3-13 1025</inkml:trace>
  <inkml:trace contextRef="#ctx0" brushRef="#br0" timeOffset="-540275.476">24428 5192 19700,'-10'46'1545,"-3"7"23,-2 2-224,2 1-160,4-4-199,3-11-193,4-7-224,2-14-352,0-18-96,0-2-64,8-9-64,-3-20-944,1-9-713</inkml:trace>
  <inkml:trace contextRef="#ctx0" brushRef="#br0" timeOffset="-540274.476">24351 4878 19220,'-5'10'2129,"-3"3"423,0 3-1304,1 3-647,1 0-161,3-3-280,2-1-8,4-7-1017,1-2-399</inkml:trace>
  <inkml:trace contextRef="#ctx0" brushRef="#br0" timeOffset="-539977.275">24691 5238 23245,'-7'4'4867,"-43"32"-3533,42-26-1314,0 0 0,1 0 1,0 1-1,1 0 0,0 0 0,0 1 0,2 0 0,-1 0 0,1 0 0,1 0 0,0 0 0,1 1 0,0 0 0,1-1 1,0 1-1,1 0 0,2 10-20,-1-21-2,1-1 0,-1 1 1,1 0-1,0-1 0,0 0 1,0 1-1,0-1 0,0 0 1,0 0-1,0 0 0,0 0 1,0 0-1,0-1 0,1 1 1,-1-1-1,0 1 1,0-1-1,1 0 0,-1 0 1,0 0-1,1 0 0,-1 0 1,0-1-1,0 1 0,1-1 1,-1 1-1,0-1 0,0 0 1,0 0-1,0 0 0,0 0 1,0 0-1,0 0 0,0-1 1,0 1-1,0-1 0,0 0 2,5-1-21,85-41-1257,-43 19 473</inkml:trace>
  <inkml:trace contextRef="#ctx0" brushRef="#br0" timeOffset="-542765.99">21059 5000 10530,'3'-19'2396,"1"-8"6631,7 60-6556,7 88-2090,-5 0 0,-5 0-1,-6 38-380,0-32 605,0-110-332,-1-33 190,-7-64-272,-3-1 1,-4 1-1,-3 0 1,-7-9-192,21 84-80,5 9-40,32 57-165,47 61 193,-79-119 92,1 1 0,0-1 0,0 0 1,0-1-1,0 1 0,0-1 0,0 0 1,1 0-1,-1 0 0,1 0 1,-1-1-1,1 0 0,0 0 0,0 0 1,-1 0-1,1-1 0,0 0 0,0 0 1,0 0-1,0-1 0,-1 0 1,1 1-1,0-2 0,0 1 0,-1 0 1,1-1-1,-1 0 0,3-1 0,10-10 17,-1 0 0,1 0-1,-2-2 1,0 0 0,-1 0 0,-1-2-1,0 0 1,-1 0 0,-1-1 0,0 0-1,-2-1 1,0 0 0,-1-1 0,-1 0-1,-1 0 1,0-2-17,3-5 23,-1-1 0,-1 0-1,-2-1 1,-1 0 0,-1 1-1,-1-1 1,-2-21-23,-5 21-4,5 29 2,0 1 0,0-1-1,0 0 1,0 1 0,0-1-1,0 0 1,0 0-1,0 1 1,0-1 0,-1 0-1,1 0 1,0 1 0,0-1-1,0 0 1,0 0-1,-1 1 1,1-1 0,0 0-1,0 0 1,0 0 0,-1 0-1,1 1 1,0-1-1,0 0 1,-1 0 0,1 0-1,0 0 1,0 0 0,-1 0-1,1 0 1,0 0-1,0 1 1,-1-1 0,1 0-1,0 0 1,-1 0 0,1 0-1,0 0 1,0-1-1,-1 1 1,1 0 0,0 0-1,-1 0 1,1 0 0,0 0-1,0 0 1,-1 0-1,1 0 1,0-1 0,0 1-1,0 0 1,-1 0 0,1 0-1,0-1 1,0 1-1,0 0 1,-1 0 0,1 0-1,0-1 1,0 1 0,0 0-1,0 0 3,-51 192-331,36-131 330,-25 149 121,40-206-115,-1-2-2,1 0 0,-1 0 0,1 0 0,-1 0 0,1 0 0,0 0 1,0 0-1,0 0 0,0 0 0,0 0 0,0 0 0,0 0 0,1 0 0,-1 0 0,1 0 1,0 0-1,-1 0 0,1-1 0,0 1 0,0 0 0,0 0 0,0-1 0,1 1 0,-1 0 0,0-1 1,1 1-1,-1-1 0,1 0 0,-1 1 0,1-1 0,0 0 0,-1 0 0,1 0 0,0 0 1,0 0-4,6-3 8,-1 0 0,1-1 0,-1 1 1,0-1-1,0-1 0,0 1 1,0-1-1,-1-1 0,0 1 1,1-1-1,-1 0 0,3-4-8,30-20 59,-36 26-61,0 0-1,1 1 0,-1 0 1,1-1-1,0 1 1,-1 1-1,1-1 0,0 0 1,0 1-1,0 0 1,0 0-1,0 0 1,1 1-1,-1-1 0,0 1 1,0 0-1,0 0 1,0 0-1,1 1 0,-1-1 1,0 1-1,0 0 1,0 1-1,0-1 0,0 0 1,0 1-1,-1 0 1,1 0-1,0 0 1,-1 1-1,1-1 0,-1 1 1,0 0-1,2 2 3,0 3-30,0 1 0,-1 0 1,0 0-1,-1 0 0,0 0 0,-1 0 0,0 1 0,0-1 0,-1 1 0,0-1 1,0 1-1,-1 0 0,-1-1 0,1 1 0,-2 0 0,1-1 0,-1 0 0,-1 1 1,0-1-1,-3 7 30,-8 10-842,-2-16-417</inkml:trace>
  <inkml:trace contextRef="#ctx0" brushRef="#br0" timeOffset="-542438.683">21907 5319 16107,'70'1'5575,"-62"-4"-5431,0-1 0,0 0 0,0 0 0,0 0-1,-1-1 1,0 0 0,0 0 0,0-1 0,-1 0-1,0 0 1,0-1 0,0 1 0,-1-1 0,0-1-1,0 1 1,-1-1 0,0 0 0,0 1 0,-1-2-144,-3 8 31,1 1 1,-1-1 0,0 0 0,0 0 0,0 1 0,0-1 0,0 0 0,0 1 0,0-1 0,0 0 0,0 0 0,0 1-1,0-1 1,0 0 0,0 0 0,0 1 0,-1-1 0,1 0 0,0 1 0,-1-1 0,1 0 0,0 1 0,-1-1-1,1 1 1,-1-1 0,1 0 0,-1 1 0,1-1 0,-1 1 0,0-1 0,1 1 0,-1 0 0,1-1 0,-1 1 0,0 0-1,1-1 1,-1 1 0,0 0 0,0 0 0,1 0 0,-1-1 0,0 1 0,1 0 0,-1 0 0,0 0 0,0 0-1,1 0 1,-1 0 0,0 1 0,0-1 0,1 0 0,-1 0 0,0 0 0,0 1-32,-42 10 741,36-6-732,0 0 1,1 1-1,0 0 0,0 0 0,0 1 1,0 0-1,1 0 0,1 0 0,-1 0 1,1 1-1,0 0 0,1-1 0,0 2 1,0-1-1,0 0 0,1 0 0,1 1 1,-1-1-1,1 1 0,1 0 0,0-1 1,0 1-1,0 0 0,1-1 0,1 1 1,-1-1-1,1 1 0,1-1 0,0 0 1,0 0-1,0 0 0,1 0 0,2 2-9,-3-6-26,1 0-1,0 0 0,0 0 0,0-1 1,1 0-1,-1 0 0,1 0 0,0 0 1,0-1-1,0 1 0,0-1 0,0 0 1,0-1-1,1 1 0,-1-1 0,1 0 0,-1-1 1,1 1-1,-1-1 0,1 0 0,-1-1 1,1 1-1,-1-1 0,0 0 0,1 0 1,-1-1-1,0 1 0,1-1 27,48-19-2534</inkml:trace>
  <inkml:trace contextRef="#ctx0" brushRef="#br0" timeOffset="-538610.885">26192 5067 21573,'0'0'944,"0"0"480,10 14-352,-7 13-384,-2 11-103,-2 16-137,-4 6-72,-5 9-96,0-2-88,-2-6-128,5-2-24,4-17 0,3-11 8,3-20-272,4-11-384,2-22-881,6-8-207</inkml:trace>
  <inkml:trace contextRef="#ctx0" brushRef="#br0" timeOffset="-538362.125">26419 5029 11570,'-1'19'3105,"-2"6"4193,-3 15-6026,0 6-272,0 10-240,-2 2-224,2 2-255,1-2-57,4-8-152,1-8-32,3-17 24,1-7-64,1-17-593,2-5-439</inkml:trace>
  <inkml:trace contextRef="#ctx0" brushRef="#br0" timeOffset="-538111.126">25980 4902 21589,'-6'0'1016,"6"0"344,0 0-352,21 2-424,2-2-151,16-4-161,8-2-16,16-2-176,8 1-24,7 0-32,-7 2-8,-1 3-136,-8-1-632</inkml:trace>
  <inkml:trace contextRef="#ctx0" brushRef="#br0" timeOffset="-537457.413">26811 4987 15107,'17'24'8202,"13"-28"-5882,27-30-2019,-30 13-232,0-1 1,-2 0-1,-1-2 1,-1-1 0,-1-1-1,-1-1 1,-2-1 0,0 0-1,6-16-69,-7-13 117,-18 56-108,1 0 1,-1 0-1,1 0 1,-1 0-1,0 0 1,0 0-1,0 0 1,0-1-1,0 1 1,0 0-1,0 0 1,0 0-1,0 0 1,0 0-1,0 0 1,-1 0-1,1 0 1,0 0-1,-1 0 1,1 0-1,-1 0 1,1 0-1,-1 0 1,0 0-1,1 0 1,-1 0-1,0 0 1,0 1-1,0-1 1,1 0-1,-1 1 1,0-1-1,0 0 1,0 1-1,0-1 1,0 1-1,0-1 1,0 1-1,0 0 1,0 0-1,0-1 1,-1 1-1,1 0 1,0 0-1,0 0 1,-1 0-10,-2 1 15,-1 1 1,1-1 0,0 1-1,-1 0 1,1 0 0,0 1-1,0-1 1,0 1-1,1 0 1,-1 0 0,0 0-1,1 0 1,0 1 0,0-1-1,0 1 1,0 0 0,1 0-1,-2 4-15,-6 5 18,-18 23 33,2 1 0,1 2 1,2 0-1,2 2 1,1 0-1,2 1 1,-9 35-52,18-8 115,9-68-122,0 1 0,0 0 0,0-1 0,0 1 0,0 0 0,1-1 0,-1 1 0,0-1 0,1 1 0,0 0 0,-1-1 0,1 1 0,0-1 0,0 1-1,-1-1 1,1 0 0,0 1 0,1-1 0,-1 0 0,0 0 0,0 0 0,0 0 0,1 0 0,-1 0 0,1 0 0,-1 0 0,1 0 0,-1 0 0,1-1 0,-1 1 0,1-1 0,-1 1 0,1-1 0,0 0 0,-1 0 0,1 1 0,0-1 0,-1 0 0,1 0 7,43-9-1260</inkml:trace>
  <inkml:trace contextRef="#ctx0" brushRef="#br0" timeOffset="-536730.52">27933 4667 14867,'23'-36'5803,"-21"33"-3986,-10 11 568,-60 73-1696,5 3 0,3 2 0,4 3 0,4 2 0,3 6-689,44-87 6,-7 9 3,1 0 1,1 1 0,0 0-1,2 1 1,0 0 0,2 0-1,0 1 1,1-1-1,2 1 1,0 0 0,1 14-10,2-33-16,0 0 0,0 0 0,1 0 0,0 0 1,-1 0-1,1 0 0,0 0 0,1 0 0,-1-1 0,0 1 0,1-1 1,-1 1-1,1-1 0,0 1 0,0-1 0,0 0 0,0 0 0,0 0 1,1 0-1,-1 0 0,1 0 0,-1-1 0,1 1 0,-1-1 1,1 0-1,0 0 0,0 0 0,0 0 0,0 0 0,0 0 0,-1-1 1,1 1-1,0-1 0,3 0 16,45 0-660,3-8 2156</inkml:trace>
  <inkml:trace contextRef="#ctx0" brushRef="#br0" timeOffset="-536392.655">28253 4869 10970,'3'-9'3105,"-3"9"5105,0 0-6578,0 0-312,4 21-543,-5 6-177,-11 17-232,-4 9-88,-6 14-144,-3 3-40,2 1-40,5-5 8,10-15-24,2-10-8,6-21 24,4-8-128,8-22-704,4-12-529</inkml:trace>
  <inkml:trace contextRef="#ctx0" brushRef="#br0" timeOffset="-536142.62">28463 4812 15395,'-12'25'3201,"-4"11"720,-6 10-2401,-1 12-432,-3 5-231,1 1-393,12-3-120,1-8-216,5-9-32,7-17-48,-2-9-8,5-12-80,5-6-288,3-9-841,-3-4-311</inkml:trace>
  <inkml:trace contextRef="#ctx0" brushRef="#br0" timeOffset="-535898.089">28124 4754 19492,'0'0'1601,"0"0"135,24 11-704,6-8-432,10-1-96,17-2-272,3 0-64,2-3-112,1 0-24,-3-3-624,-4-3-584</inkml:trace>
  <inkml:trace contextRef="#ctx0" brushRef="#br0" timeOffset="-535650.245">28758 4508 14027,'12'25'3753,"4"3"976,7 8-3601,0 8-168,2 7-288,-4 5-127,-10 9-281,-8 3-24,-13 10-128,-12 9-56,-14 15-48,-7 1-8,-11 0-96,-1-6-817</inkml:trace>
  <inkml:trace contextRef="#ctx0" brushRef="#br0" timeOffset="-782717.709">1782 4857 14411,'47'-15'7707,"-46"15"-7615,1 0 1,0 1 0,0-1-1,0 0 1,0 1 0,0 0-1,0-1 1,0 1 0,-1 0-1,1 0 1,0 0-1,-1 0 1,1 0 0,-1 0-1,1 0 1,-1 1 0,1-1-1,-1 1 1,0-1 0,0 1-1,0-1 1,0 1-1,0 0 1,0-1 0,0 1-1,0 0 1,-1 0 0,1 0-1,-1 0 1,1 0 0,-1-1-1,0 1 1,1 0-1,-1 0 1,0 1-93,-1 15 142,0 0 0,0 0 0,-2 0 0,0 0 0,-1-1 0,-1 1 0,-1-1 0,0 0 0,-1-1 0,-7 13-142,-3 11 110,9-22-72,-3 5 10,1 1-1,1-1 1,1 1 0,1 1 0,1-1 0,1 1 0,1 1-1,2-1 1,0 0 0,1 1 0,2 4-48,-1-28 5,1-1 0,-1 1 0,0 0 0,1 0 1,-1 0-1,1 0 0,-1 0 0,1 0 0,0-1 0,0 1 0,0 0 1,0-1-1,0 1 0,0-1 0,0 1 0,1-1 0,-1 1 0,0-1 1,1 0-1,-1 0 0,1 1 0,0-1 0,-1 0 0,1 0 0,0-1 1,0 1-1,-1 0 0,1-1 0,0 1 0,0-1 0,0 1 0,0-1 1,0 0-1,0 0 0,0 0 0,0 0 0,-1 0 0,1 0 0,0-1 1,0 1-1,2-1-5,82-35 81,-71 28-72,81-39-902,-50 26-444</inkml:trace>
  <inkml:trace contextRef="#ctx0" brushRef="#br0" timeOffset="-782327.034">2252 4482 18772,'4'-20'2232,"1"4"-191,-5 16-489,0 0-359,-2 16-513,-2 10-232,-4 18-200,-2 5 56,-3 7-40,-2-2 0,7-6-88,2-4-64,3-8-64,3-5-16,1-11 32,2-5-152,3-17 1544</inkml:trace>
  <inkml:trace contextRef="#ctx0" brushRef="#br0" timeOffset="-781630.189">2729 4676 14171,'0'-1'-408,"-13"-1"10537,-6 19-9814,2 0 1,-1 1 0,2 1-1,1 1 1,0 0 0,1 1-1,1 0 1,2 1 0,0 0-1,-3 10-315,2-4 54,1 1 0,1-1 0,1 2-1,2-1 1,1 1 0,2 0-1,0 7-53,3-27-25,0 0-1,1 0 1,0 0-1,1 0 1,0 0-1,1 0 1,0 0-1,0 0 1,1 0-1,0-1 1,1 1-1,0-1 1,1 0-1,0 0 1,0 0-1,1-1 1,0 0-1,0 0 1,1 0-1,0-1 1,0 0-1,1 0 1,4 2 25,13 5-1321</inkml:trace>
  <inkml:trace contextRef="#ctx0" brushRef="#br0" timeOffset="-780384.053">3532 4571 18820,'0'0'1248,"0"0"97,16 21-673,-6-5-48,9 7-176,2 6-56,2 11-48,2 8-8,-9 9-8,-6 7-80,-11 6-88,-8 7-32,-13 5-56,-6 0-8,-8 4-24,-4-1 8,-8-8-592,2-5-624</inkml:trace>
  <inkml:trace contextRef="#ctx0" brushRef="#br0" timeOffset="-779948.265">4126 5021 21229,'0'0'1000,"0"0"600,0 0-784,13 10-224,12-7-55,15-5-97,5-2-88,12-3-224,1-1-16,1 3-40,-2 0-16,-12 1-112,-7 2-560,-19 2 3088</inkml:trace>
  <inkml:trace contextRef="#ctx0" brushRef="#br0" timeOffset="-779656.05">4170 5173 20220,'-10'11'1497,"5"2"311,5-1-504,11 1-303,5 0-65,10-4-184,6 3-336,10-6-280,7-2-64,5-1 40,4 1-568</inkml:trace>
  <inkml:trace contextRef="#ctx0" brushRef="#br0" timeOffset="-781366.925">3075 4889 22773,'-3'8'824,"-3"2"288,1 4-320,-4 10-199,0 4-113,-3 9-304,1 7-64,2 2-72,2 0-24,5-6 24,2-10-24,5-12 32,0-8-96,4-11-696,3-11-201,7-19-687,3-10-240</inkml:trace>
  <inkml:trace contextRef="#ctx0" brushRef="#br0" timeOffset="-781101.755">3217 4827 10874,'10'-21'1489,"-10"21"5728,0 0-4904,-6 18-1241,-6 11-344,-5 15-224,-2 7-80,0 6-48,1 1-32,8-7-160,1-3-88,8-11-32,1-8-16,3-10-48,-2-7-248,-1-12-824,0 0 2112</inkml:trace>
  <inkml:trace contextRef="#ctx0" brushRef="#br0" timeOffset="-780806.861">2877 4762 14339,'0'0'2969,"0"0"1440,0 0-3497,30 9-16,-3-6-64,11 0-152,7-3-168,3-2-336,6 0-71,3-4-33,4 1-128,-8-2 2808</inkml:trace>
  <inkml:trace contextRef="#ctx0" brushRef="#br0" timeOffset="-745260.15">5566 5010 11763,'0'0'3148,"0"0"3423,1-1-3553,-10-12-1267,4 7-1592,3 4-113,1 0-1,-1 0 0,0 0 0,0 0 0,0 0 0,0 0 1,0 0-1,-1 1 0,1-1 0,-1 1 0,1 0 0,-1-1 1,1 1-1,-1 0 0,0 1 0,1-1 0,-1 0 0,0 1 1,1 0-1,-3-1-45,-6 1 42,-1-1 0,1 2 1,0-1-1,0 2 0,0 0 0,0 0 0,0 0 1,0 2-1,1-1 0,-1 1 0,1 1 1,0 0-1,0 0 0,1 1 0,-1 0 1,1 1-1,1 0 0,-1 1 0,1-1 0,0 2 1,1-1-1,0 1 0,0 0 0,-3 7-42,8-12 3,-3 2-1,1 1 0,0 0 0,0 0 0,1 0 0,0 0 0,0 0 0,1 1 0,0-1 0,0 1 0,1-1 0,0 1 0,0 0 1,1 0-1,0-1 0,0 1 0,0 0 0,2 1-2,-2-8 1,1 0 1,-1 0-1,1 0 1,0 1-1,-1-1 1,1 0 0,0 0-1,0 0 1,0 0-1,0 0 1,0 0-1,0 0 1,0-1-1,0 1 1,0 0-1,0 0 1,1-1 0,-1 1-1,0-1 1,0 1-1,1-1 1,-1 0-1,0 1 1,1-1-1,-1 0 1,0 0-1,1 0 1,-1 0-1,0 0 1,1 0 0,-1 0-1,0-1 1,1 1-1,-1 0 1,0-1-1,1 1 1,-1-1-1,0 1 1,1-1-2,54-25 61,-55 25-60,18-9 12,-1-2-1,0 0 1,0-1-1,-2 0 0,1-2 1,-2 0-1,0-1 0,-1 0 1,0-1-1,-1-1 1,-1 0-1,-1 0 0,-1-1 1,7-18-13,-15 11 112,-10 37-100,1 1 0,0 0 0,0 1 1,2 0-1,-1 0 0,2 0 0,-1 1 0,2-1 1,0 1-1,1 0 0,0 0 0,1 0 1,0 9-13,1-20-5,0 0 1,0 0-1,1 0 1,-1 0 0,1 0-1,-1 0 1,1-1-1,0 1 1,0 0 0,0-1-1,0 1 1,0 0 0,1-1-1,-1 1 1,1-1-1,0 0 1,0 1 0,0-1-1,0 0 1,0 0-1,0 0 1,0-1 0,1 1-1,-1 0 1,1-1 0,-1 0-1,1 1 1,0-1-1,-1 0 1,1-1 0,0 1-1,0 0 1,0-1 0,0 1-1,-1-1 1,1 0-1,0 0 1,0 0 0,0 0-1,0-1 1,0 1-1,2-2 5,27-6-1208,0-5-1350</inkml:trace>
  <inkml:trace contextRef="#ctx0" brushRef="#br0" timeOffset="-744465.698">6109 4825 15627,'-6'16'7661,"-11"20"-5254,-12 28-2915,-31 129 886,59-191-381,1 0 1,0 0-1,-1 1 0,1-1 0,0 0 0,0 0 0,0 0 0,0 0 0,1 0 0,-1 1 0,0-1 0,1 0 0,0 0 0,-1 0 0,1 0 0,0 0 0,0 0 0,0 0 0,0 0 0,1-1 0,-1 1 0,1 1 3,14-15-859,-6-7 3096</inkml:trace>
  <inkml:trace contextRef="#ctx0" brushRef="#br0" timeOffset="-744216.902">6277 4758 11602,'0'0'2977,"0"-1"3298,-1 9-5118,-35 242 1725,23-99-2751,13-149-270,0-2 99,-2 0 1441</inkml:trace>
  <inkml:trace contextRef="#ctx0" brushRef="#br0" timeOffset="-743952.9">5885 4695 17260,'-5'0'2016,"5"0"577,0 0-1113,0 0-328,0 0-216,1 0-311,22-4-97,8 2-128,3-1-80,15 1-200,8-1-32,0 0-64,1 1-8,-11 2 0,-2 3 8,-11-1 48,-3-2-448,-9-3 304</inkml:trace>
  <inkml:trace contextRef="#ctx0" brushRef="#br0" timeOffset="-893153.728">16218 1301 24653,'2'14'3205,"2"-10"-3173,-2-2-21,-1 0 1,1 0-1,0 0 1,-1-1-1,1 1 1,0-1-1,0 1 0,0-1 1,0 0-1,0 0 1,0 0-1,0 0 1,1 0-1,-1 0 0,0-1 1,0 1-1,1-1 1,-1 1-1,1-1 1,-1 0-1,2 0-11,251-43 171,-226 59-2309,-29-5 652</inkml:trace>
  <inkml:trace contextRef="#ctx0" brushRef="#br0" timeOffset="-892917.011">16240 1579 25421,'29'-16'625,"8"-1"-153,4-3-192,-2 0-88,0 2-128,-2 2-40,-4 4 0,0 4 72,-7 5-1088,-1 3 2768</inkml:trace>
  <inkml:trace contextRef="#ctx0" brushRef="#br0" timeOffset="-946942.366">2021 1732 19132,'-1'4'2193,"2"2"239,5-2-1296,4 2-271,8-1-377,2 1-88,14-2-248,4 0-48,4 1-64,0-1-8,-2-1-16,-4 0 0,-7-3-16,-1 0-480,-10-5-841,-2 0 289</inkml:trace>
  <inkml:trace contextRef="#ctx0" brushRef="#br0" timeOffset="-946757.78">2088 1933 19212,'2'16'1360,"1"0"161,7-1-353,9-5-312,4 0-144,8-5-416,2-2-96,3-2-112,-4-1-40,1 0-320,-2-6-640</inkml:trace>
  <inkml:trace contextRef="#ctx0" brushRef="#br0" timeOffset="-945982.083">3123 1278 26166,'0'0'520,"2"12"-248,-4 11-240,1 6-32,-4 11-32,3 2 32,-3 6 8,1 2 8,1-2-432,-1-3-408,1-6-713</inkml:trace>
  <inkml:trace contextRef="#ctx0" brushRef="#br0" timeOffset="-945737.679">2922 1817 15107,'9'1'2697,"4"-2"1000,10-5-2785,3-5-48,8 0-248,2-2-168,1 2-264,5 3-184,-5 6-896,-7 2 4161</inkml:trace>
  <inkml:trace contextRef="#ctx0" brushRef="#br0" timeOffset="-945406.662">3023 1993 20380,'5'-2'2011,"-1"-1"-1918,1 0 0,0 1 0,0-1 0,0 1 0,0 0-1,0 1 1,0-1 0,0 1 0,0 0 0,1 0 0,-1 1-1,0-1 1,1 1 0,-1 1 0,0-1 0,1 1 0,-1-1-1,0 1 1,0 1 0,1-1 0,-1 1 0,0 0-1,0 0 1,-1 1 0,1-1 0,0 1 0,-1 0 0,0 0-1,0 1 1,0-1 0,0 1 0,0 0 0,0 0-93,-3 4 33,0 0-1,0 0 1,-1 0 0,0 0 0,-1 0 0,0 0 0,0 0-1,0 0 1,-1 0 0,0 0 0,-1-1 0,0 1 0,0-1-1,0 0 1,-1 1 0,0-2 0,-1 1 0,1 0 0,-3 1-33,1 2 25,-9 14 259,0 0-1,-2-1 0,0-1 0,-2 0 1,0-1-1,-1-2 0,-6 4-283,24-21 55,2-2-42,47 4-18,49-23-1067,-56 12-945</inkml:trace>
  <inkml:trace contextRef="#ctx0" brushRef="#br0" timeOffset="-944969.168">3760 1272 25886,'0'0'1002,"0"0"-348,-3 4-279,-22 38-326,1 2 0,2 1 0,3 1 0,1 1 0,2 0 1,3 1-1,-3 20-49,12-54-27,0 1 1,0-1-1,2 0 0,0 1 1,0 0-1,2 0 1,0-1-1,0 1 0,1 0 1,1-1-1,1 1 1,0-1-1,1 1 0,0-1 1,1 0-1,0-1 1,8 14 26,9-3-634,1 0 1025</inkml:trace>
  <inkml:trace contextRef="#ctx0" brushRef="#br0" timeOffset="-944298.967">4266 1634 17732,'24'-57'7343,"-24"56"-7278,0 0 0,0 0 0,1 0 0,-1 0 0,0 0 0,0 0 0,0 0 0,0 0 0,0 0-1,0 0 1,-1 0 0,1 0 0,0 0 0,0 1 0,-1-1 0,1 0 0,0 0 0,-1 0 0,1 0 0,-1 0 0,1 1 0,-1-1 0,0 0 0,1 1 0,-1-1 0,0 0 0,1 1 0,-1-1 0,0 0 0,0 1 0,0-1 0,1 1 0,-1 0 0,0-1 0,0 1 0,0 0 0,0-1 0,0 1 0,0 0 0,0 0 0,0 0-1,0 0 1,1 0 0,-1 0 0,0 0 0,0 0 0,0 0 0,0 0 0,0 1 0,0-1 0,0 0 0,0 1 0,0-1 0,0 0 0,1 1 0,-1-1 0,0 1 0,0 0 0,1-1 0,-2 1-65,-7 5 21,0 0 0,0 0-1,0 1 1,1 0 0,0 1 0,0 0 0,1 0 0,0 0-1,0 1 1,1 0 0,0 0 0,1 1 0,0 0 0,0 0 0,1 0-1,0 0 1,1 1 0,0-1 0,-1 11-21,3-18-1,-1 0 0,1 0 0,0 0 0,0 0 1,0 1-1,0-1 0,1 0 0,-1 0 0,1 1 0,0-1 0,0 0 1,0 0-1,0 1 0,0-1 0,1 0 0,0 0 0,-1 1 0,1-1 0,0 0 1,1 0-1,-1 0 0,0 0 0,1 0 0,0 0 0,0-1 0,0 1 1,0 0-1,0-1 0,0 0 0,1 1 0,-1-1 0,1 0 0,-1 0 0,1 0 1,0-1-1,0 1 0,0-1 0,0 1 0,0-1 0,2 0 1,6-3 5,1 0-1,0-1 0,-1-1 1,0 0-1,0-1 0,0 0 0,0 0 1,-1-1-1,0-1 0,0 1 1,0-2-1,-1 1 0,0-1 1,-1-1-1,0 0 0,0 0 1,5-8-5,16-37-422,-28 52-77,-2 6-318,-7 90-2791,6-50 2223</inkml:trace>
  <inkml:trace contextRef="#ctx0" brushRef="#br0" timeOffset="-941717.165">5496 1036 27742,'8'-4'85,"1"1"-1,0 0 1,0 1 0,0 0-1,1 0 1,-1 1 0,1 0-1,-1 1 1,0 0 0,1 0-1,-1 1 1,1 0 0,-1 1 0,1 1-85,-8-2 2,0 1 0,0 0 1,0 1-1,-1-1 1,1 0-1,-1 0 1,0 1-1,0-1 1,0 1-1,0-1 1,0 1-1,0-1 1,-1 1-1,1 0 1,-1-1-1,0 1 1,1 0-1,-1-1 1,-1 1-1,1 0 1,0-1-1,-1 1 0,1-1 1,-1 1-1,0 0 1,0-1-1,0 1 1,0-1-1,0 0 1,0 1-1,-1-1 1,1 0-1,-1 0 1,0 0-1,1 0 1,-1 0-1,0 0 1,0 0-1,0-1 1,-1 1-1,1-1 1,-2 2-3,-166 168 197,170-171-197,-1 0 0,0 1-1,1-1 1,-1 0 0,0 1 0,1-1 0,-1 1-1,1-1 1,-1 1 0,1 0 0,-1-1 0,1 1-1,-1-1 1,1 1 0,0 0 0,-1-1 0,1 1-1,0 0 1,0-1 0,-1 1 0,1 0 0,0 0-1,0-1 1,0 1 0,0 0 0,0 0 0,0-1-1,0 1 1,0 0 0,0 0 0,0-1 0,0 1-1,1 0 1,-1 0 0,0-1 0,1 1 0,-1 0-1,0-1 1,1 1 0,-1 0 0,0-1 0,1 1-1,-1-1 1,1 1 0,0-1 0,-1 1 0,1-1-1,-1 1 1,1-1 0,0 0 0,-1 1 0,1-1-1,0 0 1,-1 1 0,1-1 0,0 0 0,-1 0-1,1 0 1,0 1 0,0-1 0,0 0 0,52 5-60,-46-5 61,54-3-441,-28-2-848</inkml:trace>
  <inkml:trace contextRef="#ctx0" brushRef="#br0" timeOffset="-943894.228">4913 1462 26062,'-1'0'1024,"-21"14"-528,12 8-224,-5 13-184,-3 3-24,2 10-8,0 2-16,3 6 0,4-2-8,5 0-24,5-5 0,8-11-8,6-4 0,7-14-136,4-5-208,10-11-1112,5-2-233</inkml:trace>
  <inkml:trace contextRef="#ctx0" brushRef="#br0" timeOffset="-943242.113">5218 1720 17732,'37'-37'7361,"-36"36"-6843,-2 17 426,-2 41 603,3-57-1460,0 0-41,1-20 21,3-20-188,0 28-155,1-6 417,-3-7-6500,-2 23 6485</inkml:trace>
  <inkml:trace contextRef="#ctx0" brushRef="#br0" timeOffset="-942635.047">4980 1427 21285,'0'0'1301,"0"0"-134,0 0-185,0 0-240,-1 2-172,-17 122 1032,-74 258-630,86-366-839,4-23-309,2-22-551,4 5-1001,5 2-326</inkml:trace>
  <inkml:trace contextRef="#ctx0" brushRef="#br0" timeOffset="-942357.03">5185 1441 25974,'-6'19'656,"-2"11"-240,-2 5-72,2 7-120,0 5-40,1 1-40,1-2-24,3-3-72,-1-4 0,4-7-16,0-4 0,0-9-8,-5-4 0,2-9-8,3-6-144,0 0-544,-1 0-696,-28-28-737</inkml:trace>
  <inkml:trace contextRef="#ctx0" brushRef="#br0" timeOffset="-942094.801">4698 1364 26686,'0'0'624,"19"-7"-336,6 2-88,13-1 40,3-2-16,12-3-88,7 3-32,1-4-72,5 3-16,-5 1-16,-9-1 8,-8 4-72,-13 0-312,-8 0-1088,-5 1-377</inkml:trace>
  <inkml:trace contextRef="#ctx0" brushRef="#br0" timeOffset="-939862.559">6440 1459 25261,'-3'17'408,"-1"10"-287,-5 3-25,2 8-32,-1 2 16,4-1-16,3-4-16,1-4-24,0-5 8,1-7 0,2-3 24,-2-9-560,-1-7-529</inkml:trace>
  <inkml:trace contextRef="#ctx0" brushRef="#br0" timeOffset="-939582.844">6320 1584 23197,'32'-7'664,"6"1"-296,3 2-144,3 0-120,-2 4-208,-5 1-992</inkml:trace>
  <inkml:trace contextRef="#ctx0" brushRef="#br0" timeOffset="-937407.384">7783 1567 26894,'15'7'552,"10"-4"-288,-1-3-104,7-1-56,3-2-48,1-2-16,0 0 64,-6 5-848,-1 0-856</inkml:trace>
  <inkml:trace contextRef="#ctx0" brushRef="#br0" timeOffset="-937980.905">7259 1370 25029,'-4'41'624,"12"-22"-223,3 3-41,6-3-56,1 1-40,5-5-128,2-2-48,1-3-48,2-4-8,-3-6-16,0-3-248,-5-7-936,-1-2-353</inkml:trace>
  <inkml:trace contextRef="#ctx0" brushRef="#br0" timeOffset="-937702.471">7512 1431 23381,'-3'26'728,"-3"9"-112,0 5-72,0 5-120,-4 3-71,1 0-177,0 1-56,1-3-80,0-2-24,5-6 16,-1-4-8,4-12-680,0-5-425</inkml:trace>
  <inkml:trace contextRef="#ctx0" brushRef="#br0" timeOffset="-934215.19">7212 1103 22117,'-14'22'416,"-8"11"-224,-4 7-32,1 11 96,-4 7-8,5 12-24,5 7-40,8 11-120,6 1-16,8 2-16,6-7-16,7-11-16,4-7-104,14-15-552,-3-6 320</inkml:trace>
  <inkml:trace contextRef="#ctx0" brushRef="#br0" timeOffset="-935863.987">8950 1568 26230,'0'3'34,"0"0"1,1 0 0,0 0 0,0 0-1,0 0 1,0-1 0,0 1 0,0 0-1,1-1 1,-1 1 0,1-1 0,0 1 0,0-1-1,-1 0 1,2 0 0,-1 0 0,0 0-1,0 0 1,1 0 0,-1-1 0,1 1-1,-1-1 1,1 1 0,0-1 0,0 0-1,-1 0 1,1 0 0,0-1 0,0 1 0,0-1-1,0 1 1,0-1 0,0 0 0,0 0-1,0 0 1,0-1 0,0 1 0,0-1-1,-1 0 1,1 0 0,0 1 0,0-2-1,-1 1 1,2 0-35,6-3-314,0 0 0,0-1 0,0 0 0,0-1 0,-1 0 0,0 0-1,0-1 1,0 0 0,-1 0 0,1-2 314,44-52-8060,-51 58 6504,-2 3 1276,0 0 1805,-1 5 813,-38 100 3760,3-17-3783,29-62-2187,0 0 0,2 0 0,1 0 0,0 0 0,3 0 0,0 1 0,1 1-128,1-10-1035,-1-4-691</inkml:trace>
  <inkml:trace contextRef="#ctx0" brushRef="#br0" timeOffset="-935178.971">9552 1236 25886,'-213'285'904,"192"-248"-696,20-35-104,4-6 0,68-136-142,-42 70-302,-29 69 332,0 0-1,0 0 0,1 0 0,-1-1 0,1 1 1,-1 0-1,1 0 0,-1 0 0,1 0 0,-1 0 0,1 0 1,0 0-1,0 0 0,0 0 0,0 0 0,-1 0 1,1 1-1,0-1 0,0 0 0,1 1 0,-1-1 1,0 0-1,0 1 0,0 0 0,0-1 0,0 1 1,1-1-1,-1 1 0,0 0 0,0 0 0,0 0 0,1 0 1,-1 0-1,0 0 0,0 0 0,1 0 0,-1 0 1,0 1-1,0-1 0,0 1 0,1-1 0,-1 0 1,0 1-1,0 0 0,0-1 0,0 1 0,0 0 1,0-1-1,0 1 0,0 0 0,0 1 9,37 53-113,13 91 111,-36-92 108,-24-58 119,-9-13-183,1-2 0,0 0-1,2-1 1,0 0 0,1-2 0,1 1 0,1-2-1,1 1 1,-1-6-42,-13-35-1,25 61-38,80 15-1829,-41-7 490</inkml:trace>
  <inkml:trace contextRef="#ctx0" brushRef="#br0" timeOffset="-934900.038">9808 1266 24981,'0'38'664,"4"3"-31,2 6-113,0-2-96,-2 2-176,-4 2-104,-3 2-112,-5 2-8,-10 5 16,-5 5-152,-18 1-864,-7 1-353</inkml:trace>
  <inkml:trace contextRef="#ctx0" brushRef="#br0" timeOffset="-936453.368">8548 1259 25774,'0'0'490,"0"2"-227,-23 97-115,11-50 127,2 0 1,2 1-1,2 0 1,1 18-276,6-69 11,-1 1 1,0-1 0,0 1-1,0-1 1,1 1 0,-1 0-1,0-1 1,1 1 0,-1-1-1,0 1 1,1 0 0,-1-1-1,1 1 1,-1 0 0,0 0-1,1-1 1,-1 1 0,1 0-1,-1 0 1,1 0 0,-1 0-1,1-1 1,-1 1 0,1 0-1,-1 0 1,1 0 0,-1 0-1,1 0 1,-1 0 0,1 0-1,-1 0 1,1 0 0,-1 1 0,1-1-1,-1 0 1,1 0 0,-1 0-1,0 1 1,1-1 0,-1 0-1,1 0 1,-1 1 0,1-1-1,-1 0 1,0 1 0,1-1-1,-1 0 1,0 1 0,0-1-1,1 1 1,-1-1 0,0 0-1,0 1 1,1-1 0,-1 1-1,0-1 1,0 1 0,0-1-1,0 1 1,0-1 0,0 1-1,0-1 1,0 1 0,0-1-1,0 1 1,0-1 0,0 1-12,34-41 288,-30 36-239,26-34-18,-1-1 0,-1-2 1,-3 0-1,-1-2 0,-2 0 1,3-16-32,-16 21-1964,-9 26-23</inkml:trace>
  <inkml:trace contextRef="#ctx0" brushRef="#br0" timeOffset="-936205.598">8679 1484 22589,'14'20'696,"0"-1"-216,7-3-264,1-3-112,1-4-48,0-6-192,-2-3-800</inkml:trace>
  <inkml:trace contextRef="#ctx0" brushRef="#br0" timeOffset="-933126.791">10011 946 25333,'2'-5'82,"1"0"-1,0-1 1,0 1-1,1 0 0,-1 0 1,1 0-1,0 1 1,1 0-1,-1-1 0,1 1 1,0 1-1,0-1 1,0 1-1,0 0 0,0 0 1,1 0-1,-1 1 1,1 0-1,0 0 0,0 0 1,0 1-1,0 0 1,0 0-1,0 0 0,0 1 1,0 0-1,0 0 1,0 1-1,0-1 0,2 2-81,-7-1 3,1 0 0,0 0 0,0 0 0,-1 0 0,1 1 1,0-1-1,-1 1 0,1-1 0,-1 1 0,0 0 0,1-1 0,-1 1 0,0 0 0,0 0 0,0 0 0,-1 0 0,1 0 0,0 0 0,-1 0 0,1 0 0,-1 0 0,0 0 0,1 0 0,-1 0 0,0 1 0,0-1 0,-1 0 0,1 0 0,0 0 0,-1 0 1,1 0-1,-1 0 0,0 0 0,1 0 0,-1 0 0,0 0 0,0 0 0,-1 0 0,1-1 0,0 1 0,0 0 0,-1-1 0,1 1 0,-1-1 0,0 1 0,1-1 0,-1 0 0,0 0 0,0 0 0,0 0-3,-113 109 295,115-110-292,-1 1 0,1 0 0,-1-1 0,1 1 0,0 0 0,-1-1 0,1 1 0,0 0 0,0-1 0,0 1 0,-1 0 0,1 0 1,0-1-1,0 1 0,0 0 0,0 0 0,0-1 0,0 1 0,1 0 0,-1 0 0,0-1 0,0 1 0,0 0 0,1-1 0,-1 1 0,0 0 0,1-1 0,-1 1 0,1 0 0,-1-1 0,1 1 0,-1-1 0,1 1 0,-1-1 0,1 1 0,-1-1 0,1 1 1,0-1-1,-1 0 0,1 1 0,-1-1 0,1 0 0,0 1 0,0-1 0,-1 0 0,1 0 0,0 0 0,-1 0 0,1 0 0,0 0 0,0 0 0,-1 0 0,1 0 0,0 0 0,0 0 0,-1 0 0,1 0 0,0 0 0,0-1 0,-1 1 0,1 0 0,0-1-3,54-4-73,-54 5 69,26-6-594,2 1-667</inkml:trace>
  <inkml:trace contextRef="#ctx0" brushRef="#br0" timeOffset="-932816.398">10482 897 24781,'12'31'568,"1"2"-111,3 12-33,-4 4 40,-3 6 0,-3 5-48,-6 4-208,-5 5-32,-12 5-88,-2 3-32,-12 8-32,-1-3 8,-5-2 16,-5-5-112,-5-11-1088,-2-7 2888</inkml:trace>
  <inkml:trace contextRef="#ctx0" brushRef="#br0" timeOffset="-930493.239">13405 1084 24373,'7'20'528,"-7"17"-504,-1 6-120,-1 13 24,-1 4 24,0-5-96,3 1-224,-1-10-480,1-5-312,-6-16-5426</inkml:trace>
  <inkml:trace contextRef="#ctx0" brushRef="#br0" timeOffset="-930161.449">13103 1090 25077,'29'-30'126,"1"1"-1,1 2 0,1 1 0,28-16-125,-49 34 5,0 2-1,1-1 0,0 1 0,1 1 0,-1 1 0,1-1 0,0 2 0,0 0 0,0 0 1,1 1-1,-1 1 0,0 0 0,1 1 0,-1 1 0,1 0 0,6 2-4,-14-2-2,-1 0 1,0 1-1,0-1 0,0 1 0,0 0 0,0 1 1,0-1-1,-1 1 0,1 0 0,-1 0 0,1 1 1,-1-1-1,0 1 0,-1 0 0,1 0 1,-1 0-1,0 1 0,0-1 0,0 1 0,0 0 1,-1-1-1,0 1 0,0 0 0,0 1 0,0-1 1,-1 0-1,0 0 0,0 1 0,-1-1 0,1 1 1,-1-1-1,0 0 0,-1 1 0,1-1 1,-1 0-1,0 1 0,0-1 0,-1 0 0,0 0 1,0 0-1,0 1 2,-1 3 18,0 0 0,0 1 0,-1-1 1,-1 0-1,1-1 0,-1 1 0,-1-1 0,0 0 0,0 0 1,0-1-1,-1 0 0,0 0 0,-1-1 0,1 1 1,-1-1-1,0-1 0,-1 0 0,1 0 0,-1-1 0,0 0 1,0 0-1,-1-1 0,1 0 0,-1-1 0,1 0 1,-1 0-1,0-1 0,0 0 0,0-1 0,0 0 1,1-1-1,-1 0 0,-2-1-18,-7-6-966</inkml:trace>
  <inkml:trace contextRef="#ctx0" brushRef="#br0" timeOffset="-929403.126">13879 1027 24341,'0'2'486,"-54"408"187,48-321-401,7-89-261,0 0 0,0 0 0,0 0 0,0 0 0,0 0 0,0 0-1,0 0 1,0 0 0,1 0 0,-1 0 0,0-1 0,0 1 0,0 0 0,0-1 0,0 1-1,0-1 1,0 1 0,0-1 0,-1 0 0,1 1 0,0-1 0,0 0 0,0 0 0,-1 1-1,1-1 1,0 0 0,-1 0 0,1 0 0,0 0 0,-1 0 0,1 0 0,-1 0 0,0 0 0,1 0-1,-1 0 1,0 0 0,0-1-11,2 0 17,222-325-74,-206 299-753</inkml:trace>
  <inkml:trace contextRef="#ctx0" brushRef="#br0" timeOffset="-914191.43">14018 1319 22629,'18'20'704,"-2"2"-216,3 1-232,-3 1-112,3-2-72,-3 0-464</inkml:trace>
  <inkml:trace contextRef="#ctx0" brushRef="#br0" timeOffset="-914190.43">15246 1183 24557,'14'26'640,"0"2"-280,-1 3-63,1-4-89,4-2-32,2-7-48,2-5-32,4-12-32,2-5 8,4-12-376,-1-5-273,0-6-767,-2-2-424</inkml:trace>
  <inkml:trace contextRef="#ctx0" brushRef="#br0" timeOffset="-914189.43">15576 1284 25125,'-11'52'865,"-6"4"-113,-3-2-24,5 0-344,-3-3-128,8-3-184,-1 0-32,2-7-280,4-2-640,-5-6 1568</inkml:trace>
  <inkml:trace contextRef="#ctx0" brushRef="#br0" timeOffset="-914188.43">15038 1225 26942,'0'0'801,"0"0"-366,0 0-200,1 3-161,3 10-75,2 0-1,-1-1 0,1 0 0,1 0 0,0 0 0,1-1 0,0 0 0,0-1 0,5 4 2,-6-5 0,193 184-815,-190-183-618</inkml:trace>
  <inkml:trace contextRef="#ctx0" brushRef="#br0" timeOffset="-914187.43">15455 1237 23333,'7'9'640,"-4"5"-64,4 7-24,-8 11 8,1 6-23,-14 9-49,1 4-96,-6 7-240,-5 3-72,-3 7-32,0-3-184,0-3-1184,2-10 271</inkml:trace>
  <inkml:trace contextRef="#ctx0" brushRef="#br0" timeOffset="-876211.152">15076 1073 26742,'0'0'717,"0"0"-386,2 2-202,45 84-59,-37-63-61,1-2 1,2 1 0,0-1 0,1-1-1,1 0 1,1-1 0,0-1 0,2-1-1,0 0 1,14 9-10,-30-24 1,0-1 2,0 1-1,0 0 1,1 0 0,-1-1-1,0 1 1,1-1 0,-1 0-1,1 1 1,-1-1-1,1-1 1,0 1 0,0 0-1,-1-1 1,1 1 0,0-1-1,0 0 1,0 0-1,-1 0 1,1 0 0,0 0-1,0-1 1,0 1 0,-1-1-1,1 0 1,0 0-1,-1 0 1,1 0-3,7-12-15,-1-1 0,0 0-1,0-1 1,-2 0 0,0 0 0,-1-1-1,0 0 1,-1 0 0,-1 0 0,0-7 15,8-20-7,17-95 29,-28 136-34,-1 2-23,1 7-53,4 28 54,-2 1 1,-2-1-1,-1 1 1,-2-1 0,-1 0-1,-2 1 1,-7 25 33,-9 93 35,18-125-20,1 0 0,2 1-1,0-1 1,2 1 0,1-1-1,2 0 1,2 5-15,12 6 0,-11-40-15,-1-7 19,0-1 1,0 0-1,0-1 0,-1 1 0,0-1 1,-1 0-1,0-1 0,0 1 0,-1-1 1,-1 0-1,1 0 0,-1 0 0,-1 0 0,0-1 1,-1 1-1,1-7-4,1-1 8,-3-33-293,0 50-202,0 1-477,-2 0-1723,1 0 2032</inkml:trace>
  <inkml:trace contextRef="#ctx0" brushRef="#br0" timeOffset="-875772.155">15161 1168 23189,'1'12'57,"0"0"0,1 0 0,0-1 0,0 1 0,1-1 0,1 1 0,0-1 1,1-1-1,0 1 0,1 0 0,0-1 0,1 2-57,6 11 82,179 319 1157,-151-269-1187,-40-71-136,-1-2-272,-2-2-547,-9-9-268</inkml:trace>
  <inkml:trace contextRef="#ctx0" brushRef="#br0" timeOffset="-875414.144">15428 1126 21637,'5'4'545,"0"7"-399,0-1 0,-1 1 0,-1 0 0,0 0 0,0 1 0,-1-1 1,0 0-1,-1 1 0,0-1 0,-1 1 0,-1 10-146,1-5 95,10 585 1161,13-398-1507,-23-201-402,-2-4-969,-6-7-2204</inkml:trace>
  <inkml:trace contextRef="#ctx0" brushRef="#br0" timeOffset="-873838.28">15276 1219 18852,'0'0'1168,"0"0"-226,0-4-346,-1-121 388,-1 120-910,-1-1-1,0 1 1,0 0-1,0 1 1,0-1-1,-1 0 1,1 1-1,-1 0 1,0-1-1,-1 2 1,1-1-1,-1 0 1,1 1 0,-1 0-1,0 0 1,0 0-1,-1 1 1,1 0-1,0 0 1,-1 0-1,0 1 1,1-1-1,-1 1 1,0 1-1,1-1 1,-1 1-1,0 0 1,0 0-1,1 1 1,-2 0-74,-19-4 319,-283-74 772,283 74-1080,-23-3 12,0 2 0,0 2 0,0 3 1,-30 4-24,14-1 14,-1-2 0,1-3 0,-1-2 0,1-4 0,0-3 0,-2-3-14,-407-68 6,407 67 0,-141-32-16,-161-13 10,-593-68-408,603 106 354,0 15-1,-272 34 55,53 26 11,241-30 67,-1-14 1,-85-19-79,253 5 5,-115-4 18,-187-34-23,408 34-7,-1 2 1,1 4-1,0 2 0,-56 8 7,116-8-2,0 0 1,0 1-1,0 0 0,0 0 0,0 0 1,0 1-1,0 0 0,0-1 0,0 1 0,1 0 1,-1 1-1,1-1 0,0 0 0,0 1 1,-1 0-1,2 0 0,-1 0 0,0 0 0,1 0 1,-1 1-1,1-1 0,0 1 0,0 0 1,0-1-1,1 1 0,-1 0 0,1 0 0,0 0 1,0 0-1,0 0 0,1 0 0,0 1 1,-1-1 1,-94 370-48,76-329-44,19-44-335,-2-4-415,-6-13-185,3-4 950</inkml:trace>
  <inkml:trace contextRef="#ctx0" brushRef="#br0" timeOffset="-873543.282">7252 819 17540,'1'28'696,"5"4"-184,4 15-24,5 4 56,2 3-64,2-1-32,6-9-152,1-9-127,8-12-89,3-11-16,3-23-16,4-15 8,0-34-32,3-16 824</inkml:trace>
  <inkml:trace contextRef="#ctx0" brushRef="#br0" timeOffset="-870593.446">1982 3355 16684,'-10'6'2576,"2"1"361,7 1-1881,2 0-264,9 0-376,4-1-152,7-4-136,9-3-48,9-2 16,3-1-24,7 2-32,-3 0 0,-5 2-24,-3 2 40,-10 6-640,-3-2-440</inkml:trace>
  <inkml:trace contextRef="#ctx0" brushRef="#br0" timeOffset="-870345.454">2026 3616 15203,'-8'9'2577,"1"0"615,7-2-2031,9-2-409,5 0-224,10-3-344,3-1-80,11-1-56,0-3-8,8 1-8,-4-1 8,-4 6-216,-6 2-536</inkml:trace>
  <inkml:trace contextRef="#ctx0" brushRef="#br0" timeOffset="-869133.2">2726 3180 17356,'-19'24'5215,"18"-23"-4229,1-1-267,0 0-291,6-2-360,-1 0-1,1 0 1,-1-1 0,0 1-1,1-1 1,-1 0-1,0-1 1,-1 1 0,1-1-1,-1 0 1,1 0 0,-1-1-1,0 1 1,-1-1 0,1 0-68,10-11 117,18-18-40,-1-2 0,-2-2 0,-2 0-1,-1-2 1,18-39-77,-43 78 18,-1 1-4,0 0-2,2 11 39,-4 204-166,-1-54 159,9-140-252,0-27 2010</inkml:trace>
  <inkml:trace contextRef="#ctx0" brushRef="#br0" timeOffset="-868176.758">2633 3530 13387,'0'0'2548,"0"0"489,0 0-1053,4-5-435,14-6-1476,1 1 1,0 1-1,0 0 0,1 2 1,0 0-1,0 1 0,0 1 1,1 0-1,0 2 0,0 1 1,0 0-1,10 2-73,21 7 128,27-4-2246,-67-11-1617</inkml:trace>
  <inkml:trace contextRef="#ctx0" brushRef="#br0" timeOffset="-867443.567">2741 3805 14843,'1'-4'8135,"28"-24"-7449,54-16 318,-82 44-997,-1 0-1,1 0 1,0 0 0,-1-1-1,1 1 1,0 0 0,-1 0-1,1 1 1,0-1 0,-1 0 0,1 0-1,-1 0 1,1 0 0,0 0-1,-1 1 1,1-1 0,-1 0-1,1 0 1,-1 1 0,1-1-1,-1 1 1,1-1 0,-1 0-1,1 1 1,-1-1 0,1 1 0,-1-1-1,0 1 1,1-1 0,-1 1-1,0-1 1,1 1 0,-1 0-1,0-1 1,0 1 0,1-1-1,-1 1 1,0 0 0,0-1 0,0 1-1,0 0 1,0-1 0,0 1-1,0-1 1,0 1 0,0 0-1,0-1 1,-1 1 0,1 0-1,0-1 1,0 1 0,0-1-1,-1 1 1,1-1 0,0 1 0,-1-1-1,1 1 1,-1-1 0,1 1-1,-1 0-6,-20 40 151,-2-5 3,-1-1 1,-2-2-1,-1 0 0,-2-1 0,-1-2 1,-33 25-155,58-50 51,-1-1 1,0 0 0,1 0 0,-2 0 0,1-1-1,0 0 1,-1 0 0,0-1 0,1 0 0,-1 0-1,0 0 1,0-1 0,-3 0-52,9-8 35,2 5-35,0 0 1,-1 0 0,1 1-1,0-1 1,1 0 0,-1 0-1,0 1 1,0-1-1,1 1 1,-1-1 0,1 1-1,-1-1 1,1 1 0,0 0-1,-1 0 1,1 0-1,0 0 1,0 0 0,0 0-1,0 0 1,0 1 0,0-1-1,0 1 1,0 0 0,0-1-1,0 1 1,0 0-1,0 0 1,0 0 0,0 0-1,0 1 1,0-1 0,0 0-1,0 1 1,0 0-1,0-1 1,0 1 0,1 0-1,5 3-2,1 0 1,-1 1 0,0-1-1,0 2 1,-1-1-1,1 1 1,-1 0 0,0 0-1,-1 1 1,0 0-1,0 0 1,0 1-1,-1 0 1,2 3 1,67 68 6,-71-78-6,0 1-1,0-1 0,0 1 0,0-1 0,0 0 1,0 0-1,0 0 0,0-1 0,1 1 1,-1-1-1,0 0 0,1 1 0,-1-1 0,0-1 1,0 1-1,1-1 0,-1 1 0,0-1 0,0 0 1,0 0-1,0 0 0,0 0 0,0-1 1,0 1-1,0-1 0,0 0 0,0 0 0,-1 0 1,1 0-1,-1 0 0,0-1 0,0 1 0,0-1 1,0 1-1,2-3 1,50-106 78,-52 105-82,0 0 0,0 0 0,-1 0-1,0 0 1,0 0 0,0 0 0,-1 0 0,0 0 0,0 0-1,0 0 1,-1 0 0,0 0 0,0 0 0,-1 0 0,1 1-1,-3-5 5,0 1 1342</inkml:trace>
  <inkml:trace contextRef="#ctx0" brushRef="#br0" timeOffset="-865454.574">3558 2768 17996,'0'0'1389,"-4"2"-19,-5 4-1194,-1 1 0,0 0 0,1 0-1,1 1 1,-1 1 0,1-1 0,1 2 0,0-1 0,0 1 0,0 0-1,2 0 1,-1 0 0,1 1-176,-11 15 265,-5 14-213,1 1 0,2 0 0,1 1 0,3 1 0,2 0 0,1 1 0,2 1 0,3-1 0,1 1 0,2 0 0,2 1 0,3 9-52,-3-44 2,0 1-1,1 0 0,1 0 1,0 0-1,0 0 0,1 0 1,1-1-1,0 1 0,0-1 1,1 0-1,1 0 0,0 0 1,1 0-1,-1-1 0,2 0 1,0 0-1,0-1 0,1 0 1,0 0-1,0 0 0,5 2-1,29 12-516,5-3-185</inkml:trace>
  <inkml:trace contextRef="#ctx0" brushRef="#br0" timeOffset="-864699.579">3974 3311 11522,'3'-4'569,"0"1"-22,-1 0 1,1-1-1,-1 1 1,0-1-1,0 1 0,0-1 1,-1 0-1,1 0 0,-1 0 1,0 0-1,0 0 1,0 0-1,0 0 0,-1 0 1,0 0-1,0 0 0,0-1 1,0 1-1,-1 0 1,1 0-1,-1 0 0,0 0 1,0 0-1,-1-1-547,0 4 43,0 0 0,0 1 0,0 0 0,0-1 0,0 1 0,0 0 0,1 0 1,-1 0-1,0 0 0,0 0 0,0 1 0,0-1 0,0 1 0,0-1 0,0 1 0,0-1 0,1 1 0,-1 0 0,0 0 0,0 0 0,1 0 0,-1 0 0,1 0 0,-1 1 0,1-1 1,-1 1-1,1-1 0,-1 1-43,-6 9 9,0 0 1,0 0-1,1 1 1,0 0-1,1 0 0,1 1 1,0-1-1,0 1 1,1 0-1,1 0 1,0 1-1,1-1 1,1 1-1,0-1 1,0 1-1,2 0 1,-1-1-1,2 1 1,0-1-1,3 12-9,-4-22 2,-1 0 0,1-1 0,-1 1 0,1 0 0,0-1 0,0 1 0,0-1-1,0 1 1,1-1 0,-1 1 0,1-1 0,-1 0 0,1 0 0,0 0 0,0 0 0,0 0 0,0 0 0,0 0 0,0-1 0,0 1 0,1-1-1,-1 0 1,1 1 0,-1-1 0,1 0 0,-1 0 0,1-1 0,0 1 0,-1 0 0,1-1 0,0 0 0,-1 0 0,1 0 0,0 0 0,0 0-1,-1 0 1,1-1 0,2 0-2,8-4 13,0-1-1,0 0 0,-1-1 0,0-1 0,-1 0 1,1 0-1,-1-1 0,-1-1 0,0 0 1,0 0-1,-1-1 0,-1 0 0,1 0 1,-2-1-1,0 0 0,0-1 0,-1 0 0,0 0-12,6-52-264,-25 79-409,6 2 637,1 0 1,0 0-1,1 1 0,1 0 1,1-1-1,0 1 0,1 1 0,1-1 1,0 0-1,1 0 0,1 0 1,3 12 35,-4-27-33,0-1 0,1 1 0,-1 0 1,1 0-1,-1 0 0,1 0 0,0-1 0,0 1 1,0 0-1,0-1 0,0 1 0,0 0 0,0-1 0,1 1 1,-1-1-1,1 0 0,-1 0 0,1 1 0,-1-1 1,1 0-1,-1 0 0,1 0 0,0-1 0,0 1 1,0 0-1,-1-1 0,1 1 0,0-1 0,0 1 1,0-1 32,16 1-1178</inkml:trace>
  <inkml:trace contextRef="#ctx0" brushRef="#br0" timeOffset="-863698.5">4471 2942 19364,'13'4'1064,"6"1"121,4-2-193,12-2 48,2-1-200,2-3-368,4-1-176,3-1-224,2 1-16,1-2 24,-6 3-368,-9 2-784</inkml:trace>
  <inkml:trace contextRef="#ctx0" brushRef="#br0" timeOffset="-863313.12">5059 2616 18748,'12'-8'475,"1"0"1,-1 1-1,1 0 1,1 1-1,-1 0 0,1 1 1,0 1-1,0 0 1,1 0-1,-1 2 0,1 0 1,-1 1-1,1 0 0,0 1 1,2 1-476,-14-1 7,0 1 1,0-1 0,-1 1-1,1 0 1,0 0-1,-1 0 1,1 0-1,-1 1 1,1-1 0,-1 1-1,0-1 1,1 1-1,-1 0 1,0 0-1,0 0 1,0 0 0,0 0-1,-1 0 1,1 1-1,-1-1 1,1 0-1,-1 1 1,0-1 0,0 1-1,0 0 1,0-1-1,0 1 1,-1 0 0,1 0-1,-1 0 1,0-1-1,1 1 1,-1 0-1,-1 0 1,1 0 0,0 0-1,-1-1 1,0 2-8,-41 106 106,38-101-84,-67 129 269,70-137-289,1 0-1,-1 0 1,1 1 0,-1-1 0,1 0 0,-1 0 0,1 0-1,0 0 1,-1 0 0,1 0 0,0 1 0,0-1 0,0 0 0,0 0-1,0 0 1,0 0 0,1 1 0,-1-1 0,0 0 0,0 0 0,1 0-1,-1 0 1,1 0 0,-1 0 0,1 0 0,-1 0 0,1 0-1,0 0 1,-1 0 0,1 0 0,0 0 0,0 0 0,0 0 0,0-1-1,0 1 1,0 0 0,0-1 0,0 1 0,0-1 0,0 1 0,0-1-1,0 1 1,0-1 0,0 0 0,1 0 0,-1 1 0,0-1-1,0 0 1,0 0 0,1 0-2,67-3-205,-58 2 115,34-4-465,3 0-412</inkml:trace>
  <inkml:trace contextRef="#ctx0" brushRef="#br0" timeOffset="-864107.602">4663 3107 12475,'-13'60'10400,"-10"16"-7921,-27 122-3324,60-121 967,8-83-512,-6-17-125,8-13 554</inkml:trace>
  <inkml:trace contextRef="#ctx0" brushRef="#br0" timeOffset="-863904.022">4856 3070 9930,'0'0'1456,"0"0"5418,0 0-5234,-12 30-1000,2-4-160,-1 12-287,-4 6-81,2 5 64,3 4 32,4-2-16,3-4 0,4-8-88,-1-5-32,3-14 0,0-7 0,-3-13-432,0 0-112</inkml:trace>
  <inkml:trace contextRef="#ctx0" brushRef="#br0" timeOffset="-861194.692">6894 2630 11554,'23'-33'5686,"-21"31"-2718,-6 6-108,-34 50-2620,3 1 0,1 2 1,4 1-1,1 1 1,4 2-1,2 0 1,-12 55-241,31-93-2,0 0 1,2 0 0,1 0 0,0 0 0,2 1 0,1-1-1,1 0 1,0 0 0,2-1 0,1 1 0,1-1 0,0 0-1,2 0 1,0-1 0,2-1 0,3 5 1,25 32-479</inkml:trace>
  <inkml:trace contextRef="#ctx0" brushRef="#br0" timeOffset="-862238.54">5999 3027 19132,'0'-1'85,"0"1"1,0-1-1,0 1 0,0-1 0,-1 1 0,1-1 1,0 1-1,0 0 0,0-1 0,-1 1 1,1-1-1,0 1 0,-1 0 0,1-1 0,0 1 1,-1 0-1,1-1 0,0 1 0,-1 0 1,1 0-1,-1-1 0,1 1 0,0 0 0,-1 0 1,1 0-1,-1 0 0,1-1 0,-1 1 1,1 0-1,-1 0 0,1 0 0,-1 0 0,1 0 1,-1 0-1,1 0 0,-1 0 0,1 1 1,-1-1-1,1 0 0,0 0 0,-1 0 0,1 0 1,-1 1-1,1-1 0,-1 0 0,1 0 1,0 1-1,-1-1 0,1 0 0,0 0 0,-1 1 1,1-1-1,0 1 0,-1-1 0,1 0 1,0 1-1,0-1 0,-1 1 0,1-1 0,0 0 1,0 1-1,0-1 0,0 1 0,0 0-85,-16 35 410,15-33-285,-8 24-84,1 0-1,1 1 0,1 0 0,1 0 1,2 0-1,1 0 0,1 1 0,2-1 0,0 1 1,2-1-1,2 0 0,6 24-40,9 31-587,-20-81-549,0-2-284</inkml:trace>
  <inkml:trace contextRef="#ctx0" brushRef="#br0" timeOffset="-862066.111">5779 3243 17828,'10'1'1576,"13"4"24,4 2-743,14-1-209,5 0-40,10-5-96,6-1-88,6-3-168,2-1-104,-10-2-344,-4 1-496</inkml:trace>
  <inkml:trace contextRef="#ctx0" brushRef="#br0" timeOffset="-851071.171">7150 3065 16804,'0'0'2217,"0"0"157,0 0-649,0 0-426,0 0-293,2 1-329,71 84 730,-68-82-1455,0 1 0,1-1 0,-1 0 0,1 0 0,0 0 0,-1-1 0,1 0 0,0 0 0,0 0 1,1-1-1,-1 0 0,0 0 0,0 0 0,1-1 0,-1 0 0,0 0 0,0-1 0,1 0 0,-1 0 0,0 0 1,0-1-1,0 0 0,0 0 0,0 0 0,4-3 48,5-9 647</inkml:trace>
  <inkml:trace contextRef="#ctx0" brushRef="#br0" timeOffset="-850803.283">7506 2967 15603,'-8'13'2153,"0"3"919,0 4-1799,-2 5-233,-1 6-160,-3 5-216,-2 7-152,2 6-184,-1 5-95,1-1-153,2-2-16,3-6-48,2-5 32,4-10-545,3-3-519</inkml:trace>
  <inkml:trace contextRef="#ctx0" brushRef="#br0" timeOffset="-849149.893">7849 2595 20628,'5'-26'2905,"-4"24"-1758,-1 2-310,0 0-387,2 4-233,71 242-23,-12-90-2219,-60-155 997</inkml:trace>
  <inkml:trace contextRef="#ctx0" brushRef="#br0" timeOffset="-848683.469">7789 2854 17020,'76'-26'6537,"28"-37"-5109,-31 16-1116,8-2-329,-79 48-270,-2 1-402,0 0-283,0 0-237,-3 3-35,-152 127-1098,102-91 2604,7 2 1457,44-40-1143,2-1-136,16-2-227,-1 0-1,0-1 1,0-1 0,-1 0-1,1-1 1,-1-1 0,0 0-1,0-1 1,-1 0 0,0-1-1,0-1 1,0 0 0,2-4-213,25-35-947,-39 34-112</inkml:trace>
  <inkml:trace contextRef="#ctx0" brushRef="#br0" timeOffset="-848402.797">7728 2673 14795,'0'0'1889,"1"0"663,27 15-960,-8-3-799,5 2-257,1 7-288,1 2-80,3 2-64,1-2-16,3 1-32,-1-4-16,-1-5 32,-4-1-256</inkml:trace>
  <inkml:trace contextRef="#ctx0" brushRef="#br0" timeOffset="-847237.113">8624 2917 16299,'0'0'2233,"0"0"-65,-9 13-983,5 12-601,-2 7-224,-1 11-232,-4 2-48,6 0-24,0-1 16,7-6-32,-1-5 0,5-11-8,-3-6 0,0-10 16,-3-6-16,0 0-608,0 0-248</inkml:trace>
  <inkml:trace contextRef="#ctx0" brushRef="#br0" timeOffset="-846968.483">8402 3098 16780,'15'0'1624,"8"2"-160,-3-2-263,18-2-609,2 2-168,5-1-216,5 1-72,1 0-72,0-2-64</inkml:trace>
  <inkml:trace contextRef="#ctx0" brushRef="#br0" timeOffset="-844596.461">9399 2672 13051,'-2'85'10142,"-4"10"-7234,-3 168-3561,25-190 781,-14-73-120,-1 1 1,1-1-1,0 0 0,-1 0 0,1 1 1,0-1-1,-1 0 0,1-1 1,0 1-1,-1 0 0,1 0 0,0-1 1,-1 1-1,1-1 0,-1 1 0,1-1 1,0 0-1,-1 0 0,0 1 1,1-1-1,-1 0 0,1 0 0,-1-1 1,0 1-1,0 0 0,0 0 0,0-1 1,0 1-1,0 0 0,0-1 0,0 1-7,6-6 22,5-4-18,1-1 1,0 2-1,0 0 0,1 1 0,0 0 1,1 1-1,0 0 0,0 1 0,1 1 1,-1 1-1,1 0 0,1 1 0,-1 1 1,1 0-1,-1 1 0,7 1-5,-24 1 0,0 0 0,0 1 0,0-1 0,0 1 0,0-1 0,0 1 0,1-1-1,-1 1 1,0 0 0,0-1 0,0 1 0,1 0 0,-1 0 0,1 0 0,-1-1 0,0 1 0,1 0-1,-1 0 1,1 0 0,0 0 0,-1 0 0,1 0 0,0 0 0,0 0 0,-1 0 0,1 0 0,0 0 0,0 0-1,0 0 1,0 0 0,0 0 0,0 0 0,1 0 0,-1 0 0,0 0 0,0 0 0,1 0 0,-1 0-1,1 0 1,-1 0 0,1 0 0,-1 0 0,1-1 0,-1 1 0,1 0 0,0 0 0,0-1 0,-1 1 0,1 0-1,0-1 1,0 1 0,0 0 0,0-1 0,-1 0 0,1 1 0,0-1 0,0 1 0,0-1 0,0 0-1,0 0 1,0 1 0,0-1 0,0 0 0,0 0 0,0 0 0,0 0 0,0 0 0,0-1 0,0 1 0,0 0 0,-46 30 520,-2-3 0,-1-2 1,0-1-1,-2-3 0,-2-2-520,50-18-12,1 0 3,1 0-1,-1-1 1,0 1 0,0 0-1,1-1 1,-1 1-1,0 0 1,0-1-1,0 1 1,0-1 0,0 0-1,0 1 1,0-1-1,0 0 1,0 1 0,0-1-1,0 0 1,0 0-1,0 0 1,0 0-1,0 0 1,0 0 0,0 0-1,0 0 1,0 0-1,0-1 1,0 1-1,0 0 1,0-1 0,1 1-1,-1-1 1,0 1-1,0-1 1,0 1 0,0-1-1,0 1 1,1-1-1,-1 0 1,0 1-1,1-1 1,-1 0 0,0 0-1,1 0 1,-1 0-1,1 0 10,4-18-1381</inkml:trace>
  <inkml:trace contextRef="#ctx0" brushRef="#br0" timeOffset="-843021.653">10271 2656 16684,'-10'-11'6630,"-7"20"-4983,-14 23-1424,9 0-173,0 1 1,3 0-1,1 2 0,1 0 1,2 1-1,2 1 0,1 0 1,2 1-1,1 0 0,2 0 1,2 1-1,0 38-50,5-76-8,9 105 149,-9-104-178,0 1 0,1-1 1,-1 1-1,1-1 1,0 1-1,0-1 0,0 1 1,0-1-1,0 0 0,0 1 1,1-1-1,-1 0 1,1 0-1,-1 0 0,1 0 1,0 0-1,0 0 1,0-1-1,0 1 0,0-1 1,0 1-1,1-1 0,-1 0 1,0 0-1,1 0 1,-1 0-1,0 0 0,1 0 1,0-1-1,-1 1 1,1-1-1,-1 0 0,1 0 1,-1 0-1,1 0 0,0 0 1,-1 0-1,2-1 37,24-8-1228</inkml:trace>
  <inkml:trace contextRef="#ctx0" brushRef="#br0" timeOffset="-841984.297">11155 3009 18740,'8'2'1088,"6"-2"481,7 0-865,9 0-88,2-3-56,5-3-224,-1 0-88,-1-1-176,1-1-32,-9 3-320,-5-1-368</inkml:trace>
  <inkml:trace contextRef="#ctx0" brushRef="#br0" timeOffset="-840952.377">12516 2649 20932,'1'2'172,"0"-1"-1,0 1 0,0 0 1,1 0-1,-1 0 0,0-1 0,1 1 1,-1-1-1,1 1 0,0-1 1,0 1-1,-1-1 0,1 0 0,0 0 1,0 0-1,0 0 0,0 0 1,0-1-1,0 1 0,0 0 0,1-1 1,-1 0-1,0 1 0,0-1 0,0 0 1,1 0-1,-1 0 0,0-1 1,0 1-1,0 0 0,0-1 0,0 1 1,1-1-1,0-1-171,72-30 290,-64 26-279,-1 0 0,1 0 0,-1-1 0,-1 0-1,1-1 1,-1 0 0,-1 0 0,1-1 0,-1 0 0,-1-1 0,0 1 0,0-1 0,-1-1 0,0 0 0,0-2-11,-5 12-17,0-1-1,-1 0 1,1 0 0,-1 0-1,0 0 1,0 0 0,1 0 0,-1 0-1,0 0 1,-1 1 0,1-1-1,0 0 1,-1 0 0,1 0 0,-1 0-1,1 0 1,-1 0 0,0 1 0,0-1-1,0 0 1,0 1 0,0-1-1,0 0 1,0 1 0,0 0 0,-1-1-1,1 1 1,-1 0 0,1-1-1,-1 1 1,1 0 0,-1 0 0,0 0-1,1 0 1,-1 1 0,0-1 0,0 0-1,0 1 1,0-1 0,1 1-1,-2 0 18,-79 8-531,73-1 532,1 0 0,0 1 0,0 0 0,1 1 0,0 0 0,0 0 0,1 0 0,0 1 0,1 0 0,0 0 0,1 0 0,0 1 0,0 0 0,1-1 0,1 1 0,0 0 0,0 1 0,1-1 0,0 0 0,1 0 0,0 0 0,1 1 1,2 7-2,-3-15-10,0 1 0,1 0 1,-1 0-1,1-1 0,0 1 1,1-1-1,-1 1 0,1-1 1,0 1-1,0-1 1,0 0-1,1 0 0,-1 0 1,1 0-1,0 0 0,0-1 1,0 1-1,1-1 0,-1 0 1,1 0-1,0 0 0,0 0 1,0-1-1,0 0 1,0 1-1,0-1 0,1-1 1,-1 1-1,1-1 0,0 0 1,-1 0-1,1 0 0,0 0 1,-1-1-1,4 0 10,26 1 1398</inkml:trace>
  <inkml:trace contextRef="#ctx0" brushRef="#br0" timeOffset="-840671.898">13030 2444 17780,'10'59'4455,"27"23"-2571,-5-16-1543,-27-51-312,1 0-1,-2 1 1,0 0 0,-1 0-1,-1 0 1,0 0 0,-1 0 0,-1 0-1,0 1 1,-1-1 0,-1 0-1,-1 0 1,0 0 0,-1 0 0,-1-1-1,0 1 1,-1-1 0,-1 0-1,0 0-28,-10 18-51,-1-1-1,-1 0 0,-2-1 0,-1-1 0,-1-2 0,-2 0 1,-9 7 51,-21 15-742</inkml:trace>
  <inkml:trace contextRef="#ctx0" brushRef="#br0" timeOffset="-841778.446">11926 2688 17332,'0'0'1856,"-7"22"865,2 0-2097,-5 17-336,-4 6-8,-8 11-152,1 1-72,1-3-16,7-3-8,8-13-16,5-3-16,8-16-96,3-7-120,7-14-304,4-10-224</inkml:trace>
  <inkml:trace contextRef="#ctx0" brushRef="#br0" timeOffset="-841575.929">12199 2644 16131,'-17'32'1505,"-4"8"471,-2 5-1136,-2 6 49,3 0-209,7-6-56,5-4-120,9-7-296,1-5-104,0-10-64,4-4-8,-4-15-424,0 0-304</inkml:trace>
  <inkml:trace contextRef="#ctx0" brushRef="#br0" timeOffset="-841310.518">11814 2579 20380,'0'0'1049,"0"0"-73,13-9-160,9 7-328,7 2-80,9 0-152,4 2-48,4 1-136,3 1-24,-2-1-24,0 1 0,-5-2-840</inkml:trace>
  <inkml:trace contextRef="#ctx0" brushRef="#br0" timeOffset="-842759.775">10647 2895 20596,'-6'13'921,"-2"6"103,-4 6-136,-3 9-264,1 2-104,2 4-232,2-1-112,6-2-88,2-1-32,4-7-24,2-4-8,3-12-8,3-8-72,7-17-488,1-11-368,10-17 1040</inkml:trace>
  <inkml:trace contextRef="#ctx0" brushRef="#br0" timeOffset="-842494.587">10839 2822 12347,'-9'29'2352,"-4"7"1977,-3 4-2857,-6 10-663,1 1-289,4 0-80,1-3-56,7-7-176,3-3-88,6-12-88,2-4-136,2-14-560,-1-8 2720</inkml:trace>
  <inkml:trace contextRef="#ctx0" brushRef="#br0" timeOffset="-842242.794">10490 2914 16203,'8'-10'2481,"3"-2"48,12-1-1769,6-1-112,5-1-192,8-1-88,0 1-168,2 1-48,1 5-104,1 2-8,-2 7-488,1 0 3921</inkml:trace>
  <inkml:trace contextRef="#ctx0" brushRef="#br0" timeOffset="-839423.399">13614 2781 16948,'0'0'2480,"0"0"409,0 0-2033,1 0-328,1 0-32,38-1-64,-19-2-120,8-3-184,3-1-56,3 0-48,-1-4 0,-3 3-208,-1-3-552</inkml:trace>
  <inkml:trace contextRef="#ctx0" brushRef="#br0" timeOffset="-836616.211">15687 2306 16780,'0'0'2237,"0"0"-145,0 0-811,-3 2-358,-189 237 631,160-215-1352,31-23-198,1-1 1,-1 0 0,0 0-1,1 0 1,-1 0 0,1 0 0,-1 0-1,0 0 1,1 0 0,-1 0 0,1 0-1,-1-1 1,1 1 0,-1 0 0,0 0-1,1 0 1,-1-1 0,1 1 0,-1 0-1,1-1 1,-1 1 0,1 0 0,0-1-1,-1 1 1,1-1 0,-1 1 0,1-1-1,0 1 1,-1-1 0,1 1 0,0-1-1,0 1 1,-1-1 0,1 1 0,0-1-1,0 1 1,0-1 0,0 0 0,-1 1-1,1-1 1,0 1 0,0-1 0,0 1-1,0-1 1,1 0 0,-1 1 0,0-1-1,0 1 1,0-1 0,0 0 0,0 1-1,1-1 1,-1 1 0,0-1 0,1 1-1,-1-1 1,0 1 0,1-1 0,-1 1-1,1-1-4,71-144 160,-62 146-324,-1 11 150,0 0-1,-1 1 0,0 0 1,-1 1-1,-1-1 0,0 1 1,-1 1-1,0-1 0,-1 1 0,-1 0 1,0-1-1,0 14 15,0-12 2,8 24 38,-10-39-16,-1-1 9,-3-6 51,-23-38-51,-2 0 0,-2 2 0,-1 2 0,-21-20-33,36 45 7,3 3-8,25 20-9,2 4-111,1-1 0,1 0 0,0-1 0,0-1 0,1 0 0,0-2 0,1 0 0,-1 0-1,1-2 1,0 0 0,1-1 0,-1-1 0,1-1 0,17 0 121,14-4-4497</inkml:trace>
  <inkml:trace contextRef="#ctx0" brushRef="#br0" timeOffset="-836324.095">15996 2308 18068,'-7'25'1352,"2"3"417,4 4-921,1 5 32,4 1-200,1 4-168,-5 6-256,0 5-64,-13 9-96,-6 8-24,-12 11-16,-10 5 0,-13 6-696,-7-2-2873</inkml:trace>
  <inkml:trace contextRef="#ctx0" brushRef="#br0" timeOffset="-837834.793">14887 2630 19748,'0'8'1449,"-2"8"-153,4 5-176,4 5-240,-2 2-152,6-2-256,0-1-103,1-5-185,6-2-48,4-6-48,0-7-24,10-10-8,0-9-8,4-15-824,4-10-465</inkml:trace>
  <inkml:trace contextRef="#ctx0" brushRef="#br0" timeOffset="-837553.821">15238 2624 18772,'-17'44'1464,"-3"5"377,-4 5-521,1-1-240,-2 1-176,3-6-439,2-3-169,5-7-208,2-3-40,9-10-48,2-5-376,5-12-593,6-4-431</inkml:trace>
  <inkml:trace contextRef="#ctx0" brushRef="#br0" timeOffset="-838987.212">14301 2418 19972,'0'0'1614,"0"0"-98,-2 4-427,-47 146 50,36-97-1072,8-33-56,-3 5 5,2-1 0,0 1 0,2 0 0,1 0 0,1 1 0,1 20-16,0-44 7,1-1 0,0 1 1,0 0-1,0 0 0,0-1 0,0 1 0,0 0 0,0 0 1,1-1-1,-1 1 0,0 0 0,1-1 0,0 1 0,-1-1 1,1 1-1,0 0 0,0-1 0,0 0 0,0 1 0,0-1 1,0 1-1,0-1 0,0 0 0,1 0 0,-1 0 0,0 0 1,1 0-1,-1 0 0,1 0 0,-1 0 0,1 0 0,0-1 1,-1 1-1,1-1 0,1 1-7,49-49 393,253-317 210,-280 331-1472,-23 32-288</inkml:trace>
  <inkml:trace contextRef="#ctx0" brushRef="#br0" timeOffset="-838722.704">14415 2719 13243,'5'16'2888,"0"4"1953,7 2-3712,3 1-145,1-1-352,3-3-200,3-3-280,-1-1-48,3-6-88,1-3-392</inkml:trace>
  <inkml:trace contextRef="#ctx0" brushRef="#br0" timeOffset="-829232.97">7834 2522 15747,'14'15'5894,"24"-35"-4934,-36 18-727,76-60 710,-67 50-925,1 1-1,0 0 1,0 1-1,1 0 1,1 1-1,-1 1 1,2 0-1,-1 0 1,1 2-1,0 0 1,0 1-1,0 0 1,1 1-1,0 1 1,2 0-18,222 16 36,-203-20-34,0-2 0,0-1 1,-1-3-1,-1 0 0,18-11-2,103-36 7,-55 35 5,0 5-1,57-2-11,-91 9 0,-2-2 0,1-3 0,15-9 0,-3 2 0,-36 14 0,0 1 0,1 3 0,-1 1 0,2 2 0,-1 2 0,0 2 0,24 3 0,55 0 0,0-5 0,51-10 0,-81 8 0,-1 4 0,1 5 0,17 5 0,27-3 5,1-5 1,-1-6-1,1-7 0,113-23-5,-239 32 1,54-10 1,0 2 0,0 4 0,1 2 0,0 4 0,38 4-2,-38 3 10,-1-3 0,1-4 0,0-2 0,59-10-10,-69 7-3,0 2-1,0 2 1,0 2-1,-1 3 1,30 7 3,4-2-1,1-4-1,-1-5 1,1-3 0,77-13 1,-139 13-2,525-8 26,-530 8-24,60-9 2,1 4 0,0 3 0,0 4 0,57 7-2,64 28 26,-130-21-2,-48-9-32,-1 1 1,1 0-1,-2 2 1,1 2-1,18 7 8,-8 1 68,-28-15-63,1 1 0,-1 0 0,0 1 0,-1 0 0,1 0 0,-1 1 0,0-1 0,0 2 0,0-1 0,0 1 0,-1 0 0,0 0 0,-1 1 0,1-1 0,-1 2 0,0-1 0,-1 0 0,2 4-5,28 95 414,-7-65-230,-4 20-176,-23-59-202,0-2-257,0 0-427,0 0-287</inkml:trace>
  <inkml:trace contextRef="#ctx0" brushRef="#br0" timeOffset="-828953.917">14891 2268 10594,'-7'7'8214,"10"4"-4316,32 24-3651,-26-28 865,118 111 539,-125-118-1639,0 1 0,1-1 0,-1 0-1,0 0 1,1 0 0,-1 0 0,0 0 0,0 0-1,1-1 1,-1 1 0,0-1 0,0 1 0,0-1-1,1 0 1,-1 0 0,0 0 0,0 0 0,0 0-1,-1-1 1,1 1 0,0 0 0,0-1 0,-1 0-1,1 1 1,-1-1 0,1 0 0,-1 0 0,0 0-1,0 0 1,0 0 0,0 0 0,0 0 0,0 0 0,0 0-1,-1 0 1,1-1 0,-1 1 0,1 0 0,-1 0-1,0-3-11,3-3 11,56-171-44,-43 110 33</inkml:trace>
  <inkml:trace contextRef="#ctx0" brushRef="#br0" timeOffset="-826487.931">16431 2536 17540,'0'0'1848,"0"0"601,-1 0-793,-1 0-296,2 0-351,0 0-465,0 2-216,0-1-240,28 18-32,-6-20-32,4-5 8,2-2-8,1-3 0,-4 5 0,-2 2-112,-7 7-896,-5 7-433</inkml:trace>
  <inkml:trace contextRef="#ctx0" brushRef="#br0" timeOffset="-826186.382">16425 2727 17260,'0'0'1840,"0"0"601,0-1-1369,2-1-184,33-25-120,-18 19-280,4 3-152,-1-1-208,4-2-64,-1 1-24,0-3-328,-2 1 3233</inkml:trace>
  <inkml:trace contextRef="#ctx0" brushRef="#br0" timeOffset="-728098.128">15974 2066 18044,'36'-100'7590,"-31"92"-7418,0 0 1,1 0 0,0 1 0,0 0 0,1 0 0,0 1-1,0 0 1,0 0 0,1 0 0,0 1 0,0 0 0,0 1-1,1 0 1,-1 0 0,7-1-173,-14 4 6,0 0-1,0 1 1,0-1-1,0 1 1,0-1 0,0 1-1,0 0 1,1-1-1,-1 1 1,0 0 0,0 0-1,0-1 1,0 1 0,0 0-1,0 0 1,1 0-1,-1 0 1,0 1 0,0-1-1,0 0 1,0 0-1,0 1 1,0-1 0,0 1-1,0-1 1,0 1-1,0-1 1,0 1 0,0 0-1,0-1 1,0 1-1,0 0 1,0 0 0,-1-1-1,1 1 1,0 0-1,-1 0 1,1 0 0,-1 0-1,1 0 1,-1 0 0,1 0-1,-1 0 1,1 0-1,-1 0 1,0 1 0,0-1-1,0 0 1,1 0-1,-1 0 1,0 0 0,-1 0-1,1 0 1,0 1-1,0 0-5,-19 59 499,-114 70 337,132-130-834,1 0 0,-1-1-1,1 1 1,0-1 0,-1 1 0,1-1-1,0 1 1,0 0 0,-1-1-1,1 1 1,0 0 0,0-1 0,0 1-1,0-1 1,0 1 0,0 0 0,0-1-1,0 1 1,0 0 0,0-1 0,0 1-1,0 0 1,0-1 0,1 1 0,-1 0-1,0-1 1,0 1 0,1-1 0,-1 1-1,0 0 1,1-1 0,-1 1 0,1-1-1,-1 1 1,1-1 0,-1 1 0,1-1-1,-1 0 1,1 1 0,-1-1-1,1 0 1,-1 1 0,1-1 0,0 0-1,-1 0 1,1 1 0,0-1 0,-1 0-1,1 0 1,0 0 0,-1 0 0,1 0-1,0 0 1,-1 0 0,1 0 0,0 0-1,-1 0 1,1 0 0,0-1-2,49 3-30,-45-2 29,66-2-1706,-43 2-265</inkml:trace>
  <inkml:trace contextRef="#ctx0" brushRef="#br0" timeOffset="-727696.87">16371 1824 21565,'-33'45'3997,"23"48"-3140,9-70-552,-14 188 37,-9-1-1,-10-1 1,-8-2-1,-12 8-341,-12-14-1280,46-152-133</inkml:trace>
  <inkml:trace contextRef="#ctx0" brushRef="#br0" timeOffset="-685777.118">7421 4848 17068,'0'0'2249,"0"0"-187,0 0-560,0 0-298,0 0-290,0 0-270,-1 4-295,-5 16-293,0 1 0,2-1 1,1 1-1,0 0 0,1 0 0,2 1 0,0-1 0,3 19-56,-2 0 26,10 80-2149,-11-120 656</inkml:trace>
  <inkml:trace contextRef="#ctx0" brushRef="#br0" timeOffset="-685529.016">7164 5065 17308,'1'-4'480,"0"0"1,1 0 0,-1 0 0,1 1-1,0-1 1,0 1 0,0 0-1,0-1 1,1 1 0,-1 0 0,1 0-1,0 0 1,0 1 0,0-1-1,0 1 1,0 0 0,3-2-481,103-32 736,161 51-817,-251-16-715,-4-3-1394</inkml:trace>
  <inkml:trace contextRef="#ctx0" brushRef="#br0" timeOffset="-682081.492">8764 4462 10194,'41'-77'10694,"-46"83"-6710,-11 14-4057,-11 31 114,3 2 0,2 0 0,2 2 0,3 0 0,-10 55-41,19-73-4,2 0 1,2 1-1,1-1 1,1 1-1,4 20 4,-2-43-13,2 0 0,0 0 1,0-1-1,1 1 0,1-1 0,1 1 1,0-1-1,1 0 0,0-1 0,1 1 1,0-1-1,2-1 0,-1 0 0,1 0 1,4 3 12,17 7-166,3-8 2319</inkml:trace>
  <inkml:trace contextRef="#ctx0" brushRef="#br0" timeOffset="-678778.387">9275 4447 15531,'7'-42'6773,"-11"65"-3748,-35 322-2795,39-343-222,-1-1 0,0 1 0,1 0 0,0-1 0,-1 1 0,1 0 0,0-1 0,0 1 0,0 0 0,0-1 0,0 1 0,0 0 0,0 0 0,0-1 1,1 1-1,-1-1 0,1 1 0,-1 0 0,1-1 0,0 1 0,0-1 0,-1 1 0,1-1 0,0 1 0,0-1 0,1 0 0,-1 0 0,0 1 0,0-1 0,1 0 0,-1 0 0,0 0 0,1 0 0,-1-1 0,1 1 1,-1 0-1,1 0 0,0-1 0,-1 1 0,1-1 0,-1 0 0,1 1 0,0-1 0,0 0 0,-1 0 0,1 0 0,0 0 0,-1 0 0,1-1 0,0 1 0,-1 0 0,1-1 0,0 1 0,-1-1 0,1 0 1,-1 1-1,1-1-8,36-17 166,-34 13-167,1 2 1,0-1 0,0 0 0,1 1 0,-1 0 0,1 0 0,-1 1-1,1-1 1,0 1 0,0 0 0,0 1 0,0 0 0,0 0 0,0 0-1,1 0 1,-1 1 0,0 0 0,0 1 0,0-1 0,1 1 0,-1 0-1,0 1 1,0-1 0,0 1 0,-1 0 0,1 1 0,0 0-1,-1-1 1,1 2 0,-1-1 0,0 1 0,3 2 0,-6-2 1,0-1 0,0 1 0,0 0-1,-1 0 1,1 0 0,-1 0 0,0 0 0,0 0 0,0 0 0,-1 0 0,0 1 0,1-1-1,-2 0 1,1 0 0,0 1 0,-1-1 0,0 0 0,1 0 0,-2 0 0,1 0 0,0 0-1,-1 0 1,0 0 0,0 0 0,0-1 0,0 1 0,-1-1 0,-1 3-1,-1 1 130,0 0 1,-1-1 0,1 1 0,-1-1-1,-1 0 1,1-1 0,-1 1 0,0-1-1,0-1 1,-1 1 0,1-1 0,-1 0-1,-7 2-130,5-5 90,0 0 0,0-1 0,0 0 0,0 0 0,0-1 0,0 0 0,0-1 0,0 0 0,0 0 0,1-1 0,-1-1-1,1 0 1,0 0 0,0 0 0,-4-4-90,-56-20 33,68 28-321,-7-3 776,8-4-3983,16-15 1558</inkml:trace>
  <inkml:trace contextRef="#ctx0" brushRef="#br0" timeOffset="-678498.654">9919 4523 19468,'-9'28'1737,"0"2"-241,-5 11-376,-2 2-64,1 0-408,2 1-191,6-9-249,5 0-48,2-9-104,0-4-24,5-6-8,-3-5 0,4-7 48,3-4-248,3-10-489,4-6-399,1-15 120</inkml:trace>
  <inkml:trace contextRef="#ctx0" brushRef="#br0" timeOffset="-678245.199">10082 4427 16852,'0'0'2397,"0"3"-64,-13 65 36,5-35-2169,2 1 1,1-1 0,1 1 0,2 0 0,1 0-1,2 0 1,1 0 0,2 0 0,2 6-201,-1-25 109,-5-15-233,0 0 0,-1 0 0,1 0 0,0 0 0,0 0 0,-1 0 0,1 0 0,0 1 0,0-1 0,0 0 0,-1 0 0,1 0 0,0 0 1,0 0-1,-1 1 0,1-1 0,0 0 0,0 0 0,0 0 0,0 1 0,-1-1 0,1 0 0,0 0 124,-12-16-5876</inkml:trace>
  <inkml:trace contextRef="#ctx0" brushRef="#br0" timeOffset="-677918.423">9604 4354 18668,'-8'1'1840,"8"-1"-47,0 0-705,8 13-176,8-8-224,10-3-144,7-2-111,8-1-81,7-5-144,2-3-64,7-1-96,-4 0-16,-4 4-16,-3 2-416,-10 4-905</inkml:trace>
  <inkml:trace contextRef="#ctx0" brushRef="#br0" timeOffset="-677406.996">10471 4767 21597,'0'0'936,"0"0"336,0 0-144,0 1-319,14 11-137,15-15-208,5-1-120,7-5-184,4-1-72,-4 2-56,-2 2-8,-6 8-808,-3 5-521</inkml:trace>
  <inkml:trace contextRef="#ctx0" brushRef="#br0" timeOffset="-676653.016">11205 4340 19316,'0'0'1470,"0"6"1084,16 166-215,-19-114-1785,9 65 671,-6-123-1218,0 1 0,0 0 0,1 0 0,-1-1 0,0 1 0,1 0 0,-1-1 0,0 1 0,1 0 0,-1-1 0,1 1 0,-1 0 0,1-1 0,-1 1 0,1-1 1,-1 1-1,1-1 0,-1 1 0,1-1 0,0 0 0,-1 1 0,1-1 0,0 0 0,0 1 0,-1-1 0,1 0 0,0 0 0,0 0 0,-1 1 0,1-1 0,0 0 0,0 0 0,-1 0 0,1 0 0,0-1 0,0 1 0,-1 0 0,1 0 0,0 0 0,0 0 1,-1-1-1,1 1 0,0 0 0,-1-1 0,1 1 0,0-1 0,-1 1 0,1-1 0,-1 1 0,1-1-7,34-32 178,-28 25-151,-5 4-28,0 0 0,1 0 1,0 0-1,-1 1 0,1-1 0,1 1 0,-1-1 0,0 1 0,1 0 0,0 0 0,0 1 0,0-1 0,0 1 1,0 0-1,0 0 0,1 0 0,-1 0 0,0 1 0,1 0 0,0 0 0,-1 0 0,1 1 0,0-1 0,-1 1 0,1 0 1,0 0-1,-1 1 0,1-1 0,0 1 0,-1 0 0,1 0 0,-1 1 0,1-1 0,-1 1 0,1 1 1,0 2 3,-1-1 0,1 1 0,-1 0 1,-1 0-1,1 1 0,-1-1 0,0 1 0,0 0 0,-1 0 0,1 0 0,-2 0 0,1 0 0,0 0 0,-1 0 0,0 1 0,-1-1 0,1 1 0,-1-1 0,-1 0 0,1 1 0,-1-1 0,0 0 1,0 1-1,-1-1 0,0 0 0,0 0 0,0 0 0,-1 0 0,0 0 0,0-1 0,0 1 0,-1-1 0,0 0 0,0 0 0,0 0 0,-1-1 0,1 1 0,-4 1-3,1 0 36,-1 0-1,1 0 1,-2-1-1,1 0 1,-1 0-1,1-1 1,-1 0-1,0 0 1,-1-1-1,1 0 1,-1-1-1,1 0 1,-1-1-1,0 0 1,1 0-1,-1-1 1,0 0-1,0-1 1,0 0-1,1 0 0,-1-1 1,1 0-1,-1-1 1,1 0-1,0-1 1,0 0-1,0 0 1,-2-3-36,-24-12-19,33 17-97,2 2-183,3-4-1236,13-12 2977</inkml:trace>
  <inkml:trace contextRef="#ctx0" brushRef="#br0" timeOffset="-676007.868">11874 4371 17260,'0'0'3000,"0"0"-344,0 0-956,-1 3-518,-45 216 767,44-212-1941,1 0 0,-1 0 1,1 0-1,1 0 0,0 0 0,0 0 0,0 0 0,1 0 0,0 0 0,0 0 0,0 0 0,1 0 1,1-1-1,-1 2-8,-1-7-20,-1-1 0,1 0 0,-1 1 0,1-1 0,-1 0 0,1 0 0,-1 0 0,0 1 0,1-1 0,-1 0 0,1 0 0,-1 0 0,1 0 0,0 0 0,-1 0 0,1 0 0,-1 0 0,1 0 0,-1 0 0,1 0 0,-1 0 0,1 0 0,-1 0 0,1-1 0,-1 1 0,1 0 0,-1 0 0,0-1 0,1 1 0,-1 0 0,1 0 0,-1-1 0,0 1 0,1-1 0,-1 1 0,0 0 0,1-1 0,-1 1 0,0-1 0,1 1 0,-1 0 0,0-1 0,0 1 0,0-1 0,1 1 0,-1-1 0,0 1 0,0-1 0,0 1 0,0-1 0,0 0 20,2-1-171,11-20-978,2-11 145</inkml:trace>
  <inkml:trace contextRef="#ctx0" brushRef="#br0" timeOffset="-675726.03">12036 4272 19900,'-2'16'1257,"-5"9"-25,-2 5-280,-1 11-176,-3 6-72,5 4-232,3-3-80,5-4-127,3-6-65,2-9-72,3-1-32,0-11-64,0-1 16,-4-8-352,-4-8-321,0 0-759,-9-9-576</inkml:trace>
  <inkml:trace contextRef="#ctx0" brushRef="#br0" timeOffset="-675453.547">11650 4230 16804,'0'0'2088,"0"0"281,0 0-1209,13 4-56,8-1-200,12-3-136,4-2-191,8-3-233,3-1-120,-2 0-128,-3 3-24,-5 0-192,-1 3-440,-7-3-457</inkml:trace>
  <inkml:trace contextRef="#ctx0" brushRef="#br0" timeOffset="-675133.358">12329 4308 20188,'1'2'208,"0"-1"-1,-1 0 1,1 0-1,0 0 1,0 0 0,0 0-1,0 0 1,0 0-1,0 0 1,1 0-1,-1-1 1,0 1-1,0 0 1,1-1-1,-1 1 1,0-1-1,1 1 1,-1-1-1,0 0 1,1 1 0,-1-1-1,1 0 1,-1 0-1,0 0 1,1 0-1,-1 0 1,1 0-1,-1-1 1,0 1-1,2-1-207,59-42 1514,-49 32-1423,-6 5-74,3-1 0,-1-1 0,0 0 1,0 0-1,0-1 0,-1 0 0,-1-1 0,1 1 0,-1-2 0,-1 1 0,1-3-17,-7 12 1,1 0 0,-1 0 0,1 0 0,-1 0-1,0-1 1,0 1 0,0 0 0,1 0 0,-1 0-1,0-1 1,-1 1 0,1 0 0,0 0 0,0-1-1,0 1 1,-1 0 0,1 0 0,0 0 0,-1 0-1,1 0 1,-1-1 0,0 1 0,1 0 0,-1 0-1,0 0 1,0 0 0,1 1 0,-1-1 0,0 0 0,0 0-1,0 0 1,0 1 0,0-1 0,0 0 0,0 1-1,0-1 1,-1 1 0,1-1 0,0 1 0,0 0-1,0 0 1,-1-1 0,1 1 0,0 0 0,0 0-1,-2 0 0,-57 4 41,48-2-38,0 0 1,1 1-1,-1 1 1,1 0-1,0 0 1,0 1-1,0 1 1,0 0-1,1 0 0,0 1 1,1 0-1,0 1 1,0 0-1,0 0 1,1 1-1,0 0 1,1 1-1,0 0 1,0 0-1,1 0 1,0 1-1,1 0 1,-3 8-4,9-15-8,-1 1 1,1-1 0,-1 0-1,1 1 1,1-1-1,-1 0 1,0 0 0,1 0-1,0 0 1,0 0 0,0 0-1,1 0 1,-1-1 0,1 1-1,0-1 1,0 1-1,0-1 1,0 0 0,1 0-1,-1-1 1,1 1 0,-1-1-1,1 0 1,0 0-1,0 0 1,0 0 0,0-1-1,1 1 1,-1-1 0,0 0-1,1 0 1,-1-1-1,0 1 1,1-1 0,-1 0-1,1 0 1,-1-1 0,2 0 7,43 5-783</inkml:trace>
  <inkml:trace contextRef="#ctx0" brushRef="#br0" timeOffset="-672856.553">12757 4570 19060,'-8'1'1552,"8"-1"369,0 0-433,0 0-296,0 2-255,0-1-369,0 0-80,27 13-152,-2-19-120,5-2-72,5 1-48,2 6-80,-2 2-8,0 9-160,-5 2-368,3 1-1185</inkml:trace>
  <inkml:trace contextRef="#ctx0" brushRef="#br0" timeOffset="-672229.181">13568 4187 11570,'6'-11'3681,"-3"4"1891,-3 6-3229,1 4-1388,1 5-839,-1-1 0,0 2 0,0-1 0,-1 0 0,0 0 0,-1 0 0,1 0 0,-2 0 0,1 0 0,-1-1 0,-2 8-116,1-5 59,-1 7-28,-10 46 264,2-1-1,3 2 1,0 30-295,9-93 21,-1 0 0,0 0 1,1 1-1,-1-1 0,1 0 0,-1 1 1,1-1-1,-1 0 0,1 1 0,0-1 1,0 0-1,0 1 0,0-1 1,0 1-1,0-1 0,0 0 0,0 1 1,0-1-1,1 1 0,-1-1 0,0 0 1,1 1-1,-1-1 0,1 0 0,0 0 1,-1 1-1,1-1 0,0 0 0,0 0 1,0 0-1,0 0 0,0 0 0,0 0 1,0 0-1,0 0 0,0 0 0,1-1 1,-1 1-1,0 0 0,0-1 0,1 1 1,-1-1-1,0 0 0,1 1 0,-1-1 1,0 0-1,1 1 0,-1-1 0,1 0 1,-1 0-1,0 0 0,1-1 0,-1 1 1,1 0-1,-1 0 0,0-1 0,1 1 1,-1-1-1,0 1 0,1-1 0,-1 0 1,0 1-1,1-2-21,16-13 84,-1-1 0,-1-1-1,0 0 1,-1-1 0,-1-1 0,-1-1 0,1-2-84,42-56 36,70-90-1810,-120 153 572</inkml:trace>
  <inkml:trace contextRef="#ctx0" brushRef="#br0" timeOffset="-671965.568">13766 4416 17636,'0'30'1624,"4"-3"489,2-2-793,5-3-184,1-3-216,6-1-456,-1-4-160,2-5-256,2-2 8,0-10-488,1-3-560</inkml:trace>
  <inkml:trace contextRef="#ctx0" brushRef="#br0" timeOffset="-671778.496">14116 4444 20004,'6'16'1601,"0"0"-137,5-7-448,8 0-168,3-8-480,6-1-144,3 0-176,-4 0-16,5-3-200,2-1-512</inkml:trace>
  <inkml:trace contextRef="#ctx0" brushRef="#br0" timeOffset="-671388.805">14669 4447 22525,'23'6'3498,"17"-37"-2441,-35 26-863,30-28-114,-2 0 0,-2-2 1,-1-2-1,-1 0 0,-3-2 0,2-6-80,-41 79 7,1 0 0,2 0 0,1 1 0,1 1 0,2 0 0,1 7-7,5-39-15,0 1-1,0 0 1,0 0 0,1 0 0,-1 0 0,1 0 0,0-1 0,1 1 0,-1 0 0,1-1 0,0 1 0,0-1-1,0 0 1,1 1 0,-1-1 0,2 1 15,7-3-960,2-5-446</inkml:trace>
  <inkml:trace contextRef="#ctx0" brushRef="#br0" timeOffset="-671138.273">15130 4076 22269,'0'0'1028,"0"0"115,4 5 219,2 9-1323,0 0 1,-1 0 0,0 1 0,-1-1 0,-1 1 0,-1 0 0,0 0 0,-1 0 0,0 0 0,-1 1 0,-1-1 0,0 0 0,-1 0 0,-1 0 0,0 0 0,-1-1 0,-1 1 0,0-1-1,-1 0 1,-1 0 0,0 0-40,-21 42-157,-3-2-1,-2-1 0,-30 37 158,21-35-930</inkml:trace>
  <inkml:trace contextRef="#ctx0" brushRef="#br0" timeOffset="-670561.028">13437 4024 18236,'0'0'1588,"-8"3"2466,2 2-3937,0 0 0,0 0 0,1 0-1,0 1 1,0 0 0,1 0 0,-1 0-1,1 1 1,1-1 0,-1 1 0,1 0-1,0 0 1,-1 7-117,-11 25 50,3 1-1,0 0 1,3 0-1,2 1 1,1 0-1,2 1 1,2-1 0,2 1-1,1-1 1,3 1-1,1-1 1,10 39-50,26 19-596,-13-56-450</inkml:trace>
  <inkml:trace contextRef="#ctx0" brushRef="#br0" timeOffset="-669976.713">15438 4247 21269,'0'0'1328,"0"0"272,0 0-584,8 22-247,5-3-361,2 1-56,-2 4-136,-5-2-40,6-1-112,-1-2-32,0-1-24,1-3 48,0-10-464,2-5-472,4-13 3320</inkml:trace>
  <inkml:trace contextRef="#ctx0" brushRef="#br0" timeOffset="-669714.162">15757 4222 19140,'-22'40'1320,"-3"6"433,0 5-489,-8 9-112,1 3-128,2-6-351,7-4-81,10-11-304,6-9-152,1-6-56,4-7-136,1-10-896,1-10-385</inkml:trace>
  <inkml:trace contextRef="#ctx0" brushRef="#br0" timeOffset="-669011.027">16095 3787 13315,'-1'-3'7630,"-1"2"-3865,-15 9-3144,-41 84 443,-122 217-704,179-307-297,1-3 21,50-105 148,32-27-186,-82 132-47,1 0-1,-1 0 0,1 0 0,0 0 0,0 1 0,-1-1 1,1 0-1,0 0 0,0 1 0,0-1 0,0 0 0,0 1 0,0-1 1,0 1-1,0 0 0,0-1 0,0 1 0,0 0 0,0-1 0,0 1 1,0 0-1,0 0 0,0 0 0,1 0 0,-1 0 0,0 0 0,0 0 1,0 0-1,0 1 0,0-1 0,0 0 0,0 1 0,0-1 0,0 1 1,0-1-1,0 1 0,0-1 0,0 1 0,0 0 0,0-1 0,0 1 1,-1 0-1,1 0 0,0-1 0,-1 1 0,1 0 0,0 0 1,-1 0-1,1 0 0,-1 0 0,1 0 0,-1 0 0,0 0 0,1 0 1,-1 0-1,0 1 2,16 64-130,-14-15 182,-2-1-1,-2 1 1,-2 0 0,-5 14-52,7-65 18,1 0 0,-1 0 0,0-1 0,1 1 1,-1-1-1,1 0 0,-1 1 0,1-1 0,-1 0 0,1 0 0,0 0 1,-1 0-1,1 0 0,0 0 0,0 0 0,-1 0 0,1-1 0,0 1 1,0 0-1,1-1 0,-1 1 0,0-1 0,0 1 0,1-1 0,-1 1 1,1-1-1,-1 1 0,1-1 0,0 0 0,-1 1 0,1-1 0,0 0 1,0 0-19,-6-10 53,-162-238-100,166 247 37,2 3-6,0 0-7,0 0 0,3 2 6,22 10-47,0 0 1,1-2 0,0-1-1,0-1 1,1-2-1,0 0 1,1-2-1,5 0 64,-3 1-488,21 3-773</inkml:trace>
  <inkml:trace contextRef="#ctx0" brushRef="#br0" timeOffset="-668543.301">16365 3727 16732,'0'0'2120,"1"3"-305,55 136 1613,-42-111-3275,-1 1 0,-1 1 0,-1 0-1,-2 0 1,-1 1 0,-2 0 0,-1 0-1,-1 0 1,-1 1 0,-2 1-153,-8 11 33,-1-1-1,-1-1 1,-3 0 0,-2 0 0,-1-1 0,-2-1-1,-2-1 1,-2 0 0,-1-2 0,-4 3-33,-1 2-270,-1-2 0,-3 0 0,-1-2 0,-2-2 0,-4 1 270,-22 14-1476</inkml:trace>
  <inkml:trace contextRef="#ctx0" brushRef="#br0" timeOffset="-622952.601">8221 4425 11963,'8'-57'9615,"-7"56"-8559,-1 1-276,2 2-128,2 6-480,0 0 0,-1 0 0,0 0 0,0 0 0,-1 1 0,0-1 0,0 1 0,-1 0 0,0-1 0,0 1 0,-1 4-172,0-6 90,3 60 292,-3 0 0,-3-1-1,-3 1 1,-3-1 0,-6 13-382,65-128 417,-43 45-420,0 0 0,-1 0-1,2 0 1,-1 1 0,0 0 0,1 0 0,-1 1-1,1 0 1,0 0 0,0 1 0,0 0 0,-1 0-1,1 1 1,0 0 0,0 0 0,0 1 0,0 0-1,0 1 1,0-1 0,3 3 3,-9 0 14,1 0 0,-1 1 0,-1-1 0,1 1 0,-1 0 0,1 0 0,-1-1 0,-1 1 0,1 0 0,-1 0 0,1 0 0,-2 0 0,1 0 0,0 0 0,-1 0 0,0 0 0,0-1 0,-1 1 0,1 0 0,-1-1 0,0 1 0,0-1 0,0 1 0,-1-1 0,0 0 0,1 0 0,-2 0 0,-2 3-14,-1 3 92,0 0-1,-1-1 0,0 0 1,-1 0-1,0-1 1,0 0-1,-1-1 1,0 0-1,0 0 1,-1-1-1,-4 2-91,11-6 3,-1 0 0,0 0 0,0 0 0,1-1 0,-1 0 0,-1 0 0,1 0 0,0 0 0,0-1 0,0 0 0,0 0 0,0 0 0,0 0 0,-1-1 0,1 0 0,0 0 0,0-1 0,1 1 0,-1-1 0,0 0 0,0 0 0,1-1 0,-1 0 0,1 1 0,0-1 0,0-1 0,-2-1-3,-7-23-1600,14 9-247</inkml:trace>
  <inkml:trace contextRef="#ctx0" brushRef="#br0" timeOffset="-528657.964">11766 4955 20324,'-6'3'1289,"1"3"167,8 0-224,-1-1-304,4 3-207,8-2-305,4-2-48,9-3-88,8-1-32,3-4-80,6-6-48,4-2-72,2 0-16,-3 1-8,-2 4-328,-14 2-1064,-8 1 1896</inkml:trace>
  <inkml:trace contextRef="#ctx0" brushRef="#br0" timeOffset="-520365.699">8639 4062 16347,'0'0'1481,"0"0"79,0 0-856,1 0-296,1 0-48,0 0-151,52-3-113,-38 7 672</inkml:trace>
  <inkml:trace contextRef="#ctx0" brushRef="#br0" timeOffset="-516300.276">1821 6638 13315,'-12'-28'9080,"-18"21"-5858,-34 24-1847,53-13-1319,1 2 0,0-1 0,1 1 0,-1 1 0,1 0 0,0 0-1,1 1 1,0 0 0,0 0 0,1 1 0,0 0 0,0 0 0,1 1-1,0 0 1,1 0 0,0 0 0,0 1 0,2-1 0,-1 1-1,1 0 1,0 0 0,1 1 0,1-1 0,0 0 0,0 4-56,1-13 1,0 0 1,-1-1-1,1 1 1,0 0-1,0-1 0,1 1 1,-1 0-1,0-1 1,1 1-1,-1 0 1,0-1-1,1 1 1,0 0-1,-1-1 0,1 1 1,0-1-1,0 1 1,0-1-1,0 0 1,0 1-1,0-1 1,0 0-1,1 0 1,-1 0-1,0 0 0,1 0 1,-1 0-1,1 0 1,-1 0-1,1 0 1,-1-1-1,1 1 1,0-1-1,-1 1 0,1-1 1,0 1-1,-1-1 1,1 0-1,0 0 1,-1 0-1,1 0 1,0 0-1,0 0 0,-1-1 1,1 1-1,0-1-1,11-3 9,-1-1-1,0 0 1,0-1 0,-1 0-1,0-1 1,0-1-1,0 0 1,-1 0-1,0-1 1,-1 0-1,0 0 1,0-1-1,-1-1 1,0 1-1,3-8-8,29-81 102,-40 96-93,-2 4-9,0 0 0,0 1 0,0-1 0,0 1 1,0 0-1,0-1 0,0 1 0,1 0 0,-1 0 0,1 0 0,0 0 0,-1 1 0,1-1 0,0 0 0,0 0 0,0 1 1,1-1-1,-1 0 0,0 1 0,1-1 0,0 1 0,-1-1 0,1 1 0,0 1 0,-1 3-2,0-3-42,-1 0-1,1 0 0,0 0 1,0 0-1,0 0 0,1 0 1,0 0-1,-1 1 1,2-1-1,-1 0 0,0 0 1,1 0-1,0 0 0,0 0 1,0 1-1,0-1 1,0-1-1,1 1 0,0 0 1,0 0-1,0-1 0,0 1 1,1-1-1,-1 1 0,1-1 1,1 1 44,4-2-1632</inkml:trace>
  <inkml:trace contextRef="#ctx0" brushRef="#br0" timeOffset="-515970.891">2195 6498 11947,'3'-2'9809,"-1"4"-5027,4 21-4404,-33 90 903,-31 116-904,69-240-1833,1-10 368</inkml:trace>
  <inkml:trace contextRef="#ctx0" brushRef="#br0" timeOffset="-515723.198">2366 6450 11266,'0'0'2001,"0"1"5913,-3 39-6794,0-13-16,-2 10-168,0 5-200,-1 4-416,0-4-112,4 0-144,1-2-16,1-5-7,1-6-9,-1-9 0,2-4 0,-2-16-809,0 0-511</inkml:trace>
  <inkml:trace contextRef="#ctx0" brushRef="#br0" timeOffset="-515459.794">2046 6346 14027,'0'0'3825,"0"0"1072,0 0-3905,19 0-216,7 3-152,8 0-104,8-2-183,3-1-57,4 0-184,-3-1-40,-5 1-32,2 1 48,-10 2-897,-4 0 2274</inkml:trace>
  <inkml:trace contextRef="#ctx0" brushRef="#br0" timeOffset="-513434.362">3036 6359 20188,'0'-23'3086,"0"22"-1649,0 1-330,-1 3-279,-21 227 147,12-4-783,10-222-261,0-2-40,0 1 0,0-1 0,0 1 0,0-1 0,0 1 0,-1-1 0,1 1 0,-1-1-1,1 1 1,-1-1 0,0 1 0,0-1 0,0 0 0,-1 0 0,1 1 0,-1-1 0,1 0 0,-1 0 0,1 0 0,-3 1 109,-6-1-1798</inkml:trace>
  <inkml:trace contextRef="#ctx0" brushRef="#br0" timeOffset="-513181.197">2783 6643 20636,'0'0'1129,"0"0"279,15-11-360,7 7-264,7-2-192,3-1-231,3-2-97,4 0-176,-1-1-48,0 6 120,-1 1-464</inkml:trace>
  <inkml:trace contextRef="#ctx0" brushRef="#br0" timeOffset="-510614.84">4297 6359 20388,'0'8'1329,"0"6"239,0 8-504,-1 10-392,-7 8-232,-2 8-312,0 6-32,-2 0-23,2-2-25,4-12-8,5-8 0,2-15-24,3-6 24,4-14-385,2-10-319,5-17-664</inkml:trace>
  <inkml:trace contextRef="#ctx0" brushRef="#br0" timeOffset="-510415.292">4500 6260 11138,'0'0'2105,"0"0"5400,0 20-6032,-3 5-673,-3 6-176,-7 10-200,3 4-24,-3 0-104,0 4-96,5-6-128,1-2-32,6-10-8,1-8 8,1-10-32,-1-13-256,0 0-792,0 0 936</inkml:trace>
  <inkml:trace contextRef="#ctx0" brushRef="#br0" timeOffset="-510150.559">4161 6126 18532,'-6'-2'1856,"6"2"153,0 0-1009,19 9-456,2-2-208,8 2-192,3 0 160,6 0 16,3-4-16,3-5 8,1-1-175,3-6 63,0-1-456</inkml:trace>
  <inkml:trace contextRef="#ctx0" brushRef="#br0" timeOffset="-511588.669">3519 6244 14747,'29'-45'7780,"-28"44"-7730,-1 1 0,1-1 0,0 1 0,0-1 0,0 1 0,0-1 0,0 1 0,0-1 0,0 1 0,0 0 0,0 0 0,0 0 0,0-1 0,0 1 0,0 0 0,0 0 0,0 0 0,0 1 0,0-1 0,0 0 0,0 0 0,0 0 0,0 1 0,0-1 0,0 1 0,0-1 0,0 1 0,0-1 0,0 1 0,-1-1-1,1 1 1,0 0 0,0-1 0,0 1 0,-1 0 0,1 0 0,-1-1 0,1 1 0,0 0 0,-1 0 0,1 0 0,-1 0 0,0 0 0,1 0 0,-1 0 0,0 0 0,0 0 0,1 0 0,-1 0 0,0 0 0,0 0-50,5 17 71,-1-1 1,0 1-1,-1 0 1,-1 0-1,-1 0 1,-1 0-1,0 1 1,-1-1-1,-1 0 1,-1 0-1,-1 0 1,-1 4-72,-1 14 184,-7 71 348,13-105-428,8-8 237,-5 3-333,-1 1-6,-1 0-1,1 0 1,0 0-1,0 0 1,0 0-1,0 0 1,0 0-1,0 1 1,0-1-1,1 1 1,-1 0 0,1-1-1,-1 1 1,1 0-1,-1 0 1,1 1-1,-1-1 1,1 1-1,0-1 1,-1 1-1,1 0 1,0 0-1,0 0 1,-1 0 0,1 0-1,0 1 1,-1-1-1,1 1 1,0 0-1,-1-1 1,1 1-1,-1 1 1,1-1-1,-1 0 1,0 0 0,1 1-1,-1 0 1,0-1-1,0 1-1,1 2 0,1 0 1,-1 1-1,0-1 0,-1 1 1,1-1-1,-1 1 0,0 0 1,0 0-1,-1 0 0,1 0 0,-1 0 1,0 0-1,0 0 0,-1 1 1,0-1-1,0 0 0,0 0 0,0 1 1,-1-1-1,0 0 0,0 0 1,0 0-1,-1 0 0,1 0 1,-1 0-1,-1 0 0,1 0 0,-1-1 1,0 2-1,-2 1 117,0 1 0,-1-1 0,0-1 0,0 1 0,0-1 0,-1 0 0,0-1 0,0 1 0,0-1 0,-1-1 0,1 1 0,-1-1 0,0-1 0,-1 0 0,1 0 0,-1 0 0,-2 0-117,2-1 40,-1-1-1,1 0 1,-1 0 0,1-1-1,-1 0 1,1-1 0,-1 0-1,1 0 1,-1-1 0,1 0-1,0-1 1,0 0 0,0-1-1,0 1 1,0-2 0,-3-1-40,4-3-7,7 7-12,5-1-298,40-13-1677,-15 12-12</inkml:trace>
  <inkml:trace contextRef="#ctx0" brushRef="#br0" timeOffset="-511053.772">3614 6073 16492,'72'-93'6356,"-66"87"-6217,1 1 0,-1 0 0,1 1 0,0-1 0,0 1 0,0 1 0,1-1 0,-1 1 0,1 1 0,0-1 0,0 1 0,0 1 0,0-1 0,0 2 0,0-1 0,0 1 0,0 0 0,0 0 0,0 1 0,7 2-139,-12-3 38,0 1 0,-1 0 0,1-1 0,-1 1-1,1 1 1,-1-1 0,0 0 0,1 0 0,-1 1 0,0 0-1,0-1 1,0 1 0,0 0 0,0 0 0,0 0 0,-1 0-1,1 0 1,-1 1 0,1-1 0,-1 0 0,0 1 0,0-1 0,0 1-1,0-1 1,0 1 0,-1-1 0,1 1 0,-1 0 0,1-1-1,-1 1 1,0 0 0,0-1 0,-1 1 0,1 0 0,0 0-38,-36 92 586,-108 87 106,144-181-690,-2-1 0,1 1 0,1-1-1,-1 0 1,0 0 0,0 1-1,0-1 1,0 1 0,0-1-1,0 1 1,0-1 0,0 1-1,1 0 1,-1-1 0,0 1-1,0 0 1,1 0 0,-1-1-1,1 1 1,-1 0 0,0 0 0,1 0-1,0 0 1,-1 0 0,1 0-1,-1 0 1,1 0 0,0 0-1,0 0 1,0 0 0,0 0-1,-1 0 1,1 0 0,1 0-1,-1 0 1,0 0 0,0 0-1,0 0 1,0 0 0,1 0-1,-1 0 1,0 0 0,1 0 0,-1 0-1,1-1 1,-1 1 0,1 0-1,0 0 1,-1 0 0,1 0-1,0-1 1,-1 1 0,1 0-1,0-1 1,0 1 0,0-1-1,0 1 1,-1-1 0,1 1-1,0-1 1,1 1-2,97-8-1045,-69 4-551</inkml:trace>
  <inkml:trace contextRef="#ctx0" brushRef="#br0" timeOffset="-506921.744">5271 6402 19044,'-6'-2'1912,"6"2"201,0 0-633,0 0-400,0 0-183,1 2-193,36 17-176,-17-14-232,1 0-64,5-2-152,0-2-32,2 1-16,4 1-16,-3-2-8,-1 1 96,-6-2-744,-2 0-952</inkml:trace>
  <inkml:trace contextRef="#ctx0" brushRef="#br0" timeOffset="-506290.42">6225 6072 18868,'0'0'1971,"0"0"110,-7 3 1370,3-1-3409,1 1 0,-1-1 0,1 1 0,0 0 0,0 0 0,1 1 0,-1-1-1,0 1 1,1-1 0,0 1 0,0 0 0,0 0 0,0 0 0,1 0 0,0 0 0,0 0 0,0 0 0,-1 3-42,1-3 14,-8 29 111,0 0 1,2 0-1,2 0 1,1 1-1,1 0 1,2 0-1,3 20-125,-2-52 4,0-1 0,0 1 0,0 0 0,1-1 1,-1 1-1,1-1 0,-1 1 0,1-1 0,-1 1 0,1-1 0,0 1 1,0-1-1,0 0 0,0 1 0,0-1 0,0 0 0,0 0 0,0 0 0,0 0 1,0 0-1,1 0 0,-1 0 0,0 0 0,1 0 0,-1 0 0,1-1 0,-1 1 1,1-1-1,-1 1 0,1-1 0,-1 0 0,1 1 0,0-1 0,-1 0 0,1 0 1,-1 0-1,1 0 0,0 0 0,-1-1 0,1 1 0,-1 0 0,1-1 0,-1 1 1,1-1-1,-1 1 0,1-1 0,-1 0 0,1 0 0,-1 0 0,0 0 0,0 0 1,1 0-1,-1 0-4,6-4 1,0 1 1,0 0-1,1 0 1,-1 1-1,1-1 1,0 2-1,0-1 0,0 1 1,1 0-1,-1 1 1,0 0-1,1 0 1,-1 1-1,0 0 1,1 1-1,-1 0 1,0 0-1,1 0 1,-1 1-1,0 1 1,0-1-1,0 1 0,-1 0 1,1 1-1,-1 0 1,0 0-1,0 1 1,0 0-1,0 0 1,5 6-2,-10-9 0,-1-1 1,0 1 0,1 0-1,-1-1 1,0 1 0,0 0-1,0 0 1,0 0 0,0 0 0,0 0-1,-1 0 1,1 0 0,-1 0-1,1 1 1,-1-1 0,0 0-1,0 0 1,0 0 0,0 0-1,0 0 1,-1 1 0,1-1-1,-1 0 1,1 0 0,-1 0-1,0 0 1,1 0 0,-1 0 0,0 0-1,-1 0 1,1 0 0,0-1-1,0 1 1,-1 0 0,1-1-1,-1 1 1,1-1 0,-1 1-1,0-1 1,0 0 0,0 1-1,-11 7 75,-1-1 1,0 0 0,-1-1-1,1 0 1,-1-1 0,-1-1-1,1 0 1,-1-2-1,0 1 1,0-2 0,0 0-1,0-1 1,0 0 0,0-2-1,0 0 1,0 0 0,0-2-1,0 0 1,0 0-1,1-2 1,-4-1-76,-81-23 9,98 28-146,2 1-178,3-2-530,11-10-510</inkml:trace>
  <inkml:trace contextRef="#ctx0" brushRef="#br0" timeOffset="-505819.131">6316 5977 20580,'0'-4'253,"0"1"0,0-1 0,1 1 0,0-1-1,-1 1 1,1 0 0,0-1 0,1 1 0,-1 0 0,0 0-1,1 0 1,0 0 0,0 0 0,0 0 0,0 0-1,0 0 1,0 1 0,1-1 0,0 1 0,-1 0-1,1 0 1,0 0 0,0 0 0,0 0 0,0 0 0,0 1-1,1-1-252,92-33 705,-94 34-698,1-1-1,-1 1 1,0 0-1,1 0 1,-1 0-1,1 0 1,-1 0-1,1 0 1,0 1-1,-1-1 1,1 1-1,0 0 1,-1 0 0,1 0-1,0 0 1,-1 0-1,1 0 1,0 1-1,-1 0 1,1-1-1,-1 1 1,1 0-1,-1 0 1,1 0-1,-1 0 1,0 1-1,1-1 1,-1 1-1,0 0 1,0-1-1,0 1 1,0 0-1,0 0 1,-1 0-1,1 0 1,-1 0-1,1 1 1,-1-1-1,0 0 1,1 1-1,-1-1 1,-1 1-1,1 0-6,-2 6 14,-2 0 0,1 0 0,-1 0 0,0 0 0,-1-1 0,0 1 0,0-1 0,-1 0 0,0 0 0,-1 0 0,0-1-1,0 0 1,0 0 0,-7 5-14,4-4 33,2 0 0,-1 1-1,1 0 1,1 0 0,-1 0-1,1 1 1,1 0 0,0 0-1,1 0 1,-1 1-33,6-10 2,0 0 0,0 0 0,0 0-1,0 0 1,0 0 0,0 0 0,0-1 0,0 1 0,0 0 0,0-1 0,0 1 0,0-1 0,0 0 0,0 1 0,1-1-1,-1 0 1,0 1 0,0-1 0,1 0 0,-1 0 0,0 0 0,0 0 0,1 0 0,-1 0 0,0-1 0,0 1-1,0 0 1,1-1 0,-1 1 0,1-1-2,74-15-760,-43 7 708</inkml:trace>
  <inkml:trace contextRef="#ctx0" brushRef="#br0" timeOffset="-504341.578">7167 6035 19740,'0'0'1610,"0"0"-192,0 3-461,-87 432 635,89-381-1602,7-64-1175,1-12 900</inkml:trace>
  <inkml:trace contextRef="#ctx0" brushRef="#br0" timeOffset="-504136.739">7393 5977 18508,'-3'35'1536,"-8"7"25,-4 15-585,-2 6-8,-5 6-144,3 1-88,3-9-248,3-4-111,10-15-233,3-7-56,5-17-40,-5-17-16,0-1-360,2 0-449,8-20-519</inkml:trace>
  <inkml:trace contextRef="#ctx0" brushRef="#br0" timeOffset="-503873.456">6888 6034 20404,'6'-2'1057,"6"-2"23,4 0-88,10-4-96,9-3-88,13-3-183,11 1-73,1 0-248,-2 2-104,-3 0-144,-6 0-16,-7 0 0,-3 1 8,-9 0-352,-6 3-624</inkml:trace>
  <inkml:trace contextRef="#ctx0" brushRef="#br0" timeOffset="-502917.312">7585 5710 19548,'67'-59'4070,"-58"55"-3957,-1 0-1,1 1 1,-1 0-1,1 0 1,0 1-1,0 0 0,0 0 1,1 1-1,-1 0 1,0 1-1,0 0 1,1 0-1,5 2-112,-11-1 13,0 0 0,-1 1 0,1 0 0,-1-1-1,0 1 1,1 1 0,-1-1 0,0 0 0,0 1 0,-1-1 0,1 1 0,0 0-1,-1 0 1,0 0 0,1 0 0,-1 1 0,-1-1 0,1 1 0,0-1 0,-1 1 0,0-1-1,0 1 1,0 0 0,0 0 0,0-1 0,-1 1 0,0 0 0,1 0 0,-2 0-1,1 0 1,0 0 0,-1-1 0,1 1 0,-1 0 0,0 0 0,-1-1 0,1 1 0,-1-1-1,1 1 1,-1-1 0,0 1 0,0-1 0,-1 0 0,1 0 0,0 0 0,-1 0-1,-1 1-12,-7 11 61,-1 0 0,-1-1-1,0-1 1,0 1-1,-1-2 1,-1 0-1,0-1 1,-1 0 0,0-2-1,0 1 1,-1-2-1,-11 4-60,25-11 96,3-1-10,0 0-25,17 3-4,82 41-377,-80-30-282</inkml:trace>
  <inkml:trace contextRef="#ctx0" brushRef="#br0" timeOffset="-501217.575">7805 5739 10506,'0'0'1110,"0"0"1084,-1 0 5571,-15-1-5068,-18-3-1765,17 11 708,13-3-1601,0 0-1,0 0 1,1 1-1,-1-1 0,1 1 1,0 0-1,0 0 1,1 0-1,0 0 1,-1 1-1,2-1 0,-1 0 1,1 1-1,-1-1 1,2 1-1,-1 0 0,0-1 1,1 1-1,0 0 1,1 0-1,-1-1 1,1 1-1,0-1 0,1 1 1,-1 0-1,1-1 1,0 0-1,0 1 0,1-1 1,-1 0-1,4 4-38,-3-8 13,-1-1-1,1 1 1,0 0-1,0-1 0,-1 0 1,1 0-1,0 0 1,0 0-1,0 0 0,-1 0 1,1-1-1,0 1 1,0-1-1,-1 0 1,1 1-1,-1-1 0,1-1 1,0 1-1,-1 0 1,0-1-1,1 1 0,-1-1 1,0 0-1,0 1 1,0-1-1,1-1-12,128-143 232,-129 143-229,6-5 4,-1 0 1,0 0 0,-1-1 0,0 0 0,-1 0-1,1-1 1,-2 0 0,0 0 0,0 0 0,0 0-1,-1-1 1,0-4-8,-4 14 2,-1-1 1,0 1-1,1 0 0,-1 0 1,0 0-1,0 0 0,0 0 1,1 0-1,-1 0 0,0 0 1,0 1-1,0-1 0,0 1 1,0-1-1,-1 1 0,1 0 0,0 0 1,0 0-1,0 0 0,0 0 1,0 1-1,0-1 0,0 1 1,0-1-1,0 1 0,0-1 1,0 1-1,0 0 0,0 0 1,1 0-1,-1 0 0,0 1 1,1-1-1,-2 2-2,-14 7 9,0 1 1,1 1 0,1 0-1,0 1 1,1 1-1,0 1 1,1 0 0,1 0-1,0 1 1,-6 13-10,7-6 4,1-1 0,0 1 0,2 1 1,1 0-1,1 0 0,1 0 0,1 1 0,1 4-4,1-23 1,1-1 0,-1 0 0,2 1 0,-1-1-1,0 1 1,1-1 0,0 1 0,1-1 0,-1 1 0,1-1-1,0 0 1,0 1 0,1-1 0,-1 0 0,1 1 0,0-1 0,1 0-1,-1-1 1,1 1 0,0 0 0,0-1 0,1 1 0,-1-1-1,1 0 1,0 0 0,0-1 0,0 1 0,1-1 0,-1 0-1,2 1 1,4-3-25,0 0 1,-1-1 0,1 0-1,-1-1 1,1 0 0,0 0-1,-1-1 1,0 0 0,1-1-1,-1 0 1,0 0 0,0-1 0,-1 0-1,1-1 1,-1 0 0,0 0-1,0-1 1,-1 0 0,1 0-1,-1-1 1,-1 0 0,1 0-1,-1 0 1,0-1 0,0-1 23,5-3-383,18-17-1221</inkml:trace>
  <inkml:trace contextRef="#ctx0" brushRef="#br0" timeOffset="-498833.993">8576 6196 16996,'0'0'1896,"0"0"481,-2 0-841,1 0-216,-1 0-216,2 1-511,3 15-161,15-8-112,5-1-56,4-4-112,3 1-32,4-2-88,1-2 0,1-3 120,1-2-272,-4-6 296</inkml:trace>
  <inkml:trace contextRef="#ctx0" brushRef="#br0" timeOffset="-497294.211">9545 5829 10642,'-5'-26'10904,"-17"28"-7603,-28 31-2621,33-14-574,1 1 1,0 1-1,2 1 0,1 0 1,0 1-1,2 0 1,0 1-1,2 0 1,1 0-1,-4 20-106,6-31 9,1 1 1,1 0-1,0 0 0,0 0 1,2 0-1,0 0 0,0 1 1,1-1-1,1 1 0,1-1 1,0 1-1,0-1 0,2 0 1,0 1-1,0-1 0,2-1 1,-1 1-1,5 7-9,35 9-851,-17-26-348</inkml:trace>
  <inkml:trace contextRef="#ctx0" brushRef="#br0" timeOffset="-496899.712">9912 5799 19380,'-2'6'2415,"-31"134"77,6-47-1812,13-50-441,3 0 1,1 0 0,2 1 0,-3 42-240,12-86 18,0 0 1,-1-1-1,1 1 1,-1 0 0,1 0-1,-1-1 1,1 1-1,0 0 1,-1 0 0,1 0-1,0 0 1,-1 0-1,1 0 1,0 0 0,-1 0-1,1 0 1,-1 0 0,1 0-1,0 0 1,-1 0-1,1 1 1,0-1 0,-1 0-1,1 0 1,-1 1-1,1-1 1,-1 0 0,1 1-1,-1-1 1,1 0-1,-1 1 1,1-1 0,-1 1-1,1-1 1,-1 1-1,0-1 1,1 1 0,-1 0-1,0-1 1,0 1 0,1-1-1,-1 1 1,0 0-1,0-1 1,0 1 0,0-1-1,1 1 1,-1 0-1,0-1 1,0 1 0,0 0-1,-1-1 1,1 1-1,0-1 1,0 1 0,0 0-1,0-1 1,-1 1-1,1 0 1,0-1 0,0 1-1,-1-1 1,1 1 0,-1 0-20,51-66 545,-3-2 0,-3-2-1,3-14-543,76-116-2079,-121 197 258,-2 2-573</inkml:trace>
  <inkml:trace contextRef="#ctx0" brushRef="#br0" timeOffset="-496620.055">10011 6083 15507,'1'16'2873,"4"1"-8,2 0-1609,0 2-144,3-1-432,1-1-232,2-1-288,3-3-88,3-4-40,3 1 8,0-4-336,0-2-632</inkml:trace>
  <inkml:trace contextRef="#ctx0" brushRef="#br0" timeOffset="-496356.516">10411 6110 21741,'0'6'1040,"3"-1"480,4 1-336,5-4-367,4-1-105,7-1-384,3-3-104,5 2-160,0 1-40,-6 0 88,-1 6-184,-3 1-1384</inkml:trace>
  <inkml:trace contextRef="#ctx0" brushRef="#br0" timeOffset="-495796.635">10928 6212 11819,'5'24'11743,"17"-31"-8851,0-16-2610,0-2 0,-3 0 0,0 0 0,-1-2 1,13-26-283,-9 15 74,83-173 10,-104 208-113,-5 26-135,-4 20 50,-26 209 91,33-249-25,1 0 1,-1 1 0,1-1-1,0 0 1,0 1 0,0-1-1,0 0 1,0 1-1,1-1 1,0 0 0,-1 0-1,1 1 1,0-1 0,1 0-1,-1 0 1,1 0 0,-1 0-1,1-1 1,0 1 0,0 0-1,0-1 1,0 1 0,0-1-1,1 0 1,-1 1 0,1-1-1,0 0 1,0 0 47,10-6 1743</inkml:trace>
  <inkml:trace contextRef="#ctx0" brushRef="#br0" timeOffset="-495503.826">11455 5580 19788,'-5'80'4277,"61"35"-3223,-16-43-830,-35-59-207,-1 1 1,0 0-1,-1 1 1,-1-1 0,0 1-1,-1-1 1,0 1-1,-1-1 1,-1 1-1,0-1 1,-1 1-1,-1-1 1,0 0 0,-1 1-1,0-2 1,-5 11-18,-7 13-6,-2-1 0,-1 0 0,-1-2 1,-2 0-1,-15 15 6,-4 3-558</inkml:trace>
  <inkml:trace contextRef="#ctx0" brushRef="#br0" timeOffset="-494048.561">11912 5943 19276,'0'0'1360,"0"2"129,7 27-425,-1-9-240,1 4-136,2 2-296,1 0-128,5 1-160,1-3-40,4-6-32,0-4 8,2-8-8,2-6 0,3-14-136,4-10-376,3-11-744</inkml:trace>
  <inkml:trace contextRef="#ctx0" brushRef="#br0" timeOffset="-493770.373">12297 5854 17284,'-13'32'2184,"-8"5"-15,-2 10-953,-2 2-208,-3 4-240,7 1-208,-1-2-240,1 2-71,5-3-121,3-1-56,1-6-40,4-6 8,0-12-72,1-8-281,0-8-759,-4-7-368</inkml:trace>
  <inkml:trace contextRef="#ctx0" brushRef="#br0" timeOffset="-493131.938">12602 5400 21389,'0'0'732,"-1"4"72,-24 83-250,-3-2 1,-4-1-1,-4-2 1,-21 33-555,20-79 437,26-85-141,10 31-311,0-1 1,2 1-1,0 0 0,1 0 0,1 0 1,0 0-1,2 0 0,0 0 0,1 1 1,0 0-1,2 0 0,0 1 0,1 0 0,1-1 15,-10 16-3,1-1 0,-1 1-1,0 0 1,1 0 0,-1 0-1,1-1 1,0 1 0,-1 0-1,1 0 1,0 0 0,0 0-1,0 0 1,0 0-1,-1 1 1,1-1 0,0 0-1,1 0 1,-1 1 0,0-1-1,0 0 1,0 1 0,0-1-1,0 1 1,1 0 0,-1-1-1,0 1 1,0 0-1,1 0 1,-1-1 0,0 1-1,0 0 1,1 0 0,-1 1-1,0-1 1,1 0 0,-1 0-1,0 1 1,0-1-1,0 0 1,1 1 0,-1-1-1,0 1 1,0 0 0,0-1-1,0 1 1,0 0 0,0 0-1,0 0 1,0 0 0,0-1-1,0 1 1,-1 0-1,1 1 1,0-1 3,64 192-121,-56-167 198,-1 1-1,-2-1 1,-1 1 0,0 0 0,-3 0 0,0 1 0,-1-1 0,-2 3-77,0-29 24,-1 0 1,1-1 0,0 1 0,-1-1 0,1 0 0,-1 1-1,1-1 1,0 0 0,-1 0 0,1 0 0,-1 0 0,1 0-1,-1 0 1,1 0 0,-1 0 0,1 0 0,0-1 0,-1 1-1,1-1 1,0 1 0,-1-1 0,1 1 0,0-1 0,-1 0-1,1 0 1,0 0 0,0 0 0,0 0 0,0 0-1,0 0 1,0 0 0,0 0 0,0 0 0,0 0 0,1-1-1,-1 1 1,0 0 0,1 0 0,-1-1 0,1 1 0,-1-1-1,1 0-24,-215-283-476,179 248 272,34 35 130,2 2 27,0 0 12,4 1-6,114 33-106,40-8 65,-107-21-623</inkml:trace>
  <inkml:trace contextRef="#ctx0" brushRef="#br0" timeOffset="-490038.156">12999 5993 19132,'0'0'1160,"0"0"161,0 0-673,15 3-128,5-2-80,5 2-232,0-1-96,7 1-88,-3 1 0,3 5-16,-1 1 64,-8-1-696,-4-1 3729</inkml:trace>
  <inkml:trace contextRef="#ctx0" brushRef="#br0" timeOffset="-489789.841">12891 6164 18620,'0'10'1232,"3"2"457,7-4-1041,3 0-8,11-5-80,2-5-120,10-5-168,5-5-72,3-1-152,1 1-8,-7 5-856,-6 3-3985</inkml:trace>
  <inkml:trace contextRef="#ctx0" brushRef="#br0" timeOffset="-489293.206">13825 5793 12163,'-34'-18'8499,"-4"11"-3992,32 7-4453,0 0 0,0 0 0,0 1 0,1 0 0,-1 0 0,0 0 0,0 1 0,0-1 0,1 1 1,-1 1-1,1-1 0,-1 1 0,1 0 0,0 0 0,0 1 0,1-1 0,-1 1 0,1 0 0,-1 1 0,1-1 0,0 1 1,1-1-1,-1 1 0,1 0 0,0 1 0,0-1 0,1 0 0,-1 4-54,-2 6-3,1 1 1,0-1-1,1 1 1,1 0-1,1 1 1,0-1-1,1 0 0,1 0 1,0 0-1,1 0 1,1 0-1,0 0 0,2 0 1,-1-1-1,2 0 1,3 8 2,-6-20 5,-1 1 0,0-1 0,1 0 1,-1 0-1,1 0 0,0 0 0,0 0 1,0-1-1,1 1 0,-1-1 0,0 0 1,1 0-1,0 0 0,-1 0 0,1-1 1,0 1-1,0-1 0,0 0 0,0 0 0,0-1 1,0 1-1,0-1 0,0 0 0,0 0 1,0 0-1,0 0 0,0-1 0,0 0 1,0 1-1,4-3-5,6-1 21,-1-1 0,1 0 0,-1-1 1,0 0-1,-1-2 0,1 1 0,-1-1 0,2-3-21,-4 3 22,0-1-1,-1 0 1,0 0-1,0 0 0,-1-1 1,-1 0-1,1-1 1,-2 0-1,0 0 0,0 0 1,1-4-22,-5 10 19,0 0 0,-1-1 0,1 1 0,-1-1 0,0 1 0,0-1 0,-1 0 1,0 1-1,0-1 0,0 0 0,-1 1 0,1-1 0,-2 1 0,1-1 0,0 1 0,-1-1 1,0 1-1,0 0 0,-1 0 0,1 0 0,-1 0 0,0 0 0,-1 0 0,1 1 0,-1 0 1,-1-2-20,-3-2-42,0 1 0,0 0 0,-1 1 0,0 0 0,0 1 0,0-1 0,0 2 0,-1-1 0,0 1 0,0 1 0,0 0 0,0 0 0,-10 0 42,-6 3 1715</inkml:trace>
  <inkml:trace contextRef="#ctx0" brushRef="#br0" timeOffset="-486482.029">7998 5575 15179,'-66'-61'5469,"57"51"-5163,0 1-1,0 0 1,-1 0-1,0 1 0,-1 0 1,0 0-1,0 1 1,0 1-1,-6-3-305,-20-1 213,0 1 1,0 2-1,0 1 0,-1 2 0,0 2 1,0 1-1,-10 2-213,-1-1-10,-188 9 79,0 9 0,-64 21-69,213-27-5,47-9 11,0 2 0,1 1 0,0 3 0,0 1-1,1 2 1,1 1 0,0 2 0,1 2 0,0 2 0,1 1-1,-31 24-5,47-27-5,0 2-1,2 0 0,0 2 1,1 0-1,1 1 0,1 0 1,1 1-1,1 1 1,1 0-1,1 1 0,2 0 1,0 0-1,1 1 0,2 0 1,1 1-1,1-1 0,0 9 6,0 18-10,3 1 1,2 0-1,2-1 0,2 1 0,3-1 0,2-1 0,2 1 1,19 48 9,11 11-116,5-2 0,5-2 0,34 48 116,-80-141-47,2 0 0,0 0 0,1-1 1,0 0-1,1-1 0,0 0 0,1-1 1,1 0-1,0 0 0,0-1 0,1-1 1,1 0-1,-1-1 0,2 0 0,-1-1 1,1-1-1,0 0 0,1-1 0,0-1 1,3 0 46,0-2-15,-1-2 1,0-1-1,0 0 1,1-1-1,-1-1 1,0-1-1,0 0 1,0-2-1,-1 0 0,1-1 1,-1 0-1,0-2 1,12-7 14,24-16-12,-1-3 0,-2-1 0,20-22 12,-66 55-2,73-56 8,-2-3 1,-4-4-1,-2-2 0,-3-3 0,-3-3 1,-4-3-1,14-27-6,161-318 8,-226 406-7,14-22 6,-2 0 1,-1-2-1,-2 0 1,-2-1 0,-1 0-1,-2-1 1,-2-1-1,-2 0-7,-7 37 18,0 1 0,-1 0-1,1 0 1,-1 0-1,0-1 1,0 1 0,-1 0-1,1 0 1,-1-1 0,0 1-1,0 0 1,0 0-1,-1 0 1,1 0 0,-1 0-1,0 0 1,0 1 0,-1-1-1,1 1 1,-1-1-1,1 1 1,-1 0 0,0 0-1,-1 0 1,1 0 0,0 1-1,-1-1 1,-2-1-18,-20-4 122,-1 0 0,0 2 0,0 1 0,-1 1 0,1 2 0,-1 0 0,-25 3-122,50-1-7,-54 1-465,8 3-402</inkml:trace>
  <inkml:trace contextRef="#ctx0" brushRef="#br0" timeOffset="-485163.681">8538 5593 12267,'27'-2'579,"1"-2"0,-1 0 1,0-2-1,0-1 0,0-1 0,9-5-579,51-14 297,379-68-25,-71 56-109,-101 16-145,351-54 2,-434 47-2,0 9 1,1 10 0,159 13-19,-249 2 22,1-6 0,92-13-22,520-68 484,-405 61-182,-58-10 2451,-233 29-2655,0 3-1,0 1 1,0 2-1,-1 2 1,14 3-98,-24-1 113,-5 0-64,1-2 0,0 0-1,0-2 1,0 0 0,0-2-1,14-1-48,48 5 97,-85-4-61,-1-1 17,-23-6 812,19 6-867,3 0 1,0-1 0,0 1 0,0 0-1,1 0 1,-1 0 0,0 0 0,0 0 0,0 0 0,0 0 0,0 0 0,0 0-1,0 0 1,0 0 0,0 1 0,0-1 0,0 0 0,0 1 0,0-1-1,1 0 1,-1 1 0,0 0 0,0-1 0,0 1 0,1-1 0,-1 1-1,0 0 1,1-1 0,-1 1 0,0 0 0,1 0 0,-1 0 0,1-1 0,-1 1-1,1 0 1,0 0 0,-1 0 0,1 0 0,0 0 0,0 0 0,0 0-1,-1 0 1,1 0 0,0 0 0,0 0 0,0 0 0,1 0 1,-2 83 81,-4-1 0,-3 1-1,-8 27-80,15-106 202,1-5 1758</inkml:trace>
  <inkml:trace contextRef="#ctx0" brushRef="#br0" timeOffset="-484915.691">13770 5524 17404,'9'5'1456,"2"-1"392,4 3-943,2 2-433,1 0-104,1 0-288,0-2-48,-3-1-8,0-2-16,-3-4 160,3-4 24,3-14 8,5-7 16,6-15-152,4-9-296</inkml:trace>
  <inkml:trace contextRef="#ctx0" brushRef="#br0" timeOffset="-483700.257">15777 5260 16876,'-6'19'1760,"2"3"344,-2 4-1231,0 8-305,2-1-72,-2 8-240,2 5-120,1 8-104,0 5 16,-2 7 8,4 1-16,-3-3 16,-1-1-8,-1-7-16,2-4-8,-2-9 16,2-7-152,-2-14-5129</inkml:trace>
  <inkml:trace contextRef="#ctx0" brushRef="#br0" timeOffset="-483077.812">16323 5546 17260,'0'-10'2032,"0"10"281,0 0-945,0 0-408,-4 20-232,2 14-400,-1 5-96,-1 14-144,1 4-32,-3 3-24,0-3 24,1-6-8,-1-4 0,0-14-8,3-5 0,0-12-232,-1-7-512,-5-11-976</inkml:trace>
  <inkml:trace contextRef="#ctx0" brushRef="#br0" timeOffset="-482827.878">16133 5739 20220,'0'0'1289,"0"0"135,21 7-384,-2-2-312,6-5-136,11-2-248,2-2-63,10-5-121,2 0-88,-3-1-40,-2 1 32,-9 1-785,-2 3-495</inkml:trace>
  <inkml:trace contextRef="#ctx0" brushRef="#br0" timeOffset="-482392.317">16844 5272 22213,'-14'313'3423,"21"-136"-2712,-6-176-705,-1 0 1,0 0-1,0 0 1,1 0-1,-1 0 1,0 0-1,1 0 0,-1-1 1,1 1-1,-1 0 1,1 0-1,-1 0 1,1 0-1,0 0 1,-1-1-1,1 1 0,0 0 1,0-1-1,0 1 1,-1 0-1,1-1 1,0 1-1,0-1 0,0 0 1,0 1-1,0-1 1,0 0-1,0 1 1,0-1-1,0 0 1,0 0-1,0 0 0,0 0 1,0 0-1,0 0 1,0 0-1,0 0 1,0 0-1,0-1 0,0 1 1,0 0-1,0-1 1,0 1-1,0 0 1,0-1-1,0 0-6,49-32 94,-32 19-68,-17 12-27,1 0 1,0 0-1,0-1 1,1 1-1,-1 0 1,0 1-1,1-1 0,-1 0 1,1 1-1,-1-1 1,1 1-1,0 0 0,0 0 1,-1 0-1,1 0 1,0 1-1,0-1 1,0 1-1,0 0 0,0-1 1,0 1-1,0 0 1,0 1-1,0-1 1,0 1-1,0-1 0,-1 1 1,1 0-1,0 0 1,0 0-1,-1 0 0,1 1 1,0-1-1,-1 1 1,1-1-1,-1 1 1,0 0-1,0 0 0,1 0 1,-1 0-1,-1 1 1,1-1-1,0 0 1,0 1-1,-1-1 0,1 3 1,-1 3 48,-1 0-1,-1 1 0,0-1 1,0 0-1,0 0 0,-1 0 1,0 0-1,-1-1 0,0 1 1,0 0-1,-1-1 1,1 0-1,-2 0 0,1 0 1,-1 0-1,0-1 0,0 0 1,-1 0-1,0 0 0,0 0 1,0-1-1,-1 0 0,1-1 1,-1 1-1,0-1 0,-1-1 1,1 1-1,-8 1-47,10-1 25,-1-1-1,1-1 1,-1 1-1,0-1 1,0 0 0,0 0-1,0-1 1,0 1-1,0-2 1,0 1 0,-1 0-1,1-1 1,0 0-1,0-1 1,-1 0 0,1 0-1,0 0 1,0 0 0,0-1-1,0 0 1,0 0-1,0-1 1,1 0 0,-1 0-1,1 0 1,0 0-1,0-1 1,0 0 0,0 0-1,1-1 1,-4-3-25,6-31-1451,15 14-366</inkml:trace>
  <inkml:trace contextRef="#ctx0" brushRef="#br0" timeOffset="-481874.811">17100 5135 11018,'-1'-1'1263,"-2"-2"-293,3 0 2688,3 0 3754,2-3-7329,0 2 0,1-1 0,0 0-1,0 1 1,0 0 0,0 1 0,1-1-1,-1 1 1,1 1 0,0-1 0,0 1 0,0 0-1,0 0 1,0 1 0,1 0 0,-1 1-1,0-1 1,1 1 0,-1 1 0,0-1 0,0 1-1,1 1 1,-1-1 0,0 1 0,0 1-1,0-1 1,-1 1 0,4 2-83,-7-3 12,0-1 0,0 1-1,-1 1 1,1-1 0,-1 0 0,1 1-1,-1-1 1,0 1 0,0 0 0,0-1-1,0 1 1,-1 0 0,1 0 0,-1 1-1,0-1 1,1 0 0,-2 0 0,1 1 0,0-1-1,-1 0 1,1 1 0,-1-1 0,0 0-1,0 1 1,0-1 0,-1 1 0,1-1-1,-1 0 1,0 1 0,0-1 0,0 1-12,-53 96 830,-39 6 264,92-104-1038,1-2-34,18 7 5,62-19-347,-42 2-796,4-4-619</inkml:trace>
  <inkml:trace contextRef="#ctx0" brushRef="#br0" timeOffset="-480395.474">17668 5467 7514,'3'-4'808,"-3"4"600,0 0-544,0 0-368,0 0-16,0 0-279,0 0-57,0 0-80,0 1 8</inkml:trace>
  <inkml:trace contextRef="#ctx0" brushRef="#br0" timeOffset="-479568.291">17691 5427 16804,'0'-1'3523,"-2"1"1977,-36 119-4132,18-39-1230,7-38-96,3 1 0,1 0 0,2 1 0,-1 42-42,8-84-46,0-2-231,30-57-3053,-14 19 1567</inkml:trace>
  <inkml:trace contextRef="#ctx0" brushRef="#br0" timeOffset="-479275.986">17830 5333 13547,'42'-68'9458,"-37"93"-7711,-10 25-1470,-3 0 0,-2-1-1,-2 0 1,-4 5-277,3-10 147,1 0-1,3 1 0,1 0 1,3 0-1,0 16-146,5-25-1147,-2-39-57,-9-12-351</inkml:trace>
  <inkml:trace contextRef="#ctx0" brushRef="#br0" timeOffset="-479031.76">17510 5281 20004,'-1'-2'-381,"6"-5"7410,13-1-6719,-1 1 0,1 1 0,0 0 0,1 1 0,0 1 0,-1 1 0,8 0-310,-2 0 60,190-29 39,-212 31-155,0 1-1,0-1 1,0 1 0,0 0-1,0-1 1,0 1 0,0 0-1,1 0 1,-1 0-1,0 1 1,0-1 0,0 0-1,0 1 1,0-1 0,0 1-1,0 0 1,0 0 0,0 0-1,0 0 1,0 0 0,0 0-1,-1 0 1,1 1 0,0-1-1,-1 1 1,1-1 0,-1 1-1,1-1 1,-1 1 0,0 0-1,0 0 1,0 0 0,0 0 56,-2 12-1893</inkml:trace>
  <inkml:trace contextRef="#ctx0" brushRef="#br0" timeOffset="-476477.945">18139 5196 11514,'0'0'698,"0"0"497,0 0-8,0 0-268,0 0-189,19 16 5719,-8 18-5637,-12-13 1643,-12 11-2056,10 2 2044,24-45-2389,-5-3-46,-2-1 0,0-1 0,0 0-1,-2 0 1,0-2 0,-1 1-1,0-2 1,-2 1 0,0-1-1,-1-1 1,-1 0 0,-1 0 0,2-11-8,-8 30 2,1 0 0,-1 0 0,0 0 0,0 0 1,0 0-1,0-1 0,0 1 0,0 0 1,0 0-1,-1 0 0,1 0 0,0 0 1,-1 1-1,1-1 0,0 0 0,-1 0 1,1 0-1,-1 0 0,1 0 0,-1 0 0,0 0 1,1 1-1,-1-1 0,0 0 0,1 1 1,-1-1-1,0 0 0,0 1 0,0-1 1,0 1-1,0-1 0,0 1 0,0 0 0,1-1 1,-1 1-1,0 0 0,0 0 0,0-1 1,0 1-1,0 0 0,-1 0 0,1 0 1,0 0-1,0 0 0,0 1 0,0-1 1,0 0-1,0 0 0,1 1 0,-1-1 0,0 0 1,0 1-1,0-1 0,0 1 0,0-1 1,0 1-3,-55 30 13,43-21-14,0 1 1,1 1-1,0 0 0,1 1 0,1 0 0,0 1 1,1 0-1,0 1 0,1-1 0,0 2 1,2-1-1,-1 1 0,2 0 0,0 0 0,1 1 1,1-1-1,1 1 0,0 0 0,1-1 0,0 1 1,2 0-1,0 2 1,-1-16 0,0-1-1,0 0 1,0 0 0,1 0-1,-1 0 1,0 1 0,1-1-1,-1 0 1,1 0 0,0 0 0,0 0-1,0 0 1,0 0 0,0 0-1,0-1 1,1 1 0,-1 0-1,0 0 1,1-1 0,0 1 0,-1-1-1,1 0 1,0 1 0,0-1-1,-1 0 1,1 0 0,0 0-1,0 0 1,0 0 0,0-1-1,1 1 1,-1-1 0,0 1 0,0-1-1,0 0 1,0 1 0,1-1-1,-1 0 1,0-1 0,0 1-1,0 0 1,0-1 0,0 1 0,1-1 0,104-50-2344,-64 28-2299</inkml:trace>
  <inkml:trace contextRef="#ctx0" brushRef="#br0" timeOffset="-472246.828">2503 6132 9850,'13'-1'899,"0"0"-1,0 0 1,-1-1-1,1-1 1,-1 0-1,1-1 1,-1 0-1,0-1 1,0 0 0,1-1-899,17-13 277,0-1 1,-1-1 0,-2-1 0,0-2 0,1-3-278,97-78 501,-101 90-315,-1 1 0,2 1 0,0 1 1,0 1-1,1 1 0,0 1 0,1 2 0,19-3-186,362-95 757,-189 42-28,-81 17-609,-126 43-113,0 0-1,0 1 1,0 1 0,0 0-1,0 0 1,0 1 0,0 1-1,0 0 1,0 1 0,0 0-1,0 0 1,9 4-7,52 50 91,-70-49 36,0 0 0,-1 0 1,0 0-1,0 0 0,0 0 0,-1 1 1,0-1-1,-1 1 0,1-1 0,-1 0 1,-1 1-1,0-1 0,0 4-127,-1 10 65,3-5-41,0 0 0,1 1 0,1-1 1,0 0-1,1 0 0,1-1 0,1 1 0,2 5-24,-7-20 26,-1-1-62,0 0-234,0 0-298,0-1-1346,0-1 2969</inkml:trace>
  <inkml:trace contextRef="#ctx0" brushRef="#br0" timeOffset="-471999.415">4084 5812 17116,'1'10'1744,"-1"0"48,8 6-663,-1-2-225,2 0-104,2 4-264,3-4-112,3 7-240,2-2-72,0-5-40,1 1-32,-5-14 0,-2-2 16,0-15 16,0-5 0,-1-6-216,-2-1-392,-5 2-2704</inkml:trace>
  <inkml:trace contextRef="#ctx0" brushRef="#br0" timeOffset="-471216.468">2563 5964 9746,'52'-45'11074,"-49"68"-10175,-95 211-540,74-176-258,18-57-99,0-1 1,0 1-1,0 0 0,0 0 0,1-1 0,-1 1 0,0 0 0,1 0 0,-1-1 0,0 1 0,1 0 0,-1-1 0,1 1 0,-1 0 0,1-1 0,-1 1 1,1-1-1,0 1 0,-1-1 0,1 1 0,0-1 0,-1 1 0,1-1 0,0 0 0,-1 1 0,1-1 0,0 0 0,0 0 0,0 1 0,-1-1 0,1 0 1,0 0-1,0 0 0,0 0 0,-1 0 0,1 0 0,0 0 0,0 0 0,-1-1 0,1 1 0,0 0 0,0 0 0,0-1 0,-1 1 0,1 0 0,0-1 1,-1 1-1,1-1 0,0 1 0,-1-1 0,1 0-2,46-19 31,-46 19-29,146-88-6,-98 62-313</inkml:trace>
  <inkml:trace contextRef="#ctx0" brushRef="#br0" timeOffset="-460765.754">1792 8010 17516,'9'-1'6776,"-7"15"-3944,-2-4-3769,-10 72 1466,5-51-460,1 0 0,2 1 0,1 0 0,2-1-1,2 15-68,6-23-1708,4-35 185</inkml:trace>
  <inkml:trace contextRef="#ctx0" brushRef="#br0" timeOffset="-460483.167">2008 7975 12363,'0'11'4417,"-1"5"1400,-2 10-4513,-5 6-240,-5 7-376,7 2-111,-4-1-169,0-1-104,8-7-184,-2-1-40,4-11-24,3-2-32,-3-11 16,0-7-40,0 0-568,-9-16-457,-1-4-759</inkml:trace>
  <inkml:trace contextRef="#ctx0" brushRef="#br0" timeOffset="-460220.05">1604 7949 16924,'-51'-44'8008,"49"43"-6954,2 1-314,41-3 283,12 7-1083,1-2 0,-1-2 0,0-2 0,0-3 0,0-3 0,-1-1 0,25-9 60,-52 12-1684</inkml:trace>
  <inkml:trace contextRef="#ctx0" brushRef="#br0" timeOffset="-459752.753">2709 7689 15723,'-3'3'6560,"-3"7"-3360,-36 72-3080,29-56-29,1 0 0,1 1 0,2 0 1,1 1-1,1 0 0,1 0 0,1 0 0,2 1 1,1 0-1,1 0 0,1 0 0,2-1 0,5 28-91,-6-51-22,0 0-1,0 1 0,0-1 0,1 0 0,0 0 1,0 0-1,0-1 0,1 1 0,0 0 0,-1-1 1,2 0-1,-1 1 0,0-1 0,1 0 1,0-1-1,0 1 0,0-1 0,0 0 0,1 0 1,-1 0-1,1 0 0,0-1 0,-1 0 0,1 0 1,0 0-1,1 0 0,-1-1 0,0 0 0,0 0 1,1-1-1,-1 1 0,0-1 0,1 0 23,26-4-639</inkml:trace>
  <inkml:trace contextRef="#ctx0" brushRef="#br0" timeOffset="-458837.385">3364 7840 14987,'5'-6'1982,"9"-9"1160,-9 5 3391,-16 10-4962,4 0-1541,1 0-1,-1 1 0,1 0 0,-1 0 1,1 1-1,-1 0 0,1 0 0,0 0 0,0 1 1,0 0-1,0 0 0,-4 3-29,-2 1 7,0 0 1,1 1-1,0 1 1,1 0-1,0 0 0,0 1 1,1 0-1,0 0 0,1 1 1,0 1-1,0-1 0,2 1 1,-1 1-1,2-1 1,-1 1-1,2 0 0,0 0 1,0 0-1,1 1 0,1-1 1,0 1-1,1 0 0,1 0-7,0-12 2,1 0-1,-1 1 0,1-1 0,0 0 0,0 0 0,0 0 0,0 0 1,0 0-1,1 0 0,-1 0 0,0 0 0,1-1 0,0 1 0,-1 0 1,1-1-1,0 1 0,0-1 0,0 0 0,0 0 0,0 1 0,0-1 0,0-1 1,0 1-1,0 0 0,1 0 0,-1-1 0,0 1 0,0-1 0,1 0 1,-1 0-1,0 0 0,1 0 0,-1 0 0,1 0-1,79-20 61,-66 11-53,1-1-1,-1 0 0,0-1 1,-1-1-1,0 0 1,-1-1-1,-1-1 0,0 0 1,-1-1-1,0 0 0,-1-1 1,6-12-8,-6-3-14,-11 29-27,0 2-19,-3 1-24,2 0 78,-1 0 1,1 0 0,0 0-1,-1 0 1,1 0-1,0 1 1,0-1 0,0 1-1,-1-1 1,1 0-1,1 1 1,-1 0-1,0-1 1,0 1 0,1 0-1,-1-1 1,1 1-1,-1 0 1,1-1 0,0 1-1,-1 0 1,1 0-1,0 0 1,0-1 0,1 1-1,-1 0 1,0 0-1,0-1 1,1 1 0,-1 0-1,1 0 1,0-1-1,-1 1 1,1-1 0,0 1-1,0 0 1,0-1-1,0 1 6,1 3-181,0-1 0,1 1-1,-1-1 1,1 1 0,0-1 0,0 0-1,0 0 1,1 0 0,-1 0 0,1-1-1,0 0 1,0 1 0,0-1 0,3 1 181,12 2 1632</inkml:trace>
  <inkml:trace contextRef="#ctx0" brushRef="#br0" timeOffset="-458427.508">3903 7783 15603,'7'-15'6454,"-9"24"-2035,-11 30-2225,12-36-2627,-24 61 503,17-46-52,0 2 0,1-1 0,1 1 0,0 0 0,2 0 0,-1 15-18,4-32 2,0-1 0,1 1 0,0-1 0,0 1 0,0 0 0,0-1 0,0 1 0,0-1 0,1 1 0,-1-1-1,1 1 1,0-1 0,0 1 0,0-1 0,0 1 0,0-1 0,0 0 0,0 0 0,1 0 0,0 0 0,-1 0-1,1 0 1,0 0 0,0 0 0,0 0 0,0-1 0,0 1 0,0-1 0,0 0 0,2 2-2,-2-6-97,-1 1 1,1 0-1,-1 0 1,1-1-1,-1 1 1,0-1-1,0 1 0,0-1 1,0 1-1,-1-1 1,1 1-1,-1-1 1,0 0-1,1 1 1,-1-1-1,0 0 1,-1 0-1,1 1 1,0-1-1,-1 0 1,1 1-1,-1-1 0,0 1 1,0-1-1,0 1 1,-2-3 96,-10-17-1978,-3 1-322</inkml:trace>
  <inkml:trace contextRef="#ctx0" brushRef="#br0" timeOffset="-458154.047">3742 7940 18404,'2'6'1496,"4"1"465,1-1-601,9-3-352,4-1-200,8-2-328,4-5-111,8-1-161,-4 1-40,1 0-8,-5 1-360,-4 2-961,-4 2 1065</inkml:trace>
  <inkml:trace contextRef="#ctx0" brushRef="#br0" timeOffset="-457842.475">4263 7599 20700,'0'0'1942,"0"0"173,0 0-726,1 4-384,13 167 225,-14-165-1225,0 0 0,1 0 0,-1 1 0,1-1 1,0-1-1,1 1 0,-1 0 0,1 0 0,0 0 1,1-1-1,-1 1 0,1-1 0,0 0 0,1 0 1,-1 0-1,1 0 0,0 0 0,0-1 0,0 0 0,1 0 1,0 0-1,-1 0 0,1-1 0,1 0 0,-1 0 1,0 0-1,5 1-5,-1-2 8,-7-2-9,0 0 1,0-1-1,0 1 1,0 0-1,0 0 1,0 0-1,0 1 0,0-1 1,0 1-1,0-1 1,0 1-1,0-1 1,0 1-1,0 0 1,0 0-1,0 0 1,0 0-1,-1 0 0,1 1 1,0-1-1,-1 0 1,1 1-1,-1-1 1,1 1-1,-1 0 1,0-1-1,0 1 0,0 0 1,0 0-1,0 0 1,0 0-1,0 0 1,-1 0-1,1 0 1,-1 0-1,1 0 1,-1 0-1,0 0 0,0 0 1,0 0-1,0 0 1,0 0-1,0 0 1,-1 2 0,-2 2 28,0 0 1,0-1 0,-1 0-1,0 1 1,0-1 0,0 0-1,-1-1 1,1 1 0,-1-1-1,0 0 1,-1 0 0,1-1-1,-1 1 1,1-1 0,-1 0-1,0-1 1,0 0 0,0 1-1,0-2 1,-1 1 0,1-1-1,0 0 1,-1 0-1,1-1 1,-1 0 0,1 0-1,-1 0 1,1-1 0,-1 0-1,1 0 1,0-1 0,0 0-1,-1 0 1,1 0 0,1-1-1,-1 0 1,0 0 0,1 0-1,-2-2-28,5 3-45,1 1 0,0-1 0,0 1 0,0-1 0,0 1-1,0-1 1,0 0 0,1 0 0,-1 0 0,0 1 0,1-1-1,0 0 1,-1 0 0,1 0 0,0 0 0,0 0 0,0 0-1,0 1 1,0-1 0,1 0 0,-1 0 0,0 0 0,1 0-1,-1 0 1,1 1 0,0-1 0,0 0 0,0 0 0,0 1-1,1-2 46,10-16 331</inkml:trace>
  <inkml:trace contextRef="#ctx0" brushRef="#br0" timeOffset="-457364.184">4436 7393 16900,'0'0'2794,"0"0"-250,0 0-930,0 0-431,3-2-360,12-3-667,0 0 0,0 0 1,0 1-1,1 1 1,0 1-1,-1 0 1,1 1-1,0 1 0,0 0 1,8 2-157,-23-2 6,0 0 0,1 1 0,-1-1 0,0 0 0,0 1 0,1 0 1,-1-1-1,0 1 0,0-1 0,0 1 0,0 0 0,0 0 0,0 0 0,0 0 0,0 0 0,0 0 1,0 0-1,0 0 0,-1 0 0,1 0 0,0 0 0,-1 0 0,1 1 0,-1-1 0,1 0 0,-1 0 1,0 1-1,0-1 0,1 0 0,-1 1 0,0-1 0,0 0 0,0 1 0,0-1 0,0 0 1,-1 1-1,1-1 0,0 0 0,-1 1 0,1-1 0,-1 1-6,-23 50 243,-71 39 197,105-91-448,57-10-996,-32-2-622</inkml:trace>
  <inkml:trace contextRef="#ctx0" brushRef="#br0" timeOffset="-456987.963">4880 7234 18900,'1'5'3018,"86"117"1247,-79-105-4164,-1 1 0,0 0 0,-1 0 0,-1 0 0,-1 1 0,-1 0 0,0 0 0,-1 0 0,-2 0 0,1 0 0,-2 0-1,-1 0 1,0 0 0,-4 11-101,-7 28 26,-3 0 0,-2-1 0,-3-1-1,-3 1-25,-32 69-144,29-74-381</inkml:trace>
  <inkml:trace contextRef="#ctx0" brushRef="#br0" timeOffset="-453073.889">5599 7774 16420,'0'0'2800,"0"0"697,0 0-1801,0 1-424,0 1-143,18 17-417,2-15-296,4-1-216,3-3-72,4-1-56,0-1-24,1 2-8,-3 0 32,-4 7-944,-3 4-752</inkml:trace>
  <inkml:trace contextRef="#ctx0" brushRef="#br0" timeOffset="-450180.411">6815 7396 16444,'0'0'2596,"0"0"-247,0 0-965,1 3-413,2 16-713,-1 0-1,-1 0 1,-1 0 0,-1 0 0,0 0 0,-1 0 0,-3 8-258,-1 20 144,-6 179 777,12-224-575,5-7 207,176-238-252,-105 169-2696,-74 72 1717</inkml:trace>
  <inkml:trace contextRef="#ctx0" brushRef="#br0" timeOffset="-450003.073">6931 7651 13691,'0'21'3329,"0"-1"896,4 2-2753,2 0-176,3-2-320,2 1-272,2-1-319,3-1-137,3-1-152,2-2-64,2-3-72,1-1-416,2-5-897</inkml:trace>
  <inkml:trace contextRef="#ctx0" brushRef="#br0" timeOffset="-449761.011">7319 7705 21173,'0'0'1032,"0"0"544,0 2-256,23 12-455,-5-14-177,2-6-384,2 1-120,1-1-120,1 3 16,-4 1-568,-1 2-488</inkml:trace>
  <inkml:trace contextRef="#ctx0" brushRef="#br0" timeOffset="-449322.681">7733 7761 22021,'42'-6'4235,"6"-49"-3665,64-172-528,-111 224-148,3 37-257,-47 195 408,46-134-363,4-89-145,-1-5 2182</inkml:trace>
  <inkml:trace contextRef="#ctx0" brushRef="#br0" timeOffset="-449040.934">8071 7330 17020,'0'0'2806,"-1"-1"1113,5 12-2795,42 72 453,-38-72-1564,0 1 1,0 0-1,-1 0 1,-1 1-1,0-1 1,0 1-1,-2 0 1,0 1-1,0-1 1,-1 1-1,-1 0 1,0 0-1,-1 0 1,0 0-1,-1 2-13,-5 6-50,-1 0 0,0-1 0,-2 1 0,-1-2 0,0 1 0,-2-1 0,0-1-1,-1 0 1,-1 0 0,0-1 0,-2-1 0,-8 8 50,-15 8-1500,0-7-1682</inkml:trace>
  <inkml:trace contextRef="#ctx0" brushRef="#br0" timeOffset="-448433.895">6748 7374 18532,'-1'-3'-280,"-16"0"6981,16 3-6693,-4 0 16,1 1-1,-1 0 1,1 0 0,-1 0 0,1 0 0,0 1-1,0-1 1,-1 1 0,1 0 0,0 0 0,1 1-1,-1-1 1,0 1 0,1 0 0,-1 0 0,1 0-1,-2 3-23,-8 16 64,0 1-1,1 1 0,2 0 0,0 1 0,2 0 1,0 0-1,2 1 0,1 0 0,1 0 1,1 0-1,2 0 0,0 1 0,2-1 0,0 0 1,4 9-64,-6-22-78,2 1 0,0-1 0,0 0 0,1 1 0,1-1 0,0 0-1,1-1 1,1 1 0,-1-1 0,2 0 0,0 0 0,0 0 0,1-1 0,1 0 0,0 0 0,2 2 78,19 6-1276</inkml:trace>
  <inkml:trace contextRef="#ctx0" brushRef="#br0" timeOffset="-446566.884">8439 7478 18868,'0'0'2176,"0"0"-55,0 0-1065,1 1-200,1 0-440,22 40-135,-12-26-193,1 1-24,0-3-40,-1-3-16,3-4 24,1-4-32,4-5-457,3-9-391,-1-6 2873</inkml:trace>
  <inkml:trace contextRef="#ctx0" brushRef="#br0" timeOffset="-446289.556">8726 7365 20092,'-14'29'1377,"-4"9"199,-4 9-352,-6 14-368,-1 6-215,-6 3-345,5 3-96,0-2-120,6-7-56,7-9 8,-3-5-24,10-15-48,3-7-192,1-15-585,1-6-407</inkml:trace>
  <inkml:trace contextRef="#ctx0" brushRef="#br0" timeOffset="-445579.694">9074 7097 10890,'0'0'2709,"0"-1"5503,-5 10-6854,-164 262 1389,83-142-1927,84-127-648,2-19 160,6-3-287,0 0-1,1 1 0,1-1 0,1 2 1,1-1-1,8-10-44,-9 12 16,-9 17-16,4-7-1,-1 0 0,1 0-1,0 1 1,0 0 0,1-1 0,0 1 0,0 1 0,0-1 0,1 1 0,0 0-1,0 0 1,0 1 0,1-1 1,-4 6-8,0-1-1,-1 1 0,1 0 1,0-1-1,-1 1 1,1 1-1,-1-1 0,1 0 1,-1 1-1,0-1 0,1 1 1,-1 0-1,0-1 1,0 1-1,0 0 0,0 0 1,-1 1-1,1-1 1,0 0-1,-1 1 0,0-1 1,1 1-1,-1-1 1,0 1-1,0-1 0,-1 1 1,1 0-1,0-1 0,-1 1 1,0 2 8,1-3-5,15 40-30,-7-19 69,0 0 1,-2 1 0,0-1-1,-2 1 1,-1 1 0,2 21-35,-6-45 120,0-1-20,-10-4 136,-161-149-239,69 58-108,100 93 97,2 2-21,0 0-8,0 0-10,3 3-2,8 4 37,0-1-1,0 0 1,1-1 0,0-1-1,0 1 1,0-2-1,0 0 1,1 0-1,-1-1 1,1-1 0,0 0-1,-1 0 1,1-1-1,3-1 19,37 3-47,-5 3-264,-7-1-450</inkml:trace>
  <inkml:trace contextRef="#ctx0" brushRef="#br0" timeOffset="-433964.907">9752 7486 19748,'0'0'1601,"0"0"-65,0 2-600,0-1-128,2 1-304,33 24-152,-9-20-136,2-2-55,10-1-73,1-1-40,-1-1-32,0-1 0,-7 1 16,-2-1-208,-10 0-681,-1 0-447</inkml:trace>
  <inkml:trace contextRef="#ctx0" brushRef="#br0" timeOffset="-433764.726">9767 7650 18668,'-1'11'1184,"2"4"409,3 0-585,8-5-56,6 0-144,14-6-256,1-2-152,10-4-200,0-5-48,-5-3-80,2-2-32,-7 2-168,-2 0-480</inkml:trace>
  <inkml:trace contextRef="#ctx0" brushRef="#br0" timeOffset="-429052.06">10682 6961 10442,'1'-1'4842,"-6"7"-263,-38 84 434,15 73-3899,25-138-809,-4 31 113,2 1-1,3 0 1,2 0 0,5 19-418,-6-76 6,1 1 0,0-1 0,0 1 1,-1 0-1,1-1 0,0 1 0,0-1 0,0 1 0,0-1 1,0 1-1,0 0 0,0-1 0,0 1 0,0-1 0,0 1 1,0 0-1,0-1 0,1 1 0,-1-1 0,0 1 0,0-1 0,0 1 1,1-1-1,-1 1 0,0-1 0,1 1 0,-1-1 0,1 1 1,-1-1-1,0 1 0,1-1 0,-1 0 0,1 1 0,-1-1 1,1 0-1,-1 1 0,1-1 0,-1 0 0,1 0 0,0 0 1,-1 1-1,1-1 0,-1 0 0,1 0 0,-1 0 0,1 0 0,0 0 1,-1 0-1,1 0 0,-1 0 0,1 0 0,0 0 0,-1-1 1,1 1-1,-1 0 0,1 0 0,-1 0 0,1-1 0,-1 1 1,1 0-1,-1-1 0,1 1 0,-1 0 0,1-1-6,28-34 196,-23 27-182,1-2-10,1 2 1,0-1-1,1 1 0,-1 0 0,1 1 1,1 0-1,0 0 0,0 1 0,0 1 1,0-1-1,1 2 0,3-2-4,-9 4-4,-1 1-1,1 0 1,-1 0 0,1 0 0,0 0-1,0 1 1,-1-1 0,1 1-1,0 1 1,-1-1 0,1 1-1,0-1 1,-1 1 0,1 0-1,0 1 1,-1-1 0,0 1-1,1 0 1,-1 0 0,0 1 0,0-1-1,0 1 1,0 0 0,-1 0-1,1 0 1,-1 0 0,1 1-1,-1-1 1,0 1 0,-1 0-1,2 2 5,-1 1 35,0 0-1,-1 0 0,0 0 0,0 0 0,-1 0 1,0 1-1,0-1 0,0 0 0,-1 1 0,0-1 0,-1 1 1,0-1-1,0 0 0,0 0 0,-1 1 0,0-1 1,-1 0-1,1 0 0,-1-1 0,-1 1 0,1 0 0,-1-1 1,0 0-1,-1 0 0,1 0 0,-1-1 0,0 1 1,-1-1-1,1 0 0,-1-1 0,0 1 0,0-1 0,-1 0 1,1-1-1,-1 0 0,0 0 0,1 0 0,-7 1-34,1 1 30,0-1 0,0-1 0,0 0 0,-1 0 0,1-2 0,-1 1 0,1-1 0,-1-1 0,1 0 0,-1-1 0,1-1 0,-1 0 0,1 0 0,0-1 0,-1-1 0,2 0 0,-1 0 0,0-1 0,1-1 0,0 0 0,0 0 0,1-2 0,0 1 0,0-1 0,-7-7-30,19 5-1970,16-16-86</inkml:trace>
  <inkml:trace contextRef="#ctx0" brushRef="#br0" timeOffset="-428603.109">10839 6895 21413,'3'-5'429,"0"0"0,0 0 1,1 0-1,0 1 0,0-1 1,1 1-1,-1 0 0,1 0 1,-1 1-1,1-1 0,1 1 0,-1 0 1,4-1-430,4-2 97,1 0 1,-1 2-1,1 0 1,0 0-1,1 1 1,-1 1-1,0 0 1,6 1-98,-19 1 8,0 0 0,0 0 0,0-1 0,1 1 0,-1 0 0,0 0 0,0 0 0,0 1 0,1-1 0,-1 0-1,0 0 1,0 1 0,0-1 0,0 0 0,0 1 0,0-1 0,1 1 0,-1-1 0,0 1 0,0 0 0,-1 0 0,1-1 0,0 1 0,0 0 0,0 0 0,0 0 0,-1 0 0,1 0 0,0 0 0,-1 0 0,1 0 0,-1 0 0,1 0-1,-1 0 1,0 0 0,1 1 0,-1-1 0,0 0 0,0 0 0,0 0 0,0 1 0,0-1 0,0 0 0,0 0 0,0 0 0,0 1 0,0-1 0,-1 0 0,1 0 0,-1 0 0,1 0 0,-1 0 0,1 0 0,-1 0 0,0 1-8,-35 62 326,36-63-329,-119 137 469,118-137-462,0 0 0,0 0 1,0 0-1,0 0 0,0 0 0,0 0 0,1 0 1,-1 1-1,0-1 0,1 0 0,-1 1 1,1-1-1,-1 0 0,1 1 0,0-1 0,0 0 1,-1 1-1,1-1 0,0 1 0,0-1 1,1 0-1,-1 1 0,0-1 0,0 0 0,1 1 1,-1-1-1,0 1 0,1-1 0,0 0 1,-1 0-1,1 1 0,0-1 0,-1 0 0,1 0 1,0 0-1,0 0 0,0 0 0,0 0 1,0 0-1,0 0 0,0 0 0,1 0 1,-1-1-1,0 1 0,0 0 0,1-1 0,-1 1 1,0-1-1,1 0 0,-1 1-4,80 3-54,-59-5-139,12 1-897,7 3-1852</inkml:trace>
  <inkml:trace contextRef="#ctx0" brushRef="#br0" timeOffset="-427884.601">11685 7216 14171,'0'0'3387,"0"0"1194,1 7-3447,-3 18-637,0 0 0,-1-1-1,-1 1 1,-2 0 0,0-1 0,-6 14-497,4-16 22,1 1-1,1 1 1,1-1 0,1 1 0,1 0 0,1 0 0,2 20-22,0-44-13,1-1 0,-1 1 0,1-1-1,-1 1 1,1 0 0,-1-1 0,1 1 0,-1 0 0,1 0 0,-1 0-1,1-1 1,0 1 0,-1 0 0,1 0 0,-1 0 0,1 0 0,0 0 0,-1 0-1,1 0 1,-1 0 0,1 0 0,0 0 0,-1 0 0,1 1 0,-1-1-1,1 0 1,-1 0 0,1 0 0,0 1 0,-1-1 0,1 0 0,-1 1-1,0-1 1,1 0 0,-1 1 0,1-1 0,-1 1 0,1-1 0,-1 1 0,0-1-1,1 1 1,-1-1 0,0 1 0,0-1 0,1 1 0,-1-1 0,0 1-1,0 0 1,0-1 0,0 1 0,0-1 0,0 1 0,0 0 0,0-1-1,0 1 1,0-1 0,0 1 0,0 0 0,0-1 0,0 1 0,0-1 0,-1 1-1,1-1 1,0 1 0,0-1 0,-1 1 0,1 0 13,9-19-1222,4-6-398</inkml:trace>
  <inkml:trace contextRef="#ctx0" brushRef="#br0" timeOffset="-427662.423">11878 7164 19772,'0'0'1713,"0"1"7,-9 28-504,2-2-512,1 5-232,-3 6-167,3 3-65,1-2-104,-1 0-24,4-2-40,1-1-24,1-5-16,0-2-8,0-8 0,0-4-112,3-8-656,-3-9-489</inkml:trace>
  <inkml:trace contextRef="#ctx0" brushRef="#br0" timeOffset="-427365.477">11495 7137 19860,'0'0'1822,"0"0"138,5-5 1997,103-21-2477,-58 19-1314,-8 0-420,0 2 0,0 2-1,1 1 1,-1 2 0,41 6 254,-59-2-1800</inkml:trace>
  <inkml:trace contextRef="#ctx0" brushRef="#br0" timeOffset="-426683.518">12212 7005 18092,'-12'27'6151,"31"-11"-3587,41-9-1560,-51-10-980,0 0-1,0 0 1,0-1 0,-1 0-1,1-1 1,-1 0-1,0 0 1,-1 0-1,1-1 1,-1-1-1,0 1 1,-1-1 0,0 0-1,0 0 1,0-1-1,-1 0 1,0 0-1,0 0 1,-1 0-1,0-1 1,-1 0 0,0 0-1,0 0 1,0-3-24,-3 9 0,0 1 1,0 0 0,0 0-1,0-1 1,0 1 0,-1 0-1,1 0 1,-1 0 0,1-1-1,-1 1 1,0 0 0,0 0-1,0 0 1,0 0 0,0 0-1,0 0 1,-1 1 0,1-1-1,-1 0 1,1 1-1,-1-1 1,0 1 0,1-1-1,-1 1 1,0 0 0,0-1-1,0 1 1,0 0 0,0 1-1,0-1 1,0 0 0,-1 0-1,1 1 1,0-1 0,0 1-1,-1 0 1,1 0 0,0 0-1,0 0 1,-1 0 0,1 0-1,0 1 1,0-1 0,0 1-1,-1-1 1,1 1-1,0 0 1,0 0 0,0 0-1,0 0 1,0 0 0,0 0-1,1 1 1,-1-1 0,-1 2-1,-9 6 2,1 0 0,0 1 0,1 1 0,0-1 0,1 2 0,0-1 0,0 1 0,2 0 0,-1 1 0,2 0 0,-1 0 0,-3 14-2,7-21 10,0 0 1,1 0 0,0 1-1,0-1 1,1 0 0,-1 1-1,1 0 1,1-1-1,-1 1 1,1-1 0,0 1-1,1 0 1,-1-1 0,2 1-1,-1-1 1,0 1-1,1-1 1,0 0 0,1 0-1,0 1 1,0-2 0,0 1-1,0 0 1,1-1 0,0 1-1,0-1 1,0 0-1,1 0 1,0-1 0,0 1-1,0-1 1,0 0 0,1-1-1,3 3-10,56 6-757,-27-12-670</inkml:trace>
  <inkml:trace contextRef="#ctx0" brushRef="#br0" timeOffset="-410411.352">13855 6625 19468,'-5'68'5948,"-13"50"-5808,9-68 495,-30 250 453,6 107-1088,30-333-617,4-88-728</inkml:trace>
  <inkml:trace contextRef="#ctx0" brushRef="#br0" timeOffset="-409788.004">14338 6917 25822,'-10'4'888,"1"4"192,-1 2-496,4 2-296,-4 1-136,4-2-96,0 0-72,4-3-1128,2 3-905</inkml:trace>
  <inkml:trace contextRef="#ctx0" brushRef="#br0" timeOffset="-409537.08">14255 7263 22685,'-5'17'1080,"-1"-2"464,5-3-263,1-12-329,0 0-392,0 0-368,0 0-112,0 0-48,0 0-64,1-2-1096,1 1 3056</inkml:trace>
  <inkml:trace contextRef="#ctx0" brushRef="#br0" timeOffset="-408651.725">14722 6695 19140,'0'0'1704,"0"0"-205,2 2-498,1 3-896,-1 0 0,0 0 0,0 1-1,0-1 1,-1 0 0,1 1 0,-1-1 0,-1 1 0,1-1 0,-1 1 0,0-1 0,0 1 0,0 0 0,-1-1 0,0 1 0,-1 3-105,0 4 120,-28 257 1927,30-269-2037,0 0 0,-1 0-1,1 0 1,0 0 0,0 0 0,-1 0 0,1 0 0,0 0 0,0 0 0,0 0 0,0 0-1,0 0 1,1 0 0,-1 0 0,0 0 0,0 0 0,1 0 0,-1 0 0,0 0-1,1 0 1,-1 0 0,1 0 0,0 0 0,-1 0 0,1-1 0,-1 1 0,1 0 0,0 0-1,0-1 1,-1 1 0,1 0 0,0-1 0,0 1 0,0-1 0,0 1 0,0-1-1,0 0 1,0 1 0,0-1 0,0 0 0,0 0 0,0 1 0,0-1 0,0 0 0,0 0-1,0 0 1,0 0 0,0 0 0,0-1 0,0 1 0,0 0 0,0 0 0,0-1-1,0 1 1,0 0 0,0-1 0,0 1 0,-1-1 0,1 0 0,0 1 0,1-1-10,18-7 99,-12 3-87,1 1 0,-1 0-1,1 1 1,-1 0 0,1 1-1,0-1 1,0 2 0,0-1-1,0 1 1,0 1 0,1 0-1,-1 0 1,0 0 0,0 1-1,9 3-11,-15 0 13,1 0-1,-1 1 1,-1-1-1,1 1 1,-1 0-1,1 0 1,-2 0-1,1 0 1,0 0-1,-1 0 1,0 0 0,0 1-1,0-1 1,-1 0-1,0 1 1,0-1-1,0 0 1,-1 1-1,0-1 1,0 0-1,0 1 1,-1-1-1,1 0 1,-1 0-1,0 0 1,-3 4-13,3-4 60,0-1 1,-1 1 0,1-1 0,-1 0 0,0 0-1,-1 0 1,1 0 0,-1 0 0,1-1-1,-1 1 1,0-1 0,0 0 0,-1 0-1,1 0 1,-1-1 0,1 0 0,-1 0-1,0 0 1,1 0 0,-1-1 0,0 0-1,0 0 1,-1 0 0,1 0 0,0-1-1,0 0 1,0 0 0,0 0 0,-4-1-61,0 0 25,1 0 0,0 0 0,0-1 0,-1 0 0,1-1 0,0 0 0,1 0 0,-1 0 0,1-1 0,-1 0 0,1 0 0,0-1 0,0 0 0,1-1 0,0 1 0,0-1 0,-5-6-25,9 11-39,1 0 0,0-1-1,0 1 1,0 0 0,0 0 0,0-1 0,0 1-1,0-1 1,0 1 0,1-1 0,-1 1 0,0-1 0,1 1-1,-1-1 1,1 0 0,0 1 0,-1-1 0,1 0 0,0 1-1,0-1 1,0 0 0,0 1 0,1-1 0,-1 0-1,0 1 1,1-1 0,-1 0 0,1 1 0,0-1 0,-1 1-1,1-1 1,0 1 39,9-4-1749,1-2-399</inkml:trace>
  <inkml:trace contextRef="#ctx0" brushRef="#br0" timeOffset="-408225.06">14954 6511 14003,'-15'-16'11696,"32"0"-9169,-14 14-2975,3-3 469,1 0 1,-1 0-1,1 1 1,0 0-1,0 1 1,0 0-1,1 0 1,-1 0-1,1 1 1,0 0-1,0 0 0,-1 1 1,1 0-1,0 0 1,0 1-1,0 0 1,0 1-1,0 0 1,0 0-1,0 0 1,-1 1-1,8 3-21,-12-3 7,-1 0-1,0 0 0,0 1 1,0-1-1,0 1 1,0 0-1,-1-1 1,1 1-1,-1 0 1,1 0-1,-1 0 1,0 0-1,-1 0 1,1 0-1,0 0 1,-1 0-1,0 0 1,1 1-1,-1-1 1,0 0-1,-1 0 1,1 0-1,-1 0 0,1 1 1,-1-1-1,0 1-6,-29 78 157,-77 98 538,106-179-692,1-1 0,-1 1 0,0-1 0,1 1-1,-1 0 1,1-1 0,0 1 0,-1-1 0,1 1 0,0 0 0,-1 0-1,1-1 1,0 1 0,-1 0 0,1-1 0,0 1 0,0 0-1,0 0 1,0-1 0,0 1 0,0 0 0,0 0 0,0 0-1,0-1 1,0 1 0,1 0 0,-1 0 0,0-1 0,0 1 0,1 0-1,-1-1 1,0 1 0,1 0 0,-1-1 0,1 1 0,-1-1-1,1 1 1,-1 0 0,1-1 0,-1 1 0,1-1 0,-1 1-1,1-1 1,0 0 0,-1 1 0,1-1 0,0 0 0,0 1-1,-1-1 1,1 0 0,0 0 0,-1 0 0,1 1 0,0-1 0,0 0-1,0 0 1,-1 0 0,1 0 0,0 0 0,0-1-3,48-9-25,-49 10 26,63-18-44,-30 11 251</inkml:trace>
  <inkml:trace contextRef="#ctx0" brushRef="#br0" timeOffset="-403704.608">125 9434 11819,'0'0'3360,"0"0"3842,0 0-6050,0 0-200,0 0-280,0 0-232,28-3-231,-7-2-65,10-1-96,-2 1-16,8 2-32,1 1 16,-3 5-8,0 2 0,-9 2-136,-5 2-313,-8-2-727,-5-1-368</inkml:trace>
  <inkml:trace contextRef="#ctx0" brushRef="#br0" timeOffset="-403444.766">151 9553 18740,'-7'11'1728,"-2"-4"-47,9-7-553,0 0-264,0 0-344,2 0-176,34 9-176,-10-9-24,9 0-72,3 0-24,6-2-16,-5 1-16,-1 1 88,0 0-368,-5 0-952</inkml:trace>
  <inkml:trace contextRef="#ctx0" brushRef="#br0" timeOffset="-403130.964">456 9242 21389,'0'0'933,"0"0"138,6-2 429,5-4-1452,1 1 0,0 1 0,0 0 0,0 0 0,0 1 0,1 1 0,-1 0-1,1 1 1,0 0 0,-1 1 0,1 1 0,0 0 0,-1 0 0,3 2-48,-9-3 3,1 1 1,-1 1 0,1-1-1,-1 1 1,0 0 0,1 1-1,-1 0 1,0 0 0,-1 0 0,1 0-1,-1 1 1,1 0 0,-1 0-1,0 1 1,0-1 0,-1 1-1,0 0 1,1 0 0,-2 0-1,1 1 1,-1 0 0,1 0-1,-2-1 1,1 2 0,-1-1-1,1 0 1,-2 0 0,1 3-4,-3 2 60,0 1 1,-1 0-1,0 0 0,-1-1 1,0 1-1,-1-1 0,0 0 1,-1 0-1,0 0 0,-1-1 1,0 0-1,0 0 0,-1 0 1,-1-1-1,1 0 0,-4 2-60,-156 175 530,144-164-2012,21-21-705</inkml:trace>
  <inkml:trace contextRef="#ctx0" brushRef="#br0" timeOffset="-399725.681">2306 8978 17260,'-1'26'6214,"26"-17"-3948,35-17-1530,-50 5-672,-1-1-1,1 0 1,-1-1-1,0 0 1,0 0-1,-1-1 1,0 0-1,0 0 0,0-1 1,0 0-1,-1-1 1,0 1-1,-1-1 1,0-1-1,0 1 1,-1-1-1,0 0 1,0 0-1,-1-1 1,-1 1-1,1-1 0,-1 0 1,-1 0-1,2-10-63,-5 18 6,0 0-1,0 0 1,1 0 0,-1 0-1,0 0 1,0 0-1,-1 0 1,1 1 0,0-1-1,-1 0 1,1 1-1,-1-1 1,1 1-1,-1 0 1,0-1 0,0 1-1,1 0 1,-1 0-1,0 0 1,0 0 0,0 0-1,0 1 1,0-1-1,0 0 1,-1 1-1,1 0 1,0-1 0,0 1-1,0 0 1,0 0-1,0 0 1,-1 1 0,1-1-1,0 0 1,0 1-1,0-1 1,0 1-1,0 0 1,0 0 0,0 0-1,0 0 1,0 0-1,0 0 1,1 0 0,-1 1-1,0-1 1,1 1-1,-1-1 1,1 1-1,0-1 1,-1 1 0,1 0-1,0 0 1,0 0-6,-11 10 18,0 0 0,2 1 0,-1 0 0,2 0 0,0 1 0,0 1 0,1-1 0,1 1 0,1 1 0,0-1 0,1 1 0,0 0 0,2 0 0,-1 0 0,2 1 0,1 0 0,0-1 0,1 1 0,1 7-18,-2-20 1,1-1 0,0 1 0,1 0 0,-1 0-1,1 0 1,-1-1 0,1 1 0,0 0-1,1-1 1,-1 1 0,1-1 0,-1 1-1,1-1 1,0 0 0,0 1 0,1-1 0,-1 0-1,1-1 1,-1 1 0,1 0 0,0-1-1,0 1 1,0-1 0,0 0 0,0 0-1,1 0 1,-1-1 0,1 1 0,-1-1-1,1 1 1,-1-1 0,1-1 0,4 2-1,21-5-99,4-3-337</inkml:trace>
  <inkml:trace contextRef="#ctx0" brushRef="#br0" timeOffset="-398897.441">2996 8934 14867,'0'0'3677,"0"0"-446,0 0-1401,-5 2 205,-6 7-1791,-1 0-1,1 1 1,0 0-1,1 0 1,0 1-1,1 1 1,0 0-1,1 0 1,0 1-1,1-1 1,-5 15-244,1-8 102,-3 6-75,0 1-1,1 0 1,2 1 0,1 0 0,1 1 0,1 0-1,2 1 1,1-1 0,0 7-27,5-29-32,0 0 0,0 1-1,0-1 1,1 0 0,0 0-1,0 0 1,1 0 0,-1 0 0,1 0-1,1 0 1,-1-1 0,1 1-1,0-1 1,0 1 0,1-1 0,-1 0-1,1-1 1,0 1 0,1 0-1,-1-1 1,1 0 0,0 0 0,0-1-1,0 1 1,0-1 0,1 0 0,-1 0-1,1-1 1,0 0 0,-1 0-1,1 0 1,0-1 0,0 1 0,1-1 32,24 1-1607</inkml:trace>
  <inkml:trace contextRef="#ctx0" brushRef="#br0" timeOffset="-400904.868">1745 9194 18812,'-3'27'7483,"-11"29"-6403,-1 5-1248,-12 167 392,28-228-274,-1-1-1,0 1 1,1 0 0,-1-1-1,1 1 1,0-1-1,-1 1 1,1 0-1,-1-1 1,1 1 0,-1 0-1,1 0 1,0 0-1,-1-1 1,1 1 0,0 0-1,-1 0 1,1 0-1,-1 0 1,1 0-1,0 0 1,-1 0 0,1 0-1,0 0 1,-1 1-1,1-1 1,0 0 0,-1 0-1,1 0 1,-1 1-1,1-1 1,0 0 0,-1 1-1,1-1 1,-1 0-1,1 1 1,-1-1-1,1 1 1,-1-1 0,0 1-1,1-1 1,-1 1-1,0-1 1,1 1 0,-1 0-1,0-1 1,1 1-1,-1-1 1,0 1-1,0 0 1,0-1 0,0 1-1,0-1 1,0 1-1,1 0 1,-1-1 0,-1 1-1,1 0 1,0-1-1,0 1 1,0 0 50,11-23-4216</inkml:trace>
  <inkml:trace contextRef="#ctx0" brushRef="#br0" timeOffset="-400674.609">1948 9139 19308,'0'0'1841,"0"1"-137,-3 28-368,-1-1-368,-5 6-231,-1 8-185,-3 2-80,3 3-192,-1-2-88,5-4-96,5-3-48,1-8-24,0-1 0,1-10-8,1-3 24,-2-16-536,0 0-496,0 0-545</inkml:trace>
  <inkml:trace contextRef="#ctx0" brushRef="#br0" timeOffset="-400377.892">1564 9118 21845,'0'0'1427,"0"0"234,2-6 1000,6-1-2583,-1 0-1,1 0 1,0 1-1,0 0 1,1 0 0,0 1-1,0 1 1,0-1 0,0 1-1,1 1 1,0 0 0,9-2-78,-9 2 17,33-12 0,1 3-1,1 1 0,0 3 1,1 1-1,33 0-16,-75 7-93,0 0 0,0 0 0,0 0 0,-1 0 0,1 0 0,0 1 1,0 0-1,0 0 0,-1 0 0,1 0 0,0 1 0,-1-1 0,1 1 0,-1 0 1,1 0-1,-1 0 0,2 2 93,10 13-1809</inkml:trace>
  <inkml:trace contextRef="#ctx0" brushRef="#br0" timeOffset="-398558.433">3383 9096 17780,'4'-6'8818,"-3"13"-7082,-4 14-2200,-51 236 800,56-219-307,-1-35-255,23-33-2566,-12 0 2684</inkml:trace>
  <inkml:trace contextRef="#ctx0" brushRef="#br0" timeOffset="-398290.809">3542 9002 20972,'0'0'1097,"-6"20"231,5-1-320,-6 14-320,-4 7-176,0 8-39,-1 2-25,3-2-176,4-3-96,3-8-88,2-4-32,2-9-16,0-5 8,1-12-48,-3-7-232,0 0-712,0 0-417</inkml:trace>
  <inkml:trace contextRef="#ctx0" brushRef="#br0" timeOffset="-398028.33">3217 8990 17092,'0'0'2592,"0"0"457,0 0-1537,0 0-504,28-13-271,-1 8-217,5-1 24,8-5-128,-2-2-128,7 0-160,3-2-56,0 6-48,-2 5-16,-11 2 32,-6 4-48,-9 4-1216,-5 1 664</inkml:trace>
  <inkml:trace contextRef="#ctx0" brushRef="#br0" timeOffset="-392895.165">3947 8726 14363,'0'0'2241,"0"0"294,0 0-984,3 5-246,55 184 889,-52-171-2155,-1-1-1,-1 1 1,0 0-1,-2 0 1,0 1-1,-1-1 1,0 0-1,-2 1 1,0-1-1,-1 0 1,-1 0 0,-1 0-1,0 0 1,-2 0-1,0-1 1,0 0-1,-2 0 1,0-1-1,-1 0 1,-1 0-1,0-1 1,-1 0-1,0-1 1,-2 0-1,1-1 1,-2 0 0,0-1-1,-7 4-38,17-13-20,-92 33-443,94-36-573</inkml:trace>
  <inkml:trace contextRef="#ctx0" brushRef="#br0" timeOffset="-390288.979">4844 9009 20580,'0'0'1457,"0"0"407,0 0-928,0 0-272,2 0-383,24 4-161,0 1-48,7 0 0,6-2-32,5 0-8,4 0 0,-1 0-8,-2 0 64,-1 3-264,-12 1-937,-1 2 3834</inkml:trace>
  <inkml:trace contextRef="#ctx0" brushRef="#br0" timeOffset="-390024.835">4901 9263 20148,'0'0'1209,"0"0"-41,0 1-96,27 12-200,-1-13-144,9-5-344,6-3-135,6 0-121,1 0-56,3 2 40,-6 1-512</inkml:trace>
  <inkml:trace contextRef="#ctx0" brushRef="#br0" timeOffset="-384350.219">6043 8841 17780,'0'0'2175,"0"0"-196,0 0-572,0 0-387,-1 8 282,-23 217-673,-1-38-449,25-185-190,0-2-245,0 0-384,2-2-590,4-9-385</inkml:trace>
  <inkml:trace contextRef="#ctx0" brushRef="#br0" timeOffset="-384006.3">6180 8882 15371,'0'0'2493,"1"-3"4137,6-6-3938,-2 60-2449,-6-41-226,-33 333 236,33-335-218,1-9-2841,-2-23 2147</inkml:trace>
  <inkml:trace contextRef="#ctx0" brushRef="#br0" timeOffset="-383506.081">5764 8780 20108,'-10'4'6748,"26"-2"-5356,32 0-1515,212-38 469,-28 8-244,-185 41-74,-46-13-22,-1 0-31,0 0-63,0 0-125,0 0-190,0 0-449,0 0-513</inkml:trace>
  <inkml:trace contextRef="#ctx0" brushRef="#br0" timeOffset="-376793.074">7050 8641 11186,'2'-4'-60,"-5"-9"12241,-10 10-9751,9 2-2384,-71 8 1057,61 0-927,1 2 1,-1 0 0,2 0-1,-1 1 1,2 1-1,-1 0 1,-8 10-177,17-17 6,-1 0-1,1 0 1,0 1 0,1-1-1,-1 0 1,1 1-1,-1 0 1,2 0 0,-1-1-1,0 1 1,1 0 0,0 0-1,0 0 1,0 1 0,1-1-1,0 0 1,0 0 0,0 0-1,0 0 1,1 0 0,0 1-1,0-1 1,0 0 0,1 0-1,1 3-5,-2-6 4,1 1-1,-1-1 1,0 0-1,1 0 1,-1 0-1,1 0 1,0 0 0,-1 0-1,1 0 1,0 0-1,0-1 1,1 1-1,-1-1 1,0 0-1,0 1 1,1-1-1,-1 0 1,0 0-1,1-1 1,-1 1-1,1 0 1,0-1-1,-1 0 1,1 1-1,-1-1 1,1 0-1,-1 0 1,1-1-1,0 1 1,-1 0-1,1-1 1,-1 0-1,1 1 1,-1-1-1,1 0 1,-1 0 0,0-1-1,1 1-3,83-58 128,-78 52-113,0-1 0,0 1 1,-1-1-1,0 0 0,-1-1 1,1 0-1,-2 0 0,1 0 1,-2-1-1,1 0 0,-1 0 1,0 0-1,-1 0 0,-1 0 1,1-1-1,-2 0 0,1 1 1,-1-2-16,-1 12 2,0 1 1,0 0 0,0 0-1,0 0 1,0 0-1,0-1 1,0 1 0,0 0-1,0 0 1,-1 0-1,1-1 1,0 1-1,-1 0 1,1 0 0,0 0-1,-1-1 1,1 1-1,-1 0 1,1-1 0,-1 1-1,1 0 1,-1-1-1,1 1 1,-1-1 0,0 1-1,1-1 1,-1 1-1,0-1 1,0 0-1,1 1 1,-1-1 0,0 0-1,0 1 1,1-1-1,-1 0 1,0 0 0,0 0-1,0 0 1,0 0-1,1 0 1,-1 0 0,0 0-1,0 0 1,0 0-1,0 0 1,1 0-1,-1-1 1,0 1 0,0 0-1,1-1 1,-1 1-1,0-1 1,0 1 0,1 0-1,-1-1 1,0 1-1,1-1 1,-1 0 0,1 1-1,-1-1 1,1 0-1,-1 1 1,1-1-1,-1 0 1,1 1 0,0-1-1,-1 0-2,-2 9 12,0 1 0,1-1 0,0 1 0,0 0 0,1 0 0,0 0-1,0 0 1,1 0 0,0 0 0,1 0 0,1 3-12,-2-9-39,0 0 1,1-1-1,-1 1 0,1-1 0,0 0 1,0 1-1,0-1 0,0 1 1,0-1-1,0 0 0,1 0 0,-1 0 1,1 0-1,-1 0 0,1 0 1,0 0-1,0 0 0,0-1 1,0 1-1,0-1 0,0 1 0,0-1 1,1 0-1,-1 0 0,0 0 1,1 0-1,-1 0 0,1 0 0,-1-1 1,1 1-1,-1-1 0,1 0 1,-1 0-1,1 0 0,-1 0 0,1 0 1,-1-1-1,1 1 0,-1-1 1,1 1-1,0-1 39,19-6-1777</inkml:trace>
  <inkml:trace contextRef="#ctx0" brushRef="#br0" timeOffset="-374946.535">7538 8566 16155,'0'0'2440,"0"0"7,0 0-843,0 0-465,0 0-259,-2 7 94,-5 20-797,1 0 0,1 0 0,1 1 0,1 0 0,2 0 0,1 7-177,-3 40 354,4-74-597,-2 7 679,-7-10-3586,-20-18 1537</inkml:trace>
  <inkml:trace contextRef="#ctx0" brushRef="#br0" timeOffset="-374700.173">7360 8734 15371,'-1'1'7394,"3"7"-4974,0-6-2357,0 1 0,1-1 0,-1 0 0,0 1 0,1-1 0,0 0 0,-1-1 0,1 1-1,0 0 1,0-1 0,0 0 0,0 1 0,0-1 0,1 0 0,-1-1 0,0 1 0,0-1 0,1 1 0,-1-1-1,0 0 1,1 0 0,-1 0 0,0-1 0,1 1-63,214-47-505,-199 46-848</inkml:trace>
  <inkml:trace contextRef="#ctx0" brushRef="#br0" timeOffset="-368082.628">7977 8423 13619,'-1'11'11058,"-8"59"-10106,-19 110 91,27-167-767,1-11 27,0-2-21,0 0-78,15-6 198,-13 5-401,81-37 1,-80 36-4,0 1 0,0 0 0,0 1 0,0-1 0,0 1 0,0-1 0,0 1 0,0 0 0,0 0 0,0 0 0,0 0 0,0 1 0,0-1 0,0 1 0,0 0 0,0-1-1,-1 2 1,1-1 0,0 0 0,0 0 0,-1 1 0,1-1 0,-1 1 0,1 0 0,-1 0 0,0 0 0,0 0 0,0 0 0,0 1 0,0-1 0,0 1 0,0 0 2,-2 2 33,1 1 0,-1 0 0,0 0 0,0 0 0,-1-1 0,0 1 0,0 0 0,0 0 0,-1-1 0,1 1 0,-2-1 0,1 0 0,0 1 0,-1-1 0,0 0 0,0 0 0,-1-1 0,1 1 0,-1-1 0,0 1 0,0-1 0,0 0 0,-1-1 0,0 1 0,1-1 0,-1 0 0,0 0 0,-1 0 0,-1 0-33,-3 2 69,-1 0 1,-1-1-1,1 0 0,-1 0 0,1-2 1,-1 1-1,0-2 0,0 1 0,0-1 0,0-1 1,-7-1-70,18 1-19,1 0-46,6-32-1668,4 13-64</inkml:trace>
  <inkml:trace contextRef="#ctx0" brushRef="#br0" timeOffset="-367303.631">8075 8353 18212,'0'0'1700,"-1"0"1910,8-8-2589,58-23-295,-1 37-377,-63-6-313,0 1 1,1-1 0,-1 0-1,1 1 1,-1-1 0,0 1-1,1-1 1,-1 1 0,0 0-1,0 0 1,0 0 0,1-1-1,-1 1 1,0 0 0,0 0-1,0 0 1,0 1-1,0-1 1,-1 0 0,1 0-1,0 0 1,-1 1 0,1-1-1,0 0 1,-1 1 0,0-1-1,1 1 1,-1-1 0,0 0-1,0 1 1,1-1 0,-1 1-1,0-1 1,-1 1 0,1-1-1,0 0 1,0 1 0,0-1-1,-1 1 1,1-1-1,-1 0 1,1 1 0,-2 0-37,-108 141 1197,109-142-1190,1 0 0,-1 0 0,1 0 0,-1-1 0,1 1 0,0 0 0,-1 0 0,1 0 0,0 0 0,0 0 0,0 0 0,0 0 0,0 0 0,0 0 0,0 0 0,0 0 0,0 0 0,0 0 0,0-1 0,1 1 0,-1 0 0,0 0 0,1 0 0,-1 0 0,1 0 0,-1 0 0,1-1 0,-1 1 0,1 0 0,0 0 0,-1-1 0,1 1 0,0-1 0,-1 1 0,1 0 0,0-1 0,0 1 0,0-1 0,-1 0 0,1 1 0,0-1 0,0 0 0,0 1 0,0-1 0,0 0 0,0 0 0,0 0 0,0 0 0,1 0-6,49 2 65,-3-9-562,-24 3-467</inkml:trace>
  <inkml:trace contextRef="#ctx0" brushRef="#br0" timeOffset="-366124.149">6798 9215 18916,'0'0'20,"-33"35"5957,32-35-5925,1 1-1,0 0 1,-1 0-1,1-1 1,-1 1-1,1 0 1,0 0 0,0 0-1,0-1 1,-1 1-1,1 0 1,0 0 0,0 0-1,0 0 1,0-1-1,0 1 1,1 0 0,-1 0-1,0 0 1,0 0-1,0-1 1,1 1 0,-1 0-1,0 0 1,1 0-1,-1-1 1,1 1-1,-1 0 1,1-1 0,-1 1-1,1 0 1,0-1-1,-1 1 1,1-1 0,0 1-1,-1-1 1,1 1-1,0-1 1,0 1 0,-1-1-1,1 0 1,0 0-1,0 1 1,0-1-1,-1 0 1,1 0 0,0 0-1,0 0 1,0 0-1,0 0 1,0 0 0,-1 0-1,1 0-51,13 1 82,-1 0-1,1-1 1,-1 0 0,1-1-1,-1-1 1,1 0 0,-1-1-1,0 0 1,13-6-82,16-2 139,25-3-77,1 3 0,0 3 0,1 3 0,-1 3 0,1 3 0,18 4-62,47 4 62,0-5-1,0-7 1,94-15-62,-83 16 122,-145 2-300,0 0-377,0 0-490</inkml:trace>
  <inkml:trace contextRef="#ctx0" brushRef="#br0" timeOffset="-363656.594">7236 9442 17308,'0'0'2083,"-1"6"1414,8 164-1052,24 106-1534,-23-225 168,-8-50-799,0-1-57,3-4-36,25-55 81,-23 46-264,0 0 0,1 1 0,1 0 0,0 0 1,0 1-1,1-1 0,0 2 0,1-1 0,2 0-4,-8 9-6,0 0 0,0 0-1,0 0 1,1 1 0,-1 0 0,0-1 0,1 1-1,-1 0 1,1 1 0,-1-1 0,1 1 0,0-1-1,-1 1 1,1 0 0,-1 0 0,1 1 0,0-1-1,-1 1 1,1 0 0,-1 0 0,1 0 0,-1 0-1,0 1 1,1-1 0,-1 1 0,0 0 0,0 0-1,0 0 1,0 0 0,-1 0 0,1 1-1,0 0 1,-1-1 0,0 1 0,1 0 0,-1 0-1,-1 0 1,1 0 0,0 0 0,-1 1 0,1-1-1,-1 0 1,0 1 0,0-1 0,0 1 0,-1-1-1,1 1 1,-1 0 0,0 2 6,1 2 43,-1-1 1,0 1-1,0-1 0,-1 0 0,0 1 1,0-1-1,-1 0 0,0 0 0,0 1 1,0-1-1,-1-1 0,0 1 1,-1 0-1,1-1 0,-1 0 0,0 1 1,-1-2-1,0 1 0,0 0 1,0-1-1,0 0 0,-1 0 0,0-1 1,0 1-1,0-1 0,-1-1 0,1 1 1,-1-1-1,0 0 0,0-1 1,0 1-1,0-1 0,0-1 0,-1 1 1,1-1-1,0-1 0,-1 1 0,1-1 1,-1-1-1,0 1-43,0-1 2,0 0 0,0 0 0,1-1-1,-1 0 1,0 0 0,1-1 0,0 0 0,-1 0 0,1-1 0,1 0 0,-1 0-1,0-1 1,1 0 0,0 0 0,0 0-2,1-21-2594,5 17 452</inkml:trace>
  <inkml:trace contextRef="#ctx0" brushRef="#br0" timeOffset="-363196.21">7471 9391 20324,'0'0'2115,"0"0"95,3-7 1078,0 4-3269,1 0 0,0 0 0,-1 0 0,1 0 1,1 1-1,-1 0 0,0-1 0,0 2 1,1-1-1,-1 0 0,1 1 0,0 0 0,-1 0 1,1 0-1,0 0 0,0 1 0,-1 0 0,1 0 1,0 0-1,0 1 0,-1 0 0,1 0 1,0 0-1,-1 0 0,1 1 0,-1-1 0,2 2-19,-4 1 8,1 0 0,-1 0 0,0 0 0,0 1 0,-1-1 0,1 1 0,-1-1 0,0 1 0,0 0 0,-1-1 0,1 1 0,-1 0 0,0 0 0,0-1 0,-1 1 0,1 0 0,-1 0 0,0-1 0,0 1 0,-1-1-1,1 1 1,-1-1 0,0 1 0,0-1 0,-1 0 0,1 0 0,-1 0 0,0 0 0,-1 0-8,-58 98 274,61-100-205,10 1 124,71-33-155,-50 12-495,4 0-532</inkml:trace>
  <inkml:trace contextRef="#ctx0" brushRef="#br0" timeOffset="-359507.885">8814 9147 13363,'0'0'4225,"0"0"1208,0 0-4105,0 2-240,0-1-327,0 1-121,19 34-208,0-27-96,6-5-160,5-1-24,5-7-72,6-5-32,0-4-8,-3 0-8,-9 0 32,-6 1-64,-8 5-896,-6 1-785</inkml:trace>
  <inkml:trace contextRef="#ctx0" brushRef="#br0" timeOffset="-357013.414">9951 8520 12379,'0'0'183,"1"-1"-1,-1 1 1,0 0 0,0-1 0,1 1 0,-1 0 0,0-1 0,0 1-1,0 0 1,1-1 0,-1 1 0,0 0 0,0-1 0,0 1 0,0-1-1,0 1 1,0 0 0,0-1 0,0 1 0,0-1 0,0 1 0,0 0-1,0-1 1,0 1 0,0-1 0,0 1 0,0 0 0,0-1 0,0 1-1,-1-1 1,1 1 0,0 0 0,0-1 0,0 1 0,-1 0 0,1-1-1,0 1 1,-1 0 0,1 0 0,0-1 0,0 1 0,-1 0 0,1 0-1,0-1 1,-1 1 0,1 0 0,-1 0 0,1 0 0,0 0 0,-1 0-1,1-1 1,-1 1 0,1 0 0,0 0 0,-1 0 0,1 0 0,-1 0-1,1 0 1,0 0 0,-1 1 0,1-1 0,-1 0 0,1 0 0,0 0-1,-1 0 1,1 0 0,0 0 0,-1 1 0,1-1 0,-1 0-183,-10 8-599,-65 102 1686,56-81-1029,2 0 1,1 1-1,2 1 1,0 1-1,2 0 1,2 1-1,1 0 1,1 1-1,2 0 1,2 0-1,1 1 1,1-1-1,2 1 1,2 1-59,0-25-55,-2-7 31,1 0 0,-1 0 0,1 0 0,0 0 0,0 0 0,1 0 0,-1 0 0,1 0 0,0 0 0,0 0 0,0 0 0,1 0 0,-1 0 0,1-1 0,0 1 1,0 0-1,0-1 0,1 0 0,-1 1 0,1-1 0,0 0 0,-1 0 0,1-1 0,1 1 0,-1-1 0,0 1 0,1-1 0,-1 0 0,1 0 0,0 0 0,-1-1 0,1 0 0,0 1 0,0-1 0,0 0 0,0-1 24,23-6-1227</inkml:trace>
  <inkml:trace contextRef="#ctx0" brushRef="#br0" timeOffset="-356529.539">10223 8526 19772,'0'0'1821,"0"0"-100,-3 2-615,-23 85 109,22-63-1169,-46 387 981,48-354 315,5-61-1101,69-112 206,100-142-740,-153 225-1770,-18 30 294</inkml:trace>
  <inkml:trace contextRef="#ctx0" brushRef="#br0" timeOffset="-356327.344">10225 8923 16396,'0'0'2256,"0"0"297,2 1-1073,-1 1-296,36 24-176,-15-20-352,-2 1-135,6 2-201,4 1-56,-7 2-184,2 1-56,-6 4-8,-8 1 32,4 1-624,0-3-481</inkml:trace>
  <inkml:trace contextRef="#ctx0" brushRef="#br0" timeOffset="-355391.184">10566 8892 17516,'0'0'2304,"0"0"497,0 1-1201,1 1-496,0-1-175,35 23-273,-20-24-120,5-3-240,4-3-96,0 2-128,0 1-16,-5 1-40,-1 2-16,-6 3 32,-2 3-48,-4 1-632,-7-7-816</inkml:trace>
  <inkml:trace contextRef="#ctx0" brushRef="#br0" timeOffset="-354754.816">10944 9000 19548,'-5'31'5992,"9"-32"-5216,2-2-673,0-1-1,0 1 0,0-1 1,-1-1-1,1 1 0,-1-1 1,0 0-1,0 0 1,-1-1-1,1 1 0,-1-1 1,0 0-1,-1 0 0,0-1 1,0 1-1,2-6-102,-5 12 5,147-338 497,-143 324-488,-2 48-146,-60 301 216,56-328-113,1 1 0,0 0 0,0-1-1,1 1 1,0 0 0,0-1 0,1 1-1,0 0 1,0-1 0,1 1 0,0-1-1,0 0 1,1 1 0,0-1 0,0 0-1,4 5 30,-5-10-489,-2-2 1593</inkml:trace>
  <inkml:trace contextRef="#ctx0" brushRef="#br0" timeOffset="-354044.74">11348 8358 13811,'28'-26'8106,"9"34"-5367,27 46-1803,-54-40-838,-1-1-1,-1 1 0,-1 1 1,0 0-1,-1 0 0,0 0 1,-1 0-1,-1 1 1,0 0-1,-1 0 0,-1 0 1,-1 0-1,0 1 0,-1-1 1,-1 0-1,-1 11-97,-4 16 40,-2-1 0,-1-1-1,-2 1 1,-2-2 0,-15 32-40,12-34-292,-3 0 1,-1-1 0,-1-1 0,-22 26 291,-6 0-1387</inkml:trace>
  <inkml:trace contextRef="#ctx0" brushRef="#br0" timeOffset="-348472.766">11820 8632 20092,'0'0'1743,"0"0"170,0 0-353,2 9 850,2 2-2380,0 0-1,2-1 1,-1 0 0,1 1 0,1-2-1,0 1 1,0-1 0,1 0 0,0-1-1,0 0 1,1 0 0,0 0 0,1-2-1,0 1 1,0-1 0,0 0-1,0-1 1,1 0 0,0-1 0,2 0-30,-10-3-162,-1-1 1,0 0-1,1 0 1,-1 0-1,0 0 1,1 0-1,-1-1 1,0 1-1,0-1 1,1 1 0,-1-1-1,0 0 1,0 0-1,0 0 1,0 0-1,0-1 1,0 1-1,0 0 1,0-1-1,0 1 1,-1-1-1,1 0 1,0 1-1,-1-1 1,0 0 0,1-1 160,8-10-2012</inkml:trace>
  <inkml:trace contextRef="#ctx0" brushRef="#br0" timeOffset="-348206.023">12128 8613 20132,'0'0'1539,"0"0"112,-5 10 1393,-81 251-1631,-23 89-1299,109-347-389,0-3-408,-1-4-757,-1-16-322</inkml:trace>
  <inkml:trace contextRef="#ctx0" brushRef="#br0" timeOffset="-346663.101">12522 8237 16203,'-1'-19'7849,"-13"53"-6005,8-18-1794,-22 58 550,-2-2-1,-3-1 1,-24 34-600,18-55 404,38-51-393,-1 0 0,0 0 0,0 0 0,0 0 0,1-1 0,-1 1 0,0-1 0,1 1 1,-1-1-1,1 0 0,0 1 0,0-1 0,0 0 0,0 0 0,0 0 0,0 0 0,0 0 0,0 0 1,1 0-1,-1 0 0,1 0 0,-1-1 0,1 1 0,0 0 0,0 0 0,0 0 0,0 0 0,1-1 1,-1 1-1,0 0 0,1-2-11,1-11 8,0-1 1,0 1 0,1 0-1,1 0 1,1 0-1,0 1 1,1 0 0,0-1-1,1 2 1,1-1-1,3-3-8,-10 16-3,-1 0 0,1 0 0,0 0 0,0 0 0,0 0 0,0 0 0,0 1 0,0-1 0,0 0 0,0 0 0,0 1 0,0-1 0,1 1-1,-1-1 1,0 1 0,0-1 0,1 1 0,-1 0 0,0 0 0,0 0 0,1-1 0,-1 1 0,0 0 0,1 0 0,-1 1 0,0-1 0,0 0 0,1 0-1,-1 1 1,0-1 0,0 1 0,1-1 0,-1 1 0,0-1 0,0 1 0,0 0 0,0-1 0,0 1 0,0 0 0,0 0 0,0 0 0,1 1 3,39 42-69,51 135 60,-75-143 35,-17-35 2,0-1 22,-2-3 2,-29-34-13,-1 1 0,-1 2 0,-2 2 1,-1 1-1,-37-24-39,71 54-10,2 1-11,0 0-6,0 0-11,191 7-208,-80 12-966,-83-9-41</inkml:trace>
  <inkml:trace contextRef="#ctx0" brushRef="#br0" timeOffset="-345289.267">9935 9267 13739,'0'0'2835,"0"0"135,0 0-791,-1 12 2436,0-8-4553,1-1 1,-1 1-1,1-1 1,0 1-1,-1-1 1,2 0-1,-1 1 1,0-1-1,1 1 1,0-1-1,-1 1 1,1-1-1,1 0 1,-1 0-1,0 1 1,1-1-1,0 0 1,-1 0-1,1-1 1,1 1-1,-1 0 1,0 0-1,0-1 1,1 0-1,0 1 1,-1-1-1,1 0 1,0 0-1,1 0-62,10 3 62,0-1 0,0 0 1,0-2-1,0 1 0,1-1 0,-1-1 0,1-1 1,0 0-1,-1-1 0,1 0 0,-1-1 0,0-1 1,1 0-1,-1-1 0,0-1 0,-1 0 0,6-4-62,90-19 243,-61 24-229,1 2-1,-1 2 0,1 3 0,45 7-13,-27-3 9,-2 0 0,-12 0 4,0-3 0,0-2 1,0-2-1,32-6-13,166-41 32,-140 33 39,-71 23-176,-39-9-133,-1 0-397,0 0-529,0-1 755</inkml:trace>
  <inkml:trace contextRef="#ctx0" brushRef="#br0" timeOffset="-343810.466">10409 9527 18236,'9'-5'8909,"-4"21"-7117,-1 27-2380,-4-42 808,-9 399 500,14-367-630,-5-33-88,0 1 1,0-1 0,0 1-1,0-1 1,0 1 0,0-1-1,0 0 1,1 1 0,-1-1 0,0 1-1,0-1 1,0 1 0,1-1-1,-1 1 1,0-1 0,0 0-1,1 1 1,-1-1 0,0 0-1,1 1 1,-1-1 0,0 0-1,1 1 1,-1-1 0,1 0-1,-1 0 1,0 1 0,1-1-1,-1 0 1,1 0 0,-1 0 0,1 0-1,-1 0 1,1 1 0,-1-1-1,1 0 1,-1 0 0,1 0-1,-1 0 1,1 0 0,-1-1-1,0 1 1,1 0 0,-1 0-1,1 0 1,-1 0 0,1 0-1,-1-1 1,1 1 0,-1 0-1,0 0 1,1-1 0,-1 1 0,1 0-1,-1-1 1,0 1 0,1 0-1,-1-1 1,0 1 0,0-1-1,1 1 1,-1 0 0,0-1-1,0 0-2,28-35 74,-22 27-75,0 1 0,0 0 0,0 0 0,1 0 0,0 1 1,1 0-1,0 0 0,0 1 0,0 0 0,1 1 0,0-1 1,-1 3-6,-1 0 0,1 0 0,-1 1 0,1 0-1,0 1 1,0-1 0,-1 1 0,1 1 0,0-1 0,0 2-1,0-1 1,2 1 6,-7-1-2,1 1 0,-1 0 0,0-1 0,0 1-1,0 0 1,0 0 0,0 1 0,0-1 0,-1 1-1,1-1 1,0 1 0,-1 0 0,1 0 0,-1 0 0,1 0-1,-1 1 1,0-1 0,0 1 0,0-1 0,0 1-1,-1-1 1,1 1 0,-1 0 0,1 0 0,-1 0-1,0 0 1,0 0 0,-1 0 0,1 0 0,-1 1 0,1-1-1,-1 0 3,-1 6 37,0-1 0,0 0 0,-1 0-1,0 1 1,-1-1 0,0 0 0,0-1 0,-1 1-1,0-1 1,0 1 0,0-1 0,-1 0-1,0-1 1,-1 1 0,1-1 0,-1 0 0,-1-1-1,1 1 1,-1-1 0,0 0 0,0-1-1,0 0 1,-1 0 0,1 0 0,-1-1 0,0 0-1,0-1 1,0 0 0,0 0 0,-1 0-1,1-1 1,0-1 0,-1 1 0,1-1 0,-1-1-1,1 0 1,0 0 0,-7-1-37,10 1-81,-1-1 1,1 1-1,-1-1 0,1 0 0,0 0 1,0 0-1,0-1 0,0 0 1,0 0-1,0 0 0,1-1 0,0 1 1,0-1-1,0 0 0,0 0 1,0-1-1,1 1 0,-1-1 0,1 1 1,1-1-1,-1 0 0,1 0 1,-1-1-1,2 1 0,-1 0 1,0-1-1,1 0 81,-2-13-2051</inkml:trace>
  <inkml:trace contextRef="#ctx0" brushRef="#br0" timeOffset="-343047.685">10747 9493 16852,'0'0'2491,"0"1"1796,-2-15-1301,1 11-2904,0-1 1,0 1-1,0-1 0,1 1 0,0-1 0,0 1 0,0-1 0,0 1 0,0-1 0,0 1 0,1-1 0,0 1 0,0-1 1,0 1-1,0-1 0,0 1 0,1 0 0,0 0 0,-1 0 0,1 0 0,0 0 0,0 0 0,1 0 0,-1 1 1,1-1-1,-1 1 0,1-1 0,0 1 0,0 0-82,1-1 10,-1 1 1,1 0-1,0 0 1,-1 1-1,1-1 1,0 1-1,0-1 1,0 1-1,0 1 1,0-1-1,0 0 0,0 1 1,0 0-1,0 0 1,1 0-1,-1 1 1,0-1-1,0 1 1,0 0-1,3 1-10,-6 1-2,0 1 0,0-1 0,-1 1 0,1-1 0,-1 1 0,1 0-1,-1-1 1,-1 1 0,1-1 0,0 1 0,-1 0 0,1-1 0,-1 1 0,0-1-1,0 1 1,-1-1 0,1 0 0,-1 0 0,0 1 0,0-1 0,0 0 0,-1 1 2,-135 168 264,137-171-251,1-1-1,0 0 8,5-2 11,3-1-34,0 0 1,-1 0-1,1 1 0,0 0 1,0 1-1,0 0 1,1 0-1,-1 0 1,0 1-1,0 0 1,0 1-1,0 0 1,0 0-1,0 1 1,0 0-1,0 0 0,0 1 1,0 0-1,-1 0 1,0 1-1,6 3 3,-13-6 3,1 0 0,-1 0 1,1 0-1,0 0 0,0 0 0,0 0 0,-1-1 0,1 1 0,0 0 0,0-1 0,0 1 0,0 0 1,0-1-1,0 1 0,0-1 0,1 1 0,-1-1 0,0 0 0,0 0 0,0 1 0,0-1 0,0 0 0,1 0 1,-1 0-1,0 0 0,0 0 0,0 0 0,1-1 0,-1 1 0,0 0 0,0-1 0,0 1 0,0 0 1,0-1-1,0 1 0,0-1 0,0 0 0,0 1 0,0-1 0,0 0 0,0 0 0,0 1 0,-1-1 0,1 0 1,0 0-1,0 0 0,-1 0 0,1 0 0,-1 0 0,1 0 0,-1 0 0,1-1 0,-1 1 0,0 0 1,1 0-1,-1-1-3,3-5-29,-1 4 2,0 0 0,-1 0 0,1-1 0,-1 1 0,0-1 0,0 1 0,0-1 0,0 1 0,0-1 0,-1 1-1,0-1 1,1 0 0,-1 1 0,-1-1 0,1 0 0,0 1 0,-1-1 0,0 1 0,0-1 0,0 1 0,0-1 0,-1 1 0,0-1 27,-4-7-1555</inkml:trace>
  <inkml:trace contextRef="#ctx0" brushRef="#br0" timeOffset="-261149.905">13401 8717 20596,'0'0'1163,"0"0"138,6-1 812,193-55 43,-116 47-2270,-50-3-3048,-32 11 1682</inkml:trace>
  <inkml:trace contextRef="#ctx0" brushRef="#br0" timeOffset="-260880.393">13370 8816 10906,'-21'55'10187,"21"-54"-10067,0 1 0,0-1-1,0 1 1,0 0 0,0-1 0,0 1-1,0-1 1,0 1 0,0-1 0,1 1 0,-1-1-1,1 1 1,-1-1 0,1 1 0,0-1 0,-1 0-1,1 1 1,0-1 0,0 0 0,0 0-1,0 1 1,0-1 0,0 0 0,1 0 0,-1 0-1,0 0 1,0 0 0,1-1 0,-1 1-1,1 0 1,-1-1 0,0 1 0,1-1 0,-1 1-1,2-1-119,11 1 106,1 0-1,-1-1 1,1-1 0,-1-1-1,0 0 1,0-1-1,0 0 1,0-1-1,0-1 1,-1 0-1,9-5-105,-6 4 40,86-44-1777,-85 41 241</inkml:trace>
  <inkml:trace contextRef="#ctx0" brushRef="#br0" timeOffset="-260500.48">13736 8496 24125,'40'-50'2897,"-38"48"-2892,1 0 0,-1 0-1,1 0 1,0 0 0,0 1 0,-1-1-1,1 1 1,0-1 0,0 1 0,1 0 0,-1 0-1,0 1 1,0-1 0,0 0 0,1 1 0,-1 0-1,0 0 1,0 0 0,1 0 0,-1 1 0,0-1-1,0 1 1,1 0 0,-1 0 0,0 0-1,0 0 1,0 0 0,0 1 0,0-1 0,-1 1-1,1 0 1,0 0 0,-1 0 0,1 0 0,-1 0-1,0 1 1,0-1 0,0 1 0,0-1 0,0 1-1,0 0 1,0 2-5,4 11-5,-2 0-1,0 0 0,-1 0 1,-1 1-1,0 0 0,-2-1 1,0 1-1,0-1 1,-1 1-1,-2 0 0,1-1 1,-2 0-1,0 0 0,-1 1 6,-6 24-144,-1 0 0,-2 0 0,-1-2-1,-3 1 1,-1-2 0,-3 0 144,3-7 1839</inkml:trace>
  <inkml:trace contextRef="#ctx0" brushRef="#br0" timeOffset="-257900.908">14528 8515 14579,'7'-64'8246,"-7"58"-8120,1 1 1,0 0-1,0 0 1,1 0-1,-1 0 1,1 1-1,0-1 1,0 0-1,1 1 1,0-1-1,-1 1 1,1 0-1,1 0 1,-1 0-1,1 0 0,-1 1 1,1 0-1,0-1-126,2 7 22,6 97-31,-12-53 58,0-34-29,1 1 1,0-1 0,1 0 0,0 0 0,1 0-1,0 0 1,1-1 0,1 1 0,0-1-1,0 0 1,1 0 0,1-1 0,0 1-1,5 5-20,-9-15 22,0 0 0,0 0 0,0 0 0,0-1-1,0 1 1,0-1 0,0 0 0,1 1 0,-1-1-1,1-1 1,-1 1 0,0-1 0,1 1 0,-1-1-1,1 0 1,-1 0 0,1 0 0,-1-1 0,1 1-1,-1-1 1,0 0 0,1 0 0,-1 0 0,0 0-1,0-1 1,1 1 0,-1-1 0,0 0-1,-1 0 1,2-1-22,75-73 913,-72 66-832,0 0-1,-1 0 1,-1-1-1,0 0 1,0 0-1,-1-1 1,0 1-1,-1-1 1,-1 1-1,0-1 1,0 0-1,-1 0 1,-1 0-1,0 0 1,0 0-1,-1 0 1,-1 0-1,0 0 1,0 0-1,-3-5-80,4 14 25,1 3-39,-2 5-28,1 3 41,-1 0-1,1-1 0,0 1 1,1 0-1,-1 0 0,2 0 1,-1 0-1,1 0 0,0 0 1,1 0-1,0 0 0,0 0 0,1-1 1,0 1-1,1 0 2,-4-7 5,0 0-1,0 0 1,1 0-1,-1 0 1,1 0-1,-1 0 1,1 0-1,-1 0 1,1 0-1,0 0 1,-1-1-1,1 1 1,0 0-1,0-1 1,-1 1-1,1 0 1,0-1-1,0 1 1,0-1-1,0 1 1,0-1-1,0 1 1,0-1-1,0 0 1,0 1-1,0-1 1,0 0-1,0 0 1,0 0-1,0 0 1,0 0-1,0 0 1,0 0-1,1 0 1,-1 0 0,0-1-1,0 1 1,0 0-1,0-1 1,0 1-1,0-1 1,-1 1-1,1-1 1,0 1-1,0-1 1,0 0-1,0 1 1,-1-1-1,1 0 1,0 0-1,0 1 1,-1-1-1,1-1-4,35-49 320,-30 40-269,-1-1 0,0 0 0,-1 0-1,0 0 1,-1 0 0,-1-1 0,0 0 0,0 1 0,-1-1 0,-1 0 0,0 0 0,-2-5-51,0 6 16,2 10-27,13 33-58,-11-28 66,-2-1 4,0 0-1,0 0 1,0 0-1,0 0 1,1 0 0,-1 0-1,1 0 1,-1 0-1,1 0 1,0 0 0,0-1-1,0 1 1,0 0-1,0 0 1,0-1-1,0 1 1,0-1 0,1 1-1,-1-1 1,1 1-1,-1-1 1,1 0-1,-1 0 1,1 0 0,0 0-1,0 0 1,0 0-1,-1 0 1,1 0 0,0-1-1,0 1 1,0-1-1,0 0 1,0 1-1,0-1 1,0 0 0,0 0-1,0 0 1,0 0-1,0-1 1,0 1 0,0 0-1,0-1 1,0 0-1,0 1 1,0-1-1,0 0 1,1-1-1,1-1 15,0-1-1,0 0 1,0 0 0,0 0-1,-1 0 1,1-1 0,-1 1-1,0-1 1,-1 0 0,1 0-1,-1 0 1,0 0 0,0 0-1,0-1 1,-1 1 0,0 0-1,0-4-14,-1 7 34,0 2-22,0 0-31,0 4-12,13 155-291,-13-157-350,0-2-95,0 0 1792</inkml:trace>
  <inkml:trace contextRef="#ctx0" brushRef="#br0" timeOffset="-256969.803">15203 7971 22173,'12'63'4707,"27"124"-4744,-38-185 90,55 208 524,-56-206-381,5-9 362,36-107 57,-39 98-612,1 1 0,1-1 0,0 1 0,1 0 0,0 0 1,1 1-1,0-1 0,1 1 0,1 0-3,4-3 0,-1-1-1,0 1 1,-2-2 0,0 1-1,0-1 1,-2-1 0,3-9 0,-8 23 4,-1 0 0,1-1 0,-1 1 0,0-1 0,-1 0 0,1 1 0,-1-1 0,0 0 0,0 1 0,0-1 0,-1 1 0,0-1 0,0 0 0,0 1 0,0-1 0,0 1 0,-1 0 0,0 0 0,0-1 0,0 1 0,-1 0 0,1 0 0,-1 1 0,0-1 0,0 1 0,0-1 0,-1 1 0,1 0 0,-1 0 0,0 1 0,0-1 0,-2-1-4,5 4-4,0-1 1,-1 0 0,1 1 0,-1-1 0,1 1 0,-1 0 0,1-1 0,-1 1-1,1 0 1,-1 0 0,1 0 0,-1 0 0,1 0 0,-1 0 0,1 1 0,-1-1 0,1 0-1,0 1 1,-1-1 0,1 1 0,-1 0 0,1-1 0,0 1 0,-1 0 0,1 0-1,0 0 1,0-1 0,0 1 0,0 1 0,0-1 0,0 0 0,0 0 0,0 0 0,0 0-1,0 1 1,1-1 0,-1 0 0,0 1 0,1-1 0,-1 1 0,1-1 0,0 1-1,-1-1 1,1 1 0,0-1 0,0 1 3,-13 75-101,13-76 101,6 110-4,-5-108 2,-1 0 0,1 0-1,0 0 1,0 0-1,0 0 1,1 0 0,-1 0-1,1 0 1,0 0-1,0-1 1,0 1-1,0-1 1,0 1 0,0-1-1,1 0 1,-1 0-1,1 0 1,-1 0 0,1 0-1,0-1 1,0 1-1,0-1 1,0 0-1,0 0 1,0 0 0,0 0-1,0 0 1,0-1-1,0 1 1,1-1 0,-1 0-1,2 0 3,37-7-28,-38 5 30,-1 1-1,1-1 1,0 1 0,0 0-1,-1 0 1,1 1-1,0-1 1,0 1 0,0 0-1,0 0 1,-1 0-1,1 1 1,0-1 0,0 1-1,0 0 1,-1 0-1,1 0 1,0 0 0,-1 1-1,1 0 1,-1-1-1,0 1 1,1 1 0,-1-1-1,0 1-1,2 2-8,-1 0-1,-1 1 1,1 0 0,-1-1-1,0 1 1,0 1-1,0-1 1,-1 0 0,0 1-1,-1-1 1,1 1-1,-1-1 1,0 1 0,-1 0-1,0 0 1,0-1-1,0 1 1,-1 0 0,0 0-1,0-1 1,0 1 0,-1-1-1,0 1 1,-3 4 8,-14 6-1455,8-18-174</inkml:trace>
  <inkml:trace contextRef="#ctx0" brushRef="#br0" timeOffset="-256721.978">14970 7774 21541,'-3'-7'1032,"3"7"288,0 0-960,0 0-808</inkml:trace>
  <inkml:trace contextRef="#ctx0" brushRef="#br0" timeOffset="-256131.963">16043 7898 10794,'6'-6'11020,"0"17"-5944,-3-2-6859,31 90 2284,5-2 1,32 55-502,-48-114 185,-17-40 714,-4-6-828,0 0 1,0-1 0,-1 1-1,0-1 1,-1 0-1,0 1 1,0-1 0,-1 0-1,0 1 1,0-1 0,-1 1-1,0-1 1,0 1-1,-1 0 1,0 0 0,-1 0-1,0 0 1,0 1-1,-1-1 1,0 1-72,-2-9 48,-76-129 61,81 142-161,3 10-83,0 1-1,1-1 0,-1 0 0,1 0 0,1 0 1,0 0-1,0-1 0,0 1 0,0-1 1,1 0-1,0 0 0,1 0 0,-1 0 0,1-1 1,0 1-1,1-1 0,2 1 136,16 6-1570,6-6-206</inkml:trace>
  <inkml:trace contextRef="#ctx0" brushRef="#br0" timeOffset="-255239.19">16471 7939 21253,'-62'16'3739,"59"-12"-3679,-1-1 0,1 0 1,-1 1-1,1 0 0,0 0 1,1 0-1,-1 0 0,1 0 1,-1 1-1,1-1 0,1 1 1,-1 0-1,1-1 1,-1 1-1,2 0 0,-1 0 1,0 4-61,-1 1 1,0 0 0,1 0 0,0 0 0,1 0 0,0 0 0,0 0 0,1-1 0,0 1 0,1 0 0,0 0 0,1 0 0,0-1 0,0 1 0,2 2-1,-3-11 9,-1 1 1,0 0-1,0-1 0,1 1 0,-1-1 0,1 0 0,-1 1 0,1-1 1,0 0-1,-1 0 0,1 0 0,0 0 0,0 0 0,0 0 0,0-1 1,0 1-1,0-1 0,0 1 0,0-1 0,0 0 0,0 0 1,0 0-1,0 0 0,0 0 0,0 0 0,0 0 0,0-1 0,0 1 1,0-1-1,0 1 0,-1-1 0,1 0 0,0 0 0,0 0 0,0 0 1,-1 0-1,1 0 0,0 0 0,-1-1 0,1 1 0,-1 0 1,0-1-1,1 0-9,55-73 824,-53 65-755,1 1-1,-2-1 1,1 0 0,-1 0 0,-1 0-1,0 0 1,0 0 0,-1-1 0,0 1-1,-1-1 1,0 1 0,-1-1 0,0 1-1,-1 0 1,0 0 0,0-1 0,-1 1-1,-3-6-68,2 28-140,25 136-62,5-82 236,-25-65-33,0 1-1,0-1 0,0 0 1,1 0-1,-1 0 0,0 0 0,0 0 1,1 0-1,-1 0 0,0 0 0,1 0 1,-1-1-1,1 1 0,-1 0 0,1-1 1,-1 0-1,1 1 0,-1-1 0,1 0 1,0 0-1,-1 1 0,1-1 0,0 0 1,-1-1-1,1 1 0,-1 0 0,1 0 1,-1-1-1,1 1 0,0-1 0,-1 1 1,1-1-1,-1 0 0,0 0 1,1 0-1,-1 1 0,0-1 0,1 0 1,-1-1-1,0 1 0,1-1 0,9-10 11,0-1-1,-1 0 1,0-1-1,-1 0 1,-1 0-1,0-1 1,-1-1-1,0 1 1,-2-1-1,0 0 1,0 0-1,-2 0 1,0-1-1,0 0 1,-2 1-1,0-2-10,-2-10 65,0 1 0,-2-1 0,-1 1 0,-2 0 0,0 0 0,-2 0 0,0 1 0,-2 0 0,-1 1 0,-1 0 0,-2 1 0,-5-8-65,16 27-10,-6 18-126,14 66-57,0-32 194,2-1 0,2 0 0,2 0 0,2-1-1,2-1 1,2 0 0,4 3-1,80 131 50,-99-230 189,-66-231-19,90 336-468,-13-18 202,-8-18 45,1-1 1,0 0 0,1 0 0,1-1 0,1 0 0,0 0-1,1-1 1,5 6 0,-12-18 1,0 0-1,1 0 1,-1 0-1,1-1 1,0 1-1,0-1 0,-1 0 1,1 0-1,0 0 1,0 0-1,0-1 1,0 0-1,0 1 1,0-2-1,0 1 1,0 0-1,0-1 1,0 1-1,0-1 0,0-1 1,-1 1-1,1 0 1,0-1-1,-1 0 1,1 1-1,-1-1 1,1-1-1,-1 1 1,0 0-1,0-1 1,0 0-1,0 0 0,-1 0 1,1 0-1,-1 0 1,0 0-1,1-1 1,-1 1-1,-1-1 1,1 1-1,-1-1 1,1 0-1,-1 0 1,0 0-1,0 1 0,-1-1 1,1 0-1,-1 0 1,0 0-1,2-11 19,-1-1 1,-1 1-1,0 0 1,-1 0-1,0 0 0,-2 0 1,1 0-1,-2 0 1,-1-3-20,4 14-30,1 9-30,37 194-227,-37-194 283,1 1-1,0-1 0,1 1 0,0-1 0,-1 0 0,2 0 0,-1 0 0,1 0 0,-1 0 0,1 0 0,1 0 0,-1-1 0,1 0 0,-1 0 0,1 0 1,0 0-1,1 0 0,-1-1 0,1 0 0,0 0 5,-2-4-130,-1-1 1,1 1-1,0-1 0,0 0 1,-1 0-1,1 0 1,-1-1-1,0 1 1,0-1-1,0 1 0,0-1 1,0 0-1,0 1 1,-1-1-1,1 0 0,-1 0 1,0 0-1,0 0 1,0-1-1,0 1 0,0 0 1,-1 0-1,0-1 1,1 1-1,-1 0 1,-1 0-1,1-1 0,0 1 1,-1-1 129,1 0-6,4-42 1779</inkml:trace>
  <inkml:trace contextRef="#ctx0" brushRef="#br0" timeOffset="-254992.961">17024 7574 19596,'0'0'1777,"-13"16"-313,10 4-728,-2 4-264,7 2-392,-1 2-8,7-5-48,0-1-392,1-3 3689</inkml:trace>
  <inkml:trace contextRef="#ctx0" brushRef="#br0" timeOffset="-254726.992">17303 7885 20028,'-6'12'667,"1"1"0,1 0 0,0 0 0,0 0-1,1 0 1,1 1 0,1-1 0,0 1 0,0-1-1,2 9-666,-1-21 19,1 1 0,0-1-1,0 1 1,0-1 0,-1 1-1,1-1 1,1 1 0,-1-1-1,0 0 1,0 0-1,0 1 1,1-1 0,-1 0-1,1 0 1,-1 0 0,1 0-1,-1-1 1,1 1 0,-1 0-1,1-1 1,0 1 0,-1-1-1,1 1 1,0-1 0,-1 0-1,1 0 1,0 0-1,0 0 1,-1 0 0,1 0-1,0 0 1,0 0 0,-1-1-1,1 1 1,0-1 0,-1 1-1,1-1 1,-1 0 0,1 0-1,-1 0 1,1 0 0,-1 0-1,1 0 1,-1 0-1,0 0 1,0 0 0,1-1-1,-1 1 1,0 0 0,0-1-1,0 1 1,0-1 0,-1 1-1,1-1 1,0-1-19,111-135 664,-111 137-665,0 0 0,0 0 0,0 0 0,0 0-1,0 0 1,0 0 0,0 0 0,0 0 0,1 1 0,-1-1 0,0 0 0,0 1-1,1 0 1,-1-1 0,0 1 0,1-1 0,-1 1 0,0 0 0,1 0 0,-1 0-1,0 0 1,1 0 0,-1 0 0,0 0 0,1 0 0,-1 1 0,0-1 0,1 1 0,-1-1-1,0 1 1,1-1 0,-1 1 0,0-1 0,0 1 0,0 0 0,0 0 0,0 0-1,0 0 1,0 0 0,0 0 0,0 0 0,0 0 0,0 0 0,0 0 0,-1 0-1,1 0 1,-1 1 0,1-1 0,-1 0 0,1 1 0,-1 0 1,25 76-83,-23-70 96,0 1-1,-3-8-9,1 1 0,-1-1 0,1 1 0,0-1 0,-1 1 0,1-1 0,0 1 0,0-1 0,0 0 0,0 1 0,0-1 0,1 1 0,-1-1 0,0 1 0,1-1 0,-1 0 0,1 1 0,-1-1 0,1 0 0,0 1 0,0-1 0,-1 0 0,1 0 0,0 0 0,0 0 0,0 0 0,0 0 0,0 0 0,1 0-1,-1 0 1,0 0 0,0 0 0,1-1 0,-1 1 0,0 0 0,1-1 0,-1 1 0,0-1 0,1 0 0,-1 1 0,1-1 0,-1 0 0,1 0 0,0 0-3,39-71-1143,-26 49-495</inkml:trace>
  <inkml:trace contextRef="#ctx0" brushRef="#br0" timeOffset="-254179.5">17836 7812 17516,'-25'-2'6837,"7"28"-5125,1 36-1654,16-58-39,-1 3 65,1 0 0,-1 1 0,1-1 0,1 1 1,-1-1-1,1 1 0,1 0 0,-1-1 0,2 1 0,-1-1 0,1 0 0,0 3-84,-1-9 10,-1 0 0,1-1-1,-1 1 1,1 0 0,-1 0 0,1-1 0,0 1-1,-1 0 1,1-1 0,0 1 0,0-1 0,0 1-1,-1-1 1,1 1 0,0-1 0,0 1 0,0-1-1,0 0 1,0 1 0,0-1 0,0 0-1,0 0 1,0 0 0,0 0 0,0 0 0,0 0-1,0 0 1,0 0 0,0 0 0,-1-1 0,1 1-1,0 0 1,0 0 0,0-1 0,0 1 0,0-1-1,0 1 1,0-1 0,-1 1 0,1-1-1,0 1 1,0-1 0,-1 0 0,1 0 0,-1 1-1,1-1 1,0 0 0,-1 0 0,1 0 0,-1 0-10,32-44 208,12-90-7,-44 133-230,3 5-49,37 193-174,-39-194 255,0 0 0,0-1 0,0 1 0,0 0-1,0 0 1,0 0 0,0-1 0,1 1 0,-1-1 0,1 1-1,-1-1 1,1 0 0,-1 1 0,1-1 0,0 0 0,0 0-1,0 0 1,0 0 0,0 0 0,0-1 0,0 1 0,0-1 0,0 1-1,0-1 1,0 0 0,0 1 0,0-1 0,0 0 0,0-1-1,0 1 1,0 0 0,0-1 0,0 1 0,0-1 0,0 1-1,0-1 1,0 0 0,0 0 0,0 0 0,0 0 0,0 0-1,-1 0 1,2-2-3,65-68 424,-55 46-354,-1-1 0,-1-1 1,-2 0-1,0-1 0,-2 1 1,-1-2-1,-1 1 0,0-21-70,-4 37 11,-1 1 0,-1 0 0,0 0 0,0-1-1,-1 1 1,-1 0 0,0 0 0,0 1-1,-1-1 1,-1 0 0,1 1 0,-2 0 0,-3-6-11,8 16-4,0 0 0,0 0-1,0 0 1,0 0 0,0 0 0,0 0 0,0 1 0,0-1 0,0 0 0,0 0 0,1 1 0,-1-1 0,0 1 0,0-1 0,0 1 0,0-1 0,1 1 0,-1-1 0,0 1 0,1 0 0,-1-1 0,0 1 0,1 0 0,-1-1 0,1 1 0,-1 0 0,1 0 0,-1 0 0,1 0 0,0-1 0,-1 1 0,1 0 0,0 0 0,0 0 0,0 0 0,0 0 0,-1 0 0,1 0 0,0 0 0,1 0 0,-1 0 0,0-1 0,0 1 0,0 0 0,1 0 4,-2 0-2,-4 28-50,-3 4 79,1 1 1,2 0-1,2 0 1,1 0 0,1 0-1,4 26-27,-3-56-5,1 0 0,-1 1 0,1-1 0,0 0 0,0 0 0,1 0 0,-1 0 0,1 0 0,0 0-1,0 0 1,0 0 0,1-1 0,-1 1 0,1-1 0,0 0 0,0 0 0,0 0 0,0 0 0,0 0 0,1 0 0,0-1 0,-1 0 0,1 0 0,0 0-1,0 0 1,0 0 0,0-1 0,0 0 0,0 0 0,1 0 0,-1 0 0,0-1 0,0 1 0,1-1 0,0 0 5,30-2 753</inkml:trace>
  <inkml:trace contextRef="#ctx0" brushRef="#br0" timeOffset="-253422.902">18640 7729 18724,'3'37'4645,"1"-31"-4566,0 1 0,1-1 1,0 0-1,0 0 1,1-1-1,-1 0 1,1 0-1,0 0 1,1 0-1,-1-1 1,4 2-80,-5-4 20,0 0 1,0-1 0,1 1 0,-1-1 0,0 0 0,0 0 0,1-1 0,-1 1 0,1-1 0,-1-1 0,0 1 0,1-1 0,-1 1 0,0-2 0,0 1 0,1 0 0,-1-1-1,0 0 1,-1 0 0,1-1 0,0 0 0,-1 1 0,1-1 0,-1-1 0,0 1 0,0-1 0,0 1 0,0-1 0,-1 0 0,1-1 0,-1 1 0,0-1 0,1-2-21,0 3 83,-1-1 0,0 0 0,0 0 1,0-1-1,-1 1 0,1 0 1,-1-1-1,0 1 0,-1-1 1,0 0-1,0 0 0,0 0 0,0 1 1,-1-1-1,0 0 0,0 0 1,-1 0-1,1 0 0,-1 0 1,0 0-1,-1 1 0,0-1 0,0 1 1,0-1-1,0 1 0,-1-1 1,0 1-1,0 0 0,-1 0 1,-1-2-84,3 5 21,0-1 1,0 1 0,-1-1 0,1 1 0,-1 0 0,1 0 0,-1 0 0,0 0 0,1 0-1,-1 0 1,0 1 0,-1 0 0,1-1 0,0 1 0,0 0 0,0 1 0,-1-1 0,1 0-1,0 1 1,-1 0 0,1 0 0,0 0 0,-1 0 0,1 0 0,0 1 0,-1 0 0,1-1-1,0 1 1,0 0 0,0 1 0,0-1 0,0 0 0,0 1 0,0 0 0,0 0 0,0 0 0,1 0-1,-1 0 1,1 0 0,-1 1 0,-1 2-22,-6 18 2,0 0 1,2 1-1,0 0 0,2 0 1,1 1-1,1 0 0,1 0 1,0 16-3,18 70 96,-14-108-143,0 1 0,0-1 0,0 0 0,1 0 0,-1 0 0,1 0 0,0 0 0,0 0 0,0 0 0,0-1 0,1 1 0,-1-1 0,1 0 1,-1 1-1,1-1 0,0 0 0,0 0 0,0-1 0,0 1 0,0-1 0,0 1 0,0-1 0,0 0 0,1 0 0,-1-1 0,0 1 0,1-1 1,-1 1-1,1-1 0,-1 0 0,2 0 47,35-9 1528</inkml:trace>
  <inkml:trace contextRef="#ctx0" brushRef="#br0" timeOffset="-253172.825">19349 7442 19420,'-8'27'1713,"0"5"-65,-11 15-832,2 4-64,-9 9-224,-5 2-184,5-5-168,2-3-32,7-10-80,4-7-8,5-16-176,0-7-432,-3-14-832,0-6 2264</inkml:trace>
  <inkml:trace contextRef="#ctx0" brushRef="#br0" timeOffset="-252917.392">19073 7556 19452,'14'16'1160,"3"8"73,2 2-529,4 6-360,2 2-72,4-7-192,9 1-32,3-12 0,3-1-424</inkml:trace>
  <inkml:trace contextRef="#ctx0" brushRef="#br0" timeOffset="-252439.145">19665 7416 20772,'16'43'476,"-1"0"-1,-3 1 0,-1 0 0,-2 1 0,-2 0 0,-2 0 0,-2 17-475,-1-43 213,31 415 1846,-32-430-1831,0-8 136,3-132 773,-29-389-889,39 423-296,-14 100 40,1-1-1,0 0 1,0 0-1,0 0 1,0 1 0,1-1-1,-1 0 1,1 1 0,-1 0-1,1-1 1,0 1-1,0 0 1,0 0 0,0 0-1,1 0 1,-1 0 0,0 0-1,1 1 1,0-1-1,-1 1 1,1 0 0,0 0-1,-1 0 1,1 0 0,0 0-1,0 0 1,0 1-1,0-1 1,0 1 0,0 0-1,0 0 9,3 0-16,-1 1 0,0 0 0,1 0 0,-1 1 0,0-1-1,0 1 1,0 0 0,0 0 0,0 1 0,0-1 0,0 1-1,-1 0 1,0 1 0,1-1 0,-1 1 0,0 0 0,-1 0 0,1 0-1,-1 0 1,0 1 0,0-1 0,0 1 0,0 0 0,-1 0 0,0 0-1,0 0 1,0 2 16,2 3-10,-2 0 0,0-1 0,0 1 0,0 0 0,-1 1 0,-1-1 0,0 0 0,0 0 0,-1 0 0,0 0 0,-1 0 0,0 0 0,-1 0 0,-2 6 10,2-6 14,-1-1 1,0 1-1,0-1 0,-1 0 1,0-1-1,-1 1 0,0-1 1,0 0-1,-1 0 0,0-1 0,0 1 1,-1-2-1,0 1 0,0-1 1,0 0-1,-1-1 0,0 0 1,-3 1-15,-28-18-1067,24-7-478</inkml:trace>
  <inkml:trace contextRef="#ctx0" brushRef="#br0" timeOffset="-252126.367">20180 7511 18620,'3'3'191,"1"-1"0,0 0 1,-1 0-1,1 0 0,0 0 0,0-1 1,0 1-1,0-1 0,0 0 0,0 0 1,1-1-1,-1 1 0,0-1 0,0 0 1,0 0-1,1 0 0,-1-1 0,0 0 1,0 1-1,0-1 0,0-1 0,0 1 1,0-1-1,0 1 0,0-1 0,0 0 1,-1 0-1,1-1 0,-1 1 0,1-1 1,-1 0-1,0 0-191,0 1 76,0-1 1,0 1-1,-1-1 0,1 0 1,-1 1-1,0-1 0,0 0 1,0-1-1,0 1 0,-1 0 1,1 0-1,-1-1 0,0 1 1,0-1-1,0 1 0,0-1 1,0 1-1,-1-1 0,0 0 1,0 1-1,0-1 0,0 0 1,0 1-1,-1-1 0,1 1 1,-1-1-1,0 1 1,0-1-1,-1 1 0,1-1 1,-1 1-1,1 0 0,-1 0 1,0 0-1,0 0 0,-1 0 1,1 0-1,-1 0 0,1 1 1,-1-1-1,0 1 0,0 0 1,0 0-1,0 0 0,-1-1-76,-1 2 15,0-1-1,0 1 0,0 0 0,0 0 0,1 1 0,-1-1 1,0 1-1,0 0 0,0 0 0,0 1 0,0 0 0,0 0 1,0 0-1,0 0 0,0 1 0,1-1 0,-1 1 0,1 1 0,-1-1 1,1 0-1,0 1 0,0 0 0,0 0 0,0 0 0,0 1 1,1-1-1,-1 1 0,1 0 0,0 0 0,0 0 0,1 0 1,-1 1-1,1-1 0,0 1 0,0-1 0,1 1 0,-2 4-14,-1 3-1,0 0 0,1 1-1,1-1 1,0 1 0,0 0-1,1 0 1,1-1 0,0 1-1,1 0 1,0 0 0,1 0-1,1-1 1,0 1 0,0-1-1,1 0 1,2 2 1,-4-10-43,0 0-1,1 0 1,0 0-1,0-1 0,0 0 1,0 1-1,1-1 1,0 0-1,-1 0 1,1-1-1,0 1 1,0-1-1,0 0 1,0 0-1,1 0 0,-1 0 1,0-1-1,1 0 1,0 0-1,2 0 44,29 0-825</inkml:trace>
  <inkml:trace contextRef="#ctx0" brushRef="#br0" timeOffset="-251738.507">20641 7372 22093,'0'0'1248,"0"0"166,0 0-246,-3 7 278,-10 21-1063,-1-3-289,1 1-1,2 1 1,0-1-1,2 2 1,1 0 0,1 0-1,1 0 1,0 15-94,6-41 1,-1 0 1,1 0-1,0 1 1,0-1-1,0 0 1,0 0-1,0 1 1,0-1-1,0 0 1,1 0-1,-1 0 1,1 1-1,0-1 1,-1 0-1,1 0 1,0 0-1,0 0 1,0 0-1,1 0 1,-1-1-1,0 1 1,1 0-1,-1-1 1,1 1-1,0-1 1,-1 1-1,1-1 1,0 0-1,0 1 1,0-1-1,0 0 1,0 0-1,0-1 1,0 1-1,0 0 1,1-1-1,-1 1 1,0-1-1,0 0 1,0 1-1,2-1-1,4-3-57,-1 1 0,0-1 0,0 0 0,0-1 0,0 1 0,-1-1 0,0-1 0,0 1 0,0-1 0,0 0 0,0 0 0,3-6 57,25-23 1248</inkml:trace>
  <inkml:trace contextRef="#ctx0" brushRef="#br0" timeOffset="-251114.957">20884 6955 22445,'0'0'1164,"-2"7"963,-1 28-1999,2-1-1,1 0 1,1 0 0,2 0-1,3 10-127,-1-5 82,-3-13-37,3 37 141,3-1 0,2 1-1,3-2 1,2 0 0,20 47-186,-24-86 283,-5-31 343,-42-99 179,-67-123-624,103 231-183,-1 0-1,1-1 1,0 1 0,0 0-1,-1-1 1,1 1 0,0-1 0,0 1-1,-1 0 1,1-1 0,0 1-1,0-1 1,0 1 0,0 0 0,0-1-1,0 1 1,0-1 0,0 1-1,-1-1 1,2 1 0,-1-1 0,0 1-1,0 0 1,0-1 0,0 1-1,0-1 1,0 1 0,0-1 0,1 1-1,-1 0 1,0-1 0,0 1-1,0-1 1,1 1 0,-1 0 0,0-1-1,1 1 1,-1 0 0,0-1-1,1 1 1,-1 0 0,0 0 0,1-1-1,-1 1 1,1 0 0,-1 0-1,0 0 1,1 0 0,-1-1-1,1 1 1,-1 0 0,1 0 0,-1 0-1,0 0 1,1 0 0,-1 0-1,1 0 1,-1 0 0,1 0 0,-1 0-1,1 1 1,-1-1 0,0 0-1,1 0 1,0 0 2,29 18-101,-23-13 98,105 32-972,-73-33-604</inkml:trace>
  <inkml:trace contextRef="#ctx0" brushRef="#br0" timeOffset="-250416.185">21542 7296 15747,'-1'-2'322,"1"0"-1,-1 1 1,0-1 0,0 0-1,0 0 1,-1 0-1,1 0 1,0 1-1,-1-1 1,1 1 0,-1-1-1,1 1 1,-1 0-1,0-1 1,0 1-1,1 0 1,-1 0-1,0 0 1,0 0 0,0 0-1,0 1 1,0-1-1,0 1 1,0-1-1,-2 1-321,-52 15 2301,47-9-2266,1 0 0,0 0 0,0 1 1,0 0-1,1 1 0,0-1 0,0 1 0,1 1 0,0-1 1,0 1-1,1 0 0,0 0 0,1 1 0,0 0 0,1-1 0,0 1 1,0 0-1,1 1 0,0-1 0,1 0 0,0 1 0,0 8-35,1-18 4,-1 1-1,1 0 1,0 0 0,-1 0-1,1 0 1,0 0-1,0 1 1,0-1-1,0 0 1,1 0-1,-1 0 1,1 0-1,-1-1 1,1 1-1,0 0 1,-1 0-1,1 0 1,0 0 0,0 0-1,0-1 1,1 1-1,-1-1 1,0 1-1,1-1 1,-1 1-1,1-1 1,-1 0-1,1 1 1,-1-1-1,1 0 1,0 0-1,0 0 1,0 0 0,-1-1-1,1 1 1,0 0-1,0-1 1,0 1-1,0-1 1,0 0-1,0 0 1,0 0-1,0 0 1,0 0-1,0 0 1,0 0-1,0-1 1,0 1 0,0-1-1,0 1 1,0-1-1,0 0 1,0 0-1,0 0 1,-1 0-1,1 0 1,1-1-4,6-7 34,1 0 1,-1-1 0,-1 0-1,0 0 1,0-1 0,-1 0 0,0-1-1,-1 0 1,-1 0 0,0 0-1,0 0 1,-1-1 0,-1 0-1,0 0 1,0 0 0,-2 0-1,1 0 1,-2 0 0,0-5-35,0 20-26,8 147-439,15-11-450,-23-137 866,1 0 0,-1 0-1,0 0 1,1 0 0,-1 0 0,0 0 0,1 0 0,-1 0-1,1 0 1,0 0 0,-1 0 0,1 0 0,0 0-1,0-1 1,-1 1 0,1 0 0,0 0 0,0-1 0,0 1-1,0-1 1,0 1 0,0-1 0,0 1 0,0-1 0,0 1-1,0-1 1,0 0 0,0 0 0,0 0 0,1 1-1,-1-1 1,0 0 0,0 0 0,0-1 0,0 1 0,0 0-1,0 0 1,0 0 0,0-1 0,1 1 49,23-13 1994</inkml:trace>
  <inkml:trace contextRef="#ctx0" brushRef="#br0" timeOffset="-249869.443">21723 6888 19364,'0'2'1615,"-8"153"1929,3-111-3335,3 0 0,1 0 0,2-1 0,1 1 0,3 0 1,6 21-211,49 93 966,-59-156-310,-1-2-41,-38-108 649,-42-91-1076,152 349-463,-69-145 274,0-1 0,1 1 0,0 0-1,0-1 1,0 0 0,0 0 0,0 0 0,1 0 0,0-1 0,0 0 0,0 0-1,0 0 1,0-1 0,1 1 0,-1-1 0,1-1 0,-1 1 0,1-1 0,0 0-1,0 0 1,-1 0 0,1-1 0,0 0 0,0 0 0,0-1 0,0 1 0,1-2 2,1-1 2,-1-1 1,0 0 0,-1-1 0,1 0 0,-1 0 0,0 0 0,0-1 0,0 0 0,-1 0 0,0 0 0,0-1-1,-1 0 1,0 0 0,0 0 0,0 0 0,-1-1 0,0 1 0,-1-1 0,0 0 0,0 1 0,0-1-1,-1 0 1,0-1 0,-1 1 0,0 0 0,0 0 0,0 0 0,-1-1-3,22 263-133,-21-255 115,1 1 1,-1-1-1,1 1 1,-1-1-1,1 1 1,-1 0-1,1-1 1,-1 1-1,1 0 1,0-1-1,-1 1 1,1 0 0,-1 0-1,1-1 1,0 1-1,-1 0 1,1 0-1,0 0 1,-1 0-1,1 0 1,-1 0-1,1 0 1,0 0-1,-1 0 1,1 0 0,0 1-1,-1-1 1,1 0-1,-1 0 1,1 0-1,0 1 1,-1-1-1,1 0 1,-1 1-1,1-1 1,-1 1-1,1-1 1,-1 0 0,1 1-1,-1-1 1,1 1-1,-1-1 1,0 1-1,1 0 1,-1-1-1,0 1 1,0-1-1,1 1 1,-1-1-1,0 1 1,0 0 0,0-1-1,0 1 18,19-69-2453,-10 19 3938</inkml:trace>
  <inkml:trace contextRef="#ctx0" brushRef="#br0" timeOffset="-249605.798">21955 6882 17876,'2'12'1264,"-2"4"56,3 4-575,2 5-537,0-2-64,1-2-32,2-4-24,0-4-400,2-1 3280</inkml:trace>
  <inkml:trace contextRef="#ctx0" brushRef="#br0" timeOffset="-249322.605">22259 7164 11899,'-25'38'9278,"1"4"-5115,-21 88-1973,44-129-2184,1-1-1,-1 1 1,1-1 0,-1 1 0,1 0-1,0-1 1,-1 1 0,1 0 0,0-1-1,0 1 1,-1-1 0,1 1 0,0 0-1,0 0 1,0-1 0,0 1 0,0 0-1,0-1 1,0 1 0,0 0 0,0-1-1,0 1 1,0 0 0,1-1-1,-1 1 1,0 0 0,0-1 0,1 1-1,-1 0 1,0-1 0,1 1 0,-1-1-1,0 1 1,1 0 0,-1-1 0,1 1-1,-1-1 1,1 0 0,0 1 0,-1-1-1,1 1 1,-1-1 0,1 0 0,0 1-1,-1-1 1,1 0 0,0 0 0,-1 0-1,1 1 1,0-1 0,-1 0 0,1 0-1,0 0 1,-1 0 0,1 0 0,0 0-1,0 0 1,-1 0 0,1-1 0,0 1-1,0 0-5,32-29 231,87-123 189,-119 151-421,0 0-1,-1 0 0,1 0 1,0 0-1,-1 1 0,1-1 1,0 0-1,0 0 1,0 1-1,0-1 0,-1 0 1,1 1-1,0-1 0,0 1 1,0-1-1,0 1 0,1-1 1,-1 1-1,0 0 0,0 0 1,0-1-1,0 1 0,0 0 1,0 0-1,0 0 0,1 0 1,-1 0-1,0 0 0,0 1 1,0-1-1,0 0 0,0 1 1,0-1-1,0 0 0,0 1 1,0 0-1,0-1 0,0 1 1,0-1-1,0 1 0,0 0 1,0 0-1,-1-1 0,1 1 1,0 0-1,-1 0 0,1 0 1,0 0-1,-1 0 1,1 0-1,-1 0 0,1 0 1,-1 0-1,0 1 2,12 64-107,-11-61 111,11 112 82,-11-116-82,0 0 0,1-1 0,-1 1 0,0 0 0,0-1 0,0 1 0,0-1 0,0 0 0,1 1 0,-1-1 1,0 0-1,0 0 0,1 1 0,-1-1 0,0 0 0,0 0 0,1-1 0,-1 1 0,0 0 0,0 0 0,1-1 0,-1 1 0,0 0 0,0-1 0,0 1 1,0-1-1,0 0 0,0 1 0,0-1 0,0 0 0,0 0 0,0 1 0,0-1 0,0 0 0,0 0 0,0 0 0,-1 0 0,1 0 0,0 0 1,-1 0-1,1-1 0,-1 1 0,1 0 0,-1 0 0,0 0 0,1-1-4,0 1 2,77-104-1035,-53 92-4301,-20 20 3587</inkml:trace>
  <inkml:trace contextRef="#ctx0" brushRef="#br0" timeOffset="-248937.426">22824 7123 18900,'-27'44'5312,"9"31"-2881,19-74-2416,0 0 0,0 0-1,0 0 1,0-1 0,1 1 0,-1-1-1,0 1 1,0-1 0,1 1 0,-1-1-1,1 1 1,-1-1 0,0 0 0,1 0-1,-1 0 1,1 0 0,-1 0 0,0 0 0,1 0-1,-1 0 1,0-1 0,1 1 0,-1-1-1,0 1 1,1-1 0,-1 1 0,0-1-1,1 0 1,-1 1 0,0-1 0,0 0-1,0 0 1,0 0 0,0 0 0,0 0-1,0 0 1,0 0 0,0 0 0,0-1-15,7-3 27,-2 2-130,1 0 1,-1 0 0,1 1-1,0 0 1,0 0 0,0 0-1,0 1 1,1 0-1,-1 1 1,0-1 0,0 1-1,1 1 1,-1 0 0,0 0-1,0 0 1,0 1-1,6 1 103,-11-2 8,0 1 0,0-1 0,0 0 0,-1 1-1,1-1 1,0 1 0,-1-1 0,1 1 0,-1 0-1,1 0 1,-1-1 0,0 1 0,0 0 0,0 0-1,0 0 1,0 1 0,0-1 0,-1 0 0,1 0-1,-1 0 1,1 0 0,-1 1 0,0-1-1,0 0 1,0 0 0,0 1 0,0-1 0,-1 0-1,1 0 1,0 1 0,-1-1 0,0 0 0,0 0-1,0 0 1,0 0 0,0 0 0,0 1-8,-47 74 1808,-15-27-295,61-49-1552,0 0 0,1 0 1,-1-1-1,0 1 1,0 0-1,0-1 1,0 1-1,0-1 0,0 1 1,0-1-1,0 0 1,-1 0-1,1 0 1,0 0-1,0 0 0,0-1 1,0 1-1,0-1 1,0 1-1,0-1 1,0 0-1,0 0 0,1 1 1,-1-2-1,0 1 1,0 0-1,1 0 1,-1 0-1,1-1 0,-1 1 1,1-1-1,-1 1 1,1-1-1,0 1 1,0-1-1,-1-1 39,-3-8-1880</inkml:trace>
  <inkml:trace contextRef="#ctx0" brushRef="#br0" timeOffset="-246976.092">23797 7102 19012,'-23'-45'5643,"22"43"-5572,-1 1-1,0-1 1,1 1 0,-1-1 0,0 1-1,0 0 1,0 0 0,0 0 0,0 0-1,0 0 1,0 0 0,-1 1 0,1-1-1,0 1 1,0-1 0,0 1 0,-1 0-1,1 0 1,0 0 0,-1 0 0,1 0-1,0 0 1,0 1 0,0-1 0,-1 1-1,1 0 1,0-1 0,0 1 0,0 0-1,0 0 1,0 1 0,0-1 0,-1 1-71,-5 9-1,1-1 1,0 1 0,1 0 0,0 1-1,1-1 1,0 1 0,1 0-1,0 0 1,1 1 0,0-1-1,1 1 1,1 0 0,0 6 0,4 34 15,-3-52-15,0 0 0,0 0 0,0 0 0,1 0 0,-1 0 0,0 0-1,1 0 1,-1 0 0,1 0 0,-1 0 0,1-1 0,0 1 0,-1 0 0,1 0 0,0 0 0,-1-1 0,1 1 0,0 0 0,0-1 0,0 1 0,0 0 0,0-1 0,-1 1 0,1-1 0,0 0 0,0 1 0,0-1 0,0 0 0,1 0 0,-1 1 0,0-1 0,0 0 0,0 0 0,0 0-1,0 0 1,0 0 0,0 0 0,0-1 0,0 1 0,0 0 0,0-1 0,0 1 0,0 0 0,0-1 0,0 1 0,0-1 0,9-6 15,-1-1 0,0 0 0,-1-1 0,0 0 0,0 0 0,-1 0 0,0-1 0,0 0 0,-1-1 0,-1 1 0,0-1 0,0-1 0,1-4-15,-2 9 8,-1-1 0,1 0 0,-1 0 0,-1 0 0,0 0 0,0 0 0,0 0 1,-1-1-1,0 1 0,-1-1 0,0 1 0,0-1 0,-1 1 0,0-1-8,6 71-327,27 73 263,-32-134 66,1 0 0,0 0-1,0-1 1,-1 1 0,1 0-1,0 0 1,0-1 0,0 1-1,0-1 1,0 1 0,0-1-1,0 1 1,0-1 0,0 0-1,0 1 1,0-1 0,0 0-1,1 0 1,-1 0 0,0 0-1,0 0 1,0 0 0,0 0-1,0 0 1,0 0 0,0 0-1,0-1 1,0 1 0,1 0-1,-1-1 1,0 1 0,0-1-1,0 1 1,-1-1 0,1 0-1,0 1 1,0-1 0,0 0-1,0 0 1,-1 0 0,1 1-1,0-1 1,-1 0 0,1 0-1,0 0 1,-1 0 0,1 0-1,-1 0 1,0 0 0,1 0-1,-1 0 1,0 0 0,0-1-1,0 1 1,1 0-1,-1 0 1,0-1-2,23-35 40,0-2-1,-3-1 1,-1 0 0,-2-2-1,-2 0 1,-1 0 0,-3-1 0,2-18-40,-11 53 10,-1 0 1,0 0 0,0 0 0,0 0-1,-1 0 1,0 0 0,-1 0 0,0-1 0,0 1-1,-1 0 1,-2-7-11,-14 57-331,2 62 342,5 0-1,3 0 0,6 1 1,5 17-11,3-83 13,3 0 1,1-1-1,1 0 1,2-1-1,2 0 1,2-1-1,1 0 1,1-2-1,2 0 1,6 5-14,5 17 121,-32-54-38,0-2 121,-4-2 98,-4-5-185,-1 0 0,1-1-1,1 0 1,-1 0-1,1-1 1,1 1 0,0-2-1,0 1 1,1-1-1,-1-1-116,-4-7 51,-5-5-1,2-1 1,1-1 0,1 0 0,1 0 0,1-1 0,0-8-51,6 26-52,2 0 0,-1-1 1,1 1-1,0 0 0,1-1 1,0 1-1,0-1 0,1 1 1,0-1-1,1 1 0,-1 0 0,2 0 1,-1 0-1,1 0 0,0 0 1,1 0-1,0 1 0,0-1 0,1 1 1,0 0-1,0 1 0,2-3 52,12-10-976,3-1 571</inkml:trace>
  <inkml:trace contextRef="#ctx0" brushRef="#br0" timeOffset="-245568.93">24697 6587 20420,'-20'185'2972,"31"246"-1996,8-272-197,-19-159-769,0 1 0,0-1 1,0 0-1,0 1 0,0-1 1,0 0-1,0 1 0,0-1 1,-1 1-1,1-1 0,0 0 0,1 1 1,-1-1-1,0 1 0,0-1 1,0 0-1,0 1 0,0-1 1,0 0-1,0 1 0,0-1 1,1 0-1,-1 1 0,0-1 1,0 0-1,1 1 0,-1-1 0,0 0 1,0 1-1,1-1 0,-1 0 1,0 0-1,1 0 0,-1 1 1,0-1-1,1 0 0,-1 0 1,0 0-1,1 0 0,-1 1 1,0-1-1,1 0 0,-1 0 0,1 0 1,-1 0-1,0 0 0,1 0 1,-1 0-1,0 0 0,1 0 1,-1 0-1,1 0 0,-1-1 1,0 1-1,1 0 0,-1 0 1,0 0-1,1 0 0,-1-1 0,0 1 1,1 0-1,-1 0 0,0-1 1,1 1-1,-1 0 0,0 0 1,0-1-1,1 1 0,-1 0 1,0-1-11,11-24 457,-2-18-295,-2-1-1,-2 0 1,-2 0 0,-2 0 0,-1 0 0,-3 0 0,-6-35-162,-25-103-34,28 192-516,37 192 233,1-103 342,-31-97-25,0 1 0,1-1-1,-1 0 1,0 1-1,0-1 1,1 0 0,0 0-1,-1 0 1,1 0-1,0 0 1,0 0-1,0-1 1,0 1 0,0-1-1,0 1 1,1-1-1,-1 0 1,0 0 0,1 0-1,-1 0 1,1 0-1,-1 0 1,1-1 0,0 1-1,-1-1 1,1 0-1,-1 0 1,1 0 0,0 0-1,-1 0 1,1 0-1,-1-1 1,1 1 0,0-1-1,-1 0 1,1 0-1,0 0 1,7-6 20,0-1 1,-1 0-1,0-1 0,0 0 0,-1 0 0,0 0 0,-1-1 0,0 0 0,0-1 0,-1 0 1,-1 0-1,0 0 0,3-10-20,1 4 19,-1-1 1,-1 0-1,-1 0 0,0-1 1,-1 1-1,-1-1 1,-1 0-1,-1 0 0,-1-1 1,0 1-1,-1-6-19,-1 23 13,1 2-29,-24 37-108,-22 175 412,54-44-312,-4-138 28,-4-26 6,0-1-1,1 1 0,0 0 1,0-1-1,0 1 0,0-1 0,0 1 1,1-1-1,0 1 0,-1-1 0,1 0 1,0 0-1,1 0 0,-1 0 0,1 0 1,-1-1-1,1 1 0,0-1 0,0 1 1,0-1-1,0 0 0,0 0 1,0-1-1,1 1 0,-1-1 0,0 1 1,1-1-1,0 0 0,-1 0 0,1-1 1,-1 1-1,1-1 0,0 0 0,0 1 1,-1-2-1,1 1 0,0 0-9,-6-18 395,-9-14-360,8 25-17,3 7-26,0 0-2,-25-3-1292,-8-9 539,10-14-1064,8-6 2107,14 19 452,70-72 152,-67 82-881,1 1 0,-1 0 0,1 0 0,-1 0 0,1 0 0,0 1 0,0-1 0,0 1-1,0 0 1,0-1 0,0 1 0,0 1 0,0-1 0,0 0 0,0 1 0,1 0 0,-1-1 0,0 1 0,0 0 0,0 1 0,1-1-1,-1 1 1,0-1 0,0 1 0,0 0 0,0 0 0,0 0 0,0 1 0,0-1 0,0 1 0,0-1 0,-1 1 0,2 1-3,0 2-2,0 0 0,0 0 0,-1 0 0,0 0 0,0 1 0,0-1 0,-1 1 0,0 0 0,0 0 0,0-1 0,-1 1 0,1 1 0,-2-1 0,1 0 0,-1 0 0,0 0 0,0 0 0,-1 3 2,4 26 65,10 81 847,-12-114-811,-1-2-90,13-12-1196,-5-11-144</inkml:trace>
  <inkml:trace contextRef="#ctx0" brushRef="#br0" timeOffset="-245228.393">25256 7007 17260,'2'5'377,"1"-1"0,0 0 1,0-1-1,0 1 1,1-1-1,-1 1 0,1-1 1,0 0-1,-1 0 1,1 0-1,1-1 0,-1 0 1,0 1-1,1-1 1,1 0-378,-1-1 99,0 1 1,0-2-1,-1 1 1,1 0-1,0-1 1,0 0 0,0 0-1,0 0 1,0-1-1,-1 0 1,1 0-1,0 0 1,0 0 0,-1-1-1,1 1 1,-1-1-1,1-1 1,-1 1-1,0-1 1,0 1 0,0-1-1,0 0 1,0-1-100,-2 3 41,1 0 1,-1-1-1,0 1 1,0 0-1,0-1 1,-1 0 0,1 1-1,0-1 1,-1 0-1,1 0 1,-1 0-1,1 0 1,-1 0-1,0 0 1,0 0-1,0-1 1,0 1-1,0 0 1,0-1 0,-1 1-1,1-1 1,-1 1-1,0 0 1,0-1-1,0 1 1,0-1-1,0 1 1,0-1-1,0 1 1,-1-1-1,0 1 1,1 0 0,-1-1-1,0 1 1,0 0-1,0 0 1,0 0-1,-1-1 1,1 1-1,0 0 1,-1 1-1,0-1 1,1 0-1,-1 0 1,0 1 0,0-1-1,0 1 1,0-1-1,0 1 1,0 0-1,0 0 1,-1 0-1,1 0 1,-2 0-42,-1 1 8,1 0 1,-1 0-1,0 1 0,0 0 1,1 0-1,-1 0 0,0 1 1,1-1-1,-1 1 0,1 0 1,0 0-1,-1 1 0,1-1 1,0 1-1,1 0 0,-1 0 1,0 0-1,1 1 1,0-1-1,0 1 0,0 0 1,0 0-1,0 0 0,1 0 1,0 0-1,0 1 0,0-1 1,-1 5-9,-1 0-2,1 0 1,0 0-1,1 1 1,0 0-1,1-1 1,-1 1-1,2 0 1,0 0-1,0 0 1,0-1 0,1 1-1,1 0 1,2 9 1,-3-16-12,0 0 1,1 1-1,-1-1 0,1 0 1,-1 0-1,1 0 1,0 0-1,0-1 1,1 1-1,-1 0 1,0-1-1,1 1 1,0-1-1,0 0 1,-1 0-1,1 0 1,0-1-1,0 1 1,1 0-1,-1-1 1,0 0-1,0 0 1,1 0-1,-1 0 1,2-1 11,35 1-1263</inkml:trace>
  <inkml:trace contextRef="#ctx0" brushRef="#br0" timeOffset="-244485.779">26162 6886 21093,'9'201'1765,"9"0"1,11 18-1766,-19-147 676,-10-68 79,1-9 9,12-189 528,-10 106-1272,5 1 1,3 0 0,18-67-21,11 69-47,-38 83 40,-1 0 1,1 0-1,0 0 1,-1 1-1,1-1 1,0 0-1,0 1 1,0-1-1,1 1 1,-1 0-1,0 0 1,0 0-1,1 0 1,-1 0-1,0 0 1,1 0-1,-1 1 1,1 0-1,-1-1 1,1 1-1,-1 0 1,1 0-1,-1 0 1,1 0-1,0 1 1,-1-1-1,0 1 1,1-1-1,-1 1 1,1 0-1,-1 0 1,0 0-1,0 0 1,1 1 6,3 1-5,-1 0 0,0 0 0,0 0 0,0 1 0,0 0 1,0 0-1,-1 0 0,0 0 0,0 1 0,0 0 0,0 0 1,-1 0-1,0 0 0,0 0 0,0 1 0,0-1 0,-1 1 1,0 0-1,-1 0 0,1 0 0,-1 0 0,0 0 0,0 0 0,-1 0 1,0 0-1,0 0 0,0 0 0,-1 0 0,0 0 0,0 0 1,0 0-1,-1 0 0,0 0 0,0 0 0,-3 5 5,1-3 18,0-1 0,0 1 0,-1-1 0,0 1 0,0-1 0,0-1-1,-1 1 1,0-1 0,0 0 0,-1 0 0,0 0 0,0-1 0,0-1 0,-1 1-1,1-1 1,-1 0 0,0-1 0,0 1 0,-1-2 0,1 1 0,-1-1 0,1-1-18,-13-4-436,4-7-771</inkml:trace>
  <inkml:trace contextRef="#ctx0" brushRef="#br0" timeOffset="-244149.6">26622 6853 19276,'-3'10'309,"-8"21"753,2 1 0,1 1 0,1 0 0,2 0 0,0 22-1062,4-54 30,1 1-1,-1 0 1,1-1 0,-1 1 0,1-1 0,0 1 0,0 0 0,0-1-1,0 1 1,0 0 0,0-1 0,1 1 0,-1 0 0,1-1 0,-1 1 0,1 0-1,-1-1 1,1 1 0,0-1 0,0 1 0,-1-1 0,1 0 0,0 1-1,1-1 1,-1 0 0,0 0 0,0 0 0,0 1 0,1-1 0,-1 0 0,0-1-1,1 1 1,-1 0 0,1 0 0,-1-1 0,1 1 0,0-1 0,-1 1 0,1-1-1,0 1 1,-1-1 0,1 0 0,0 0 0,-1 0 0,1 0 0,0 0-1,-1 0 1,1-1 0,-1 1 0,1-1 0,0 1 0,-1-1 0,2 0-30,7-7 85,0-1 0,-1-1 0,0 1 0,0-2 0,-1 1 0,0-1 0,-1 0 0,0-1 0,-1 0 0,0 0 0,-1 0 0,1-7-85,2 0 28,-1 1 1,0-1-1,-2-1 0,-1 1 1,0-1-1,-1 0 1,0-17-29,-12 91-151,7-27 137,-1 2 24,1 0 0,1 0 0,2 0 0,1 0 0,3 16-10,14-6-1356,-6-36-1</inkml:trace>
  <inkml:trace contextRef="#ctx0" brushRef="#br0" timeOffset="-243794.088">27003 6475 21861,'-18'45'845,"2"1"0,2 0 0,2 2 0,2-1 0,0 23-845,22 38 753,-12-106-748,1 1-1,0-1 1,1 1-1,-1-1 1,0 0-1,1 1 1,-1-1-1,1 0 1,0 0-1,-1 0 1,1 0-1,0 0 1,0-1-1,1 1 1,-1 0-1,0-1 1,0 0-1,1 0 1,-1 1-1,1-1 1,-1-1-1,1 1 1,0 0-1,-1-1 1,1 1-1,-1-1 0,1 0 1,0 1-1,0-1 1,-1-1-1,1 1 1,0 0-1,-1-1 1,1 1-1,-1-1 1,1 0-1,-1 0 1,2 0-5,164-82-563,-165 83 557,0 1-1,-1-1 1,1 1 0,0 0-1,-1 0 1,1 0 0,0 0-1,-1 0 1,1 0 0,-1 1-1,0-1 1,1 1-1,-1 0 1,0-1 0,0 1-1,0 0 1,0 0 0,0 1-1,0-1 1,-1 0 0,1 1-1,-1-1 1,0 1 0,0-1-1,0 1 1,0-1 0,0 1-1,0 0 1,-1 0 0,1-1-1,-1 1 1,0 0 0,1 0-1,-1 0 1,-1-1-1,1 1 1,0 0 0,-1 0-1,1-1 1,-1 1 0,0 0-1,0 0 1,0-1 0,0 1-1,-1-1 1,1 1 0,-1-1-1,1 0 1,-1 0 0,0 1 6,-4 8 150,-1 1 1,0-1 0,-1 0-1,0 0 1,-1-1 0,0 0-1,-1-1 1,0 1 0,0-2 0,-1 0-1,0 0 1,0-1 0,-1 0-1,0-1 1,0-1 0,0 0-1,-1 0 1,0-1 0,0-1 0,-5 1-151,15-3-35,0-1 1,0 1 0,-1-1 0,1 0 0,0 0 0,0 0 0,-1 0 0,1 0 0,0-1 0,0 0 0,-1 1 0,1-1 0,0 0-1,0-1 1,0 1 0,0-1 0,0 1 0,1-1 0,-1 0 0,0 0 0,1 0 0,-1 0 0,1 0 0,0-1 0,0 1 0,0-1-1,0 1 1,0-1 0,-1-3 34,-1-14-1437</inkml:trace>
  <inkml:trace contextRef="#ctx0" brushRef="#br0" timeOffset="-243344.367">27444 6450 21885,'-20'48'1805,"2"-8"-1225,1 1-1,2 0 1,1 1 0,3 1 0,1 0 0,2 0 0,2 1 0,0 40-580,31-11 94,-24-71-96,0-1 0,1 1 0,-1-1-1,0 0 1,1 0 0,-1 1 0,1-1 0,-1 0 0,1 0 0,-1 0 0,1-1 0,0 1 0,0 0-1,-1-1 1,1 1 0,0-1 0,0 1 0,0-1 0,0 0 0,0 0 0,-1 0 0,1 0-1,0 0 1,0 0 0,0 0 0,0-1 0,0 1 0,-1-1 0,1 1 0,0-1 0,0 0 0,-1 0-1,1 0 1,-1 0 0,1 0 0,0 0 0,-1 0 0,0 0 0,2-2 2,6-5-282,0-1 0,-1-1 0,0 1 1,0-2-1,-1 1 0,0-1 0,-1 0 1,-1 0-1,1 0 0,0-5 282,36-62-1649,-42 78 1656,0 1-1,1-1 1,-1 0-1,0 1 1,0-1-1,0 0 1,1 0-1,-1 1 1,0-1-1,0 0 1,0 0-1,1 1 1,-1-1-1,0 0 1,1 0-1,-1 1 1,0-1-1,1 0 1,-1 0-1,0 0 1,1 0-1,-1 0 1,0 0-1,1 1 1,-1-1-1,0 0 1,1 0-1,-1 0 1,0 0-1,1 0 1,-1 0-1,0 0 1,1-1-1,-1 1 1,0 0-1,1 0 1,-1 0-1,0 0 1,1 0-1,-1 0 1,0-1-1,1 1 1,-1 0-1,0 0 1,1 0-1,-1-1 1,0 1-1,0 0 1,0-1-1,1 1 1,-1 0-1,0 0 1,0-1-1,0 1 1,1 0-1,-1-1-6,-4 34 527,-26 173 2275,31-204-2803,0-1-1,-1 1 1,1 0-1,0 0 0,0 0 1,0 0-1,0-1 1,0 1-1,0-1 1,1 1-1,-1-1 1,1 1-1,-1-1 1,1 1-1,-1-1 0,1 0 1,0 0-1,-1 0 1,1 0-1,0 0 1,0-1-1,0 1 1,0 0-1,0-1 1,0 1-1,0-1 0,0 0 1,0 0-1,0 0 1,0 0-1,0 0 1,0 0-1,0 0 1,0-1-1,0 1 0,0-1 1,-1 1-1,1-1 1,0 0-1,0 1 1,0-1-1,0 0 1,-1-1-1,1 1 1,-1 0-1,1 0 0,-1-1 1,1 1-1,-1-1 1,1 1-1,-1-1 1,0 1-1,0-1 1,0 0-1,0 0 0,0 1 1,-1-1-1,1 0 1,0 0-1,-1 0 1,1 0-1,-1-2 2,3-17-1037,-3-7-504</inkml:trace>
  <inkml:trace contextRef="#ctx0" brushRef="#br0" timeOffset="-243018.965">27676 6542 16299,'-14'0'2641,"3"1"416,-2 2-1441,3 3-288,4 0-223,-1 1-241,3 2-136,-4-3-328,2 1-104,2-4-160,4-3-48,0 0-32,0 0-184,0 0-1160,0 0 3160</inkml:trace>
  <inkml:trace contextRef="#ctx0" brushRef="#br0" timeOffset="-242673.334">27917 6753 18668,'43'-14'6747,"-42"14"-5499,-1 0-309,-6 2 153,-7 5-1043,1 1-1,0 0 1,1 1 0,0 1-1,0-1 1,1 2 0,0-1-1,1 1 1,0 1 0,1 0-1,0 0 1,1 0 0,1 1-1,0 0 1,0 1-1,1-1 1,1 1 0,0 0-1,1 0 1,1 0 0,-1 6-49,3-18-2,-1-1 1,1 0 0,0 0 0,0 1-1,0-1 1,0 0 0,0 1 0,0-1 0,0 0-1,0 1 1,0-1 0,0 0 0,1 0-1,-1 1 1,0-1 0,1 0 0,-1 0-1,1 1 1,0-1 0,-1 0 0,1 0-1,0 0 1,0 0 0,0 0 0,-1 0 0,1 0-1,0 0 1,0 0 0,1-1 0,-1 1-1,0 0 1,0-1 0,0 1 0,0-1-1,0 1 1,1-1 0,-1 1 0,0-1-1,1 0 1,-1 0 0,0 1 0,0-1 0,1 0-1,-1 0 1,0-1 0,1 1 0,-1 0-1,0 0 1,1 0 0,-1-1 0,0 1-1,0-1 1,1 1 0,-1-1 0,0 0-1,0 1 1,0-1 0,0 0 0,0 0 0,0 1-1,0-1 1,0 0 0,0 0 0,0 0-1,-1 0 1,1 0 0,0-1 0,-1 1-1,1 0 2,35-25-365,7-8-870</inkml:trace>
  <inkml:trace contextRef="#ctx0" brushRef="#br0" timeOffset="-239677.687">16514 9108 10794,'-37'-14'11168,"25"-21"-7723,24-48-2852,-8 67-542,1 0 0,0 0 1,1 0-1,1 1 0,0 0 0,1 0 0,1 1 0,0 0 0,9-10-51,-18 22 1,1 1 0,0 0 0,-1 0 0,1 0 0,0 0 0,-1 0 0,1 0 0,0 0 0,0 0 0,0 1 0,0-1 0,0 0 0,0 0 0,0 1 0,0-1 0,1 1 0,-1-1 0,0 1 0,0-1 0,0 1 0,1 0 0,-1-1 0,0 1-1,0 0 1,1 0 0,-1 0 0,0 0 0,0 0 0,1 0 0,-1 0 0,0 1 0,0-1 0,1 0 0,-1 1 0,0-1 0,0 1 0,0-1 0,1 1 0,-1 0 0,0-1 0,0 1 0,0 0 0,0 0 0,0 0 0,-1 0 0,1 0 0,0 0 0,0 0 0,-1 0 0,1 0 0,0 0-1,-1 0 1,1 0 0,-1 0 0,1 1 0,-1-1 0,0 0 0,0 0-1,29 147 102,-22-88-74,-3-26-13,32 116 40,-35-148-54,-1-1-1,0 0 0,1 1 1,0-1-1,-1 0 0,1 1 1,0-1-1,0 0 0,0 0 1,0 0-1,0 0 0,0 0 1,0 0-1,0 0 0,0 0 1,0 0-1,0 0 0,1 0 1,-1-1-1,0 1 0,1-1 1,-1 1-1,0-1 0,1 1 1,-1-1-1,1 0 0,-1 1 1,1-1-1,-1 0 0,1 0 1,-1 0-1,1 0 0,-1-1 1,0 1-1,1 0 0,-1-1 1,1 1-1,-1-1 0,0 1 0,1-1 1,-1 1-1,0-1 0,1 0 1,-1 0-1,0 0 0,0 0 1,0 0-1,0 0 0,0 0 0,45-58 42,-32 33-20,-1 0 0,-1-1 1,-2 0-1,0-1 1,-2 0-1,-1 0 0,-1-1 1,-2 0-1,0-2-22,6 8 12,10 59-73,99 203 113,-68-185 128,-50-53-164,1 0 0,-1 0 0,1-1 0,0 1 0,-1 0 0,1-1 0,0 1 0,0-1 0,-1 0 0,1 0 0,0 0 0,0 0 0,-1 0 0,1 0 0,0 0 0,0 0 0,-1 0 0,1-1 0,0 1 0,-1-1 1,1 0-1,0 1 0,-1-1 0,1 0 0,-1 0 0,1 0 0,-1 0 0,1 0 0,-1 0 0,0 0 0,1-1 0,-1 1 0,0 0 0,0-1 0,0 1 0,0-1 0,0 1 0,-1-1 0,1 0 0,0 0-16,3-7 57,1 0 0,-2 0-1,1 0 1,-1 0-1,-1-1 1,0 1 0,0-1-1,-1 0 1,0 1 0,-1-1-1,0 0 1,0 0 0,-1 1-1,0-1 1,-1 0-1,0 1 1,-1-1 0,0 1-1,0 0 1,-1 0 0,0 0-1,-1 0 1,0 1 0,0-1-1,-1 1 1,0 1-1,0-1 1,-1 1 0,1 0-1,-2 1 1,1-1 0,-4-1-57,9 7-8,6 31-115,-2-25 120,1 1 0,-1-1 1,1 0-1,1 0 0,-1 0 0,1 0 0,0-1 1,0 0-1,0 0 0,1 0 0,-1 0 0,1 0 1,0-1-1,0 0 0,0 0 0,0 0 0,1-1 1,-1 0-1,1 0 0,0 0 0,-1-1 1,1 1-1,0-2 0,0 1 0,0 0 0,0-1 1,0 0-1,0-1 0,0 1 0,0-1 0,-1 0 1,2-1 2,9-3 1,-1-1 0,0 0 0,-1-1 0,1 0 0,-1-2-1,-1 1 1,0-2 0,0 0 0,0 0 0,-1-1 0,-1-1 0,0 0 0,-1 0 0,0-1 0,4-8-1,-12 18 5,0 1 0,0-1-1,0 0 1,-1 1 0,1-1-1,-1 0 1,0 0-1,0 0 1,0 0 0,0 0-1,-1 0 1,1 0 0,-1 0-1,1 0 1,-1-1 0,0 1-1,-1 0 1,1 0 0,0 0-1,-1 0 1,0 0 0,0 0-1,1 0 1,-2 0 0,1 0-1,0 0 1,-1 0-1,1 1 1,-1-1 0,0 0-1,0 1 1,0 0 0,0-1-1,0 1 1,-1 0 0,1 0-1,-2-1-4,1 2-3,0 0 1,0 0-1,0 0 0,0 0 0,0 1 0,0-1 1,0 1-1,0-1 0,0 1 0,0 0 0,-1 1 0,1-1 1,0 0-1,0 1 0,0 0 0,0-1 0,0 1 1,0 1-1,0-1 0,0 0 0,0 1 0,1-1 0,-1 1 1,1 0-1,-1 0 0,1 0 0,-1 0 0,1 0 1,0 1-1,0-1 0,0 1 0,0-1 0,1 1 0,-1 0 1,0 0 2,0 15-8,-1-1 1,2 1-1,1 0 1,0-1-1,1 1 1,1 0 0,0-1-1,2 1 1,0-1-1,0 0 1,2 0-1,6 14 8,-10-21-6,0 0 0,1-1-1,0 1 1,1 0-1,0-1 1,0 0 0,1 0-1,0 0 1,1-1-1,-1 0 1,2 0 0,-1 0-1,1 0 1,0-1 0,1-1-1,0 1 1,0-1-1,0 0 1,1-1 0,-1 0-1,2 0 1,-1-1-1,0 0 1,1-1 0,-1 0-1,1 0 1,0-1 0,5 0 6,25-6-514,-3-9-1018</inkml:trace>
  <inkml:trace contextRef="#ctx0" brushRef="#br0" timeOffset="-237789.102">18444 8804 14819,'1'0'6818,"-10"-17"-3806,-18-16-2194,26 32-792,0 0 0,0 0 1,0 0-1,0-1 0,-1 1 0,1 0 1,-1 1-1,1-1 0,0 0 1,-1 0-1,0 1 0,1-1 0,-1 1 1,1-1-1,-1 1 0,0 0 1,1-1-1,-1 1 0,0 0 0,1 0 1,-1 0-1,0 0 0,1 1 0,-1-1 1,1 0-1,-1 1 0,0-1 1,1 1-1,-1-1 0,1 1 0,-1 0 1,1 0-1,-1 0 0,1 0 1,0 0-1,-1 0 0,1 0 0,0 0 1,0 0-1,0 1 0,0-1 0,0 0 1,0 1-1,0-1 0,0 1 1,1-1-1,-1 1 0,1-1 0,-1 1 1,1-1-1,-1 1 0,1 0 1,0-1-1,0 1 0,0 0 0,0-1 1,0 1-1,0 0 0,0-1 0,0 1 1,1 1-27,-3 22-7,1 0 1,1-1-1,1 1 1,1 0-1,2 0 1,0-1-1,1 0 1,2 0-1,0 0 0,6 10 7,-12-31 0,0 0-1,-1-1 1,1 1-1,0-1 0,0 1 1,1-1-1,-1 1 1,0-1-1,1 1 0,0-1 1,-1 0-1,1 0 1,0 0-1,0 0 0,0 0 1,0-1-1,1 1 0,-1 0 1,0-1-1,1 0 1,-1 1-1,1-1 0,-1 0 1,1 0-1,-1-1 1,1 1-1,0 0 0,0-1 1,-1 0-1,1 1 1,0-1-1,0 0 0,-1-1 1,1 1-1,2-1 1,2-4 13,0-2-1,0 1 1,-1-1-1,1 0 1,-1 0 0,-1 0-1,0-1 1,0 0-1,0 0 1,-1 0-1,0-1 1,0 1 0,-1-1-1,0-3-12,3-1 63,0 0 1,-1-1-1,0 1 0,-1-1 0,-1-1 1,0 1-1,-1 0 0,0-1 0,-1 1 1,-1-1-1,-1 1 0,0-1 0,0 1 1,-2-1-1,0 1 0,0 0 0,-1 0 1,-1 0-1,0 1 0,-1 0 0,-2-3-63,7 15-1,1 0-1,0 0 0,0 0 0,-1 0 0,1 0 0,0 0 0,-1 1 0,1-1 0,-1 0 0,1 0 1,-1 1-1,1-1 0,-1 0 0,0 1 0,1-1 0,-1 0 0,0 1 0,0-1 0,1 1 1,-1-1-1,0 1 0,0-1 0,0 1 0,0 0 0,0 0 0,1-1 0,-1 1 0,0 0 0,0 0 1,0 0-1,0 0 0,0 0 0,0 0 0,0 0 0,0 0 0,0 0 0,1 0 0,-1 1 1,0-1-1,0 0 0,0 1 0,0-1 0,0 0 0,1 1 0,-1-1 0,0 1 0,0-1 0,1 1 1,-1 0-1,0-1 0,1 1 0,-1 0 0,1-1 0,-1 1 0,1 0 0,-1 0 0,1 0 1,-1-1-1,1 1 0,0 1 2,-10 59-1570,9-50 744,0 2 766</inkml:trace>
  <inkml:trace contextRef="#ctx0" brushRef="#br0" timeOffset="-237326.157">18725 8285 20668,'30'385'4104,"-27"-361"-4028,-2-4-10,1 0 0,1 0 0,1-1 0,0 1-1,2-1 1,0 0 0,1 0 0,7 12-66,-14-30 6,1-1 0,-1 1 0,0-1 1,0 1-1,0 0 0,0-1 0,1 1 0,-1-1 0,0 1 1,0-1-1,1 1 0,-1-1 0,0 1 0,1-1 1,-1 1-1,1-1 0,-1 0 0,1 1 0,-1-1 1,1 0-1,-1 1 0,1-1 0,-1 0 0,1 0 1,-1 1-1,1-1 0,-1 0 0,1 0 0,0 0 1,-1 0-1,1 0 0,-1 1 0,1-1 0,0 0 1,-1-1-1,1 1 0,-1 0 0,1 0 0,-1 0 0,1 0 1,0 0-1,-1-1 0,1 1 0,-1 0 0,1 0 1,-1-1-1,1 1 0,-1 0 0,1-1 0,-1 1 1,1 0-1,-1-1 0,0 1-6,16-33 268,-14 26-267,49-79 132,-49 84-136,0 0 1,0 0-1,0 0 1,0 1-1,0-1 1,1 1-1,-1-1 1,1 1-1,-1 0 1,1 0-1,-1 0 1,1 0-1,-1 1 1,1-1-1,0 1 1,0-1-1,-1 1 1,1 0-1,0 0 1,0 0-1,-1 1 1,1-1-1,0 1 1,-1-1-1,1 1 1,0 0 0,-1 0-1,1 0 1,-1 0-1,0 0 1,1 1-1,-1-1 1,0 1-1,0 0 1,1 0 2,2 1 54,0 1 0,-1 1 0,1-1 0,-1 0 1,0 1-1,0 0 0,0 0 0,0 0 0,-1 1 1,0-1-1,0 1 0,-1 0 0,0-1 0,0 1 1,0 0-1,0 1 0,-1-1 0,0 0 1,-1 0-1,1 0 0,-1 1 0,0-1 0,-1 0 1,1 0-1,-1 1 0,-1-1 0,1 0 0,-1 0 1,0 0-1,0 0 0,-1-1 0,0 1 0,0 0 1,0-1-1,0 0 0,-1 0 0,0 0 0,0 0 1,-1-1-1,1 1 0,-1-1 0,0 0 0,0-1 1,0 1-1,0-1 0,-1 0 0,0 0 1,1-1-1,-1 1 0,0-1 0,-4 0-54,0 1 16,1-1 1,-1-1-1,0 0 0,0 0 1,1-1-1,-1 0 0,0-1 1,0 0-1,0 0 0,1-1 1,-1 0-1,1-1 0,0 0 1,-1-1-1,1 1 0,1-2 1,-1 1-1,1-1 0,-1-1 1,1 0-1,-4-4-16,11 8-155,-1 0 1,1 0-1,1-1 1,-1 1-1,0 0 1,0 0-1,1-1 1,-1 1-1,1-1 1,0 1-1,0 0 1,0-1-1,0 1 0,0 0 1,0-1-1,1 1 1,-1 0-1,1-1 1,0 1-1,0 0 1,-1 0-1,1-1 1,1 1-1,-1 0 1,0 0-1,0 0 1,1 0-1,-1 0 0,1 1 1,0-1-1,0 0 1,-1 1 154,18-24-2359</inkml:trace>
  <inkml:trace contextRef="#ctx0" brushRef="#br0" timeOffset="-236844.566">19241 8317 19820,'-4'-3'6080,"-1"20"-5706,18 115 134,-1-38-315,4 0 0,4-1 0,4 0 0,27 63-193,-92-236 689,-148-185-575,205 261-286,93 27 54,46-55-1429,-123 19 32</inkml:trace>
  <inkml:trace contextRef="#ctx0" brushRef="#br0" timeOffset="-235877.376">19783 8600 13955,'0'0'2870,"0"0"276,0 0-1071,1-1 1883,-12-8-2243,-46-11-759,52 20-940,0 1 0,0-1 0,0 1 0,1 0 0,-1 1 0,1-1-1,-1 1 1,1-1 0,-1 1 0,1 1 0,0-1 0,0 1 0,0-1-1,0 1 1,0 0 0,1 1 0,0-1 0,-1 1 0,1-1 0,0 1-1,1 0 1,-1 0 0,1 0 0,-1 1 0,1-1 0,0 0 0,1 1-1,-1-1 1,1 1 0,0 0 0,0-1 0,1 1 0,-1 0 0,1 0-1,0 0 1,0 0-16,0-1-2,0 0-1,0 0 0,1 1 0,-1-1 1,1 0-1,0 0 0,0 0 0,0 0 1,0 0-1,1 0 0,0 0 1,0 0-1,0 0 0,0-1 0,1 1 1,-1-1-1,1 0 0,0 1 1,0-1-1,0 0 0,0-1 0,0 1 1,1-1-1,0 1 0,-1-1 1,1 0-1,0 0 0,0-1 0,0 1 1,0-1-1,0 0 0,0 0 0,0 0 1,0-1-1,1 1 0,-1-1 1,0 0-1,0 0 0,1 0 0,-1-1 1,0 0-1,0 0 0,0 0 1,0 0-1,0 0 0,0-1 0,0 0 1,0 0-1,0 0 0,0 0 3,4-7 2,0 0-1,0-1 1,-1 0-1,0 0 1,-1-1-1,0 1 0,-1-1 1,0-1-1,-1 1 1,0-1-1,0 1 1,-1-1-1,-1 0 1,0 0-1,-1 0 1,0-1-1,-1 1 1,0 0-1,-1 0 0,-1-1 1,0-4-2,-22-34-35,23 52 30,0-1 1,1 1-1,-1-1 0,0 1 0,0-1 1,0 1-1,0-1 0,0 1 0,1 0 1,-1 0-1,0-1 0,1 1 0,-1 0 1,0 0-1,1 0 0,-1 0 0,1 0 0,-1 0 1,1 0-1,0 0 0,-1 0 0,1 0 1,0 0-1,0 0 0,0 0 0,0 0 1,0 0-1,0 0 0,0 0 0,0 0 1,0 0-1,0 0 0,0 0 0,1 0 0,-1 0 6,0 24-25,2-1 1,0 0-1,1 1 1,1-2-1,2 1 1,0 0 0,2-1-1,0 0 1,11 19 23,-18-39 1,1 1 0,-1-1 0,1 0 0,0 0 0,0 0 0,0 0 0,0 0 0,1 0 0,-1-1 0,1 1 0,0-1 0,0 0 0,-1 1 0,1-1 0,1-1-1,-1 1 1,0 0 0,0-1 0,1 1 0,-1-1 0,1 0 0,-1 0 0,1-1 0,-1 1 0,1-1 0,0 0 0,-1 0 0,1 0 0,0 0 0,-1 0 0,1-1 0,-1 0 0,1 1 0,-1-2 0,1 1 0,-1 0 0,1-1 0,-1 1 0,0-1 0,0 0 0,0 0 0,0 0 0,0 0 0,0-1 0,-1 1 0,1-1 0,-1 0 0,0 0 0,2-2-1,4-10 11,0 0 1,-1-1-1,-1 0 1,-1 0-1,0-1 0,-1 0 1,-1 1-1,0-1 1,-1 0-1,-1-1 1,-1 1-1,-2-17-11,-2 6 1,3 41-70,35 160-50,-34-172 121,0 1-1,-1-1 0,1 0 0,0 0 0,1 1 0,-1-1 0,0 0 0,0 0 0,0 1 0,1-1 0,-1 0 0,1 0 0,-1 0 0,1 1 0,-1-1 0,1 0 1,0 0-1,-1 0 0,1 0 0,0 0 0,0 0 0,0 0 0,0-1 0,0 1 0,0 0 0,0 0 0,0-1 0,0 1 0,0 0 0,0-1 0,0 1 0,0-1 1,1 0-1,-1 1 0,0-1 0,0 0 0,1 0 0,-1 0 0,0 0 0,0 0 0,1 0 0,-1 0 0,0 0 0,0 0 0,1 0 0,-1-1 0,0 1 0,0-1 1,0 1-1,0-1 0,1 1 0,-1-1 0,0 0 0,0 0-1,71-144 73,-62 125-70,38-49-2,-46 69-4,1 0 0,0 0 0,-1 1-1,1-1 1,-1 1 0,1 0 0,-1 0-1,1 0 1,-1 0 0,0 0 0,1 1 0,-1-1-1,0 1 1,0-1 0,0 1 0,0 0 0,0 0-1,0 0 1,-1 0 0,1 0 0,0 0 0,-1 0-1,0 0 1,0 1 0,1-1 0,-1 1 0,-1-1-1,1 1 1,0-1 0,-1 1 0,1-1-1,-1 1 4,40 114 7,-40-117-5,0 1 0,0-1-1,0 1 1,0 0 0,0-1 0,0 1-1,0-1 1,0 1 0,0-1 0,0 1-1,0-1 1,1 1 0,-1-1 0,0 1-1,0-1 1,1 1 0,-1-1 0,0 1-1,1-1 1,-1 1 0,0-1 0,1 0-1,-1 1 1,1-1 0,-1 0 0,1 1-1,-1-1 1,1 0 0,-1 1 0,1-1-1,-1 0 1,1 0 0,-1 0 0,1 0-1,-1 0 1,1 1 0,0-1 0,-1 0-1,1 0 1,-1 0 0,1 0 0,-1-1-1,1 1 1,0 0 0,-1 0 0,1 0-1,-1 0 1,1 0 0,-1-1 0,1 1-1,-1 0 1,1-1 0,-1 1 0,1 0-1,-1-1 1,0 1 0,1 0 0,-1-1 0,1 1-1,-1-1 1,0 1 0,0-1 0,1 1-1,-1-1 1,0 1 0,0-1 0,1 1-1,-1-1-1,21-45 58,-16 34-51,-5 11-6,0-1-2,0 1 1,0-1-1,0 0 1,0 0-1,0 1 1,1-1-1,-1 0 0,1 1 1,-1-1-1,1 1 1,-1-1-1,1 0 1,0 1-1,0-1 1,0 1-1,0 0 1,0-1-1,0 1 1,0 0-1,0-1 1,1 1-1,-1 0 1,0 0-1,1 0 1,-1 0-1,1 0 1,-1 1-1,1-1 1,-1 0-1,1 1 1,-1-1-1,1 1 0,0-1 1,0 1-1,-1 0 1,1 0-1,0 0 1,-1 0-1,1 0 1,0 0-1,-1 0 1,1 1-1,0-1 1,0 0-1,-1 1 1,1 0-1,-1-1 1,1 1-1,-1 0 1,1 0-1,-1 0 1,1 0 0,9 16-13,0 0 0,-1 1 1,-1 0-1,-1 1 0,-1 0 1,0 0-1,-1 1 0,0 6 13,-4-19 4,2 40 64,-24-56-1265,8-4 1746</inkml:trace>
  <inkml:trace contextRef="#ctx0" brushRef="#br0" timeOffset="-235613.184">20100 8191 24221,'0'0'912,"0"0"161,0 0-177,0 0-400,0 0-256,0 0-192,0 0 88,0 0-856,1 0 2672</inkml:trace>
  <inkml:trace contextRef="#ctx0" brushRef="#br0" timeOffset="-233944.496">21834 8206 19028,'9'-15'4700,"13"34"-3104,-6 10-1473,-1 0 1,-2 1-1,-2 0 0,0 1 1,-2 0-1,-1 0 0,-2 1 0,-1 0 1,-1 1-1,-1 23-123,9 52 89,7-14-321,-14-107-2578,-4-16-1982</inkml:trace>
  <inkml:trace contextRef="#ctx0" brushRef="#br0" timeOffset="-233677.326">22068 8070 9834,'1'13'1664,"5"12"6466,4 10-6457,-1 18-897,4 7-32,-3 17-104,-2 2-56,2 3-160,-1-2-80,-1-19-200,2-10-56,-2-23-24,-2-12 0,-6-16-136,0 0-328,-2-25-736,-10-3-320</inkml:trace>
  <inkml:trace contextRef="#ctx0" brushRef="#br0" timeOffset="-233415.785">21624 8070 21044,'-3'7'929,"3"-1"255,0 0-264,10 1-128,5-1-192,10-3-143,8-3-65,14-9-120,8-7-64,10-10-112,5-6-16,-3-4 88,-4-1-304,-8 8-1241</inkml:trace>
  <inkml:trace contextRef="#ctx0" brushRef="#br0" timeOffset="-232851.972">22362 8089 14555,'85'33'8552,"-76"-31"-8444,-1-1 0,1 0 0,0-1 0,-1 0 0,1 0 0,0-1 0,-1 0 0,1 0-1,-1-1 1,1 0 0,-1-1 0,0 1 0,0-2 0,0 1 0,0-1 0,-1-1 0,0 1 0,1-1 0,-2 0 0,1-1 0,0 0-1,3-4-107,-2 0 58,0 0 0,0-1 0,-1 0 0,0 0 0,-1-1 0,0 1 0,-1-1 0,0-1 0,-1 1 0,0-1 0,0-8-58,-2 16 26,-1 1-1,-1-1 0,1 0 1,-1 1-1,1-1 1,-1 0-1,-1 1 1,1-1-1,-1 0 0,1 1 1,-1-1-1,0 1 1,-1-1-1,1 1 0,-1 0 1,0-1-1,0 1 1,-1 0-1,1 0 0,-1 0 1,0 1-1,0-1 1,0 1-1,0-1 1,0 1-1,-1 0 0,0 0 1,1 1-1,-1-1 1,0 1-1,-1 0 0,1 0 1,-2-1-26,1 2 16,0-1-1,0 1 1,0 1 0,1-1-1,-1 1 1,0-1 0,0 1 0,0 1-1,0-1 1,0 1 0,0 0 0,0 0-1,0 0 1,0 1 0,1 0-1,-1-1 1,1 2 0,-1-1 0,1 0-1,0 1 1,0 0 0,0 0 0,0 0-1,1 1 1,-1-1 0,1 1 0,0 0-1,-3 3-15,-66 126-71,66-116 72,1-1-1,0 1 0,1 0 1,1 0-1,1 1 0,0-1 1,1 13-1,1-25 2,0 1 1,0-1 0,1 0 0,0 1-1,0-1 1,0 0 0,1 0-1,0 0 1,0 0 0,0 0 0,0 0-1,1-1 1,0 1 0,0-1 0,0 1-1,0-1 1,1 0 0,0 0-1,0-1 1,0 1 0,0-1 0,0 0-1,1 0 1,-1 0 0,1-1 0,5 3-3,81 9-1273,-38-19-82</inkml:trace>
  <inkml:trace contextRef="#ctx0" brushRef="#br0" timeOffset="-232525.085">22965 8260 20132,'-4'9'1777,"3"-1"735,3 3-1280,10-4-431,4 0-1,8-2-312,6-5-184,13-6-176,2-6-48,9-7-56,1 2 8,-4-1-200,-1 4-320,-12 6-1088,-10 5-241</inkml:trace>
  <inkml:trace contextRef="#ctx0" brushRef="#br0" timeOffset="-232240.535">22951 8492 19276,'-5'10'1448,"2"0"281,12-5-793,9-2-80,7-3-64,7-2-200,11-2-239,4-3-105,9-2-128,1-1-24,-2-1-48,-1 4-544,-7 4 3120</inkml:trace>
  <inkml:trace contextRef="#ctx0" brushRef="#br0" timeOffset="-231995.606">23876 8016 22885,'0'0'968,"0"2"432,-14 33-631,9-2-417,2 7-16,-1 12-216,4 2-64,-1 3-24,-2 2-8,4-4-24,2-2 16,3-14 0,6-7 32,-7-16-336,3-9-456,0-14 1672</inkml:trace>
  <inkml:trace contextRef="#ctx0" brushRef="#br0" timeOffset="-231747.773">24019 7945 22301,'-11'46'576,"0"5"40,4 5-280,4-1 80,0-2 8,5-6-120,2-1-136,9-3-144,3-2 0,-1-6-16,0-8 32,-8-8-352,-3-6-472</inkml:trace>
  <inkml:trace contextRef="#ctx0" brushRef="#br0" timeOffset="-231576.937">23595 7911 22333,'2'-6'1104,"6"-1"568,11 0-919,4-1-73,17 2-88,5-1-128,16 0-232,8 0-96,11-5-104,-1 2-8,-6-2-216,-6 5-920</inkml:trace>
  <inkml:trace contextRef="#ctx0" brushRef="#br0" timeOffset="-223243.226">303 11054 19212,'-2'6'7209,"21"5"-6970,82-12 538,-80-2-716,13-2-3,-11 1-41,0 0 1,1 2-1,0 1 1,0 0-1,-1 2 0,1 1 1,13 3-18,-3 10-892,-27-5-609</inkml:trace>
  <inkml:trace contextRef="#ctx0" brushRef="#br0" timeOffset="-222702.465">537 10925 19852,'0'0'1259,"14"-8"2637,82-25-2457,-19 13-986,-60 14-431,1 1 1,0 0-1,1 1 0,-1 1 0,1 0 0,-1 2 1,1 0-1,0 1 0,0 1 0,-1 1 1,1 0-1,10 4-22,-5 2 11,-1 2-1,0 0 1,0 2 0,-1 0 0,-1 1 0,0 2-1,-1 0 1,-1 1 0,0 1 0,15 18-11,-32-33 15,-1 0 0,1 0 1,-1 0-1,0 0 0,1 0 0,-1 0 1,0 1-1,0-1 0,-1 0 0,1 1 1,0-1-1,-1 1 0,1-1 0,-1 0 1,0 1-1,0-1 0,0 1 1,0-1-1,-1 1 0,1-1 0,0 1 1,-1-1-1,0 0 0,1 1 0,-1-1 1,0 0-1,0 1 0,-1-1 0,1 0 1,0 0-1,-1 0 0,1 0 0,-1 0 1,0 0-16,-68 58 856,62-54-756,-218 144 1108,200-135-1212,23-16-904,0-7-299</inkml:trace>
  <inkml:trace contextRef="#ctx0" brushRef="#br0" timeOffset="-221794.759">169 10401 19772,'0'0'1437,"0"0"-9,-2 6 683,-18 210 744,18-194-2762,1-13-70,-1 0 0,2 0 0,-1 0 0,1 0-1,0 1 1,1-1 0,0 0 0,1 0 0,0 0 0,2 6-23,-4-15-5,1 0 1,-1 1-1,1-1 1,-1 0-1,1 1 1,-1-1-1,1 0 1,-1 0 0,1 0-1,0 1 1,-1-1-1,1 0 1,-1 0-1,1 0 1,0 0-1,-1 0 1,1 0-1,-1 0 1,1 0-1,-1 0 1,1 0 0,0-1-1,-1 1 1,1 0-1,-1 0 1,1 0-1,-1-1 1,1 1-1,-1 0 1,1-1-1,-1 1 1,1 0 0,-1-1-1,1 1 1,-1-1-1,0 1 1,1-1-1,-1 1 1,0 0-1,1-1 1,-1 0-1,0 1 1,1-1 0,-1 1-1,0-1 1,0 1-1,0-1 1,0 1-1,0-1 1,0 0-1,0 1 1,0-1-1,0 1 1,0-1-1,0 0 1,0 1 0,0-1-1,0 1 1,0-1-1,0 1 1,-1-1-1,1 0 1,0 1-1,0-1 1,-1 0 4,2-1-41,32-112-2998,17-63-2104,-24 60 6173,-26 115 77,5 16 717,-11 211 553,24-53-1379,-14-151-2153,-13-34 927</inkml:trace>
  <inkml:trace contextRef="#ctx0" brushRef="#br0" timeOffset="-221549.986">1 10349 20748,'0'0'1233,"0"0"327,0 0-368,1 0-472,25-9-223,2 9-257,-1-1-40,9-2-120,0 1-32,5-2-24,3 0 24,-3-1-544,-2 4-441</inkml:trace>
  <inkml:trace contextRef="#ctx0" brushRef="#br0" timeOffset="-221187.63">481 10248 22941,'9'-1'2674,"-3"0"-2624,-1 0-1,1 0 1,0-1 0,-1 1-1,1-1 1,-1 0 0,0-1 0,0 1-1,0-1 1,0 0 0,0-1-1,0 1 1,-1-1 0,0 0 0,0 0-1,0 0 1,0 0 0,0-1-1,-1 0 1,0 1 0,0-1 0,0 0-1,-1-1 1,0 1 0,0 0 0,0-1-1,0 1 1,-1-1 0,0 0-1,0 1 1,-1-1 0,1-2-50,-2 6 18,0 0-1,0 1 1,0-1 0,0 0 0,-1 1 0,1 0 0,0-1-1,-1 1 1,1 0 0,-1-1 0,0 1 0,1 0 0,-1 0-1,0 0 1,1 0 0,-1 1 0,0-1 0,0 0 0,0 1-1,0-1 1,0 1 0,0 0 0,0 0 0,0 0 0,0 0-1,0 0 1,0 0 0,0 0 0,1 0 0,-1 1 0,0-1-1,0 1 1,0 0 0,0-1 0,0 1 0,1 0 0,-1 0-1,0 0 1,1 0 0,-1 1 0,1-1 0,-1 0 0,1 0-1,-1 1 1,1-1 0,0 1 0,0 0 0,0-1 0,0 1-1,0 0 1,0 0-18,-7 10 3,1 0 0,0 1 0,1 0-1,0 0 1,1 1 0,0-1 0,2 1-1,-1 0 1,2 0 0,0 0 0,0 0-1,1 1 1,1-1 0,1 0 0,1 8-3,-3-18-7,1 0 1,0 0-1,0 1 1,1-1-1,-1 0 1,1 0-1,0 0 1,0 0-1,0 0 1,1 0 0,-1 0-1,1-1 1,0 1-1,0 0 1,1-1-1,-1 0 1,1 1-1,-1-1 1,1 0-1,0 0 1,0 0-1,0-1 1,1 1-1,-1-1 1,1 0-1,-1 0 1,1 0 0,0 0-1,0-1 1,-1 1-1,1-1 1,0 0-1,0 0 1,1 0-1,-1-1 1,0 0-1,0 1 1,0-2-1,0 1 1,2 0 6,25-4-788</inkml:trace>
  <inkml:trace contextRef="#ctx0" brushRef="#br0" timeOffset="-220877.589">769 10514 22989,'-2'4'1216,"2"-4"345,0 0-505,0 0-224,2 0-456,25-14-112,-6 2-184,4 0-40,4 1-8,1 0 24,-2 4-528,-2 1-480,-7 5-857,-4 1 4018</inkml:trace>
  <inkml:trace contextRef="#ctx0" brushRef="#br0" timeOffset="-220607.785">773 10653 21981,'3'8'976,"4"0"296,-1-3-184,9-3-327,1-2-169,6-6-296,7-1-80,0-5-160,2-1 72,-4 0-688,0 1-561</inkml:trace>
  <inkml:trace contextRef="#ctx0" brushRef="#br0" timeOffset="-220319.867">1202 10331 21765,'0'11'784,"0"6"240,0 5-256,0 9-200,0 1-240,0 3-200,2 0-24,-1-3-24,1-1-24,2-10-24,0-2-8,1-10-152,-5-9-344,0 0 1505</inkml:trace>
  <inkml:trace contextRef="#ctx0" brushRef="#br0" timeOffset="-220054.958">1318 10286 15699,'0'13'3073,"0"2"680,-2 7-2985,4 4-144,-1 5-128,6 4-72,1 1-128,-3 4-32,6-2-72,-4-2-64,3-7-87,2-2-9,-6-11 0,1-5-24,-7-11-761,0 0-463</inkml:trace>
  <inkml:trace contextRef="#ctx0" brushRef="#br0" timeOffset="-219773.739">1012 10185 21869,'0'0'1024,"2"0"400,23 5-408,-2-8-319,6 1-129,5-1-200,4 1-112,1-3-176,4-5-40,-3 0 72,3-2-232,-8 0-872</inkml:trace>
  <inkml:trace contextRef="#ctx0" brushRef="#br0" timeOffset="-175848.555">2482 10855 16251,'5'-23'2436,"1"1"3869,-6 47-4004,-6 75-2181,-3 0 0,-5 0 0,-5-1 0,-6 9-120,11-73-994,9-57-500</inkml:trace>
  <inkml:trace contextRef="#ctx0" brushRef="#br0" timeOffset="-175587.748">2599 10863 14843,'0'-1'3601,"2"2"-1308,-1 2 1121,3 8-3245,-2 0 0,1 0 0,-2 0 0,1 0 1,-2 0-1,1 0 0,-2 0 0,1 0 0,-1 0 1,-2 6-170,-1 35 72,5-2-44,0-33-18,0-1 1,-1 0-1,-1 1 1,-1-1-1,0 0 1,-1 0-1,-5 15-10,8-30-63,-1 0 0,1 1 0,0-1 0,-1 0 0,0 0 0,1 0 0,-1 0 0,0 0 0,1 0 0,-1 0 0,0 0 0,0 0 0,0 0 0,0 0 0,0 0 0,0-1 0,0 1 0,0 0 0,0-1 0,0 1 0,0-1 0,0 1 0,-1-1 0,1 0 0,0 1 0,0-1 0,-1 0 0,1 0 0,0 0 0,0 0 0,-1 0 0,1 0 0,0 0 0,0 0 0,-1-1 0,1 1 0,0 0-1,0-1 1,0 1 0,0-1 0,-1 1 0,1-1 0,0 0 0,0 1 0,0-1 0,0 0 0,0 0 63,-18-14-1257</inkml:trace>
  <inkml:trace contextRef="#ctx0" brushRef="#br0" timeOffset="-175321.678">2263 10798 19148,'-51'-71'5897,"50"69"-4998,1 2-353,5 0-224,159-12 507,-140 10-809,16-3-28,0 3 0,1 1 0,-1 2 0,0 1 0,38 8 8,-46-2-583</inkml:trace>
  <inkml:trace contextRef="#ctx0" brushRef="#br0" timeOffset="-174322.582">3634 10990 18540,'0'0'1600,"0"0"305,0 0-537,0 0-384,13-16-192,8 4-248,8 0-95,9-1-201,9 1-80,7 4-120,1 2-24,-4 9 0,-5 6-8,-10 5-208,-4 4-408,-7 4-825</inkml:trace>
  <inkml:trace contextRef="#ctx0" brushRef="#br0" timeOffset="-174026.081">3744 11161 19772,'6'5'1248,"7"0"-215,3-4-201,13-4-112,10-5-96,13-9-56,-1 0-144,6-1-256,-2 2-72,-5 9-64,1 3-8,-10 8-768,-6 2 776</inkml:trace>
  <inkml:trace contextRef="#ctx0" brushRef="#br0" timeOffset="-173245.391">5132 10724 14579,'7'-16'2929,"5"-10"5350,-8 50-7747,-27 323-104,26-342-1756,-2-15-46</inkml:trace>
  <inkml:trace contextRef="#ctx0" brushRef="#br0" timeOffset="-172978.521">5291 10606 17452,'2'13'1952,"2"7"145,-4 11-1361,-1 7-104,-4 10-128,1 2-16,1 2 16,1-2-16,4-5-208,-1-5-96,4-13-104,-2-5-16,-2-12-8,-1-10 24,0 0-424,0 0-384,-3-26-592,-7-2-752</inkml:trace>
  <inkml:trace contextRef="#ctx0" brushRef="#br0" timeOffset="-172791.795">4960 10566 16299,'-12'-5'2129,"0"-1"191,12 6-791,0 0-305,0 0-232,0-2-288,14-21-200,13 13-247,8-3-57,12-1-96,10 0-16,-2 4-56,-2 1 0,-5 6-8,-10 0-8,2 3-448,-4 0-617</inkml:trace>
  <inkml:trace contextRef="#ctx0" brushRef="#br0" timeOffset="-167543.898">6106 10261 18636,'-3'-2'317,"0"-1"1,0 1-1,0 0 0,0 0 1,0 0-1,0 1 1,0-1-1,-1 1 0,1-1 1,-1 1-1,1 0 0,-1 1 1,1-1-1,-1 0 1,1 1-1,-1 0 0,0 0 1,1 0-1,-1 0 0,0 1 1,0 0-318,-4 0 82,0 1 1,1 1-1,-1-1 1,1 2-1,0-1 0,0 1 1,0-1-1,0 2 1,0-1-1,1 1 1,0 0-1,0 1 1,0-1-1,-3 6-82,0 0 24,1-1 0,0 1 0,1 1 1,1 0-1,-1 0 0,2 0 0,0 0 0,0 1 0,2 0 0,-1 0 1,1 0-1,1 0 0,1 1 0,0-1 0,0 1 0,1-1 0,1 0 1,0 1-1,3 10-24,-4-23 5,1 1 0,-1-1 0,0 1 0,1-1 0,-1 1 0,1-1 0,-1 1 0,1-1 0,0 0 0,0 1 0,0-1 0,-1 0 0,1 0 0,0 1 0,0-1 0,1 0 0,-1 0 0,0 0 0,0 0 0,1 0 0,-1-1 0,0 1 0,1 0 0,-1-1 0,0 1 0,1-1 0,-1 1 0,1-1 0,-1 0 0,1 1 0,-1-1 0,1 0 0,0 0 0,-1 0 0,1 0 0,-1 0 0,1-1 0,-1 1 0,1 0 0,-1-1 0,1 1 0,-1-1 0,0 1 0,1-1 0,-1 0 0,0 0 0,1 0 0,-1 0 1,1-1-7,60-51 245,-56 47-232,-1 0 0,1-1 0,-1 1 0,-1-1 1,1 0-1,-1-1 0,0 1 0,-1-1 0,0 1 0,0-1 0,-1 0 0,0 0 0,0 0 0,-1-1 0,0 1 0,0 0 0,-1-1 1,0-4-13,0 14-1,0-1 1,0 0-1,-1 1 1,1-1 0,0 0-1,0 0 1,0 1-1,-1-1 1,1 0-1,0 0 1,0 0 0,-1 1-1,1-1 1,0 0-1,0 0 1,-1 0 0,1 1-1,0-1 1,-1 0-1,1 0 1,0 0 0,0 0-1,-1 0 1,1 0-1,0 0 1,-1 0-1,1 0 1,0 0 0,-1 0-1,1 0 1,0 0-1,-1 0 1,1 0 0,0 0-1,-1 0 1,1 0-1,0-1 1,-1 1-1,1 0 1,0 0 0,0 0-1,-1 0 1,1-1-1,0 1 1,0 0 0,-1 0-1,1-1 1,0 1-1,0 0 1,0 0 0,-1-1-1,1 1 1,0 0-1,0-1 1,0 1-1,0 0 1,0-1 0,0 1-1,0 0 1,0 0-1,0-1 1,0 1 0,0 0-1,0-1 1,-11 28-55,6-9 46,1-1 0,1 1 0,1-1 0,0 1 0,1 0 0,1 0-1,1-1 1,0 1 0,1 0 0,1-1 0,1 1 0,4 12 9,-7-28-15,-1 0-1,1 0 1,-1 0 0,1 0-1,0 0 1,0 0 0,0 0-1,0-1 1,0 1 0,0 0 0,0 0-1,1-1 1,-1 1 0,1-1-1,-1 1 1,1-1 0,0 0-1,-1 1 1,1-1 0,0 0-1,0 0 1,0 0 0,0-1 0,0 1-1,0 0 1,0-1 0,0 1-1,0-1 1,0 0 0,0 1-1,0-1 1,0 0 0,1 0 0,-1-1-1,0 1 1,0 0 0,0-1-1,0 1 1,0-1 0,0 0-1,0 0 1,0 0 15,23-16-1070</inkml:trace>
  <inkml:trace contextRef="#ctx0" brushRef="#br0" timeOffset="-167086.89">6536 10289 21621,'0'0'1040,"0"0"272,0 13-624,3 9-224,-3 10-232,-7 9-48,3 4-56,1 2-64,0-3-39,6-3-1,0-8-16,-2-5 16,2-9 0,0-4 64,-3-15-617,0 0-471</inkml:trace>
  <inkml:trace contextRef="#ctx0" brushRef="#br0" timeOffset="-166819.059">6392 10466 18820,'3'-3'1848,"7"0"-87,5 1-497,4 1-488,7-1-224,-1 1-240,2-2-88,3 0-160,-3-3-24,5 0-280,-1 1-448</inkml:trace>
  <inkml:trace contextRef="#ctx0" brushRef="#br0" timeOffset="-166556.334">6792 10115 20364,'15'186'4915,"-15"-183"-4903,0-1 0,0 1 0,0 0 0,0-1 1,1 1-1,-1 0 0,1-1 0,0 1 0,0-1 1,0 1-1,0-1 0,0 0 0,0 1 0,1-1 0,-1 0 1,1 0-1,-1 0 0,1 0 0,0 0 0,0 0 0,0-1 1,0 1-1,0 0 0,1-1 0,-1 0 0,0 1 1,1-1-1,-1 0 0,0 0 0,1-1 0,-1 1 0,1 0 1,0-1-1,-1 1 0,1-1 0,0 0 0,-1 0 0,3 0-12,-3-2 1,0 1 0,0 0 0,1 0 0,-1-1-1,0 2 1,1-1 0,-1 0 0,1 0-1,-1 1 1,1-1 0,-1 1 0,1 0 0,0 0-1,-1 0 1,1 0 0,-1 1 0,1-1-1,-1 0 1,1 1 0,-1 0 0,1 0-1,-1 0 1,1 0 0,-1 0 0,0 0 0,0 0-1,0 1 1,1-1 0,-1 1 0,-1 0-1,1-1 1,0 1 0,0 0 0,-1 0-1,1 0 1,-1 0 0,1 1 0,-1-1 0,0 0-1,0 0 1,0 1 0,0-1 0,0 1-1,-1-1 1,1 2-1,-2 6 133,1 0 0,-2 0 0,1-1 0,-1 1-1,-1 0 1,0-1 0,0 1 0,-1-1 0,0 0 0,-1 0 0,0-1 0,0 1-1,-1-1 1,0 0 0,0 0 0,-1-1 0,0 0 0,0 0 0,-1-1-1,0 0 1,0 0 0,0 0 0,-1-1 0,-8 3-133,13-6 23,0-1 1,0 0-1,0 0 1,0-1-1,-1 1 1,1-1-1,0 0 1,0 0-1,0 0 1,-1 0-1,1-1 1,0 1-1,0-1 1,0-1-1,0 1 1,0 0-1,0-1 1,0 0-1,1 0 1,-1 0-1,1 0 1,-1-1-1,1 1 1,0-1-1,0 0 1,0 0-1,0 0 1,0 0-1,1 0 1,-1-1-1,-1-2-23,1 0-187,0 0 0,0 0-1,0 0 1,0 0 0,1-1 0,0 1-1,1-1 1,0 1 0,-1-1-1,2 0 1,-1 1 0,1-7 187,3-19-1953</inkml:trace>
  <inkml:trace contextRef="#ctx0" brushRef="#br0" timeOffset="-166243.591">6925 10036 19460,'59'-39'5825,"41"12"-3557,-99 27-2265,0 1 1,1 0-1,-1 0 1,-1 0-1,1 0 1,0 0-1,0 0 1,0 0-1,0 0 1,-1 0-1,1 0 1,-1 0-1,1 1 1,-1-1-1,1 0 1,-1 0-1,0 1 0,1-1 1,-1 0-1,0 1 1,0-1-1,0 0 1,0 0-1,0 1 1,0-1-1,0 0 1,-1 1-1,1-1 1,0 0-1,-1 0 1,1 1-1,-1-1 1,1 0-1,-1 0 1,0 0-1,1 0 1,-1 1-1,0-1 1,0 0-1,0-1 1,0 1-1,0 0 1,0 0-1,0 0 1,-1 0-4,-115 153 520,116-154-516,1 1 0,-1 0 1,1 0-1,-1-1 0,0 1 0,1 0 1,0 0-1,-1 0 0,1 0 0,-1 0 0,1 0 1,0 0-1,0 0 0,0 0 0,-1 0 0,1 0 1,0 0-1,0 0 0,0 0 0,1 0 0,-1-1 1,0 1-1,0 0 0,0 0 0,1 0 1,-1 0-1,0 0 0,1 0 0,-1 0 0,1 0 1,-1 0-1,1-1 0,0 1 0,-1 0 0,1 0 1,0-1-1,-1 1 0,1 0 0,0-1 0,0 1 1,-1-1-1,1 1 0,0-1 0,0 1 1,0-1-1,0 0 0,0 1 0,0-1 0,0 0-4,49-7 2,0-9-1730,-22 7-937</inkml:trace>
  <inkml:trace contextRef="#ctx0" brushRef="#br0" timeOffset="-165729.086">5920 10882 16876,'0'0'2367,"7"3"1191,4 0-3206,1 0 0,-1-1 1,1-1-1,0 0 0,-1-1 1,1 0-1,0 0 0,-1-2 0,1 1 1,-1-1-1,1-1 0,9-3-352,16-2 402,202-27 229,86 3-631,-33 5 113,-287 27-117,3 0-120,1 0-1,-1-1 0,0 0 0,0 0 1,1-1-1,-1 0 0,0 0 0,0-1 1,0 0-1,-1 0 0,1-1 0,-1 0 1,0 0-1,0-1 0,0 0 0,-1 0 1,3-3 124,-3-6-1541</inkml:trace>
  <inkml:trace contextRef="#ctx0" brushRef="#br0" timeOffset="-165137.523">6437 11010 11618,'1'-6'10214,"1"6"-5143,8 29-4567,-4 341 143,11-311-542,-16-57-39,4-6 122,32-43 1,30-29-82,-64 74-109,-1 1 0,1-1-1,0 0 1,0 1 0,1-1-1,-1 1 1,0 0 0,0 0-1,1 0 1,-1 0 0,0 1-1,1 0 1,-1-1 0,1 1-1,-1 0 1,0 1 0,1-1-1,-1 0 1,0 1 0,1 0-1,-1 0 1,0 0 0,0 0-1,1 1 1,-1-1-1,0 1 1,2 1 2,-2-1 0,0 0 0,0 0 0,0 0 0,-1 0 0,1 0 0,0 1 0,-1-1 0,0 1 0,1 0 0,-1 0 0,0 0 0,-1 0 0,1 0-1,0 0 1,-1 0 0,0 0 0,0 1 0,0-1 0,0 1 0,0-1 0,-1 1 0,1-1 0,-1 1 0,0-1 0,0 1 0,0-1 0,-1 1 0,1-1 0,-1 1 0,0-1 0,0 1 0,-1 1 0,-2 4 60,1 0-1,-2 0 1,1 0 0,-1-1 0,-1 1 0,1-1 0,-1-1 0,-1 1 0,1-1 0,-1 0 0,-4 2-60,5-4 11,-1 0-1,0 0 1,0-1 0,0 0 0,0-1 0,-1 1 0,1-1 0,-1-1 0,0 1 0,0-1 0,0-1 0,0 0 0,0 0 0,-1 0 0,1-1 0,0 0 0,0-1 0,0 0 0,0 0 0,0-1 0,0 0 0,0 0-1,0 0 1,0-1 0,1-1 0,-1 1 0,1-1 0,0-1 0,0 1 0,1-1 0,-1 0 0,1-1 0,-3-2-11,8 6-96,-1 1 1,1-1-1,-1 1 0,1-1 1,-1 0-1,1 1 0,0-1 0,0 0 1,0 0-1,0 0 0,0 0 1,1 0-1,-1 0 0,0 0 1,1 0-1,0 0 0,-1 0 0,1 0 1,0-1-1,0 1 0,0 0 1,0 0-1,1 0 0,-1 0 1,1-1 94,5-16 831</inkml:trace>
  <inkml:trace contextRef="#ctx0" brushRef="#br0" timeOffset="-164854.883">6747 11017 19916,'3'-4'364,"-1"-1"-55,0 0 0,1 1-1,0-1 1,0 0 0,0 1 0,0-1 0,1 1 0,0 0 0,0 0 0,0 1 0,0-1 0,1 1 0,-1 0 0,1 0 0,0 0 0,0 1 0,0 0 0,0 0 0,0 0 0,1 0 0,-1 1-1,1 0 1,-1 0 0,1 0 0,4 1-309,-8 2 10,-1 0 0,1 1 0,-1-1 0,0 0-1,0 1 1,0-1 0,0 1 0,-1-1-1,1 1 1,-1-1 0,1 1 0,-1 0 0,0-1-1,0 1 1,0 0 0,0-1 0,-1 1 0,1-1-1,-1 1 1,1-1 0,-1 1 0,0-1 0,0 1-1,0-1 1,-1 1 0,1 0-10,-1 2 15,-11 29 39,10-27-46,0 0 1,0 0-1,0 0 0,1 0 1,0 0-1,0 0 0,0 1 1,1-1-1,1 0 1,-1 1-1,1-1 0,0 1 1,1-1-1,0 1 0,0-1 1,0 1-9,3-5-1,0 0 1,0 0-1,0 0 1,0-1-1,0 1 1,0-1-1,1 0 1,-1 0-1,1-1 1,-1 0-1,1 1 1,0-1-1,0-1 1,-1 1-1,1-1 1,0 0-1,0 0 1,0 0-1,-1-1 1,1 1-1,0-1 1,0 0 0,-1-1-1,1 1 1,-1-1-1,1 0 1,-1 0-1,0 0 1,2-2 0,-3 3-14,30-10 699</inkml:trace>
  <inkml:trace contextRef="#ctx0" brushRef="#br0" timeOffset="-164184.628">7677 10847 20100,'5'14'1337,"7"1"-1,6-2-272,14-1-328,4-6-136,14-6-176,4-5-103,1-5-105,-1 1-88,-7 0-40,-9 4-136,-12 0-961,-7 2 377</inkml:trace>
  <inkml:trace contextRef="#ctx0" brushRef="#br0" timeOffset="-162423.661">8598 10356 15179,'0'-45'7336,"1"31"-3721,0 31-3066,-26 284-357,24-301-184,1 1-1,0 0 1,-1-1-1,1 1 1,0 0-1,-1 0 1,1-1 0,0 1-1,0 0 1,-1 0-1,1-1 1,0 1-1,0 0 1,0 0-1,0 0 1,0-1 0,0 1-1,0 0 1,1 0-1,-1-1 1,0 1-1,0 0 1,1 0-1,-1-1 1,0 1 0,1 0-1,-1-1 1,0 1-1,1 0 1,-1-1-1,1 1 1,0-1-1,-1 1 1,1 0 0,-1-1-1,1 0 1,0 1-1,-1-1 1,1 1-1,0-1 1,-1 0-1,1 1 1,0-1 0,0 0-1,-1 0 1,1 0-1,0 1 1,0-1-1,-1 0 1,1 0-1,0 0 1,0 0 0,0 0-1,-1-1 1,1 1-1,0 0 1,0 0-1,-1 0 1,1-1-1,0 1 1,0 0 0,-1-1-1,1 1 1,0-1-1,-1 1 1,1-1-8,144-186 663,-91 111-2053,-53 75 2993</inkml:trace>
  <inkml:trace contextRef="#ctx0" brushRef="#br0" timeOffset="-162152.326">8717 10483 11819,'-1'10'3264,"1"2"3530,4-2-5450,5 3-320,3 2-336,2 3-224,4 2-264,1 2-80,3-3-79,0 0-9,0-3 32,-2-2-393,-2-3-1623</inkml:trace>
  <inkml:trace contextRef="#ctx0" brushRef="#br0" timeOffset="-159239.341">9097 10546 21325,'0'0'904,"0"0"368,0 0-264,0 0-320,0 0-160,0 0-175,16 6-49,2-8-56,5-2-64,8-3-120,1 1-24,-2 0 0,1 2-8,-12 1-872,-3 0-393</inkml:trace>
  <inkml:trace contextRef="#ctx0" brushRef="#br0" timeOffset="-158836.261">9386 10580 17876,'0'1'138,"0"1"1,0 0-1,0 0 1,0 0-1,1 0 1,-1-1-1,1 1 1,-1 0-1,1 0 1,0 0-1,-1-1 1,1 1-1,0-1 1,0 1-1,0 0 0,0-1 1,1 0-1,-1 1 1,0-1-1,1 0 1,-1 1-1,0-1 1,1 0-1,0 0 1,-1 0-1,1 0 1,-1-1-1,1 1 1,0 0-1,0-1 1,0 1-1,-1-1 1,1 0-1,0 1 1,0-1-1,0 0 1,0 0-1,-1 0 0,1 0 1,0-1-1,0 1 1,0 0-1,0-1 1,-1 1-1,1-1 1,0 0-1,0 1 1,-1-1-1,2-1-138,9-16 232,-1 0-1,0-2 0,-2 1 1,0-1-1,-1 0 0,-1-1 1,2-10-232,-2 9 55,23-135 79,-56 548-166,38-302-242,-5-79-389</inkml:trace>
  <inkml:trace contextRef="#ctx0" brushRef="#br0" timeOffset="-157743.837">8544 11039 19132,'-1'8'6990,"38"-2"-6452,345-66 456,112-1-907,-416 57-355,-54 4-2121,-24 0-282</inkml:trace>
  <inkml:trace contextRef="#ctx0" brushRef="#br0" timeOffset="-157093.388">8928 11174 18916,'0'-4'373,"0"-1"-1,0 1 1,0 0-1,1 0 1,0 0-1,0 0 1,0 0-1,0 0 1,1 1-1,-1-1 1,1 0-1,0 1 1,0-1-1,1 1 1,-1-1-1,1 1 1,-1 0-1,4-2-372,-6 5 30,1 0-1,0 0 1,0 0-1,0 0 1,0 0-1,0 0 0,-1 0 1,1 0-1,0 0 1,0 0-1,0 1 0,0-1 1,-1 0-1,1 1 1,0-1-1,0 1 0,-1-1 1,1 1-1,0-1 1,-1 1-1,1-1 0,0 1 1,-1 0-1,1-1 1,-1 1-1,1 0 1,-1-1-1,1 1 0,-1 0 1,0 0-1,1-1 1,-1 1-1,0 0 0,0 0 1,1 0-1,-1 0 1,0-1-1,0 1 0,0 1-29,0-1 20,8 27 30,-2 0 0,-1 1 0,-2-1 0,0 1-1,-2 0 1,-2 0 0,0-1 0,-3 14-50,-1 64 428,15-138 108,45-68-234,-53 97-307,0 1 0,1-1-1,-1 1 1,0 0 0,1 0 0,0 0 0,-1 0-1,1 1 1,0-1 0,0 1 0,0-1 0,0 1 0,0 0-1,0 0 1,0 1 0,1-1 0,-1 0 0,0 1-1,0 0 1,0 0 0,1 0 0,-1 0 0,0 1 0,0-1-1,1 1 1,-1 0 0,0-1 0,0 2 0,0-1-1,0 0 1,0 1 0,0-1 0,-1 1 0,2 0 5,-1 0-3,1 1-1,-1-1 1,1 1 0,-1 0 0,0 0 0,0 0-1,-1 1 1,1-1 0,0 1 0,-1-1 0,0 1-1,0 0 1,0 0 0,0 0 0,-1 0 0,0 0 0,0 0-1,0 1 1,0-1 0,0 0 0,-1 0 0,0 1-1,0-1 1,0 0 0,0 1 0,-1-1 0,0 0 0,0 0-1,0 1 1,0-1 0,-1 0 0,1 0 0,-1 0 3,-1 2 46,0 1 1,-1-1-1,1 0 1,-1 0-1,-1 0 1,1 0-1,-1-1 1,0 1-1,0-1 1,-1-1-1,1 1 1,-1-1-1,0 0 1,0 0-1,-1 0 1,1-1 0,-1 0-1,0-1 1,-4 2-47,0-2 23,1-1 1,-1 0 0,0-1 0,0 0 0,0 0 0,1-2 0,-1 1 0,0-1-1,1-1 1,-1 1 0,1-2 0,0 0 0,0 0 0,0-1 0,1 0-1,-1 0 1,1-1 0,1-1 0,-1 1 0,-4-5-24,6-7-1119,9 10-249</inkml:trace>
  <inkml:trace contextRef="#ctx0" brushRef="#br0" timeOffset="-156423.746">9256 11146 15531,'-12'-38'7410,"20"-2"-3967,-7 35-3377,1 1 0,0-1-1,0 1 1,1 0 0,-1 0 0,1 0 0,0 0-1,0 1 1,0-1 0,1 1 0,-1 0 0,1-1 0,0 2-1,-1-1 1,1 0 0,1 1 0,-1 0 0,0 0-1,1 0 1,-1 0 0,1 1 0,-1 0 0,1 0-1,4-1-65,-7 2 2,0 1 0,0-1 0,0 1 0,-1-1 0,1 1 0,0 0 0,-1 0 0,1 0 0,0-1 0,-1 2 0,1-1 0,-1 0 0,1 0 0,-1 0 0,0 1 0,1-1 0,-1 1 0,0-1 0,0 1 0,0-1 0,0 1 0,0 0 0,-1-1 0,1 1 0,0 0 0,-1 0 0,1-1 0,-1 1 0,0 0 0,0 0 0,1 0 0,-1 0 0,0 0 0,-1-1 0,1 1 0,0 0 0,-1 1-2,-10 74 109,-51 50 342,36-85-159,27-43-290,-1 1 1,0-1-1,1 1 1,-1 0-1,1-1 1,-1 1-1,1 0 1,0-1-1,-1 1 1,1 0-1,-1 0 1,1-1-1,-1 1 1,1 0-1,0 0 1,-1 0-1,1 0 0,-1 0 1,1 0-1,0 0 1,-1 0-1,1 0 1,-1 0-1,1 0 1,0 0-1,-1 1 1,1-1-1,-1 0 1,1 0-1,-1 1 1,1-1-1,0 0 1,-1 1-1,1-1 1,-1 0-1,0 1 1,1-1-1,-1 1 1,1-1-1,-1 1 1,0-1-1,1 1 0,-1-1 1,0 1-1,1-1 1,-1 1-1,0-1 1,0 1-1,0 0 1,0-1-1,1 1 1,-1-1-1,0 1 1,0 0-1,0-1 1,0 1-1,0 0 1,0-1-1,-1 1 1,1-1-1,0 1 1,0-1-1,0 1 1,0 0-1,-1-1 1,1 1-1,0-1 1,-1 1-1,1-1 0,-1 1-1,61-19-172,-52 15 36,25-8-608</inkml:trace>
  <inkml:trace contextRef="#ctx0" brushRef="#br0" timeOffset="-155445.342">9989 10780 14387,'13'19'10302,"16"23"-5290,-26-37-5077,1 1 1,0-1-1,0 0 0,0 0 0,1 0 1,0 0-1,0-1 0,0 0 1,0 0-1,1 0 0,0 0 0,0-1 1,0 0-1,0-1 0,0 1 0,0-1 1,6 1 64,-10-3-102,1 0 1,0 0 0,-1-1 0,1 1-1,-1-1 1,1 0 0,0 0-1,-1 0 1,0 0 0,1 0 0,-1 0-1,0 0 1,0-1 0,1 1-1,-1-1 1,0 0 0,0 0-1,-1 0 1,1 0 0,0 0 0,-1 0-1,1-1 102,14-17-1767</inkml:trace>
  <inkml:trace contextRef="#ctx0" brushRef="#br0" timeOffset="-155254.469">10255 10725 18852,'-3'25'1456,"-3"6"233,0 8-409,-1 11-336,-2 5-144,-1 7-296,-3 1-79,-3-2-145,1-1-24,2-8-128,1-4-64,3-13-24,2-10 8,0-17-312,-1-8-448,1-21 2160</inkml:trace>
  <inkml:trace contextRef="#ctx0" brushRef="#br0" timeOffset="-154103.361">10639 10445 13811,'5'-20'6328,"-5"18"-4109,0 2-721,0 0-345,0 0-407,-3 5-222,-130 234 794,64-128-1230,69-110-86,0-1-1,0 1 1,0-1 0,0 1 0,0-1 0,0 1 0,-1-1 0,1 1 0,0-1 0,0 1 0,0-1 0,-1 1 0,1-1 0,0 0-1,0 1 1,-1-1 0,1 1 0,0-1 0,-1 0 0,1 1 0,-1-1 0,1 0 0,0 0 0,-1 1 0,1-1 0,-1 0 0,1 0 0,-1 1-1,1-1 1,-1 0 0,1 0 0,-1 0 0,1 0 0,-1 0 0,1 0 0,-1 0 0,1 0 0,-1 0 0,1 0 0,-1 0 0,1 0-1,0 0 1,-1 0 0,1-1 0,-1 1 0,1 0 0,-1 0 0,1 0 0,-1-1 0,1 1 0,0 0 0,-1-1 0,1 1 0,-1 0-1,1-1 1,0 1 0,-1 0 0,1-1 0,0 1 0,0-1 0,-1 1 0,1-1 0,0 1 0,0-1-2,-4-34 111,3 26-108,2 0 0,-1 0-1,2 1 1,-1-1 0,1 0-1,0 0 1,1 1 0,0-1-1,0 1 1,1 0 0,0 0-1,0 0 1,1 0 0,0 1-1,1 0 1,-1 0 0,1 0-1,1 1 1,-1-1 0,1 2-1,0-1 1,0 1 0,1 0-1,0 0 1,5-1-3,-7 7-9,1 0-1,-1 1 1,1 0 0,-1 0-1,0 0 1,0 1-1,0 0 1,0 0 0,0 1-1,0-1 1,-1 1 0,0 1-1,0-1 1,0 1-1,0-1 1,-1 2 0,0-1-1,0 0 1,0 1 0,-1-1-1,0 1 1,0 0-1,0 0 1,-1 1 0,1-1-1,-2 1 10,1-4 0,51 126 87,-59-131 9,-122-107 81,-46-17-188,173 125-13,1 1-14,0 0-9,82 37-96,-40-27-216,0-3 0,1-2-1,-1-1 1,1-2 0,22-3 359,-27-2-3902</inkml:trace>
  <inkml:trace contextRef="#ctx0" brushRef="#br0" timeOffset="-141277.71">12342 10109 21821,'-9'-46'3224,"8"44"-2321,1 2-97,0 0-302,-9 50-51,48 410-369,-12-243-118,-27-215-723,0-2-578</inkml:trace>
  <inkml:trace contextRef="#ctx0" brushRef="#br0" timeOffset="-140993.817">12782 10387 23685,'0'0'1128,"0"1"505,0 1-721,0 1-288,-5 46-248,5-47-136,0-1-136,0 2-48,0 0-32,-3 45-8,3-48-8,0 0 24,0 0-232,0 0-352,0-1-1568</inkml:trace>
  <inkml:trace contextRef="#ctx0" brushRef="#br0" timeOffset="-140371.508">13202 10061 13427,'0'0'4413,"0"0"297,0 2-2680,-9 205 642,-4-44-2538,20-125-27,-6-38-102,-1 1 0,1-1 1,-1 1-1,1-1 0,-1 1 1,1-1-1,-1 1 0,1-1 1,-1 0-1,1 1 0,0-1 1,-1 0-1,1 0 0,0 1 1,-1-1-1,1 0 0,0 0 1,-1 0-1,1 0 0,0 0 1,-1 0-1,1 0 0,0 0 1,-1 0-1,1 0 0,0 0 1,0 0-1,-1 0 0,1-1 1,-1 1-1,1 0 0,0-1 1,-1 1-1,1 0 0,0-1 1,-1 1-1,1 0 0,-1-1 1,1 1-1,-1-1 0,1 1 1,-1-1-1,0 0 0,1 1 1,-1-1-1,0 1 0,1-1 1,-1 0-1,0 0-5,12-10 70,-11 8-68,1 0 0,0 0 0,0 0 1,0 0-1,1 0 0,-1 1 0,1-1 0,-1 1 1,1 0-1,0 0 0,0 0 0,0 0 0,0 0 1,0 0-1,0 1 0,1 0 0,-1-1 0,1 1 1,-1 0-1,0 1 0,1-1 0,0 1 0,-1-1 0,1 1 1,-1 0-1,1 1 0,-1-1 0,1 0 0,-1 1 1,1 0-1,-1 0 0,1 0 0,-1 0 0,0 1 1,1 0-3,0 1 24,-1 0 1,0 0-1,0 0 1,0 0-1,0 1 1,0 0-1,-1-1 1,1 1-1,-1 0 1,0 0-1,-1 1 1,1-1-1,-1 0 0,1 0 1,-1 1-1,-1-1 1,1 1-1,-1-1 1,1 1-1,-1-1 1,0 1-1,-1-1 1,1 1-1,-1-1 1,0 1-1,0-1 1,-1 0-1,1 1 1,-1-1-1,0 0 1,0 0-1,0 0 1,0 0-1,-1-1 1,0 1-1,1-1 1,-1 1-1,-1-1 1,1 0-1,0 0 1,-1 0-1,0-1 1,1 1-1,-4 1-24,-4-1 28,0-1-1,1 0 1,-1-1 0,0 0-1,0-1 1,0 0-1,1-1 1,-1 0-1,0 0 1,0-1 0,1-1-1,-1 0 1,1 0-1,0-1 1,0 0-1,0-1 1,0 0 0,1 0-1,0-1 1,0-1-1,1 1 1,-7-8-28,13 13-377,2 1-544,5-1-114,15-8 1493</inkml:trace>
  <inkml:trace contextRef="#ctx0" brushRef="#br0" timeOffset="-140000.707">13557 9746 23085,'41'-54'3959,"-40"53"-3931,0 0 0,0 0 0,1 0 0,-1 1 0,0-1 0,1 0 0,-1 1 0,0-1 0,1 1 0,-1 0 0,1-1 0,-1 1 0,0 0 0,1 0 0,-1 0 1,1 0-1,-1 0 0,1 0 0,-1 0 0,1 1 0,-1-1 0,0 0 0,1 1 0,-1-1 0,0 1 0,1 0 0,-1-1 0,0 1 0,0 0 0,1 0 0,-1 0 0,0 0 0,0 0 0,0 0 0,0 0 0,0 0 0,0 0 0,-1 0 0,1 1 0,0-1 0,0 0 0,-1 0 0,1 1 0,-1 0-28,3 6 8,-2 1 0,1-1 1,-1 0-1,0 0 0,-1 1 0,0-1 1,0 1-1,-1-1 0,0 0 0,0 0 1,-1 1-1,0-1 0,0 0 0,-1 0 1,0-1-1,-1 1 0,0 0-8,-2 7 14,-84 177 142,64-93 34,27-98-188,0 0 1,0 0-1,0-1 0,-1 1 1,1 0-1,0 0 1,0-1-1,0 1 1,0-1-1,0 1 0,0-1 1,0 1-1,0-1 1,1 1-1,-1-1 0,0 0 1,0 0-1,0 0 1,0 0-1,0 1 0,1-2 1,-1 1-1,0 0 1,0 0-1,0 0 0,0 0 1,0-1-1,0 1 1,0 0-1,1-1 1,-1 0-4,131-53-251,-90 36-733</inkml:trace>
  <inkml:trace contextRef="#ctx0" brushRef="#br0" timeOffset="-132100.861">2214 12181 10610,'0'-4'9614,"0"12"-4851,1 88-3960,-12 202 599,12-298-1357,-1 0 0,0 0 0,0 0 0,1 0-1,-1 0 1,0 0 0,1 0 0,-1 1-1,0-1 1,0 0 0,1 0 0,-1 0-1,0 0 1,0 1 0,0-1 0,1 0-1,-1 0 1,0 1-45,11-23 68,-8 19-70,0 0 0,-1 0 1,1 0-1,1 1 0,-1-1 0,0 1 1,1-1-1,-1 1 0,1 0 0,0 1 1,-1-1-1,1 1 0,0-1 0,0 1 0,0 0 1,0 0-1,0 1 0,0-1 0,1 1 1,-1 0-1,0 0 0,0 1 0,0-1 1,0 1-1,0 0 0,0 0 0,0 0 0,0 0 1,0 1-1,0-1 0,-1 1 0,1 0 1,-1 0-1,1 1 0,-1-1 0,0 1 1,0 0-1,0 0 0,0 0 0,0 0 0,-1 0 1,1 0-1,-1 1 0,0-1 0,0 1 1,0 0-1,0-1 0,-1 1 0,0 0 1,0 0-1,0 0 0,0 1 2,0 1 23,0 0 0,-1-1-1,0 1 1,0 0 0,0 0 0,-1 0-1,0-1 1,0 1 0,0-1 0,-1 1 0,0 0-1,0-1 1,0 0 0,-1 0 0,0 0-1,0 0 1,0 0 0,0 0 0,-1-1 0,0 1-1,0-1 1,0 0 0,0 0 0,-1-1-1,1 1 1,-1-1 0,0 0 0,0 0 0,-3 0-23,-1 2 51,-1-1 0,0-1 0,1 0 0,-1 0 0,0-1 0,0 0 1,-1 0-1,1-2 0,0 1 0,-1-1 0,1 0 0,0-1 0,0-1 1,-1 1-1,1-2 0,-1 0-51,8 3-23,0 0 0,0-1 0,0 1 0,1-1 0,-1 0 0,0 0 0,0 0 0,1 0 0,-1 0 0,1 0 0,-1-1 0,1 0 0,-1 1 0,1-1 0,0 0 0,0 0 0,0 0 0,0 0 0,0 0 1,1-1-1,-1 1 0,1-1 0,-1 1 0,1-1 0,0 1 0,0-1 0,0 0 0,0 1 0,0-1 0,1 0 0,-1 0 0,1 0 0,0 0 0,0 1 0,0-1 0,0 0 0,0 0 0,1 0 0,-1 0 0,2-2 23,28-43-2244,-3 16 2928</inkml:trace>
  <inkml:trace contextRef="#ctx0" brushRef="#br0" timeOffset="-131660.987">2450 12025 20668,'29'-58'5431,"-26"54"-5356,-1 1-1,1 0 0,0 0 1,0 1-1,0-1 0,0 1 0,0-1 1,0 1-1,1 0 0,-1 0 1,1 0-1,0 1 0,-1-1 1,1 1-1,0 0 0,0 0 0,0 0 1,0 1-1,0 0 0,0-1 1,0 1-1,3 1-74,-5 0 9,-1 0-1,1 0 1,0 1 0,-1-1-1,1 1 1,-1-1 0,0 1-1,1 0 1,-1 0 0,0-1-1,0 1 1,0 0 0,0 0 0,-1 0-1,1 0 1,0 0 0,-1 0-1,0 0 1,1 0 0,-1 1-1,0-1 1,0 0 0,0 0-1,0 0 1,0 0 0,-1 0-1,1 0 1,-1 0 0,1 0 0,-1 0-1,0 0 1,0 0 0,0 0-1,0 0 1,0 0 0,0 0-1,-1 0-8,-121 233 803,122-234-801,1 0 1,-1 0-1,1 0 0,-1 0 1,1 1-1,0-1 0,0 0 1,-1 0-1,1 0 0,0 0 1,0 1-1,0-1 0,0 0 1,1 0-1,-1 0 0,0 0 0,0 0 1,1 1-1,-1-1 0,0 0 1,1 0-1,-1 0 0,1 0 1,0 0-1,-1 0 0,1 0 1,0 0-1,-1-1 0,1 1 1,0 0-1,0 0 0,0 0 0,0-1 1,0 1-1,0-1 0,0 1 1,0-1-1,0 1 0,0-1 1,0 1-1,0-1 0,0 0 1,1 0-1,-1 1 0,0-1 1,0 0-1,0 0 0,0 0 0,1 0 1,-1 0-1,0-1 0,0 1 1,0 0-1,0-1 0,0 1 1,0 0-1,0-1 0,1 1 1,-1-1-1,0 0 0,-1 1 1,1-1-1,0 0 0,0 0-2,94-39-251,-53 22-442</inkml:trace>
  <inkml:trace contextRef="#ctx0" brushRef="#br0" timeOffset="-121671.621">3795 12289 15507,'-46'-25'7645,"44"24"-6206,2 1-255,0 0-323,0 0-261,17-5-202,139 8-259,-148-3-234,0 0 1,0 0 0,0 0-1,1 1 1,-1 0 0,0 1-1,0 0 1,0 0 0,-1 1 0,1 0-1,0 0 1,-1 1 0,0 0-1,6 4 95,0 7-1391</inkml:trace>
  <inkml:trace contextRef="#ctx0" brushRef="#br0" timeOffset="-121499.342">3799 12477 21237,'0'0'800,"2"0"320,37-1-288,-10-7-40,5-2-192,5-4-264,-1 2-63,5 2-201,-1 1 88,0 5-1057</inkml:trace>
  <inkml:trace contextRef="#ctx0" brushRef="#br0" timeOffset="-122556.353">2957 12286 11947,'-2'38'10277,"-4"7"-5712,-24 105-5812,20-99 2556,-8 21-1166,18-70-173,0-2-352,3-4-457,8-13-1323,-3-8-3135</inkml:trace>
  <inkml:trace contextRef="#ctx0" brushRef="#br0" timeOffset="-122265.719">3055 12217 19812,'0'0'1521,"0"2"15,3 28-288,-3 1-424,0 9-240,-3 9-287,-2 2-105,2 3-88,-1-4-32,3-9-40,-1-5 0,1-11 0,-1-9 24,2-16-312,0 0-417,-16-12-727,6-11-976</inkml:trace>
  <inkml:trace contextRef="#ctx0" brushRef="#br0" timeOffset="-122031.498">2834 12216 11963,'-10'-15'2712,"4"2"3674,-1 0-4602,4 3-304,6 1-296,4 0-455,5 1-129,10-1-216,1-1-80,9 1-192,5-1-16,2-1-64,2 3-16,0 3 0,0 4 128,-5 5-1248,-1 8-1577</inkml:trace>
  <inkml:trace contextRef="#ctx0" brushRef="#br0" timeOffset="-120124.98">4807 12117 14651,'-5'-23'8619,"-15"33"-7057,7 5-1463,0-1 0,1 1 0,1 1 0,0 0 0,1 1 0,1 0 0,1 0 0,0 1 0,1 0 1,1 0-1,1 1 0,0 0 0,2 0 0,0 0 0,1 0 0,1 0 0,1 1 0,1 8-99,-2-26 4,1 1 1,0 0-1,0-1 0,0 1 1,0-1-1,1 1 0,-1-1 1,1 1-1,0-1 0,-1 1 1,1-1-1,0 1 0,0-1 1,1 0-1,-1 1 0,0-1 1,1 0-1,-1 0 0,1 0 1,0 0-1,0 0 0,0-1 1,0 1-1,0 0 0,0-1 0,0 1 1,0-1-1,1 0 0,-1 0 1,0 0-1,1 0 0,-1 0 1,1-1-1,-1 1 0,1-1 1,-1 1-1,3-1-4,5-5 20,-1-1 0,1 0 0,-1 0 0,-1-1 0,1 0 0,-1-1 0,0 0 0,-1 0 0,0 0 0,0-1 0,-1 0 0,0-1 0,0 1 0,-1-1 0,2-8-20,7-8 23,-2-2 1,-2 0-1,0 0 0,-2-1 0,-1 0 1,-1 0-1,1-17-23,-8 270-30,1-222 26,-1-1-1,1 0 0,0 1 0,0-1 0,-1 1 0,1-1 0,0 1 0,0-1 0,1 0 0,-1 1 0,0-1 0,0 1 0,1-1 0,-1 0 0,1 1 0,-1-1 0,1 0 0,-1 1 0,1-1 0,0 0 0,0 0 0,-1 0 0,1 0 0,0 0 0,0 0 0,0 0 0,0 0 0,1 0 0,-1 0 0,0 0 0,0 0 0,0-1 0,1 1 0,-1-1 0,0 1 0,1-1 0,-1 1 0,0-1 0,1 0 0,-1 0 0,1 1 0,-1-1 0,0 0 0,1 0 0,-1 0 0,1-1 0,-1 1 0,0 0 0,1-1 0,-1 1 0,1 0 1,-1-1-1,0 0 0,0 1 0,1-1 0,-1 0 0,0 1 0,0-1 0,0 0 0,0 0 0,0 0 0,0 0 0,0 0 0,1-1 5,15-22 588</inkml:trace>
  <inkml:trace contextRef="#ctx0" brushRef="#br0" timeOffset="-119596.476">5423 11893 18820,'0'0'2228,"0"0"-271,0 0-824,0 6-398,-12 200 367,3 89-966,10-296-140,-1 1 0,1 0 0,-1 0-1,0 0 1,1 0 0,-1 0 0,1 0 0,-1-1 0,0 1 0,1 0 0,-1 0 0,1 0 0,-1 0-1,0 1 1,1-1 0,-1 0 0,1 0 0,-1 0 0,0 0 0,1 0 0,-1 0 0,1 1-1,-1-1 1,0 0 0,1 0 0,-1 0 0,0 1 0,1-1 0,-1 0 0,0 1 0,0-1-1,1 0 1,-1 1 0,0-1 0,0 0 0,1 1 0,-1-1 0,0 0 0,0 1 0,0-1 0,0 1-1,0-1 1,0 0 0,1 1 0,-1-1 0,0 1 0,0-1 0,0 1 0,0-1 0,-1 0-1,1 1 1,0-1 0,0 1 0,0-1 0,0 0 0,0 1 0,-1-1 4,16-33-912,-2-12-392</inkml:trace>
  <inkml:trace contextRef="#ctx0" brushRef="#br0" timeOffset="-119397.497">5640 11825 16396,'6'1'2384,"0"5"193,-5 14-1561,-1 10-104,-1 16-192,-5 13-96,-3 9-240,0 5-104,4 0-120,-1-6-48,6-13-56,0-8-8,0-20 0,1-7 17,-1-19-426,0 0-503</inkml:trace>
  <inkml:trace contextRef="#ctx0" brushRef="#br0" timeOffset="-119117.349">5278 11797 19612,'-3'-13'1817,"0"3"95,3 10-392,0 0-664,0-2-327,19-12-345,5 14-40,6-2-8,1 1-8,10-4-48,1 1-40,-1-5-8,4 2-32,-4 0-128,0 2-720</inkml:trace>
  <inkml:trace contextRef="#ctx0" brushRef="#br0" timeOffset="-117915.694">6230 12045 18404,'0'0'2203,"-1"6"1094,-34 336-549,34-253-3000,1-89-477,-1 0 1336</inkml:trace>
  <inkml:trace contextRef="#ctx0" brushRef="#br0" timeOffset="-117732.838">6066 12283 20276,'0'0'1705,"0"0"175,0 0-824,0 0-336,19-4-303,2-2-57,5-1-56,2-1-80,2-1-152,1 2-32,0 1-16,-2 2-24,-6 4-552,-1 3-673</inkml:trace>
  <inkml:trace contextRef="#ctx0" brushRef="#br0" timeOffset="-116237.27">5517 11806 16371,'0'0'2066,"-1"-4"4186,6-8-3822,-3 10-2427,0 1 0,0 0-1,0 0 1,1 0 0,-1 1-1,0-1 1,0 0 0,1 1 0,-1-1-1,0 1 1,1 0 0,-1 0-1,0 0 1,1 0 0,-1 0 0,1 1-1,-1-1 1,0 0 0,0 1-1,1 0 1,-1 0 0,0 0 0,0 0-1,0 0 1,0 0 0,0 0-1,0 1 1,2 0-3,3 2 0,4 4 9,1 0 0,0-1 0,1-1 0,0 0 0,0-1 0,0 0 0,0-1-1,1 0 1,0-1 0,0-1 0,0 0 0,0-1 0,8-1-9,16-15-556,-38 15-602</inkml:trace>
  <inkml:trace contextRef="#ctx0" brushRef="#br0" timeOffset="-114958.023">6825 11721 17828,'0'0'1870,"1"2"-197,18 114 1296,-13-47-2291,24 122 200,-30-190-871,0 1 1,0-1-1,0 0 0,0 1 1,0-1-1,0 1 0,0-1 0,1 0 1,-1 1-1,0-1 0,1 0 1,-1 1-1,1-1 0,0 0 0,-1 0 1,1 0-1,0 1 0,0-1 1,0 0-1,0 0 0,0 0 0,0 0 1,0 0-1,0-1 0,0 1 0,0 0 1,0 0-1,1-1 0,-1 1 1,0-1-1,1 1 0,-1-1 0,0 0 1,1 1-1,-1-1 0,0 0 1,1 0-1,-1 0 0,1 0 0,-1 0 1,0 0-1,1 0 0,-1 0 0,0-1 1,1 1-1,-1-1 0,0 1 1,2-1-8,78-26 135,-79 27-134,0 0-1,0 0 1,-1 0-1,1-1 1,0 1-1,0 1 1,0-1-1,-1 0 1,1 0-1,0 1 1,0-1-1,-1 1 1,1 0-1,0-1 1,-1 1-1,1 0 1,-1 0-1,1 0 1,-1 0-1,1 0 1,-1 0-1,0 0 1,1 1-1,-1-1 1,0 1 0,0-1-1,0 0 1,0 1-1,0 0 1,0-1-1,-1 1 1,1 0-1,0-1 1,-1 1-1,0 0 1,1-1-1,-1 1 1,0 0-1,0 0 1,0 0-1,0-1 1,0 1-1,0 0 1,0 0-1,-1 1 0,-1 4 84,0 0 0,-1-1 0,0 1 0,0-1 0,0 0 0,-1 0 0,0 0 0,0 0 0,-1-1 0,1 0 1,-1 0-1,0 0 0,-1 0 0,1-1 0,-1 0 0,0 0 0,0 0 0,0-1 0,0 0 0,-1 0 0,1 0 0,-1-1 0,0 0 0,0-1 0,0 1 0,0-1 0,0 0 0,-3-1-84,3-1 18,-1-1 0,1 1 0,0-2 0,0 1 0,0-1 0,0 0 0,0 0 0,1-1 0,0 0 0,-1 0 0,1 0-1,1-1 1,-1 0 0,1 0 0,0-1 0,0 1 0,0-1 0,1 0 0,0-1 0,0 1 0,0-1-18,3 6-43,1 1 0,0-1 0,-1 1 0,1-1 0,0 1 0,-1-1 0,1 0 0,0 1 0,0-1 0,0 1 0,-1-1 0,1 0 0,0 1 1,0-1-1,0 0 0,0 1 0,0-1 0,0 0 0,0 1 0,0-1 0,1 0 0,-1 1 0,0-1 0,0 1 0,0-1 0,1 0 0,-1 1 0,0-1 0,1 1 0,-1-1 0,0 1 0,1-1 0,-1 1 0,1-1 0,-1 1 0,1-1 0,-1 1 0,1 0 0,-1-1 0,1 1 0,-1 0 0,1-1 0,0 1 0,-1 0 43,14-6-1870</inkml:trace>
  <inkml:trace contextRef="#ctx0" brushRef="#br0" timeOffset="-114551.413">7171 11604 21245,'4'-93'3658,"-3"90"-3598,0 0 0,-1 0 0,1 0 0,0 0 0,1 0 0,-1 1 0,0-1 0,1 0 0,-1 1-1,1-1 1,0 1 0,0 0 0,0-1 0,0 1 0,1 0 0,-1 0 0,0 1 0,1-1-1,-1 0 1,1 1 0,0-1 0,-1 1 0,1 0 0,0 0 0,0 0 0,0 0 0,0 1-1,0-1 1,2 1-60,-4 0 3,1 0-1,0 0 1,-1 0-1,1 0 1,0 1-1,-1-1 0,1 1 1,-1-1-1,1 1 1,-1 0-1,1 0 1,-1-1-1,1 1 1,-1 0-1,0 0 1,1 0-1,-1 0 0,0 1 1,0-1-1,0 0 1,0 0-1,0 1 1,0-1-1,0 1 1,0-1-1,-1 1 0,1-1 1,0 1-1,-1-1 1,0 1-1,1 0 1,-1-1-1,0 1 1,0 0-1,0-1 1,0 1-1,0 1-2,-5 65 28,-82 193 774,86-259-796,-1 0 0,1 0 0,0 0 0,0 0 1,0 0-1,0 0 0,0 0 0,0 1 1,0-1-1,1 0 0,-1 1 0,1-1 0,0 0 1,0 1-1,0-1 0,0 1 0,0-1 1,0 0-1,1 1 0,-1-1 0,1 0 0,-1 1 1,1-1-1,0 0 0,0 0 0,0 0 1,0 0-1,0 1 0,1-2 0,-1 1 1,1 0-1,-1 0 0,1 0 0,0-1 0,-1 1 1,1-1-1,0 1 0,0-1 0,0 0 1,0 1-1,0-1 0,1 0 0,-1-1 0,0 1 1,0 0-1,1-1 0,-1 1 0,1-1-6,51-8-326,-22 2-473</inkml:trace>
  <inkml:trace contextRef="#ctx0" brushRef="#br0" timeOffset="-111620.056">7693 11779 10410,'6'-4'8581,"-2"6"-4404,6 38-3896,-53 399 1509,42-423-1624,-2 8-259,9-35-451,1-14 1333</inkml:trace>
  <inkml:trace contextRef="#ctx0" brushRef="#br0" timeOffset="-111349.839">7917 11800 18140,'0'0'1723,"-1"3"55,-9 118 1140,24 173-2381,-9-262-1378,-4-31-169</inkml:trace>
  <inkml:trace contextRef="#ctx0" brushRef="#br0" timeOffset="-110825.755">7666 11676 14579,'-8'-5'1983,"-10"-6"1860,7 8 2491,10 3-5666,1 0-237,0 0-210,0 0-95,122-29 278,-54 8-230,-53 15-169,1 0 0,0 1 0,0 1 0,0 1 0,0 0 0,1 1 0,-1 0 0,1 2 0,-1 0 0,5 1-5,-5 4-483,-1 3-665</inkml:trace>
  <inkml:trace contextRef="#ctx0" brushRef="#br0" timeOffset="-108902.463">8631 12137 14867,'0'0'4045,"0"0"-263,4-7-90,4 0-3612,1 1 1,1 0 0,-1 0-1,1 1 1,0 0-1,0 1 1,0 0 0,1 0-1,-1 1 1,1 1 0,0 0-1,0 0 1,0 1-1,0 1 1,0-1 0,0 2-1,0 0 1,0 0 0,0 1-1,0 0 1,0 1-1,-1 0 1,1 1 0,0 0-81,-1 1-1321,-10-5-322</inkml:trace>
  <inkml:trace contextRef="#ctx0" brushRef="#br0" timeOffset="-108464.056">9379 11781 14555,'12'-15'5692,"-10"12"684,-22 23-6222,2 1-1,0 0 1,1 1-1,1 1 1,1 1-1,1 0 1,2 1-1,-9 22-153,17-36 1,-1 0 0,2 1 0,0-1 0,0 1 0,1 0 0,0 0 0,1 0 0,0 0 0,1 0 0,1 0 0,0 0-1,0 0 1,2 0 0,-1 0 0,1 0 0,1-1 0,0 1 0,1-1 0,0 0 0,6 10-1,-8-18-83,-1 1 0,1-1 0,1 1 0,-1-1 0,0 0 0,1 0 1,0-1-1,-1 1 0,1-1 0,0 0 0,0 0 0,1 0 0,-1 0 0,0-1 0,0 1 0,1-1 0,-1 0 0,1-1 1,-1 1-1,1-1 0,0 0 0,-1 0 0,5-1 83,23-2-1670</inkml:trace>
  <inkml:trace contextRef="#ctx0" brushRef="#br0" timeOffset="-108099.626">9722 11743 22181,'-14'96'4574,"-1"172"-4531,23-223 309,-7-45-327,0 0 1,-1 1-1,1-1 1,0 0-1,0 0 0,0 1 1,0-1-1,0 0 1,0 0-1,-1 0 1,1 0-1,0 0 0,0 0 1,0-1-1,0 1 1,0 0-1,0 0 1,-1-1-1,1 1 0,0 0 1,0-1-1,0 1 1,-1-1-1,1 1 1,0-1-1,0 1 1,-1-1-1,1 0 0,-1 1 1,1-1-1,0 0 1,-1 1-1,1-1 1,-1 0-1,0 0 0,1 0 1,-1 1-1,0-1 1,1 0-1,-1 0 1,0 0-1,0 0-25,119-214 732,-18 81-1983,-100 132 414</inkml:trace>
  <inkml:trace contextRef="#ctx0" brushRef="#br0" timeOffset="-107820.017">9896 11931 12763,'2'15'4305,"1"2"1560,6-1-4649,0 2-232,5-1-416,4 1-207,1-3-217,0-1-72,-2-1-24,0-1-456,-4-3 1056</inkml:trace>
  <inkml:trace contextRef="#ctx0" brushRef="#br0" timeOffset="-107554.157">10204 11905 18892,'5'10'1704,"3"2"-7,6-3-513,1-2-104,4-6-328,0-1-215,3 0-273,-3 0-120,3 2-104,-1-2-24,-3-2-1073</inkml:trace>
  <inkml:trace contextRef="#ctx0" brushRef="#br0" timeOffset="-107289.584">10674 11981 22261,'-12'75'4989,"13"-75"-4952,1 0 0,-1 0 0,0 0 0,0 0 0,0 0 0,0 0 0,0 0 0,0 0 0,0-1 0,0 1 0,0 0 1,0-1-1,0 1 0,0-1 0,0 1 0,0-1 0,0 1 0,0-1 0,0 0 0,-1 0 0,1 1 0,0-1 0,-1 0 0,1 0 0,0 0 0,-1 0 0,1 0 0,-1 0 0,1 0 1,-1 0-1,1 0 0,-1 0 0,0 0-37,72-132 350,-62 109-342,1 1-1,1 0 1,1 0-1,1 2 1,1-1-1,0 2 1,17-16-8,-32 35-1,0 1 0,1-1 0,-1 1 0,0-1 0,0 1 0,1-1 0,-1 1 0,1-1 0,-1 1 0,0 0 0,1-1 0,-1 1 0,1 0 0,-1-1 0,1 1 0,-1 0 0,1-1 0,-1 1 1,1 0-1,-1 0 0,1 0 0,0 0 0,-1-1 0,1 1 0,-1 0 0,1 0 0,-1 0 0,1 0 0,0 0 0,-1 0 0,1 0 0,-1 1 0,1-1 0,-1 0 0,1 0 0,-1 0 0,1 1 1,0-1-1,-1 0 0,1 0 0,-1 1 0,0-1 0,1 0 0,-1 1 0,1-1 0,-1 1 0,1-1 0,-1 1 0,0-1 0,1 1 0,-1-1 0,0 1 0,1 0 1,4 34-46,-5-30 42,-6 306-6,17-251-398,-5-62-575,4-13-521</inkml:trace>
  <inkml:trace contextRef="#ctx0" brushRef="#br0" timeOffset="-107025.388">11133 11489 19940,'-2'77'5448,"28"39"-3812,-18-90-1466,13 41-88,-15-51-76,0 1 0,-1 0 1,0 0-1,-2 0 0,0 1 1,-1-1-1,0 1 0,-2 0 1,-1 13-7,-4-8-92,-1 0 1,-1-1-1,-1 0 1,-1 0-1,-1-1 1,-1 0 0,-1-1-1,-1 0 1,0-1-1,-1-1 1,-7 6 91,-18 20-1330</inkml:trace>
  <inkml:trace contextRef="#ctx0" brushRef="#br0" timeOffset="-106417.893">11436 11775 21365,'0'0'1784,"0"0"1321,0 2-2161,0 27-384,4 3-288,2 6-56,0 3-56,2 2-8,1-5-88,4-3-40,3-10-16,3-4 0,5-13 0,-2-8-16,2-16-312,6-8-400,-6-16-1209,1-4 609</inkml:trace>
  <inkml:trace contextRef="#ctx0" brushRef="#br0" timeOffset="-106168.349">11768 11899 19548,'-10'41'1769,"0"6"-201,-7 8-384,2 4-144,2 2-448,-5 0-183,11-2-209,-5-7-64,8-12-112,4-8-8,-3-19-16,2-9-248,1-15-969,-5-11 3914</inkml:trace>
  <inkml:trace contextRef="#ctx0" brushRef="#br0" timeOffset="-105590.949">12126 11442 21365,'6'2'3579,"-13"40"-3050,-4-13-453,-27 68 142,5 1-1,4 2 1,-8 58-218,39-144 341,10-40-98,129-336-31,-141 361-220,0 0 0,0 0 0,0-1 0,0 1 0,0 0 0,0 0 0,1 0 0,-1-1 0,0 1 0,1 0 0,-1 0-1,1 0 1,-1 0 0,1 0 0,0 0 0,-1 0 0,1 0 0,0 0 0,0 0 0,0 0 0,0 0 0,0 0 0,-1 1 0,2-1 0,-1 0 0,0 1 0,0-1 0,0 1 0,0-1 0,0 1 0,0-1 0,1 1 0,-1 0 0,0 0 0,0 0 0,0-1 0,1 1 0,-1 0 0,0 1 0,0-1 0,1 0 0,-1 0 0,0 0 0,0 1 0,0-1 0,0 1 0,1-1 0,-1 1 0,0-1 0,0 1 0,0-1 0,0 1 0,0 0 0,0 0-1,0 0 1,0-1 0,-1 1 0,1 0 0,0 0 0,0 0 0,-1 0 0,1 1 8,19 179-177,-18-137 232,-2-27 17,0 1-1,2 0 1,0 0 0,0-1-1,2 1 1,0-1 0,1 1-1,1-2 1,5 11-72,-11-27 7,0-1 1,0 1-1,1 0 0,-1 0 1,0 0-1,0 0 1,0 0-1,1 0 0,-1 0 1,0 0-1,0 0 0,1 0 1,-1 0-1,0 0 0,0 0 1,1 0-1,-1 0 0,0 0 1,0 0-1,1 0 0,-1 0 1,0 0-1,0 0 0,0 1 1,1-1-1,-1 0 0,0 0 1,0 0-1,0 0 1,1 1-8,-8-25 74,-81-72-286,-118-125-203,194 217 701,19 20-176,1-8-95,0-1-1,0 0 1,1-1 0,0 0-1,0-1 1,0 0-1,1 0 1,0 0 0,-1-2-1,2 1 1,-1-1-1,0-1 1,1 0 0,-1 0-1,1-1 1,0 0-1,-1-1 1,1 0 0,1-1-15,133 2-95,-73-3-529</inkml:trace>
  <inkml:trace contextRef="#ctx0" brushRef="#br0" timeOffset="-99296.857">6729 12575 14627,'0'0'2386,"0"0"185,7 6 1211,-2-6-3681,-1 1 0,1 0 0,-1-1 0,1 0 0,-1 0 0,1-1 0,-1 1 1,1-1-1,-1 0 0,1 0 0,-1 0 0,0-1 0,0 1 0,1-1 0,-1 0 0,2-2-101,48-29 410,-2-2 1,-2-2 0,-1-2 0,40-42-411,267-272 225,-300 296-260,-20 19-64,2 1 0,0 2 0,3 2 0,1 2 1,15-8 98,-27 30-2296,-29 14-77</inkml:trace>
  <inkml:trace contextRef="#ctx0" brushRef="#br0" timeOffset="-98146.225">2201 13042 18500,'5'32'5701,"18"-30"-4655,-9-7-909,0-1 0,-1-1 0,0 0 0,-1-1 0,0 0 0,0-1 0,0 0 0,-1-1 0,-1 0 0,0 0 0,2-4-137,11-9 152,37-34 91,275-287 94,-139 62-824,-175 249 132,17-26-964</inkml:trace>
  <inkml:trace contextRef="#ctx0" brushRef="#br0" timeOffset="-97020.988">13158 11855 24893,'0'9'424,"6"3"1,4 1-185,8-4 8,5-1 96,8-6-64,5-5-16,11-6-48,3-2-80,5-4-112,-2 3-8,-4 1 56,-5 0-120,-10 6-768,-4 0-449</inkml:trace>
  <inkml:trace contextRef="#ctx0" brushRef="#br0" timeOffset="-96757.704">13287 12071 21461,'3'6'664,"4"-1"184,6 0-160,12-5 80,6-4-32,12-6-176,7-5-63,4 4-249,-4-1-120,-4 3-384,-5 2-489,-3-2 673</inkml:trace>
  <inkml:trace contextRef="#ctx0" brushRef="#br0" timeOffset="-96507.783">13961 11525 23261,'0'0'680,"0"2"184,16 26-592,2-14 40,8 5-32,2 0-47,2 3-57,0 3-64,-7 4-96,-3 6 0,-12 10-8,-8 5-8,-12 11 0,-11 4-8,-12-1 40,0-1 16,-5-9 48,2-5-528</inkml:trace>
  <inkml:trace contextRef="#ctx0" brushRef="#br0" timeOffset="-93144.446">15147 11473 17756,'4'-1'8359,"9"38"-8058,15 397 119,-24-361-1037,-3-74-518,4-4-392</inkml:trace>
  <inkml:trace contextRef="#ctx0" brushRef="#br0" timeOffset="-92869.734">15389 11401 19932,'0'0'1513,"-3"18"103,6 5-816,1 8-136,-1 11-216,-3 6-128,3 11-120,1-1-64,2-1-104,5-4 0,-3-10-8,2-5-8,-1-10 17,-1-6-1,-6-12-24,-2-10-129,0 0-655,-1 0-440</inkml:trace>
  <inkml:trace contextRef="#ctx0" brushRef="#br0" timeOffset="-92559.249">14944 11350 22893,'-1'0'70,"1"1"1,-1-1 0,1 0-1,0 0 1,-1 0-1,1 0 1,-1 0 0,1 0-1,-1 0 1,1 0-1,0 0 1,-1 0 0,1-1-1,-1 1 1,1 0-1,0 0 1,-1 0 0,1 0-1,0-1 1,-1 1-1,1 0 1,0 0 0,-1-1-1,1 1 1,0 0-1,-1 0 1,1-1 0,0 1-1,0 0 1,-1-1-1,1 1 1,0-1 0,0 1-1,0 0 1,-1-1-1,1 1 1,0 0 0,0-1-1,0 1 1,0-1-1,0 1 1,0-1 0,0 1-1,0 0 1,0-1-1,0 1 1,0-1 0,0 1-1,0 0 1,0-1-1,1 1 1,-1-1 0,0 1-1,0 0 1,0-1-1,1 1 1,-1 0 0,0-1-1,0 1 1,1 0-1,-1-1 1,0 1 0,1 0-1,-1 0 1,0-1-1,1 1 1,-1 0 0,0 0-1,1-1-70,28-8 1904,-26 8-2364,166-16 545,21-16-93,-127 20-9,0 2 0,1 3 1,0 3-1,20 2 17,-56 6-964,-27-3-372</inkml:trace>
  <inkml:trace contextRef="#ctx0" brushRef="#br0" timeOffset="-85430.449">15855 10947 11522,'0'0'8727,"-1"-14"-6172,0-26-360,-12 40 520,-17-1-2470,16 7-57,10-1-187,0 1 0,0-1 0,1 1 0,-1 0-1,1 0 1,1 0 0,-1 1 0,1-1 0,0 0 0,0 1-1,1 0 1,0-1 0,0 1-1,0 1 0,0-2-1,-1 0 1,1 1-1,1-1 1,-1 0 0,1 0-1,0 1 1,1-1-1,-1 0 1,1 0 0,1 1-1,-1-1 1,1 0-1,0 0 1,0 0 0,1-1-1,-1 1 1,1 0-1,1-1 1,2 4 0,-3-9 3,1 0-1,-1-1 1,0 1 0,0-1-1,0 0 1,0 0 0,1 0-1,-1 0 1,0 0 0,-1-1-1,1 1 1,0-1 0,0 0-1,-1 0 1,1 0 0,-1 0-1,1-1 1,-1 1 0,0 0-1,0-1 1,0 0 0,0 1-1,-1-1 1,1 0 0,-1 0-1,0 0 1,1 0 0,-1 0-1,0-1-2,4-7 23,0-1-1,0 0 0,-1 0 1,-1 0-1,0-1 0,-1 1 1,0-1-1,-1 0 0,0 0 1,-1 1-1,0-1 0,-3-12-22,3 23 4,0 1 0,-1-1 0,1 1 0,0-1 0,-1 1 0,1 0 0,-1-1 0,0 1 0,1 0 0,-1-1 0,0 1 0,0 0 0,0 0 0,0 0 0,0 0-1,0 0 1,0 0 0,0 0 0,0 0 0,-1 0 0,1 0 0,0 1 0,0-1 0,-1 0 0,1 1 0,-1-1 0,1 1 0,0 0 0,-1-1 0,1 1 0,-1 0 0,1 0-1,-1 0 1,1 0 0,-1 0 0,1 0 0,-1 0 0,1 1 0,0-1 0,-1 0 0,1 1 0,-1-1 0,1 1 0,0 0 0,-1-1 0,1 1 0,0 0 0,0 0 0,0 0-1,-1 0 1,1 0 0,0 0 0,0 0 0,0 0 0,1 0 0,-1 1 0,0-1 0,0 0 0,1 0 0,-1 1 0,1-1 0,-1 1 0,1-1 0,-1 0 0,1 1 0,0-1-1,0 2-3,-3 2-210,1 0 0,-1 0 0,1 1 0,1-1 0,-1 1 0,1-1 0,0 1-1,0 0 1,1 0 0,0-1 0,0 1 0,0 0 0,0 0 0,1-1 0,0 1-1,1 1 211,3 1-2008</inkml:trace>
  <inkml:trace contextRef="#ctx0" brushRef="#br0" timeOffset="-84913.208">15970 10727 18188,'2'7'3323,"87"358"1476,-64-302-4649,-24-62-107,-1-1 90,-19-84 961,13 51-1004,0 4-56,0 0 0,2 0 0,1-1 0,2 1 0,1-1 0,1 1 1,1-1-1,2-3-34,-3 28 0,0 1 1,1 0 0,-1-1-1,1 1 1,0 0 0,0-1-1,1 1 1,-1 0 0,1 1-1,0-1 1,0 0 0,0 1 0,0 0-1,0-1 1,1 1 0,0 1-1,-1-1 1,1 0 0,0 1-1,1 0 1,-1 0 0,0 0-1,0 0 1,1 1 0,-1 0-1,1 0 1,0 0 0,-1 0-1,1 1 1,-1 0 0,1 0-1,0 0 1,-1 0 0,1 1 0,0 0-1,-1 0 1,1 0 0,-1 0-1,1 1 1,-1 0 0,0 0-1,0 0 1,2 1-1,-4-1 0,0-1 0,1 1 1,-2-1-1,1 1 0,0 0 0,0 0 0,0 0 0,-1 0 1,1 0-1,-1 0 0,0 1 0,0-1 0,0 0 1,0 1-1,0-1 0,0 1 0,0-1 0,-1 1 0,1-1 1,-1 1-1,0-1 0,0 1 0,0-1 0,0 1 1,0 0-1,-1-1 0,1 1 0,-1-1 0,1 1 0,-1-1 1,0 0-1,0 1 0,0-1 0,-2 3 0,-49 74 99,46-72-86,1 0 0,-1-1 0,-1 1 0,1-1 0,-1-1 0,-1 1 0,1-1 0,0 0-1,-1-1 1,0 0 0,0 0 0,-1-1 0,1 0 0,-1 0 0,-5 0-13,12-3-172,5-49-3108,7 24 1428</inkml:trace>
  <inkml:trace contextRef="#ctx0" brushRef="#br0" timeOffset="-84473.891">16287 10399 14963,'-2'-4'6773,"0"3"-3445,-10 15-2931,15 79 250,90 199-32,-76-246-564,-58-78-1537,16 7 1015,10 10 592,0 0 1,1-1-1,0-1 1,2 0-1,0-1 0,0 0 1,2-1-1,-3-7-121,14 25 62,-1 0 0,1-1 1,-1 1-1,1-1 0,0 1 0,0 0 0,-1 0 0,1-1 0,0 1 0,0 0 0,0 0 1,0 0-1,1 0 0,-1 0 0,0 0 0,0 1 0,0-1 0,1 0 0,-1 0 0,0 1 1,1-1-1,-1 1 0,1-1 0,-1 1 0,1 0 0,-1 0 0,1-1 0,-1 1 0,1 0 1,-1 0-1,1 0 0,-1 1 0,1-1-62,195-38-723,-166 29-634</inkml:trace>
  <inkml:trace contextRef="#ctx0" brushRef="#br0" timeOffset="-83819.899">16507 11391 22925,'13'3'984,"3"-1"424,3-1-239,6-2-169,4-2-384,5-3-328,1 0-120,3-1-128,-5 2-8,-3 4-16,-7 1 0,-6 4-144,-3 2-216,-4 1-888,-3-1-585</inkml:trace>
  <inkml:trace contextRef="#ctx0" brushRef="#br0" timeOffset="-83555.63">16455 11676 23965,'13'3'928,"6"-3"209,7 0-65,10-8-384,7-2-264,6-6-280,4-1-96,-2-1-24,-3 2 40,-13 3-472,-7 0-1064</inkml:trace>
  <inkml:trace contextRef="#ctx0" brushRef="#br0" timeOffset="-75227.142">17938 10686 17092,'-24'-39'6387,"-23"28"-3738,40 11-2531,0 1 1,0-1-1,0 1 1,0 1 0,1 0-1,-1 0 1,0 0 0,0 0-1,1 1 1,0 0 0,-1 1-1,-4 3-118,3 5 10,0-1 0,1 1 0,0 0 0,1 0 0,0 1 0,1 0 0,1 0 1,0 0-1,1 0 0,0 1 0,1 0 0,0-1 0,1 1 0,1 0 0,0 0 0,1-1 0,0 1 0,2 0 0,1 8-10,-3-11 2,0-1-1,0 0 1,1 0-1,0 0 1,1 0 0,0 0-1,1 0 1,0-1-1,0 0 1,6 9-2,-10-17 1,1 0 0,0-1 0,0 1 0,0 0 0,-1 0 0,1-1 0,0 1 0,0 0 0,0-1 0,0 1 0,0-1-1,1 1 1,-1-1 0,0 0 0,0 1 0,0-1 0,0 0 0,0 0 0,1 0 0,-1 0 0,0 0 0,0 0 0,0 0 0,0 0 0,0 0 0,1-1 0,-1 1 0,0 0 0,0-1 0,0 1 0,0-1 0,0 1 0,0-1 0,0 0 0,0 1 0,0-1 0,0 0 0,0 0-1,-1 1 1,1-1 0,0 0 0,0 0 0,-1 0 0,1 0 0,0-1-1,29-47 54,-17 17 17,-1 0 0,-2 0 0,-1-1 0,-2 0 0,-1-1 0,-2 1 0,-1-1 0,-1-19-71,1 12 92,6 48-89,20 69-65,-26-63 66,1 0 0,1-1 0,0 1 0,0-1 1,1 0-1,1 0 0,0-1 0,0 0 0,1 0 0,1-1 0,0 0-4,-6-7-20,0-1 0,1 0 0,-1-1 0,1 1 0,0-1 1,-1 1-1,1-1 0,0 0 0,0 0 0,0-1 0,-1 1 0,1-1 0,0 0 1,0 0-1,0 0 0,0-1 0,0 1 0,0-1 0,0 0 0,-1 0 0,1 0 1,0 0-1,-1-1 0,1 0 0,0 0 0,-1 0 0,0 0 0,0 0 0,0-1 1,0 1-1,2-2 20,17-19-1327</inkml:trace>
  <inkml:trace contextRef="#ctx0" brushRef="#br0" timeOffset="-74695.107">17529 11308 18404,'0'4'5344,"33"5"-4696,4-15-446,-1-1 0,1-2-1,-1-2 1,-1-1 0,0-1 0,14-9-202,-16 8 32,64-29 11,-3-4 1,-2-5 0,-2-3 0,6-10-44,-78 53 10,-1-2 4,2 1 1,-1 0-1,2 2 1,0 0 0,0 1-1,1 2 1,0 0-1,1 0-14,-28 15 623,-25 5-1016,22-9-684</inkml:trace>
  <inkml:trace contextRef="#ctx0" brushRef="#br0" timeOffset="-73983.635">17538 11528 12299,'5'-26'8188,"4"42"-5153,1 11-3928,24 92 1766,-6 0 0,2 44-873,-18-97 114,23 97 1101,-28-165-469,1-64 70,-2 20-640,3-52-65,4 0 0,5 2 0,4 0 0,19-48-111,-17 105-1134,-24 40-85,0 0-293</inkml:trace>
  <inkml:trace contextRef="#ctx0" brushRef="#br0" timeOffset="-72299.647">17763 11771 14291,'0'0'2893,"0"0"249,0 0-1857,0 0-653,7 0 347,70 28-284,134 116-65,-144-95 240,-66-48-832,4-5 120,-3-13 2179</inkml:trace>
  <inkml:trace contextRef="#ctx0" brushRef="#br0" timeOffset="-71898.502">18174 11718 22789,'0'1'79,"0"1"0,0-1 0,0 1 0,0-1 0,0 0 0,0 1 0,0-1 0,0 0 0,1 1 1,-1-1-1,0 0 0,1 0 0,-1 1 0,1-1 0,0 0 0,-1 0 0,1 0 0,0 0 0,0 0 0,-1 1 0,1-1 0,0-1 0,0 1 0,0 0 0,0 0 1,1 0-1,-1 0 0,0-1 0,0 1 0,0-1 0,0 1 0,1-1 0,-1 1 0,0-1 0,1 0 0,-1 1 0,0-1 0,1 0 0,-1 0 0,0 0 0,1 0 1,-1 0-1,0 0 0,1-1 0,-1 1 0,0 0 0,1-1 0,-1 1 0,0-1-79,9-2 75,0-1 0,-1 0 0,1 0 0,-1-1 0,0-1 1,-1 1-1,1-1 0,-1-1 0,-1 0 0,7-6-75,41-31 65,-10 26 14,-45 18-91,1-1 0,0 1 1,0 0-1,0-1 0,0 1 0,-1 0 0,1 0 1,0 0-1,0-1 0,0 1 0,0 0 0,0 0 0,-1 0 1,1 0-1,0 1 0,0-1 0,0 0 0,0 0 1,0 0-1,-1 1 0,1-1 0,0 0 0,0 1 0,0-1 1,-1 1-1,1-1 0,0 1 0,-1-1 0,1 1 1,0 0-1,-1-1 0,1 1 0,-1 0 0,1-1 0,-1 1 1,1 0-1,-1 0 0,0-1 0,1 1 0,-1 0 0,0 0 1,1 0-1,-1 0 0,0 0 0,0-1 0,0 1 1,0 0-1,0 0 0,0 0 0,0 1 12,-1 6-937</inkml:trace>
  <inkml:trace contextRef="#ctx0" brushRef="#br0" timeOffset="-71381.094">18563 11734 20004,'5'50'4901,"-5"-49"-4106,3-4-112,32-126 800,-29 95-1334,28-228 349,-25 196-454,-9 67-45,1 0 1,-1 0 0,0 0-1,0-1 1,0 1 0,0 0-1,0 0 1,1-1 0,-1 1-1,0 0 1,1 0 0,-1-1-1,1 1 1,-1 0 0,1-1-1,-1 1 1,1-1 0,-1 1-1,1-1 1,-1 1 0,1-1-1,0 1 1,-1-1 0,1 1-1,0-1 1,0 0-1,-1 1 1,1-1 0,0 0-1,0 0 1,-1 1 0,1-1-1,0 0 1,0 0 0,-1 0-1,1 0 1,0 0 0,0 0-1,0 0 1,-1-1 0,1 1-1,0 0 1,0 0 0,-1 0-1,1-1 1,0 1 0,0 0-1,-1-1 1,1 1 0,0-1-1,-1 1 1,1-1 0,-1 1-1,1-1 1,0 1 0,-1-1-1,1 0 1,-1 1-1,0-1 1,1 0 0,-1 1-1,1-1 1,47 244 26,-44-227-22,1 6 4,1-1-1,1 1 1,1-1-1,1 0 0,1-1 1,0 0-1,2-1 1,12 17-8,-10-29-232,-5-25-475</inkml:trace>
  <inkml:trace contextRef="#ctx0" brushRef="#br0" timeOffset="-69585.291">19071 10644 15627,'0'0'1950,"0"0"-55,0 4-520,3 8-1104,2 0 0,-1 0 1,2 0-1,-1 0 0,1-1 0,1 0 0,0 0 0,1-1 1,0 0-1,1 0 0,0-1 0,0 0 0,1-1 0,0 0 1,5 3-272,-8-7-4,1 1 1,0-2 0,0 1 0,0-1 0,1 0-1,-1-1 1,1 0 0,0 0 0,-1-1 0,1 0-1,0-1 1,0 0 0,0 0 0,-1-1 0,1 0-1,0 0 1,-1-1 0,1-1 0,-1 1 0,1-1-1,-1 0 1,0-1 0,0 0 0,-1 0 0,1-1-1,-1 0 1,0 0 0,0-1 0,0 0 0,-1 0-1,0-1 1,0 1 0,-1-1 0,0-1 0,3-4 3,19-24-1078</inkml:trace>
  <inkml:trace contextRef="#ctx0" brushRef="#br0" timeOffset="-69333.929">19619 10412 18940,'-5'119'5167,"9"60"-3300,0-59-1289,1 334 17,-4-432-1168,1-7-532</inkml:trace>
  <inkml:trace contextRef="#ctx0" brushRef="#br0" timeOffset="-68137.355">19951 10044 14147,'43'-87'8682,"-42"85"-7843,-1 3-246,1 87 482,-4-65-940,-7 59 364,-4 0-1,-4-1 1,-25 71-499,33-126 280,2-29 2,3-123-61,13-125-146,0 248-182,-1 10 97,0 0 0,0 0 0,0 1 1,-1-1-1,0 1 0,-1 1 0,0-1 0,0 1 0,0 0 1,-1 0-1,-1 0 0,0 1 0,1 1 10,8 20-5,-2-9 6,-6-7-1,1 0 1,0 0 0,1-1 0,1 0-1,1 0 1,0 0 0,0-1-1,1 0 1,1-1 0,0 0 0,1 0-1,0-1 1,1 0 0,0-1-1,1-1 1,0 0 0,0-1 0,1 0-1,11 4 0,-64-37 220,-11 3-192,2-1 0,1-3 0,0-2 0,3-1 0,-6-8-28,-109-69 31,156 105-42,3 1-10,0 0-6,24 11-49,154 24-32,-155-32 99,124 5-176,-82-11-970</inkml:trace>
  <inkml:trace contextRef="#ctx0" brushRef="#br0" timeOffset="-64438.256">20806 10184 21741,'1'3'4127,"22"2"-3889,157-20 372,-135 10-599,-1 2 0,0 2-1,1 2 1,-1 2 0,0 1-1,35 10-10,-77-14 3,-1-1-1,0 1 1,1 0 0,-1 0-1,1 0 1,-1 0-1,0 0 1,1 1-1,-1-1 1,0 0-1,1 1 1,-1-1-1,0 0 1,1 1-1,-1 0 1,0-1-1,0 1 1,1 0-1,-1 0 1,0-1 0,0 1-1,0 0 1,0 0-1,0 0 1,0 0-1,0 1 1,-1-1-1,1 0 1,0 0-1,-1 0 1,1 1-1,0-1 1,-1 0-1,0 1 1,1-1 0,-1 0-1,0 1 1,1-1-1,-1 0 1,0 1-1,0-1 1,0 1-1,-1-1 1,1 0-1,0 1 1,0-1-1,-1 1 1,1-1-1,-1 1-2,-150 130 343,95-87-73,30-27-141,2 2 0,0 1 0,1 0-1,1 2 1,1 1 0,-13 19-129,30-37 32,2 5-1510,0-11-2385</inkml:trace>
  <inkml:trace contextRef="#ctx0" brushRef="#br0" timeOffset="-63989.794">21897 9947 21253,'-2'-72'3960,"0"71"-3873,0 0-1,0 0 0,-1 1 0,1-1 1,0 1-1,-1-1 0,1 1 0,0 0 0,-1 0 1,1 0-1,0 0 0,-1 0 0,1 0 1,-1 1-1,1-1 0,0 1 0,0 0 0,-1-1 1,1 1-1,0 0 0,0 0 0,0 1 1,0-1-1,0 0 0,0 1 0,0-1 1,0 1-1,1 0 0,-1-1 0,1 1 0,-1 0 1,1 0-1,-1 0 0,1 0 0,0 0-86,-11 14 9,1 0 0,1 0 0,0 1 0,1 0 0,1 0 0,1 1 0,0 0-1,2 1 1,0-1 0,0 1 0,2 0 0,1 0 0,0 0 0,1 1 0,1-1 0,1 0 0,1 1-1,2 10-8,-4-26 2,0 0-1,0-1 1,1 1-1,-1 0 0,1-1 1,0 1-1,0 0 1,0-1-1,0 1 0,1-1 1,-1 0-1,1 1 1,0-1-1,0 0 0,0 0 1,1 0-1,-1 0 1,1-1-1,-1 1 0,1-1 1,0 1-1,0-1 1,0 0-1,0 0 1,1 0-1,-1 0 0,0-1 1,1 0-1,-1 1 1,1-1-1,0 0 0,-1-1 1,1 1-1,0-1 1,-1 1-1,1-1 0,0 0 1,1-1-2,6-4 7,0-2 0,-1 1 0,0-1 0,0-1 1,0 0-1,-1 0 0,-1-1 0,1 0 0,-1-1 0,-1 1 1,0-1-1,0-1 0,-1 0 0,0 0 0,-1 0 0,0-1-7,2-1 19,-1-1-1,-1-1 0,0 1 0,-1-1 0,-1 0 0,0 0 0,-1 0 1,0 0-1,-1-1 0,-1 0-18,0 10 15,0 0 0,-1 1 0,0-1 0,1 0 0,-2 1 1,1 0-1,-1-1 0,0 1 0,0 0 0,0 0 0,-1 0 0,0 0 0,0 0 0,0 0 0,0 1 0,-1-1 1,0 1-1,0 0 0,0 1 0,0-1 0,-1 0 0,1 1 0,-1 0 0,0 0 0,0 1 0,0-1 0,0 1 1,-4-1-16,4 2-31,0-1 0,0 1 0,0 0 0,0 1 0,0-1 0,0 1 0,0 0 0,0 0 0,0 0 0,0 1 0,0 0 0,0 0 0,0 0 0,0 1 0,0-1 0,1 1 0,-1 0 0,1 1 0,-1-1 0,1 1 0,-2 1 31,-27 25-1555</inkml:trace>
  <inkml:trace contextRef="#ctx0" brushRef="#br0" timeOffset="-59736.345">23618 9715 17020,'0'-1'138,"0"0"0,0-1 0,-1 1 1,1 0-1,0 0 0,0-1 0,-1 1 0,1 0 1,-1 0-1,1 0 0,-1 0 0,0-1 0,1 1 1,-1 0-1,0 0 0,0 0 0,0 0 1,0 1-1,0-1 0,0 0 0,0 0 0,0 0 1,0 1-1,0-1 0,0 1 0,0-1 0,-1 1 1,1-1-1,0 1 0,0-1 0,-1 1 1,1 0-1,0 0 0,0 0 0,-1 0 0,1 0 1,0 0-1,-1 0 0,1 0 0,0 0 1,0 1-1,-1-1 0,1 1 0,0-1 0,0 1 1,0-1-1,-1 1-138,-52 36 803,45-24-756,0 0 0,1 0 1,1 1-1,0 0 1,1 0-1,0 1 0,1 0 1,1 0-1,1 0 1,0 1-1,0-1 1,2 1-1,0-1 0,1 1 1,0 0-1,1-1 1,1 1-1,3 12-47,-5-26 8,0 0-1,0-1 1,0 1-1,0 0 1,0 0-1,1 0 1,-1-1 0,0 1-1,1 0 1,0 0-1,-1-1 1,1 1-1,0-1 1,0 1 0,0 0-1,0-1 1,0 1-1,0-1 1,0 0-1,0 1 1,1-1 0,-1 0-1,1 0 1,-1 0-1,1 0 1,-1 0-1,1 0 1,-1 0 0,1-1-1,0 1 1,-1 0-1,1-1 1,0 1-1,0-1 1,0 0-1,-1 0 1,1 0 0,0 0-1,0 0 1,0 0-1,-1 0 1,1 0-1,1-1-7,5-5 70,0 0 0,0-1 0,0 0 0,-1 0 0,0-1 0,-1 1 0,1-2 0,-2 1 0,1-1 0,-1 0 0,0 0 0,-1 0 0,1-4-70,0 4 49,15-36 84,-2 0-1,-1-2 1,-3 0-1,-2 0 1,-2-1-1,-2-1 1,-2 1-1,-2-1 1,-3-25-133,-10 66 217,-2 81-292,5 209 9,6-279 68,14 85 39,-14-85-36,1 0 0,-1-1 1,1 1-1,0 0 0,0-1 1,0 1-1,1-1 1,-1 1-1,1-1 0,-1 0 1,1 1-1,0-1 0,0 0 1,0 0-1,0 0 1,0-1-1,0 1 0,0 0 1,1-1-1,-1 1 0,0-1 1,1 0-1,0 0 0,-1 0 1,1 0-1,0 0 1,-1-1-1,4 1-5,1-3 31,1-1 0,-1 1 0,1-2 1,-1 1-1,0-1 0,-1 0 0,1 0 0,0-1 0,-1 0 0,0 0 0,0 0 1,-1-1-1,0 0 0,0 0 0,0 0 0,0-1 0,-1 0 0,0 0 1,-1 0-1,0 0 0,0 0 0,0-1 0,0-1-31,9-22 65,-2 0 0,0-1 0,-2-1 0,-2 1 0,-1-1 0,-1-7-65,-12 204-160,7-153 159,0-3 6,0 1-1,1-1 1,0 1 0,0-1-1,1 1 1,0-1 0,1 0-1,0 1 1,0-1 0,1 0-1,0 1-4,-2-8 6,0 0 0,0 0 0,1 0-1,-1-1 1,0 1 0,1 0 0,-1 0 0,0-1-1,1 1 1,-1-1 0,1 1 0,-1-1 0,1 0 0,-1 1-1,1-1 1,-1 0 0,1 0 0,0 0 0,-1 0-1,1-1 1,-1 1 0,1 0 0,-1-1 0,1 1-1,-1 0 1,1-1 0,-1 0 0,0 1 0,1-1-1,-1 0 1,0 0 0,1 0 0,-1 0 0,0 0 0,0 0-1,0 0 1,0 0 0,0 0 0,0-1 0,0 1-1,0 0 1,0-1-6,14-16 45,-1 0-1,-1-1 0,-1 0 1,0-1-1,-1 0 0,-1-1 1,-1 0-1,-1 0 0,-1-1 1,-1 0-1,-1-1 0,1-12-44,-5 31-5,0 7-15,8 146-116,-3 34 199,-5-181-87,-1 0 1,1-1 0,-1 1 0,1-1 0,0 1 0,-1-1-1,1 1 1,0-1 0,0 0 0,0 1 0,0-1 0,0 0 0,0 0-1,1 0 1,-1 0 0,0 0 0,1 0 0,-1 0 0,0 0-1,1 0 1,-1-1 0,1 1 0,0-1 0,-1 1 0,1-1-1,-1 1 1,1-1 0,0 0 0,-1 0 0,1 0 0,0 0-1,-1 0 1,1 0 0,-1 0 0,1-1 0,0 1 0,-1 0-1,1-1 1,-1 0 0,1 1 0,-1-1 0,1 0 0,-1 0-1,1 1 1,-1-1 0,0 0 0,1-1 0,-1 1 0,0 0-1,0 0 1,0 0 0,0-1 0,0 1 0,0-1 23,18-16-1311</inkml:trace>
  <inkml:trace contextRef="#ctx0" brushRef="#br0" timeOffset="-59366.045">24298 9692 18476,'-2'31'5623,"2"-30"-5552,1 0-1,-1 0 1,1 1-1,-1-1 1,1 0 0,0 0-1,0 0 1,0-1-1,-1 1 1,1 0 0,0 0-1,0 0 1,0-1-1,0 1 1,0 0 0,1-1-1,-1 1 1,0-1-1,0 1 1,0-1-1,0 1 1,1-1 0,-1 0-1,0 0 1,0 0-1,1 0 1,-1 0 0,0 0-1,0 0 1,0 0-1,1 0 1,-1 0 0,0-1-1,0 1 1,0-1-1,1 1-70,9-5 114,1 0 1,-1-1-1,0 0 0,-1-1 0,0 0 0,0-1 0,0 0 0,-1 0 0,0-1 1,0-1-1,-1 1 0,-1-1 0,0 0 0,3-6-114,-5 9 10,0-1 1,-1 0-1,1 0 1,-1-1-1,-1 0 0,0 1 1,0-1-1,-1 0 0,0 0 1,0 0-1,-1 0 1,-1-1-1,1 1 0,-2-4-10,1 12 3,0 0-1,0-1 1,0 1-1,-1 0 1,1 0-1,-1 0 0,1-1 1,-1 1-1,1 0 1,-1 0-1,0 0 1,1 0-1,-1 0 0,0 0 1,0 0-1,0 1 1,0-1-1,0 0 1,0 0-1,0 1 0,0-1 1,0 0-1,0 1 1,0-1-1,0 1 1,-1-1-1,1 1 0,0 0 1,0 0-1,0-1 1,-1 1-1,1 0 1,0 0-1,0 0 0,-1 0 1,1 0-1,0 1 1,0-1-1,-1 0 1,1 1-1,0-1 0,0 0 1,0 1-1,0 0 1,0-1-1,0 1 1,-1-1-1,1 1 0,0 0-2,-53 38 43,41-24-11,1 0 1,0 2 0,1 0-1,1 0 1,1 1 0,0 0-1,1 0 1,1 1 0,1 0 0,0 0-1,2 1 1,0-1 0,1 1-1,0 20-32,3-35 7,-1 0-1,1 0 0,0 0 1,1-1-1,-1 1 0,1 0 1,0 0-1,0-1 1,1 1-1,-1 0 0,1-1 1,0 1-1,0-1 0,0 0 1,1 0-1,0 0 1,0 0-1,0 0 0,0 0 1,0-1-1,1 0 1,-1 1-1,2-1-6,5-1-61,0 0 0,1-1 0,-1 0 0,1-1 0,0 0 0,-1 0 0,1-1 0,-1-1 0,1 1 0,-1-2 0,0 0 0,0 0 0,0-1 0,0 0 0,-1 0 0,1-1 0,-1-1 0,7-4 61,48-29-2197</inkml:trace>
  <inkml:trace contextRef="#ctx0" brushRef="#br0" timeOffset="-58888.34">24971 9080 19700,'0'0'103,"0"-1"0,0 1 0,1-1 0,-1 0 0,0 1 0,0-1-1,0 1 1,1-1 0,-1 0 0,0 1 0,1-1 0,-1 1 0,0-1 0,1 1 0,-1 0-1,0-1 1,1 1 0,-1-1 0,1 1 0,-1 0 0,1-1 0,-1 1 0,1 0 0,0-1-1,-1 1 1,1 0 0,-1 0 0,1 0 0,-1-1 0,1 1 0,0 0 0,-1 0-1,1 0 1,0 0 0,-1 0 0,1 0 0,-1 0 0,1 0 0,0 1 0,-1-1 0,1 0-1,-1 0 1,1 0 0,-1 1 0,1-1 0,-1 0 0,1 1 0,0-1 0,-1 0 0,0 1-1,1-1 1,-1 1 0,1-1 0,-1 0 0,1 1 0,-1-1 0,0 1 0,1 0-103,12 36 1254,29 256 486,34 74-1506,-65-335-152,-10-30-23,-3-7-2,-11-20-25,-2 1-1,0 0 0,-1 1 1,-1 1-1,-18-17-31,6 5 3,-90-123-44,118 155 25,1 2-7,6 1-33,155 0-2202,-107-12-349</inkml:trace>
  <inkml:trace contextRef="#ctx0" brushRef="#br0" timeOffset="-58588.159">25457 9346 21229,'-62'98'5184,"54"-81"-4990,2 1 0,0 1 0,1-1 0,1 1 0,0 0 1,2 0-1,0 0 0,1 1-194,0-17 11,1 1 0,-1-1 1,0 1-1,1-1 0,0 0 0,0 1 0,0-1 1,0 1-1,1-1 0,-1 0 0,1 1 1,0-1-1,0 0 0,0 1 0,0-1 0,0 0 1,1 0-1,0 0 0,-1 0 0,1 0 0,0-1 1,1 1-1,-1 0 0,0-1 0,1 1 1,-1-1-1,1 0 0,0 0 0,0 0 0,0 0 1,0-1-1,0 1 0,0-1 0,0 0 0,0 0 1,1 0-1,-1 0 0,0 0 0,1-1 1,-1 1-1,0-1 0,1 0 0,-1 0 0,1-1-11,5-5 54,1 0 0,-2-1 0,1 0 0,-1 0-1,0-1 1,0 0 0,-1-1 0,0 1 0,-1-2-1,0 1 1,0 0 0,-1-1 0,0 0-1,-1-1 1,1-1-54,-2 5 15,1 0 0,-1 0 0,-1 0-1,1-1 1,-1 1 0,0-1 0,-1 1-1,1-1 1,-2 0 0,1 1 0,-1-1-1,0 0 1,-1 0 0,0 1 0,0-1-1,0 0 1,-1 1 0,-1-1 0,1 1-1,-1 0 1,0 0 0,-1 0 0,1 0-1,-1 0 1,-1 1 0,1 0 0,-1 0-1,0 0 1,-1 0 0,0 1 0,0-1-15,3 5-20,1 0 1,-1 0 0,0 0 0,1 0 0,-1 1-1,0-1 1,0 1 0,1 0 0,-1 0 0,0 0-1,0 0 1,1 0 0,-1 1 0,0-1 0,1 1-1,-1-1 1,0 1 0,1 0 0,-1 0-1,1 1 1,-1-1 0,1 0 0,0 1 0,-1-1-1,1 1 1,0 0 0,0 0 0,0 0 0,0 0-1,0 0 1,1 0 0,-1 1 0,1-1 0,-1 0-1,1 1 1,0-1 0,0 1 0,0-1-1,0 1 1,1 0 0,-1-1 0,0 3 19,-6 18-1335</inkml:trace>
  <inkml:trace contextRef="#ctx0" brushRef="#br0" timeOffset="-57823.887">26427 8942 16996,'1'-29'5023,"-1"27"-3666,10 17-212,43 192-683,-28-80-192,48 189 1527,-47-257-777,-26-59-993,1 1 1,0-1-1,0 1 1,0-1-1,-1 1 1,1-1-1,0 0 1,0 1-1,0-1 0,0 0 1,0 0-1,0 0 1,0 1-1,-1-1 1,1 0-1,0 0 1,0 0-1,0-1 1,0 1-1,0 0 0,0 0 1,0 0-1,0-1 1,-1 1-1,1 0 1,0-1-1,0 1 1,0-1-1,-1 1 0,1-1 1,0 1-1,0-1 1,-1 0-1,1 1 1,-1-1-1,1 0 1,0 0-1,-1 1 0,1-1 1,-1 0-1,0 0 1,1 0-1,-1 1 1,0-1-1,1 0 1,-1 0-1,0 0 1,0 0-1,0 0 0,0 0 1,0 0-28,2-1 32,107-255 875,74-177-839,-181 430-312,-10 14-2078,-6 9 209</inkml:trace>
  <inkml:trace contextRef="#ctx0" brushRef="#br0" timeOffset="-57556.835">26792 9245 19940,'8'19'1449,"6"0"367,2 0-288,8 0-231,9 0 39,4 2-632,3-1-192,1 3-272,-3 4-128,-6 0-80,-4 1-24,-2-2 96,-3-1-80,-4-4-1472</inkml:trace>
  <inkml:trace contextRef="#ctx0" brushRef="#br0" timeOffset="-55845.849">27430 9000 18284,'2'-2'7208,"29"1"-7019,216-5 774,65 5-775,-311 1-184,1-1 0,-1 1 0,0 0 0,0 0 0,1 0-1,-1 0 1,0 0 0,0 0 0,1 1 0,-1-1 0,0 0-1,0 1 1,0-1 0,1 1 0,-1-1 0,0 1 0,0-1 0,0 1-1,0 0 1,0 0 0,0-1 0,0 1 0,0 0 0,0 0-1,-1 0 1,1 0 0,0 0 0,-1 0 0,1 0 0,0 0-1,-1 0 1,1 1 0,-1-1 0,0 0 0,1 0 0,-1 0-1,0 1 1,0-1 0,0 0 0,1 0 0,-2 1 0,1-1 0,0 0-1,0 0 1,0 1 0,0-1 0,-1 0 0,1 0 0,-1 0-1,1 1 1,-1-1 0,1 0 0,-1 0 0,1 0 0,-1 0-1,0 0 1,0 0 0,0 0 0,0 0 0,1 0 0,-1-1-1,0 1 1,0 0 0,-1-1 0,1 1 0,-1 0-4,-18 21 255,-2-1 0,0-1 0,-1-1 0,-1-1 1,-1-2-1,-14 8-255,-8 7 332,-227 179 404,272-209-720,2-1-7,0 0 3,3-2-21,13-10-296,4-1-641</inkml:trace>
  <inkml:trace contextRef="#ctx0" brushRef="#br0" timeOffset="-51829.044">28539 9372 11698,'2'23'3990,"0"0"3158,1-25-6092,4-6-759,0 1 1,-1-1-1,1 0 1,-2 0-1,1-1 1,-2 0-1,1 0 1,-1 0-1,0 0 1,1-6-298,6-11 327,47-118 208,-7-3-1,-6-1 1,6-56-535,-19 85 227,-24 123-220,-4 62-94,-2 128 5,-2-52 115,18 132-33,0-197-233,-6-53-880</inkml:trace>
  <inkml:trace contextRef="#ctx0" brushRef="#br0" timeOffset="-31320.703">1751 13667 19972,'0'-6'-199,"0"-15"4281,6 27-1130,13 102-2404,-18-91-483,1 1-1,0-1 0,2 0 1,0 0-1,1 0 1,0 0-1,1-1 1,1 0-1,5 7-64,-12-22 13,1 1-1,0-1 1,-1 0 0,1 0-1,0 0 1,0 0-1,-1 0 1,1 0-1,0 0 1,0 0-1,0 0 1,0-1 0,1 1-1,-1 0 1,0-1-1,0 1 1,0-1-1,0 1 1,1-1-1,-1 1 1,0-1 0,0 0-1,1 0 1,-1 1-1,0-1 1,1 0-1,-1 0 1,0-1-1,1 1 1,-1 0 0,0 0-1,0 0 1,1-1-1,-1 1 1,0-1-1,0 1 1,1-1-1,-1 1 1,0-1 0,0 0-1,0 0 1,0 0-1,0 1 1,0-1-1,0 0 1,0 0-1,-1 0 1,1 0 0,0 0-1,0-1 1,-1 1-1,1 0 1,0-1-13,43-74 169,-38 63-148,0 0 1,1 1-1,1 0 0,-1 0 0,2 0 0,0 1 0,0 1 1,10-9-22,-18 18-3,0 0 0,1 0 0,-1 0 1,0 0-1,1 0 0,-1 0 0,1 1 1,-1-1-1,1 0 0,0 1 0,-1-1 1,1 1-1,-1 0 0,1 0 0,0-1 1,-1 1-1,1 0 0,0 0 0,-1 1 1,1-1-1,0 0 0,-1 0 0,1 1 1,-1-1-1,1 1 0,0 0 0,-1-1 1,1 1-1,-1 0 0,0 0 0,1 0 1,-1 0-1,0 0 0,1 0 0,-1 0 1,0 0-1,0 1 0,0-1 0,0 0 1,0 1-1,0-1 0,-1 1 0,1-1 1,0 1-1,-1-1 0,1 1 0,-1-1 1,1 1-1,-1 0 0,0-1 0,0 2 3,30 143 73,-29-146-62,0 1 0,-1-1 0,1 1 0,0-1 0,0 1 1,0-1-1,0 0 0,0 1 0,0-1 0,0 0 1,0 0-1,0 0 0,0 1 0,0-1 0,0 0 0,1-1 1,-1 1-1,0 0 0,0 0 0,0 0 0,0-1 1,0 1-1,0 0 0,0-1 0,0 1 0,-1-1 1,1 1-1,0-1 0,0 1 0,0-1 0,0 0 0,-1 1 1,1-1-1,0 0 0,0 0 0,-1 0 0,1 1 1,-1-1-1,1 0 0,-1 0 0,1 0 0,-1 0 1,0 0-1,1 0 0,-1 0 0,0 0 0,0 0 0,1 0 1,-1 0-1,0-1-11,1-1 19,15-24 91,-14 20-107,1 1-1,-1 0 0,1 0 0,1 1 0,-1-1 0,1 1 0,0 0 0,0-1 0,0 2 0,1-1 0,0 0 1,0 1-1,0 0 0,0 0 0,1 1 0,-1-1 0,1 1 0,0 0 0,0 1 0,3-1-2,-5 5-6,0-1-1,0 2 1,0-1-1,0 0 1,0 1-1,0 0 1,-1 0-1,1 0 1,-1 0-1,0 0 0,0 1 1,0-1-1,-1 1 1,1 0-1,-1 0 1,0 0-1,0 0 1,0 1-1,-1-1 1,1 0-1,-1 1 1,0-1-1,0 1 0,-1-1 1,1 1-1,-1-1 1,0 1-1,0 1 7,0-3 2,11 97-42,-13-100-427,-9-8-1017</inkml:trace>
  <inkml:trace contextRef="#ctx0" brushRef="#br0" timeOffset="-31042.588">2065 13324 23373,'-2'9'1088,"0"1"313,-4-1-305,4-2-552,2-1-312,6 0-208,1-3-816</inkml:trace>
  <inkml:trace contextRef="#ctx0" brushRef="#br0" timeOffset="-30040.9">3101 13302 17404,'-1'-22'4577,"1"21"-2880,0 1-496,1 4-365,41 231 377,-25-110-878,36 134 816,-52-258-816,-1-5 4,-1-30-226,-2 1 0,-1-1 1,-2 1-1,-1 1 1,-1-1-1,-10-24-113,-17-67 22,31 100-30,4 23 6,1 1-1,-1 0 0,1-1 1,-1 1-1,1 0 0,-1 0 1,1-1-1,-1 1 0,1 0 0,-1 0 1,1 0-1,-1 0 0,1 0 1,-1 0-1,1 0 0,0 0 1,-1 0-1,1 0 0,-1 0 1,1 0-1,-1 0 0,1 0 1,-1 0-1,1 0 0,-1 1 0,1-1 1,-1 0-1,1 0 0,-1 1 1,1-1-1,-1 0 0,1 1 1,-1-1-1,1 1 0,-1-1 1,0 0-1,1 1 0,-1-1 0,0 1 1,1-1-1,-1 1 0,0-1 1,0 1-1,0-1 0,1 1 1,-1-1-1,0 1 0,0 0 1,0-1-1,0 1 0,0-1 1,0 1-1,0-1 0,0 1 0,0-1 1,0 1-1,0 0 0,0-1 1,-1 1-1,1-1 0,0 1 1,0-1 2,24 58-82,-20-45 84,1-1 0,0 1 0,0-1 0,1 0 0,0-1 0,1 0-1,1 0 1,0 0 0,0-1 0,1 0 0,0 0 0,2 0-2,-8-8 2,0-1 0,0 1 0,0-1 0,0 1 0,1-1 0,-1 0-1,0 0 1,0-1 0,1 1 0,-1-1 0,1 1 0,-1-1 0,0 0 0,1 0 0,-1-1 0,0 1 0,1-1 0,-1 0 0,0 1-1,1-1 1,-1-1 0,0 1 0,0 0 0,0-1 0,0 0 0,0 0 0,0 0 0,-1 0 0,1 0 0,-1 0 0,1-1 0,-1 1-1,0-1 1,1-1-2,60-105 79,-55 83-63,-1-2 1,-2 1-1,0-1 1,-2 0-1,-1-21-16,1 7-1,8 191-167,-11-138 168,0 10 0,0 0 0,1 0 0,1 0 0,2 0 0,0 0 0,1-1 0,0 1 0,2-1 0,1 0 0,0-1 0,5 7 0,-11-23 2,0-1 0,1 1 0,-1-1 0,0 1 0,1-1 0,0 0 0,0 0 0,-1 0 0,1 0 0,0-1 0,0 1 0,1-1 0,-1 0 0,0 1 0,0-2-1,1 1 1,-1 0 0,1-1 0,-1 1 0,0-1 0,1 0 0,-1 0 0,1 0 0,-1-1 0,0 1 0,1-1 0,-1 0 0,0 0 0,1 0 0,-1 0 0,0-1 0,0 1 0,0-1-1,0 0 1,0 0 0,0 0 0,-1 0 0,1 0 0,-1 0 0,1-1 0,-1 0 0,0 1 0,0-1 0,0 0 0,0 0 0,-1 0 0,1 0 0,0-3-2,4-6 7,0 0 1,-1 0 0,0 0-1,-1-1 1,-1 0 0,0 0-1,-1 0 1,0 0 0,-1 0-1,0-1 1,-1 1 0,-1 0-1,0-1 1,-1 1 0,0 0-1,-2-5-7,4 18 0,-1 0-1,1 1 1,0-1-1,0 0 1,0 0-1,0 1 1,-1-1-1,1 0 1,0 0-1,0 1 1,-1-1-1,1 0 1,0 0-1,0 0 1,-1 0-1,1 1 1,0-1-1,0 0 1,-1 0-1,1 0 1,0 0-1,-1 0 1,1 0-1,0 0 1,-1 0-1,1 0 1,0 0-1,0 0 1,-1 0-1,1 0 1,0 0-1,-1 0 1,1 0-1,0 0 1,-1 0-1,1-1 1,0 1-1,0 0 1,-1 0-1,1 0 1,0 0-1,0 0 1,-1-1-1,1 1 1,0 0-1,0 0 1,0-1-1,-1 1 1,1 0-1,0 0 1,0-1-1,0 1 1,0 0-1,0-1 1,-1 1-1,1 0 1,0 0-1,0-1 1,0 1-1,0 0 1,0-1-1,0 1 1,0 0-1,0-1 1,0 1-1,0 0 1,0 0-1,0-1 1,1 1 0,-8 26-22,20 119 38,-12-141-37,0 0 0,0-1 0,1 1 1,-1 0-1,1 0 0,0-1 0,0 1 0,0-1 0,0 0 0,1 0 0,-1 1 0,1-1 0,0-1 1,0 1-1,0 0 0,0-1 0,0 0 0,1 1 0,-1-1 0,1-1 0,-1 1 0,1 0 0,0-1 1,0 0-1,0 0 0,0 0 0,0 0 0,-1-1 0,1 1 0,1-1 0,-1 0 0,0 0 0,0-1 1,3 0 20,26-6 454</inkml:trace>
  <inkml:trace contextRef="#ctx0" brushRef="#br0" timeOffset="-29043.808">4677 13483 18140,'1'-1'195,"0"0"0,0 1 0,0-1 0,0 0 0,0 0 0,0 0 0,-1 0 0,1 0-1,0 0 1,0-1 0,-1 1 0,1 0 0,-1 0 0,1 0 0,-1-1 0,1 1 0,-1 0 0,0 0 0,0-1 0,0 1 0,1 0 0,-1-1 0,0 1 0,-1 0 0,1-1 0,0 1 0,0 0 0,0-1 0,-1 1 0,1 0-1,-1 0 1,1-1 0,-1 1 0,0 0 0,1 0 0,-1 0 0,0 0 0,0 0 0,0 0 0,1 0 0,-1 0 0,0 0 0,0 0 0,-1 0 0,1 1 0,0-1 0,0 0 0,0 1 0,0-1 0,-1 1 0,1-1 0,0 1-1,0 0 1,-1-1-195,-5 5 19,-1 0-1,1 1 0,0 0 0,0 0 0,1 0 0,-1 1 0,1 0 1,0 0-1,1 1 0,0-1 0,0 1 0,0 1 0,1-1 0,0 0 1,0 1-1,1 0 0,0 0 0,0 0 0,1 0 0,0 1 0,0-1 0,1 0 1,0 1-1,1-1 0,0 1 0,0-1 0,1 1 0,0-1 0,0 1 1,1-1-1,0 0 0,1 1 0,0-1 0,0 0 0,2 3-18,-4-10 2,1 0 1,-1 0-1,0 0 0,0 0 0,1 0 0,-1 0 1,0 0-1,1-1 0,-1 1 0,1 0 1,-1-1-1,1 1 0,-1-1 0,1 0 0,0 1 1,-1-1-1,1 0 0,-1 0 0,1 0 0,0 0 1,-1 0-1,1-1 0,-1 1 0,1 0 0,-1-1 1,1 1-1,-1-1 0,1 1 0,-1-1 0,1 0 1,-1 0-1,1 0 0,-1 0 0,0 0 0,0 0 1,0 0-1,1 0 0,-1 0 0,0 0 0,0-1 1,-1 1-1,1 0 0,0-1 0,0 1 0,-1-1 1,1 1-1,0-1 0,-1 1 0,0-1 1,1 1-1,-1-1 0,0 0-2,14-20 20,-1 0 0,-2-1-1,0 0 1,-1-1 0,-1 0 0,-2 0 0,0-1 0,-2 0-1,0-1 1,-2 1 0,-1-1 0,-1 1 0,-1-1 0,-1 0-1,-1 0-19,22 242-114,-19-193 113,-1-5 1,0 1 0,1-1 0,0 1-1,2-1 1,0 0 0,1 0 0,1 0 0,1 0 0,0-1-1,1 0 1,1 0 0,1-1 0,1 2 0,-8-15 1,0-1 0,0 1-1,1-1 1,-1 0 0,0 0 0,1 0 0,0 0-1,-1 0 1,1 0 0,0-1 0,0 1-1,0-1 1,0 0 0,0 0 0,0 0 0,0 0-1,0-1 1,0 1 0,1-1 0,-1 0 0,0 0-1,0 0 1,1 0 0,-1-1 0,0 1 0,0-1-1,0 0 1,0 0 0,0 0 0,0 0-1,0 0 1,0-1 0,0 1 0,0-1 0,-1 0-1,1 0 1,0 0-1,3-3 6,0-1 0,0 1 0,-1-1 0,0 0 0,0 0 0,0 0 0,-1-1 0,0 1 0,0-1 0,-1 0 0,0-1 0,0 1 0,0 0 0,1-8-6,-2-5 13,0-1 0,-1 0-1,-1 1 1,-1-1 0,0 0-1,-2 1 1,0-1 0,-6-16-13,-1 22 10,5 24-11,0 0 0,1 1 0,0-1 0,0 1 0,1 0 0,1 0 0,0 0 0,0 0 0,1 0 0,0 1 0,1-1 0,0 0 0,0 1 0,1-1 0,1 0 0,2 9 1,26 75-2,-29-91-3,1-1 1,0 1-1,-1-1 1,1 0-1,0 1 1,0-1-1,1 0 1,-1 0-1,0-1 1,1 1 0,-1 0-1,1-1 1,-1 1-1,1-1 1,0 0-1,-1 0 1,1 0-1,0 0 1,0-1-1,0 1 1,0-1-1,0 0 1,0 1-1,0-1 1,0-1-1,0 1 1,0 0-1,-1-1 1,1 1-1,0-1 1,3-1 4,45-29-1610,-30 6-327</inkml:trace>
  <inkml:trace contextRef="#ctx0" brushRef="#br0" timeOffset="-32377.952">477 14038 19940,'-10'-55'4268,"43"-29"-3484,-29 74-771,1 1 1,0-1-1,0 1 0,1 1 0,1-1 1,-1 1-1,1 0 0,1 0 0,0 1 1,0 0-1,0 0 0,1 1 0,-1 0 1,2 1-1,-1 0 0,4-1-13,-8 6 17,0 2-1,0-1 1,-1 0-1,1 1 1,-1 0-1,1 0 1,-1 0-1,0 1 1,0 0-1,0-1 1,0 1-1,0 1 1,-1-1-1,1 0 1,-1 1-1,0 0 1,0 0-1,0 0 1,0 0-1,-1 0 1,0 0-1,0 1 0,0-1 1,0 1-1,0 2-15,-2-6 3,79 154 1682,-76-153-1652,-1 1 0,1 0 0,0-1 0,0 1-1,0-1 1,1 0 0,-1 0 0,0 0 0,1 0 0,-1-1 0,1 1 0,0-1-1,-1 0 1,1 0 0,0 0 0,0-1 0,0 1 0,-1-1 0,1 0-1,0 0 1,0 0 0,0-1 0,0 1 0,0-1 0,-1 0 0,1 0 0,0 0-1,-1-1 1,1 1 0,2-3-34,99-65 218,-34-10-1703,-67 60-6</inkml:trace>
  <inkml:trace contextRef="#ctx0" brushRef="#br0" timeOffset="-32112.623">1160 13601 20572,'7'-1'1329,"3"1"327,2 0-272,1 7-463,0 3-209,3 6-384,3 3-96,-3 5 32,-4 2-40,-3 5-64,-6 2-8,-2 8-88,-1 1-48,-6 1-8,-4-4 16,-1-4 32,-3-1-264,0-9-1464</inkml:trace>
  <inkml:trace contextRef="#ctx0" brushRef="#br0" timeOffset="-28180.308">4960 13392 19420,'3'66'7107,"9"56"-7410,-7-76 934,6 114-252,-11-159-574,0 6 589,2-13-2899,3-23 1518</inkml:trace>
  <inkml:trace contextRef="#ctx0" brushRef="#br0" timeOffset="-27915.24">4964 13203 19452,'0'0'2273,"0"0"47,0 1-880,-1 1-255,-11 39-489,12-27-272,0 2-200,3-1-80,0-5-88,1 0-24,-4-10-216,0 0-392,2 0-1249,-1 0-1519</inkml:trace>
  <inkml:trace contextRef="#ctx0" brushRef="#br0" timeOffset="-27578.32">5275 13330 21197,'-20'68'5270,"-36"23"-2982,44-74-2218,13-16-70,-1 0 0,1 1 0,-1-1 0,1 0 0,0 1 0,0-1-1,-1 0 1,1 0 0,0 1 0,0-1 0,0 0 0,0 0 0,0 0 0,1 0 0,-1-1 0,0 1 0,0 0 0,1 0 0,-1-1 0,0 1 0,1-1 0,-1 1 0,0-1 0,1 1 0,-1-1-1,1 0 1,-1 0 0,1 0 0,-1 0 0,1 0 0,-1 0 0,1 0 0,-1 0 0,1-1 0,-1 1 0,0 0 0,1-1 0,-1 1 0,0-1 0,1 0 0,0 0 0,1 1-1,30-2-57,-23 0 25,0 1 0,1 1 0,-1 0 0,0 0 0,0 1 0,0 0 0,0 1 0,0 0 0,0 0 0,2 2 33,-10-1 3,1 0 0,-1 1 0,1-1 0,-1 1 0,0-1 0,-1 1 0,1 0 0,-1 0 0,0 0 0,1 0 0,-2 0 0,1 0 0,0 0 0,-1 0 0,0 0 0,0 1 0,0-1 0,0 0-1,-1 0 1,0 0 0,0 0 0,0 0 0,0 0 0,-1 0 0,1 0 0,-1 0 0,0-1 0,0 1 0,0-1 0,-1 1 0,-1 2-3,1 0 17,0 1-1,-1-1 1,0 0 0,0 0-1,0 0 1,0 0 0,-1-1-1,0 0 1,0 0-1,0 0 1,-1-1 0,0 1-1,0-1 1,0-1 0,0 1-1,-1-1 1,1 0 0,-1-1-1,-2 2-16,-5-7-199,2-6-486</inkml:trace>
  <inkml:trace contextRef="#ctx0" brushRef="#br0" timeOffset="-27100.221">5669 13441 11650,'13'-78'14338,"-14"77"-14254,1 1 0,-1-1 0,0 0-1,0 1 1,0-1 0,0 0 0,0 1 0,0-1-1,0 1 1,0-1 0,0 1 0,0 0-1,0-1 1,0 1 0,0 0 0,0 0 0,0-1-1,0 1 1,0 0 0,0 0 0,-1 1 0,1-1-1,0 0 1,0 0 0,0 0 0,0 1 0,0-1-1,0 0 1,0 1 0,0-1 0,0 1-1,0 0 1,0-1 0,0 1 0,0 0-84,-7 6 21,0 1-1,1 0 1,0 0 0,0 1 0,1-1 0,0 1 0,1 1-1,-1-1 1,2 1 0,0 0 0,0 0 0,1 0 0,0 1-1,0-1 1,1 1 0,1-1 0,0 1 0,0 5-21,-3 0 5,1 0 1,1 0 0,0 1 0,1-1 0,1 1 0,0-1 0,2 1 0,-1-1 0,2 0-1,0 1 1,1-1 0,5 12-6,-7-27-24,-1 0-1,0 0 0,1 0 1,-1 0-1,0 0 0,1 0 0,0 0 1,-1 0-1,1-1 0,-1 1 1,1-1-1,0 1 0,-1-1 1,1 0-1,0 1 0,0-1 1,-1 0-1,1 0 0,0 0 1,-1-1-1,1 1 0,0 0 0,0-1 1,-1 1-1,1-1 0,0 1 1,-1-1-1,1 0 0,-1 1 1,1-1-1,-1 0 0,1 0 1,-1 0-1,0 0 0,0-1 1,1 1-1,-1 0 0,0-1 0,0 1 1,0 0-1,0-1 0,0 1 1,0-1-1,-1 1 0,1-2 25,24-28-129</inkml:trace>
  <inkml:trace contextRef="#ctx0" brushRef="#br0" timeOffset="-26550.732">5906 13273 22109,'-21'157'4282,"-1"22"-2907,22-160-1298,-1-7-34,1 0-1,0 0 0,1 0 1,0-1-1,1 1 1,0 0-1,1-1 0,0 0 1,4 8-43,-7-19 5,0-1 0,1 1 0,-1 0 0,0-1 0,1 1 0,-1 0 0,1-1 0,-1 1 0,0 0 0,1 0 0,-1-1 0,1 1 0,-1 0 0,1 0 1,-1 0-1,1 0 0,-1 0 0,1 0 0,-1 0 0,1 0 0,-1 0 0,1 0 0,-1 0 0,0 0 0,1 0 0,-1 0 0,1 0 0,-1 0 0,1 0 0,-1 0 0,1 1 0,-1-1 0,1 0 1,-1 0-1,0 1 0,1-1 0,-1 0 0,1 1 0,-1-1 0,0 0 0,1 1 0,-1-1 0,0 1 0,0-1 0,1 0 0,-1 1 0,0-1 0,0 1 0,0-1 0,1 1 0,-1-1 1,0 1-1,0-1-5,1-43 226,-2 17-170,2 0-31,-2 0-1,-1 0 0,-1-1 1,-2 1-1,0 1 1,-2-1-1,-8-21-24,13 43-25,1 6-23,-1 3 42,1 1-1,1-1 1,-1 0 0,1 1 0,0-1-1,0 1 1,0-1 0,1 0-1,0 1 1,0-1 0,0 0 0,1 0-1,1 5 7,-2-5-1,-1-2 4,0 0-1,0 0 1,0 0 0,1 0-1,-1 0 1,1 0-1,0 0 1,0 0 0,0 0-1,0 0 1,0 0-1,0 0 1,1-1 0,0 1-1,-1-1 1,1 1-1,0-1 1,0 0 0,0 1-1,1-1 1,-1 0-1,0 0 1,1-1 0,-1 1-1,1 0 1,0-1-1,0 1 1,-1-1 0,1 0-1,0 0 1,0 0-1,0-1 1,0 1 0,0-1-1,0 1 1,0-1-1,0 0 1,0 0 0,1-1-1,-1 1 1,2-1-3,6-6 10,0 0 1,0 0-1,-1-2 1,0 1-1,-1-1 0,0 0 1,0-1-1,-1 0 1,0-1-1,-1 0 0,0 0 1,-1 0-1,0-1 1,-1 0-1,0 0 0,-1 0 1,0 0-1,-1-1 1,-1 0-1,0 0 1,0-5-11,-5-4 10,-9 30-31,7 14 19,1 0 1,0 0-1,2 1 1,1-1-1,0 1 1,2-1-1,2 15 2,-3-33 0,0 6 3,0 0 0,1 0 1,0-1-1,0 1 0,1 0 0,0-1 0,1 1 0,0-1 0,1 0 0,0 0 0,0 0 0,1-1 0,1 4-3,-4-11 2,-1 0 0,0 0-1,1 0 1,-1 0 0,0 0-1,1 0 1,-1 0 0,1 0-1,-1 0 1,1-1 0,0 1-1,-1-1 1,1 1 0,0-1 0,-1 0-1,1 0 1,0 0 0,0 1-1,-1-2 1,1 1 0,0 0-1,0 0 1,-1 0 0,1-1-1,0 1 1,-1-1 0,1 0-1,-1 1 1,1-1 0,0 0 0,-1 0-1,0 0 1,1 0 0,0 0-2,20-21 886</inkml:trace>
  <inkml:trace contextRef="#ctx0" brushRef="#br0" timeOffset="-25537.371">6230 13112 19596,'-4'-21'3514,"3"19"-1983,1 2-417,1 4-298,52 333 700,-22-81-613,-36-316 243,-58-170-953,64 217-302,13 42 21,-6-8 67,-4-7 20,1-1 0,0 0 1,0 1-1,2-2 0,-1 1 1,2-1-1,0 0 1,0 0-1,1-1 0,0 0 1,1-1-1,0 0 0,10 7 1,-18-16 2,2 1-1,-1 0 0,0-1 0,0 0 0,0 0 0,1 0 0,-1 0 0,0 0 0,1-1 0,-1 1 0,1-1 1,-1 0-1,1 0 0,-1 0 0,1-1 0,-1 1 0,0-1 0,1 0 0,-1 1 0,0-2 0,1 1 0,-1 0 1,0-1-1,0 1 0,0-1 0,0 0 0,0 0 0,-1 0 0,1-1 0,-1 1 0,1-1 0,-1 1 1,0-1-1,0 0 0,0 1 0,0-1 0,0 0 0,0-1-1,46-123 101,-36 77-81,-11 46-40,17 41-92,20 142 129,-38-178-22,0 0-1,0 0 1,0 0-1,0 0 0,1 0 1,-1 0-1,0 0 0,0 0 1,1 1-1,-1-1 0,1 0 1,-1 0-1,1 0 0,-1-1 1,1 1-1,0 0 0,-1 0 1,1 0-1,0 0 1,0 0-1,-1-1 0,1 1 1,0 0-1,0-1 0,0 1 1,0-1-1,0 1 0,0-1 1,0 1-1,0-1 0,0 0 1,0 1-1,0-1 1,0 0-1,1 0 0,-1 0 1,0 0-1,0 0 0,0 0 1,0 0-1,0 0 0,0 0 1,0-1-1,0 1 0,0 0 1,1-1-1,-1 1 1,0-1-1,0 1 0,-1-1 1,1 1-1,0-1 0,0 0 1,0 1-1,0-1 0,0 0 1,-1 0-1,1 0 0,0 0 1,-1 0-1,1 1 0,-1-1 1,1 0-1,-1 0 1,1 0-1,-1-1 0,0 1 1,1 0-1,-1 0 6,7-28-868,-4-6-747</inkml:trace>
  <inkml:trace contextRef="#ctx0" brushRef="#br0" timeOffset="-25288.374">6589 13033 20780,'0'9'1329,"0"3"391,-1 7-752,-4 1-368,7 4-328,2-1-175,2-3-57,4-4-104,5-5-881,1-4 3834</inkml:trace>
  <inkml:trace contextRef="#ctx0" brushRef="#br0" timeOffset="-24994.994">6815 13414 21421,'-6'19'1122,"3"-14"-853,0 0-1,1 0 1,0 0 0,0 1 0,1-1 0,0 1 0,-1 0 0,2-1-1,-1 1 1,1 0 0,0-1 0,0 1 0,0 0 0,1 0 0,0-1-1,2 6-268,-2-10 25,1-1-1,0 0 1,-1 1-1,1-1 0,0 0 1,-1 0-1,1 0 1,0 0-1,0 0 0,-1 0 1,1-1-1,0 1 0,-1-1 1,1 1-1,0-1 1,-1 1-1,1-1 0,-1 0 1,1 0-1,-1 0 1,1 0-1,-1 0 0,0 0 1,0 0-1,1-1 1,-1 1-1,0 0 0,0-1 1,0 1-1,0 0 0,0-1 1,-1 1-1,1-1 1,0 0-1,-1 1 0,1-1 1,-1 0-25,5-4 62,3-4-19,59-57 67,-64 65-112,-1 0 0,0 1-1,1-1 1,-1 1-1,1 0 1,-1 0-1,1 0 1,-1 0 0,1 0-1,0 0 1,-1 1-1,1-1 1,0 1-1,0 0 1,-1 0 0,1 0-1,0 0 1,0 0-1,-1 1 1,1-1 0,0 1-1,0 0 1,-1 0-1,1 0 1,-1 0-1,1 0 1,-1 0 0,1 1-1,-1-1 1,0 1-1,2 1 3,39 73-30,-25-32 80,-17-43-48,-1-1-1,1 1 1,-1 0 0,0 0-1,1-1 1,0 1-1,-1-1 1,1 1-1,-1 0 1,1-1-1,0 1 1,-1-1 0,1 1-1,0-1 1,-1 0-1,1 1 1,0-1-1,0 0 1,0 1-1,-1-1 1,1 0-1,0 0 1,0 0 0,0 0-1,-1 0 1,1 0-1,0 0 1,0 0-1,0 0 1,0 0-1,-1 0 1,1 0 0,0-1-1,0 1 1,0 0-1,-1 0 1,1-1-1,0 1 1,0-1-1,-1 1 1,1-1 0,0 1-1,-1-1 1,1 1-1,-1-1 1,1 0-1,-1 1 1,1-1-1,-1 0 1,1 1 0,-1-1-1,1 0 1,-1 0-1,0 0-1,25-41-605,-11 11-1173,2-5-2497</inkml:trace>
  <inkml:trace contextRef="#ctx0" brushRef="#br0" timeOffset="-24139.092">7418 13239 20452,'-5'1'2990,"0"0"-2824,0 1-1,0 0 0,0 0 0,0 0 0,1 1 0,-1 0 0,1 0 1,0 0-1,0 0 0,0 1 0,0-1 0,1 1 0,-1 0 1,1 0-1,0 0 0,0 0 0,0 1 0,1 0 0,-1-1 1,1 1-1,1 0 0,-1 0 0,0 0 0,0 4-165,-15 131 585,16-140-580,1 1 0,-1 0 0,1 0 0,-1 0 0,1-1 0,0 1 0,-1 0 0,1 0 0,0 0 0,0 0 0,-1-1 0,1 1 0,0 0 0,0 0 0,0 0 0,0 0 0,0 0 1,0 0-1,0 0 0,1-1 0,-1 1 0,0 0 0,0 0 0,1 0 0,-1 0 0,1 0 0,-1-1 0,0 1 0,1 0 0,-1 0 0,1-1 0,0 1 0,-1 0 0,1-1 0,0 1 0,-1-1 0,1 1 0,0-1 0,0 1 0,-1-1 0,1 1 0,0-1 0,0 0 0,0 1 0,0-1 0,-1 0 0,1 0 0,0 0 0,0 0 0,0 1 0,0-1 0,0 0 0,0-1 0,0 1 0,-1 0 0,1 0 0,0 0 0,0 0 0,0-1 0,0 1 0,0 0 0,-1-1 0,1 1 0,0-1 0,0 1 0,-1-1 0,1 1 0,0-1 0,-1 0 0,1 1-5,15-24-35,-2 0 0,-1 0 1,-1-1-1,-1-1 0,-1 0 0,6-26 35,-1 8-331,-4 49 38,-14 108 225,5 1 609,-2-114-532,0 1 1,0 0-1,-1 0 1,1 0-1,1-1 1,-1 1-1,0 0 1,0 0-1,0 0 1,0-1-1,0 1 1,1 0-1,-1 0 1,0-1-1,1 1 1,-1 0-1,1-1 1,-1 1-1,0 0 1,1-1-1,0 1 1,-1 0-1,1-1 1,-1 1-1,1-1 0,0 1 1,-1-1-1,1 0 1,0 1-1,-1-1 1,1 0-1,0 1 1,0-1-1,-1 0 1,1 0-1,0 1 1,0-1-1,0 0 1,-1 0-1,1 0 1,0 0-1,0 0 1,0 0-1,-1-1 1,1 1-1,0 0 1,0 0-1,0 0 1,-1-1-1,1 1 0,0 0 1,-1-1-1,1 1 1,0-1-1,-1 1 1,1-1-1,0 1 1,-1-1-1,1 1 1,0-2-10,33-40 189,-32 39-179,10-14 23,-7 8-48,1-1-1,0 1 1,1 0-1,0 0 1,0 1-1,1-1 1,0 2-1,0-1 1,1 1 0,0 1-1,0-1 1,1 2-1,1-2 16,-9 7-6,0 0 0,0 0 0,0 0 0,0 0 0,0 0 0,0 0 0,0 0 1,0 1-1,0-1 0,0 1 0,0-1 0,-1 1 0,1 0 0,0 0 0,0-1 0,-1 1 0,1 1 0,0-1 0,-1 0 0,1 0 0,-1 1 0,0-1 0,1 0 0,-1 1 0,0 0 0,0-1 0,0 1 1,0 0-1,0-1 0,0 1 0,0 0 0,-1 0 0,1 0 0,-1 0 0,1 0 6,8 15 53,-9-16-46,1-1 0,-1 0 0,1 1 0,-1-1 0,0 0-1,1 1 1,-1-1 0,1 0 0,-1 1 0,1-1 0,-1 0-1,1 0 1,-1 0 0,1 0 0,-1 1 0,1-1-1,-1 0 1,1 0 0,-1 0 0,1 0 0,-1 0 0,1 0-1,-1 0 1,1 0 0,-1 0 0,1-1 0,-1 1 0,1 0-1,-1 0 1,1 0 0,-1-1 0,1 1 0,-1 0 0,1 0-1,-1-1 1,0 1 0,1 0 0,-1-1 0,1 1 0,-1-1-1,0 1 1,1 0 0,-1-1 0,0 1 0,0-1 0,1 1-1,-1-1 1,0 1 0,0-1 0,0 1 0,0-1-1,1 1 1,-1-1 0,0 1 0,0-1 0,0 1 0,0-1-1,0 0-6,12-34 178,4-107-51,-16 138-167,2 6-31,34 96-82,-4-41 178,-32-56-24,1 1 0,0-1 1,0 0-1,0 0 1,0 0-1,0 0 1,0 0-1,0 0 1,0 0-1,0-1 1,0 1-1,0 0 1,1 0-1,-1-1 1,0 1-1,1-1 0,-1 1 1,0-1-1,1 0 1,-1 0-1,1 1 1,-1-1-1,0 0 1,1 0-1,-1 0 1,1 0-1,-1-1 1,0 1-1,1 0 0,-1-1 1,0 1-1,1 0 1,-1-1-1,0 0 1,1 1-1,-1-1 1,0 0-1,0 0 1,0 1-1,0-1 1,0 0-1,0 0 1,1-1-2,73-115 117,-75 118-119,0 0 0,0-1-1,0 1 1,0-1 0,0 1 0,0 0 0,1-1 0,-1 1 0,0-1-1,0 1 1,1-1 0,-1 1 0,0-1 0,0 1 0,1-1 0,-1 1-1,1-1 1,-1 1 0,0-1 0,1 0 0,-1 1 0,1-1 0,-1 0 0,1 1-1,-1-1 1,1 0 0,-1 0 0,1 1 0,-1-1 0,1 0 0,-1 0-1,1 0 1,0 0 0,-1 0 0,1 0 0,-1 0 0,1 0 0,-1 0-1,1 0 1,0 0 0,-1 0 0,1 0 0,-1 0 0,1 0 0,-1-1-1,1 1 1,-1 0 0,1 0 0,0-1 0,-1 1 0,0 0 0,1-1-1,-1 1 1,1 0 0,-1-1 0,1 1 0,-1-1 0,0 1 0,1-1-1,-1 1 1,0-1 0,0 1 0,1-1 0,-1 1 0,0-1 0,0 1-1,0-1 1,1 0 2,6 54-86,-7-47 80,35 491 267,-35-496-256,1 0 0,0 0-1,-1 0 1,1 0 0,0 0 0,-1 0 0,0 1 0,1-1 0,-1 0 0,0 0 0,1 0 0,-1 0 0,0 1 0,0-1 0,0 0 0,0 0 0,0 0 0,0 1 0,0-1 0,-1 0 0,1 0 0,0 0 0,-1 1 0,1-1 0,-1 0 0,1 0 0,-1 0 0,0 0 0,1 0 0,-1 0 0,0 0 0,0 0 0,1 0 0,-1 0 0,0-1 0,0 1 0,0 0 0,0-1 0,0 1 0,0 0 0,0-1 0,-1 1 0,1-1 0,0 0 0,0 1 0,0-1 0,0 0 0,-1 0-1,1 1 1,0-1 0,0 0 0,0 0 0,-1-1 0,1 1 0,0 0 0,0 0 0,0 0 0,-1-1 0,1 1 0,0-1-5,-8-5 21,0 0 0,1 0 0,-1-1 0,2 0 0,-1 0 0,1-1 0,0 0 0,1 0 0,-1-1 0,2 0 0,-1 0 0,1-1 0,1 1 0,0-1 0,0 0 0,1 0 0,0 0 0,1 0 0,0-1 0,1 1 0,0-1 0,0 1 0,1-1 0,0 0 0,1 1 0,1-1-1,-1 1 1,2 0 0,0-3-21,1 7-84,0 0 0,1 1-1,-1 0 1,1-1-1,0 1 1,1 1-1,-1-1 1,1 1-1,0 0 1,0 1 0,0-1-1,0 1 1,1 0-1,4-1 85,-5 1-274,28-14-822</inkml:trace>
  <inkml:trace contextRef="#ctx0" brushRef="#br0" timeOffset="-23152.4">8966 13125 21525,'10'-12'5882,"-25"22"-4547,-29 26-1208,32-22-91,1 1 1,0-1-1,1 2 1,1-1-1,0 1 0,1 1 1,1 0-1,1 0 1,0 0-1,1 0 1,1 1-1,1 0 0,0 0 1,1 0-1,1 1 1,1 3-37,-1-21 4,1 1 1,0 0-1,0 0 1,0-1-1,-1 1 1,2 0 0,-1-1-1,0 1 1,0 0-1,0 0 1,1-1-1,-1 1 1,1 0-1,-1-1 1,1 1 0,0-1-1,0 1 1,0-1-1,0 1 1,0-1-1,0 0 1,0 1 0,0-1-1,0 0 1,0 0-1,1 0 1,-1 0-1,1 0 1,-1 0-1,1 0 1,-1 0 0,1 0-1,-1-1 1,1 1-1,0-1 1,-1 1-1,1-1 1,0 0-1,-1 0 1,1 1 0,0-1-1,0 0 1,-1 0-1,1-1 1,0 1-1,-1 0 1,1-1 0,0 1-1,-1-1 1,2 0-5,9-4-261,-1 0 0,0-1 0,0-1 0,0 0 1,-1-1-1,0 1 0,0-2 0,-1 0 1,2-2 260,20-23-2312</inkml:trace>
  <inkml:trace contextRef="#ctx0" brushRef="#br0" timeOffset="-22685.853">9369 13188 20772,'0'-32'8316,"-21"28"-7871,16 5-433,0 1 0,1-1 0,-1 1 0,1 0 1,0 1-1,0-1 0,0 1 0,0-1 0,0 1 0,0 0 0,1 1 1,0-1-1,-1 1 0,1-1 0,0 1 0,1 0 0,-1 0 0,1 0 0,-1 0 1,1 1-1,0 0-12,-3 9-2,0 0 0,1 1 0,0 0 0,1 0 0,1 0 0,0 0 0,1 0 1,0 1-1,2-1 0,0 0 0,0 0 0,2 2 2,-3-16 0,-1 0 0,1 0 0,0 0 0,0 0 0,0 0 1,0 0-1,0 0 0,0 1 0,1-1 0,-1 0 0,0 0 0,1 0 0,-1 0 0,0 0 0,1 0 0,-1 0 1,1 0-1,0 0 0,-1 0 0,1 0 0,0 0 0,-1-1 0,1 1 0,0 0 0,0 0 0,0-1 1,0 1-1,0 0 0,0-1 0,0 1 0,0-1 0,0 0 0,0 1 0,0-1 0,0 0 0,0 1 0,0-1 1,0 0-1,0 0 0,0 0 0,0 0 0,1 0 0,-1 0 0,0 0 0,0 0 0,0-1 0,0 1 0,0 0 1,0-1-1,0 1 0,0-1 0,0 1 0,0-1 0,0 1 0,0-1 0,0 0 0,0 1 0,0-1 0,-1 0 1,2 0-1,46-55 58,-34 34-52,-2-1 0,-1 0 0,-1 0 0,-1-1 1,-1-1-1,-1 0 0,1-9-6,-7 30-40,-1 9-4,-7 328-391,10-316-597,3-7-651</inkml:trace>
  <inkml:trace contextRef="#ctx0" brushRef="#br0" timeOffset="-22284.677">9669 13087 21461,'-1'6'2918,"-30"80"-239,23-70-2566,1 1-1,0 0 0,2 0 1,0 1-1,1 0 0,1-1 1,-1 16-113,5-31 1,1 0 1,-1 1 0,1-1 0,-1 0 0,1 0-1,0 0 1,0 0 0,0-1 0,0 1-1,0-1 1,1 1 0,-1-1 0,0 1 0,1-1-1,-1 0 1,1 0 0,-1-1 0,1 1-1,-1 0 1,1-1 0,0 1 0,-1-1 0,1 0-1,0 0 1,-1 0 0,1 0 0,0-1-1,-1 1 1,1-1 0,0 1 0,-1-1-1,1 0 1,-1 0 0,1 0 0,1-2-2,15 1-37,-6 1 0,-9-1 31,-1 1-1,1 0 1,0 0-1,0 1 1,0-1 0,0 1-1,0 0 1,0 0-1,0 0 1,0 1 0,0-1-1,0 1 1,-1 0-1,1 0 1,0 0 0,0 1-1,-1-1 1,1 1-1,-1 0 1,1 0 0,-1 0-1,0 0 1,0 1 0,0-1-1,0 1 1,0 0-1,0 0 1,1 2 6,-2 5 80,0-1 1,0 0-1,-1 0 0,-1 0 1,1 1-1,-1-1 1,-1 0-1,0 1 0,0-1 1,-1 0-1,0 0 1,0 0-1,-1 0 0,-1 0 1,1-1-1,-1 1 1,-1-1-1,0 0 0,0 0 1,0-1-1,-1 1 0,0-1 1,0-1-1,-1 1 1,-4 3-81,7-8-29,0 0 1,0 0-1,0 0 1,0 0 0,-1-1-1,1 1 1,0-1-1,-1 0 1,1 0 0,0-1-1,-1 0 1,1 1-1,-1-2 1,1 1 0,-1 0-1,1-1 1,-1 0-1,1 0 1,0 0 0,-1 0-1,1-1 1,0 0-1,0 0 1,0 0 0,0 0-1,0 0 1,1-1-1,-1 0 1,1 0 0,0 0-1,-1 0 1,1 0-1,1-1 1,-1 1 0,0-1-1,1 0 1,0 0-1,0 0 1,0 0 0,0 0-1,1 0 1,0-1-1,-1 1 1,1-3 28,-6-22-1592</inkml:trace>
  <inkml:trace contextRef="#ctx0" brushRef="#br0" timeOffset="-21906.977">10058 13200 22277,'35'27'4979,"-27"-30"-3913,-4-1-1046,0 0 0,0 0-1,0 0 1,-1 0 0,0-1-1,0 1 1,0-1 0,0 0 0,-1 0-1,1 0 1,-1 0 0,0 0 0,-1-1-1,0 1 1,1 0 0,-2-1 0,1 1-1,-1-1 1,1 0 0,-2-4-20,-1 9 6,0 1 0,0 0 0,0-1 0,0 1 0,0 0 0,0 0 0,0 0 0,0 1 0,0-1 0,0 0 0,0 1 0,0-1 0,0 1 0,0 0 0,1-1 0,-1 1 1,0 0-1,0 0 0,1 0 0,-1 1 0,0-1 0,1 0 0,-1 0 0,1 1 0,0-1 0,-1 1 0,1 0 0,0-1 0,0 1 0,0 0 0,0 0 0,0 1-6,-12 17 71,0 0 0,2 0 0,0 2 0,2-1 0,0 1 0,2 1 0,0-1-1,2 1 1,0 1 0,1-1 0,2 0 0,0 6-71,1-24 7,-1 0-1,1 1 1,0-1 0,1 1 0,-1-1-1,1 1 1,0-1 0,1 1-1,-1-1 1,1 1 0,0-1 0,0 1-1,1-1 1,0 0 0,0 0-1,0 0 1,0 0 0,1 0-1,0 0 1,0-1 0,0 1 0,1-1-1,-1 0 1,1 0 0,0 0-1,0 0 1,0-1 0,1 1 0,0-1-1,-1 0 1,1-1 0,0 1-1,0-1 1,0 0 0,4 1-7,-2-3-65,0 1 0,1-1 0,-1 0 0,0-1 0,0 0 0,0 0-1,1 0 1,-1-1 0,0 0 0,0 0 0,-1-1 0,1 0 0,2-2 65,26-18-392</inkml:trace>
  <inkml:trace contextRef="#ctx0" brushRef="#br0" timeOffset="-17315.906">11182 13032 10938,'20'-48'13255,"-20"46"-12077,-7-1 539,0 1-1664,0-1 0,0 2-1,0-1 1,-1 1-1,1 0 1,0 1 0,-1 0-1,1 0 1,-1 0-1,1 1 1,0 0 0,-1 1-1,1-1 1,0 2-1,0-1 1,0 1 0,0 0-1,1 0 1,-1 0-1,1 1 1,0 0 0,0 1-1,0-1 1,0 1-1,-2 3-52,-3 3 81,0 0-1,0 1 0,1 0 0,1 1 1,0 0-1,1 1 0,0-1 0,1 1 1,1 1-1,0-1 0,1 1 0,0 2-80,0-1-9,1 0 0,1 0-1,1 0 1,0 0 0,1 0 0,0 1-1,2-1 1,0 0 0,0 1 0,2-1-1,0 0 1,1 0 0,0-1 0,2 1-1,-1-1 1,2 0 0,0 0 0,1-1-1,6 8 10,-11-18-184,0-1 0,0 0-1,0 0 1,1 0 0,0 0-1,-1-1 1,1 0 0,0 1-1,0-1 1,0-1 0,0 1-1,1 0 1,-1-1 0,0 0-1,1 0 1,-1 0 0,0-1-1,1 0 1,0 1 184,27-4-2507</inkml:trace>
  <inkml:trace contextRef="#ctx0" brushRef="#br0" timeOffset="-17069.859">11517 12956 11586,'0'0'3593,"0"0"3921,0 0-6266,0 19-336,-3 16-472,-2 9-160,-3 11-71,-2 5-17,3 3-16,1-2-40,6 1-96,1-4 0,4-10 56,1-4-192,-2-19-1009,0-8-359</inkml:trace>
  <inkml:trace contextRef="#ctx0" brushRef="#br0" timeOffset="-16585.529">11250 12960 21893,'0'-1'138,"0"-1"0,1 1 1,-1-1-1,0 1 0,1-1 1,-1 1-1,1-1 0,0 1 1,-1-1-1,1 1 0,0-1 1,0 1-1,0 0 0,0 0 1,0-1-1,0 1 0,0 0 1,0 0-1,0 0 0,1 0 1,-1 0-1,0 1 0,1-1 0,-1 0 1,0 0-1,1 1 0,-1-1 1,1 1-1,0 0 0,-1-1 1,1 1-1,-1 0 0,1 0 1,-1 0-1,1 0 0,0 0-138,17-3 43,0 2 0,1 0 0,-1 1 0,0 1-1,0 0 1,0 2 0,0 0 0,0 1-1,-1 1 1,0 1 0,0 0 0,6 4-43,-18-6 4,-1 0 0,1 0 0,-1 0 0,-1 1-1,1-1 1,0 1 0,-1 0 0,0 1 0,-1-1 0,1 1 0,-1 0 0,0-1 0,0 1 0,-1 1 0,1-1 0,-1 0-1,-1 0 1,1 1 0,-1-1 0,-1 1 0,1 0 0,-1-1 0,0 1 0,0-1 0,-1 1 0,0 2-4,-1 6 72,0 1 1,-2 0 0,1-1 0,-2 0 0,0 0-1,-1 0 1,0 0 0,-2-1 0,1 0-1,-5 5-72,10-17 84,2-2-32,6 1-21,118 29-15,-120-28-19,1 0 0,0 1-1,-1-1 1,0 1 0,1 0-1,-1 0 1,0 1 0,-1-1-1,1 1 1,-1 0 0,1 0-1,-1 0 1,0 0 0,0 0-1,-1 1 1,1-1 0,-1 1-1,0 0 1,-1 0-1,1 0 1,-1 0 0,0 0-1,0 0 1,0 3 3,0 0 47,-1 1 0,0-1 0,0 1 0,-1-1 0,-1 1 0,1-1 0,-1 1 0,0-1 0,-1 0 0,0 0 0,0 0 0,-1 0 0,0-1 0,0 0 0,-1 1 0,0-1 0,0-1 0,-1 1 0,0-1 0,0 0 0,0 0 0,-1-1 0,0 0 0,0 0 0,0 0 0,-1-1 0,1 0 0,-1-1 0,0 0 0,0 0 0,0 0 0,0-1 0,-1 0 0,1-1 0,-1 0 0,1 0 0,-1-1 0,-5 0-47,-86-35 220,97 34-287,0-1 0,0 0-1,0 0 1,0 0 0,0-1-1,0 1 1,1-1 0,-1 0 0,1 1-1,-1-1 1,1 0 0,0 0-1,1-1 1,-1 1 0,0 0 0,1 0-1,0-1 1,-1 1 0,2-1-1,-1 0 1,0 1 0,1-1 0,-1 1-1,1-1 1,0 0 0,0 1-1,1-4 68,5-10-1909</inkml:trace>
  <inkml:trace contextRef="#ctx0" brushRef="#br0" timeOffset="-15355.855">12456 12727 21869,'0'0'1048,"0"2"69,6 304 1421,-4-213-2331,4 0-1,5 0 0,3-1 1,11 28-207,-5-75 296,6-101 173,-16 27-405,63-151 117,-68 170-180,1 0 0,0 1-1,1-1 1,-1 1-1,2 1 1,-1-1 0,1 1-1,1 1 1,0-1 0,0 1-1,0 1 1,0 0 0,1 0-1,0 1 1,8-3-1,-14 6-3,-1 1 0,1 0 0,0 0 0,-1 0-1,1 0 1,-1 1 0,1 0 0,0-1 0,0 1 0,-1 0 0,1 1 0,0-1 0,-1 1-1,1 0 1,0-1 0,-1 2 0,1-1 0,-1 0 0,1 1 0,-1-1 0,0 1 0,0 0-1,0 0 1,0 1 0,0-1 0,0 0 0,0 1 0,-1 0 0,1 0 0,-1-1 0,0 1-1,0 1 1,0-1 0,0 0 0,-1 0 0,1 1 0,-1-1 0,0 1 3,5 14 3,0-1 1,-2 1-1,0 0 1,-1-1 0,-1 2-1,-1-1 1,0 5-4,-1-21 2,1 23 72,0 1 1,-2 0-1,-1-1 0,-1 0 0,-1 1 1,-4 13-75,8-38-6,0 0 0,0-1 0,1 1 0,-1 0 1,0 0-1,0 0 0,0 0 0,0 0 0,0 0 0,0 0 0,-1 0 1,1 0-1,0 0 0,0 0 0,-1 0 0,1-1 0,-1 1 1,1 0-1,-1 0 0,1 0 0,-1 0 0,1-1 0,-1 1 0,1 0 1,-1-1-1,0 1 0,0 0 0,1-1 0,-1 1 0,0-1 0,0 1 1,0-1-1,1 0 0,-1 1 0,0-1 0,0 0 0,0 1 1,0-1-1,0 0 0,0 0 0,0 0 0,0 0 0,0 0 0,0 0 1,0 0-1,0 0 0,1 0 0,-1-1 0,0 1 0,0 0 0,0 0 1,0-1-1,0 1 0,0-1 0,1 1 0,-1-1 0,0 1 1,0-1-1,1 1 0,-1-1 0,0 0 0,1 1 0,-1-1 0,0 0 1,1 0-1,-1 0 0,1 1 0,-1-1 0,1 0 0,0 0 6,-5-31-796,4-8 2067</inkml:trace>
  <inkml:trace contextRef="#ctx0" brushRef="#br0" timeOffset="-14966.314">13183 13073 14435,'1'-1'7465,"-10"7"-5460,2-2-1714,1 0 1,0 0-1,1 1 0,-1 0 1,1 0-1,0 0 1,0 1-1,1 0 0,-1 0 1,1 0-1,1 0 0,-1 1 1,-2 6-292,2-3 34,1 1 1,-1 0-1,2 0 1,-1 0 0,2 0-1,-1 0 1,2 0-1,-1 0 1,1 1-1,1-1 1,0 0 0,1 0-1,0 0 1,1 0-1,0 0 1,1 1-35,-4-11 3,1 0 0,-1 0 0,1 0 0,-1 0 0,1 0 0,0 0 0,0 0 1,-1 0-1,1 0 0,0 0 0,0-1 0,0 1 0,0 0 0,0-1 0,0 1 0,0-1 0,0 1 0,0-1 0,0 1 0,0-1 0,0 0 0,0 1 0,0-1 0,1 0 0,-1 0 1,0 0-1,0 0 0,0 0 0,0 0 0,0 0 0,1 0 0,-1-1 0,0 1 0,0 0 0,0-1 0,0 1 0,0-1 0,0 1 0,0-1 0,0 1 0,0-1 0,0 0 1,0 0-1,0 1 0,0-1 0,-1 0 0,1 0-3,37-43 147,-30 31-85,-1-2-1,0 1 1,-1-1 0,0 0 0,-2-1 0,1 1-1,-2-1 1,0 0 0,-1 0 0,-1 0-1,0 0 1,-1-11-62,-5 33 95,1 153-20,3-123-58,0-20-5,1 1 0,0-1 0,1 0-1,0 1 1,1-1 0,2 0 0,-1 0 0,6 12-12,-9-27-14,0 0 0,0 0 1,0 0-1,1 0 0,-1 0 0,0 0 1,1 0-1,-1-1 0,1 1 1,-1 0-1,1 0 0,-1 0 0,1 0 1,-1-1-1,1 1 0,0 0 1,0-1-1,-1 1 0,1 0 0,0-1 1,0 1-1,0-1 0,0 1 1,-1-1-1,1 0 0,0 1 1,0-1-1,0 0 0,0 0 0,0 1 1,0-1-1,0 0 0,0 0 1,0 0-1,0 0 0,0 0 0,0-1 1,0 1-1,0 0 0,0 0 1,0-1-1,0 1 0,0 0 14,12-16-1492</inkml:trace>
  <inkml:trace contextRef="#ctx0" brushRef="#br0" timeOffset="-14577.145">13601 13010 23093,'-78'163'4063,"77"-162"-4054,0 0 0,1 0 0,-1 0 0,0 0 0,1 0 0,-1 0 0,0 1 0,1-1-1,0 0 1,-1 0 0,1 1 0,0-1 0,0 0 0,-1 1 0,1-1 0,0 0 0,0 1-1,1-1 1,-1 0 0,0 1 0,0-1 0,1 0 0,-1 1 0,0-1 0,1 0 0,0 0 0,-1 1-1,1-1 1,0 0 0,-1 0 0,1 0 0,0 0 0,0 0 0,0 0 0,0 0 0,0 0-1,0-1 1,0 1 0,0 0 0,0 0 0,0-1 0,1 1 0,-1-1 0,0 1 0,0-1-1,1 1 1,-1-1 0,0 0 0,1 0 0,-1 0 0,0 0 0,1 0 0,-1 0 0,1 0-9,115 25-17,-113-23 17,-1-1-1,1 1 1,-1 0-1,1 1 1,-1-1-1,0 0 0,0 1 1,0 0-1,0 0 1,-1 0-1,1 0 1,-1 0-1,1 0 1,-1 1-1,0-1 0,0 1 1,-1-1-1,1 1 1,-1 0-1,0 0 1,0 0-1,0 0 0,0 0 1,-1 0-1,1 0 1,-1 0-1,0 0 1,-1 1 0,1 1 75,-1 1 1,0 0 0,-1-1 0,0 1-1,0-1 1,0 0 0,-1 0-1,0 0 1,0 0 0,0 0 0,-1 0-1,0-1 1,0 0 0,0 0 0,-1 0-1,0 0 1,0 0 0,0-1 0,0 0-1,-1 0 1,0 0-76,3-2 11,-1 0 0,0 0-1,1-1 1,-1 1 0,0-1 0,0 1-1,1-1 1,-1 0 0,0-1 0,0 1-1,0-1 1,0 1 0,0-1 0,-1 0-1,1-1 1,0 1 0,0-1 0,0 0 0,1 0-1,-1 0 1,0 0 0,0-1 0,0 1-1,1-1 1,-1 0 0,1 0 0,-1-1-1,1 1 1,0-1 0,0 1 0,0-1-1,0 0 1,1 0 0,-3-3-11,-6-14-814,0 1-599</inkml:trace>
  <inkml:trace contextRef="#ctx0" brushRef="#br0" timeOffset="-13215.213">14533 13175 11618,'5'-8'1284,"-1"1"-425,1-1-1,-1 1 0,-1-1 1,1 0-1,-1 0 1,-1 0-1,0-1 1,0 1-1,0 0 0,-1-1 1,0 1-1,-1-1 1,0 0-1,-1-7-858,1 14 94,-1 0 1,0 0-1,0 1 1,0-1-1,-1 0 0,1 1 1,0-1-1,-1 1 1,1-1-1,-1 1 0,1 0 1,-1-1-1,0 1 1,1 0-1,-1 0 0,0 0 1,0 0-1,0 1 1,0-1-1,0 0 0,0 1 1,0-1-1,0 1 0,0 0 1,0 0-1,0 0 1,0 0-1,0 0 0,0 0 1,0 0-1,0 1 1,0-1-1,0 1 0,0-1 1,-1 2-95,-68 29 582,60-24-565,1 0 0,0 1 0,0 1 0,0 0 0,1 0 0,1 1 0,0 0 0,0 0 0,1 0 0,0 1 1,1 1-1,0-1 0,1 1 0,0 0 0,0 0 0,2 0 0,0 1 0,0 0 0,1-1 0,0 1 0,1 0 0,1 12-17,0-23-1,0 0 0,1 1 0,-1-1 0,1 0 1,-1 0-1,1 0 0,0 1 0,0-1 0,0 0 0,0 0 1,0 0-1,0 0 0,0-1 0,1 1 0,-1 0 0,1 0 0,-1-1 1,1 1-1,0-1 0,-1 0 0,1 1 0,0-1 0,0 0 0,0 0 1,0 0-1,0 0 0,0 0 0,1-1 0,-1 1 0,0-1 0,0 1 1,0-1-1,1 0 0,-1 0 0,0 0 0,1 0 0,-1 0 0,0 0 1,0-1-1,0 1 0,1-1 0,-1 0 0,0 1 0,0-1 0,0 0 1,0 0-1,0 0 0,0-1 0,0 1 0,1-1 1,5-4 1,0 1 0,-1-1 0,1-1 0,-1 1 1,0-1-1,-1-1 0,0 1 0,0-1 0,-1 0 0,0 0 0,0-1 0,-1 1 0,0-1 0,0 0 0,-1 0 0,0-1 0,-1 1 0,0-1 0,0 1 0,-1-1 0,0 0 0,-1 1 1,0-1-1,-1-1-1,1 9-7,-2 6-9,-34 215 29,35-161 139,1-58-150,0 1 0,0-1-1,0 1 1,1-1 0,-1 1 0,0-1-1,0 1 1,0-1 0,0 1 0,1-1-1,-1 1 1,0-1 0,0 1-1,1-1 1,-1 1 0,0-1 0,1 0-1,-1 1 1,1-1 0,-1 0 0,0 1-1,1-1 1,-1 0 0,1 1 0,-1-1-1,1 0 1,-1 0 0,1 0-1,-1 0 1,1 1 0,-1-1 0,1 0-1,-1 0 1,1 0 0,-1 0 0,1 0-1,0 0 1,-1 0 0,1 0-1,-1 0 1,1-1 0,-1 1 0,1 0-1,-1 0 1,1 0 0,-1-1 0,1 1-1,-1 0 1,0 0 0,1-1 0,-1 1-1,1 0 1,-1-1 0,0 1-1,1-1 1,-1 1 0,0 0 0,1-1-1,-1 1 1,0-1 0,0 1 0,1-1-1,-1 1 1,0-1 0,0 1-1,0-1 0,26-32 20,-26 33-21,124-187 83,-125 188-84,1 0-1,0-1 1,0 1 0,0 0-1,0 0 1,0 0 0,0 0-1,0 0 1,0 0 0,0-1 0,0 1-1,0 0 1,0 0 0,1 0-1,-1 0 1,0-1 0,1 1-1,-1 0 1,1 0 0,-1-1-1,1 1 1,-1 0 0,1-1-1,-1 1 1,1 0 0,-1-1-1,1 1 1,0-1 0,-1 1 0,1-1-1,0 1 1,0-1 0,0 0-1,-1 1 1,1-1 0,0 0-1,0 1 1,0-1 0,-1 0-1,1 0 1,0 0 0,0 0-1,0 0 1,0 0 0,0 0 0,0 0-1,-1 0 1,1 0 0,0-1-1,0 1 1,0 0 0,-1-1-1,1 1 1,0 0 0,0-1-1,0 1 1,-1-1 0,1 1-1,0-1 1,-1 1 0,1-1-1,-1 0 1,1 1 0,-1-1 0,1 0-1,-1 1 1,1-1 0,-1 0-1,1 0 2,21 152 112,-21-150-108,0-1 0,0 1 0,0-1 0,0 0 0,0 1 0,0-1 0,0 0 0,0 0 0,1 0 0,-1 0 0,0 0 0,0 0 0,0 0 0,0 0 0,0-1 0,0 1 0,0 0 0,0-1-1,1 1 1,-1 0 0,0-1 0,0 0 0,-1 1 0,1-1 0,0 1 0,0-1 0,0 0 0,0 0 0,0 1 0,-1-1 0,1 0 0,0 0 0,-1 0 0,1 0 0,-1 0 0,1 0 0,-1 0 0,1 0 0,-1 0 0,0 0-1,1-1-3,0 0 2,73-65 61,-72 68-65,1 0 0,-1-1-1,0 1 1,0 1 0,1-1 0,-1 0 0,0 0-1,0 1 1,0-1 0,0 1 0,0 0-1,-1 0 1,1-1 0,0 1 0,-1 0 0,0 0-1,1 1 1,-1-1 0,0 0 0,0 0-1,0 1 1,0-1 0,0 0 0,-1 1 0,1-1-1,-1 1 1,0-1 0,1 1 0,-1-1 0,0 1-1,-1-1 1,1 1 0,0-1 0,-1 1-1,1-1 3,0 3-1,23 80 48,-22-84-51,-1-1 1,1 1-1,-1-1 0,1 0 0,-1 1 1,1-1-1,-1 1 0,1-1 0,-1 0 0,1 0 1,0 1-1,-1-1 0,1 0 0,-1 0 1,1 0-1,0 0 0,-1 1 0,1-1 1,0 0-1,-1 0 0,1 0 0,0-1 1,-1 1-1,1 0 0,0 0 0,-1 0 1,1 0-1,-1-1 0,1 1 0,0 0 1,-1 0-1,1-1 0,-1 1 0,1 0 1,-1-1-1,1 1 0,-1-1 0,1 1 1,-1-1-1,1 1 0,-1-1 0,0 1 1,1-1-1,-1 1 0,0-1 0,1 0 1,-1 1-1,0-1 0,0 1 0,0-1 1,1 0-1,-1 1 0,0-1 0,0 0 4,-2 1-1187,-6-1-798</inkml:trace>
  <inkml:trace contextRef="#ctx0" brushRef="#br0" timeOffset="-12245.408">15484 13102 19108,'-3'-26'3688,"3"24"-2179,0 2-375,0 2-318,-4 81 223,2-60-978,0 1 0,2 0-1,0 0 1,2-1 0,1 1 0,1-1-1,1 5-60,-5-26 5,1 0 0,-1 0 0,0 0 0,1-1 0,-1 1 0,1 0 0,-1 0 0,1-1 0,0 1 0,0 0 0,0-1 0,0 1 0,0-1 0,0 1 0,0-1 0,0 1 0,1-1 0,-1 0 0,0 0 0,1 0 0,-1 1 0,1-1 0,-1-1 0,1 1 0,0 0 0,-1 0 0,1-1 0,0 1 0,0-1 0,0 1 0,-1-1-1,1 0 1,0 0 0,0 1 0,0-1 0,0-1 0,-1 1 0,1 0 0,0 0 0,0-1 0,0 1 0,-1-1 0,1 1 0,0-1 0,-1 0 0,1 0 0,0 0 0,-1 0 0,1 0 0,-1 0 0,1 0 0,0-1-5,186-180 311,-187 180-312,0 1 1,-1-1 0,1 1 0,0-1-1,0 1 1,0 0 0,0-1-1,0 1 1,0 0 0,0 0-1,1-1 1,-1 1 0,0 0 0,1 0-1,-1 1 1,0-1 0,1 0-1,-1 0 1,1 1 0,0-1-1,-1 1 1,1-1 0,-1 1 0,1 0-1,0-1 1,-1 1 0,1 0-1,0 0 1,-1 0 0,1 0-1,0 1 1,-1-1 0,1 0 0,-1 1-1,1-1 1,0 1 0,-1 0-1,1-1 1,-1 1 0,1 0-1,-1 0 1,0 0 0,1 0 0,-1 0-1,0 0 1,0 0 0,0 0-1,0 1 1,1 0 0,20 133 175,-22-135-168,1 1 0,0 0 0,0 0 0,0 0 0,0-1 0,0 1 0,0-1 0,0 1 0,0-1 0,0 1 1,1-1-1,-1 1 0,0-1 0,0 0 0,0 0 0,1 0 0,-1 0 0,0 0 0,0 0 0,0 0 0,1 0 0,-1 0 0,0 0 0,0-1 0,0 1 1,0 0-1,0-1 0,1 1 0,-1-1 0,0 1 0,0-1 0,0 0 0,0 1 0,0-1 0,-1 0 0,1 0 0,0 0 0,0 0 0,0 0 1,-1 0-1,1 0 0,0 0 0,-1 0 0,1 0 0,-1 0 0,1 0 0,-1 0 0,0 0 0,1-1-7,0 0 6,27-34 57,-24 28-57,1 1 0,-1 0 0,2 1 0,-1-1 0,1 1 0,0 0 0,0 0 0,1 1 0,0 0 0,0 0 0,6-3-6,-11 7-2,-1 1 0,0-1-1,0 1 1,1 0 0,-1 0-1,0 0 1,0 0 0,1 0-1,-1 0 1,0 0 0,0 0-1,1 0 1,-1 0 0,0 1 0,0-1-1,1 1 1,-1-1 0,0 1-1,0-1 1,0 1 0,0 0-1,0-1 1,0 1 0,0 0-1,0 0 1,0 0 0,0 0 0,0 0-1,0 0 1,0 0 0,-1 0-1,1 0 1,-1 0 0,1 0-1,-1 0 1,1 1 0,-1-1-1,1 0 1,-1 0 0,0 1 0,0-1-1,0 0 1,0 0 0,0 1-1,0 0 3,1 61-153,-13-29-1413,4-27-168</inkml:trace>
  <inkml:trace contextRef="#ctx0" brushRef="#br0" timeOffset="-11965.257">16002 12766 12571,'-7'5'5065,"-2"2"1200,0 2-4833,0 5-767,4-1-177,2 1-352,1-1-120,5-6-1257</inkml:trace>
  <inkml:trace contextRef="#ctx0" brushRef="#br0" timeOffset="-11533.212">16501 13057 19548,'16'-34'5285,"-16"33"-3878,-4 0-234,-9 3-1017,-1 1 0,1 0 1,-1 1-1,1 0 0,0 1 1,0 1-1,1 0 0,0 0 1,0 1-1,0 1 1,1 0-1,-6 5-156,8-5 25,-1 1-1,1 0 1,0 0 0,1 1 0,0 0-1,1 0 1,0 1 0,1 0 0,0 0-1,0 1 1,1 0 0,1 0 0,0 0-1,1 0 1,0 1 0,1-1 0,0 1-1,0 11-24,2-22-5,0 0 0,-1 1 0,1-1 0,1 0 0,-1 0 0,0 0 0,0 0 0,1 0 0,-1 0 0,1 0 0,0 0 0,-1 0 0,1 0 0,0 0 0,0 0 0,0-1 0,1 1 0,-1 0 0,0-1 0,0 1 0,1-1 0,-1 1 0,1-1 0,0 0 0,-1 1 0,1-1 0,0 0 0,0 0 0,0 0 0,0 0 0,0-1 0,0 1 0,0 0 0,0-1 0,0 0 0,0 1 0,0-1 0,0 0 0,0 0 0,0 0 0,0 0 0,1-1 5,28-5-236,3-12 1138</inkml:trace>
  <inkml:trace contextRef="#ctx0" brushRef="#br0" timeOffset="-10875.912">16662 13127 22117,'-45'55'4013,"44"-54"-3961,0 0 0,1 0 1,-1 0-1,0 0 0,0 1 1,1-1-1,-1 0 0,0 1 1,1-1-1,0 0 0,-1 1 1,1-1-1,0 0 0,-1 1 1,1-1-1,0 1 0,0-1 1,0 1-1,0-1 0,1 0 1,-1 1-1,0-1 0,1 1 1,-1-1-1,0 0 0,1 1 1,0-1-1,-1 0 0,1 0 0,0 1 1,0-1-1,-1 0 0,1 0 1,0 0-1,0 0 0,0 0 1,0 0-1,1 0 0,-1 0 1,0-1-1,0 1 0,0 0 1,1-1-1,-1 1 0,0-1 1,1 1-53,8 0 6,0-1-1,0 0 1,-1-1 0,1 0 0,0 0-1,-1-1 1,1 0 0,-1-1 0,1 0-1,-1 0 1,0-1 0,0 0 0,0-1-1,-1 0 1,0 0 0,0-1-6,-2 3 6,0 0 0,0 0 1,0 0-1,-1-1 1,1 0-1,-1 0 0,0-1 1,0 0-1,-1 1 0,1-1 1,-1-1-1,0 1 0,0-1 1,-1 1-1,0-1 0,0 0 1,0 0-1,-1-1 0,0 1 1,0 0-1,0-2-6,-2 7 6,-1 0 1,1 0-1,0 0 0,-1 0 0,1 0 1,0 0-1,-1 0 0,1 0 0,-1 0 1,0 0-1,1 1 0,-1-1 0,0 0 0,1 0 1,-1 1-1,0-1 0,0 0 0,0 1 1,0-1-1,0 0 0,1 1 0,-1-1 1,0 1-1,0 0 0,0-1 0,0 1 1,-1 0-1,1 0 0,0 0 0,0-1 1,0 1-1,0 0 0,0 0 0,0 0 0,0 1 1,0-1-1,0 0 0,0 0 0,0 1 1,0-1-1,0 0 0,0 1 0,0-1 1,0 1-1,0-1 0,0 1 0,0 0 1,1-1-1,-1 1 0,0 0 0,0 0 1,1-1-1,-1 1 0,0 0 0,1 0 0,-1 0 1,1 0-1,-1 0 0,1 0-6,-19 19 68,1 0-1,1 1 1,1 1 0,1 1-1,1 0 1,1 1 0,-6 16-68,16-36 9,1 0 0,0 0 1,0 0-1,0 0 0,1 0 1,0 0-1,-1 1 0,1-1 1,1 1-1,-1-1 0,1 0 1,0 1-1,0-1 0,0 1 1,0-1-1,1 1 0,0-1-9,1-3-1,0-1 0,0 1 0,1-1 0,-1 0 0,0 0 0,0 0 0,0 0 0,1-1 0,-1 1 0,0-1 0,0 1 0,0-1-1,0 0 1,1 1 0,-1-1 0,0 0 0,0-1 0,-1 1 0,1 0 0,0 0 0,0-1 0,-1 1 0,1-1 0,-1 0 0,1 1 0,-1-1-1,1 0 1,-1-1 1,2 1-2,60-60-75,-44 41-73,0 2 0,2 0-1,0 1 1,1 1 0,22-12 150,-43 28-9,0 0 0,0 0 1,0 0-1,0 0 0,0 0 0,1 0 0,-1 0 0,0 0 0,0 1 0,1-1 0,-1 0 1,1 1-1,-1 0 0,0-1 0,1 1 0,-1 0 0,1-1 0,-1 1 0,1 0 1,-1 0-1,1 0 0,-1 0 0,1 1 0,-1-1 0,0 0 0,1 1 0,-1-1 0,1 0 1,-1 1-1,0 0 0,1-1 0,-1 1 0,0 0 0,0 0 0,1 0 0,-1 0 1,0 0-1,0 0 0,0 0 0,0 0 0,0 0 0,0 0 0,-1 0 0,1 1 0,0-1 1,-1 0-1,1 1 9,-6 113 357,-3-20 403,8-95-757,0 1 0,0-1 0,1 1 0,-1-1 0,0 1 0,1-1 0,-1 0 0,1 1 0,-1-1-1,1 1 1,-1-1 0,0 0 0,1 1 0,-1-1 0,1 0 0,-1 0 0,1 0 0,0 1 0,-1-1 0,1 0-1,-1 0 1,1 0 0,-1 0 0,1 0 0,0 0 0,-1 0 0,1 0 0,-1 0 0,1 0 0,-1 0 0,1 0 0,-1 0-1,1-1 1,0 1 0,-1 0 0,1 0 0,-1-1 0,1 1 0,-1 0 0,0-1 0,1 1 0,-1 0 0,1-1-1,-1 1 1,0-1 0,1 1 0,-1-1 0,0 1 0,1-1 0,-1 1 0,0-1 0,1 1 0,-1-1 0,0 1-1,0-1 1,0 1 0,0-1 0,0 1 0,0-1 0,0 0 0,0 1 0,0-1-3,2-1 7,130-166-327,-132 167 305,1-1 0,0 0 0,0 1 0,0-1 0,0 1 0,0-1 0,1 1 0,-1 0 0,0 0 0,1-1 0,-1 1 0,1 0 0,-1 0 0,1 0 0,-1 0 0,1 1 0,0-1 0,0 0 0,-1 1 0,1-1-1,0 1 1,0-1 0,0 1 0,-1 0 0,1 0 0,0 0 0,0 0 0,0 0 0,0 0 0,-1 1 0,1-1 0,0 0 0,0 1 0,-1 0 0,1-1 0,0 1 0,-1 0 0,1 0 0,0 0 0,-1 0 0,1 0 0,-1 0 0,0 0 0,1 1 0,-1-1 0,0 0-1,0 1 16,4 13-2,0 0-1,-2 0 0,0 1 0,0 0 0,-2-1 1,0 1-1,-1 12 3,3 33 140,-2-59-215,-1-2-677,0 0 765</inkml:trace>
  <inkml:trace contextRef="#ctx0" brushRef="#br0" timeOffset="-8541.32">17422 12649 18668,'13'-4'5458,"-1"27"-4469,-12-23-972,6 126 1202,-6 432 1224,3-869-1796,-3 308-663,-1 21 5,1-13 12,-1 0 0,1-1 0,-1 1 0,1 0 0,1 0-1,-1-1 1,1 1 0,-1 0 0,1-1 0,1 1 0,-1-1 0,1 1-1,0-1 1,0 0 0,0 1 0,0-1 0,1 0 0,-1 0 0,1-1-1,0 1 1,0-1 0,1 1 0,-1-1 0,1 0 0,0 0 0,0 0-1,0-1 1,0 1 0,0-1 0,0 0 0,1 0 0,-1-1 0,0 1-1,1-1 1,0 0 0,-1 0 0,1-1 0,0 1 0,3-1-1,-3-2 3,1 0 1,0-1-1,-1 0 1,1 0 0,-1 0-1,0 0 1,0-1 0,0 0-1,-1 0 1,0-1-1,1 1 1,-1-1 0,-1 0-1,1 0 1,-1 0 0,1 0-1,-2 0 1,1-1-1,0 0 1,-1 1 0,1-7-4,-2 9 10,-1 3-4,-9 49-30,4-6 50,3 88 140,2-130-164,0 1 1,0-1-1,1 0 0,-1 0 1,0 0-1,0 1 1,1-1-1,-1 0 0,1 0 1,-1 0-1,1 0 1,-1 0-1,1 0 1,-1 0-1,1 0 0,0 0 1,0 0-1,0 0 1,-1 0-1,1 0 1,0-1-1,0 1 0,0 0 1,0-1-1,0 1 1,1 0-1,-1-1 0,0 1 1,0-1-1,0 0 1,0 1-1,0-1 1,1 0-1,-1 0 0,0 0 1,0 0-1,1 0 1,-1 0-1,0 0 1,0 0-1,0 0 0,1-1 1,-1 1-1,0-1 1,0 1-1,0 0 1,0-1-1,0 0 0,0 1 1,0-1-1,0 0 1,0 1-1,0-1 0,0 0 1,0 0-1,0 0 1,-1 0-1,1 0 1,0 0-3,50-60 65,-50 61-65,13-23 9,-10 17-7,-1 0 1,1 0-1,0 0 0,0 0 1,0 0-1,1 1 1,0 0-1,0 0 0,1 0 1,-1 0-1,1 1 0,0 0 1,6-3-3,-7 8-3,-1 0 0,1 1 0,-1 0 0,0 0-1,0 0 1,0 0 0,0 0 0,0 1 0,0 0 0,0 0 0,-1 0 0,0 0 0,1 1 0,-1-1 0,0 1 0,-1 0 0,1-1 0,-1 1 0,0 1 0,0-1 0,0 0 0,0 0 0,-1 1 0,1-1 0,-1 2 3,0-4 1,19 46 68,-49-85-5799,21 13 4426,0-4 1881</inkml:trace>
  <inkml:trace contextRef="#ctx0" brushRef="#br0" timeOffset="-8291.12">17789 12876 18308,'-6'-16'2096,"2"3"417,-1 2-857,5 11-367,0 0-65,0 0-512,0 0-240,0 0-280,2 0-128,-1 0 16,1 0-200,-1 0-1280,1 0 3320</inkml:trace>
  <inkml:trace contextRef="#ctx0" brushRef="#br0" timeOffset="-7632.303">18001 12971 23493,'0'0'1195,"3"0"259,42-6-571,-42 4-827,1 1 1,-1-1-1,1 1 1,-1 0-1,1 0 0,0 1 1,-1-1-1,1 1 0,0-1 1,-1 1-1,1 0 0,0 1 1,0-1-1,-1 1 0,1-1 1,-1 1-1,1 0 0,0 0 1,-1 1-1,0-1 1,1 1-1,-1 0 0,0 0 1,0 0-1,0 0 0,0 0 1,0 1-1,0-1 0,-1 1 1,1 0-1,-1 0 0,0 0 1,0 0-1,0 0 1,0 0-1,0 1 0,-1-1-56,2 8 8,-1-1 0,-1 0 0,0 1-1,0-1 1,-1 1 0,-1-1 0,1 1 0,-2-1 0,1 0-1,-3 6-7,2-5 11,0-1 0,1 0-1,-1 0 1,2 1-1,0-1 1,0 1-1,1-1 1,0 0 0,1 1-1,1 5-10,-1-15 6,-1 0 0,0-1-1,0 1 1,0 0-1,1 0 1,-1-1 0,1 1-1,-1-1 1,0 1 0,1-1-1,-1 0 1,1 1-1,-1-1 1,1 0 0,-1 0-1,1 0 1,-1 0 0,0 0-1,1-1 1,-1 1 0,1 0-1,-1-1 1,1 1-1,-1-1 1,0 1 0,1-1-1,-1 1 1,0-1 0,1 0-1,-1 0 1,0 0-1,0 0 1,0 0 0,0 0-1,0 0 1,0 0 0,0 0-1,0 0 1,0-1-1,-1 1 1,1 0 0,0-1-1,-1 1 1,1 0 0,-1-2-6,12-12 11,-1 0 1,-1 0 0,-1-1 0,0 0-1,-1-1 1,-1 0 0,0 0 0,-1 0-1,-1-1 1,-1 0 0,2-18-12,-15 3 97,20 67-89,12-8 0,-16-24-9,0-1-1,0 1 0,0-1 0,0-1 0,1 1 1,-1-1-1,0 0 0,0-1 0,1 0 0,-1 0 1,0-1-1,0 1 0,0-2 0,0 1 1,-1-1-1,1 0 0,-1 0 0,1-1 0,-1 1 1,0-2-1,0 1 0,-1-1 0,4-3 2,-7 7 1,17-13 2,-1-1-1,0-1 0,-1 0 0,0-1 0,-2-1 0,0 0 1,-1-1-1,1-5-2,-7 3 13,-13 21-14,-6 6 7,1 2-1,-1 0 1,1 0 0,1 1 0,0 0 0,0 0 0,0 1 0,2 1-1,-1-1 1,1 1 0,1 0 0,0 1 0,0-1 0,1 1-1,1 1 1,0-1 0,0 0 0,1 4-6,-1-7 3,1 0-1,0 0 1,1 0-1,0 0 1,0 1 0,1-1-1,1 0 1,-1 1-1,1-1 1,1 1 0,0-1-1,0 0 1,1 1-1,0-1 1,0 0-1,1 0 1,1 1-3,-3-9-25,0 1 0,1-1 0,-1 0 0,0 0 0,0 0 0,1 0 0,-1-1-1,1 1 1,-1 0 0,1-1 0,-1 1 0,1-1 0,-1 1 0,1-1 0,0 0 0,-1 1 0,1-1 0,0 0 0,-1 0 0,1 0 0,0 0-1,-1-1 1,1 1 0,-1 0 0,1-1 0,0 1 0,-1-1 0,1 1 0,-1-1 0,1 0 0,-1 0 0,0 0 0,1 0 0,-1 0 0,1 0 25,28-21-1182</inkml:trace>
  <inkml:trace contextRef="#ctx0" brushRef="#br0" timeOffset="-6871.775">19087 12492 21181,'8'-21'3342,"-8"20"-1801,0 5-489,-21 403 555,13-66-1170,-14-396-1151,-10-11 105,-3 2 0,-3 2 0,-13-13 609,34 49 159,15 23 154,2 3 50,12 13 96,-2-7-418,0-1 0,1 0 1,-1 0-1,1-1 1,1-1-1,-1 0 1,0 0-1,1-1 0,-1-1 1,1 0-1,0-1 1,-1 0-1,1 0 1,-1-1-1,1-1 0,11-2-41,87-18-590,-53 8-781</inkml:trace>
  <inkml:trace contextRef="#ctx0" brushRef="#br0" timeOffset="-6500.49">19668 12746 22237,'-281'179'5846,"275"-173"-5814,-1-1 0,2 1-1,-1 0 1,1 0 0,0 1 0,0-1-1,0 1 1,1 0 0,0 0-1,1 1 1,0-1 0,0 1-1,0 0 1,1 0 0,0 0 0,1 0-1,0 0 1,0 0 0,0 0-1,1 0 1,0 1 0,2 2-32,-3-9 1,1-1 0,0 0 0,0 0 0,0 0 0,0 1 1,0-1-1,1 0 0,-1 0 0,0 0 0,0 1 0,1-1 0,-1 0 0,1 0 1,-1 0-1,1 0 0,-1 0 0,1 0 0,0 0 0,0 0 0,-1 0 0,1 0 0,0 0 1,0 0-1,0-1 0,0 1 0,0 0 0,0-1 0,0 1 0,0-1 0,0 1 1,0-1-1,1 1 0,-1-1 0,0 0 0,0 1 0,0-1 0,0 0 0,1 0 1,-1 0-1,0 0 0,0 0 0,1 0 0,-1 0 0,0-1 0,0 1 0,0 0 1,0-1-1,1 1 0,0-1-1,57-35 15,-49 30-3,5-4 32,1-1-1,-2 0 0,0-1 1,0-1-1,-1 0 0,0-1 1,-2 0-1,1-1 0,-2 0 0,0 0 1,-1-2-1,0 1 0,5-15-43,-14 28-3,1 0 0,-1 0 0,0 0 0,0 0 0,0-1-1,0 1 1,-1 0 0,1 0 0,-1 0 0,1 0 0,-1 0 0,0 0-1,-1 0 1,1 0 0,0 0 0,-1 0 0,0 0 0,1 1 0,-1-1 0,0 1-1,0-1 1,-1 1 0,1 0 0,0 0 0,-1 0 0,1 0 0,-1 0-1,0 1 1,0-1 0,0 1 0,1-1 0,-1 1 0,0 0 0,-1 0-1,1 1 1,0-1 0,0 1 0,0-1 0,0 1 0,0 0 0,-1 0-1,1 0 1,0 1 0,0-1 0,0 1 0,0 0 0,0 0 0,0 0 0,0 0-1,0 0 1,-1 1 3,-4 6-1072,5 1 844</inkml:trace>
  <inkml:trace contextRef="#ctx0" brushRef="#br0" timeOffset="-4763.156">20424 12617 21061,'-2'-2'289,"0"-1"0,1 0 0,-1 1 0,-1-1 1,1 1-1,0 0 0,-1 0 0,1-1 1,-1 2-1,1-1 0,-1 0 0,0 0 1,0 1-1,0 0 0,0 0 0,0-1 1,0 2-1,0-1 0,0 0 0,0 1 1,0-1-1,-1 1 0,1 0 0,0 0-289,-4 0 79,1 1 0,0 0 0,0 0-1,1 1 1,-1 0 0,0 0 0,0 0-1,1 1 1,-1-1 0,1 1-1,0 1 1,0-1 0,0 1 0,0 0-1,1 0 1,-1 0 0,1 1 0,-3 3-79,-1 5-1,1 0 1,0 1 0,1 0-1,0 0 1,1 0 0,1 1 0,0-1-1,1 1 1,0 0 0,1 0-1,1 0 1,1 0 0,0 1-1,1-1 1,0 0 0,2 0 0,-1 0-1,4 7 1,-6-18-61,1-1-1,0 0 1,-1 0-1,1 0 1,1 0-1,-1 1 1,0-1-1,1-1 1,-1 1-1,1 0 1,0 0-1,0-1 1,0 1-1,0-1 1,1 1-1,-1-1 1,1 0-1,-1 0 1,1 0-1,0 0 0,-1 0 1,1-1-1,0 0 1,0 1-1,0-1 1,1 0-1,-1 0 1,0-1-1,0 1 1,1 0-1,-1-1 1,0 0-1,0 0 1,1 0-1,-1 0 1,0-1-1,0 1 1,1-1-1,-1 0 1,2 0 61,25-13-2005</inkml:trace>
  <inkml:trace contextRef="#ctx0" brushRef="#br0" timeOffset="-4350.37">20713 12188 19572,'0'0'89,"0"-1"1,0 1-1,0-1 0,0 1 0,-1 0 0,1-1 0,0 1 1,0-1-1,0 1 0,0 0 0,-1-1 0,1 1 0,0 0 1,0-1-1,-1 1 0,1 0 0,0-1 0,-1 1 0,1 0 1,0-1-1,-1 1 0,1 0 0,0 0 0,-1 0 1,1-1-1,-1 1 0,1 0 0,0 0 0,-1 0 0,1 0 1,-1 0-1,1 0 0,0 0 0,-1 0 0,1 0 0,-1 0 1,1 0-1,-1 0 0,1 0 0,0 0 0,-1 0 0,1 0 1,-1 0-1,1 0 0,0 1 0,-1-1 0,1 0 0,-1 0 1,1 1-1,0-1 0,-1 0 0,1 0 0,0 1 1,-1-1-1,1 0 0,0 1 0,0-1 0,-1 0 0,1 1 1,0-1-1,0 1 0,0-1 0,0 0 0,-1 1 0,1-1 1,0 1-1,0-1-89,-12 21 195,0 1 0,1 0 1,2 1-1,0 0 0,1 0 1,2 1-1,0 0 0,1 2-195,-2 4 149,-5 17-37,3 1-1,1 0 1,3 0 0,2 1-1,2-1 1,2 1 0,2-1-1,4 12-111,-7-57 62,3-6 26,61-115 231,-59 104-308,1 0 1,0 0 0,0 1-1,2 0 1,-1 0 0,2 0-1,0 1 1,0 0 0,8-6-12,-16 17 0,-1 0-1,1 0 1,0 0 0,0 0 0,0 0 0,0 0-1,0 0 1,0 0 0,0 1 0,0-1-1,0 0 1,0 1 0,0-1 0,1 1 0,-1-1-1,0 1 1,0-1 0,1 1 0,-1 0 0,0 0-1,0 0 1,1 0 0,-1 0 0,0 0-1,1 0 1,-1 0 0,0 0 0,0 0 0,1 1-1,-1-1 1,0 1 0,0-1 0,1 1 0,-1-1-1,0 1 1,0 0 0,0-1 0,0 1 0,0 0-1,0 0 1,0 0 0,0 0 0,0 0-1,-1 0 1,1 0 0,16 58-1,-29 124 92,1-94-16,11-86-180,1-8-428,3-20-811,3-5-533</inkml:trace>
  <inkml:trace contextRef="#ctx0" brushRef="#br0" timeOffset="-3986.761">21088 12515 19428,'-2'26'5054,"-21"10"-2953,10-17-1322,3-2-669,2 1 0,-1-1 0,2 1 0,0 1 0,2-1 0,0 1 0,1 0 1,0 0-1,2 1 0,0-1 0,1 10-110,1-28 1,-1 0 1,1 0-1,-1 0 1,1 1 0,0-1-1,-1 0 1,1 0-1,0 0 1,0 0-1,0 1 1,0-1 0,0 0-1,0 0 1,0 1-1,0-1 1,0 0-1,1 0 1,-1 0-1,1 0 1,-1 0 0,0 1-1,1-1 1,0 0-1,-1 0 1,1 0-1,0 0 1,-1 0 0,1-1-1,0 1 1,0 0-1,0 0 1,0 0-1,0-1 1,0 1 0,0 0-1,0-1 1,0 1-1,0-1 1,0 1-1,0-1 1,0 0-1,1 1 1,-1-1 0,0 0-1,0 0 1,0 0-1,1 0 1,-1 0-1,0 0 1,0 0 0,0 0-1,1 0 1,-1-1-1,0 1 1,0 0-1,0-1 1,0 1 0,1-1-3,8-9 40,-1-1-1,0 1 0,0-1 0,-1-1 0,-1 0 0,0 0 0,-1 0 0,0-1 0,0 0 0,-2 0 1,0 0-1,0-1 0,-1 1 0,0-9-38,-2 17 10,0 0 1,0 1-1,-1-1 1,1 0-1,-1 1 0,0-1 1,-1 0-1,1 1 1,-1-1-1,0 0 0,0 1 1,-1-1-1,1 1 1,-1 0-1,0-1 1,0 1-1,0 0 0,-1 0 1,1 0-1,-1 0 1,0 1-1,0-1 1,-1 1-1,1 0 0,-1 0 1,1 0-1,-1 0 1,0 1-1,0-1 0,0 1 1,0 0-1,-1 0 1,1 0-1,0 1 1,-1 0-1,0 0 0,-3-1-10,6 3-85,0 0 0,-1 0 0,1 0 0,0 1 0,0-1 0,0 1 0,0-1 0,0 1 0,1-1 0,-1 1 0,0 0 0,1 0 0,-1 0 0,1 0 0,0 0 0,-1 0 0,1 1 0,0-1 0,0 0 0,1 1 0,-1-1 0,0 0 0,1 1 0,0-1 0,-1 1 0,1-1 0,0 1 0,0-1 0,0 0 0,1 1-1,-1-1 1,0 1 0,1-1 0,0 1 0,0-1 0,-1 0 0,2 2 85,5 18-2007</inkml:trace>
  <inkml:trace contextRef="#ctx0" brushRef="#br0" timeOffset="-3192.54">21422 12581 18020,'26'-102'8490,"-27"101"-8429,0-1 1,0 1 0,0 0-1,0 1 1,0-1 0,0 0-1,0 0 1,0 0-1,0 0 1,0 1 0,0-1-1,-1 1 1,1-1 0,0 1-1,0-1 1,-1 1 0,1-1-1,0 1 1,-1 0 0,1 0-1,0 0 1,-1 0-1,1 0 1,0 0 0,-1 0-1,1 0 1,0 1 0,-1-1-1,1 1 1,0-1 0,-1 0-1,1 1 1,0 0 0,0-1-1,0 1 1,0 0-1,-1 0 1,1 0 0,0-1-1,0 1 1,1 0 0,-1 0-1,0 1 1,0-1 0,0 1-62,-11 9 14,0 0 0,0 1 0,2 1 0,-1 0 0,2 0 0,0 1 0,0 0 0,1 1 0,1 0 0,1 0 0,0 0 0,1 1 0,0 0 0,1 0 0,1 0 0,1 1 0,0-1 0,1 1 0,1-1 0,1 1 0,0-1 0,2 5-14,-4-20 1,1 0 0,0 0 0,0 0 0,0 0 0,0 0 0,0 0 0,0 0 0,0 0 0,1 0 0,-1-1 0,0 1 0,0 0 0,1 0 0,-1 0 0,0 0 0,1 0 0,-1-1 0,1 1 0,-1 0 0,1 0 0,0-1 0,-1 1 0,1 0 0,0-1 0,-1 1 1,1-1-1,0 1 0,0-1 0,-1 1 0,1-1 0,0 1 0,0-1 0,0 0 0,0 1 0,0-1 0,0 0 0,-1 0 0,1 0 0,0 0 0,0 0 0,0 0 0,0 0 0,0 0 0,0 0 0,0 0 0,0 0 0,0-1 0,0 1 0,-1 0 0,1-1 0,0 1 0,0 0 0,0-1 0,-1 1 0,2-1-1,40-39 72,-32 29-60,-1 0 0,0-1 1,-1 0-1,0 0 1,-1-1-1,0 0 0,-1 0 1,-1-1-1,0 0 1,0 0-1,-2 0 0,0 0 1,0-1-1,-1 1 1,-1-1-1,-1 1 0,0-9-12,0 21-9,0 0 0,0-1-1,0 1 1,0 0-1,0 0 1,0-1 0,-1 1-1,1 0 1,-1 0 0,0 0-1,1 0 1,-1 0-1,0 0 1,0 0 0,0 0-1,-1 0 1,1 0 0,0 0-1,-1 1 1,1-1-1,-1 1 1,1-1 0,-1 1-1,0-1 1,0 1-1,0 0 1,0 0 0,0 0-1,0 0 1,0 0 0,0 0-1,0 1 1,0-1-1,0 1 1,0-1 0,-1 1-1,1 0 1,0 0 0,0 0-1,-1 0 1,1 0-1,0 0 1,0 1 0,0-1-1,0 1 1,-1 0 0,1-1-1,0 1 1,0 0-1,0 0 1,0 0 0,1 1-1,-1-1 1,0 0-1,0 1 1,1-1 0,-1 1-1,0 1 10,0-1-180,1 1 0,-1 0 0,1 0 0,0 0 0,0 0 0,0 0 0,1 0 0,-1 1 0,1-1 0,-1 0 0,1 0 0,0 0 0,0 1 0,1-1 1,-1 0-1,1 0 0,-1 0 0,1 0 0,0 0 0,0 0 0,0 0 0,1 0 0,-1 0 0,1 0 0,0 0 180,13 7-34</inkml:trace>
  <inkml:trace contextRef="#ctx0" brushRef="#br0" timeOffset="-2866.839">21668 12327 20636,'3'9'2760,"-40"81"231,16-52-2337,-33 94 670,55-131-1320,0 0 1,0 0-1,0 0 0,0-1 1,1 1-1,-1 0 1,0-1-1,0 1 1,1-1-1,-1 1 1,0-1-1,1 0 0,-1 1 1,0-1-1,1 0 1,-1 0-1,1 0 1,-1 0-1,0 0 1,1 0-1,-1 0 0,1-1 1,-1 1-1,0 0 1,1-1-1,-1 1 1,0-1-1,0 0 1,1 1-1,-1-1 0,0 0 1,0 0-1,0 0 1,0 0-1,0 1 1,0-2-1,0 1 0,0 0 1,0 0-1,0-1-4,11-4 29,-1 1-21,-1 1-1,0 1 1,1 0-1,0 0 0,0 1 1,0 0-1,0 1 1,0 0-1,0 1 0,0 0 1,11 2-8,-20-1 1,0-1 0,1 1 1,-1 0-1,0-1 0,1 1 0,-1 0 1,0 1-1,0-1 0,0 0 1,0 1-1,0-1 0,0 1 0,-1-1 1,1 1-1,0 0 0,-1 0 0,1 0 1,-1 0-1,0 0 0,0 0 0,1 0 1,-1 0-1,-1 1 0,1-1 1,0 0-1,-1 0 0,1 1 0,-1-1 1,1 1-1,-1-1 0,0 0 0,0 1 1,0-1-1,-1 1 0,1-1 1,0 0-1,-1 1 0,0-1 0,1 0 1,-2 2-2,-43 89 484,41-85-465,-2 0 1,1 0-1,-1-1 1,0 0-1,-1 0 1,1-1-1,-1 1 1,-1-2-1,1 1 1,-1-1-1,0 0 1,0 0-1,0-1 1,-1 0-1,0-1 1,1 0-1,-1 0 1,0-1-1,-1 0 1,1-1-1,0 0 1,-4 0-20,-5-9-728,5-3-667</inkml:trace>
  <inkml:trace contextRef="#ctx0" brushRef="#br0" timeOffset="-1702.251">21923 12339 17732,'14'67'5416,"-12"-64"-5329,0 0 0,0 0 0,1 0 0,-1 0 0,1-1 0,-1 1 0,1-1 0,0 0 0,0 1-1,0-1 1,0-1 0,0 1 0,0 0 0,0-1 0,1 0 0,-1 1 0,0-1 0,1 0 0,-1-1-1,1 1 1,0-1 0,-1 0 0,1 0 0,-1 0 0,1 0 0,0 0 0,1-1-87,6-2 47,0 0 0,-1-1 0,0-1 0,0 1 0,0-2 0,0 1 0,-1-1 0,0-1 0,0 1 0,0-2 0,-1 1 0,0-1 0,-1 0 0,0-1 0,0 0 0,-1 0 0,0 0 0,0-1 0,0-3-47,-5 12 10,-1-1 0,0 1-1,0-1 1,0 1 0,0-1-1,0 1 1,0 0 0,0-1-1,0 1 1,0-1 0,-1 1-1,1 0 1,-1-1 0,1 1-1,-1 0 1,1-1 0,-1 1-1,0 0 1,0 0 0,0-1-1,1 1 1,-1 0 0,0 0-1,0 0 1,-1 0 0,1 0-1,0 1 1,0-1 0,0 0-1,-1 0 1,1 1 0,0-1-1,0 1 1,-1-1 0,1 1-1,-1 0 1,1-1 0,0 1-1,-1 0 1,1 0 0,-1 0-1,1 0 1,-1 0 0,1 0-1,0 0 1,-1 1 0,1-1-1,-1 0 1,1 1-1,0-1 1,-1 1 0,1 0-1,0-1 1,0 1 0,-1 0-1,1 0 1,0 0 0,0 0-1,0 0 1,0 0 0,-1 1-10,-11 4 78,-1 0 1,1 1 0,0 1-1,1 0 1,0 1-1,0 1 1,1-1 0,0 2-1,1-1 1,0 2-1,1-1 1,0 1 0,1 1-1,0 0 1,1 0-1,0 0 1,-1 4-79,1 11 41,0 0 1,2 0-1,1 0 0,1 1 1,1-1-1,2 1 0,1-1 1,3 22-42,-4-45-1,1 1 0,-1-1 1,1 1-1,0-1 0,0 0 0,0 1 0,1-1 1,0 0-1,0 0 0,0 0 0,1 0 1,0 0-1,0-1 0,0 1 0,0-1 1,1 0-1,-1 0 0,1 0 0,0 0 1,1 0-1,-1-1 0,0 0 0,1 0 1,0 0-1,0-1 0,0 0 0,0 1 1,0-2-1,0 1 0,3 0 1,6-2-75,1-1-1,-1-1 1,0 0-1,-1-1 1,1 0-1,0-1 1,-1-1-1,0 0 1,0 0 0,0-2-1,-1 0 1,8-5 75,52-29-1511</inkml:trace>
  <inkml:trace contextRef="#ctx0" brushRef="#br0" timeOffset="3121.688">2926 14131 22485,'0'0'1368,"-1"0"745,-1 0-337,1 0-768,-1 2-216,1-1-520,0 1-104,-1-1-104,1 0-40,-1-1-64,1 2-112,-1-1-848,1 1-976</inkml:trace>
  <inkml:trace contextRef="#ctx0" brushRef="#br0" timeOffset="3390.382">2101 14100 24397,'-5'-4'1072,"5"4"593,0 0-529,0 0-400,0 0-192,0 0-360,0 0-56,0 2-96,0-1-24,1 0 48,1 2-104,33 47-872,-34-50-1040</inkml:trace>
  <inkml:trace contextRef="#ctx0" brushRef="#br0" timeOffset="387.004">1747 14627 20004,'2'8'7557,"-35"41"-6556,-20 45-634,52-90-367,0 0 0,0-1 0,0 1 0,0 0-1,0-1 1,1 1 0,-1 0 0,1 0 0,0-1 0,1 1 0,-1 0 0,0 0 0,1 0 0,0-1-1,0 1 1,0-1 0,0 1 0,1 0 0,0-1 0,-1 0 0,1 1 0,0-1 0,1 0 0,-1 0-1,0 0 1,1 0 0,0 0 0,-1-2-1,-1 0 1,0-1-1,0 1 0,1 0 1,-1-1-1,0 1 0,1 0 0,-1-1 1,0 0-1,1 1 0,-1-1 0,1 0 1,-1 0-1,1 0 0,-1 0 0,1 0 1,-1 0-1,1 0 0,-1 0 1,1-1-1,-1 1 0,0 0 0,1-1 1,-1 1-1,0-1 0,1 0 0,-1 1 1,0-1-1,0 0 0,1 0 0,-1 0 1,0 0-1,0 0 0,0 0 1,0 0-1,0 0 0,0 0 0,-1-1 1,32-48 8,-23 27 20,-1 0 0,-2 0-1,0 0 1,-1-1 0,-1 1-1,-1-1 1,-1-1 0,-2 1 0,-1-13-28,1 34 6,0 3-16,18 47-45,-7-7 52,32 63 37,-11-93-1089,-22-17-668</inkml:trace>
  <inkml:trace contextRef="#ctx0" brushRef="#br0" timeOffset="729.348">2119 14562 18620,'0'0'2785,"0"0"-121,0 0-943,1 0-169,15 17-784,-11 2-248,2 9-296,-2 6-80,0 6-88,0 4-32,1 0-8,1-5-8,0-6 16,1-7 16,-6-10-160,-2-16-296,0 0-832,0 0-729</inkml:trace>
  <inkml:trace contextRef="#ctx0" brushRef="#br0" timeOffset="983.762">2045 14365 21389,'0'0'1888,"0"0"665,0 0-905,0 0-624,0 0-608,0 0-192,0 0-168,0 1-24,1 1-24,0-1 8,1-1-16,-1 0-304,1 0-1112,-1 0-617</inkml:trace>
  <inkml:trace contextRef="#ctx0" brushRef="#br0" timeOffset="1739.01">1973 14487 18988,'17'-31'5477,"-16"30"-4299,-1 1-229,1 6-807,1 0-1,-1 0 0,0 0 0,-1 0 1,1 0-1,-1 0 0,0 0 1,-1 0-1,1 1 0,-1-1 0,0 0 1,-1-1-1,0 1 0,0 3-141,-8 48 84,36 72-60,37-33-473,-60-90 446,0 0 1,-1 1-1,0-1 0,0 0 1,0 1-1,-1-1 1,0 1-1,0-1 1,-1 1-1,0-1 1,0 1-1,-1 6 3,0-6 12,0 0 0,-1 0 0,1-1 0,-2 1 0,1 0 0,-1-1 0,0 1 0,0-1 0,0 0 0,-1 0 0,0 0 0,0 0 0,-2 1-12,4-5 10,0 0 0,0 0 0,0 0-1,0 0 1,0 0 0,-1-1 0,1 1 0,0-1-1,-1 1 1,1-1 0,-1 0 0,0 0 0,1 0-1,-1 0 1,0-1 0,0 1 0,1-1 0,-1 0-1,0 1 1,0-1 0,0 0 0,1-1 0,-1 1-1,0 0 1,0-1 0,1 0 0,-1 1 0,0-1-1,1 0 1,-1-1 0,1 1 0,-1 0 0,1-1-1,-2 0-9,4 2-57,-1 0 0,0-1-1,1 1 1,-1 0-1,0-1 1,1 1 0,-1-1-1,1 1 1,-1 0-1,1-1 1,-1 0-1,1 1 1,-1-1 0,1 1-1,-1-1 1,1 1-1,0-1 1,-1 0-1,1 1 1,0-1 0,0 0-1,-1 1 1,1-1-1,0 0 1,0 1-1,0-1 1,0 0 0,0 0-1,0 1 1,0-1-1,0 0 1,0 1-1,0-1 1,0 0 0,1 0-1,-1 1 1,0-1-1,0 0 1,1 1 0,-1-1-1,0 1 1,1-1-1,-1 0 1,1 1-1,-1-1 1,1 1 0,-1-1-1,1 1 1,-1-1-1,1 1 1,0-1 57,13-8 1567</inkml:trace>
  <inkml:trace contextRef="#ctx0" brushRef="#br0" timeOffset="2875.028">2334 14314 20740,'0'-25'3346,"0"23"-1871,0 2-518,1 5-359,142 514 1226,-106-429-1646,-36-88-36,6-26 272,-7 7-358,-1 1-1,0-1 0,-2 1 1,0 0-1,0 0 0,-2 0 1,0 0-1,-4-8-55,5 13 15,-48-128 7,64 151-136,22 53 46,27 31 94,-59-95-25,0 1-1,-1-1 0,1 1 0,0-1 0,0 0 0,1 0 0,-1 0 0,0 0 0,0 0 0,0-1 1,1 1-1,-1-1 0,0 1 0,1-1 0,-1 0 0,0 0 0,1 0 0,-1 0 0,0 0 1,1 0-1,-1-1 0,0 1 0,0-1 0,1 0 0,-1 0 0,0 0 0,0 0 0,0 0 0,0 0 1,0 0-1,0-1 0,0 1 0,0-1 0,-1 1 0,2-1 0,44-72 12,-16-100 74,-26 175-138,0 7 44,0 0-1,0 1 1,-1 0 0,-1 0 0,1 0 0,-1 0-1,-1 1 1,0-1 0,0 1 0,0 2 8,13 48 3,-14-56-1,1 3 2,0-1 1,0 1-1,1 0 1,-1-1-1,2 0 1,-1 0 0,1 0-1,-1 0 1,2-1-1,-1 1 1,1-1-1,-1 0 1,1 0-1,4 2-4,-6-7 1,-1-1-1,1 1 0,0-1 0,0 0 0,-1 0 1,1 0-1,0 0 0,-1-1 0,1 1 0,-1 0 1,0-1-1,1 0 0,-1 0 0,0 1 0,0-1 1,0-1-1,0 1 0,0 0 0,-1 0 0,1-1 1,-1 1-1,1-1 0,-1 1 0,0-1 0,0 0 1,0 1-1,-1-1 0,1 0 0,1-1 1,15-31 12,-14 26-13,0-1 0,1 1 1,1 0-1,0 0 1,0 0-1,0 1 0,1-1 1,0 1-1,1 1 1,0-1-1,0 1 1,1 1-1,-1-1 0,2 1 1,7-4-1,-14 9-2,0 0-1,0 1 1,0-1 0,0 1 0,0-1-1,0 1 1,0 0 0,0 0 0,0 0-1,0 0 1,0 0 0,0 0 0,0 1 0,0-1-1,0 1 1,0-1 0,0 1 0,0 0-1,0 0 1,0 0 0,0 0 0,0 0 0,-1 0-1,1 0 1,-1 1 0,1-1 0,-1 1-1,1-1 1,-1 1 0,0-1 0,1 1 0,-1 0-1,0 0 1,0 0 2,28 73-20,-24-57 22,29 51 28,-33-68-30,0 1 0,0-1 0,0 0 0,1 1 0,-1-1 0,0 0 0,1 0 0,-1 0 0,1 0 0,0 0 0,-1 0 1,1-1-1,-1 1 0,1-1 0,0 1 0,0-1 0,-1 1 0,1-1 0,0 0 0,0 0 0,0 0 0,-1 0 0,1 0 0,0 0 0,0 0 0,0-1 1,-1 1-1,1-1 0,0 1 0,-1-1 0,1 0 0,0 0 0,-1 1 0,1-1 0,-1 0 0,1 0 0,-1-1 0,1 1 0,0-1 0,5-6 8,-1 0 1,0-1-1,0 0 0,-1 1 0,0-2 0,-1 1 0,0-1 0,0 1 0,-1-1 0,0 0 0,-1 0 0,0 0 0,0-1 0,-1 1 0,-1 0 1,0-1-1,0 1 0,-1 0 0,-1-6-8,-31-55 109,25 61-92,7 9-9,1 1-30,6 3-30,1 0 49,0 1 1,0-1-1,0 0 1,0 0-1,0 0 1,1-1-1,-1-1 1,1 1-1,-1-1 1,1 0-1,0-1 1,-1 0-1,1 0 1,0-1-1,-1 0 1,1 0-1,2-1 3,11-30-1378,-23 18 1521</inkml:trace>
  <inkml:trace contextRef="#ctx0" brushRef="#br0" timeOffset="4682.515">4072 14283 18068,'0'0'2544,"0"0"169,18 22-1673,-8 1-256,3 12-448,2 6-120,-4 4-103,-3 1-41,2-6-16,-3-3-16,0-12 0,2-8 0,-4-14-160,0-6-249,1-21-639,-1-12-352,2-18-2017</inkml:trace>
  <inkml:trace contextRef="#ctx0" brushRef="#br0" timeOffset="4949.917">4253 14204 10706,'5'2'1409,"0"5"5624,1 16-5353,2 9-583,-3 15-65,1 6-48,-3 4-104,2 1-200,-2-5-263,-1-2-161,4-8-168,-1-6-24,-1-14 40,-1-8-360,-3-15-897,-6-7 3890</inkml:trace>
  <inkml:trace contextRef="#ctx0" brushRef="#br0" timeOffset="5226.894">3858 14153 20556,'0'0'1521,"0"0"199,0 0-736,0 1-384,1 1-191,27 17-33,-5-22-16,9-4-8,2-8-240,4 1-24,7-5-64,-1 1 80,8 3-760,0 2-577</inkml:trace>
  <inkml:trace contextRef="#ctx0" brushRef="#br0" timeOffset="6206.886">4117 14098 12715,'-4'-71'5515,"1"16"1831,14 69-6896,6 113 428,-5 28 193,-12-153-936,0-2 44,0 0 14,-25-32-1520,54 122 2813,-5 14-1413,-4 2 0,-5 0 1,-2 30-74,4-8 131,-17-127-107,0-1-7,-5-3-2351,3 0 3769</inkml:trace>
  <inkml:trace contextRef="#ctx0" brushRef="#br0" timeOffset="6421.129">4030 14881 19956,'0'0'1529,"0"0"159,0 2-328,0-1-360,1 1-159,37 7-201,-16-15-88,13-4-200,5-2-40,1-4-56,4-2-64,-3 1-136,-1-1-32,0 2 16,-5 2 8,-9 2-568,-5 2-600,-15-5 112</inkml:trace>
  <inkml:trace contextRef="#ctx0" brushRef="#br0" timeOffset="6674.353">3856 14070 12299,'0'0'3448,"0"0"2098,0 0-3970,0 0-424,2 0-192,27-19-151,-7 9-57,10-5-152,1-5-128,16-1-280,2 1-56,1 2-80,1 8-32,-9 6 40,-4 5-264,-9 11-1344,-3 2 1104</inkml:trace>
  <inkml:trace contextRef="#ctx0" brushRef="#br0" timeOffset="7079.433">4385 14538 20188,'107'126'5895,"-106"-124"-5884,-1-1-1,1 0 1,0 0 0,-1 0 0,1 0-1,0 0 1,0 0 0,0 0 0,0 0-1,0 0 1,0 0 0,0 0 0,0 0 0,0-1-1,0 1 1,0 0 0,0-1 0,1 1-1,-1-1 1,0 0 0,0 1 0,1-1-1,-1 0 1,0 0 0,1 0 0,-1 1-1,0-1 1,1-1 0,-1 1 0,0 0-1,1 0 1,-1 0 0,0-1 0,0 1-1,1-1 1,-1 1 0,0-1 0,0 1-1,0-1 1,0 0 0,0 1 0,1-1-1,-1 0 1,-1 0 0,1 0 0,0 0 0,0 0-1,0 0 1,0 0 0,-1 0 0,1 0-1,0-1 1,-1 1 0,1 0 0,-1 0-1,1-1 1,-1 1 0,0 0 0,0 0-1,1-2-10,25-48 171,37-46 44,-62 96-215,0 0 0,0 0 0,0 0 1,0 0-1,0 0 0,1 0 0,-1 0 1,0 0-1,0 1 0,1-1 0,-1 0 0,1 1 1,-1-1-1,0 1 0,1 0 0,-1-1 0,1 1 1,-1 0-1,1 0 0,-1 0 0,1 0 1,-1 0-1,1 0 0,-1 1 0,1-1 0,-1 0 1,1 1-1,-1-1 0,1 1 0,-1-1 1,0 1-1,1 0 0,-1 0 0,0-1 0,0 1 1,1 0-1,-1 0 0,0 0 0,0 0 0,0 1 1,0-1-1,0 0 0,-1 0 0,1 0 1,0 1-1,0-1 0,27 69 95,-28-68-87,34 242 1282,-34-242-1250,0-2-75,-4-17-1561,2-4 1116</inkml:trace>
  <inkml:trace contextRef="#ctx0" brushRef="#br0" timeOffset="7761.445">4932 14182 20324,'-4'-129'5950,"8"120"-4701,4 35-1094,39 257 122,-33-175-14,4-2-1,6 0 0,5 4-262,9-32 73,-38-77-70,0-1 0,0 1 0,0-1-1,0 1 1,0-1 0,0 1-1,0-1 1,1 1 0,-1-1-1,0 1 1,0-1 0,0 1-1,1-1 1,-1 1 0,0-1-1,0 1 1,1-1 0,-1 0-1,0 1 1,1-1 0,-1 1-1,1-1 1,-1 0 0,0 1-1,1-1 1,-1 0 0,1 0-1,-1 1 1,1-1 0,-1 0-1,1 0 1,-1 0 0,1 0-1,-1 0 1,1 1 0,-1-1-1,1 0 1,-1 0 0,1 0-1,-1 0 1,1-1 0,-1 1-1,1 0 1,-1 0 0,1 0-1,-1 0 1,1 0 0,-1-1 0,1 1-1,-1 0 1,1 0 0,-1-1-1,1 1 1,-1 0 0,0-1-1,1 1 1,-1 0 0,0-1-1,1 1 1,-1-1 0,0 1-1,1-1 1,-1 1 0,0 0-1,0-1 1,0 1 0,1-1-1,-1 1 1,0-1 0,0 0-3,1-39 207,-10-5-117,-2 0-1,-2 0 1,-2 2-1,-15-32-89,-17-47 94,35 57-120,12 64 23,1 1 1,-1-1-1,1 0 1,-1 1-1,1-1 0,0 1 1,-1-1-1,1 1 1,0-1-1,-1 1 1,1 0-1,0-1 1,-1 1-1,1 0 1,0 0-1,0-1 1,-1 1-1,1 0 0,0 0 1,0 0-1,-1 0 1,1 0-1,0 0 1,0 0-1,0 0 1,-1 0-1,1 0 1,0 0-1,0 1 1,-1-1-1,1 0 0,0 1 1,0-1-1,-1 0 1,1 1-1,0-1 1,-1 1-1,1-1 1,-1 1-1,1-1 1,-1 1-1,1-1 1,-1 1-1,1 0 1,-1-1-1,1 1 0,-1 0 1,0-1-1,1 1 1,-1 0-1,0 0 3,21 19-12,-14-11 10,1-1 1,0 0 0,1 0-1,-1-1 1,1 0-1,1 0 1,-1-1 0,1-1-1,0 0 1,1 0-1,10 3 2,-18-7 1,0-1-1,1 0 0,-1 0 0,0 0 1,1 0-1,-1-1 0,1 1 0,-1-1 0,0 0 1,0 0-1,1 0 0,-1 0 0,0-1 1,0 1-1,0-1 0,0 0 0,0 0 1,-1 0-1,1 0 0,-1 0 0,1-1 1,-1 1-1,0-1 0,0 1 0,0-1 1,0 0-1,0 0 0,0 0 0,-1 0 1,0 0-1,0 0 0,1-2 0,25-107 18,-25 95-11,1 6-2,-2-1 1,1 0-1,-1 1 1,-1-1-1,0 0 1,0 1-1,-2-1 1,1 0-1,-1 1 1,-1-1-1,0 1 1,-1 0-1,0-1-5,4 12 0,0 0-1,0-1 1,0 1 0,0-1-1,-1 1 1,1-1-1,0 1 1,0-1 0,0 1-1,-1 0 1,1-1-1,0 1 1,-1-1-1,1 1 1,0 0 0,-1-1-1,1 1 1,0 0-1,-1 0 1,1-1-1,-1 1 1,1 0 0,0 0-1,-1-1 1,1 1-1,-1 0 1,1 0-1,-1 0 1,1 0 0,-1 0-1,1 0 1,-1 0-1,1 0 1,-1 0-1,1 0 1,0 0 0,-1 0-1,1 0 1,-1 0-1,1 0 1,-1 0 0,1 1-1,-1-1 1,1 0-1,-1 0 1,1 0-1,0 1 1,-1-1 0,1 0-1,0 1 1,-1-1-1,1 0 1,0 1-1,-1-1 1,1 1 0,0-1-1,-1 0 1,1 1-1,0-1 1,0 1-1,0-1 1,0 1 0,-1-1-1,1 0 1,0 1-1,0 0 1,-8 35-44,5 2 36,2 0 0,2 0 0,1 0 0,2 0 0,2-1 0,4 14 8,-10-45 1,1 0 0,-1-1 1,1 1-1,0 0 0,0-1 0,0 1 0,1-1 0,0 1 0,0-1 0,1 0 0,-1 0 0,1 0 0,0 0 0,0 0 1,1-1-1,0 1 0,-1-1 0,1 0 0,1 0 0,-1 0 0,1-1 0,-1 0 0,1 0 0,0 0 0,0 0 0,0-1 1,0 1-1,1-1 0,-1-1 0,1 1 0,-1-1 0,1 0 0,0 0 0,-1-1 0,1 1 0,0-1 0,1-1-1,87-57-1068,-64 30-480</inkml:trace>
  <inkml:trace contextRef="#ctx0" brushRef="#br0" timeOffset="8659.041">5602 14356 11698,'-37'3'13140,"23"33"-10118,17 53-3937,-2-86 1309,-1 2-377,0 1-1,0 0 0,1-1 1,-1 1-1,1-1 1,1 0-1,-1 1 0,1-1 1,0 0-1,0 0 0,1 0 1,-1 0-1,1 0 1,0 0-1,0-1 0,1 1 1,0-1-1,-1 0 1,1 0-1,1-1 0,-1 1 1,0-1-1,1 0 1,3 2-17,-4-6 24,0 0 1,0-1-1,0 0 1,0 1-1,0-1 1,0-1-1,0 1 0,-1-1 1,1 1-1,-1-1 1,0 0-1,0 0 1,0 0-1,0-1 1,-1 1-1,1-1 1,-1 1-1,0-1 1,0 0-1,0 0 1,0 0-1,-1 0 1,0 0-1,0 0 1,1-2-25,7-23 46,-1 0 0,-1-1 0,-2 0 0,-1 0 0,-1-1 0,-2 1 0,-1-6-46,0 32-6,12 30-26,15 92 5,-25-98 58,1 0 1,2 0-1,0-1 0,0 1 1,2-1-1,6 13-31,-12-31 4,-1 1 0,1 0-1,-1-1 1,1 1 0,0 0 0,-1-1-1,1 1 1,0-1 0,0 1 0,0-1 0,0 0-1,0 1 1,1-1 0,-1 0 0,0 0-1,1 0 1,-1 0 0,0 0 0,1 0-1,-1 0 1,1 0 0,0-1 0,-1 1-1,1 0 1,0-1 0,-1 0 0,1 1-1,0-1 1,-1 0 0,1 0 0,0 0-1,0 0 1,-1 0 0,1 0 0,0 0-1,-1-1 1,1 1 0,0-1 0,-1 1-1,1-1 1,0 0 0,-1 1 0,1-1 0,-1 0-1,1 0 1,-1 0 0,0 0 0,1 0-1,-1-1 1,0 1 0,0 0 0,0-1-1,0 1 1,0 0 0,1-2-4,8-19 24,-1 1 0,0-1 1,-2-1-1,0 1 0,-2-1 0,-1-1 0,1-6-24,-1 3 8,8-56 17,-4 0-1,-4-1 1,-5-64-25,2 148-18,-1 0 1,0 0-1,1 0 1,-1 0-1,1 0 1,-1 0-1,0 0 1,1 0 0,-1 0-1,1 0 1,-1 0-1,1 0 18,32 393-174,-32-378 183,1-1 0,0 0 0,2-1 0,-1 1 1,2 0-1,-1-1 0,2 0 0,0 0 1,1 0-1,0-1 0,0 0 0,3 1-9,-8-12 2,0 0 0,0-1 0,-1 1-1,1-1 1,0 1 0,0-1 0,0 0 0,0 0 0,0 0-1,0 0 1,-1 0 0,1 0 0,0 0 0,0-1-1,0 1 1,0-1 0,0 0 0,-1 1 0,1-1 0,0 0-1,-1 0 1,1 0 0,0 0 0,-1 0 0,1 0 0,-1-1-1,0 1 1,1 0 0,-1-1 0,0 1 0,0-1-1,0 1 1,0-1 0,0 0 0,0 1 0,0-1 0,-1 0-1,1 0 1,-1 0 0,1 1 0,-1-1 0,0 0-1,1 0 1,-1 0 0,0 0 0,0 0 0,-1 0 0,1 0-1,0 1 1,-1-1 0,1 0 0,-1 0-2,2-7 6,-1 0 1,0 0-1,-1 0 1,0 0-1,0 0 0,-1 0 1,0 0-1,0 0 1,-1 1-1,-1-1 0,1 1 1,-1 0-1,0 0 1,-1 0-1,0 1 0,-1-1 1,1 1-1,-1 0 1,0 1-1,-1 0 1,-6-6-7,11 11-2,1 0 0,-1 1 1,0-1-1,1 0 0,-1 0 1,0 1-1,0-1 0,1 1 1,-1-1-1,0 1 0,0 0 0,0 0 1,0 0-1,0 0 0,0 0 1,0 0-1,1 0 0,-1 0 1,0 1-1,0-1 0,0 1 1,0 0-1,1-1 0,-1 1 1,0 0-1,1 0 0,-1 0 1,1 0-1,-1 1 0,1-1 1,-1 0-1,1 0 0,0 1 1,0-1-1,-1 1 0,1-1 1,0 1-1,0 0 0,1-1 1,-1 1-1,0 0 0,1 0 1,-1 0-1,1-1 0,-1 1 1,1 0-1,0 0 0,0 0 1,-1 0-1,2 0 0,-1 0 1,0-1-1,0 1 0,0 0 1,1 1 1,-1 1 0,-1 0 0,1 0 0,0 0 0,0 0 1,1 0-1,-1 0 0,1 0 0,0 0 0,0 0 1,0-1-1,0 1 0,1 0 0,0 0 0,0-1 1,0 1-1,0-1 0,0 0 0,1 0 1,-1 1-1,1-1 0,0-1 0,0 1 0,0 0 1,0-1-1,0 0 0,1 1 0,-1-1 0,1-1 1,0 1-1,-1 0 0,1-1 0,3 1 0,1-2 3,0 0 0,0-1 0,0 0 0,0-1 0,-1 0 0,1 0 0,-1 0 0,1-1 0,-1 0 0,0-1 0,0 1 0,0-2 0,0 1 0,-1 0 0,0-1 0,0-1 0,0 1 0,0-1 0,-1 0 0,0 0 0,0 0 0,-1-1 0,0 1 0,0-1 0,0 0 0,-1-1 0,0 1 0,-1 0 0,1-1 0,-1 0 0,-1 1 0,1-2-3,5-20 27,-5 32-44,55 236 9,-57-240-6,0 0 0,0 0 0,1 0 0,-1 0 1,1 0-1,-1 0 0,1 0 0,-1 1 0,1-1 1,0 0-1,-1 0 0,1 0 0,0 0 0,-1 1 1,1-1-1,0 0 0,0 1 0,0-1 0,0 1 1,0-1-1,0 1 0,0-1 0,0 1 0,0 0 1,0-1-1,0 1 0,0 0 0,0 0 0,0 0 1,0 0-1,0 0 0,0 0 0,0 0 0,0 0 1,0 0-1,0 0 0,0 1 0,0-1 1,0 0-1,0 1 0,0-1 0,0 1 0,0-1 1,0 1-1,0-1 0,0 1 0,-1 0 0,1-1 1,0 1-1,0 0 0,-1 0 0,1 0 0,0 0 1,-1-1-1,1 1 0,-1 0 0,1 0 0,-1 1 14,-1-33-97</inkml:trace>
  <inkml:trace contextRef="#ctx0" brushRef="#br0" timeOffset="8959.997">6282 14007 22389,'0'0'1760,"0"2"1241,-13 33-2017,9-11-392,1 10-384,2 0-112,2-7-64,2-2-8,3-10-8,0-4-232,-2-3-1240,2-3-609</inkml:trace>
  <inkml:trace contextRef="#ctx0" brushRef="#br0" timeOffset="9380.114">6536 14321 21925,'4'-14'5842,"-8"53"-4434,3-31-1753,0-3 349,-2 165 63,3-170-66,0 1 0,0 0 0,-1-1-1,1 1 1,0-1 0,0 1 0,0-1 0,0 1 0,0-1 0,0 1 0,0 0 0,0-1 0,0 1 0,1-1-1,-1 1 1,0-1 0,0 1 0,0-1 0,1 1 0,-1-1 0,0 1 0,0-1 0,1 1 0,-1-1-1,1 1 1,-1-1 0,0 0 0,1 1 0,-1-1 0,1 0 0,-1 1 0,1-1 0,-1 0 0,1 0-1,-1 1 1,1-1 0,-1 0 0,1 0 0,-1 0 0,1 0 0,-1 1 0,1-1 0,-1 0 0,1 0 0,0 0-1,-1 0 1,1 0 0,-1-1 0,1 1 0,-1 0 0,1 0 0,-1 0 0,1 0 0,-1-1 0,1 1-1,-1 0 1,1 0 0,-1-1 0,1 1 0,-1 0 0,1-1 0,-1 1 0,0-1 0,1 1-1,23-34 41,5-26 8,-23 45-51,0 0 0,1 0 0,1 1 0,0 0 0,1 0 0,1 1-1,0 0 1,1 1 0,0 0 0,1 0 0,1 1 2,-11 10-6,0 1 1,-1 0-1,1 0 0,0 0 0,0 0 0,0 0 0,0 0 1,0 1-1,0-1 0,0 1 0,0-1 0,-1 1 0,1 0 1,0-1-1,0 1 0,-1 0 0,1 0 0,-1 0 0,1 1 1,-1-1-1,1 0 0,-1 0 0,1 1 0,-1-1 1,0 1-1,0-1 0,0 1 0,0 0 0,0-1 0,0 1 1,-1 0-1,1 0 0,0 0 0,-1-1 0,1 1 0,-1 0 1,0 0-1,0 0 0,0 0 0,0 0 0,0 0 0,0 0 1,0 0-1,0 0 0,-1-1 0,0 3 6,2 1-7,29 169 140,-30-175-127,0 1 1,0 0 0,0-1-1,0 1 1,0-1 0,1 1 0,-1 0-1,0-1 1,0 1 0,0-1-1,1 1 1,-1 0 0,0-1 0,0 1-1,1 0 1,-1-1 0,0 1-1,1 0 1,-1 0 0,0-1 0,1 1-1,-1 0 1,0 0 0,1-1-1,-1 1 1,1 0 0,-1 0 0,0 0-1,1 0 1,-1 0 0,1 0-1,-1 0 1,0 0 0,1 0 0,-1 0-1,1 0 1,-1 0 0,1 0-1,-1 0 1,0 0 0,1 0 0,-1 0-1,1 0 1,-1 1 0,0-1-1,1 0 1,-1 0 0,0 0 0,1 1-1,-1-1 1,0 0 0,1 1-1,-1-1 1,0 0 0,1 1 0,-1-1-1,0 0 1,0 1 0,0-1-1,1 0 1,-1 1 0,0-1 0,0 1-1,0-1 1,0 0 0,0 1-1,0-1 1,1 1 0,-1-1 0,0 1-7,19-40 219,-16 31-190,2-3-4,-3 5-22,0 1 0,0 0 0,1 0-1,-1 0 1,1 0 0,0 0 0,1 1 0,-1-1 0,1 1 0,0 0 0,0 0 0,0 0 0,0 1 0,4-3-3,-6 7-3,0-1 0,1 0 0,-1 1 0,0 0 0,0 0 0,0-1 0,1 1 0,-1 0 0,0 1 0,0-1 0,0 0 0,-1 1 0,1-1 0,0 1 0,0-1 0,-1 1 0,1 0 0,-1 0 0,0-1 0,1 1 0,-1 0 0,0 0 0,0 1 0,0-1 0,0 0 0,-1 0 0,1 0 0,0 1 0,-1-1 0,0 0 1,1 2 2,1 2 0,41 112 22,-43-117-12,0-1-6,0 0-42</inkml:trace>
  <inkml:trace contextRef="#ctx0" brushRef="#br0" timeOffset="10921.902">7844 14242 14219,'15'-78'10580,"-15"77"-10532,0 1 1,1-1 0,-1 0 0,0 1 0,0-1 0,0 1 0,0-1-1,0 0 1,0 1 0,1-1 0,-1 0 0,-1 1 0,1-1 0,0 1-1,0-1 1,0 0 0,0 1 0,0-1 0,-1 1 0,1-1 0,0 0-1,0 1 1,-1-1 0,1 1 0,0-1 0,-1 1 0,1-1-1,-1 1 1,1-1 0,0 1 0,-1 0 0,1-1 0,-1 1 0,0 0-1,1-1 1,-1 1 0,1 0 0,-1-1 0,1 1 0,-1 0 0,0 0-1,1 0 1,-1 0 0,1 0 0,-1 0 0,0 0 0,1 0 0,-1 0-1,0 0 1,1 0 0,-1 0 0,1 0 0,-1 0 0,0 0-1,1 1 1,-1-1 0,1 0 0,-1 0 0,1 1 0,-1-1 0,1 0-1,-1 1-48,-31 26 610,25-17-596,1 1 0,0 0 1,0 1-1,2-1 0,-1 1 0,1 0 1,1 1-1,0-1 0,1 0 1,0 1-1,1-1 0,1 1 0,0-1 1,0 1-1,1 0 0,1-1 0,2 11-14,-4-22 3,0 0 0,0 0 0,0 0-1,0 0 1,0 0 0,0 0-1,0 0 1,0 0 0,0 0-1,0 0 1,1-1 0,-1 1-1,0 0 1,1 0 0,-1 0-1,0 0 1,1-1 0,-1 1-1,1 0 1,-1 0 0,1-1 0,0 1-1,-1 0 1,1-1 0,0 1-1,-1 0 1,1-1 0,0 1-1,0-1 1,0 1 0,-1-1-1,1 0 1,0 1 0,0-1-1,0 0 1,0 0 0,0 0 0,0 1-1,0-1 1,0 0 0,-1 0-1,1 0 1,0 0 0,0-1-1,0 1 1,0 0 0,0 0-1,0 0 1,0-1 0,-1 1-1,1 0 1,0-1 0,0 1-1,0-1 1,-1 1 0,1-1 0,0 0-1,0 1 1,-1-1 0,1 0-3,33-46 175,21-153-18,-54 200-158,-1 0 0,0 1 0,0-1 0,0 0 0,0 1 0,0-1 1,1 0-1,-1 1 0,0-1 0,0 0 0,1 1 0,-1-1 0,0 0 0,0 1 0,1-1 0,-1 0 0,0 0 0,1 0 1,-1 1-1,0-1 0,1 0 0,-1 0 0,1 0 0,-1 0 0,0 0 0,1 1 0,-1-1 0,0 0 0,1 0 0,-1 0 1,1 0-1,-1 0 0,0 0 0,1 0 0,-1-1 0,1 1 0,-1 0 0,0 0 0,1 0 0,-1 0 0,0 0 1,1-1-1,-1 1 0,0 0 0,1 0 0,-1 0 0,0-1 0,1 1 0,-1 0 0,0-1 0,0 1 0,1 0 0,-1-1 1,0 1-1,0 0 0,1-1 0,-1 1 0,0 0 0,0-1 0,0 1 1,12 39-41,-12-38 40,58 355-69,-58-355 51,-1-1-1,1 1 1,0 0-1,0 0 1,0 0-1,0-1 1,0 1-1,0 0 1,0 0-1,0 0 1,0 0-1,0-1 1,0 1-1,0 0 1,0 0-1,1 0 1,-1-1-1,0 1 1,1 0-1,-1 0 1,1-1 0,-1 1-1,1 0 1,-1-1-1,1 1 1,-1 0-1,1-1 1,-1 1-1,1-1 1,0 1-1,-1-1 1,1 1-1,0-1 1,0 0-1,-1 1 1,1-1-1,0 0 1,0 0-1,-1 1 1,1-1-1,0 0 1,0 0-1,0 0 1,0 0-1,-1 0 1,1 0-1,0 0 1,0 0-1,0-1 20,18-42-2920,-7-9-1142</inkml:trace>
  <inkml:trace contextRef="#ctx0" brushRef="#br0" timeOffset="11170.439">8101 13855 19852,'-1'12'4489,"0"25"-2539,-2 31-1374,-5 20 195,1-30-570,1 0 1,4 0-1,2 0 1,2 0 0,3 0-1,3 0 1,12 47-202,-6-67-127,-13-36-789,-1-2-700</inkml:trace>
  <inkml:trace contextRef="#ctx0" brushRef="#br0" timeOffset="11938.413">8358 13998 17068,'43'-108'8999,"-42"105"-7603,-1 3-597,11 29-143,0 121-366,-12 11 23,9 98 40,8-201-225,-23-117 216,-2 18-314,-2 1-1,-2 0 0,-1 1 1,-14-24-30,1-3-14,25 62-22,2 4-5,40 31-54,-37-27 95,-1 0-1,1 0 1,1 0-1,-1-1 1,1 1-1,-1-1 1,1 0-1,0 0 1,0 0-1,0-1 1,0 0-1,1 1 1,-1-1-1,1-1 1,-1 1-1,1-1 1,0 1-1,0-1 1,0-1-1,-1 1 1,1-1-1,0 0 1,0 0-1,0 0 1,0-1-1,0 1 1,-1-1-1,1 0 1,0-1-1,0 1 0,0-1 1,8-9 5,-1 0 0,0-1-1,0 0 1,-1-1-1,-1 0 1,0-1-1,-1 0 1,0-1 0,-2 0-1,1 0 1,-2 0-1,0-1 1,-1 0-1,0 0 1,-1-1-1,-1 1 1,-1-1 0,0 0-1,-2-1-4,2 11 3,-1 0 0,-1 0 0,1 0 1,-1-1-1,-1 1 0,1 0 0,-1 0 0,-1 0 0,1 0 0,-1 0 0,0 1 0,-3-7-3,5 14-1,1-1 0,-1 1-1,0 0 1,0-1-1,0 1 1,0 0 0,1-1-1,-1 1 1,0 0-1,0-1 1,0 1 0,0 0-1,-1-1 1,1 1-1,0 0 1,0-1 0,0 1-1,0 0 1,-1-1-1,1 1 1,0-1-1,-1 1 1,1 0 0,0-1-1,-1 1 1,1-1-1,-1 1 1,1-1 0,-1 1-1,1-1 1,-1 0-1,1 1 1,-1-1 0,1 1-1,-1-1 1,1 0-1,-1 0 1,0 1 0,1-1-1,-1 0 1,0 0-1,1 0 1,-1 0-1,0 0 1,1 0 0,-1 0-1,0 0 1,1 0-1,-1 0 1,0 0 0,1 0-1,-1 0 1,0 0-1,1-1 1,-1 1 0,1 0-1,-1 0 1,0-1-1,1 1 1,-1 0-1,1-1 1,-1 1 0,1-1-1,-1 1 1,1-1-1,-1 1 1,1-1 0,0 1-1,-1-1 1,1 0 1,-16 243-112,15-218 111,0-3 6,0 0 0,1 0-1,1 0 1,1 0 0,1 0 0,1 0-1,1-1 1,2 6-5,-7-25 1,1 0-1,-1 0 1,1 0-1,-1 0 0,1 0 1,-1 0-1,1 0 1,-1 0-1,1 0 1,0 0-1,0 0 1,0 0-1,-1 0 1,1-1-1,0 1 1,0 0-1,0-1 1,0 1-1,0 0 0,0-1 1,0 1-1,0-1 1,1 0-1,-1 1 1,0-1-1,0 0 1,0 0-1,0 1 1,0-1-1,1 0 1,-1 0-1,0 0 1,0-1-1,0 1 1,0 0-1,1 0 0,-1-1 1,0 1-1,0 0 1,0-1-1,0 1 1,0-1-1,0 0 1,0 1-1,0-1 1,0 0-1,0 0 1,0 1-1,0-2 0,46-49 12,-38 39-15,-7 10 7,-2 0-26,1 0-1,-1 0 0,1 0 0,-1 1 1,1-1-1,0 0 0,0 0 0,0 1 0,0-1 1,0 1-1,0-1 0,1 1 0,-1-1 0,0 1 1,1 0-1,-1 0 0,1-1 0,-1 1 1,1 0-1,0 0 0,-1 1 0,1-1 0,0 0 1,0 0-1,-1 1 0,1-1 0,0 1 0,0 0 1,0 0-1,0-1 0,0 1 0,0 0 1,0 1-1,-1-1 0,1 0 0,0 0 0,0 1 1,0-1-1,0 1 0,-1 0 0,1-1 1,0 1-1,0 0 0,-1 0 0,1 0 0,-1 0 1,1 1-1,-1-1 0,1 0 0,-1 1 23,27 116-4641,-28-115 3000,0-3 42</inkml:trace>
  <inkml:trace contextRef="#ctx0" brushRef="#br0" timeOffset="12586.304">8960 14106 15843,'0'0'2649,"-1"3"-178,-40 189 3022,41-186-5430,-1 0-1,1 1 0,0-1 0,1 0 1,-1 1-1,1-1 0,1 0 0,-1 0 1,1 0-1,0 0 0,1 0 0,-1 0 1,1-1-1,0 1 0,0-1 1,4 5-63,-5-10 21,1 0 0,-1 0 0,0 0 0,0 0 0,1 0 0,-1 0 0,0 0 0,0-1 1,1 1-1,-1-1 0,0 1 0,0-1 0,0 0 0,0 0 0,0 0 0,0 0 0,0-1 0,0 1 1,0 0-1,-1-1 0,1 1 0,0-1 0,-1 0 0,0 1 0,1-1 0,-1 0 0,0 0 1,0 0-1,0 0 0,0 0 0,0 0 0,0 0 0,0 0 0,-1 0 0,1-2-21,9-17 79,-1 0-1,-2 0 0,0-1 0,-1 0 0,0-1 0,-2 1 0,-1-1 1,-1 0-1,-1 0 0,-2-20-78,-6 46 48,7 93-59,28 51 230,-28-146-215,0 0 0,1 0 1,-1 0-1,0-1 0,0 1 1,0 0-1,1 0 0,-1-1 1,0 1-1,0 0 0,1-1 0,-1 1 1,1 0-1,-1-1 0,1 1 1,-1 0-1,1-1 0,-1 1 1,1-1-1,0 1 0,-1-1 0,1 0 1,0 1-1,-1-1 0,1 1 1,0-1-1,-1 0 0,1 0 0,0 1 1,0-1-1,-1 0 0,1 0 1,0 0-1,0 0 0,0 0 1,-1 0-1,1 0 0,0 0 0,0 0 1,-1 0-1,1-1 0,0 1 1,0 0-1,-1 0 0,1-1 0,0 1 1,-1 0-1,1-1 0,0 1 1,-1-1-1,1 1 0,0-1 1,-1 1-1,1-1 0,-1 1 0,1-1 1,-1 0-1,1 1 0,-1-1 1,0 0-1,1 1 0,-1-1 0,0 0 1,0 0-5,28-48 134,-27 48-132,75-211 90,-75 209-126,9 56-96,10 125 227,-20-177-94,0-1 1,0 1-1,0-1 1,0 1-1,0-1 1,0 1-1,1-1 1,-1 1-1,0-1 1,0 0-1,0 1 1,0-1-1,1 1 1,-1-1-1,0 1 1,0-1-1,1 1 0,-1-1 1,0 0-1,1 1 1,-1-1-1,0 0 1,1 1-1,-1-1 1,1 0-1,-1 1 1,1-1-1,-1 0 1,0 0-1,1 0 1,-1 1-1,1-1 0,-1 0 1,1 0-1,-1 0 1,1 0-1,-1 0 1,1 0-1,-1 0 1,1 0-1,-1 0 1,1 0-1,-1 0 1,1 0-1,-1-1 1,1 1-1,-1 0 0,1 0 1,-1 0-1,1-1 1,-1 1-1,1 0 1,-1 0-1,0-1 1,1 1-1,-1 0 1,0-1-1,1 1 1,-1-1-1,0 1 1,1 0-1,-1-1 1,0 1-1,0-1 0,1 1 1,-1-1-1,0 1 1,0-1-1,0 0-3,24-40 79,-21 34-65,62-143-11,-65 150-7,0 1 0,0-1 0,0 0 0,0 1 0,0-1 1,-1 1-1,1-1 0,0 1 0,0-1 0,0 1 0,0-1 0,0 1 0,0-1 1,0 0-1,1 1 0,-1-1 0,0 1 0,0-1 0,0 1 0,0-1 1,1 1-1,-1-1 0,0 0 0,0 1 0,1-1 0,-1 1 0,0-1 0,0 0 1,1 1-1,-1-1 0,1 0 0,-1 0 0,0 1 0,1-1 0,-1 0 1,1 0-1,-1 1 0,0-1 0,1 0 0,-1 0 0,1 0 0,-1 0 0,1 0 1,-1 0-1,1 0 0,-1 0 0,1 0 0,-1 0 0,1 0 0,-1 0 1,0 0-1,1 0 0,-1 0 0,1 0 0,-1-1 0,1 1 0,-1 0 0,0 0 1,1 0-1,-1-1 0,1 1 4,5 47-46,7 137 102,-13-184-55,0 0 0,1 0 0,-1-1 0,0 1 0,0 0 0,0 0 0,0 0 0,0-1 0,1 1 0,-1 0 0,0 0-1,0 0 1,0 0 0,1-1 0,-1 1 0,0 0 0,0 0 0,1 0 0,-1 0 0,0 0 0,0 0 0,1 0 0,-1 0 0,0-1 0,0 1-1,1 0 1,-1 0 0,0 0 0,0 0 0,1 1 0,-1-1 0,0 0 0,1 0 0,-1 0 0,0 0 0,0 0 0,1 0 0,-1 0 0,0 0-1,0 0 1,0 1 0,1-1 0,-1 0 0,0 0 0,0 0 0,1 1-1,6-31-552,-5 3-579</inkml:trace>
  <inkml:trace contextRef="#ctx0" brushRef="#br0" timeOffset="12983.623">9557 14134 16492,'0'0'2824,"0"0"-221,-2 4-1284,0 10-1090,0 1 1,0 0-1,2-1 0,0 1 0,0 0 0,2-1 0,-1 1 0,2-1 0,0 1 0,1-1 1,3 8-230,5 28 719,40 197 1549,-47-225-2198,-1 0 0,-1 0-1,-1 0 1,-1 0 0,-1 0 0,-1 0-1,-1 4-69,1-24 18,0 0-1,1-1 1,-2 1-1,1 0 1,0-1-1,0 1 1,0-1-1,-1 0 0,1 1 1,0-1-1,-1 0 1,0 0-1,1 0 1,-1 0-1,0 0 1,1 0-1,-1 0 1,0-1-1,0 1 1,1-1-1,-1 1 1,0-1-1,0 0 1,0 0-1,0 1 1,0-1-1,0-1 0,0 1 1,0 0-1,1 0 1,-1-1-1,0 1 1,0-1-1,0 1 1,0-1-1,1 0 1,-1 0-1,0 0 1,1 0-1,-1 0 1,1 0-1,-1 0 1,1-1-1,-1 1 0,1 0 1,0-1-1,0 1 1,0-1-1,-1 0-17,-6-6 11,1-1-1,0 1 0,0-1 0,1 0 0,0-1 0,1 1 0,0-1 0,0-1 0,1 1 0,1 0 0,-1-1 0,2 0 0,0 0 0,0 0 1,1 0-1,0 0 0,0 0 0,2 0 0,-1-1-10,3-15-150,0 1 0,2-1 0,0 1 0,2 0 0,1 0 0,2 1 0,5-11 150,61-109-5067,-50 94 2251</inkml:trace>
  <inkml:trace contextRef="#ctx0" brushRef="#br0" timeOffset="13303.126">9793 13813 19212,'1'-9'4332,"-7"36"-1209,4-17-3452,-10 46 835,4 1 0,1 0 1,3 0-1,3 1 0,2-1 1,5 20-507,-6-78 6,0 0 0,1 1 0,-1-1 0,0 1 0,1-1-1,-1 0 1,1 1 0,-1-1 0,1 1 0,-1-1 0,1 1 0,-1-1 0,1 1 0,-1-1 0,1 1 0,0 0 0,-1-1 0,1 1 0,0 0 0,-1-1 0,1 1 0,0 0 0,-1 0 0,1 0 0,0 0 0,0 0 0,-1 0 0,1 0 0,0 0 0,0 0 0,-1 0 0,1 0 0,0 0 0,-1 0 0,1 1 0,0-1 0,0 0 0,-1 0 0,1 1 0,-1-1 0,1 1 0,0-1 0,-1 0 0,1 1 0,-1-1 0,1 1 0,-1-1 0,1 1 0,-1 0 0,1-1 0,-1 1-1,0 0 1,1-1 0,-1 1 0,0 0 0,1-1-6,98-163-2,-98 162-2,-1 0 1,1 0 0,-1 0 0,1 0 0,-1 0-1,1 1 1,-1-1 0,1 0 0,0 0 0,0 0-1,0 1 1,-1-1 0,1 0 0,0 1-1,0-1 1,0 0 0,0 1 0,0-1 0,0 1-1,0 0 1,0-1 0,0 1 0,0 0 0,0 0-1,0-1 1,0 1 0,0 0 0,1 0-1,-1 0 1,0 0 0,0 1 0,0-1 0,0 0-1,0 0 1,0 1 0,0-1 0,0 0 0,0 1-1,0-1 1,0 1 0,0-1 0,0 1-1,0 0 1,-1-1 0,1 1 0,0 0 0,0 0-1,-1 0 1,1-1 0,0 2 3,16 54-77,-12-10 156,-1-1 0,-3 1-1,-2-1 1,-3 28-79,3-72-75,0-10-485</inkml:trace>
  <inkml:trace contextRef="#ctx0" brushRef="#br0" timeOffset="14414.593">10423 14049 22045,'2'-11'4795,"1"43"-3620,-3 12-931,-2-7-178,2-1-1,2 0 0,1 0 1,1 0-1,2 0 0,2 0 1,3 5-66,-11-39 3,0-1 0,0 0 0,0 0 0,0 0 0,0 0 0,1 1 0,-1-1 0,0 0 1,1 0-1,-1 0 0,0 0 0,1 0 0,-1 0 0,1 0 0,0 0 0,-1 0 0,1 0 0,0 0 0,-1 0 1,1 0-1,0 0 0,0-1 0,0 1 0,0 0 0,0-1 0,0 1 0,0 0 0,0-1 0,0 1 0,0-1 1,0 0-1,0 1 0,0-1 0,0 0 0,1 0 0,-1 0 0,0 0 0,0 1 0,0-2 0,0 1 0,1 0 0,-1 0 1,0 0-1,0 0 0,0-1 0,0 1 0,0-1 0,0 1 0,0-1 0,0 1 0,0-1 0,0 1 0,0-1 1,0 0-1,0 0 0,0 1 0,0-2-3,11-15-82,-1-1 1,-1 0-1,-1 0 1,-1-1-1,0 0 1,-2-1-1,0 0 1,-1 0-1,-1 0 82,5-27-1283,-2 1 0,-2-1-1,-3 0 1,-1-15 1283,-6-103-688,1 95 2897,-4 76-352,-2 108-766,10-96-1059,-3 45 137,3 1-1,3 0 1,2-1 0,3 0 0,3-1-1,8 19-168,-18-76 8,1 3 4,0 0 0,1 0 0,0 0 0,0 0 0,1-1-1,0 0 1,0 1 0,0-1 0,1-1 0,0 1 0,6 5-12,-7-40 48,-18-18-235,-2 0 0,-2 0 0,-2 2 0,-1 1 0,-3 0 1,-9-9 186,16 17 177,16 33 4,1 2 22,0 0-38,6 0-3,22-1-180,-18 2-27,0-1 0,0 0 0,0 0 0,0-2 0,0 1 0,-1-1 0,1 0 0,0-1 0,-1 0 0,0-1 0,0 0 0,0 0 0,8-6 45,0-4-1324</inkml:trace>
  <inkml:trace contextRef="#ctx0" brushRef="#br0" timeOffset="14697.025">10373 13600 21141,'-5'-5'1112,"5"5"488,0 0-416,0 0-504,0 0-271,2 2-377,30 26-8,-13-18-128,-4-3-457,7-1 3282</inkml:trace>
  <inkml:trace contextRef="#ctx0" brushRef="#br0" timeOffset="14974.226">10795 13525 22557,'4'32'976,"-2"9"136,-1 3-224,-1 10-391,-1-1-185,-2-4-192,0-5-40,1-12-168,2-4-512,-1-18 39</inkml:trace>
  <inkml:trace contextRef="#ctx0" brushRef="#br0" timeOffset="15222.022">10898 13921 14771,'0'0'4178,"0"0"-323,3 6-1438,8 104-782,-13-124-562,-1-19-3271,6 32-1832,-1 0 1037</inkml:trace>
  <inkml:trace contextRef="#ctx0" brushRef="#br0" timeOffset="15580.563">11018 14010 8858,'0'0'1828,"0"0"1689,1 0 2291,2 0-2058,-6 3 1542,-105 112-4507,71-41-729,38-73-55,0 0-1,0-1 0,0 1 0,0-1 0,0 1 1,0-1-1,0 1 0,1-1 0,-1 0 0,0 0 1,0 1-1,0-1 0,1 0 0,-1 0 0,0 0 1,0 0-1,1-1 0,-1 1 0,0 0 0,0 0 1,0-1-1,0 1 0,0-1 0,1 1 0,-1-1 1,0 1-1,0-1 0,0 0 0,0 1 0,0-1 1,0 0-1,-1 0 0,1 0 0,0 0 0,0 0 1,0-1-1,6-1 0,-2-1-1,0 1 0,1 1 0,-1-1-1,1 1 1,0 0 0,0 0 0,0 0 0,0 1-1,0 0 1,0 0 0,0 1 0,0-1-1,0 2 1,1-1 0,-1 0 0,0 1 0,0 0-1,0 1 1,0-1 0,0 1 0,0 0-1,-1 1 1,1 0 0,-1-1 0,1 2-1,-1-1 1,0 0 0,0 1 0,-1 0 0,1 0-1,-1 1 1,0-1 0,0 1 0,0 0-1,0 0 1,-1 0 0,0 1 0,2 5 1,-6-4 23,0 0 0,0 0-1,-1 0 1,0-1 0,0 1 0,-1 0 0,1-1 0,-1 1 0,-1-1 0,0 0 0,1 0 0,-2 0 0,1-1-1,-1 1 1,0-1 0,0 0 0,-1 0-23,1 1 57,1-1-46,0-1-1,0 1 1,0-1-1,0-1 1,-1 1-1,0 0 1,0-1-1,0 0 1,0 0-1,0-1 1,0 1-1,-1-1 1,1 0-1,-1 0 1,1-1-1,-1 0 1,0 0-1,0 0 1,0-1-1,1 0 1,-1 0-1,0 0 1,0-1-1,0 0 1,1 0-1,-1 0 1,0-1-1,1 0 1,-3-1-11,-2-15-957,10 5-719</inkml:trace>
  <inkml:trace contextRef="#ctx0" brushRef="#br0" timeOffset="16867.407">11608 14138 6913,'0'0'2405,"1"0"6356,0 0-3608,3-16 233,-5 12-5271,1 2-89,0 1 0,-1-1 0,1 1 0,0-1-1,-1 1 1,0-1 0,1 1 0,-1 0 0,0-1 0,1 1 0,-1 0 0,0 0 0,0-1 0,0 1 0,0 0 0,0 0-1,0 0 1,0 0 0,-1 0 0,1 0 0,0 1 0,0-1 0,-1 0 0,1 1 0,-1-1 0,1 1 0,0-1-1,-1 1 1,1-1 0,-1 1-26,-2-1 14,0 1-1,1-1 1,-1 1-1,0 0 1,1 0 0,-1 0-1,0 0 1,1 1-1,-1-1 1,0 1-1,1 0 1,-1 0-1,1 0 1,-1 1-1,1-1 1,0 1-1,0 0 1,-1 0-1,1 0 1,0 0-1,1 0 1,-1 1 0,0-1-1,1 1 1,-1 0-1,1 0 1,0 0-14,-4 12-2,0 0 0,2 0 0,0 1 1,1-1-1,0 1 0,1 0 0,1 0 0,0-1 1,2 1-1,-1 0 0,2 0 0,0 0 2,-2-14 0,0-1-1,0 1 1,0 0-1,0 0 1,0 0-1,0-1 1,0 1-1,1 0 1,-1 0-1,0 0 1,1-1 0,0 1-1,-1 0 1,1-1-1,0 1 1,0-1-1,0 1 1,0-1-1,0 1 1,0-1-1,1 1 1,-1-1-1,0 0 1,1 0-1,-1 0 1,1 0-1,-1 0 1,1 0-1,-1 0 1,1 0-1,0-1 1,-1 1-1,1-1 1,0 1-1,0-1 1,0 1-1,-1-1 1,1 0-1,0 0 1,0 0-1,1 0 1,5-6 3,-1 1-1,1-2 0,-1 1 0,0-1 1,0 0-1,-1 0 0,0-1 0,0 1 1,0-2-1,-1 1 0,-1 0 0,1-1 1,-2 0-1,1 0 0,-1 0 0,1-7-2,-3 15 0,4-14 4,0 1 0,-1-1 0,0 0 0,-1 0 0,-1 0 0,0 0-1,-1 0 1,-1 0 0,0-1 0,-3-13-4,3 25-9,-7 45-12,1-1 0,2 1 0,3 0 0,1 0 1,2 7 20,-1 2 12,-1-37-6,-1-8-3,1-1 1,0 0 0,-1 1-1,2-1 1,-1 1 0,0-1 0,1 0-1,0 0 1,0 1 0,0-1-1,1 0 1,0 0 0,-1 0 0,1 0-1,0 0 1,2 2-4,-2-6 5,0 0 0,0 0 0,0 0 0,-1 0-1,1-1 1,0 1 0,0 0 0,0-1 0,-1 1 0,1-1 0,0 0-1,-1 0 1,1 1 0,0-1 0,-1 0 0,1 0 0,-1 0 0,0-1-1,1 1 1,-1 0 0,0-1 0,1 1 0,-1 0 0,0-1 0,0 0-1,0 1 1,-1-1 0,1 1 0,0-1 0,0 0 0,-1 0-5,46-97 82,25-36 2,-71 135-84,0-1-1,1 0 0,-1 1 0,0-1 1,0 1-1,1-1 0,-1 1 0,0-1 1,1 0-1,-1 1 0,0-1 0,1 1 0,-1-1 1,1 1-1,-1 0 0,1-1 0,-1 1 1,1-1-1,-1 1 0,1 0 0,0-1 1,-1 1-1,1 0 0,-1 0 0,1 0 0,0-1 1,-1 1-1,1 0 0,0 0 0,-1 0 1,1 0-1,0 0 0,-1 0 0,1 0 1,0 0-1,-1 0 0,1 1 0,-1-1 0,1 0 1,0 0-1,-1 0 0,1 1 0,-1-1 1,1 0-1,0 1 0,-1-1 0,1 1 1,-1-1-1,1 0 0,-1 1 0,0-1 0,1 1 1,-1-1-1,1 1 0,-1-1 0,0 1 1,1 0-1,-1-1 0,0 1 1,9 46-68,-7-35 59,24 118 34,-26-129-23,0 0-1,0-1 1,0 1-1,0-1 1,0 1-1,0-1 1,1 1-1,-1-1 1,0 1-1,0-1 1,0 1-1,1-1 1,-1 0-1,0 1 1,1-1-1,-1 1 1,1-1 0,-1 0-1,0 1 1,1-1-1,-1 0 1,1 1-1,-1-1 1,1 0-1,-1 0 1,1 1-1,-1-1 1,1 0-1,-1 0 1,1 0-1,-1 0 1,1 0-1,-1 0 1,1 0-1,-1 0 1,1 0-1,-1 0 1,1 0 0,-1 0-1,1 0 1,-1 0-1,1 0 1,-1-1-1,1 1 1,-1 0-1,1 0 1,-1-1-1,1 1 1,-1 0-1,1 0 1,-1-1-1,0 1 1,1-1-1,-1 1 1,0 0-1,1-1 1,-1 1-1,0-1 1,1 1 0,-1-1-1,0 1 1,0-1-1,0 1-1,24-38 67,-20 30-54,2-2 0,-4 4-12,1 0 0,-1 0 0,2 0 0,-1 1 0,0-1 0,1 1 0,0 0 0,1 0 0,-1 0 0,1 1 0,0-1 0,0 1 0,0 0 0,0 1 0,1-1 0,0 1 0,-1 0 0,1 1 0,6-3-1,-8 7-3,-1 0-1,1 0 1,-1 0 0,0 0-1,0 0 1,1 1 0,-2-1-1,1 1 1,0 0-1,0 0 1,-1 0 0,0 0-1,1 1 1,-1-1 0,0 1-1,-1-1 1,1 1 0,-1 0-1,0-1 1,1 1 0,-2 0-1,1 0 1,0 0-1,-1 0 1,0 0 0,0 2 3,2 3 0,15 51 40,11-86 34,-26 23-71,6-12 4,0-1-1,1 1 1,1 1-1,1 0 1,0 0-1,0 1 1,2 1-1,-1 0 1,2 0-1,-1 2 1,13-8-7,-24 17-3,0 0 0,-1 0 0,1 0 0,0 1 0,0-1 0,0 1 1,0-1-1,0 1 0,-1 0 0,1 0 0,0-1 0,0 2 1,0-1-1,0 0 0,0 0 0,0 0 0,0 1 0,-1-1 0,1 1 1,0 0-1,0-1 0,0 1 0,-1 0 0,1 0 0,-1 0 1,1 0-1,-1 1 0,1-1 0,-1 0 0,1 0 0,-1 1 1,0-1-1,0 1 0,0 0 0,0-1 0,0 1 0,0 0 0,0-1 1,0 1-1,-1 0 0,1 0 0,-1 0 0,1 0 3,12 88-36,-12-83 40,0 33 13,-1-36-2,0-4-55,-2-4-223,-6-15-117,-1-4 1053</inkml:trace>
  <inkml:trace contextRef="#ctx0" brushRef="#br0" timeOffset="17146.279">12215 13883 14675,'-4'-3'4937,"-1"0"512,5 3-3408,0 0-937,0 0-376,0 0-544,0 2-112,0-1-8,0 1-184,2 0-1344,-1 1 2488</inkml:trace>
  <inkml:trace contextRef="#ctx0" brushRef="#br0" timeOffset="17444.925">12582 14134 20572,'22'29'6601,"12"-30"-4728,30-41-1822,-57 34-40,1 0 0,-1-1 0,-1 0 0,0-1 0,0 1 0,-1-1 0,0 0 0,0-1 0,-1 1 0,-1-1 0,0 1 0,0-1 0,0-5-11,-3 15 2,0 0 1,0 0 0,0 0 0,0 0 0,0-1 0,0 1 0,0 0 0,0 0 0,0 0 0,0 0-1,0 0 1,-1 0 0,1 0 0,-1 0 0,1 0 0,-1 0 0,1 0 0,-1 0 0,1 0-1,-1 0 1,0 0 0,1 0 0,-1 0 0,0 0 0,0 1 0,0-1 0,0 0 0,0 1-1,0-1 1,0 1 0,0-1 0,0 1 0,0-1 0,0 1 0,0 0 0,0-1 0,0 1-1,0 0 1,0 0 0,0 0 0,0 0 0,-1 0 0,1 0 0,0 0 0,0 0 0,0 0 0,0 1-1,-1-1-2,-47 26 107,36-9-74,2 0-1,0 1 1,1 1-1,1-1 1,1 1-1,0 1 1,2 0 0,0 0-1,1 0 1,1 0-1,1 1 1,1 0-1,1-1 1,1 15-33,-1-33 4,0 0 0,1 1 0,-1-1 0,1 0-1,-1 0 1,1 1 0,0-1 0,0 0 0,0 0 0,0 1 0,1-1-1,-1 0 1,1 0 0,-1 1 0,1-1 0,0 0 0,0 0 0,0 0 0,0 0-1,0 0 1,0 0 0,0 0 0,1 0 0,-1-1 0,1 1 0,-1-1-1,1 1 1,0-1 0,0 1 0,0-1 0,-1 0 0,1 0 0,0 1 0,1-2-1,-1 1 1,0 0 0,0 0 0,0-1 0,0 1 0,2-1-4,51-19-247,-26-1-836</inkml:trace>
  <inkml:trace contextRef="#ctx0" brushRef="#br0" timeOffset="18233.679">13431 14070 24205,'2'-9'1080,"-2"9"369,0 0-313,4 10-544,0 12-272,2 16-232,0 6-48,0 7-32,-2 3 16,2-4-8,3-4 8,-3-14 24,-3-8-16,-3-24-320,1-3-632,-1-29-904</inkml:trace>
  <inkml:trace contextRef="#ctx0" brushRef="#br0" timeOffset="18500.324">13497 13860 22205,'0'0'1208,"0"0"384,0 1-447,0 1-481,-16 38-248,13-24-256,1-2-80,2-3-80,0 0-208,8-3-880,-1 1-337</inkml:trace>
  <inkml:trace contextRef="#ctx0" brushRef="#br0" timeOffset="18764.075">13784 14001 21989,'-27'63'4855,"-32"19"-2534,50-72-2160,8-9-91,1-1-56,4 1-27,57-5-36,-54 2 49,0 1 0,-1 0-1,1 0 1,0 0 0,0 1-1,0 0 1,0 0-1,-1 1 1,1 0 0,0 0-1,0 1 1,-1 0 0,1 0-1,-1 0 1,1 1-1,-1 0 1,0 0 0,0 0-1,-1 1 1,2 1 0,-2 1 20,-1 0 0,0 0 0,0 1 0,0 0 0,-1-1 0,0 1-1,0 1 1,-1-1 0,1 0 0,-2 1 0,1-1 0,-1 1 0,0-1 0,-1 1 0,0-1 0,0 1 0,0 0 0,-1-1 0,0 1 0,-1-1-1,0 1 1,0-1 0,0 0 0,-1 0 0,0 0 0,-1 0 0,1 0 0,-1-1 0,-1 1 0,1-1 0,-1 0 0,0 0 0,0-1 0,-1 0 0,0 0-1,0 0 1,-1 1-20,4-5-40,1 0-1,0 0 1,-1-1-1,1 1 1,0 0-1,-1-1 1,1 0-1,-1 1 1,1-1-1,-1 0 1,1 0-1,-1-1 1,1 1-1,-1 0 1,1-1-1,0 0 1,-1 1-1,1-1 1,0 0-1,-1 0 1,1 0-1,0 0 1,0-1-1,0 1 1,0-1-1,0 1 1,0-1-1,0 0 1,1 0-1,-1 1 1,1-1-1,-1 0 1,1 0-1,0-1 0,0 1 1,0 0-1,-1-1 41,-3-11-3350</inkml:trace>
  <inkml:trace contextRef="#ctx0" brushRef="#br0" timeOffset="20131.65">14709 13972 20460,'3'28'5069,"-5"15"-2390,1 3-1917,11 284-200,-10-327-653,0-3-320,1-5-480,11-52-2911,-2 16 950</inkml:trace>
  <inkml:trace contextRef="#ctx0" brushRef="#br0" timeOffset="20395.944">14825 14000 13403,'21'-3'9106,"-18"30"-6195,-4-23-3070,-1 57 671,3 1 0,2-1 0,2 0 0,14 54-512,4-65-323,-18-62-2094,-6-6 237</inkml:trace>
  <inkml:trace contextRef="#ctx0" brushRef="#br0" timeOffset="20663.677">14535 13944 14147,'-2'-2'440,"0"1"-1,0-1 1,0 0-1,0 1 1,-1-1-1,1 1 1,0 0-1,-1 0 1,1 0 0,-1 0-1,1 0 1,-1 0-1,1 1 1,-1-1-1,0 1 1,1 0-1,-1-1 1,0 1-1,1 1 1,-1-1 0,0 0-1,1 1 1,-1-1-1,1 1 1,-1 0-1,1 0 1,-2 0-440,4 1 57,0-1 1,0 0 0,1 0-1,-1 0 1,1 0-1,-1 0 1,1 0 0,-1 0-1,1 0 1,0 0-1,-1 0 1,1 0 0,0 0-1,0 0 1,0 0-1,0-1 1,-1 1 0,1 0-1,0-1 1,0 1-1,1-1 1,-1 1 0,0-1-1,0 1 1,0-1-1,0 0 1,0 1 0,0-1-1,1 0 1,-1 0-1,0 0 1,0 0 0,0 0-1,0 0 1,1 0-1,-1 0 1,0-1 0,0 1-1,0 0 1,0-1-1,0 1 1,1-1-58,31-3 147,1-2-1,-1-2 1,-1 0-1,0-3 1,4-2-147,18-5 31,129-37-1588,-154 50 2754</inkml:trace>
  <inkml:trace contextRef="#ctx0" brushRef="#br0" timeOffset="21317.377">15233 13746 19428,'1'6'7807,"-17"51"-7040,-73 181-298,81-260-382,11-3-91,1 1 1,0-1-1,2 1 0,1 0 0,1 0 0,1 1 1,4-7 3,-13 29-1,58-106-112,-58 106 109,0 1 1,0-1-1,0 1 0,0-1 0,1 1 0,-1-1 1,0 1-1,1-1 0,-1 1 0,0-1 0,1 1 1,-1-1-1,0 1 0,1-1 0,-1 1 0,1-1 1,-1 1-1,1 0 0,-1-1 0,1 1 1,-1 0-1,1 0 0,-1-1 0,1 1 0,0 0 1,-1 0-1,1 0 0,-1 0 0,1 0 0,0 0 1,-1 0-1,1 0 0,-1 0 0,1 0 1,0 0-1,-1 0 0,1 0 0,-1 0 0,1 0 1,-1 1-1,1-1 0,0 0 0,-1 0 0,1 1 1,-1-1-1,1 0 0,-1 1 0,0-1 1,1 1-1,-1-1 0,1 0 0,-1 1 0,0-1 1,1 1-1,-1-1 0,0 1 0,1-1 0,-1 1 1,0 0-1,0-1 0,1 1 0,-1 0 4,4 42-131,-3-39 136,3 355 519,-8-362-439,-116-117 47,-28-40-144,146 157 31,21 20 13,-4-7-65,1 0 1,0-2 0,1 1-1,0-2 1,0 0-1,0-1 1,1-1-1,0-1 1,0 0-1,0-1 1,1-1 0,17-1 32,74-5-2864,-51-5-227</inkml:trace>
  <inkml:trace contextRef="#ctx0" brushRef="#br0" timeOffset="21583.301">15676 14070 21141,'-8'-2'1648,"-3"-1"496,11 3-463,0 0-225,0 0-768,0 2-240,15 24-312,0-13-56,9 0-32,4-1-16,6-3-8,1-3-24,1-6 24,2-3-48,-4-4-440,-3-2-600,-13 0-1120</inkml:trace>
  <inkml:trace contextRef="#ctx0" brushRef="#br0" timeOffset="21850.761">15722 14226 22261,'-12'6'1176,"5"-2"400,7-4-399,0 0-537,19 9-240,6-9-280,5-4-24,8-5-16,3-1-24,0-1 40,0 1-288,0 1-1288,-2 2 3568</inkml:trace>
  <inkml:trace contextRef="#ctx0" brushRef="#br0" timeOffset="22175.681">16463 13979 11074,'0'0'3450,"0"0"2736,0 0-3418,-4 3-1345,-25 18 167,21-16-1450,0 0-1,0 0 1,0 1 0,1 0 0,0 0 0,0 1-1,0 0 1,1 0 0,0 1 0,1-1-1,0 1 1,0 0 0,0 1 0,1-1-1,-1 5-139,1-1 19,1 1-1,1 0 0,0 0 0,0 0 0,1 0 0,1 0 0,0-1 0,1 1 0,1 0 0,0 0 1,0 0-1,1-1 0,1 1 0,5 10-18,-8-20 4,1 0 0,-1-1 0,1 1 0,0-1-1,0 1 1,0-1 0,1 1 0,-1-1 0,0 0 0,1 0 0,0 0 0,-1-1 0,1 1 0,0-1 0,0 1 0,0-1 0,0 0 0,0 0 0,0 0-1,0-1 1,0 1 0,1-1 0,-1 1 0,0-1 0,0 0 0,0 0 0,1-1 0,-1 1 0,0-1 0,0 1 0,0-1 0,0 0 0,0 0 0,0 0-1,0-1 1,1 0-4,97-68 123,-87 56-95,0 0 1,-1-1 0,0 0-1,-1-1 1,-1 0-1,-1-1 1,0 0 0,-1 0-1,-1-1 1,-1-1-1,0 1 1,-1-1-1,-1 0 1,-1-1-29,-4 16 6,0 0-1,0 1 1,-1-1-1,1 0 1,-1 0-1,0 1 1,0-1-1,-1 1 1,1-1-1,-1 1 1,1-1 0,-1 1-1,0 0 1,0 0-1,0 0 1,-1 0-1,1 0 1,-1 0-1,0 0 1,0 1 0,0 0-1,0-1 1,0 1-1,0 0 1,-1 1-1,1-1 1,0 1-1,-1-1 1,0 1-1,1 0 1,-3 0-6,-117-10-51,59 31-445,47-6 652</inkml:trace>
  <inkml:trace contextRef="#ctx0" brushRef="#br0" timeOffset="32544.952">22922 942 22293,'-37'-26'-280,"27"18"201,1 1 0,-2 0 0,1 0 0,-1 1 0,0 0 0,0 1 0,0 0 0,-1 1 0,0 1 0,0-1 1,-7 0 78,-196 15 535,109 0-470,-367 14-105,352-13 11,-53 7-91,-1-7 0,-1-8 1,-75-12 119,-532-76 106,563 78-26,86 4-59,2-5 0,-116-23-21,56-9-120,27 5 456,-145-11-336,156 35 334,-1 6 0,1 7 1,0 7-1,-40 12-334,96-7 25,2 4 1,0 5-1,2 3 0,1 5 0,1 3 0,2 5 0,1 3 0,3 5 0,2 3 0,2 3 1,3 4-1,-6 11-25,46-35-18,3 2-1,1 1 1,1 1 0,3 2 0,1 2 0,2 1 0,2 0 0,1 2-1,3 1 1,-15 46 18,32-79-28,1 0 1,1 0-1,0 0 0,1 0 0,0 0 0,1 1 0,1-1 1,0 1-1,1-1 0,0 0 0,1 1 0,0-1 0,1 0 1,1 0-1,0 0 0,1-1 0,0 0 0,1 1 1,0-2-1,1 1 0,0-1 0,1 0 0,1 0 28,18 18-67,1-1 0,1-2 0,2-1 0,0-1 0,2-2 0,1-1 1,0-1-1,1-2 0,1-2 0,18 5 67,35 7-62,2-4 1,0-4 0,1-4 0,1-4 0,0-5-1,0-3 1,82-8 61,-101 5-15,202-10 89,-1-12 0,259-54-74,-530 75 0,337-56 40,156 2-40,-416 49 0,281-15 8,-1-17 0,92-31-8,235-78 256,-634 135-237,-1-2 0,0-2 1,0-3-1,-2-2 0,-1-2 0,0-2 1,-2-3-1,-1-1 0,-1-3 0,-2-2 1,9-9-20,-22 15 104,-2-1-1,0-2 1,-2 0 0,-2-2 0,0 0 0,-2-2 0,-1-3-104,-20 28 75,0-1 0,0 0 0,-1 1 0,0-1 1,-1 0-1,0 0 0,-1 0 0,0 1 0,0-1 1,-1 0-1,-1 1 0,1-1 0,-1 1 0,-1 0 1,0 0-1,0 0 0,-1 0 0,0 1 0,0-1 1,-1 1-1,0 1 0,-1-1 0,1 1 1,-1 0-1,-1 1 0,1-1 0,-1 2 0,-3-2-75,0-2-140,-1 0 0,0 1 0,-1 0 0,0 1-1,0 1 1,-1 0 0,1 1 0,-1 0-1,-1 1 1,1 1 0,0 0 0,-1 1 0,0 0-1,1 1 1,-10 1 140,-22 0-901</inkml:trace>
  <inkml:trace contextRef="#ctx0" brushRef="#br0" timeOffset="68733.836">21523 903 12363,'-247'-206'6761,"219"194"-6435,0 1 0,0 1 0,-1 2 0,0 0 0,0 2 0,-1 1 0,0 2 1,-9 0-327,-46-7 294,65 7-215,-45-8 26,0 2 0,0 3 0,-1 3 0,0 3 1,-56 7-106,76 1 2,0 2 1,1 2 0,0 2 0,1 2 0,1 2-1,0 1 1,2 3 0,0 1 0,-26 21-3,51-33-3,-29 18 18,2 3 0,1 1 0,1 2 1,-10 14-16,41-38-4,1-1 1,0 1-1,0 1 1,1-1-1,1 2 1,0-1 0,0 1-1,2 0 1,-1 0-1,2 0 1,0 1-1,0 0 1,1 0 0,1 0-1,0 0 1,1 0-1,1 0 1,1 12 3,4 11-11,2-1 0,1-1 0,2 1 0,2-1 0,1-1-1,2 0 1,1-1 0,1-1 0,2 0 0,9 10 11,4-5-11,1-2 1,1-1-1,2-2 0,1-2 0,2-1 0,5 1 11,-28-19-6,44 28-4,3-3-1,0-3 0,2-3 1,2-3-1,0-2 0,2-4 1,0-2-1,57 6 11,-11-7-53,1-5-1,36-3 54,-31-3 15,-33-1-8,0-3 0,0-5-1,40-7-6,-94 5-10,1-2 0,-1-1 0,0-2 0,-1-1 0,0-1 0,-1-2 0,0-2 0,-1-1 0,-1-1 0,5-5 10,1-1-29,-2-2 1,-1-1-1,-1-2 0,-2-1 1,0-2-1,-2 0 0,-2-2 0,-1-1 1,-1-1-1,-2-1 0,-2-1 1,-1-1-1,-2 0 0,-1-2 0,-2 0 1,-2 0-1,-2-1 0,-2 0 1,4-42 28,-14 63 71,1 0 0,-2 0 0,-1 0 0,-1 0 0,0 0 0,-1 1-1,-1 0 1,-1 0 0,-1 1 0,0 0 0,-2 1 0,0-1 0,-1 2 0,0 0 0,-1 1 0,-1 0 0,-1 0 0,0 2 0,0 0 0,-1 1 0,-1 0 0,0 1 0,-1 1 0,0 1 0,-1 1 0,1 0 0,-13-2-71,-314-100-1392,-78 10 1193,248 79 245,1 9 0,-1 6-1,-130 15-45,248-3-73,1 3-1,0 2 0,1 2 1,1 3-1,0 2 1,1 2-1,1 3 0,1 2 1,1 2-1,1 2 0,2 3 1,1 1-1,1 2 1,-9 13 73,39-35 2,0 0 0,1 2 0,0 0 0,1 0 0,1 1 0,0 1 0,1 0 0,1 1 0,1 0 0,0 0 0,1 1 0,1 0 0,1 0 0,1 1 0,1 0 0,-1 9-2,3 11-40,1 0-1,2 0 1,2-1 0,1 1 0,3-1 0,1 0 0,1-1 0,2 1 0,2-2 0,2 0 0,1-1 0,2 0 0,1-1 0,2-1 0,1-1 0,2-1 0,1-2 0,2 0 0,0-1 0,2-2 0,1-1 0,4 1 40,46 28-215,2-3-1,2-5 1,54 22 215,-81-46-45,1-2 0,0-3 1,1-2-1,1-3 0,1-2 1,-1-4-1,1-1 0,1-4 1,-1-2-1,0-3 0,0-2 1,0-3-1,-1-3 0,0-2 1,-1-3-1,-1-3 1,0-2-1,-1-2 0,-2-3 1,-1-3-1,39-27 45,-31 16-438,-2-2 0,-2-4 0,-3-1-1,-1-4 1,45-54 438,-76 78 94,-2-1 0,0-1 0,-2-1 0,-2-1-1,-1 0 1,-1-2 0,-1 1 0,-2-2 0,-2 0 0,-1 0-1,-1 0 1,-2-1 0,0-15-94,-11-265 1647,4 296-1624,0 1 0,-1 0 0,-1 0 0,0 0 0,-2 1 0,0-1 0,-1 1 0,0 0 0,-2 0 0,0 1 0,-1 0 0,0 1 0,-1-1 0,-1 2 0,0 0 0,-1 0 0,-1 1 0,0 0 0,-1 1 0,0 1 0,-1 0 0,-11-6-23,-58-23 106</inkml:trace>
  <inkml:trace contextRef="#ctx0" brushRef="#br0" timeOffset="71040.972">20513 1725 20092,'0'0'840,"0"0"-183,0 0-167,0 0-154,0 0-111,5-1-133,98-26 57,-91 22-130,0 1 1,-1-1-1,1 2 1,1 0-1,-1 0 0,0 1 1,1 1-1,-1 0 1,1 0-1,-1 2 1,1-1-1,0 2-19,-12-2 2,1 0 0,0 0-1,0 0 1,0 0-1,0 1 1,-1-1 0,1 1-1,0 0 1,0-1 0,-1 1-1,1 0 1,0 0 0,-1 0-1,1 0 1,-1 0-1,0 0 1,1 1 0,-1-1-1,0 0 1,1 1 0,-1-1-1,0 1 1,0-1 0,0 1-1,0 0 1,-1-1-1,1 1 1,0 0 0,-1-1-1,1 1 1,-1 0 0,0 0-1,1 0 1,-1 0-1,0 0 1,0-1 0,0 1-1,0 0 1,-1 0 0,1 0-1,0 0 1,-1-1 0,0 1-1,1 0 1,-1 0-1,0-1 1,0 1 0,0 0-1,0-1 1,0 1 0,0-1-1,0 1 1,-1-1-2,-31 46 343,-2-2 0,-3-2 0,-1-1 0,-2-2 0,-37 27-343,33-32 87,43-33-74,2-2-34,0 0-90,4-2-273,19-3-474,4-1-267</inkml:trace>
  <inkml:trace contextRef="#ctx0" brushRef="#br0" timeOffset="71366.075">21129 1538 21229,'-2'3'342,"-4"11"-284,0 1 0,2 1 0,0-1 0,0 1 0,2-1 0,-1 1 0,2 0 0,0 0 0,2 7-58,-2-8 33,0-5-7,-1-1 0,2 0-1,-1 0 1,1 0 0,1 0-1,0 1 1,0-1 0,1 0 0,0 0-1,0 0 1,1-1 0,0 1 0,1-1-1,0 1 1,0-1 0,1 0 0,3 4-27,-5-11 45,0 0-1,0 0 0,0-1 0,0 1 0,0-1 0,0 0 0,0 0 0,1 0 0,-1 0 0,0 0 0,0-1 0,0 1 1,0-1-1,0 0 0,0 0 0,0 0 0,0 0 0,-1-1 0,1 1 0,0-1 0,-1 0 0,1 0 0,-1 0 0,1 0 1,-1 0-1,0 0 0,0-1 0,0 1 0,0-1 0,0 1 0,-1-1 0,1 0 0,-1 0-43,6-5 71,0 0-1,0-1 1,-1 0 0,-1 0-1,0 0 1,0-1-1,-1 1 1,0-1 0,0 0-1,-1 0 1,0-1-1,-1 1 1,-1-1 0,1 1-1,-2-1 1,1 0-1,-2 1 1,1-4-71,0 13 12,-1 0 0,1 0 1,0 0-1,0 0 0,0 0 0,-1 0 1,1 0-1,0 0 0,-1 0 0,1 0 0,-1 0 1,1 0-1,-1 1 0,0-1 0,1 0 0,-1 0 1,0 1-1,1-1 0,-1 0 0,0 1 1,0-1-1,0 0 0,0 1 0,0 0 0,1-1 1,-1 1-1,0-1 0,0 1 0,0 0 0,0 0 1,0-1-1,0 1 0,0 0 0,0 0 1,0 0-1,0 0 0,0 0 0,0 0 0,0 1 1,0-1-1,0 0 0,0 0 0,0 1 0,0-1 1,0 1-1,0-1 0,0 1 0,-1 0-12,-39 32-54,14-5 216,-1 2 2078</inkml:trace>
  <inkml:trace contextRef="#ctx0" brushRef="#br0" timeOffset="74957.062">20054 1784 10210,'-84'50'6322,"-130"33"-3589,-80 14-2733,-72-1 1621,253-79-1067,0-5 0,-109-2-554,208-10 13,-557 11 797,399 0-126,0-8 0,-18-8-684,-339-25 238,274 12-195,170 16-16,1-4 0,0-4 0,0-3-1,-50-16-26,81 17 18,1 2-1,-2 3 1,1 2 0,-1 2-1,-39 4-17,85-1 0,-21-11-885,4-23 82</inkml:trace>
  <inkml:trace contextRef="#ctx0" brushRef="#br0" timeOffset="75593.297">15850 2322 15723,'-17'4'1416,"14"-2"-1253,-1 0-1,1 0 0,0-1 0,-1 0 0,1 0 1,-1 1-1,0-2 0,1 1 0,-1 0 0,0-1 1,1 0-1,-1 0 0,0 0 0,0 0 0,1-1 1,-1 1-1,0-1 0,1 0 0,-1 0 0,1 0 1,-1-1-1,1 1 0,-1-1 0,1 0 0,0 0 1,0 0-1,0 0 0,0 0 0,0-1 0,0 1 1,1-1-1,-1 0 0,1 0 0,-1-2-162,-72-236 315,72 229-310,-2-1-6,0 0 1,1-1-1,1 0 1,0 1-1,1-1 1,0 0 0,1 0-1,1 0 1,0 0-1,1 0 1,0 0-1,1 0 1,1 0 0,1-2 0,56-98-42,-55 111 32,1 0-1,-1 1 0,0-1 1,1 1-1,-1 1 1,1-1-1,0 1 0,-1 0 1,1 0-1,0 0 1,0 1-1,0 0 1,0 1-1,-1-1 0,1 1 1,0 0-1,0 0 1,-1 1-1,1-1 0,0 1 1,-1 1-1,0-1 1,4 3 10,5 0 3,-9-4-4,22 9-4,-1-2 0,1 0 0,1-2 0,-1-1 0,1-1 0,0-2 0,25 0 5,22-12-1061,2-9-2556</inkml:trace>
  <inkml:trace contextRef="#ctx0" brushRef="#br0" timeOffset="94374.273">2932 409 26406,'-6'31'72,"1"0"0,1 1 0,2-1 1,1 1-1,2 0 0,1-1 0,1 1 1,2-1-1,1 0 0,1 0 0,7 13-72,-13-38-42,1 0-1,0 1 0,0-1 0,1-1 1,-1 1-1,1 0 0,1-1 0,-1 1 1,1-1-1,0 0 0,0 0 0,1 0 1,-1-1-1,1 0 0,0 0 43,-4-3-73,1-1 1,-1 1-1,0-1 1,0 1-1,1-1 1,-1 0-1,0 0 0,1 0 1,-1 0-1,0 0 1,1 0-1,-1 0 1,0 0-1,1-1 1,-1 1-1,0 0 0,1-1 1,-1 1-1,0-1 1,0 0-1,0 1 1,0-1-1,1 0 0,-1 0 1,0 1-1,0-1 1,0 0-1,0 0 1,-1 0-1,1 0 0,0 0 1,0-1-1,-1 1 1,1 0-1,0 0 1,-1 0-1,1-1 0,-1 1 73,22-56-2102,-20 49 1821,40-184-6215,-29 120 6558,3 1 4229,-17 73-3989,-18 86 6127,15-71-6423,0 0 0,2 1 0,0-1-1,1 1 1,0-1 0,2 1 0,0-1 0,1 1-1,1-1 1,0 0 0,2 0 0,0 0 0,6 14-6,-6-24-966,-4-6-409</inkml:trace>
  <inkml:trace contextRef="#ctx0" brushRef="#br0" timeOffset="94639.94">2662 427 26230,'12'-15'688,"4"-1"-160,16-3-256,9 0-120,8 3-96,4 3-32,5 6-32,-1 5 16,0 7 0,2 0-8,-8 6-104,0-3-208,-7 0-880,-5 1-265</inkml:trace>
  <inkml:trace contextRef="#ctx0" brushRef="#br0" timeOffset="95874.89">3436 148 25942,'0'0'970,"0"0"-359,2 0-321,4 3-288,-1 0 0,1 1 0,-1-1 0,0 1 0,0 0 0,-1 0 0,1 1 0,-1-1 0,0 1 0,0 0 0,0 0 1,-1 0-1,1 1 0,1 4-2,13 17 5,1-2-2,123 135 73,-134-154-75,-6-5-63,-2-1-57,-7-1-468,-17-4 394,0 0 0,0-1 0,0-2-1,1-1 1,0 0 0,1-2 0,0 0-1,-13-10 194,27 12 90,7 8 21,5-5 210,11-10-179,2 1 1,-1 0-1,2 2 1,0 0-1,1 1 1,0 1 0,0 1-1,1 0 1,17-5-143,-13 4 13,0 9 59,-40 30-188,10-19 67,-18 27 61,2 2 1,1 0-1,2 2 0,-10 31-12,13-33-125,15-37-17,1-1-71,0 0-50,0 0 26,1-5 61,5-15 157,0 0 1,1 0-1,1 1 0,1 0 1,1 0-1,0 1 0,1 1 1,10-11 18,-21 26-19,0 2-4,0 3-19,-4 12 13,-1 0 1,0 0-1,-1 0 1,0-1 0,-1 0-1,-1-1 1,0 0-1,-1 1 29,6-9 12,-1 0-1,1-1 0,-1 1 1,0-1-1,0 0 0,0 0 1,-1-1-1,0 1 0,1-1 1,-1 0-1,0 0 0,-1 0 1,1-1-1,0 0 0,-1 0 1,1 0-1,-1-1 0,0 1 1,1-2-1,-1 1 0,0 0 1,0-1-1,-2 0-11,4-1 20,1 0-1,0 0 1,0 0-1,0 0 1,0-1 0,0 1-1,0-1 1,0 1 0,1-1-1,-1 0 1,0 0-1,1-1 1,0 1 0,-1 0-1,1-1 1,0 1 0,0-1-1,0 0 1,1 0-1,-1 0 1,1 0 0,0 0-1,-1 0 1,1 0 0,0 0-1,1 0 1,-1-1-1,1 1 1,-1 0 0,1 0-1,0-1 1,0 0-20,2 1 7,0 0 1,0 0-1,0 0 0,0 0 0,1 0 1,-1 0-1,1 0 0,0 1 1,-1 0-1,1-1 0,0 1 0,0 0 1,1 1-1,-1-1 0,0 0 1,1 1-1,-1 0 0,1 0 0,-1 0 1,1 0-1,-1 0 0,1 1 1,0-1-1,1 1-7,-1-1 0,176-10-1294,-140 13 7</inkml:trace>
  <inkml:trace contextRef="#ctx0" brushRef="#br0" timeOffset="96104.852">3992 431 25485,'28'-3'537,"8"-3"-177,-1-2-232,-4-3-48,-2 3-32,-6-1 48,1 6-872,-4 3-385</inkml:trace>
  <inkml:trace contextRef="#ctx0" brushRef="#br0" timeOffset="96292.324">3920 701 23245,'34'-4'568,"4"-2"-112,7-1-216,0-2-120,9 2-704,-1-1-480</inkml:trace>
  <inkml:trace contextRef="#ctx0" brushRef="#br0" timeOffset="96573.195">4630 269 23565,'-10'5'48,"0"1"0,0 0 0,0 0 0,1 1 0,0 1 0,1-1 0,0 1-1,0 1 1,0-1 0,1 1 0,0 1 0,1-1 0,0 1 0,1 0 0,0 0 0,0 1 0,1 0 0,1 0 0,0 0 0,0 0-1,1 0 1,0 0 0,1 1 0,0-1 0,1 1 0,1-1 0,0 1 0,0-1 0,1 0 0,0 1 0,4 8-48,-2-12 41,1-1 1,1 0 0,-1 1 0,1-2-1,1 1 1,-1-1 0,1 0-1,0 0 1,0-1 0,1 0 0,0 0-1,0-1 1,0 0 0,0 0 0,1-1-1,-1 0 1,1-1 0,0 1-1,0-2 1,0 1 0,0-1 0,0-1-1,0 0 1,0 0 0,0 0-1,0-1 1,0-1 0,0 0 0,-1 0-1,1 0 1,0-1 0,-1-1 0,0 1-1,0-1 1,0-1 0,0 1-1,0-1 1,-1-1 0,0 1 0,0-1-1,-1-1 1,1 1 0,-2-1 0,1 0-1,-1 0 1,0-1 0,0 0-1,-1 0 1,0 0 0,0 0 0,-1-1-1,0 1 1,0-1 0,-1 0-1,0 0 1,-1 0-42,-1 2-7,-1-1 1,0 0-1,0 1 0,-1-1 0,0 1 1,0-1-1,0 1 0,-1 0 1,0 0-1,-1 0 0,0 0 0,0 0 1,0 1-1,-1 0 0,0 0 0,0 0 1,0 1-1,-1-1 7,-39-30-1092</inkml:trace>
  <inkml:trace contextRef="#ctx0" brushRef="#br0" timeOffset="112200.604">21622 9581 16804,'0'0'685,"1"-19"695,1-15-1240,14 12 1677,22-8-1362,46-1 70,190-76-412,-224 89-32,1 3-1,1 2 0,0 2 0,1 3 1,37-1-81,-8-1 16,686-121-3,-519 80 12,-3-11 1,24-19-26,252-50 269,-190 19-197,-288 91 42,-42 20 106,-7-18 2534,-10-12-2548,2 2-554,37-166-111,-27 153 481,-2 2 1,-1-1-1,-2 0 0,-2 1 0,-1 1 0,-3 0 0,-1 0 0,-5-6-22,-47-143-69,-20-76-176,67 196 257,19 60-94,0 0 0,-1-1 0,-1 1 1,1 0-1,-1 0 0,-1 0 0,1 0 0,-2 0 0,1 1 1,-1 0-1,-2-4 82,-51-51-540,43 54 468,-1 1 1,0 0 0,0 2 0,0 0-1,-1 0 1,0 2 0,0 0 0,0 1-1,-17 0 72,1-2-80,-232-6-72,183 11 213,0-5-1,0-2 1,-3-5-61,20 1-9,-1 2 0,0 3 1,0 4-1,-1 2 1,-22 5 8,-596 43 116,598-42-187,0 3 0,1 4 0,0 4 0,2 3 0,-75 30 71,-22 11-653,-177 69 666,343-125-11,0 1 0,1 0 0,-1 1 0,2 1 1,-1 0-1,1 1 0,0 0 0,1 1 0,1 1 0,-1-1 0,2 2 0,-6 8-2,12-10-3,2-1 1,-1 1-1,2 0 0,-1 0 0,1-1 0,1 1 0,0 0 0,1 0 0,0 0 1,0 0-1,1 0 0,0-1 0,1 1 0,4 8 3,-6-14 0,79 211-9,50 222-52,-99-333 66,-4 2-1,-6 0 1,3 52-5,13 72 59,-34-209 152,-2 1-1,0-1 1,-2 0 0,0 0-1,-1 1 1,-5 16-211,7-36 19,4 46-11,2-47-508</inkml:trace>
  <inkml:trace contextRef="#ctx0" brushRef="#br0" timeOffset="189454.478">1030 15805 18236,'-38'-8'7253,"37"7"-7195,1 0 0,-1 0 0,0 0 0,1 0 0,-1 0 0,1 0 0,-1 0 0,1 0 0,-1 0 0,1-1 0,0 1 0,0 0 0,-1 0 0,1 0 0,0 0 0,0 0 0,0-1 0,0 1 0,0 0 0,1 0 0,-1 0 0,0 0 0,0 0 0,1 0 0,-1-1 0,1 1 0,-1 0 0,1 0 0,-1 0 0,1 0 0,0 0 0,-1 1 0,1-1 0,0 0-58,3-4 15,-1 0 0,1 1 1,0-1-1,0 1 0,0 0 1,1 0-1,-1 1 0,1-1 1,0 1-1,0 0 0,0 0 1,1 1-1,-1 0 0,0 0 1,1 0-1,0 0 0,-1 1 1,1 0-1,0 0 0,0 1 1,0-1-1,3 1-15,7 0-8,0 1 0,0 1 0,1 0 0,-1 1 0,0 1 0,-1 0 0,12 5 8,96 59-15,-103-55 19,0 0-1,0-1 1,2-1 0,-1-1-1,1-1 1,5 0-4,-14-7-4,0-1 0,0-1 0,0 0 0,1-1 0,-1-1 0,0 0 1,-1 0-1,1-1 0,0-1 0,-1 0 0,0-1 0,0 0 1,0-1-1,4-3 4,45-16-2435,-52 21 2428</inkml:trace>
  <inkml:trace contextRef="#ctx0" brushRef="#br0" timeOffset="189731.861">1744 15547 20148,'0'0'1662,"0"0"-160,4 4-527,129 148 1461,-122-144-2414,0 1 0,-1 0 0,0 0 0,-1 1 0,0 1 0,0-1 0,-1 1 0,0 1-1,-1-1 1,-1 1 0,0 1 0,0-1 0,-1 1 0,-1 0 0,0 0 0,-1 0 0,0 1 0,-1-1 0,-1 1 0,1 13-22,-16 48-474,-1-46-777</inkml:trace>
  <inkml:trace contextRef="#ctx0" brushRef="#br0" timeOffset="191364.381">2834 15638 22061,'-1'-3'167,"0"1"0,0 0 0,0 0 0,0-1 0,-1 1 0,1 0 0,-1 0 0,1 0 0,-1 1 1,0-1-1,0 0 0,0 1 0,0-1 0,0 1 0,0-1 0,0 1 0,-1 0 0,1 0 0,0 0 0,-1 0 0,1 1 1,-1-1-1,1 1 0,0-1 0,-1 1 0,0 0 0,1 0 0,-1 0 0,1 0 0,-1 0 0,1 1 0,-1-1 0,1 1 1,0 0-1,-1-1 0,1 1 0,0 0 0,-1 0-167,-1 1 21,-1 0 0,0 0-1,1 0 1,-1 0 0,1 0 0,0 1 0,0 0 0,0 0 0,0 0-1,0 1 1,1-1 0,-1 1 0,1 0 0,0 0 0,0 0 0,1 0-1,-1 0 1,1 1 0,-2 3-21,3 0-2,0 0-1,0 0 1,0 0 0,1 0-1,0 0 1,1 1 0,0-1-1,0 0 1,1 0 0,0 0-1,0 0 1,1-1 0,0 1-1,0-1 1,1 1 0,0-1-1,0 0 1,1 1 2,-2-5 0,-1 1 0,1-1 0,-1 1 0,1-1-1,0 0 1,1 0 0,-1 0 0,0-1 0,1 1 0,0-1 0,-1 0 0,1 0 0,0 0 0,0 0 0,0-1-1,0 0 1,0 0 0,1 0 0,-1 0 0,0 0 0,0-1 0,1 0 0,-1 0 0,0 0 0,1 0 0,-1-1-1,0 0 1,0 0 0,0 0 0,1 0 0,-1 0 0,0-1 0,-1 0 0,3-1 0,1-1 14,0-1 1,-1 0-1,1-1 1,-1 1-1,0-1 1,-1 0-1,1-1 1,-1 1-1,-1-1 1,1 0-1,-1 0 0,0-1 1,-1 1-1,0-1 1,1-2-15,-2 6 13,-1 0-1,1 0 1,-1-1-1,0 1 1,0 0 0,-1 0-1,1-1 1,-1 1 0,0 0-1,0-1 1,0 1 0,-1 0-1,0 0 1,1-1 0,-2 1-1,1 0 1,0 0 0,-1 0-1,1 0 1,-1 0 0,-1 0-1,1 1 1,0-1 0,-1 1-1,1-1 1,-1 1 0,0 0-1,0 0 1,-3-2-13,4 4-26,-1-1 0,1 0 0,-1 1 0,1 0 0,-1 0 0,1 0-1,-1 0 1,0 0 0,1 0 0,-1 0 0,0 1 0,0 0 0,0-1 0,1 1 0,-1 0 0,0 1 0,0-1 0,0 0 0,1 1-1,-4 0 27,6 0-100,0-1 0,0 1 0,0 0 0,0 0 0,0-1 0,0 1 0,0 0 0,0-1 0,0 1-1,0 0 1,0-1 0,1 1 0,-1 0 0,0-1 0,1 1 0,-1 0 0,0-1 0,1 1-1,-1-1 1,0 1 0,1 0 0,-1-1 0,1 1 0,-1-1 0,1 0 0,0 1 0,-1-1-1,1 1 1,-1-1 0,1 0 0,0 1 0,-1-1 0,1 0 0,0 0 0,-1 0 0,1 1-1,0-1 1,-1 0 0,1 0 0,0 0 0,-1 0 0,1 0 0,0 0 0,0 0 0,-1 0 0,1-1 100,80-30-1125,-54 16 1255,-19 12-94,-5-1 45,1 1 0,0 0 0,0 0-1,1 0 1,-1 0 0,0 1 0,1 0 0,0 0-1,-1 0 1,1 1 0,0-1 0,0 1 0,0 0-1,0 1 1,0-1 0,0 1 0,0 0 0,0 0-1,0 0 1,0 1 0,0 0 0,0 0 0,0 0-1,0 1 1,0-1 0,0 1 0,-1 0 0,1 1-1,-1-1 1,0 1 0,0 0 0,1 0 0,-2 0-1,1 0 1,2 4-81,2 9 212,0 0-1,-2 1 1,0 0-1,-1 1 1,-1-1 0,0 1-1,-1 0 1,-1 7-212,16 67 445,-18-91-438,-1 0 0,1 0 0,0 0-1,0 0 1,0 0 0,0 0 0,0 0 0,0 0 0,1 0-1,-1 0 1,0 0 0,0 0 0,1 0 0,-1 0 0,1 0 0,-1 0-1,1 0 1,-1 0 0,1 0 0,-1 0 0,1 0 0,0-1-1,0 1 1,-1 0 0,1 0 0,0-1 0,0 1 0,0-1 0,0 1-1,0-1 1,-1 1 0,1-1 0,0 1 0,0-1 0,0 0-1,1 0 1,-1 1 0,0-1 0,0 0 0,0 0 0,0 0 0,0 0-1,0 0 1,0 0 0,0-1 0,0 1 0,0 0 0,0 0-1,0-1 1,0 1 0,0-1 0,0 1 0,0-1 0,0 1 0,-1-1-1,1 1 1,0-1 0,0 0 0,0 1 0,-1-1-7,8-11 37,-2 1 0,0-1 0,0 0 0,-1-1 0,-1 1 0,0-1 0,-1 0-1,0 0 1,-1 0 0,0 0 0,-1-1 0,-1-5-37,0 18 4,1-2 56,-1 3 8,6 14 24,0 0-88,-6-10-1,1-1-1,-1 0 1,1 0-1,0 0 1,0 0-1,0 1 1,1-1-1,-1-1 1,1 1-1,0 0 1,-1 0-1,1-1 1,1 1 0,-1-1-1,0 1 1,0-1-1,1 0 1,-1 0-1,1 0 1,0 0-1,0 0 1,0-1-1,0 1 1,0-1-1,0 0 1,0 0-1,0 0 1,0 0-1,0-1 1,1 1 0,-1-1-1,0 0 1,1 0-3,3-2 15,-1 0 1,0-1-1,0 0 1,0 0-1,0 0 1,-1-1-1,1 0 1,-1 0-1,0 0 1,0-1-1,0 0 1,-1 0-1,0 0 1,0 0-1,0-1 1,0 1-1,-1-1 1,0 0-1,0 0 1,-1 0-1,0-1 1,0 1-1,0 0 1,-1-1-1,0 0 1,0 1 0,0-1-1,-1 1 1,0-1-1,-1-3-15,1 11 3,0-1 0,0 0 0,-1 1 0,1-1-1,0 0 1,-1 1 0,1-1 0,0 0 0,-1 1 0,1-1 0,0 0 0,-1 0-1,1 0 1,0 1 0,-1-1 0,1 0 0,-1 0 0,1 0 0,0 0 0,-1 0-1,1 1 1,-1-1 0,1 0 0,-1 0 0,1 0 0,0 0 0,-1 0-1,1 0 1,-1-1 0,1 1 0,0 0 0,-1 0 0,1 0 0,-1 0 0,1 0-1,0-1 1,-1 1 0,1 0 0,-1 0 0,1-1 0,0 1 0,-1 0 0,1 0-1,0-1 1,0 1 0,-1 0 0,1-1 0,0 1 0,0-1 0,-1 1 0,1 0-1,0-1 1,0 1 0,0-1 0,0 1 0,0 0 0,0-1 0,0 1 0,-1-1-1,1 1 1,0-1 0,0 1 0,1 0 0,-1-1 0,0 1-3,-2 2-1,0 1 1,1-1-1,-1 1 1,1-1-1,0 1 1,-1 0-1,1 0 1,1-1-1,-1 1 0,0 0 1,1 0-1,-1 0 1,1 0-1,0 0 1,0 0-1,0 0 1,1 0-1,-1 0 1,1 0-1,-1 0 1,1 0-1,0 0 1,0-1-1,0 1 1,0 0-1,1-1 1,-1 1-1,1 0 0,0-1 1,0 0-1,0 1 1,0-1-1,0 0 1,0 0-1,0 0 1,1 0-1,-1-1 1,1 1-1,-1-1 1,1 1-1,0-1 1,-1 0-1,3 0 1,12 2-6,1 1 0,-1 0 1,0 1-1,0 1 0,-1 0 0,1 2 0,-1-1 0,6 6 6,-12-5 0,-6-5-1,-1 0 1,1 0 0,-1-1-1,1 1 1,0-1-1,0 1 1,0-1 0,1 0-1,-1-1 1,0 1 0,1-1-1,-1 0 1,1 0 0,0 0-1,-1-1 1,1 1 0,3-1 0,-7-3 3,0 1 0,1-1 0,-1 0 0,0 1 0,0-1 0,-1 0 0,1 0 0,-1 0 0,1 0 0,-1 0 0,0 1 0,0-1 0,0 0 0,-1 0 0,1 0 0,-1 0 0,1 0 0,-1 0 0,0 1 0,0-1 0,0 0 0,0 1 0,-2-2-3,-26-61 17,28 63-39,1 2 0,14 3-328,52 11-1497,-39-15-192</inkml:trace>
  <inkml:trace contextRef="#ctx0" brushRef="#br0" timeOffset="192107.297">4142 15601 23005,'-7'0'767,"-91"2"3882,96-1-4636,-1-1 0,1 1-1,0 0 1,0-1 0,0 1-1,-1 0 1,1 0 0,0 1-1,0-1 1,1 0 0,-1 1 0,0-1-1,0 1 1,1-1 0,-1 1-1,1 0 1,-1 0 0,1 0 0,0 0-1,0 0 1,0 0 0,0 0-1,0 0 1,0 0 0,0 0 0,1 1-1,-1-1 1,1 0 0,0 0-1,-1 1 1,1-1 0,0 0 0,0 1-1,1-1 1,-1 0 0,0 1-1,1-1 1,0 0 0,0 1-13,-1-1-1,0 0 0,1 0 0,-1 0 0,1 0 0,-1-1 0,1 1 0,0 0 0,0 0 0,0-1 1,0 1-1,0 0 0,0-1 0,0 1 0,0-1 0,1 0 0,-1 1 0,1-1 0,-1 0 0,1 0 0,-1 0 0,1 0 0,0 0 0,0 0 1,-1 0-1,1 0 0,0-1 0,0 1 0,0-1 0,0 0 0,0 1 0,-1-1 0,1 0 0,0 0 0,0 0 0,0 0 0,0 0 0,0-1 1,0 1-1,0-1 0,0 1 0,-1-1 0,1 0 0,0 0 1,73-45-29,-67 35 33,0-1 1,0 1 0,-2-1 0,1-1 0,-1 1 0,-1-1 0,-1 0-1,0 0 1,1-6-5,-3 13 1,4 9-21,2 95-27,-7-87 47,1 7 32,0 1 1,1-1-1,0 0 0,2 1 1,0-2-1,1 1 1,3 3-33,-9-19 3,1-1 1,-1 1 0,1-1 0,0 1 0,0-1-1,0 1 1,-1-1 0,1 0 0,1 0 0,-1 1 0,0-1-1,0 0 1,0 0 0,1 0 0,-1 0 0,0 0 0,1-1-1,-1 1 1,1 0 0,-1-1 0,1 1 0,-1 0-1,1-1 1,-1 0 0,1 1 0,0-1 0,-1 0 0,1 0-1,-1 0 1,1 0 0,0 0 0,-1 0 0,1-1 0,0 1-1,-1-1 1,1 1 0,-1-1 0,1 1 0,-1-1 0,1 0-5,46-48 85,-33 23-79,-2-1 1,0-1 0,-2 0-1,-1-1 1,-1 0 0,-1-1 0,-2 0-1,-1 0 1,-1 0 0,-2-1-1,-1 1 1,-1-1 0,-2 1 0,-2-8-6,0 21-67,2 24-27,-2 35-51,4-32 143,-3 35-39,-1-12 51,2 1 1,1 0 0,2-1 0,1 1 0,1-1 0,3 2-11,-6-30 0,1 0 1,0 0-1,0 0 0,1 0 1,-1-1-1,1 1 1,0 0-1,0-1 1,1 1-1,-1-1 1,1 0-1,0 0 1,0 0-1,0 0 1,1-1-1,-1 1 1,1-1-1,0 0 1,0 0-1,0 0 1,1 0-1,-1-1 1,1 0-1,-1 0 0,1 0 1,0 0-1,-1-1 1,1 0-1,0 0 1,0 0-1,0 0 1,0-1-1,0 0 1,0 0-1,0 0 1,0-1-1,0 1 1,0-1-1,0-1 1,0 1-1,-1-1 1,2 0-1,3-3-3,0-1 1,0-1 0,-1 0 0,0 0 0,0 0 0,0-1 0,-1-1 0,0 1 0,-1-1 0,0 0 0,-1 0 0,1-1 0,-2 1-1,1-1 1,-1 0 0,-1-2 2,39-173 58,-37-28-36,-5 212-22,1 1 0,-1-1-1,1 0 1,-1 0 0,0 0-1,0 0 1,0 0 0,1 0-1,-1 1 1,0-1 0,0 0-1,0 0 1,0 0 0,-1 0-1,1 0 1,0 0 0,0 0-1,0 1 1,-1-1 0,1 0-1,0 0 1,-1 0 0,1 0-1,-1 1 1,1-1 0,-1 0-1,1 1 1,-1-1 0,0 0-1,1 1 1,-1-1 0,0 1-1,1-1 1,-1 0 0,0 1-1,0 0 1,0-1 0,1 1-1,-1 0 1,0-1 0,0 1-1,0 0 1,0 0 0,0 0-1,0 0 1,0-1 0,1 1-1,-1 1 1,0-1 0,0 0-1,0 0 1,0 0 0,0 0 0,0 1-1,1-1 1,-1 0 0,0 1-1,-1-1 1,-28 45-33,22-14 22,0 0-1,2 0 0,2 1 1,1 0-1,1 0 0,2 0 1,1 0-1,5 29 12,-7-53-10,1 0-1,0 0 1,0 0 0,1 0 0,0 0-1,0 0 1,1 0 0,0 0 0,1 0-1,0 0 1,0-1 0,0 1 0,1-1 0,0 0-1,0 0 1,1-1 0,0 1 0,0-1-1,1 0 1,0 0 0,0-1 0,0 1-1,1-2 1,-1 1 0,1-1 0,0 1-1,0-2 1,1 1 0,-1-1 0,1 0-1,2 0 11,36-2-833</inkml:trace>
  <inkml:trace contextRef="#ctx0" brushRef="#br0" timeOffset="193382.791">5608 15369 19988,'-59'17'6861,"49"-10"-6718,1 2 0,0-1-1,1 1 1,0 1-1,0-1 1,1 1 0,0 1-1,1-1 1,0 1-1,0 0 1,-1 6-143,3-10 16,1 0 0,0 1 0,0-1 0,0 1 0,1 0 0,0-1 0,1 1 0,-1 0 0,2 0-1,-1 0 1,1 1 0,0-1 0,1 0 0,0 0 0,0 0 0,1 0 0,0 0 0,0-1 0,1 1 0,0 1-16,-2-8 2,0 1 1,-1-1 0,1 0-1,0 0 1,-1-1-1,1 1 1,0 0-1,0 0 1,0 0 0,0 0-1,0-1 1,0 1-1,0-1 1,0 1 0,0 0-1,1-1 1,-1 0-1,0 1 1,0-1-1,0 0 1,0 0 0,1 1-1,-1-1 1,0 0-1,0 0 1,1 0-1,-1 0 1,0-1 0,0 1-1,0 0 1,1 0-1,-1-1 1,0 1 0,0-1-1,0 1 1,0-1-1,0 1 1,0-1-1,0 0 1,0 0 0,0 1-1,0-1 1,0 0-1,0-1-2,32-43 126,-28 32-81,0 0 1,-1 0 0,-1 0 0,0-1 0,0 1 0,-1-1 0,-1 0-1,-1 1 1,1-1 0,-2 0 0,0 0 0,-1 1 0,-2-8-46,4 21 0,0 0 1,-1 0 0,1 1 0,0-1 0,0 0-1,-1 0 1,1 0 0,0 0 0,0 0 0,-1 0-1,1 0 1,0 0 0,0 0 0,-1 0 0,1 0-1,0 0 1,0 0 0,0 0 0,-1 0-1,1-1 1,0 1 0,0 0 0,-1 0 0,1 0-1,0 0 1,0 0 0,0-1 0,-1 1 0,1 0-1,0 0 1,0 0 0,0 0 0,0-1 0,-1 1-1,1 0 1,0 0 0,0-1 0,0 1-1,-2 28 4,2-16-4,-1 1 0,2-1 0,0 0 0,0 1 0,1-1 0,1 0 0,0 0 0,1 0-1,0-1 1,0 1 0,2-1 0,-1 0 0,4 4 0,-8-14 0,1 0 0,0 1 0,0-1 0,0 0 0,-1 0 0,1 0 0,0 0 0,0 0 0,0-1 0,1 1 0,-1-1 0,0 1 0,0-1 0,0 0 1,0 1-1,0-1 0,1 0 0,-1 0 0,0-1 0,0 1 0,0 0 0,0-1 0,1 0 0,-1 1 0,0-1 0,0 0 0,0 0 0,-1 0 0,1 0 0,0 0 0,0-1 0,0 1 0,-1 0 0,1-1 0,-1 0 0,53-56 3,-47 48 4,0 0 1,-1-1-1,-1 1 0,0-1 1,0-1-1,-1 1 0,0-1 1,-1 0-1,-1 1 0,0-1 1,0-1-1,-1 1-7,-1 9-11,0 7-6,-1 25 11,2 1 1,1 0-1,1-1 1,1 1-1,2-1 1,1 0-1,3 3 6,-10-29 3,1-1 0,0 0-1,0 0 1,0 0-1,0 1 1,1-1 0,-1 0-1,0 0 1,1 0-1,0-1 1,-1 1 0,1 0-1,0-1 1,0 1-1,0-1 1,0 1-1,0-1 1,0 0 0,0 0-1,1 0 1,-1 0-1,0 0 1,0-1 0,1 1-1,-1-1 1,1 1-1,-1-1 1,1 0 0,-1 0-1,0 0 1,1 0-1,-1-1 1,1 1 0,-1 0-1,0-1 1,1 0-1,-1 0 1,0 1 0,1-1-1,-1-1 1,0 1-1,0 0 1,0 0 0,0-1-1,0 1 1,0-1-1,-1 0 1,1 0 0,0 1-1,-1-1 1,0 0-1,1 0 1,-1 0 0,0-1-1,0 1 1,0 0-1,0 0 1,0-1-3,7-14 20,0 0-1,-1 0 1,-1 0-1,0-1 1,-2 0-1,0 0 1,-1-1 0,-1 1-1,0-12-19,-1 27-17,10 23-43,4 48 16,-14-58 43,1 0 1,0-1 0,0 1-1,1-1 1,0 1-1,0-1 1,1 0 0,0 0-1,1-1 1,4 7 0,-8-13 0,0-1 1,1 1-1,-1-1 1,0 1-1,1-1 1,-1 1-1,1-1 1,0 0-1,-1 0 1,1 0-1,0 0 1,0 0-1,0 0 1,0-1-1,0 1 1,-1-1 0,1 1-1,0-1 1,0 1-1,0-1 1,1 0-1,-1 0 1,0 0-1,0 0 1,0-1-1,0 1 1,0 0-1,0-1 1,-1 0-1,1 1 1,0-1-1,0 0 1,0 0-1,0 0 1,-1 0-1,1 0 1,0 0-1,-1-1 1,2 0-1,52-64 42,-46 47-32,0 0-1,-1 0 1,-1-1-1,-1 0 1,-1 0-1,-1 0 1,-1-1-1,0 1 1,-2-1 0,0 0-1,-1 0 1,-1 0-1,-1 1 1,-1-1-1,-3-5-9,-15-30-1,20 56-1,0 0 1,0 0-1,1 0 1,-1 1-1,0-1 1,1 0-1,-1 1 1,0-1-1,1 1 1,-1-1-1,0 1 1,1-1-1,-1 1 1,1-1-1,-1 1 1,1 0-1,-1-1 1,1 1-1,-1 0 1,1-1-1,0 1 1,-1 0-1,1 0 1,0-1-1,0 1 1,0 0-1,-1 0 1,1 0-1,0-1 1,0 1-1,0 0 1,0 0-1,0 0 1,0-1-1,1 1 1,-1 0-1,0 0 1,0-1-1,0 1 1,1 0-1,-1 0 2,30 204-54,-26-193 54,0 0 0,0 0 0,1 0 0,0-1 1,1 0-1,1 0 0,-1 0 0,2-1 0,0 0 0,0 0 0,0-1 1,1 0-1,1 0 0,0-1 0,0-1 0,0 1 0,6 1 0,-15-8-18,-16-15-6,-147-149 249,160 161-202,2 2-34,161-25-1604,-118 13-1</inkml:trace>
  <inkml:trace contextRef="#ctx0" brushRef="#br0" timeOffset="193660.78">6668 15325 19004,'-33'18'5728,"-12"7"-2336,40-22-3359,0 0 0,0 0 0,0 1 0,0 0 0,0 0 0,1 0 0,0 1 0,0-1 0,0 1 0,0 0 0,1 0 0,0 0 0,0 1 0,0-1 0,1 1 0,-1 0 0,1-1 0,1 2-33,-1-3 0,1 0 1,-1 0-1,1 0 1,0 0-1,1 0 0,-1 0 1,1 0-1,0 0 0,0 0 1,0 0-1,0 1 0,1-1 1,-1 0-1,1 0 0,0 0 1,1 0-1,-1 0 0,1 0 1,-1-1-1,1 1 0,0 0 1,1-1-1,-1 1 0,0-1 1,1 0-1,0 0 0,0 0 1,0 0-1,0 0 0,0-1 1,1 1-1,-1-1 0,1 0 1,0 0-1,-1 0 0,1-1 1,0 1-1,0-1 0,0 0 1,0 0-1,0 0 0,0-1 1,4 1-1,98-51-2171,-68 25 294</inkml:trace>
  <inkml:trace contextRef="#ctx0" brushRef="#br0" timeOffset="194389.164">6928 15392 19612,'-93'101'7945,"91"-100"-7933,0 1 0,1-1 0,-1 1 0,1-1 0,0 1 0,-1-1 0,1 1 0,0 0 0,0 0 1,0-1-1,0 1 0,1 0 0,-1 0 0,0 0 0,1 0 0,-1 0 0,1 0 0,0 0 1,-1 0-1,1 0 0,0 1 0,0-1 0,1 0 0,-1 0 0,0 0 0,1 0 0,-1 0 0,1 0 1,0 0-1,-1 0 0,1 0 0,0-1 0,0 1 0,0 0 0,1 0 0,-1-1 0,0 1 0,1-1 1,-1 1-1,1-1 0,-1 1 0,1-1 0,-1 0 0,1 0 0,0 0 0,0 0 0,0 0 1,0 0-1,0 0 0,0-1 0,0 1 0,0-1 0,1 1-12,136-45-38,-86 22 39,-31 13 5,100-23 42,-119 33-41,-1-1 1,0 1-1,1 0 0,-1 0 0,0-1 0,1 1 0,-1 1 0,0-1 1,0 0-1,0 0 0,0 1 0,0 0 0,0-1 0,-1 1 0,1 0 0,0 0 1,-1-1-1,0 1 0,1 1 0,-1-1 0,1 1-7,9 12 81,-8-15-75,0 1 0,1-1 0,-1 0 0,0 0 0,0 0 0,0 0 0,0 0 0,1-1 0,-1 1 0,0-1 0,0 0 0,0 0 0,0 0 0,0-1 0,0 1 0,-1-1 0,1 1 0,0-1 0,-1 0 0,1 0 0,-1 0 0,0 0 0,0-1 0,1 1 0,-1-1 0,-1 1 1,2-2-7,2-1 10,-3 4-6,55-40-36,-56 40 29,1 1 0,-1-1 0,1 1 0,-1-1 0,1 1 0,-1 0 0,1 0 0,-1 0 0,1-1 0,0 2 0,-1-1 0,1 0 0,-1 0 0,1 0 0,-1 1 0,1-1 0,-1 1 0,1-1 0,-1 1 0,0-1 0,1 1 0,-1 0 0,0 0 0,1 0 0,-1 0 0,0 0 0,0 0 0,0 0 0,0 0 0,0 0 0,0 1 0,0-1 0,0 0 0,0 1 0,-1-1 0,1 0 0,0 1 0,-1-1 0,1 1 0,-1-1 0,0 1 0,1 0 3,4 16 1,-5-16 0,0 1 1,-1-1-1,1 0 0,0 1 1,1-1-1,-1 1 1,0-1-1,1 1 1,-1-1-1,1 0 1,0 1-1,0-1 1,0 0-1,0 0 1,0 1-1,0-1 1,0 0-1,1 0 1,-1 0-1,1-1 1,0 1-1,-1 0 1,1 0-1,0-1 1,0 0-1,0 1 1,0-1-1,0 0 1,0 0-1,1 0 1,-1 0-1,0 0 1,1 0-1,-1-1 0,0 1 1,1-1-1,-1 1 1,1-1-1,-1 0 1,1 0-1,-1 0 1,0-1-1,1 1 1,-1 0-1,1-1 1,-1 0-1,0 0 1,1 0-2,51-51 72,-50 47-74,0-1 1,0 0 0,1 1 0,0 0-1,0 0 1,0 0 0,1 1 0,0 0-1,-1 0 1,1 0 0,1 1 0,-1 0-1,1 0 1,-1 0 0,1 1 0,6-2 1,41 26-22,-47-23 27,0-1 0,-1 0-1,1 0 1,-1-1-1,1 0 1,-1 0-1,0-1 1,0 1-1,-1-1 1,1-1 0,-1 1-1,0-1 1,0 0-1,0 0 1,-1 0-1,1-1 1,-1 0-1,-1 1 1,1-1 0,-1-1-1,0 1 1,0 0-1,-1-1 1,1-2-5,2-21 2,-24 25 2,15 7 18,-1 0-1,1 0 0,0 1 1,0 0-1,0-1 0,0 2 1,1-1-1,-1 0 0,1 1 1,-1-1-1,1 1 1,0 0-1,1 0 0,-1 0 1,1 0-1,0 1 0,0-1 1,0 1-1,0-1 0,1 1 1,0 0-1,0-1 0,0 1 1,0 0-1,1 0 0,0 0 1,0 0-1,0-1 0,1 1 1,0 2-22,-2-2 15,0 0 1,0 0-1,1-1 1,0 1 0,0 0-1,0 0 1,0 0-1,1 0 1,0 0-1,0 0 1,0 0 0,0-1-1,1 1 1,0 0-1,0-1 1,0 1-1,1-1 1,-1 0 0,1 0-1,0 0 1,0 0-1,1 0 1,-1-1 0,1 1-1,0-1 1,0 0-1,0 0 1,0-1-1,0 1 1,1-1 0,-1 0-1,1 0 1,-1 0-1,1-1 1,0 1 0,0-1-1,0 0 1,1 0-16,67-20-299,-32-1-584</inkml:trace>
  <inkml:trace contextRef="#ctx0" brushRef="#br0" timeOffset="197837.366">8612 15490 8594,'-5'35'12779,"11"-22"-10576,-1-14-676,3-5-1374,0 0-1,-1-1 1,0 1 0,0-2 0,-1 1 0,0-1 0,0 1 0,-1-2-1,0 1 1,-1-1 0,1 1 0,-2-1 0,2-5-153,6-7 140,11-23 52,21-40 108,-4-2-1,27-85-299,-62 162 50,-1-1 1,-1 1 0,1-1-1,-2 1 1,1-1 0,-1 0-1,-1 1 1,0-1 0,0 0-1,-1 0 1,0-3-51,1 13 8,0-1-1,0 1 1,0-1 0,0 1-1,0-1 1,0 0 0,-1 1 0,1-1-1,0 1 1,0-1 0,0 1-1,0-1 1,-1 1 0,1-1-1,0 1 1,-1 0 0,1-1-1,0 1 1,-1-1 0,1 1-1,0 0 1,-1-1 0,1 1-1,-1 0 1,1-1 0,-1 1-1,1 0 1,-1 0 0,1-1-1,0 1 1,-1 0 0,0 0-1,1 0 1,-1 0 0,1 0-1,-1 0 1,1 0 0,-1 0-1,1 0 1,-1 0 0,1 0-1,-1 0 1,1 0 0,-1 0 0,1 0-1,-1 0 1,1 1 0,-1-1-1,1 0 1,-1 0 0,1 1-1,-1-1 1,1 0 0,-1 1-1,1-1 1,0 0 0,-1 1-1,1-1 1,0 1 0,-1-1-1,1 1 1,0-1-8,-21 32 131,12-6-128,1 1 0,2 1 1,0-1-1,2 1 0,1 0 0,2 0 1,0 0-1,2 0 0,4 23-3,1 14-1,4 1 0,2-1 0,3-1 0,2 0 0,4-1 0,8 14 1,0 15 24,-30-92-23,1-1 1,0 1 0,0 0 0,-1 0 0,1 0 0,0 0 0,-1 0 0,1 0 0,0 0 0,0 0 0,-1 0-1,1 0 1,0 0 0,-1 0 0,1 0 0,0 0 0,-1 0 0,1 0 0,0 0 0,0 0 0,-1 0 0,1 0 0,0 0-1,0 0 1,-1 0 0,1 1 0,0-1 0,0 0 0,-1 0 0,1 0 0,0 1 0,0-1 0,-1 0 0,1 0-1,0 0 1,0 1 0,0-1 0,0 0 0,-1 0 0,1 1 0,0-1 0,0 0 0,0 1 0,0-1 0,0 0-1,0 0 1,0 1 0,0-1 0,0 0 0,0 1-2,-18-27 61,-97-175-1459,113 198 83,2 3-348,0 0-96,6 4-3987,-3-2 10460,4-15-1346,3-2-3064,1 1 0,0 1 0,0 0 0,1 1 0,1 0 0,0 0 0,14-8-304,102-53-2852,-112 64 408</inkml:trace>
  <inkml:trace contextRef="#ctx0" brushRef="#br0" timeOffset="198238.522">9139 15195 21093,'-3'2'222,"0"-1"1,-1 1 0,1 0 0,0 0 0,0 0 0,0 0 0,1 0 0,-1 1 0,0-1 0,1 1 0,0 0 0,-1 0 0,1-1 0,0 2 0,0-1 0,1 0 0,-1 0 0,1 1 0,0-1 0,0 0 0,-1 3-223,-1 3 101,-9 18 105,2 1 0,1-1 0,1 2-1,1-1 1,1 1 0,1 10-206,5-38 7,-1 0 0,1 0 0,0 0 0,0 0 1,-1 0-1,1 0 0,0 0 0,0-1 0,0 1 0,0 0 0,0 0 0,0 0 0,0 0 0,1 0 0,-1 0 1,0 0-1,0 0 0,1-1 0,-1 1 0,1 0 0,-1 0 0,0 0 0,1-1 0,0 1 0,-1 0 0,1 0 1,-1-1-1,1 1 0,0-1 0,-1 1 0,1 0 0,0-1 0,0 1 0,0-1 0,-1 0 0,1 1 1,0-1-1,0 0 0,0 1 0,0-1 0,0 0 0,0 0 0,-1 0 0,1 0 0,0 0 0,0 0 0,0 0-7,40-24 190,18-33 32,-49 44-208,0 1 1,1 1-1,1 0 1,-1 0-1,2 1 0,-1 1 1,2 0-1,-1 1 1,1 0-1,0 1 1,1 0-1,-1 2 0,14-4-14,-26 8 0,0 1 1,1 0-1,-1 0 0,0 0 0,0 0 0,1 1 0,-1-1 0,0 0 0,0 1 0,0 0 0,0-1 0,1 1 1,-1 0-1,0 0 0,0 0 0,-1 0 0,1 1 0,0-1 0,0 1 0,0-1 0,-1 1 0,1-1 0,-1 1 1,1 0-1,-1 0 0,0 0 0,0-1 0,0 1 0,0 0 0,0 1 0,0-1 0,0 0 0,-1 0 1,1 0-1,-1 0 0,0 1 0,1-1 0,-1 0 0,0 0 0,0 1 0,0-1 0,-1 2 0,-18 93 812,18-95-459,-14-19 196,-6-89-222,22 17-322,1 87-17,0 1 0,0 0 0,1 0-1,-1-1 1,0 1 0,0 0 0,1 1 0,-1-1 0,1 0-1,-1 1 1,1-1 0,-1 1 0,0 0 0,1 0 0,-1 0-1,1 0 1,-1 0 0,1 1 0,-1-1 0,1 1 0,-1-1-1,1 1 1,-1 0 0,0 0 0,0 0 0,1 0 0,-1 1 0,0-1-1,0 1 1,0-1 0,0 1 0,0-1 0,-1 1 12,8 3-96,52 18-1827,-26-18-1329</inkml:trace>
  <inkml:trace contextRef="#ctx0" brushRef="#br0" timeOffset="198891.485">10011 15143 20092,'0'-22'1673,"2"18"2884,5 18-4467,0-1 1,-1 1 0,0 1 0,-1-1-1,0 1 1,-2 0 0,1 0 0,-2 0-1,1 15-90,2 4 73,8 52 29,37 144 163,-48-227-120,4-23 365,3-126 146,-7 113-636,2-1 0,1 1 0,1 0 1,2 0-1,1 1 0,2 0 0,8-16-20,-16 43-9,0-1 1,0 1-1,0 1 0,1-1 0,0 0 1,0 1-1,0 0 0,0 0 0,1 0 1,-1 0-1,1 1 0,0 0 0,0 0 1,1 0-1,-1 0 0,0 1 0,1 0 1,0 0-1,-1 1 0,1-1 1,0 1-1,0 1 0,0-1 0,0 1 1,-1 0-1,1 0 0,0 0 0,0 1 1,0 0-1,0 0 0,-1 1 0,1 0 1,0 0-1,0 1 9,-3 0-1,0 1 0,-1 0-1,0 0 1,0 0 0,0 0 0,0 0 0,-1 1 0,0-1 0,1 0-1,-2 1 1,1-1 0,0 1 0,-1-1 0,0 1 0,0 0 0,0-1-1,-1 1 1,0-1 0,1 1 0,-1-1 0,-1 0 0,1 1 0,-1-1 0,0 0-1,0 0 1,0 0 0,0 0 0,-1 0 0,1-1 0,-1 1 0,0-1-1,0 1 1,-1-1 0,0 0 1,0 2-3,-1 0 0,0 0 0,0-1 0,-1 1 0,1-1 0,-1-1 0,0 1 1,0-1-1,0 0 0,0 0 0,-1-1 0,1 0 0,-1 0 0,1-1 0,-1 1 0,0-1 0,0-1 0,1 1 0,-6-1 3,12-1-62,-1 1-1,1 0 1,-1 0-1,1 0 1,-1-1-1,1 1 1,-1 0-1,1 0 1,-1-1-1,1 1 1,0 0-1,-1-1 1,1 1-1,0-1 1,-1 1-1,1 0 1,0-1-1,-1 1 1,1-1-1,0 1 1,0-1-1,0 1 1,-1-1-1,1 1 1,0-1-1,0 1 1,0-1-1,0 1 1,0-1-1,0 1 1,0-1-1,0 1 1,0-1-1,0 0 1,0 1-1,0-1 1,1 1-1,-1-1 1,0 1-1,0-1 1,0 1-1,1 0 1,-1-1-1,0 1 1,1-1-1,-1 1 1,0-1-1,1 1 1,-1 0-1,1-1 1,-1 1-1,0 0 1,1 0-1,-1-1 1,1 1-1,-1 0 1,1 0-1,-1-1 1,1 1-1,0 0 63,14-9-1811</inkml:trace>
  <inkml:trace contextRef="#ctx0" brushRef="#br0" timeOffset="199204.896">10589 15098 12067,'2'-1'8692,"-1"7"-4325,-4 41-3185,5 93 159,-2-139-1335,0 0 1,0 1 0,1-1 0,-1 0-1,0 0 1,1-1 0,-1 1 0,0 0-1,1 0 1,-1 0 0,1 0 0,0 0-1,-1 0 1,1 0 0,-1-1 0,1 1 0,0 0-1,0-1 1,0 1 0,-1 0 0,1-1-1,0 1 1,0-1 0,0 1 0,0-1-1,0 0 1,0 1 0,0-1 0,0 0-1,0 0 1,0 1 0,0-1 0,0 0-1,0 0 1,0 0 0,0 0 0,0 0 0,0-1-1,0 1 1,0 0 0,0 0 0,0-1-1,0 1 1,0-1 0,0 1 0,0-1-1,0 1 1,-1-1 0,1 1 0,0-1-1,0 0 1,0 1 0,-1-1 0,1 0-1,0 0 1,-1 0 0,1 1 0,-1-1 0,1-1-7,41-50 295,-28 32-240,-2 0-1,0-1 1,-1 0-1,-2-1 1,0 0-1,-1-1 1,3-17-55,-7 50 24,-9 80-4,3-64-15,0 0 0,1 0 0,2 0 0,1 0 0,1 0 0,1 0-1,1 0-4,-5-25-44,0 0 0,0 0 0,0 0 0,0 0 0,0 0 0,0 0 0,0 0 0,0 0-1,0 0 1,0 0 0,0 0 0,1 0 0,-1 0 0,0-1 0,1 1 0,-1 0-1,1 0 1,-1 0 0,1 0 0,0-1 0,-1 1 0,1 0 0,-1-1 0,1 1-1,0 0 1,0-1 0,-1 1 0,1-1 0,0 1 0,0-1 0,0 1 0,0-1 0,0 0-1,0 1 1,-1-1 0,1 0 0,0 0 0,0 0 0,0 0 0,0 0 0,0 0-1,0 0 1,0 0 0,0 0 0,0 0 0,0 0 0,0-1 0,0 1 44,11-16-1865</inkml:trace>
  <inkml:trace contextRef="#ctx0" brushRef="#br0" timeOffset="199561.936">10983 14874 21949,'-11'35'1805,"5"-18"-1498,0 0 1,1 1-1,1-1 1,0 1-1,1 0 1,1 1-1,1-1 1,1 0-1,0 1 0,2 7-307,0-24 4,0 0 0,-1 0 0,1 0 0,0-1 0,0 1 0,0-1 0,0 1 0,0-1 0,0 1 0,0-1 0,1 0 0,-1 0 0,0 0 0,1 0 0,-1-1 0,1 1 0,-1-1 0,1 1 0,-1-1-1,1 0 1,-1 0 0,1 0 0,-1 0 0,1 0 0,-1-1 0,1 1 0,-1-1 0,1 0 0,-1 0 0,1 0 0,-1 0 0,0 0 0,0 0 0,1 0 0,-1-1 0,0 1 0,0-1 0,0 0 0,-1 1 0,2-2-4,7-1 13,3-2 8,-12 4-23,1 0 0,0 0 0,0 1 0,0-1 0,0 0 0,0 1 0,0 0 0,0 0 0,0-1 0,1 1 0,-1 1 0,0-1 0,1 0 0,-1 0 0,1 1 0,-1 0 0,1-1 0,-1 1 0,1 0 0,-1 0 0,1 0 0,-1 1 0,1-1 0,-1 0 0,1 1 0,-1 0 0,0-1 0,1 1 0,-1 0 0,0 1 0,1-1 0,-1 0 0,0 0 0,0 1 0,0-1 0,0 1 0,0 0 0,-1 0 0,1 0 0,0 0 0,-1 0 0,0 0-1,1 0 1,-1 0 2,0 7 56,0 0-1,-1 0 0,0 0 0,-1 0 1,0 0-1,0 0 0,-1 0 0,0 0 0,0-1 1,-1 1-1,0-1 0,-1 1 0,0-1 1,0 0-1,-1-1 0,0 1 0,0-1 0,-1 0 1,0 0-1,0-1 0,0 1 0,-2 0-55,5-6 18,1 0 0,-1 0-1,1 0 1,-1 0-1,0 0 1,0 0 0,1-1-1,-1 1 1,0-1-1,0 0 1,0 1 0,1-2-1,-1 1 1,0 0-1,0 0 1,0-1 0,1 0-1,-1 1 1,0-1 0,0 0-1,1 0 1,-1-1-1,1 1 1,-1 0 0,1-1-1,0 0 1,-1 1-1,1-1 1,0 0 0,0 0-1,0 0 1,1-1-1,-1 1-17,-24-54-2624,27 39 725</inkml:trace>
  <inkml:trace contextRef="#ctx0" brushRef="#br0" timeOffset="200065.528">11332 14776 22789,'-36'121'4193,"17"64"-3184,19-178-994,-1 1 6,0 1 1,0-1-1,1 1 1,1-1-1,-1 1 1,1-1-1,1 0 0,0 1 1,0-1-1,0 0 1,1 0-1,0 0 1,1-1-1,0 1 0,1 2-21,-3-9-4,-1 0 0,1 0-1,-1 0 1,1 0 0,0 0 0,0 0-1,-1 0 1,1 0 0,0-1-1,0 1 1,0-1 0,0 1-1,-1-1 1,1 0 0,0 0 0,0 0-1,0 0 1,0 0 0,0 0-1,0-1 1,0 1 0,0-1-1,-1 1 1,1-1 0,0 1 0,0-1-1,0 0 1,-1 0 0,1 0-1,-1 0 1,1 0 0,-1 0-1,1-1 1,-1 1 0,1-1-1,-1 1 1,0-1 0,0 1 4,50-62-1340,43-88-2474,-94 152 3840,0 0 1,0-1-1,0 1 0,0 0 0,0-1 0,0 1 0,0-1 0,0 1 0,0 0 1,1-1-1,-1 1 0,0 0 0,0-1 0,1 1 0,-1-1 0,0 1 1,1-1-1,-1 1 0,1-1 0,-1 1 0,1-1 0,-1 1 0,1-1 1,-1 1-1,1-1 0,-1 0 0,1 1 0,-1-1 0,1 0 0,0 1 1,-1-1-1,1 0 0,0 0 0,-1 0 0,1 0 0,0 0 0,-1 1 0,1-1 1,0 0-1,-1-1 0,1 1 0,0 0 0,-1 0 0,1 0 0,-1 0 1,1 0-1,0-1 0,-1 1 0,1 0 0,-1 0 0,1-1 0,0 1 1,-1-1-1,1 1 0,-1 0 0,1-1 0,-1 1 0,1-1 0,-1 1 1,0-1-1,1 1 0,-1-1 0,0 0 0,1 1 0,-1-1 0,0 1 0,0-1 1,1 0-1,-1 0-26,0 61 1209,-1-53-1186,-1 18 242,2 70 707,0-92-954,0 0 1,1 0-1,0 0 0,-1-1 1,1 1-1,0 0 1,0 0-1,1 0 1,-1-1-1,0 1 1,1-1-1,0 1 1,-1-1-1,1 0 0,0 1 1,0-1-1,1 0 1,-1 0-1,0-1 1,1 1-1,-1 0 1,1-1-1,-1 1 0,1-1 1,0 0-1,0 0 1,-1 0-1,2 0-18,-1-1-51,-1 1-1,0-1 1,1 0 0,-1 0-1,1 0 1,-1 0-1,0 0 1,1 0-1,-1-1 1,0 1-1,1-1 1,-1 0 0,0 1-1,0-1 1,1 0-1,-1-1 1,0 1-1,0 0 1,0 0-1,0-1 1,-1 1 0,1-1-1,0 0 1,-1 0-1,1 1 1,-1-1-1,1 0 1,-1 0-1,0 0 1,0 0 0,0-1-1,0 1 1,0 0-1,0 0 1,-1-1-1,1 1 1,-1 0-1,0-1 1,1 1 0,-1-1 50,-2-22-1583</inkml:trace>
  <inkml:trace contextRef="#ctx0" brushRef="#br0" timeOffset="200325.738">11570 14829 22821,'-2'7'1168,"0"3"368,-1 2-519,1 3-665,2-1-144,3-3-176,4-3 16,8-5-640,3-3-401,8 0 3506</inkml:trace>
  <inkml:trace contextRef="#ctx0" brushRef="#br0" timeOffset="200607.293">11895 14981 20820,'0'0'1418,"0"0"286,-7 8 2195,0-2-3855,-1 1 0,1-1 1,0 1-1,1 0 1,-1 0-1,2 1 0,-1 0 1,1 0-1,0 0 1,-2 5-45,5-9 1,0-1 1,0 1-1,0 0 1,0 0 0,1-1-1,-1 1 1,1 0-1,0 0 1,0 1 0,1-1-1,-1 0 1,1 0-1,0 0 1,0 0-1,0 0 1,1 1 0,-1-1-1,1 0 1,0 0-1,0 0 1,0 0 0,1 0-1,0-1 1,-1 1-1,1 0 1,1-1-1,-1 1 1,0-1 0,1 1-1,0-1 1,0 0-1,0 0 1,0-1 0,0 1-1,0-1 1,1 1-1,-1-1 1,1 0-1,0 0 1,-1-1 0,1 1-1,0-1 1,0 0-1,0 0 1,0 0 0,1 0-1,-1-1 1,2 1-2,47-22-1857,-27 6-1586</inkml:trace>
  <inkml:trace contextRef="#ctx0" brushRef="#br0" timeOffset="201653.829">12596 15090 24117,'-1'-2'214,"-1"0"0,0 0-1,0 0 1,1 1 0,-1-1-1,0 0 1,0 1 0,-1-1-1,1 1 1,0 0 0,0 0-1,-1-1 1,1 2 0,-1-1-1,1 0 1,-1 0 0,1 1-1,-1 0 1,1-1 0,-1 1-1,-1 0-213,-91 13 773,90-11-772,1 0 0,0 1-1,-1-1 1,1 1 0,0 0 0,0 0 0,1 0-1,-1 1 1,1 0 0,-1-1 0,1 1 0,0 0-1,1 0 1,-1 1 0,1-1 0,0 1 0,0-1 0,0 1-1,0 0 1,1-1 0,0 1 0,0 0 0,0 0-1,1 0 1,0 0 0,-1 0 0,2 0 0,-1 0-1,1 0 1,-1 0 0,1 0 0,1 0 0,-1-1 0,1 1-1,0 0 1,0-1 0,0 1 0,0-1 0,1 0-1,0 0 1,0 0 0,0 0 0,0 0 0,1-1-1,-1 1 1,2 0-1,0-3-3,-1 1 0,0-1 0,1 0 0,-1 0 0,1-1 0,0 1 0,-1-1 0,1 0 0,-1-1 0,1 1 0,-1-1 0,1 1 0,-1-1 0,1-1 0,-1 1 0,0-1 0,1 0 0,-1 0 0,0 0 0,0 0 0,0-1 0,-1 1 0,1-1 0,0 0 0,-1 0 0,0 0 0,0-1 0,0 1 0,0-1 0,-1 0 0,3-3 3,37-64 47,-42 72-47,0-1 0,0 0 0,0 1 0,0-1 1,0 0-1,0 1 0,0-1 0,0 1 0,0-1 1,0 0-1,0 1 0,0-1 0,0 0 0,1 1 1,-1-1-1,0 0 0,0 1 0,0-1 0,1 0 1,-1 1-1,0-1 0,0 0 0,1 0 0,-1 1 1,0-1-1,1 0 0,-1 0 0,0 0 0,1 1 1,-1-1-1,0 0 0,1 0 0,-1 0 0,0 0 1,1 0-1,-1 0 0,1 0 0,-1 0 0,0 0 0,1 0 1,-1 0-1,0 0 0,1 0 0,-1 0 0,1 0 1,-1 0-1,0 0 0,1 0 0,-1 0 0,0-1 1,1 1-1,-1 0 0,0 0 0,1 0 0,-1-1 1,0 1-1,0 0 0,1 0 0,-1-1 0,0 1 1,0 0-1,1-1 0,-1 1 0,0 0 0,0-1 1,0 1-1,0 0 0,15 57-16,-15-51 18,0 0-1,1 0 0,0 0 1,0 0-1,0 0 0,1 0 1,0-1-1,0 1 0,0-1 0,1 1 1,0-1-1,0 0 0,0 0 1,0 0-1,1 0 0,0-1 1,0 1-1,0-1 0,1 0 1,0 0-1,-1-1 0,2 1-1,1-4 8,0 0 0,0-1 0,0 0 0,0 0 0,0 0 1,0-1-1,0 0 0,-1-1 0,1 0 0,-1 0 0,0 0 0,0-1 0,0 1 0,0-1 0,0-1 0,-1 1 0,0-1 0,0 0 0,0 0 0,3-5-8,2 1 15,99-88 57,-109 96-73,1 0 0,0 1 0,-1-1 0,1 0 0,0 0 0,-1 0 0,1 1 0,0-1 0,0 0 0,-1 1 0,1-1 0,0 1 0,0-1 0,0 1-1,0-1 1,0 1 0,0 0 0,0-1 0,0 1 0,0 0 0,0 0 0,0 0 0,0 0 0,0 0 0,0 0 0,0 0 0,0 0 0,0 0 0,0 0 0,0 0 0,0 1-1,0-1 1,0 0 0,0 1 0,0-1 0,0 1 0,0-1 0,0 1 0,0 0 0,-1-1 0,1 1 0,0 0 0,0-1 0,-1 1 0,1 0 0,0 0 0,-1 0 0,1 0-1,-1-1 1,1 1 0,-1 0 0,0 0 0,1 0 0,-1 0 1,6 60-19,-6-61 19,-2 38 1,1-29 1,0 0-1,0 0 1,1 0-1,0 0 1,1 0-1,0 0 1,0 0-1,1 0 1,0 0-1,2 5-1,-3-13-3,-1-1-1,1 1 1,0 0-1,-1-1 1,1 1-1,0-1 1,-1 1-1,1-1 1,0 1-1,0-1 0,0 1 1,-1-1-1,1 0 1,0 1-1,0-1 1,0 0-1,0 0 1,0 0-1,0 0 1,-1 1-1,1-1 1,0 0-1,0-1 1,0 1-1,0 0 1,0 0-1,0 0 0,0 0 1,0-1-1,-1 1 1,1-1-1,0 1 1,0 0-1,0-1 1,-1 1-1,1-1 1,0 0-1,0 1 1,-1-1-1,1 1 1,-1-1-1,1 0 0,-1 0 1,1 1-1,-1-1 1,1 0 3,34-39-403,-33 38 358,111-144-4921,-108 141 4102,1 0-1,0 1 1,0-1-1,0 1 0,1 0 1,-1 1-1,1 0 0,0 0 1,0 0-1,0 1 1,1 0-1,-1 0 0,2 1 865,6-3-1884,-1 6 4024,-22 29 9785,-2-26-11094,7-4-792,0 0 0,-1 0 0,1 1 0,0 0 0,0-1 0,0 1 0,0 0 0,0 0 0,0 1 0,0-1 0,1 1 0,-1-1 0,1 1 0,0 0 0,0 0 0,0 0 0,0 0 0,0 0 0,1 0 0,-1 1 0,1-1 0,0 0 0,0 1 0,0-1 0,1 1 0,-1-1 0,1 1 1,-1 0-1,1-1 0,1 1 0,-1-1 0,0 1 0,1-1 0,0 1 0,0-1 0,0 1 0,0 1-39,2-4 1,0 0 1,0 0-1,0 0 1,0-1-1,0 1 1,0-1 0,0 1-1,0-1 1,0 0-1,0 0 1,0 0-1,0-1 1,0 1-1,0-1 1,0 1-1,-1-1 1,1 0-1,0 0 1,0-1-1,0 1 1,-1 0 0,1-1-1,-1 0 1,1 1-1,-1-1 1,0 0-1,1 0 1,-1-1-1,0 1 1,0 0-1,-1-1 1,2-1-2,-3 4 0,19-16 78,0-1 0,-2-1 0,0 0 1,-1-1-1,0-1 0,-2-1 0,-1 0 0,0-1 0,4-13-78,-15 32 20,0 0 0,-1 0 0,1 0 0,-1-1 0,0 1 0,0 0 0,0-1 0,-1 1 0,1-1-1,-1 1 1,0-1 0,0 0 0,0 1 0,0-1 0,-1 1 0,1-1 0,-1 1 0,0-1 0,0 1 0,0 0 0,-1 0 0,1-1 0,-1 1 0,1 0 0,-2-1-20,1 3 6,1 1-1,-1 0 1,0 1 0,1-1 0,-1 0 0,1 0-1,-1 1 1,1-1 0,0 1 0,-1-1-1,1 1 1,-1 0 0,1-1 0,0 1 0,0 0-1,-1 0 1,1 0 0,0 0 0,0 0 0,0 0-1,0 0 1,0 1 0,0-1 0,0 0 0,0 0-1,1 1 1,-1-1 0,1 1 0,-1-1 0,1 0-1,-1 1 1,1 0-6,-8 15 3,0 0-1,2 1 1,0-1-1,1 1 1,1 0 0,1 0-1,0 1 1,2-1-1,0 1 1,1-1-1,0 1 1,2-1-1,3 16-2,-5-30-26,1 0-1,0 0 1,0 0-1,0 0 1,1 0-1,-1 0 0,1-1 1,0 1-1,0 0 1,1-1-1,-1 1 0,1-1 1,-1 0-1,1 0 1,0 0-1,0 0 0,1-1 1,-1 1-1,0-1 1,1 0-1,0 1 1,-1-2-1,1 1 0,0 0 1,0-1-1,0 0 1,0 0-1,0 0 0,0 0 1,0-1-1,1 1 1,0-1 26,30-8-1635</inkml:trace>
  <inkml:trace contextRef="#ctx0" brushRef="#br0" timeOffset="202553.149">14444 14953 15299,'27'-64'10282,"-28"62"-10175,0 1 0,-1 0-1,1 1 1,-1-1 0,1 0-1,-1 0 1,1 1 0,-1-1-1,1 0 1,-1 1 0,0 0-1,1-1 1,-1 1-1,0 0 1,1 0 0,-1 0-1,0 0 1,0 0 0,1 0-1,-1 1 1,0-1 0,1 1-1,-1-1 1,1 1 0,-1-1-1,1 1 1,-1 0 0,1 0-1,-1 0 1,0 0-107,-16 8 40,-1 0 0,1 1 0,0 1 0,1 1 0,1 1 0,0 0 0,1 1 1,0 1-1,1 0 0,0 1 0,2 0 0,0 1 0,0 1 0,2 0 0,0 0 0,-1 8-40,-12 62 26,22-86-29,1 0 0,0 0 0,0-1 0,0 1 1,0 0-1,0 0 0,0 0 0,0 0 0,1 0 0,-1 0 0,1 0 1,-1 0-1,1 0 0,0 0 0,0 0 0,0-1 0,0 1 1,0 0-1,0-1 0,0 1 0,0-1 0,1 1 0,-1-1 0,1 0 1,-1 1-1,1-1 0,-1 0 0,1 0 0,0 0 0,0 0 0,-1 0 1,1-1-1,0 1 0,0 0 0,0-1 0,0 1 0,0-1 0,0 0 1,0 0-1,0 0 0,0 0 0,0 0 0,0 0 0,0 0 3,66-20-1571,-23-2-374</inkml:trace>
  <inkml:trace contextRef="#ctx0" brushRef="#br0" timeOffset="202816.966">14811 14946 22701,'4'11'1024,"-4"7"216,-1 5-399,-7 12-529,1 6-128,1-1-104,2 0-40,1-5-16,-1-5 24,4-7-800,4-7-481</inkml:trace>
  <inkml:trace contextRef="#ctx0" brushRef="#br0" timeOffset="203271.239">14564 14979 21661,'34'-55'4654,"45"-8"-3504,-77 62-1094,17-12-4,-1 1 1,1 1 0,1 0 0,0 2 0,1 0 0,0 2 0,0 0 0,0 1 0,1 1 0,1 1-53,-20 4-1,0 0 0,1 0 0,-1 0 0,0 0 0,1 1 0,-1-1 0,0 1 0,0 0 0,1 0 0,-1 0-1,0 0 1,0 1 0,0-1 0,0 1 0,-1 0 0,1-1 0,0 1 0,-1 1 0,1-1 0,-1 0 0,0 1 0,1-1 0,-1 1 0,0-1 0,-1 1 0,1 0 0,0 0 0,-1 0 0,0 0 0,0 0 0,0 0-1,0 1 1,0-1 0,0 0 0,-1 0 0,0 1 0,1-1 0,-1 0 0,-1 1 0,1-1 0,0 0 0,-1 2 1,-1 15 61,0 1 1,-1-1-1,-1 0 1,-1-1-1,-1 1 1,-1-1-1,-1 0 1,0 0-1,-1-1 1,-1 0-1,-7 9-61,15-25 204,2-2-100,-1-4-60,1 1-61,0 0 1,0 0-1,1 0 0,-1 0 0,1 0 0,-1 0 1,1 0-1,0 0 0,0 0 0,0 1 0,1-1 1,-1 0-1,0 1 0,1-1 0,0 1 1,0-1-1,0 1 0,0 0 0,0-1 0,0 1 1,0 0-1,1 1 0,-1-1 0,1 0 0,0 1 1,-1-1-1,1 1 0,0 0 0,0 0 0,-1 0 1,1 0-1,0 1 0,0-1 0,0 1 0,0-1 1,0 1-1,0 0 0,0 0 0,0 1 1,0-1-1,0 1 0,0-1 0,0 1 0,0 0 1,0 0-1,0 0 0,0 1 0,-1-1 0,3 2 17,-1 0-8,1 1-1,0 0 1,-1 0-1,1 0 0,-1 1 1,0-1-1,-1 1 1,1 0-1,-1 0 0,0 0 1,0 1-1,-1-1 0,1 1 1,-1 0-1,-1-1 1,1 1-1,-1 0 0,0 0 1,0 0-1,0 0 1,-1 0-1,0 0 0,0 1 1,-1-1-1,0 0 1,0 0-1,0-1 0,-1 1 1,0 0-1,0 0 1,0-1-1,-1 1 0,0-1 1,0 1-1,0-1 1,0 0-1,-1-1 0,0 1 1,0-1-1,0 1 0,-1-1 1,0 0-1,1-1 1,-4 3 8,2 1 38,-1-1 0,0 0 0,0 1 0,0-2 0,-1 1 1,0-1-1,0-1 0,0 1 0,0-1 0,-1-1 0,0 1 0,0-2 1,0 1-1,0-1 0,0 0 0,0-1 0,0 0 0,-1-1 1,1 0-1,0 0 0,-1-1 0,1 0 0,0 0 0,0-1 1,0-1-1,0 0 0,0 0 0,0 0 0,1-1 0,0 0 0,-1-1 1,2 0-1,-1 0 0,0-1 0,1 0 0,0 0-38,-7-17-633,6 5-494</inkml:trace>
  <inkml:trace contextRef="#ctx0" brushRef="#br0" timeOffset="203755.914">15592 14947 12067,'0'0'5073,"0"0"1440,0 0-4697,0 0-295,7 25-713,-3 4-360,-6 12-328,2 1-72,-9 1-16,1-5 0,3-9 64,-1-6-168,3-13-912,3-10-760,0 0 343</inkml:trace>
  <inkml:trace contextRef="#ctx0" brushRef="#br0" timeOffset="204001.1">15539 14795 19724,'0'0'1633,"0"0"-57,0 2-400,-4 24-568,4-8-264,-3 1-280,3-3-32,6-5-168,4-5-384,19-7-664</inkml:trace>
  <inkml:trace contextRef="#ctx0" brushRef="#br0" timeOffset="204252.41">16034 14940 17636,'-16'19'941,"-1"-1"0,0 0 0,-2-1 0,0-2 0,-1 1 0,0-2 0,-1-1 0,-19 9-941,40-21 17,-1 0-1,1-1 1,0 1 0,-1 0-1,1-1 1,0 1 0,-1-1-1,1 1 1,-1-1 0,0 1 0,1-1-1,-1 1 1,1-1 0,-1 1-1,0-1 1,1 0 0,-1 1-1,0-1 1,1 0 0,-1 1-1,0-1 1,1 0 0,-1 0-1,0 0 1,0 0 0,1 0-1,-1 0 1,0 0 0,0 0-1,1 0 1,-1 0 0,0 0 0,0 0-1,1 0 1,-1-1 0,0 1-1,1 0 1,-1-1 0,0 1-1,1 0 1,-1-1 0,0 1-1,1-1 1,-1 1 0,1-1-1,-1 1 1,1-1 0,-1 1-1,1-1 1,-1 0 0,1 1-1,0-1 1,-1 0 0,1 1 0,0-1-1,-1 0 1,1 0 0,0 1-1,0-1 1,0 0 0,0 1-1,0-1 1,0-1-17,7-6-4,2 1 1,-1 0 0,1 0-1,0 1 1,0-1-1,0 2 1,1 0-1,0 0 1,0 1 0,1 0-1,-1 0 1,1 1-1,0 1 1,-1 0-1,1 0 1,0 1-1,0 1 1,0 0 0,2 0 3,57 7-86,-68-6 86,0-1-1,-1 1 1,1-1 0,0 1 0,-1-1-1,1 1 1,-1 0 0,1 0 0,-1 0-1,1 0 1,-1 0 0,0 0 0,0 1 0,1-1-1,-1 0 1,0 1 0,0-1 0,0 1-1,0-1 1,0 1 0,-1-1 0,1 1-1,0-1 1,-1 1 0,1 0 0,-1-1 0,0 1-1,1 0 1,-1 0 0,0-1 0,0 1-1,0 0 1,0 0 0,-1-1 0,1 1-1,0 0 1,-1 0 0,1 0 0,-5 8 100,-1 1-1,0-1 1,0-1 0,-1 1 0,0-1-1,-1 0 1,0 0 0,0-1 0,-1 0-1,0-1 1,0 0 0,-1 0 0,0-1-1,0 0 1,-4 1-100,8-3 33,0-1 1,0 1-1,0-1 0,-1 0 0,1 0 0,-1-1 0,0 0 1,0 0-1,0-1 0,0 0 0,0 0 0,0 0 0,0-1 1,0 0-1,-5-1-33,3-4-765,4-2-625</inkml:trace>
  <inkml:trace contextRef="#ctx0" brushRef="#br0" timeOffset="205047.029">16441 14960 19388,'42'-41'4569,"33"-5"-1823,-75 46-2730,1 0 0,0 0 0,0-1-1,-1 1 1,1 0 0,0 0 0,0 0 0,0 0-1,-1 0 1,1 0 0,0 0 0,0 0 0,-1 0 0,1 0-1,0 1 1,0-1 0,-1 0 0,1 0 0,0 1 0,0-1-1,-1 0 1,1 1 0,0-1 0,-1 1 0,1-1 0,-1 1-1,1-1 1,-1 1 0,1-1 0,-1 1 0,1 0 0,-1-1-1,1 1 1,-1 0 0,0-1 0,1 1 0,-1 0-1,0 0 1,0-1 0,1 1 0,-1 0 0,0 0 0,0 0-1,0-1 1,0 1 0,0 0 0,0 0 0,0-1 0,0 1-1,0 0 1,-1 0 0,1-1 0,0 1 0,0 0 0,-1 0-1,1-1 1,0 1 0,-1 0-16,-13 56 92,13-52-68,-16 41 10,10-27-22,1-1-1,0 1 0,1 0 0,1 0 0,1 0 1,0 1-1,1 14-11,2-33 0,0 0 0,0 0 0,-1 1 0,1-1 0,1 0 0,-1 0 1,0 0-1,0 1 0,0-1 0,1 0 0,-1 0 0,0 0 0,1 0 0,-1 0 0,1 1 0,0-1 0,-1 0 0,1 0 0,0-1 1,-1 1-1,1 0 0,0 0 0,0 0 0,0 0 0,0-1 0,0 1 0,0 0 0,0-1 0,0 1 0,0-1 0,0 1 1,0-1-1,1 1 0,-1-1 0,0 0 0,0 0 0,0 0 0,1 1 0,-1-1 0,0 0 0,0 0 0,0-1 0,1 1 0,-1 0 1,0 0-1,0-1 0,0 1 0,0 0 0,0-1 0,1 0 0,16-7 6,-1-1-1,0-1 1,0-1 0,-1 0-1,-1-1 1,0 0 0,0-2-1,3-5-5,-12 15 2,17-19 14,-1 0 1,0-2-1,-2 0 1,-1-2-1,10-17-16,-27 41-9,-1 5-39,13 137-101,-13-132 149,-2 3 4,1-1 0,1 1 0,0 0 0,0-1 0,1 1 0,0-1 0,1 0 0,0 1 1,0-1-1,1 0 0,0-1 0,1 1 0,-1-1 0,6 7-4,-8-14 9,0 1-1,0-1 1,0 0-1,0 0 1,1 0 0,-1 0-1,0 0 1,0-1-1,1 1 1,-1-1 0,0 1-1,0-1 1,1 0-1,-1 0 1,0 0 0,1 0-1,-1 0 1,0-1-1,1 1 1,-1-1 0,0 1-1,0-1 1,1 0-1,-1 0 1,0 0 0,0 0-1,0 0 1,0 0-1,0-1 1,0 1 0,-1-1-1,1 1 1,0-1-9,52-62 293,-49 58-256,-1 0 0,0 0 0,0-1 0,-1 1 0,0-1-1,0 0 1,0 0 0,-1 0 0,0 0 0,0 0 0,-1-1-1,0 1 1,0 0 0,-1-1 0,0 1 0,0-1 0,-1 1 0,0 0-1,0-1 1,-1 1 0,0 0 0,0 0 0,0 0 0,-1 0-1,0 0 1,-1 1 0,1-1 0,-1 1 0,-1 0 0,1 0-1,-1 0 1,-1-1-37,5 6-2,-1 0 1,1 0-1,0 0 0,0 0 0,0 0 0,0 0 0,-1 1 1,1-1-1,0 0 0,-1 1 0,1-1 0,-1 1 0,1-1 1,0 1-1,-1 0 0,1-1 0,-1 1 0,1 0 0,-1 0 1,1 0-1,-1 0 0,1 0 0,-1 1 0,1-1 0,-1 0 1,1 1-1,-1-1 0,1 1 0,0-1 0,-1 1 0,1 0 1,0 0-1,-1 0 0,1-1 0,0 1 0,0 0 0,0 0 1,0 1-1,0-1 0,0 0 0,0 0 0,0 0 0,1 1 1,-1-1-1,0 0 0,1 1 0,-1-1 0,1 0 0,-1 1 1,1-1-1,0 1 0,-1-1 0,1 1 0,0-1 0,0 1 1,0 0 1,11 42-2720,3-36 749</inkml:trace>
  <inkml:trace contextRef="#ctx0" brushRef="#br0" timeOffset="205498.254">17386 14940 19772,'-7'-1'596,"-50"0"2985,54 1-3517,-1 0 0,0 1 0,0 0-1,0 0 1,0 0 0,0 0 0,1 1 0,-1-1 0,0 1 0,1 0 0,0 0 0,-1 1-1,1-1 1,0 1 0,0-1 0,0 1 0,0 0 0,1 0 0,-3 3-64,1-1 32,1 0 1,-1 0 0,1 1 0,0-1 0,0 0-1,1 1 1,0 0 0,0 0 0,0 0-1,0 0 1,1 0 0,0 0 0,1 0-1,-1 2-32,3-7 12,-1 1-1,1-1 1,-1 0-1,1 0 1,-1 0-1,1 0 0,0 0 1,-1 0-1,1-1 1,0 1-1,0 0 1,0-1-1,-1 0 0,1 1 1,0-1-1,0 0 1,0 0-1,0 0 0,0 0 1,0 0-1,0-1 1,-1 1-1,1 0 1,0-1-1,0 0 0,0 1 1,-1-1-1,1 0 1,0 0-1,-1 0 1,1 0-1,-1 0 0,1 0 1,-1 0-1,1-1 1,-1 1-1,0 0 0,1-2-10,3 1 29,25-15 82,-19 10-95,1-1 0,1 1 1,-1 1-1,1 0 0,0 1 1,1 1-1,-1 0 0,1 0 1,0 2-1,0-1 0,0 2 1,4 0-18,-15 2 12,0 0 1,0 1 0,0 0 0,0-1-1,0 1 1,0 0 0,0 1-1,-1-1 1,1 0 0,-1 1 0,1-1-1,-1 1 1,0 0 0,0 0-1,0 0 1,-1 0 0,1 0 0,-1 0-1,0 0 1,1 1 0,-1-1-1,-1 0 1,1 1 0,0-1 0,-1 1-1,0-1 1,0 1 0,0-1-1,0 1 1,0-1 0,-1 0 0,0 1-1,1-1 1,-1 1 0,0-1 0,-1 0-1,1 0 1,-1 0 0,1 1-1,-1-1 1,0 0-13,1-1 475,4-17 492,2-2-843,-1 0 1,0 0-1,-2-1 0,0 1 1,-1-1-1,0 0 0,-2 1 1,0-1-1,-1 0 1,0 1-1,-4-12-124,7 21-369,1 11 159,0 1 0,1 0 0,-1 0 0,1-1 0,0 1 0,0-1 0,0 0 0,1 0 0,-1 0 0,1-1 0,0 1-1,0-1 1,0 0 0,0 0 0,0 0 0,0 0 0,0-1 0,1 1 0,3 0 210,13-1-2292</inkml:trace>
  <inkml:trace contextRef="#ctx0" brushRef="#br0" timeOffset="206014.04">17987 14775 22253,'0'0'1675,"-6"-1"1730,-6 3-3291,0 0 0,0 0 0,1 1 1,-1 1-1,1-1 0,0 2 1,0 0-1,0 0 0,1 1 0,-1 1 1,1-1-1,1 2 0,0-1 1,0 1-1,0 1 0,1-1 1,-2 3-115,-18 37-22,28-47 18,0 0-1,0 0 0,0 0 1,0 1-1,0-1 0,0 0 1,0 0-1,0 0 0,0 0 1,0 0-1,1 0 0,-1 0 0,0 0 1,1 0-1,-1 0 0,1 0 1,-1 0-1,1-1 0,0 1 1,-1 0-1,1 0 0,0 0 1,-1-1-1,1 1 0,0 0 1,0-1-1,0 1 0,0 0 1,0-1-1,0 1 0,0-1 0,0 0 1,0 1-1,0-1 0,0 0 1,0 0-1,0 1 0,0-1 1,0 0-1,0 0 0,0 0 1,0 0-1,0 0 0,0-1 1,0 1-1,0 0 0,0 0 1,0-1-1,1 1 5,176-25-418,-169 24 386,95 10-642,-102-6 661,0-1 0,0 1 1,-1 0-1,1-1 0,-1 1 1,0 0-1,1 0 0,-1 0 1,0 0-1,-1 1 1,1-1-1,-1 0 0,1 0 1,-1 0-1,0 1 0,0-1 1,0 0-1,-1 0 0,1 1 1,-1-1-1,0 0 0,1 0 1,-1 0-1,-1 0 0,1 0 1,0 0-1,-1 0 1,0-1-1,0 2 13,-3 6 34,0 0-1,0 0 1,-1-1 0,0 0-1,-1 0 1,0 0 0,-1-1-1,1 0 1,-2 0 0,-3 3-34,9-9 5,0 0 0,0 1 0,0-1 0,0 0 0,0 0 0,-1-1 0,1 1 1,-1-1-1,1 1 0,-1-1 0,1 0 0,-1-1 0,0 1 0,1 0 0,-1-1 0,0 0 0,0 0 1,1 0-1,-1-1 0,0 1 0,1-1 0,-1 0 0,0 0 0,1 0 0,-1 0 0,1-1 0,-1 1 1,1-1-1,0 0 0,0 0 0,0 0 0,-3-2-5,3 0-173,-1 1-1,1-1 1,0 0 0,0 0 0,0 0-1,1-1 1,0 1 0,-1 0-1,1-1 1,1 0 0,-1 1-1,1-1 1,0 0 0,0 0 0,0 0-1,1 0 1,-1 0 0,1-4 173,4-27-430</inkml:trace>
  <inkml:trace contextRef="#ctx0" brushRef="#br0" timeOffset="206292.718">18376 14848 19252,'2'-4'749,"2"-2"-253,0 0 0,-1 0 0,0 0 0,0 0 0,0 0 0,-1 0 0,0-1 0,0 1 0,-1-1 0,1 0 0,-2 0 0,1 1-1,-1-1 1,0-4-496,-1 9 31,-1 1-1,0 0 0,0 0 0,0 0 1,0 0-1,0 1 0,0-1 0,0 0 1,0 1-1,0 0 0,0-1 1,0 1-1,0 0 0,0 0 0,0 0 1,0 0-1,0 1 0,0-1 0,0 0 1,0 1-1,0-1 0,0 1 0,0 0 1,0 0-1,0 0 0,0 0 0,0 0 1,1 0-1,-2 1-30,-6 1 28,1 1-1,0 0 1,0 0 0,0 0-1,0 1 1,1 1 0,-1-1-1,1 1 1,1 0 0,-1 1-1,1-1 1,0 1 0,1 0-1,0 1 1,0 0 0,0 0-1,1 0 1,0 0 0,1 0-1,-1 1 1,2-1 0,-1 1-1,1 0 1,1 0 0,0 0-1,0 0 1,1 0 0,0 7-28,1-12-5,0-1 1,0 0 0,0 0-1,1 0 1,-1-1 0,1 1-1,0 0 1,0 0 0,0-1-1,0 1 1,0-1 0,0 0-1,1 0 1,-1 0 0,1 0-1,0 0 1,-1 0 0,1 0-1,0-1 1,0 0 0,0 1-1,0-1 1,0-1 0,1 1-1,-1 0 1,0-1 0,0 1-1,0-1 1,1 0 0,-1 0-1,0 0 1,0 0 0,1-1-1,-1 0 1,0 1 0,0-1-1,0 0 1,0 0 0,0-1-1,0 1 1,0-1 0,0 1-1,0-1 1,1-1 4,39-18-712</inkml:trace>
  <inkml:trace contextRef="#ctx0" brushRef="#br0" timeOffset="207212.741">18891 14490 11138,'3'-6'-11,"0"-6"4834,0 4 4052,-5 21-6113,-25 298-2375,31-166-330,-3-146-53,-1 1-1,0 0 0,1-1 0,-1 1 0,1 0 1,-1-1-1,0 1 0,1 0 0,-1 0 1,1 0-1,-1-1 0,1 1 0,-1 0 0,1 0 1,-1 0-1,1 0 0,-1 0 0,0 0 1,1 0-1,-1 0 0,1 0 0,-1 0 0,1 0 1,-1 0-1,1 0 0,-1 0 0,1 1 1,-1-1-1,1 0 0,-1 0 0,0 0 1,1 1-1,-1-1 0,1 0 0,-1 1 0,0-1 1,1 0-1,-1 1 0,0-1 0,1 0 1,-1 1-1,0-1 0,0 1 0,1-1 0,-1 0 1,0 1-1,0-1 0,0 1 0,0-1 1,0 1-1,1-1 0,-1 1 0,0-1 0,0 1 1,0-1-1,0 1 0,0-1 0,-1 1 1,1-1-1,0 1 0,0-1 0,0 0 0,0 1 1,0-1-1,-1 1 0,1-1 0,0 1 1,0-1-4,18-36 299,-17 35-298,8-24 52,-2-1 0,0 0-1,-2 0 1,0 0 0,-2-1-1,-1 1 1,-1-1 0,-2 0 0,0 1-1,-2-1 1,-1 0 0,-1 1-53,31 87-342,-24-55 339,-1 0 0,1 0 0,0 0 0,0 0 0,1-1 0,-1 1 0,1-1 0,1 0 0,-1 0 0,1 0 1,-1 0-1,2 0 0,-1-1 0,0 0 0,1 0 0,0 0 0,0 0 0,0-1 0,0 0 0,0 0 0,1 0 0,-1-1 0,1 1 0,0-2 0,0 1 0,0 0 0,0-1 0,0 0 0,0-1 0,0 1 0,1-1 3,9-6 3,0 0 1,-1-1-1,-1-1 0,1-1 1,-1 0-1,0 0 0,-1-1 1,0-1-1,-1 0 0,0-1 1,-1-1-1,0 1 0,-1-2 1,-1 1-1,0-1 0,4-10-3,-7 15 9,-1 0-1,0 0 0,-1 0 1,0-1-1,-1 0 1,1 0-1,-2 0 0,0 0 1,0 0-1,-1 0 0,0 0 1,0-1-1,-1 1 0,-1 0 1,0-1-1,0 1-8,1 9-1,0 0 1,0 0 0,0 0-1,-1 0 1,1 0 0,0 0-1,0 0 1,-1 1-1,1-1 1,0 0 0,-1 0-1,1 0 1,-1 0 0,1 1-1,-1-1 1,1 0-1,-1 0 1,0 1 0,1-1-1,-1 0 1,0 1 0,1-1-1,-1 1 1,0-1-1,0 1 1,0-1 0,0 1-1,1 0 1,-1-1 0,0 1-1,0 0 1,0 0-1,0 0 1,0-1 0,0 1-1,0 0 1,0 0 0,0 0-1,0 1 1,0-1-1,0 0 1,1 0 0,-1 0-1,0 1 1,0-1 0,0 0-1,0 1 1,0-1-1,0 1 1,-34 36-71,16-1 57,2 1-1,2 0 0,1 2 1,2-1-1,1 1 0,-1 17 15,4 28 14,7-83-15,1 0 1,0 0-1,0 0 0,1 0 1,-1 0-1,0 0 1,0 0-1,0-1 1,1 1-1,-1 0 0,0 0 1,1 0-1,-1 0 1,1 0-1,-1-1 0,1 1 1,-1 0-1,1 0 1,-1-1-1,1 1 0,0 0 1,0-1-1,-1 1 1,1-1-1,0 1 0,0-1 1,0 1-1,-1-1 1,1 1-1,0-1 1,0 0-1,0 0 0,0 1 1,0-1-1,0 0 1,0 0-1,0 0 0,0 0 1,0 0-1,0 0 1,-1 0-1,1 0 0,0-1 1,0 1-1,0 0 1,0 0-1,1-1 1,45-24-38,-40 20 37,12-7-16,-9 4 0,0 0 0,0 1 0,1 0 0,0 1-1,1 0 1,-1 1 0,1 0 0,0 1 0,0 0-1,1 1 1,-1 0 0,1 1 0,-1 0 0,1 1-1,6 1 18,-17 0-38,1 1 0,0 0 0,-1 0 0,1 0 0,-1 1 0,0-1 0,1 0 0,-1 1 0,0-1 0,0 1 0,0 0 0,0 0 0,0 0 0,-1 0 0,1 0 0,0 0 0,-1 1 0,1-1 0,-1 0 0,0 1 0,0-1 0,0 1 0,0-1 0,-1 1 0,1 0 0,0-1 0,-1 1 0,0 0 0,0-1 0,0 1 0,0 2 38,-11 85-1177,4-58 205,1-11-423</inkml:trace>
  <inkml:trace contextRef="#ctx0" brushRef="#br0" timeOffset="207989.99">19911 14616 21421,'-3'-1'351,"-84"-11"4111,82 12-4434,0-1 1,1 1-1,-1 1 0,0-1 1,0 1-1,1-1 1,-1 1-1,1 1 1,-1-1-1,1 1 0,-1-1 1,1 1-1,0 1 1,0-1-1,0 1 0,0-1 1,0 1-1,0 0 1,1 0-1,-1 1 0,1-1 1,0 1-1,0 0 1,0-1-1,1 1 0,-1 1-28,-2 4 0,1 0 0,0 1 0,1-1 0,0 0 0,0 1 0,1 0 0,0 0 0,1 0 0,0 0 0,1 0 0,0 0 0,0 0 0,1 5 0,-1-14 1,1 0-1,-1 1 0,0-1 0,1 1 1,-1-1-1,0 0 0,1 1 1,0-1-1,-1 0 0,1 0 0,0 0 1,0 1-1,-1-1 0,1 0 0,0 0 1,0 0-1,0 0 0,0 0 0,0-1 1,1 1-1,-1 0 0,0 0 0,0-1 1,1 1-1,-1-1 0,0 1 0,0-1 1,1 1-1,-1-1 0,1 0 0,-1 0 1,0 1-1,1-1 0,-1 0 1,1 0-1,-1-1 0,0 1 0,1 0 1,-1 0-1,0-1 0,1 1 0,-1-1 1,0 1-1,1-1 0,-1 1 0,0-1 1,0 0-1,0 0 0,1 1 0,-1-1 1,0 0-1,62-48 26,-39 26-15,-1-2-1,-1-1 0,-2-1 1,0-1-1,-2 0 0,-1-2 0,7-17-10,-22 43-12,-13 22-50,0 4 109,1 1 1,1 0-1,1 0 1,1 1-1,1 0 0,1 0 1,0 9-48,5-32 11,-1 0 0,0 0 0,1 1 0,-1-1 0,1 0 0,-1 0-1,1 1 1,-1-1 0,1 0 0,0 0 0,0 1 0,-1-1 0,1 1 0,0-1 0,0 0 0,1 1 0,-1-1 0,0 0 0,0 1 0,1-1 0,-1 0 0,1 0 0,-1 1 0,1-1 0,-1 0-1,1 0 1,0 0 0,-1 1 0,1-1 0,0 0 0,0 0 0,0 0 0,0-1 0,0 1 0,0 0 0,0 0 0,0 0 0,0-1 0,1 1 0,-1 0 0,0-1 0,0 1 0,1-1 0,-1 0-1,0 1 1,1-1 0,-1 0 0,0 0 0,1 0 0,-1 0 0,0 0 0,1 0 0,-1 0 0,0 0 0,1-1 0,-1 1 0,0 0 0,1-1 0,-1 1 0,0-1 0,0 0 0,0 1-1,1-1 1,-1 0 0,0 0 0,0 0 0,0 0-11,83-81 371,-73 69-374,0 1 0,1-1 0,0 2 0,0 0 0,2 0 0,-1 1 0,1 1 0,11-6 3,-24 14-16,1 0 0,-1 0 0,1 0 0,-1 0 0,1 0 0,0 0 0,-1 1 0,1-1 0,0 0 0,0 1 0,-1 0 0,1-1 0,0 1 0,0 0 0,0 0 0,-1 0 0,1 0 0,0 0 0,0 0 0,0 1 0,0-1 0,-1 1 0,1-1 0,0 1 0,-1-1 0,1 1 0,0 0 0,-1 0 0,1 0 0,-1 0 0,1 0 0,-1 0 0,1 0 0,-1 1 0,0-1 0,0 1 0,0-1 0,0 0 0,0 1 0,0 0 0,0-1 0,0 1 0,0 0 0,-1-1 0,1 1 0,-1 0 0,1 0 0,-1-1 0,0 1 0,0 0 0,0 0 0,0 0 0,0 0 16,15 133-53,-14-134 57,0 0 0,1 1 1,-1-1-1,0 0 1,1 0-1,-1 0 1,1 0-1,-1 0 1,1 0-1,0-1 1,-1 1-1,1 0 1,0-1-1,-1 1 1,1-1-1,0 0 0,0 0 1,-1 1-1,1-1 1,0 0-1,0-1 1,0 1-1,-1 0 1,1 0-1,0-1 1,0 1-1,-1-1 1,1 1-1,0-1 1,-1 0-1,1 0 0,-1 0 1,1 0-1,-1 0 1,1 0-1,-1 0 1,0 0-1,1-1 1,-1 1-1,0 0 1,0-1-1,0 1 1,0-1-1,0 1 1,0-1-1,-1 0 0,1 1 1,0-3-5,3 0 14,33-34 78,-29 27-95,0 1-1,1 0 1,1 1 0,0 0-1,0 1 1,0 0-1,1 0 1,0 1-1,1 1 1,-1 0-1,7-2 4,-17 7-18,1 1-1,-1-1 1,0 1-1,1 0 1,-1-1-1,0 1 1,1 0-1,-1 0 1,1-1-1,-1 1 1,0 0-1,1 0 1,-1 1-1,1-1 1,-1 0-1,0 0 1,1 1-1,-1-1 1,1 1-1,-1-1 1,0 1-1,0 0 1,1-1-1,-1 1 1,0 0-1,0 0 1,0 0-1,0 0 1,0 0-1,0 0 1,0 0-1,0 0 1,0 0-1,-1 1 1,1-1-1,0 0 1,-1 0-1,1 1 1,-1-1-1,1 0 1,-1 1-1,0-1 1,1 1 18,-3 70-494,0-48 524,5 27-21,-3-50-7,1 0 0,-1 0 0,0-1 0,1 1 0,-1 0 0,1-1 0,-1 1 0,1-1 0,-1 1 0,1-1 0,-1 1 0,1-1 0,-1 1 0,1-1 0,0 1 0,-1-1 0,1 1 0,0-1 0,-1 0 0,1 0 0,0 1 0,0-1 0,-1 0 0,1 0 0,0 0 0,0 0 0,-1 0 0,1 0 0,0 0 0,0 0 0,-1 0 0,1 0 0,0 0 0,0 0 0,-1 0 0,1-1 0,0 1 0,0 0 0,-1-1 0,1 1 0,0 0 0,-1-1 0,1 1 0,-1-1 0,1 1 0,-1-1 0,1 1 0,0-1 0,-1 0 0,0 1 0,1-1 0,-1 1 0,1-1 0,-1 0 0,0 0 0,1 1 0,-1-1 0,0 0 0,0 1 0,0-1 0,0 0 0,0 0 0,1 0-2,26-46-1592,-25 33 1174</inkml:trace>
  <inkml:trace contextRef="#ctx0" brushRef="#br0" timeOffset="209419.757">3805 16262 22885,'-41'31'2663,"-35"59"-2055,75-89-605,0 0-1,0-1 0,0 1 1,1 0-1,-1 0 0,0 0 1,1 0-1,-1 0 0,1 0 1,-1 0-1,1 0 0,-1 0 1,1 1-1,0-1 0,-1 0 1,1 0-1,0 0 0,0 0 1,0 0-1,0 1 0,0-1 1,0 0-1,0 0 0,1 0 1,-1 0-1,0 0 0,1 0 1,-1 1-1,0-1 1,1 0-1,-1 0 0,1 0 1,0 0-1,-1 0 0,1-1 1,0 1-1,0 0 0,0 0 1,-1 0-1,1-1 0,0 1 1,0 0-1,0-1 0,0 1 1,0 0-3,162 40-56,-70 9 21,-90-47 37,-1-1-1,1 0 1,-1 1 0,0-1 0,0 1 0,0-1-1,0 1 1,0 0 0,0 0 0,-1 0-1,1 0 1,-1 0 0,0 1 0,0-1 0,0 0-1,0 1 1,-1-1 0,1 0 0,-1 1-1,0-1 1,0 0 0,0 1 0,-1-1 0,1 1-1,-1-1 1,0 0 0,0 0 0,0 1 0,0-1-1,-1 1-1,-2 1 41,0 0 0,-1-1 0,1 1 0,-1-1 0,0 0 0,-1-1-1,1 1 1,0-1 0,-1 0 0,0-1 0,0 1 0,0-1 0,0 0 0,0 0 0,0-1-1,-1 0 1,1 0 0,0-1 0,-1 1 0,1-1 0,0-1 0,-1 1 0,1-1 0,0 0-1,0-1 1,-1 1 0,1-1 0,0 0 0,0-1 0,1 1 0,-1-1 0,0-1-1,1 1 1,0-1 0,0 0-41,-36-33-1272,34 23-138</inkml:trace>
  <inkml:trace contextRef="#ctx0" brushRef="#br0" timeOffset="209729.587">4364 16335 21805,'25'-68'5257,"-25"66"-5233,0 0 1,0 1 0,1-1-1,-1 1 1,0-1 0,-1 0-1,1 1 1,0-1 0,0 1-1,-1-1 1,1 1 0,-1-1-1,1 1 1,-1-1 0,0 1 0,1-1-1,-1 1 1,0 0 0,0-1-1,0 1 1,0 0 0,0 0-1,0 0 1,0 0 0,-1 0-1,1 0 1,0 0 0,-1 0-1,1 0 1,0 1 0,-1-1-1,1 0 1,-1 1 0,1-1-1,-1 1 1,0 0 0,1-1-1,-1 1 1,1 0 0,-1 0-1,1 0 1,-1 0 0,0 0-1,0 1-24,-3 1 2,0 0 0,0 1 0,1 0 0,-1 0 0,1 0 0,-1 1 0,1-1-1,0 1 1,0 0 0,0 0 0,1 0 0,0 1 0,0-1 0,0 1 0,0 0 0,0 0-1,1 0 1,0 0 0,0 0 0,1 1 0,-1-1 0,1 1 0,0-1 0,1 1-1,-1-1 1,1 1 0,0-1 0,1 1 0,0 4-2,-2 1 0,0 1 0,1-1 1,1 0-1,0 1 0,1-1 0,0 0 1,0 0-1,1 0 0,0 0 0,1-1 0,1 1 1,0-1-1,0 0 0,1 0 0,0-1 1,0 1-1,1-1 0,8 7 0,-11-14-80,1 0 0,0-1 0,0 1 0,0-1 1,0-1-1,0 1 0,0-1 0,0 0 0,1 0 0,-1 0 0,0 0 0,0-1 1,0 0-1,0 0 0,0-1 0,0 1 0,-1-1 0,1 0 0,0 0 0,-1-1 0,1 1 1,-1-1-1,0 0 0,0 0 0,0-1 0,0 1 0,-1-1 0,1 0 0,-1 0 0,2-3 81,15-16-3102</inkml:trace>
  <inkml:trace contextRef="#ctx0" brushRef="#br0" timeOffset="210556.703">4722 16127 16900,'-3'-24'4661,"3"36"-1913,4 42-2116,61 158-622,-64-207 0,33 70 91,-33-73-93,0 0 0,0 0 0,0 0 1,1 0-1,-1 0 0,0-1 0,1 1 1,-1 0-1,1-1 0,0 1 0,0-1 0,0 0 1,-1 0-1,1 1 0,0-1 0,0-1 1,1 1-1,-1 0 0,0 0 0,0-1 0,0 1 1,0-1-1,1 1 0,-1-1 0,0 0 1,0 0-1,1 0 0,-1 0 0,0-1 1,0 1-1,1-1 0,-1 1 0,0-1 0,0 0-8,9-6 93,-1-2-1,0 1 0,-1-1 0,0-1 0,0 1 0,-1-1 0,-1-1 0,1 0 1,-2 0-1,1 0 0,-2-1 0,1 0 0,2-11-92,4-7 214,-3 1 1,0-2-1,-2 1 1,-1-1-1,-1 0 1,-2 0-1,-1-1 0,-2 1 1,-1-10-215,-12-18 152,12 57-134,3 8-58,42 53 23,-43-58 25,-1-1 0,0 0 1,13 20-6,15 84-94,-24-66 69,0 5 30,1-1-1,3 0 1,1-1 0,2 0-1,11 27-7,-21-66 30,-1-2 24,-2-3-2,-9-11-173,0 0 0,-1 1 0,-1 0-1,0 1 1,-1 1 0,0 0 0,0 0-1,-1 2 1,-6-3 121,-10-8-798,16 10 427,11 6 326,0 0 1,0 1-1,0-1 1,-1 1 0,0 0-1,1 0 1,-1 1-1,0 0 1,0 0-1,-1 0 1,1 0 0,0 1-1,-1 0 1,1 0-1,-1 0 1,1 1 0,-1-1-1,1 1 1,-1 1-1,1-1 1,-1 1-1,0 0 45,5 0 325,1-1-3,0 0-51,0 0-23,0 0-65,8 1 33,239 15-1387,-192-16 2742</inkml:trace>
  <inkml:trace contextRef="#ctx0" brushRef="#br0" timeOffset="210884.033">5480 16162 10626,'0'0'2648,"-1"4"3303,3 68-1588,0-60-4199,-1 1 0,1-1 0,1 0 0,0-1 0,1 1 1,0 0-1,1-1 0,0 0 0,1 0 0,0-1 0,1 1 0,0-1 0,6 6-164,-11-14 41,0 0 0,0 0 0,1 0 0,-1 0 0,1 0 0,0-1 0,-1 1 0,1-1 0,0 1 0,0-1 0,0 0 0,0 0 0,0 0 0,0-1 0,0 1 0,0-1-1,0 0 1,1 1 0,-1-1 0,0-1 0,0 1 0,0 0 0,0-1 0,0 0 0,0 0 0,0 0 0,0 0 0,0 0 0,0 0 0,1-2-41,81-65 875,-45 32-755,-37 34-123,0-1 1,0 1-1,0 0 1,1 0 0,-1 1-1,0-1 1,1 1-1,-1 0 1,1 0-1,0 0 1,-1 0 0,1 0-1,0 1 1,-1-1-1,1 1 1,0 0 0,0 1-1,-1-1 1,1 0-1,0 1 1,-1 0 0,1 0-1,0 0 1,-1 0-1,1 1 1,-1 0-1,0-1 1,0 1 0,1 0-1,-1 0 1,0 1-1,-1-1 1,1 1 0,0-1-1,-1 1 1,1 0-1,1 3 3,15 18 8,-17-20-2,0 0-1,0 0 0,0 0 0,0 0 0,1 0 0,-1-1 1,1 1-1,0-1 0,0 1 0,0-1 0,1 0 1,-1 0-1,1-1 0,-1 1 0,1-1 0,0 0 0,0 0 1,0 0-1,0 0 0,1-1 0,-1 0 0,0 1 0,1-2 1,-1 1-1,1 0 0,-1-1 0,1 0 0,-1 0 0,1 0 1,-1-1-1,0 1 0,1-1 0,-1 0 0,2-1-5,100-101-952,-89 85-610</inkml:trace>
  <inkml:trace contextRef="#ctx0" brushRef="#br0" timeOffset="211340.815">6139 16175 14051,'0'0'2594,"0"0"407,0 0-1485,2 3-805,13 23-72,-13-21-622,0 0 0,0-1 1,0 1-1,0-1 1,1 0-1,0 0 0,0 0 1,0 0-1,0 0 1,1-1-1,-1 0 0,1 1 1,0-1-1,0 0 1,0-1-1,0 1 0,1-1 1,-1 0-1,4 1-17,1-1 19,85 34-3784,-80-25 3336,-1 0 0,0 0 1,-1 1-1,-1 1 0,0 0 0,0 1 0,-1 0 0,7 14 429,-8-10 532,0 2-1,-1-1 1,-1 1-1,0 0 1,-2 1-1,0 0 0,-2-1 1,0 1-1,-1 1 1,-2-1-1,0 1-531,0-16 160,-9 89 2422,8-91-2468,1-1 0,-1 0 0,0 0-1,0 0 1,0 0 0,0 0 0,-1-1 0,1 1 0,-1 0 0,0 0-1,1-1 1,-1 1 0,0-1 0,-1 0 0,1 1 0,0-1 0,-1 0-1,1 0 1,-1-1 0,1 1 0,-1-1 0,0 1 0,0-1 0,0 0-1,0 0 1,0 0 0,-2 1-114,1-3 49,-1 0 0,0 0 0,0 0 0,1-1 0,-1 0-1,1 0 1,0 0 0,-1 0 0,1 0 0,0-1 0,0 0 0,0 0 0,1 0-1,-1 0 1,1-1 0,0 1 0,-1-1 0,2 0 0,-1 0 0,0 0 0,1 0 0,0-1-1,-1 0-48,-7-12-91,1 0 0,0 0-1,2-1 1,0 0-1,1-1 1,0 0 0,2 0-1,0 0 1,1 0 0,1 0-1,1-1 1,0 1-1,2-1 1,0 1 0,2 0-1,0-1 1,0 1-1,2 0 1,3-6 91,5-6-1702</inkml:trace>
  <inkml:trace contextRef="#ctx0" brushRef="#br0" timeOffset="211617.392">6242 16039 19388,'0'0'1929,"0"0"-161,0 0-616,0 0-552,0 2-288,0-1-1008,0 0 3793</inkml:trace>
  <inkml:trace contextRef="#ctx0" brushRef="#br0" timeOffset="212473.32">7249 16292 16996,'-5'-3'1345,"-1"0"138,0 3 5257,2 18-5729,6-16-991,0 1 0,-1-1 1,1 0-1,0 0 0,0 0 0,0 0 0,0-1 0,0 1 0,1-1 0,-1 1 0,0-1 0,1 1 1,-1-1-1,1 0 0,-1 0 0,1-1 0,0 1 0,-1 0 0,1-1 0,0 0 0,0 1 0,-1-1 1,1 0-1,0-1 0,0 1 0,-1 0 0,1-1 0,0 1 0,-1-1 0,1 0 0,0 0 0,-1 0 1,1 0-1,-1-1 0,0 1 0,1 0 0,-1-1 0,0 0 0,0 0 0,0 1 0,0-2-20,12-10 53,-1-2 0,-1 0 0,0 0-1,-1-1 1,-1 0 0,0-1 0,-2 0 0,0-1-1,0 1 1,-2-2 0,0 1 0,-1-1-1,-1 1 1,1-18-53,-2 138-168,10 40 169,7 0 0,30 108-1,-34-170 4,-13-70-1,0 1 0,-2 0 1,1-1-1,-1 1 1,-1 0-1,0 0 0,0 0 1,-1-1-1,-2 9-3,3-20 3,0 0-1,1 0 0,-1 1 0,0-1 1,0 0-1,0 0 0,0 0 1,0 1-1,0-1 0,0 0 1,0 0-1,0 0 0,0 1 0,0-1 1,0 0-1,-1 0 0,1 1 1,0-1-1,0 0 0,-1 0 1,1 1-1,-1-1 0,1 0 0,-1 1 1,1-1-1,-1 1 0,1-1 1,-1 0-1,1 1 0,-1-1 1,0 1-1,1 0 0,-1-1 0,0 1 1,0-1-1,1 1 0,-1 0 1,0 0-1,0-1 0,1 1 1,-1 0-1,0 0 0,0 0 0,1 0 1,-1 0-1,0 0 0,0 0 1,0 0-1,1 0 0,-1 0 1,0 1-1,0-1 0,0 0 0,1 0 1,-1 1-1,0-1 0,1 0 1,-1 1-1,0-1 0,1 1 1,-1-1-1,0 1 0,1-1 0,-1 1 1,1 0-1,-1-1 0,1 1 1,-1 0-1,1 0-2,-8-30 20,1-1 1,1 0-1,2 0 1,1 0-1,1 0 1,2-1-1,1 1 0,1 0 1,2-1-1,1 2 1,1-1-1,10-25-20,-14 44-7,1 1 0,1 0 0,0-1 0,1 1-1,-1 1 1,2-1 0,0 1 0,0 0 0,0 0-1,1 0 1,0 1 0,1 0 0,0 1 0,0 0-1,1 0 1,0 1 0,0 0 0,0 0 0,1 1-1,0 0 1,0 1 0,0 0 0,8-2 7,-5 5-33,-11 1 29,0 0 0,-1 0 0,1 0-1,0 0 1,0 0 0,-1 0 0,1 0 0,0 0-1,0-1 1,-1 1 0,1-1 0,0 1-1,-1-1 1,1 0 0,-1 0 0,1 1 0,-1-1-1,1 0 1,-1 0 0,1-1 0,-1 1 0,0 0-1,0 0 1,0-1 0,0 1 0,0-1-1,0 1 1,1-2 4,21-72 23,-22 74-32,18 196-77,4-132 146,-21-64-48,-1 1-1,0 0 1,0-1-1,1 1 1,-1-1-1,0 1 1,0-1-1,0 0 1,0 1-1,0-1 1,0 0-1,0 0 1,0 0-1,0 0 1,0 0-1,0 0 1,0 0-1,0 0 1,-1 0 0,1 0-1,-1 0 1,1-1-1,-1 1 1,1 0-1,-1 0 1,1-1-1,-1 1 1,0 0-1,0 0 1,0-1-1,0 0-11,2-3 33,78-198 173,-68 206-647,-1 75 17,10-8-2395,-13-61 1542</inkml:trace>
  <inkml:trace contextRef="#ctx0" brushRef="#br0" timeOffset="212833.291">8253 16070 15819,'-52'36'7994,"45"-31"-7859,1 1 1,0-1-1,1 1 1,-1 0-1,1 0 1,0 0-1,0 1 1,1-1-1,0 1 1,0 1-1,1-1 1,0 0-1,0 1 1,1 0-1,0-1 1,0 1-1,0 4-135,2-12 4,0 1 0,0 0 1,-1 0-1,1 0 0,0-1 0,0 1 0,0 0 0,0 0 0,0 0 0,1 0 0,-1-1 0,0 1 1,0 0-1,0 0 0,1-1 0,-1 1 0,0 0 0,1 0 0,-1-1 0,1 1 0,-1 0 0,1-1 1,-1 1-1,1 0 0,-1-1 0,1 1 0,0-1 0,-1 1 0,1-1 0,0 1 0,0-1 0,-1 0 1,1 1-1,0-1 0,0 0 0,-1 1 0,1-1 0,0 0 0,0 0 0,0 0 0,-1 0 0,1 0 1,0 0-1,0 0 0,0 0 0,0 0 0,-1 0 0,1 0 0,0-1 0,0 1 0,0 0 1,0-1-6,48-19 159,-37 14-127,-3 1-31,0 1 1,0-1-1,1 2 1,0-1-1,0 1 1,0 1-1,0 0 1,1 0-1,-1 1 1,0 0-1,1 1 1,-1 0-1,0 1 1,1 0-1,-1 0 1,0 1-1,0 1 1,2 0-1,-9-1 4,-1 0-1,1 0 1,-1 1 0,1-1-1,-1 1 1,0-1 0,1 1 0,-1 0-1,-1 0 1,1 0 0,0 0-1,-1 0 1,1 0 0,-1 0-1,0 1 1,0-1 0,-1 0-1,1 1 1,0-1 0,-1 0 0,0 1-1,0-1 1,0 1 0,0-1-1,-1 1 1,1-1 0,-1 0-1,0 1 1,0-1 0,0 0-1,-1 1-3,-52 96 985,-14-56-582,66-44-460,0 0-1,0 0 1,0 0-1,1 0 1,-1 0-1,0 0 1,0 0-1,0 0 0,0-1 1,0 1-1,0-1 1,1 0-1,-1 1 1,0-1-1,0 0 1,1 0-1,-1 0 1,0 0-1,1 0 1,-1-1-1,1 1 1,0 0-1,-1-1 1,1 1-1,0-1 1,0 1-1,0-1 0,0 0 1,0 1-1,0-1 1,0 0-1,1 0 1,-1 1-1,1-1 1,-1 0-1,1 0 1,0 0-1,0 0 1,-1 0-1,1-1 58,-2-33 206</inkml:trace>
  <inkml:trace contextRef="#ctx0" brushRef="#br0" timeOffset="213188.466">8606 15763 21269,'-7'29'1282,"-26"113"2317,27-115-3515,1 0 1,2 0-1,0 0 0,2 0 1,1 0-1,1 0 0,1 0 1,2 0-1,0 0 0,2-1 1,5 13-85,17 24-110,-27-61-480,-21-68-4126,-52-23 4646,36 49 579,-13-23 2303,50 62-2756,-1 0-1,1 0 0,-1 0 0,1 0 0,0 0 1,-1 0-1,1 0 0,0 1 0,-1-1 0,1 0 1,0 0-1,0 1 0,0-1 0,0 1 0,0-1 1,0 1-1,0-1 0,0 1 0,0-1 0,0 1 1,0 0-1,0 0 0,0-1 0,0 1 0,0 0 1,0 0-1,0 0 0,0 0 0,0 0 0,0 0 1,0 1-1,0-1 0,0 0 0,0 1 0,0-1 1,0 0-1,0 1 0,1 0-55,5-1 180,212-13-337,-167 3-927</inkml:trace>
  <inkml:trace contextRef="#ctx0" brushRef="#br0" timeOffset="213719.714">9604 15985 22229,'0'6'2708,"6"248"-1105,-6-253-1607,-1-1-1,1 1 0,-1 0 1,1 0-1,-1-1 0,1 1 0,-1 0 1,1 0-1,0 0 0,0-1 1,-1 1-1,1 0 0,0 0 1,0 0-1,0 0 0,0 0 1,0-1-1,0 1 0,0 0 0,0 0 1,1 0-1,-1 0 0,0 0 1,0-1-1,1 1 0,-1 0 1,0 0-1,1-1 0,-1 1 0,1 0 1,-1 0-1,1-1 0,-1 1 1,1 0-1,0-1 0,-1 1 1,1-1-1,0 1 0,-1-1 1,1 1-1,0-1 0,0 0 0,-1 1 1,1-1-1,0 0 0,0 1 1,0-1-1,0 0 0,-1 0 1,1 0-1,0 0 0,0 0 0,0 0 1,0 0-1,0 0 0,-1 0 1,1 0-1,0-1 0,0 1 1,0 0-1,0 0 0,-1-1 1,1 1-1,0-1 0,0 1 0,-1-1 1,1 1-1,0-1 0,-1 1 1,2-1 4,35-53-1128,119-244-5604,-114 242 5701,-41 56 1056,-1 0-1,1 0 1,-1 0-1,1 0 0,-1 0 1,1 0-1,-1 0 1,1 0-1,-1 0 1,1 0-1,-1 0 1,1 0-1,0 0 1,-1 1-1,0-1 1,1 0-1,-1 0 1,1 1-1,-1-1 1,1 0-1,-1 1 1,1-1-1,-1 0 1,0 1-1,1-1 1,-1 1-1,0-1 1,1 0-1,-1 1 1,0-1-1,0 1 1,1-1-1,-1 1 1,0-1-1,0 1 1,0-1-1,0 1 1,0 0-1,0-1 1,0 1-1,0-1 1,0 1-1,0-1 1,0 1-1,0-1 1,0 1-1,0-1 1,0 1-1,0-1 1,-1 1-1,1-1 0,0 1 1,0-1-1,-1 1 1,1-1-25,0 2 69,-29 436 7661,35-419-7609,-1-47-969,-3-5-263</inkml:trace>
  <inkml:trace contextRef="#ctx0" brushRef="#br0" timeOffset="213984.996">9541 15813 20596,'0'10'1177,"3"2"247,3 1-232,8-4-272,5 2-87,15-8-153,8-3-56,9-10-224,7-6-104,-1-6-120,-1 2-8,1 2-832,-6 5-1000</inkml:trace>
  <inkml:trace contextRef="#ctx0" brushRef="#br0" timeOffset="214253.416">10360 16011 18332,'6'5'2584,"8"-2"457,4-3-1745,8-5-183,13-4-257,2-1-296,10-4-336,0 1-96,-4 4-88,-6 6-320,-10 6-1696</inkml:trace>
  <inkml:trace contextRef="#ctx0" brushRef="#br0" timeOffset="214532.208">10513 16140 19460,'0'0'1705,"0"0"-217,0 0-504,20 11-232,8-3-280,3 1-120,10-5-104,4-1-48,2-3-79,2-2-17,2-2-593,-2-3-551</inkml:trace>
  <inkml:trace contextRef="#ctx0" brushRef="#br0" timeOffset="214812.801">11501 15801 20500,'-31'0'796,"-1"2"0,0 1 0,1 1 0,0 2 0,0 1 0,0 1 0,-26 12-796,49-17 27,1 1 0,0-1-1,0 2 1,1-1 0,-1 0 0,1 1-1,0 1 1,0-1 0,0 1 0,1 0-1,0 0 1,0 0 0,1 1 0,0-1-1,0 1 1,0 0 0,1 1 0,0-1-1,0 0 1,1 1 0,0 0 0,0-1-1,1 1 1,0 0 0,0 0 0,1 0-1,0 0 1,0 0 0,1 0 0,0 0-1,1 0 1,0-1 0,0 1 0,0-1-1,1 1 1,0-1 0,1 1-27,-1-4-2,0 1 1,0-1-1,1 0 0,-1 0 1,1 0-1,0-1 0,0 0 1,1 1-1,-1-2 1,1 1-1,-1 0 0,1-1 1,0 0-1,0 0 0,0 0 1,0-1-1,0 1 1,1-1-1,-1 0 0,0-1 1,1 1-1,-1-1 0,0 0 1,1-1-1,-1 1 1,0-1-1,1 0 2,7-2 1,1-1 0,-1 0 0,0 0-1,1-1 1,-2-1 0,1-1 0,-1 1 0,0-2 0,9-6-1,-7 3 10,0-1 1,0 0-1,-1-1 1,-1 0 0,0-1-1,0 0 1,-2-1-1,0 0 1,0-1-1,-2 0 1,5-11-11,-12 25 2,-1 0 0,1 0 1,0-1-1,-1 1 0,1 0 0,-1-1 1,0 1-1,0 0 0,0-1 0,0 1 1,0 0-1,-1-1 0,1 1 0,0 0 1,-1-1-1,0 1 0,0 0 0,0 0 1,0 0-1,0-1 0,0 1 0,0 0 1,-1 0-1,1 1 0,-1-1 0,1 0 1,-1 0-1,0 1 0,1-1 0,-1 1 1,0 0-1,0-1 0,0 1 0,-1 0-2,-79-24-79,68 23 28,-74-10-1386,54 10 175</inkml:trace>
  <inkml:trace contextRef="#ctx0" brushRef="#br0" timeOffset="220686.8">12466 15892 18404,'22'-76'7372,"-29"76"-5806,2 1-1493,0 0 0,0 0 0,-1 1 0,1-1 0,0 1 0,1 0 0,-1 1-1,0-1 1,0 1 0,1 0 0,0 0 0,-1 0 0,1 1 0,1 0 0,-1-1 0,0 1 0,-1 4-73,-7 11 4,1 0-1,2 1 1,0 1 0,1 0-1,1 0 1,0 0 0,2 1-1,1 0 1,0 0-1,2 0 1,0 10-4,6 12 28,-3-43-27,0 0 0,-1-1 0,1 1 0,0-1 1,0 1-1,0 0 0,0-1 0,0 1 0,-1-1 1,1 0-1,0 1 0,0-1 0,0 0 0,0 0 0,0 1 1,0-1-1,0 0 0,0 0 0,0 0 0,0 0 0,0 0 1,0-1-1,0 1 0,0 0 0,0 0 0,0-1 0,0 1 1,0 0-1,0-1 0,0 1 0,0-1 0,0 1 0,0-1 1,-1 0-1,1 1 0,0-1 0,0 0 0,-1 1 0,1-2-1,10-5 10,0 0-1,-1-1 0,0 0 0,-1-1 0,0 0 0,0-1 0,-1 0 0,0 0 0,-1-1 0,0 0 0,-1 0 0,0 0 0,0-1 0,-2 0 0,1 0 0,-1 0 0,-1-1 0,0 0 0,-1 1 0,-1-1 0,0 0 0,0 0 0,-1-3-8,-1 17-2,1 0 1,0 0 0,0 0 0,-1 0-1,1-1 1,0 1 0,-1 0 0,1 0 0,-1 0-1,1 0 1,-1-1 0,0 1 0,1 0 0,-1 0-1,0-1 1,1 1 0,-1-1 0,0 1 0,0 0-1,1-1 1,-1 0 0,0 1 0,0-1 0,0 1-1,0-1 1,0 0 0,0 0 0,0 1 0,0-1-1,0 0 1,0 0 0,1 0 0,-1 0-1,0 0 1,0 0 0,0-1 0,0 1 0,0 0-1,0 0 1,0-1 0,0 1 0,0 0 0,0-1-1,1 1 1,-1-1 0,0 1 0,0-1 0,0 0-1,1 1 1,-1-1 0,0 0 0,1 1 0,-1-1-1,1 0 1,-1 0 0,1 0 0,-1 1 0,1-2 0,20 75 29,-19-71-76,0-1-1,0 0 1,0 0 0,0 0 0,0 0 0,0 0-1,0 0 1,0 0 0,1 0 0,-1 0 0,0 0 0,1 0-1,-1-1 1,1 1 0,-1-1 0,0 1 0,1-1-1,-1 0 1,1 1 0,-1-1 0,1 0 0,0 0-1,-1 0 1,1 0 0,-1 0 0,1 0 0,-1-1 0,1 1-1,-1 0 1,1-1 0,-1 1 0,0-1 0,1 0-1,-1 1 1,1-1 0,-1 0 0,0 0 0,0 0 0,0 0-1,1 0 1,-1 0 0,0 0 0,0 0 0,0-1-1,-1 1 1,1 0 0,1-1 47,19-24-545</inkml:trace>
  <inkml:trace contextRef="#ctx0" brushRef="#br0" timeOffset="221159.703">12744 15578 16396,'-1'-2'613,"-1"-19"2664,-3 22 1633,-5 65-4688,3 0 0,3 0 0,3 0 0,2 1 0,4-1 0,3 5-222,8 14 398,-15-82-140,12-24 219,9-98-208,-16 53-226,25-6-59,-24 77-103,-3 3 125,-1 0 0,1 0-1,-1 1 1,-1-1 0,0 1 0,0 0-1,0-1 1,-1 1 0,-1 0 0,1 0 0,-1 0-1,-1-1 1,0 1 0,0 0 0,-1 0-1,0-1 1,0 1 0,-1-1 0,0 1 0,0-1-1,-4 5-5,6-12 58,-4-4-12,-29-30-1515,21 20-96</inkml:trace>
  <inkml:trace contextRef="#ctx0" brushRef="#br0" timeOffset="222621.366">12961 15687 14867,'-6'-45'7335,"6"73"-3814,55 476-2104,-53-638 34,-41-63-1320,43 196-218,54 45-48,-55-39 135,1 0 0,0-1 1,1 1-1,-1-1 0,1 0 0,0 0 0,0 0 1,0 0-1,1-1 0,-1 0 0,1 0 0,-1-1 1,1 1-1,0-1 0,0-1 0,0 1 1,1-1-1,-1 0 0,0 0 0,0-1 0,1 1 1,-1-2-1,0 1 0,0-1 0,1 0 0,-1 0 1,0 0-1,0-1 0,6-2 0,-4-3 9,-1 0 0,1-1 1,-1 0-1,0 0 0,-1 0 0,0-1 0,0 0 0,-1 0 0,0 0 1,-1-1-1,0 0 0,0 0 0,-1 0 0,0 0 0,-1 0 1,0-1-1,-1 1 0,0-1 0,-1 1 0,0-1 0,0 0 0,-1 1-9,1 7 1,0 0-1,0 1 0,0-1 0,0 0 0,0 1 0,-1-1 0,1 1 0,-1-1 1,0 0-1,1 1 0,-1-1 0,-1 1 0,1 0 0,0-1 0,0 1 0,-1 0 0,0 0 1,1 0-1,-1 0 0,0 0 0,0 0 0,0 0 0,0 0 0,0 1 0,0-1 0,-1 1 1,1 0-1,0 0 0,-1-1 0,1 2 0,-1-1 0,0 0 0,1 0 0,-1 1 0,-2-1 0,2 4-5,0 0 0,1 0 0,-1 0-1,0 1 1,1-1 0,0 1 0,0-1-1,0 1 1,0 0 0,0 0 0,1 0-1,0 0 1,-1 0 0,2 0 0,-1 0 0,0 0-1,1 0 1,0 1 0,0 0 5,-1-1-3,-2 25-8,1 1 1,1-1-1,1 1 1,2 0-1,1-1 1,1 1-1,6 18 11,-10-47 1,0 1-1,0 0 0,0 0 0,1 0 0,-1 0 0,1 0 0,-1 0 0,1 0 0,0-1 0,-1 1 0,1 0 0,0-1 0,0 1 0,0 0 1,1-1-1,-1 1 0,0-1 0,0 0 0,1 1 0,-1-1 0,1 0 0,-1 0 0,1 0 0,0 0 0,-1 0 0,1 0 0,0 0 1,0 0-1,-1-1 0,1 1 0,0-1 0,0 0 0,0 1 0,0-1 0,1 0 0,55-58 82,-32 26-65,-25 30-21,0 0 1,0 0-1,1 0 0,-1 0 1,0 1-1,1-1 1,0 1-1,-1-1 0,1 1 1,0 0-1,0-1 1,0 1-1,0 0 0,0 0 1,0 0-1,0 1 1,0-1-1,0 0 0,0 1 1,0-1-1,0 1 1,1 0-1,-1 0 0,0 0 1,0 0-1,1 0 1,-1 0-1,0 1 1,0-1-1,0 1 0,0-1 1,0 1-1,0 0 1,0 0-1,0 0 0,0 0 1,0 0-1,0 0 1,0 0-1,0 1 0,-1-1 1,1 1-1,-1 0 1,1-1-1,-1 1 0,1 1 4,7 12-28,-1 0 0,0 1 0,-2 0 0,0 0 0,0 1 0,-2 0 0,0-1 0,-1 2 0,0-1 0,-1 5 28,-2-18-281,5-19-1459,-3-48-1266,3 19 1415</inkml:trace>
  <inkml:trace contextRef="#ctx0" brushRef="#br0" timeOffset="223341.963">13612 15779 10794,'15'20'7915,"-10"6"-3392,-23 61-2087,8-50-1830,8-28-589,0-5-17,0 0 0,0 1 0,1-1 0,-1 1 0,1-1 0,0 1 0,0 0 0,1-1 0,-1 1 0,1 0-1,0 0 1,1-1 0,-1 1 0,1 0 0,-1-1 0,2 1 0,-1 0 0,0-1 0,1 1 0,0-1 0,0 0 0,0 0 0,0 0 0,1 0 0,0 0 0,0 0 0,0 0 0,0-1 0,0 0 0,1 1 0,0-5 8,-1 0-1,1-1 1,0 1 0,-1-1 0,1 1 0,-1-1 0,1 0 0,-1 0 0,0-1 0,0 1 0,0-1-1,0 1 1,0-1 0,0 0 0,-1 0 0,0 0 0,1-1 0,-1 1 0,0-1 0,-1 1 0,1-1-1,-1 1 1,1-1 0,-1 0 0,0 0 0,-1 1 0,1-4-8,11-68 293,-12 73-268,1 0 0,-1 0 0,0 1 0,0-1 0,0 0 0,-1 1 0,1-1 0,0 0-1,-1 1 1,1-1 0,-1 1 0,1-1 0,-1 0 0,0 1 0,1-1 0,-1 1 0,0 0 0,0-1-1,0 1 1,0 0 0,-1-1 0,1 1 0,0 0 0,0 0 0,-1 0 0,1 0 0,-1 0-1,1 0 1,-1 1 0,1-1 0,-1 0 0,1 1 0,-1-1 0,0 1 0,1 0 0,-1-1-1,0 1 1,1 0 0,-1 0 0,0 0 0,1 0 0,-2 1-25,0 1 6,1 0 1,0 1-1,-1-1 0,1 1 1,0 0-1,0 0 1,1 0-1,-1 0 0,1 0 1,-1 0-1,1 0 0,0 1 1,0-1-1,1 0 0,-1 1 1,1-1-1,-1 0 1,1 1-1,0-1 0,0 1 1,1-1-1,-1 0 0,1 1 1,-1-1-1,1 0 0,0 1 1,1-1-1,-1 0 1,0 0-1,1 0 0,0 1-6,-2-2 0,1 0 0,-1 0-1,0 0 1,1 0 0,-1 0-1,1 0 1,0-1 0,-1 1-1,1 0 1,0 0-1,0-1 1,0 1 0,1 0-1,-1-1 1,0 1 0,1-1-1,-1 0 1,0 1 0,1-1-1,0 0 1,-1 0 0,1 0-1,0 0 1,0 0 0,-1 0-1,1 0 1,0-1-1,0 1 1,0-1 0,0 1-1,0-1 1,0 0 0,0 0-1,0 0 1,0 0 0,0 0-1,0 0 1,1-1 0,8-5 9,-1 0-1,-1-1 1,1-1-1,-1 0 1,-1 0 0,1 0-1,-1-1 1,-1 0-1,0-1 1,0 0 0,-1 0-1,0 0 1,-1-1-1,0 0 1,0 0-1,-2 0 1,1-1 0,0-5-9,1 12-13,1 23-23,1 33-25,-7-48 60,2 13 5,-2-4 10,1-1 0,1 0-1,0 0 1,0 0 0,1 0 0,0-1-1,1 1 1,1-1 0,2 6-14,-6-15 6,0 0 0,-1 0 0,1 0-1,0 0 1,0 0 0,1 0 0,-1 0 0,0 0 0,0 0 0,0 0 0,1 0-1,-1-1 1,0 1 0,1-1 0,-1 1 0,0-1 0,1 1 0,-1-1-1,1 0 1,-1 0 0,1 1 0,-1-1 0,1 0 0,-1 0 0,1-1 0,-1 1-1,0 0 1,1 0 0,-1-1 0,1 1 0,-1-1 0,0 1 0,1-1 0,-1 0-1,0 1 1,1-1 0,-1 0 0,0 0 0,0 0 0,0 0 0,0 0-1,0 0 1,0 0 0,0 0 0,0-1-6,44-58 109,-39 50-110,0-1-1,0 0 1,-1 0-1,0-1 0,-1 0 1,0 1-1,-1-1 1,-1 0-1,1-1 0,-2 0 2,13 91-133,10 7 174,-2-110 37,4-34-645,-13 19-3078,-13 38 1825</inkml:trace>
  <inkml:trace contextRef="#ctx0" brushRef="#br0" timeOffset="224316.165">14220 15845 13691,'11'41'7856,"3"54"-5150,-13-53-1927,-1-41-636,0-1 42,-1-7 309,-3-7-441,2-1 1,0 1-1,1-1 1,0 0 0,1 0-1,1 1 1,0-1 0,1 0-1,1-4-53,-2 19 15,-1 1-1,0-1 0,0 1 0,0-1 1,1 1-1,-1-1 0,0 1 1,0-1-1,1 1 0,-1-1 1,0 0-1,1 1 0,-1-1 0,0 0 1,1 1-1,-1-1 0,1 0 1,-1 1-1,1-1 0,-1 0 0,1 0 1,-1 1-1,1-1 0,-1 0 1,1 0-1,-1 0 0,1 0 0,-1 0 1,1 0-1,-1 0 0,1 0 1,-1 0-1,1 0 0,-1 0 1,1 0-1,-1 0 0,1 0 0,-1-1 1,1 1-1,-1 0 0,1 0 1,-1 0-1,1-1 0,-1 1 0,1 0 1,-1-1-1,0 1 0,1 0 1,-1-1-1,1 1 0,-1-1 1,0 1-1,0 0 0,1-1 0,-1 1 1,0-1-1,0 1 0,1-1 1,-1 1-1,0-1 0,0 1 0,0-1 1,0 1-1,0-1 0,0 1 1,0-1-1,0 0-14,-9 4 609,9-3-608,-5 1 27,0-1-1,0 1 1,0 0 0,0 0 0,0 1 0,0 0 0,1-1 0,-1 2 0,1-1 0,-1 0 0,1 1 0,0 0-1,0 0 1,0 0 0,0 1 0,1-1 0,-3 4-28,0 4-3,0 0 1,1 0-1,1 0 0,0 1 0,1 0 0,0-1 1,0 1-1,2 0 0,-1 1 0,2-1 0,-1 0 1,2 11 2,0-22 1,0 0 0,-1 0 1,1-1-1,0 1 0,0 0 1,0-1-1,0 1 0,0 0 0,0-1 1,0 1-1,0-1 0,0 0 1,0 1-1,0-1 0,0 0 1,0 0-1,0 1 0,0-1 1,0 0-1,0 0 0,0 0 0,0 0 1,0-1-1,0 1 0,1 0 1,-1 0-1,0-1 0,0 1 1,0 0-1,0-1 0,0 1 1,0-1-1,-1 1 0,1-1 0,0 0 1,0 1-1,0-1 0,0 0 1,-1 0-1,1 1 0,0-1 1,-1 0-1,1 0 0,0 0 1,-1 0-1,1 0 0,-1 0 0,0 0 1,1 0-1,-1 0 0,0 0 1,0 0-1,1 0 0,-1 0 1,0-1-2,2 0 1,94-124-153,-96 125 143,1-1-1,0 1 1,0 0 0,-1 0-1,1 0 1,0 0-1,0 0 1,0 0 0,0 0-1,0 0 1,0 0 0,0 1-1,1-1 1,-1 0 0,0 1-1,0-1 1,1 1-1,-1-1 1,0 1 0,1 0-1,-1-1 1,0 1 0,1 0-1,-1 0 1,0 0 0,1 0-1,-1 0 1,0 0-1,1 0 1,-1 1 0,1-1-1,-1 0 1,0 1 0,0-1-1,1 1 1,-1-1 0,0 1-1,0 0 1,0 0-1,0-1 1,1 1 0,-1 0-1,0 0 1,0 0 0,-1 0-1,2 1 10,7 15-29,0 1-1,-1 0 1,-1 0-1,0 1 0,-2-1 1,0 1-1,-1 1 1,1 11 29,-3-20 2,5 32 121,-1-1 0,-2 1 0,-2 0 1,-2 0-1,-2 0 0,-2-1 0,-5 25-123,8-61 27,1-1 0,-1 1 1,-1-1-1,1 1 0,-1-1 0,0 0 0,0 0 0,0 0 0,-1 0 0,0 0 0,0 0 0,0-1 0,-1 1 0,1-1 0,-4 3-27,4-7 4,1-1 0,-1 0 0,0 1 0,1-1 0,-1 0 0,1 0 0,-1-1 0,1 1 1,-1 0-1,1-1 0,0 0 0,0 1 0,0-1 0,0 0 0,0 0 0,0 0 0,1 0 0,-1-1 0,1 1 0,-1 0 1,1-1-1,0 1 0,0-1 0,0 1 0,0-1 0,0 1 0,0-1 0,1 0 0,0 0 0,-1 1 0,1-1 0,0 0 1,0-1-5,-2-24-22,0 0 0,2 0 1,1-1-1,1 1 1,2 0-1,1 0 0,1 0 1,1 1-1,1 0 1,2 0-1,0 1 0,2 0 1,1 1-1,13-19 22,17-46 10,-39 80-9,24-50 5,-3-2-1,-3 0 1,-2-2-1,0-10-5,-16-9-3,-4 82 2,1 0 0,-1 1 0,0-1 0,0 1 0,0-1 0,0 0 0,0 1 0,0-1-1,0 0 1,-1 1 0,1-1 0,0 1 0,0-1 0,0 0 0,-1 1 0,1-1-1,0 1 1,-1-1 0,1 1 0,0-1 0,-1 1 0,1-1 0,-1 1 0,1-1-1,-1 1 1,1-1 0,-1 1 0,1 0 0,-1-1 0,1 1 0,-1 0 0,1 0 0,-1-1-1,0 1 1,1 0 0,-1 0 0,1 0 0,-1 0 0,0-1 0,1 1 0,-1 0-1,0 0 1,1 1 0,-1-1 0,1 0 0,-1 0 0,0 0 0,1 0 0,-1 0 0,0 1-1,1-1 1,-1 0 0,1 0 0,-1 1 0,1-1 0,-1 1 0,1-1 0,-1 0-1,1 1 1,-1-1 0,1 1 0,0-1 0,-1 1 0,1-1 0,-1 1 0,1-1-1,0 1 2,-26 41-53,14-8 49,1 0 0,1 1 0,2 1 0,1-1-1,2 1 1,2 0 0,1 8 4,2-44 2,-1 1 0,0 0-1,1 0 1,0 0 0,-1 0-1,1 0 1,0 0 0,-1 0 0,1 0-1,0 0 1,0 0 0,0-1 0,0 1-1,0 0 1,0 0 0,0 0-1,0 0 1,0 0 0,0 0 0,0 0-1,1 0 1,-1 0 0,0 0 0,1 0-1,-1 0 1,1 0 0,-1 0-1,1-1 1,-1 1 0,1 0 0,0 0-1,-1-1 1,1 1 0,0 0 0,0-1-1,-1 1 1,1 0 0,0-1-1,0 0 1,0 1 0,0-1 0,0 1-1,0-1 1,0 0 0,-1 0 0,1 1-1,0-1 1,0 0 0,0 0-1,0 0 1,0 0 0,0 0 0,0 0-1,0 0 1,0-1 0,0 1 0,0 0-1,0 0 1,0-1 0,0 1-1,0-1-1,11-5 21,-11 4-80,1 0 1,0 0-1,0 0 1,0 0-1,0 1 1,0-1-1,0 1 1,0-1-1,0 1 1,1 0-1,-1 0 1,0 0-1,1 0 1,-1 0-1,1 1 1,-1-1 0,1 1-1,-1-1 1,1 1-1,0 0 1,-1 0-1,1 0 1,-1 1-1,1-1 1,-1 1-1,1-1 1,-1 1-1,1 0 1,-1 0-1,1 0 1,-1 0-1,0 0 1,0 0-1,1 1 1,-1-1-1,0 1 1,0 0-1,0-1 1,-1 1-1,1 0 1,0 0-1,-1 0 1,1 0 0,-1 1-1,0-1 1,1 1 58,7 26-1118,-1 0 2840</inkml:trace>
  <inkml:trace contextRef="#ctx0" brushRef="#br0" timeOffset="225077.229">15243 15649 12267,'7'-40'10314,"-7"38"-9373,9 16-102,10 137-112,-7 21-178,-12-171-536,0 0-1,0 0 1,0 0-1,0 0 1,0 0-1,0 0 1,0-1-1,0 1 1,0 0-1,0 0 0,1 0 1,-1 0-1,0 0 1,1-1-1,-1 1 1,0 0-1,1 0 1,-1-1-1,1 1 1,0 0-1,-1-1 0,1 1 1,-1 0-1,1-1 1,0 1-1,-1-1 1,1 1-1,0-1 1,0 1-1,0-1 1,-1 0-1,1 1 0,0-1 1,0 0-1,0 0 1,0 1-1,-1-1 1,1 0-1,0 0 1,0 0-1,0 0 0,0 0 1,0 0-1,0 0 1,0-1-1,-1 1 1,1 0-1,0 0 1,0-1-1,0 1-12,42-33 249,-28 20-203,-5 5-39,0 0 0,0 1-1,1 0 1,0 1 0,0 0 0,1 1-1,0 0 1,0 1 0,0 0 0,0 1 0,0 0-1,1 1-6,-10 2-7,-1 0 0,0 1 0,0-1-1,0 0 1,0 1 0,1 0 0,-1-1 0,0 1-1,0 0 1,0 0 0,0 0 0,-1 1-1,1-1 1,0 0 0,0 1 0,-1-1-1,1 1 1,-1-1 0,1 1 0,-1 0 0,0 0-1,1 0 1,-1 0 0,0 0 0,0 0-1,-1 0 1,1 0 0,0 0 0,-1 0 0,1 0-1,-1 0 1,1 1 0,-1 1 7,-3 75-39,3-74 75,-1-1 1,0 1-1,0 0 0,0 0 1,-1-1-1,0 1 0,0-1 1,0 0-1,0 1 0,-1-1 1,1 0-1,-1 0 0,0 0 1,0-1-1,-1 1 0,1-1 1,-1 0-1,1 0 0,-1 0 1,0 0-1,0 0 0,-1-1 0,1 0 1,0 0-1,-1 0 0,1-1 1,-1 1-1,0-1 0,1 0 1,-1 0-1,0-1 0,0 1 1,0-1-1,0 0 0,1-1 1,-1 1-1,0-1 0,0 0 1,1 0-1,-1 0 0,0-1 1,1 1-1,-1-1 0,1 0 1,0-1-1,-1 0-36,3 3-93,0-1 0,0 0 1,0 0-1,0 0 0,1-1 0,-1 1 1,0 0-1,1-1 0,-1 1 0,1-1 0,0 1 1,-1-1-1,1 1 0,0-1 0,0 0 1,0 0-1,0 0 0,0 0 0,0 0 1,1 0-1,-1 0 0,1 0 0,-1 0 0,1 0 1,0 0-1,0 0 0,0 0 0,0 0 1,0 0-1,0 0 0,0 0 0,1 0 0,-1 0 1,1 0-1,0 0 0,-1 0 0,1 0 1,0 0-1,0 0 0,0 0 0,1 1 0,-1-1 1,0 0-1,1 1 0,-1-1 0,1 1 1,-1-1-1,1 1 0,-1 0 0,1 0 0,0 0 1,0 0-1,2-1 93,31-10-1802,7 1-2825</inkml:trace>
  <inkml:trace contextRef="#ctx0" brushRef="#br0" timeOffset="226295.276">15777 15843 14003,'1'0'169,"-1"0"0,1-1 0,0 1 0,-1-1 0,1 1 0,-1-1 0,1 1 0,-1-1 0,1 1 0,-1-1 0,0 0 0,1 1 0,-1-1 0,0 0 0,1 1 0,-1-1 0,0 0 0,0 0 0,0 1 0,1-1 0,-1 0-1,0 1 1,0-1 0,0 0 0,0 0 0,0 1 0,-1-1 0,1 0 0,0 0 0,0 1 0,0-1 0,-1 0 0,1 1 0,0-1 0,-1 0 0,1 1 0,0-1 0,-1 1 0,1-1 0,-1 0 0,1 1 0,-1-1 0,1 1 0,-1-1 0,1 1 0,-1 0 0,0-1 0,1 1 0,-1-1 0,0 1 0,1 0 0,-1 0 0,0-1 0,0 1 0,1 0 0,-1 0 0,0 0 0,1 0 0,-1 0 0,0 0 0,0 0-169,-44 19 1577,41-16-1573,0 1 0,1 0 0,-1 0 0,1 1 0,0-1 0,0 0 0,0 1 0,1 0 0,-1 0 0,1 0 0,0 0 0,1 0 0,-1 0 0,1 0 0,0 1 0,1-1 0,-1 0 0,1 1 0,0-1 0,0 0 0,0 1 0,1-1 0,0 0 0,0 1 0,1 0-4,-1-6 3,0 1-1,0 0 0,0 0 1,0-1-1,1 1 1,-1-1-1,0 1 0,0-1 1,1 0-1,-1 1 1,0-1-1,1 0 0,-1 0 1,0 0-1,1 0 1,-1 0-1,0 0 0,1 0 1,-1 0-1,0-1 1,1 1-1,-1 0 0,0-1 1,0 1-1,1-1 1,-1 1-1,0-1 0,0 0 1,0 0-1,0 1 1,0-1-1,0 0 0,0 0 1,0 0-1,0 0 1,0 0-1,0 0 0,-1 0 1,1-1-1,0 1 1,-1 0-1,1 0 0,-1-1 1,0 1-1,1 0-2,12-17 25,-1 0 1,0-1-1,-1 0 0,-1-1 0,-1 0 1,-1 0-1,-1-1 0,-1 0 0,0-1 0,-2 1 1,2-19-26,-7 24 4,1 13-16,-2 7-2,-1 7 21,1 1-1,0 1 0,1-1 1,0 0-1,1 0 0,1 0 1,-1 1-1,2-1 0,0 0 1,0 0-1,1 0 0,3 5-6,18 38 270,-23-54-259,0 0 1,0-1-1,0 1 0,0 0 0,0 0 1,1-1-1,-1 1 0,0 0 0,0-1 1,1 1-1,-1-1 0,0 0 1,1 1-1,-1-1 0,0 0 0,1 0 1,-1 0-1,0 0 0,1 0 0,-1 0 1,1 0-1,-1 0 0,0-1 0,1 1 1,-1 0-1,0-1 0,0 1 0,1-1 1,-1 0-1,0 1 0,0-1 1,0 0-1,0 0 0,0 0 0,0 0 1,0 1-1,0-1 0,0-1 0,0 1 1,0 0-1,0 0 0,0-1-11,19-23 53,0-1 1,-2-1-1,-1 0 1,-1-1-1,-1-1 0,-2 0 1,0-1-1,-3-1 0,5-17-53,2-49-38,-24 101-128,-11 151 21,-6 55 252,24-208-105,0-1 1,0 1-1,0 0 1,0-1 0,1 1-1,-1 0 1,0-1 0,1 1-1,-1-1 1,1 1 0,0-1-1,-1 1 1,1-1 0,0 1-1,0-1 1,0 0-1,0 1 1,0-1 0,0 0-1,1 0 1,-1 0 0,0 0-1,1 0 1,-1 0 0,0 0-1,1 0 1,-1-1 0,1 1-1,-1-1 1,1 1-1,0-1 1,-1 1 0,1-1-1,-1 0 1,1 0 0,0 1-1,-1-1 1,1-1 0,0 1-1,-1 0 1,1 0 0,0-1-1,-1 1 1,1 0-1,-1-1 1,1 0 0,-1 1-1,1-1 1,-1 0 0,1 0-1,-1 0 1,0 0 0,1 0-1,-1 0 1,0 0 0,1-1-3,7-9 10,0 1 1,0-1 0,-1 0-1,-1-1 1,0 0 0,0 0 0,-1-1-1,-1 0 1,0 0 0,-1 0-1,1-8-10,1 4 12,13-40 51,-3 0-1,-2-2 1,-3 1 0,-2-9-63,-9 68 0,0 0 0,0-1 0,0 1 0,-1-1 0,1 1 0,0 0 0,0-1 0,-1 1 1,1-1-1,0 1 0,-1-1 0,1 1 0,0-1 0,-1 1 0,1-1 0,-1 1 0,1-1 0,0 0 0,-1 1 1,1-1-1,-1 0 0,0 1 0,1-1 0,-1 0 0,1 0 0,-1 1 0,1-1 0,-1 0 0,0 0 1,1 0-1,-1 0 0,1 0 0,-1 0 0,0 0 0,1 0 0,-1 0 0,0 0 0,1 0 0,-1 0 1,1 0-1,-1-1 0,0 1 0,1 0 0,-1 0 0,1-1 0,-1 1 0,1 0 0,-1-1 0,1 1 1,-1 0-1,1-1 0,-1 1 0,1-1 0,0 1 0,-1-1 0,1 1 0,0-1 0,-1 1 0,1-1 0,0 1 1,0-1-1,-1 0 0,1 1 0,0-1 0,0 1 0,0-1 0,0 0 0,0 0 0,-5 6 2,1 0-1,0 0 0,0 1 1,1-1-1,-1 1 0,1 0 1,0 0-1,1 0 1,-1 0-1,1 0 0,1 1 1,-1-1-1,0 5-1,-12 36 2,8-37-2,10-17 95,-4 7-95,0 1 1,0-1-1,0 0 1,0 0-1,1 1 1,-1-1-1,0 0 0,0 1 1,0-1-1,1 0 1,-1 0-1,0 0 1,0 1-1,1-1 1,-1 0-1,0 0 0,0 0 1,1 1-1,-1-1 1,0 0-1,1 0 1,-1 0-1,0 0 1,1 0-1,-1 0 1,0 0-1,1 0 0,-1 0 1,0 0-1,1 0 1,-1 0-1,0 0 1,1 0-1,-1 0 1,0 0-1,1 0 0,-1 0 1,0 0-1,0-1 1,1 1-1,-1 0 1,0 0-1,1 0 1,-1-1-1,0 1 0,0 0 1,1 0-1,-1 0 1,0-1-1,0 1 1,0 0-1,1-1 1,-1 1-1,0 0 0,0 0 1,0-1-1,0 1 1,0 0-1,0-1 1,0 1-1,5 14-7,-1 1 0,-1 0 1,-1 0-1,0 0 0,-1 0 0,-1 0 1,0 0-1,-1 0 0,0 0 1,-2 2 6,1 11 4,-25 119 100,7-105 1,18-40-31,2-2 20,16-49 176,-14 39-268,1 0 1,0 0-1,1 1 1,0-1-1,0 1 1,1-1 0,1 1-1,-1 1 1,1-1-1,1 1 1,0 0-1,0 1 1,0-1-1,1 1 1,0 1-1,0 0 1,1 0 0,0 0-1,0 1 1,0 0-1,7-2-2,-13 7-4,-1-1 1,1 1-1,-1 0 0,1-1 1,-1 1-1,1 0 0,-1 1 1,1-1-1,0 0 0,-1 1 0,1-1 1,-1 1-1,1 0 0,-1 0 1,0 0-1,1 0 0,-1 0 1,0 0-1,0 1 0,0-1 1,0 1-1,0 0 0,0-1 0,0 1 1,0 0-1,-1 0 0,1 0 1,-1 0-1,1 1 0,-1-1 1,0 0-1,0 0 0,0 1 1,0-1-1,0 1 0,-1-1 0,1 1 1,-1-1-1,0 1 0,1-1 1,-1 2 3,-2 107 44,-1-103-22,3-7-37,0-5-369,3-15-992</inkml:trace>
  <inkml:trace contextRef="#ctx0" brushRef="#br0" timeOffset="227167.59">16932 15670 16275,'-53'-22'6763,"48"22"-6551,0 1 0,0-1 0,0 1 0,0 0 0,0 0 0,1 0 0,-1 1 0,0 0 0,1 0 0,-1 0 0,1 0 0,-1 1 0,1-1 0,0 1 0,-4 4-212,3-3 21,-1 1 0,0-1 1,1 1-1,0 1 1,0-1-1,0 1 1,1 0-1,0 0 1,0 0-1,1 0 1,-1 1-1,1 0 0,1-1 1,-1 1-1,1 0 1,0 0-1,1 0 1,0 1-1,0-1 1,0 0-1,1 1 0,0-1 1,1 0-1,0 6-21,0-11 4,0 0 0,1 0 0,-1 0 0,0 0 1,0 0-1,1 0 0,-1-1 0,1 1 0,0-1 0,-1 1 0,1-1 0,0 0 0,0 0 0,0 1 0,0-1 0,0-1 0,0 1 0,0 0 0,0 0 0,0-1 0,1 1 0,-1-1 0,0 0 0,0 1 0,0-1 0,1 0 0,-1-1 0,0 1 0,0 0 0,1-1 0,-1 1 0,0-1 0,0 1 0,0-1 0,0 0 0,0 0 0,0 0 0,0 0 0,0 0 0,0-1 0,0 1 0,-1 0 0,1-1 0,-1 0 1,1 1-1,-1-1 0,1 0 0,-1 0 0,0 0 0,0 1 0,0-1 0,0 0 0,0-1 0,0 1 0,-1 0 0,1 0-4,61-124 114,-62 126-115,0 1-1,0-1 0,0 0 1,-1 1-1,1-1 0,0 0 1,0 1-1,0-1 0,0 0 0,0 1 1,0-1-1,0 0 0,0 1 1,0-1-1,0 0 0,0 1 1,0-1-1,0 0 0,0 1 1,0-1-1,0 0 0,0 1 0,1-1 1,-1 0-1,0 1 0,0-1 1,0 0-1,0 1 0,1-1 1,-1 0-1,0 0 0,0 1 0,1-1 1,-1 0-1,0 0 0,1 0 1,-1 1-1,0-1 0,0 0 1,1 0-1,-1 0 0,0 0 0,1 0 1,-1 0-1,0 1 0,1-1 1,-1 0-1,1 0 0,-1 0 1,0 0-1,1 0 0,-1 0 0,0 0 1,1 0-1,-1-1 0,0 1 1,1 0-1,-1 0 0,0 0 1,1 0-1,-1 0 0,0-1 1,1 1-1,-1 0 0,0 0 0,0 0 1,1-1-1,-1 1 2,1 40-85,-1-33 73,13 136 235,-12-142-214,0 0 0,0-1 0,1 1 0,-1-1 0,0 1 1,1-1-1,-1 1 0,1-1 0,-1 0 0,1 1 0,-1-1 0,1 0 0,-1 0 0,1 0 0,-1 0 0,0 0 0,1-1 0,-1 1 0,1 0 1,-1-1-1,1 1 0,-1-1 0,0 1 0,1-1 0,-1 0 0,0 0 0,0 1 0,1-1 0,-1 0 0,0 0 0,0 0 0,0 0 0,0 0 1,0-1-1,0 1 0,0 0 0,-1 0 0,1-1 0,0 1 0,-1-1-9,10-6 25,60-17-25,-70 25 12,0 0 24,11-109 490,-10 109-528,0-1 1,1 1 0,-1-1-1,0 1 1,1-1 0,-1 1 0,0 0-1,1 0 1,-1 0 0,0 0-1,1 0 1,-1 0 0,1 0 0,-1 0-1,0 0 1,1 1 0,-1-1-1,0 1 1,1-1 0,-1 1-1,0-1 1,0 1 0,1 0 0,-1 0-1,0-1 1,0 1 0,0 0-1,0 0 1,0 0 0,0 0 0,0 0-1,0 0 1,0 1 1,6 4-5,-2-2 4,0 0 1,1 0-1,-1-1 1,1 1-1,0-1 1,0 0-1,1-1 1,-1 1-1,1-1 1,-1-1-1,1 1 1,-1-1-1,1 0 1,0-1-1,0 1 1,-1-1 0,1-1-1,0 1 1,0-1-1,-1 0 1,1-1-1,-1 0 1,1 0-1,-1 0 1,0-1-1,1 1 1,-1-2-1,0 0 1,1 0 5,-1 0 0,0-1 0,0 0-1,0 0 1,-1 0 0,0-1 0,0 0-1,0 0 1,0-1 0,-1 1 0,0-1 0,-1 0-1,0 0 1,0 0 0,0 0 0,-1 0-1,0-1 1,0 1 0,0-5-5,-2 11-1,-1-1-1,1 0 1,-1 1 0,1-1-1,-1 1 1,1-1-1,-1 1 1,0-1 0,0 1-1,1-1 1,-1 1 0,0 0-1,-1-1 1,1 1 0,0 0-1,0 0 1,0 0 0,-1 0-1,1 0 1,0 0-1,-1 0 1,1 0 0,-1 0-1,1 1 1,-1-1 0,0 1-1,1-1 1,-1 1 0,0 0-1,1-1 1,-1 1 0,0 0-1,1 0 1,-1 0-1,0 0 1,1 1 0,-1-1-1,1 0 1,-1 1 0,0-1-1,1 1 1,-1-1 0,1 1-1,-1 0 1,1 0 0,-1 0-1,1 0 1,0 0-1,-1 0 1,1 0 0,0 0-1,0 0 1,0 0 0,0 1-1,-1 0 2,-2 5-5,1-1 0,0 1 0,0 0 0,1 0-1,-1 0 1,2 0 0,-1 0 0,1 0 0,0 0-1,0 1 1,1-1 0,0 0 0,0 1 0,1-1-1,0 0 1,0 1 0,1-1 0,0 0-1,0 0 1,2 3 5,-3-8-27,0 0 0,0 0-1,0 0 1,1 0 0,-1 0 0,0 0-1,1-1 1,-1 1 0,1 0 0,0-1-1,-1 1 1,1-1 0,0 0-1,0 0 1,0 0 0,0 0 0,0 0-1,0 0 1,0 0 0,0-1 0,0 1-1,0-1 1,1 1 0,-1-1-1,0 0 1,0 0 0,1 0 0,-1 0-1,0 0 1,0-1 0,1 1 27,32-9 52</inkml:trace>
  <inkml:trace contextRef="#ctx0" brushRef="#br0" timeOffset="227490.597">17925 15619 19668,'-69'-7'7317,"61"10"-7262,-1-1 1,1 1-1,-1 1 0,1 0 0,1 0 1,-1 0-1,0 1 0,1 0 1,0 1-1,0 0 0,1 0 1,-1 0-1,1 1 0,1 0 1,-1 0-1,-3 7-55,-24 73-4,33-86 5,0 1 0,-1 0 0,1-1 0,0 1 0,0-1 1,0 1-1,0 0 0,1-1 0,-1 1 0,0-1 0,1 1 0,-1 0 0,1-1 0,-1 1 0,1-1 0,0 0 0,0 1 1,0-1-1,-1 1 0,1-1 0,1 0 0,-1 0 0,0 0 0,0 1 0,0-1 0,1 0 0,-1 0 0,0-1 0,1 1 0,-1 0 1,1 0-1,-1-1 0,1 1 0,-1-1 0,1 1 0,-1-1 0,1 0 0,0 1 0,-1-1 0,1 0 0,-1 0 0,1 0 1,0-1-1,-1 1 0,1 0 0,-1 0 0,1-1 0,0 1 0,-1-1 0,1 1 0,-1-1 0,1 0 0,-1 0-1,142-69-1645,-101 45 220</inkml:trace>
  <inkml:trace contextRef="#ctx0" brushRef="#br0" timeOffset="227804.914">18076 15607 11538,'1'-2'1259,"-2"2"-1049,1 0-1,0 0 0,-1 0 1,1 0-1,0 0 1,0 0-1,-1 0 0,1 0 1,0 0-1,-1 0 1,1 0-1,0 0 0,-1 0 1,1 0-1,0 0 1,0 0-1,-1 0 0,1 0 1,0 0-1,-1 0 1,1-1-1,0 1 0,0 0 1,-1 0-1,1 0 1,0 0-1,0-1 0,-1 1 1,1 0-1,0 0 1,0-1-1,0 1 0,0 0 1,-1 0-1,1-1 1,0 1-1,0 0 0,0 0 1,0-1-1,0 1 1,0 0-1,0-1 0,0 1 1,0 0-1,0-1 1,0 1-1,0 0 0,0 0 1,0-1-1,0 1 1,0 0-1,0-1 0,0 1 1,0 0-1,0 0 1,0-1-1,1 1 0,-1 0 1,0-1-1,0 1 1,0 0-1,0 0 0,1 0 1,-1-1-1,0 1 1,0 0-210,-10 18 214,0 0 0,1 0 1,1 1-1,1 1 1,0-1-1,2 1 0,0 0 1,0 12-215,0 14 300,5-45-240,16-8 112,18-10-223,-26 12-120,-8 5-127,0 0-173,0 0-267,0 0-439,0 0 158,0 0 1468</inkml:trace>
  <inkml:trace contextRef="#ctx0" brushRef="#br0" timeOffset="228754.433">18142 15573 10346,'30'-36'12383,"-29"34"-11159,-1 2-276,0 0-194,-31 10 1076,14 1-1743,1 1 0,0 0 0,1 1 0,0 1 0,1 1 1,1 0-1,0 1 0,1 0 0,1 1 0,1 0 0,-4 8-87,11-19 19,-1-1-1,2 1 1,-1 0-1,1 0 0,-1 0 1,2 0-1,-1 0 1,1 1-1,0-1 0,0 0 1,0 1-1,1-1 1,0 0-1,1 1 0,0 5-18,2-10 5,-1 0 0,0 0-1,1 0 1,0-1 0,-1 1-1,1-1 1,0 1 0,0-1-1,-1 0 1,1 0 0,0 0-1,0-1 1,0 1 0,1-1-1,-1 0 1,0 0 0,0 0-1,0 0 1,0 0 0,0-1-1,0 1 1,0-1 0,0 0-1,0 0 1,0 0 0,0 0 0,-1 0-1,1-1 1,0 1 0,-1-1-1,1 0 1,-1 0 0,0 0-1,1 0-4,184-117-3622,-145 91 1675</inkml:trace>
  <inkml:trace contextRef="#ctx0" brushRef="#br0" timeOffset="229299.868">18430 15324 19628,'-35'16'5178,"9"43"-3658,16-9-1143,3-1 0,1 1 0,2 0 0,3 0-1,2 0 1,2 1-377,-2-35 51,17 79 33,-17-96-80,0 1-1,0 0 0,0-1 1,0 1-1,0 0 1,1-1-1,-1 1 0,-1-1 1,1 0-1,0 1 0,0-1 1,0 0-1,0 1 1,0-1-1,-1 0 0,1 0 1,0 0-1,0 0 1,-1 0-1,1 0 0,-1 0 1,1 0-1,-1 0 1,0 0-1,1 0 0,-1 0 1,0 0-1,1 0 1,-1 0-1,0-1 0,0 1 1,0 0-1,0-1-3,4-23-7,-2 0 1,0 0-1,-1 0 0,-2 0 1,-1 0-1,0 0 0,-2 0 1,-1 0-1,-1 1 0,-3-6 7,8 27-32,-1 10-40,4 5 79,0-1-1,1 0 0,0 0 0,1 0 0,0 0 0,0-1 0,1 1 1,1-1-1,0 0 0,6 7-6,-10-15 5,0 0 0,0 0 0,0 0 0,0 0 1,1-1-1,-1 1 0,0-1 0,1 1 0,-1-1 0,1 0 0,0 0 1,-1 0-1,1 0 0,0 0 0,0-1 0,0 1 0,-1-1 0,1 0 1,0 0-1,0 0 0,0 0 0,0 0 0,0-1 0,-1 1 0,1-1 1,0 0-1,0 0 0,-1 0 0,1 0 0,0 0 0,-1-1 0,1 1 1,-1-1-1,0 1-5,77-67 52,5-48-10,-84 117-43,0-1 0,0 1 0,1-1 0,-1 0 0,0 1 0,0-1 0,0 1 1,0-1-1,0 1 0,0-1 0,1 0 0,-1 1 0,0-1 0,0 0 0,1 1 0,-1-1 0,0 0 0,1 1 0,-1-1 0,0 0 0,1 1 0,-1-1 0,0 0 0,1 0 0,-1 0 0,1 1 0,-1-1 0,0 0 0,1 0 0,-1 0 0,1 0 0,-1 0 0,1 0 1,-1 0-1,0 0 0,1 0 0,-1 0 0,1 0 0,-1 0 0,1 0 0,-1 0 0,0 0 0,1 0 0,-1 0 0,1 0 0,-1-1 0,1 1 0,-1 0 0,0 0 0,1-1 0,-1 1 0,0 0 0,1 0 0,-1-1 0,0 1 0,1 0 0,-1-1 0,0 1 1,0 0-1,0-1 0,1 1 0,-1-1 0,0 1 0,0 0 0,0-1 0,0 1 0,1-1 0,-1 1 0,0-1 1,3 38-52,-3-36 51,-15 203 20,25-165 26,-10-39-49,0-1 1,0 1 0,-1-1 0,1 1 0,0-1-1,0 1 1,0-1 0,0 1 0,0-1-1,0 0 1,0 1 0,0-1 0,0 1 0,0-1-1,0 1 1,0-1 0,0 1 0,1-1-1,-1 1 1,0-1 0,0 1 0,0-1 0,1 1-1,-1-1 1,0 1 0,1 0 0,-1-1 0,0 1-1,1-1 1,-1 1 0,1 0 0,-1 0-1,0-1 1,1 1 0,-1 0 0,1-1 0,-1 1-1,1 0 1,-1 0 0,1 0 0,-1 0 0,1 0-1,-1-1 1,1 1 0,-1 0 0,1 0-1,0 0 1,-1 0 0,1 0 0,-1 1 0,1-1-1,-1 0 1,1 0 0,-1 0 0,1 0 0,-1 0-1,1 1 1,-1-1 0,1 0 0,-1 1-1,0-1 1,1 0 0,-1 1 0,1-1 0,-1 0-1,0 1 1,1-1 0,-1 1 0,0-1 3,31-108-3878,-21 59 2764</inkml:trace>
  <inkml:trace contextRef="#ctx0" brushRef="#br0" timeOffset="229566.224">18704 15324 11090,'-4'-5'2577,"4"5"5329,0 0-6290,0 2-328,-18 24-504,12-8-287,8 2-313,1-1-48,1-4-120,6-4 24,2-3-392,3-3-369,12 0-687</inkml:trace>
  <inkml:trace contextRef="#ctx0" brushRef="#br0" timeOffset="229812.643">19062 15511 16299,'-33'66'5590,"-20"28"-1935,3-8-1122,49-83-2163,1-3-188,40-30 46,-28 19-218,0 1-1,0 0 1,1 0 0,0 2-1,1-1 1,0 2 0,0 0 0,1 0-10,-10 5-2,-1 0 0,1 1 0,0-1 1,0 1-1,0 0 0,0 0 0,0 0 1,0 1-1,0 0 0,0 0 0,0 0 1,0 1-1,0-1 0,0 1 0,0 1 1,-1-1-1,1 0 0,0 1 0,0 0 1,-1 0-1,0 1 0,1-1 0,-1 1 1,0 0-1,0 0 0,0 0 1,1 2 1,-3-1 1,0-1 0,0 0 1,0 0-1,1 0 1,-1 0-1,1 0 1,0 0-1,0-1 0,0 1 1,0-1-1,0 0 1,1 0-1,-1 0 1,1 0-1,-1-1 1,1 1-1,0-1 0,-1 0 1,1 0-1,0 0 1,0-1-1,0 1 1,0-1-1,0 0 0,0 0 1,0 0-1,-1-1 1,1 1-1,0-1 1,0 0-1,0 0 1,-1 0-1,1-1 0,0 1 1,-1-1-1,1 0 1,-1 0-1,2-2-1,7-8-35,34-19-2490,-45 31 4005</inkml:trace>
  <inkml:trace contextRef="#ctx0" brushRef="#br0" timeOffset="230576.17">17887 15643 10426,'-10'-20'8317,"0"4"-3552,-42-6-591,44 22-4128,0 0 0,1 0-1,-1 0 1,1 1 0,-1 0 0,1 1 0,0 0-1,-1 0 1,1 0 0,0 1 0,0 0 0,0 0 0,1 1-1,-1 0 1,1 0 0,0 0 0,0 1 0,0 0 0,1 0-1,-1 1 1,0 1-46,-9 12-1,1-1-1,1 2 0,1 0 0,0 0 1,2 1-1,-3 8 2,-7 52 72,21-80-69,0 0 1,0 1-1,0-1 0,0 0 1,0 1-1,0-1 0,0 0 1,0 0-1,1 0 0,-1 0 1,0 0-1,1 0 0,-1 0 1,1-1-1,-1 1 0,1 0 1,-1-1-1,1 1 0,-1-1 0,1 0 1,0 1-1,-1-1 0,1 0 1,0 0-1,-1 0 0,1 0 1,0 0-1,-1-1 0,1 1 1,-1 0-1,1-1 0,0 1 1,-1-1-1,1 0 0,-1 1 1,1-1-1,-1 0 0,0 0 0,2-1-3,22-8 13,0-1 0,0-2 0,-2 0-1,1-2 1,-2-1 0,0 0-1,0-2 1,-2 0 0,-1-1-1,0-2 1,-1 0 0,6-11-13,-19 34-34,9 93 15,-13-55 18,21 96-68,-6-110-501,6-20-959</inkml:trace>
  <inkml:trace contextRef="#ctx0" brushRef="#br0" timeOffset="231531.607">19606 15534 14267,'-8'1'5298,"1"4"2022,6 14-7447,15 241 744,6-154-416,-15-88-185,0 2 1,-1-1 0,-1 0 0,0 1-1,-2-1 1,-1 1 0,0 0 0,-1-1-1,-1 1 1,-2 6-17,4-24 30,0 0 0,0 0 0,-1 0 0,1 0-1,0 0 1,-1 0 0,0 0 0,1 0 0,-1 0 0,0 0-1,0-1 1,0 1 0,0 0 0,0 0 0,0-1 0,-1 1-1,1-1 1,-1 1 0,1-1 0,-1 1 0,1-1 0,-1 0-1,0 0 1,0 0 0,1 0 0,-1 0 0,0 0 0,0-1-1,0 1 1,0 0 0,0-1 0,0 0 0,0 1 0,0-1-1,0 0 1,0 0 0,0 0 0,0 0 0,0-1 0,0 1-1,-1 0 1,1-1 0,-1 0-30,-5-7 42,1 0 0,-1 0 0,2-1-1,-1 0 1,1 0 0,1 0 0,-1-1-1,2 0 1,-1 0 0,1 0 0,1-1 0,0 1-1,1-1 1,0 0 0,-1-10-42,1 11 3,0 0 0,1 0 0,0 0 1,0 0-1,1 0 0,1 0 0,0 0 0,0 0 0,1 0 0,0 1 0,1-1 1,0 1-1,0-1 0,1 1 0,0 0 0,1 0 0,0 0 0,0 1 0,1 0 1,0 0-1,1 0 0,-1 1 0,1 0 0,1 0 0,-1 1 0,5-3-3,90-58-714,-73 45-684</inkml:trace>
  <inkml:trace contextRef="#ctx0" brushRef="#br0" timeOffset="232961.388">20094 15413 18404,'13'-20'6892,"-5"41"-5552,-8 184-59,-8-28-1020,8-175-200,2-5 49,4-18-21,0-1 0,-2 1 0,0-1 0,-1 1 0,-2-1 0,0 0 0,-1-5-89,0 16 25,-5-135 255,12 149-328,5 25-78,-11-23 85,0 0-1,0 1 1,0-2 0,1 1 0,0 0 0,0 0 0,0 0 0,1-1-1,0 1 1,-1-1 0,2 0 0,-1 0 0,0 0 0,1 0 0,0-1 0,-1 1-1,2-1 1,-1 0 0,0 0 0,0-1 0,1 1 0,0-1 0,-1 0-1,1 0 1,0 0 0,0-1 0,0 0 0,0 0 0,0 0 0,4 0 41,9-4-961,0-2 1,-1 0 0,1-1 0,-1 0 0,-1-2-1,1 0 1,0-1 960,20-10-1147,14-9 2305,-49 27-106,-2 1 171,-5 0-83,0 0-1057,0 1 1,1 0-1,-1 0 0,0 0 0,0 1 0,1-1 0,-1 1 1,1 1-1,-1-1 0,1 0 0,0 1 0,0 0 0,0 0 0,0 0 1,1 0-1,-1 1 0,1 0 0,0-1 0,0 1 0,0 0 1,0 1-1,1-1 0,0 0 0,-1 1 0,2-1 0,-1 2-83,-35 129 572,37-134-567,-1 0 0,1-1 0,0 1 0,-1 0 0,1 0 0,0-1 0,-1 1-1,1 0 1,0 0 0,0 0 0,0-1 0,0 1 0,0 0 0,0 0 0,0 0 0,0-1 0,0 1 0,0 0-1,0 0 1,1 0 0,-1-1 0,0 1 0,0 0 0,1 0 0,-1-1 0,1 1 0,-1 0 0,1-1 0,-1 1 0,1 0-1,-1-1 1,1 1 0,-1-1 0,1 1 0,0-1 0,-1 1 0,1-1 0,0 1 0,-1-1 0,1 0 0,0 1-1,0-1 1,-1 0 0,1 0 0,0 1 0,0-1 0,0 0 0,-1 0 0,1 0 0,0 0 0,0 0 0,0 0-5,38-29 150,-15 3-102,-1-2 1,-2 0-1,-1-2 1,-1 0-1,-1-1 1,-2-1-1,-1 0 1,7-27-49,-12 6 9,-21 62-94,4 9 81,1-1 1,1 1 0,0 0-1,1 1 1,1-1 0,1 0-1,1 1 1,0 0 0,1-1-1,2 1 1,-1-1 0,4 14 3,-5-30 3,0 0 1,0 1-1,0-1 1,0 0-1,0 0 1,0 0-1,0 0 0,1 0 1,-1 1-1,1-1 1,0 0-1,-1 0 1,1 0-1,0 0 1,0 0-1,0-1 1,1 1-1,-1 0 1,0 0-1,1-1 1,-1 1-1,1-1 1,-1 1-1,1-1 1,0 1-1,-1-1 1,1 0-1,0 0 1,0 0-1,0 0 1,0 0-1,0-1 0,0 1 1,0-1-1,1 1 1,-1-1-1,0 0 1,0 1-1,0-1 1,0 0-1,1-1-3,54-72 135,-39 44-107,-2 7-17,0-1-1,-1-1 1,-2 0-1,0-1 1,-2 0-1,0-1 0,-2 0 1,-1-1-1,-1 0 1,-1 0-1,-2 0 1,-1-1-1,0 1 1,-3-1-1,-1-20-10,1 45 8,0-1-1,-1 1 0,1-1 0,-1 1 1,0-1-1,0 1 0,0-1 0,0 1 0,-1-1 1,1 1-1,-1 0 0,0 0 0,0 0 1,0 0-1,-1 0 0,1 1 0,-1-1 1,1 1-1,-3-3-7,-12 46 19,16-34-20,-12 88-5,5 0-1,3 88 7,5-168-2,1-1 0,0 0 1,1 1-1,1-1 0,0 0 0,1 0 0,0-1 0,7 13 2,-11-25 1,0-1-1,0 0 1,0 1-1,-1-1 1,1 1-1,0-1 1,1 1 0,-1-1-1,0 0 1,0 1-1,0-1 1,0 1-1,0-1 1,0 0-1,0 1 1,1-1-1,-1 1 1,0-1-1,0 0 1,1 1-1,-1-1 1,0 0-1,0 1 1,1-1-1,-1 0 1,0 1-1,1-1 1,-1 0-1,0 0 1,1 1-1,-1-1 1,1 0-1,-1 0 1,0 0-1,1 0 1,-1 0-1,1 0 1,-1 1-1,1-1 1,-1 0-1,0 0 1,1 0-1,-1 0 1,1 0-1,-1-1 1,1 1-1,-1 0 1,0 0-1,1 0 1,-1 0-1,1 0 1,-1-1-1,0 1 1,1 0-1,-1 0 1,0 0-1,1-1 1,-1 1 0,0 0-1,1-1 1,-1 1-1,0 0 1,1-1-1,-1 1 1,0 0-1,0-1 1,0 1-1,1-1 1,-1 1-1,0-1 0,6-34 55,-33-128 150,19 134-193,8 26-18,27 36-64,-26-27 69,1-1 0,0 1 0,0-1-1,0 0 1,1 1 0,0-1-1,0-1 1,0 1 0,1 0 0,0-1-1,-1 0 1,2 0 0,-1 0-1,0 0 1,1 0 0,-1-1 0,1 0-1,0 0 1,0 0 0,1-1-1,-1 0 1,0 0 0,1 0 0,-1-1-1,1 1 1,0-1 0,-1-1-1,1 1 1,0-1 0,0 0 1,5-5 6,0 0 0,0-1 0,-1-1 1,0 0-1,0 0 0,0-1 0,-1 0 1,0 0-1,-1-1 0,0 0 0,0-1 0,-1 0 1,0 0-1,-1-1 0,0 1 0,-1-1 1,0-1-1,0-3-6,-1-14 18,-11 39-54,2 15 45,2 0 0,1 1 0,1-1 0,1 0 0,2 1 0,0-1 0,1 0 0,2 0 0,2 4-9,-8-27 4,1-1 0,0 1 1,0 0-1,0-1 0,0 1 1,0-1-1,1 1 0,-1 0 1,0-1-1,1 1 0,-1-1 1,1 1-1,0-1 1,-1 1-1,1-1 0,0 1 1,0-1-1,0 1 0,0-1 1,0 0-1,0 0 0,0 0 1,0 0-1,1 0 0,-1 0 1,0 0-1,1 0 1,-1 0-1,1 0 0,-1-1 1,1 1-1,-1 0 0,1-1 1,0 0-1,-1 1 0,1-1 1,-1 0-1,1 0 0,0 0 1,-1 0-1,1 0 1,0 0-1,-1 0 0,1-1 1,0 1-5,36-79-943,-25 40-560</inkml:trace>
  <inkml:trace contextRef="#ctx0" brushRef="#br0" timeOffset="233208.362">21119 15133 17236,'-5'4'3552,"-1"5"113,2 1-2393,1 3-191,3 5-601,2-2-224,2-2-200,3-1 24,5-4-376,3 1-488,8 1-753,-1-3-3520</inkml:trace>
  <inkml:trace contextRef="#ctx0" brushRef="#br0" timeOffset="234032.546">21465 15363 12083,'-45'33'9171,"3"5"-5010,35-31-4000,0 0 0,0 0-1,1 1 1,0 0 0,0 0-1,1 0 1,0 1 0,1-1 0,0 1-1,0 0 1,1 1 0,0-1 0,1 0-1,0 1 1,-1 9-161,3-19 10,0 1-1,0 0 1,0-1 0,0 1-1,0-1 1,0 1 0,0-1-1,0 1 1,0 0 0,0-1-1,1 1 1,-1-1 0,0 1-1,0-1 1,1 1 0,-1-1 0,0 1-1,1-1 1,-1 1 0,0-1-1,1 1 1,-1-1 0,1 0-1,-1 1 1,1-1 0,-1 0-1,1 1 1,-1-1 0,1 0-1,-1 0 1,1 1 0,-1-1-1,1 0 1,-1 0 0,1 0-1,0 0 1,-1 0 0,1 0 0,-1 0-1,1 0 1,-1 0 0,1 0-1,0 0 1,-1 0 0,1 0-1,-1 0 1,1 0 0,-1-1-1,1 1 1,-1 0 0,1 0-1,0-1 1,-1 1 0,0 0-1,1-1 1,-1 1 0,1-1-1,-1 1 1,1 0 0,-1-1 0,0 1-1,1-1-9,39-28 186,-36 25-157,23-17 39,-16 11-58,0 0 0,1 1 0,0 0-1,0 1 1,1 1 0,0 0 0,0 0-1,13-3-9,-22 10-1,-1 1-1,0-1 0,0 1 0,0 0 0,0 0 0,0 0 0,0 1 0,0-1 1,0 0-1,0 1 0,-1 0 0,1 0 0,-1 0 0,1 0 0,-1 0 0,0 1 1,0-1-1,0 0 0,0 1 0,0 0 0,0 0 0,-1-1 0,1 1 0,-1 0 0,0 0 1,0 0-1,0 0 0,0 0 0,0 3 2,11 17 2,-12-21 0,1 0 0,-1 0-1,1 0 1,0-1 0,0 1-1,0 0 1,0-1-1,0 1 1,0-1 0,0 1-1,0-1 1,0 0 0,1 1-1,-1-1 1,1 0-1,-1 0 1,1 0 0,-1 0-1,1 0 1,0 0 0,-1 0-1,1-1 1,0 1-1,0-1 1,-1 1 0,1-1-1,0 0 1,0 1 0,0-1-1,0 0 1,-1 0-1,1 0 1,0-1 0,0 1-1,0 0 1,0-1 0,-1 1-1,1-1 1,0 1-1,0-1 1,-1 0 0,1 0-1,-1 0 1,1 0-1,0 0 1,-1 0-2,11-11-540,0 1 0,1 1-1,0 0 1,1 0 0,0 1 0,0 1 0,1 1-1,0 0 1,0 1 0,1 0 0,2 1 540,29-6-3970,38-12-6184,-35-5 10788,-48 27-459,-1 0 0,0 0 0,0 0 0,0 0 0,0 0 0,0-1 1,0 1-1,0 0 0,0-1 0,-1 1 0,1 0 0,0-1 0,-1 1 0,1-1 0,-1 1 0,1-1 0,-1 1 0,0-1 1,0 0-1,0 1 0,0-1 0,0 1 0,0-1 0,0 1 0,0-1 0,-1 1 0,1-1 0,-1 0 0,1 1 0,-1 0 1,1-1-1,-1 1 0,0-1 0,0 1 0,1 0 0,-1-1 0,0 1 0,0 0 0,-1 0 0,1 0 0,0 0 0,0 0 1,0 0-1,-1 0 0,1 0 0,-1 1 0,1-1 0,0 0 0,-1 1 0,1-1 0,-1 1 0,1-1 0,-1 1 0,0 0 1,1 0-1,-1 0 0,1 0 0,-1 0 0,1 0 0,-1 0 0,1 0 0,-1 1 0,0-1 0,1 0 0,-1 1 0,1 0 1,0-1-176,-8 3 265,2 1 0,-1-1 1,0 1-1,1 1 0,-1-1 1,1 1-1,1 1 0,-1-1 1,1 1-1,0 0 0,0 1 1,0-1-1,1 1 0,0 0 1,1 1-1,-1-1 0,1 1 1,1 0-1,0 0 0,0 0 1,0 0-1,1 0 0,0 1 1,0 4-266,2-12 17,-1 0 0,0 0 1,1 0-1,0-1 0,-1 2 0,1-1 1,0 0-1,-1 0 0,1 0 1,0 0-1,0 0 0,0 0 1,0 0-1,0 0 0,0 0 1,0 0-1,0 0 0,0 0 1,1 0-1,-1 0 0,0 0 1,1 0-1,-1 0 0,1 0 1,-1 0-1,1 0 0,-1 0 1,1 0-1,0 0 0,-1 0 1,1-1-1,0 1 0,0 0 1,-1-1-1,1 1 0,0 0 1,0-1-1,0 1 0,0-1 1,0 1-1,0-1 0,0 0 1,1 1-18,43-19 203,-17-3-301,0-2 0,-1-2 0,-2 0 0,0-1 0,-2-2 0,-1 0 0,5-11 98,-25 43-276,-13 49 177,5-35 204,2 1-1,0 0 1,2-1 0,0 1 0,0 1-1,2-1 1,1 0 0,0 2-105,-1-19 18,0 0 0,1 0-1,-1 0 1,0 0 0,1 0 0,-1 0 0,1 0-1,0 0 1,-1 0 0,1 0 0,0 0 0,0-1-1,0 1 1,0 0 0,1-1 0,-1 1 0,0-1-1,1 1 1,-1-1 0,1 0 0,-1 0 0,1 1-1,0-1 1,-1 0 0,1 0 0,0-1 0,0 1-1,0 0 1,0 0 0,0-1 0,0 0 0,0 1-1,0-1 1,0 0 0,0 0 0,2 0-18,63-33 195,-34 3-171,-2-2 0,-1-2 0,-1 0 0,-2-2-1,-2 0 1,-1-2 0,-2-1 0,12-31-24,-29 60-9,0 0 0,0-1 0,-1 0 0,-1 0 0,0 0-1,-1 0 1,0 0 0,0 0 0,-1-1 0,0 1 0,-1-1 0,-1 1 0,0 0 0,0-1 0,-1 1 0,-1 0 0,0 0-1,0 0 1,-1 0 0,0 1 0,-3-5 9,5 14-2,1-1-1,0 0 0,-1 1 1,0-1-1,1 1 1,-1-1-1,0 1 0,0 0 1,1 0-1,-1 0 0,0 0 1,0 0-1,0 0 1,-1 0-1,1 1 0,0-1 1,0 1-1,0-1 1,0 1-1,-1 0 0,1 0 1,0 0-1,0 0 0,0 0 1,-1 1-1,1-1 1,0 1-1,0-1 0,0 1 1,0 0-1,0 0 1,0 0-1,0 0 0,0 0 1,0 0-1,0 0 0,1 1 1,-1-1-1,1 1 1,-1-1-1,1 1 0,-1 0 1,1 0-1,0-1 1,0 1-1,-1 0 0,1 0 1,1 0-1,-1 1 3,-49 102 7,10 54 210,38-150-202,1 0 1,0 1-1,1-1 0,0 0 1,1 1-1,0-1 1,0 0-1,1 0 1,0 0-1,0 0 1,1 0-1,0 0 1,1-1-1,0 1 0,0-1 1,3 3-16,-3-7-60,-1 0 0,2 0 0,-1 0 0,0 0 0,1-1 1,0 1-1,-1-1 0,1 0 0,0-1 0,1 1 0,-1-1 0,0 0 0,1-1 0,-1 1 1,1-1-1,0 0 0,-1 0 0,1-1 0,0 1 0,0-1 0,-1-1 0,1 1 0,0-1 60,31-4-1725</inkml:trace>
  <inkml:trace contextRef="#ctx0" brushRef="#br0" timeOffset="234583.702">20069 16039 18852,'-78'73'4490,"78"-72"-4431,0 0-1,0 0 1,1 0-1,-1 0 0,0 0 1,0 0-1,1 0 1,-1 0-1,1 0 1,-1 0-1,1 0 1,-1-1-1,1 1 0,0 0 1,-1 0-1,1-1 1,0 1-1,-1 0 1,1-1-1,0 1 0,0 0 1,0-1-1,0 1 1,0-1-1,0 0 1,-1 1-1,1-1 0,0 0 1,0 1-1,0-1 1,0 0-1,0 0 1,0 0-1,0 0 0,0 0 1,0 0-1,0 0 1,0 0-1,0 0 1,0-1-1,0 1 0,0 0 1,0-1-1,0 1 1,0-1-1,0 1 1,0-1-59,-1 1 2,220-44 1909,226-52-65,68 11-1846,312-43 62,-251 46-30,-546 77-31,-15 2-7,1 0 0,0 0 0,-1 1 0,1 1 0,0 1 0,0 0 0,0 0 1,0 2-1,-1 0 0,1 1 0,-1 0 0,2 1 6,21 30-1530,-34-26-1038</inkml:trace>
  <inkml:trace contextRef="#ctx0" brushRef="#br0" timeOffset="249182.9">5855 18137 24877,'-1'-2'37,"0"1"-1,0 0 0,0-1 0,1 1 0,-1-1 1,0 1-1,1-1 0,0 1 0,-1-1 1,1 1-1,0-1 0,-1 1 0,1-1 0,0 0 1,0 1-1,1-1 0,-1 1 0,0-1 1,0 0-1,1 1 0,-1-1 0,1 1 0,-1-1 1,1 1-1,0-1 0,-1 1 0,1 0 1,0-1-1,0 1 0,1-1-36,1-4-1,11-22 1,1 0 0,2 1 0,1 1 0,1 0 0,0 2 0,2 0 0,1 1 0,1 1 0,1 2 0,1 0 0,1 1 0,0 2 0,3-1 0,-20 13-5,1 1 0,0-1 0,0 2 0,0-1 0,0 1 0,0 1 0,1 0 0,-1 0 0,1 1 0,0 1 0,-1-1 0,1 2 0,0-1-1,-1 2 1,1-1 0,-1 2 0,1-1 0,-1 1 0,0 1 0,0 0 0,-1 0 0,1 1 0,-1 0 0,0 1 0,0 0 0,6 5 5,146 199 1621,-150-202-1534,0 0 0,1-1 0,0-1 1,0 0-1,1-1 0,-1 0 1,1-1-1,0 0 0,0-1 1,1 0-1,-1-1 0,0-1 0,1 0 1,0-1-1,-1 0 0,1-1 1,-1-1-1,0 0 0,1-1 0,-1 0 1,0-1-1,9-4-87,112-13 112,-121 21-398,-1 0 0,1 0 0,-1 1 0,1 1 0,-1 0 0,0 1 0,1 0-1,10 5 287,-21-7-4031</inkml:trace>
  <inkml:trace contextRef="#ctx0" brushRef="#br0" timeOffset="249448.991">6840 17719 21173,'26'-9'959,"1"2"1,0 0 0,0 2 0,1 1 0,-1 1 0,13 1-960,-32 2 41,1 0 1,-1 0 0,1 1-1,-1 0 1,0 0-1,1 1 1,-1 1 0,0-1-1,0 1 1,0 0 0,0 1-1,-1 0 1,1 0-1,-1 1 1,0 0 0,0 0-1,-1 0 1,0 1-1,0 0 1,0 0 0,0 1-1,2 4-41,3 12 23,-2 0 0,-1 0 0,0 0-1,-2 1 1,-1 0 0,-1 1 0,0-1-1,-2 1 1,-1-1 0,-1 1 0,-2 0-1,0-1 1,-1 0 0,-1 1 0,-6 13-23,-15 44-640,13-56-775</inkml:trace>
  <inkml:trace contextRef="#ctx0" brushRef="#br0" timeOffset="250181.591">8335 17481 20580,'2'-24'2020,"-2"24"-1976,1 0 1,-1 0 0,0 0 0,0 1-1,0-1 1,1 0 0,-1 0-1,0 0 1,0 0 0,1 0-1,-1 1 1,0-1 0,0 0-1,1 0 1,-1 0 0,0 0-1,1 0 1,-1 0 0,0 0-1,0 0 1,1 0 0,-1 0-1,0 0 1,0 0 0,1 0-1,-1 0 1,0-1 0,0 1-1,1 0 1,-1 0 0,0 0-1,0 0 1,1 0 0,-1-1-1,0 1 1,0 0 0,0 0-1,1 0 1,-1-1 0,0 1-1,0 0 1,0 0 0,0 0-1,1-1 1,-1 1 0,0 0-1,0 0 1,0-1 0,0 1-1,0 0 1,0 0 0,0-1-1,0 1 1,0 0 0,0-1-1,0 1 1,0 0 0,0-1-45,28 130 1088,71 665 827,-95-753-1374,1-74-48,-3-30-382,4-148 78,22-118-189,-27 321 0,1-17-8,1 1 1,1-1-1,1 1 1,2-1 0,0 2-1,1-1 1,2 1-1,0 0 1,9-12 7,-17 32-14,1-1 0,-1 1 0,1 0 0,0 0 0,0 0 0,1 0 0,-1 0 0,0 1 0,1-1 0,0 1 0,-1 0 0,1 0 0,0 1-1,0-1 1,0 1 0,0 0 0,0 0 0,1 0 0,-1 0 0,0 1 0,0-1 0,1 1 0,-1 0 0,0 1 0,0-1 0,1 1 0,-1 0 0,0 0 0,0 0 0,0 0 0,0 1 0,0 0 0,0 0 0,0 0 0,1 1 14,2 1-8,0 0-1,-1 1 1,0 0 0,0 0 0,0 0 0,0 1 0,-1 0 0,0 0 0,0 0-1,0 1 1,-1-1 0,0 1 0,-1 0 0,1 0 0,-1 1 0,-1-1 0,1 1-1,0 5 9,-3-6 23,0 0 0,0 0 0,0 0 0,-1 0 0,0 0-1,-1 0 1,1 0 0,-2 0 0,1 0 0,-1-1 0,1 1-1,-2-1 1,1 0 0,-1 0 0,0 0 0,0 0-1,-1-1 1,1 0 0,-1 0 0,0 0 0,-2 1-23,-124 83 233,126-86-240,-127 50-197,123-61-2031,19-1 142</inkml:trace>
  <inkml:trace contextRef="#ctx0" brushRef="#br0" timeOffset="250721.21">8996 17414 21621,'0'0'1592,"0"0"466,0 5-545,-5 13-1313,1 1-1,1 0 0,0 0 1,2 1-1,0-1 0,1 0 0,1 1 1,1-1-1,1 0 0,1 0 0,0 0 1,1-1-1,1 1 0,8 15-199,-14-34 3,0 1 0,0-1 1,0 0-1,0 1 0,0-1 0,0 1 0,0-1 0,0 1 0,0-1 0,0 1 0,0-1 0,1 1 0,-1-1 0,0 1 1,0-1-1,1 0 0,-1 1 0,0-1 0,1 1 0,-1-1 0,0 0 0,1 1 0,-1-1 0,0 0 0,1 0 0,-1 1 1,1-1-1,-1 0 0,1 0 0,-1 0 0,1 1 0,-1-1 0,0 0 0,1 0 0,-1 0 0,1 0 0,-1 0 0,1 0 1,-1 0-1,1 0 0,-1 0 0,1 0 0,-1 0 0,1 0 0,-1 0 0,1-1 0,-1 1 0,1 0 0,-1 0 0,0 0 0,1-1 1,-1 1-1,1 0 0,-1-1 0,0 1 0,1 0 0,-1-1 0,0 1 0,1 0 0,-1-1 0,0 1 0,1-1 0,-1 1 1,0 0-1,0-1 0,0 1 0,1-1 0,-1 1-3,6-38 162,-33-189 1,37 221-204,44 94-66,-45-71 102,53 82 24,-60-96-19,1 0 0,-1-1 0,1 1 0,-1 0 0,1-1 0,0 0 0,0 0 0,0 0 0,0 0 0,0 0 0,0 0 0,1-1 0,-1 0 0,0 1 0,1-1 0,-1-1 0,1 1 0,-1 0 0,1-1 0,0 0-1,-1 0 1,1 0 0,0 0 0,-1 0 0,1-1 0,-1 0 0,1 1 0,3-3 0,3-4 4,0 0-1,0-1 0,-1 0 1,0-1-1,0 0 0,-1 0 1,-1-1-1,1 0 0,-1 0 1,-1-1-1,0 0 0,0 0 1,-1-1-1,-1 1 0,0-1 1,1-5-4,2-4 10,0-2 1,-1 1 0,-1-1-1,-1 0 1,-2 0 0,1-14-11,0 112-24,4 0 1,3-1-1,7 14 24,13 2 7,-29-91-28,0 0 1,0 1-1,1-1 0,-1 0 1,0 0-1,0 0 1,0-1-1,0 1 0,0 0 1,0 0-1,-1-1 1,1 1-1,0 0 0,-1-1 1,1 1-1,-1 0 1,1-1-1,-1 1 0,1-1 1,-1 1-1,0-1 0,0 1 1,0-1-1,0 1 1,0-1-1,0 1 0,0-1 1,-1 1-1,1-2 21,-1-41-845,-4-15 402</inkml:trace>
  <inkml:trace contextRef="#ctx0" brushRef="#br0" timeOffset="251006.597">9355 17073 21277,'-1'11'1256,"1"2"768,0 3-888,1 3-663,4 3-113,1-3-248,1-1-56,5-8-528,1-1-313,6-2-695,5-1 72</inkml:trace>
  <inkml:trace contextRef="#ctx0" brushRef="#br0" timeOffset="251284.819">9799 17287 20332,'-6'94'5321,"4"-82"-5052,0 0 0,-1 0-1,0 0 1,-1 0 0,-1-1 0,1 0-1,-2 0 1,0 0 0,0 0 0,-2 2-269,6-11 177,29-14-668,-18 12 480,0 1 0,-1 0 0,1 0 0,0 0-1,-1 1 1,1 0 0,-1 1 0,0 0-1,0 0 1,0 1 0,0 0 0,-1 1 0,1-1-1,-1 1 1,0 1 0,-1-1 0,1 1 0,-1 0-1,0 1 1,4 6 11,-9-6 67,-1 1 0,-1 0 0,1-1-1,-1 1 1,-1-1 0,1 1 0,-1-1-1,-1 0 1,1 1 0,-1-1 0,-1 0-1,1-1 1,-1 1 0,0-1 0,-1 1-1,1-1 1,-1-1 0,0 1 0,-6 4-67,7-4 45,-1 1 1,0-1 0,-1 0 0,0 0 0,0-1 0,0 0 0,0 0 0,-1 0 0,0-1 0,0 0 0,0 0 0,0-1 0,-1 0 0,1 0 0,-1-1 0,0 0 0,1 0 0,-1-1-1,0 0 1,-5 0-46,10-1-173,22-16-2213,5 5 1175,5 0 2637</inkml:trace>
  <inkml:trace contextRef="#ctx0" brushRef="#br0" timeOffset="251800.526">10154 17382 20740,'-3'-1'247,"0"1"-1,0-1 1,1 0-1,-1 1 1,0 0-1,0 0 0,0 0 1,0 0-1,0 0 1,0 1-1,1-1 1,-1 1-1,0 0 0,0 0 1,0 0-1,1 0 1,-1 0-1,1 0 1,-1 1-1,1 0 0,-1-1 1,1 1-1,-2 2-246,-2 2 92,0 1-1,0-1 0,1 1 1,0 1-1,0-1 1,1 1-1,0-1 1,1 1-1,-1 1 0,1-1 1,-1 7-92,0 3 97,1 0 0,0 1 0,2-1-1,0 1 1,1-1 0,1 1 0,0-1 0,2 1 0,2 8-97,-5-26 8,0 0-1,0 1 1,0-1 0,0 0-1,0 1 1,0-1 0,1 0-1,-1 0 1,0 0 0,1 1-1,-1-1 1,1 0 0,-1 0-1,1 0 1,0 0 0,0 0-1,-1 0 1,1 0 0,0 0 0,0 0-1,0 0 1,0 0 0,0 0-1,0-1 1,0 1 0,0 0-1,0-1 1,0 1 0,1-1-1,-1 1 1,0-1 0,0 0-1,0 1 1,1-1 0,-1 0-1,0 0 1,0 0 0,1 0-1,-1 0 1,0 0 0,1 0-1,-1 0 1,0-1 0,0 1-1,1 0 1,-1-1 0,0 1-1,0-1 1,0 1 0,0-1-1,0 0 1,0 1 0,0-1-1,0 0 1,0 0 0,0 0-1,0 0 1,0 0 0,0 0-1,-1 0 1,1 0-8,152-203 116,-152 203-117,0 0 0,0-1 0,1 1 0,-1 0 0,1 0 0,-1 0 0,1 0 0,-1 0 0,1 0 0,-1 0 0,1 0 0,0 1 0,0-1 0,-1 1 0,1-1-1,0 1 1,0 0 0,0 0 0,-1 0 0,1 0 0,0 0 0,0 0 0,0 0 0,-1 0 0,1 1 0,0-1 0,0 1 0,-1 0 0,1-1 0,0 1 0,-1 0 0,1 0 0,-1 0 0,1 0 0,-1 0 0,1 0 0,-1 0 0,0 1-1,1-1 1,0 2 1,38 71-57,-31-52 89,-9-21-25,1 1-1,-1-1 0,0 1 0,0 0 0,1-1 0,-1 1 0,0-1 0,1 1 0,0-1 0,-1 1 0,1-1 0,0 1 0,0-1 0,0 0 0,0 1 0,0-1 0,0 0 0,0 0 0,0 0 0,0 0 0,1 0 0,-1 0 0,0 0 0,1 0 0,-1 0 0,1-1 0,-1 1 0,1 0 0,-1-1 0,1 0 0,0 1 0,-1-1 0,1 0 0,-1 0 0,1 1 0,0-1 0,-1-1 0,1 1 0,-1 0 0,1 0 0,0-1 0,-1 1 0,1 0 0,-1-1 0,1 0-6,77-131 138,-74 122-139,-3 5-3,1 1-1,-1-1 1,1 1-1,-1-1 0,1 1 1,0 0-1,1 0 0,-1 0 1,1 1-1,0-1 1,0 1-1,0 0 0,0 0 1,0 0-1,4-1 5,-6 5-10,1 1-1,-1-1 1,1 0-1,-1 1 1,0 0-1,0-1 1,0 1-1,0 0 1,0 0-1,0 0 1,0 0-1,-1 1 1,1-1-1,-1 0 1,1 1-1,-1-1 1,0 1-1,0-1 1,0 1-1,-1 0 1,1-1-1,0 1 1,-1 0-1,0-1 1,0 3 10,2 0-8,11 50-29,-10-36 106,1-1 0,1 0 0,1 0 0,0 0-1,1-1 1,1 0 0,3 4-69,-11-20 6,1 0-1,0 0 1,-1 0 0,1 0 0,0 0-1,-1 0 1,1 0 0,0 0-1,0 0 1,0 0 0,0 0 0,0-1-1,0 1 1,0 0 0,0 0-1,0-1 1,0 1 0,0-1 0,1 1-1,-1-1 1,0 0 0,0 1-1,0-1 1,1 0 0,-1 0 0,0 0-1,0 0 1,1 0 0,-1 0-1,0 0 1,0 0 0,1-1 0,-1 1-1,0 0 1,0-1 0,0 1 0,0-1-1,1 1 1,-1-1 0,0 0-1,0 1 1,0-1 0,0 0 0,0 0-1,-1 0 1,2 0-6,29-50-104,-12-18-1593,-13 34-316</inkml:trace>
  <inkml:trace contextRef="#ctx0" brushRef="#br0" timeOffset="252305.118">10963 17515 12211,'11'-6'2351,"-5"3"-1676,-1 1 0,0-1 0,1 0-1,-1 0 1,-1 0 0,1-1 0,0 0 0,-1 0-1,1 0 1,-1 0 0,-1-1 0,1 1-1,0-1 1,-1 0 0,0 0 0,1-2-675,-4 5 77,-1 0 1,1 0-1,0 0 1,0 0-1,-1 0 0,1 0 1,-1 0-1,1 0 1,-1 0-1,0 1 1,0-1-1,0 0 1,0 0-1,0 1 1,0-1-1,0 1 0,-1-1 1,1 1-1,-1-1 1,1 1-1,-1 0 1,1 0-1,-1 0 1,0 0-1,1 0 1,-1 0-1,0 0 0,0 0 1,0 1-1,0-1 1,0 1-1,1-1 1,-1 1-1,0 0 1,0 0-1,0 0 1,0 0-1,0 0 0,0 0 1,0 1-1,0-1 1,0 1-1,0-1 1,0 1-1,0 0 1,0-1-1,1 1 1,-1 0-1,0 0 0,1 0 1,-2 1-78,-3 3 8,1 0-1,-1 0 1,1 0 0,0 0-1,1 1 1,-1 0 0,1 0-1,0 0 1,0 1 0,1-1-1,0 1 1,0 0 0,1 0-1,0 0 1,0 0 0,0 0 0,1 0-1,0 1 1,0-1 0,1 1-1,0-1 1,1 0 0,-1 1-1,1-1 1,2 5-8,-1-10-3,0 0-1,0 1 1,1-1-1,-1-1 1,1 1-1,-1 0 1,1 0 0,0-1-1,0 0 1,-1 1-1,1-1 1,0 0 0,0-1-1,0 1 1,0 0-1,1-1 1,-1 0-1,0 1 1,0-1 0,0-1-1,0 1 1,0 0-1,0-1 1,0 1-1,0-1 1,0 0 0,0 0-1,0 0 1,0-1-1,0 1 1,0-1 0,-1 1-1,1-1 1,-1 0-1,1 0 1,-1 0-1,0 0 4,10-4-6,0 1-19,1 0 0,0 1 0,0 0 0,0 1 0,0 0 0,1 1 1,-1 0-1,10 1 25,-19 1-19,-1 0 0,0 0 0,1 0 0,-1 1 0,0-1 1,0 1-1,1 0 0,-1 0 0,0 0 0,0 0 0,0 0 1,0 1-1,0-1 0,0 1 0,-1 0 0,1 0 0,0 0 0,-1 0 1,0 0-1,1 1 0,-1-1 0,0 1 0,0-1 0,0 1 1,-1 0-1,1 0 0,0 0 0,-1 0 0,0 0 0,0 0 0,0 0 1,0 1-1,-1-1 0,1 0 0,-1 0 0,1 1 0,-1 0 19,-5 23 621,-4-158-159,-10 42-415,18 85-75,3 9-165,0-2 95,0-1 0,0 0 0,1 1 0,-1-1 0,1 0 0,-1 0 0,1-1 1,-1 1-1,1-1 0,0 1 0,0-1 0,0 0 0,0 0 0,0 0 0,0 0 1,0 0-1,0-1 0,0 0 0,0 1 0,1-1 0,-1 0 0,0 0 0,0-1 1,0 1-1,0-1 0,0 0 0,1 1 0,1-2 98,32-15-1208,5-5 2311</inkml:trace>
  <inkml:trace contextRef="#ctx0" brushRef="#br0" timeOffset="252646.903">11624 17254 16540,'-4'3'4736,"-11"7"-2447,1-1-1165,0 0-830,0 1-1,0 1 1,1 0-1,1 1 1,0 1-1,1 0 1,0 0-1,0 1 1,2 0-1,0 1 1,1 0-1,0 0 1,-5 17-294,12-31 5,1-1 1,-1 1 0,1 0-1,0 0 1,-1 0-1,1-1 1,0 1 0,0 0-1,0 0 1,-1 0-1,1 0 1,0 0 0,0 0-1,0-1 1,0 1-1,0 0 1,1 0 0,-1 0-1,0 0 1,0 0 0,1-1-1,-1 1 1,0 0-1,1 0 1,-1 0 0,1-1-1,-1 1 1,1 0-1,-1-1 1,1 1 0,-1 0-1,1-1 1,0 1-1,0-1 1,-1 1 0,1-1-1,0 1 1,0-1-1,-1 1 1,1-1 0,0 0-1,0 1 1,0-1-1,0 0 1,-1 0 0,1 0-1,0 0 1,0 0 0,0 0-6,44-12-14,-16-1 9,-13 5-38,1 0 0,0 1 0,0 0 0,1 2 0,0 0 0,0 0 0,0 2 0,0 1 0,0 0-1,1 1 1,4 1 43,-21 0-5,0 0 0,1 0 0,-1 1 0,0-1 0,0 1 0,1-1 0,-1 1 0,0 0-1,0 0 1,0 0 0,1 0 0,-1 0 0,0 0 0,-1 1 0,1-1 0,0 1 0,0-1 0,-1 1-1,1 0 1,-1 0 0,1-1 0,-1 1 0,0 0 0,1 0 0,-1 1 0,0-1 0,-1 0-1,1 0 1,0 0 0,0 1 0,-1-1 0,0 0 0,1 1 0,-1-1 0,0 0 0,0 1 0,0-1-1,-1 0 1,1 1 0,0-1 0,-1 3 5,-42 88 807,-35-11 297,75-80-1125,0 0 0,0 0 0,0-1 1,0 1-1,0-1 0,0 0 0,0 0 0,-1 0 0,1 0 0,0-1 0,-1 1 1,1-1-1,0 0 0,-1 0 0,1 0 0,-1-1 0,1 1 0,0-1 0,-1 1 0,1-1 1,0 0-1,0-1 0,0 1 0,-1 0 0,1-1 0,0 0 0,1 0 0,-1 0 1,0 0-1,1 0 0,-1 0 0,0-1 21,-10-17-1408,3-4-659</inkml:trace>
  <inkml:trace contextRef="#ctx0" brushRef="#br0" timeOffset="253435.128">12371 17135 12667,'-11'-52'1384,"-1"2"24,3 8 129,5 5 47,1 10-480,2 6 24,3 11-231,9 7-113,-1 10-200,3 9-168,-1 9-240,-1 3-56,1 0-8,-2-4 0,-1-5-64,-3-1-200,-3-6-600,-5 1-136</inkml:trace>
  <inkml:trace contextRef="#ctx0" brushRef="#br0" timeOffset="254103.848">12649 17487 23501,'1'-7'170,"1"1"0,-1-1 0,-1 0 0,1 0 0,-1 0-1,0 0 1,-1 0 0,0 0 0,0 0 0,0 0 0,-1 0 0,0 1 0,0-1 0,-1 1 0,0-1-1,0 1 1,0 0 0,-1 0 0,0 0 0,0 1 0,0-1 0,-1 1 0,0 0 0,0 0 0,0 1-1,-1-1 1,1 1 0,-1 1 0,0-1 0,0 1 0,-1 0 0,1 0 0,-1 0 0,1 1 0,-6-1-170,7 1 10,0 1 1,0 0 0,0 0 0,-1 0 0,1 0-1,0 1 1,0 0 0,-1 0 0,1 0-1,0 1 1,0 0 0,0 0 0,-1 0 0,1 1-1,0-1 1,1 1 0,-1 0 0,0 1 0,0-1-1,1 1 1,0 0 0,-1 0 0,1 0-1,0 1 1,1 0 0,-1-1 0,1 1 0,-1 0-1,1 1 1,0-1 0,1 1 0,-1-1-1,1 1 1,0 0 0,-1 3-11,-2 8-3,1 1 1,1-1-1,0 1 0,1 0 1,1 0-1,1 0 0,0 0 1,1 0-1,1-1 0,1 1 1,0 0-1,1-1 0,1 0 1,3 8 2,-7-22-2,-1 0 0,1 0 1,0 0-1,0-1 0,0 1 0,0 0 1,0 0-1,0-1 0,1 1 1,-1-1-1,1 1 0,-1-1 1,1 0-1,-1 1 0,1-1 0,0 0 1,-1 0-1,1 0 0,0 0 1,0 0-1,0-1 0,0 1 0,0-1 1,0 1-1,0-1 0,0 0 1,0 1-1,0-1 0,0 0 1,0 0-1,0 0 0,0-1 0,0 1 1,0-1-1,0 1 0,0-1 1,0 1-1,0-1 0,0 0 0,-1 0 1,1 0-1,0 0 0,0 0 2,13-13-2,0 0 0,-1-1 0,-1 0 0,0-1 0,-1-1 0,-1 0 0,-1 0 0,0-1 0,-1-1 0,-1 1 0,-1-2 0,5-18 2,-3 13 10,-1 0 0,-1-1 0,-2 0 0,0 0 0,-2-1 0,-1 1 0,-1-1 0,-1 1-1,-2-1 1,0 1 0,-2 0 0,-1-1 0,-1 2 0,-1-1-10,-8-9 19,14 35-20,0-1 0,1 1-1,-1-1 1,0 1 0,0 0 0,1-1 0,-1 1 0,0 0 0,0 0 0,0-1 0,0 1 0,1 0 0,-1 0-1,0 0 1,0 0 0,0 0 0,0 0 0,0 0 0,1 1 0,-1-1 0,0 0 0,0 0 0,0 1 0,1-1-1,-1 0 1,0 1 0,0-1 0,1 1 0,-1-1 0,0 1 0,1-1 0,-1 1 0,0 0 0,1-1 0,-1 1-1,1 0 1,-1-1 0,1 1 0,0 0 0,-1-1 0,1 1 0,-1 0 0,1 0 0,0 0 0,0 0 0,0-1-1,-1 1 1,1 0 0,0 0 0,0 0 0,0 0 0,0-1 0,0 1 0,1 0 0,-1 0 0,0 0 0,0 0-1,0-1 1,1 1 0,-1 0 0,1 0 0,-1 0 0,0-1 0,1 1 0,-1 0 0,1-1 1,-1 0 0,-8 289-55,8-261 60,-1-12 0,0 1 0,1-1 0,0 1 0,1 0 1,1-1-1,1 1 0,1-1 0,0 0 0,1 0 0,0 0 1,1-1-1,7 11-5,-12-24-2,1 1 0,0-1 0,0 0 0,0 0 0,0 0 0,1 0 0,-1 0 0,0-1 0,1 1 1,-1-1-1,1 0 0,0 1 0,-1-1 0,1 0 0,0-1 0,0 1 0,-1 0 0,1-1 0,0 1 0,0-1 1,0 0-1,0 0 0,0 0 0,0-1 0,0 1 0,-1-1 0,1 1 0,0-1 0,0 0 0,-1 0 0,1 0 1,0-1-1,-1 1 0,1 0 0,1-2 2,78-70-20,-72 61 26,-2 0 0,0 0-1,-1-1 1,0 0 0,0 0 0,-2-1 0,1 0 0,-2 0-1,0 0 1,-1 0 0,0-4-6,-2 16 7,5 16-26,68 186 28,-73-199-39,0 0 0,0 0 0,0 0-1,-1-1 1,1 1 0,0 0 0,0 0-1,0-1 1,0 1 0,0-1 0,1 1-1,-1-1 1,0 1 0,0-1 0,0 0-1,0 0 1,1 1 0,-1-1 0,0 0-1,0 0 1,0 0 0,1 0 0,-1 0 0,0-1-1,0 1 1,0 0 0,0 0 0,1-1-1,-1 1 1,0-1 0,0 1 0,0-1-1,0 1 1,0-1 0,0 0 0,0 0-1,0 1 1,0-1 0,-1 0 0,1 0-1,0 0 1,0 0 0,-1 0 0,1 0-1,0 0 1,-1 0 0,1 0 0,-1 0-1,0 0 1,1-1 0,-1 1 0,0 0-1,0 0 1,1 0 0,-1 0 0,0-1-1,0 1 1,0 0 0,-1 0 0,1 0 0,0-1-1,-1 0 31,13-26-2001</inkml:trace>
  <inkml:trace contextRef="#ctx0" brushRef="#br0" timeOffset="254386.422">12895 16900 19788,'-13'-7'2233,"2"1"695,-2 0-1079,5 5-697,8 1-400,-1 0-408,-1 0-112,1 0-176,-1 1-24,1 1-80,-1-1-184,1 1-856,0-1-816</inkml:trace>
  <inkml:trace contextRef="#ctx0" brushRef="#br0" timeOffset="254586.29">13049 16766 23093,'-2'6'3543,"1"42"-2808,62 244 127,-53-241-704,3 25-29,3-1 1,3-1 0,3-1 0,15 31-130,-35-105-44,0 1-1,0-1 1,0 1-1,1-1 0,-1 1 1,0-1-1,0 1 1,1 0-1,-1-1 1,0 1-1,1-1 1,-1 1-1,1 0 0,-1-1 1,0 1-1,1 0 1,-1 0-1,1-1 1,-1 1-1,1 0 1,-1 0-1,1-1 0,-1 1 1,1 0-1,-1 0 1,1 0-1,-1 0 1,1 0-1,-1 0 1,1 0-1,-1 0 1,1 0-1,-1 0 0,1 0 1,-1 0-1,1 0 1,-1 1-1,1-1 1,-1 0-1,1 0 1,-1 0-1,1 1 0,-1-1 1,0 0-1,1 1 1,-1-1-1,1 0 1,-1 1-1,0-1 1,1 1-1,-1-1 0,0 0 1,1 1-1,-1-1 1,0 1-1,0-1 1,0 1-1,1-1 1,-1 1-1,0-1 1,0 1-1,0-1 0,0 1 1,0-1 44,5-21-1782</inkml:trace>
  <inkml:trace contextRef="#ctx0" brushRef="#br0" timeOffset="255308.041">13336 17312 19628,'50'17'4470,"37"-5"-2612,-82-11-1819,1-1-1,0 0 1,-1-1 0,1 1-1,0-1 1,-1 0-1,1-1 1,-1 1-1,1-1 1,-1 0-1,0-1 1,0 1 0,0-1-1,0 0 1,0 0-1,-1 0 1,1-1-1,-1 0 1,0 0-1,0 0 1,0 0 0,-1-1-1,1 0-38,-3 2 39,1-1 0,-1 1 0,0-1 0,-1 0-1,1 1 1,0-1 0,-1 0 0,0 0 0,0 1 0,0-1 0,0 0-1,-1 0 1,0 1 0,1-1 0,-1 0 0,0 1 0,-1-1 0,1 1 0,-1-1-1,0 1 1,1 0 0,-1-1 0,-1 1 0,1 0 0,0 0 0,-1 1 0,0-1-1,1 0 1,-1 1 0,0 0 0,0-1 0,-1 1 0,1 1 0,0-1-1,-1 0 1,1 1 0,-1-1 0,1 1 0,-1 0 0,0 1 0,1-1 0,-1 0-1,0 1 1,0 0 0,1 0 0,-1 0 0,0 0 0,0 1 0,0 0-1,1-1 1,-1 1 0,1 0 0,-1 1 0,0-1 0,-1 2-39,-1 0 5,1 0 0,-1 0 0,1 0 0,0 1 0,0 0 0,0 0 0,1 0 0,-1 1 0,1 0 0,0-1 0,0 2 0,1-1 0,-1 0 0,1 1 0,0-1 0,1 1 0,0 0 0,-1 0 0,2 0 0,-1 0 0,1 0 0,-1 7-5,0 3-1,0 1-1,1 0 1,1 0-1,0 0 1,1 0-1,1 0 1,1 0 0,1 1 1,-4-13-3,0 1 1,0-1 0,1 0 0,0 0 0,1 1 0,-1-1 0,1 0 0,0 0-1,0 0 1,0 0 0,1-1 0,-1 1 0,1-1 0,0 1 0,1-1 0,-1 0-1,1 0 1,0 0 0,0-1 0,0 1 0,0-1 0,1 0 0,-1 0 0,1-1 0,0 1-1,0-1 1,-1 0 0,2 0 0,-1-1 0,0 0 0,0 0 0,0 0 0,1 0-1,-1-1 1,0 0 0,1 0 0,-1 0 0,0 0 0,1-1 0,-1 0 0,0-1-1,0 1 1,0-1 0,1 0 2,4-4-1,-1-1 0,-1 0 0,1 0 1,-1-1-1,0 0 0,-1 0 0,0-1 0,0 0 0,-1 0 0,0-1 0,0 0 0,-1-1 1,50-67-5,-53 77 2,-1 1-1,0-1 0,0 1 1,1-1-1,-1 1 0,0 0 1,1 0-1,-1-1 1,0 1-1,1 0 0,-1 0 1,0 0-1,1 1 0,-1-1 1,0 0-1,1 0 1,-1 1-1,0-1 0,0 1 1,1-1-1,-1 1 0,0-1 1,0 1-1,0 0 0,0 0 1,0 0-1,0-1 1,0 1-1,0 0 0,0 0 1,0 0-1,0 0 0,0 1 1,-1-1-1,1 0 1,0 0-1,-1 0 0,1 1 1,-1-1-1,0 0 0,1 0 1,-1 1-1,0-1 1,0 0-1,0 1 0,0-1 1,0 0-1,0 1 0,0-1 1,0 0-1,0 1 0,-1-1 1,1 0-1,0 1 4,2 8-19,6 16-17,-8-20 40,1 1 0,0-1-1,0 0 1,1 0 0,0 0 0,0 0-1,0 0 1,1 0 0,0 0 0,0-1 0,0 1-1,1-1 1,0 0 0,0 0 0,0-1-1,0 1 1,1-1 0,0 0 0,0 0-1,0 0 1,2 1-4,0-6 6,-1-1 0,1 0 1,-1 0-1,0 0 0,0 0 0,0-1 0,0 0 0,-1-1 0,1 1 0,-1-1 0,0 0 1,0 0-1,0-1 0,0 1 0,-1-1 0,0 0 0,0-1 0,0 1 0,0 0 0,-1-1 1,0 0-1,0-1-6,-3 7 0,102-148-188,-102 148 178,0-1 0,1 1 0,-1-1 0,0 1 0,1-1 0,-1 1 1,1-1-1,-1 1 0,1-1 0,-1 1 0,1-1 0,0 1 0,-1 0 0,1-1 1,-1 1-1,1 0 0,0 0 0,-1-1 0,1 1 0,0 0 0,-1 0 0,1 0 0,0 0 1,-1 0-1,1 0 0,0 0 0,-1 0 0,1 0 0,0 0 0,-1 0 0,1 0 0,0 1 1,-1-1-1,1 0 0,-1 0 0,1 1 0,0-1 0,-1 0 0,1 1 0,-1-1 0,1 1 1,-1-1-1,1 1 0,-1-1 0,1 1 0,-1-1 0,1 1 0,-1-1 0,0 1 0,1 0 1,-1-1-1,0 1 0,0 0 10,9 43-315,-8-30 324,1-1 36,-1 0 0,2 0 0,0 0 0,0 0 0,2 0 0,-1-1 0,1 0-1,1 0 1,0 0 0,1-1 0,0 1 0,4 3-45,-9-13 13,1 0 1,-1 0-1,0 0 0,0-1 0,1 1 0,-1 0 1,1-1-1,0 0 0,-1 0 0,1 1 1,0-1-1,0-1 0,0 1 0,0 0 0,0-1 1,0 0-1,0 1 0,-1-1 0,1 0 0,0-1 1,0 1-1,0 0 0,0-1 0,0 0 1,0 0-1,0 0 0,-1 0 0,1 0 0,0 0 1,-1-1-1,1 1 0,-1-1 0,1 0 1,-1 1-1,0-1 0,2-2-13,78-82 118,-79 81-113,79-93 26,-81 97-34,-1 0 0,1 1 1,-1-1-1,1 0 1,-1 0-1,1 1 0,0-1 1,-1 0-1,1 1 1,0-1-1,0 1 0,-1-1 1,1 1-1,0-1 1,0 1-1,0 0 1,0-1-1,0 1 0,0 0 1,-1 0-1,1-1 1,0 1-1,0 0 0,0 0 1,0 0-1,0 0 1,0 0-1,0 0 1,0 1-1,0-1 0,0 0 1,0 0-1,-1 1 1,1-1-1,0 0 0,0 1 1,0-1-1,0 1 1,-1-1-1,1 1 0,0 0 1,0-1-1,-1 1 1,1 0-1,-1-1 1,1 1-1,0 0 0,-1 0 1,1 0-1,-1-1 1,1 2 2,11 52-161,-10-40 147,0 1 18,-1-5 1,0-1 0,1 1 0,0 0 0,0-1 0,1 1 0,1-1 0,-1 0 0,1 0 0,1-1 0,0 1-1,0 0-4,-4-8-39,0 0-1,-1-1 0,1 1 1,0 0-1,0-1 0,-1 1 1,1-1-1,0 1 0,0-1 0,0 0 1,0 1-1,0-1 0,0 0 1,0 1-1,0-1 0,0 0 0,-1 0 1,1 0-1,0 0 0,0 0 1,0 0-1,0 0 0,0 0 0,0 0 1,0-1-1,0 1 0,0 0 1,0-1-1,0 1 0,0 0 0,-1-1 1,1 1-1,0-1 0,0 0 1,0 1-1,-1-1 0,1 1 1,0-1-1,-1 0 0,1 0 0,0 1 1,-1-1-1,1 0 0,-1 0 1,0 0-1,1 0 0,-1 0 0,0 1 1,1-2 39,7-19-1605</inkml:trace>
  <inkml:trace contextRef="#ctx0" brushRef="#br0" timeOffset="255929.684">14698 17264 14459,'-4'-30'7718,"4"28"-5576,0 2-845,8 21 493,46 260-32,-54-279-1751,1 0 0,-1 0 1,1 0-1,0-1 1,0 1-1,-1 0 1,1 0-1,0 0 1,1 0-1,-1-1 1,0 1-1,0-1 0,1 1 1,-1-1-1,1 1 1,-1-1-1,1 0 1,0 0-1,-1 0 1,1 0-1,0 0 0,0 0 1,0 0-1,0 0 1,0-1-1,0 1 1,0-1-1,0 1 1,0-1-1,0 0 0,0 0 1,0 0-1,0 0 1,0 0-1,0-1 1,0 1-1,0 0 1,0-1-1,0 0 1,0 1-1,0-1 0,0 0 1,-1 0-1,1 0 1,0 0-1,0 0 1,-1-1-1,1 1 1,-1 0-1,1-1 0,-1 1 1,0-1-1,1 0-7,15-19 6,-2 0-1,0-1 1,-1 0-1,-2-1 0,0 0 1,-1-1-1,2-10-5,-2 7 8,15-23-18,-11 83-58,-8-13 41,43 76 6,-48-95 20,-1 1 0,1-1 1,0 0-1,0 1 0,0-1 0,0 0 0,0 0 0,0-1 0,0 1 0,0 0 0,0-1 0,0 1 1,0-1-1,1 0 0,-1 1 0,0-1 0,0 0 0,0 0 0,1-1 0,-1 1 0,0 0 0,0-1 1,0 1-1,0-1 0,0 0 0,0 0 0,0 1 0,0-1 0,0-1 0,0 1 0,0 0 0,0 0 1,0-2 0,56-52-16,-56 52 16,22-27-7,48-42-377,-69 72 353,-1 0 0,0 0 0,0 0 0,1 0 0,-1 1 0,0-1 0,0 0 0,0 1 0,1 0 0,-1 0 0,0-1-1,0 1 1,0 1 0,0-1 0,-1 0 0,1 0 0,0 1 0,0-1 0,-1 1 0,1-1 0,-1 1 0,1 0 0,-1-1 0,0 1 0,1 0 0,-1 0 0,0 0 0,0 0-1,-1 0 1,1 0 0,0 1 0,-1-1 0,1 0 0,-1 0 0,0 0 0,1 3 31,2 2-46,1 4-48,-4-7 16,0 0 0,1 0 0,0-1 0,0 1 1,0-1-1,0 1 0,0-1 0,1 1 0,-1-1 0,1 1 0,0-1 0,0 0 0,0 0 0,0 0 1,1 0-1,-1-1 0,1 1 0,0 0 0,0-1 0,0 0 0,0 0 0,0 0 0,0 0 0,1 0 1,-1-1-1,0 1 0,1-1 0,0 0 0,-1 0 0,1 0 0,0-1 0,-1 1 0,5-1 78,47-47-3638,-23 11 1451</inkml:trace>
  <inkml:trace contextRef="#ctx0" brushRef="#br0" timeOffset="256287.619">15751 17131 13195,'-24'36'8485,"-17"15"-5278,-12 16-2150,9 20 968,44-87-2023,1-1 0,-1 0 0,0 1 0,0-1 0,1 0 0,-1 1 0,0-1 0,0 1 0,1-1 1,-1 1-1,1-1 0,-1 0 0,1 1 0,-1-1 0,1 1 0,-1 0 0,1-1 0,-1 1 0,1-1 1,-1 1-1,1 0 0,0 0 0,-1-1 0,1 1 0,-1 0 0,1 0 0,0 0 0,-1-1 0,1 1 0,0 0 1,-1 0-1,1 0 0,0 0 0,0 0 0,-1 0 0,1 1 0,0-1 0,-1 0 0,1 0 0,-1 0 0,1 1 1,0-1-1,-1 0 0,1 1 0,-1-1 0,1 0 0,0 1 0,-1-1 0,1 1 0,-1-1 0,0 1 1,1-1-1,-1 1 0,1-1 0,-1 1 0,0-1 0,1 1 0,-1 0 0,0-1 0,0 1 0,1 0 0,-1-1 1,0 1-1,0 0 0,0 0-2,14-17-12,-1 0 0,0-1 0,-1-1 0,-1 0 0,-1 0 0,-1-1 0,0-1 0,-1 1 0,-2-1 0,2-8 12,-5 12 13,-10 19 4,-9 29 46,13-18-21,1 0-1,0 1 1,0-1-1,2 1 1,0-1-1,0 1 1,1-1-1,1 1 1,1-1 0,0 0-1,1 0 1,0 0-1,1 0 1,0-1-1,1 0 1,1 0-1,0 0 1,1-1-1,6 8-40,-11-18-43,0 1 0,-1-1 0,1 0 0,0 0 1,0 0-1,1 0 0,-1 0 0,0-1 1,0 1-1,1-1 0,-1 0 0,1 0 0,0 0 1,-1-1-1,1 1 0,-1-1 0,1 0 1,0 0-1,-1 0 0,1 0 0,-1-1 0,1 0 1,0 1-1,-1-1 0,1-1 0,-1 1 1,0 0-1,1-1 0,-1 0 0,0 1 0,0-1 1,0-1-1,0 1 0,0 0 0,-1-1 1,1 1-1,-1-1 0,1 0 0,-1 0 0,0 0 1,0 0-1,0 0 0,1-3 42,15-27-1762</inkml:trace>
  <inkml:trace contextRef="#ctx0" brushRef="#br0" timeOffset="256991.656">11573 18232 23093,'104'-31'55,"1"4"0,2 6 0,0 4 0,1 4 1,60 4-56,138 8 45,97 21-45,47-14 334,0-20 0,386-64-334,-261-1 850,112-49-850,69-4 1490,-644 116-1296,-109 16-82,-3 0 79,-3 1 8,-74 20-1478,35-13-203</inkml:trace>
  <inkml:trace contextRef="#ctx0" brushRef="#br0" timeOffset="258114.124">16560 17674 16900,'40'-176'6284,"-34"140"-5928,-2-1 0,-1 0 1,-3 0-1,0 0 0,-2 1 0,-3-8-356,1 11 100,-2 0-1,-1 0 0,-2 1 1,-1 0-1,-1 1 1,-2 0-1,-1 1 0,-7-9-99,14 31 90,0 0-1,0 1 1,-1 0 0,0 0-1,-1 1 1,0 0-1,0 0 1,0 1 0,0 0-1,-1 1 1,0 0 0,0 1-1,0-1 1,0 2-1,0 0 1,-1 0 0,1 1-1,-1 0 1,1 0-1,-1 2 1,-8 0-90,-72-11 55,53 6-52,0 1 1,0 1 0,0 2 0,0 2 0,-7 2-4,-17 1 17,-421 27 156,-385 14-157,457-57 359,-197-38-375,-43-4-7,-540 37 26,194 8-47,694-3 26,-314-9 109,-40 28-107,603-5-1,-100 4-18,0 6 0,-112 27 19,258-38-3,-5-1-8,0 1 0,0 1 1,0 0-1,0 0 0,1 2 0,0-1 0,0 1 0,0 1 0,0 0 0,1 1 1,0 0-1,1 1 0,-1 0 0,1 1 0,1 0 0,-1 2 11,-3 7-14,2 0 0,0 1 0,1 0 0,0 1 0,2 1 0,1-1 0,0 1 0,2 0 0,0 0-1,1 1 1,0 17 14,-41 319-125,39-331 71,-3 9-22,0-1-1,3 1 1,1 1-1,1-1 0,2 1 1,2-1-1,1 1 1,2 0-1,2-1 0,1 0 1,10 31 76,-12-60-75,0 0 0,1 0 0,1 0 0,-1-1 0,1 1 0,0-1 1,0 0-1,1-1 0,-1 0 0,1 0 0,1 0 0,-1-1 0,1 0 0,-1-1 0,1 1 1,0-1-1,0-1 0,1 0 0,1 1 75,23 9-64,110 52 67,-105-44-31,0-2 1,2-1 0,0-2 0,0-2 0,1-2 0,31 4 27,-3-11-57,1-4-1,-1-2 1,0-3 0,0-4 0,15-5 57,82-9-20,811-40 3,-727 37-41,-1-10 0,144-45 58,-204 35-1024,2-2-2708</inkml:trace>
  <inkml:trace contextRef="#ctx0" brushRef="#br0" timeOffset="278516.837">1462 8584 16876,'-8'1'303,"-18"6"1383,9 9-5489,-47 64 5020,58-72-1143,0 1 0,1 0-1,0 0 1,0 0-1,1 0 1,0 1 0,1-1-1,0 1 1,1 0-1,0 0 1,0 1-1,1-1 1,1 0 0,-1 0-1,2 1 1,-1-1-1,1 0 1,1 0 0,0 0-1,1 1-73,1 53 73,-2-39 60,-1 1 1,-1-1 0,-2 1-1,-1-1 1,0 0 0,-2 0-1,-1 0 1,-1-1-1,-1 1 1,-3 2-134,3-11 266,1-3-95,-1 0 1,2 1-1,0 0 1,1 1 0,0-1-1,1 1 1,1 0 0,0 0-1,1 0 1,0 8-172,28 282 53,-26-295-62,1 0 0,1 0 0,-1 0 0,1-1 0,1 1-1,0 0 1,0-1 0,1 0 0,0 1 0,1-2 0,0 1 0,0 0 0,1-1-1,0 0 1,0 0 0,1-1 0,0 0 0,1 0 0,-1-1 0,1 1 0,0-2-1,1 1 1,0-1 0,-1 0 0,2-1 9,10 5 36,0-1 1,1-1-1,0-1 1,0-1-1,1 0 0,-1-2 1,1-1-1,1 0-36,382-29 43,602 28-43,-724 5 0,-45-1 4,727-12-8,-928 5 4,288-20 0,2 15 0,102 19 0,-110 2 0,0-13 0,92-22 0,-132 9 8,117 16-8,217 8-8,-11 53 14,-386-62-2,229 18 8,89 27-20,-426-42 13,0 4 0,87 22-5,452 45 6,-517-62-7,1-5 0,0-7 0,0-5 0,0-6 0,-1-5 0,115-28 1,-190 31-1,122-20-39,-1-8 0,-3-8 1,19-13 39,132-86-8,-299 133 7,0-1 0,-1 0 0,-1-2 0,0-1 0,-1-1 0,-1-1 0,-1-1 1,0-1-1,-1 0 0,-2-2 0,0 0 0,-1 0 0,-1-2 0,-1 0 1,-2 0-1,0-2 0,-1 1 0,-2-1 0,-1-1 0,1-7 1,11-94-106,-6-1-1,-6 0 1,-6 0 0,-12-118 106,9 215 38,-1 0 1,-2 0-1,-1 0 1,-2 1-1,0 0 0,-2 0 1,-2 1-1,-1 0 1,-1 1-1,-1 0 1,-2 1-1,-11-16-38,14 32 95,1 0 0,-1 1-1,-1 1 1,0 0 0,-1 1-1,0 0 1,0 1 0,-12-4-95,-17-10-298,4 4-146,-1 2 1,-1 2-1,0 2 0,0 2 0,-33-4 444,-91-7 156,-1 7 0,-1 7 0,0 7 0,-20 10-156,173-10-12,-1047 66 72,841-47-29,-724 80 294,728-65-347,-229 33-189,-33-17 211,382-43 6,-1144 52 277,255-80-20,-312 76 357,722-23-608,-590 66 38,496-69-77,265-16 1390,-45 23-1363,198-4-554,248-31 1420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215"/>
          </a:xfrm>
          <a:prstGeom prst="rect">
            <a:avLst/>
          </a:prstGeom>
        </p:spPr>
        <p:txBody>
          <a:bodyPr vert="horz" lIns="95578" tIns="47790" rIns="95578" bIns="47790" rtlCol="0"/>
          <a:lstStyle>
            <a:lvl1pPr algn="l">
              <a:defRPr sz="1300"/>
            </a:lvl1pPr>
          </a:lstStyle>
          <a:p>
            <a:endParaRPr lang="de-DE"/>
          </a:p>
        </p:txBody>
      </p:sp>
      <p:sp>
        <p:nvSpPr>
          <p:cNvPr id="3" name="Datumsplatzhalter 2"/>
          <p:cNvSpPr>
            <a:spLocks noGrp="1"/>
          </p:cNvSpPr>
          <p:nvPr>
            <p:ph type="dt" idx="1"/>
          </p:nvPr>
        </p:nvSpPr>
        <p:spPr>
          <a:xfrm>
            <a:off x="3850443" y="0"/>
            <a:ext cx="2945659" cy="498215"/>
          </a:xfrm>
          <a:prstGeom prst="rect">
            <a:avLst/>
          </a:prstGeom>
        </p:spPr>
        <p:txBody>
          <a:bodyPr vert="horz" lIns="95578" tIns="47790" rIns="95578" bIns="47790" rtlCol="0"/>
          <a:lstStyle>
            <a:lvl1pPr algn="r">
              <a:defRPr sz="1300"/>
            </a:lvl1pPr>
          </a:lstStyle>
          <a:p>
            <a:fld id="{0524BEED-E0BF-4555-8E2F-C31A69315841}" type="datetimeFigureOut">
              <a:rPr lang="de-DE" smtClean="0"/>
              <a:t>18.11.2024</a:t>
            </a:fld>
            <a:endParaRPr lang="de-DE"/>
          </a:p>
        </p:txBody>
      </p:sp>
      <p:sp>
        <p:nvSpPr>
          <p:cNvPr id="4" name="Folienbildplatzhalt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78" tIns="47790" rIns="95578" bIns="47790" rtlCol="0" anchor="ctr"/>
          <a:lstStyle/>
          <a:p>
            <a:endParaRPr lang="de-DE"/>
          </a:p>
        </p:txBody>
      </p:sp>
      <p:sp>
        <p:nvSpPr>
          <p:cNvPr id="5" name="Notizenplatzhalter 4"/>
          <p:cNvSpPr>
            <a:spLocks noGrp="1"/>
          </p:cNvSpPr>
          <p:nvPr>
            <p:ph type="body" sz="quarter" idx="3"/>
          </p:nvPr>
        </p:nvSpPr>
        <p:spPr>
          <a:xfrm>
            <a:off x="679768" y="4778723"/>
            <a:ext cx="5438140" cy="3909864"/>
          </a:xfrm>
          <a:prstGeom prst="rect">
            <a:avLst/>
          </a:prstGeom>
        </p:spPr>
        <p:txBody>
          <a:bodyPr vert="horz" lIns="95578" tIns="47790" rIns="95578" bIns="4779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1600"/>
            <a:ext cx="2945659" cy="498214"/>
          </a:xfrm>
          <a:prstGeom prst="rect">
            <a:avLst/>
          </a:prstGeom>
        </p:spPr>
        <p:txBody>
          <a:bodyPr vert="horz" lIns="95578" tIns="47790" rIns="95578" bIns="47790" rtlCol="0" anchor="b"/>
          <a:lstStyle>
            <a:lvl1pPr algn="l">
              <a:defRPr sz="1300"/>
            </a:lvl1pPr>
          </a:lstStyle>
          <a:p>
            <a:endParaRPr lang="de-DE"/>
          </a:p>
        </p:txBody>
      </p:sp>
      <p:sp>
        <p:nvSpPr>
          <p:cNvPr id="7" name="Foliennummernplatzhalter 6"/>
          <p:cNvSpPr>
            <a:spLocks noGrp="1"/>
          </p:cNvSpPr>
          <p:nvPr>
            <p:ph type="sldNum" sz="quarter" idx="5"/>
          </p:nvPr>
        </p:nvSpPr>
        <p:spPr>
          <a:xfrm>
            <a:off x="3850443" y="9431600"/>
            <a:ext cx="2945659" cy="498214"/>
          </a:xfrm>
          <a:prstGeom prst="rect">
            <a:avLst/>
          </a:prstGeom>
        </p:spPr>
        <p:txBody>
          <a:bodyPr vert="horz" lIns="95578" tIns="47790" rIns="95578" bIns="4779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5pPr>
            <a:lvl6pPr marL="2784234"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6pPr>
            <a:lvl7pPr marL="3290458"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7pPr>
            <a:lvl8pPr marL="3796683"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8pPr>
            <a:lvl9pPr marL="4302907" indent="-253113" defTabSz="497436" eaLnBrk="0" fontAlgn="base" hangingPunct="0">
              <a:spcBef>
                <a:spcPct val="30000"/>
              </a:spcBef>
              <a:spcAft>
                <a:spcPct val="0"/>
              </a:spcAft>
              <a:buClr>
                <a:srgbClr val="000000"/>
              </a:buClr>
              <a:buSzPct val="100000"/>
              <a:buFont typeface="Times New Roman" pitchFamily="18" charset="0"/>
              <a:tabLst>
                <a:tab pos="801521" algn="l"/>
                <a:tab pos="1601287" algn="l"/>
                <a:tab pos="2406324" algn="l"/>
                <a:tab pos="3206087"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52450" y="889000"/>
            <a:ext cx="7920038" cy="445611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05382" y="5640478"/>
            <a:ext cx="5004252" cy="5342408"/>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1258" tIns="50628" rIns="101258" bIns="50628"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17138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3831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030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7726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30141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03096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7726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36419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825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0411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74385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38890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97216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2362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937269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46353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76834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5746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8106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06858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9726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612769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3021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11904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52984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2051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18.11.2024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18.11.2024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18" Type="http://schemas.openxmlformats.org/officeDocument/2006/relationships/image" Target="../media/image8.png"/><Relationship Id="rId3" Type="http://schemas.openxmlformats.org/officeDocument/2006/relationships/image" Target="../media/image1.jpeg"/><Relationship Id="rId21" Type="http://schemas.openxmlformats.org/officeDocument/2006/relationships/customXml" Target="../ink/ink9.xml"/><Relationship Id="rId7" Type="http://schemas.openxmlformats.org/officeDocument/2006/relationships/customXml" Target="../ink/ink2.xml"/><Relationship Id="rId12" Type="http://schemas.openxmlformats.org/officeDocument/2006/relationships/image" Target="../media/image5.png"/><Relationship Id="rId17" Type="http://schemas.openxmlformats.org/officeDocument/2006/relationships/customXml" Target="../ink/ink7.xml"/><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24" Type="http://schemas.openxmlformats.org/officeDocument/2006/relationships/image" Target="../media/image11.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10" Type="http://schemas.openxmlformats.org/officeDocument/2006/relationships/image" Target="../media/image4.png"/><Relationship Id="rId19" Type="http://schemas.openxmlformats.org/officeDocument/2006/relationships/customXml" Target="../ink/ink8.xml"/><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 Id="rId22"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1.png"/><Relationship Id="rId5" Type="http://schemas.openxmlformats.org/officeDocument/2006/relationships/customXml" Target="../ink/ink53.xml"/><Relationship Id="rId4" Type="http://schemas.openxmlformats.org/officeDocument/2006/relationships/image" Target="../media/image1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atlantafed.org/cqer/research/taylor-rule#Tab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customXml" Target="../ink/ink54.xml"/></Relationships>
</file>

<file path=ppt/slides/_rels/slide12.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customXml" Target="../ink/ink56.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customXml" Target="../ink/ink60.xml"/><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customXml" Target="../ink/ink62.xml"/><Relationship Id="rId2" Type="http://schemas.openxmlformats.org/officeDocument/2006/relationships/customXml" Target="../ink/ink57.xml"/><Relationship Id="rId1" Type="http://schemas.openxmlformats.org/officeDocument/2006/relationships/slideLayout" Target="../slideLayouts/slideLayout1.xml"/><Relationship Id="rId6" Type="http://schemas.openxmlformats.org/officeDocument/2006/relationships/customXml" Target="../ink/ink59.xml"/><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36.png"/><Relationship Id="rId10" Type="http://schemas.openxmlformats.org/officeDocument/2006/relationships/customXml" Target="../ink/ink61.xml"/><Relationship Id="rId4" Type="http://schemas.openxmlformats.org/officeDocument/2006/relationships/customXml" Target="../ink/ink58.xml"/><Relationship Id="rId9" Type="http://schemas.openxmlformats.org/officeDocument/2006/relationships/image" Target="../media/image33.png"/><Relationship Id="rId14" Type="http://schemas.openxmlformats.org/officeDocument/2006/relationships/customXml" Target="../ink/ink63.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64.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customXml" Target="../ink/ink65.xml"/></Relationships>
</file>

<file path=ppt/slides/_rels/slide1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customXml" Target="../ink/ink66.xml"/><Relationship Id="rId7" Type="http://schemas.openxmlformats.org/officeDocument/2006/relationships/customXml" Target="../ink/ink68.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customXml" Target="../ink/ink67.xml"/><Relationship Id="rId10" Type="http://schemas.openxmlformats.org/officeDocument/2006/relationships/image" Target="../media/image42.png"/><Relationship Id="rId4" Type="http://schemas.openxmlformats.org/officeDocument/2006/relationships/image" Target="../media/image39.png"/><Relationship Id="rId9" Type="http://schemas.openxmlformats.org/officeDocument/2006/relationships/customXml" Target="../ink/ink6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0.xml.rels><?xml version="1.0" encoding="UTF-8" standalone="yes"?>
<Relationships xmlns="http://schemas.openxmlformats.org/package/2006/relationships"><Relationship Id="rId3" Type="http://schemas.openxmlformats.org/officeDocument/2006/relationships/hyperlink" Target="https://www.sachverstaendigenrat-wirtschaft.de/index.html"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www.sachverstaendigenrat-wirtschaft.de/start/aktuelles/uebergabe-des-jahresgutachtens-am-13-november-new672922094b0de462582667.html?returnUrl=%2Findex.html&amp;cHash=2c34d9db7ffef0a32dc7f0e9b79d3ab4"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sfu.ca/~kkasa/barro83.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www.finnkydland.com/papers/Rules%20Rather%20than%20Discretion%20The%20Inconsistency%20of%20Optimal%20Plans.pdf"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customXml" Target="../ink/ink70.xml"/><Relationship Id="rId7" Type="http://schemas.openxmlformats.org/officeDocument/2006/relationships/customXml" Target="../ink/ink7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71.xml"/><Relationship Id="rId10" Type="http://schemas.openxmlformats.org/officeDocument/2006/relationships/image" Target="../media/image45.png"/><Relationship Id="rId4" Type="http://schemas.openxmlformats.org/officeDocument/2006/relationships/image" Target="../media/image43.png"/><Relationship Id="rId9" Type="http://schemas.openxmlformats.org/officeDocument/2006/relationships/customXml" Target="../ink/ink73.xml"/></Relationships>
</file>

<file path=ppt/slides/_rels/slide25.xml.rels><?xml version="1.0" encoding="UTF-8" standalone="yes"?>
<Relationships xmlns="http://schemas.openxmlformats.org/package/2006/relationships"><Relationship Id="rId8" Type="http://schemas.openxmlformats.org/officeDocument/2006/relationships/customXml" Target="../ink/ink76.xml"/><Relationship Id="rId13" Type="http://schemas.openxmlformats.org/officeDocument/2006/relationships/image" Target="../media/image50.png"/><Relationship Id="rId18" Type="http://schemas.openxmlformats.org/officeDocument/2006/relationships/customXml" Target="../ink/ink81.xml"/><Relationship Id="rId3" Type="http://schemas.openxmlformats.org/officeDocument/2006/relationships/hyperlink" Target="https://www.nber.org/system/files/working_papers/w0807/w0807.pdf" TargetMode="External"/><Relationship Id="rId21" Type="http://schemas.openxmlformats.org/officeDocument/2006/relationships/image" Target="../media/image54.png"/><Relationship Id="rId7" Type="http://schemas.openxmlformats.org/officeDocument/2006/relationships/image" Target="../media/image47.png"/><Relationship Id="rId12" Type="http://schemas.openxmlformats.org/officeDocument/2006/relationships/customXml" Target="../ink/ink78.xml"/><Relationship Id="rId17" Type="http://schemas.openxmlformats.org/officeDocument/2006/relationships/image" Target="../media/image52.png"/><Relationship Id="rId2" Type="http://schemas.openxmlformats.org/officeDocument/2006/relationships/notesSlide" Target="../notesSlides/notesSlide19.xml"/><Relationship Id="rId16" Type="http://schemas.openxmlformats.org/officeDocument/2006/relationships/customXml" Target="../ink/ink80.xml"/><Relationship Id="rId20" Type="http://schemas.openxmlformats.org/officeDocument/2006/relationships/customXml" Target="../ink/ink82.xml"/><Relationship Id="rId1" Type="http://schemas.openxmlformats.org/officeDocument/2006/relationships/slideLayout" Target="../slideLayouts/slideLayout7.xml"/><Relationship Id="rId6" Type="http://schemas.openxmlformats.org/officeDocument/2006/relationships/customXml" Target="../ink/ink75.xml"/><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51.png"/><Relationship Id="rId23" Type="http://schemas.openxmlformats.org/officeDocument/2006/relationships/image" Target="../media/image55.png"/><Relationship Id="rId10" Type="http://schemas.openxmlformats.org/officeDocument/2006/relationships/customXml" Target="../ink/ink77.xml"/><Relationship Id="rId19" Type="http://schemas.openxmlformats.org/officeDocument/2006/relationships/image" Target="../media/image53.png"/><Relationship Id="rId4" Type="http://schemas.openxmlformats.org/officeDocument/2006/relationships/customXml" Target="../ink/ink74.xml"/><Relationship Id="rId9" Type="http://schemas.openxmlformats.org/officeDocument/2006/relationships/image" Target="../media/image48.png"/><Relationship Id="rId14" Type="http://schemas.openxmlformats.org/officeDocument/2006/relationships/customXml" Target="../ink/ink79.xml"/><Relationship Id="rId22" Type="http://schemas.openxmlformats.org/officeDocument/2006/relationships/customXml" Target="../ink/ink8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ustomXml" Target="../ink/ink84.xml"/><Relationship Id="rId5" Type="http://schemas.openxmlformats.org/officeDocument/2006/relationships/image" Target="../media/image300.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customXml" Target="../ink/ink90.xml"/><Relationship Id="rId18" Type="http://schemas.openxmlformats.org/officeDocument/2006/relationships/image" Target="../media/image67.png"/><Relationship Id="rId3" Type="http://schemas.openxmlformats.org/officeDocument/2006/relationships/customXml" Target="../ink/ink85.xml"/><Relationship Id="rId7" Type="http://schemas.openxmlformats.org/officeDocument/2006/relationships/customXml" Target="../ink/ink87.xml"/><Relationship Id="rId12" Type="http://schemas.openxmlformats.org/officeDocument/2006/relationships/image" Target="../media/image63.png"/><Relationship Id="rId17" Type="http://schemas.openxmlformats.org/officeDocument/2006/relationships/customXml" Target="../ink/ink92.xml"/><Relationship Id="rId2" Type="http://schemas.openxmlformats.org/officeDocument/2006/relationships/notesSlide" Target="../notesSlides/notesSlide21.xml"/><Relationship Id="rId16" Type="http://schemas.openxmlformats.org/officeDocument/2006/relationships/image" Target="../media/image65.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customXml" Target="../ink/ink89.xml"/><Relationship Id="rId5" Type="http://schemas.openxmlformats.org/officeDocument/2006/relationships/customXml" Target="../ink/ink86.xml"/><Relationship Id="rId15" Type="http://schemas.openxmlformats.org/officeDocument/2006/relationships/customXml" Target="../ink/ink91.xml"/><Relationship Id="rId10" Type="http://schemas.openxmlformats.org/officeDocument/2006/relationships/image" Target="../media/image62.png"/><Relationship Id="rId19" Type="http://schemas.openxmlformats.org/officeDocument/2006/relationships/customXml" Target="../ink/ink93.xml"/><Relationship Id="rId4" Type="http://schemas.openxmlformats.org/officeDocument/2006/relationships/image" Target="../media/image59.png"/><Relationship Id="rId9" Type="http://schemas.openxmlformats.org/officeDocument/2006/relationships/customXml" Target="../ink/ink88.xml"/><Relationship Id="rId14" Type="http://schemas.openxmlformats.org/officeDocument/2006/relationships/image" Target="../media/image6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customXml" Target="../ink/ink14.xml"/><Relationship Id="rId18" Type="http://schemas.openxmlformats.org/officeDocument/2006/relationships/image" Target="../media/image20.png"/><Relationship Id="rId3" Type="http://schemas.openxmlformats.org/officeDocument/2006/relationships/hyperlink" Target="https://jade-hs.zoom-x.de/j/64843766756?pwd=lSRgFjY6B9HOpFZirXrOI5dD6BYTVM.1" TargetMode="External"/><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17.png"/><Relationship Id="rId17" Type="http://schemas.openxmlformats.org/officeDocument/2006/relationships/customXml" Target="../ink/ink16.xml"/><Relationship Id="rId2" Type="http://schemas.openxmlformats.org/officeDocument/2006/relationships/image" Target="../media/image12.jpeg"/><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customXml" Target="../ink/ink13.xml"/><Relationship Id="rId5" Type="http://schemas.openxmlformats.org/officeDocument/2006/relationships/hyperlink" Target="mailto:bernhard.koester@jade-hs.de" TargetMode="External"/><Relationship Id="rId15" Type="http://schemas.openxmlformats.org/officeDocument/2006/relationships/customXml" Target="../ink/ink15.xml"/><Relationship Id="rId10" Type="http://schemas.openxmlformats.org/officeDocument/2006/relationships/image" Target="../media/image16.png"/><Relationship Id="rId19" Type="http://schemas.openxmlformats.org/officeDocument/2006/relationships/customXml" Target="../ink/ink17.xml"/><Relationship Id="rId4" Type="http://schemas.openxmlformats.org/officeDocument/2006/relationships/image" Target="../media/image1.jpeg"/><Relationship Id="rId9" Type="http://schemas.openxmlformats.org/officeDocument/2006/relationships/customXml" Target="../ink/ink12.xml"/><Relationship Id="rId14" Type="http://schemas.openxmlformats.org/officeDocument/2006/relationships/image" Target="../media/image18.png"/><Relationship Id="rId22" Type="http://schemas.openxmlformats.org/officeDocument/2006/relationships/image" Target="../media/image22.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330.png"/><Relationship Id="rId18" Type="http://schemas.openxmlformats.org/officeDocument/2006/relationships/image" Target="../media/image190.png"/><Relationship Id="rId3" Type="http://schemas.openxmlformats.org/officeDocument/2006/relationships/image" Target="../media/image69.png"/><Relationship Id="rId21" Type="http://schemas.openxmlformats.org/officeDocument/2006/relationships/image" Target="../media/image220.png"/><Relationship Id="rId7" Type="http://schemas.openxmlformats.org/officeDocument/2006/relationships/image" Target="../media/image810.png"/><Relationship Id="rId12" Type="http://schemas.openxmlformats.org/officeDocument/2006/relationships/image" Target="../media/image130.png"/><Relationship Id="rId17" Type="http://schemas.openxmlformats.org/officeDocument/2006/relationships/image" Target="../media/image180.png"/><Relationship Id="rId2" Type="http://schemas.openxmlformats.org/officeDocument/2006/relationships/notesSlide" Target="../notesSlides/notesSlide25.xml"/><Relationship Id="rId16" Type="http://schemas.openxmlformats.org/officeDocument/2006/relationships/image" Target="../media/image170.png"/><Relationship Id="rId20"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320.png"/><Relationship Id="rId11" Type="http://schemas.openxmlformats.org/officeDocument/2006/relationships/image" Target="../media/image12.png"/><Relationship Id="rId5" Type="http://schemas.openxmlformats.org/officeDocument/2006/relationships/image" Target="../media/image600.png"/><Relationship Id="rId15" Type="http://schemas.openxmlformats.org/officeDocument/2006/relationships/image" Target="../media/image160.png"/><Relationship Id="rId10" Type="http://schemas.openxmlformats.org/officeDocument/2006/relationships/image" Target="../media/image113.png"/><Relationship Id="rId19" Type="http://schemas.openxmlformats.org/officeDocument/2006/relationships/image" Target="../media/image200.png"/><Relationship Id="rId4" Type="http://schemas.openxmlformats.org/officeDocument/2006/relationships/image" Target="../media/image560.png"/><Relationship Id="rId9" Type="http://schemas.openxmlformats.org/officeDocument/2006/relationships/image" Target="../media/image1010.png"/><Relationship Id="rId14" Type="http://schemas.openxmlformats.org/officeDocument/2006/relationships/image" Target="../media/image340.png"/></Relationships>
</file>

<file path=ppt/slides/_rels/slide32.xml.rels><?xml version="1.0" encoding="UTF-8" standalone="yes"?>
<Relationships xmlns="http://schemas.openxmlformats.org/package/2006/relationships"><Relationship Id="rId3" Type="http://schemas.openxmlformats.org/officeDocument/2006/relationships/hyperlink" Target="https://www.jstor.org/stable/1885679?seq=1#metadata_info_tab_contents" TargetMode="External"/><Relationship Id="rId7" Type="http://schemas.openxmlformats.org/officeDocument/2006/relationships/image" Target="../media/image680.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hyperlink" Target="https://www.jstor.org/stable/2077796?seq=1#metadata_info_tab_contents" TargetMode="External"/><Relationship Id="rId5" Type="http://schemas.openxmlformats.org/officeDocument/2006/relationships/hyperlink" Target="https://larseosvensson.se/files/papers/HandbookIT.pdf" TargetMode="External"/><Relationship Id="rId4" Type="http://schemas.openxmlformats.org/officeDocument/2006/relationships/hyperlink" Target="https://web.stanford.edu/~johntayl/Onlinepaperscombinedbyyear/1993/Discretion_versus_Policy_Rules_in_Practice.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rchiv.ub.uni-heidelberg.de/volltextserver/11560/"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s://www.jstor.org/stable/40439394?seq=1#metadata_info_tab_conten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customXml" Target="../ink/ink20.xml"/><Relationship Id="rId4" Type="http://schemas.openxmlformats.org/officeDocument/2006/relationships/image" Target="../media/image66.png"/></Relationships>
</file>

<file path=ppt/slides/_rels/slide6.xml.rels><?xml version="1.0" encoding="UTF-8" standalone="yes"?>
<Relationships xmlns="http://schemas.openxmlformats.org/package/2006/relationships"><Relationship Id="rId8" Type="http://schemas.openxmlformats.org/officeDocument/2006/relationships/customXml" Target="../ink/ink22.xml"/><Relationship Id="rId13" Type="http://schemas.openxmlformats.org/officeDocument/2006/relationships/image" Target="../media/image82.png"/><Relationship Id="rId18" Type="http://schemas.openxmlformats.org/officeDocument/2006/relationships/customXml" Target="../ink/ink27.xml"/><Relationship Id="rId3" Type="http://schemas.openxmlformats.org/officeDocument/2006/relationships/image" Target="../media/image25.emf"/><Relationship Id="rId21" Type="http://schemas.openxmlformats.org/officeDocument/2006/relationships/image" Target="../media/image27.png"/><Relationship Id="rId7" Type="http://schemas.openxmlformats.org/officeDocument/2006/relationships/image" Target="../media/image79.png"/><Relationship Id="rId12" Type="http://schemas.openxmlformats.org/officeDocument/2006/relationships/customXml" Target="../ink/ink24.xml"/><Relationship Id="rId17" Type="http://schemas.openxmlformats.org/officeDocument/2006/relationships/image" Target="../media/image84.png"/><Relationship Id="rId2" Type="http://schemas.openxmlformats.org/officeDocument/2006/relationships/notesSlide" Target="../notesSlides/notesSlide3.xml"/><Relationship Id="rId16" Type="http://schemas.openxmlformats.org/officeDocument/2006/relationships/customXml" Target="../ink/ink26.xml"/><Relationship Id="rId20" Type="http://schemas.openxmlformats.org/officeDocument/2006/relationships/customXml" Target="../ink/ink28.xml"/><Relationship Id="rId1" Type="http://schemas.openxmlformats.org/officeDocument/2006/relationships/slideLayout" Target="../slideLayouts/slideLayout7.xml"/><Relationship Id="rId6" Type="http://schemas.openxmlformats.org/officeDocument/2006/relationships/customXml" Target="../ink/ink21.xml"/><Relationship Id="rId11" Type="http://schemas.openxmlformats.org/officeDocument/2006/relationships/image" Target="../media/image81.png"/><Relationship Id="rId5" Type="http://schemas.openxmlformats.org/officeDocument/2006/relationships/image" Target="../media/image26.jpeg"/><Relationship Id="rId15" Type="http://schemas.openxmlformats.org/officeDocument/2006/relationships/image" Target="../media/image83.png"/><Relationship Id="rId10" Type="http://schemas.openxmlformats.org/officeDocument/2006/relationships/customXml" Target="../ink/ink23.xml"/><Relationship Id="rId19" Type="http://schemas.openxmlformats.org/officeDocument/2006/relationships/image" Target="../media/image85.png"/><Relationship Id="rId4" Type="http://schemas.openxmlformats.org/officeDocument/2006/relationships/hyperlink" Target="https://web.stanford.edu/~johntayl/Onlinepaperscombinedbyyear/1993/Discretion_versus_Policy_Rules_in_Practice.pdf" TargetMode="External"/><Relationship Id="rId9" Type="http://schemas.openxmlformats.org/officeDocument/2006/relationships/image" Target="../media/image80.png"/><Relationship Id="rId14" Type="http://schemas.openxmlformats.org/officeDocument/2006/relationships/customXml" Target="../ink/ink25.xml"/></Relationships>
</file>

<file path=ppt/slides/_rels/slide7.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customXml" Target="../ink/ink34.xml"/><Relationship Id="rId3" Type="http://schemas.openxmlformats.org/officeDocument/2006/relationships/customXml" Target="../ink/ink29.xml"/><Relationship Id="rId7" Type="http://schemas.openxmlformats.org/officeDocument/2006/relationships/customXml" Target="../ink/ink31.xml"/><Relationship Id="rId12" Type="http://schemas.openxmlformats.org/officeDocument/2006/relationships/image" Target="../media/image90.png"/><Relationship Id="rId2" Type="http://schemas.openxmlformats.org/officeDocument/2006/relationships/notesSlide" Target="../notesSlides/notesSlide4.xml"/><Relationship Id="rId16" Type="http://schemas.openxmlformats.org/officeDocument/2006/relationships/image" Target="../media/image93.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customXml" Target="../ink/ink33.xml"/><Relationship Id="rId5" Type="http://schemas.openxmlformats.org/officeDocument/2006/relationships/customXml" Target="../ink/ink30.xml"/><Relationship Id="rId15" Type="http://schemas.openxmlformats.org/officeDocument/2006/relationships/customXml" Target="../ink/ink35.xml"/><Relationship Id="rId10" Type="http://schemas.openxmlformats.org/officeDocument/2006/relationships/image" Target="../media/image89.png"/><Relationship Id="rId4" Type="http://schemas.openxmlformats.org/officeDocument/2006/relationships/image" Target="../media/image86.png"/><Relationship Id="rId9" Type="http://schemas.openxmlformats.org/officeDocument/2006/relationships/customXml" Target="../ink/ink32.xml"/><Relationship Id="rId14" Type="http://schemas.openxmlformats.org/officeDocument/2006/relationships/image" Target="../media/image92.png"/></Relationships>
</file>

<file path=ppt/slides/_rels/slide8.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customXml" Target="../ink/ink42.xml"/><Relationship Id="rId18" Type="http://schemas.openxmlformats.org/officeDocument/2006/relationships/image" Target="../media/image102.png"/><Relationship Id="rId26" Type="http://schemas.openxmlformats.org/officeDocument/2006/relationships/image" Target="../media/image106.png"/><Relationship Id="rId3" Type="http://schemas.openxmlformats.org/officeDocument/2006/relationships/customXml" Target="../ink/ink37.xml"/><Relationship Id="rId21" Type="http://schemas.openxmlformats.org/officeDocument/2006/relationships/customXml" Target="../ink/ink46.xml"/><Relationship Id="rId7" Type="http://schemas.openxmlformats.org/officeDocument/2006/relationships/customXml" Target="../ink/ink39.xml"/><Relationship Id="rId12" Type="http://schemas.openxmlformats.org/officeDocument/2006/relationships/image" Target="../media/image99.png"/><Relationship Id="rId17" Type="http://schemas.openxmlformats.org/officeDocument/2006/relationships/customXml" Target="../ink/ink44.xml"/><Relationship Id="rId25" Type="http://schemas.openxmlformats.org/officeDocument/2006/relationships/customXml" Target="../ink/ink48.xml"/><Relationship Id="rId2" Type="http://schemas.openxmlformats.org/officeDocument/2006/relationships/notesSlide" Target="../notesSlides/notesSlide6.xml"/><Relationship Id="rId16" Type="http://schemas.openxmlformats.org/officeDocument/2006/relationships/image" Target="../media/image101.png"/><Relationship Id="rId20" Type="http://schemas.openxmlformats.org/officeDocument/2006/relationships/image" Target="../media/image103.png"/><Relationship Id="rId29" Type="http://schemas.openxmlformats.org/officeDocument/2006/relationships/customXml" Target="../ink/ink50.xml"/><Relationship Id="rId1" Type="http://schemas.openxmlformats.org/officeDocument/2006/relationships/slideLayout" Target="../slideLayouts/slideLayout7.xml"/><Relationship Id="rId6" Type="http://schemas.openxmlformats.org/officeDocument/2006/relationships/image" Target="../media/image96.png"/><Relationship Id="rId11" Type="http://schemas.openxmlformats.org/officeDocument/2006/relationships/customXml" Target="../ink/ink41.xml"/><Relationship Id="rId24" Type="http://schemas.openxmlformats.org/officeDocument/2006/relationships/image" Target="../media/image105.png"/><Relationship Id="rId32" Type="http://schemas.openxmlformats.org/officeDocument/2006/relationships/image" Target="../media/image109.png"/><Relationship Id="rId5" Type="http://schemas.openxmlformats.org/officeDocument/2006/relationships/customXml" Target="../ink/ink38.xml"/><Relationship Id="rId15" Type="http://schemas.openxmlformats.org/officeDocument/2006/relationships/customXml" Target="../ink/ink43.xml"/><Relationship Id="rId23" Type="http://schemas.openxmlformats.org/officeDocument/2006/relationships/customXml" Target="../ink/ink47.xml"/><Relationship Id="rId28" Type="http://schemas.openxmlformats.org/officeDocument/2006/relationships/image" Target="../media/image107.png"/><Relationship Id="rId10" Type="http://schemas.openxmlformats.org/officeDocument/2006/relationships/image" Target="../media/image98.png"/><Relationship Id="rId19" Type="http://schemas.openxmlformats.org/officeDocument/2006/relationships/customXml" Target="../ink/ink45.xml"/><Relationship Id="rId31" Type="http://schemas.openxmlformats.org/officeDocument/2006/relationships/customXml" Target="../ink/ink51.xml"/><Relationship Id="rId4" Type="http://schemas.openxmlformats.org/officeDocument/2006/relationships/image" Target="../media/image95.png"/><Relationship Id="rId9" Type="http://schemas.openxmlformats.org/officeDocument/2006/relationships/customXml" Target="../ink/ink40.xml"/><Relationship Id="rId14" Type="http://schemas.openxmlformats.org/officeDocument/2006/relationships/image" Target="../media/image100.png"/><Relationship Id="rId22" Type="http://schemas.openxmlformats.org/officeDocument/2006/relationships/image" Target="../media/image104.png"/><Relationship Id="rId27" Type="http://schemas.openxmlformats.org/officeDocument/2006/relationships/customXml" Target="../ink/ink49.xml"/><Relationship Id="rId30"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Global 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grpSp>
        <p:nvGrpSpPr>
          <p:cNvPr id="4" name="Gruppieren 3">
            <a:extLst>
              <a:ext uri="{FF2B5EF4-FFF2-40B4-BE49-F238E27FC236}">
                <a16:creationId xmlns:a16="http://schemas.microsoft.com/office/drawing/2014/main" id="{B08638F1-25AA-4056-85A0-3B092019946C}"/>
              </a:ext>
            </a:extLst>
          </p:cNvPr>
          <p:cNvGrpSpPr/>
          <p:nvPr/>
        </p:nvGrpSpPr>
        <p:grpSpPr>
          <a:xfrm>
            <a:off x="11323959" y="811086"/>
            <a:ext cx="267480" cy="213120"/>
            <a:chOff x="11323959" y="811086"/>
            <a:chExt cx="267480" cy="2131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06C887D7-13E1-440E-8317-B6DB6218FA6B}"/>
                    </a:ext>
                  </a:extLst>
                </p14:cNvPr>
                <p14:cNvContentPartPr/>
                <p14:nvPr/>
              </p14:nvContentPartPr>
              <p14:xfrm>
                <a:off x="11367159" y="827646"/>
                <a:ext cx="126720" cy="196560"/>
              </p14:xfrm>
            </p:contentPart>
          </mc:Choice>
          <mc:Fallback xmlns="">
            <p:pic>
              <p:nvPicPr>
                <p:cNvPr id="2" name="Freihand 1">
                  <a:extLst>
                    <a:ext uri="{FF2B5EF4-FFF2-40B4-BE49-F238E27FC236}">
                      <a16:creationId xmlns:a16="http://schemas.microsoft.com/office/drawing/2014/main" id="{06C887D7-13E1-440E-8317-B6DB6218FA6B}"/>
                    </a:ext>
                  </a:extLst>
                </p:cNvPr>
                <p:cNvPicPr/>
                <p:nvPr/>
              </p:nvPicPr>
              <p:blipFill>
                <a:blip r:embed="rId6"/>
                <a:stretch>
                  <a:fillRect/>
                </a:stretch>
              </p:blipFill>
              <p:spPr>
                <a:xfrm>
                  <a:off x="11362839" y="823326"/>
                  <a:ext cx="135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4441F59-4AC8-4268-92BF-97AC83DC9162}"/>
                    </a:ext>
                  </a:extLst>
                </p14:cNvPr>
                <p14:cNvContentPartPr/>
                <p14:nvPr/>
              </p14:nvContentPartPr>
              <p14:xfrm>
                <a:off x="11323959" y="811086"/>
                <a:ext cx="267480" cy="207720"/>
              </p14:xfrm>
            </p:contentPart>
          </mc:Choice>
          <mc:Fallback xmlns="">
            <p:pic>
              <p:nvPicPr>
                <p:cNvPr id="3" name="Freihand 2">
                  <a:extLst>
                    <a:ext uri="{FF2B5EF4-FFF2-40B4-BE49-F238E27FC236}">
                      <a16:creationId xmlns:a16="http://schemas.microsoft.com/office/drawing/2014/main" id="{24441F59-4AC8-4268-92BF-97AC83DC9162}"/>
                    </a:ext>
                  </a:extLst>
                </p:cNvPr>
                <p:cNvPicPr/>
                <p:nvPr/>
              </p:nvPicPr>
              <p:blipFill>
                <a:blip r:embed="rId8"/>
                <a:stretch>
                  <a:fillRect/>
                </a:stretch>
              </p:blipFill>
              <p:spPr>
                <a:xfrm>
                  <a:off x="11319639" y="806766"/>
                  <a:ext cx="276120" cy="216360"/>
                </a:xfrm>
                <a:prstGeom prst="rect">
                  <a:avLst/>
                </a:prstGeom>
              </p:spPr>
            </p:pic>
          </mc:Fallback>
        </mc:AlternateContent>
      </p:grpSp>
      <p:grpSp>
        <p:nvGrpSpPr>
          <p:cNvPr id="14" name="Gruppieren 13">
            <a:extLst>
              <a:ext uri="{FF2B5EF4-FFF2-40B4-BE49-F238E27FC236}">
                <a16:creationId xmlns:a16="http://schemas.microsoft.com/office/drawing/2014/main" id="{85B08089-BAC0-427C-B059-0508E90B4410}"/>
              </a:ext>
            </a:extLst>
          </p:cNvPr>
          <p:cNvGrpSpPr/>
          <p:nvPr/>
        </p:nvGrpSpPr>
        <p:grpSpPr>
          <a:xfrm>
            <a:off x="10592079" y="1125726"/>
            <a:ext cx="324720" cy="282600"/>
            <a:chOff x="10592079" y="1125726"/>
            <a:chExt cx="324720" cy="2826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4EEBE2B6-228E-4E75-B0F8-AFF692C40253}"/>
                    </a:ext>
                  </a:extLst>
                </p14:cNvPr>
                <p14:cNvContentPartPr/>
                <p14:nvPr/>
              </p14:nvContentPartPr>
              <p14:xfrm>
                <a:off x="10700799" y="1136526"/>
                <a:ext cx="102240" cy="271800"/>
              </p14:xfrm>
            </p:contentPart>
          </mc:Choice>
          <mc:Fallback xmlns="">
            <p:pic>
              <p:nvPicPr>
                <p:cNvPr id="6" name="Freihand 5">
                  <a:extLst>
                    <a:ext uri="{FF2B5EF4-FFF2-40B4-BE49-F238E27FC236}">
                      <a16:creationId xmlns:a16="http://schemas.microsoft.com/office/drawing/2014/main" id="{4EEBE2B6-228E-4E75-B0F8-AFF692C40253}"/>
                    </a:ext>
                  </a:extLst>
                </p:cNvPr>
                <p:cNvPicPr/>
                <p:nvPr/>
              </p:nvPicPr>
              <p:blipFill>
                <a:blip r:embed="rId10"/>
                <a:stretch>
                  <a:fillRect/>
                </a:stretch>
              </p:blipFill>
              <p:spPr>
                <a:xfrm>
                  <a:off x="10696479" y="1132206"/>
                  <a:ext cx="110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32D98D0-F20F-4429-9E1A-7209E03DE818}"/>
                    </a:ext>
                  </a:extLst>
                </p14:cNvPr>
                <p14:cNvContentPartPr/>
                <p14:nvPr/>
              </p14:nvContentPartPr>
              <p14:xfrm>
                <a:off x="10592079" y="1125726"/>
                <a:ext cx="324720" cy="253080"/>
              </p14:xfrm>
            </p:contentPart>
          </mc:Choice>
          <mc:Fallback xmlns="">
            <p:pic>
              <p:nvPicPr>
                <p:cNvPr id="9" name="Freihand 8">
                  <a:extLst>
                    <a:ext uri="{FF2B5EF4-FFF2-40B4-BE49-F238E27FC236}">
                      <a16:creationId xmlns:a16="http://schemas.microsoft.com/office/drawing/2014/main" id="{632D98D0-F20F-4429-9E1A-7209E03DE818}"/>
                    </a:ext>
                  </a:extLst>
                </p:cNvPr>
                <p:cNvPicPr/>
                <p:nvPr/>
              </p:nvPicPr>
              <p:blipFill>
                <a:blip r:embed="rId12"/>
                <a:stretch>
                  <a:fillRect/>
                </a:stretch>
              </p:blipFill>
              <p:spPr>
                <a:xfrm>
                  <a:off x="10587759" y="1121406"/>
                  <a:ext cx="333360" cy="26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7255BAC0-400D-4A0F-B983-79C80332EE3C}"/>
                  </a:ext>
                </a:extLst>
              </p14:cNvPr>
              <p14:cNvContentPartPr/>
              <p14:nvPr/>
            </p14:nvContentPartPr>
            <p14:xfrm>
              <a:off x="9524373" y="1586067"/>
              <a:ext cx="177840" cy="219600"/>
            </p14:xfrm>
          </p:contentPart>
        </mc:Choice>
        <mc:Fallback xmlns="">
          <p:pic>
            <p:nvPicPr>
              <p:cNvPr id="17" name="Freihand 16">
                <a:extLst>
                  <a:ext uri="{FF2B5EF4-FFF2-40B4-BE49-F238E27FC236}">
                    <a16:creationId xmlns:a16="http://schemas.microsoft.com/office/drawing/2014/main" id="{7255BAC0-400D-4A0F-B983-79C80332EE3C}"/>
                  </a:ext>
                </a:extLst>
              </p:cNvPr>
              <p:cNvPicPr/>
              <p:nvPr/>
            </p:nvPicPr>
            <p:blipFill>
              <a:blip r:embed="rId14"/>
              <a:stretch>
                <a:fillRect/>
              </a:stretch>
            </p:blipFill>
            <p:spPr>
              <a:xfrm>
                <a:off x="9520053" y="1581747"/>
                <a:ext cx="1864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FDF5D037-743E-44D6-A356-0FBE14D8F5C9}"/>
                  </a:ext>
                </a:extLst>
              </p14:cNvPr>
              <p14:cNvContentPartPr/>
              <p14:nvPr/>
            </p14:nvContentPartPr>
            <p14:xfrm>
              <a:off x="8467053" y="1422627"/>
              <a:ext cx="213840" cy="208800"/>
            </p14:xfrm>
          </p:contentPart>
        </mc:Choice>
        <mc:Fallback xmlns="">
          <p:pic>
            <p:nvPicPr>
              <p:cNvPr id="18" name="Freihand 17">
                <a:extLst>
                  <a:ext uri="{FF2B5EF4-FFF2-40B4-BE49-F238E27FC236}">
                    <a16:creationId xmlns:a16="http://schemas.microsoft.com/office/drawing/2014/main" id="{FDF5D037-743E-44D6-A356-0FBE14D8F5C9}"/>
                  </a:ext>
                </a:extLst>
              </p:cNvPr>
              <p:cNvPicPr/>
              <p:nvPr/>
            </p:nvPicPr>
            <p:blipFill>
              <a:blip r:embed="rId16"/>
              <a:stretch>
                <a:fillRect/>
              </a:stretch>
            </p:blipFill>
            <p:spPr>
              <a:xfrm>
                <a:off x="8462733" y="1418307"/>
                <a:ext cx="2224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27557C2E-BDA9-4D02-A2FE-92B36E33F86C}"/>
                  </a:ext>
                </a:extLst>
              </p14:cNvPr>
              <p14:cNvContentPartPr/>
              <p14:nvPr/>
            </p14:nvContentPartPr>
            <p14:xfrm>
              <a:off x="8778298" y="2096358"/>
              <a:ext cx="105120" cy="167400"/>
            </p14:xfrm>
          </p:contentPart>
        </mc:Choice>
        <mc:Fallback xmlns="">
          <p:pic>
            <p:nvPicPr>
              <p:cNvPr id="19" name="Freihand 18">
                <a:extLst>
                  <a:ext uri="{FF2B5EF4-FFF2-40B4-BE49-F238E27FC236}">
                    <a16:creationId xmlns:a16="http://schemas.microsoft.com/office/drawing/2014/main" id="{27557C2E-BDA9-4D02-A2FE-92B36E33F86C}"/>
                  </a:ext>
                </a:extLst>
              </p:cNvPr>
              <p:cNvPicPr/>
              <p:nvPr/>
            </p:nvPicPr>
            <p:blipFill>
              <a:blip r:embed="rId18"/>
              <a:stretch>
                <a:fillRect/>
              </a:stretch>
            </p:blipFill>
            <p:spPr>
              <a:xfrm>
                <a:off x="8773978" y="2092038"/>
                <a:ext cx="113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9F2E0758-D469-43C8-A009-31CA8AE1D1C7}"/>
                  </a:ext>
                </a:extLst>
              </p14:cNvPr>
              <p14:cNvContentPartPr/>
              <p14:nvPr/>
            </p14:nvContentPartPr>
            <p14:xfrm>
              <a:off x="10234653" y="1753467"/>
              <a:ext cx="191160" cy="223560"/>
            </p14:xfrm>
          </p:contentPart>
        </mc:Choice>
        <mc:Fallback xmlns="">
          <p:pic>
            <p:nvPicPr>
              <p:cNvPr id="20" name="Freihand 19">
                <a:extLst>
                  <a:ext uri="{FF2B5EF4-FFF2-40B4-BE49-F238E27FC236}">
                    <a16:creationId xmlns:a16="http://schemas.microsoft.com/office/drawing/2014/main" id="{9F2E0758-D469-43C8-A009-31CA8AE1D1C7}"/>
                  </a:ext>
                </a:extLst>
              </p:cNvPr>
              <p:cNvPicPr/>
              <p:nvPr/>
            </p:nvPicPr>
            <p:blipFill>
              <a:blip r:embed="rId20"/>
              <a:stretch>
                <a:fillRect/>
              </a:stretch>
            </p:blipFill>
            <p:spPr>
              <a:xfrm>
                <a:off x="10230333" y="1749147"/>
                <a:ext cx="199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1" name="Freihand 20">
                <a:extLst>
                  <a:ext uri="{FF2B5EF4-FFF2-40B4-BE49-F238E27FC236}">
                    <a16:creationId xmlns:a16="http://schemas.microsoft.com/office/drawing/2014/main" id="{9D2D194E-7952-4CF5-BB6B-5FAAE871BD9E}"/>
                  </a:ext>
                </a:extLst>
              </p14:cNvPr>
              <p14:cNvContentPartPr/>
              <p14:nvPr/>
            </p14:nvContentPartPr>
            <p14:xfrm>
              <a:off x="8731653" y="1186107"/>
              <a:ext cx="203760" cy="248400"/>
            </p14:xfrm>
          </p:contentPart>
        </mc:Choice>
        <mc:Fallback>
          <p:pic>
            <p:nvPicPr>
              <p:cNvPr id="21" name="Freihand 20">
                <a:extLst>
                  <a:ext uri="{FF2B5EF4-FFF2-40B4-BE49-F238E27FC236}">
                    <a16:creationId xmlns:a16="http://schemas.microsoft.com/office/drawing/2014/main" id="{9D2D194E-7952-4CF5-BB6B-5FAAE871BD9E}"/>
                  </a:ext>
                </a:extLst>
              </p:cNvPr>
              <p:cNvPicPr/>
              <p:nvPr/>
            </p:nvPicPr>
            <p:blipFill>
              <a:blip r:embed="rId22"/>
              <a:stretch>
                <a:fillRect/>
              </a:stretch>
            </p:blipFill>
            <p:spPr>
              <a:xfrm>
                <a:off x="8727333" y="1181787"/>
                <a:ext cx="21240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DA48CAC4-39DC-422F-82A3-8E34A9664AE6}"/>
                  </a:ext>
                </a:extLst>
              </p14:cNvPr>
              <p14:cNvContentPartPr/>
              <p14:nvPr/>
            </p14:nvContentPartPr>
            <p14:xfrm>
              <a:off x="2388813" y="3358347"/>
              <a:ext cx="308520" cy="368280"/>
            </p14:xfrm>
          </p:contentPart>
        </mc:Choice>
        <mc:Fallback>
          <p:pic>
            <p:nvPicPr>
              <p:cNvPr id="24" name="Freihand 23">
                <a:extLst>
                  <a:ext uri="{FF2B5EF4-FFF2-40B4-BE49-F238E27FC236}">
                    <a16:creationId xmlns:a16="http://schemas.microsoft.com/office/drawing/2014/main" id="{DA48CAC4-39DC-422F-82A3-8E34A9664AE6}"/>
                  </a:ext>
                </a:extLst>
              </p:cNvPr>
              <p:cNvPicPr/>
              <p:nvPr/>
            </p:nvPicPr>
            <p:blipFill>
              <a:blip r:embed="rId24"/>
              <a:stretch>
                <a:fillRect/>
              </a:stretch>
            </p:blipFill>
            <p:spPr>
              <a:xfrm>
                <a:off x="2384493" y="3354027"/>
                <a:ext cx="317160" cy="376920"/>
              </a:xfrm>
              <a:prstGeom prst="rect">
                <a:avLst/>
              </a:prstGeom>
            </p:spPr>
          </p:pic>
        </mc:Fallback>
      </mc:AlternateContent>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err="1"/>
              <a:t>Monetary</a:t>
            </a:r>
            <a:r>
              <a:rPr lang="de-DE" sz="2903" b="1" dirty="0"/>
              <a:t> </a:t>
            </a:r>
            <a:r>
              <a:rPr lang="de-DE" sz="2903" b="1" dirty="0" err="1"/>
              <a:t>Policy</a:t>
            </a:r>
            <a:r>
              <a:rPr lang="de-DE" sz="2903" b="1" dirty="0"/>
              <a:t> </a:t>
            </a:r>
            <a:r>
              <a:rPr lang="de-DE" sz="2903" b="1" dirty="0" err="1"/>
              <a:t>Rule</a:t>
            </a:r>
            <a:r>
              <a:rPr lang="de-DE" sz="2903" b="1" dirty="0"/>
              <a:t> </a:t>
            </a:r>
            <a:r>
              <a:rPr lang="de-DE" sz="2903" b="1" dirty="0" err="1"/>
              <a:t>with</a:t>
            </a:r>
            <a:r>
              <a:rPr lang="de-DE" sz="2903" b="1" dirty="0"/>
              <a:t> flexible </a:t>
            </a:r>
            <a:r>
              <a:rPr lang="de-DE" sz="2903" b="1" dirty="0" err="1"/>
              <a:t>prices</a:t>
            </a:r>
            <a:endParaRPr lang="de-DE" sz="2903" b="1" dirty="0"/>
          </a:p>
        </p:txBody>
      </p:sp>
      <p:sp>
        <p:nvSpPr>
          <p:cNvPr id="8" name="Textfeld 7"/>
          <p:cNvSpPr txBox="1"/>
          <p:nvPr/>
        </p:nvSpPr>
        <p:spPr>
          <a:xfrm>
            <a:off x="1600740" y="1142889"/>
            <a:ext cx="9067260" cy="5029447"/>
          </a:xfrm>
          <a:prstGeom prst="rect">
            <a:avLst/>
          </a:prstGeom>
          <a:noFill/>
        </p:spPr>
        <p:txBody>
          <a:bodyPr wrap="square" rtlCol="0">
            <a:noAutofit/>
          </a:bodyPr>
          <a:lstStyle/>
          <a:p>
            <a:pPr algn="ctr"/>
            <a:r>
              <a:rPr lang="en-US" sz="2540" dirty="0"/>
              <a:t>Substitute the PC into the TR</a:t>
            </a:r>
          </a:p>
          <a:p>
            <a:pPr algn="ctr"/>
            <a:r>
              <a:rPr lang="en-US" sz="2540" dirty="0">
                <a:latin typeface="Arial Unicode MS"/>
                <a:ea typeface="Arial Unicode MS"/>
                <a:cs typeface="Arial Unicode MS"/>
              </a:rPr>
              <a:t>⇒</a:t>
            </a:r>
          </a:p>
          <a:p>
            <a:pPr algn="ctr"/>
            <a:r>
              <a:rPr lang="en-US" sz="2540" dirty="0"/>
              <a:t>Integrated monetary policy (MP) rule:</a:t>
            </a:r>
          </a:p>
          <a:p>
            <a:pPr algn="ctr"/>
            <a:endParaRPr lang="en-US" sz="2540" dirty="0"/>
          </a:p>
          <a:p>
            <a:pPr algn="ctr"/>
            <a:r>
              <a:rPr lang="pt-BR" sz="2540" dirty="0"/>
              <a:t>MP:	r = r* + b[</a:t>
            </a:r>
            <a:r>
              <a:rPr lang="el-GR" sz="2540" dirty="0"/>
              <a:t>π</a:t>
            </a:r>
            <a:r>
              <a:rPr lang="de-DE" sz="2540" baseline="30000" dirty="0"/>
              <a:t>e</a:t>
            </a:r>
            <a:r>
              <a:rPr lang="pt-BR" sz="2540" dirty="0"/>
              <a:t> + </a:t>
            </a:r>
            <a:r>
              <a:rPr lang="el-GR" sz="2800" dirty="0">
                <a:latin typeface="Times New Roman"/>
                <a:cs typeface="Times New Roman"/>
              </a:rPr>
              <a:t>δ</a:t>
            </a:r>
            <a:r>
              <a:rPr lang="pt-BR" sz="2540" dirty="0"/>
              <a:t>Y] + cY = a + b</a:t>
            </a:r>
            <a:r>
              <a:rPr lang="el-GR" sz="2540" dirty="0"/>
              <a:t> π</a:t>
            </a:r>
            <a:r>
              <a:rPr lang="de-DE" sz="2540" baseline="30000" dirty="0"/>
              <a:t>e</a:t>
            </a:r>
            <a:r>
              <a:rPr lang="pt-BR" sz="2540" dirty="0"/>
              <a:t> + (b</a:t>
            </a:r>
            <a:r>
              <a:rPr lang="el-GR" sz="2800" dirty="0">
                <a:latin typeface="Times New Roman"/>
                <a:cs typeface="Times New Roman"/>
              </a:rPr>
              <a:t>δ</a:t>
            </a:r>
            <a:r>
              <a:rPr lang="pt-BR" sz="2540" dirty="0"/>
              <a:t>+c)Y</a:t>
            </a:r>
          </a:p>
          <a:p>
            <a:pPr algn="ctr"/>
            <a:r>
              <a:rPr lang="en-US" sz="2540" dirty="0">
                <a:latin typeface="Arial Unicode MS"/>
                <a:ea typeface="Arial Unicode MS"/>
                <a:cs typeface="Arial Unicode MS"/>
              </a:rPr>
              <a:t>⇒</a:t>
            </a:r>
            <a:endParaRPr lang="pt-BR" sz="2540" dirty="0"/>
          </a:p>
          <a:p>
            <a:pPr algn="ctr"/>
            <a:r>
              <a:rPr lang="en-US" sz="2540" dirty="0"/>
              <a:t>The coefficient on output (Y) is now (b</a:t>
            </a:r>
            <a:r>
              <a:rPr lang="el-GR" sz="2400" dirty="0">
                <a:latin typeface="Times New Roman"/>
                <a:cs typeface="Times New Roman"/>
              </a:rPr>
              <a:t>δ</a:t>
            </a:r>
            <a:r>
              <a:rPr lang="en-US" sz="2540" dirty="0"/>
              <a:t>+c) instead of c. </a:t>
            </a:r>
          </a:p>
          <a:p>
            <a:pPr algn="ctr"/>
            <a:r>
              <a:rPr lang="en-US" sz="2540" dirty="0">
                <a:latin typeface="Arial Unicode MS"/>
                <a:ea typeface="Arial Unicode MS"/>
                <a:cs typeface="Arial Unicode MS"/>
              </a:rPr>
              <a:t>⇒</a:t>
            </a:r>
            <a:endParaRPr lang="pt-BR" sz="2540" dirty="0"/>
          </a:p>
          <a:p>
            <a:pPr marL="414726" indent="-414726">
              <a:buFont typeface="Arial" panose="020B0604020202020204" pitchFamily="34" charset="0"/>
              <a:buChar char="•"/>
            </a:pPr>
            <a:r>
              <a:rPr lang="en-US" sz="2540" dirty="0"/>
              <a:t>direct output affect in monetary policy through c </a:t>
            </a:r>
          </a:p>
          <a:p>
            <a:pPr marL="414726" indent="-414726">
              <a:buFont typeface="Arial" panose="020B0604020202020204" pitchFamily="34" charset="0"/>
              <a:buChar char="•"/>
            </a:pPr>
            <a:r>
              <a:rPr lang="en-US" sz="2540" dirty="0"/>
              <a:t>indirect effect through b</a:t>
            </a:r>
            <a:r>
              <a:rPr lang="el-GR" sz="2400" dirty="0">
                <a:latin typeface="Times New Roman"/>
                <a:cs typeface="Times New Roman"/>
              </a:rPr>
              <a:t>δ</a:t>
            </a:r>
            <a:r>
              <a:rPr lang="en-US" sz="2540" dirty="0"/>
              <a:t>.</a:t>
            </a:r>
            <a:r>
              <a:rPr lang="pt-BR" sz="2540" dirty="0"/>
              <a:t> </a:t>
            </a:r>
            <a:endParaRPr lang="de-DE" sz="2540" dirty="0"/>
          </a:p>
        </p:txBody>
      </p:sp>
      <p:sp>
        <p:nvSpPr>
          <p:cNvPr id="2" name="Rechteck 1">
            <a:extLst>
              <a:ext uri="{FF2B5EF4-FFF2-40B4-BE49-F238E27FC236}">
                <a16:creationId xmlns:a16="http://schemas.microsoft.com/office/drawing/2014/main" id="{85717360-AC34-BA3E-90D4-95F068B67B4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7" name="Freihand 86">
                <a:extLst>
                  <a:ext uri="{FF2B5EF4-FFF2-40B4-BE49-F238E27FC236}">
                    <a16:creationId xmlns:a16="http://schemas.microsoft.com/office/drawing/2014/main" id="{BB068D20-258D-4E67-9AD8-337859E94A27}"/>
                  </a:ext>
                </a:extLst>
              </p14:cNvPr>
              <p14:cNvContentPartPr/>
              <p14:nvPr/>
            </p14:nvContentPartPr>
            <p14:xfrm>
              <a:off x="2249853" y="5246547"/>
              <a:ext cx="3087720" cy="127800"/>
            </p14:xfrm>
          </p:contentPart>
        </mc:Choice>
        <mc:Fallback xmlns="">
          <p:pic>
            <p:nvPicPr>
              <p:cNvPr id="87" name="Freihand 86">
                <a:extLst>
                  <a:ext uri="{FF2B5EF4-FFF2-40B4-BE49-F238E27FC236}">
                    <a16:creationId xmlns:a16="http://schemas.microsoft.com/office/drawing/2014/main" id="{BB068D20-258D-4E67-9AD8-337859E94A27}"/>
                  </a:ext>
                </a:extLst>
              </p:cNvPr>
              <p:cNvPicPr/>
              <p:nvPr/>
            </p:nvPicPr>
            <p:blipFill>
              <a:blip r:embed="rId4"/>
              <a:stretch>
                <a:fillRect/>
              </a:stretch>
            </p:blipFill>
            <p:spPr>
              <a:xfrm>
                <a:off x="2245533" y="5242227"/>
                <a:ext cx="30963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9" name="Freihand 88">
                <a:extLst>
                  <a:ext uri="{FF2B5EF4-FFF2-40B4-BE49-F238E27FC236}">
                    <a16:creationId xmlns:a16="http://schemas.microsoft.com/office/drawing/2014/main" id="{5AF689D2-BB3C-4035-95E2-C051505FF2B3}"/>
                  </a:ext>
                </a:extLst>
              </p14:cNvPr>
              <p14:cNvContentPartPr/>
              <p14:nvPr/>
            </p14:nvContentPartPr>
            <p14:xfrm>
              <a:off x="2556573" y="489867"/>
              <a:ext cx="9409680" cy="2963520"/>
            </p14:xfrm>
          </p:contentPart>
        </mc:Choice>
        <mc:Fallback xmlns="">
          <p:pic>
            <p:nvPicPr>
              <p:cNvPr id="89" name="Freihand 88">
                <a:extLst>
                  <a:ext uri="{FF2B5EF4-FFF2-40B4-BE49-F238E27FC236}">
                    <a16:creationId xmlns:a16="http://schemas.microsoft.com/office/drawing/2014/main" id="{5AF689D2-BB3C-4035-95E2-C051505FF2B3}"/>
                  </a:ext>
                </a:extLst>
              </p:cNvPr>
              <p:cNvPicPr/>
              <p:nvPr/>
            </p:nvPicPr>
            <p:blipFill>
              <a:blip r:embed="rId6"/>
              <a:stretch>
                <a:fillRect/>
              </a:stretch>
            </p:blipFill>
            <p:spPr>
              <a:xfrm>
                <a:off x="2552253" y="485548"/>
                <a:ext cx="9418320" cy="2972159"/>
              </a:xfrm>
              <a:prstGeom prst="rect">
                <a:avLst/>
              </a:prstGeom>
            </p:spPr>
          </p:pic>
        </mc:Fallback>
      </mc:AlternateContent>
    </p:spTree>
    <p:extLst>
      <p:ext uri="{BB962C8B-B14F-4D97-AF65-F5344CB8AC3E}">
        <p14:creationId xmlns:p14="http://schemas.microsoft.com/office/powerpoint/2010/main" val="33968099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r>
              <a:rPr lang="de-DE" sz="2903" b="1" dirty="0"/>
              <a:t>Equilibrium </a:t>
            </a:r>
            <a:r>
              <a:rPr lang="de-DE" sz="2903" b="1" dirty="0" err="1"/>
              <a:t>with</a:t>
            </a:r>
            <a:r>
              <a:rPr lang="de-DE" sz="2903" b="1" dirty="0"/>
              <a:t> flexible </a:t>
            </a:r>
            <a:r>
              <a:rPr lang="de-DE" sz="2903" b="1" dirty="0" err="1"/>
              <a:t>prices</a:t>
            </a:r>
            <a:endParaRPr lang="de-DE" sz="2903" b="1" dirty="0"/>
          </a:p>
        </p:txBody>
      </p:sp>
      <p:cxnSp>
        <p:nvCxnSpPr>
          <p:cNvPr id="8" name="Straight Arrow Connector 6"/>
          <p:cNvCxnSpPr/>
          <p:nvPr/>
        </p:nvCxnSpPr>
        <p:spPr>
          <a:xfrm flipV="1">
            <a:off x="1967748"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967749"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633138"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315760"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947512"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440463"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530621"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118480"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967749"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648835"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V="1">
            <a:off x="3706960" y="1160617"/>
            <a:ext cx="2125888" cy="28815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feld 19"/>
          <p:cNvSpPr txBox="1"/>
          <p:nvPr/>
        </p:nvSpPr>
        <p:spPr>
          <a:xfrm>
            <a:off x="5298941" y="946937"/>
            <a:ext cx="617477" cy="427361"/>
          </a:xfrm>
          <a:prstGeom prst="rect">
            <a:avLst/>
          </a:prstGeom>
          <a:noFill/>
        </p:spPr>
        <p:txBody>
          <a:bodyPr wrap="none" rtlCol="0">
            <a:spAutoFit/>
          </a:bodyPr>
          <a:lstStyle/>
          <a:p>
            <a:r>
              <a:rPr lang="de-DE" sz="2177" b="1" dirty="0"/>
              <a:t>MP</a:t>
            </a:r>
          </a:p>
        </p:txBody>
      </p:sp>
      <p:sp>
        <p:nvSpPr>
          <p:cNvPr id="2" name="Rechteck 1">
            <a:extLst>
              <a:ext uri="{FF2B5EF4-FFF2-40B4-BE49-F238E27FC236}">
                <a16:creationId xmlns:a16="http://schemas.microsoft.com/office/drawing/2014/main" id="{D2BEE38F-B98A-F555-3E38-6AE8246AD135}"/>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7F6777E2-30AF-C5E6-551F-6EC092F7F193}"/>
              </a:ext>
            </a:extLst>
          </p:cNvPr>
          <p:cNvSpPr txBox="1"/>
          <p:nvPr/>
        </p:nvSpPr>
        <p:spPr>
          <a:xfrm>
            <a:off x="1145722" y="5699062"/>
            <a:ext cx="6101442" cy="738664"/>
          </a:xfrm>
          <a:prstGeom prst="rect">
            <a:avLst/>
          </a:prstGeom>
          <a:noFill/>
        </p:spPr>
        <p:txBody>
          <a:bodyPr wrap="square">
            <a:spAutoFit/>
          </a:bodyPr>
          <a:lstStyle/>
          <a:p>
            <a:r>
              <a:rPr lang="de-DE" sz="2400" b="1"/>
              <a:t>Taylor estimation for the Fed</a:t>
            </a:r>
          </a:p>
          <a:p>
            <a:r>
              <a:rPr lang="de-DE">
                <a:hlinkClick r:id="rId3"/>
              </a:rPr>
              <a:t>https://www.atlantafed.org/cqer/research/taylor-rule#Tab1</a:t>
            </a:r>
            <a:endParaRPr lang="de-DE"/>
          </a:p>
        </p:txBody>
      </p:sp>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01D1E99B-964F-4B4B-AC77-7B52ADB9EF7B}"/>
                  </a:ext>
                </a:extLst>
              </p14:cNvPr>
              <p14:cNvContentPartPr/>
              <p14:nvPr/>
            </p14:nvContentPartPr>
            <p14:xfrm>
              <a:off x="5655813" y="1506147"/>
              <a:ext cx="305640" cy="313920"/>
            </p14:xfrm>
          </p:contentPart>
        </mc:Choice>
        <mc:Fallback xmlns="">
          <p:pic>
            <p:nvPicPr>
              <p:cNvPr id="7" name="Freihand 6">
                <a:extLst>
                  <a:ext uri="{FF2B5EF4-FFF2-40B4-BE49-F238E27FC236}">
                    <a16:creationId xmlns:a16="http://schemas.microsoft.com/office/drawing/2014/main" id="{01D1E99B-964F-4B4B-AC77-7B52ADB9EF7B}"/>
                  </a:ext>
                </a:extLst>
              </p:cNvPr>
              <p:cNvPicPr/>
              <p:nvPr/>
            </p:nvPicPr>
            <p:blipFill>
              <a:blip r:embed="rId5"/>
              <a:stretch>
                <a:fillRect/>
              </a:stretch>
            </p:blipFill>
            <p:spPr>
              <a:xfrm>
                <a:off x="5651498" y="1501822"/>
                <a:ext cx="314270" cy="322570"/>
              </a:xfrm>
              <a:prstGeom prst="rect">
                <a:avLst/>
              </a:prstGeom>
            </p:spPr>
          </p:pic>
        </mc:Fallback>
      </mc:AlternateContent>
    </p:spTree>
    <p:extLst>
      <p:ext uri="{BB962C8B-B14F-4D97-AF65-F5344CB8AC3E}">
        <p14:creationId xmlns:p14="http://schemas.microsoft.com/office/powerpoint/2010/main" val="52500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27046" y="104531"/>
            <a:ext cx="7597213" cy="744863"/>
          </a:xfrm>
          <a:prstGeom prst="rect">
            <a:avLst/>
          </a:prstGeom>
          <a:noFill/>
          <a:ln>
            <a:noFill/>
          </a:ln>
        </p:spPr>
        <p:txBody>
          <a:bodyPr lIns="81638" tIns="40819" rIns="81638" bIns="40819" anchor="ctr" anchorCtr="1"/>
          <a:lstStyle/>
          <a:p>
            <a:r>
              <a:rPr lang="de-DE" sz="2903" b="1" dirty="0"/>
              <a:t>Special </a:t>
            </a:r>
            <a:r>
              <a:rPr lang="de-DE" sz="2903" b="1" dirty="0" err="1"/>
              <a:t>cases</a:t>
            </a:r>
            <a:r>
              <a:rPr lang="de-DE" sz="2903" b="1" dirty="0"/>
              <a:t> </a:t>
            </a:r>
            <a:r>
              <a:rPr lang="de-DE" sz="2903" b="1" dirty="0" err="1"/>
              <a:t>of</a:t>
            </a:r>
            <a:r>
              <a:rPr lang="de-DE" sz="2903" b="1" dirty="0"/>
              <a:t> </a:t>
            </a:r>
            <a:r>
              <a:rPr lang="de-DE" sz="2903" b="1" dirty="0" err="1"/>
              <a:t>the</a:t>
            </a:r>
            <a:r>
              <a:rPr lang="de-DE" sz="2903" b="1" dirty="0"/>
              <a:t> MP-</a:t>
            </a:r>
            <a:r>
              <a:rPr lang="de-DE" sz="2903" b="1" dirty="0" err="1"/>
              <a:t>rule</a:t>
            </a:r>
            <a:endParaRPr lang="de-DE" sz="2903" b="1" dirty="0"/>
          </a:p>
        </p:txBody>
      </p:sp>
      <p:sp>
        <p:nvSpPr>
          <p:cNvPr id="8" name="Textfeld 7"/>
          <p:cNvSpPr txBox="1"/>
          <p:nvPr/>
        </p:nvSpPr>
        <p:spPr>
          <a:xfrm>
            <a:off x="127045" y="881619"/>
            <a:ext cx="8386640" cy="5486669"/>
          </a:xfrm>
          <a:prstGeom prst="rect">
            <a:avLst/>
          </a:prstGeom>
          <a:noFill/>
        </p:spPr>
        <p:txBody>
          <a:bodyPr wrap="square" rtlCol="0">
            <a:noAutofit/>
          </a:bodyPr>
          <a:lstStyle/>
          <a:p>
            <a:r>
              <a:rPr lang="en-US" sz="2200" u="sng" dirty="0"/>
              <a:t>Inflation targeting: </a:t>
            </a:r>
            <a:r>
              <a:rPr lang="de-DE" sz="2200" dirty="0"/>
              <a:t>c</a:t>
            </a:r>
            <a:r>
              <a:rPr lang="en-US" sz="2200" dirty="0"/>
              <a:t> = 0</a:t>
            </a:r>
          </a:p>
          <a:p>
            <a:endParaRPr lang="en-US" sz="2200" dirty="0"/>
          </a:p>
          <a:p>
            <a:r>
              <a:rPr lang="en-US" sz="2200" dirty="0">
                <a:latin typeface="Arial Unicode MS"/>
                <a:ea typeface="Arial Unicode MS"/>
                <a:cs typeface="Arial Unicode MS"/>
              </a:rPr>
              <a:t>⇒	</a:t>
            </a:r>
            <a:r>
              <a:rPr lang="en-US" sz="2200" dirty="0"/>
              <a:t>MP becomes flatter </a:t>
            </a:r>
            <a:r>
              <a:rPr lang="en-US" sz="2200" dirty="0">
                <a:latin typeface="Arial Unicode MS"/>
                <a:ea typeface="Arial Unicode MS"/>
                <a:cs typeface="Arial Unicode MS"/>
              </a:rPr>
              <a:t>⇒ 	</a:t>
            </a:r>
            <a:r>
              <a:rPr lang="en-US" sz="2200" dirty="0"/>
              <a:t>real interest rates respond less 					to IS shocks that reduce output.</a:t>
            </a:r>
          </a:p>
          <a:p>
            <a:endParaRPr lang="en-US" sz="2200" dirty="0"/>
          </a:p>
          <a:p>
            <a:pPr algn="ctr"/>
            <a:r>
              <a:rPr lang="en-US" sz="2000" b="1" dirty="0"/>
              <a:t>General Difference between ECB and Fed in their reaction on the different crisis during last 25 years</a:t>
            </a:r>
          </a:p>
          <a:p>
            <a:endParaRPr lang="en-US" sz="2200" dirty="0"/>
          </a:p>
          <a:p>
            <a:r>
              <a:rPr lang="en-US" sz="2200" u="sng" dirty="0"/>
              <a:t>Output targeting:</a:t>
            </a:r>
          </a:p>
          <a:p>
            <a:endParaRPr lang="en-US" sz="2200" u="sng" dirty="0"/>
          </a:p>
          <a:p>
            <a:r>
              <a:rPr lang="en-US" sz="2200" dirty="0"/>
              <a:t>Output targeting simply has a vertical TR or MP curve at the output target. Limiting case where the central bank is infinitely inflation-averse and </a:t>
            </a:r>
            <a:r>
              <a:rPr lang="el-GR" sz="2200" dirty="0">
                <a:latin typeface="Times New Roman"/>
                <a:cs typeface="Times New Roman"/>
              </a:rPr>
              <a:t>δ</a:t>
            </a:r>
            <a:r>
              <a:rPr lang="en-US" sz="2200" dirty="0"/>
              <a:t> is very large relative to b.</a:t>
            </a:r>
          </a:p>
          <a:p>
            <a:endParaRPr lang="en-US" sz="2540" dirty="0"/>
          </a:p>
          <a:p>
            <a:r>
              <a:rPr lang="en-US" sz="2000" b="1" dirty="0"/>
              <a:t>This seems to become more important since the financial crisis</a:t>
            </a:r>
          </a:p>
          <a:p>
            <a:endParaRPr lang="en-US" sz="2540" dirty="0"/>
          </a:p>
          <a:p>
            <a:endParaRPr lang="de-DE" sz="2540" dirty="0"/>
          </a:p>
        </p:txBody>
      </p:sp>
      <p:sp>
        <p:nvSpPr>
          <p:cNvPr id="2" name="Rechteck 1">
            <a:extLst>
              <a:ext uri="{FF2B5EF4-FFF2-40B4-BE49-F238E27FC236}">
                <a16:creationId xmlns:a16="http://schemas.microsoft.com/office/drawing/2014/main" id="{6EF1DF01-C969-04E7-D552-F6DA743CCCA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 name="Freihand 2">
                <a:extLst>
                  <a:ext uri="{FF2B5EF4-FFF2-40B4-BE49-F238E27FC236}">
                    <a16:creationId xmlns:a16="http://schemas.microsoft.com/office/drawing/2014/main" id="{DE75E812-8ECA-439D-A005-8ABFAC2D5066}"/>
                  </a:ext>
                </a:extLst>
              </p14:cNvPr>
              <p14:cNvContentPartPr/>
              <p14:nvPr/>
            </p14:nvContentPartPr>
            <p14:xfrm>
              <a:off x="2154093" y="755187"/>
              <a:ext cx="1012320" cy="685080"/>
            </p14:xfrm>
          </p:contentPart>
        </mc:Choice>
        <mc:Fallback>
          <p:pic>
            <p:nvPicPr>
              <p:cNvPr id="3" name="Freihand 2">
                <a:extLst>
                  <a:ext uri="{FF2B5EF4-FFF2-40B4-BE49-F238E27FC236}">
                    <a16:creationId xmlns:a16="http://schemas.microsoft.com/office/drawing/2014/main" id="{DE75E812-8ECA-439D-A005-8ABFAC2D5066}"/>
                  </a:ext>
                </a:extLst>
              </p:cNvPr>
              <p:cNvPicPr/>
              <p:nvPr/>
            </p:nvPicPr>
            <p:blipFill>
              <a:blip r:embed="rId4"/>
              <a:stretch>
                <a:fillRect/>
              </a:stretch>
            </p:blipFill>
            <p:spPr>
              <a:xfrm>
                <a:off x="2149773" y="750867"/>
                <a:ext cx="102096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Freihand 3">
                <a:extLst>
                  <a:ext uri="{FF2B5EF4-FFF2-40B4-BE49-F238E27FC236}">
                    <a16:creationId xmlns:a16="http://schemas.microsoft.com/office/drawing/2014/main" id="{8224DE97-B0B2-4FDD-B1C9-4FBA37D3FA16}"/>
                  </a:ext>
                </a:extLst>
              </p14:cNvPr>
              <p14:cNvContentPartPr/>
              <p14:nvPr/>
            </p14:nvContentPartPr>
            <p14:xfrm>
              <a:off x="155733" y="3253947"/>
              <a:ext cx="2010240" cy="871920"/>
            </p14:xfrm>
          </p:contentPart>
        </mc:Choice>
        <mc:Fallback>
          <p:pic>
            <p:nvPicPr>
              <p:cNvPr id="4" name="Freihand 3">
                <a:extLst>
                  <a:ext uri="{FF2B5EF4-FFF2-40B4-BE49-F238E27FC236}">
                    <a16:creationId xmlns:a16="http://schemas.microsoft.com/office/drawing/2014/main" id="{8224DE97-B0B2-4FDD-B1C9-4FBA37D3FA16}"/>
                  </a:ext>
                </a:extLst>
              </p:cNvPr>
              <p:cNvPicPr/>
              <p:nvPr/>
            </p:nvPicPr>
            <p:blipFill>
              <a:blip r:embed="rId6"/>
              <a:stretch>
                <a:fillRect/>
              </a:stretch>
            </p:blipFill>
            <p:spPr>
              <a:xfrm>
                <a:off x="151413" y="3249627"/>
                <a:ext cx="2018880" cy="880560"/>
              </a:xfrm>
              <a:prstGeom prst="rect">
                <a:avLst/>
              </a:prstGeom>
            </p:spPr>
          </p:pic>
        </mc:Fallback>
      </mc:AlternateContent>
    </p:spTree>
    <p:extLst>
      <p:ext uri="{BB962C8B-B14F-4D97-AF65-F5344CB8AC3E}">
        <p14:creationId xmlns:p14="http://schemas.microsoft.com/office/powerpoint/2010/main" val="2549045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13</a:t>
            </a:fld>
            <a:endParaRPr lang="de-DE"/>
          </a:p>
        </p:txBody>
      </p:sp>
      <p:sp>
        <p:nvSpPr>
          <p:cNvPr id="4" name="Textfeld 3"/>
          <p:cNvSpPr txBox="1"/>
          <p:nvPr/>
        </p:nvSpPr>
        <p:spPr>
          <a:xfrm>
            <a:off x="1847530" y="1412991"/>
            <a:ext cx="1489719" cy="455177"/>
          </a:xfrm>
          <a:prstGeom prst="rect">
            <a:avLst/>
          </a:prstGeom>
          <a:noFill/>
        </p:spPr>
        <p:txBody>
          <a:bodyPr wrap="square" lIns="91429" tIns="45714" rIns="91429" bIns="45714" rtlCol="0">
            <a:spAutoFit/>
          </a:bodyPr>
          <a:lstStyle/>
          <a:p>
            <a:r>
              <a:rPr lang="en-US" sz="2358" dirty="0"/>
              <a:t>r = </a:t>
            </a:r>
            <a:r>
              <a:rPr lang="en-US" sz="2358" dirty="0" err="1"/>
              <a:t>i</a:t>
            </a:r>
            <a:r>
              <a:rPr lang="en-US" sz="2358" baseline="-25000" dirty="0"/>
              <a:t> </a:t>
            </a:r>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r>
              <a:rPr lang="en-US" sz="2358" dirty="0"/>
              <a:t>=</a:t>
            </a:r>
            <a:endParaRPr lang="de-DE" sz="2358" dirty="0"/>
          </a:p>
        </p:txBody>
      </p:sp>
      <p:sp>
        <p:nvSpPr>
          <p:cNvPr id="8" name="Textfeld 7"/>
          <p:cNvSpPr txBox="1"/>
          <p:nvPr/>
        </p:nvSpPr>
        <p:spPr>
          <a:xfrm>
            <a:off x="2972547" y="954895"/>
            <a:ext cx="243135" cy="1169539"/>
          </a:xfrm>
          <a:prstGeom prst="rect">
            <a:avLst/>
          </a:prstGeom>
          <a:noFill/>
        </p:spPr>
        <p:txBody>
          <a:bodyPr wrap="square" lIns="91429" tIns="45714" rIns="91429" bIns="45714" rtlCol="0">
            <a:spAutoFit/>
          </a:bodyPr>
          <a:lstStyle/>
          <a:p>
            <a:r>
              <a:rPr lang="en-US" sz="7000" dirty="0"/>
              <a:t>{</a:t>
            </a:r>
            <a:endParaRPr lang="de-DE" sz="7000" dirty="0"/>
          </a:p>
        </p:txBody>
      </p:sp>
      <p:sp>
        <p:nvSpPr>
          <p:cNvPr id="10" name="Textfeld 9"/>
          <p:cNvSpPr txBox="1"/>
          <p:nvPr/>
        </p:nvSpPr>
        <p:spPr>
          <a:xfrm>
            <a:off x="3473141" y="1071193"/>
            <a:ext cx="5694241" cy="455177"/>
          </a:xfrm>
          <a:prstGeom prst="rect">
            <a:avLst/>
          </a:prstGeom>
          <a:noFill/>
        </p:spPr>
        <p:txBody>
          <a:bodyPr wrap="square" lIns="91429" tIns="45714" rIns="91429" bIns="45714" rtlCol="0">
            <a:spAutoFit/>
          </a:bodyPr>
          <a:lstStyle/>
          <a:p>
            <a:r>
              <a:rPr lang="en-US" sz="2358" dirty="0"/>
              <a:t>r*</a:t>
            </a:r>
            <a:r>
              <a:rPr lang="en-US" sz="2358" baseline="-25000" dirty="0"/>
              <a:t> </a:t>
            </a:r>
            <a:r>
              <a:rPr lang="de-DE" sz="2358" dirty="0"/>
              <a:t>+ b(</a:t>
            </a:r>
            <a:r>
              <a:rPr lang="el-GR" sz="2358" dirty="0"/>
              <a:t>π</a:t>
            </a:r>
            <a:r>
              <a:rPr lang="en-US" sz="2358" baseline="-25000" dirty="0"/>
              <a:t> </a:t>
            </a:r>
            <a:r>
              <a:rPr lang="de-DE" sz="2358" dirty="0"/>
              <a:t>- </a:t>
            </a:r>
            <a:r>
              <a:rPr lang="el-GR" sz="2358" dirty="0"/>
              <a:t>π</a:t>
            </a:r>
            <a:r>
              <a:rPr lang="de-DE" sz="2358" dirty="0"/>
              <a:t>*)</a:t>
            </a:r>
            <a:r>
              <a:rPr lang="en-US" sz="2358" baseline="-25000" dirty="0"/>
              <a:t> </a:t>
            </a:r>
            <a:r>
              <a:rPr lang="de-DE" sz="2358" dirty="0"/>
              <a:t> + c(y-y*)</a:t>
            </a:r>
            <a:r>
              <a:rPr lang="en-US" sz="2358" baseline="-25000" dirty="0"/>
              <a:t> </a:t>
            </a:r>
            <a:r>
              <a:rPr lang="de-DE" sz="2358" dirty="0"/>
              <a:t>i&gt;0</a:t>
            </a:r>
          </a:p>
        </p:txBody>
      </p:sp>
      <p:sp>
        <p:nvSpPr>
          <p:cNvPr id="11" name="Textfeld 10"/>
          <p:cNvSpPr txBox="1"/>
          <p:nvPr/>
        </p:nvSpPr>
        <p:spPr>
          <a:xfrm>
            <a:off x="3452425" y="1741074"/>
            <a:ext cx="5923480" cy="455177"/>
          </a:xfrm>
          <a:prstGeom prst="rect">
            <a:avLst/>
          </a:prstGeom>
          <a:noFill/>
        </p:spPr>
        <p:txBody>
          <a:bodyPr wrap="square" lIns="91429" tIns="45714" rIns="91429" bIns="45714" rtlCol="0">
            <a:spAutoFit/>
          </a:bodyPr>
          <a:lstStyle/>
          <a:p>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r>
              <a:rPr lang="en-US" sz="2358" dirty="0"/>
              <a:t>	otherwise	</a:t>
            </a:r>
            <a:endParaRPr lang="de-DE" sz="2358" dirty="0"/>
          </a:p>
        </p:txBody>
      </p:sp>
      <p:sp>
        <p:nvSpPr>
          <p:cNvPr id="12" name="Textfeld 11"/>
          <p:cNvSpPr txBox="1"/>
          <p:nvPr/>
        </p:nvSpPr>
        <p:spPr>
          <a:xfrm>
            <a:off x="1991545" y="3933006"/>
            <a:ext cx="415394" cy="455177"/>
          </a:xfrm>
          <a:prstGeom prst="rect">
            <a:avLst/>
          </a:prstGeom>
          <a:noFill/>
        </p:spPr>
        <p:txBody>
          <a:bodyPr wrap="square" lIns="91429" tIns="45714" rIns="91429" bIns="45714" rtlCol="0">
            <a:spAutoFit/>
          </a:bodyPr>
          <a:lstStyle/>
          <a:p>
            <a:r>
              <a:rPr lang="de-DE" sz="2358" dirty="0">
                <a:latin typeface="Arial Unicode MS"/>
                <a:ea typeface="Arial Unicode MS"/>
                <a:cs typeface="Arial Unicode MS"/>
              </a:rPr>
              <a:t>⇒</a:t>
            </a:r>
            <a:endParaRPr lang="de-DE" sz="2358"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cxnSp>
        <p:nvCxnSpPr>
          <p:cNvPr id="13" name="Straight Arrow Connector 6"/>
          <p:cNvCxnSpPr/>
          <p:nvPr/>
        </p:nvCxnSpPr>
        <p:spPr>
          <a:xfrm flipV="1">
            <a:off x="3152517" y="3141000"/>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3152517" y="5251075"/>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2783633" y="3264677"/>
            <a:ext cx="258382" cy="343608"/>
          </a:xfrm>
          <a:prstGeom prst="rect">
            <a:avLst/>
          </a:prstGeom>
          <a:noFill/>
        </p:spPr>
        <p:txBody>
          <a:bodyPr wrap="none" lIns="91429" tIns="45714" rIns="91429" bIns="45714" rtlCol="0">
            <a:spAutoFit/>
          </a:bodyPr>
          <a:lstStyle/>
          <a:p>
            <a:r>
              <a:rPr lang="de-DE" sz="1633" dirty="0"/>
              <a:t>r</a:t>
            </a:r>
          </a:p>
        </p:txBody>
      </p:sp>
      <p:sp>
        <p:nvSpPr>
          <p:cNvPr id="16" name="Textfeld 15"/>
          <p:cNvSpPr txBox="1"/>
          <p:nvPr/>
        </p:nvSpPr>
        <p:spPr>
          <a:xfrm>
            <a:off x="6600057" y="5271398"/>
            <a:ext cx="335326" cy="343608"/>
          </a:xfrm>
          <a:prstGeom prst="rect">
            <a:avLst/>
          </a:prstGeom>
          <a:noFill/>
        </p:spPr>
        <p:txBody>
          <a:bodyPr wrap="none" lIns="91429" tIns="45714" rIns="91429" bIns="45714" rtlCol="0">
            <a:spAutoFit/>
          </a:bodyPr>
          <a:lstStyle/>
          <a:p>
            <a:r>
              <a:rPr lang="de-DE" sz="1633" dirty="0"/>
              <a:t>Y</a:t>
            </a:r>
          </a:p>
        </p:txBody>
      </p:sp>
      <p:cxnSp>
        <p:nvCxnSpPr>
          <p:cNvPr id="17" name="Gerade Verbindung 16"/>
          <p:cNvCxnSpPr/>
          <p:nvPr/>
        </p:nvCxnSpPr>
        <p:spPr>
          <a:xfrm flipV="1">
            <a:off x="5231906" y="3257217"/>
            <a:ext cx="1872209" cy="159893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3152517" y="4852653"/>
            <a:ext cx="2097684" cy="1"/>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250201" y="4856149"/>
            <a:ext cx="0" cy="394926"/>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3647729" y="5733017"/>
            <a:ext cx="3592016" cy="455177"/>
          </a:xfrm>
          <a:prstGeom prst="rect">
            <a:avLst/>
          </a:prstGeom>
          <a:noFill/>
        </p:spPr>
        <p:txBody>
          <a:bodyPr wrap="square" lIns="91429" tIns="45714" rIns="91429" bIns="45714" rtlCol="0">
            <a:spAutoFit/>
          </a:bodyPr>
          <a:lstStyle/>
          <a:p>
            <a:r>
              <a:rPr lang="de-DE" sz="2358" dirty="0"/>
              <a:t>y* -1/c(</a:t>
            </a:r>
            <a:r>
              <a:rPr lang="en-US" sz="2358" dirty="0"/>
              <a:t>r*</a:t>
            </a:r>
            <a:r>
              <a:rPr lang="en-US" sz="2358" baseline="-25000" dirty="0"/>
              <a:t> </a:t>
            </a:r>
            <a:r>
              <a:rPr lang="de-DE" sz="2358" dirty="0"/>
              <a:t>+ </a:t>
            </a:r>
            <a:r>
              <a:rPr lang="el-GR" sz="2358" dirty="0"/>
              <a:t>π</a:t>
            </a:r>
            <a:r>
              <a:rPr lang="de-DE" sz="2358" baseline="30000" dirty="0"/>
              <a:t>e </a:t>
            </a:r>
            <a:r>
              <a:rPr lang="de-DE" sz="2358" dirty="0"/>
              <a:t>+ b(</a:t>
            </a:r>
            <a:r>
              <a:rPr lang="el-GR" sz="2358" dirty="0"/>
              <a:t>π</a:t>
            </a:r>
            <a:r>
              <a:rPr lang="en-US" sz="2358" baseline="-25000" dirty="0"/>
              <a:t> </a:t>
            </a:r>
            <a:r>
              <a:rPr lang="de-DE" sz="2358" dirty="0"/>
              <a:t>- </a:t>
            </a:r>
            <a:r>
              <a:rPr lang="el-GR" sz="2358" dirty="0"/>
              <a:t>π</a:t>
            </a:r>
            <a:r>
              <a:rPr lang="de-DE" sz="2358" dirty="0"/>
              <a:t>*))</a:t>
            </a:r>
          </a:p>
        </p:txBody>
      </p:sp>
      <p:sp>
        <p:nvSpPr>
          <p:cNvPr id="20" name="Textfeld 19"/>
          <p:cNvSpPr txBox="1"/>
          <p:nvPr/>
        </p:nvSpPr>
        <p:spPr>
          <a:xfrm>
            <a:off x="2567609" y="4581010"/>
            <a:ext cx="662099" cy="455177"/>
          </a:xfrm>
          <a:prstGeom prst="rect">
            <a:avLst/>
          </a:prstGeom>
          <a:noFill/>
        </p:spPr>
        <p:txBody>
          <a:bodyPr wrap="square" lIns="91429" tIns="45714" rIns="91429" bIns="45714" rtlCol="0">
            <a:spAutoFit/>
          </a:bodyPr>
          <a:lstStyle/>
          <a:p>
            <a:r>
              <a:rPr lang="de-DE" sz="2358" b="1" dirty="0">
                <a:latin typeface="Arial Unicode MS"/>
                <a:ea typeface="Arial Unicode MS"/>
                <a:cs typeface="Arial Unicode MS"/>
              </a:rPr>
              <a:t>-</a:t>
            </a:r>
            <a:r>
              <a:rPr lang="en-US" sz="2358" dirty="0"/>
              <a:t> </a:t>
            </a:r>
            <a:r>
              <a:rPr lang="el-GR" sz="2358" dirty="0"/>
              <a:t>π</a:t>
            </a:r>
            <a:r>
              <a:rPr lang="de-DE" sz="2358" baseline="30000" dirty="0"/>
              <a:t>e</a:t>
            </a:r>
            <a:r>
              <a:rPr lang="el-GR" sz="2358" dirty="0"/>
              <a:t> </a:t>
            </a:r>
            <a:endParaRPr lang="de-DE" sz="2358" dirty="0"/>
          </a:p>
        </p:txBody>
      </p:sp>
      <p:cxnSp>
        <p:nvCxnSpPr>
          <p:cNvPr id="6" name="Gerade Verbindung mit Pfeil 5"/>
          <p:cNvCxnSpPr/>
          <p:nvPr/>
        </p:nvCxnSpPr>
        <p:spPr>
          <a:xfrm flipV="1">
            <a:off x="5015881" y="5373014"/>
            <a:ext cx="216024" cy="3692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Shape 2"/>
          <p:cNvSpPr txBox="1"/>
          <p:nvPr/>
        </p:nvSpPr>
        <p:spPr>
          <a:xfrm>
            <a:off x="1600741" y="104531"/>
            <a:ext cx="7597213" cy="744863"/>
          </a:xfrm>
          <a:prstGeom prst="rect">
            <a:avLst/>
          </a:prstGeom>
          <a:noFill/>
          <a:ln>
            <a:noFill/>
          </a:ln>
        </p:spPr>
        <p:txBody>
          <a:bodyPr lIns="81638" tIns="40819" rIns="81638" bIns="40819" anchor="ctr" anchorCtr="1"/>
          <a:lstStyle/>
          <a:p>
            <a:r>
              <a:rPr lang="en-US" sz="2903" dirty="0"/>
              <a:t>Taylor Rule Phillips-curve Aggregate demand and the Nominal Zero Lower Bound</a:t>
            </a:r>
            <a:endParaRPr lang="de-DE" sz="2903" b="1" dirty="0"/>
          </a:p>
        </p:txBody>
      </p:sp>
    </p:spTree>
    <p:extLst>
      <p:ext uri="{BB962C8B-B14F-4D97-AF65-F5344CB8AC3E}">
        <p14:creationId xmlns:p14="http://schemas.microsoft.com/office/powerpoint/2010/main" val="205470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P spid="12" grpId="0"/>
      <p:bldP spid="15" grpId="0"/>
      <p:bldP spid="16" grpId="0"/>
      <p:bldP spid="23"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14</a:t>
            </a:fld>
            <a:endParaRPr lang="de-DE"/>
          </a:p>
        </p:txBody>
      </p:sp>
      <p:sp>
        <p:nvSpPr>
          <p:cNvPr id="4" name="Textfeld 3"/>
          <p:cNvSpPr txBox="1"/>
          <p:nvPr/>
        </p:nvSpPr>
        <p:spPr>
          <a:xfrm>
            <a:off x="1524002" y="764986"/>
            <a:ext cx="9183716" cy="455177"/>
          </a:xfrm>
          <a:prstGeom prst="rect">
            <a:avLst/>
          </a:prstGeom>
          <a:noFill/>
        </p:spPr>
        <p:txBody>
          <a:bodyPr wrap="square" lIns="91429" tIns="45714" rIns="91429" bIns="45714" rtlCol="0">
            <a:spAutoFit/>
          </a:bodyPr>
          <a:lstStyle/>
          <a:p>
            <a:pPr marL="285720" indent="-285720">
              <a:buFont typeface="Arial" panose="020B0604020202020204" pitchFamily="34" charset="0"/>
              <a:buChar char="•"/>
            </a:pPr>
            <a:r>
              <a:rPr lang="de-DE" sz="2358" dirty="0" err="1"/>
              <a:t>Assumption</a:t>
            </a:r>
            <a:r>
              <a:rPr lang="de-DE" sz="2358" dirty="0"/>
              <a:t>: </a:t>
            </a:r>
            <a:r>
              <a:rPr lang="el-GR" sz="2358" dirty="0"/>
              <a:t>π</a:t>
            </a:r>
            <a:r>
              <a:rPr lang="de-DE" sz="2358" baseline="30000" dirty="0"/>
              <a:t>e</a:t>
            </a:r>
            <a:r>
              <a:rPr lang="el-GR" sz="2358" dirty="0"/>
              <a:t> </a:t>
            </a:r>
            <a:r>
              <a:rPr lang="en-US" sz="2358" dirty="0"/>
              <a:t> depends positively on </a:t>
            </a:r>
            <a:r>
              <a:rPr lang="el-GR" sz="2358" dirty="0"/>
              <a:t>π</a:t>
            </a:r>
            <a:r>
              <a:rPr lang="de-DE" sz="2358" dirty="0"/>
              <a:t> </a:t>
            </a:r>
            <a:r>
              <a:rPr lang="en-US" sz="2358" dirty="0"/>
              <a:t> </a:t>
            </a:r>
            <a:r>
              <a:rPr lang="de-DE" sz="2358" dirty="0"/>
              <a:t> </a:t>
            </a:r>
          </a:p>
        </p:txBody>
      </p:sp>
      <p:cxnSp>
        <p:nvCxnSpPr>
          <p:cNvPr id="9" name="Straight Arrow Connector 6"/>
          <p:cNvCxnSpPr/>
          <p:nvPr/>
        </p:nvCxnSpPr>
        <p:spPr>
          <a:xfrm flipV="1">
            <a:off x="4016613" y="1649314"/>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7"/>
          <p:cNvCxnSpPr/>
          <p:nvPr/>
        </p:nvCxnSpPr>
        <p:spPr>
          <a:xfrm>
            <a:off x="4016613" y="3759389"/>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a:off x="3647729" y="1772990"/>
            <a:ext cx="258382" cy="343608"/>
          </a:xfrm>
          <a:prstGeom prst="rect">
            <a:avLst/>
          </a:prstGeom>
          <a:noFill/>
        </p:spPr>
        <p:txBody>
          <a:bodyPr wrap="none" lIns="91429" tIns="45714" rIns="91429" bIns="45714" rtlCol="0">
            <a:spAutoFit/>
          </a:bodyPr>
          <a:lstStyle/>
          <a:p>
            <a:r>
              <a:rPr lang="de-DE" sz="1633" dirty="0"/>
              <a:t>r</a:t>
            </a:r>
          </a:p>
        </p:txBody>
      </p:sp>
      <p:sp>
        <p:nvSpPr>
          <p:cNvPr id="12" name="Textfeld 11"/>
          <p:cNvSpPr txBox="1"/>
          <p:nvPr/>
        </p:nvSpPr>
        <p:spPr>
          <a:xfrm>
            <a:off x="7464153" y="3779712"/>
            <a:ext cx="335326" cy="343608"/>
          </a:xfrm>
          <a:prstGeom prst="rect">
            <a:avLst/>
          </a:prstGeom>
          <a:noFill/>
        </p:spPr>
        <p:txBody>
          <a:bodyPr wrap="none" lIns="91429" tIns="45714" rIns="91429" bIns="45714" rtlCol="0">
            <a:spAutoFit/>
          </a:bodyPr>
          <a:lstStyle/>
          <a:p>
            <a:r>
              <a:rPr lang="de-DE" sz="1633" dirty="0"/>
              <a:t>Y</a:t>
            </a:r>
          </a:p>
        </p:txBody>
      </p:sp>
      <p:cxnSp>
        <p:nvCxnSpPr>
          <p:cNvPr id="13" name="Gerade Verbindung 12"/>
          <p:cNvCxnSpPr/>
          <p:nvPr/>
        </p:nvCxnSpPr>
        <p:spPr>
          <a:xfrm flipV="1">
            <a:off x="4943874" y="1765530"/>
            <a:ext cx="1872209" cy="159893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p:nvCxnSpPr>
        <p:spPr>
          <a:xfrm>
            <a:off x="4016613" y="3353502"/>
            <a:ext cx="927260"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a:off x="4151786" y="2142284"/>
            <a:ext cx="2664297" cy="150271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p:nvCxnSpPr>
        <p:spPr>
          <a:xfrm>
            <a:off x="4007769" y="3065500"/>
            <a:ext cx="1800200"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p:nvCxnSpPr>
        <p:spPr>
          <a:xfrm flipV="1">
            <a:off x="5807969" y="1649314"/>
            <a:ext cx="1635104" cy="1413512"/>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p:nvCxnSpPr>
        <p:spPr>
          <a:xfrm>
            <a:off x="4007770" y="2705499"/>
            <a:ext cx="2808313" cy="3498"/>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flipV="1">
            <a:off x="6773921" y="1556990"/>
            <a:ext cx="1338304" cy="1152434"/>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5502097" y="2893643"/>
            <a:ext cx="0" cy="34577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p:nvCxnSpPr>
        <p:spPr>
          <a:xfrm flipV="1">
            <a:off x="5807968" y="3067258"/>
            <a:ext cx="0" cy="328414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5145696" y="2708996"/>
            <a:ext cx="0" cy="3642408"/>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Arrow Connector 6"/>
          <p:cNvCxnSpPr/>
          <p:nvPr/>
        </p:nvCxnSpPr>
        <p:spPr>
          <a:xfrm flipV="1">
            <a:off x="4016613" y="4241330"/>
            <a:ext cx="0" cy="211007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4016613" y="6351404"/>
            <a:ext cx="392782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47729" y="4365007"/>
            <a:ext cx="300060" cy="343608"/>
          </a:xfrm>
          <a:prstGeom prst="rect">
            <a:avLst/>
          </a:prstGeom>
          <a:noFill/>
        </p:spPr>
        <p:txBody>
          <a:bodyPr wrap="none" lIns="91429" tIns="45714" rIns="91429" bIns="45714" rtlCol="0">
            <a:spAutoFit/>
          </a:bodyPr>
          <a:lstStyle/>
          <a:p>
            <a:r>
              <a:rPr lang="el-GR" sz="1633" dirty="0"/>
              <a:t>π</a:t>
            </a:r>
            <a:endParaRPr lang="de-DE" sz="1633" dirty="0"/>
          </a:p>
        </p:txBody>
      </p:sp>
      <p:sp>
        <p:nvSpPr>
          <p:cNvPr id="36" name="Textfeld 35"/>
          <p:cNvSpPr txBox="1"/>
          <p:nvPr/>
        </p:nvSpPr>
        <p:spPr>
          <a:xfrm>
            <a:off x="7464153" y="6371728"/>
            <a:ext cx="335326" cy="343608"/>
          </a:xfrm>
          <a:prstGeom prst="rect">
            <a:avLst/>
          </a:prstGeom>
          <a:noFill/>
        </p:spPr>
        <p:txBody>
          <a:bodyPr wrap="none" lIns="91429" tIns="45714" rIns="91429" bIns="45714" rtlCol="0">
            <a:spAutoFit/>
          </a:bodyPr>
          <a:lstStyle/>
          <a:p>
            <a:r>
              <a:rPr lang="de-DE" sz="1633" dirty="0"/>
              <a:t>Y</a:t>
            </a:r>
          </a:p>
        </p:txBody>
      </p:sp>
      <p:sp>
        <p:nvSpPr>
          <p:cNvPr id="37" name="Textfeld 36"/>
          <p:cNvSpPr txBox="1"/>
          <p:nvPr/>
        </p:nvSpPr>
        <p:spPr>
          <a:xfrm>
            <a:off x="3143673" y="3140999"/>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1</a:t>
            </a:r>
            <a:r>
              <a:rPr lang="en-US" sz="1633" dirty="0"/>
              <a:t>)</a:t>
            </a:r>
            <a:endParaRPr lang="de-DE" sz="2358" dirty="0"/>
          </a:p>
        </p:txBody>
      </p:sp>
      <p:sp>
        <p:nvSpPr>
          <p:cNvPr id="38" name="Textfeld 37"/>
          <p:cNvSpPr txBox="1"/>
          <p:nvPr/>
        </p:nvSpPr>
        <p:spPr>
          <a:xfrm>
            <a:off x="3143673" y="2492995"/>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3</a:t>
            </a:r>
            <a:r>
              <a:rPr lang="en-US" sz="1633" dirty="0"/>
              <a:t>)</a:t>
            </a:r>
            <a:endParaRPr lang="de-DE" sz="2358" dirty="0"/>
          </a:p>
        </p:txBody>
      </p:sp>
      <p:sp>
        <p:nvSpPr>
          <p:cNvPr id="39" name="Textfeld 38"/>
          <p:cNvSpPr txBox="1"/>
          <p:nvPr/>
        </p:nvSpPr>
        <p:spPr>
          <a:xfrm>
            <a:off x="3143673" y="2843706"/>
            <a:ext cx="864096" cy="343608"/>
          </a:xfrm>
          <a:prstGeom prst="rect">
            <a:avLst/>
          </a:prstGeom>
          <a:noFill/>
        </p:spPr>
        <p:txBody>
          <a:bodyPr wrap="square" lIns="91429" tIns="45714" rIns="91429" bIns="45714" rtlCol="0">
            <a:spAutoFit/>
          </a:bodyPr>
          <a:lstStyle/>
          <a:p>
            <a:r>
              <a:rPr lang="de-DE" sz="1633" b="1" dirty="0">
                <a:latin typeface="Arial Unicode MS"/>
                <a:ea typeface="Arial Unicode MS"/>
                <a:cs typeface="Arial Unicode MS"/>
              </a:rPr>
              <a:t>-</a:t>
            </a:r>
            <a:r>
              <a:rPr lang="en-US" sz="1633" dirty="0"/>
              <a:t> </a:t>
            </a:r>
            <a:r>
              <a:rPr lang="el-GR" sz="1633" dirty="0"/>
              <a:t>π</a:t>
            </a:r>
            <a:r>
              <a:rPr lang="de-DE" sz="1633" baseline="30000" dirty="0"/>
              <a:t>e</a:t>
            </a:r>
            <a:r>
              <a:rPr lang="en-US" sz="1633" dirty="0"/>
              <a:t>(</a:t>
            </a:r>
            <a:r>
              <a:rPr lang="el-GR" sz="1633" dirty="0"/>
              <a:t>π</a:t>
            </a:r>
            <a:r>
              <a:rPr lang="de-DE" sz="1633" baseline="-25000" dirty="0"/>
              <a:t>2</a:t>
            </a:r>
            <a:r>
              <a:rPr lang="en-US" sz="1633" dirty="0"/>
              <a:t>)</a:t>
            </a:r>
            <a:endParaRPr lang="de-DE" sz="2358" dirty="0"/>
          </a:p>
        </p:txBody>
      </p:sp>
      <p:sp>
        <p:nvSpPr>
          <p:cNvPr id="40" name="Textfeld 39"/>
          <p:cNvSpPr txBox="1"/>
          <p:nvPr/>
        </p:nvSpPr>
        <p:spPr>
          <a:xfrm>
            <a:off x="7608169" y="2771705"/>
            <a:ext cx="1152128" cy="343608"/>
          </a:xfrm>
          <a:prstGeom prst="rect">
            <a:avLst/>
          </a:prstGeom>
          <a:noFill/>
        </p:spPr>
        <p:txBody>
          <a:bodyPr wrap="square" lIns="91429" tIns="45714" rIns="91429" bIns="45714" rtlCol="0">
            <a:spAutoFit/>
          </a:bodyPr>
          <a:lstStyle/>
          <a:p>
            <a:r>
              <a:rPr lang="el-GR" sz="1633" dirty="0"/>
              <a:t>π</a:t>
            </a:r>
            <a:r>
              <a:rPr lang="de-DE" sz="1633" baseline="-25000" dirty="0"/>
              <a:t>1</a:t>
            </a:r>
            <a:r>
              <a:rPr lang="de-DE" sz="1633" dirty="0"/>
              <a:t>&gt;</a:t>
            </a:r>
            <a:r>
              <a:rPr lang="el-GR" sz="1633" dirty="0"/>
              <a:t>π</a:t>
            </a:r>
            <a:r>
              <a:rPr lang="de-DE" sz="1633" baseline="-25000" dirty="0"/>
              <a:t>2</a:t>
            </a:r>
            <a:r>
              <a:rPr lang="en-US" sz="1633" dirty="0"/>
              <a:t>&gt;</a:t>
            </a:r>
            <a:r>
              <a:rPr lang="el-GR" sz="1633" dirty="0"/>
              <a:t>π</a:t>
            </a:r>
            <a:r>
              <a:rPr lang="de-DE" sz="1633" baseline="-25000" dirty="0"/>
              <a:t>3</a:t>
            </a:r>
            <a:endParaRPr lang="de-DE" sz="1633" dirty="0"/>
          </a:p>
        </p:txBody>
      </p:sp>
      <p:sp>
        <p:nvSpPr>
          <p:cNvPr id="41" name="Textfeld 40"/>
          <p:cNvSpPr txBox="1"/>
          <p:nvPr/>
        </p:nvSpPr>
        <p:spPr>
          <a:xfrm>
            <a:off x="3622855" y="4725008"/>
            <a:ext cx="456922" cy="343608"/>
          </a:xfrm>
          <a:prstGeom prst="rect">
            <a:avLst/>
          </a:prstGeom>
          <a:noFill/>
        </p:spPr>
        <p:txBody>
          <a:bodyPr wrap="square" lIns="91429" tIns="45714" rIns="91429" bIns="45714" rtlCol="0">
            <a:spAutoFit/>
          </a:bodyPr>
          <a:lstStyle/>
          <a:p>
            <a:r>
              <a:rPr lang="el-GR" sz="1633" dirty="0"/>
              <a:t>π</a:t>
            </a:r>
            <a:r>
              <a:rPr lang="de-DE" sz="1633" baseline="-25000" dirty="0"/>
              <a:t>1</a:t>
            </a:r>
            <a:endParaRPr lang="de-DE" sz="1633" dirty="0"/>
          </a:p>
        </p:txBody>
      </p:sp>
      <p:sp>
        <p:nvSpPr>
          <p:cNvPr id="42" name="Textfeld 41"/>
          <p:cNvSpPr txBox="1"/>
          <p:nvPr/>
        </p:nvSpPr>
        <p:spPr>
          <a:xfrm>
            <a:off x="3622855" y="5147721"/>
            <a:ext cx="456922" cy="343608"/>
          </a:xfrm>
          <a:prstGeom prst="rect">
            <a:avLst/>
          </a:prstGeom>
          <a:noFill/>
        </p:spPr>
        <p:txBody>
          <a:bodyPr wrap="square" lIns="91429" tIns="45714" rIns="91429" bIns="45714" rtlCol="0">
            <a:spAutoFit/>
          </a:bodyPr>
          <a:lstStyle/>
          <a:p>
            <a:r>
              <a:rPr lang="el-GR" sz="1633" dirty="0"/>
              <a:t>π</a:t>
            </a:r>
            <a:r>
              <a:rPr lang="de-DE" sz="1633" baseline="-25000" dirty="0"/>
              <a:t>2</a:t>
            </a:r>
            <a:endParaRPr lang="de-DE" sz="1633" dirty="0"/>
          </a:p>
        </p:txBody>
      </p:sp>
      <p:sp>
        <p:nvSpPr>
          <p:cNvPr id="43" name="Textfeld 42"/>
          <p:cNvSpPr txBox="1"/>
          <p:nvPr/>
        </p:nvSpPr>
        <p:spPr>
          <a:xfrm>
            <a:off x="3622855" y="5651723"/>
            <a:ext cx="456922" cy="343608"/>
          </a:xfrm>
          <a:prstGeom prst="rect">
            <a:avLst/>
          </a:prstGeom>
          <a:noFill/>
        </p:spPr>
        <p:txBody>
          <a:bodyPr wrap="square" lIns="91429" tIns="45714" rIns="91429" bIns="45714" rtlCol="0">
            <a:spAutoFit/>
          </a:bodyPr>
          <a:lstStyle/>
          <a:p>
            <a:r>
              <a:rPr lang="el-GR" sz="1633" dirty="0"/>
              <a:t>π</a:t>
            </a:r>
            <a:r>
              <a:rPr lang="de-DE" sz="1633" baseline="-25000" dirty="0"/>
              <a:t>3</a:t>
            </a:r>
            <a:endParaRPr lang="de-DE" sz="1633" dirty="0"/>
          </a:p>
        </p:txBody>
      </p:sp>
      <p:sp>
        <p:nvSpPr>
          <p:cNvPr id="47" name="Textfeld 46"/>
          <p:cNvSpPr txBox="1"/>
          <p:nvPr/>
        </p:nvSpPr>
        <p:spPr>
          <a:xfrm>
            <a:off x="6456041" y="1412988"/>
            <a:ext cx="672946" cy="343608"/>
          </a:xfrm>
          <a:prstGeom prst="rect">
            <a:avLst/>
          </a:prstGeom>
          <a:noFill/>
        </p:spPr>
        <p:txBody>
          <a:bodyPr wrap="square" lIns="91429" tIns="45714" rIns="91429" bIns="45714" rtlCol="0">
            <a:spAutoFit/>
          </a:bodyPr>
          <a:lstStyle/>
          <a:p>
            <a:r>
              <a:rPr lang="de-DE" sz="1633" dirty="0"/>
              <a:t>TR</a:t>
            </a:r>
            <a:r>
              <a:rPr lang="de-DE" sz="1633" baseline="-25000" dirty="0"/>
              <a:t>1</a:t>
            </a:r>
            <a:endParaRPr lang="de-DE" sz="1633" dirty="0"/>
          </a:p>
        </p:txBody>
      </p:sp>
      <p:sp>
        <p:nvSpPr>
          <p:cNvPr id="48" name="Textfeld 47"/>
          <p:cNvSpPr txBox="1"/>
          <p:nvPr/>
        </p:nvSpPr>
        <p:spPr>
          <a:xfrm>
            <a:off x="7223255" y="1331697"/>
            <a:ext cx="672946" cy="343608"/>
          </a:xfrm>
          <a:prstGeom prst="rect">
            <a:avLst/>
          </a:prstGeom>
          <a:noFill/>
        </p:spPr>
        <p:txBody>
          <a:bodyPr wrap="square" lIns="91429" tIns="45714" rIns="91429" bIns="45714" rtlCol="0">
            <a:spAutoFit/>
          </a:bodyPr>
          <a:lstStyle/>
          <a:p>
            <a:r>
              <a:rPr lang="de-DE" sz="1633" dirty="0"/>
              <a:t>TR</a:t>
            </a:r>
            <a:r>
              <a:rPr lang="de-DE" sz="1633" baseline="-25000" dirty="0"/>
              <a:t>2</a:t>
            </a:r>
            <a:endParaRPr lang="de-DE" sz="1633" dirty="0"/>
          </a:p>
        </p:txBody>
      </p:sp>
      <p:sp>
        <p:nvSpPr>
          <p:cNvPr id="49" name="Textfeld 48"/>
          <p:cNvSpPr txBox="1"/>
          <p:nvPr/>
        </p:nvSpPr>
        <p:spPr>
          <a:xfrm>
            <a:off x="7943334" y="1259696"/>
            <a:ext cx="672946" cy="343608"/>
          </a:xfrm>
          <a:prstGeom prst="rect">
            <a:avLst/>
          </a:prstGeom>
          <a:noFill/>
        </p:spPr>
        <p:txBody>
          <a:bodyPr wrap="square" lIns="91429" tIns="45714" rIns="91429" bIns="45714" rtlCol="0">
            <a:spAutoFit/>
          </a:bodyPr>
          <a:lstStyle/>
          <a:p>
            <a:r>
              <a:rPr lang="de-DE" sz="1633" dirty="0"/>
              <a:t>TR</a:t>
            </a:r>
            <a:r>
              <a:rPr lang="de-DE" sz="1633" baseline="-25000" dirty="0"/>
              <a:t>3</a:t>
            </a:r>
            <a:endParaRPr lang="de-DE" sz="1633" dirty="0"/>
          </a:p>
        </p:txBody>
      </p:sp>
      <p:cxnSp>
        <p:nvCxnSpPr>
          <p:cNvPr id="50" name="Gerade Verbindung 49"/>
          <p:cNvCxnSpPr/>
          <p:nvPr/>
        </p:nvCxnSpPr>
        <p:spPr>
          <a:xfrm>
            <a:off x="4007769" y="4941010"/>
            <a:ext cx="14943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a:off x="4007769" y="5373013"/>
            <a:ext cx="1800200"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a:off x="4007769" y="5877015"/>
            <a:ext cx="1137928" cy="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8" name="Textfeld 57"/>
          <p:cNvSpPr txBox="1"/>
          <p:nvPr/>
        </p:nvSpPr>
        <p:spPr>
          <a:xfrm>
            <a:off x="5339825" y="4715718"/>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sp>
        <p:nvSpPr>
          <p:cNvPr id="59" name="Textfeld 58"/>
          <p:cNvSpPr txBox="1"/>
          <p:nvPr/>
        </p:nvSpPr>
        <p:spPr>
          <a:xfrm>
            <a:off x="5663953" y="5147721"/>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sp>
        <p:nvSpPr>
          <p:cNvPr id="60" name="Textfeld 59"/>
          <p:cNvSpPr txBox="1"/>
          <p:nvPr/>
        </p:nvSpPr>
        <p:spPr>
          <a:xfrm>
            <a:off x="4979785" y="5661015"/>
            <a:ext cx="311281" cy="343608"/>
          </a:xfrm>
          <a:prstGeom prst="rect">
            <a:avLst/>
          </a:prstGeom>
          <a:noFill/>
        </p:spPr>
        <p:txBody>
          <a:bodyPr wrap="none" lIns="91429" tIns="45714" rIns="91429" bIns="45714" rtlCol="0">
            <a:spAutoFit/>
          </a:bodyPr>
          <a:lstStyle/>
          <a:p>
            <a:r>
              <a:rPr lang="de-DE" sz="1633" dirty="0">
                <a:latin typeface="Calibri"/>
              </a:rPr>
              <a:t>●</a:t>
            </a:r>
            <a:endParaRPr lang="de-DE" sz="1633" dirty="0"/>
          </a:p>
        </p:txBody>
      </p:sp>
      <p:cxnSp>
        <p:nvCxnSpPr>
          <p:cNvPr id="61" name="Gerade Verbindung 60"/>
          <p:cNvCxnSpPr/>
          <p:nvPr/>
        </p:nvCxnSpPr>
        <p:spPr>
          <a:xfrm>
            <a:off x="4727849" y="3933006"/>
            <a:ext cx="1125044" cy="1408723"/>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4879297" y="5373012"/>
            <a:ext cx="972108" cy="685992"/>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Textfeld 72"/>
          <p:cNvSpPr txBox="1"/>
          <p:nvPr/>
        </p:nvSpPr>
        <p:spPr>
          <a:xfrm>
            <a:off x="4367809" y="3933004"/>
            <a:ext cx="486008" cy="343608"/>
          </a:xfrm>
          <a:prstGeom prst="rect">
            <a:avLst/>
          </a:prstGeom>
          <a:noFill/>
        </p:spPr>
        <p:txBody>
          <a:bodyPr wrap="none" lIns="91429" tIns="45714" rIns="91429" bIns="45714" rtlCol="0">
            <a:spAutoFit/>
          </a:bodyPr>
          <a:lstStyle/>
          <a:p>
            <a:r>
              <a:rPr lang="de-DE" sz="1633" dirty="0"/>
              <a:t>AD</a:t>
            </a:r>
          </a:p>
        </p:txBody>
      </p:sp>
      <p:sp>
        <p:nvSpPr>
          <p:cNvPr id="75" name="Textfeld 74"/>
          <p:cNvSpPr txBox="1"/>
          <p:nvPr/>
        </p:nvSpPr>
        <p:spPr>
          <a:xfrm>
            <a:off x="5375921"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1</a:t>
            </a:r>
            <a:endParaRPr lang="de-DE" sz="2358" dirty="0"/>
          </a:p>
        </p:txBody>
      </p:sp>
      <p:sp>
        <p:nvSpPr>
          <p:cNvPr id="76" name="Textfeld 75"/>
          <p:cNvSpPr txBox="1"/>
          <p:nvPr/>
        </p:nvSpPr>
        <p:spPr>
          <a:xfrm>
            <a:off x="5663953"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2</a:t>
            </a:r>
            <a:endParaRPr lang="de-DE" sz="2358" dirty="0"/>
          </a:p>
        </p:txBody>
      </p:sp>
      <p:sp>
        <p:nvSpPr>
          <p:cNvPr id="77" name="Textfeld 76"/>
          <p:cNvSpPr txBox="1"/>
          <p:nvPr/>
        </p:nvSpPr>
        <p:spPr>
          <a:xfrm>
            <a:off x="5015881" y="6299727"/>
            <a:ext cx="432048" cy="343608"/>
          </a:xfrm>
          <a:prstGeom prst="rect">
            <a:avLst/>
          </a:prstGeom>
          <a:noFill/>
        </p:spPr>
        <p:txBody>
          <a:bodyPr wrap="square" lIns="91429" tIns="45714" rIns="91429" bIns="45714" rtlCol="0">
            <a:spAutoFit/>
          </a:bodyPr>
          <a:lstStyle/>
          <a:p>
            <a:r>
              <a:rPr lang="de-DE" sz="1633" dirty="0"/>
              <a:t>y</a:t>
            </a:r>
            <a:r>
              <a:rPr lang="de-DE" sz="1633" baseline="-25000" dirty="0"/>
              <a:t>3</a:t>
            </a:r>
          </a:p>
        </p:txBody>
      </p:sp>
      <p:sp>
        <p:nvSpPr>
          <p:cNvPr id="54"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err="1"/>
              <a:t>Aggregated</a:t>
            </a:r>
            <a:r>
              <a:rPr lang="de-DE" sz="2903" b="1" dirty="0"/>
              <a:t> Demand (AD)</a:t>
            </a:r>
          </a:p>
        </p:txBody>
      </p:sp>
      <mc:AlternateContent xmlns:mc="http://schemas.openxmlformats.org/markup-compatibility/2006">
        <mc:Choice xmlns:p14="http://schemas.microsoft.com/office/powerpoint/2010/main" Requires="p14">
          <p:contentPart p14:bwMode="auto" r:id="rId2">
            <p14:nvContentPartPr>
              <p14:cNvPr id="6" name="Freihand 5">
                <a:extLst>
                  <a:ext uri="{FF2B5EF4-FFF2-40B4-BE49-F238E27FC236}">
                    <a16:creationId xmlns:a16="http://schemas.microsoft.com/office/drawing/2014/main" id="{AEA3AD71-AC3B-4482-BD00-35DC227CD796}"/>
                  </a:ext>
                </a:extLst>
              </p14:cNvPr>
              <p14:cNvContentPartPr/>
              <p14:nvPr/>
            </p14:nvContentPartPr>
            <p14:xfrm>
              <a:off x="3929973" y="3382467"/>
              <a:ext cx="1024560" cy="26280"/>
            </p14:xfrm>
          </p:contentPart>
        </mc:Choice>
        <mc:Fallback>
          <p:pic>
            <p:nvPicPr>
              <p:cNvPr id="6" name="Freihand 5">
                <a:extLst>
                  <a:ext uri="{FF2B5EF4-FFF2-40B4-BE49-F238E27FC236}">
                    <a16:creationId xmlns:a16="http://schemas.microsoft.com/office/drawing/2014/main" id="{AEA3AD71-AC3B-4482-BD00-35DC227CD796}"/>
                  </a:ext>
                </a:extLst>
              </p:cNvPr>
              <p:cNvPicPr/>
              <p:nvPr/>
            </p:nvPicPr>
            <p:blipFill>
              <a:blip r:embed="rId3"/>
              <a:stretch>
                <a:fillRect/>
              </a:stretch>
            </p:blipFill>
            <p:spPr>
              <a:xfrm>
                <a:off x="3925653" y="3378147"/>
                <a:ext cx="103320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Freihand 7">
                <a:extLst>
                  <a:ext uri="{FF2B5EF4-FFF2-40B4-BE49-F238E27FC236}">
                    <a16:creationId xmlns:a16="http://schemas.microsoft.com/office/drawing/2014/main" id="{F34B8F7B-DDC0-407F-B25F-64B369E22BC6}"/>
                  </a:ext>
                </a:extLst>
              </p14:cNvPr>
              <p14:cNvContentPartPr/>
              <p14:nvPr/>
            </p14:nvContentPartPr>
            <p14:xfrm>
              <a:off x="5451693" y="2856147"/>
              <a:ext cx="80280" cy="146160"/>
            </p14:xfrm>
          </p:contentPart>
        </mc:Choice>
        <mc:Fallback>
          <p:pic>
            <p:nvPicPr>
              <p:cNvPr id="8" name="Freihand 7">
                <a:extLst>
                  <a:ext uri="{FF2B5EF4-FFF2-40B4-BE49-F238E27FC236}">
                    <a16:creationId xmlns:a16="http://schemas.microsoft.com/office/drawing/2014/main" id="{F34B8F7B-DDC0-407F-B25F-64B369E22BC6}"/>
                  </a:ext>
                </a:extLst>
              </p:cNvPr>
              <p:cNvPicPr/>
              <p:nvPr/>
            </p:nvPicPr>
            <p:blipFill>
              <a:blip r:embed="rId5"/>
              <a:stretch>
                <a:fillRect/>
              </a:stretch>
            </p:blipFill>
            <p:spPr>
              <a:xfrm>
                <a:off x="5447373" y="2851827"/>
                <a:ext cx="88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6" name="Freihand 15">
                <a:extLst>
                  <a:ext uri="{FF2B5EF4-FFF2-40B4-BE49-F238E27FC236}">
                    <a16:creationId xmlns:a16="http://schemas.microsoft.com/office/drawing/2014/main" id="{45E72EB8-C811-40AC-B98E-E8806F669FD7}"/>
                  </a:ext>
                </a:extLst>
              </p14:cNvPr>
              <p14:cNvContentPartPr/>
              <p14:nvPr/>
            </p14:nvContentPartPr>
            <p14:xfrm>
              <a:off x="4021413" y="2677227"/>
              <a:ext cx="2845080" cy="90360"/>
            </p14:xfrm>
          </p:contentPart>
        </mc:Choice>
        <mc:Fallback>
          <p:pic>
            <p:nvPicPr>
              <p:cNvPr id="16" name="Freihand 15">
                <a:extLst>
                  <a:ext uri="{FF2B5EF4-FFF2-40B4-BE49-F238E27FC236}">
                    <a16:creationId xmlns:a16="http://schemas.microsoft.com/office/drawing/2014/main" id="{45E72EB8-C811-40AC-B98E-E8806F669FD7}"/>
                  </a:ext>
                </a:extLst>
              </p:cNvPr>
              <p:cNvPicPr/>
              <p:nvPr/>
            </p:nvPicPr>
            <p:blipFill>
              <a:blip r:embed="rId7"/>
              <a:stretch>
                <a:fillRect/>
              </a:stretch>
            </p:blipFill>
            <p:spPr>
              <a:xfrm>
                <a:off x="4017093" y="2672907"/>
                <a:ext cx="2853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F955F55A-2016-4D00-94FC-125B28936E08}"/>
                  </a:ext>
                </a:extLst>
              </p14:cNvPr>
              <p14:cNvContentPartPr/>
              <p14:nvPr/>
            </p14:nvContentPartPr>
            <p14:xfrm>
              <a:off x="3902973" y="3048027"/>
              <a:ext cx="1907280" cy="97200"/>
            </p14:xfrm>
          </p:contentPart>
        </mc:Choice>
        <mc:Fallback>
          <p:pic>
            <p:nvPicPr>
              <p:cNvPr id="21" name="Freihand 20">
                <a:extLst>
                  <a:ext uri="{FF2B5EF4-FFF2-40B4-BE49-F238E27FC236}">
                    <a16:creationId xmlns:a16="http://schemas.microsoft.com/office/drawing/2014/main" id="{F955F55A-2016-4D00-94FC-125B28936E08}"/>
                  </a:ext>
                </a:extLst>
              </p:cNvPr>
              <p:cNvPicPr/>
              <p:nvPr/>
            </p:nvPicPr>
            <p:blipFill>
              <a:blip r:embed="rId9"/>
              <a:stretch>
                <a:fillRect/>
              </a:stretch>
            </p:blipFill>
            <p:spPr>
              <a:xfrm>
                <a:off x="3898653" y="3043707"/>
                <a:ext cx="19159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6" name="Freihand 25">
                <a:extLst>
                  <a:ext uri="{FF2B5EF4-FFF2-40B4-BE49-F238E27FC236}">
                    <a16:creationId xmlns:a16="http://schemas.microsoft.com/office/drawing/2014/main" id="{20E970DE-9FD2-41B8-9F1D-1AA1CDBB78E9}"/>
                  </a:ext>
                </a:extLst>
              </p14:cNvPr>
              <p14:cNvContentPartPr/>
              <p14:nvPr/>
            </p14:nvContentPartPr>
            <p14:xfrm>
              <a:off x="7004373" y="3336747"/>
              <a:ext cx="260280" cy="281520"/>
            </p14:xfrm>
          </p:contentPart>
        </mc:Choice>
        <mc:Fallback>
          <p:pic>
            <p:nvPicPr>
              <p:cNvPr id="26" name="Freihand 25">
                <a:extLst>
                  <a:ext uri="{FF2B5EF4-FFF2-40B4-BE49-F238E27FC236}">
                    <a16:creationId xmlns:a16="http://schemas.microsoft.com/office/drawing/2014/main" id="{20E970DE-9FD2-41B8-9F1D-1AA1CDBB78E9}"/>
                  </a:ext>
                </a:extLst>
              </p:cNvPr>
              <p:cNvPicPr/>
              <p:nvPr/>
            </p:nvPicPr>
            <p:blipFill>
              <a:blip r:embed="rId11"/>
              <a:stretch>
                <a:fillRect/>
              </a:stretch>
            </p:blipFill>
            <p:spPr>
              <a:xfrm>
                <a:off x="7000059" y="3332427"/>
                <a:ext cx="268908"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8" name="Freihand 77">
                <a:extLst>
                  <a:ext uri="{FF2B5EF4-FFF2-40B4-BE49-F238E27FC236}">
                    <a16:creationId xmlns:a16="http://schemas.microsoft.com/office/drawing/2014/main" id="{B97A3552-F9E3-4E53-BA65-2E884E679395}"/>
                  </a:ext>
                </a:extLst>
              </p14:cNvPr>
              <p14:cNvContentPartPr/>
              <p14:nvPr/>
            </p14:nvContentPartPr>
            <p14:xfrm>
              <a:off x="4813773" y="4058187"/>
              <a:ext cx="1371600" cy="1907640"/>
            </p14:xfrm>
          </p:contentPart>
        </mc:Choice>
        <mc:Fallback>
          <p:pic>
            <p:nvPicPr>
              <p:cNvPr id="78" name="Freihand 77">
                <a:extLst>
                  <a:ext uri="{FF2B5EF4-FFF2-40B4-BE49-F238E27FC236}">
                    <a16:creationId xmlns:a16="http://schemas.microsoft.com/office/drawing/2014/main" id="{B97A3552-F9E3-4E53-BA65-2E884E679395}"/>
                  </a:ext>
                </a:extLst>
              </p:cNvPr>
              <p:cNvPicPr/>
              <p:nvPr/>
            </p:nvPicPr>
            <p:blipFill>
              <a:blip r:embed="rId13"/>
              <a:stretch>
                <a:fillRect/>
              </a:stretch>
            </p:blipFill>
            <p:spPr>
              <a:xfrm>
                <a:off x="4809453" y="4053867"/>
                <a:ext cx="1380240" cy="19162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2" name="Freihand 81">
                <a:extLst>
                  <a:ext uri="{FF2B5EF4-FFF2-40B4-BE49-F238E27FC236}">
                    <a16:creationId xmlns:a16="http://schemas.microsoft.com/office/drawing/2014/main" id="{0C6FDB0C-61F5-47D4-A2B9-7B310345350E}"/>
                  </a:ext>
                </a:extLst>
              </p14:cNvPr>
              <p14:cNvContentPartPr/>
              <p14:nvPr/>
            </p14:nvContentPartPr>
            <p14:xfrm>
              <a:off x="6413613" y="4101747"/>
              <a:ext cx="1755000" cy="1631520"/>
            </p14:xfrm>
          </p:contentPart>
        </mc:Choice>
        <mc:Fallback>
          <p:pic>
            <p:nvPicPr>
              <p:cNvPr id="82" name="Freihand 81">
                <a:extLst>
                  <a:ext uri="{FF2B5EF4-FFF2-40B4-BE49-F238E27FC236}">
                    <a16:creationId xmlns:a16="http://schemas.microsoft.com/office/drawing/2014/main" id="{0C6FDB0C-61F5-47D4-A2B9-7B310345350E}"/>
                  </a:ext>
                </a:extLst>
              </p:cNvPr>
              <p:cNvPicPr/>
              <p:nvPr/>
            </p:nvPicPr>
            <p:blipFill>
              <a:blip r:embed="rId15"/>
              <a:stretch>
                <a:fillRect/>
              </a:stretch>
            </p:blipFill>
            <p:spPr>
              <a:xfrm>
                <a:off x="6409293" y="4097426"/>
                <a:ext cx="1763640" cy="1640162"/>
              </a:xfrm>
              <a:prstGeom prst="rect">
                <a:avLst/>
              </a:prstGeom>
            </p:spPr>
          </p:pic>
        </mc:Fallback>
      </mc:AlternateContent>
    </p:spTree>
    <p:extLst>
      <p:ext uri="{BB962C8B-B14F-4D97-AF65-F5344CB8AC3E}">
        <p14:creationId xmlns:p14="http://schemas.microsoft.com/office/powerpoint/2010/main" val="136374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9"/>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7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35" grpId="0"/>
      <p:bldP spid="36" grpId="0"/>
      <p:bldP spid="37" grpId="0"/>
      <p:bldP spid="38" grpId="0"/>
      <p:bldP spid="39" grpId="0"/>
      <p:bldP spid="40" grpId="0"/>
      <p:bldP spid="41" grpId="0"/>
      <p:bldP spid="42" grpId="0"/>
      <p:bldP spid="43" grpId="0"/>
      <p:bldP spid="47" grpId="0"/>
      <p:bldP spid="48" grpId="0"/>
      <p:bldP spid="49" grpId="0"/>
      <p:bldP spid="58" grpId="0"/>
      <p:bldP spid="59" grpId="0"/>
      <p:bldP spid="60" grpId="0"/>
      <p:bldP spid="73" grpId="0"/>
      <p:bldP spid="75" grpId="0"/>
      <p:bldP spid="76" grpId="0"/>
      <p:bldP spid="7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p:txBody>
          <a:bodyPr/>
          <a:lstStyle/>
          <a:p>
            <a:fld id="{8D5ED65C-C917-49DE-9085-8DD2C417CC92}" type="slidenum">
              <a:rPr lang="de-DE" smtClean="0"/>
              <a:t>15</a:t>
            </a:fld>
            <a:endParaRPr lang="de-DE"/>
          </a:p>
        </p:txBody>
      </p:sp>
      <p:cxnSp>
        <p:nvCxnSpPr>
          <p:cNvPr id="13" name="Straight Arrow Connector 6"/>
          <p:cNvCxnSpPr/>
          <p:nvPr/>
        </p:nvCxnSpPr>
        <p:spPr>
          <a:xfrm flipH="1" flipV="1">
            <a:off x="1982701" y="1268987"/>
            <a:ext cx="8844" cy="4558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1980670" y="5827078"/>
            <a:ext cx="466649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1559497" y="1268988"/>
            <a:ext cx="300060" cy="343608"/>
          </a:xfrm>
          <a:prstGeom prst="rect">
            <a:avLst/>
          </a:prstGeom>
          <a:noFill/>
        </p:spPr>
        <p:txBody>
          <a:bodyPr wrap="none" lIns="91429" tIns="45714" rIns="91429" bIns="45714" rtlCol="0">
            <a:spAutoFit/>
          </a:bodyPr>
          <a:lstStyle/>
          <a:p>
            <a:r>
              <a:rPr lang="el-GR" sz="1633" dirty="0"/>
              <a:t>π</a:t>
            </a:r>
            <a:endParaRPr lang="de-DE" sz="1633" dirty="0"/>
          </a:p>
        </p:txBody>
      </p:sp>
      <p:sp>
        <p:nvSpPr>
          <p:cNvPr id="16" name="Textfeld 15"/>
          <p:cNvSpPr txBox="1"/>
          <p:nvPr/>
        </p:nvSpPr>
        <p:spPr>
          <a:xfrm>
            <a:off x="6312025" y="5847402"/>
            <a:ext cx="335326" cy="343608"/>
          </a:xfrm>
          <a:prstGeom prst="rect">
            <a:avLst/>
          </a:prstGeom>
          <a:noFill/>
        </p:spPr>
        <p:txBody>
          <a:bodyPr wrap="none" lIns="91429" tIns="45714" rIns="91429" bIns="45714" rtlCol="0">
            <a:spAutoFit/>
          </a:bodyPr>
          <a:lstStyle/>
          <a:p>
            <a:r>
              <a:rPr lang="de-DE" sz="1633" dirty="0"/>
              <a:t>Y</a:t>
            </a:r>
          </a:p>
        </p:txBody>
      </p:sp>
      <p:cxnSp>
        <p:nvCxnSpPr>
          <p:cNvPr id="17" name="Gerade Verbindung 16"/>
          <p:cNvCxnSpPr/>
          <p:nvPr/>
        </p:nvCxnSpPr>
        <p:spPr>
          <a:xfrm flipV="1">
            <a:off x="3215681" y="2497641"/>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a:off x="5231906" y="2132993"/>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1</a:t>
            </a:r>
            <a:r>
              <a:rPr lang="en-US" sz="1633" dirty="0"/>
              <a:t>)</a:t>
            </a:r>
            <a:endParaRPr lang="de-DE" sz="2358" dirty="0"/>
          </a:p>
        </p:txBody>
      </p:sp>
      <p:cxnSp>
        <p:nvCxnSpPr>
          <p:cNvPr id="24" name="Gerade Verbindung 23"/>
          <p:cNvCxnSpPr/>
          <p:nvPr/>
        </p:nvCxnSpPr>
        <p:spPr>
          <a:xfrm>
            <a:off x="3431704" y="1556989"/>
            <a:ext cx="1584176" cy="1991046"/>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p:nvCxnSpPr>
        <p:spPr>
          <a:xfrm flipV="1">
            <a:off x="2927649" y="3548037"/>
            <a:ext cx="2088232" cy="1464975"/>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p:nvCxnSpPr>
        <p:spPr>
          <a:xfrm flipV="1">
            <a:off x="3575721" y="3217646"/>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5303914" y="2843706"/>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2</a:t>
            </a:r>
            <a:r>
              <a:rPr lang="en-US" sz="1633" dirty="0"/>
              <a:t>)</a:t>
            </a:r>
            <a:endParaRPr lang="de-DE" sz="2358" dirty="0"/>
          </a:p>
        </p:txBody>
      </p:sp>
      <p:cxnSp>
        <p:nvCxnSpPr>
          <p:cNvPr id="28" name="Gerade Verbindung 27"/>
          <p:cNvCxnSpPr/>
          <p:nvPr/>
        </p:nvCxnSpPr>
        <p:spPr>
          <a:xfrm flipV="1">
            <a:off x="2927649" y="3933005"/>
            <a:ext cx="2304256" cy="931361"/>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5256801" y="3779712"/>
            <a:ext cx="1080723" cy="343608"/>
          </a:xfrm>
          <a:prstGeom prst="rect">
            <a:avLst/>
          </a:prstGeom>
          <a:noFill/>
        </p:spPr>
        <p:txBody>
          <a:bodyPr wrap="none" lIns="91429" tIns="45714" rIns="91429" bIns="45714" rtlCol="0">
            <a:spAutoFit/>
          </a:bodyPr>
          <a:lstStyle/>
          <a:p>
            <a:r>
              <a:rPr lang="de-DE" sz="1633" dirty="0"/>
              <a:t>PC(</a:t>
            </a:r>
            <a:r>
              <a:rPr lang="el-GR" sz="1633" dirty="0"/>
              <a:t>π</a:t>
            </a:r>
            <a:r>
              <a:rPr lang="de-DE" sz="1633" baseline="30000" dirty="0"/>
              <a:t>e </a:t>
            </a:r>
            <a:r>
              <a:rPr lang="de-DE" sz="1633" dirty="0"/>
              <a:t>=</a:t>
            </a:r>
            <a:r>
              <a:rPr lang="el-GR" sz="1633" dirty="0"/>
              <a:t>π</a:t>
            </a:r>
            <a:r>
              <a:rPr lang="de-DE" sz="1633" baseline="-25000" dirty="0"/>
              <a:t>3</a:t>
            </a:r>
            <a:r>
              <a:rPr lang="en-US" sz="1633" dirty="0"/>
              <a:t>)</a:t>
            </a:r>
            <a:endParaRPr lang="de-DE" sz="2358" dirty="0"/>
          </a:p>
        </p:txBody>
      </p:sp>
      <p:cxnSp>
        <p:nvCxnSpPr>
          <p:cNvPr id="30" name="Gerade Verbindung 29"/>
          <p:cNvCxnSpPr/>
          <p:nvPr/>
        </p:nvCxnSpPr>
        <p:spPr>
          <a:xfrm flipV="1">
            <a:off x="4511824" y="2924999"/>
            <a:ext cx="0" cy="290208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p:nvCxnSpPr>
        <p:spPr>
          <a:xfrm flipV="1">
            <a:off x="5015880" y="3550940"/>
            <a:ext cx="0" cy="2296462"/>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flipV="1">
            <a:off x="3431704" y="4699170"/>
            <a:ext cx="0" cy="1127910"/>
          </a:xfrm>
          <a:prstGeom prst="line">
            <a:avLst/>
          </a:prstGeom>
          <a:ln w="254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Gerade Verbindung mit Pfeil 37"/>
          <p:cNvCxnSpPr/>
          <p:nvPr/>
        </p:nvCxnSpPr>
        <p:spPr>
          <a:xfrm>
            <a:off x="4583833" y="5949015"/>
            <a:ext cx="36004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Gerade Verbindung mit Pfeil 38"/>
          <p:cNvCxnSpPr/>
          <p:nvPr/>
        </p:nvCxnSpPr>
        <p:spPr>
          <a:xfrm flipH="1">
            <a:off x="3567337" y="6165017"/>
            <a:ext cx="1304528"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4295801" y="5733015"/>
            <a:ext cx="432048" cy="343608"/>
          </a:xfrm>
          <a:prstGeom prst="rect">
            <a:avLst/>
          </a:prstGeom>
          <a:noFill/>
        </p:spPr>
        <p:txBody>
          <a:bodyPr wrap="square" lIns="91429" tIns="45714" rIns="91429" bIns="45714" rtlCol="0">
            <a:spAutoFit/>
          </a:bodyPr>
          <a:lstStyle/>
          <a:p>
            <a:r>
              <a:rPr lang="de-DE" sz="1633" dirty="0"/>
              <a:t>y</a:t>
            </a:r>
            <a:r>
              <a:rPr lang="de-DE" sz="1633" baseline="-25000" dirty="0"/>
              <a:t>1</a:t>
            </a:r>
            <a:endParaRPr lang="de-DE" sz="2358" dirty="0"/>
          </a:p>
        </p:txBody>
      </p:sp>
      <p:sp>
        <p:nvSpPr>
          <p:cNvPr id="42" name="Textfeld 41"/>
          <p:cNvSpPr txBox="1"/>
          <p:nvPr/>
        </p:nvSpPr>
        <p:spPr>
          <a:xfrm>
            <a:off x="4871865" y="5867724"/>
            <a:ext cx="432048" cy="343608"/>
          </a:xfrm>
          <a:prstGeom prst="rect">
            <a:avLst/>
          </a:prstGeom>
          <a:noFill/>
        </p:spPr>
        <p:txBody>
          <a:bodyPr wrap="square" lIns="91429" tIns="45714" rIns="91429" bIns="45714" rtlCol="0">
            <a:spAutoFit/>
          </a:bodyPr>
          <a:lstStyle/>
          <a:p>
            <a:r>
              <a:rPr lang="de-DE" sz="1633" dirty="0"/>
              <a:t>y</a:t>
            </a:r>
            <a:r>
              <a:rPr lang="de-DE" sz="1633" baseline="-25000" dirty="0"/>
              <a:t>2</a:t>
            </a:r>
            <a:endParaRPr lang="de-DE" sz="2358" dirty="0"/>
          </a:p>
        </p:txBody>
      </p:sp>
      <p:sp>
        <p:nvSpPr>
          <p:cNvPr id="43" name="Textfeld 42"/>
          <p:cNvSpPr txBox="1"/>
          <p:nvPr/>
        </p:nvSpPr>
        <p:spPr>
          <a:xfrm>
            <a:off x="3287689" y="5867724"/>
            <a:ext cx="432048" cy="343608"/>
          </a:xfrm>
          <a:prstGeom prst="rect">
            <a:avLst/>
          </a:prstGeom>
          <a:noFill/>
        </p:spPr>
        <p:txBody>
          <a:bodyPr wrap="square" lIns="91429" tIns="45714" rIns="91429" bIns="45714" rtlCol="0">
            <a:spAutoFit/>
          </a:bodyPr>
          <a:lstStyle/>
          <a:p>
            <a:r>
              <a:rPr lang="de-DE" sz="1633" dirty="0"/>
              <a:t>y</a:t>
            </a:r>
            <a:r>
              <a:rPr lang="de-DE" sz="1633" baseline="-25000" dirty="0"/>
              <a:t>3</a:t>
            </a:r>
          </a:p>
        </p:txBody>
      </p:sp>
      <p:sp>
        <p:nvSpPr>
          <p:cNvPr id="44" name="Textfeld 43"/>
          <p:cNvSpPr txBox="1"/>
          <p:nvPr/>
        </p:nvSpPr>
        <p:spPr>
          <a:xfrm>
            <a:off x="4007769" y="1124987"/>
            <a:ext cx="1152128" cy="343608"/>
          </a:xfrm>
          <a:prstGeom prst="rect">
            <a:avLst/>
          </a:prstGeom>
          <a:noFill/>
        </p:spPr>
        <p:txBody>
          <a:bodyPr wrap="square" lIns="91429" tIns="45714" rIns="91429" bIns="45714" rtlCol="0">
            <a:spAutoFit/>
          </a:bodyPr>
          <a:lstStyle/>
          <a:p>
            <a:r>
              <a:rPr lang="el-GR" sz="1633" dirty="0"/>
              <a:t>π</a:t>
            </a:r>
            <a:r>
              <a:rPr lang="de-DE" sz="1633" baseline="-25000" dirty="0"/>
              <a:t>1</a:t>
            </a:r>
            <a:r>
              <a:rPr lang="de-DE" sz="1633" dirty="0"/>
              <a:t>&gt;</a:t>
            </a:r>
            <a:r>
              <a:rPr lang="el-GR" sz="1633" dirty="0"/>
              <a:t>π</a:t>
            </a:r>
            <a:r>
              <a:rPr lang="de-DE" sz="1633" baseline="-25000" dirty="0"/>
              <a:t>2</a:t>
            </a:r>
            <a:r>
              <a:rPr lang="en-US" sz="1633" dirty="0"/>
              <a:t>&gt;</a:t>
            </a:r>
            <a:r>
              <a:rPr lang="el-GR" sz="1633" dirty="0"/>
              <a:t>π</a:t>
            </a:r>
            <a:r>
              <a:rPr lang="de-DE" sz="1633" baseline="-25000" dirty="0"/>
              <a:t>3</a:t>
            </a:r>
            <a:endParaRPr lang="de-DE" sz="1633" dirty="0"/>
          </a:p>
        </p:txBody>
      </p:sp>
      <p:sp>
        <p:nvSpPr>
          <p:cNvPr id="46" name="Textfeld 45"/>
          <p:cNvSpPr txBox="1"/>
          <p:nvPr/>
        </p:nvSpPr>
        <p:spPr>
          <a:xfrm>
            <a:off x="3215681" y="1196988"/>
            <a:ext cx="486008" cy="343608"/>
          </a:xfrm>
          <a:prstGeom prst="rect">
            <a:avLst/>
          </a:prstGeom>
          <a:noFill/>
        </p:spPr>
        <p:txBody>
          <a:bodyPr wrap="none" lIns="91429" tIns="45714" rIns="91429" bIns="45714" rtlCol="0">
            <a:spAutoFit/>
          </a:bodyPr>
          <a:lstStyle/>
          <a:p>
            <a:r>
              <a:rPr lang="de-DE" sz="1633" dirty="0"/>
              <a:t>AD</a:t>
            </a:r>
          </a:p>
        </p:txBody>
      </p:sp>
      <p:sp>
        <p:nvSpPr>
          <p:cNvPr id="47" name="Textfeld 46"/>
          <p:cNvSpPr txBox="1"/>
          <p:nvPr/>
        </p:nvSpPr>
        <p:spPr>
          <a:xfrm>
            <a:off x="6888090" y="1988992"/>
            <a:ext cx="3672409" cy="343608"/>
          </a:xfrm>
          <a:prstGeom prst="rect">
            <a:avLst/>
          </a:prstGeom>
          <a:noFill/>
        </p:spPr>
        <p:txBody>
          <a:bodyPr wrap="square" lIns="91429" tIns="45714" rIns="91429" bIns="45714" rtlCol="0">
            <a:spAutoFit/>
          </a:bodyPr>
          <a:lstStyle/>
          <a:p>
            <a:r>
              <a:rPr lang="de-DE" sz="1633" dirty="0" err="1"/>
              <a:t>Threat</a:t>
            </a:r>
            <a:r>
              <a:rPr lang="de-DE" sz="1633" dirty="0"/>
              <a:t> </a:t>
            </a:r>
            <a:r>
              <a:rPr lang="de-DE" sz="1633" dirty="0" err="1"/>
              <a:t>of</a:t>
            </a:r>
            <a:r>
              <a:rPr lang="de-DE" sz="1633" dirty="0"/>
              <a:t> a </a:t>
            </a:r>
            <a:r>
              <a:rPr lang="de-DE" sz="1633" dirty="0" err="1"/>
              <a:t>downward</a:t>
            </a:r>
            <a:r>
              <a:rPr lang="de-DE" sz="1633" dirty="0"/>
              <a:t> spiral at NZLB:</a:t>
            </a:r>
          </a:p>
        </p:txBody>
      </p:sp>
      <p:sp>
        <p:nvSpPr>
          <p:cNvPr id="48" name="Textfeld 47"/>
          <p:cNvSpPr txBox="1"/>
          <p:nvPr/>
        </p:nvSpPr>
        <p:spPr>
          <a:xfrm>
            <a:off x="7032106" y="2780997"/>
            <a:ext cx="3528393" cy="343608"/>
          </a:xfrm>
          <a:prstGeom prst="rect">
            <a:avLst/>
          </a:prstGeom>
          <a:noFill/>
        </p:spPr>
        <p:txBody>
          <a:bodyPr wrap="square" lIns="91429" tIns="45714" rIns="91429" bIns="45714" rtlCol="0">
            <a:spAutoFit/>
          </a:bodyPr>
          <a:lstStyle/>
          <a:p>
            <a:r>
              <a:rPr lang="de-DE" sz="1633" dirty="0" err="1"/>
              <a:t>decreasing</a:t>
            </a:r>
            <a:r>
              <a:rPr lang="de-DE" sz="1633" dirty="0"/>
              <a:t> </a:t>
            </a:r>
            <a:r>
              <a:rPr lang="de-DE" sz="1633" dirty="0" err="1"/>
              <a:t>inflation</a:t>
            </a:r>
            <a:r>
              <a:rPr lang="de-DE" sz="1633" dirty="0"/>
              <a:t> </a:t>
            </a:r>
            <a:r>
              <a:rPr lang="de-DE" sz="1633" dirty="0" err="1"/>
              <a:t>expectations</a:t>
            </a:r>
            <a:endParaRPr lang="de-DE" sz="1633" dirty="0"/>
          </a:p>
        </p:txBody>
      </p:sp>
      <p:sp>
        <p:nvSpPr>
          <p:cNvPr id="49" name="Textfeld 48"/>
          <p:cNvSpPr txBox="1"/>
          <p:nvPr/>
        </p:nvSpPr>
        <p:spPr>
          <a:xfrm>
            <a:off x="7032106" y="3203708"/>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output</a:t>
            </a:r>
            <a:endParaRPr lang="de-DE" sz="1633" dirty="0"/>
          </a:p>
        </p:txBody>
      </p:sp>
      <p:sp>
        <p:nvSpPr>
          <p:cNvPr id="50" name="Textfeld 49"/>
          <p:cNvSpPr txBox="1"/>
          <p:nvPr/>
        </p:nvSpPr>
        <p:spPr>
          <a:xfrm>
            <a:off x="7032106" y="3779712"/>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inflation</a:t>
            </a:r>
            <a:endParaRPr lang="de-DE" sz="1633" dirty="0"/>
          </a:p>
        </p:txBody>
      </p:sp>
      <p:sp>
        <p:nvSpPr>
          <p:cNvPr id="51" name="Textfeld 50"/>
          <p:cNvSpPr txBox="1"/>
          <p:nvPr/>
        </p:nvSpPr>
        <p:spPr>
          <a:xfrm>
            <a:off x="5591944" y="4338224"/>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t>decreasing</a:t>
            </a:r>
            <a:r>
              <a:rPr lang="de-DE" sz="1633" dirty="0"/>
              <a:t> </a:t>
            </a:r>
            <a:r>
              <a:rPr lang="de-DE" sz="1633" dirty="0" err="1"/>
              <a:t>inflation</a:t>
            </a:r>
            <a:r>
              <a:rPr lang="de-DE" sz="1633" dirty="0"/>
              <a:t> </a:t>
            </a:r>
            <a:r>
              <a:rPr lang="de-DE" sz="1633" dirty="0" err="1"/>
              <a:t>expectations</a:t>
            </a:r>
            <a:endParaRPr lang="de-DE" sz="1633" dirty="0"/>
          </a:p>
        </p:txBody>
      </p:sp>
      <p:sp>
        <p:nvSpPr>
          <p:cNvPr id="52" name="Textfeld 51"/>
          <p:cNvSpPr txBox="1"/>
          <p:nvPr/>
        </p:nvSpPr>
        <p:spPr>
          <a:xfrm>
            <a:off x="7032106" y="4797009"/>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a:t>….</a:t>
            </a:r>
          </a:p>
        </p:txBody>
      </p:sp>
      <p:sp>
        <p:nvSpPr>
          <p:cNvPr id="53" name="Textfeld 52"/>
          <p:cNvSpPr txBox="1"/>
          <p:nvPr/>
        </p:nvSpPr>
        <p:spPr>
          <a:xfrm>
            <a:off x="6236239" y="5253418"/>
            <a:ext cx="3528393" cy="343608"/>
          </a:xfrm>
          <a:prstGeom prst="rect">
            <a:avLst/>
          </a:prstGeom>
          <a:noFill/>
        </p:spPr>
        <p:txBody>
          <a:bodyPr wrap="square" lIns="91429" tIns="45714" rIns="91429" bIns="45714" rtlCol="0">
            <a:spAutoFit/>
          </a:bodyPr>
          <a:lstStyle/>
          <a:p>
            <a:r>
              <a:rPr lang="de-DE" sz="1633" dirty="0">
                <a:latin typeface="Arial Unicode MS"/>
                <a:ea typeface="Arial Unicode MS"/>
                <a:cs typeface="Arial Unicode MS"/>
              </a:rPr>
              <a:t>⇒</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latin typeface="Arial Unicode MS" panose="020B0604020202020204" pitchFamily="34" charset="-128"/>
                <a:ea typeface="Arial Unicode MS" panose="020B0604020202020204" pitchFamily="34" charset="-128"/>
                <a:cs typeface="Arial Unicode MS" panose="020B0604020202020204" pitchFamily="34" charset="-128"/>
              </a:rPr>
              <a:t>downturn</a:t>
            </a:r>
            <a:r>
              <a:rPr lang="de-DE" sz="1633"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633" dirty="0" err="1">
                <a:latin typeface="Arial Unicode MS" panose="020B0604020202020204" pitchFamily="34" charset="-128"/>
                <a:ea typeface="Arial Unicode MS" panose="020B0604020202020204" pitchFamily="34" charset="-128"/>
                <a:cs typeface="Arial Unicode MS" panose="020B0604020202020204" pitchFamily="34" charset="-128"/>
              </a:rPr>
              <a:t>cycle</a:t>
            </a:r>
            <a:endParaRPr lang="de-DE" sz="1633" dirty="0"/>
          </a:p>
        </p:txBody>
      </p:sp>
      <p:sp>
        <p:nvSpPr>
          <p:cNvPr id="37" name="TextShape 2"/>
          <p:cNvSpPr txBox="1"/>
          <p:nvPr/>
        </p:nvSpPr>
        <p:spPr>
          <a:xfrm>
            <a:off x="1600741" y="88648"/>
            <a:ext cx="7597213" cy="744863"/>
          </a:xfrm>
          <a:prstGeom prst="rect">
            <a:avLst/>
          </a:prstGeom>
          <a:noFill/>
          <a:ln>
            <a:noFill/>
          </a:ln>
        </p:spPr>
        <p:txBody>
          <a:bodyPr lIns="81638" tIns="40819" rIns="81638" bIns="40819" anchor="ctr" anchorCtr="1"/>
          <a:lstStyle/>
          <a:p>
            <a:pPr algn="ctr"/>
            <a:r>
              <a:rPr lang="de-DE" sz="2540" b="1" dirty="0"/>
              <a:t>General </a:t>
            </a:r>
            <a:r>
              <a:rPr lang="de-DE" sz="2540" b="1" dirty="0" err="1"/>
              <a:t>equilibrium</a:t>
            </a:r>
            <a:r>
              <a:rPr lang="de-DE" sz="2540" b="1" dirty="0"/>
              <a:t> </a:t>
            </a:r>
            <a:r>
              <a:rPr lang="de-DE" sz="2540" b="1" dirty="0" err="1"/>
              <a:t>and</a:t>
            </a:r>
            <a:r>
              <a:rPr lang="de-DE" sz="2540" b="1" dirty="0"/>
              <a:t> </a:t>
            </a:r>
            <a:r>
              <a:rPr lang="de-DE" sz="2540" b="1" dirty="0" err="1"/>
              <a:t>the</a:t>
            </a:r>
            <a:r>
              <a:rPr lang="de-DE" sz="2540" b="1" dirty="0"/>
              <a:t> nominal </a:t>
            </a:r>
            <a:r>
              <a:rPr lang="de-DE" sz="2540" b="1" dirty="0" err="1"/>
              <a:t>zero</a:t>
            </a:r>
            <a:r>
              <a:rPr lang="de-DE" sz="2540" b="1" dirty="0"/>
              <a:t> </a:t>
            </a:r>
            <a:r>
              <a:rPr lang="de-DE" sz="2540" b="1" dirty="0" err="1"/>
              <a:t>lower</a:t>
            </a:r>
            <a:r>
              <a:rPr lang="de-DE" sz="2540" b="1" dirty="0"/>
              <a:t> </a:t>
            </a:r>
            <a:r>
              <a:rPr lang="de-DE" sz="2540" b="1" dirty="0" err="1"/>
              <a:t>bound</a:t>
            </a:r>
            <a:endParaRPr lang="de-DE" sz="2540" b="1" dirty="0"/>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1A8D3076-4C47-404F-9A77-5119B94194AB}"/>
                  </a:ext>
                </a:extLst>
              </p14:cNvPr>
              <p14:cNvContentPartPr/>
              <p14:nvPr/>
            </p14:nvContentPartPr>
            <p14:xfrm>
              <a:off x="6806013" y="2658507"/>
              <a:ext cx="3424680" cy="558720"/>
            </p14:xfrm>
          </p:contentPart>
        </mc:Choice>
        <mc:Fallback>
          <p:pic>
            <p:nvPicPr>
              <p:cNvPr id="2" name="Freihand 1">
                <a:extLst>
                  <a:ext uri="{FF2B5EF4-FFF2-40B4-BE49-F238E27FC236}">
                    <a16:creationId xmlns:a16="http://schemas.microsoft.com/office/drawing/2014/main" id="{1A8D3076-4C47-404F-9A77-5119B94194AB}"/>
                  </a:ext>
                </a:extLst>
              </p:cNvPr>
              <p:cNvPicPr/>
              <p:nvPr/>
            </p:nvPicPr>
            <p:blipFill>
              <a:blip r:embed="rId3"/>
              <a:stretch>
                <a:fillRect/>
              </a:stretch>
            </p:blipFill>
            <p:spPr>
              <a:xfrm>
                <a:off x="6801693" y="2654187"/>
                <a:ext cx="3433320" cy="567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Freihand 5">
                <a:extLst>
                  <a:ext uri="{FF2B5EF4-FFF2-40B4-BE49-F238E27FC236}">
                    <a16:creationId xmlns:a16="http://schemas.microsoft.com/office/drawing/2014/main" id="{597CE105-8D2C-4394-B499-C5F9E87E95AF}"/>
                  </a:ext>
                </a:extLst>
              </p14:cNvPr>
              <p14:cNvContentPartPr/>
              <p14:nvPr/>
            </p14:nvContentPartPr>
            <p14:xfrm>
              <a:off x="3110253" y="5106147"/>
              <a:ext cx="5308560" cy="1334160"/>
            </p14:xfrm>
          </p:contentPart>
        </mc:Choice>
        <mc:Fallback>
          <p:pic>
            <p:nvPicPr>
              <p:cNvPr id="6" name="Freihand 5">
                <a:extLst>
                  <a:ext uri="{FF2B5EF4-FFF2-40B4-BE49-F238E27FC236}">
                    <a16:creationId xmlns:a16="http://schemas.microsoft.com/office/drawing/2014/main" id="{597CE105-8D2C-4394-B499-C5F9E87E95AF}"/>
                  </a:ext>
                </a:extLst>
              </p:cNvPr>
              <p:cNvPicPr/>
              <p:nvPr/>
            </p:nvPicPr>
            <p:blipFill>
              <a:blip r:embed="rId5"/>
              <a:stretch>
                <a:fillRect/>
              </a:stretch>
            </p:blipFill>
            <p:spPr>
              <a:xfrm>
                <a:off x="3105933" y="5101828"/>
                <a:ext cx="5317199" cy="1342798"/>
              </a:xfrm>
              <a:prstGeom prst="rect">
                <a:avLst/>
              </a:prstGeom>
            </p:spPr>
          </p:pic>
        </mc:Fallback>
      </mc:AlternateContent>
    </p:spTree>
    <p:extLst>
      <p:ext uri="{BB962C8B-B14F-4D97-AF65-F5344CB8AC3E}">
        <p14:creationId xmlns:p14="http://schemas.microsoft.com/office/powerpoint/2010/main" val="393323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3" grpId="0"/>
      <p:bldP spid="27" grpId="0"/>
      <p:bldP spid="29" grpId="0"/>
      <p:bldP spid="41" grpId="0"/>
      <p:bldP spid="42" grpId="0"/>
      <p:bldP spid="43" grpId="0"/>
      <p:bldP spid="44" grpId="0"/>
      <p:bldP spid="46" grpId="0"/>
      <p:bldP spid="47" grpId="0"/>
      <p:bldP spid="48" grpId="0"/>
      <p:bldP spid="49" grpId="0"/>
      <p:bldP spid="50"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Monetary Policy Rules</a:t>
            </a:r>
          </a:p>
        </p:txBody>
      </p:sp>
      <p:sp>
        <p:nvSpPr>
          <p:cNvPr id="9" name="Content Placeholder 2"/>
          <p:cNvSpPr txBox="1">
            <a:spLocks/>
          </p:cNvSpPr>
          <p:nvPr/>
        </p:nvSpPr>
        <p:spPr>
          <a:xfrm>
            <a:off x="1200251" y="903393"/>
            <a:ext cx="7464960" cy="555198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Simple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Policy instrument depends on a small set of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Easy to calculate</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Predictable monetary policy</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but in general not optimal </a:t>
            </a:r>
            <a:endParaRPr lang="en-US" sz="2177" kern="0"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gn="ctr">
              <a:lnSpc>
                <a:spcPct val="110000"/>
              </a:lnSpc>
            </a:pPr>
            <a:r>
              <a:rPr lang="en-US" sz="2177" u="sng" dirty="0">
                <a:solidFill>
                  <a:sysClr val="windowText" lastClr="000000"/>
                </a:solidFill>
                <a:latin typeface="Arial" panose="020B0604020202020204" pitchFamily="34" charset="0"/>
                <a:cs typeface="Arial" panose="020B0604020202020204" pitchFamily="34" charset="0"/>
              </a:rPr>
              <a:t>Optimal rules</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Minimizing a loss function depending on all relevant variables</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Often complicated</a:t>
            </a:r>
          </a:p>
          <a:p>
            <a:pPr marL="311045" indent="-311045">
              <a:lnSpc>
                <a:spcPct val="110000"/>
              </a:lnSpc>
              <a:buFont typeface="Arial" panose="020B0604020202020204" pitchFamily="34" charset="0"/>
              <a:buChar char="•"/>
            </a:pPr>
            <a:r>
              <a:rPr lang="en-US" sz="2177" dirty="0">
                <a:solidFill>
                  <a:sysClr val="windowText" lastClr="000000"/>
                </a:solidFill>
                <a:latin typeface="Arial" panose="020B0604020202020204" pitchFamily="34" charset="0"/>
                <a:cs typeface="Arial" panose="020B0604020202020204" pitchFamily="34" charset="0"/>
              </a:rPr>
              <a:t>Not very predictable</a:t>
            </a:r>
          </a:p>
        </p:txBody>
      </p:sp>
      <p:sp>
        <p:nvSpPr>
          <p:cNvPr id="2" name="Rechteck 1">
            <a:extLst>
              <a:ext uri="{FF2B5EF4-FFF2-40B4-BE49-F238E27FC236}">
                <a16:creationId xmlns:a16="http://schemas.microsoft.com/office/drawing/2014/main" id="{7B03DC40-B7CF-7F23-4184-6403ACE8868A}"/>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4" name="Freihand 13">
                <a:extLst>
                  <a:ext uri="{FF2B5EF4-FFF2-40B4-BE49-F238E27FC236}">
                    <a16:creationId xmlns:a16="http://schemas.microsoft.com/office/drawing/2014/main" id="{B81ADAA2-BB88-445E-9369-BA8D96660515}"/>
                  </a:ext>
                </a:extLst>
              </p14:cNvPr>
              <p14:cNvContentPartPr/>
              <p14:nvPr/>
            </p14:nvContentPartPr>
            <p14:xfrm>
              <a:off x="3869133" y="781467"/>
              <a:ext cx="3716280" cy="701280"/>
            </p14:xfrm>
          </p:contentPart>
        </mc:Choice>
        <mc:Fallback>
          <p:pic>
            <p:nvPicPr>
              <p:cNvPr id="14" name="Freihand 13">
                <a:extLst>
                  <a:ext uri="{FF2B5EF4-FFF2-40B4-BE49-F238E27FC236}">
                    <a16:creationId xmlns:a16="http://schemas.microsoft.com/office/drawing/2014/main" id="{B81ADAA2-BB88-445E-9369-BA8D96660515}"/>
                  </a:ext>
                </a:extLst>
              </p:cNvPr>
              <p:cNvPicPr/>
              <p:nvPr/>
            </p:nvPicPr>
            <p:blipFill>
              <a:blip r:embed="rId4"/>
              <a:stretch>
                <a:fillRect/>
              </a:stretch>
            </p:blipFill>
            <p:spPr>
              <a:xfrm>
                <a:off x="3864813" y="777145"/>
                <a:ext cx="3724920" cy="709924"/>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5" name="Freihand 14">
                <a:extLst>
                  <a:ext uri="{FF2B5EF4-FFF2-40B4-BE49-F238E27FC236}">
                    <a16:creationId xmlns:a16="http://schemas.microsoft.com/office/drawing/2014/main" id="{C3E92D36-AC07-41E9-A541-D613D865831C}"/>
                  </a:ext>
                </a:extLst>
              </p14:cNvPr>
              <p14:cNvContentPartPr/>
              <p14:nvPr/>
            </p14:nvContentPartPr>
            <p14:xfrm>
              <a:off x="3865533" y="4057107"/>
              <a:ext cx="2282400" cy="737280"/>
            </p14:xfrm>
          </p:contentPart>
        </mc:Choice>
        <mc:Fallback>
          <p:pic>
            <p:nvPicPr>
              <p:cNvPr id="15" name="Freihand 14">
                <a:extLst>
                  <a:ext uri="{FF2B5EF4-FFF2-40B4-BE49-F238E27FC236}">
                    <a16:creationId xmlns:a16="http://schemas.microsoft.com/office/drawing/2014/main" id="{C3E92D36-AC07-41E9-A541-D613D865831C}"/>
                  </a:ext>
                </a:extLst>
              </p:cNvPr>
              <p:cNvPicPr/>
              <p:nvPr/>
            </p:nvPicPr>
            <p:blipFill>
              <a:blip r:embed="rId6"/>
              <a:stretch>
                <a:fillRect/>
              </a:stretch>
            </p:blipFill>
            <p:spPr>
              <a:xfrm>
                <a:off x="3861213" y="4052787"/>
                <a:ext cx="2291040" cy="74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6" name="Freihand 15">
                <a:extLst>
                  <a:ext uri="{FF2B5EF4-FFF2-40B4-BE49-F238E27FC236}">
                    <a16:creationId xmlns:a16="http://schemas.microsoft.com/office/drawing/2014/main" id="{F4E13F21-4792-4DC3-871E-164EA64E3587}"/>
                  </a:ext>
                </a:extLst>
              </p14:cNvPr>
              <p14:cNvContentPartPr/>
              <p14:nvPr/>
            </p14:nvContentPartPr>
            <p14:xfrm>
              <a:off x="1213413" y="6016587"/>
              <a:ext cx="3016800" cy="114840"/>
            </p14:xfrm>
          </p:contentPart>
        </mc:Choice>
        <mc:Fallback>
          <p:pic>
            <p:nvPicPr>
              <p:cNvPr id="16" name="Freihand 15">
                <a:extLst>
                  <a:ext uri="{FF2B5EF4-FFF2-40B4-BE49-F238E27FC236}">
                    <a16:creationId xmlns:a16="http://schemas.microsoft.com/office/drawing/2014/main" id="{F4E13F21-4792-4DC3-871E-164EA64E3587}"/>
                  </a:ext>
                </a:extLst>
              </p:cNvPr>
              <p:cNvPicPr/>
              <p:nvPr/>
            </p:nvPicPr>
            <p:blipFill>
              <a:blip r:embed="rId8"/>
              <a:stretch>
                <a:fillRect/>
              </a:stretch>
            </p:blipFill>
            <p:spPr>
              <a:xfrm>
                <a:off x="1209093" y="6012267"/>
                <a:ext cx="30254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9" name="Freihand 18">
                <a:extLst>
                  <a:ext uri="{FF2B5EF4-FFF2-40B4-BE49-F238E27FC236}">
                    <a16:creationId xmlns:a16="http://schemas.microsoft.com/office/drawing/2014/main" id="{BD296160-EAA0-48FD-BE0B-28A9FD874FC5}"/>
                  </a:ext>
                </a:extLst>
              </p14:cNvPr>
              <p14:cNvContentPartPr/>
              <p14:nvPr/>
            </p14:nvContentPartPr>
            <p14:xfrm>
              <a:off x="2018013" y="6322947"/>
              <a:ext cx="2151360" cy="319680"/>
            </p14:xfrm>
          </p:contentPart>
        </mc:Choice>
        <mc:Fallback>
          <p:pic>
            <p:nvPicPr>
              <p:cNvPr id="19" name="Freihand 18">
                <a:extLst>
                  <a:ext uri="{FF2B5EF4-FFF2-40B4-BE49-F238E27FC236}">
                    <a16:creationId xmlns:a16="http://schemas.microsoft.com/office/drawing/2014/main" id="{BD296160-EAA0-48FD-BE0B-28A9FD874FC5}"/>
                  </a:ext>
                </a:extLst>
              </p:cNvPr>
              <p:cNvPicPr/>
              <p:nvPr/>
            </p:nvPicPr>
            <p:blipFill>
              <a:blip r:embed="rId10"/>
              <a:stretch>
                <a:fillRect/>
              </a:stretch>
            </p:blipFill>
            <p:spPr>
              <a:xfrm>
                <a:off x="2013693" y="6318632"/>
                <a:ext cx="2160000" cy="328310"/>
              </a:xfrm>
              <a:prstGeom prst="rect">
                <a:avLst/>
              </a:prstGeom>
            </p:spPr>
          </p:pic>
        </mc:Fallback>
      </mc:AlternateContent>
    </p:spTree>
    <p:extLst>
      <p:ext uri="{BB962C8B-B14F-4D97-AF65-F5344CB8AC3E}">
        <p14:creationId xmlns:p14="http://schemas.microsoft.com/office/powerpoint/2010/main" val="4167281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Development of Monetary Policy</a:t>
            </a:r>
          </a:p>
          <a:p>
            <a:endParaRPr lang="en-US" sz="3266" dirty="0">
              <a:solidFill>
                <a:sysClr val="windowText" lastClr="000000"/>
              </a:solidFill>
            </a:endParaRPr>
          </a:p>
        </p:txBody>
      </p:sp>
      <p:sp>
        <p:nvSpPr>
          <p:cNvPr id="9" name="Content Placeholder 2"/>
          <p:cNvSpPr txBox="1">
            <a:spLocks/>
          </p:cNvSpPr>
          <p:nvPr/>
        </p:nvSpPr>
        <p:spPr>
          <a:xfrm>
            <a:off x="959130" y="1079908"/>
            <a:ext cx="8053054" cy="43862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Historical view:	The monetary policy instrument was				assumed to be the money supply</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Modern view:		The policy instrument is the interest rate 			(signal rate, key rate, repo rate, </a:t>
            </a:r>
            <a:r>
              <a:rPr lang="en-US" sz="2177" dirty="0" err="1">
                <a:solidFill>
                  <a:sysClr val="windowText" lastClr="000000"/>
                </a:solidFill>
                <a:latin typeface="Arial" panose="020B0604020202020204" pitchFamily="34" charset="0"/>
                <a:cs typeface="Arial" panose="020B0604020202020204" pitchFamily="34" charset="0"/>
              </a:rPr>
              <a:t>etc</a:t>
            </a:r>
            <a:r>
              <a:rPr lang="en-US" sz="2177" dirty="0">
                <a:solidFill>
                  <a:sysClr val="windowText" lastClr="000000"/>
                </a:solidFill>
                <a:latin typeface="Arial" panose="020B0604020202020204" pitchFamily="34" charset="0"/>
                <a:cs typeface="Arial" panose="020B0604020202020204" pitchFamily="34" charset="0"/>
              </a:rPr>
              <a:t>)</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“Ultra-modern” view:	The policy instrument is in general 				central bank’s communication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 forward guidance</a:t>
            </a:r>
          </a:p>
        </p:txBody>
      </p:sp>
      <p:sp>
        <p:nvSpPr>
          <p:cNvPr id="2" name="Rechteck 1">
            <a:extLst>
              <a:ext uri="{FF2B5EF4-FFF2-40B4-BE49-F238E27FC236}">
                <a16:creationId xmlns:a16="http://schemas.microsoft.com/office/drawing/2014/main" id="{262FE60F-8457-B285-6F0B-97DE9B82A4F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3296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424353" y="892519"/>
            <a:ext cx="8246220"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t>
            </a:r>
            <a:r>
              <a:rPr lang="en-US" sz="2177" u="sng" dirty="0"/>
              <a:t>Milton Friedman</a:t>
            </a:r>
            <a:r>
              <a:rPr lang="en-US" sz="2177" dirty="0"/>
              <a:t> (1912-2006, Nobel Laureate 1976) suggested that central banks should follow a money supply rule. </a:t>
            </a:r>
          </a:p>
          <a:p>
            <a:pPr>
              <a:lnSpc>
                <a:spcPct val="110000"/>
              </a:lnSpc>
            </a:pPr>
            <a:r>
              <a:rPr lang="en-US" sz="2177" dirty="0"/>
              <a:t>Due to quantity theory of money, money supply should grow at a given rate in order to provide price stability.</a:t>
            </a:r>
          </a:p>
          <a:p>
            <a:pPr algn="ctr">
              <a:lnSpc>
                <a:spcPct val="110000"/>
              </a:lnSpc>
            </a:pPr>
            <a:r>
              <a:rPr lang="en-US" sz="2177" dirty="0"/>
              <a:t>P ● Y=M ● V</a:t>
            </a:r>
          </a:p>
          <a:p>
            <a:pPr>
              <a:lnSpc>
                <a:spcPct val="110000"/>
              </a:lnSpc>
            </a:pPr>
            <a:r>
              <a:rPr lang="en-US" sz="2177" dirty="0"/>
              <a:t>→	Fix Money Growth Rule</a:t>
            </a:r>
          </a:p>
          <a:p>
            <a:pPr>
              <a:lnSpc>
                <a:spcPct val="110000"/>
              </a:lnSpc>
            </a:pPr>
            <a:endParaRPr lang="en-US" sz="2177" dirty="0"/>
          </a:p>
          <a:p>
            <a:pPr>
              <a:lnSpc>
                <a:spcPct val="110000"/>
              </a:lnSpc>
            </a:pPr>
            <a:r>
              <a:rPr lang="en-US" sz="2177" u="sng" dirty="0"/>
              <a:t>However: </a:t>
            </a:r>
            <a:r>
              <a:rPr lang="en-US" sz="2177" dirty="0"/>
              <a:t>	-	Many countries have bad experience with 			monetary supply rules/targets</a:t>
            </a:r>
          </a:p>
          <a:p>
            <a:pPr>
              <a:lnSpc>
                <a:spcPct val="110000"/>
              </a:lnSpc>
            </a:pPr>
            <a:r>
              <a:rPr lang="en-US" sz="2177" dirty="0"/>
              <a:t>		-	Money demand (i.e. velocity V) is unstable; 			gives undesired volatility in the interest rate</a:t>
            </a:r>
          </a:p>
          <a:p>
            <a:pPr>
              <a:lnSpc>
                <a:spcPct val="110000"/>
              </a:lnSpc>
            </a:pPr>
            <a:endParaRPr lang="en-US" sz="2177" dirty="0"/>
          </a:p>
          <a:p>
            <a:pPr>
              <a:lnSpc>
                <a:spcPct val="110000"/>
              </a:lnSpc>
            </a:pPr>
            <a:r>
              <a:rPr lang="en-US" sz="2177" dirty="0"/>
              <a:t> </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E81D767-9C78-CEDE-42DE-8359FCB93A2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6938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533212" y="925176"/>
            <a:ext cx="8099369"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Former </a:t>
            </a:r>
            <a:r>
              <a:rPr lang="en-US" sz="2177" dirty="0" err="1"/>
              <a:t>governour</a:t>
            </a:r>
            <a:r>
              <a:rPr lang="en-US" sz="2177" dirty="0"/>
              <a:t> of </a:t>
            </a:r>
            <a:r>
              <a:rPr lang="en-US" sz="2177" u="sng" dirty="0"/>
              <a:t>Bank of Canada</a:t>
            </a:r>
          </a:p>
          <a:p>
            <a:pPr>
              <a:lnSpc>
                <a:spcPct val="110000"/>
              </a:lnSpc>
            </a:pPr>
            <a:r>
              <a:rPr lang="en-US" sz="2177" dirty="0"/>
              <a:t>"In Canada, we did not abandon money supply targets, they abandoned us".</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Bank of England</a:t>
            </a:r>
            <a:r>
              <a:rPr lang="en-US" sz="2177" dirty="0">
                <a:solidFill>
                  <a:sysClr val="windowText" lastClr="000000"/>
                </a:solidFill>
                <a:latin typeface="Arial" panose="020B0604020202020204" pitchFamily="34" charset="0"/>
                <a:cs typeface="Arial" panose="020B0604020202020204" pitchFamily="34" charset="0"/>
              </a:rPr>
              <a:t> skips a monetary target at all, since:</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“Whenever a bank makes a loan, it simultaneously creates a matching deposit in the borrower’s bank account, thereby creating new money.”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(BoE, 2014)</a:t>
            </a: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213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Annual Report Governing Council of Economic Advisors</a:t>
            </a:r>
          </a:p>
          <a:p>
            <a:endParaRPr lang="en-US" sz="3266" dirty="0">
              <a:solidFill>
                <a:sysClr val="windowText" lastClr="000000"/>
              </a:solidFill>
            </a:endParaRPr>
          </a:p>
        </p:txBody>
      </p:sp>
      <p:sp>
        <p:nvSpPr>
          <p:cNvPr id="9" name="Content Placeholder 2"/>
          <p:cNvSpPr txBox="1">
            <a:spLocks/>
          </p:cNvSpPr>
          <p:nvPr/>
        </p:nvSpPr>
        <p:spPr>
          <a:xfrm>
            <a:off x="308925" y="1856829"/>
            <a:ext cx="8099369" cy="433693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handover of </a:t>
            </a:r>
            <a:r>
              <a:rPr lang="en-US" sz="2177" dirty="0" err="1"/>
              <a:t>annunal</a:t>
            </a:r>
            <a:r>
              <a:rPr lang="en-US" sz="2177" dirty="0"/>
              <a:t> report</a:t>
            </a:r>
          </a:p>
          <a:p>
            <a:pPr>
              <a:lnSpc>
                <a:spcPct val="110000"/>
              </a:lnSpc>
            </a:pPr>
            <a:r>
              <a:rPr lang="en-US" sz="2177" dirty="0">
                <a:hlinkClick r:id="rId3"/>
              </a:rPr>
              <a:t>https://www.sachverstaendigenrat-wirtschaft.de/index.html</a:t>
            </a:r>
            <a:endParaRPr lang="en-US" sz="2177" dirty="0"/>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Annual Report 2024/25</a:t>
            </a: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hlinkClick r:id="rId4"/>
              </a:rPr>
              <a:t>https://www.sachverstaendigenrat-wirtschaft.de/start/aktuelles/uebergabe-des-jahresgutachtens-am-13-november-new672922094b0de462582667.html?returnUrl=%2Findex.html&amp;cHash=2c34d9db7ffef0a32dc7f0e9b79d3ab4</a:t>
            </a:r>
            <a:endParaRPr lang="en-US" sz="2177" u="sng" dirty="0">
              <a:solidFill>
                <a:sysClr val="windowText" lastClr="000000"/>
              </a:solidFill>
              <a:latin typeface="Arial" panose="020B0604020202020204" pitchFamily="34" charset="0"/>
              <a:cs typeface="Arial" panose="020B0604020202020204" pitchFamily="34" charset="0"/>
            </a:endParaRPr>
          </a:p>
          <a:p>
            <a:pPr>
              <a:lnSpc>
                <a:spcPct val="110000"/>
              </a:lnSpc>
            </a:pPr>
            <a:endParaRPr lang="en-US" sz="2177" u="sng"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54878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424353" y="892519"/>
            <a:ext cx="8246220"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a:t>
            </a:r>
            <a:r>
              <a:rPr lang="en-US" sz="2177" u="sng" dirty="0"/>
              <a:t>Milton Friedman</a:t>
            </a:r>
            <a:r>
              <a:rPr lang="en-US" sz="2177" dirty="0"/>
              <a:t> (1912-2006, Nobel Laureate 1976) suggested that central banks should follow a money supply rule. </a:t>
            </a:r>
          </a:p>
          <a:p>
            <a:pPr>
              <a:lnSpc>
                <a:spcPct val="110000"/>
              </a:lnSpc>
            </a:pPr>
            <a:r>
              <a:rPr lang="en-US" sz="2177" dirty="0"/>
              <a:t>Due to quantity theory of money, money supply should grow at a given rate in order to provide price stability.</a:t>
            </a:r>
          </a:p>
          <a:p>
            <a:pPr algn="ctr">
              <a:lnSpc>
                <a:spcPct val="110000"/>
              </a:lnSpc>
            </a:pPr>
            <a:r>
              <a:rPr lang="en-US" sz="2177" dirty="0"/>
              <a:t>P ● Y=M ● V</a:t>
            </a:r>
          </a:p>
          <a:p>
            <a:pPr>
              <a:lnSpc>
                <a:spcPct val="110000"/>
              </a:lnSpc>
            </a:pPr>
            <a:r>
              <a:rPr lang="en-US" sz="2177" dirty="0"/>
              <a:t>→	Fix Money Growth Rule</a:t>
            </a:r>
          </a:p>
          <a:p>
            <a:pPr>
              <a:lnSpc>
                <a:spcPct val="110000"/>
              </a:lnSpc>
            </a:pPr>
            <a:endParaRPr lang="en-US" sz="2177" dirty="0"/>
          </a:p>
          <a:p>
            <a:pPr>
              <a:lnSpc>
                <a:spcPct val="110000"/>
              </a:lnSpc>
            </a:pPr>
            <a:r>
              <a:rPr lang="en-US" sz="2177" u="sng" dirty="0"/>
              <a:t>However: </a:t>
            </a:r>
            <a:r>
              <a:rPr lang="en-US" sz="2177" dirty="0"/>
              <a:t>	-	Many countries have bad experience with 			monetary supply rules/targets</a:t>
            </a:r>
          </a:p>
          <a:p>
            <a:pPr>
              <a:lnSpc>
                <a:spcPct val="110000"/>
              </a:lnSpc>
            </a:pPr>
            <a:r>
              <a:rPr lang="en-US" sz="2177" dirty="0"/>
              <a:t>		-	Money demand (i.e. velocity V) is unstable; 			gives undesired volatility in the interest rate</a:t>
            </a:r>
          </a:p>
          <a:p>
            <a:pPr>
              <a:lnSpc>
                <a:spcPct val="110000"/>
              </a:lnSpc>
            </a:pPr>
            <a:endParaRPr lang="en-US" sz="2177" dirty="0"/>
          </a:p>
          <a:p>
            <a:pPr>
              <a:lnSpc>
                <a:spcPct val="110000"/>
              </a:lnSpc>
            </a:pPr>
            <a:r>
              <a:rPr lang="en-US" sz="2177" dirty="0"/>
              <a:t> </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E81D767-9C78-CEDE-42DE-8359FCB93A2C}"/>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727799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Money Supply Rules</a:t>
            </a:r>
          </a:p>
          <a:p>
            <a:endParaRPr lang="en-US" sz="3266" dirty="0">
              <a:solidFill>
                <a:sysClr val="windowText" lastClr="000000"/>
              </a:solidFill>
            </a:endParaRPr>
          </a:p>
        </p:txBody>
      </p:sp>
      <p:sp>
        <p:nvSpPr>
          <p:cNvPr id="9" name="Content Placeholder 2"/>
          <p:cNvSpPr txBox="1">
            <a:spLocks/>
          </p:cNvSpPr>
          <p:nvPr/>
        </p:nvSpPr>
        <p:spPr>
          <a:xfrm>
            <a:off x="533212" y="925176"/>
            <a:ext cx="8099369"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a:t>Former </a:t>
            </a:r>
            <a:r>
              <a:rPr lang="en-US" sz="2177" dirty="0" err="1"/>
              <a:t>governour</a:t>
            </a:r>
            <a:r>
              <a:rPr lang="en-US" sz="2177" dirty="0"/>
              <a:t> of </a:t>
            </a:r>
            <a:r>
              <a:rPr lang="en-US" sz="2177" u="sng" dirty="0"/>
              <a:t>Bank of Canada</a:t>
            </a:r>
          </a:p>
          <a:p>
            <a:pPr>
              <a:lnSpc>
                <a:spcPct val="110000"/>
              </a:lnSpc>
            </a:pPr>
            <a:r>
              <a:rPr lang="en-US" sz="2177" dirty="0"/>
              <a:t>"In Canada, we did not abandon money supply targets, they abandoned us".</a:t>
            </a:r>
          </a:p>
          <a:p>
            <a:pPr>
              <a:lnSpc>
                <a:spcPct val="110000"/>
              </a:lnSpc>
            </a:pPr>
            <a:endParaRPr lang="en-US" sz="2177" dirty="0">
              <a:solidFill>
                <a:sysClr val="windowText" lastClr="000000"/>
              </a:solidFill>
              <a:latin typeface="Arial" panose="020B0604020202020204" pitchFamily="34" charset="0"/>
              <a:cs typeface="Arial" panose="020B0604020202020204" pitchFamily="34" charset="0"/>
            </a:endParaRPr>
          </a:p>
          <a:p>
            <a:pPr>
              <a:lnSpc>
                <a:spcPct val="110000"/>
              </a:lnSpc>
            </a:pPr>
            <a:r>
              <a:rPr lang="en-US" sz="2177" u="sng" dirty="0">
                <a:solidFill>
                  <a:sysClr val="windowText" lastClr="000000"/>
                </a:solidFill>
                <a:latin typeface="Arial" panose="020B0604020202020204" pitchFamily="34" charset="0"/>
                <a:cs typeface="Arial" panose="020B0604020202020204" pitchFamily="34" charset="0"/>
              </a:rPr>
              <a:t>Bank of England</a:t>
            </a:r>
            <a:r>
              <a:rPr lang="en-US" sz="2177" dirty="0">
                <a:solidFill>
                  <a:sysClr val="windowText" lastClr="000000"/>
                </a:solidFill>
                <a:latin typeface="Arial" panose="020B0604020202020204" pitchFamily="34" charset="0"/>
                <a:cs typeface="Arial" panose="020B0604020202020204" pitchFamily="34" charset="0"/>
              </a:rPr>
              <a:t> skips a monetary target at all, since:</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“Whenever a bank makes a loan, it simultaneously creates a matching deposit in the borrower’s bank account, thereby creating new money.”                                    </a:t>
            </a:r>
          </a:p>
          <a:p>
            <a:pPr>
              <a:lnSpc>
                <a:spcPct val="110000"/>
              </a:lnSpc>
            </a:pPr>
            <a:r>
              <a:rPr lang="en-US" sz="2177" dirty="0">
                <a:solidFill>
                  <a:sysClr val="windowText" lastClr="000000"/>
                </a:solidFill>
                <a:latin typeface="Arial" panose="020B0604020202020204" pitchFamily="34" charset="0"/>
                <a:cs typeface="Arial" panose="020B0604020202020204" pitchFamily="34" charset="0"/>
              </a:rPr>
              <a:t>							(BoE, 2014)</a:t>
            </a:r>
          </a:p>
        </p:txBody>
      </p:sp>
      <p:sp>
        <p:nvSpPr>
          <p:cNvPr id="2" name="Rechteck 1">
            <a:extLst>
              <a:ext uri="{FF2B5EF4-FFF2-40B4-BE49-F238E27FC236}">
                <a16:creationId xmlns:a16="http://schemas.microsoft.com/office/drawing/2014/main" id="{F207E039-FB03-B2DF-1584-B8165227519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41870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78305" y="130628"/>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of monetary policy</a:t>
            </a:r>
            <a:endParaRPr lang="en-US" sz="3266" dirty="0">
              <a:solidFill>
                <a:sysClr val="windowText" lastClr="000000"/>
              </a:solidFill>
            </a:endParaRPr>
          </a:p>
        </p:txBody>
      </p:sp>
      <p:sp>
        <p:nvSpPr>
          <p:cNvPr id="10" name="Content Placeholder 2"/>
          <p:cNvSpPr txBox="1">
            <a:spLocks/>
          </p:cNvSpPr>
          <p:nvPr/>
        </p:nvSpPr>
        <p:spPr>
          <a:xfrm>
            <a:off x="105434" y="720772"/>
            <a:ext cx="8556592"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Why has central bank independence developed?</a:t>
            </a:r>
            <a:endParaRPr lang="en-US" sz="2000" dirty="0"/>
          </a:p>
        </p:txBody>
      </p:sp>
      <p:sp>
        <p:nvSpPr>
          <p:cNvPr id="4" name="Content Placeholder 2"/>
          <p:cNvSpPr txBox="1">
            <a:spLocks/>
          </p:cNvSpPr>
          <p:nvPr/>
        </p:nvSpPr>
        <p:spPr>
          <a:xfrm>
            <a:off x="105433" y="1496258"/>
            <a:ext cx="10535593" cy="4282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Is rule-based or "conservative" monetary policy superior to discretionary monetary policy?</a:t>
            </a:r>
            <a:endParaRPr lang="en-US" sz="2000" dirty="0"/>
          </a:p>
        </p:txBody>
      </p:sp>
      <p:sp>
        <p:nvSpPr>
          <p:cNvPr id="5" name="Content Placeholder 2"/>
          <p:cNvSpPr txBox="1">
            <a:spLocks/>
          </p:cNvSpPr>
          <p:nvPr/>
        </p:nvSpPr>
        <p:spPr>
          <a:xfrm>
            <a:off x="105433" y="2187736"/>
            <a:ext cx="11207233" cy="177601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dirty="0" err="1">
                <a:hlinkClick r:id="rId3"/>
              </a:rPr>
              <a:t>Barro</a:t>
            </a:r>
            <a:r>
              <a:rPr lang="en-US" sz="2000" dirty="0">
                <a:hlinkClick r:id="rId3"/>
              </a:rPr>
              <a:t>, R. and Gordon, D- (1983) Rules, Discretion, and Reputation in a Model of Monetary Policy,  Journal of Monetary Economics 12 (July) 101-22</a:t>
            </a:r>
            <a:r>
              <a:rPr lang="en-US" sz="2000" dirty="0"/>
              <a:t>.</a:t>
            </a:r>
          </a:p>
          <a:p>
            <a:pPr>
              <a:lnSpc>
                <a:spcPct val="110000"/>
              </a:lnSpc>
            </a:pPr>
            <a:endParaRPr lang="en-US" sz="2000" dirty="0"/>
          </a:p>
          <a:p>
            <a:pPr>
              <a:lnSpc>
                <a:spcPct val="110000"/>
              </a:lnSpc>
            </a:pPr>
            <a:r>
              <a:rPr lang="en-US" sz="2000" dirty="0" err="1">
                <a:hlinkClick r:id="rId4"/>
              </a:rPr>
              <a:t>Kydland</a:t>
            </a:r>
            <a:r>
              <a:rPr lang="en-US" sz="2000" dirty="0">
                <a:hlinkClick r:id="rId4"/>
              </a:rPr>
              <a:t>, F. and Prescott, E. (1977) Rules Rather than Discretion: The Inconsistency of Optimal Plans, Journal of Political Economy 85 (June), 473-90</a:t>
            </a:r>
            <a:endParaRPr lang="en-US" sz="2000" dirty="0"/>
          </a:p>
        </p:txBody>
      </p:sp>
      <p:sp>
        <p:nvSpPr>
          <p:cNvPr id="6" name="Rechteck 5"/>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2747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Loss function</a:t>
            </a:r>
          </a:p>
          <a:p>
            <a:endParaRPr lang="en-US" sz="3266" dirty="0">
              <a:solidFill>
                <a:sysClr val="windowText" lastClr="000000"/>
              </a:solidFill>
            </a:endParaRPr>
          </a:p>
        </p:txBody>
      </p:sp>
      <p:sp>
        <p:nvSpPr>
          <p:cNvPr id="9" name="Content Placeholder 2"/>
          <p:cNvSpPr txBox="1">
            <a:spLocks/>
          </p:cNvSpPr>
          <p:nvPr/>
        </p:nvSpPr>
        <p:spPr>
          <a:xfrm>
            <a:off x="272652" y="742290"/>
            <a:ext cx="8817637"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de-DE" sz="2177" dirty="0" err="1"/>
              <a:t>Quadratic</a:t>
            </a:r>
            <a:r>
              <a:rPr lang="de-DE" sz="2177" dirty="0"/>
              <a:t> Approximation </a:t>
            </a:r>
            <a:r>
              <a:rPr lang="de-DE" sz="2177" dirty="0" err="1"/>
              <a:t>of</a:t>
            </a:r>
            <a:r>
              <a:rPr lang="de-DE" sz="2177" dirty="0"/>
              <a:t> </a:t>
            </a:r>
            <a:r>
              <a:rPr lang="de-DE" sz="2177" dirty="0" err="1"/>
              <a:t>deviations</a:t>
            </a:r>
            <a:r>
              <a:rPr lang="de-DE" sz="2177" dirty="0"/>
              <a:t> </a:t>
            </a:r>
            <a:r>
              <a:rPr lang="de-DE" sz="2177" dirty="0" err="1"/>
              <a:t>from</a:t>
            </a:r>
            <a:r>
              <a:rPr lang="de-DE" sz="2177" dirty="0"/>
              <a:t> </a:t>
            </a:r>
            <a:r>
              <a:rPr lang="de-DE" sz="2177" dirty="0" err="1"/>
              <a:t>targets</a:t>
            </a:r>
            <a:endParaRPr lang="de-DE" sz="2177" dirty="0"/>
          </a:p>
          <a:p>
            <a:pPr>
              <a:lnSpc>
                <a:spcPct val="110000"/>
              </a:lnSpc>
            </a:pPr>
            <a:r>
              <a:rPr lang="de-DE" sz="2177" dirty="0"/>
              <a:t>	</a:t>
            </a:r>
          </a:p>
          <a:p>
            <a:pPr>
              <a:lnSpc>
                <a:spcPct val="110000"/>
              </a:lnSpc>
            </a:pPr>
            <a:r>
              <a:rPr lang="de-DE" sz="2177" dirty="0"/>
              <a:t>	</a:t>
            </a:r>
            <a:r>
              <a:rPr lang="de-DE" sz="2177" u="sng" dirty="0"/>
              <a:t>Inflation:</a:t>
            </a:r>
          </a:p>
          <a:p>
            <a:pPr marL="311045" indent="-311045">
              <a:lnSpc>
                <a:spcPct val="110000"/>
              </a:lnSpc>
              <a:buFont typeface="Arial" panose="020B0604020202020204" pitchFamily="34" charset="0"/>
              <a:buChar char="•"/>
            </a:pPr>
            <a:r>
              <a:rPr lang="de-DE" sz="2177" dirty="0"/>
              <a:t>	</a:t>
            </a:r>
            <a:r>
              <a:rPr lang="de-DE" sz="2177" dirty="0" err="1"/>
              <a:t>menue</a:t>
            </a:r>
            <a:r>
              <a:rPr lang="de-DE" sz="2177" dirty="0"/>
              <a:t> </a:t>
            </a:r>
            <a:r>
              <a:rPr lang="de-DE" sz="2177" dirty="0" err="1"/>
              <a:t>costs</a:t>
            </a:r>
            <a:endParaRPr lang="de-DE" sz="2177" dirty="0"/>
          </a:p>
          <a:p>
            <a:pPr marL="311045" indent="-311045">
              <a:lnSpc>
                <a:spcPct val="110000"/>
              </a:lnSpc>
              <a:buFont typeface="Arial" panose="020B0604020202020204" pitchFamily="34" charset="0"/>
              <a:buChar char="•"/>
            </a:pPr>
            <a:r>
              <a:rPr lang="de-DE" sz="2177" dirty="0"/>
              <a:t>	</a:t>
            </a:r>
            <a:r>
              <a:rPr lang="de-DE" sz="2177" dirty="0" err="1"/>
              <a:t>uncertainty</a:t>
            </a:r>
            <a:endParaRPr lang="de-DE" sz="2177" dirty="0"/>
          </a:p>
          <a:p>
            <a:pPr marL="311045" indent="-311045">
              <a:lnSpc>
                <a:spcPct val="110000"/>
              </a:lnSpc>
              <a:buFont typeface="Arial" panose="020B0604020202020204" pitchFamily="34" charset="0"/>
              <a:buChar char="•"/>
            </a:pPr>
            <a:r>
              <a:rPr lang="de-DE" sz="2177" dirty="0"/>
              <a:t>	</a:t>
            </a:r>
            <a:r>
              <a:rPr lang="de-DE" sz="2177" dirty="0" err="1"/>
              <a:t>transaction</a:t>
            </a:r>
            <a:r>
              <a:rPr lang="de-DE" sz="2177" dirty="0"/>
              <a:t> </a:t>
            </a:r>
            <a:r>
              <a:rPr lang="de-DE" sz="2177" dirty="0" err="1"/>
              <a:t>costs</a:t>
            </a:r>
            <a:r>
              <a:rPr lang="de-DE" sz="2177" dirty="0"/>
              <a:t> </a:t>
            </a:r>
            <a:r>
              <a:rPr lang="de-DE" sz="2177" dirty="0" err="1"/>
              <a:t>for</a:t>
            </a:r>
            <a:r>
              <a:rPr lang="de-DE" sz="2177" dirty="0"/>
              <a:t> </a:t>
            </a:r>
            <a:r>
              <a:rPr lang="de-DE" sz="2177" dirty="0" err="1"/>
              <a:t>obtaining</a:t>
            </a:r>
            <a:r>
              <a:rPr lang="de-DE" sz="2177" dirty="0"/>
              <a:t> </a:t>
            </a:r>
            <a:r>
              <a:rPr lang="de-DE" sz="2177" dirty="0" err="1"/>
              <a:t>information</a:t>
            </a:r>
            <a:r>
              <a:rPr lang="de-DE" sz="2177" dirty="0"/>
              <a:t> </a:t>
            </a:r>
            <a:r>
              <a:rPr lang="de-DE" sz="2177" dirty="0" err="1"/>
              <a:t>about</a:t>
            </a:r>
            <a:r>
              <a:rPr lang="de-DE" sz="2177" dirty="0"/>
              <a:t> </a:t>
            </a:r>
            <a:r>
              <a:rPr lang="de-DE" sz="2177" dirty="0" err="1"/>
              <a:t>future</a:t>
            </a:r>
            <a:r>
              <a:rPr lang="de-DE" sz="2177" dirty="0"/>
              <a:t> Inflation</a:t>
            </a:r>
          </a:p>
          <a:p>
            <a:pPr>
              <a:lnSpc>
                <a:spcPct val="110000"/>
              </a:lnSpc>
            </a:pPr>
            <a:r>
              <a:rPr lang="de-DE" sz="2177" dirty="0"/>
              <a:t>	</a:t>
            </a:r>
          </a:p>
          <a:p>
            <a:pPr>
              <a:lnSpc>
                <a:spcPct val="110000"/>
              </a:lnSpc>
            </a:pPr>
            <a:r>
              <a:rPr lang="de-DE" sz="2177" dirty="0"/>
              <a:t>	</a:t>
            </a:r>
            <a:r>
              <a:rPr lang="de-DE" sz="2177" u="sng" dirty="0"/>
              <a:t>Output:</a:t>
            </a:r>
          </a:p>
          <a:p>
            <a:pPr marL="311045" indent="-311045">
              <a:lnSpc>
                <a:spcPct val="110000"/>
              </a:lnSpc>
              <a:buFont typeface="Arial" panose="020B0604020202020204" pitchFamily="34" charset="0"/>
              <a:buChar char="•"/>
            </a:pPr>
            <a:r>
              <a:rPr lang="de-DE" sz="2177" dirty="0"/>
              <a:t>	wage </a:t>
            </a:r>
            <a:r>
              <a:rPr lang="de-DE" sz="2177" dirty="0" err="1"/>
              <a:t>rigidities</a:t>
            </a:r>
            <a:r>
              <a:rPr lang="de-DE" sz="2177" dirty="0"/>
              <a:t> </a:t>
            </a:r>
            <a:r>
              <a:rPr lang="de-DE" sz="2177" dirty="0" err="1"/>
              <a:t>would</a:t>
            </a:r>
            <a:r>
              <a:rPr lang="de-DE" sz="2177" dirty="0"/>
              <a:t> </a:t>
            </a:r>
            <a:r>
              <a:rPr lang="de-DE" sz="2177" dirty="0" err="1"/>
              <a:t>imply</a:t>
            </a:r>
            <a:r>
              <a:rPr lang="de-DE" sz="2177" dirty="0"/>
              <a:t> an </a:t>
            </a:r>
            <a:r>
              <a:rPr lang="de-DE" sz="2177" dirty="0" err="1"/>
              <a:t>output</a:t>
            </a:r>
            <a:r>
              <a:rPr lang="de-DE" sz="2177" dirty="0"/>
              <a:t> </a:t>
            </a:r>
            <a:r>
              <a:rPr lang="de-DE" sz="2177" dirty="0" err="1"/>
              <a:t>level</a:t>
            </a:r>
            <a:r>
              <a:rPr lang="de-DE" sz="2177" dirty="0"/>
              <a:t> </a:t>
            </a:r>
            <a:r>
              <a:rPr lang="de-DE" sz="2177" dirty="0" err="1"/>
              <a:t>below</a:t>
            </a:r>
            <a:r>
              <a:rPr lang="de-DE" sz="2177" dirty="0"/>
              <a:t> potential 	</a:t>
            </a:r>
            <a:r>
              <a:rPr lang="de-DE" sz="2177" dirty="0" err="1"/>
              <a:t>output</a:t>
            </a:r>
            <a:r>
              <a:rPr lang="de-DE" sz="2177" dirty="0"/>
              <a:t>		→	potential out </a:t>
            </a:r>
            <a:r>
              <a:rPr lang="de-DE" sz="2177" dirty="0" err="1"/>
              <a:t>put</a:t>
            </a:r>
            <a:r>
              <a:rPr lang="de-DE" sz="2177" dirty="0"/>
              <a:t> </a:t>
            </a:r>
            <a:r>
              <a:rPr lang="de-DE" sz="2177" dirty="0" err="1"/>
              <a:t>is</a:t>
            </a:r>
            <a:r>
              <a:rPr lang="de-DE" sz="2177" dirty="0"/>
              <a:t> </a:t>
            </a:r>
            <a:r>
              <a:rPr lang="de-DE" sz="2177" dirty="0" err="1"/>
              <a:t>weighted</a:t>
            </a:r>
            <a:r>
              <a:rPr lang="de-DE" sz="2177" dirty="0"/>
              <a:t> </a:t>
            </a:r>
            <a:r>
              <a:rPr lang="de-DE" sz="2177" dirty="0" err="1"/>
              <a:t>with</a:t>
            </a:r>
            <a:r>
              <a:rPr lang="de-DE" sz="2177" dirty="0"/>
              <a:t> k&gt;1</a:t>
            </a:r>
            <a:endParaRPr lang="en-US" sz="2177" dirty="0"/>
          </a:p>
        </p:txBody>
      </p:sp>
      <p:sp>
        <p:nvSpPr>
          <p:cNvPr id="6" name="Rechteck 5">
            <a:extLst>
              <a:ext uri="{FF2B5EF4-FFF2-40B4-BE49-F238E27FC236}">
                <a16:creationId xmlns:a16="http://schemas.microsoft.com/office/drawing/2014/main" id="{6E1C68AB-9BB5-481F-95A8-A7F059D5D36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18" name="Freihand 117">
                <a:extLst>
                  <a:ext uri="{FF2B5EF4-FFF2-40B4-BE49-F238E27FC236}">
                    <a16:creationId xmlns:a16="http://schemas.microsoft.com/office/drawing/2014/main" id="{C7A48EB2-8C9E-4F76-B5FA-D7F7912C5DDC}"/>
                  </a:ext>
                </a:extLst>
              </p14:cNvPr>
              <p14:cNvContentPartPr/>
              <p14:nvPr/>
            </p14:nvContentPartPr>
            <p14:xfrm>
              <a:off x="8033253" y="5436987"/>
              <a:ext cx="555480" cy="555120"/>
            </p14:xfrm>
          </p:contentPart>
        </mc:Choice>
        <mc:Fallback>
          <p:pic>
            <p:nvPicPr>
              <p:cNvPr id="118" name="Freihand 117">
                <a:extLst>
                  <a:ext uri="{FF2B5EF4-FFF2-40B4-BE49-F238E27FC236}">
                    <a16:creationId xmlns:a16="http://schemas.microsoft.com/office/drawing/2014/main" id="{C7A48EB2-8C9E-4F76-B5FA-D7F7912C5DDC}"/>
                  </a:ext>
                </a:extLst>
              </p:cNvPr>
              <p:cNvPicPr/>
              <p:nvPr/>
            </p:nvPicPr>
            <p:blipFill>
              <a:blip r:embed="rId4"/>
              <a:stretch>
                <a:fillRect/>
              </a:stretch>
            </p:blipFill>
            <p:spPr>
              <a:xfrm>
                <a:off x="8028933" y="5432667"/>
                <a:ext cx="564120" cy="563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41" name="Freihand 140">
                <a:extLst>
                  <a:ext uri="{FF2B5EF4-FFF2-40B4-BE49-F238E27FC236}">
                    <a16:creationId xmlns:a16="http://schemas.microsoft.com/office/drawing/2014/main" id="{909978E4-FEB9-4BC9-9C5F-161FF7F7C1B6}"/>
                  </a:ext>
                </a:extLst>
              </p14:cNvPr>
              <p14:cNvContentPartPr/>
              <p14:nvPr/>
            </p14:nvContentPartPr>
            <p14:xfrm>
              <a:off x="1207653" y="3930387"/>
              <a:ext cx="720" cy="360"/>
            </p14:xfrm>
          </p:contentPart>
        </mc:Choice>
        <mc:Fallback>
          <p:pic>
            <p:nvPicPr>
              <p:cNvPr id="141" name="Freihand 140">
                <a:extLst>
                  <a:ext uri="{FF2B5EF4-FFF2-40B4-BE49-F238E27FC236}">
                    <a16:creationId xmlns:a16="http://schemas.microsoft.com/office/drawing/2014/main" id="{909978E4-FEB9-4BC9-9C5F-161FF7F7C1B6}"/>
                  </a:ext>
                </a:extLst>
              </p:cNvPr>
              <p:cNvPicPr/>
              <p:nvPr/>
            </p:nvPicPr>
            <p:blipFill>
              <a:blip r:embed="rId6"/>
              <a:stretch>
                <a:fillRect/>
              </a:stretch>
            </p:blipFill>
            <p:spPr>
              <a:xfrm>
                <a:off x="1203333" y="3926067"/>
                <a:ext cx="936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6" name="Freihand 145">
                <a:extLst>
                  <a:ext uri="{FF2B5EF4-FFF2-40B4-BE49-F238E27FC236}">
                    <a16:creationId xmlns:a16="http://schemas.microsoft.com/office/drawing/2014/main" id="{C610FCBE-0190-4D04-803F-446E0B8CA707}"/>
                  </a:ext>
                </a:extLst>
              </p14:cNvPr>
              <p14:cNvContentPartPr/>
              <p14:nvPr/>
            </p14:nvContentPartPr>
            <p14:xfrm>
              <a:off x="746853" y="4029747"/>
              <a:ext cx="577800" cy="233640"/>
            </p14:xfrm>
          </p:contentPart>
        </mc:Choice>
        <mc:Fallback>
          <p:pic>
            <p:nvPicPr>
              <p:cNvPr id="146" name="Freihand 145">
                <a:extLst>
                  <a:ext uri="{FF2B5EF4-FFF2-40B4-BE49-F238E27FC236}">
                    <a16:creationId xmlns:a16="http://schemas.microsoft.com/office/drawing/2014/main" id="{C610FCBE-0190-4D04-803F-446E0B8CA707}"/>
                  </a:ext>
                </a:extLst>
              </p:cNvPr>
              <p:cNvPicPr/>
              <p:nvPr/>
            </p:nvPicPr>
            <p:blipFill>
              <a:blip r:embed="rId8"/>
              <a:stretch>
                <a:fillRect/>
              </a:stretch>
            </p:blipFill>
            <p:spPr>
              <a:xfrm>
                <a:off x="742533" y="4025427"/>
                <a:ext cx="58644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95" name="Freihand 294">
                <a:extLst>
                  <a:ext uri="{FF2B5EF4-FFF2-40B4-BE49-F238E27FC236}">
                    <a16:creationId xmlns:a16="http://schemas.microsoft.com/office/drawing/2014/main" id="{BCC7902F-4348-433B-AEF5-34193FB07AC3}"/>
                  </a:ext>
                </a:extLst>
              </p14:cNvPr>
              <p14:cNvContentPartPr/>
              <p14:nvPr/>
            </p14:nvContentPartPr>
            <p14:xfrm>
              <a:off x="1454973" y="77307"/>
              <a:ext cx="10642320" cy="5033160"/>
            </p14:xfrm>
          </p:contentPart>
        </mc:Choice>
        <mc:Fallback>
          <p:pic>
            <p:nvPicPr>
              <p:cNvPr id="295" name="Freihand 294">
                <a:extLst>
                  <a:ext uri="{FF2B5EF4-FFF2-40B4-BE49-F238E27FC236}">
                    <a16:creationId xmlns:a16="http://schemas.microsoft.com/office/drawing/2014/main" id="{BCC7902F-4348-433B-AEF5-34193FB07AC3}"/>
                  </a:ext>
                </a:extLst>
              </p:cNvPr>
              <p:cNvPicPr/>
              <p:nvPr/>
            </p:nvPicPr>
            <p:blipFill>
              <a:blip r:embed="rId10"/>
              <a:stretch>
                <a:fillRect/>
              </a:stretch>
            </p:blipFill>
            <p:spPr>
              <a:xfrm>
                <a:off x="1450653" y="72987"/>
                <a:ext cx="10650960" cy="5041800"/>
              </a:xfrm>
              <a:prstGeom prst="rect">
                <a:avLst/>
              </a:prstGeom>
            </p:spPr>
          </p:pic>
        </mc:Fallback>
      </mc:AlternateContent>
    </p:spTree>
    <p:extLst>
      <p:ext uri="{BB962C8B-B14F-4D97-AF65-F5344CB8AC3E}">
        <p14:creationId xmlns:p14="http://schemas.microsoft.com/office/powerpoint/2010/main" val="1642117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938720" y="249482"/>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66" dirty="0">
                <a:solidFill>
                  <a:sysClr val="windowText" lastClr="000000"/>
                </a:solidFill>
              </a:rPr>
              <a:t>Time Inconsistency Problem in Monetary Policy</a:t>
            </a:r>
          </a:p>
          <a:p>
            <a:endParaRPr lang="en-US" sz="3266" dirty="0">
              <a:solidFill>
                <a:sysClr val="windowText" lastClr="000000"/>
              </a:solidFill>
            </a:endParaRPr>
          </a:p>
        </p:txBody>
      </p:sp>
      <p:sp>
        <p:nvSpPr>
          <p:cNvPr id="9" name="Content Placeholder 2"/>
          <p:cNvSpPr txBox="1">
            <a:spLocks/>
          </p:cNvSpPr>
          <p:nvPr/>
        </p:nvSpPr>
        <p:spPr>
          <a:xfrm>
            <a:off x="1850363" y="1469475"/>
            <a:ext cx="8556592" cy="5094764"/>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177" dirty="0" err="1">
                <a:hlinkClick r:id="rId3"/>
              </a:rPr>
              <a:t>Barro</a:t>
            </a:r>
            <a:r>
              <a:rPr lang="en-US" sz="2177" dirty="0">
                <a:hlinkClick r:id="rId3"/>
              </a:rPr>
              <a:t> Gordon (1981) “A Positive Theory of Monetary Policy in a Natural Rate Model”</a:t>
            </a:r>
            <a:endParaRPr lang="en-US" sz="2177" dirty="0"/>
          </a:p>
          <a:p>
            <a:pPr>
              <a:lnSpc>
                <a:spcPct val="110000"/>
              </a:lnSpc>
            </a:pPr>
            <a:r>
              <a:rPr lang="en-US" sz="2177" dirty="0"/>
              <a:t>Philipps-curve:</a:t>
            </a:r>
          </a:p>
          <a:p>
            <a:pPr algn="ctr">
              <a:lnSpc>
                <a:spcPct val="110000"/>
              </a:lnSpc>
            </a:pPr>
            <a:r>
              <a:rPr lang="es-ES" sz="2177" dirty="0"/>
              <a:t>y = y* + b (π - π</a:t>
            </a:r>
            <a:r>
              <a:rPr lang="es-ES" sz="2177" baseline="30000" dirty="0"/>
              <a:t>e</a:t>
            </a:r>
            <a:r>
              <a:rPr lang="es-ES" sz="2177" dirty="0"/>
              <a:t> ) </a:t>
            </a:r>
          </a:p>
          <a:p>
            <a:pPr>
              <a:lnSpc>
                <a:spcPct val="110000"/>
              </a:lnSpc>
            </a:pPr>
            <a:endParaRPr lang="es-ES" sz="2177" dirty="0"/>
          </a:p>
          <a:p>
            <a:pPr>
              <a:lnSpc>
                <a:spcPct val="110000"/>
              </a:lnSpc>
            </a:pPr>
            <a:r>
              <a:rPr lang="es-ES" sz="2177" dirty="0"/>
              <a:t>Central bank loss function:</a:t>
            </a:r>
          </a:p>
          <a:p>
            <a:pPr>
              <a:lnSpc>
                <a:spcPct val="110000"/>
              </a:lnSpc>
            </a:pPr>
            <a:endParaRPr lang="es-ES" sz="2177" dirty="0"/>
          </a:p>
          <a:p>
            <a:pPr algn="ctr">
              <a:lnSpc>
                <a:spcPct val="110000"/>
              </a:lnSpc>
            </a:pPr>
            <a:r>
              <a:rPr lang="pt-BR" sz="2177" dirty="0"/>
              <a:t>L =1/2[a (π –π*)</a:t>
            </a:r>
            <a:r>
              <a:rPr lang="pt-BR" sz="2177" baseline="30000" dirty="0"/>
              <a:t>2</a:t>
            </a:r>
            <a:r>
              <a:rPr lang="pt-BR" sz="2177" dirty="0"/>
              <a:t> + (y -ky*)</a:t>
            </a:r>
            <a:r>
              <a:rPr lang="pt-BR" sz="2177" baseline="30000" dirty="0"/>
              <a:t> 2</a:t>
            </a:r>
            <a:r>
              <a:rPr lang="en-US" sz="2177" dirty="0"/>
              <a:t>]</a:t>
            </a:r>
          </a:p>
          <a:p>
            <a:pPr algn="ctr">
              <a:lnSpc>
                <a:spcPct val="110000"/>
              </a:lnSpc>
            </a:pPr>
            <a:r>
              <a:rPr lang="en-US" sz="2177" dirty="0"/>
              <a:t>a&gt;0	k&gt;1 	</a:t>
            </a:r>
          </a:p>
          <a:p>
            <a:pPr algn="ctr">
              <a:lnSpc>
                <a:spcPct val="110000"/>
              </a:lnSpc>
            </a:pPr>
            <a:r>
              <a:rPr lang="pt-BR" sz="2177" dirty="0"/>
              <a:t>π*, ky* Inflation and Output targets</a:t>
            </a:r>
            <a:endParaRPr lang="en-US" sz="2177" dirty="0"/>
          </a:p>
        </p:txBody>
      </p:sp>
      <p:sp>
        <p:nvSpPr>
          <p:cNvPr id="6" name="Rechteck 5">
            <a:extLst>
              <a:ext uri="{FF2B5EF4-FFF2-40B4-BE49-F238E27FC236}">
                <a16:creationId xmlns:a16="http://schemas.microsoft.com/office/drawing/2014/main" id="{87CDAF30-ACEF-4757-8564-0B90DC8761C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0F89C6F-2C3E-4F26-9F07-015A87E4E4B5}"/>
                  </a:ext>
                </a:extLst>
              </p14:cNvPr>
              <p14:cNvContentPartPr/>
              <p14:nvPr/>
            </p14:nvContentPartPr>
            <p14:xfrm>
              <a:off x="4164693" y="5033427"/>
              <a:ext cx="3947400" cy="644400"/>
            </p14:xfrm>
          </p:contentPart>
        </mc:Choice>
        <mc:Fallback>
          <p:pic>
            <p:nvPicPr>
              <p:cNvPr id="3" name="Freihand 2">
                <a:extLst>
                  <a:ext uri="{FF2B5EF4-FFF2-40B4-BE49-F238E27FC236}">
                    <a16:creationId xmlns:a16="http://schemas.microsoft.com/office/drawing/2014/main" id="{10F89C6F-2C3E-4F26-9F07-015A87E4E4B5}"/>
                  </a:ext>
                </a:extLst>
              </p:cNvPr>
              <p:cNvPicPr/>
              <p:nvPr/>
            </p:nvPicPr>
            <p:blipFill>
              <a:blip r:embed="rId5"/>
              <a:stretch>
                <a:fillRect/>
              </a:stretch>
            </p:blipFill>
            <p:spPr>
              <a:xfrm>
                <a:off x="4160373" y="5029107"/>
                <a:ext cx="3956040" cy="6530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3" name="Freihand 42">
                <a:extLst>
                  <a:ext uri="{FF2B5EF4-FFF2-40B4-BE49-F238E27FC236}">
                    <a16:creationId xmlns:a16="http://schemas.microsoft.com/office/drawing/2014/main" id="{5509A47D-4C19-4E06-8F6B-9335505012BA}"/>
                  </a:ext>
                </a:extLst>
              </p14:cNvPr>
              <p14:cNvContentPartPr/>
              <p14:nvPr/>
            </p14:nvContentPartPr>
            <p14:xfrm>
              <a:off x="11131773" y="2400027"/>
              <a:ext cx="436680" cy="310320"/>
            </p14:xfrm>
          </p:contentPart>
        </mc:Choice>
        <mc:Fallback>
          <p:pic>
            <p:nvPicPr>
              <p:cNvPr id="43" name="Freihand 42">
                <a:extLst>
                  <a:ext uri="{FF2B5EF4-FFF2-40B4-BE49-F238E27FC236}">
                    <a16:creationId xmlns:a16="http://schemas.microsoft.com/office/drawing/2014/main" id="{5509A47D-4C19-4E06-8F6B-9335505012BA}"/>
                  </a:ext>
                </a:extLst>
              </p:cNvPr>
              <p:cNvPicPr/>
              <p:nvPr/>
            </p:nvPicPr>
            <p:blipFill>
              <a:blip r:embed="rId7"/>
              <a:stretch>
                <a:fillRect/>
              </a:stretch>
            </p:blipFill>
            <p:spPr>
              <a:xfrm>
                <a:off x="11127453" y="2395707"/>
                <a:ext cx="4453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3" name="Freihand 52">
                <a:extLst>
                  <a:ext uri="{FF2B5EF4-FFF2-40B4-BE49-F238E27FC236}">
                    <a16:creationId xmlns:a16="http://schemas.microsoft.com/office/drawing/2014/main" id="{31D2827F-7463-4071-90DD-5F445D398A1A}"/>
                  </a:ext>
                </a:extLst>
              </p14:cNvPr>
              <p14:cNvContentPartPr/>
              <p14:nvPr/>
            </p14:nvContentPartPr>
            <p14:xfrm>
              <a:off x="3220773" y="5159787"/>
              <a:ext cx="419040" cy="217800"/>
            </p14:xfrm>
          </p:contentPart>
        </mc:Choice>
        <mc:Fallback>
          <p:pic>
            <p:nvPicPr>
              <p:cNvPr id="53" name="Freihand 52">
                <a:extLst>
                  <a:ext uri="{FF2B5EF4-FFF2-40B4-BE49-F238E27FC236}">
                    <a16:creationId xmlns:a16="http://schemas.microsoft.com/office/drawing/2014/main" id="{31D2827F-7463-4071-90DD-5F445D398A1A}"/>
                  </a:ext>
                </a:extLst>
              </p:cNvPr>
              <p:cNvPicPr/>
              <p:nvPr/>
            </p:nvPicPr>
            <p:blipFill>
              <a:blip r:embed="rId9"/>
              <a:stretch>
                <a:fillRect/>
              </a:stretch>
            </p:blipFill>
            <p:spPr>
              <a:xfrm>
                <a:off x="3216453" y="5155467"/>
                <a:ext cx="42768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7" name="Freihand 56">
                <a:extLst>
                  <a:ext uri="{FF2B5EF4-FFF2-40B4-BE49-F238E27FC236}">
                    <a16:creationId xmlns:a16="http://schemas.microsoft.com/office/drawing/2014/main" id="{D45337E1-8E15-418E-AA6C-F1341896BA28}"/>
                  </a:ext>
                </a:extLst>
              </p14:cNvPr>
              <p14:cNvContentPartPr/>
              <p14:nvPr/>
            </p14:nvContentPartPr>
            <p14:xfrm>
              <a:off x="1911813" y="4641387"/>
              <a:ext cx="1146600" cy="373680"/>
            </p14:xfrm>
          </p:contentPart>
        </mc:Choice>
        <mc:Fallback>
          <p:pic>
            <p:nvPicPr>
              <p:cNvPr id="57" name="Freihand 56">
                <a:extLst>
                  <a:ext uri="{FF2B5EF4-FFF2-40B4-BE49-F238E27FC236}">
                    <a16:creationId xmlns:a16="http://schemas.microsoft.com/office/drawing/2014/main" id="{D45337E1-8E15-418E-AA6C-F1341896BA28}"/>
                  </a:ext>
                </a:extLst>
              </p:cNvPr>
              <p:cNvPicPr/>
              <p:nvPr/>
            </p:nvPicPr>
            <p:blipFill>
              <a:blip r:embed="rId11"/>
              <a:stretch>
                <a:fillRect/>
              </a:stretch>
            </p:blipFill>
            <p:spPr>
              <a:xfrm>
                <a:off x="1907493" y="4637067"/>
                <a:ext cx="115524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8" name="Freihand 57">
                <a:extLst>
                  <a:ext uri="{FF2B5EF4-FFF2-40B4-BE49-F238E27FC236}">
                    <a16:creationId xmlns:a16="http://schemas.microsoft.com/office/drawing/2014/main" id="{0C43B08F-C537-4747-A857-EBBA46457699}"/>
                  </a:ext>
                </a:extLst>
              </p14:cNvPr>
              <p14:cNvContentPartPr/>
              <p14:nvPr/>
            </p14:nvContentPartPr>
            <p14:xfrm>
              <a:off x="3190893" y="4548147"/>
              <a:ext cx="144720" cy="240480"/>
            </p14:xfrm>
          </p:contentPart>
        </mc:Choice>
        <mc:Fallback>
          <p:pic>
            <p:nvPicPr>
              <p:cNvPr id="58" name="Freihand 57">
                <a:extLst>
                  <a:ext uri="{FF2B5EF4-FFF2-40B4-BE49-F238E27FC236}">
                    <a16:creationId xmlns:a16="http://schemas.microsoft.com/office/drawing/2014/main" id="{0C43B08F-C537-4747-A857-EBBA46457699}"/>
                  </a:ext>
                </a:extLst>
              </p:cNvPr>
              <p:cNvPicPr/>
              <p:nvPr/>
            </p:nvPicPr>
            <p:blipFill>
              <a:blip r:embed="rId13"/>
              <a:stretch>
                <a:fillRect/>
              </a:stretch>
            </p:blipFill>
            <p:spPr>
              <a:xfrm>
                <a:off x="3186573" y="4543827"/>
                <a:ext cx="153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7" name="Freihand 66">
                <a:extLst>
                  <a:ext uri="{FF2B5EF4-FFF2-40B4-BE49-F238E27FC236}">
                    <a16:creationId xmlns:a16="http://schemas.microsoft.com/office/drawing/2014/main" id="{81469295-7189-453C-8513-4CBF206A0124}"/>
                  </a:ext>
                </a:extLst>
              </p14:cNvPr>
              <p14:cNvContentPartPr/>
              <p14:nvPr/>
            </p14:nvContentPartPr>
            <p14:xfrm>
              <a:off x="3641973" y="4408107"/>
              <a:ext cx="1076400" cy="402120"/>
            </p14:xfrm>
          </p:contentPart>
        </mc:Choice>
        <mc:Fallback>
          <p:pic>
            <p:nvPicPr>
              <p:cNvPr id="67" name="Freihand 66">
                <a:extLst>
                  <a:ext uri="{FF2B5EF4-FFF2-40B4-BE49-F238E27FC236}">
                    <a16:creationId xmlns:a16="http://schemas.microsoft.com/office/drawing/2014/main" id="{81469295-7189-453C-8513-4CBF206A0124}"/>
                  </a:ext>
                </a:extLst>
              </p:cNvPr>
              <p:cNvPicPr/>
              <p:nvPr/>
            </p:nvPicPr>
            <p:blipFill>
              <a:blip r:embed="rId15"/>
              <a:stretch>
                <a:fillRect/>
              </a:stretch>
            </p:blipFill>
            <p:spPr>
              <a:xfrm>
                <a:off x="3637653" y="4403787"/>
                <a:ext cx="108504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1" name="Freihand 80">
                <a:extLst>
                  <a:ext uri="{FF2B5EF4-FFF2-40B4-BE49-F238E27FC236}">
                    <a16:creationId xmlns:a16="http://schemas.microsoft.com/office/drawing/2014/main" id="{1C220731-F339-4666-8890-680B4548E4D9}"/>
                  </a:ext>
                </a:extLst>
              </p14:cNvPr>
              <p14:cNvContentPartPr/>
              <p14:nvPr/>
            </p14:nvContentPartPr>
            <p14:xfrm>
              <a:off x="6544293" y="4115067"/>
              <a:ext cx="45000" cy="165960"/>
            </p14:xfrm>
          </p:contentPart>
        </mc:Choice>
        <mc:Fallback>
          <p:pic>
            <p:nvPicPr>
              <p:cNvPr id="81" name="Freihand 80">
                <a:extLst>
                  <a:ext uri="{FF2B5EF4-FFF2-40B4-BE49-F238E27FC236}">
                    <a16:creationId xmlns:a16="http://schemas.microsoft.com/office/drawing/2014/main" id="{1C220731-F339-4666-8890-680B4548E4D9}"/>
                  </a:ext>
                </a:extLst>
              </p:cNvPr>
              <p:cNvPicPr/>
              <p:nvPr/>
            </p:nvPicPr>
            <p:blipFill>
              <a:blip r:embed="rId17"/>
              <a:stretch>
                <a:fillRect/>
              </a:stretch>
            </p:blipFill>
            <p:spPr>
              <a:xfrm>
                <a:off x="6539973" y="4110747"/>
                <a:ext cx="53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2" name="Freihand 81">
                <a:extLst>
                  <a:ext uri="{FF2B5EF4-FFF2-40B4-BE49-F238E27FC236}">
                    <a16:creationId xmlns:a16="http://schemas.microsoft.com/office/drawing/2014/main" id="{C7A7045F-88CE-4C66-8994-0FA399287D5C}"/>
                  </a:ext>
                </a:extLst>
              </p14:cNvPr>
              <p14:cNvContentPartPr/>
              <p14:nvPr/>
            </p14:nvContentPartPr>
            <p14:xfrm>
              <a:off x="6676773" y="4481907"/>
              <a:ext cx="1440" cy="34560"/>
            </p14:xfrm>
          </p:contentPart>
        </mc:Choice>
        <mc:Fallback>
          <p:pic>
            <p:nvPicPr>
              <p:cNvPr id="82" name="Freihand 81">
                <a:extLst>
                  <a:ext uri="{FF2B5EF4-FFF2-40B4-BE49-F238E27FC236}">
                    <a16:creationId xmlns:a16="http://schemas.microsoft.com/office/drawing/2014/main" id="{C7A7045F-88CE-4C66-8994-0FA399287D5C}"/>
                  </a:ext>
                </a:extLst>
              </p:cNvPr>
              <p:cNvPicPr/>
              <p:nvPr/>
            </p:nvPicPr>
            <p:blipFill>
              <a:blip r:embed="rId19"/>
              <a:stretch>
                <a:fillRect/>
              </a:stretch>
            </p:blipFill>
            <p:spPr>
              <a:xfrm>
                <a:off x="6672453" y="4477587"/>
                <a:ext cx="10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3" name="Freihand 82">
                <a:extLst>
                  <a:ext uri="{FF2B5EF4-FFF2-40B4-BE49-F238E27FC236}">
                    <a16:creationId xmlns:a16="http://schemas.microsoft.com/office/drawing/2014/main" id="{CF3CA00C-F5B2-48F0-AE35-E48A7AEA12D8}"/>
                  </a:ext>
                </a:extLst>
              </p14:cNvPr>
              <p14:cNvContentPartPr/>
              <p14:nvPr/>
            </p14:nvContentPartPr>
            <p14:xfrm>
              <a:off x="4973253" y="4339347"/>
              <a:ext cx="1549080" cy="335160"/>
            </p14:xfrm>
          </p:contentPart>
        </mc:Choice>
        <mc:Fallback>
          <p:pic>
            <p:nvPicPr>
              <p:cNvPr id="83" name="Freihand 82">
                <a:extLst>
                  <a:ext uri="{FF2B5EF4-FFF2-40B4-BE49-F238E27FC236}">
                    <a16:creationId xmlns:a16="http://schemas.microsoft.com/office/drawing/2014/main" id="{CF3CA00C-F5B2-48F0-AE35-E48A7AEA12D8}"/>
                  </a:ext>
                </a:extLst>
              </p:cNvPr>
              <p:cNvPicPr/>
              <p:nvPr/>
            </p:nvPicPr>
            <p:blipFill>
              <a:blip r:embed="rId21"/>
              <a:stretch>
                <a:fillRect/>
              </a:stretch>
            </p:blipFill>
            <p:spPr>
              <a:xfrm>
                <a:off x="4968933" y="4335027"/>
                <a:ext cx="1557720" cy="343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19" name="Freihand 118">
                <a:extLst>
                  <a:ext uri="{FF2B5EF4-FFF2-40B4-BE49-F238E27FC236}">
                    <a16:creationId xmlns:a16="http://schemas.microsoft.com/office/drawing/2014/main" id="{5AE5312B-C940-45E5-AA01-3A0D63B4DABD}"/>
                  </a:ext>
                </a:extLst>
              </p14:cNvPr>
              <p14:cNvContentPartPr/>
              <p14:nvPr/>
            </p14:nvContentPartPr>
            <p14:xfrm>
              <a:off x="4789293" y="1611987"/>
              <a:ext cx="6203520" cy="2158920"/>
            </p14:xfrm>
          </p:contentPart>
        </mc:Choice>
        <mc:Fallback>
          <p:pic>
            <p:nvPicPr>
              <p:cNvPr id="119" name="Freihand 118">
                <a:extLst>
                  <a:ext uri="{FF2B5EF4-FFF2-40B4-BE49-F238E27FC236}">
                    <a16:creationId xmlns:a16="http://schemas.microsoft.com/office/drawing/2014/main" id="{5AE5312B-C940-45E5-AA01-3A0D63B4DABD}"/>
                  </a:ext>
                </a:extLst>
              </p:cNvPr>
              <p:cNvPicPr/>
              <p:nvPr/>
            </p:nvPicPr>
            <p:blipFill>
              <a:blip r:embed="rId23"/>
              <a:stretch>
                <a:fillRect/>
              </a:stretch>
            </p:blipFill>
            <p:spPr>
              <a:xfrm>
                <a:off x="4784973" y="1607666"/>
                <a:ext cx="6212159" cy="2167561"/>
              </a:xfrm>
              <a:prstGeom prst="rect">
                <a:avLst/>
              </a:prstGeom>
            </p:spPr>
          </p:pic>
        </mc:Fallback>
      </mc:AlternateContent>
    </p:spTree>
    <p:extLst>
      <p:ext uri="{BB962C8B-B14F-4D97-AF65-F5344CB8AC3E}">
        <p14:creationId xmlns:p14="http://schemas.microsoft.com/office/powerpoint/2010/main" val="3488710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8123" y="0"/>
            <a:ext cx="10354411"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mc:AlternateContent xmlns:mc="http://schemas.openxmlformats.org/markup-compatibility/2006">
        <mc:Choice xmlns:a14="http://schemas.microsoft.com/office/drawing/2010/main" Requires="a14">
          <p:sp>
            <p:nvSpPr>
              <p:cNvPr id="5" name="Content Placeholder 2"/>
              <p:cNvSpPr txBox="1">
                <a:spLocks/>
              </p:cNvSpPr>
              <p:nvPr/>
            </p:nvSpPr>
            <p:spPr>
              <a:xfrm>
                <a:off x="216671" y="348177"/>
                <a:ext cx="11494754" cy="1858325"/>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latin typeface="Times New Roman" panose="02020603050405020304" pitchFamily="18" charset="0"/>
                    <a:cs typeface="Times New Roman" panose="02020603050405020304" pitchFamily="18" charset="0"/>
                  </a:rPr>
                  <a:t>Determine the following quantities of the time inconsistency problem from the minimization approach of the central bank with </a:t>
                </a:r>
                <a:r>
                  <a:rPr lang="pt-BR" sz="1800" dirty="0">
                    <a:latin typeface="Times New Roman" panose="02020603050405020304" pitchFamily="18" charset="0"/>
                    <a:cs typeface="Times New Roman" panose="02020603050405020304" pitchFamily="18" charset="0"/>
                  </a:rPr>
                  <a:t>π*=0 for simplicity</a:t>
                </a:r>
                <a:r>
                  <a:rPr lang="en-US" sz="1800" dirty="0">
                    <a:latin typeface="Times New Roman" panose="02020603050405020304" pitchFamily="18" charset="0"/>
                    <a:cs typeface="Times New Roman" panose="02020603050405020304" pitchFamily="18" charset="0"/>
                  </a:rPr>
                  <a:t>:</a:t>
                </a:r>
              </a:p>
              <a:p>
                <a:pPr algn="ctr">
                  <a:lnSpc>
                    <a:spcPct val="110000"/>
                  </a:lnSpc>
                </a:pPr>
                <a14:m>
                  <m:oMath xmlns:m="http://schemas.openxmlformats.org/officeDocument/2006/math">
                    <m:r>
                      <m:rPr>
                        <m:sty m:val="p"/>
                      </m:rPr>
                      <a:rPr lang="de-DE" sz="1800" i="1">
                        <a:latin typeface="Cambria Math" panose="02040503050406030204" pitchFamily="18" charset="0"/>
                      </a:rPr>
                      <m:t>min</m:t>
                    </m:r>
                    <m:r>
                      <a:rPr lang="de-DE" sz="1800" i="1">
                        <a:latin typeface="Cambria Math" panose="02040503050406030204" pitchFamily="18" charset="0"/>
                      </a:rPr>
                      <m:t>⁡{</m:t>
                    </m:r>
                    <m:r>
                      <a:rPr lang="de-DE" sz="1800" i="1">
                        <a:latin typeface="Cambria Math" panose="02040503050406030204" pitchFamily="18" charset="0"/>
                      </a:rPr>
                      <m:t>𝐿</m:t>
                    </m:r>
                    <m:r>
                      <a:rPr lang="de-DE" sz="1800" i="1">
                        <a:latin typeface="Cambria Math" panose="02040503050406030204" pitchFamily="18" charset="0"/>
                      </a:rPr>
                      <m:t>=</m:t>
                    </m:r>
                    <m:r>
                      <m:rPr>
                        <m:nor/>
                      </m:rPr>
                      <a:rPr lang="pt-BR" sz="1800" i="1" dirty="0">
                        <a:latin typeface="Cambria Math" panose="02040503050406030204" pitchFamily="18" charset="0"/>
                      </a:rPr>
                      <m:t>1/2[</m:t>
                    </m:r>
                    <m:r>
                      <m:rPr>
                        <m:nor/>
                      </m:rPr>
                      <a:rPr lang="pt-BR" sz="1800" i="1" dirty="0">
                        <a:latin typeface="Cambria Math" panose="02040503050406030204" pitchFamily="18" charset="0"/>
                      </a:rPr>
                      <m:t>a</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π</m:t>
                    </m:r>
                    <m:r>
                      <m:rPr>
                        <m:nor/>
                      </m:rPr>
                      <a:rPr lang="pt-BR" sz="1800" i="1" dirty="0">
                        <a:latin typeface="Cambria Math" panose="02040503050406030204" pitchFamily="18" charset="0"/>
                      </a:rPr>
                      <m:t> 2 + (</m:t>
                    </m:r>
                    <m:r>
                      <m:rPr>
                        <m:nor/>
                      </m:rPr>
                      <a:rPr lang="pt-BR" sz="1800" i="1" dirty="0">
                        <a:latin typeface="Cambria Math" panose="02040503050406030204" pitchFamily="18" charset="0"/>
                      </a:rPr>
                      <m:t>y</m:t>
                    </m:r>
                    <m:r>
                      <m:rPr>
                        <m:nor/>
                      </m:rPr>
                      <a:rPr lang="pt-BR" sz="1800" i="1" dirty="0">
                        <a:latin typeface="Cambria Math" panose="02040503050406030204" pitchFamily="18" charset="0"/>
                      </a:rPr>
                      <m:t> −</m:t>
                    </m:r>
                    <m:r>
                      <m:rPr>
                        <m:nor/>
                      </m:rPr>
                      <a:rPr lang="pt-BR" sz="1800" i="1" dirty="0">
                        <a:latin typeface="Cambria Math" panose="02040503050406030204" pitchFamily="18" charset="0"/>
                      </a:rPr>
                      <m:t>ky</m:t>
                    </m:r>
                    <m:r>
                      <m:rPr>
                        <m:nor/>
                      </m:rPr>
                      <a:rPr lang="pt-BR" sz="1800" i="1" baseline="30000" dirty="0">
                        <a:latin typeface="Cambria Math" panose="02040503050406030204" pitchFamily="18" charset="0"/>
                      </a:rPr>
                      <m:t>∗</m:t>
                    </m:r>
                    <m:r>
                      <m:rPr>
                        <m:nor/>
                      </m:rPr>
                      <a:rPr lang="pt-BR" sz="1800" i="1" dirty="0">
                        <a:latin typeface="Cambria Math" panose="02040503050406030204" pitchFamily="18" charset="0"/>
                      </a:rPr>
                      <m:t>) </m:t>
                    </m:r>
                    <m:r>
                      <m:rPr>
                        <m:nor/>
                      </m:rPr>
                      <a:rPr lang="pt-BR" sz="1800" i="1" baseline="30000" dirty="0">
                        <a:latin typeface="Cambria Math" panose="02040503050406030204" pitchFamily="18" charset="0"/>
                      </a:rPr>
                      <m:t>2</m:t>
                    </m:r>
                    <m:r>
                      <a:rPr lang="de-DE" sz="1800" b="0" i="1" smtClean="0">
                        <a:latin typeface="Cambria Math" panose="02040503050406030204" pitchFamily="18" charset="0"/>
                        <a:cs typeface="Times New Roman" panose="02020603050405020304" pitchFamily="18" charset="0"/>
                      </a:rPr>
                      <m:t>}</m:t>
                    </m:r>
                  </m:oMath>
                </a14:m>
                <a:r>
                  <a:rPr lang="en-US" sz="1800" dirty="0">
                    <a:latin typeface="Times New Roman" panose="02020603050405020304" pitchFamily="18" charset="0"/>
                    <a:cs typeface="Times New Roman" panose="02020603050405020304" pitchFamily="18" charset="0"/>
                  </a:rPr>
                  <a:t>		NB: </a:t>
                </a:r>
                <a14:m>
                  <m:oMath xmlns:m="http://schemas.openxmlformats.org/officeDocument/2006/math">
                    <m:sSup>
                      <m:sSupPr>
                        <m:ctrlPr>
                          <a:rPr lang="el-GR" sz="1800" i="1" dirty="0">
                            <a:latin typeface="Cambria Math" panose="02040503050406030204" pitchFamily="18" charset="0"/>
                          </a:rPr>
                        </m:ctrlPr>
                      </m:sSupPr>
                      <m:e>
                        <m:r>
                          <a:rPr lang="de-DE" sz="1800" i="1" dirty="0">
                            <a:latin typeface="Cambria Math" panose="02040503050406030204" pitchFamily="18" charset="0"/>
                          </a:rPr>
                          <m:t>𝑦</m:t>
                        </m:r>
                        <m:r>
                          <a:rPr lang="de-DE" sz="1800" i="1" dirty="0">
                            <a:latin typeface="Cambria Math" panose="02040503050406030204" pitchFamily="18" charset="0"/>
                          </a:rPr>
                          <m:t>=</m:t>
                        </m:r>
                        <m:sSup>
                          <m:sSupPr>
                            <m:ctrlPr>
                              <a:rPr lang="el-GR" sz="1800" i="1" dirty="0">
                                <a:latin typeface="Cambria Math" panose="02040503050406030204" pitchFamily="18" charset="0"/>
                              </a:rPr>
                            </m:ctrlPr>
                          </m:sSupPr>
                          <m:e>
                            <m:r>
                              <a:rPr lang="de-DE" sz="1800" i="1" dirty="0">
                                <a:latin typeface="Cambria Math" panose="02040503050406030204" pitchFamily="18" charset="0"/>
                              </a:rPr>
                              <m:t>  </m:t>
                            </m:r>
                            <m:r>
                              <a:rPr lang="de-DE" sz="1800" i="1" dirty="0">
                                <a:latin typeface="Cambria Math" panose="02040503050406030204" pitchFamily="18" charset="0"/>
                              </a:rPr>
                              <m:t>𝑦</m:t>
                            </m:r>
                          </m:e>
                          <m:sup>
                            <m:r>
                              <a:rPr lang="de-DE" sz="1800" i="1" dirty="0">
                                <a:latin typeface="Cambria Math" panose="02040503050406030204" pitchFamily="18" charset="0"/>
                              </a:rPr>
                              <m:t>∗</m:t>
                            </m:r>
                          </m:sup>
                        </m:sSup>
                        <m:r>
                          <a:rPr lang="de-DE" sz="1800" i="1" dirty="0">
                            <a:latin typeface="Cambria Math" panose="02040503050406030204" pitchFamily="18" charset="0"/>
                          </a:rPr>
                          <m:t>+</m:t>
                        </m:r>
                        <m:r>
                          <a:rPr lang="de-DE" sz="1800" i="1" dirty="0">
                            <a:latin typeface="Cambria Math" panose="02040503050406030204" pitchFamily="18" charset="0"/>
                          </a:rPr>
                          <m:t>𝑏</m:t>
                        </m:r>
                        <m:r>
                          <a:rPr lang="de-DE" sz="1800" i="1" dirty="0">
                            <a:latin typeface="Cambria Math" panose="02040503050406030204" pitchFamily="18" charset="0"/>
                          </a:rPr>
                          <m:t>(</m:t>
                        </m:r>
                        <m:r>
                          <a:rPr lang="el-GR" sz="1800" i="1" dirty="0">
                            <a:latin typeface="Cambria Math" panose="02040503050406030204" pitchFamily="18" charset="0"/>
                          </a:rPr>
                          <m:t>𝜋</m:t>
                        </m:r>
                        <m:r>
                          <a:rPr lang="de-DE" sz="1800" i="1" dirty="0">
                            <a:latin typeface="Cambria Math" panose="02040503050406030204" pitchFamily="18" charset="0"/>
                          </a:rPr>
                          <m:t>−</m:t>
                        </m:r>
                        <m:r>
                          <a:rPr lang="el-GR" sz="1800" i="1" dirty="0">
                            <a:latin typeface="Cambria Math" panose="02040503050406030204" pitchFamily="18" charset="0"/>
                          </a:rPr>
                          <m:t>𝜋</m:t>
                        </m:r>
                      </m:e>
                      <m:sup>
                        <m:r>
                          <a:rPr lang="de-DE" sz="1800" i="1" dirty="0">
                            <a:latin typeface="Cambria Math" panose="02040503050406030204" pitchFamily="18" charset="0"/>
                          </a:rPr>
                          <m:t>𝑒</m:t>
                        </m:r>
                      </m:sup>
                    </m:sSup>
                    <m:r>
                      <a:rPr lang="de-DE" sz="1800" i="1" dirty="0">
                        <a:latin typeface="Cambria Math" panose="02040503050406030204" pitchFamily="18" charset="0"/>
                      </a:rPr>
                      <m:t>)</m:t>
                    </m:r>
                  </m:oMath>
                </a14:m>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Philippscurve</a:t>
                </a:r>
                <a:r>
                  <a:rPr lang="en-US" sz="1800" dirty="0">
                    <a:latin typeface="Times New Roman" panose="02020603050405020304" pitchFamily="18" charset="0"/>
                    <a:cs typeface="Times New Roman" panose="02020603050405020304" pitchFamily="18" charset="0"/>
                  </a:rPr>
                  <a:t>)</a:t>
                </a:r>
              </a:p>
              <a:p>
                <a:pPr marL="342900" indent="-342900">
                  <a:lnSpc>
                    <a:spcPct val="110000"/>
                  </a:lnSpc>
                  <a:buFont typeface="+mj-lt"/>
                  <a:buAutoNum type="alphaLcParenR"/>
                </a:pPr>
                <a:r>
                  <a:rPr lang="en-US" sz="1800" dirty="0">
                    <a:latin typeface="Times New Roman" panose="02020603050405020304" pitchFamily="18" charset="0"/>
                    <a:cs typeface="Times New Roman" panose="02020603050405020304" pitchFamily="18" charset="0"/>
                  </a:rPr>
                  <a:t>Substitution method	b)	Total Differential		 c)	Lagrange method</a:t>
                </a:r>
              </a:p>
              <a:p>
                <a:pPr>
                  <a:lnSpc>
                    <a:spcPct val="110000"/>
                  </a:lnSpc>
                </a:pPr>
                <a:endParaRPr lang="en-US" sz="1800" dirty="0">
                  <a:latin typeface="Times New Roman" panose="02020603050405020304" pitchFamily="18" charset="0"/>
                  <a:cs typeface="Times New Roman" panose="02020603050405020304" pitchFamily="18" charset="0"/>
                </a:endParaRPr>
              </a:p>
              <a:p>
                <a:pPr>
                  <a:lnSpc>
                    <a:spcPct val="110000"/>
                  </a:lnSpc>
                </a:pPr>
                <a:endParaRPr lang="en-US" sz="1400" dirty="0">
                  <a:latin typeface="Times New Roman" panose="02020603050405020304" pitchFamily="18" charset="0"/>
                  <a:cs typeface="Times New Roman" panose="02020603050405020304" pitchFamily="18" charset="0"/>
                </a:endParaRPr>
              </a:p>
            </p:txBody>
          </p:sp>
        </mc:Choice>
        <mc:Fallback>
          <p:sp>
            <p:nvSpPr>
              <p:cNvPr id="5" name="Content Placeholder 2"/>
              <p:cNvSpPr txBox="1">
                <a:spLocks noRot="1" noChangeAspect="1" noMove="1" noResize="1" noEditPoints="1" noAdjustHandles="1" noChangeArrowheads="1" noChangeShapeType="1" noTextEdit="1"/>
              </p:cNvSpPr>
              <p:nvPr/>
            </p:nvSpPr>
            <p:spPr>
              <a:xfrm>
                <a:off x="216671" y="348177"/>
                <a:ext cx="11494754" cy="1858325"/>
              </a:xfrm>
              <a:prstGeom prst="rect">
                <a:avLst/>
              </a:prstGeom>
              <a:blipFill>
                <a:blip r:embed="rId3"/>
                <a:stretch>
                  <a:fillRect l="-477" t="-1311"/>
                </a:stretch>
              </a:blipFill>
            </p:spPr>
            <p:txBody>
              <a:bodyPr/>
              <a:lstStyle/>
              <a:p>
                <a:r>
                  <a:rPr lang="de-DE">
                    <a:noFill/>
                  </a:rPr>
                  <a:t> </a:t>
                </a:r>
              </a:p>
            </p:txBody>
          </p:sp>
        </mc:Fallback>
      </mc:AlternateContent>
      <mc:AlternateContent xmlns:mc="http://schemas.openxmlformats.org/markup-compatibility/2006">
        <mc:Choice xmlns:a14="http://schemas.microsoft.com/office/drawing/2010/main" Requires="a14">
          <p:sp>
            <p:nvSpPr>
              <p:cNvPr id="2" name="Rechteck 1"/>
              <p:cNvSpPr/>
              <p:nvPr/>
            </p:nvSpPr>
            <p:spPr>
              <a:xfrm>
                <a:off x="-18040" y="2005205"/>
                <a:ext cx="12126735" cy="2507866"/>
              </a:xfrm>
              <a:prstGeom prst="rect">
                <a:avLst/>
              </a:prstGeom>
            </p:spPr>
            <p:txBody>
              <a:bodyPr wrap="square">
                <a:spAutoFit/>
              </a:bodyPr>
              <a:lstStyle/>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Commitment:	</a:t>
                </a:r>
                <a:r>
                  <a:rPr lang="en-US" dirty="0" err="1">
                    <a:latin typeface="Times New Roman" panose="02020603050405020304" pitchFamily="18" charset="0"/>
                    <a:cs typeface="Times New Roman" panose="02020603050405020304" pitchFamily="18" charset="0"/>
                  </a:rPr>
                  <a:t>Annoucement</a:t>
                </a:r>
                <a:r>
                  <a:rPr lang="en-US" dirty="0">
                    <a:latin typeface="Times New Roman" panose="02020603050405020304" pitchFamily="18" charset="0"/>
                    <a:cs typeface="Times New Roman" panose="02020603050405020304" pitchFamily="18" charset="0"/>
                  </a:rPr>
                  <a:t>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CB sets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Deception: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Cambria Math" panose="02040503050406030204" pitchFamily="18" charset="0"/>
                    <a:ea typeface="Cambria Math" panose="020405030504060302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public believes </a:t>
                </a:r>
                <a:r>
                  <a:rPr lang="en-US" dirty="0" err="1">
                    <a:latin typeface="Times New Roman" panose="02020603050405020304" pitchFamily="18" charset="0"/>
                    <a:cs typeface="Times New Roman" panose="02020603050405020304" pitchFamily="18" charset="0"/>
                  </a:rPr>
                  <a:t>anouncement</a:t>
                </a:r>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CB increases 𝜋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endParaRPr lang="en-US" dirty="0">
                  <a:latin typeface="Times New Roman" panose="02020603050405020304" pitchFamily="18" charset="0"/>
                  <a:cs typeface="Times New Roman" panose="02020603050405020304" pitchFamily="18" charset="0"/>
                </a:endParaRPr>
              </a:p>
              <a:p>
                <a:pPr marL="400050" indent="-400050">
                  <a:lnSpc>
                    <a:spcPct val="110000"/>
                  </a:lnSpc>
                  <a:buAutoNum type="romanLcParenR"/>
                </a:pPr>
                <a:r>
                  <a:rPr lang="en-US" dirty="0">
                    <a:latin typeface="Times New Roman" panose="02020603050405020304" pitchFamily="18" charset="0"/>
                    <a:cs typeface="Times New Roman" panose="02020603050405020304" pitchFamily="18" charset="0"/>
                  </a:rPr>
                  <a:t>Discretionary:	 Announcement of the CB </a:t>
                </a:r>
                <a14:m>
                  <m:oMath xmlns:m="http://schemas.openxmlformats.org/officeDocument/2006/math">
                    <m:r>
                      <a:rPr lang="el-GR" i="1" dirty="0">
                        <a:latin typeface="Cambria Math" panose="02040503050406030204" pitchFamily="18" charset="0"/>
                      </a:rPr>
                      <m:t>𝜋</m:t>
                    </m:r>
                    <m:r>
                      <a:rPr lang="de-DE" i="1" dirty="0">
                        <a:latin typeface="Cambria Math" panose="02040503050406030204" pitchFamily="18" charset="0"/>
                      </a:rPr>
                      <m:t>=0</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public anticipates the deviation of the CB and forms rational 			expectations according to the reaction function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𝑒</m:t>
                        </m:r>
                      </m:sup>
                    </m:sSup>
                    <m:r>
                      <a:rPr lang="de-DE" i="1" dirty="0">
                        <a:latin typeface="Cambria Math" panose="02040503050406030204" pitchFamily="18" charset="0"/>
                      </a:rPr>
                      <m:t>=</m:t>
                    </m:r>
                    <m:r>
                      <a:rPr lang="el-GR" i="1" dirty="0">
                        <a:latin typeface="Cambria Math" panose="02040503050406030204" pitchFamily="18" charset="0"/>
                      </a:rPr>
                      <m:t>𝜋</m:t>
                    </m:r>
                  </m:oMath>
                </a14:m>
                <a:r>
                  <a:rPr lang="en-US" dirty="0">
                    <a:latin typeface="Times New Roman" panose="02020603050405020304" pitchFamily="18" charset="0"/>
                    <a:cs typeface="Times New Roman" panose="02020603050405020304" pitchFamily="18" charset="0"/>
                  </a:rPr>
                  <a:t> </a:t>
                </a:r>
                <a:r>
                  <a:rPr lang="en-US" dirty="0">
                    <a:latin typeface="Cambria Math" panose="02040503050406030204" pitchFamily="18" charset="0"/>
                    <a:ea typeface="Cambria Math" panose="020405030504060302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the central bank increases inflation to </a:t>
                </a:r>
                <a14:m>
                  <m:oMath xmlns:m="http://schemas.openxmlformats.org/officeDocument/2006/math">
                    <m:sSup>
                      <m:sSupPr>
                        <m:ctrlPr>
                          <a:rPr lang="de-DE" i="1" dirty="0">
                            <a:latin typeface="Cambria Math" panose="02040503050406030204" pitchFamily="18" charset="0"/>
                          </a:rPr>
                        </m:ctrlPr>
                      </m:sSupPr>
                      <m:e>
                        <m:r>
                          <a:rPr lang="el-GR" i="1" dirty="0">
                            <a:latin typeface="Cambria Math" panose="02040503050406030204" pitchFamily="18" charset="0"/>
                          </a:rPr>
                          <m:t>𝜋</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according 		to the rational expectations of the public </a:t>
                </a:r>
              </a:p>
            </p:txBody>
          </p:sp>
        </mc:Choice>
        <mc:Fallback>
          <p:sp>
            <p:nvSpPr>
              <p:cNvPr id="2" name="Rechteck 1"/>
              <p:cNvSpPr>
                <a:spLocks noRot="1" noChangeAspect="1" noMove="1" noResize="1" noEditPoints="1" noAdjustHandles="1" noChangeArrowheads="1" noChangeShapeType="1" noTextEdit="1"/>
              </p:cNvSpPr>
              <p:nvPr/>
            </p:nvSpPr>
            <p:spPr>
              <a:xfrm>
                <a:off x="-18040" y="2005205"/>
                <a:ext cx="12126735" cy="2507866"/>
              </a:xfrm>
              <a:prstGeom prst="rect">
                <a:avLst/>
              </a:prstGeom>
              <a:blipFill>
                <a:blip r:embed="rId4"/>
                <a:stretch>
                  <a:fillRect l="-302" t="-1460" r="-452" b="-316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18040" y="4855448"/>
                <a:ext cx="8188960" cy="1007392"/>
              </a:xfrm>
              <a:prstGeom prst="rect">
                <a:avLst/>
              </a:prstGeom>
            </p:spPr>
            <p:txBody>
              <a:bodyPr wrap="square">
                <a:spAutoFit/>
              </a:bodyPr>
              <a:lstStyle/>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Show formally:		</a:t>
                </a:r>
                <a14:m>
                  <m:oMath xmlns:m="http://schemas.openxmlformats.org/officeDocument/2006/math">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i="1" dirty="0">
                            <a:latin typeface="Cambria Math" panose="02040503050406030204" pitchFamily="18" charset="0"/>
                          </a:rPr>
                          <m:t>𝑇</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𝐶</m:t>
                        </m:r>
                      </m:sup>
                    </m:sSup>
                    <m:r>
                      <a:rPr lang="de-DE" b="0" i="1" dirty="0" smtClean="0">
                        <a:latin typeface="Cambria Math" panose="02040503050406030204" pitchFamily="18" charset="0"/>
                      </a:rPr>
                      <m:t>&lt;</m:t>
                    </m:r>
                    <m:sSup>
                      <m:sSupPr>
                        <m:ctrlPr>
                          <a:rPr lang="el-GR" i="1" dirty="0">
                            <a:latin typeface="Cambria Math" panose="02040503050406030204" pitchFamily="18" charset="0"/>
                          </a:rPr>
                        </m:ctrlPr>
                      </m:sSupPr>
                      <m:e>
                        <m:r>
                          <a:rPr lang="de-DE" i="1" dirty="0">
                            <a:latin typeface="Cambria Math" panose="02040503050406030204" pitchFamily="18" charset="0"/>
                          </a:rPr>
                          <m:t>𝐿</m:t>
                        </m:r>
                      </m:e>
                      <m:sup>
                        <m:r>
                          <a:rPr lang="de-DE" b="0" i="1" dirty="0" smtClean="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𝐶</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𝑇</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𝐷</m:t>
                        </m:r>
                      </m:sup>
                    </m:sSup>
                  </m:oMath>
                </a14:m>
                <a:r>
                  <a:rPr lang="en-US" dirty="0">
                    <a:latin typeface="Times New Roman" panose="02020603050405020304" pitchFamily="18" charset="0"/>
                    <a:cs typeface="Times New Roman" panose="02020603050405020304" pitchFamily="18" charset="0"/>
                  </a:rPr>
                  <a:t>	</a:t>
                </a:r>
                <a14:m>
                  <m:oMath xmlns:m="http://schemas.openxmlformats.org/officeDocument/2006/math">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i="1" dirty="0">
                            <a:latin typeface="Cambria Math" panose="02040503050406030204" pitchFamily="18" charset="0"/>
                          </a:rPr>
                          <m:t>𝐶</m:t>
                        </m:r>
                      </m:sup>
                    </m:sSup>
                    <m:r>
                      <a:rPr lang="de-DE" b="0" i="1" dirty="0" smtClean="0">
                        <a:latin typeface="Cambria Math" panose="02040503050406030204" pitchFamily="18" charset="0"/>
                      </a:rPr>
                      <m: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𝐷</m:t>
                        </m:r>
                      </m:sup>
                    </m:sSup>
                    <m:r>
                      <a:rPr lang="de-DE" i="1" dirty="0">
                        <a:latin typeface="Cambria Math" panose="02040503050406030204" pitchFamily="18" charset="0"/>
                      </a:rPr>
                      <m:t>&lt;</m:t>
                    </m:r>
                    <m:sSup>
                      <m:sSupPr>
                        <m:ctrlPr>
                          <a:rPr lang="el-GR" i="1" dirty="0">
                            <a:latin typeface="Cambria Math" panose="02040503050406030204" pitchFamily="18" charset="0"/>
                          </a:rPr>
                        </m:ctrlPr>
                      </m:sSupPr>
                      <m:e>
                        <m:r>
                          <a:rPr lang="de-DE" b="0" i="1" dirty="0" smtClean="0">
                            <a:latin typeface="Cambria Math" panose="02040503050406030204" pitchFamily="18" charset="0"/>
                          </a:rPr>
                          <m:t>𝑦</m:t>
                        </m:r>
                      </m:e>
                      <m:sup>
                        <m:r>
                          <a:rPr lang="de-DE" b="0" i="1" dirty="0" smtClean="0">
                            <a:latin typeface="Cambria Math" panose="02040503050406030204" pitchFamily="18" charset="0"/>
                          </a:rPr>
                          <m:t>𝑇</m:t>
                        </m:r>
                      </m:sup>
                    </m:sSup>
                  </m:oMath>
                </a14:m>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endParaRPr lang="en-US" dirty="0">
                  <a:latin typeface="Times New Roman" panose="02020603050405020304" pitchFamily="18" charset="0"/>
                  <a:cs typeface="Times New Roman" panose="02020603050405020304" pitchFamily="18" charset="0"/>
                </a:endParaRPr>
              </a:p>
              <a:p>
                <a:pPr marL="342900" indent="-342900">
                  <a:lnSpc>
                    <a:spcPct val="110000"/>
                  </a:lnSpc>
                  <a:buFont typeface="+mj-lt"/>
                  <a:buAutoNum type="arabicParenR"/>
                </a:pPr>
                <a:r>
                  <a:rPr lang="en-US" dirty="0">
                    <a:latin typeface="Times New Roman" panose="02020603050405020304" pitchFamily="18" charset="0"/>
                    <a:cs typeface="Times New Roman" panose="02020603050405020304" pitchFamily="18" charset="0"/>
                  </a:rPr>
                  <a:t>Find other examples of time inconsistency in economic policy</a:t>
                </a:r>
              </a:p>
            </p:txBody>
          </p:sp>
        </mc:Choice>
        <mc:Fallback xmlns="">
          <p:sp>
            <p:nvSpPr>
              <p:cNvPr id="7" name="Rechteck 6"/>
              <p:cNvSpPr>
                <a:spLocks noRot="1" noChangeAspect="1" noMove="1" noResize="1" noEditPoints="1" noAdjustHandles="1" noChangeArrowheads="1" noChangeShapeType="1" noTextEdit="1"/>
              </p:cNvSpPr>
              <p:nvPr/>
            </p:nvSpPr>
            <p:spPr>
              <a:xfrm>
                <a:off x="-18040" y="4855448"/>
                <a:ext cx="8188960" cy="1007392"/>
              </a:xfrm>
              <a:prstGeom prst="rect">
                <a:avLst/>
              </a:prstGeom>
              <a:blipFill>
                <a:blip r:embed="rId5"/>
                <a:stretch>
                  <a:fillRect l="-447" t="-2410" b="-6024"/>
                </a:stretch>
              </a:blipFill>
            </p:spPr>
            <p:txBody>
              <a:bodyPr/>
              <a:lstStyle/>
              <a:p>
                <a:r>
                  <a:rPr lang="de-DE">
                    <a:noFill/>
                  </a:rPr>
                  <a:t> </a:t>
                </a:r>
              </a:p>
            </p:txBody>
          </p:sp>
        </mc:Fallback>
      </mc:AlternateContent>
      <p:sp>
        <p:nvSpPr>
          <p:cNvPr id="6" name="Rechteck 5">
            <a:extLst>
              <a:ext uri="{FF2B5EF4-FFF2-40B4-BE49-F238E27FC236}">
                <a16:creationId xmlns:a16="http://schemas.microsoft.com/office/drawing/2014/main" id="{B5B7F653-8239-404A-BF9F-DD2EDD4BEA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90" name="Freihand 289">
                <a:extLst>
                  <a:ext uri="{FF2B5EF4-FFF2-40B4-BE49-F238E27FC236}">
                    <a16:creationId xmlns:a16="http://schemas.microsoft.com/office/drawing/2014/main" id="{51214545-F343-4022-A0B1-8B6252A05DC2}"/>
                  </a:ext>
                </a:extLst>
              </p14:cNvPr>
              <p14:cNvContentPartPr/>
              <p14:nvPr/>
            </p14:nvContentPartPr>
            <p14:xfrm>
              <a:off x="189213" y="120320"/>
              <a:ext cx="11850840" cy="5310000"/>
            </p14:xfrm>
          </p:contentPart>
        </mc:Choice>
        <mc:Fallback>
          <p:pic>
            <p:nvPicPr>
              <p:cNvPr id="290" name="Freihand 289">
                <a:extLst>
                  <a:ext uri="{FF2B5EF4-FFF2-40B4-BE49-F238E27FC236}">
                    <a16:creationId xmlns:a16="http://schemas.microsoft.com/office/drawing/2014/main" id="{51214545-F343-4022-A0B1-8B6252A05DC2}"/>
                  </a:ext>
                </a:extLst>
              </p:cNvPr>
              <p:cNvPicPr/>
              <p:nvPr/>
            </p:nvPicPr>
            <p:blipFill>
              <a:blip r:embed="rId7"/>
              <a:stretch>
                <a:fillRect/>
              </a:stretch>
            </p:blipFill>
            <p:spPr>
              <a:xfrm>
                <a:off x="184893" y="116000"/>
                <a:ext cx="11859480" cy="5318639"/>
              </a:xfrm>
              <a:prstGeom prst="rect">
                <a:avLst/>
              </a:prstGeom>
            </p:spPr>
          </p:pic>
        </mc:Fallback>
      </mc:AlternateContent>
    </p:spTree>
    <p:extLst>
      <p:ext uri="{BB962C8B-B14F-4D97-AF65-F5344CB8AC3E}">
        <p14:creationId xmlns:p14="http://schemas.microsoft.com/office/powerpoint/2010/main" val="254334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a:t>
            </a:r>
          </a:p>
          <a:p>
            <a:endParaRPr lang="en-US" sz="3266" dirty="0">
              <a:solidFill>
                <a:sysClr val="windowText" lastClr="000000"/>
              </a:solidFill>
            </a:endParaRPr>
          </a:p>
        </p:txBody>
      </p:sp>
      <p:sp>
        <p:nvSpPr>
          <p:cNvPr id="5" name="Rechteck 4"/>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78" name="Freihand 177">
                <a:extLst>
                  <a:ext uri="{FF2B5EF4-FFF2-40B4-BE49-F238E27FC236}">
                    <a16:creationId xmlns:a16="http://schemas.microsoft.com/office/drawing/2014/main" id="{C2151DB2-5FB9-4730-8913-CD836BB22F60}"/>
                  </a:ext>
                </a:extLst>
              </p14:cNvPr>
              <p14:cNvContentPartPr/>
              <p14:nvPr/>
            </p14:nvContentPartPr>
            <p14:xfrm>
              <a:off x="10985973" y="613347"/>
              <a:ext cx="117360" cy="205200"/>
            </p14:xfrm>
          </p:contentPart>
        </mc:Choice>
        <mc:Fallback>
          <p:pic>
            <p:nvPicPr>
              <p:cNvPr id="178" name="Freihand 177">
                <a:extLst>
                  <a:ext uri="{FF2B5EF4-FFF2-40B4-BE49-F238E27FC236}">
                    <a16:creationId xmlns:a16="http://schemas.microsoft.com/office/drawing/2014/main" id="{C2151DB2-5FB9-4730-8913-CD836BB22F60}"/>
                  </a:ext>
                </a:extLst>
              </p:cNvPr>
              <p:cNvPicPr/>
              <p:nvPr/>
            </p:nvPicPr>
            <p:blipFill>
              <a:blip r:embed="rId4"/>
              <a:stretch>
                <a:fillRect/>
              </a:stretch>
            </p:blipFill>
            <p:spPr>
              <a:xfrm>
                <a:off x="10981653" y="609027"/>
                <a:ext cx="1260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9" name="Freihand 178">
                <a:extLst>
                  <a:ext uri="{FF2B5EF4-FFF2-40B4-BE49-F238E27FC236}">
                    <a16:creationId xmlns:a16="http://schemas.microsoft.com/office/drawing/2014/main" id="{3C4B1DE6-A4E3-45BF-B82A-2C1D9C17BBDA}"/>
                  </a:ext>
                </a:extLst>
              </p14:cNvPr>
              <p14:cNvContentPartPr/>
              <p14:nvPr/>
            </p14:nvContentPartPr>
            <p14:xfrm>
              <a:off x="11277573" y="561867"/>
              <a:ext cx="66960" cy="203040"/>
            </p14:xfrm>
          </p:contentPart>
        </mc:Choice>
        <mc:Fallback>
          <p:pic>
            <p:nvPicPr>
              <p:cNvPr id="179" name="Freihand 178">
                <a:extLst>
                  <a:ext uri="{FF2B5EF4-FFF2-40B4-BE49-F238E27FC236}">
                    <a16:creationId xmlns:a16="http://schemas.microsoft.com/office/drawing/2014/main" id="{3C4B1DE6-A4E3-45BF-B82A-2C1D9C17BBDA}"/>
                  </a:ext>
                </a:extLst>
              </p:cNvPr>
              <p:cNvPicPr/>
              <p:nvPr/>
            </p:nvPicPr>
            <p:blipFill>
              <a:blip r:embed="rId6"/>
              <a:stretch>
                <a:fillRect/>
              </a:stretch>
            </p:blipFill>
            <p:spPr>
              <a:xfrm>
                <a:off x="11273253" y="557547"/>
                <a:ext cx="75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85" name="Freihand 184">
                <a:extLst>
                  <a:ext uri="{FF2B5EF4-FFF2-40B4-BE49-F238E27FC236}">
                    <a16:creationId xmlns:a16="http://schemas.microsoft.com/office/drawing/2014/main" id="{C5C7EFBB-AA65-4F06-998D-9B194755DF33}"/>
                  </a:ext>
                </a:extLst>
              </p14:cNvPr>
              <p14:cNvContentPartPr/>
              <p14:nvPr/>
            </p14:nvContentPartPr>
            <p14:xfrm>
              <a:off x="11447853" y="463227"/>
              <a:ext cx="266400" cy="346680"/>
            </p14:xfrm>
          </p:contentPart>
        </mc:Choice>
        <mc:Fallback>
          <p:pic>
            <p:nvPicPr>
              <p:cNvPr id="185" name="Freihand 184">
                <a:extLst>
                  <a:ext uri="{FF2B5EF4-FFF2-40B4-BE49-F238E27FC236}">
                    <a16:creationId xmlns:a16="http://schemas.microsoft.com/office/drawing/2014/main" id="{C5C7EFBB-AA65-4F06-998D-9B194755DF33}"/>
                  </a:ext>
                </a:extLst>
              </p:cNvPr>
              <p:cNvPicPr/>
              <p:nvPr/>
            </p:nvPicPr>
            <p:blipFill>
              <a:blip r:embed="rId8"/>
              <a:stretch>
                <a:fillRect/>
              </a:stretch>
            </p:blipFill>
            <p:spPr>
              <a:xfrm>
                <a:off x="11443539" y="458907"/>
                <a:ext cx="275028"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277" name="Freihand 276">
                <a:extLst>
                  <a:ext uri="{FF2B5EF4-FFF2-40B4-BE49-F238E27FC236}">
                    <a16:creationId xmlns:a16="http://schemas.microsoft.com/office/drawing/2014/main" id="{402FD827-CF65-4841-8DD3-1AA162AA9154}"/>
                  </a:ext>
                </a:extLst>
              </p14:cNvPr>
              <p14:cNvContentPartPr/>
              <p14:nvPr/>
            </p14:nvContentPartPr>
            <p14:xfrm>
              <a:off x="11227893" y="168747"/>
              <a:ext cx="132120" cy="9360"/>
            </p14:xfrm>
          </p:contentPart>
        </mc:Choice>
        <mc:Fallback>
          <p:pic>
            <p:nvPicPr>
              <p:cNvPr id="277" name="Freihand 276">
                <a:extLst>
                  <a:ext uri="{FF2B5EF4-FFF2-40B4-BE49-F238E27FC236}">
                    <a16:creationId xmlns:a16="http://schemas.microsoft.com/office/drawing/2014/main" id="{402FD827-CF65-4841-8DD3-1AA162AA9154}"/>
                  </a:ext>
                </a:extLst>
              </p:cNvPr>
              <p:cNvPicPr/>
              <p:nvPr/>
            </p:nvPicPr>
            <p:blipFill>
              <a:blip r:embed="rId10"/>
              <a:stretch>
                <a:fillRect/>
              </a:stretch>
            </p:blipFill>
            <p:spPr>
              <a:xfrm>
                <a:off x="11223573" y="164427"/>
                <a:ext cx="1407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78" name="Freihand 277">
                <a:extLst>
                  <a:ext uri="{FF2B5EF4-FFF2-40B4-BE49-F238E27FC236}">
                    <a16:creationId xmlns:a16="http://schemas.microsoft.com/office/drawing/2014/main" id="{FDEE949F-CECC-434A-AF3D-BE91C5C18522}"/>
                  </a:ext>
                </a:extLst>
              </p14:cNvPr>
              <p14:cNvContentPartPr/>
              <p14:nvPr/>
            </p14:nvContentPartPr>
            <p14:xfrm>
              <a:off x="11217093" y="213027"/>
              <a:ext cx="118440" cy="11880"/>
            </p14:xfrm>
          </p:contentPart>
        </mc:Choice>
        <mc:Fallback>
          <p:pic>
            <p:nvPicPr>
              <p:cNvPr id="278" name="Freihand 277">
                <a:extLst>
                  <a:ext uri="{FF2B5EF4-FFF2-40B4-BE49-F238E27FC236}">
                    <a16:creationId xmlns:a16="http://schemas.microsoft.com/office/drawing/2014/main" id="{FDEE949F-CECC-434A-AF3D-BE91C5C18522}"/>
                  </a:ext>
                </a:extLst>
              </p:cNvPr>
              <p:cNvPicPr/>
              <p:nvPr/>
            </p:nvPicPr>
            <p:blipFill>
              <a:blip r:embed="rId12"/>
              <a:stretch>
                <a:fillRect/>
              </a:stretch>
            </p:blipFill>
            <p:spPr>
              <a:xfrm>
                <a:off x="11212773" y="208707"/>
                <a:ext cx="1270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80" name="Freihand 279">
                <a:extLst>
                  <a:ext uri="{FF2B5EF4-FFF2-40B4-BE49-F238E27FC236}">
                    <a16:creationId xmlns:a16="http://schemas.microsoft.com/office/drawing/2014/main" id="{C43BA6CB-9A3E-45C1-948D-F38B0F358E0A}"/>
                  </a:ext>
                </a:extLst>
              </p14:cNvPr>
              <p14:cNvContentPartPr/>
              <p14:nvPr/>
            </p14:nvContentPartPr>
            <p14:xfrm>
              <a:off x="10973373" y="51747"/>
              <a:ext cx="152640" cy="242280"/>
            </p14:xfrm>
          </p:contentPart>
        </mc:Choice>
        <mc:Fallback>
          <p:pic>
            <p:nvPicPr>
              <p:cNvPr id="280" name="Freihand 279">
                <a:extLst>
                  <a:ext uri="{FF2B5EF4-FFF2-40B4-BE49-F238E27FC236}">
                    <a16:creationId xmlns:a16="http://schemas.microsoft.com/office/drawing/2014/main" id="{C43BA6CB-9A3E-45C1-948D-F38B0F358E0A}"/>
                  </a:ext>
                </a:extLst>
              </p:cNvPr>
              <p:cNvPicPr/>
              <p:nvPr/>
            </p:nvPicPr>
            <p:blipFill>
              <a:blip r:embed="rId14"/>
              <a:stretch>
                <a:fillRect/>
              </a:stretch>
            </p:blipFill>
            <p:spPr>
              <a:xfrm>
                <a:off x="10969053" y="47421"/>
                <a:ext cx="161280" cy="250933"/>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81" name="Freihand 280">
                <a:extLst>
                  <a:ext uri="{FF2B5EF4-FFF2-40B4-BE49-F238E27FC236}">
                    <a16:creationId xmlns:a16="http://schemas.microsoft.com/office/drawing/2014/main" id="{D88EC207-BB7A-47C6-9D8A-57F54C7BC2EE}"/>
                  </a:ext>
                </a:extLst>
              </p14:cNvPr>
              <p14:cNvContentPartPr/>
              <p14:nvPr/>
            </p14:nvContentPartPr>
            <p14:xfrm>
              <a:off x="11513373" y="70107"/>
              <a:ext cx="111960" cy="161280"/>
            </p14:xfrm>
          </p:contentPart>
        </mc:Choice>
        <mc:Fallback>
          <p:pic>
            <p:nvPicPr>
              <p:cNvPr id="281" name="Freihand 280">
                <a:extLst>
                  <a:ext uri="{FF2B5EF4-FFF2-40B4-BE49-F238E27FC236}">
                    <a16:creationId xmlns:a16="http://schemas.microsoft.com/office/drawing/2014/main" id="{D88EC207-BB7A-47C6-9D8A-57F54C7BC2EE}"/>
                  </a:ext>
                </a:extLst>
              </p:cNvPr>
              <p:cNvPicPr/>
              <p:nvPr/>
            </p:nvPicPr>
            <p:blipFill>
              <a:blip r:embed="rId16"/>
              <a:stretch>
                <a:fillRect/>
              </a:stretch>
            </p:blipFill>
            <p:spPr>
              <a:xfrm>
                <a:off x="11509053" y="65787"/>
                <a:ext cx="1206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08" name="Freihand 307">
                <a:extLst>
                  <a:ext uri="{FF2B5EF4-FFF2-40B4-BE49-F238E27FC236}">
                    <a16:creationId xmlns:a16="http://schemas.microsoft.com/office/drawing/2014/main" id="{6A190314-2AB2-41A7-BB14-0313C0AF06A0}"/>
                  </a:ext>
                </a:extLst>
              </p14:cNvPr>
              <p14:cNvContentPartPr/>
              <p14:nvPr/>
            </p14:nvContentPartPr>
            <p14:xfrm>
              <a:off x="11023053" y="1250547"/>
              <a:ext cx="176040" cy="369360"/>
            </p14:xfrm>
          </p:contentPart>
        </mc:Choice>
        <mc:Fallback>
          <p:pic>
            <p:nvPicPr>
              <p:cNvPr id="308" name="Freihand 307">
                <a:extLst>
                  <a:ext uri="{FF2B5EF4-FFF2-40B4-BE49-F238E27FC236}">
                    <a16:creationId xmlns:a16="http://schemas.microsoft.com/office/drawing/2014/main" id="{6A190314-2AB2-41A7-BB14-0313C0AF06A0}"/>
                  </a:ext>
                </a:extLst>
              </p:cNvPr>
              <p:cNvPicPr/>
              <p:nvPr/>
            </p:nvPicPr>
            <p:blipFill>
              <a:blip r:embed="rId18"/>
              <a:stretch>
                <a:fillRect/>
              </a:stretch>
            </p:blipFill>
            <p:spPr>
              <a:xfrm>
                <a:off x="11018733" y="1246227"/>
                <a:ext cx="184680" cy="3780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90" name="Freihand 889">
                <a:extLst>
                  <a:ext uri="{FF2B5EF4-FFF2-40B4-BE49-F238E27FC236}">
                    <a16:creationId xmlns:a16="http://schemas.microsoft.com/office/drawing/2014/main" id="{1D4D71BD-6706-4F6D-B4AF-1F9112DFCD4A}"/>
                  </a:ext>
                </a:extLst>
              </p14:cNvPr>
              <p14:cNvContentPartPr/>
              <p14:nvPr/>
            </p14:nvContentPartPr>
            <p14:xfrm>
              <a:off x="135933" y="61107"/>
              <a:ext cx="10751400" cy="6629760"/>
            </p14:xfrm>
          </p:contentPart>
        </mc:Choice>
        <mc:Fallback>
          <p:pic>
            <p:nvPicPr>
              <p:cNvPr id="890" name="Freihand 889">
                <a:extLst>
                  <a:ext uri="{FF2B5EF4-FFF2-40B4-BE49-F238E27FC236}">
                    <a16:creationId xmlns:a16="http://schemas.microsoft.com/office/drawing/2014/main" id="{1D4D71BD-6706-4F6D-B4AF-1F9112DFCD4A}"/>
                  </a:ext>
                </a:extLst>
              </p:cNvPr>
              <p:cNvPicPr/>
              <p:nvPr/>
            </p:nvPicPr>
            <p:blipFill>
              <a:blip r:embed="rId20"/>
              <a:stretch>
                <a:fillRect/>
              </a:stretch>
            </p:blipFill>
            <p:spPr>
              <a:xfrm>
                <a:off x="131613" y="56787"/>
                <a:ext cx="10760040" cy="6638400"/>
              </a:xfrm>
              <a:prstGeom prst="rect">
                <a:avLst/>
              </a:prstGeom>
            </p:spPr>
          </p:pic>
        </mc:Fallback>
      </mc:AlternateContent>
    </p:spTree>
    <p:extLst>
      <p:ext uri="{BB962C8B-B14F-4D97-AF65-F5344CB8AC3E}">
        <p14:creationId xmlns:p14="http://schemas.microsoft.com/office/powerpoint/2010/main" val="2488290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a:t>
            </a:r>
            <a:endParaRPr lang="en-US" sz="3266" dirty="0">
              <a:solidFill>
                <a:sysClr val="windowText" lastClr="000000"/>
              </a:solidFill>
            </a:endParaRPr>
          </a:p>
        </p:txBody>
      </p:sp>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8422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349829" y="16184"/>
            <a:ext cx="8692387"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a:solidFill>
                  <a:sysClr val="windowText" lastClr="000000"/>
                </a:solidFill>
              </a:rPr>
              <a:t>Time Inconsistency Problem – Calculation – Reactionfunction </a:t>
            </a:r>
            <a:endParaRPr lang="en-US" sz="2400" dirty="0">
              <a:solidFill>
                <a:sysClr val="windowText" lastClr="000000"/>
              </a:solidFill>
            </a:endParaRPr>
          </a:p>
          <a:p>
            <a:endParaRPr lang="en-US" sz="3266" dirty="0">
              <a:solidFill>
                <a:sysClr val="windowText" lastClr="000000"/>
              </a:solidFill>
            </a:endParaRPr>
          </a:p>
        </p:txBody>
      </p:sp>
      <p:cxnSp>
        <p:nvCxnSpPr>
          <p:cNvPr id="4" name="Gerade Verbindung mit Pfeil 3"/>
          <p:cNvCxnSpPr/>
          <p:nvPr/>
        </p:nvCxnSpPr>
        <p:spPr>
          <a:xfrm flipV="1">
            <a:off x="944936" y="860347"/>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919253" y="5041104"/>
            <a:ext cx="6002234"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487760" y="860346"/>
            <a:ext cx="457176" cy="461665"/>
          </a:xfrm>
          <a:prstGeom prst="rect">
            <a:avLst/>
          </a:prstGeom>
        </p:spPr>
        <p:txBody>
          <a:bodyPr wrap="none">
            <a:spAutoFit/>
          </a:bodyPr>
          <a:lstStyle/>
          <a:p>
            <a:r>
              <a:rPr lang="el-GR" sz="2400" dirty="0"/>
              <a:t>π</a:t>
            </a:r>
            <a:r>
              <a:rPr lang="de-DE" sz="2400" baseline="30000" dirty="0"/>
              <a:t>e</a:t>
            </a:r>
          </a:p>
        </p:txBody>
      </p:sp>
      <p:sp>
        <p:nvSpPr>
          <p:cNvPr id="8" name="Rechteck 7"/>
          <p:cNvSpPr/>
          <p:nvPr/>
        </p:nvSpPr>
        <p:spPr>
          <a:xfrm>
            <a:off x="6392511" y="5041104"/>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5049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726058" y="839226"/>
            <a:ext cx="8894840" cy="5314994"/>
          </a:xfrm>
        </p:spPr>
        <p:txBody>
          <a:bodyPr>
            <a:noAutofit/>
          </a:bodyPr>
          <a:lstStyle/>
          <a:p>
            <a:endParaRPr lang="de-DE" b="1" i="0" dirty="0">
              <a:solidFill>
                <a:srgbClr val="212121"/>
              </a:solidFill>
              <a:effectLst/>
              <a:latin typeface="Arial" panose="020B0604020202020204" pitchFamily="34" charset="0"/>
            </a:endParaRPr>
          </a:p>
          <a:p>
            <a:r>
              <a:rPr lang="de-DE" b="1" i="0" dirty="0">
                <a:solidFill>
                  <a:srgbClr val="212121"/>
                </a:solidFill>
                <a:effectLst/>
                <a:latin typeface="Arial" panose="020B0604020202020204" pitchFamily="34" charset="0"/>
              </a:rPr>
              <a:t>Vorstellung des Jahresgutachtens des Sachverständigenrats zur Begutachtung der gesamtwirtschaftlichen Entwicklung</a:t>
            </a:r>
          </a:p>
          <a:p>
            <a:endParaRPr lang="de-DE" b="0" i="0" dirty="0">
              <a:solidFill>
                <a:srgbClr val="212121"/>
              </a:solidFill>
              <a:effectLst/>
              <a:latin typeface="Arial" panose="020B0604020202020204" pitchFamily="34" charset="0"/>
            </a:endParaRPr>
          </a:p>
          <a:p>
            <a:r>
              <a:rPr lang="de-DE" sz="2400" dirty="0"/>
              <a:t> Dr. Christopher Zuber</a:t>
            </a:r>
          </a:p>
          <a:p>
            <a:r>
              <a:rPr lang="de-DE" sz="1800" dirty="0"/>
              <a:t>(Referent für Makroökonomik und Produktivität im Stab des SVR) </a:t>
            </a:r>
            <a:endParaRPr lang="de-DE" sz="1800" dirty="0">
              <a:solidFill>
                <a:srgbClr val="212121"/>
              </a:solidFill>
              <a:latin typeface="Arial" panose="020B0604020202020204" pitchFamily="34" charset="0"/>
            </a:endParaRPr>
          </a:p>
          <a:p>
            <a:endParaRPr lang="de-DE" sz="2400" dirty="0">
              <a:solidFill>
                <a:srgbClr val="212121"/>
              </a:solidFill>
              <a:latin typeface="Arial" panose="020B0604020202020204" pitchFamily="34" charset="0"/>
            </a:endParaRPr>
          </a:p>
          <a:p>
            <a:r>
              <a:rPr lang="de-DE" sz="2400" dirty="0"/>
              <a:t>Dienstag </a:t>
            </a:r>
            <a:r>
              <a:rPr lang="de-DE" dirty="0"/>
              <a:t>26</a:t>
            </a:r>
            <a:r>
              <a:rPr lang="de-DE" sz="2400" dirty="0"/>
              <a:t>. November 2024 </a:t>
            </a:r>
            <a:endParaRPr lang="de-DE" dirty="0"/>
          </a:p>
          <a:p>
            <a:r>
              <a:rPr lang="de-DE" dirty="0"/>
              <a:t>Jade Hochschule Wilhelmshaven</a:t>
            </a:r>
          </a:p>
          <a:p>
            <a:r>
              <a:rPr lang="de-DE" sz="1400" dirty="0"/>
              <a:t>10:15 – 11:45 Uhr, </a:t>
            </a:r>
            <a:r>
              <a:rPr lang="de-DE" sz="1400" dirty="0" err="1"/>
              <a:t>gHs</a:t>
            </a:r>
            <a:endParaRPr lang="de-DE" sz="1400" dirty="0"/>
          </a:p>
          <a:p>
            <a:r>
              <a:rPr lang="de-DE" sz="1400" dirty="0"/>
              <a:t>Hybrid, zoom-link</a:t>
            </a:r>
          </a:p>
          <a:p>
            <a:r>
              <a:rPr lang="de-DE" sz="1400" dirty="0">
                <a:hlinkClick r:id="rId3"/>
              </a:rPr>
              <a:t>https://jade-hs.zoom-x.de/j/64843766756?pwd=lSRgFjY6B9HOpFZirXrOI5dD6BYTVM.1</a:t>
            </a:r>
            <a:endParaRPr lang="de-DE" sz="1400" dirty="0"/>
          </a:p>
          <a:p>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367390"/>
            <a:ext cx="2966720" cy="1477328"/>
          </a:xfrm>
          <a:prstGeom prst="rect">
            <a:avLst/>
          </a:prstGeom>
          <a:noFill/>
        </p:spPr>
        <p:txBody>
          <a:bodyPr wrap="square" rtlCol="0">
            <a:spAutoFit/>
          </a:bodyPr>
          <a:lstStyle/>
          <a:p>
            <a:pPr algn="ctr"/>
            <a:r>
              <a:rPr lang="de-DE"/>
              <a:t>Ansprechpartner:</a:t>
            </a:r>
            <a:endParaRPr lang="de-DE" dirty="0"/>
          </a:p>
          <a:p>
            <a:endParaRPr lang="de-DE" dirty="0"/>
          </a:p>
          <a:p>
            <a:pPr algn="ctr"/>
            <a:r>
              <a:rPr lang="de-DE" dirty="0"/>
              <a:t>Prof. Dr. Bernhard Köster</a:t>
            </a:r>
          </a:p>
          <a:p>
            <a:pPr algn="ctr"/>
            <a:r>
              <a:rPr lang="de-DE" dirty="0">
                <a:hlinkClick r:id="rId5"/>
              </a:rPr>
              <a:t>b</a:t>
            </a:r>
            <a:r>
              <a:rPr lang="de-DE">
                <a:hlinkClick r:id="rId5"/>
              </a:rPr>
              <a:t>ernhard</a:t>
            </a:r>
            <a:r>
              <a:rPr lang="de-DE" dirty="0">
                <a:hlinkClick r:id="rId5"/>
              </a:rPr>
              <a:t>.koester@jade-hs</a:t>
            </a:r>
            <a:r>
              <a:rPr lang="de-DE">
                <a:hlinkClick r:id="rId5"/>
              </a:rPr>
              <a:t>.de</a:t>
            </a:r>
            <a:endParaRPr lang="de-DE"/>
          </a:p>
          <a:p>
            <a:pPr algn="ctr"/>
            <a:r>
              <a:rPr lang="de-DE"/>
              <a:t>www.bernhardkoester.de</a:t>
            </a:r>
            <a:endParaRPr lang="de-DE" dirty="0"/>
          </a:p>
        </p:txBody>
      </p:sp>
      <p:pic>
        <p:nvPicPr>
          <p:cNvPr id="7" name="Grafik 6">
            <a:extLst>
              <a:ext uri="{FF2B5EF4-FFF2-40B4-BE49-F238E27FC236}">
                <a16:creationId xmlns:a16="http://schemas.microsoft.com/office/drawing/2014/main" id="{0448E4EA-0601-3042-977C-3219AFA82115}"/>
              </a:ext>
            </a:extLst>
          </p:cNvPr>
          <p:cNvPicPr>
            <a:picLocks noChangeAspect="1"/>
          </p:cNvPicPr>
          <p:nvPr/>
        </p:nvPicPr>
        <p:blipFill>
          <a:blip r:embed="rId6"/>
          <a:stretch>
            <a:fillRect/>
          </a:stretch>
        </p:blipFill>
        <p:spPr>
          <a:xfrm>
            <a:off x="0" y="4981337"/>
            <a:ext cx="2819400" cy="1876664"/>
          </a:xfrm>
          <a:prstGeom prst="rect">
            <a:avLst/>
          </a:prstGeom>
        </p:spPr>
      </p:pic>
      <mc:AlternateContent xmlns:mc="http://schemas.openxmlformats.org/markup-compatibility/2006">
        <mc:Choice xmlns:p14="http://schemas.microsoft.com/office/powerpoint/2010/main" Requires="p14">
          <p:contentPart p14:bwMode="auto" r:id="rId7">
            <p14:nvContentPartPr>
              <p14:cNvPr id="11" name="Freihand 10">
                <a:extLst>
                  <a:ext uri="{FF2B5EF4-FFF2-40B4-BE49-F238E27FC236}">
                    <a16:creationId xmlns:a16="http://schemas.microsoft.com/office/drawing/2014/main" id="{FFC49361-C8C1-4415-9A09-1A4C85C6DBF1}"/>
                  </a:ext>
                </a:extLst>
              </p14:cNvPr>
              <p14:cNvContentPartPr/>
              <p14:nvPr/>
            </p14:nvContentPartPr>
            <p14:xfrm>
              <a:off x="5484093" y="2404533"/>
              <a:ext cx="8640" cy="189720"/>
            </p14:xfrm>
          </p:contentPart>
        </mc:Choice>
        <mc:Fallback>
          <p:pic>
            <p:nvPicPr>
              <p:cNvPr id="11" name="Freihand 10">
                <a:extLst>
                  <a:ext uri="{FF2B5EF4-FFF2-40B4-BE49-F238E27FC236}">
                    <a16:creationId xmlns:a16="http://schemas.microsoft.com/office/drawing/2014/main" id="{FFC49361-C8C1-4415-9A09-1A4C85C6DBF1}"/>
                  </a:ext>
                </a:extLst>
              </p:cNvPr>
              <p:cNvPicPr/>
              <p:nvPr/>
            </p:nvPicPr>
            <p:blipFill>
              <a:blip r:embed="rId8"/>
              <a:stretch>
                <a:fillRect/>
              </a:stretch>
            </p:blipFill>
            <p:spPr>
              <a:xfrm>
                <a:off x="5479773" y="2400213"/>
                <a:ext cx="172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7AD67280-834A-4B42-AC19-ADB8818E62CA}"/>
                  </a:ext>
                </a:extLst>
              </p14:cNvPr>
              <p14:cNvContentPartPr/>
              <p14:nvPr/>
            </p14:nvContentPartPr>
            <p14:xfrm>
              <a:off x="5893413" y="2487333"/>
              <a:ext cx="223920" cy="106200"/>
            </p14:xfrm>
          </p:contentPart>
        </mc:Choice>
        <mc:Fallback>
          <p:pic>
            <p:nvPicPr>
              <p:cNvPr id="14" name="Freihand 13">
                <a:extLst>
                  <a:ext uri="{FF2B5EF4-FFF2-40B4-BE49-F238E27FC236}">
                    <a16:creationId xmlns:a16="http://schemas.microsoft.com/office/drawing/2014/main" id="{7AD67280-834A-4B42-AC19-ADB8818E62CA}"/>
                  </a:ext>
                </a:extLst>
              </p:cNvPr>
              <p:cNvPicPr/>
              <p:nvPr/>
            </p:nvPicPr>
            <p:blipFill>
              <a:blip r:embed="rId10"/>
              <a:stretch>
                <a:fillRect/>
              </a:stretch>
            </p:blipFill>
            <p:spPr>
              <a:xfrm>
                <a:off x="5889093" y="2483013"/>
                <a:ext cx="2325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785CC6DC-7558-4270-8440-15267DA7E260}"/>
                  </a:ext>
                </a:extLst>
              </p14:cNvPr>
              <p14:cNvContentPartPr/>
              <p14:nvPr/>
            </p14:nvContentPartPr>
            <p14:xfrm>
              <a:off x="6006813" y="2385453"/>
              <a:ext cx="1440" cy="8640"/>
            </p14:xfrm>
          </p:contentPart>
        </mc:Choice>
        <mc:Fallback>
          <p:pic>
            <p:nvPicPr>
              <p:cNvPr id="15" name="Freihand 14">
                <a:extLst>
                  <a:ext uri="{FF2B5EF4-FFF2-40B4-BE49-F238E27FC236}">
                    <a16:creationId xmlns:a16="http://schemas.microsoft.com/office/drawing/2014/main" id="{785CC6DC-7558-4270-8440-15267DA7E260}"/>
                  </a:ext>
                </a:extLst>
              </p:cNvPr>
              <p:cNvPicPr/>
              <p:nvPr/>
            </p:nvPicPr>
            <p:blipFill>
              <a:blip r:embed="rId12"/>
              <a:stretch>
                <a:fillRect/>
              </a:stretch>
            </p:blipFill>
            <p:spPr>
              <a:xfrm>
                <a:off x="6002493" y="2381133"/>
                <a:ext cx="10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Freihand 15">
                <a:extLst>
                  <a:ext uri="{FF2B5EF4-FFF2-40B4-BE49-F238E27FC236}">
                    <a16:creationId xmlns:a16="http://schemas.microsoft.com/office/drawing/2014/main" id="{18897F6A-ECBC-4541-A6F4-5FAE0AE24676}"/>
                  </a:ext>
                </a:extLst>
              </p14:cNvPr>
              <p14:cNvContentPartPr/>
              <p14:nvPr/>
            </p14:nvContentPartPr>
            <p14:xfrm>
              <a:off x="6239373" y="2397693"/>
              <a:ext cx="238680" cy="163800"/>
            </p14:xfrm>
          </p:contentPart>
        </mc:Choice>
        <mc:Fallback>
          <p:pic>
            <p:nvPicPr>
              <p:cNvPr id="16" name="Freihand 15">
                <a:extLst>
                  <a:ext uri="{FF2B5EF4-FFF2-40B4-BE49-F238E27FC236}">
                    <a16:creationId xmlns:a16="http://schemas.microsoft.com/office/drawing/2014/main" id="{18897F6A-ECBC-4541-A6F4-5FAE0AE24676}"/>
                  </a:ext>
                </a:extLst>
              </p:cNvPr>
              <p:cNvPicPr/>
              <p:nvPr/>
            </p:nvPicPr>
            <p:blipFill>
              <a:blip r:embed="rId14"/>
              <a:stretch>
                <a:fillRect/>
              </a:stretch>
            </p:blipFill>
            <p:spPr>
              <a:xfrm>
                <a:off x="6235053" y="2393373"/>
                <a:ext cx="247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0" name="Freihand 19">
                <a:extLst>
                  <a:ext uri="{FF2B5EF4-FFF2-40B4-BE49-F238E27FC236}">
                    <a16:creationId xmlns:a16="http://schemas.microsoft.com/office/drawing/2014/main" id="{4B80D33F-C8FD-4904-91A4-C4A7C7B40B36}"/>
                  </a:ext>
                </a:extLst>
              </p14:cNvPr>
              <p14:cNvContentPartPr/>
              <p14:nvPr/>
            </p14:nvContentPartPr>
            <p14:xfrm>
              <a:off x="6574173" y="2369973"/>
              <a:ext cx="486000" cy="374040"/>
            </p14:xfrm>
          </p:contentPart>
        </mc:Choice>
        <mc:Fallback>
          <p:pic>
            <p:nvPicPr>
              <p:cNvPr id="20" name="Freihand 19">
                <a:extLst>
                  <a:ext uri="{FF2B5EF4-FFF2-40B4-BE49-F238E27FC236}">
                    <a16:creationId xmlns:a16="http://schemas.microsoft.com/office/drawing/2014/main" id="{4B80D33F-C8FD-4904-91A4-C4A7C7B40B36}"/>
                  </a:ext>
                </a:extLst>
              </p:cNvPr>
              <p:cNvPicPr/>
              <p:nvPr/>
            </p:nvPicPr>
            <p:blipFill>
              <a:blip r:embed="rId16"/>
              <a:stretch>
                <a:fillRect/>
              </a:stretch>
            </p:blipFill>
            <p:spPr>
              <a:xfrm>
                <a:off x="6569853" y="2365653"/>
                <a:ext cx="494640" cy="382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1" name="Freihand 20">
                <a:extLst>
                  <a:ext uri="{FF2B5EF4-FFF2-40B4-BE49-F238E27FC236}">
                    <a16:creationId xmlns:a16="http://schemas.microsoft.com/office/drawing/2014/main" id="{00E2680C-CE3D-454C-ABC1-4FFE52DEC16C}"/>
                  </a:ext>
                </a:extLst>
              </p14:cNvPr>
              <p14:cNvContentPartPr/>
              <p14:nvPr/>
            </p14:nvContentPartPr>
            <p14:xfrm>
              <a:off x="5589213" y="2347653"/>
              <a:ext cx="145440" cy="243360"/>
            </p14:xfrm>
          </p:contentPart>
        </mc:Choice>
        <mc:Fallback>
          <p:pic>
            <p:nvPicPr>
              <p:cNvPr id="21" name="Freihand 20">
                <a:extLst>
                  <a:ext uri="{FF2B5EF4-FFF2-40B4-BE49-F238E27FC236}">
                    <a16:creationId xmlns:a16="http://schemas.microsoft.com/office/drawing/2014/main" id="{00E2680C-CE3D-454C-ABC1-4FFE52DEC16C}"/>
                  </a:ext>
                </a:extLst>
              </p:cNvPr>
              <p:cNvPicPr/>
              <p:nvPr/>
            </p:nvPicPr>
            <p:blipFill>
              <a:blip r:embed="rId18"/>
              <a:stretch>
                <a:fillRect/>
              </a:stretch>
            </p:blipFill>
            <p:spPr>
              <a:xfrm>
                <a:off x="5584893" y="2343327"/>
                <a:ext cx="154080" cy="25201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2" name="Freihand 21">
                <a:extLst>
                  <a:ext uri="{FF2B5EF4-FFF2-40B4-BE49-F238E27FC236}">
                    <a16:creationId xmlns:a16="http://schemas.microsoft.com/office/drawing/2014/main" id="{53802648-DFE3-4BB3-B5E2-CD85038A010F}"/>
                  </a:ext>
                </a:extLst>
              </p14:cNvPr>
              <p14:cNvContentPartPr/>
              <p14:nvPr/>
            </p14:nvContentPartPr>
            <p14:xfrm>
              <a:off x="5066493" y="2408133"/>
              <a:ext cx="344160" cy="236880"/>
            </p14:xfrm>
          </p:contentPart>
        </mc:Choice>
        <mc:Fallback>
          <p:pic>
            <p:nvPicPr>
              <p:cNvPr id="22" name="Freihand 21">
                <a:extLst>
                  <a:ext uri="{FF2B5EF4-FFF2-40B4-BE49-F238E27FC236}">
                    <a16:creationId xmlns:a16="http://schemas.microsoft.com/office/drawing/2014/main" id="{53802648-DFE3-4BB3-B5E2-CD85038A010F}"/>
                  </a:ext>
                </a:extLst>
              </p:cNvPr>
              <p:cNvPicPr/>
              <p:nvPr/>
            </p:nvPicPr>
            <p:blipFill>
              <a:blip r:embed="rId20"/>
              <a:stretch>
                <a:fillRect/>
              </a:stretch>
            </p:blipFill>
            <p:spPr>
              <a:xfrm>
                <a:off x="5062173" y="2403813"/>
                <a:ext cx="35280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53CF5345-005C-41D4-AD85-B04D5365DE70}"/>
                  </a:ext>
                </a:extLst>
              </p14:cNvPr>
              <p14:cNvContentPartPr/>
              <p14:nvPr/>
            </p14:nvContentPartPr>
            <p14:xfrm>
              <a:off x="5152893" y="4970613"/>
              <a:ext cx="2121840" cy="412920"/>
            </p14:xfrm>
          </p:contentPart>
        </mc:Choice>
        <mc:Fallback>
          <p:pic>
            <p:nvPicPr>
              <p:cNvPr id="23" name="Freihand 22">
                <a:extLst>
                  <a:ext uri="{FF2B5EF4-FFF2-40B4-BE49-F238E27FC236}">
                    <a16:creationId xmlns:a16="http://schemas.microsoft.com/office/drawing/2014/main" id="{53CF5345-005C-41D4-AD85-B04D5365DE70}"/>
                  </a:ext>
                </a:extLst>
              </p:cNvPr>
              <p:cNvPicPr/>
              <p:nvPr/>
            </p:nvPicPr>
            <p:blipFill>
              <a:blip r:embed="rId22"/>
              <a:stretch>
                <a:fillRect/>
              </a:stretch>
            </p:blipFill>
            <p:spPr>
              <a:xfrm>
                <a:off x="5148573" y="4966293"/>
                <a:ext cx="2130480" cy="421560"/>
              </a:xfrm>
              <a:prstGeom prst="rect">
                <a:avLst/>
              </a:prstGeom>
            </p:spPr>
          </p:pic>
        </mc:Fallback>
      </mc:AlternateContent>
    </p:spTree>
    <p:extLst>
      <p:ext uri="{BB962C8B-B14F-4D97-AF65-F5344CB8AC3E}">
        <p14:creationId xmlns:p14="http://schemas.microsoft.com/office/powerpoint/2010/main" val="3431454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938704"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p>
        </p:txBody>
      </p:sp>
      <p:cxnSp>
        <p:nvCxnSpPr>
          <p:cNvPr id="4" name="Gerade Verbindung mit Pfeil 3"/>
          <p:cNvCxnSpPr/>
          <p:nvPr/>
        </p:nvCxnSpPr>
        <p:spPr>
          <a:xfrm flipV="1">
            <a:off x="3097408" y="1232579"/>
            <a:ext cx="1" cy="4180757"/>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Gerade Verbindung mit Pfeil 4"/>
          <p:cNvCxnSpPr/>
          <p:nvPr/>
        </p:nvCxnSpPr>
        <p:spPr>
          <a:xfrm>
            <a:off x="3097408" y="5437378"/>
            <a:ext cx="269788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Rechteck 5"/>
          <p:cNvSpPr/>
          <p:nvPr/>
        </p:nvSpPr>
        <p:spPr>
          <a:xfrm>
            <a:off x="2640232" y="1232578"/>
            <a:ext cx="324128" cy="461665"/>
          </a:xfrm>
          <a:prstGeom prst="rect">
            <a:avLst/>
          </a:prstGeom>
        </p:spPr>
        <p:txBody>
          <a:bodyPr wrap="none">
            <a:spAutoFit/>
          </a:bodyPr>
          <a:lstStyle/>
          <a:p>
            <a:r>
              <a:rPr lang="de-DE" sz="2400" dirty="0"/>
              <a:t>y</a:t>
            </a:r>
            <a:endParaRPr lang="de-DE" sz="2400" baseline="30000" dirty="0"/>
          </a:p>
        </p:txBody>
      </p:sp>
      <p:sp>
        <p:nvSpPr>
          <p:cNvPr id="8" name="Rechteck 7"/>
          <p:cNvSpPr/>
          <p:nvPr/>
        </p:nvSpPr>
        <p:spPr>
          <a:xfrm>
            <a:off x="5279057" y="5405010"/>
            <a:ext cx="354584" cy="461665"/>
          </a:xfrm>
          <a:prstGeom prst="rect">
            <a:avLst/>
          </a:prstGeom>
        </p:spPr>
        <p:txBody>
          <a:bodyPr wrap="none">
            <a:spAutoFit/>
          </a:bodyPr>
          <a:lstStyle/>
          <a:p>
            <a:r>
              <a:rPr lang="el-GR" sz="2400" dirty="0"/>
              <a:t>π</a:t>
            </a:r>
            <a:endParaRPr lang="de-DE" sz="2400" baseline="30000" dirty="0"/>
          </a:p>
        </p:txBody>
      </p:sp>
      <p:sp>
        <p:nvSpPr>
          <p:cNvPr id="11" name="Rechteck 10"/>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Rechteck 2"/>
          <p:cNvSpPr/>
          <p:nvPr/>
        </p:nvSpPr>
        <p:spPr>
          <a:xfrm>
            <a:off x="2588935" y="2468158"/>
            <a:ext cx="508473" cy="369332"/>
          </a:xfrm>
          <a:prstGeom prst="rect">
            <a:avLst/>
          </a:prstGeom>
        </p:spPr>
        <p:txBody>
          <a:bodyPr wrap="none">
            <a:spAutoFit/>
          </a:bodyPr>
          <a:lstStyle/>
          <a:p>
            <a:r>
              <a:rPr lang="pt-BR" dirty="0"/>
              <a:t>ky*</a:t>
            </a:r>
            <a:endParaRPr lang="de-DE" dirty="0"/>
          </a:p>
        </p:txBody>
      </p:sp>
      <p:cxnSp>
        <p:nvCxnSpPr>
          <p:cNvPr id="12" name="Gerader Verbinder 11"/>
          <p:cNvCxnSpPr/>
          <p:nvPr/>
        </p:nvCxnSpPr>
        <p:spPr>
          <a:xfrm flipH="1" flipV="1">
            <a:off x="2947705" y="2710832"/>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4" name="Rechteck 13"/>
          <p:cNvSpPr/>
          <p:nvPr/>
        </p:nvSpPr>
        <p:spPr>
          <a:xfrm>
            <a:off x="2645458" y="3077263"/>
            <a:ext cx="404278" cy="369332"/>
          </a:xfrm>
          <a:prstGeom prst="rect">
            <a:avLst/>
          </a:prstGeom>
        </p:spPr>
        <p:txBody>
          <a:bodyPr wrap="none">
            <a:spAutoFit/>
          </a:bodyPr>
          <a:lstStyle/>
          <a:p>
            <a:r>
              <a:rPr lang="pt-BR" dirty="0"/>
              <a:t>y*</a:t>
            </a:r>
            <a:endParaRPr lang="de-DE" dirty="0"/>
          </a:p>
        </p:txBody>
      </p:sp>
      <p:cxnSp>
        <p:nvCxnSpPr>
          <p:cNvPr id="15" name="Gerader Verbinder 14"/>
          <p:cNvCxnSpPr/>
          <p:nvPr/>
        </p:nvCxnSpPr>
        <p:spPr>
          <a:xfrm flipH="1" flipV="1">
            <a:off x="2946357" y="3316384"/>
            <a:ext cx="299406" cy="8092"/>
          </a:xfrm>
          <a:prstGeom prst="line">
            <a:avLst/>
          </a:prstGeom>
          <a:ln w="31750"/>
        </p:spPr>
        <p:style>
          <a:lnRef idx="1">
            <a:schemeClr val="dk1"/>
          </a:lnRef>
          <a:fillRef idx="0">
            <a:schemeClr val="dk1"/>
          </a:fillRef>
          <a:effectRef idx="0">
            <a:schemeClr val="dk1"/>
          </a:effectRef>
          <a:fontRef idx="minor">
            <a:schemeClr val="tx1"/>
          </a:fontRef>
        </p:style>
      </p:cxnSp>
      <p:sp>
        <p:nvSpPr>
          <p:cNvPr id="16" name="Rechteck 15"/>
          <p:cNvSpPr/>
          <p:nvPr/>
        </p:nvSpPr>
        <p:spPr>
          <a:xfrm>
            <a:off x="9184114" y="663712"/>
            <a:ext cx="1829347" cy="369332"/>
          </a:xfrm>
          <a:prstGeom prst="rect">
            <a:avLst/>
          </a:prstGeom>
        </p:spPr>
        <p:txBody>
          <a:bodyPr wrap="none">
            <a:spAutoFit/>
          </a:bodyPr>
          <a:lstStyle/>
          <a:p>
            <a:r>
              <a:rPr lang="es-ES" dirty="0"/>
              <a:t>y = y* + b (π - π</a:t>
            </a:r>
            <a:r>
              <a:rPr lang="es-ES" baseline="30000" dirty="0"/>
              <a:t>e</a:t>
            </a:r>
            <a:r>
              <a:rPr lang="es-ES" dirty="0"/>
              <a:t>)</a:t>
            </a:r>
            <a:endParaRPr lang="de-DE" dirty="0"/>
          </a:p>
        </p:txBody>
      </p:sp>
      <p:sp>
        <p:nvSpPr>
          <p:cNvPr id="17" name="Rechteck 16"/>
          <p:cNvSpPr/>
          <p:nvPr/>
        </p:nvSpPr>
        <p:spPr>
          <a:xfrm>
            <a:off x="9217777" y="1084397"/>
            <a:ext cx="1795684" cy="381771"/>
          </a:xfrm>
          <a:prstGeom prst="rect">
            <a:avLst/>
          </a:prstGeom>
        </p:spPr>
        <p:txBody>
          <a:bodyPr wrap="none">
            <a:spAutoFit/>
          </a:bodyPr>
          <a:lstStyle/>
          <a:p>
            <a:pPr>
              <a:lnSpc>
                <a:spcPct val="110000"/>
              </a:lnSpc>
            </a:pPr>
            <a:r>
              <a:rPr lang="pt-BR" dirty="0"/>
              <a:t>L =aπ</a:t>
            </a:r>
            <a:r>
              <a:rPr lang="pt-BR" baseline="30000" dirty="0"/>
              <a:t>2</a:t>
            </a:r>
            <a:r>
              <a:rPr lang="pt-BR" dirty="0"/>
              <a:t> + (y -ky*)</a:t>
            </a:r>
            <a:r>
              <a:rPr lang="pt-BR" baseline="30000" dirty="0"/>
              <a:t> 2</a:t>
            </a:r>
            <a:endParaRPr lang="en-US" dirty="0"/>
          </a:p>
        </p:txBody>
      </p:sp>
    </p:spTree>
    <p:extLst>
      <p:ext uri="{BB962C8B-B14F-4D97-AF65-F5344CB8AC3E}">
        <p14:creationId xmlns:p14="http://schemas.microsoft.com/office/powerpoint/2010/main" val="2656161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fik 27"/>
          <p:cNvPicPr>
            <a:picLocks noChangeAspect="1"/>
          </p:cNvPicPr>
          <p:nvPr/>
        </p:nvPicPr>
        <p:blipFill>
          <a:blip r:embed="rId3"/>
          <a:stretch>
            <a:fillRect/>
          </a:stretch>
        </p:blipFill>
        <p:spPr>
          <a:xfrm>
            <a:off x="1" y="0"/>
            <a:ext cx="5115870" cy="6282647"/>
          </a:xfrm>
          <a:prstGeom prst="rect">
            <a:avLst/>
          </a:prstGeom>
        </p:spPr>
      </p:pic>
      <p:sp>
        <p:nvSpPr>
          <p:cNvPr id="9" name="Title 1"/>
          <p:cNvSpPr txBox="1">
            <a:spLocks/>
          </p:cNvSpPr>
          <p:nvPr/>
        </p:nvSpPr>
        <p:spPr>
          <a:xfrm>
            <a:off x="7704158" y="69217"/>
            <a:ext cx="4380022"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a:p>
            <a:endParaRPr lang="en-US" sz="3266" dirty="0">
              <a:solidFill>
                <a:sysClr val="windowText" lastClr="000000"/>
              </a:solidFill>
            </a:endParaRPr>
          </a:p>
        </p:txBody>
      </p:sp>
      <mc:AlternateContent xmlns:mc="http://schemas.openxmlformats.org/markup-compatibility/2006" xmlns:a14="http://schemas.microsoft.com/office/drawing/2010/main">
        <mc:Choice Requires="a14">
          <p:sp>
            <p:nvSpPr>
              <p:cNvPr id="7" name="Content Placeholder 2"/>
              <p:cNvSpPr txBox="1">
                <a:spLocks/>
              </p:cNvSpPr>
              <p:nvPr/>
            </p:nvSpPr>
            <p:spPr>
              <a:xfrm>
                <a:off x="2062913" y="2232725"/>
                <a:ext cx="461357"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i="1" dirty="0">
                              <a:latin typeface="Cambria Math" panose="02040503050406030204" pitchFamily="18" charset="0"/>
                            </a:rPr>
                            <m:t>𝑘</m:t>
                          </m:r>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oMath>
                  </m:oMathPara>
                </a14:m>
                <a:endParaRPr lang="en-US" sz="2000" dirty="0"/>
              </a:p>
            </p:txBody>
          </p:sp>
        </mc:Choice>
        <mc:Fallback xmlns="">
          <p:sp>
            <p:nvSpPr>
              <p:cNvPr id="7" name="Content Placeholder 2"/>
              <p:cNvSpPr txBox="1">
                <a:spLocks noRot="1" noChangeAspect="1" noMove="1" noResize="1" noEditPoints="1" noAdjustHandles="1" noChangeArrowheads="1" noChangeShapeType="1" noTextEdit="1"/>
              </p:cNvSpPr>
              <p:nvPr/>
            </p:nvSpPr>
            <p:spPr>
              <a:xfrm>
                <a:off x="2062913" y="2232725"/>
                <a:ext cx="461357" cy="450482"/>
              </a:xfrm>
              <a:prstGeom prst="rect">
                <a:avLst/>
              </a:prstGeom>
              <a:blipFill>
                <a:blip r:embed="rId4"/>
                <a:stretch>
                  <a:fillRect r="-263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Content Placeholder 2"/>
              <p:cNvSpPr txBox="1">
                <a:spLocks/>
              </p:cNvSpPr>
              <p:nvPr/>
            </p:nvSpPr>
            <p:spPr>
              <a:xfrm>
                <a:off x="2907003" y="1370695"/>
                <a:ext cx="376621"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b="0" i="1" dirty="0" smtClean="0">
                              <a:latin typeface="Cambria Math" panose="02040503050406030204" pitchFamily="18" charset="0"/>
                            </a:rPr>
                            <m:t>𝐶</m:t>
                          </m:r>
                        </m:sup>
                      </m:sSup>
                    </m:oMath>
                  </m:oMathPara>
                </a14:m>
                <a:endParaRPr lang="en-US" sz="2000"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2907003" y="1370695"/>
                <a:ext cx="376621" cy="450482"/>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852844" y="3511919"/>
                <a:ext cx="1698265"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m:t>
                        </m:r>
                      </m:sup>
                    </m:sSup>
                    <m:r>
                      <a:rPr lang="de-DE" sz="2000" b="0" i="0" dirty="0" smtClean="0">
                        <a:latin typeface="Cambria Math" panose="02040503050406030204" pitchFamily="18" charset="0"/>
                      </a:rPr>
                      <m:t> </m:t>
                    </m:r>
                    <m:r>
                      <a:rPr lang="de-DE" sz="1400" i="1" dirty="0">
                        <a:latin typeface="Cambria Math" panose="02040503050406030204" pitchFamily="18" charset="0"/>
                      </a:rPr>
                      <m:t>𝑃</m:t>
                    </m:r>
                    <m:r>
                      <a:rPr lang="de-DE" sz="1400" b="0" i="1" dirty="0" smtClean="0">
                        <a:latin typeface="Cambria Math" panose="02040503050406030204" pitchFamily="18" charset="0"/>
                      </a:rPr>
                      <m:t>𝐶</m:t>
                    </m:r>
                  </m:oMath>
                </a14:m>
                <a:r>
                  <a:rPr lang="en-US" sz="1400" dirty="0"/>
                  <a:t> </a:t>
                </a:r>
                <a:r>
                  <a:rPr lang="en-US" sz="1400" dirty="0">
                    <a:latin typeface="Times New Roman" panose="02020603050405020304" pitchFamily="18" charset="0"/>
                    <a:cs typeface="Times New Roman" panose="02020603050405020304" pitchFamily="18" charset="0"/>
                  </a:rPr>
                  <a:t>(long-run</a:t>
                </a:r>
                <a:r>
                  <a:rPr lang="en-US" sz="1400" dirty="0"/>
                  <a:t>)</a:t>
                </a:r>
              </a:p>
              <a:p>
                <a:pPr>
                  <a:lnSpc>
                    <a:spcPct val="110000"/>
                  </a:lnSpc>
                </a:pPr>
                <a:endParaRPr lang="en-US" sz="14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852844" y="3511919"/>
                <a:ext cx="1698265" cy="450482"/>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 name="Content Placeholder 2"/>
              <p:cNvSpPr txBox="1">
                <a:spLocks/>
              </p:cNvSpPr>
              <p:nvPr/>
            </p:nvSpPr>
            <p:spPr>
              <a:xfrm>
                <a:off x="2849664" y="6033501"/>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2" name="Content Placeholder 2"/>
              <p:cNvSpPr txBox="1">
                <a:spLocks noRot="1" noChangeAspect="1" noMove="1" noResize="1" noEditPoints="1" noAdjustHandles="1" noChangeArrowheads="1" noChangeShapeType="1" noTextEdit="1"/>
              </p:cNvSpPr>
              <p:nvPr/>
            </p:nvSpPr>
            <p:spPr>
              <a:xfrm>
                <a:off x="2849664" y="6033501"/>
                <a:ext cx="433960" cy="450482"/>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Content Placeholder 2"/>
              <p:cNvSpPr txBox="1">
                <a:spLocks/>
              </p:cNvSpPr>
              <p:nvPr/>
            </p:nvSpPr>
            <p:spPr>
              <a:xfrm>
                <a:off x="3471331" y="6018090"/>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el-GR" sz="2000" i="1" dirty="0">
                              <a:latin typeface="Cambria Math" panose="02040503050406030204" pitchFamily="18" charset="0"/>
                            </a:rPr>
                            <m:t>𝜋</m:t>
                          </m:r>
                        </m:e>
                        <m:sup>
                          <m:r>
                            <a:rPr lang="de-DE" sz="2000" b="0" i="1" dirty="0" smtClean="0">
                              <a:latin typeface="Cambria Math" panose="02040503050406030204" pitchFamily="18" charset="0"/>
                            </a:rPr>
                            <m:t>𝐷</m:t>
                          </m:r>
                        </m:sup>
                      </m:sSup>
                    </m:oMath>
                  </m:oMathPara>
                </a14:m>
                <a:endParaRPr lang="en-US" sz="2000" dirty="0"/>
              </a:p>
            </p:txBody>
          </p:sp>
        </mc:Choice>
        <mc:Fallback xmlns="">
          <p:sp>
            <p:nvSpPr>
              <p:cNvPr id="16" name="Content Placeholder 2"/>
              <p:cNvSpPr txBox="1">
                <a:spLocks noRot="1" noChangeAspect="1" noMove="1" noResize="1" noEditPoints="1" noAdjustHandles="1" noChangeArrowheads="1" noChangeShapeType="1" noTextEdit="1"/>
              </p:cNvSpPr>
              <p:nvPr/>
            </p:nvSpPr>
            <p:spPr>
              <a:xfrm>
                <a:off x="3471331" y="6018090"/>
                <a:ext cx="433960" cy="450482"/>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7" name="Content Placeholder 2"/>
              <p:cNvSpPr txBox="1">
                <a:spLocks/>
              </p:cNvSpPr>
              <p:nvPr/>
            </p:nvSpPr>
            <p:spPr>
              <a:xfrm>
                <a:off x="2177037" y="2899882"/>
                <a:ext cx="433960"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smtClean="0">
                              <a:latin typeface="Cambria Math" panose="02040503050406030204" pitchFamily="18" charset="0"/>
                            </a:rPr>
                          </m:ctrlPr>
                        </m:sSupPr>
                        <m:e>
                          <m:r>
                            <a:rPr lang="de-DE" sz="2000" b="0" i="1" dirty="0" smtClean="0">
                              <a:latin typeface="Cambria Math" panose="02040503050406030204" pitchFamily="18" charset="0"/>
                            </a:rPr>
                            <m:t>𝑦</m:t>
                          </m:r>
                        </m:e>
                        <m:sup>
                          <m:r>
                            <a:rPr lang="de-DE" sz="2000" b="0" i="1" dirty="0" smtClean="0">
                              <a:latin typeface="Cambria Math" panose="02040503050406030204" pitchFamily="18" charset="0"/>
                            </a:rPr>
                            <m:t>𝑇</m:t>
                          </m:r>
                        </m:sup>
                      </m:sSup>
                    </m:oMath>
                  </m:oMathPara>
                </a14:m>
                <a:endParaRPr lang="en-US" sz="2000" dirty="0"/>
              </a:p>
            </p:txBody>
          </p:sp>
        </mc:Choice>
        <mc:Fallback xmlns="">
          <p:sp>
            <p:nvSpPr>
              <p:cNvPr id="17" name="Content Placeholder 2"/>
              <p:cNvSpPr txBox="1">
                <a:spLocks noRot="1" noChangeAspect="1" noMove="1" noResize="1" noEditPoints="1" noAdjustHandles="1" noChangeArrowheads="1" noChangeShapeType="1" noTextEdit="1"/>
              </p:cNvSpPr>
              <p:nvPr/>
            </p:nvSpPr>
            <p:spPr>
              <a:xfrm>
                <a:off x="2177037" y="2899882"/>
                <a:ext cx="433960" cy="450482"/>
              </a:xfrm>
              <a:prstGeom prst="rect">
                <a:avLst/>
              </a:prstGeom>
              <a:blipFill>
                <a:blip r:embed="rId9"/>
                <a:stretch>
                  <a:fillRect/>
                </a:stretch>
              </a:blipFill>
            </p:spPr>
            <p:txBody>
              <a:bodyPr/>
              <a:lstStyle/>
              <a:p>
                <a:r>
                  <a:rPr lang="de-DE">
                    <a:noFill/>
                  </a:rPr>
                  <a:t> </a:t>
                </a:r>
              </a:p>
            </p:txBody>
          </p:sp>
        </mc:Fallback>
      </mc:AlternateContent>
      <p:sp>
        <p:nvSpPr>
          <p:cNvPr id="18" name="Content Placeholder 2"/>
          <p:cNvSpPr txBox="1">
            <a:spLocks/>
          </p:cNvSpPr>
          <p:nvPr/>
        </p:nvSpPr>
        <p:spPr>
          <a:xfrm>
            <a:off x="7210013" y="3511919"/>
            <a:ext cx="367178"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endParaRPr lang="en-US" sz="2000" dirty="0"/>
          </a:p>
        </p:txBody>
      </p:sp>
      <mc:AlternateContent xmlns:mc="http://schemas.openxmlformats.org/markup-compatibility/2006" xmlns:a14="http://schemas.microsoft.com/office/drawing/2010/main">
        <mc:Choice Requires="a14">
          <p:sp>
            <p:nvSpPr>
              <p:cNvPr id="5" name="Rechteck 4"/>
              <p:cNvSpPr/>
              <p:nvPr/>
            </p:nvSpPr>
            <p:spPr>
              <a:xfrm>
                <a:off x="1810827" y="6030077"/>
                <a:ext cx="9075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i="1" dirty="0" smtClean="0">
                              <a:latin typeface="Cambria Math" panose="02040503050406030204" pitchFamily="18" charset="0"/>
                            </a:rPr>
                          </m:ctrlPr>
                        </m:sSupPr>
                        <m:e>
                          <m:r>
                            <a:rPr lang="el-GR" i="1" dirty="0">
                              <a:latin typeface="Cambria Math" panose="02040503050406030204" pitchFamily="18" charset="0"/>
                            </a:rPr>
                            <m:t>𝜋</m:t>
                          </m:r>
                        </m:e>
                        <m:sup>
                          <m:r>
                            <a:rPr lang="de-DE" i="1" dirty="0">
                              <a:latin typeface="Cambria Math" panose="02040503050406030204" pitchFamily="18" charset="0"/>
                            </a:rPr>
                            <m:t>∗</m:t>
                          </m:r>
                        </m:sup>
                      </m:sSup>
                      <m:r>
                        <a:rPr lang="de-DE" b="0" i="0" dirty="0" smtClean="0">
                          <a:latin typeface="Cambria Math" panose="02040503050406030204" pitchFamily="18" charset="0"/>
                        </a:rPr>
                        <m:t>=0</m:t>
                      </m:r>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1810827" y="6030077"/>
                <a:ext cx="907556" cy="369332"/>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Rechteck 5"/>
              <p:cNvSpPr/>
              <p:nvPr/>
            </p:nvSpPr>
            <p:spPr>
              <a:xfrm>
                <a:off x="2183106" y="199621"/>
                <a:ext cx="37138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dirty="0">
                          <a:latin typeface="Cambria Math" panose="02040503050406030204" pitchFamily="18" charset="0"/>
                        </a:rPr>
                        <m:t>𝑦</m:t>
                      </m:r>
                    </m:oMath>
                  </m:oMathPara>
                </a14:m>
                <a:endParaRPr lang="de-DE" dirty="0"/>
              </a:p>
            </p:txBody>
          </p:sp>
        </mc:Choice>
        <mc:Fallback xmlns="">
          <p:sp>
            <p:nvSpPr>
              <p:cNvPr id="6" name="Rechteck 5"/>
              <p:cNvSpPr>
                <a:spLocks noRot="1" noChangeAspect="1" noMove="1" noResize="1" noEditPoints="1" noAdjustHandles="1" noChangeArrowheads="1" noChangeShapeType="1" noTextEdit="1"/>
              </p:cNvSpPr>
              <p:nvPr/>
            </p:nvSpPr>
            <p:spPr>
              <a:xfrm>
                <a:off x="2183106" y="199621"/>
                <a:ext cx="371384" cy="369332"/>
              </a:xfrm>
              <a:prstGeom prst="rect">
                <a:avLst/>
              </a:prstGeom>
              <a:blipFill>
                <a:blip r:embed="rId11"/>
                <a:stretch>
                  <a:fillRect b="-666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9" name="Rechteck 18"/>
              <p:cNvSpPr/>
              <p:nvPr/>
            </p:nvSpPr>
            <p:spPr>
              <a:xfrm>
                <a:off x="4460323" y="6023589"/>
                <a:ext cx="37875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i="1" dirty="0">
                          <a:latin typeface="Cambria Math" panose="02040503050406030204" pitchFamily="18" charset="0"/>
                        </a:rPr>
                        <m:t>𝜋</m:t>
                      </m:r>
                    </m:oMath>
                  </m:oMathPara>
                </a14:m>
                <a:endParaRPr lang="de-DE" dirty="0"/>
              </a:p>
            </p:txBody>
          </p:sp>
        </mc:Choice>
        <mc:Fallback xmlns="">
          <p:sp>
            <p:nvSpPr>
              <p:cNvPr id="19" name="Rechteck 18"/>
              <p:cNvSpPr>
                <a:spLocks noRot="1" noChangeAspect="1" noMove="1" noResize="1" noEditPoints="1" noAdjustHandles="1" noChangeArrowheads="1" noChangeShapeType="1" noTextEdit="1"/>
              </p:cNvSpPr>
              <p:nvPr/>
            </p:nvSpPr>
            <p:spPr>
              <a:xfrm>
                <a:off x="4460323" y="6023589"/>
                <a:ext cx="378757" cy="369332"/>
              </a:xfrm>
              <a:prstGeom prst="rect">
                <a:avLst/>
              </a:prstGeom>
              <a:blipFill>
                <a:blip r:embed="rId1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0" name="Rechteck 19"/>
              <p:cNvSpPr/>
              <p:nvPr/>
            </p:nvSpPr>
            <p:spPr>
              <a:xfrm>
                <a:off x="4708517" y="1145454"/>
                <a:ext cx="2023053" cy="3314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i="1" dirty="0">
                              <a:latin typeface="Cambria Math" panose="02040503050406030204" pitchFamily="18" charset="0"/>
                            </a:rPr>
                            <m:t>  </m:t>
                          </m:r>
                          <m:sSub>
                            <m:sSubPr>
                              <m:ctrlPr>
                                <a:rPr lang="de-DE" sz="1400" i="1" dirty="0" smtClean="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𝑃𝐶</m:t>
                                  </m:r>
                                </m:e>
                                <m:sup>
                                  <m:r>
                                    <a:rPr lang="de-DE" sz="1400" b="0" i="1" dirty="0" smtClean="0">
                                      <a:latin typeface="Cambria Math" panose="02040503050406030204" pitchFamily="18" charset="0"/>
                                    </a:rPr>
                                    <m:t>𝑇</m:t>
                                  </m:r>
                                </m:sup>
                              </m:sSup>
                            </m:e>
                            <m:sub>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b="0" i="1" dirty="0" smtClean="0">
                                  <a:latin typeface="Cambria Math" panose="02040503050406030204" pitchFamily="18" charset="0"/>
                                </a:rPr>
                                <m:t>=0</m:t>
                              </m:r>
                            </m:sub>
                          </m:sSub>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0" name="Rechteck 19"/>
              <p:cNvSpPr>
                <a:spLocks noRot="1" noChangeAspect="1" noMove="1" noResize="1" noEditPoints="1" noAdjustHandles="1" noChangeArrowheads="1" noChangeShapeType="1" noTextEdit="1"/>
              </p:cNvSpPr>
              <p:nvPr/>
            </p:nvSpPr>
            <p:spPr>
              <a:xfrm>
                <a:off x="4708517" y="1145454"/>
                <a:ext cx="2023053" cy="331437"/>
              </a:xfrm>
              <a:prstGeom prst="rect">
                <a:avLst/>
              </a:prstGeom>
              <a:blipFill>
                <a:blip r:embed="rId13"/>
                <a:stretch>
                  <a:fillRect b="-1852"/>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Rechteck 20"/>
              <p:cNvSpPr/>
              <p:nvPr/>
            </p:nvSpPr>
            <p:spPr>
              <a:xfrm>
                <a:off x="4770673" y="2174299"/>
                <a:ext cx="3945183" cy="5673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sSub>
                            <m:sSubPr>
                              <m:ctrlPr>
                                <a:rPr lang="de-DE" sz="1400" i="1" dirty="0">
                                  <a:latin typeface="Cambria Math" panose="02040503050406030204" pitchFamily="18" charset="0"/>
                                </a:rPr>
                              </m:ctrlPr>
                            </m:sSubPr>
                            <m:e>
                              <m:sSup>
                                <m:sSupPr>
                                  <m:ctrlPr>
                                    <a:rPr lang="de-DE" sz="1400" i="1" dirty="0">
                                      <a:latin typeface="Cambria Math" panose="02040503050406030204" pitchFamily="18" charset="0"/>
                                    </a:rPr>
                                  </m:ctrlPr>
                                </m:sSupPr>
                                <m:e>
                                  <m:r>
                                    <a:rPr lang="de-DE" sz="1400" i="1" dirty="0">
                                      <a:latin typeface="Cambria Math" panose="02040503050406030204" pitchFamily="18" charset="0"/>
                                    </a:rPr>
                                    <m:t>𝑃</m:t>
                                  </m:r>
                                  <m:r>
                                    <a:rPr lang="de-DE" sz="1400" b="0" i="1" dirty="0" smtClean="0">
                                      <a:latin typeface="Cambria Math" panose="02040503050406030204" pitchFamily="18" charset="0"/>
                                    </a:rPr>
                                    <m:t>𝐶</m:t>
                                  </m:r>
                                </m:e>
                                <m:sup>
                                  <m:r>
                                    <a:rPr lang="de-DE" sz="1400" b="0" i="1" dirty="0" smtClean="0">
                                      <a:latin typeface="Cambria Math" panose="02040503050406030204" pitchFamily="18" charset="0"/>
                                    </a:rPr>
                                    <m:t>𝐷</m:t>
                                  </m:r>
                                </m:sup>
                              </m:sSup>
                            </m:e>
                            <m:sub>
                              <m:r>
                                <a:rPr lang="de-DE" sz="1400" i="1"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𝑒</m:t>
                                  </m:r>
                                </m:sup>
                              </m:sSup>
                              <m:r>
                                <a:rPr lang="de-DE" sz="1400" i="1" dirty="0">
                                  <a:latin typeface="Cambria Math" panose="02040503050406030204" pitchFamily="18" charset="0"/>
                                </a:rPr>
                                <m:t>=</m:t>
                              </m:r>
                              <m:f>
                                <m:fPr>
                                  <m:ctrlPr>
                                    <a:rPr lang="de-DE" sz="1400" i="1" dirty="0">
                                      <a:latin typeface="Cambria Math" panose="02040503050406030204" pitchFamily="18" charset="0"/>
                                    </a:rPr>
                                  </m:ctrlPr>
                                </m:fPr>
                                <m:num>
                                  <m:r>
                                    <a:rPr lang="de-DE" sz="1400" b="0" i="1" dirty="0" smtClean="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sub>
                          </m:sSub>
                          <m:r>
                            <a:rPr lang="de-DE" sz="1400" i="1" dirty="0">
                              <a:latin typeface="Cambria Math" panose="02040503050406030204" pitchFamily="18" charset="0"/>
                            </a:rPr>
                            <m:t>:</m:t>
                          </m:r>
                          <m:r>
                            <a:rPr lang="de-DE" sz="1400" b="0" i="1" dirty="0" smtClean="0">
                              <a:latin typeface="Cambria Math" panose="02040503050406030204" pitchFamily="18" charset="0"/>
                            </a:rPr>
                            <m:t>   </m:t>
                          </m:r>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[1−</m:t>
                      </m:r>
                      <m:f>
                        <m:fPr>
                          <m:ctrlPr>
                            <a:rPr lang="de-DE" sz="1400" b="0" i="1" dirty="0" smtClean="0">
                              <a:latin typeface="Cambria Math" panose="02040503050406030204" pitchFamily="18" charset="0"/>
                            </a:rPr>
                          </m:ctrlPr>
                        </m:fPr>
                        <m:num>
                          <m:sSup>
                            <m:sSupPr>
                              <m:ctrlPr>
                                <a:rPr lang="de-DE" sz="1400" b="0" i="1" dirty="0" smtClean="0">
                                  <a:latin typeface="Cambria Math" panose="02040503050406030204" pitchFamily="18" charset="0"/>
                                </a:rPr>
                              </m:ctrlPr>
                            </m:sSupPr>
                            <m:e>
                              <m:r>
                                <a:rPr lang="de-DE" sz="1400" b="0" i="1" dirty="0" smtClean="0">
                                  <a:latin typeface="Cambria Math" panose="02040503050406030204" pitchFamily="18" charset="0"/>
                                </a:rPr>
                                <m:t>𝑏</m:t>
                              </m:r>
                            </m:e>
                            <m:sup>
                              <m:r>
                                <a:rPr lang="de-DE" sz="1400" b="0" i="1" dirty="0" smtClean="0">
                                  <a:latin typeface="Cambria Math" panose="02040503050406030204" pitchFamily="18" charset="0"/>
                                </a:rPr>
                                <m:t>2</m:t>
                              </m:r>
                            </m:sup>
                          </m:sSup>
                        </m:num>
                        <m:den>
                          <m:r>
                            <a:rPr lang="de-DE" sz="1400" b="0" i="1" dirty="0" smtClean="0">
                              <a:latin typeface="Cambria Math" panose="02040503050406030204" pitchFamily="18" charset="0"/>
                            </a:rPr>
                            <m:t>𝑎</m:t>
                          </m:r>
                        </m:den>
                      </m:f>
                      <m:d>
                        <m:dPr>
                          <m:ctrlPr>
                            <a:rPr lang="de-DE" sz="1400" b="0" i="1" dirty="0" smtClean="0">
                              <a:latin typeface="Cambria Math" panose="02040503050406030204" pitchFamily="18" charset="0"/>
                            </a:rPr>
                          </m:ctrlPr>
                        </m:dPr>
                        <m:e>
                          <m:r>
                            <a:rPr lang="de-DE" sz="1400" b="0" i="1" dirty="0" smtClean="0">
                              <a:latin typeface="Cambria Math" panose="02040503050406030204" pitchFamily="18" charset="0"/>
                            </a:rPr>
                            <m:t>𝑘</m:t>
                          </m:r>
                          <m:r>
                            <a:rPr lang="de-DE" sz="1400" b="0" i="1" dirty="0" smtClean="0">
                              <a:latin typeface="Cambria Math" panose="02040503050406030204" pitchFamily="18" charset="0"/>
                            </a:rPr>
                            <m:t>−1</m:t>
                          </m:r>
                        </m:e>
                      </m:d>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el-GR" sz="1400" i="1" dirty="0">
                          <a:latin typeface="Cambria Math" panose="02040503050406030204" pitchFamily="18" charset="0"/>
                        </a:rPr>
                        <m:t>𝜋</m:t>
                      </m:r>
                      <m:r>
                        <a:rPr lang="de-DE" sz="1400" i="1" dirty="0">
                          <a:latin typeface="Cambria Math" panose="02040503050406030204" pitchFamily="18" charset="0"/>
                        </a:rPr>
                        <m:t> </m:t>
                      </m:r>
                    </m:oMath>
                  </m:oMathPara>
                </a14:m>
                <a:endParaRPr lang="de-DE" sz="1400" dirty="0"/>
              </a:p>
            </p:txBody>
          </p:sp>
        </mc:Choice>
        <mc:Fallback xmlns="">
          <p:sp>
            <p:nvSpPr>
              <p:cNvPr id="21" name="Rechteck 20"/>
              <p:cNvSpPr>
                <a:spLocks noRot="1" noChangeAspect="1" noMove="1" noResize="1" noEditPoints="1" noAdjustHandles="1" noChangeArrowheads="1" noChangeShapeType="1" noTextEdit="1"/>
              </p:cNvSpPr>
              <p:nvPr/>
            </p:nvSpPr>
            <p:spPr>
              <a:xfrm>
                <a:off x="4770673" y="2174299"/>
                <a:ext cx="3945183" cy="567335"/>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2" name="Content Placeholder 2"/>
              <p:cNvSpPr txBox="1">
                <a:spLocks/>
              </p:cNvSpPr>
              <p:nvPr/>
            </p:nvSpPr>
            <p:spPr>
              <a:xfrm>
                <a:off x="3153528" y="873980"/>
                <a:ext cx="409353" cy="450482"/>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𝐷</m:t>
                          </m:r>
                        </m:sup>
                      </m:sSup>
                    </m:oMath>
                  </m:oMathPara>
                </a14:m>
                <a:endParaRPr lang="en-US" sz="2000" dirty="0"/>
              </a:p>
            </p:txBody>
          </p:sp>
        </mc:Choice>
        <mc:Fallback xmlns="">
          <p:sp>
            <p:nvSpPr>
              <p:cNvPr id="22" name="Content Placeholder 2"/>
              <p:cNvSpPr txBox="1">
                <a:spLocks noRot="1" noChangeAspect="1" noMove="1" noResize="1" noEditPoints="1" noAdjustHandles="1" noChangeArrowheads="1" noChangeShapeType="1" noTextEdit="1"/>
              </p:cNvSpPr>
              <p:nvPr/>
            </p:nvSpPr>
            <p:spPr>
              <a:xfrm>
                <a:off x="3153528" y="873980"/>
                <a:ext cx="409353" cy="450482"/>
              </a:xfrm>
              <a:prstGeom prst="rect">
                <a:avLst/>
              </a:prstGeom>
              <a:blipFill>
                <a:blip r:embed="rId1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Content Placeholder 2"/>
              <p:cNvSpPr txBox="1">
                <a:spLocks/>
              </p:cNvSpPr>
              <p:nvPr/>
            </p:nvSpPr>
            <p:spPr>
              <a:xfrm>
                <a:off x="2745746" y="1642957"/>
                <a:ext cx="382449" cy="405691"/>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2000" i="1" dirty="0">
                              <a:latin typeface="Cambria Math" panose="02040503050406030204" pitchFamily="18" charset="0"/>
                            </a:rPr>
                          </m:ctrlPr>
                        </m:sSupPr>
                        <m:e>
                          <m:r>
                            <a:rPr lang="de-DE" sz="2000" b="0" i="1" dirty="0" smtClean="0">
                              <a:latin typeface="Cambria Math" panose="02040503050406030204" pitchFamily="18" charset="0"/>
                            </a:rPr>
                            <m:t>𝐿</m:t>
                          </m:r>
                        </m:e>
                        <m:sup>
                          <m:r>
                            <a:rPr lang="de-DE" sz="2000" i="1" dirty="0">
                              <a:latin typeface="Cambria Math" panose="02040503050406030204" pitchFamily="18" charset="0"/>
                            </a:rPr>
                            <m:t>𝑇</m:t>
                          </m:r>
                        </m:sup>
                      </m:sSup>
                    </m:oMath>
                  </m:oMathPara>
                </a14:m>
                <a:endParaRPr lang="en-US" sz="2000" dirty="0"/>
              </a:p>
            </p:txBody>
          </p:sp>
        </mc:Choice>
        <mc:Fallback xmlns="">
          <p:sp>
            <p:nvSpPr>
              <p:cNvPr id="23" name="Content Placeholder 2"/>
              <p:cNvSpPr txBox="1">
                <a:spLocks noRot="1" noChangeAspect="1" noMove="1" noResize="1" noEditPoints="1" noAdjustHandles="1" noChangeArrowheads="1" noChangeShapeType="1" noTextEdit="1"/>
              </p:cNvSpPr>
              <p:nvPr/>
            </p:nvSpPr>
            <p:spPr>
              <a:xfrm>
                <a:off x="2745746" y="1642957"/>
                <a:ext cx="382449" cy="405691"/>
              </a:xfrm>
              <a:prstGeom prst="rect">
                <a:avLst/>
              </a:prstGeom>
              <a:blipFill>
                <a:blip r:embed="rId16"/>
                <a:stretch>
                  <a:fillRect/>
                </a:stretch>
              </a:blipFill>
            </p:spPr>
            <p:txBody>
              <a:bodyPr/>
              <a:lstStyle/>
              <a:p>
                <a:r>
                  <a:rPr lang="de-DE">
                    <a:noFill/>
                  </a:rPr>
                  <a:t> </a:t>
                </a:r>
              </a:p>
            </p:txBody>
          </p:sp>
        </mc:Fallback>
      </mc:AlternateContent>
      <p:sp>
        <p:nvSpPr>
          <p:cNvPr id="24" name="Content Placeholder 2"/>
          <p:cNvSpPr txBox="1">
            <a:spLocks/>
          </p:cNvSpPr>
          <p:nvPr/>
        </p:nvSpPr>
        <p:spPr>
          <a:xfrm>
            <a:off x="4830064" y="873980"/>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mc:AlternateContent xmlns:mc="http://schemas.openxmlformats.org/markup-compatibility/2006" xmlns:a14="http://schemas.microsoft.com/office/drawing/2010/main">
        <mc:Choice Requires="a14">
          <p:sp>
            <p:nvSpPr>
              <p:cNvPr id="30" name="Content Placeholder 2"/>
              <p:cNvSpPr txBox="1">
                <a:spLocks/>
              </p:cNvSpPr>
              <p:nvPr/>
            </p:nvSpPr>
            <p:spPr>
              <a:xfrm>
                <a:off x="9985705" y="795923"/>
                <a:ext cx="2330326" cy="348868"/>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el-GR" sz="1400" i="1" dirty="0" smtClean="0">
                              <a:latin typeface="Cambria Math" panose="02040503050406030204" pitchFamily="18" charset="0"/>
                            </a:rPr>
                          </m:ctrlPr>
                        </m:sSup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b="0" i="1" dirty="0" smtClean="0">
                              <a:latin typeface="Cambria Math" panose="02040503050406030204" pitchFamily="18" charset="0"/>
                            </a:rPr>
                            <m:t>+</m:t>
                          </m:r>
                          <m:r>
                            <a:rPr lang="de-DE" sz="1400" b="0" i="1" dirty="0" smtClean="0">
                              <a:latin typeface="Cambria Math" panose="02040503050406030204" pitchFamily="18" charset="0"/>
                            </a:rPr>
                            <m:t>𝑏</m:t>
                          </m:r>
                          <m:r>
                            <a:rPr lang="de-DE" sz="1400" b="0" i="1" dirty="0" smtClean="0">
                              <a:latin typeface="Cambria Math" panose="02040503050406030204" pitchFamily="18" charset="0"/>
                            </a:rPr>
                            <m:t>(</m:t>
                          </m:r>
                          <m:r>
                            <a:rPr lang="el-GR" sz="1400" i="1" dirty="0">
                              <a:latin typeface="Cambria Math" panose="02040503050406030204" pitchFamily="18" charset="0"/>
                            </a:rPr>
                            <m:t>𝜋</m:t>
                          </m:r>
                          <m:r>
                            <a:rPr lang="de-DE" sz="1400" b="0" i="1" dirty="0" smtClean="0">
                              <a:latin typeface="Cambria Math" panose="02040503050406030204" pitchFamily="18" charset="0"/>
                            </a:rPr>
                            <m:t>−</m:t>
                          </m:r>
                          <m:r>
                            <a:rPr lang="el-GR" sz="1400" i="1" dirty="0">
                              <a:latin typeface="Cambria Math" panose="02040503050406030204" pitchFamily="18" charset="0"/>
                            </a:rPr>
                            <m:t>𝜋</m:t>
                          </m:r>
                        </m:e>
                        <m:sup>
                          <m:r>
                            <a:rPr lang="de-DE" sz="1400" b="0" i="1" dirty="0" smtClean="0">
                              <a:latin typeface="Cambria Math" panose="02040503050406030204" pitchFamily="18" charset="0"/>
                            </a:rPr>
                            <m:t>𝑒</m:t>
                          </m:r>
                        </m:sup>
                      </m:sSup>
                      <m:r>
                        <a:rPr lang="de-DE" sz="1400" b="0" i="1" dirty="0" smtClean="0">
                          <a:latin typeface="Cambria Math" panose="02040503050406030204" pitchFamily="18" charset="0"/>
                        </a:rPr>
                        <m:t>)</m:t>
                      </m:r>
                    </m:oMath>
                  </m:oMathPara>
                </a14:m>
                <a:endParaRPr lang="en-US" sz="1400" dirty="0"/>
              </a:p>
            </p:txBody>
          </p:sp>
        </mc:Choice>
        <mc:Fallback xmlns="">
          <p:sp>
            <p:nvSpPr>
              <p:cNvPr id="30" name="Content Placeholder 2"/>
              <p:cNvSpPr txBox="1">
                <a:spLocks noRot="1" noChangeAspect="1" noMove="1" noResize="1" noEditPoints="1" noAdjustHandles="1" noChangeArrowheads="1" noChangeShapeType="1" noTextEdit="1"/>
              </p:cNvSpPr>
              <p:nvPr/>
            </p:nvSpPr>
            <p:spPr>
              <a:xfrm>
                <a:off x="9985705" y="795923"/>
                <a:ext cx="2330326" cy="348868"/>
              </a:xfrm>
              <a:prstGeom prst="rect">
                <a:avLst/>
              </a:prstGeom>
              <a:blipFill>
                <a:blip r:embed="rId1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1" name="Rechteck 30"/>
              <p:cNvSpPr/>
              <p:nvPr/>
            </p:nvSpPr>
            <p:spPr>
              <a:xfrm>
                <a:off x="9012428" y="1568619"/>
                <a:ext cx="2373083" cy="1386918"/>
              </a:xfrm>
              <a:prstGeom prst="rect">
                <a:avLst/>
              </a:prstGeom>
              <a:ln>
                <a:solidFill>
                  <a:srgbClr val="00B0F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𝐶</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=0=</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𝐶</m:t>
                        </m:r>
                      </m:sup>
                    </m:sSup>
                  </m:oMath>
                </a14:m>
                <a:r>
                  <a:rPr lang="de-DE" sz="1400" dirty="0"/>
                  <a:t> </a:t>
                </a:r>
              </a:p>
              <a:p>
                <a:endParaRPr lang="de-DE" sz="1400" dirty="0"/>
              </a:p>
              <a:p>
                <a:r>
                  <a:rPr lang="de-DE" sz="1400" dirty="0"/>
                  <a:t> </a:t>
                </a:r>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  </m:t>
                        </m:r>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𝐶</m:t>
                        </m:r>
                      </m:sup>
                    </m:sSup>
                  </m:oMath>
                </a14:m>
                <a:endParaRPr lang="de-DE" sz="1400" dirty="0"/>
              </a:p>
              <a:p>
                <a:endParaRPr lang="de-DE" sz="1400" dirty="0"/>
              </a:p>
            </p:txBody>
          </p:sp>
        </mc:Choice>
        <mc:Fallback xmlns="">
          <p:sp>
            <p:nvSpPr>
              <p:cNvPr id="31" name="Rechteck 30"/>
              <p:cNvSpPr>
                <a:spLocks noRot="1" noChangeAspect="1" noMove="1" noResize="1" noEditPoints="1" noAdjustHandles="1" noChangeArrowheads="1" noChangeShapeType="1" noTextEdit="1"/>
              </p:cNvSpPr>
              <p:nvPr/>
            </p:nvSpPr>
            <p:spPr>
              <a:xfrm>
                <a:off x="9012428" y="1568619"/>
                <a:ext cx="2373083" cy="1386918"/>
              </a:xfrm>
              <a:prstGeom prst="rect">
                <a:avLst/>
              </a:prstGeom>
              <a:blipFill>
                <a:blip r:embed="rId18"/>
                <a:stretch>
                  <a:fillRect/>
                </a:stretch>
              </a:blipFill>
              <a:ln>
                <a:solidFill>
                  <a:srgbClr val="00B0F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Content Placeholder 2"/>
              <p:cNvSpPr txBox="1">
                <a:spLocks/>
              </p:cNvSpPr>
              <p:nvPr/>
            </p:nvSpPr>
            <p:spPr>
              <a:xfrm>
                <a:off x="8466908" y="797610"/>
                <a:ext cx="1963882" cy="34549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14:m>
                  <m:oMathPara xmlns:m="http://schemas.openxmlformats.org/officeDocument/2006/math">
                    <m:oMathParaPr>
                      <m:jc m:val="centerGroup"/>
                    </m:oMathParaPr>
                    <m:oMath xmlns:m="http://schemas.openxmlformats.org/officeDocument/2006/math">
                      <m:sSup>
                        <m:sSupPr>
                          <m:ctrlPr>
                            <a:rPr lang="de-DE" sz="1400" i="1" dirty="0" smtClean="0">
                              <a:latin typeface="Cambria Math" panose="02040503050406030204" pitchFamily="18" charset="0"/>
                            </a:rPr>
                          </m:ctrlPr>
                        </m:sSupPr>
                        <m:e>
                          <m:sSup>
                            <m:sSupPr>
                              <m:ctrlPr>
                                <a:rPr lang="de-DE" sz="1400" i="1" dirty="0">
                                  <a:latin typeface="Cambria Math" panose="02040503050406030204" pitchFamily="18" charset="0"/>
                                </a:rPr>
                              </m:ctrlPr>
                            </m:sSupPr>
                            <m:e>
                              <m:r>
                                <a:rPr lang="de-DE" sz="1400" b="0" i="1" dirty="0" smtClean="0">
                                  <a:latin typeface="Cambria Math" panose="02040503050406030204" pitchFamily="18" charset="0"/>
                                </a:rPr>
                                <m:t>𝐿</m:t>
                              </m:r>
                              <m:r>
                                <a:rPr lang="de-DE" sz="1400" b="0" i="1" dirty="0" smtClean="0">
                                  <a:latin typeface="Cambria Math" panose="02040503050406030204" pitchFamily="18" charset="0"/>
                                </a:rPr>
                                <m:t>=</m:t>
                              </m:r>
                              <m:r>
                                <a:rPr lang="de-DE" sz="1400" b="0" i="1" dirty="0" smtClean="0">
                                  <a:latin typeface="Cambria Math" panose="02040503050406030204" pitchFamily="18" charset="0"/>
                                </a:rPr>
                                <m:t>𝑎</m:t>
                              </m:r>
                              <m:r>
                                <a:rPr lang="el-GR" sz="1400" i="1" dirty="0">
                                  <a:latin typeface="Cambria Math" panose="02040503050406030204" pitchFamily="18" charset="0"/>
                                </a:rPr>
                                <m:t>𝜋</m:t>
                              </m:r>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d>
                            <m:dPr>
                              <m:begChr m:val="["/>
                              <m:endChr m:val="]"/>
                              <m:ctrlPr>
                                <a:rPr lang="de-DE" sz="1400" i="1" dirty="0">
                                  <a:latin typeface="Cambria Math" panose="02040503050406030204" pitchFamily="18" charset="0"/>
                                </a:rPr>
                              </m:ctrlPr>
                            </m:dPr>
                            <m:e>
                              <m:r>
                                <a:rPr lang="de-DE" sz="1400" b="0" i="1" dirty="0" smtClean="0">
                                  <a:latin typeface="Cambria Math" panose="02040503050406030204" pitchFamily="18" charset="0"/>
                                </a:rPr>
                                <m:t>𝑦</m:t>
                              </m:r>
                              <m:r>
                                <a:rPr lang="de-DE" sz="1400" b="0" i="1" dirty="0" smtClean="0">
                                  <a:latin typeface="Cambria Math" panose="02040503050406030204" pitchFamily="18" charset="0"/>
                                </a:rPr>
                                <m:t>−</m:t>
                              </m:r>
                              <m:r>
                                <a:rPr lang="de-DE" sz="1400" b="0" i="1" dirty="0" smtClean="0">
                                  <a:latin typeface="Cambria Math" panose="02040503050406030204" pitchFamily="18" charset="0"/>
                                </a:rPr>
                                <m:t>𝑘</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oMath>
                  </m:oMathPara>
                </a14:m>
                <a:endParaRPr lang="en-US" sz="1400" dirty="0"/>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8466908" y="797610"/>
                <a:ext cx="1963882" cy="345493"/>
              </a:xfrm>
              <a:prstGeom prst="rect">
                <a:avLst/>
              </a:prstGeom>
              <a:blipFill>
                <a:blip r:embed="rId19"/>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9" name="Rechteck 38"/>
              <p:cNvSpPr/>
              <p:nvPr/>
            </p:nvSpPr>
            <p:spPr>
              <a:xfrm>
                <a:off x="9012429" y="3159723"/>
                <a:ext cx="2373083" cy="1695208"/>
              </a:xfrm>
              <a:prstGeom prst="rect">
                <a:avLst/>
              </a:prstGeom>
              <a:ln>
                <a:solidFill>
                  <a:srgbClr val="FFC00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𝑇</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𝑇</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r>
                          <a:rPr lang="de-DE" sz="1400" i="1" dirty="0">
                            <a:latin typeface="Cambria Math" panose="02040503050406030204" pitchFamily="18" charset="0"/>
                          </a:rPr>
                          <m:t>𝑘</m:t>
                        </m:r>
                      </m:num>
                      <m:den>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den>
                    </m:f>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𝑇</m:t>
                        </m:r>
                      </m:sup>
                    </m:sSup>
                  </m:oMath>
                </a14:m>
                <a:r>
                  <a:rPr lang="de-DE" sz="1400" dirty="0"/>
                  <a:t> </a:t>
                </a:r>
              </a:p>
              <a:p>
                <a:endParaRPr lang="de-DE" sz="1400" dirty="0"/>
              </a:p>
            </p:txBody>
          </p:sp>
        </mc:Choice>
        <mc:Fallback xmlns="">
          <p:sp>
            <p:nvSpPr>
              <p:cNvPr id="39" name="Rechteck 38"/>
              <p:cNvSpPr>
                <a:spLocks noRot="1" noChangeAspect="1" noMove="1" noResize="1" noEditPoints="1" noAdjustHandles="1" noChangeArrowheads="1" noChangeShapeType="1" noTextEdit="1"/>
              </p:cNvSpPr>
              <p:nvPr/>
            </p:nvSpPr>
            <p:spPr>
              <a:xfrm>
                <a:off x="9012429" y="3159723"/>
                <a:ext cx="2373083" cy="1695208"/>
              </a:xfrm>
              <a:prstGeom prst="rect">
                <a:avLst/>
              </a:prstGeom>
              <a:blipFill>
                <a:blip r:embed="rId20"/>
                <a:stretch>
                  <a:fillRect/>
                </a:stretch>
              </a:blipFill>
              <a:ln>
                <a:solidFill>
                  <a:srgbClr val="FFC000"/>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Rechteck 41"/>
              <p:cNvSpPr/>
              <p:nvPr/>
            </p:nvSpPr>
            <p:spPr>
              <a:xfrm>
                <a:off x="9012428" y="5083517"/>
                <a:ext cx="2373083" cy="1384931"/>
              </a:xfrm>
              <a:prstGeom prst="rect">
                <a:avLst/>
              </a:prstGeom>
              <a:ln>
                <a:solidFill>
                  <a:srgbClr val="00B050"/>
                </a:solidFill>
              </a:ln>
            </p:spPr>
            <p:txBody>
              <a:bodyPr wrap="square">
                <a:spAutoFit/>
              </a:bodyPr>
              <a:lstStyle/>
              <a:p>
                <a14:m>
                  <m:oMath xmlns:m="http://schemas.openxmlformats.org/officeDocument/2006/math">
                    <m:r>
                      <a:rPr lang="de-DE" sz="1400" b="0" i="1" dirty="0" smtClean="0">
                        <a:latin typeface="Cambria Math" panose="02040503050406030204" pitchFamily="18" charset="0"/>
                      </a:rPr>
                      <m:t>𝐿</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f>
                          <m:fPr>
                            <m:ctrlPr>
                              <a:rPr lang="de-DE" sz="1400" i="1" dirty="0">
                                <a:latin typeface="Cambria Math" panose="02040503050406030204" pitchFamily="18" charset="0"/>
                              </a:rPr>
                            </m:ctrlPr>
                          </m:fPr>
                          <m:num>
                            <m:r>
                              <a:rPr lang="de-DE" sz="1400" i="1" dirty="0">
                                <a:latin typeface="Cambria Math" panose="02040503050406030204" pitchFamily="18" charset="0"/>
                              </a:rPr>
                              <m:t>𝑎</m:t>
                            </m:r>
                            <m:r>
                              <a:rPr lang="de-DE" sz="1400" i="1" dirty="0">
                                <a:latin typeface="Cambria Math" panose="02040503050406030204" pitchFamily="18" charset="0"/>
                              </a:rPr>
                              <m:t>+</m:t>
                            </m:r>
                            <m:sSup>
                              <m:sSupPr>
                                <m:ctrlPr>
                                  <a:rPr lang="de-DE" sz="1400" i="1" dirty="0">
                                    <a:latin typeface="Cambria Math" panose="02040503050406030204" pitchFamily="18" charset="0"/>
                                  </a:rPr>
                                </m:ctrlPr>
                              </m:sSupPr>
                              <m:e>
                                <m:r>
                                  <a:rPr lang="de-DE" sz="1400" i="1" dirty="0">
                                    <a:latin typeface="Cambria Math" panose="02040503050406030204" pitchFamily="18" charset="0"/>
                                  </a:rPr>
                                  <m:t>𝑏</m:t>
                                </m:r>
                              </m:e>
                              <m:sup>
                                <m:r>
                                  <a:rPr lang="de-DE" sz="1400" i="1" dirty="0">
                                    <a:latin typeface="Cambria Math" panose="02040503050406030204" pitchFamily="18" charset="0"/>
                                  </a:rPr>
                                  <m:t>2</m:t>
                                </m:r>
                              </m:sup>
                            </m:sSup>
                          </m:num>
                          <m:den>
                            <m:r>
                              <a:rPr lang="de-DE" sz="1400" i="1" dirty="0">
                                <a:latin typeface="Cambria Math" panose="02040503050406030204" pitchFamily="18" charset="0"/>
                              </a:rPr>
                              <m:t>𝑎</m:t>
                            </m:r>
                          </m:den>
                        </m:f>
                        <m:d>
                          <m:dPr>
                            <m:begChr m:val="["/>
                            <m:endChr m:val="]"/>
                            <m:ctrlPr>
                              <a:rPr lang="de-DE" sz="1400" i="1" dirty="0">
                                <a:latin typeface="Cambria Math" panose="02040503050406030204" pitchFamily="18" charset="0"/>
                              </a:rPr>
                            </m:ctrlPr>
                          </m:dPr>
                          <m:e>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e>
                        </m:d>
                      </m:e>
                      <m:sup>
                        <m:r>
                          <a:rPr lang="de-DE" sz="1400" i="1" dirty="0">
                            <a:latin typeface="Cambria Math" panose="02040503050406030204" pitchFamily="18" charset="0"/>
                          </a:rPr>
                          <m:t>2</m:t>
                        </m:r>
                      </m:sup>
                    </m:sSup>
                    <m:r>
                      <a:rPr lang="de-DE" sz="1400" b="0" i="1" dirty="0" smtClean="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𝐿</m:t>
                        </m:r>
                      </m:e>
                      <m:sup>
                        <m:r>
                          <a:rPr lang="de-DE" sz="1400" b="0" i="1" dirty="0" smtClean="0">
                            <a:latin typeface="Cambria Math" panose="02040503050406030204" pitchFamily="18" charset="0"/>
                          </a:rPr>
                          <m:t>𝐷</m:t>
                        </m:r>
                      </m:sup>
                    </m:sSup>
                  </m:oMath>
                </a14:m>
                <a:r>
                  <a:rPr lang="de-DE" sz="1400" dirty="0"/>
                  <a:t> </a:t>
                </a:r>
              </a:p>
              <a:p>
                <a:endParaRPr lang="de-DE" sz="1400" dirty="0"/>
              </a:p>
              <a:p>
                <a14:m>
                  <m:oMath xmlns:m="http://schemas.openxmlformats.org/officeDocument/2006/math">
                    <m:r>
                      <a:rPr lang="el-GR" sz="1400" i="1" dirty="0">
                        <a:latin typeface="Cambria Math" panose="02040503050406030204" pitchFamily="18" charset="0"/>
                      </a:rPr>
                      <m:t>𝜋</m:t>
                    </m:r>
                    <m:r>
                      <a:rPr lang="de-DE" sz="1400" dirty="0">
                        <a:latin typeface="Cambria Math" panose="02040503050406030204" pitchFamily="18" charset="0"/>
                      </a:rPr>
                      <m:t>=</m:t>
                    </m:r>
                    <m:f>
                      <m:fPr>
                        <m:ctrlPr>
                          <a:rPr lang="de-DE" sz="1400" i="1" dirty="0">
                            <a:latin typeface="Cambria Math" panose="02040503050406030204" pitchFamily="18" charset="0"/>
                          </a:rPr>
                        </m:ctrlPr>
                      </m:fPr>
                      <m:num>
                        <m:r>
                          <a:rPr lang="de-DE" sz="1400" i="1" dirty="0">
                            <a:latin typeface="Cambria Math" panose="02040503050406030204" pitchFamily="18" charset="0"/>
                          </a:rPr>
                          <m:t>𝑏</m:t>
                        </m:r>
                      </m:num>
                      <m:den>
                        <m:r>
                          <a:rPr lang="de-DE" sz="1400" i="1" dirty="0">
                            <a:latin typeface="Cambria Math" panose="02040503050406030204" pitchFamily="18" charset="0"/>
                          </a:rPr>
                          <m:t>𝑎</m:t>
                        </m:r>
                      </m:den>
                    </m:f>
                    <m:d>
                      <m:dPr>
                        <m:ctrlPr>
                          <a:rPr lang="de-DE" sz="1400" i="1" dirty="0">
                            <a:latin typeface="Cambria Math" panose="02040503050406030204" pitchFamily="18" charset="0"/>
                          </a:rPr>
                        </m:ctrlPr>
                      </m:dPr>
                      <m:e>
                        <m:r>
                          <a:rPr lang="de-DE" sz="1400" i="1" dirty="0">
                            <a:latin typeface="Cambria Math" panose="02040503050406030204" pitchFamily="18" charset="0"/>
                          </a:rPr>
                          <m:t>𝑘</m:t>
                        </m:r>
                        <m:r>
                          <a:rPr lang="de-DE" sz="1400" i="1" dirty="0">
                            <a:latin typeface="Cambria Math" panose="02040503050406030204" pitchFamily="18" charset="0"/>
                          </a:rPr>
                          <m:t>−1</m:t>
                        </m:r>
                      </m:e>
                    </m:d>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el-GR" sz="1400" i="1" dirty="0">
                            <a:latin typeface="Cambria Math" panose="02040503050406030204" pitchFamily="18" charset="0"/>
                          </a:rPr>
                          <m:t>𝜋</m:t>
                        </m:r>
                      </m:e>
                      <m:sup>
                        <m:r>
                          <a:rPr lang="de-DE" sz="1400" i="1" dirty="0">
                            <a:latin typeface="Cambria Math" panose="02040503050406030204" pitchFamily="18" charset="0"/>
                          </a:rPr>
                          <m:t>𝐷</m:t>
                        </m:r>
                      </m:sup>
                    </m:sSup>
                  </m:oMath>
                </a14:m>
                <a:r>
                  <a:rPr lang="de-DE" sz="1400" dirty="0"/>
                  <a:t> </a:t>
                </a:r>
              </a:p>
              <a:p>
                <a:endParaRPr lang="de-DE" sz="1400" dirty="0"/>
              </a:p>
              <a:p>
                <a14:m>
                  <m:oMath xmlns:m="http://schemas.openxmlformats.org/officeDocument/2006/math">
                    <m:r>
                      <m:rPr>
                        <m:sty m:val="p"/>
                      </m:rPr>
                      <a:rPr lang="de-DE" sz="1400" dirty="0">
                        <a:latin typeface="Cambria Math" panose="02040503050406030204" pitchFamily="18" charset="0"/>
                      </a:rPr>
                      <m:t>y</m:t>
                    </m:r>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m:t>
                        </m:r>
                      </m:sup>
                    </m:sSup>
                    <m:r>
                      <a:rPr lang="de-DE" sz="1400" dirty="0">
                        <a:latin typeface="Cambria Math" panose="02040503050406030204" pitchFamily="18" charset="0"/>
                      </a:rPr>
                      <m:t>=</m:t>
                    </m:r>
                    <m:sSup>
                      <m:sSupPr>
                        <m:ctrlPr>
                          <a:rPr lang="el-GR" sz="1400" i="1" dirty="0">
                            <a:latin typeface="Cambria Math" panose="02040503050406030204" pitchFamily="18" charset="0"/>
                          </a:rPr>
                        </m:ctrlPr>
                      </m:sSupPr>
                      <m:e>
                        <m:r>
                          <a:rPr lang="de-DE" sz="1400" i="1" dirty="0">
                            <a:latin typeface="Cambria Math" panose="02040503050406030204" pitchFamily="18" charset="0"/>
                          </a:rPr>
                          <m:t>𝑦</m:t>
                        </m:r>
                      </m:e>
                      <m:sup>
                        <m:r>
                          <a:rPr lang="de-DE" sz="1400" i="1" dirty="0">
                            <a:latin typeface="Cambria Math" panose="02040503050406030204" pitchFamily="18" charset="0"/>
                          </a:rPr>
                          <m:t>𝐷</m:t>
                        </m:r>
                      </m:sup>
                    </m:sSup>
                  </m:oMath>
                </a14:m>
                <a:r>
                  <a:rPr lang="de-DE" sz="1400" dirty="0"/>
                  <a:t> </a:t>
                </a:r>
              </a:p>
            </p:txBody>
          </p:sp>
        </mc:Choice>
        <mc:Fallback xmlns="">
          <p:sp>
            <p:nvSpPr>
              <p:cNvPr id="42" name="Rechteck 41"/>
              <p:cNvSpPr>
                <a:spLocks noRot="1" noChangeAspect="1" noMove="1" noResize="1" noEditPoints="1" noAdjustHandles="1" noChangeArrowheads="1" noChangeShapeType="1" noTextEdit="1"/>
              </p:cNvSpPr>
              <p:nvPr/>
            </p:nvSpPr>
            <p:spPr>
              <a:xfrm>
                <a:off x="9012428" y="5083517"/>
                <a:ext cx="2373083" cy="1384931"/>
              </a:xfrm>
              <a:prstGeom prst="rect">
                <a:avLst/>
              </a:prstGeom>
              <a:blipFill>
                <a:blip r:embed="rId21"/>
                <a:stretch>
                  <a:fillRect/>
                </a:stretch>
              </a:blipFill>
              <a:ln>
                <a:solidFill>
                  <a:srgbClr val="00B050"/>
                </a:solidFill>
              </a:ln>
            </p:spPr>
            <p:txBody>
              <a:bodyPr/>
              <a:lstStyle/>
              <a:p>
                <a:r>
                  <a:rPr lang="de-DE">
                    <a:noFill/>
                  </a:rPr>
                  <a:t> </a:t>
                </a:r>
              </a:p>
            </p:txBody>
          </p:sp>
        </mc:Fallback>
      </mc:AlternateContent>
      <p:sp>
        <p:nvSpPr>
          <p:cNvPr id="25" name="Content Placeholder 2">
            <a:extLst>
              <a:ext uri="{FF2B5EF4-FFF2-40B4-BE49-F238E27FC236}">
                <a16:creationId xmlns:a16="http://schemas.microsoft.com/office/drawing/2014/main" id="{FC0E1DC0-242B-474E-BB31-37A35D10AFE5}"/>
              </a:ext>
            </a:extLst>
          </p:cNvPr>
          <p:cNvSpPr txBox="1">
            <a:spLocks/>
          </p:cNvSpPr>
          <p:nvPr/>
        </p:nvSpPr>
        <p:spPr>
          <a:xfrm>
            <a:off x="4830064" y="2014368"/>
            <a:ext cx="1001775" cy="307049"/>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400" dirty="0">
                <a:latin typeface="Times New Roman" panose="02020603050405020304" pitchFamily="18" charset="0"/>
                <a:cs typeface="Times New Roman" panose="02020603050405020304" pitchFamily="18" charset="0"/>
              </a:rPr>
              <a:t>(short-run</a:t>
            </a:r>
            <a:r>
              <a:rPr lang="en-US" sz="1400" dirty="0"/>
              <a:t>)</a:t>
            </a:r>
          </a:p>
        </p:txBody>
      </p:sp>
    </p:spTree>
    <p:extLst>
      <p:ext uri="{BB962C8B-B14F-4D97-AF65-F5344CB8AC3E}">
        <p14:creationId xmlns:p14="http://schemas.microsoft.com/office/powerpoint/2010/main" val="1020977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4480" y="16184"/>
            <a:ext cx="1114552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 – Solutions</a:t>
            </a:r>
          </a:p>
          <a:p>
            <a:endParaRPr lang="en-US" sz="3266" dirty="0">
              <a:solidFill>
                <a:sysClr val="windowText" lastClr="000000"/>
              </a:solidFill>
            </a:endParaRPr>
          </a:p>
        </p:txBody>
      </p:sp>
      <p:sp>
        <p:nvSpPr>
          <p:cNvPr id="10" name="Content Placeholder 2"/>
          <p:cNvSpPr txBox="1">
            <a:spLocks/>
          </p:cNvSpPr>
          <p:nvPr/>
        </p:nvSpPr>
        <p:spPr>
          <a:xfrm>
            <a:off x="89421" y="689241"/>
            <a:ext cx="12039516" cy="3819697"/>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2000"/>
              <a:t>Reputation via “large” a</a:t>
            </a:r>
            <a:r>
              <a:rPr lang="en-US" sz="2000" dirty="0"/>
              <a:t>	</a:t>
            </a:r>
            <a:r>
              <a:rPr lang="en-US" sz="2000" dirty="0">
                <a:latin typeface="Cambria Math" panose="02040503050406030204" pitchFamily="18" charset="0"/>
                <a:ea typeface="Cambria Math" panose="02040503050406030204" pitchFamily="18" charset="0"/>
              </a:rPr>
              <a:t>→ </a:t>
            </a:r>
            <a:r>
              <a:rPr lang="en-US" sz="2000">
                <a:latin typeface="Cambria Math" panose="02040503050406030204" pitchFamily="18" charset="0"/>
                <a:ea typeface="Cambria Math" panose="02040503050406030204" pitchFamily="18" charset="0"/>
              </a:rPr>
              <a:t>	“Falcons” within the ECB </a:t>
            </a:r>
          </a:p>
          <a:p>
            <a:pPr>
              <a:lnSpc>
                <a:spcPct val="110000"/>
              </a:lnSpc>
            </a:pPr>
            <a:r>
              <a:rPr lang="en-US" sz="2000" dirty="0"/>
              <a:t>					</a:t>
            </a:r>
            <a:r>
              <a:rPr lang="en-US" sz="1200" dirty="0" err="1">
                <a:hlinkClick r:id="rId3"/>
              </a:rPr>
              <a:t>Rogoff</a:t>
            </a:r>
            <a:r>
              <a:rPr lang="en-US" sz="1200" dirty="0">
                <a:hlinkClick r:id="rId3"/>
              </a:rPr>
              <a:t>, Kenneth (1985) The Optimal Degree of Commitment to an Intermediate Monetary get, Quarterly 					Journal of Economic 110 (November), 1169-90</a:t>
            </a:r>
            <a:endParaRPr lang="en-US" sz="2000" dirty="0"/>
          </a:p>
          <a:p>
            <a:pPr>
              <a:lnSpc>
                <a:spcPct val="110000"/>
              </a:lnSpc>
            </a:pPr>
            <a:r>
              <a:rPr lang="en-US" sz="2000"/>
              <a:t>Rule-based</a:t>
            </a:r>
            <a:r>
              <a:rPr lang="en-US" sz="2000" dirty="0"/>
              <a:t>			</a:t>
            </a:r>
            <a:r>
              <a:rPr lang="en-US" sz="2000" dirty="0">
                <a:latin typeface="Cambria Math" panose="02040503050406030204" pitchFamily="18" charset="0"/>
                <a:ea typeface="Cambria Math" panose="02040503050406030204" pitchFamily="18" charset="0"/>
              </a:rPr>
              <a:t>→</a:t>
            </a:r>
            <a:r>
              <a:rPr lang="en-US" sz="2000">
                <a:latin typeface="Cambria Math" panose="02040503050406030204" pitchFamily="18" charset="0"/>
                <a:ea typeface="Cambria Math" panose="02040503050406030204" pitchFamily="18" charset="0"/>
              </a:rPr>
              <a:t>	Taylorregel or </a:t>
            </a:r>
            <a:r>
              <a:rPr lang="en-US" sz="2000" dirty="0">
                <a:latin typeface="Cambria Math" panose="02040503050406030204" pitchFamily="18" charset="0"/>
                <a:ea typeface="Cambria Math" panose="02040503050406030204" pitchFamily="18" charset="0"/>
              </a:rPr>
              <a:t>Inflation Targeting                                                         					</a:t>
            </a:r>
            <a:r>
              <a:rPr lang="en-US" sz="1200" dirty="0">
                <a:latin typeface="Arial" panose="020B0604020202020204" pitchFamily="34" charset="0"/>
                <a:ea typeface="Cambria Math" panose="02040503050406030204" pitchFamily="18" charset="0"/>
                <a:cs typeface="Arial" panose="020B0604020202020204" pitchFamily="34" charset="0"/>
                <a:hlinkClick r:id="rId4"/>
              </a:rPr>
              <a:t>John B. Taylor, Discretion versus policy rules in practice (1993), Stanford University, Stanford, CA 94905“ </a:t>
            </a:r>
            <a:r>
              <a:rPr lang="en-US" sz="1200" dirty="0">
                <a:latin typeface="Arial" panose="020B0604020202020204" pitchFamily="34" charset="0"/>
                <a:ea typeface="Cambria Math" panose="02040503050406030204" pitchFamily="18" charset="0"/>
                <a:cs typeface="Arial" panose="020B0604020202020204" pitchFamily="34" charset="0"/>
              </a:rPr>
              <a:t>					</a:t>
            </a:r>
            <a:r>
              <a:rPr lang="en-US" sz="1200" dirty="0" err="1">
                <a:latin typeface="Arial" panose="020B0604020202020204" pitchFamily="34" charset="0"/>
                <a:ea typeface="Cambria Math" panose="02040503050406030204" pitchFamily="18" charset="0"/>
                <a:cs typeface="Arial" panose="020B0604020202020204" pitchFamily="34" charset="0"/>
                <a:hlinkClick r:id="rId5"/>
              </a:rPr>
              <a:t>Svensson</a:t>
            </a:r>
            <a:r>
              <a:rPr lang="en-US" sz="1200" dirty="0">
                <a:latin typeface="Arial" panose="020B0604020202020204" pitchFamily="34" charset="0"/>
                <a:ea typeface="Cambria Math" panose="02040503050406030204" pitchFamily="18" charset="0"/>
                <a:cs typeface="Arial" panose="020B0604020202020204" pitchFamily="34" charset="0"/>
                <a:hlinkClick r:id="rId5"/>
              </a:rPr>
              <a:t>, L.E.O. (2011) Inflation Targeting,” in Friedman, Benjamin M., and Michael Woodford, eds., 					Handbook of Monetary Economics, Volume 3b, chapter 22, Elsevier </a:t>
            </a:r>
            <a:endParaRPr lang="en-US" sz="2000" dirty="0"/>
          </a:p>
          <a:p>
            <a:pPr>
              <a:lnSpc>
                <a:spcPct val="110000"/>
              </a:lnSpc>
            </a:pPr>
            <a:r>
              <a:rPr lang="en-US" sz="2000"/>
              <a:t>Incentive Contracts</a:t>
            </a:r>
            <a:r>
              <a:rPr lang="en-US" sz="2000" dirty="0"/>
              <a:t>		</a:t>
            </a:r>
            <a:r>
              <a:rPr lang="en-US" sz="2000" dirty="0">
                <a:latin typeface="Cambria Math" panose="02040503050406030204" pitchFamily="18" charset="0"/>
                <a:ea typeface="Cambria Math" panose="02040503050406030204" pitchFamily="18" charset="0"/>
              </a:rPr>
              <a:t>→	New Zealand Reserve Bank Act of 1989                                                         					</a:t>
            </a:r>
            <a:r>
              <a:rPr lang="en-US" sz="1200" dirty="0">
                <a:latin typeface="Cambria Math" panose="02040503050406030204" pitchFamily="18" charset="0"/>
                <a:ea typeface="Cambria Math" panose="02040503050406030204" pitchFamily="18" charset="0"/>
                <a:hlinkClick r:id="rId6"/>
              </a:rPr>
              <a:t>Walsh, (1995) C.E. Is New Zealand's Reserve Bank Act of 1989 an Optimal Central Bank  Contract?                    					</a:t>
            </a:r>
            <a:r>
              <a:rPr lang="en-US" sz="1200" b="1" dirty="0">
                <a:latin typeface="Cambria Math" panose="02040503050406030204" pitchFamily="18" charset="0"/>
                <a:ea typeface="Cambria Math" panose="02040503050406030204" pitchFamily="18" charset="0"/>
                <a:hlinkClick r:id="rId6"/>
              </a:rPr>
              <a:t>Journal of Money, Credit and Banking </a:t>
            </a:r>
            <a:r>
              <a:rPr lang="en-US" sz="1200" dirty="0">
                <a:latin typeface="Cambria Math" panose="02040503050406030204" pitchFamily="18" charset="0"/>
                <a:ea typeface="Cambria Math" panose="02040503050406030204" pitchFamily="18" charset="0"/>
                <a:hlinkClick r:id="rId6"/>
              </a:rPr>
              <a:t>, Nov., 1995, Vol. 27, No. 4, Part 1 (Nov.,1995), pp. 1179-1191</a:t>
            </a:r>
            <a:endParaRPr lang="en-US" sz="1200" dirty="0">
              <a:latin typeface="Cambria Math" panose="02040503050406030204" pitchFamily="18" charset="0"/>
              <a:ea typeface="Cambria Math" panose="02040503050406030204" pitchFamily="18" charset="0"/>
            </a:endParaRPr>
          </a:p>
          <a:p>
            <a:pPr>
              <a:lnSpc>
                <a:spcPct val="110000"/>
              </a:lnSpc>
            </a:pPr>
            <a:endParaRPr lang="en-US" sz="1200" dirty="0">
              <a:latin typeface="Cambria Math" panose="02040503050406030204" pitchFamily="18" charset="0"/>
              <a:ea typeface="Cambria Math" panose="02040503050406030204" pitchFamily="18" charset="0"/>
            </a:endParaRPr>
          </a:p>
          <a:p>
            <a:pPr>
              <a:lnSpc>
                <a:spcPct val="110000"/>
              </a:lnSpc>
            </a:pPr>
            <a:endParaRPr lang="en-US" sz="2000" dirty="0"/>
          </a:p>
          <a:p>
            <a:pPr>
              <a:lnSpc>
                <a:spcPct val="110000"/>
              </a:lnSpc>
            </a:pPr>
            <a:endParaRPr lang="en-US" sz="2000" dirty="0"/>
          </a:p>
        </p:txBody>
      </p:sp>
      <mc:AlternateContent xmlns:mc="http://schemas.openxmlformats.org/markup-compatibility/2006" xmlns:a14="http://schemas.microsoft.com/office/drawing/2010/main">
        <mc:Choice Requires="a14">
          <p:sp>
            <p:nvSpPr>
              <p:cNvPr id="2" name="Rechteck 1"/>
              <p:cNvSpPr/>
              <p:nvPr/>
            </p:nvSpPr>
            <p:spPr>
              <a:xfrm>
                <a:off x="89421" y="4577255"/>
                <a:ext cx="11881945" cy="1680075"/>
              </a:xfrm>
              <a:prstGeom prst="rect">
                <a:avLst/>
              </a:prstGeom>
            </p:spPr>
            <p:txBody>
              <a:bodyPr wrap="square">
                <a:spAutoFit/>
              </a:bodyPr>
              <a:lstStyle/>
              <a:p>
                <a:pPr marL="342900" indent="-342900">
                  <a:lnSpc>
                    <a:spcPct val="110000"/>
                  </a:lnSpc>
                  <a:buFont typeface="Arial" panose="020B0604020202020204" pitchFamily="34" charset="0"/>
                  <a:buChar char="•"/>
                </a:pPr>
                <a:r>
                  <a:rPr lang="en-US" sz="2100" dirty="0">
                    <a:ea typeface="Cambria Math" panose="02040503050406030204" pitchFamily="18" charset="0"/>
                    <a:cs typeface="Arial" panose="020B0604020202020204" pitchFamily="34" charset="0"/>
                  </a:rPr>
                  <a:t>I</a:t>
                </a:r>
                <a:r>
                  <a:rPr lang="en-US" sz="2100" b="1" dirty="0">
                    <a:ea typeface="Cambria Math" panose="02040503050406030204" pitchFamily="18" charset="0"/>
                    <a:cs typeface="Arial" panose="020B0604020202020204" pitchFamily="34" charset="0"/>
                  </a:rPr>
                  <a:t>ntertemporal view </a:t>
                </a:r>
                <a:r>
                  <a:rPr lang="en-US" sz="2100" dirty="0">
                    <a:ea typeface="Cambria Math" panose="02040503050406030204" pitchFamily="18" charset="0"/>
                    <a:cs typeface="Arial" panose="020B0604020202020204" pitchFamily="34" charset="0"/>
                  </a:rPr>
                  <a:t>(</a:t>
                </a:r>
                <a14:m>
                  <m:oMath xmlns:m="http://schemas.openxmlformats.org/officeDocument/2006/math">
                    <m:r>
                      <a:rPr lang="de-DE" sz="2100" i="1">
                        <a:latin typeface="Cambria Math" panose="02040503050406030204" pitchFamily="18" charset="0"/>
                        <a:ea typeface="Cambria Math" panose="02040503050406030204" pitchFamily="18" charset="0"/>
                      </a:rPr>
                      <m:t>𝜌</m:t>
                    </m:r>
                  </m:oMath>
                </a14:m>
                <a:r>
                  <a:rPr lang="en-US" sz="2100" dirty="0">
                    <a:ea typeface="Cambria Math" panose="02040503050406030204" pitchFamily="18" charset="0"/>
                    <a:cs typeface="Arial" panose="020B0604020202020204" pitchFamily="34" charset="0"/>
                  </a:rPr>
                  <a:t>=</a:t>
                </a:r>
                <a:r>
                  <a:rPr lang="en-US" sz="2100" dirty="0" err="1">
                    <a:ea typeface="Cambria Math" panose="02040503050406030204" pitchFamily="18" charset="0"/>
                    <a:cs typeface="Arial" panose="020B0604020202020204" pitchFamily="34" charset="0"/>
                  </a:rPr>
                  <a:t>Discountfaktor</a:t>
                </a:r>
                <a:r>
                  <a:rPr lang="en-US" sz="2100" dirty="0">
                    <a:ea typeface="Cambria Math" panose="02040503050406030204" pitchFamily="18" charset="0"/>
                    <a:cs typeface="Arial" panose="020B0604020202020204" pitchFamily="34" charset="0"/>
                  </a:rPr>
                  <a:t>) L → </a:t>
                </a:r>
                <a14:m>
                  <m:oMath xmlns:m="http://schemas.openxmlformats.org/officeDocument/2006/math">
                    <m:nary>
                      <m:naryPr>
                        <m:chr m:val="∑"/>
                        <m:ctrlPr>
                          <a:rPr lang="en-US" sz="2100" i="1">
                            <a:latin typeface="Cambria Math" panose="02040503050406030204" pitchFamily="18" charset="0"/>
                            <a:ea typeface="Cambria Math" panose="02040503050406030204" pitchFamily="18" charset="0"/>
                          </a:rPr>
                        </m:ctrlPr>
                      </m:naryPr>
                      <m:sub>
                        <m:r>
                          <m:rPr>
                            <m:brk m:alnAt="23"/>
                          </m:rPr>
                          <a:rPr lang="de-DE" sz="2100" i="1">
                            <a:latin typeface="Cambria Math" panose="02040503050406030204" pitchFamily="18" charset="0"/>
                            <a:ea typeface="Cambria Math" panose="02040503050406030204" pitchFamily="18" charset="0"/>
                          </a:rPr>
                          <m:t>𝑡</m:t>
                        </m:r>
                        <m:r>
                          <a:rPr lang="de-DE" sz="2100" i="1">
                            <a:latin typeface="Cambria Math" panose="02040503050406030204" pitchFamily="18" charset="0"/>
                            <a:ea typeface="Cambria Math" panose="02040503050406030204" pitchFamily="18" charset="0"/>
                          </a:rPr>
                          <m:t>=0</m:t>
                        </m:r>
                      </m:sub>
                      <m:sup>
                        <m:r>
                          <a:rPr lang="en-US" sz="2100" i="1">
                            <a:latin typeface="Cambria Math" panose="02040503050406030204" pitchFamily="18" charset="0"/>
                            <a:ea typeface="Cambria Math" panose="02040503050406030204" pitchFamily="18" charset="0"/>
                          </a:rPr>
                          <m:t>∞</m:t>
                        </m:r>
                      </m:sup>
                      <m:e>
                        <m:f>
                          <m:fPr>
                            <m:ctrlPr>
                              <a:rPr lang="en-US" sz="2100" i="1">
                                <a:latin typeface="Cambria Math" panose="02040503050406030204" pitchFamily="18" charset="0"/>
                                <a:ea typeface="Cambria Math" panose="02040503050406030204" pitchFamily="18" charset="0"/>
                              </a:rPr>
                            </m:ctrlPr>
                          </m:fPr>
                          <m:num>
                            <m:r>
                              <a:rPr lang="de-DE" sz="2100" i="1">
                                <a:latin typeface="Cambria Math" panose="02040503050406030204" pitchFamily="18" charset="0"/>
                                <a:ea typeface="Cambria Math" panose="02040503050406030204" pitchFamily="18" charset="0"/>
                              </a:rPr>
                              <m:t>1</m:t>
                            </m:r>
                          </m:num>
                          <m:den>
                            <m:sSup>
                              <m:sSupPr>
                                <m:ctrlPr>
                                  <a:rPr lang="de-DE" sz="2100" i="1">
                                    <a:latin typeface="Cambria Math" panose="02040503050406030204" pitchFamily="18" charset="0"/>
                                    <a:ea typeface="Cambria Math" panose="02040503050406030204" pitchFamily="18" charset="0"/>
                                  </a:rPr>
                                </m:ctrlPr>
                              </m:sSupPr>
                              <m:e>
                                <m:d>
                                  <m:dPr>
                                    <m:ctrlPr>
                                      <a:rPr lang="de-DE" sz="2100" i="1">
                                        <a:latin typeface="Cambria Math" panose="02040503050406030204" pitchFamily="18" charset="0"/>
                                        <a:ea typeface="Cambria Math" panose="02040503050406030204" pitchFamily="18" charset="0"/>
                                      </a:rPr>
                                    </m:ctrlPr>
                                  </m:dPr>
                                  <m:e>
                                    <m:r>
                                      <a:rPr lang="de-DE" sz="2100" i="1">
                                        <a:latin typeface="Cambria Math" panose="02040503050406030204" pitchFamily="18" charset="0"/>
                                        <a:ea typeface="Cambria Math" panose="02040503050406030204" pitchFamily="18" charset="0"/>
                                      </a:rPr>
                                      <m:t>1+</m:t>
                                    </m:r>
                                    <m:r>
                                      <a:rPr lang="de-DE" sz="2100" i="1">
                                        <a:latin typeface="Cambria Math" panose="02040503050406030204" pitchFamily="18" charset="0"/>
                                        <a:ea typeface="Cambria Math" panose="02040503050406030204" pitchFamily="18" charset="0"/>
                                      </a:rPr>
                                      <m:t>𝜌</m:t>
                                    </m:r>
                                  </m:e>
                                </m:d>
                              </m:e>
                              <m:sup>
                                <m:r>
                                  <a:rPr lang="de-DE" sz="2100" i="1">
                                    <a:latin typeface="Cambria Math" panose="02040503050406030204" pitchFamily="18" charset="0"/>
                                    <a:ea typeface="Cambria Math" panose="02040503050406030204" pitchFamily="18" charset="0"/>
                                  </a:rPr>
                                  <m:t>𝑡</m:t>
                                </m:r>
                              </m:sup>
                            </m:sSup>
                          </m:den>
                        </m:f>
                        <m:r>
                          <m:rPr>
                            <m:nor/>
                          </m:rPr>
                          <a:rPr lang="de-DE" sz="2100">
                            <a:ea typeface="Cambria Math" panose="02040503050406030204" pitchFamily="18" charset="0"/>
                            <a:cs typeface="Arial" panose="020B0604020202020204" pitchFamily="34" charset="0"/>
                          </a:rPr>
                          <m:t>(</m:t>
                        </m:r>
                        <m:r>
                          <m:rPr>
                            <m:nor/>
                          </m:rPr>
                          <a:rPr lang="pt-BR" sz="2100" dirty="0">
                            <a:cs typeface="Arial" panose="020B0604020202020204" pitchFamily="34" charset="0"/>
                          </a:rPr>
                          <m:t>a</m:t>
                        </m:r>
                        <m:r>
                          <m:rPr>
                            <m:nor/>
                          </m:rPr>
                          <a:rPr lang="pt-BR" sz="2100" dirty="0">
                            <a:cs typeface="Arial" panose="020B0604020202020204" pitchFamily="34" charset="0"/>
                          </a:rPr>
                          <m:t>(</m:t>
                        </m:r>
                        <m:r>
                          <m:rPr>
                            <m:nor/>
                          </m:rPr>
                          <a:rPr lang="pt-BR" sz="2100" dirty="0">
                            <a:cs typeface="Arial" panose="020B0604020202020204" pitchFamily="34" charset="0"/>
                          </a:rPr>
                          <m:t>π</m:t>
                        </m:r>
                        <m:r>
                          <m:rPr>
                            <m:nor/>
                          </m:rPr>
                          <a:rPr lang="de-DE" sz="2100" baseline="-25000" dirty="0">
                            <a:cs typeface="Arial" panose="020B0604020202020204" pitchFamily="34" charset="0"/>
                          </a:rPr>
                          <m:t>t</m:t>
                        </m:r>
                        <m:r>
                          <m:rPr>
                            <m:nor/>
                          </m:rPr>
                          <a:rPr lang="pt-BR" sz="2100" dirty="0">
                            <a:cs typeface="Arial" panose="020B0604020202020204" pitchFamily="34" charset="0"/>
                          </a:rPr>
                          <m:t> –</m:t>
                        </m:r>
                        <m:r>
                          <m:rPr>
                            <m:nor/>
                          </m:rPr>
                          <a:rPr lang="pt-BR" sz="2100" dirty="0">
                            <a:cs typeface="Arial" panose="020B0604020202020204" pitchFamily="34" charset="0"/>
                          </a:rPr>
                          <m:t>π</m:t>
                        </m:r>
                        <m:r>
                          <m:rPr>
                            <m:nor/>
                          </m:rPr>
                          <a:rPr lang="pt-BR" sz="2100" dirty="0">
                            <a:cs typeface="Arial" panose="020B0604020202020204" pitchFamily="34" charset="0"/>
                          </a:rPr>
                          <m:t>∗)2 + (</m:t>
                        </m:r>
                        <m:r>
                          <m:rPr>
                            <m:nor/>
                          </m:rPr>
                          <a:rPr lang="pt-BR" sz="2100" dirty="0">
                            <a:cs typeface="Arial" panose="020B0604020202020204" pitchFamily="34" charset="0"/>
                          </a:rPr>
                          <m:t>y</m:t>
                        </m:r>
                        <m:r>
                          <m:rPr>
                            <m:nor/>
                          </m:rPr>
                          <a:rPr lang="de-DE" sz="2100" baseline="-25000" dirty="0">
                            <a:cs typeface="Arial" panose="020B0604020202020204" pitchFamily="34" charset="0"/>
                          </a:rPr>
                          <m:t>t</m:t>
                        </m:r>
                        <m:r>
                          <m:rPr>
                            <m:nor/>
                          </m:rPr>
                          <a:rPr lang="pt-BR" sz="2100" dirty="0">
                            <a:cs typeface="Arial" panose="020B0604020202020204" pitchFamily="34" charset="0"/>
                          </a:rPr>
                          <m:t>−</m:t>
                        </m:r>
                        <m:r>
                          <m:rPr>
                            <m:nor/>
                          </m:rPr>
                          <a:rPr lang="pt-BR" sz="2100" dirty="0">
                            <a:cs typeface="Arial" panose="020B0604020202020204" pitchFamily="34" charset="0"/>
                          </a:rPr>
                          <m:t>ky</m:t>
                        </m:r>
                        <m:r>
                          <m:rPr>
                            <m:nor/>
                          </m:rPr>
                          <a:rPr lang="pt-BR" sz="2100" dirty="0">
                            <a:cs typeface="Arial" panose="020B0604020202020204" pitchFamily="34" charset="0"/>
                          </a:rPr>
                          <m:t>∗) 2</m:t>
                        </m:r>
                        <m:r>
                          <m:rPr>
                            <m:nor/>
                          </m:rPr>
                          <a:rPr lang="en-US" sz="2100" dirty="0">
                            <a:cs typeface="Arial" panose="020B0604020202020204" pitchFamily="34" charset="0"/>
                          </a:rPr>
                          <m:t> </m:t>
                        </m:r>
                      </m:e>
                    </m:nary>
                    <m:r>
                      <a:rPr lang="de-DE" sz="2100" i="1">
                        <a:latin typeface="Cambria Math" panose="02040503050406030204" pitchFamily="18" charset="0"/>
                        <a:ea typeface="Cambria Math" panose="02040503050406030204" pitchFamily="18" charset="0"/>
                      </a:rPr>
                      <m:t>)</m:t>
                    </m:r>
                  </m:oMath>
                </a14:m>
                <a:r>
                  <a:rPr lang="en-US" sz="2100" dirty="0">
                    <a:cs typeface="Arial" panose="020B0604020202020204" pitchFamily="34" charset="0"/>
                  </a:rPr>
                  <a:t> if </a:t>
                </a:r>
                <a14:m>
                  <m:oMath xmlns:m="http://schemas.openxmlformats.org/officeDocument/2006/math">
                    <m:r>
                      <a:rPr lang="de-DE" sz="2100" i="1">
                        <a:latin typeface="Cambria Math" panose="02040503050406030204" pitchFamily="18" charset="0"/>
                        <a:ea typeface="Cambria Math" panose="02040503050406030204" pitchFamily="18" charset="0"/>
                      </a:rPr>
                      <m:t>𝜌</m:t>
                    </m:r>
                    <m:r>
                      <a:rPr lang="de-DE" sz="2100" i="1">
                        <a:latin typeface="Cambria Math" panose="02040503050406030204" pitchFamily="18" charset="0"/>
                        <a:ea typeface="Cambria Math" panose="02040503050406030204" pitchFamily="18" charset="0"/>
                      </a:rPr>
                      <m:t> </m:t>
                    </m:r>
                  </m:oMath>
                </a14:m>
                <a:r>
                  <a:rPr lang="en-US" sz="2100" dirty="0">
                    <a:cs typeface="Arial" panose="020B0604020202020204" pitchFamily="34" charset="0"/>
                  </a:rPr>
                  <a:t> is “low” the incentive for reputation is low!</a:t>
                </a:r>
              </a:p>
              <a:p>
                <a:pPr marL="342900" indent="-342900">
                  <a:lnSpc>
                    <a:spcPct val="110000"/>
                  </a:lnSpc>
                  <a:buFont typeface="Arial" panose="020B0604020202020204" pitchFamily="34" charset="0"/>
                  <a:buChar char="•"/>
                </a:pPr>
                <a:r>
                  <a:rPr lang="en-US" sz="2100" dirty="0">
                    <a:cs typeface="Arial" panose="020B0604020202020204" pitchFamily="34" charset="0"/>
                  </a:rPr>
                  <a:t>With </a:t>
                </a:r>
                <a:r>
                  <a:rPr lang="en-US" sz="2100" b="1" dirty="0">
                    <a:cs typeface="Arial" panose="020B0604020202020204" pitchFamily="34" charset="0"/>
                  </a:rPr>
                  <a:t>stochastic shocks </a:t>
                </a:r>
                <a:r>
                  <a:rPr lang="en-US" sz="2100" dirty="0">
                    <a:cs typeface="Arial" panose="020B0604020202020204" pitchFamily="34" charset="0"/>
                  </a:rPr>
                  <a:t> the positive result for reputation is unambiguous! Discretionary adjustment can be optimal!</a:t>
                </a:r>
              </a:p>
            </p:txBody>
          </p:sp>
        </mc:Choice>
        <mc:Fallback xmlns="">
          <p:sp>
            <p:nvSpPr>
              <p:cNvPr id="2" name="Rechteck 1"/>
              <p:cNvSpPr>
                <a:spLocks noRot="1" noChangeAspect="1" noMove="1" noResize="1" noEditPoints="1" noAdjustHandles="1" noChangeArrowheads="1" noChangeShapeType="1" noTextEdit="1"/>
              </p:cNvSpPr>
              <p:nvPr/>
            </p:nvSpPr>
            <p:spPr>
              <a:xfrm>
                <a:off x="89421" y="4577255"/>
                <a:ext cx="11881945" cy="1680075"/>
              </a:xfrm>
              <a:prstGeom prst="rect">
                <a:avLst/>
              </a:prstGeom>
              <a:blipFill>
                <a:blip r:embed="rId7"/>
                <a:stretch>
                  <a:fillRect l="-513" b="-6545"/>
                </a:stretch>
              </a:blipFill>
            </p:spPr>
            <p:txBody>
              <a:bodyPr/>
              <a:lstStyle/>
              <a:p>
                <a:r>
                  <a:rPr lang="de-DE">
                    <a:noFill/>
                  </a:rPr>
                  <a:t> </a:t>
                </a:r>
              </a:p>
            </p:txBody>
          </p:sp>
        </mc:Fallback>
      </mc:AlternateContent>
    </p:spTree>
    <p:extLst>
      <p:ext uri="{BB962C8B-B14F-4D97-AF65-F5344CB8AC3E}">
        <p14:creationId xmlns:p14="http://schemas.microsoft.com/office/powerpoint/2010/main" val="951553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103512" y="16184"/>
            <a:ext cx="7464960" cy="44799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400" dirty="0">
                <a:solidFill>
                  <a:sysClr val="windowText" lastClr="000000"/>
                </a:solidFill>
              </a:rPr>
              <a:t>Time Inconsistency Problem</a:t>
            </a:r>
            <a:endParaRPr lang="en-US" sz="3266" dirty="0">
              <a:solidFill>
                <a:sysClr val="windowText" lastClr="000000"/>
              </a:solidFill>
            </a:endParaRPr>
          </a:p>
        </p:txBody>
      </p:sp>
      <p:sp>
        <p:nvSpPr>
          <p:cNvPr id="10" name="Content Placeholder 2"/>
          <p:cNvSpPr txBox="1">
            <a:spLocks/>
          </p:cNvSpPr>
          <p:nvPr/>
        </p:nvSpPr>
        <p:spPr>
          <a:xfrm>
            <a:off x="105433" y="419952"/>
            <a:ext cx="12086567" cy="6269283"/>
          </a:xfrm>
          <a:prstGeom prst="rect">
            <a:avLst/>
          </a:prstGeom>
        </p:spPr>
        <p:txBody>
          <a:bodyPr>
            <a:noAutofit/>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lnSpc>
                <a:spcPct val="110000"/>
              </a:lnSpc>
            </a:pPr>
            <a:r>
              <a:rPr lang="en-US" sz="1800" dirty="0"/>
              <a:t>Literature</a:t>
            </a:r>
          </a:p>
          <a:p>
            <a:pPr marL="285750" indent="-285750">
              <a:lnSpc>
                <a:spcPct val="110000"/>
              </a:lnSpc>
              <a:buFont typeface="Arial" panose="020B0604020202020204" pitchFamily="34" charset="0"/>
              <a:buChar char="•"/>
            </a:pPr>
            <a:r>
              <a:rPr lang="en-US" sz="1800" dirty="0"/>
              <a:t>Within my PhD-Thesis, I also addressed, the problem of transparency and setting optimal interest rates, within the </a:t>
            </a:r>
            <a:r>
              <a:rPr lang="en-US" sz="1800" dirty="0" err="1"/>
              <a:t>supernational</a:t>
            </a:r>
            <a:r>
              <a:rPr lang="en-US" sz="1800" dirty="0"/>
              <a:t> institution of the ECB:</a:t>
            </a:r>
          </a:p>
          <a:p>
            <a:pPr>
              <a:lnSpc>
                <a:spcPct val="110000"/>
              </a:lnSpc>
            </a:pPr>
            <a:r>
              <a:rPr lang="en-US" sz="1800" dirty="0">
                <a:hlinkClick r:id="rId3"/>
              </a:rPr>
              <a:t>Köster, B. J. (2011) Decision Rules, Transparency and Central Banks (Dissertation) Heidelberg</a:t>
            </a:r>
            <a:endParaRPr lang="en-US" sz="1800" dirty="0"/>
          </a:p>
          <a:p>
            <a:pPr>
              <a:lnSpc>
                <a:spcPct val="110000"/>
              </a:lnSpc>
            </a:pPr>
            <a:r>
              <a:rPr lang="en-US" sz="1800" dirty="0"/>
              <a:t>(especially Barro-Gordon-Model with transparency)</a:t>
            </a:r>
          </a:p>
          <a:p>
            <a:pPr marL="285750" indent="-285750">
              <a:lnSpc>
                <a:spcPct val="110000"/>
              </a:lnSpc>
              <a:buFont typeface="Arial" panose="020B0604020202020204" pitchFamily="34" charset="0"/>
              <a:buChar char="•"/>
            </a:pPr>
            <a:r>
              <a:rPr lang="en-US" sz="1800" dirty="0"/>
              <a:t>Alan Blinder had a nice example within education and incentives</a:t>
            </a:r>
          </a:p>
          <a:p>
            <a:pPr>
              <a:lnSpc>
                <a:spcPct val="110000"/>
              </a:lnSpc>
            </a:pPr>
            <a:r>
              <a:rPr lang="de-DE" sz="1800" dirty="0"/>
              <a:t>U = U(Time </a:t>
            </a:r>
            <a:r>
              <a:rPr lang="de-DE" sz="1800" dirty="0" err="1"/>
              <a:t>to</a:t>
            </a:r>
            <a:r>
              <a:rPr lang="de-DE" sz="1800" dirty="0"/>
              <a:t> </a:t>
            </a:r>
            <a:r>
              <a:rPr lang="de-DE" sz="1800" dirty="0" err="1"/>
              <a:t>correct</a:t>
            </a:r>
            <a:r>
              <a:rPr lang="de-DE" sz="1800" dirty="0"/>
              <a:t> an </a:t>
            </a:r>
            <a:r>
              <a:rPr lang="de-DE" sz="1800" dirty="0" err="1"/>
              <a:t>exam</a:t>
            </a:r>
            <a:r>
              <a:rPr lang="de-DE" sz="1800" dirty="0"/>
              <a:t>„–“; </a:t>
            </a:r>
            <a:r>
              <a:rPr lang="de-DE" sz="1800" dirty="0" err="1"/>
              <a:t>effort</a:t>
            </a:r>
            <a:r>
              <a:rPr lang="de-DE" sz="1800" dirty="0"/>
              <a:t> </a:t>
            </a:r>
            <a:r>
              <a:rPr lang="de-DE" sz="1800" dirty="0" err="1"/>
              <a:t>of</a:t>
            </a:r>
            <a:r>
              <a:rPr lang="de-DE" sz="1800" dirty="0"/>
              <a:t> </a:t>
            </a:r>
            <a:r>
              <a:rPr lang="de-DE" sz="1800" dirty="0" err="1"/>
              <a:t>learning</a:t>
            </a:r>
            <a:r>
              <a:rPr lang="de-DE" sz="1800" dirty="0"/>
              <a:t> </a:t>
            </a:r>
            <a:r>
              <a:rPr lang="de-DE" sz="1800" dirty="0" err="1"/>
              <a:t>for</a:t>
            </a:r>
            <a:r>
              <a:rPr lang="de-DE" sz="1800" dirty="0"/>
              <a:t> </a:t>
            </a:r>
            <a:r>
              <a:rPr lang="de-DE" sz="1800" dirty="0" err="1"/>
              <a:t>the</a:t>
            </a:r>
            <a:r>
              <a:rPr lang="de-DE" sz="1800" dirty="0"/>
              <a:t> </a:t>
            </a:r>
            <a:r>
              <a:rPr lang="de-DE" sz="1800" dirty="0" err="1"/>
              <a:t>students</a:t>
            </a:r>
            <a:r>
              <a:rPr lang="de-DE" sz="1800" dirty="0"/>
              <a:t>„+“)</a:t>
            </a:r>
            <a:endParaRPr lang="en-US" sz="1800" dirty="0"/>
          </a:p>
          <a:p>
            <a:pPr>
              <a:lnSpc>
                <a:spcPct val="110000"/>
              </a:lnSpc>
            </a:pPr>
            <a:r>
              <a:rPr lang="en-US" sz="1800" dirty="0">
                <a:hlinkClick r:id="rId4"/>
              </a:rPr>
              <a:t>Alan S. Blinder. The rules-versus-discretion debate in the light of recent experience. </a:t>
            </a:r>
            <a:r>
              <a:rPr lang="en-US" sz="1800" dirty="0" err="1">
                <a:hlinkClick r:id="rId4"/>
              </a:rPr>
              <a:t>Weltwirtschaftliches</a:t>
            </a:r>
            <a:r>
              <a:rPr lang="en-US" sz="1800" dirty="0">
                <a:hlinkClick r:id="rId4"/>
              </a:rPr>
              <a:t> </a:t>
            </a:r>
            <a:r>
              <a:rPr lang="en-US" sz="1800" dirty="0" err="1">
                <a:hlinkClick r:id="rId4"/>
              </a:rPr>
              <a:t>Archiv</a:t>
            </a:r>
            <a:r>
              <a:rPr lang="en-US" sz="1800" dirty="0">
                <a:hlinkClick r:id="rId4"/>
              </a:rPr>
              <a:t>, 123:399–414, 1987</a:t>
            </a:r>
            <a:r>
              <a:rPr lang="en-US" sz="1800" dirty="0"/>
              <a:t>.</a:t>
            </a:r>
          </a:p>
          <a:p>
            <a:pPr>
              <a:lnSpc>
                <a:spcPct val="110000"/>
              </a:lnSpc>
            </a:pPr>
            <a:r>
              <a:rPr lang="en-US" sz="1400" i="1" dirty="0"/>
              <a:t>“Course examinations are stressful experiences for students and teachers alike. We use them both to rank students and to make sure they master the course material. To most educators, the latter is by far the more important purpose. But the learning objective does not require that the exam actually be given. It is enough to announce the exam, let students prepare for it, and then  call it off at the last minute. In a real sense, everyone will be better off if the exam is cancelled. Thus it superficially seems to be the right thing to do. Yet it is rarely done, and for good reasons. Teachers know that this trick can only be pulled off once or twice. After that, students would cease believing the threat and would no longer study for exams. And that would be a real loss to bot faculty and students. Notice the obvious but important point that neither ignorance no incorrect objectives play any role in this example. An omniscient and benevolent despot presiding over the last year of the human race really would cancel exams. It's the optimal thing to do. The problem arises from taking a short-sighted perspective. It is cured by showing proper concern for the future consequences of current actions”</a:t>
            </a:r>
          </a:p>
          <a:p>
            <a:pPr>
              <a:lnSpc>
                <a:spcPct val="110000"/>
              </a:lnSpc>
            </a:pPr>
            <a:endParaRPr lang="en-US" sz="2000" dirty="0"/>
          </a:p>
          <a:p>
            <a:pPr>
              <a:lnSpc>
                <a:spcPct val="110000"/>
              </a:lnSpc>
            </a:pPr>
            <a:endParaRPr lang="en-US" sz="2000" dirty="0"/>
          </a:p>
        </p:txBody>
      </p:sp>
      <p:sp>
        <p:nvSpPr>
          <p:cNvPr id="2" name="Rechteck 1"/>
          <p:cNvSpPr/>
          <p:nvPr/>
        </p:nvSpPr>
        <p:spPr>
          <a:xfrm>
            <a:off x="3048000" y="2967335"/>
            <a:ext cx="6096000" cy="369332"/>
          </a:xfrm>
          <a:prstGeom prst="rect">
            <a:avLst/>
          </a:prstGeom>
        </p:spPr>
        <p:txBody>
          <a:bodyPr>
            <a:spAutoFit/>
          </a:bodyPr>
          <a:lstStyle/>
          <a:p>
            <a:endParaRPr lang="de-DE" dirty="0"/>
          </a:p>
        </p:txBody>
      </p:sp>
    </p:spTree>
    <p:extLst>
      <p:ext uri="{BB962C8B-B14F-4D97-AF65-F5344CB8AC3E}">
        <p14:creationId xmlns:p14="http://schemas.microsoft.com/office/powerpoint/2010/main" val="31285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pPr algn="ctr"/>
            <a:r>
              <a:rPr lang="de-DE" sz="6000">
                <a:latin typeface="Times New Roman" panose="02020603050405020304" pitchFamily="18" charset="0"/>
                <a:cs typeface="Times New Roman" panose="02020603050405020304" pitchFamily="18" charset="0"/>
              </a:rPr>
              <a:t>Global Economics</a:t>
            </a:r>
            <a:endParaRPr lang="de-DE" sz="6000" b="1" dirty="0"/>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626300" y="3557650"/>
            <a:ext cx="9077325" cy="438788"/>
          </a:xfrm>
        </p:spPr>
        <p:txBody>
          <a:bodyPr>
            <a:noAutofit/>
          </a:bodyPr>
          <a:lstStyle/>
          <a:p>
            <a:r>
              <a:rPr lang="de-DE">
                <a:latin typeface="Times New Roman" panose="02020603050405020304" pitchFamily="18" charset="0"/>
                <a:cs typeface="Times New Roman" panose="02020603050405020304" pitchFamily="18" charset="0"/>
              </a:rPr>
              <a:t>Winter term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8162" y="104531"/>
            <a:ext cx="7597213" cy="744863"/>
          </a:xfrm>
          <a:prstGeom prst="rect">
            <a:avLst/>
          </a:prstGeom>
          <a:noFill/>
          <a:ln>
            <a:noFill/>
          </a:ln>
        </p:spPr>
        <p:txBody>
          <a:bodyPr lIns="81638" tIns="40819" rIns="81638" bIns="40819" anchor="ctr" anchorCtr="1"/>
          <a:lstStyle/>
          <a:p>
            <a:pPr algn="ctr"/>
            <a:r>
              <a:rPr lang="de-DE" sz="2903" b="1" dirty="0"/>
              <a:t>Money Market </a:t>
            </a:r>
            <a:r>
              <a:rPr lang="de-DE" sz="2903" b="1" dirty="0" err="1"/>
              <a:t>and</a:t>
            </a:r>
            <a:r>
              <a:rPr lang="de-DE" sz="2903" b="1" dirty="0"/>
              <a:t> </a:t>
            </a:r>
            <a:r>
              <a:rPr lang="de-DE" sz="2903" b="1" dirty="0" err="1"/>
              <a:t>the</a:t>
            </a:r>
            <a:r>
              <a:rPr lang="de-DE" sz="2903" b="1" dirty="0"/>
              <a:t> </a:t>
            </a:r>
          </a:p>
          <a:p>
            <a:pPr algn="ctr"/>
            <a:r>
              <a:rPr lang="de-DE" sz="2903" b="1" dirty="0" err="1"/>
              <a:t>Reaction</a:t>
            </a:r>
            <a:r>
              <a:rPr lang="de-DE" sz="2903" b="1" dirty="0"/>
              <a:t> </a:t>
            </a:r>
            <a:r>
              <a:rPr lang="de-DE" sz="2903" b="1" dirty="0" err="1"/>
              <a:t>Function</a:t>
            </a:r>
            <a:r>
              <a:rPr lang="de-DE" sz="2903" b="1" dirty="0"/>
              <a:t> </a:t>
            </a:r>
            <a:r>
              <a:rPr lang="de-DE" sz="2903" b="1" dirty="0" err="1"/>
              <a:t>of</a:t>
            </a:r>
            <a:r>
              <a:rPr lang="de-DE" sz="2903" b="1" dirty="0"/>
              <a:t> </a:t>
            </a:r>
            <a:r>
              <a:rPr lang="de-DE" sz="2903" b="1" dirty="0" err="1"/>
              <a:t>the</a:t>
            </a:r>
            <a:r>
              <a:rPr lang="de-DE" sz="2903" b="1" dirty="0"/>
              <a:t> Central Bank</a:t>
            </a:r>
          </a:p>
        </p:txBody>
      </p:sp>
      <p:sp>
        <p:nvSpPr>
          <p:cNvPr id="7" name="Textfeld 6"/>
          <p:cNvSpPr txBox="1"/>
          <p:nvPr/>
        </p:nvSpPr>
        <p:spPr>
          <a:xfrm>
            <a:off x="166777" y="968530"/>
            <a:ext cx="8330426" cy="762388"/>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In </a:t>
            </a:r>
            <a:r>
              <a:rPr lang="de-DE" sz="2177" dirty="0" err="1"/>
              <a:t>practice</a:t>
            </a:r>
            <a:r>
              <a:rPr lang="de-DE" sz="2177" dirty="0"/>
              <a:t> </a:t>
            </a:r>
            <a:r>
              <a:rPr lang="de-DE" sz="2177" dirty="0" err="1"/>
              <a:t>the</a:t>
            </a:r>
            <a:r>
              <a:rPr lang="de-DE" sz="2177" dirty="0"/>
              <a:t> </a:t>
            </a:r>
            <a:r>
              <a:rPr lang="de-DE" sz="2177" dirty="0" err="1"/>
              <a:t>central</a:t>
            </a:r>
            <a:r>
              <a:rPr lang="de-DE" sz="2177" dirty="0"/>
              <a:t> </a:t>
            </a:r>
            <a:r>
              <a:rPr lang="de-DE" sz="2177" dirty="0" err="1"/>
              <a:t>bank</a:t>
            </a:r>
            <a:r>
              <a:rPr lang="de-DE" sz="2177" dirty="0"/>
              <a:t> </a:t>
            </a:r>
            <a:r>
              <a:rPr lang="de-DE" sz="2177" dirty="0" err="1"/>
              <a:t>sets</a:t>
            </a:r>
            <a:r>
              <a:rPr lang="de-DE" sz="2177" dirty="0"/>
              <a:t> </a:t>
            </a:r>
            <a:r>
              <a:rPr lang="de-DE" sz="2177" dirty="0" err="1"/>
              <a:t>short</a:t>
            </a:r>
            <a:r>
              <a:rPr lang="de-DE" sz="2177" dirty="0"/>
              <a:t> </a:t>
            </a:r>
            <a:r>
              <a:rPr lang="de-DE" sz="2177" dirty="0" err="1"/>
              <a:t>term</a:t>
            </a:r>
            <a:r>
              <a:rPr lang="de-DE" sz="2177" dirty="0"/>
              <a:t> </a:t>
            </a:r>
            <a:r>
              <a:rPr lang="de-DE" sz="2177" dirty="0" err="1"/>
              <a:t>interest</a:t>
            </a:r>
            <a:r>
              <a:rPr lang="de-DE" sz="2177" dirty="0"/>
              <a:t> </a:t>
            </a:r>
            <a:r>
              <a:rPr lang="de-DE" sz="2177" dirty="0" err="1"/>
              <a:t>rates</a:t>
            </a:r>
            <a:r>
              <a:rPr lang="de-DE" sz="2177" dirty="0"/>
              <a:t> </a:t>
            </a:r>
            <a:r>
              <a:rPr lang="de-DE" sz="2177" dirty="0" err="1"/>
              <a:t>to</a:t>
            </a:r>
            <a:r>
              <a:rPr lang="de-DE" sz="2177" dirty="0"/>
              <a:t> </a:t>
            </a:r>
            <a:r>
              <a:rPr lang="de-DE" sz="2177" dirty="0" err="1"/>
              <a:t>meet</a:t>
            </a:r>
            <a:r>
              <a:rPr lang="de-DE" sz="2177" dirty="0"/>
              <a:t> </a:t>
            </a:r>
            <a:r>
              <a:rPr lang="de-DE" sz="2177" dirty="0" err="1"/>
              <a:t>its</a:t>
            </a:r>
            <a:r>
              <a:rPr lang="de-DE" sz="2177" dirty="0"/>
              <a:t> </a:t>
            </a:r>
            <a:r>
              <a:rPr lang="de-DE" sz="2177" dirty="0" err="1"/>
              <a:t>target</a:t>
            </a:r>
            <a:r>
              <a:rPr lang="de-DE" sz="2177" dirty="0"/>
              <a:t> </a:t>
            </a:r>
            <a:r>
              <a:rPr lang="de-DE" sz="2177" dirty="0" err="1"/>
              <a:t>level</a:t>
            </a:r>
            <a:r>
              <a:rPr lang="de-DE" sz="2177" dirty="0"/>
              <a:t>. </a:t>
            </a:r>
          </a:p>
        </p:txBody>
      </p:sp>
      <p:sp>
        <p:nvSpPr>
          <p:cNvPr id="9" name="Textfeld 8"/>
          <p:cNvSpPr txBox="1"/>
          <p:nvPr/>
        </p:nvSpPr>
        <p:spPr>
          <a:xfrm>
            <a:off x="196991" y="2100523"/>
            <a:ext cx="8330426" cy="1097416"/>
          </a:xfrm>
          <a:prstGeom prst="rect">
            <a:avLst/>
          </a:prstGeom>
          <a:noFill/>
        </p:spPr>
        <p:txBody>
          <a:bodyPr wrap="square" rtlCol="0">
            <a:spAutoFit/>
          </a:bodyPr>
          <a:lstStyle/>
          <a:p>
            <a:pPr marL="311045" indent="-311045">
              <a:buFont typeface="Wingdings" panose="05000000000000000000" pitchFamily="2" charset="2"/>
              <a:buChar char="Ø"/>
            </a:pPr>
            <a:r>
              <a:rPr lang="de-DE" sz="2177" dirty="0"/>
              <a:t>Most </a:t>
            </a:r>
            <a:r>
              <a:rPr lang="de-DE" sz="2177" dirty="0" err="1"/>
              <a:t>central</a:t>
            </a:r>
            <a:r>
              <a:rPr lang="de-DE" sz="2177" dirty="0"/>
              <a:t> </a:t>
            </a:r>
            <a:r>
              <a:rPr lang="de-DE" sz="2177" dirty="0" err="1"/>
              <a:t>banks</a:t>
            </a:r>
            <a:r>
              <a:rPr lang="de-DE" sz="2177" dirty="0"/>
              <a:t> </a:t>
            </a:r>
            <a:r>
              <a:rPr lang="de-DE" sz="2177" dirty="0" err="1"/>
              <a:t>communicate</a:t>
            </a:r>
            <a:r>
              <a:rPr lang="de-DE" sz="2177" dirty="0"/>
              <a:t> </a:t>
            </a:r>
            <a:r>
              <a:rPr lang="de-DE" sz="2177" dirty="0" err="1"/>
              <a:t>some</a:t>
            </a:r>
            <a:r>
              <a:rPr lang="de-DE" sz="2177" dirty="0"/>
              <a:t> </a:t>
            </a:r>
            <a:r>
              <a:rPr lang="de-DE" sz="2177" dirty="0" err="1"/>
              <a:t>kind</a:t>
            </a:r>
            <a:r>
              <a:rPr lang="de-DE" sz="2177" dirty="0"/>
              <a:t> </a:t>
            </a:r>
            <a:r>
              <a:rPr lang="de-DE" sz="2177" dirty="0" err="1"/>
              <a:t>of</a:t>
            </a:r>
            <a:r>
              <a:rPr lang="de-DE" sz="2177" dirty="0"/>
              <a:t> </a:t>
            </a:r>
            <a:r>
              <a:rPr lang="de-DE" sz="2177" dirty="0" err="1"/>
              <a:t>inflation</a:t>
            </a:r>
            <a:r>
              <a:rPr lang="de-DE" sz="2177" dirty="0"/>
              <a:t> </a:t>
            </a:r>
            <a:r>
              <a:rPr lang="de-DE" sz="2177" dirty="0" err="1"/>
              <a:t>target</a:t>
            </a:r>
            <a:r>
              <a:rPr lang="de-DE" sz="2177" dirty="0"/>
              <a:t>. Interest </a:t>
            </a:r>
            <a:r>
              <a:rPr lang="de-DE" sz="2177" dirty="0" err="1"/>
              <a:t>rates</a:t>
            </a:r>
            <a:r>
              <a:rPr lang="de-DE" sz="2177" dirty="0"/>
              <a:t> </a:t>
            </a:r>
            <a:r>
              <a:rPr lang="de-DE" sz="2177" dirty="0" err="1"/>
              <a:t>are</a:t>
            </a:r>
            <a:r>
              <a:rPr lang="de-DE" sz="2177" dirty="0"/>
              <a:t> </a:t>
            </a:r>
            <a:r>
              <a:rPr lang="de-DE" sz="2177" dirty="0" err="1"/>
              <a:t>therefore</a:t>
            </a:r>
            <a:r>
              <a:rPr lang="de-DE" sz="2177" dirty="0"/>
              <a:t> not </a:t>
            </a:r>
            <a:r>
              <a:rPr lang="de-DE" sz="2177" dirty="0" err="1"/>
              <a:t>only</a:t>
            </a:r>
            <a:r>
              <a:rPr lang="de-DE" sz="2177" dirty="0"/>
              <a:t> </a:t>
            </a:r>
            <a:r>
              <a:rPr lang="de-DE" sz="2177" dirty="0" err="1"/>
              <a:t>the</a:t>
            </a:r>
            <a:r>
              <a:rPr lang="de-DE" sz="2177" dirty="0"/>
              <a:t> </a:t>
            </a:r>
            <a:r>
              <a:rPr lang="de-DE" sz="2177" dirty="0" err="1"/>
              <a:t>outcome</a:t>
            </a:r>
            <a:r>
              <a:rPr lang="de-DE" sz="2177" dirty="0"/>
              <a:t> </a:t>
            </a:r>
            <a:r>
              <a:rPr lang="de-DE" sz="2177" dirty="0" err="1"/>
              <a:t>of</a:t>
            </a:r>
            <a:r>
              <a:rPr lang="de-DE" sz="2177" dirty="0"/>
              <a:t> an </a:t>
            </a:r>
            <a:r>
              <a:rPr lang="de-DE" sz="2177" dirty="0" err="1"/>
              <a:t>equilibrium</a:t>
            </a:r>
            <a:r>
              <a:rPr lang="de-DE" sz="2177" dirty="0"/>
              <a:t> </a:t>
            </a:r>
            <a:r>
              <a:rPr lang="de-DE" sz="2177" dirty="0" err="1"/>
              <a:t>process</a:t>
            </a:r>
            <a:r>
              <a:rPr lang="de-DE" sz="2177" dirty="0"/>
              <a:t>, but </a:t>
            </a:r>
            <a:r>
              <a:rPr lang="de-DE" sz="2177" dirty="0" err="1"/>
              <a:t>depend</a:t>
            </a:r>
            <a:r>
              <a:rPr lang="de-DE" sz="2177" dirty="0"/>
              <a:t> </a:t>
            </a:r>
            <a:r>
              <a:rPr lang="de-DE" sz="2177" dirty="0" err="1"/>
              <a:t>directly</a:t>
            </a:r>
            <a:r>
              <a:rPr lang="de-DE" sz="2177" dirty="0"/>
              <a:t> on </a:t>
            </a:r>
            <a:r>
              <a:rPr lang="de-DE" sz="2177" dirty="0" err="1"/>
              <a:t>the</a:t>
            </a:r>
            <a:r>
              <a:rPr lang="de-DE" sz="2177" dirty="0"/>
              <a:t> </a:t>
            </a:r>
            <a:r>
              <a:rPr lang="de-DE" sz="2177" dirty="0" err="1"/>
              <a:t>movements</a:t>
            </a:r>
            <a:r>
              <a:rPr lang="de-DE" sz="2177" dirty="0"/>
              <a:t> in </a:t>
            </a:r>
            <a:r>
              <a:rPr lang="de-DE" sz="2177" dirty="0" err="1"/>
              <a:t>prices</a:t>
            </a:r>
            <a:endParaRPr lang="de-DE" sz="2177" dirty="0"/>
          </a:p>
        </p:txBody>
      </p:sp>
      <p:sp>
        <p:nvSpPr>
          <p:cNvPr id="10" name="Textfeld 9"/>
          <p:cNvSpPr txBox="1"/>
          <p:nvPr/>
        </p:nvSpPr>
        <p:spPr>
          <a:xfrm>
            <a:off x="196991" y="3646547"/>
            <a:ext cx="8330426" cy="762388"/>
          </a:xfrm>
          <a:prstGeom prst="rect">
            <a:avLst/>
          </a:prstGeom>
          <a:noFill/>
        </p:spPr>
        <p:txBody>
          <a:bodyPr wrap="square" rtlCol="0">
            <a:spAutoFit/>
          </a:bodyPr>
          <a:lstStyle/>
          <a:p>
            <a:r>
              <a:rPr lang="de-DE" sz="2177" dirty="0">
                <a:ea typeface="Arial Unicode MS"/>
                <a:cs typeface="Arial Unicode MS"/>
              </a:rPr>
              <a:t>⇒		</a:t>
            </a:r>
            <a:r>
              <a:rPr lang="en-US" sz="2177" dirty="0">
                <a:ea typeface="Arial Unicode MS"/>
                <a:cs typeface="Arial Unicode MS"/>
              </a:rPr>
              <a:t>reaction function of the central bank</a:t>
            </a:r>
          </a:p>
          <a:p>
            <a:endParaRPr lang="de-DE" sz="2177" dirty="0"/>
          </a:p>
        </p:txBody>
      </p:sp>
      <p:sp>
        <p:nvSpPr>
          <p:cNvPr id="11" name="Textfeld 10"/>
          <p:cNvSpPr txBox="1"/>
          <p:nvPr/>
        </p:nvSpPr>
        <p:spPr>
          <a:xfrm>
            <a:off x="196992" y="4142224"/>
            <a:ext cx="4165213" cy="427361"/>
          </a:xfrm>
          <a:prstGeom prst="rect">
            <a:avLst/>
          </a:prstGeom>
          <a:noFill/>
        </p:spPr>
        <p:txBody>
          <a:bodyPr wrap="square" rtlCol="0">
            <a:spAutoFit/>
          </a:bodyPr>
          <a:lstStyle/>
          <a:p>
            <a:pPr algn="ctr"/>
            <a:r>
              <a:rPr lang="el-GR" sz="2177" dirty="0"/>
              <a:t>π</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r>
              <a:rPr lang="de-DE" sz="2177" dirty="0">
                <a:latin typeface="Arial Unicode MS"/>
                <a:ea typeface="Arial Unicode MS"/>
                <a:cs typeface="Arial Unicode MS"/>
              </a:rPr>
              <a:t>	</a:t>
            </a:r>
            <a:r>
              <a:rPr lang="de-DE" sz="2177" dirty="0"/>
              <a:t> </a:t>
            </a:r>
          </a:p>
        </p:txBody>
      </p:sp>
      <p:sp>
        <p:nvSpPr>
          <p:cNvPr id="12" name="Textfeld 11"/>
          <p:cNvSpPr txBox="1"/>
          <p:nvPr/>
        </p:nvSpPr>
        <p:spPr>
          <a:xfrm>
            <a:off x="4347098" y="4103772"/>
            <a:ext cx="4165213" cy="427361"/>
          </a:xfrm>
          <a:prstGeom prst="rect">
            <a:avLst/>
          </a:prstGeom>
          <a:noFill/>
        </p:spPr>
        <p:txBody>
          <a:bodyPr wrap="square" rtlCol="0">
            <a:spAutoFit/>
          </a:bodyPr>
          <a:lstStyle/>
          <a:p>
            <a:pPr algn="ctr"/>
            <a:r>
              <a:rPr lang="de-DE" sz="2177" dirty="0"/>
              <a:t>Y</a:t>
            </a:r>
            <a:r>
              <a:rPr lang="el-GR" sz="2177" dirty="0">
                <a:latin typeface="Arial Unicode MS"/>
                <a:ea typeface="Arial Unicode MS"/>
                <a:cs typeface="Arial Unicode MS"/>
              </a:rPr>
              <a:t>↑</a:t>
            </a:r>
            <a:r>
              <a:rPr lang="de-DE" sz="2177" dirty="0">
                <a:latin typeface="Arial Unicode MS"/>
                <a:ea typeface="Arial Unicode MS"/>
                <a:cs typeface="Arial Unicode MS"/>
              </a:rPr>
              <a:t>	⇒	r</a:t>
            </a:r>
            <a:r>
              <a:rPr lang="el-GR" sz="2177" dirty="0">
                <a:latin typeface="Arial Unicode MS"/>
                <a:ea typeface="Arial Unicode MS"/>
                <a:cs typeface="Arial Unicode MS"/>
              </a:rPr>
              <a:t>↑</a:t>
            </a:r>
            <a:endParaRPr lang="de-DE" sz="2177" dirty="0"/>
          </a:p>
        </p:txBody>
      </p:sp>
      <p:sp>
        <p:nvSpPr>
          <p:cNvPr id="13" name="Textfeld 12"/>
          <p:cNvSpPr txBox="1"/>
          <p:nvPr/>
        </p:nvSpPr>
        <p:spPr>
          <a:xfrm>
            <a:off x="196991" y="4756946"/>
            <a:ext cx="8330426" cy="1432443"/>
          </a:xfrm>
          <a:prstGeom prst="rect">
            <a:avLst/>
          </a:prstGeom>
          <a:noFill/>
        </p:spPr>
        <p:txBody>
          <a:bodyPr wrap="square" rtlCol="0">
            <a:spAutoFit/>
          </a:bodyPr>
          <a:lstStyle/>
          <a:p>
            <a:r>
              <a:rPr lang="de-DE" sz="2177" dirty="0">
                <a:latin typeface="Arial Unicode MS"/>
                <a:ea typeface="Arial Unicode MS"/>
                <a:cs typeface="Arial Unicode MS"/>
              </a:rPr>
              <a:t>⇒		</a:t>
            </a: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                       </a:t>
            </a:r>
            <a:r>
              <a:rPr lang="de-DE" sz="2177" dirty="0" err="1"/>
              <a:t>b,c</a:t>
            </a:r>
            <a:r>
              <a:rPr lang="de-DE" sz="2177" dirty="0"/>
              <a:t>&gt;0</a:t>
            </a:r>
          </a:p>
          <a:p>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a:p>
            <a:r>
              <a:rPr lang="el-GR" sz="2177" dirty="0"/>
              <a:t>π</a:t>
            </a:r>
            <a:r>
              <a:rPr lang="de-DE" sz="2177" dirty="0"/>
              <a:t>*: Inflation </a:t>
            </a:r>
            <a:r>
              <a:rPr lang="de-DE" sz="2177" dirty="0" err="1"/>
              <a:t>target</a:t>
            </a:r>
            <a:r>
              <a:rPr lang="de-DE" sz="2177" dirty="0"/>
              <a:t>	   y*: Potential </a:t>
            </a:r>
            <a:r>
              <a:rPr lang="de-DE" sz="2177" dirty="0" err="1"/>
              <a:t>output</a:t>
            </a:r>
            <a:r>
              <a:rPr lang="de-DE" sz="2177" dirty="0"/>
              <a:t>	        </a:t>
            </a:r>
            <a:r>
              <a:rPr lang="en-US" sz="2177" dirty="0"/>
              <a:t>r*</a:t>
            </a:r>
            <a:r>
              <a:rPr lang="de-DE" sz="2177" dirty="0"/>
              <a:t>: Natural </a:t>
            </a:r>
            <a:r>
              <a:rPr lang="de-DE" sz="2177" dirty="0" err="1"/>
              <a:t>interest</a:t>
            </a:r>
            <a:r>
              <a:rPr lang="de-DE" sz="2177" dirty="0"/>
              <a:t> rate</a:t>
            </a:r>
            <a:endParaRPr lang="de-DE" sz="2177"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F68B0B1F-5604-FEC1-3E2E-10D993065E0F}"/>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47" name="Freihand 246">
                <a:extLst>
                  <a:ext uri="{FF2B5EF4-FFF2-40B4-BE49-F238E27FC236}">
                    <a16:creationId xmlns:a16="http://schemas.microsoft.com/office/drawing/2014/main" id="{4F9403EA-3EB4-44D6-953B-AEB2EFECB401}"/>
                  </a:ext>
                </a:extLst>
              </p14:cNvPr>
              <p14:cNvContentPartPr/>
              <p14:nvPr/>
            </p14:nvContentPartPr>
            <p14:xfrm>
              <a:off x="1206573" y="82320"/>
              <a:ext cx="10853280" cy="6722280"/>
            </p14:xfrm>
          </p:contentPart>
        </mc:Choice>
        <mc:Fallback xmlns="">
          <p:pic>
            <p:nvPicPr>
              <p:cNvPr id="247" name="Freihand 246">
                <a:extLst>
                  <a:ext uri="{FF2B5EF4-FFF2-40B4-BE49-F238E27FC236}">
                    <a16:creationId xmlns:a16="http://schemas.microsoft.com/office/drawing/2014/main" id="{4F9403EA-3EB4-44D6-953B-AEB2EFECB401}"/>
                  </a:ext>
                </a:extLst>
              </p:cNvPr>
              <p:cNvPicPr/>
              <p:nvPr/>
            </p:nvPicPr>
            <p:blipFill>
              <a:blip r:embed="rId4"/>
              <a:stretch>
                <a:fillRect/>
              </a:stretch>
            </p:blipFill>
            <p:spPr>
              <a:xfrm>
                <a:off x="1202253" y="78000"/>
                <a:ext cx="10861920" cy="6730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FBA1AE1-E344-46BA-BCF1-A2192A22A5ED}"/>
                  </a:ext>
                </a:extLst>
              </p14:cNvPr>
              <p14:cNvContentPartPr/>
              <p14:nvPr/>
            </p14:nvContentPartPr>
            <p14:xfrm>
              <a:off x="2060493" y="4678800"/>
              <a:ext cx="4020120" cy="637920"/>
            </p14:xfrm>
          </p:contentPart>
        </mc:Choice>
        <mc:Fallback>
          <p:pic>
            <p:nvPicPr>
              <p:cNvPr id="8" name="Freihand 7">
                <a:extLst>
                  <a:ext uri="{FF2B5EF4-FFF2-40B4-BE49-F238E27FC236}">
                    <a16:creationId xmlns:a16="http://schemas.microsoft.com/office/drawing/2014/main" id="{4FBA1AE1-E344-46BA-BCF1-A2192A22A5ED}"/>
                  </a:ext>
                </a:extLst>
              </p:cNvPr>
              <p:cNvPicPr/>
              <p:nvPr/>
            </p:nvPicPr>
            <p:blipFill>
              <a:blip r:embed="rId6"/>
              <a:stretch>
                <a:fillRect/>
              </a:stretch>
            </p:blipFill>
            <p:spPr>
              <a:xfrm>
                <a:off x="2056173" y="4674480"/>
                <a:ext cx="4028760" cy="646560"/>
              </a:xfrm>
              <a:prstGeom prst="rect">
                <a:avLst/>
              </a:prstGeom>
            </p:spPr>
          </p:pic>
        </mc:Fallback>
      </mc:AlternateContent>
    </p:spTree>
    <p:extLst>
      <p:ext uri="{BB962C8B-B14F-4D97-AF65-F5344CB8AC3E}">
        <p14:creationId xmlns:p14="http://schemas.microsoft.com/office/powerpoint/2010/main" val="406629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endParaRPr lang="de-DE" sz="2903" b="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5681" y="1147839"/>
            <a:ext cx="4626405" cy="3468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532661" y="4424217"/>
            <a:ext cx="7992504" cy="594906"/>
          </a:xfrm>
          <a:prstGeom prst="rect">
            <a:avLst/>
          </a:prstGeom>
          <a:noFill/>
        </p:spPr>
        <p:txBody>
          <a:bodyPr wrap="square" rtlCol="0">
            <a:spAutoFit/>
          </a:bodyPr>
          <a:lstStyle/>
          <a:p>
            <a:r>
              <a:rPr lang="de-DE" sz="1633" dirty="0"/>
              <a:t>Source</a:t>
            </a:r>
            <a:r>
              <a:rPr lang="de-DE" sz="1633"/>
              <a:t>: </a:t>
            </a:r>
            <a:r>
              <a:rPr lang="en-US" sz="1633">
                <a:hlinkClick r:id="rId4"/>
              </a:rPr>
              <a:t>Taylor, J., B, (1993) 195-214 North-Holland Discretion versus policy rules in practice, Carnegie-Rochester Conference Series on Public Policy 39, 195-214, North Holland</a:t>
            </a:r>
            <a:endParaRPr lang="de-DE" sz="1633" dirty="0"/>
          </a:p>
        </p:txBody>
      </p:sp>
      <p:sp>
        <p:nvSpPr>
          <p:cNvPr id="10" name="Textfeld 9"/>
          <p:cNvSpPr txBox="1"/>
          <p:nvPr/>
        </p:nvSpPr>
        <p:spPr>
          <a:xfrm>
            <a:off x="1841256" y="5388372"/>
            <a:ext cx="4660251" cy="1171346"/>
          </a:xfrm>
          <a:prstGeom prst="rect">
            <a:avLst/>
          </a:prstGeom>
          <a:noFill/>
        </p:spPr>
        <p:txBody>
          <a:bodyPr wrap="non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2%</a:t>
            </a:r>
            <a:r>
              <a:rPr lang="en-US" sz="2177" baseline="-25000" dirty="0"/>
              <a:t> </a:t>
            </a:r>
            <a:r>
              <a:rPr lang="de-DE" sz="2177" dirty="0"/>
              <a:t>+ 0,5(</a:t>
            </a:r>
            <a:r>
              <a:rPr lang="el-GR" sz="2177" dirty="0"/>
              <a:t>π</a:t>
            </a:r>
            <a:r>
              <a:rPr lang="en-US" sz="2177" baseline="-25000" dirty="0"/>
              <a:t> </a:t>
            </a:r>
            <a:r>
              <a:rPr lang="de-DE" sz="2177" dirty="0"/>
              <a:t>- </a:t>
            </a:r>
            <a:r>
              <a:rPr lang="el-GR" sz="2177" dirty="0"/>
              <a:t>π</a:t>
            </a:r>
            <a:r>
              <a:rPr lang="de-DE" sz="2177" dirty="0"/>
              <a:t>*) +0,5(y</a:t>
            </a:r>
            <a:r>
              <a:rPr lang="en-US" sz="2177" baseline="-25000" dirty="0"/>
              <a:t> </a:t>
            </a:r>
            <a:r>
              <a:rPr lang="de-DE" sz="2177" dirty="0"/>
              <a:t>- y*)</a:t>
            </a:r>
          </a:p>
          <a:p>
            <a:pPr algn="ctr">
              <a:lnSpc>
                <a:spcPct val="110000"/>
              </a:lnSpc>
            </a:pPr>
            <a:endParaRPr lang="en-US" sz="2177" dirty="0"/>
          </a:p>
          <a:p>
            <a:pPr algn="ctr">
              <a:lnSpc>
                <a:spcPct val="110000"/>
              </a:lnSpc>
            </a:pPr>
            <a:r>
              <a:rPr lang="en-US" sz="2177" dirty="0"/>
              <a:t>r* =2%	        </a:t>
            </a:r>
            <a:r>
              <a:rPr lang="el-GR" sz="2177" dirty="0"/>
              <a:t>π</a:t>
            </a:r>
            <a:r>
              <a:rPr lang="de-DE" sz="2177" dirty="0"/>
              <a:t>*=2%	b=c=0,5</a:t>
            </a:r>
          </a:p>
        </p:txBody>
      </p:sp>
      <p:pic>
        <p:nvPicPr>
          <p:cNvPr id="11" name="Grafik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74018" y="1147840"/>
            <a:ext cx="1301475" cy="1959525"/>
          </a:xfrm>
          <a:prstGeom prst="rect">
            <a:avLst/>
          </a:prstGeom>
        </p:spPr>
      </p:pic>
      <p:sp>
        <p:nvSpPr>
          <p:cNvPr id="12" name="Textfeld 11"/>
          <p:cNvSpPr txBox="1"/>
          <p:nvPr/>
        </p:nvSpPr>
        <p:spPr>
          <a:xfrm>
            <a:off x="5997014" y="1147840"/>
            <a:ext cx="3038275" cy="2290307"/>
          </a:xfrm>
          <a:prstGeom prst="rect">
            <a:avLst/>
          </a:prstGeom>
          <a:noFill/>
        </p:spPr>
        <p:txBody>
          <a:bodyPr wrap="square" rtlCol="0">
            <a:spAutoFit/>
          </a:bodyPr>
          <a:lstStyle/>
          <a:p>
            <a:pPr algn="ctr">
              <a:lnSpc>
                <a:spcPct val="110000"/>
              </a:lnSpc>
            </a:pPr>
            <a:r>
              <a:rPr lang="de-DE" sz="1451" b="1" dirty="0"/>
              <a:t>John B. Taylor:</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Professor of Economics</a:t>
            </a:r>
          </a:p>
          <a:p>
            <a:pPr>
              <a:lnSpc>
                <a:spcPct val="110000"/>
              </a:lnSpc>
            </a:pPr>
            <a:r>
              <a:rPr lang="en-US" sz="1451" dirty="0">
                <a:solidFill>
                  <a:sysClr val="windowText" lastClr="000000"/>
                </a:solidFill>
                <a:cs typeface="Arial" panose="020B0604020202020204" pitchFamily="34" charset="0"/>
              </a:rPr>
              <a:t>       (Stanford University)</a:t>
            </a:r>
          </a:p>
          <a:p>
            <a:pPr marL="259204" indent="-259204">
              <a:lnSpc>
                <a:spcPct val="110000"/>
              </a:lnSpc>
              <a:buFont typeface="Arial" panose="020B0604020202020204" pitchFamily="34" charset="0"/>
              <a:buChar char="•"/>
            </a:pPr>
            <a:r>
              <a:rPr lang="de-DE" sz="1451" dirty="0"/>
              <a:t>Council </a:t>
            </a:r>
            <a:r>
              <a:rPr lang="de-DE" sz="1451" dirty="0" err="1"/>
              <a:t>of</a:t>
            </a:r>
            <a:r>
              <a:rPr lang="de-DE" sz="1451" dirty="0"/>
              <a:t> </a:t>
            </a:r>
            <a:r>
              <a:rPr lang="de-DE" sz="1451" dirty="0" err="1"/>
              <a:t>Economic</a:t>
            </a:r>
            <a:r>
              <a:rPr lang="de-DE" sz="1451" dirty="0"/>
              <a:t> </a:t>
            </a:r>
            <a:r>
              <a:rPr lang="de-DE" sz="1451" dirty="0" err="1"/>
              <a:t>Advisers</a:t>
            </a:r>
            <a:endParaRPr lang="de-DE" sz="1451" dirty="0">
              <a:solidFill>
                <a:sysClr val="windowText" lastClr="000000"/>
              </a:solidFill>
              <a:cs typeface="Arial" panose="020B0604020202020204" pitchFamily="34" charset="0"/>
            </a:endParaRPr>
          </a:p>
          <a:p>
            <a:pPr>
              <a:lnSpc>
                <a:spcPct val="110000"/>
              </a:lnSpc>
            </a:pPr>
            <a:r>
              <a:rPr lang="en-US" sz="1451" dirty="0">
                <a:solidFill>
                  <a:sysClr val="windowText" lastClr="000000"/>
                </a:solidFill>
                <a:cs typeface="Arial" panose="020B0604020202020204" pitchFamily="34" charset="0"/>
              </a:rPr>
              <a:t>	1976 – 77</a:t>
            </a:r>
          </a:p>
          <a:p>
            <a:pPr>
              <a:lnSpc>
                <a:spcPct val="110000"/>
              </a:lnSpc>
            </a:pPr>
            <a:r>
              <a:rPr lang="en-US" sz="1451" dirty="0">
                <a:solidFill>
                  <a:sysClr val="windowText" lastClr="000000"/>
                </a:solidFill>
                <a:cs typeface="Arial" panose="020B0604020202020204" pitchFamily="34" charset="0"/>
              </a:rPr>
              <a:t>	1989 – 91</a:t>
            </a:r>
          </a:p>
          <a:p>
            <a:pPr marL="259204" indent="-259204">
              <a:lnSpc>
                <a:spcPct val="110000"/>
              </a:lnSpc>
              <a:buFont typeface="Arial" panose="020B0604020202020204" pitchFamily="34" charset="0"/>
              <a:buChar char="•"/>
            </a:pPr>
            <a:r>
              <a:rPr lang="en-US" sz="1451" dirty="0">
                <a:solidFill>
                  <a:sysClr val="windowText" lastClr="000000"/>
                </a:solidFill>
                <a:cs typeface="Arial" panose="020B0604020202020204" pitchFamily="34" charset="0"/>
              </a:rPr>
              <a:t>Under Secretary of the Treasury for International Affairs</a:t>
            </a:r>
          </a:p>
          <a:p>
            <a:pPr>
              <a:lnSpc>
                <a:spcPct val="110000"/>
              </a:lnSpc>
            </a:pPr>
            <a:r>
              <a:rPr lang="en-US" sz="1451" dirty="0">
                <a:solidFill>
                  <a:sysClr val="windowText" lastClr="000000"/>
                </a:solidFill>
                <a:cs typeface="Arial" panose="020B0604020202020204" pitchFamily="34" charset="0"/>
              </a:rPr>
              <a:t>	2001 – 05</a:t>
            </a:r>
          </a:p>
        </p:txBody>
      </p:sp>
      <p:sp>
        <p:nvSpPr>
          <p:cNvPr id="2" name="Rechteck 1">
            <a:extLst>
              <a:ext uri="{FF2B5EF4-FFF2-40B4-BE49-F238E27FC236}">
                <a16:creationId xmlns:a16="http://schemas.microsoft.com/office/drawing/2014/main" id="{C9FAB6C4-034F-9B20-E2B6-4D8459AB233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C958414B-9F11-41BE-8561-5FA998D03CCA}"/>
                  </a:ext>
                </a:extLst>
              </p14:cNvPr>
              <p14:cNvContentPartPr/>
              <p14:nvPr/>
            </p14:nvContentPartPr>
            <p14:xfrm>
              <a:off x="2591493" y="3743547"/>
              <a:ext cx="14040" cy="506880"/>
            </p14:xfrm>
          </p:contentPart>
        </mc:Choice>
        <mc:Fallback xmlns="">
          <p:pic>
            <p:nvPicPr>
              <p:cNvPr id="3" name="Freihand 2">
                <a:extLst>
                  <a:ext uri="{FF2B5EF4-FFF2-40B4-BE49-F238E27FC236}">
                    <a16:creationId xmlns:a16="http://schemas.microsoft.com/office/drawing/2014/main" id="{C958414B-9F11-41BE-8561-5FA998D03CCA}"/>
                  </a:ext>
                </a:extLst>
              </p:cNvPr>
              <p:cNvPicPr/>
              <p:nvPr/>
            </p:nvPicPr>
            <p:blipFill>
              <a:blip r:embed="rId7"/>
              <a:stretch>
                <a:fillRect/>
              </a:stretch>
            </p:blipFill>
            <p:spPr>
              <a:xfrm>
                <a:off x="2587173" y="3739227"/>
                <a:ext cx="226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2" name="Freihand 81">
                <a:extLst>
                  <a:ext uri="{FF2B5EF4-FFF2-40B4-BE49-F238E27FC236}">
                    <a16:creationId xmlns:a16="http://schemas.microsoft.com/office/drawing/2014/main" id="{97C3E588-2DB3-4138-9C28-2EDBC783D928}"/>
                  </a:ext>
                </a:extLst>
              </p14:cNvPr>
              <p14:cNvContentPartPr/>
              <p14:nvPr/>
            </p14:nvContentPartPr>
            <p14:xfrm>
              <a:off x="9525813" y="198987"/>
              <a:ext cx="461160" cy="219240"/>
            </p14:xfrm>
          </p:contentPart>
        </mc:Choice>
        <mc:Fallback xmlns="">
          <p:pic>
            <p:nvPicPr>
              <p:cNvPr id="82" name="Freihand 81">
                <a:extLst>
                  <a:ext uri="{FF2B5EF4-FFF2-40B4-BE49-F238E27FC236}">
                    <a16:creationId xmlns:a16="http://schemas.microsoft.com/office/drawing/2014/main" id="{97C3E588-2DB3-4138-9C28-2EDBC783D928}"/>
                  </a:ext>
                </a:extLst>
              </p:cNvPr>
              <p:cNvPicPr/>
              <p:nvPr/>
            </p:nvPicPr>
            <p:blipFill>
              <a:blip r:embed="rId9"/>
              <a:stretch>
                <a:fillRect/>
              </a:stretch>
            </p:blipFill>
            <p:spPr>
              <a:xfrm>
                <a:off x="9521493" y="194667"/>
                <a:ext cx="469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3" name="Freihand 82">
                <a:extLst>
                  <a:ext uri="{FF2B5EF4-FFF2-40B4-BE49-F238E27FC236}">
                    <a16:creationId xmlns:a16="http://schemas.microsoft.com/office/drawing/2014/main" id="{2501182D-8E3F-49E9-9FDC-9C207C1A5E97}"/>
                  </a:ext>
                </a:extLst>
              </p14:cNvPr>
              <p14:cNvContentPartPr/>
              <p14:nvPr/>
            </p14:nvContentPartPr>
            <p14:xfrm>
              <a:off x="8622573" y="249747"/>
              <a:ext cx="762120" cy="300960"/>
            </p14:xfrm>
          </p:contentPart>
        </mc:Choice>
        <mc:Fallback xmlns="">
          <p:pic>
            <p:nvPicPr>
              <p:cNvPr id="83" name="Freihand 82">
                <a:extLst>
                  <a:ext uri="{FF2B5EF4-FFF2-40B4-BE49-F238E27FC236}">
                    <a16:creationId xmlns:a16="http://schemas.microsoft.com/office/drawing/2014/main" id="{2501182D-8E3F-49E9-9FDC-9C207C1A5E97}"/>
                  </a:ext>
                </a:extLst>
              </p:cNvPr>
              <p:cNvPicPr/>
              <p:nvPr/>
            </p:nvPicPr>
            <p:blipFill>
              <a:blip r:embed="rId11"/>
              <a:stretch>
                <a:fillRect/>
              </a:stretch>
            </p:blipFill>
            <p:spPr>
              <a:xfrm>
                <a:off x="8618255" y="245427"/>
                <a:ext cx="770756"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4" name="Freihand 83">
                <a:extLst>
                  <a:ext uri="{FF2B5EF4-FFF2-40B4-BE49-F238E27FC236}">
                    <a16:creationId xmlns:a16="http://schemas.microsoft.com/office/drawing/2014/main" id="{8593EA98-8981-4228-A381-39EEB5D831A5}"/>
                  </a:ext>
                </a:extLst>
              </p14:cNvPr>
              <p14:cNvContentPartPr/>
              <p14:nvPr/>
            </p14:nvContentPartPr>
            <p14:xfrm>
              <a:off x="8131173" y="407427"/>
              <a:ext cx="364680" cy="388080"/>
            </p14:xfrm>
          </p:contentPart>
        </mc:Choice>
        <mc:Fallback xmlns="">
          <p:pic>
            <p:nvPicPr>
              <p:cNvPr id="84" name="Freihand 83">
                <a:extLst>
                  <a:ext uri="{FF2B5EF4-FFF2-40B4-BE49-F238E27FC236}">
                    <a16:creationId xmlns:a16="http://schemas.microsoft.com/office/drawing/2014/main" id="{8593EA98-8981-4228-A381-39EEB5D831A5}"/>
                  </a:ext>
                </a:extLst>
              </p:cNvPr>
              <p:cNvPicPr/>
              <p:nvPr/>
            </p:nvPicPr>
            <p:blipFill>
              <a:blip r:embed="rId13"/>
              <a:stretch>
                <a:fillRect/>
              </a:stretch>
            </p:blipFill>
            <p:spPr>
              <a:xfrm>
                <a:off x="8126853" y="403111"/>
                <a:ext cx="373320" cy="39671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5" name="Freihand 84">
                <a:extLst>
                  <a:ext uri="{FF2B5EF4-FFF2-40B4-BE49-F238E27FC236}">
                    <a16:creationId xmlns:a16="http://schemas.microsoft.com/office/drawing/2014/main" id="{AB998FF0-5781-4B70-8DB5-5C20AEB4AD87}"/>
                  </a:ext>
                </a:extLst>
              </p14:cNvPr>
              <p14:cNvContentPartPr/>
              <p14:nvPr/>
            </p14:nvContentPartPr>
            <p14:xfrm>
              <a:off x="7404333" y="483027"/>
              <a:ext cx="628560" cy="453960"/>
            </p14:xfrm>
          </p:contentPart>
        </mc:Choice>
        <mc:Fallback xmlns="">
          <p:pic>
            <p:nvPicPr>
              <p:cNvPr id="85" name="Freihand 84">
                <a:extLst>
                  <a:ext uri="{FF2B5EF4-FFF2-40B4-BE49-F238E27FC236}">
                    <a16:creationId xmlns:a16="http://schemas.microsoft.com/office/drawing/2014/main" id="{AB998FF0-5781-4B70-8DB5-5C20AEB4AD87}"/>
                  </a:ext>
                </a:extLst>
              </p:cNvPr>
              <p:cNvPicPr/>
              <p:nvPr/>
            </p:nvPicPr>
            <p:blipFill>
              <a:blip r:embed="rId15"/>
              <a:stretch>
                <a:fillRect/>
              </a:stretch>
            </p:blipFill>
            <p:spPr>
              <a:xfrm>
                <a:off x="7400013" y="478707"/>
                <a:ext cx="63720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6" name="Freihand 85">
                <a:extLst>
                  <a:ext uri="{FF2B5EF4-FFF2-40B4-BE49-F238E27FC236}">
                    <a16:creationId xmlns:a16="http://schemas.microsoft.com/office/drawing/2014/main" id="{876F7A12-105B-4E42-810B-9172BA9733E4}"/>
                  </a:ext>
                </a:extLst>
              </p14:cNvPr>
              <p14:cNvContentPartPr/>
              <p14:nvPr/>
            </p14:nvContentPartPr>
            <p14:xfrm>
              <a:off x="3655653" y="599307"/>
              <a:ext cx="3637440" cy="3612600"/>
            </p14:xfrm>
          </p:contentPart>
        </mc:Choice>
        <mc:Fallback xmlns="">
          <p:pic>
            <p:nvPicPr>
              <p:cNvPr id="86" name="Freihand 85">
                <a:extLst>
                  <a:ext uri="{FF2B5EF4-FFF2-40B4-BE49-F238E27FC236}">
                    <a16:creationId xmlns:a16="http://schemas.microsoft.com/office/drawing/2014/main" id="{876F7A12-105B-4E42-810B-9172BA9733E4}"/>
                  </a:ext>
                </a:extLst>
              </p:cNvPr>
              <p:cNvPicPr/>
              <p:nvPr/>
            </p:nvPicPr>
            <p:blipFill>
              <a:blip r:embed="rId17"/>
              <a:stretch>
                <a:fillRect/>
              </a:stretch>
            </p:blipFill>
            <p:spPr>
              <a:xfrm>
                <a:off x="3651333" y="594987"/>
                <a:ext cx="3646080" cy="3621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5" name="Freihand 104">
                <a:extLst>
                  <a:ext uri="{FF2B5EF4-FFF2-40B4-BE49-F238E27FC236}">
                    <a16:creationId xmlns:a16="http://schemas.microsoft.com/office/drawing/2014/main" id="{D804D006-5E0C-425B-B971-03469AB0D691}"/>
                  </a:ext>
                </a:extLst>
              </p14:cNvPr>
              <p14:cNvContentPartPr/>
              <p14:nvPr/>
            </p14:nvContentPartPr>
            <p14:xfrm>
              <a:off x="1864653" y="5017227"/>
              <a:ext cx="6504480" cy="983520"/>
            </p14:xfrm>
          </p:contentPart>
        </mc:Choice>
        <mc:Fallback xmlns="">
          <p:pic>
            <p:nvPicPr>
              <p:cNvPr id="105" name="Freihand 104">
                <a:extLst>
                  <a:ext uri="{FF2B5EF4-FFF2-40B4-BE49-F238E27FC236}">
                    <a16:creationId xmlns:a16="http://schemas.microsoft.com/office/drawing/2014/main" id="{D804D006-5E0C-425B-B971-03469AB0D691}"/>
                  </a:ext>
                </a:extLst>
              </p:cNvPr>
              <p:cNvPicPr/>
              <p:nvPr/>
            </p:nvPicPr>
            <p:blipFill>
              <a:blip r:embed="rId19"/>
              <a:stretch>
                <a:fillRect/>
              </a:stretch>
            </p:blipFill>
            <p:spPr>
              <a:xfrm>
                <a:off x="1860333" y="5012907"/>
                <a:ext cx="6513120" cy="992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8" name="Freihand 37">
                <a:extLst>
                  <a:ext uri="{FF2B5EF4-FFF2-40B4-BE49-F238E27FC236}">
                    <a16:creationId xmlns:a16="http://schemas.microsoft.com/office/drawing/2014/main" id="{2252E92C-E373-4F41-8AAC-1E958E1C1456}"/>
                  </a:ext>
                </a:extLst>
              </p14:cNvPr>
              <p14:cNvContentPartPr/>
              <p14:nvPr/>
            </p14:nvContentPartPr>
            <p14:xfrm>
              <a:off x="1881933" y="5208747"/>
              <a:ext cx="4592880" cy="840960"/>
            </p14:xfrm>
          </p:contentPart>
        </mc:Choice>
        <mc:Fallback>
          <p:pic>
            <p:nvPicPr>
              <p:cNvPr id="38" name="Freihand 37">
                <a:extLst>
                  <a:ext uri="{FF2B5EF4-FFF2-40B4-BE49-F238E27FC236}">
                    <a16:creationId xmlns:a16="http://schemas.microsoft.com/office/drawing/2014/main" id="{2252E92C-E373-4F41-8AAC-1E958E1C1456}"/>
                  </a:ext>
                </a:extLst>
              </p:cNvPr>
              <p:cNvPicPr/>
              <p:nvPr/>
            </p:nvPicPr>
            <p:blipFill>
              <a:blip r:embed="rId21"/>
              <a:stretch>
                <a:fillRect/>
              </a:stretch>
            </p:blipFill>
            <p:spPr>
              <a:xfrm>
                <a:off x="1877613" y="5204429"/>
                <a:ext cx="4601520" cy="849596"/>
              </a:xfrm>
              <a:prstGeom prst="rect">
                <a:avLst/>
              </a:prstGeom>
            </p:spPr>
          </p:pic>
        </mc:Fallback>
      </mc:AlternateContent>
    </p:spTree>
    <p:extLst>
      <p:ext uri="{BB962C8B-B14F-4D97-AF65-F5344CB8AC3E}">
        <p14:creationId xmlns:p14="http://schemas.microsoft.com/office/powerpoint/2010/main" val="35463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Taylor-</a:t>
            </a:r>
            <a:r>
              <a:rPr lang="de-DE" sz="2903" b="1" dirty="0" err="1"/>
              <a:t>Rule</a:t>
            </a:r>
            <a:r>
              <a:rPr lang="de-DE" sz="2903" b="1" dirty="0"/>
              <a:t> </a:t>
            </a:r>
            <a:r>
              <a:rPr lang="de-DE" sz="2903" b="1" dirty="0" err="1"/>
              <a:t>simplified</a:t>
            </a:r>
            <a:endParaRPr lang="de-DE" sz="2903" b="1" dirty="0"/>
          </a:p>
        </p:txBody>
      </p:sp>
      <p:sp>
        <p:nvSpPr>
          <p:cNvPr id="10" name="Textfeld 9"/>
          <p:cNvSpPr txBox="1"/>
          <p:nvPr/>
        </p:nvSpPr>
        <p:spPr>
          <a:xfrm>
            <a:off x="2002565" y="1142889"/>
            <a:ext cx="7861056" cy="2285241"/>
          </a:xfrm>
          <a:prstGeom prst="rect">
            <a:avLst/>
          </a:prstGeom>
          <a:noFill/>
        </p:spPr>
        <p:txBody>
          <a:bodyPr wrap="square" rtlCol="0">
            <a:spAutoFit/>
          </a:bodyPr>
          <a:lstStyle/>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r*</a:t>
            </a:r>
            <a:r>
              <a:rPr lang="en-US" sz="2177" baseline="-25000" dirty="0"/>
              <a:t> </a:t>
            </a:r>
            <a:r>
              <a:rPr lang="de-DE" sz="2177" dirty="0"/>
              <a:t>+ b(</a:t>
            </a:r>
            <a:r>
              <a:rPr lang="el-GR" sz="2177" dirty="0"/>
              <a:t>π</a:t>
            </a:r>
            <a:r>
              <a:rPr lang="en-US" sz="2177" baseline="-25000" dirty="0"/>
              <a:t> </a:t>
            </a:r>
            <a:r>
              <a:rPr lang="de-DE" sz="2177" dirty="0"/>
              <a:t>- </a:t>
            </a:r>
            <a:r>
              <a:rPr lang="el-GR" sz="2177" dirty="0"/>
              <a:t>π</a:t>
            </a:r>
            <a:r>
              <a:rPr lang="de-DE" sz="2177" dirty="0"/>
              <a:t>*) +c(y</a:t>
            </a:r>
            <a:r>
              <a:rPr lang="en-US" sz="2177" baseline="-25000" dirty="0"/>
              <a:t> </a:t>
            </a:r>
            <a:r>
              <a:rPr lang="de-DE" sz="2177" dirty="0"/>
              <a:t>- y*)</a:t>
            </a:r>
            <a:endParaRPr lang="en-US" sz="2177" dirty="0"/>
          </a:p>
          <a:p>
            <a:pPr algn="ctr">
              <a:lnSpc>
                <a:spcPct val="110000"/>
              </a:lnSpc>
            </a:pPr>
            <a:endParaRPr lang="en-US" sz="2177" dirty="0"/>
          </a:p>
          <a:p>
            <a:pPr algn="ctr">
              <a:lnSpc>
                <a:spcPct val="110000"/>
              </a:lnSpc>
            </a:pPr>
            <a:r>
              <a:rPr lang="en-US" sz="2177" dirty="0"/>
              <a:t>Since </a:t>
            </a:r>
            <a:r>
              <a:rPr lang="el-GR" sz="2177" dirty="0"/>
              <a:t>π</a:t>
            </a:r>
            <a:r>
              <a:rPr lang="de-DE" sz="2177" dirty="0"/>
              <a:t>* </a:t>
            </a:r>
            <a:r>
              <a:rPr lang="de-DE" sz="2177" dirty="0" err="1"/>
              <a:t>and</a:t>
            </a:r>
            <a:r>
              <a:rPr lang="de-DE" sz="2177" dirty="0"/>
              <a:t> y* </a:t>
            </a:r>
            <a:r>
              <a:rPr lang="de-DE" sz="2177" dirty="0" err="1"/>
              <a:t>are</a:t>
            </a:r>
            <a:r>
              <a:rPr lang="de-DE" sz="2177" dirty="0"/>
              <a:t> </a:t>
            </a:r>
            <a:r>
              <a:rPr lang="de-DE" sz="2177" dirty="0" err="1"/>
              <a:t>constants</a:t>
            </a:r>
            <a:r>
              <a:rPr lang="de-DE" sz="2177" dirty="0"/>
              <a:t>, </a:t>
            </a:r>
            <a:r>
              <a:rPr lang="de-DE" sz="2177" dirty="0" err="1"/>
              <a:t>we</a:t>
            </a:r>
            <a:r>
              <a:rPr lang="de-DE" sz="2177" dirty="0"/>
              <a:t> </a:t>
            </a:r>
            <a:r>
              <a:rPr lang="de-DE" sz="2177" dirty="0" err="1"/>
              <a:t>set</a:t>
            </a:r>
            <a:r>
              <a:rPr lang="de-DE" sz="2177" dirty="0"/>
              <a:t> in </a:t>
            </a:r>
            <a:r>
              <a:rPr lang="de-DE" sz="2177" dirty="0" err="1"/>
              <a:t>the</a:t>
            </a:r>
            <a:r>
              <a:rPr lang="de-DE" sz="2177" dirty="0"/>
              <a:t> </a:t>
            </a:r>
            <a:r>
              <a:rPr lang="de-DE" sz="2177" dirty="0" err="1"/>
              <a:t>following</a:t>
            </a:r>
            <a:endParaRPr lang="de-DE" sz="2177" dirty="0"/>
          </a:p>
          <a:p>
            <a:pPr algn="ctr">
              <a:lnSpc>
                <a:spcPct val="110000"/>
              </a:lnSpc>
            </a:pPr>
            <a:endParaRPr lang="de-DE" sz="2177" dirty="0"/>
          </a:p>
          <a:p>
            <a:pPr algn="ctr">
              <a:lnSpc>
                <a:spcPct val="110000"/>
              </a:lnSpc>
            </a:pPr>
            <a:r>
              <a:rPr lang="en-US" sz="2177" dirty="0"/>
              <a:t> r = </a:t>
            </a:r>
            <a:r>
              <a:rPr lang="en-US" sz="2177" dirty="0" err="1"/>
              <a:t>i</a:t>
            </a:r>
            <a:r>
              <a:rPr lang="en-US" sz="2177" baseline="-25000" dirty="0"/>
              <a:t> </a:t>
            </a:r>
            <a:r>
              <a:rPr lang="de-DE" sz="2177" b="1" dirty="0">
                <a:latin typeface="Arial Unicode MS"/>
                <a:ea typeface="Arial Unicode MS"/>
                <a:cs typeface="Arial Unicode MS"/>
              </a:rPr>
              <a:t>-</a:t>
            </a:r>
            <a:r>
              <a:rPr lang="en-US" sz="2177" dirty="0"/>
              <a:t> </a:t>
            </a:r>
            <a:r>
              <a:rPr lang="el-GR" sz="2177" dirty="0"/>
              <a:t>π</a:t>
            </a:r>
            <a:r>
              <a:rPr lang="de-DE" sz="2177" baseline="30000" dirty="0"/>
              <a:t>e</a:t>
            </a:r>
            <a:r>
              <a:rPr lang="el-GR" sz="2177" dirty="0"/>
              <a:t> </a:t>
            </a:r>
            <a:r>
              <a:rPr lang="en-US" sz="2177" dirty="0"/>
              <a:t>= = α</a:t>
            </a:r>
            <a:r>
              <a:rPr lang="en-US" sz="2177" baseline="-25000" dirty="0"/>
              <a:t> </a:t>
            </a:r>
            <a:r>
              <a:rPr lang="de-DE" sz="2177" dirty="0"/>
              <a:t>+ b</a:t>
            </a:r>
            <a:r>
              <a:rPr lang="el-GR" sz="2177" dirty="0"/>
              <a:t>π</a:t>
            </a:r>
            <a:r>
              <a:rPr lang="en-US" sz="2177" baseline="-25000" dirty="0"/>
              <a:t> </a:t>
            </a:r>
            <a:r>
              <a:rPr lang="de-DE" sz="2177" dirty="0"/>
              <a:t> +</a:t>
            </a:r>
            <a:r>
              <a:rPr lang="de-DE" sz="2177" dirty="0" err="1"/>
              <a:t>cy</a:t>
            </a:r>
            <a:r>
              <a:rPr lang="en-US" sz="2177" baseline="-25000" dirty="0"/>
              <a:t> </a:t>
            </a:r>
            <a:endParaRPr lang="en-US" sz="2177" dirty="0"/>
          </a:p>
          <a:p>
            <a:pPr algn="ctr">
              <a:lnSpc>
                <a:spcPct val="110000"/>
              </a:lnSpc>
            </a:pPr>
            <a:endParaRPr lang="de-DE" sz="2177" dirty="0"/>
          </a:p>
        </p:txBody>
      </p:sp>
      <p:cxnSp>
        <p:nvCxnSpPr>
          <p:cNvPr id="13" name="Straight Arrow Connector 6"/>
          <p:cNvCxnSpPr/>
          <p:nvPr/>
        </p:nvCxnSpPr>
        <p:spPr>
          <a:xfrm flipV="1">
            <a:off x="4492652" y="3956491"/>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7"/>
          <p:cNvCxnSpPr/>
          <p:nvPr/>
        </p:nvCxnSpPr>
        <p:spPr>
          <a:xfrm>
            <a:off x="4492653" y="5870714"/>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feld 14"/>
          <p:cNvSpPr txBox="1"/>
          <p:nvPr/>
        </p:nvSpPr>
        <p:spPr>
          <a:xfrm>
            <a:off x="4158042" y="4068689"/>
            <a:ext cx="258404" cy="343620"/>
          </a:xfrm>
          <a:prstGeom prst="rect">
            <a:avLst/>
          </a:prstGeom>
          <a:noFill/>
        </p:spPr>
        <p:txBody>
          <a:bodyPr wrap="none" rtlCol="0">
            <a:spAutoFit/>
          </a:bodyPr>
          <a:lstStyle/>
          <a:p>
            <a:r>
              <a:rPr lang="de-DE" sz="1633" dirty="0"/>
              <a:t>r</a:t>
            </a:r>
          </a:p>
        </p:txBody>
      </p:sp>
      <p:sp>
        <p:nvSpPr>
          <p:cNvPr id="16" name="Textfeld 15"/>
          <p:cNvSpPr txBox="1"/>
          <p:nvPr/>
        </p:nvSpPr>
        <p:spPr>
          <a:xfrm>
            <a:off x="7619869" y="5889150"/>
            <a:ext cx="335348" cy="343620"/>
          </a:xfrm>
          <a:prstGeom prst="rect">
            <a:avLst/>
          </a:prstGeom>
          <a:noFill/>
        </p:spPr>
        <p:txBody>
          <a:bodyPr wrap="none" rtlCol="0">
            <a:spAutoFit/>
          </a:bodyPr>
          <a:lstStyle/>
          <a:p>
            <a:r>
              <a:rPr lang="de-DE" sz="1633" dirty="0"/>
              <a:t>Y</a:t>
            </a:r>
          </a:p>
        </p:txBody>
      </p:sp>
      <p:cxnSp>
        <p:nvCxnSpPr>
          <p:cNvPr id="17" name="Gerade Verbindung 16"/>
          <p:cNvCxnSpPr/>
          <p:nvPr/>
        </p:nvCxnSpPr>
        <p:spPr>
          <a:xfrm flipV="1">
            <a:off x="5178900" y="4061921"/>
            <a:ext cx="1698256" cy="1450523"/>
          </a:xfrm>
          <a:prstGeom prst="line">
            <a:avLst/>
          </a:prstGeom>
          <a:ln w="31750">
            <a:solidFill>
              <a:srgbClr val="0000FF"/>
            </a:solidFill>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6093345" y="4723445"/>
            <a:ext cx="1409360" cy="427361"/>
          </a:xfrm>
          <a:prstGeom prst="rect">
            <a:avLst/>
          </a:prstGeom>
          <a:noFill/>
        </p:spPr>
        <p:txBody>
          <a:bodyPr wrap="none" rtlCol="0">
            <a:spAutoFit/>
          </a:bodyPr>
          <a:lstStyle/>
          <a:p>
            <a:r>
              <a:rPr lang="de-DE" sz="2177" b="1" dirty="0"/>
              <a:t>TR-</a:t>
            </a:r>
            <a:r>
              <a:rPr lang="de-DE" sz="2177" b="1" dirty="0" err="1"/>
              <a:t>Curve</a:t>
            </a:r>
            <a:endParaRPr lang="de-DE" sz="2177" b="1" dirty="0"/>
          </a:p>
        </p:txBody>
      </p:sp>
      <p:sp>
        <p:nvSpPr>
          <p:cNvPr id="19" name="Textfeld 18"/>
          <p:cNvSpPr txBox="1"/>
          <p:nvPr/>
        </p:nvSpPr>
        <p:spPr>
          <a:xfrm>
            <a:off x="4905861" y="3303317"/>
            <a:ext cx="2157194" cy="433837"/>
          </a:xfrm>
          <a:prstGeom prst="rect">
            <a:avLst/>
          </a:prstGeom>
          <a:noFill/>
        </p:spPr>
        <p:txBody>
          <a:bodyPr wrap="none" rtlCol="0">
            <a:spAutoFit/>
          </a:bodyPr>
          <a:lstStyle/>
          <a:p>
            <a:pPr algn="ctr">
              <a:lnSpc>
                <a:spcPct val="110000"/>
              </a:lnSpc>
            </a:pPr>
            <a:r>
              <a:rPr lang="de-DE" sz="2177" dirty="0">
                <a:solidFill>
                  <a:sysClr val="windowText" lastClr="000000"/>
                </a:solidFill>
                <a:latin typeface="Arial Unicode MS"/>
                <a:ea typeface="Arial Unicode MS"/>
                <a:cs typeface="Arial Unicode MS"/>
              </a:rPr>
              <a:t>⇒   </a:t>
            </a:r>
            <a:r>
              <a:rPr lang="de-DE" sz="2177" dirty="0" err="1">
                <a:ea typeface="Arial Unicode MS"/>
                <a:cs typeface="Arial Unicode MS"/>
              </a:rPr>
              <a:t>dr</a:t>
            </a:r>
            <a:r>
              <a:rPr lang="de-DE" sz="2177" dirty="0">
                <a:ea typeface="Arial Unicode MS"/>
                <a:cs typeface="Arial Unicode MS"/>
              </a:rPr>
              <a:t>/</a:t>
            </a:r>
            <a:r>
              <a:rPr lang="de-DE" sz="2177" dirty="0" err="1">
                <a:ea typeface="Arial Unicode MS"/>
                <a:cs typeface="Arial Unicode MS"/>
              </a:rPr>
              <a:t>dY</a:t>
            </a:r>
            <a:r>
              <a:rPr lang="de-DE" sz="2177" dirty="0">
                <a:ea typeface="Arial Unicode MS"/>
                <a:cs typeface="Arial Unicode MS"/>
              </a:rPr>
              <a:t> =</a:t>
            </a:r>
            <a:r>
              <a:rPr lang="el-GR" sz="2177" dirty="0"/>
              <a:t> </a:t>
            </a:r>
            <a:r>
              <a:rPr lang="de-DE" sz="2177" dirty="0"/>
              <a:t>c &gt; 0</a:t>
            </a:r>
            <a:endParaRPr lang="en-US" sz="2177" dirty="0">
              <a:solidFill>
                <a:sysClr val="windowText" lastClr="000000"/>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F2A894B8-5CEC-4A4C-A955-E1B3F5F91B32}"/>
              </a:ext>
            </a:extLst>
          </p:cNvPr>
          <p:cNvSpPr txBox="1"/>
          <p:nvPr/>
        </p:nvSpPr>
        <p:spPr>
          <a:xfrm>
            <a:off x="4387599" y="6214413"/>
            <a:ext cx="3775393" cy="369332"/>
          </a:xfrm>
          <a:prstGeom prst="rect">
            <a:avLst/>
          </a:prstGeom>
          <a:noFill/>
        </p:spPr>
        <p:txBody>
          <a:bodyPr wrap="none" rtlCol="0">
            <a:spAutoFit/>
          </a:bodyPr>
          <a:lstStyle/>
          <a:p>
            <a:r>
              <a:rPr lang="de-DE" b="1" dirty="0"/>
              <a:t>Same </a:t>
            </a:r>
            <a:r>
              <a:rPr lang="de-DE" b="1" dirty="0" err="1"/>
              <a:t>dependence</a:t>
            </a:r>
            <a:r>
              <a:rPr lang="de-DE" b="1" dirty="0"/>
              <a:t> </a:t>
            </a:r>
            <a:r>
              <a:rPr lang="de-DE" b="1" dirty="0" err="1"/>
              <a:t>as</a:t>
            </a:r>
            <a:r>
              <a:rPr lang="de-DE" b="1" dirty="0"/>
              <a:t> </a:t>
            </a:r>
            <a:r>
              <a:rPr lang="de-DE" b="1" dirty="0" err="1"/>
              <a:t>the</a:t>
            </a:r>
            <a:r>
              <a:rPr lang="de-DE" b="1" dirty="0"/>
              <a:t> LM-</a:t>
            </a:r>
            <a:r>
              <a:rPr lang="de-DE" b="1" dirty="0" err="1"/>
              <a:t>curve</a:t>
            </a:r>
            <a:r>
              <a:rPr lang="de-DE" b="1" dirty="0"/>
              <a:t>!!</a:t>
            </a:r>
          </a:p>
        </p:txBody>
      </p:sp>
      <p:sp>
        <p:nvSpPr>
          <p:cNvPr id="3" name="Rechteck 2">
            <a:extLst>
              <a:ext uri="{FF2B5EF4-FFF2-40B4-BE49-F238E27FC236}">
                <a16:creationId xmlns:a16="http://schemas.microsoft.com/office/drawing/2014/main" id="{BF9276EB-34B0-DC98-54E2-0EF63F8094D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FDAFFF14-0486-4895-83E0-B3C61B8D4082}"/>
                  </a:ext>
                </a:extLst>
              </p14:cNvPr>
              <p14:cNvContentPartPr/>
              <p14:nvPr/>
            </p14:nvContentPartPr>
            <p14:xfrm>
              <a:off x="4571493" y="3076107"/>
              <a:ext cx="300600" cy="21240"/>
            </p14:xfrm>
          </p:contentPart>
        </mc:Choice>
        <mc:Fallback xmlns="">
          <p:pic>
            <p:nvPicPr>
              <p:cNvPr id="8" name="Freihand 7">
                <a:extLst>
                  <a:ext uri="{FF2B5EF4-FFF2-40B4-BE49-F238E27FC236}">
                    <a16:creationId xmlns:a16="http://schemas.microsoft.com/office/drawing/2014/main" id="{FDAFFF14-0486-4895-83E0-B3C61B8D4082}"/>
                  </a:ext>
                </a:extLst>
              </p:cNvPr>
              <p:cNvPicPr/>
              <p:nvPr/>
            </p:nvPicPr>
            <p:blipFill>
              <a:blip r:embed="rId4"/>
              <a:stretch>
                <a:fillRect/>
              </a:stretch>
            </p:blipFill>
            <p:spPr>
              <a:xfrm>
                <a:off x="4567173" y="3071787"/>
                <a:ext cx="3092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Freihand 21">
                <a:extLst>
                  <a:ext uri="{FF2B5EF4-FFF2-40B4-BE49-F238E27FC236}">
                    <a16:creationId xmlns:a16="http://schemas.microsoft.com/office/drawing/2014/main" id="{7C2BF236-1990-4D94-B6E7-22C0DBFF3A29}"/>
                  </a:ext>
                </a:extLst>
              </p14:cNvPr>
              <p14:cNvContentPartPr/>
              <p14:nvPr/>
            </p14:nvContentPartPr>
            <p14:xfrm>
              <a:off x="5978013" y="3014547"/>
              <a:ext cx="1395720" cy="87120"/>
            </p14:xfrm>
          </p:contentPart>
        </mc:Choice>
        <mc:Fallback xmlns="">
          <p:pic>
            <p:nvPicPr>
              <p:cNvPr id="22" name="Freihand 21">
                <a:extLst>
                  <a:ext uri="{FF2B5EF4-FFF2-40B4-BE49-F238E27FC236}">
                    <a16:creationId xmlns:a16="http://schemas.microsoft.com/office/drawing/2014/main" id="{7C2BF236-1990-4D94-B6E7-22C0DBFF3A29}"/>
                  </a:ext>
                </a:extLst>
              </p:cNvPr>
              <p:cNvPicPr/>
              <p:nvPr/>
            </p:nvPicPr>
            <p:blipFill>
              <a:blip r:embed="rId6"/>
              <a:stretch>
                <a:fillRect/>
              </a:stretch>
            </p:blipFill>
            <p:spPr>
              <a:xfrm>
                <a:off x="5973693" y="3010227"/>
                <a:ext cx="1404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Freihand 23">
                <a:extLst>
                  <a:ext uri="{FF2B5EF4-FFF2-40B4-BE49-F238E27FC236}">
                    <a16:creationId xmlns:a16="http://schemas.microsoft.com/office/drawing/2014/main" id="{9A4FA636-9637-4778-9993-7D4A4569BD20}"/>
                  </a:ext>
                </a:extLst>
              </p14:cNvPr>
              <p14:cNvContentPartPr/>
              <p14:nvPr/>
            </p14:nvContentPartPr>
            <p14:xfrm>
              <a:off x="5434053" y="3201027"/>
              <a:ext cx="1140480" cy="636120"/>
            </p14:xfrm>
          </p:contentPart>
        </mc:Choice>
        <mc:Fallback xmlns="">
          <p:pic>
            <p:nvPicPr>
              <p:cNvPr id="24" name="Freihand 23">
                <a:extLst>
                  <a:ext uri="{FF2B5EF4-FFF2-40B4-BE49-F238E27FC236}">
                    <a16:creationId xmlns:a16="http://schemas.microsoft.com/office/drawing/2014/main" id="{9A4FA636-9637-4778-9993-7D4A4569BD20}"/>
                  </a:ext>
                </a:extLst>
              </p:cNvPr>
              <p:cNvPicPr/>
              <p:nvPr/>
            </p:nvPicPr>
            <p:blipFill>
              <a:blip r:embed="rId8"/>
              <a:stretch>
                <a:fillRect/>
              </a:stretch>
            </p:blipFill>
            <p:spPr>
              <a:xfrm>
                <a:off x="5429733" y="3196707"/>
                <a:ext cx="1149120" cy="644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Freihand 24">
                <a:extLst>
                  <a:ext uri="{FF2B5EF4-FFF2-40B4-BE49-F238E27FC236}">
                    <a16:creationId xmlns:a16="http://schemas.microsoft.com/office/drawing/2014/main" id="{A7032A60-DA31-4EAC-A49B-A13491F4DAB5}"/>
                  </a:ext>
                </a:extLst>
              </p14:cNvPr>
              <p14:cNvContentPartPr/>
              <p14:nvPr/>
            </p14:nvContentPartPr>
            <p14:xfrm>
              <a:off x="4077933" y="4508907"/>
              <a:ext cx="324720" cy="54360"/>
            </p14:xfrm>
          </p:contentPart>
        </mc:Choice>
        <mc:Fallback xmlns="">
          <p:pic>
            <p:nvPicPr>
              <p:cNvPr id="25" name="Freihand 24">
                <a:extLst>
                  <a:ext uri="{FF2B5EF4-FFF2-40B4-BE49-F238E27FC236}">
                    <a16:creationId xmlns:a16="http://schemas.microsoft.com/office/drawing/2014/main" id="{A7032A60-DA31-4EAC-A49B-A13491F4DAB5}"/>
                  </a:ext>
                </a:extLst>
              </p:cNvPr>
              <p:cNvPicPr/>
              <p:nvPr/>
            </p:nvPicPr>
            <p:blipFill>
              <a:blip r:embed="rId10"/>
              <a:stretch>
                <a:fillRect/>
              </a:stretch>
            </p:blipFill>
            <p:spPr>
              <a:xfrm>
                <a:off x="4073613" y="4504587"/>
                <a:ext cx="3333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Freihand 25">
                <a:extLst>
                  <a:ext uri="{FF2B5EF4-FFF2-40B4-BE49-F238E27FC236}">
                    <a16:creationId xmlns:a16="http://schemas.microsoft.com/office/drawing/2014/main" id="{560AC96E-FE10-4711-96BF-E377E0929D7F}"/>
                  </a:ext>
                </a:extLst>
              </p14:cNvPr>
              <p14:cNvContentPartPr/>
              <p14:nvPr/>
            </p14:nvContentPartPr>
            <p14:xfrm>
              <a:off x="7553373" y="6199827"/>
              <a:ext cx="389160" cy="38520"/>
            </p14:xfrm>
          </p:contentPart>
        </mc:Choice>
        <mc:Fallback xmlns="">
          <p:pic>
            <p:nvPicPr>
              <p:cNvPr id="26" name="Freihand 25">
                <a:extLst>
                  <a:ext uri="{FF2B5EF4-FFF2-40B4-BE49-F238E27FC236}">
                    <a16:creationId xmlns:a16="http://schemas.microsoft.com/office/drawing/2014/main" id="{560AC96E-FE10-4711-96BF-E377E0929D7F}"/>
                  </a:ext>
                </a:extLst>
              </p:cNvPr>
              <p:cNvPicPr/>
              <p:nvPr/>
            </p:nvPicPr>
            <p:blipFill>
              <a:blip r:embed="rId12"/>
              <a:stretch>
                <a:fillRect/>
              </a:stretch>
            </p:blipFill>
            <p:spPr>
              <a:xfrm>
                <a:off x="7549053" y="6195507"/>
                <a:ext cx="39780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7" name="Freihand 26">
                <a:extLst>
                  <a:ext uri="{FF2B5EF4-FFF2-40B4-BE49-F238E27FC236}">
                    <a16:creationId xmlns:a16="http://schemas.microsoft.com/office/drawing/2014/main" id="{6E65E996-C09E-49B7-9C8D-C9B8BBF59CBC}"/>
                  </a:ext>
                </a:extLst>
              </p14:cNvPr>
              <p14:cNvContentPartPr/>
              <p14:nvPr/>
            </p14:nvContentPartPr>
            <p14:xfrm>
              <a:off x="4433253" y="6579267"/>
              <a:ext cx="3744360" cy="89640"/>
            </p14:xfrm>
          </p:contentPart>
        </mc:Choice>
        <mc:Fallback xmlns="">
          <p:pic>
            <p:nvPicPr>
              <p:cNvPr id="27" name="Freihand 26">
                <a:extLst>
                  <a:ext uri="{FF2B5EF4-FFF2-40B4-BE49-F238E27FC236}">
                    <a16:creationId xmlns:a16="http://schemas.microsoft.com/office/drawing/2014/main" id="{6E65E996-C09E-49B7-9C8D-C9B8BBF59CBC}"/>
                  </a:ext>
                </a:extLst>
              </p:cNvPr>
              <p:cNvPicPr/>
              <p:nvPr/>
            </p:nvPicPr>
            <p:blipFill>
              <a:blip r:embed="rId14"/>
              <a:stretch>
                <a:fillRect/>
              </a:stretch>
            </p:blipFill>
            <p:spPr>
              <a:xfrm>
                <a:off x="4428933" y="6574947"/>
                <a:ext cx="3753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9" name="Freihand 28">
                <a:extLst>
                  <a:ext uri="{FF2B5EF4-FFF2-40B4-BE49-F238E27FC236}">
                    <a16:creationId xmlns:a16="http://schemas.microsoft.com/office/drawing/2014/main" id="{BF924746-920D-48C7-BF7F-AA415D099A99}"/>
                  </a:ext>
                </a:extLst>
              </p14:cNvPr>
              <p14:cNvContentPartPr/>
              <p14:nvPr/>
            </p14:nvContentPartPr>
            <p14:xfrm>
              <a:off x="3531093" y="979467"/>
              <a:ext cx="4730400" cy="1492560"/>
            </p14:xfrm>
          </p:contentPart>
        </mc:Choice>
        <mc:Fallback xmlns="">
          <p:pic>
            <p:nvPicPr>
              <p:cNvPr id="29" name="Freihand 28">
                <a:extLst>
                  <a:ext uri="{FF2B5EF4-FFF2-40B4-BE49-F238E27FC236}">
                    <a16:creationId xmlns:a16="http://schemas.microsoft.com/office/drawing/2014/main" id="{BF924746-920D-48C7-BF7F-AA415D099A99}"/>
                  </a:ext>
                </a:extLst>
              </p:cNvPr>
              <p:cNvPicPr/>
              <p:nvPr/>
            </p:nvPicPr>
            <p:blipFill>
              <a:blip r:embed="rId16"/>
              <a:stretch>
                <a:fillRect/>
              </a:stretch>
            </p:blipFill>
            <p:spPr>
              <a:xfrm>
                <a:off x="3526773" y="975146"/>
                <a:ext cx="4739040" cy="1501202"/>
              </a:xfrm>
              <a:prstGeom prst="rect">
                <a:avLst/>
              </a:prstGeom>
            </p:spPr>
          </p:pic>
        </mc:Fallback>
      </mc:AlternateContent>
    </p:spTree>
    <p:extLst>
      <p:ext uri="{BB962C8B-B14F-4D97-AF65-F5344CB8AC3E}">
        <p14:creationId xmlns:p14="http://schemas.microsoft.com/office/powerpoint/2010/main" val="191745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6"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4801" y="104531"/>
            <a:ext cx="7597213" cy="744863"/>
          </a:xfrm>
          <a:prstGeom prst="rect">
            <a:avLst/>
          </a:prstGeom>
          <a:noFill/>
          <a:ln>
            <a:noFill/>
          </a:ln>
        </p:spPr>
        <p:txBody>
          <a:bodyPr lIns="81638" tIns="40819" rIns="81638" bIns="40819" anchor="ctr" anchorCtr="1"/>
          <a:lstStyle/>
          <a:p>
            <a:r>
              <a:rPr lang="de-DE" sz="2903" b="1" dirty="0"/>
              <a:t>Short </a:t>
            </a:r>
            <a:r>
              <a:rPr lang="de-DE" sz="2903" b="1" dirty="0" err="1"/>
              <a:t>run</a:t>
            </a:r>
            <a:r>
              <a:rPr lang="de-DE" sz="2903" b="1" dirty="0"/>
              <a:t> </a:t>
            </a:r>
            <a:r>
              <a:rPr lang="de-DE" sz="2903" b="1" dirty="0" err="1"/>
              <a:t>equilibrium</a:t>
            </a:r>
            <a:endParaRPr lang="de-DE" sz="2903" b="1" dirty="0"/>
          </a:p>
        </p:txBody>
      </p:sp>
      <p:cxnSp>
        <p:nvCxnSpPr>
          <p:cNvPr id="8" name="Straight Arrow Connector 6"/>
          <p:cNvCxnSpPr/>
          <p:nvPr/>
        </p:nvCxnSpPr>
        <p:spPr>
          <a:xfrm flipV="1">
            <a:off x="1896725" y="1142889"/>
            <a:ext cx="0" cy="356559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7"/>
          <p:cNvCxnSpPr/>
          <p:nvPr/>
        </p:nvCxnSpPr>
        <p:spPr>
          <a:xfrm>
            <a:off x="1896726" y="4708485"/>
            <a:ext cx="582872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1562115" y="1077570"/>
            <a:ext cx="258404" cy="343620"/>
          </a:xfrm>
          <a:prstGeom prst="rect">
            <a:avLst/>
          </a:prstGeom>
          <a:noFill/>
        </p:spPr>
        <p:txBody>
          <a:bodyPr wrap="none" rtlCol="0">
            <a:spAutoFit/>
          </a:bodyPr>
          <a:lstStyle/>
          <a:p>
            <a:r>
              <a:rPr lang="de-DE" sz="1633" dirty="0"/>
              <a:t>r</a:t>
            </a:r>
          </a:p>
        </p:txBody>
      </p:sp>
      <p:sp>
        <p:nvSpPr>
          <p:cNvPr id="11" name="Textfeld 10"/>
          <p:cNvSpPr txBox="1"/>
          <p:nvPr/>
        </p:nvSpPr>
        <p:spPr>
          <a:xfrm>
            <a:off x="7244737" y="4726921"/>
            <a:ext cx="335348" cy="343620"/>
          </a:xfrm>
          <a:prstGeom prst="rect">
            <a:avLst/>
          </a:prstGeom>
          <a:noFill/>
        </p:spPr>
        <p:txBody>
          <a:bodyPr wrap="none" rtlCol="0">
            <a:spAutoFit/>
          </a:bodyPr>
          <a:lstStyle/>
          <a:p>
            <a:r>
              <a:rPr lang="de-DE" sz="1633" dirty="0"/>
              <a:t>Y</a:t>
            </a:r>
          </a:p>
        </p:txBody>
      </p:sp>
      <p:cxnSp>
        <p:nvCxnSpPr>
          <p:cNvPr id="12" name="Gerade Verbindung 11"/>
          <p:cNvCxnSpPr/>
          <p:nvPr/>
        </p:nvCxnSpPr>
        <p:spPr>
          <a:xfrm flipV="1">
            <a:off x="2876489" y="1412586"/>
            <a:ext cx="3723097" cy="24736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369440" y="1861381"/>
            <a:ext cx="2416747" cy="18657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5459598" y="3162727"/>
            <a:ext cx="1184940" cy="427361"/>
          </a:xfrm>
          <a:prstGeom prst="rect">
            <a:avLst/>
          </a:prstGeom>
          <a:noFill/>
        </p:spPr>
        <p:txBody>
          <a:bodyPr wrap="none" rtlCol="0">
            <a:spAutoFit/>
          </a:bodyPr>
          <a:lstStyle/>
          <a:p>
            <a:r>
              <a:rPr lang="de-DE" sz="2177" b="1" dirty="0"/>
              <a:t>IS </a:t>
            </a:r>
            <a:r>
              <a:rPr lang="de-DE" sz="2177" b="1" dirty="0" err="1"/>
              <a:t>curve</a:t>
            </a:r>
            <a:endParaRPr lang="de-DE" sz="2177" b="1" dirty="0"/>
          </a:p>
        </p:txBody>
      </p:sp>
      <p:sp>
        <p:nvSpPr>
          <p:cNvPr id="16" name="Textfeld 15"/>
          <p:cNvSpPr txBox="1"/>
          <p:nvPr/>
        </p:nvSpPr>
        <p:spPr>
          <a:xfrm>
            <a:off x="6047457" y="946937"/>
            <a:ext cx="572593" cy="427361"/>
          </a:xfrm>
          <a:prstGeom prst="rect">
            <a:avLst/>
          </a:prstGeom>
          <a:noFill/>
        </p:spPr>
        <p:txBody>
          <a:bodyPr wrap="none" rtlCol="0">
            <a:spAutoFit/>
          </a:bodyPr>
          <a:lstStyle/>
          <a:p>
            <a:r>
              <a:rPr lang="de-DE" sz="2177" b="1" dirty="0"/>
              <a:t>TR</a:t>
            </a:r>
          </a:p>
        </p:txBody>
      </p:sp>
      <p:cxnSp>
        <p:nvCxnSpPr>
          <p:cNvPr id="21" name="Gerade Verbindung 20"/>
          <p:cNvCxnSpPr/>
          <p:nvPr/>
        </p:nvCxnSpPr>
        <p:spPr>
          <a:xfrm flipH="1">
            <a:off x="1896726" y="2794262"/>
            <a:ext cx="268108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p:nvCxnSpPr>
        <p:spPr>
          <a:xfrm>
            <a:off x="4577812" y="2775825"/>
            <a:ext cx="0" cy="193266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Textfeld 23"/>
          <p:cNvSpPr txBox="1"/>
          <p:nvPr/>
        </p:nvSpPr>
        <p:spPr>
          <a:xfrm>
            <a:off x="184246" y="5324032"/>
            <a:ext cx="8787133" cy="1432443"/>
          </a:xfrm>
          <a:prstGeom prst="rect">
            <a:avLst/>
          </a:prstGeom>
          <a:noFill/>
        </p:spPr>
        <p:txBody>
          <a:bodyPr wrap="square" rtlCol="0">
            <a:spAutoFit/>
          </a:bodyPr>
          <a:lstStyle/>
          <a:p>
            <a:r>
              <a:rPr lang="de-DE" sz="2177" b="1" dirty="0"/>
              <a:t>The </a:t>
            </a:r>
            <a:r>
              <a:rPr lang="de-DE" sz="2177" b="1" dirty="0" err="1"/>
              <a:t>intersection</a:t>
            </a:r>
            <a:r>
              <a:rPr lang="de-DE" sz="2177" b="1" dirty="0"/>
              <a:t> </a:t>
            </a:r>
            <a:r>
              <a:rPr lang="de-DE" sz="2177" b="1" dirty="0" err="1"/>
              <a:t>of</a:t>
            </a:r>
            <a:r>
              <a:rPr lang="de-DE" sz="2177" b="1" dirty="0"/>
              <a:t> </a:t>
            </a:r>
            <a:r>
              <a:rPr lang="de-DE" sz="2177" b="1" dirty="0" err="1"/>
              <a:t>the</a:t>
            </a:r>
            <a:r>
              <a:rPr lang="de-DE" sz="2177" b="1" dirty="0"/>
              <a:t> IS </a:t>
            </a:r>
            <a:r>
              <a:rPr lang="de-DE" sz="2177" b="1" dirty="0" err="1"/>
              <a:t>curve</a:t>
            </a:r>
            <a:r>
              <a:rPr lang="de-DE" sz="2177" b="1" dirty="0"/>
              <a:t> and </a:t>
            </a:r>
            <a:r>
              <a:rPr lang="de-DE" sz="2177" b="1" dirty="0" err="1"/>
              <a:t>the</a:t>
            </a:r>
            <a:r>
              <a:rPr lang="de-DE" sz="2177" b="1" dirty="0"/>
              <a:t> TR </a:t>
            </a:r>
            <a:r>
              <a:rPr lang="de-DE" sz="2177" b="1" dirty="0" err="1"/>
              <a:t>curve</a:t>
            </a:r>
            <a:r>
              <a:rPr lang="de-DE" sz="2177" b="1" dirty="0"/>
              <a:t> </a:t>
            </a:r>
            <a:r>
              <a:rPr lang="de-DE" sz="2177" b="1" dirty="0" err="1"/>
              <a:t>represents</a:t>
            </a:r>
            <a:r>
              <a:rPr lang="de-DE" sz="2177" b="1" dirty="0"/>
              <a:t> </a:t>
            </a:r>
            <a:r>
              <a:rPr lang="de-DE" sz="2177" b="1" dirty="0" err="1"/>
              <a:t>the</a:t>
            </a:r>
            <a:r>
              <a:rPr lang="de-DE" sz="2177" b="1" dirty="0"/>
              <a:t> </a:t>
            </a:r>
            <a:r>
              <a:rPr lang="de-DE" sz="2177" b="1" dirty="0" err="1"/>
              <a:t>short</a:t>
            </a:r>
            <a:r>
              <a:rPr lang="de-DE" sz="2177" b="1" dirty="0"/>
              <a:t> </a:t>
            </a:r>
            <a:r>
              <a:rPr lang="de-DE" sz="2177" b="1" dirty="0" err="1"/>
              <a:t>run</a:t>
            </a:r>
            <a:r>
              <a:rPr lang="de-DE" sz="2177" b="1" dirty="0"/>
              <a:t> </a:t>
            </a:r>
            <a:r>
              <a:rPr lang="de-DE" sz="2177" b="1" dirty="0" err="1"/>
              <a:t>equilibrium</a:t>
            </a:r>
            <a:r>
              <a:rPr lang="de-DE" sz="2177" b="1" dirty="0"/>
              <a:t> </a:t>
            </a:r>
            <a:r>
              <a:rPr lang="de-DE" sz="2177" b="1" dirty="0" err="1"/>
              <a:t>with</a:t>
            </a:r>
            <a:r>
              <a:rPr lang="de-DE" sz="2177" b="1" dirty="0"/>
              <a:t> </a:t>
            </a:r>
            <a:r>
              <a:rPr lang="de-DE" sz="2177" b="1" u="sng" dirty="0" err="1"/>
              <a:t>fixed</a:t>
            </a:r>
            <a:r>
              <a:rPr lang="de-DE" sz="2177" b="1" u="sng" dirty="0"/>
              <a:t> </a:t>
            </a:r>
            <a:r>
              <a:rPr lang="de-DE" sz="2177" b="1" u="sng" dirty="0" err="1"/>
              <a:t>prices</a:t>
            </a:r>
            <a:r>
              <a:rPr lang="de-DE" sz="2177" b="1" dirty="0"/>
              <a:t>. </a:t>
            </a:r>
          </a:p>
          <a:p>
            <a:r>
              <a:rPr lang="de-DE" sz="2177" b="1" dirty="0" err="1"/>
              <a:t>Mechanics</a:t>
            </a:r>
            <a:r>
              <a:rPr lang="de-DE" sz="2177" b="1" dirty="0"/>
              <a:t> </a:t>
            </a:r>
            <a:r>
              <a:rPr lang="de-DE" sz="2177" b="1" dirty="0" err="1"/>
              <a:t>are</a:t>
            </a:r>
            <a:r>
              <a:rPr lang="de-DE" sz="2177" b="1" dirty="0"/>
              <a:t> </a:t>
            </a:r>
            <a:r>
              <a:rPr lang="de-DE" sz="2177" b="1" dirty="0" err="1"/>
              <a:t>the</a:t>
            </a:r>
            <a:r>
              <a:rPr lang="de-DE" sz="2177" b="1" dirty="0"/>
              <a:t> same </a:t>
            </a:r>
            <a:r>
              <a:rPr lang="de-DE" sz="2177" b="1" dirty="0" err="1"/>
              <a:t>as</a:t>
            </a:r>
            <a:r>
              <a:rPr lang="de-DE" sz="2177" b="1" dirty="0"/>
              <a:t> in </a:t>
            </a:r>
            <a:r>
              <a:rPr lang="de-DE" sz="2177" b="1" dirty="0" err="1"/>
              <a:t>the</a:t>
            </a:r>
            <a:r>
              <a:rPr lang="de-DE" sz="2177" b="1" dirty="0"/>
              <a:t> </a:t>
            </a:r>
            <a:r>
              <a:rPr lang="de-DE" sz="2177" b="1" dirty="0" err="1"/>
              <a:t>case</a:t>
            </a:r>
            <a:r>
              <a:rPr lang="de-DE" sz="2177" b="1" dirty="0"/>
              <a:t> </a:t>
            </a:r>
            <a:r>
              <a:rPr lang="de-DE" sz="2177" b="1" dirty="0" err="1"/>
              <a:t>with</a:t>
            </a:r>
            <a:r>
              <a:rPr lang="de-DE" sz="2177" b="1" dirty="0"/>
              <a:t> LM-</a:t>
            </a:r>
            <a:r>
              <a:rPr lang="de-DE" sz="2177" b="1" dirty="0" err="1"/>
              <a:t>curve</a:t>
            </a:r>
            <a:r>
              <a:rPr lang="de-DE" sz="2177" b="1" dirty="0"/>
              <a:t> </a:t>
            </a:r>
            <a:r>
              <a:rPr lang="de-DE" sz="2177" b="1" dirty="0" err="1"/>
              <a:t>representing</a:t>
            </a:r>
            <a:r>
              <a:rPr lang="de-DE" sz="2177" b="1" dirty="0"/>
              <a:t> </a:t>
            </a:r>
            <a:r>
              <a:rPr lang="de-DE" sz="2177" b="1" dirty="0" err="1"/>
              <a:t>the</a:t>
            </a:r>
            <a:endParaRPr lang="de-DE" sz="2177" b="1" dirty="0"/>
          </a:p>
          <a:p>
            <a:r>
              <a:rPr lang="de-DE" sz="2177" b="1" dirty="0"/>
              <a:t>Money </a:t>
            </a:r>
            <a:r>
              <a:rPr lang="de-DE" sz="2177" b="1" dirty="0" err="1"/>
              <a:t>market</a:t>
            </a:r>
            <a:r>
              <a:rPr lang="de-DE" sz="2177" b="1" dirty="0"/>
              <a:t> </a:t>
            </a:r>
            <a:r>
              <a:rPr lang="de-DE" sz="2177" b="1" dirty="0" err="1"/>
              <a:t>equilibrium</a:t>
            </a:r>
            <a:endParaRPr lang="de-DE" sz="2177" b="1" dirty="0"/>
          </a:p>
        </p:txBody>
      </p:sp>
      <p:sp>
        <p:nvSpPr>
          <p:cNvPr id="25" name="Rechteck 24"/>
          <p:cNvSpPr/>
          <p:nvPr/>
        </p:nvSpPr>
        <p:spPr>
          <a:xfrm>
            <a:off x="144800" y="5196500"/>
            <a:ext cx="8840804" cy="16168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33"/>
          </a:p>
        </p:txBody>
      </p:sp>
      <p:sp>
        <p:nvSpPr>
          <p:cNvPr id="2" name="Rechteck 1">
            <a:extLst>
              <a:ext uri="{FF2B5EF4-FFF2-40B4-BE49-F238E27FC236}">
                <a16:creationId xmlns:a16="http://schemas.microsoft.com/office/drawing/2014/main" id="{352D5D8F-0001-3D84-9230-5C4FC6E67B80}"/>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8" name="Freihand 17">
                <a:extLst>
                  <a:ext uri="{FF2B5EF4-FFF2-40B4-BE49-F238E27FC236}">
                    <a16:creationId xmlns:a16="http://schemas.microsoft.com/office/drawing/2014/main" id="{3C102162-B07D-438B-9498-B3C6BA8E48A9}"/>
                  </a:ext>
                </a:extLst>
              </p14:cNvPr>
              <p14:cNvContentPartPr/>
              <p14:nvPr/>
            </p14:nvContentPartPr>
            <p14:xfrm>
              <a:off x="196773" y="1377627"/>
              <a:ext cx="6542280" cy="5079240"/>
            </p14:xfrm>
          </p:contentPart>
        </mc:Choice>
        <mc:Fallback xmlns="">
          <p:pic>
            <p:nvPicPr>
              <p:cNvPr id="18" name="Freihand 17">
                <a:extLst>
                  <a:ext uri="{FF2B5EF4-FFF2-40B4-BE49-F238E27FC236}">
                    <a16:creationId xmlns:a16="http://schemas.microsoft.com/office/drawing/2014/main" id="{3C102162-B07D-438B-9498-B3C6BA8E48A9}"/>
                  </a:ext>
                </a:extLst>
              </p:cNvPr>
              <p:cNvPicPr/>
              <p:nvPr/>
            </p:nvPicPr>
            <p:blipFill>
              <a:blip r:embed="rId4"/>
              <a:stretch>
                <a:fillRect/>
              </a:stretch>
            </p:blipFill>
            <p:spPr>
              <a:xfrm>
                <a:off x="192453" y="1373307"/>
                <a:ext cx="6550920" cy="5087880"/>
              </a:xfrm>
              <a:prstGeom prst="rect">
                <a:avLst/>
              </a:prstGeom>
            </p:spPr>
          </p:pic>
        </mc:Fallback>
      </mc:AlternateContent>
    </p:spTree>
    <p:extLst>
      <p:ext uri="{BB962C8B-B14F-4D97-AF65-F5344CB8AC3E}">
        <p14:creationId xmlns:p14="http://schemas.microsoft.com/office/powerpoint/2010/main" val="12662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741" y="104531"/>
            <a:ext cx="7597213" cy="744863"/>
          </a:xfrm>
          <a:prstGeom prst="rect">
            <a:avLst/>
          </a:prstGeom>
          <a:noFill/>
          <a:ln>
            <a:noFill/>
          </a:ln>
        </p:spPr>
        <p:txBody>
          <a:bodyPr lIns="81638" tIns="40819" rIns="81638" bIns="40819" anchor="ctr" anchorCtr="1"/>
          <a:lstStyle/>
          <a:p>
            <a:pPr algn="ctr"/>
            <a:r>
              <a:rPr lang="de-DE" sz="2903" b="1" dirty="0"/>
              <a:t>Price </a:t>
            </a:r>
            <a:r>
              <a:rPr lang="de-DE" sz="2903" b="1" dirty="0" err="1"/>
              <a:t>adjusting</a:t>
            </a:r>
            <a:r>
              <a:rPr lang="de-DE" sz="2903" b="1" dirty="0"/>
              <a:t> </a:t>
            </a:r>
            <a:r>
              <a:rPr lang="de-DE" sz="2903" b="1" dirty="0" err="1"/>
              <a:t>process</a:t>
            </a:r>
            <a:r>
              <a:rPr lang="de-DE" sz="2903" b="1" dirty="0"/>
              <a:t> – Phillips </a:t>
            </a:r>
            <a:r>
              <a:rPr lang="de-DE" sz="2903" b="1" dirty="0" err="1"/>
              <a:t>Curve</a:t>
            </a:r>
            <a:endParaRPr lang="de-DE" sz="2903" b="1" dirty="0"/>
          </a:p>
        </p:txBody>
      </p:sp>
      <p:sp>
        <p:nvSpPr>
          <p:cNvPr id="30" name="Textfeld 29"/>
          <p:cNvSpPr txBox="1"/>
          <p:nvPr/>
        </p:nvSpPr>
        <p:spPr>
          <a:xfrm>
            <a:off x="1684624" y="3663406"/>
            <a:ext cx="8330426" cy="427361"/>
          </a:xfrm>
          <a:prstGeom prst="rect">
            <a:avLst/>
          </a:prstGeom>
          <a:noFill/>
        </p:spPr>
        <p:txBody>
          <a:bodyPr wrap="square" rtlCol="0">
            <a:spAutoFit/>
          </a:bodyPr>
          <a:lstStyle/>
          <a:p>
            <a:pPr algn="ctr"/>
            <a:r>
              <a:rPr lang="el-GR" sz="2177" dirty="0"/>
              <a:t>π</a:t>
            </a:r>
            <a:r>
              <a:rPr lang="en-US" sz="2177" dirty="0"/>
              <a:t> = </a:t>
            </a:r>
            <a:r>
              <a:rPr lang="el-GR" sz="2177" dirty="0"/>
              <a:t>π</a:t>
            </a:r>
            <a:r>
              <a:rPr lang="de-DE" sz="2177" baseline="30000" dirty="0"/>
              <a:t>e</a:t>
            </a:r>
            <a:r>
              <a:rPr lang="el-GR" sz="2177" dirty="0"/>
              <a:t> </a:t>
            </a:r>
            <a:r>
              <a:rPr lang="en-US" sz="2177" dirty="0"/>
              <a:t>+ </a:t>
            </a:r>
            <a:r>
              <a:rPr lang="el-GR" sz="2177" dirty="0">
                <a:latin typeface="Times New Roman"/>
                <a:cs typeface="Times New Roman"/>
              </a:rPr>
              <a:t>δ</a:t>
            </a:r>
            <a:r>
              <a:rPr lang="de-DE" sz="2177" dirty="0"/>
              <a:t>Y	</a:t>
            </a:r>
            <a:r>
              <a:rPr lang="en-US" sz="2177" dirty="0"/>
              <a:t> </a:t>
            </a:r>
            <a:r>
              <a:rPr lang="el-GR" sz="2177" dirty="0">
                <a:latin typeface="Times New Roman"/>
                <a:cs typeface="Times New Roman"/>
              </a:rPr>
              <a:t>δ </a:t>
            </a:r>
            <a:r>
              <a:rPr lang="de-DE" sz="2177" dirty="0">
                <a:latin typeface="Times New Roman"/>
                <a:cs typeface="Times New Roman"/>
              </a:rPr>
              <a:t>&gt;0</a:t>
            </a:r>
            <a:endParaRPr lang="de-DE" sz="2177" dirty="0"/>
          </a:p>
        </p:txBody>
      </p:sp>
      <p:sp>
        <p:nvSpPr>
          <p:cNvPr id="31" name="Textfeld 30"/>
          <p:cNvSpPr txBox="1"/>
          <p:nvPr/>
        </p:nvSpPr>
        <p:spPr>
          <a:xfrm>
            <a:off x="1674800" y="1050705"/>
            <a:ext cx="8330426" cy="762388"/>
          </a:xfrm>
          <a:prstGeom prst="rect">
            <a:avLst/>
          </a:prstGeom>
          <a:noFill/>
        </p:spPr>
        <p:txBody>
          <a:bodyPr wrap="square" rtlCol="0">
            <a:spAutoFit/>
          </a:bodyPr>
          <a:lstStyle/>
          <a:p>
            <a:r>
              <a:rPr lang="de-DE" sz="2177" b="1" dirty="0" err="1">
                <a:ea typeface="Arial Unicode MS"/>
                <a:cs typeface="Arial Unicode MS"/>
              </a:rPr>
              <a:t>Originally</a:t>
            </a:r>
            <a:r>
              <a:rPr lang="de-DE" sz="2177" b="1" dirty="0">
                <a:ea typeface="Arial Unicode MS"/>
                <a:cs typeface="Arial Unicode MS"/>
              </a:rPr>
              <a:t>:</a:t>
            </a:r>
            <a:r>
              <a:rPr lang="de-DE" sz="2177" dirty="0">
                <a:ea typeface="Arial Unicode MS"/>
                <a:cs typeface="Arial Unicode MS"/>
              </a:rPr>
              <a:t>	Negative </a:t>
            </a:r>
            <a:r>
              <a:rPr lang="de-DE" sz="2177" dirty="0" err="1">
                <a:ea typeface="Arial Unicode MS"/>
                <a:cs typeface="Arial Unicode MS"/>
              </a:rPr>
              <a:t>dependence</a:t>
            </a:r>
            <a:r>
              <a:rPr lang="de-DE" sz="2177" dirty="0">
                <a:ea typeface="Arial Unicode MS"/>
                <a:cs typeface="Arial Unicode MS"/>
              </a:rPr>
              <a:t> </a:t>
            </a:r>
            <a:r>
              <a:rPr lang="de-DE" sz="2177" dirty="0" err="1">
                <a:ea typeface="Arial Unicode MS"/>
                <a:cs typeface="Arial Unicode MS"/>
              </a:rPr>
              <a:t>between</a:t>
            </a:r>
            <a:r>
              <a:rPr lang="de-DE" sz="2177" dirty="0">
                <a:ea typeface="Arial Unicode MS"/>
                <a:cs typeface="Arial Unicode MS"/>
              </a:rPr>
              <a:t> </a:t>
            </a:r>
            <a:r>
              <a:rPr lang="de-DE" sz="2177" dirty="0" err="1">
                <a:ea typeface="Arial Unicode MS"/>
                <a:cs typeface="Arial Unicode MS"/>
              </a:rPr>
              <a:t>inflation</a:t>
            </a:r>
            <a:r>
              <a:rPr lang="de-DE" sz="2177" dirty="0">
                <a:ea typeface="Arial Unicode MS"/>
                <a:cs typeface="Arial Unicode MS"/>
              </a:rPr>
              <a:t> </a:t>
            </a:r>
            <a:r>
              <a:rPr lang="de-DE" sz="2177" dirty="0" err="1">
                <a:ea typeface="Arial Unicode MS"/>
                <a:cs typeface="Arial Unicode MS"/>
              </a:rPr>
              <a:t>and</a:t>
            </a:r>
            <a:r>
              <a:rPr lang="de-DE" sz="2177" dirty="0">
                <a:ea typeface="Arial Unicode MS"/>
                <a:cs typeface="Arial Unicode MS"/>
              </a:rPr>
              <a:t> 			</a:t>
            </a:r>
            <a:r>
              <a:rPr lang="de-DE" sz="2177" dirty="0" err="1">
                <a:ea typeface="Arial Unicode MS"/>
                <a:cs typeface="Arial Unicode MS"/>
              </a:rPr>
              <a:t>unemployment</a:t>
            </a:r>
            <a:endParaRPr lang="de-DE" sz="2177" dirty="0">
              <a:ea typeface="Arial Unicode MS"/>
              <a:cs typeface="Arial Unicode MS"/>
            </a:endParaRPr>
          </a:p>
        </p:txBody>
      </p:sp>
      <p:sp>
        <p:nvSpPr>
          <p:cNvPr id="32" name="Textfeld 31"/>
          <p:cNvSpPr txBox="1"/>
          <p:nvPr/>
        </p:nvSpPr>
        <p:spPr>
          <a:xfrm>
            <a:off x="2197340" y="2509285"/>
            <a:ext cx="7250242" cy="762388"/>
          </a:xfrm>
          <a:prstGeom prst="rect">
            <a:avLst/>
          </a:prstGeom>
          <a:noFill/>
        </p:spPr>
        <p:txBody>
          <a:bodyPr wrap="square" rtlCol="0">
            <a:spAutoFit/>
          </a:bodyPr>
          <a:lstStyle/>
          <a:p>
            <a:pPr marL="466567" indent="-466567">
              <a:buFont typeface="+mj-lt"/>
              <a:buAutoNum type="romanLcPeriod"/>
            </a:pPr>
            <a:r>
              <a:rPr lang="de-DE" sz="2177" dirty="0" err="1">
                <a:ea typeface="Arial Unicode MS"/>
                <a:cs typeface="Arial Unicode MS"/>
              </a:rPr>
              <a:t>declining</a:t>
            </a:r>
            <a:r>
              <a:rPr lang="de-DE" sz="2177" dirty="0">
                <a:ea typeface="Arial Unicode MS"/>
                <a:cs typeface="Arial Unicode MS"/>
              </a:rPr>
              <a:t> </a:t>
            </a:r>
            <a:r>
              <a:rPr lang="de-DE" sz="2177" dirty="0" err="1">
                <a:ea typeface="Arial Unicode MS"/>
                <a:cs typeface="Arial Unicode MS"/>
              </a:rPr>
              <a:t>unemployment</a:t>
            </a:r>
            <a:r>
              <a:rPr lang="de-DE" sz="2177" dirty="0">
                <a:ea typeface="Arial Unicode MS"/>
                <a:cs typeface="Arial Unicode MS"/>
              </a:rPr>
              <a:t> </a:t>
            </a:r>
            <a:r>
              <a:rPr lang="de-DE" sz="2177" dirty="0" err="1">
                <a:ea typeface="Arial Unicode MS"/>
                <a:cs typeface="Arial Unicode MS"/>
              </a:rPr>
              <a:t>implies</a:t>
            </a:r>
            <a:r>
              <a:rPr lang="de-DE" sz="2177" dirty="0">
                <a:ea typeface="Arial Unicode MS"/>
                <a:cs typeface="Arial Unicode MS"/>
              </a:rPr>
              <a:t> </a:t>
            </a:r>
            <a:r>
              <a:rPr lang="de-DE" sz="2177" dirty="0" err="1">
                <a:ea typeface="Arial Unicode MS"/>
                <a:cs typeface="Arial Unicode MS"/>
              </a:rPr>
              <a:t>increasing</a:t>
            </a:r>
            <a:r>
              <a:rPr lang="de-DE" sz="2177" dirty="0">
                <a:ea typeface="Arial Unicode MS"/>
                <a:cs typeface="Arial Unicode MS"/>
              </a:rPr>
              <a:t> </a:t>
            </a:r>
            <a:r>
              <a:rPr lang="de-DE" sz="2177" dirty="0" err="1">
                <a:ea typeface="Arial Unicode MS"/>
                <a:cs typeface="Arial Unicode MS"/>
              </a:rPr>
              <a:t>output</a:t>
            </a:r>
            <a:endParaRPr lang="de-DE" sz="2177" dirty="0">
              <a:ea typeface="Arial Unicode MS"/>
              <a:cs typeface="Arial Unicode MS"/>
            </a:endParaRPr>
          </a:p>
          <a:p>
            <a:pPr algn="ctr"/>
            <a:r>
              <a:rPr lang="de-DE" sz="2177" dirty="0">
                <a:ea typeface="Arial Unicode MS"/>
                <a:cs typeface="Arial Unicode MS"/>
              </a:rPr>
              <a:t>⇒</a:t>
            </a:r>
            <a:endParaRPr lang="de-DE" sz="2177" dirty="0">
              <a:ea typeface="Arial Unicode MS" panose="020B0604020202020204" pitchFamily="34" charset="-128"/>
              <a:cs typeface="Arial Unicode MS" panose="020B0604020202020204" pitchFamily="34" charset="-128"/>
            </a:endParaRPr>
          </a:p>
        </p:txBody>
      </p:sp>
      <p:cxnSp>
        <p:nvCxnSpPr>
          <p:cNvPr id="33" name="Straight Arrow Connector 6"/>
          <p:cNvCxnSpPr/>
          <p:nvPr/>
        </p:nvCxnSpPr>
        <p:spPr>
          <a:xfrm flipV="1">
            <a:off x="3968935" y="4147493"/>
            <a:ext cx="0" cy="191422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7"/>
          <p:cNvCxnSpPr/>
          <p:nvPr/>
        </p:nvCxnSpPr>
        <p:spPr>
          <a:xfrm>
            <a:off x="3968935" y="6061715"/>
            <a:ext cx="356287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feld 34"/>
          <p:cNvSpPr txBox="1"/>
          <p:nvPr/>
        </p:nvSpPr>
        <p:spPr>
          <a:xfrm>
            <a:off x="3634325" y="4259691"/>
            <a:ext cx="300082" cy="343620"/>
          </a:xfrm>
          <a:prstGeom prst="rect">
            <a:avLst/>
          </a:prstGeom>
          <a:noFill/>
        </p:spPr>
        <p:txBody>
          <a:bodyPr wrap="none" rtlCol="0">
            <a:spAutoFit/>
          </a:bodyPr>
          <a:lstStyle/>
          <a:p>
            <a:r>
              <a:rPr lang="el-GR" sz="1633" dirty="0"/>
              <a:t>π</a:t>
            </a:r>
            <a:endParaRPr lang="de-DE" sz="1633" dirty="0"/>
          </a:p>
        </p:txBody>
      </p:sp>
      <p:sp>
        <p:nvSpPr>
          <p:cNvPr id="36" name="Textfeld 35"/>
          <p:cNvSpPr txBox="1"/>
          <p:nvPr/>
        </p:nvSpPr>
        <p:spPr>
          <a:xfrm>
            <a:off x="7096152" y="6080152"/>
            <a:ext cx="335348" cy="343620"/>
          </a:xfrm>
          <a:prstGeom prst="rect">
            <a:avLst/>
          </a:prstGeom>
          <a:noFill/>
        </p:spPr>
        <p:txBody>
          <a:bodyPr wrap="none" rtlCol="0">
            <a:spAutoFit/>
          </a:bodyPr>
          <a:lstStyle/>
          <a:p>
            <a:r>
              <a:rPr lang="de-DE" sz="1633" dirty="0"/>
              <a:t>Y</a:t>
            </a:r>
          </a:p>
        </p:txBody>
      </p:sp>
      <p:cxnSp>
        <p:nvCxnSpPr>
          <p:cNvPr id="37" name="Gerade Verbindung 36"/>
          <p:cNvCxnSpPr/>
          <p:nvPr/>
        </p:nvCxnSpPr>
        <p:spPr>
          <a:xfrm flipV="1">
            <a:off x="4483452" y="4674246"/>
            <a:ext cx="2090160" cy="844914"/>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6573612" y="4530969"/>
            <a:ext cx="441146" cy="343620"/>
          </a:xfrm>
          <a:prstGeom prst="rect">
            <a:avLst/>
          </a:prstGeom>
          <a:noFill/>
        </p:spPr>
        <p:txBody>
          <a:bodyPr wrap="none" rtlCol="0">
            <a:spAutoFit/>
          </a:bodyPr>
          <a:lstStyle/>
          <a:p>
            <a:r>
              <a:rPr lang="de-DE" sz="1633" dirty="0"/>
              <a:t>PC</a:t>
            </a:r>
          </a:p>
        </p:txBody>
      </p:sp>
      <p:sp>
        <p:nvSpPr>
          <p:cNvPr id="43" name="Textfeld 42"/>
          <p:cNvSpPr txBox="1"/>
          <p:nvPr/>
        </p:nvSpPr>
        <p:spPr>
          <a:xfrm>
            <a:off x="1674800" y="2030469"/>
            <a:ext cx="8330426" cy="427361"/>
          </a:xfrm>
          <a:prstGeom prst="rect">
            <a:avLst/>
          </a:prstGeom>
          <a:noFill/>
        </p:spPr>
        <p:txBody>
          <a:bodyPr wrap="square" rtlCol="0">
            <a:spAutoFit/>
          </a:bodyPr>
          <a:lstStyle/>
          <a:p>
            <a:pPr algn="ctr"/>
            <a:r>
              <a:rPr lang="de-DE" sz="2177" b="1" dirty="0" err="1">
                <a:ea typeface="Arial Unicode MS"/>
                <a:cs typeface="Arial Unicode MS"/>
              </a:rPr>
              <a:t>together</a:t>
            </a:r>
            <a:r>
              <a:rPr lang="de-DE" sz="2177" b="1" dirty="0">
                <a:ea typeface="Arial Unicode MS"/>
                <a:cs typeface="Arial Unicode MS"/>
              </a:rPr>
              <a:t> </a:t>
            </a:r>
            <a:r>
              <a:rPr lang="de-DE" sz="2177" b="1" dirty="0" err="1">
                <a:ea typeface="Arial Unicode MS"/>
                <a:cs typeface="Arial Unicode MS"/>
              </a:rPr>
              <a:t>with</a:t>
            </a:r>
            <a:endParaRPr lang="de-DE" sz="2177" b="1" dirty="0">
              <a:ea typeface="Arial Unicode MS" panose="020B0604020202020204" pitchFamily="34" charset="-128"/>
              <a:cs typeface="Arial Unicode MS" panose="020B0604020202020204" pitchFamily="34" charset="-128"/>
            </a:endParaRPr>
          </a:p>
        </p:txBody>
      </p:sp>
      <p:sp>
        <p:nvSpPr>
          <p:cNvPr id="2" name="Rechteck 1">
            <a:extLst>
              <a:ext uri="{FF2B5EF4-FFF2-40B4-BE49-F238E27FC236}">
                <a16:creationId xmlns:a16="http://schemas.microsoft.com/office/drawing/2014/main" id="{41BD7E01-8DAF-FD98-70DE-0B4AB10CFEDD}"/>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C48022B-8BC6-41D2-A1B7-E1613E153583}"/>
                  </a:ext>
                </a:extLst>
              </p14:cNvPr>
              <p14:cNvContentPartPr/>
              <p14:nvPr/>
            </p14:nvContentPartPr>
            <p14:xfrm>
              <a:off x="6225693" y="651867"/>
              <a:ext cx="2468160" cy="104040"/>
            </p14:xfrm>
          </p:contentPart>
        </mc:Choice>
        <mc:Fallback xmlns="">
          <p:pic>
            <p:nvPicPr>
              <p:cNvPr id="3" name="Freihand 2">
                <a:extLst>
                  <a:ext uri="{FF2B5EF4-FFF2-40B4-BE49-F238E27FC236}">
                    <a16:creationId xmlns:a16="http://schemas.microsoft.com/office/drawing/2014/main" id="{5C48022B-8BC6-41D2-A1B7-E1613E153583}"/>
                  </a:ext>
                </a:extLst>
              </p:cNvPr>
              <p:cNvPicPr/>
              <p:nvPr/>
            </p:nvPicPr>
            <p:blipFill>
              <a:blip r:embed="rId4"/>
              <a:stretch>
                <a:fillRect/>
              </a:stretch>
            </p:blipFill>
            <p:spPr>
              <a:xfrm>
                <a:off x="6221373" y="647547"/>
                <a:ext cx="2476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0C9641DB-1426-47A9-9BC4-149BD92B453C}"/>
                  </a:ext>
                </a:extLst>
              </p14:cNvPr>
              <p14:cNvContentPartPr/>
              <p14:nvPr/>
            </p14:nvContentPartPr>
            <p14:xfrm>
              <a:off x="3576813" y="1430547"/>
              <a:ext cx="4932000" cy="105480"/>
            </p14:xfrm>
          </p:contentPart>
        </mc:Choice>
        <mc:Fallback xmlns="">
          <p:pic>
            <p:nvPicPr>
              <p:cNvPr id="4" name="Freihand 3">
                <a:extLst>
                  <a:ext uri="{FF2B5EF4-FFF2-40B4-BE49-F238E27FC236}">
                    <a16:creationId xmlns:a16="http://schemas.microsoft.com/office/drawing/2014/main" id="{0C9641DB-1426-47A9-9BC4-149BD92B453C}"/>
                  </a:ext>
                </a:extLst>
              </p:cNvPr>
              <p:cNvPicPr/>
              <p:nvPr/>
            </p:nvPicPr>
            <p:blipFill>
              <a:blip r:embed="rId6"/>
              <a:stretch>
                <a:fillRect/>
              </a:stretch>
            </p:blipFill>
            <p:spPr>
              <a:xfrm>
                <a:off x="3572493" y="1426227"/>
                <a:ext cx="4940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BBAAD558-EEF7-4529-8F91-EDE39105EC7B}"/>
                  </a:ext>
                </a:extLst>
              </p14:cNvPr>
              <p14:cNvContentPartPr/>
              <p14:nvPr/>
            </p14:nvContentPartPr>
            <p14:xfrm>
              <a:off x="3545133" y="1829427"/>
              <a:ext cx="1817640" cy="60480"/>
            </p14:xfrm>
          </p:contentPart>
        </mc:Choice>
        <mc:Fallback xmlns="">
          <p:pic>
            <p:nvPicPr>
              <p:cNvPr id="5" name="Freihand 4">
                <a:extLst>
                  <a:ext uri="{FF2B5EF4-FFF2-40B4-BE49-F238E27FC236}">
                    <a16:creationId xmlns:a16="http://schemas.microsoft.com/office/drawing/2014/main" id="{BBAAD558-EEF7-4529-8F91-EDE39105EC7B}"/>
                  </a:ext>
                </a:extLst>
              </p:cNvPr>
              <p:cNvPicPr/>
              <p:nvPr/>
            </p:nvPicPr>
            <p:blipFill>
              <a:blip r:embed="rId8"/>
              <a:stretch>
                <a:fillRect/>
              </a:stretch>
            </p:blipFill>
            <p:spPr>
              <a:xfrm>
                <a:off x="3540813" y="1825107"/>
                <a:ext cx="1826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Freihand 11">
                <a:extLst>
                  <a:ext uri="{FF2B5EF4-FFF2-40B4-BE49-F238E27FC236}">
                    <a16:creationId xmlns:a16="http://schemas.microsoft.com/office/drawing/2014/main" id="{C93A4AFE-3120-41AD-AEB4-EC0B78408156}"/>
                  </a:ext>
                </a:extLst>
              </p14:cNvPr>
              <p14:cNvContentPartPr/>
              <p14:nvPr/>
            </p14:nvContentPartPr>
            <p14:xfrm>
              <a:off x="9521133" y="1284027"/>
              <a:ext cx="505080" cy="395640"/>
            </p14:xfrm>
          </p:contentPart>
        </mc:Choice>
        <mc:Fallback xmlns="">
          <p:pic>
            <p:nvPicPr>
              <p:cNvPr id="12" name="Freihand 11">
                <a:extLst>
                  <a:ext uri="{FF2B5EF4-FFF2-40B4-BE49-F238E27FC236}">
                    <a16:creationId xmlns:a16="http://schemas.microsoft.com/office/drawing/2014/main" id="{C93A4AFE-3120-41AD-AEB4-EC0B78408156}"/>
                  </a:ext>
                </a:extLst>
              </p:cNvPr>
              <p:cNvPicPr/>
              <p:nvPr/>
            </p:nvPicPr>
            <p:blipFill>
              <a:blip r:embed="rId10"/>
              <a:stretch>
                <a:fillRect/>
              </a:stretch>
            </p:blipFill>
            <p:spPr>
              <a:xfrm>
                <a:off x="9516816" y="1279707"/>
                <a:ext cx="513714" cy="40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Freihand 15">
                <a:extLst>
                  <a:ext uri="{FF2B5EF4-FFF2-40B4-BE49-F238E27FC236}">
                    <a16:creationId xmlns:a16="http://schemas.microsoft.com/office/drawing/2014/main" id="{178B213B-0911-4664-8733-48C337DAC811}"/>
                  </a:ext>
                </a:extLst>
              </p14:cNvPr>
              <p14:cNvContentPartPr/>
              <p14:nvPr/>
            </p14:nvContentPartPr>
            <p14:xfrm>
              <a:off x="10559013" y="1192947"/>
              <a:ext cx="96120" cy="209160"/>
            </p14:xfrm>
          </p:contentPart>
        </mc:Choice>
        <mc:Fallback xmlns="">
          <p:pic>
            <p:nvPicPr>
              <p:cNvPr id="16" name="Freihand 15">
                <a:extLst>
                  <a:ext uri="{FF2B5EF4-FFF2-40B4-BE49-F238E27FC236}">
                    <a16:creationId xmlns:a16="http://schemas.microsoft.com/office/drawing/2014/main" id="{178B213B-0911-4664-8733-48C337DAC811}"/>
                  </a:ext>
                </a:extLst>
              </p:cNvPr>
              <p:cNvPicPr/>
              <p:nvPr/>
            </p:nvPicPr>
            <p:blipFill>
              <a:blip r:embed="rId12"/>
              <a:stretch>
                <a:fillRect/>
              </a:stretch>
            </p:blipFill>
            <p:spPr>
              <a:xfrm>
                <a:off x="10554693" y="1188627"/>
                <a:ext cx="104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Freihand 16">
                <a:extLst>
                  <a:ext uri="{FF2B5EF4-FFF2-40B4-BE49-F238E27FC236}">
                    <a16:creationId xmlns:a16="http://schemas.microsoft.com/office/drawing/2014/main" id="{D0AD8879-D671-4D51-AF7A-D8FFB2BFFB92}"/>
                  </a:ext>
                </a:extLst>
              </p14:cNvPr>
              <p14:cNvContentPartPr/>
              <p14:nvPr/>
            </p14:nvContentPartPr>
            <p14:xfrm>
              <a:off x="10728213" y="1197267"/>
              <a:ext cx="68760" cy="36720"/>
            </p14:xfrm>
          </p:contentPart>
        </mc:Choice>
        <mc:Fallback xmlns="">
          <p:pic>
            <p:nvPicPr>
              <p:cNvPr id="17" name="Freihand 16">
                <a:extLst>
                  <a:ext uri="{FF2B5EF4-FFF2-40B4-BE49-F238E27FC236}">
                    <a16:creationId xmlns:a16="http://schemas.microsoft.com/office/drawing/2014/main" id="{D0AD8879-D671-4D51-AF7A-D8FFB2BFFB92}"/>
                  </a:ext>
                </a:extLst>
              </p:cNvPr>
              <p:cNvPicPr/>
              <p:nvPr/>
            </p:nvPicPr>
            <p:blipFill>
              <a:blip r:embed="rId14"/>
              <a:stretch>
                <a:fillRect/>
              </a:stretch>
            </p:blipFill>
            <p:spPr>
              <a:xfrm>
                <a:off x="10723893" y="1192947"/>
                <a:ext cx="774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Freihand 17">
                <a:extLst>
                  <a:ext uri="{FF2B5EF4-FFF2-40B4-BE49-F238E27FC236}">
                    <a16:creationId xmlns:a16="http://schemas.microsoft.com/office/drawing/2014/main" id="{269084D7-5524-4BF1-9B16-DCBB449D9DAB}"/>
                  </a:ext>
                </a:extLst>
              </p14:cNvPr>
              <p14:cNvContentPartPr/>
              <p14:nvPr/>
            </p14:nvContentPartPr>
            <p14:xfrm>
              <a:off x="10900293" y="1084227"/>
              <a:ext cx="60120" cy="118080"/>
            </p14:xfrm>
          </p:contentPart>
        </mc:Choice>
        <mc:Fallback xmlns="">
          <p:pic>
            <p:nvPicPr>
              <p:cNvPr id="18" name="Freihand 17">
                <a:extLst>
                  <a:ext uri="{FF2B5EF4-FFF2-40B4-BE49-F238E27FC236}">
                    <a16:creationId xmlns:a16="http://schemas.microsoft.com/office/drawing/2014/main" id="{269084D7-5524-4BF1-9B16-DCBB449D9DAB}"/>
                  </a:ext>
                </a:extLst>
              </p:cNvPr>
              <p:cNvPicPr/>
              <p:nvPr/>
            </p:nvPicPr>
            <p:blipFill>
              <a:blip r:embed="rId16"/>
              <a:stretch>
                <a:fillRect/>
              </a:stretch>
            </p:blipFill>
            <p:spPr>
              <a:xfrm>
                <a:off x="10895973" y="1079907"/>
                <a:ext cx="687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Freihand 18">
                <a:extLst>
                  <a:ext uri="{FF2B5EF4-FFF2-40B4-BE49-F238E27FC236}">
                    <a16:creationId xmlns:a16="http://schemas.microsoft.com/office/drawing/2014/main" id="{5CB0BC8A-462F-46E5-8478-74B8865CBC47}"/>
                  </a:ext>
                </a:extLst>
              </p14:cNvPr>
              <p14:cNvContentPartPr/>
              <p14:nvPr/>
            </p14:nvContentPartPr>
            <p14:xfrm>
              <a:off x="11029173" y="969747"/>
              <a:ext cx="360720" cy="210960"/>
            </p14:xfrm>
          </p:contentPart>
        </mc:Choice>
        <mc:Fallback xmlns="">
          <p:pic>
            <p:nvPicPr>
              <p:cNvPr id="19" name="Freihand 18">
                <a:extLst>
                  <a:ext uri="{FF2B5EF4-FFF2-40B4-BE49-F238E27FC236}">
                    <a16:creationId xmlns:a16="http://schemas.microsoft.com/office/drawing/2014/main" id="{5CB0BC8A-462F-46E5-8478-74B8865CBC47}"/>
                  </a:ext>
                </a:extLst>
              </p:cNvPr>
              <p:cNvPicPr/>
              <p:nvPr/>
            </p:nvPicPr>
            <p:blipFill>
              <a:blip r:embed="rId18"/>
              <a:stretch>
                <a:fillRect/>
              </a:stretch>
            </p:blipFill>
            <p:spPr>
              <a:xfrm>
                <a:off x="11024853" y="965427"/>
                <a:ext cx="3693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E47168E4-AB69-4369-8992-AD093E588C72}"/>
                  </a:ext>
                </a:extLst>
              </p14:cNvPr>
              <p14:cNvContentPartPr/>
              <p14:nvPr/>
            </p14:nvContentPartPr>
            <p14:xfrm>
              <a:off x="10323213" y="1304547"/>
              <a:ext cx="163800" cy="344880"/>
            </p14:xfrm>
          </p:contentPart>
        </mc:Choice>
        <mc:Fallback xmlns="">
          <p:pic>
            <p:nvPicPr>
              <p:cNvPr id="20" name="Freihand 19">
                <a:extLst>
                  <a:ext uri="{FF2B5EF4-FFF2-40B4-BE49-F238E27FC236}">
                    <a16:creationId xmlns:a16="http://schemas.microsoft.com/office/drawing/2014/main" id="{E47168E4-AB69-4369-8992-AD093E588C72}"/>
                  </a:ext>
                </a:extLst>
              </p:cNvPr>
              <p:cNvPicPr/>
              <p:nvPr/>
            </p:nvPicPr>
            <p:blipFill>
              <a:blip r:embed="rId20"/>
              <a:stretch>
                <a:fillRect/>
              </a:stretch>
            </p:blipFill>
            <p:spPr>
              <a:xfrm>
                <a:off x="10318893" y="1300227"/>
                <a:ext cx="1724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4A03AD82-FD33-4CC2-A707-E14601D2B499}"/>
                  </a:ext>
                </a:extLst>
              </p14:cNvPr>
              <p14:cNvContentPartPr/>
              <p14:nvPr/>
            </p14:nvContentPartPr>
            <p14:xfrm>
              <a:off x="10100733" y="1173147"/>
              <a:ext cx="147600" cy="374400"/>
            </p14:xfrm>
          </p:contentPart>
        </mc:Choice>
        <mc:Fallback xmlns="">
          <p:pic>
            <p:nvPicPr>
              <p:cNvPr id="21" name="Freihand 20">
                <a:extLst>
                  <a:ext uri="{FF2B5EF4-FFF2-40B4-BE49-F238E27FC236}">
                    <a16:creationId xmlns:a16="http://schemas.microsoft.com/office/drawing/2014/main" id="{4A03AD82-FD33-4CC2-A707-E14601D2B499}"/>
                  </a:ext>
                </a:extLst>
              </p:cNvPr>
              <p:cNvPicPr/>
              <p:nvPr/>
            </p:nvPicPr>
            <p:blipFill>
              <a:blip r:embed="rId22"/>
              <a:stretch>
                <a:fillRect/>
              </a:stretch>
            </p:blipFill>
            <p:spPr>
              <a:xfrm>
                <a:off x="10096413" y="1168827"/>
                <a:ext cx="1562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0" name="Freihand 59">
                <a:extLst>
                  <a:ext uri="{FF2B5EF4-FFF2-40B4-BE49-F238E27FC236}">
                    <a16:creationId xmlns:a16="http://schemas.microsoft.com/office/drawing/2014/main" id="{998A67BE-CD89-4C8D-B641-F8D4F1DA9997}"/>
                  </a:ext>
                </a:extLst>
              </p14:cNvPr>
              <p14:cNvContentPartPr/>
              <p14:nvPr/>
            </p14:nvContentPartPr>
            <p14:xfrm>
              <a:off x="7589733" y="1869387"/>
              <a:ext cx="4544640" cy="4735080"/>
            </p14:xfrm>
          </p:contentPart>
        </mc:Choice>
        <mc:Fallback xmlns="">
          <p:pic>
            <p:nvPicPr>
              <p:cNvPr id="60" name="Freihand 59">
                <a:extLst>
                  <a:ext uri="{FF2B5EF4-FFF2-40B4-BE49-F238E27FC236}">
                    <a16:creationId xmlns:a16="http://schemas.microsoft.com/office/drawing/2014/main" id="{998A67BE-CD89-4C8D-B641-F8D4F1DA9997}"/>
                  </a:ext>
                </a:extLst>
              </p:cNvPr>
              <p:cNvPicPr/>
              <p:nvPr/>
            </p:nvPicPr>
            <p:blipFill>
              <a:blip r:embed="rId24"/>
              <a:stretch>
                <a:fillRect/>
              </a:stretch>
            </p:blipFill>
            <p:spPr>
              <a:xfrm>
                <a:off x="7585413" y="1865067"/>
                <a:ext cx="4553280" cy="474372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1" name="Freihand 60">
                <a:extLst>
                  <a:ext uri="{FF2B5EF4-FFF2-40B4-BE49-F238E27FC236}">
                    <a16:creationId xmlns:a16="http://schemas.microsoft.com/office/drawing/2014/main" id="{B42288F2-FE43-4D2A-8530-43FBBD0D5E59}"/>
                  </a:ext>
                </a:extLst>
              </p14:cNvPr>
              <p14:cNvContentPartPr/>
              <p14:nvPr/>
            </p14:nvContentPartPr>
            <p14:xfrm>
              <a:off x="3668613" y="4628787"/>
              <a:ext cx="147600" cy="50400"/>
            </p14:xfrm>
          </p:contentPart>
        </mc:Choice>
        <mc:Fallback xmlns="">
          <p:pic>
            <p:nvPicPr>
              <p:cNvPr id="61" name="Freihand 60">
                <a:extLst>
                  <a:ext uri="{FF2B5EF4-FFF2-40B4-BE49-F238E27FC236}">
                    <a16:creationId xmlns:a16="http://schemas.microsoft.com/office/drawing/2014/main" id="{B42288F2-FE43-4D2A-8530-43FBBD0D5E59}"/>
                  </a:ext>
                </a:extLst>
              </p:cNvPr>
              <p:cNvPicPr/>
              <p:nvPr/>
            </p:nvPicPr>
            <p:blipFill>
              <a:blip r:embed="rId26"/>
              <a:stretch>
                <a:fillRect/>
              </a:stretch>
            </p:blipFill>
            <p:spPr>
              <a:xfrm>
                <a:off x="3664293" y="4624467"/>
                <a:ext cx="1562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2" name="Freihand 61">
                <a:extLst>
                  <a:ext uri="{FF2B5EF4-FFF2-40B4-BE49-F238E27FC236}">
                    <a16:creationId xmlns:a16="http://schemas.microsoft.com/office/drawing/2014/main" id="{6EB2E6CF-6FF6-4DA3-A6AA-C430D65F2FA8}"/>
                  </a:ext>
                </a:extLst>
              </p14:cNvPr>
              <p14:cNvContentPartPr/>
              <p14:nvPr/>
            </p14:nvContentPartPr>
            <p14:xfrm>
              <a:off x="7138293" y="6443187"/>
              <a:ext cx="185760" cy="55440"/>
            </p14:xfrm>
          </p:contentPart>
        </mc:Choice>
        <mc:Fallback xmlns="">
          <p:pic>
            <p:nvPicPr>
              <p:cNvPr id="62" name="Freihand 61">
                <a:extLst>
                  <a:ext uri="{FF2B5EF4-FFF2-40B4-BE49-F238E27FC236}">
                    <a16:creationId xmlns:a16="http://schemas.microsoft.com/office/drawing/2014/main" id="{6EB2E6CF-6FF6-4DA3-A6AA-C430D65F2FA8}"/>
                  </a:ext>
                </a:extLst>
              </p:cNvPr>
              <p:cNvPicPr/>
              <p:nvPr/>
            </p:nvPicPr>
            <p:blipFill>
              <a:blip r:embed="rId28"/>
              <a:stretch>
                <a:fillRect/>
              </a:stretch>
            </p:blipFill>
            <p:spPr>
              <a:xfrm>
                <a:off x="7133973" y="6438867"/>
                <a:ext cx="19440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3" name="Freihand 62">
                <a:extLst>
                  <a:ext uri="{FF2B5EF4-FFF2-40B4-BE49-F238E27FC236}">
                    <a16:creationId xmlns:a16="http://schemas.microsoft.com/office/drawing/2014/main" id="{6E3457C1-403B-4525-9E35-D5C713BDDF7B}"/>
                  </a:ext>
                </a:extLst>
              </p14:cNvPr>
              <p14:cNvContentPartPr/>
              <p14:nvPr/>
            </p14:nvContentPartPr>
            <p14:xfrm>
              <a:off x="4252893" y="4412067"/>
              <a:ext cx="3084120" cy="1429200"/>
            </p14:xfrm>
          </p:contentPart>
        </mc:Choice>
        <mc:Fallback xmlns="">
          <p:pic>
            <p:nvPicPr>
              <p:cNvPr id="63" name="Freihand 62">
                <a:extLst>
                  <a:ext uri="{FF2B5EF4-FFF2-40B4-BE49-F238E27FC236}">
                    <a16:creationId xmlns:a16="http://schemas.microsoft.com/office/drawing/2014/main" id="{6E3457C1-403B-4525-9E35-D5C713BDDF7B}"/>
                  </a:ext>
                </a:extLst>
              </p:cNvPr>
              <p:cNvPicPr/>
              <p:nvPr/>
            </p:nvPicPr>
            <p:blipFill>
              <a:blip r:embed="rId30"/>
              <a:stretch>
                <a:fillRect/>
              </a:stretch>
            </p:blipFill>
            <p:spPr>
              <a:xfrm>
                <a:off x="4248573" y="4407747"/>
                <a:ext cx="3092760" cy="1437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4" name="Freihand 63">
                <a:extLst>
                  <a:ext uri="{FF2B5EF4-FFF2-40B4-BE49-F238E27FC236}">
                    <a16:creationId xmlns:a16="http://schemas.microsoft.com/office/drawing/2014/main" id="{75A61E6F-E902-45ED-9635-0F14B4FC99B4}"/>
                  </a:ext>
                </a:extLst>
              </p14:cNvPr>
              <p14:cNvContentPartPr/>
              <p14:nvPr/>
            </p14:nvContentPartPr>
            <p14:xfrm>
              <a:off x="4597773" y="4146027"/>
              <a:ext cx="1566000" cy="81360"/>
            </p14:xfrm>
          </p:contentPart>
        </mc:Choice>
        <mc:Fallback xmlns="">
          <p:pic>
            <p:nvPicPr>
              <p:cNvPr id="64" name="Freihand 63">
                <a:extLst>
                  <a:ext uri="{FF2B5EF4-FFF2-40B4-BE49-F238E27FC236}">
                    <a16:creationId xmlns:a16="http://schemas.microsoft.com/office/drawing/2014/main" id="{75A61E6F-E902-45ED-9635-0F14B4FC99B4}"/>
                  </a:ext>
                </a:extLst>
              </p:cNvPr>
              <p:cNvPicPr/>
              <p:nvPr/>
            </p:nvPicPr>
            <p:blipFill>
              <a:blip r:embed="rId32"/>
              <a:stretch>
                <a:fillRect/>
              </a:stretch>
            </p:blipFill>
            <p:spPr>
              <a:xfrm>
                <a:off x="4593453" y="4141707"/>
                <a:ext cx="1574640" cy="90000"/>
              </a:xfrm>
              <a:prstGeom prst="rect">
                <a:avLst/>
              </a:prstGeom>
            </p:spPr>
          </p:pic>
        </mc:Fallback>
      </mc:AlternateContent>
    </p:spTree>
    <p:extLst>
      <p:ext uri="{BB962C8B-B14F-4D97-AF65-F5344CB8AC3E}">
        <p14:creationId xmlns:p14="http://schemas.microsoft.com/office/powerpoint/2010/main" val="42283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5" grpId="0"/>
      <p:bldP spid="36" grpId="0"/>
      <p:bldP spid="42" grpId="0"/>
      <p:bldP spid="43"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2699</Words>
  <Application>Microsoft Office PowerPoint</Application>
  <PresentationFormat>Breitbild</PresentationFormat>
  <Paragraphs>340</Paragraphs>
  <Slides>33</Slides>
  <Notes>27</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Arial Unicode MS</vt:lpstr>
      <vt:lpstr>Calibri</vt:lpstr>
      <vt:lpstr>Cambria Math</vt:lpstr>
      <vt:lpstr>Sparkasse Rg</vt:lpstr>
      <vt:lpstr>Times New Roman</vt:lpstr>
      <vt:lpstr>Wingdings</vt:lpstr>
      <vt:lpstr>Office</vt:lpstr>
      <vt:lpstr>PowerPoint-Präsentation</vt:lpstr>
      <vt:lpstr>PowerPoint-Präsentation</vt:lpstr>
      <vt:lpstr>PowerPoint-Präsentation</vt:lpstr>
      <vt:lpstr>Global Economics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be1046</cp:lastModifiedBy>
  <cp:revision>402</cp:revision>
  <cp:lastPrinted>2024-11-06T10:43:42Z</cp:lastPrinted>
  <dcterms:created xsi:type="dcterms:W3CDTF">2022-03-01T20:52:11Z</dcterms:created>
  <dcterms:modified xsi:type="dcterms:W3CDTF">2024-11-18T10:46:55Z</dcterms:modified>
</cp:coreProperties>
</file>