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2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notesSlides/notesSlide3.xml" ContentType="application/vnd.openxmlformats-officedocument.presentationml.notesSlide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notesSlides/notesSlide4.xml" ContentType="application/vnd.openxmlformats-officedocument.presentationml.notesSlide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notesSlides/notesSlide5.xml" ContentType="application/vnd.openxmlformats-officedocument.presentationml.notesSlide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notesSlides/notesSlide6.xml" ContentType="application/vnd.openxmlformats-officedocument.presentationml.notesSlide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notesSlides/notesSlide7.xml" ContentType="application/vnd.openxmlformats-officedocument.presentationml.notesSlide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notesSlides/notesSlide8.xml" ContentType="application/vnd.openxmlformats-officedocument.presentationml.notesSlide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notesSlides/notesSlide9.xml" ContentType="application/vnd.openxmlformats-officedocument.presentationml.notesSlide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notesSlides/notesSlide10.xml" ContentType="application/vnd.openxmlformats-officedocument.presentationml.notesSlide+xml"/>
  <Override PartName="/ppt/ink/ink200.xml" ContentType="application/inkml+xml"/>
  <Override PartName="/ppt/ink/ink201.xml" ContentType="application/inkml+xml"/>
  <Override PartName="/ppt/notesSlides/notesSlide11.xml" ContentType="application/vnd.openxmlformats-officedocument.presentationml.notesSlide+xml"/>
  <Override PartName="/ppt/ink/ink202.xml" ContentType="application/inkml+xml"/>
  <Override PartName="/ppt/notesSlides/notesSlide12.xml" ContentType="application/vnd.openxmlformats-officedocument.presentationml.notesSlide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notesSlides/notesSlide13.xml" ContentType="application/vnd.openxmlformats-officedocument.presentationml.notesSlide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notesSlides/notesSlide14.xml" ContentType="application/vnd.openxmlformats-officedocument.presentationml.notesSlide+xml"/>
  <Override PartName="/ppt/ink/ink226.xml" ContentType="application/inkml+xml"/>
  <Override PartName="/ppt/ink/ink227.xml" ContentType="application/inkml+xml"/>
  <Override PartName="/ppt/ink/ink228.xml" ContentType="application/inkml+xml"/>
  <Override PartName="/ppt/notesSlides/notesSlide15.xml" ContentType="application/vnd.openxmlformats-officedocument.presentationml.notesSlide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notesSlides/notesSlide16.xml" ContentType="application/vnd.openxmlformats-officedocument.presentationml.notesSlide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notesSlides/notesSlide17.xml" ContentType="application/vnd.openxmlformats-officedocument.presentationml.notesSlide+xml"/>
  <Override PartName="/ppt/ink/ink238.xml" ContentType="application/inkml+xml"/>
  <Override PartName="/ppt/ink/ink239.xml" ContentType="application/inkml+xml"/>
  <Override PartName="/ppt/ink/ink240.xml" ContentType="application/inkml+xml"/>
  <Override PartName="/ppt/notesSlides/notesSlide18.xml" ContentType="application/vnd.openxmlformats-officedocument.presentationml.notesSlide+xml"/>
  <Override PartName="/ppt/ink/ink241.xml" ContentType="application/inkml+xml"/>
  <Override PartName="/ppt/notesSlides/notesSlide19.xml" ContentType="application/vnd.openxmlformats-officedocument.presentationml.notesSlide+xml"/>
  <Override PartName="/ppt/ink/ink242.xml" ContentType="application/inkml+xml"/>
  <Override PartName="/ppt/ink/ink243.xml" ContentType="application/inkml+xml"/>
  <Override PartName="/ppt/notesSlides/notesSlide20.xml" ContentType="application/vnd.openxmlformats-officedocument.presentationml.notesSlide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notesSlides/notesSlide21.xml" ContentType="application/vnd.openxmlformats-officedocument.presentationml.notesSlide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1372" r:id="rId2"/>
    <p:sldId id="257" r:id="rId3"/>
    <p:sldId id="405" r:id="rId4"/>
    <p:sldId id="1472" r:id="rId5"/>
    <p:sldId id="300" r:id="rId6"/>
    <p:sldId id="614" r:id="rId7"/>
    <p:sldId id="1484" r:id="rId8"/>
    <p:sldId id="793" r:id="rId9"/>
    <p:sldId id="1483" r:id="rId10"/>
    <p:sldId id="1485" r:id="rId11"/>
    <p:sldId id="617" r:id="rId12"/>
    <p:sldId id="795" r:id="rId13"/>
    <p:sldId id="1486" r:id="rId14"/>
    <p:sldId id="796" r:id="rId15"/>
    <p:sldId id="805" r:id="rId16"/>
    <p:sldId id="806" r:id="rId17"/>
    <p:sldId id="807" r:id="rId18"/>
    <p:sldId id="808" r:id="rId19"/>
    <p:sldId id="799" r:id="rId20"/>
    <p:sldId id="800" r:id="rId21"/>
    <p:sldId id="801" r:id="rId22"/>
    <p:sldId id="802" r:id="rId23"/>
    <p:sldId id="803" r:id="rId24"/>
  </p:sldIdLst>
  <p:sldSz cx="12192000" cy="6858000"/>
  <p:notesSz cx="6797675" cy="9929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39" autoAdjust="0"/>
    <p:restoredTop sz="94796" autoAdjust="0"/>
  </p:normalViewPr>
  <p:slideViewPr>
    <p:cSldViewPr snapToGrid="0">
      <p:cViewPr varScale="1">
        <p:scale>
          <a:sx n="78" d="100"/>
          <a:sy n="78" d="100"/>
        </p:scale>
        <p:origin x="10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7T06:47:01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17873,'0'0'4740,"2"12"-4499,5 12-153,2 1 1,0-1-1,2-1 0,0 0 1,2 0-1,26 35 1,209 269-2273,-246-321-1811,-10-6 277,-10-4-729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7:38:45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16 948 10458,'-14'17'9748,"12"-10"-4109,27-11-2780,29-21-5034,-39 17 3723,67-51-1325,-2-4 0,-3-3 1,-3-3-1,-3-4 1,-2-4-224,-8 11 43,-50 54-2081,-11 11 92</inkml:trace>
  <inkml:trace contextRef="#ctx0" brushRef="#br0" timeOffset="304.445">611 155 22509,'8'-8'1747,"193"-115"131,-199 121-1871,0 0 1,0 0-1,0 0 1,0 0-1,0 0 1,1 1-1,-1-1 1,0 1-1,1 0 1,-1 0-1,1-1 1,-1 1-1,1 1 1,0-1-1,-1 0 1,1 1-1,0-1 1,0 1-1,-1 0 1,1 0-1,0 0 1,0 0-1,-1 1 1,1-1-1,0 1 1,0 0-1,-1-1 1,1 1-1,-1 0 1,1 1-1,-1-1 1,1 0-1,-1 1 1,0-1-1,1 1 1,-1 0-1,0 0 1,0 0-1,0 0 1,-1 0-1,1 0 1,0 0-1,-1 1 1,1-1-1,-1 0 1,0 1-1,0 0 1,0-1-1,0 1 1,0-1-1,-1 1-7,3 19 30,-2 0-1,0 0 1,-1 0-1,-1-1 0,-1 1 1,-1 0-1,-1-1 1,-3 7-30,-4 34 58,-14 135-40,21-169-1193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7:39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89 195 19508,'-9'-113'6864,"7"113"-6832,-1 0 0,1 0 0,0 1-1,0-1 1,0 1 0,0-1 0,0 1-1,0 0 1,0 0 0,0 0 0,0 0-1,1 0 1,-1 0 0,0 1 0,1-1-1,-1 1 1,1-1 0,-1 1-1,1 0 1,0-1 0,-1 1 0,1 0-1,0 0 1,0 0 0,0 0 0,1 0-1,-1 0 1,0 0 0,1 0 0,-1 0-1,1 0 1,0 0 0,0 0 0,0 0-1,0 0 1,0 1-32,-8 21-3,1 0-1,2 0 1,0 1-1,1 0 1,2 0-1,0 0 1,2 0-1,1 0 1,1 0-1,1 0 1,1 0-1,1-1 1,6 17 3,-10-38 4,0 0 1,1-1-1,-1 1 0,1-1 1,-1 0-1,1 1 0,0-1 1,0 0-1,0 0 0,0 0 1,0 0-1,0-1 0,1 1 0,-1 0 1,0-1-1,1 0 0,0 1 1,-1-1-1,1 0 0,0 0 1,-1-1-1,1 1 0,0-1 1,0 1-1,0-1 0,-1 0 1,1 0-1,0 0 0,0 0 1,0 0-1,0-1 0,-1 0 1,1 1-1,0-1 0,0 0 1,-1 0-1,1 0 0,-1-1 1,1 1-1,-1-1 0,1 1 1,-1-1-1,0 0 0,0 0-4,95-91 297,-82 71-266,-1-1 0,-1-1 0,-1 0 1,-1-1-1,-1-1 0,-1 1 1,-1-1-1,-2-1 0,0 1 0,-2-1 1,-1-5-32,-3 29 57,-2 6-5,-4 15-48,0 0-1,2 1 1,0-1-1,0 1 1,2 0 0,1 0-1,0 0 1,1 0-1,1 0 1,3 14-4,-5-30 2,1 0 0,-1 0 0,1 0 1,0 0-1,0 0 0,0 0 0,0 0 0,1 0 0,-1 0 0,1 0 0,0 0 0,0 0 0,0 0 1,0 0-1,1 0 0,-1-1 0,1 1 0,-1 0 0,1-1 0,0 0 0,0 1 0,0-1 1,0 0-1,1 0 0,-1 0 0,0 0 0,1 0 0,-1-1 0,1 1 0,0-1 0,0 0 1,0 1-1,-1-1 0,1-1 0,0 1 0,0 0 0,0-1 0,0 1 0,0-1 0,0 0 1,0 0-1,1 0 0,0-1-2,10-7 82,0 0 0,-1-1 0,0-1 1,-1 0-1,0 0 0,-1-1 0,0-1 0,0 0 1,-2-1-1,1 1 0,-2-2 0,1 1 1,-2-1-1,0-1 0,-1 1 0,0-1 0,2-10-82,-6 19 15,0 0 0,0-1 0,0 1 0,0-1 0,-1 1 0,0-1 0,-1 0 0,0 1-1,0-1 1,0 0 0,-1 0 0,1 1 0,-2-1 0,1 1 0,-1-1 0,0 1 0,0-1-1,-1 1 1,0 0 0,0 0 0,0 0 0,-1 1 0,0-1 0,-4-4-15,6 11-24,-1-1 0,1 1 0,0 0 0,-1 0 0,1 0 0,0 0 0,0 1 0,0-1 0,0 1 0,0-1 0,0 1 0,0 0 0,0-1 0,1 1 0,-1 0 0,1 0 0,-1 0 0,1 1 0,0-1 0,0 0 0,0 0 0,0 1 0,0-1 0,0 0 0,1 1 0,-1-1 0,1 1 0,0-1 0,-1 2 24,-5 25-1327,3 0-824</inkml:trace>
  <inkml:trace contextRef="#ctx0" brushRef="#br0" timeOffset="599.746">827 107 15395,'1'-2'1256,"8"-35"8669,-15 47-9931,4-7 14,0 0 0,1 0 0,-1 0 0,1 0 0,0 0-1,0 0 1,0 1 0,0-1 0,1 0 0,-1 0 0,1 1 0,0-1 0,0 0 0,0 0 0,0 1 0,1-1 0,-1 0 0,1 0 0,0 1 0,0-1 0,0 0 0,0 0 0,1 0 0,-1 0 0,1 0 0,0-1 0,0 1 0,0 0 0,0-1 0,0 1 0,0-1 0,1 0 0,-1 0 0,1 0 0,0 0-1,-1 0 1,4 1-8,2-1 37,-1-1 0,1 0 0,0 0 0,0-1 0,0 0 0,-1-1 0,1 1 0,0-1 0,0-1 0,-1 0 0,1 0 0,-1 0 0,1-1 0,-1 0 0,0 0 0,0-1 0,0 0 0,-1 0 0,1-1 0,-1 0 0,0 0 0,-1 0-1,1-1 1,-1 1 0,0-2 0,0 1 0,-1 0 0,0-1 0,0 0 0,0 0 0,-1 0 0,0 0 0,0 0 0,-1-1 0,0-2-37,-2 8 13,0 0 0,-1-1 1,1 1-1,-1-1 0,0 1 0,0 0 0,0-1 1,0 1-1,0 0 0,0 0 0,-1 0 0,1 0 1,-1 0-1,0 0 0,1 0 0,-1 1 0,0-1 0,0 1 1,0-1-1,0 1 0,0-1 0,0 1 0,0 0 1,-1 0-1,1 0 0,0 1 0,-1-1 0,1 0 1,-1 1-1,1-1 0,-1 1 0,1 0 0,0 0 1,-1 0-1,1 0 0,-1 1 0,1-1 0,-1 0 1,1 1-1,0 0 0,-1 0 0,1-1 0,0 1 1,-1 1-1,1-1 0,0 0 0,0 0 0,0 1 0,0-1 1,0 1-1,1 0 0,-1 0 0,0-1 0,1 1 1,-1 0-1,1 1-13,-10 8-2,2 1 0,0 0 0,0 1 0,1 0-1,1 0 1,0 1 0,1 0 0,0 0 0,1 1 0,1-1 0,0 1 0,1 0 0,0 0 0,2 0 0,0 0 0,0 1 0,1-1 0,2 11 2,-1-22-19,0 0 1,1-1-1,-1 1 1,1-1-1,-1 1 1,1-1-1,0 1 1,0-1 0,1 0-1,-1 0 1,1 0-1,-1 0 1,1 0-1,0-1 1,0 1 0,0-1-1,0 0 1,1 0-1,-1 0 1,1 0-1,-1 0 1,1-1 0,-1 0-1,1 1 1,0-2-1,0 1 1,0 0-1,0-1 1,-1 1 0,1-1-1,0 0 1,0-1-1,0 1 1,0-1-1,0 1 1,0-1-1,-1 0 1,1 0 0,0-1-1,-1 1 1,1-1-1,-1 0 1,1 0-1,-1 0 1,2-2 18,46-18-1496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7:47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0 115 20428,'0'0'1837,"5"0"121,226 4 1900,-66 1-3633,77-13-155,0-11 0,167-36-70,-344 43 10,-16 2-2,1 2-1,0 2 0,0 2 0,1 2 0,-1 3 0,31 4-7,-45 8-88,-38-14 1427</inkml:trace>
  <inkml:trace contextRef="#ctx0" brushRef="#br0" timeOffset="1358.444">482 729 15483,'1'-1'170,"0"1"1,0 0-1,0-1 0,-1 1 0,1-1 0,0 1 0,0-1 1,0 1-1,0-1 0,-1 0 0,1 1 0,0-1 0,-1 0 0,1 1 1,0-1-1,-1 0 0,1 0 0,-1 0 0,1 0 0,-1 0 0,0 0 1,1 1-1,-1-1 0,0 0 0,0 0 0,1 0 0,-1 0 1,0 0-1,0 0 0,0 0 0,0 0 0,0 0 0,-1 0 0,1 0 1,0 0-1,0 0 0,-1 0 0,1 0 0,0 0 0,-1 0 0,1 0 1,-1 0-1,1 1 0,-1-1 0,1 0 0,-1 0 0,0 1 1,0-1-1,1 0 0,-1 1 0,0-1 0,0 0 0,1 1 0,-1-1 1,0 1-1,0 0 0,0-1 0,0 1 0,0 0 0,0-1 1,0 1-1,0 0 0,0 0 0,0 0 0,0 0 0,0 0 0,0 0-170,-71 13 2135,56-4-2121,0-1-1,1 2 1,1 0-1,-1 1 1,1 1 0,1 0-1,0 1 1,1 0-1,1 1 1,0 0-1,0 1 1,2 0-1,0 0 1,0 1 0,2 0-1,0 1 1,1 0-1,0 0 1,1 0-1,2 1 1,-1 0-1,2 0 1,0-1 0,1 16-14,1-30 0,0 0 1,0-1 0,1 1-1,-1-1 1,0 1 0,1-1-1,-1 1 1,1-1 0,0 0 0,0 1-1,0-1 1,0 0 0,0 1-1,1-1 1,-1 0 0,1 0-1,-1 0 1,1 0 0,0 0 0,0-1-1,0 1 1,0-1 0,0 1-1,0-1 1,0 1 0,0-1-1,1 0 1,-1 0 0,0 0 0,1 0-1,-1-1 1,1 1 0,-1-1-1,1 1 1,-1-1 0,1 0-1,-1 0 1,1 0 0,-1 0 0,1 0-1,-1-1 1,1 1 0,-1-1-1,1 0 1,-1 0 0,0 0-1,1 0 1,-1 0 0,0 0 0,0 0-1,0-1 1,0 1 0,0-1-1,0 0 1,0 1 0,0-1-1,0 0 1,-1 0 0,1 0 0,-1 0-1,0-1 1,0 1 0,1-1-1,34-39 41,-2-1 1,-1-2 0,-3-1 0,-2-2-1,-2 0 1,-2-2 0,6-21-42,-9 25 73,-3-1-1,-1 0 1,-3-2 0,-2 0 0,-1 0 0,-3-1 0,-3 0-1,0-22-72,-10 261-85,-11-116 106,-2 101-35,10-122 7,3 0 0,1 1 0,3 0 0,2-1 0,4 19 7,-4-72 1,-1 0 0,1 1 0,0-1-1,0 1 1,-1-1 0,1 1 0,0-1 0,0 1 0,0-1-1,0 1 1,0 0 0,-1 0 0,1-1 0,0 1 0,0 0-1,0 0 1,0 0 0,0 0 0,0 0 0,0 0-1,0 0 1,0 0 0,0 0 0,0 1 0,0-1 0,-1 0-1,1 1 1,0-1 0,0 0 0,0 1 0,0-1 0,-1 1-1,1-1 1,0 1 0,0 0 0,-1-1 0,1 1 0,-1 0-1,1-1 1,0 1 0,-1 0 0,1 0 0,-1 0 0,0-1-1,1 1 1,-1 0 0,0 0 0,1 0 0,-1 0 0,0 0-1,0 0 1,0 0 0,0 0 0,0 0 0,0-1-1,0 1 1,0 0 0,0 1-1,13-100-756,-15 79-639</inkml:trace>
  <inkml:trace contextRef="#ctx0" brushRef="#br0" timeOffset="2042.596">1350 424 20708,'9'-16'1039,"-5"10"-605,0 0-1,0 0 0,-1 0 1,0-1-1,0 1 1,-1-1-1,0 1 1,0-1-1,0 0 0,-1 0 1,0 0-1,0 0 1,-1 0-1,0 0 1,0 0-1,-1-3-433,-1 8 42,-1 1-1,0-1 1,0 1-1,0 0 1,0 0 0,0 0-1,0 0 1,-1 0-1,1 1 1,0 0-1,0-1 1,0 1-1,-1 0 1,1 1 0,0-1-1,0 1 1,0-1-1,0 1 1,-1 0-1,1 0 1,0 0 0,0 0-1,1 1 1,-1-1-1,0 1 1,0 0-1,1 0 1,-1 0 0,1 0-1,-3 2-41,-19 18-1,0 1 1,1 2-1,1 0 1,2 1-1,0 1 1,2 0-1,1 2 0,1 0 1,1 1-1,2 0 1,1 1-1,2 1 0,1 0 1,1 0-1,2 1 1,-2 22 0,8 143-24,0-192 25,1-1 0,0 0 0,1 0 0,-1 0 0,1 0-1,0 0 1,0 0 0,1 0 0,-1-1 0,1 1-1,0-1 1,0 1 0,1-1 0,-1 0 0,1-1 0,0 1-1,0-1 1,0 1 0,1-1 0,-1 0 0,1-1-1,0 1 1,-1-1 0,1 0 0,0 0 0,0 0 0,0-1-1,1 0 1,-1 0 0,0 0 0,1-1 0,-1 1-1,0-1 1,0-1 0,2 1-1,6-4 10,0 0-1,0 0 1,0-1 0,-1-1-1,0-1 1,0 1 0,0-2-1,-1 0 1,0 0-1,0-1 1,-1 0 0,0-1-1,-1 0 1,0 0 0,-1-1-1,0 0 1,0-1 0,-2 0-1,1 0 1,-1 0-1,-1-1 1,0 0 0,-1 0-1,0 0 1,-1-1 0,-1 1-1,0-1 1,-1 1 0,0-1-1,-1 0 1,-1-5-10,2 16 4,-1 1 0,1 0 1,0 0-1,-1-1 0,1 1 0,-1 0 0,0 0 1,0-1-1,0 1 0,0-1 0,0 1 1,0 0-1,-1 0 0,1-1 0,-1 1 1,0 0-1,0 0 0,1-1 0,-1 1 1,-1 0-1,1 0 0,0 0 0,0 0 1,-1 0-1,1 1 0,-1-1 0,0 0 0,1 1 1,-1-1-1,0 1 0,0-1 0,0 1 1,0 0-1,0 0 0,0 0 0,0 0 1,-1 0-1,1 1 0,0-1 0,0 1 1,-1-1-1,1 1 0,0 0 0,-1 0 1,1 0-1,0 0 0,-1 0 0,1 0 0,0 1 1,-1-1-1,1 1 0,0 0 0,0-1 1,0 1-1,-1 0 0,1 0 0,0 1 1,0-1-1,0 0 0,1 1 0,-1-1 1,-1 2-5,-3 2-3,0 0 1,1 1 0,-1 0 0,1 0 0,0 1-1,1-1 1,-1 1 0,1 0 0,1 0 0,-1 1 0,1-1-1,1 1 1,-1-1 0,1 1 0,1 0 0,-1 0 0,1 0-1,1 0 1,-1 2 2,3-9 0,-1 0-1,0 0 0,1 0 1,-1 0-1,1 0 0,-1-1 1,1 1-1,-1-1 1,1 1-1,0-1 0,-1 0 1,1 0-1,0 1 1,-1-1-1,1 0 0,0 0 1,-1-1-1,1 1 1,0 0-1,-1 0 0,1-1 1,-1 1-1,1-1 0,-1 0 1,1 1-1,-1-1 1,1 0-1,-1 0 0,1 0 1,-1 0-1,0 0 1,0 0-1,1 0 0,-1 0 1,0-2 0,1 2 0,212-186 19,-213 186-22,1 0 1,-1 1 0,0-1-1,0 1 1,0-1 0,0 1-1,0-1 1,1 1 0,-1 0-1,0 0 1,0 0 0,0-1-1,1 1 1,-1 0 0,0 0-1,0 1 1,1-1 0,-1 0-1,0 0 1,0 1 0,1-1-1,-1 0 1,0 1 0,0-1-1,0 1 1,0 0 0,0-1-1,0 1 1,0 0 0,0 0-1,0-1 1,0 1 0,0 0-1,0 0 1,-1 0 0,1 0-1,0 0 1,-1 0 0,1 0-1,-1 1 1,1-1 0,-1 0-1,1 0 1,-1 0 0,0 0-1,0 1 1,1-1 0,-1 0-1,0 0 1,0 1 0,0-1-1,-1 1 3,-3 79-64,3-70 64,-51 277-60,50-258-347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8:02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572 541 14363,'0'0'2306,"0"0"489,-6 3 302,-3 7-2872,-1 0 0,2 1 0,-1 0 0,1 1 0,1 0 0,0 0 0,1 1 0,0 0 0,1 0 0,0 0 0,-1 10-225,2-13 35,0 1-1,0-1 1,1 1-1,1 0 1,0 0-1,1 0 1,0 0-1,0 0 1,1 0-1,0 0 1,1 0-1,1 1 1,0-1-1,0-1 1,1 1-1,0 0 1,1-1-1,3 7-34,-5-15 26,0 0-1,-1 0 0,1-1 0,0 1 0,0 0 0,0-1 0,0 0 0,0 1 0,1-1 0,-1 0 0,0 0 0,1 0 0,-1-1 0,0 1 0,1-1 1,-1 1-1,1-1 0,-1 0 0,1 1 0,-1-1 0,1-1 0,-1 1 0,1 0 0,-1-1 0,0 1 0,1-1 0,-1 1 0,1-1 0,-1 0 0,0 0 1,0 0-1,0-1 0,1 1 0,-1 0 0,0-1 0,-1 0 0,1 1 0,0-1 0,0 0-25,72-76 915,-41 31-524,-2-1-1,-3-2 1,-1-1 0,13-38-391,-29 142-28,-12-9 24,-1-33 11,1 0 0,0 1 0,1-1 0,1 0 0,0 1 0,0-1 0,1 0 0,0 1 0,1-1 0,1-1 0,3 11-7,-3-20 11,0 0-1,0 0 1,0 0 0,1-1-1,-1 1 1,0-1-1,0 0 1,0 0 0,0-1-1,1 1 1,-1-1-1,0 0 1,0 0-1,0 0 1,0-1 0,0 1-1,0-1 1,-1 0-1,1 0 1,0 0 0,-1-1-1,0 1 1,1-1-1,-1 0 1,0 0 0,-1 0-1,1 0 1,0 0-1,-1-1 1,0 1 0,1-1-1,-1 0 1,-1 1-1,2-4-10,2-1 48,0 0-1,0 0 0,-1-1 1,0 1-1,-1-1 0,0 0 1,0 0-1,-1-1 0,0 1 1,0 0-1,-1-1 0,-1 1 1,1-1-1,-2 1 0,1 0 1,-2-6-48,2 13 34,-19 23-24,27 29-13,39-19-4,-33-27 6,4-11 4,1-1 0,-2-1 0,1 0 0,-1-2 0,-1 0 0,0 0 0,0-2 1,-2 0-1,1 0 0,-1-2 0,-1 1 0,-1-2 0,0 0 0,4-8-3,-22-30 4,0 57-9,1 0 0,0 1 1,-1-1-1,1 1 0,1 0 1,-1 0-1,1 1 0,0-1 1,0 1-1,0 0 0,0 0 0,1 0 1,0 1-1,0-1 0,0 1 1,1 0-1,0 0 0,0 0 1,0 0-1,1 1 5,-2 1-1,-21 129-7,24-133 6,0-1 1,0 1-1,1-1 0,-1 1 0,1 0 0,0-1 0,0 0 1,0 1-1,1-1 0,-1 1 0,1-1 0,0 0 0,0 0 0,0 0 1,0 0-1,0 0 0,0-1 0,1 1 0,0-1 0,-1 1 1,1-1-1,0 0 0,0 0 0,0 0 0,1-1 0,-1 1 1,0-1-1,0 1 0,1-1 0,-1 0 0,1 0 0,-1-1 1,1 1-1,0-1 0,-1 0 0,1 0 0,1 0 2,42-7-215,12-6-541</inkml:trace>
  <inkml:trace contextRef="#ctx0" brushRef="#br0" timeOffset="672.911">2 685 23053,'-1'8'808,"2"-1"248,10 2-272,6-2-159,2-6-113,9-5-248,-3-7-80,7-1-112,0 3-16,-5 3-248,-1 7-392,-11 13-897,-6 1-319</inkml:trace>
  <inkml:trace contextRef="#ctx0" brushRef="#br0" timeOffset="945.2">30 834 14291,'-13'4'2489,"4"2"1327,6 2-2263,3-1-537,5 3-240,5-4-392,4-2-112,9-2-184,3-4-56,2-8-912,1-6-1136</inkml:trace>
  <inkml:trace contextRef="#ctx0" brushRef="#br0" timeOffset="1208.415">151 572 21365,'3'-5'872,"7"-3"272,3 1-368,9 1-336,7 0-184,3 6-184,0 1-48,-4 7-16,-3 1-8,-13 9 48,-5 6 48,-10 14 88,-7 8 16,-11 7-48,-4 3-15,0-2-9,-1-2-224</inkml:trace>
  <inkml:trace contextRef="#ctx0" brushRef="#br0" timeOffset="1865.419">2139 117 21109,'-11'-2'4987,"-9"55"-4737,-81 379 1085,100-430-1314,0-1 0,0 1 0,0-1 1,0 1-1,0 0 0,1-1 1,-1 1-1,0 0 0,1 0 1,0-1-1,-1 1 0,1 0 1,0 0-1,0 0 0,0 0 0,0-1 1,0 1-1,0 0 0,0 0 1,1 0-1,-1-1 0,1 1 1,-1 0-1,1 0 0,0-1 1,0 1-1,0 0 0,0-1 0,0 1 1,0-1-1,0 1 0,0-1 1,0 0-1,1 1 0,-1-1 1,1 0-1,-1 0 0,1 0 1,-1 0-1,1 0 0,-1 0 0,1-1 1,1 1-22,107-95 585,-104 87-562,163-200 184,-169 205-209,1 1 0,0 0 1,-1 0-1,1 0 1,0 0-1,0 0 1,-1 0-1,1 0 1,0 0-1,0 0 0,0 0 1,0 0-1,0 1 1,1-1-1,-1 0 1,0 1-1,0-1 0,0 1 1,1-1-1,-1 1 1,0 0-1,0-1 1,1 1-1,-1 0 1,0 0-1,1 0 0,-1 0 1,0 0-1,0 0 1,1 0-1,-1 1 1,0-1-1,1 0 0,-1 1 1,0-1-1,0 1 1,0-1-1,1 1 1,-1 0-1,0-1 1,0 1-1,0 0 0,0 0 1,0 0-1,0 0 1,0 0-1,-1 0 1,1 0-1,0 0 0,0 0 1,-1 0-1,1 0 1,-1 1-1,1-1 1,-1 0-1,1 0 1,-1 1-1,0-1 0,0 0 1,0 0-1,1 1 1,-1-1-1,0 0 1,-1 1-1,1-1 0,0 0 1,0 1-1,0-1 1,-1 0 1,-2 97-39,-29 65 139,42-151-225,10-39-727,-18 24 665,19-28-1528</inkml:trace>
  <inkml:trace contextRef="#ctx0" brushRef="#br0" timeOffset="2183.857">2642 317 18500,'-45'90'5938,"-21"51"-2971,65-141-2953,-1 1 1,1 0-1,0 0 1,0-1-1,0 1 1,0 0-1,0 0 1,0 0-1,0 0 1,1 0-1,-1 0 1,0 0-1,1 1 1,-1-1-1,0 0 1,1 0-1,-1 1 1,1-1-1,0 0 1,-1 0-1,1 1 1,0-1-1,0 0 1,0 1-1,0-1 1,0 0-1,0 1 1,0-1-1,0 0 1,1 1 0,-1-1-1,1 0 1,-1 0-1,1 1 1,-1-1-1,1 0 1,-1 0-1,1 0 1,0 0-1,0 0 1,0 0-1,-1 0 1,1 0-1,0 0 1,0 0-1,0 0 1,1 0-1,-1-1 1,0 1-1,0 0 1,0-1-1,0 1 1,1-1-1,-1 1 1,0-1-1,1 0 1,-1 0-1,0 1 1,1-1-1,-1 0 1,0 0-1,1 0 1,-1 0 0,0-1-1,1 1 1,-1 0-1,0 0 1,0-1-1,2 0-14,15-13 31,-1-1-1,0 0 1,-1-2 0,-1 0-1,-1 0 1,0-2 0,-1 1-1,-1-2 1,-1 0 0,-1 0-1,0-1 1,-2 0 0,0-1-1,0-5-30,-1 16-28,-10 39-10,-9 42 0,1-27 43,6-24 2,0 0 0,1 0 0,0 0 0,2 0 0,0 1 0,1-1 0,2 1 0,-1-1 0,4 16-7,-3-33 4,-1 0-1,1-1 1,-1 1-1,1 0 0,0-1 1,0 1-1,0-1 0,0 1 1,0-1-1,0 0 0,0 1 1,0-1-1,1 0 0,-1 0 1,0 0-1,1 0 0,-1 0 1,1 0-1,-1 0 0,1 0 1,-1 0-1,1-1 0,0 1 1,-1-1-1,1 1 1,0-1-1,-1 0 0,1 0 1,0 0-1,0 0 0,-1 0 1,1 0-1,0 0 0,-1 0 1,1-1-1,0 1 0,0-1 1,-1 1-1,1-1 0,-1 1 1,1-1-1,-1 0 0,1 0 1,-1 0-1,1 0 0,-1 0 1,0 0-1,1-1-3,75-59-391,-72 57 195,14-13-1301,-6 6-2046</inkml:trace>
  <inkml:trace contextRef="#ctx0" brushRef="#br0" timeOffset="2762.229">3004 306 14627,'-4'76'11705,"1"-46"-11453,1 0 0,1-1 0,1 1 0,2 0 0,1 0 1,2-1-1,5 21-252,-9-47 11,0 0 1,0 1 0,1-1 0,-1 0-1,1 1 1,0-1 0,0 0-1,0 0 1,0 0 0,0 0 0,0-1-1,1 1 1,-1-1 0,1 1-1,0-1 1,0 0 0,0 0 0,0 0-1,0-1 1,0 1 0,1-1-1,-1 1 1,1-1 0,-1 0 0,0 0-1,1-1 1,0 1 0,-1-1 0,1 0-1,-1 0 1,1 0 0,0 0-1,-1 0 1,1-1 0,-1 0 0,1 0-1,-1 0 1,2 0-12,5-3 35,-1 0 0,1 0 0,-1-1 0,0 0 0,-1 0 0,1-1 0,-1-1 0,0 1 0,0-1 0,-1 0 0,0-1 0,0 0 0,-1-1-35,1 0 19,-1-1-1,-1-1 1,1 1 0,-2-1-1,1 1 1,-2-1 0,1-1-1,-2 1 1,1 0 0,-2-1-1,1 1 1,-2-1 0,1 0-1,-2 1 1,1-1 0,-2 1-1,1-1 1,-2 1 0,1-1-1,-3-4-18,-8 57-90,12-38 90,0 0-1,0 0 1,1-1 0,-1 1 0,1 0 0,0 0 0,0 0 0,0 0 0,0 0 0,1 0 0,-1 0 0,1 0 0,0 0 0,0-1 0,0 1 0,0 0 0,0-1 0,0 1 0,1 0 0,-1-1-1,1 0 1,0 1 0,0-1 0,0 0 0,0 0 0,0 0 0,0 0 0,1 0 0,-1 0 0,0-1 0,1 1 0,0-1 0,-1 0 0,1 0 0,0 0 0,-1 0 0,1 0 0,0 0 0,0-1-1,0 1 1,0-1 0,0 0 0,0 0 0,0 0 0,0 0 0,0-1 0,-1 1 0,1-1 0,0 0 0,1 0 0,29-16 9,0-2 0,-2-1 0,0-2 1,-1-1-1,-2-1 0,3-4-9,-28 25 1,68-85 24,-72 89-25,1-1 0,0 0-1,-1 0 1,1 0 0,0 1-1,-1-1 1,1 0 0,-1 0-1,1 0 1,0 0 0,-1 1-1,1-1 1,-1 0 0,1 0-1,-1 0 1,1 0 0,0 0-1,-1 0 1,1 0 0,-1 0-1,1-1 1,-1 1 0,1 0-1,0 0 1,-1 0 0,1 0-1,-1-1 1,1 1 0,0 0-1,-1 0 1,1 0 0,0-1-1,-1 1 1,1 0 0,0-1-1,0 1 1,-1 0 0,1-1-1,0 1 1,0 0 0,-1-1-1,1 1 1,0-1 0,0 1-1,0 0 1,0-1 0,0 1-1,-1-1 1,1 1 0,0-1-1,0 1 1,0 0 0,0-1 0,-32 33-36,17-12 35,0 0 0,1 1 0,2 0 0,0 2 0,1-1 0,1 1-1,1 1 1,1-1 0,1 2 0,-1 11 1,7-34-15,0 0 1,1 1-1,-1-1 0,1 1 0,-1-1 0,1 1 1,0-1-1,0 1 0,0-1 0,0 1 0,0-1 1,1 0-1,-1 1 0,1-1 0,0 1 0,-1-1 1,1 0-1,0 1 0,0-1 0,1 0 0,-1 0 0,0 0 1,1 0-1,-1 0 0,1 0 0,0 0 0,-1-1 1,1 1-1,0 0 0,0-1 0,0 0 0,0 1 1,1-1-1,-1 0 0,0 0 0,0 0 0,1 0 1,-1-1-1,1 1 0,-1-1 0,0 1 0,1-1 1,-1 0-1,1 0 0,-1 0 0,1 0 0,-1 0 0,1-1 15,29-16-3618</inkml:trace>
  <inkml:trace contextRef="#ctx0" brushRef="#br0" timeOffset="4516.255">1431 1622 18852,'-59'-47'6613,"56"46"-6571,1 0 0,-1 0 0,1 0 0,-1 1 0,0-1-1,1 1 1,-1 0 0,0-1 0,1 1 0,-1 0 0,0 1 0,1-1 0,-1 0 0,0 1 0,1 0-1,-1-1 1,0 1 0,1 0 0,0 0 0,-1 1 0,1-1 0,-1 0 0,1 1 0,0 0 0,0-1-1,0 1 1,0 0 0,0 0 0,0 0 0,1 0 0,-1 0 0,1 1 0,-1-1 0,1 0 0,0 1-1,0-1 1,0 1 0,0-1 0,0 2-42,-9 22 8,2 0 1,1 0-1,1 1 0,1 0 0,2 0 1,0 0-1,2 1 0,1-1 1,1 0-1,1 1-8,-1-22 0,0-1 1,1 1-1,-1 0 1,1-1 0,0 1-1,1-1 1,-1 1-1,1-1 1,0 0-1,0 0 1,1 0-1,-1 0 1,1-1 0,0 0-1,1 0 1,-1 0-1,1 0 1,-1 0-1,1-1 1,0 0-1,1 0 1,-1 0 0,0-1-1,1 0 1,-1 0-1,1 0 1,0-1-1,0 1 1,0-1-1,0-1 1,-1 1-1,1-1 1,0 0 0,0-1-1,0 1 1,0-1-1,0 0 1,0-1-1,-1 1 1,1-1-1,2-1 0,54-20-761,1-10-525</inkml:trace>
  <inkml:trace contextRef="#ctx0" brushRef="#br0" timeOffset="5227.867">1736 1588 22021,'-76'93'3385,"73"-88"-3366,0 0 0,-1 0 0,2 0 0,-1 1 0,1-1 0,0 1 0,0 0 1,0 0-1,1 0 0,0 0 0,0 0 0,0 0 0,1 0 0,0 0 0,0 0 0,0 0 0,1 0 0,0 0 0,0 0 1,1 0-1,0-1 0,0 1 0,0 0 0,1-1 0,-1 1 0,1-1 0,1 0 0,1 3-19,1-5 19,0 0 1,0 0-1,0-1 0,1 0 0,-1-1 1,1 1-1,-1-1 0,1 0 0,-1-1 1,1 1-1,-1-1 0,1-1 0,-1 1 0,1-1 1,-1 0-1,1-1 0,-1 0 0,0 0 1,1 0-1,-1 0 0,0-1 0,-1 0 0,1-1 1,0 1-1,-1-1 0,0 0 0,0 0 1,0-1-1,0 1 0,-1-1 0,4-4-19,4-3 119,1-1 0,-1 0 0,-1-1-1,0 0 1,-1-1 0,-1 0 0,0 0-1,-1-1 1,-1 0 0,0 0 0,-1-1 0,-1 0-1,0 0 1,-2 0 0,0-1 0,-1 1-1,0-7-118,-11 33 222,-37 195-169,49-132 5,-3-71-57,1 0 1,-1 1 0,1-1-1,-1 0 1,1 0-1,-1 0 1,1 0 0,-1 0-1,1 1 1,0-1-1,0 0 1,0-1 0,0 1-1,0 0 1,0 0-1,0 0 1,0 0 0,0-1-1,0 1 1,0 0 0,0-1-1,0 1 1,1-1-1,-1 0 1,0 1 0,0-1-1,1 0 1,-1 0-1,0 0 1,0 1 0,1-1-1,-1-1 1,0 1-1,1 0 1,-1 0 0,0 0-1,0-1 1,1 1 0,-1-1-1,0 1 1,0-1-1,0 1 1,0-1 0,0 1-1,0-1 1,0 0-1,0 0 1,0 0 0,0 0-1,0 0 1,0 0-1,0 0 0,101-121 97,-67 66-99,-14 63-147,12 12 161,50 39 29,-19-107 44,-62 47-84,9-11 1,-1 1-1,2 0 1,-1 1-1,2 0 1,-1 1 0,2 0-1,-1 1 1,1 1 0,0 0-1,1 1 1,0 0 0,14-4-3,-26 13-1,0-1 1,0 1 0,0 0-1,0 0 1,0 0 0,0 0-1,-1 1 1,1-1 0,-1 1-1,0-1 1,0 1 0,0 0 0,0 0-1,0 0 1,0 0 0,-1 0-1,0 0 1,1 0 0,-1 1-1,0-1 1,-1 0 0,1 1 0,0-1-1,-1 1 1,0-1 0,0 1-1,0-1 1,0 1 0,-1-1-1,1 0 1,-1 1 0,0-1-1,0 0 1,0 1 0,-1 1 0,-13 79 233,15-82-189,24-37-429,-7 14-706</inkml:trace>
  <inkml:trace contextRef="#ctx0" brushRef="#br0" timeOffset="5501.41">2884 1512 21845,'-1'1'152,"1"-1"1,-1 0-1,0 0 1,1 0-1,-1 0 1,1 0-1,-1 0 1,0 0-1,1 0 1,-1 0-1,0 0 1,1-1-1,-1 1 1,0 0-1,1 0 1,-1 0-1,1-1 1,-1 1-1,0 0 1,1-1-1,-1 1 1,1-1-1,-1 1 1,1-1-1,-1 1 1,1-1-1,0 1 1,-1-1-1,1 1 1,0-1-1,-1 1 1,1-1-1,0 0 1,0 1-1,-1-1 1,1 1-1,0-1 1,0 0-1,0 1 1,0-1-1,0 0 1,0 1-1,0-1 1,0 0-1,0 1 1,0-1-1,0 0-152,-32 56 350,26-44-346,1 0 0,1 0 0,0 0 0,0 0 0,1 0 0,1 1 0,0 0 0,1-1 0,0 1 0,0 0 0,1 0 0,1 0 0,1 10-4,1-20-28,0-1-1,0 1 0,0 0 0,0-1 1,0 0-1,0 1 0,0-1 0,0-1 1,0 1-1,1 0 0,-1-1 0,0 1 1,0-1-1,1 0 0,-1 0 0,0-1 1,1 1-1,-1-1 0,0 1 0,0-1 1,0 0-1,1 0 0,-1 0 0,0-1 1,0 1-1,-1-1 0,1 0 0,0 0 1,0 0-1,-1 0 0,1 0 0,-1 0 0,0-1 1,0 1-1,0-1 0,0 1 0,0-1 1,0-1 28,0 2-89,35-29-1658</inkml:trace>
  <inkml:trace contextRef="#ctx0" brushRef="#br0" timeOffset="6165.429">3170 1555 18916,'-2'35'5575,"46"-12"-2954,-21-24-2500,0-1-1,0-1 0,-1-1 1,1-1-1,-1-1 0,0-1 1,-1-1-1,1-1 0,-2-1 0,17-10-120,-30 17 8,0 0-1,0-1 1,0 0 0,-1 0-1,0 0 1,1-1-1,-2 0 1,1 0-1,-1-1 1,1 1-1,-2-1 1,1 0-1,-1 0 1,1-1 0,-2 1-1,1-1 1,-1 0-1,0 0 1,0 0-1,-1-1 1,0 1-1,-1-1 1,1 1-1,-1-1 1,-1 1-1,1-1 1,-1 0 0,-1 1-1,0-3-7,1 9 3,-1-1 0,1 1 0,-1-1 1,0 1-1,1 0 0,-1-1 0,0 1 0,0 0 0,0 0 0,0 0 0,0 0 1,0 0-1,-1 0 0,1 0 0,0 0 0,0 0 0,-1 0 0,1 1 0,-1-1 1,1 0-1,0 1 0,-1 0 0,1-1 0,-1 1 0,1 0 0,-1-1 0,1 1 0,-1 0 1,0 0-1,1 0 0,-1 1 0,1-1 0,-1 0 0,1 0 0,-1 1 0,1-1 1,0 1-1,-1 0 0,1-1 0,-1 1 0,1 0 0,0 0 0,0-1 0,-1 1 1,1 0-1,-1 1-3,-60 49 56,50-39-51,1 0-1,0 1 1,1 0 0,0 0-1,1 1 1,1 0 0,0 1-1,1 0 1,0 0-1,1 1 1,1-1 0,0 1-1,2 0 1,-1 1 0,2-1-1,0 1 1,1 5-5,1-20 1,0 0 0,0 0 0,0 0 0,0 0 0,0 0 0,0-1 0,0 1 0,1 0 0,-1 0 0,1 0 0,0-1 0,-1 1 0,1 0 0,0 0 0,0-1 1,0 1-1,0-1 0,0 1 0,0-1 0,0 1 0,1-1 0,-1 0 0,0 0 0,1 1 0,-1-1 0,1 0 0,0 0 0,-1 0 0,1-1 0,0 1 0,-1 0 0,1-1 0,0 1 0,0-1 0,0 1 0,-1-1 0,1 0 0,0 0 0,0 0 1,0 0-1,0 0 0,0 0 0,-1-1 0,1 1 0,0 0 0,0-1 0,0 0 0,0 1-1,84-45 87,-43 14-63,-1-2 0,-1-2 0,-2-1 0,-1-2-1,-3-2 1,-1-1 0,-1-2 0,-3-1 0,22-44-24,-43 73 10,-1-1 0,0 1 0,-2-1 0,1-1 0,-2 1 0,-1-1 0,0 0 0,-1 0 0,0 0 0,-2 0 0,0-1 0,-1-14-10,-2 32 4,0-1-1,0 1 1,-1 0 0,1 0 0,0 0-1,0 0 1,0 0 0,-1 0 0,1 1-1,0-1 1,0 1 0,0-1 0,0 1-1,0 0 1,0 0 0,0 0 0,0 0-1,0 0 1,0 0 0,1 0 0,-1 1-1,0-1 1,1 1 0,-1-1-1,1 1 1,-1 0 0,1-1 0,0 1-1,0 0 1,0 0 0,0 0 0,0 0-4,-2 1 4,-27 25 2,1 0 1,2 2-1,1 1 0,1 1 1,2 1-1,1 1 1,1 1-1,3 1 0,-7 18-6,23-51-2,0 1 0,1-1 0,-1 1 0,1 0 0,0-1 1,0 1-1,0 0 0,0 0 0,1 0 0,0 0 0,0 0 0,0 0 0,0 0 0,0-1 0,1 1 0,0 0 0,0 0 0,0 0 0,0-1 0,0 1 0,1 0 0,0-1 0,0 1 0,0-1 0,0 0 0,0 1 0,0-1 0,1 0 0,0-1 0,0 1 0,-1 0 0,2-1 1,-1 1-1,0-1 0,0 0 0,3 1 2,36 1-682,10-4-826</inkml:trace>
  <inkml:trace contextRef="#ctx0" brushRef="#br0" timeOffset="8191.128">3952 2679 13427,'5'-6'670,"5"-4"160,-2 1 0,1-2 0,-1 1 0,0-1 0,-1 0 0,-1 0 1,0-1-1,0 0 0,-1 0 0,-1 0 0,0-1 0,0 0 0,-1 0 0,-1 0 0,0-6-830,-2 17 53,0 0-1,0 0 1,0-1-1,0 1 0,-1 0 1,1 0-1,-1 0 1,1 0-1,-1 0 0,0 0 1,0 0-1,0 0 1,0 0-1,0 0 0,0 0 1,0 1-1,-1-1 1,1 0-1,-1 1 0,1-1 1,-1 1-1,0 0 1,1-1-1,-1 1 0,0 0 1,0 0-1,0 0 1,0 0-1,0 1 0,0-1 1,0 0-1,0 1 1,0-1-1,0 1 0,0 0 1,-1 0-1,1 0 1,0 0-1,0 0 0,0 0 1,0 1-1,-1-1 1,1 1-1,0-1 0,0 1 1,0 0-53,-88 54 94,68-31-99,2 2 0,1 1 0,0 0 0,3 1 0,0 1 1,1 1-1,2 0 0,2 1 0,-4 15 5,13-44 0,1 0 0,0 0 1,0 0-1,0 1 0,0-1 0,1 0 1,-1 1-1,0-1 0,1 0 0,0 1 1,0-1-1,-1 1 0,1-1 0,1 0 1,-1 1-1,0-1 0,1 0 0,-1 1 1,1-1-1,-1 0 0,1 1 0,0-1 1,0 0-1,0 0 0,1 0 0,-1 0 1,0 0-1,1 0 0,-1 0 0,1 0 1,0 0-1,-1-1 0,1 1 0,0-1 1,0 1-1,0-1 0,0 0 0,0 0 1,1 0-1,-1 0 0,0 0 0,0 0 1,2-1-1,9-4 9,0-1 0,-1 0 1,1-1-1,-1 0 0,0-1 1,0 0-1,-1-1 0,0-1 1,-1 0-1,1 0 1,-2-1-1,1 0 0,1-4-9,3 0 12,36-39 87,-1-3-1,-3-2 1,-3-2 0,-2-1-1,-3-3 1,-3-1 0,-3-1-1,-3-2 1,19-64-99,-44 145 5,-59 220-37,50-210 33,-2-3 1,2-1 1,0 2 0,1-1 0,1 0-1,1 1 1,0-1 0,2 1 0,1 0-1,0-1 1,1 1 0,2-1 0,0 1-1,1-1 1,1-1 0,6 16-3,12 49-31,-36-78-933,1-15 1357</inkml:trace>
  <inkml:trace contextRef="#ctx0" brushRef="#br0" timeOffset="8492.239">4679 2249 19452,'0'0'2529,"0"0"815,-12 25-2143,5 6-89,-2 19-536,-3 4-96,-2 7-192,2-2-72,3-9-128,4-5-24,2-11-24,5-10-8,-1-15 0,8-6-176,-1-18-1456</inkml:trace>
  <inkml:trace contextRef="#ctx0" brushRef="#br0" timeOffset="8766.726">4666 1978 24581,'-12'-2'1144,"-3"5"745,1 8-1105,-1 5-432,9 6-176,6-6-680</inkml:trace>
  <inkml:trace contextRef="#ctx0" brushRef="#br0" timeOffset="3463.633">4440 0 19236,'-1'4'2006,"0"103"934,5-55-2754,-4 55 18,-1-45-144,2 0 0,3-1-1,3 1 1,2-1 0,6 16-60,-13-70 15,-1-4 7,-1 1 1,0-1-1,1 1 1,0-1-1,0 0 1,0 0-1,0 1 1,1-1-1,-1 0 1,1 0 0,-1 0-1,1 0 1,0 0-1,1-1 1,-1 1-1,0 0 1,1-1-1,-1 0 1,1 0 0,0 0-1,0 0 1,0 0-1,0 0 1,1 0-23,-4-72 1401,-13 24-1200,-3 0 0,-2 2 0,-1 0 0,-3 1-1,-1 0 1,-2 2 0,-4-1-201,29 41 3,0 0 0,0 0 0,1 0 0,-1 0 0,0 1 0,0-1 0,0 0 0,0 0 0,0 0 0,0 0 0,0 0 0,0 1 0,-1-1 0,1 0 0,0 0 0,0 0 0,-1 0 0,1 1 0,0-1 0,-1 0 0,1 0 0,-1 1 0,1-1 0,-1 0 0,1 1 0,-1-1 0,0 0 0,1 1 0,-1-1 0,0 1 0,1-1 0,-1 1 0,0-1 0,0 1 0,1 0 0,-1-1 0,0 1 0,0 0 0,0 0 0,1 0 0,-1-1 0,0 1 0,0 0 0,0 0 0,0 0 0,0 0 0,1 1 0,-1-1 0,0 0 0,0 0 0,0 0 0,0 1 0,1-1 0,-1 0 0,0 1 0,0-1 0,0 0 0,1 1 0,-1-1 0,0 1 0,1 0 0,-1-1 0,1 1 0,-1-1 0,0 1 0,1 0 0,-1 0-1,1-1 1,0 1 0,-1 1-3,2 3-4,0-1-1,0 1 0,0 0 1,1 0-1,0-1 0,0 1 0,0-1 1,0 1-1,1-1 0,-1 0 1,1 0-1,0 0 0,1-1 1,-1 1-1,1-1 0,-1 1 0,1-1 1,0 0-1,0-1 0,1 1 1,-1-1-1,0 1 0,1-1 0,0-1 1,-1 1-1,1-1 0,0 0 1,0 0-1,0 0 0,3 0 5,154 2-1780,-79-15 30,-4-7-1</inkml:trace>
  <inkml:trace contextRef="#ctx0" brushRef="#br0" timeOffset="3777.563">4979 214 17732,'0'-1'159,"0"-1"0,-1 1 0,1 0 0,-1-1 0,1 1 0,-1 0 0,0 0 0,0-1 0,1 1 0,-1 0 0,0 0-1,0 0 1,0 0 0,0 0 0,0 0 0,0 0 0,-1 0 0,1 1 0,0-1 0,0 0 0,-1 1 0,1-1 0,0 1 0,-1-1 0,1 1 0,0 0 0,-1-1 0,1 1 0,-1 0 0,1 0 0,0 0 0,-1 0 0,1 0 0,-1 1 0,1-1 0,-1 0 0,1 1 0,0-1 0,-1 1 0,1-1 0,0 1 0,0-1 0,-1 1 0,1 0 0,0 0 0,0 0 0,0 0-159,-54 49 1440,45-38-1372,2 0 0,0 0 0,0 0 0,1 1-1,0 0 1,1 1 0,1 0 0,0-1-1,1 2 1,1-1 0,0 0 0,1 1 0,0-1-1,1 1 1,1 0 0,0-1 0,1 1 0,2 12-68,-1-24 15,0 0-1,-1 0 1,1 1 0,0-1 0,1 0 0,-1-1 0,1 1 0,-1 0 0,1-1 0,0 1 0,0-1 0,0 0 0,0 0 0,0 0 0,0 0 0,1-1-1,-1 1 1,0-1 0,1 0 0,0 0 0,-1 0 0,1 0 0,-1-1 0,1 1 0,0-1 0,0 0 0,-1 0 0,1-1 0,0 1 0,-1-1 0,1 1-1,0-2-13,112-44 386,-108 42-363,0 0 0,-1 0 0,1-1 0,-1 0 0,0 0 0,-1-1 0,1 0 0,-1 0 0,0-1 0,-1 1 0,1-1 0,-1 0 0,-1-1 0,1 1 0,-1-1 0,-1 0 0,1 0 0,-1 0 0,-1 0 0,0-1 0,0 1 0,0-1 0,-1 1 0,0-1 0,-1 0 0,0 1 0,-1-1 0,1 0 0,-1 1 0,-1-1 0,0 1 0,0-1 0,-1 1 0,0 0 0,0 0 0,-1-1-24,0 4-22,1 0-1,-1 0 1,0 0-1,-1 0 1,1 1 0,-1 0-1,0 0 1,0 0-1,0 0 1,0 1-1,-1 0 1,1 0-1,-1 0 1,0 1-1,0 0 1,0 0-1,0 0 1,0 1-1,0 0 1,0 0 0,-1 1-1,1 0 1,0 0-1,0 0 1,-1 1-1,1 0 23,-23 16-1580</inkml:trace>
  <inkml:trace contextRef="#ctx0" brushRef="#br0" timeOffset="7405.029">4696 1356 21933,'-70'11'3563,"-9"55"-2532,73-59-1027,0 1 1,1 0-1,0 0 1,0 0-1,1 1 1,0 0-1,1 0 1,0 0-1,0 0 1,1 0-1,0 0 1,0 1-1,1-1 1,1 1-1,0 0 0,0-1 1,0 1-1,1-1 1,1 1-1,1 3-4,-2-11 9,0 0-1,0-1 1,0 1-1,0-1 1,1 1-1,-1-1 0,1 1 1,-1-1-1,1 0 1,0 0-1,-1 0 1,1 0-1,0 0 1,0 0-1,-1 0 1,1 0-1,0-1 0,0 1 1,0-1-1,0 1 1,0-1-1,0 0 1,0 0-1,0 0 1,0 0-1,0 0 0,0 0 1,0-1-1,0 1 1,0-1-1,0 1 1,0-1-1,0 0 1,0 0-1,0 0 0,-1 0 1,1 0-1,0 0 1,-1 0-1,1 0 1,-1-1-1,1 1 1,0-1-9,73-64 310,-74 65-306,13-11 15,-1-1 0,0-1 0,-1 0 0,-1-1 0,0 0 1,-1-1-1,-1 0 0,0 0 0,-1-1 0,-1 0 0,-1-1 0,0 1 0,-1-1 0,-1 0 1,1-8-20,-6 27-3,0 0 0,1 0 0,-1-1 1,0 1-1,1 0 0,-1 0 0,0 0 0,0 0 1,0-1-1,0 1 0,1 0 0,-1-1 1,0 1-1,0-1 0,0 1 0,-1-1 1,1 1-1,0-1 0,0 0 0,0 0 1,0 1-1,0-1 0,0 0 0,0 0 1,-1 0-1,1 0 0,0 0 0,0-1 0,0 1 1,0 0-1,0 0 0,0-1 0,0 1 1,0-1-1,-1 1 0,1-1 0,1 1 1,-1-1-1,0 0 0,0 1 0,0-1 1,0 0-1,0 0 0,1 1 0,-1-1 1,0 0-1,0 0 0,1 0 0,-1 0 0,1 0 1,-1 0-1,1 0 0,0 0 0,-1 0 1,1-1-1,0 1 3,-7 12-8,0 1 0,1 1 1,1 0-1,0-1 0,1 1 1,0 1-1,1-1 0,0 1 1,1-1-1,1 1 0,0 0 1,1-1-1,1 11 8,1-22 3,0 1-1,0-1 1,1 0 0,-1-1-1,0 1 1,1 0 0,-1-1-1,1 1 1,0-1 0,-1 0 0,1 0-1,0 0 1,0 0 0,0 0-1,0-1 1,0 1 0,0-1-1,0 0 1,0 0 0,0 0 0,0 0-1,0 0 1,-1-1 0,1 1-1,0-1 1,0 0 0,0 0-1,0 0 1,-1 0 0,1-1 0,0 1-1,-1-1 1,1 1 0,-1-1-1,0 0 1,1 0 0,-1 0-1,0 0 1,1-2-3,13-7 13,-1 0-1,0-2 1,-1 0 0,-1 0-1,0-1 1,0-1-1,-2 0 1,0-1-1,0 0 1,-2-1 0,0 0-1,-1 0 1,0-1-1,-2 0 1,0 0 0,2-13-13,-22 58-163,3 4 96,6-18 66,0-1 0,0 1 1,1 0-1,1 0 0,0 1 0,1-1 0,1 1 0,0-1 1,0 1-1,2 0 0,0 3 1,-1-15 6,1-1-1,-1 1 1,1-1 0,0 1-1,-1-1 1,1 0 0,0 0 0,0 1-1,0-1 1,0 0 0,0 0-1,0 0 1,0 0 0,0 0-1,1 0 1,-1 0 0,0 0 0,0-1-1,1 1 1,-1 0 0,1-1-1,-1 1 1,1-1 0,-1 1 0,0-1-1,1 0 1,0 0 0,-1 0-1,1 0 1,-1 0 0,1 0 0,-1 0-1,1 0 1,-1 0 0,1-1-1,-1 1 1,1-1 0,-1 1-1,0-1 1,1 0 0,-1 1 0,0-1-1,1 0 1,-1 0 0,0 0-6,61-43 268,-49 32-245,-2-1 0,1 0 0,-2 0-1,0-1 1,0-1 0,-1 0 0,-1 0 0,-1-1-1,0 1 1,-1-2 0,1-3-23,-39 105-244,22 50 234,10-132 12,1-1 1,-1 1-1,1 0 0,0-1 0,0 1 1,0-1-1,0 1 0,0-1 1,1 0-1,-1 1 0,1-1 0,-1 0 1,1 0-1,0 0 0,0 0 1,0 0-1,0 0 0,0-1 0,0 1 1,1-1-1,-1 1 0,1-1 1,-1 0-1,1 0 0,-1 0 0,1 0 1,-1 0-1,1-1 0,0 1 0,-1-1 1,1 0-1,0 0 0,-1 0 1,1 0-1,0 0 0,0 0 0,-1-1 1,1 0-1,0 1 0,-1-1 1,1 0-1,-1 0 0,1 0 0,-1 0 1,0-1-1,1 1 0,-1-1-2,16-8 24,-1 0 0,0-1-1,-1 0 1,0-2 0,-1 0 0,-1-1-1,0 0 1,-1-1 0,0-1-1,4-7-23,-2 5 2,10-17 7,-2-2-1,-1-1 1,-2-1-1,-1 0 1,-3-1 0,-1-1-1,-1-1 1,-3 0-1,-2-1-8,17-36-13,-38 122-210,0-14 206,-85 249-39,94-263 56,1 2 1,0-1-1,1 0 1,0 0-1,2 1 1,0-1-1,0 0 1,2 0-1,0 0 1,1 0-1,0 0 1,2-1-1,-1 0 1,2 0-1,0 0 1,9 12-1,-104-191-9243,30 91 5930,25 41 5534,-3 3 3330,33 27-3728,35 0 683,250 4-2619,-217-1-607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6:54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209 373 12179,'16'-43'11183,"-53"31"-7555,25 18-3604,0 1 1,1 0 0,-1 1-1,2 0 1,-1 1 0,1 0-1,1 0 1,0 1 0,0 1-1,1-1 1,0 1 0,1 1-1,0 0 1,1 0 0,0 0 0,1 0-1,0 1 1,1 0 0,1 0-1,0 0 1,0 0 0,2 1-1,-1-1 1,2 14-25,-1-26 2,1 0 1,-1 0-1,1 0 0,0 0 0,-1 0 1,1 0-1,0 0 0,0 0 1,-1 0-1,1 1 0,0-1 1,0 0-1,0 0 0,0 0 1,1 0-1,-1 0 0,0 0 1,0 0-1,1 0 0,-1 0 0,0 0 1,1 0-1,-1 0 0,1 0 1,0 0-1,-1 0 0,1 0 1,0 0-1,-1 0 0,1 0 1,0-1-1,0 1 0,0 0 1,0-1-1,0 1 0,0-1 0,0 1 1,0-1-1,0 1 0,0-1 1,0 1-1,0-1 0,0 0 1,0 0-1,0 0 0,0 0 1,0 0-1,0 0 0,1 0 1,-1 0-1,0 0 0,0 0 0,0 0 1,0-1-1,0 1 0,0 0 1,0-1-3,55-37 273,-23 6-163,-2-1-1,-1-1 1,-1-2-1,-2-1 1,-2-1-1,-1-1 0,-2-1 1,-2-1-1,-2-1 1,-2-1-1,-1 0 1,-2-1-1,-3 0 1,1-10-110,-121 435-74,107-370-63,0 1 0,1-1 0,1 0-1,-1 1 1,2-1 0,0 1 0,0-1 0,1 1-1,0-1 1,1 0 0,1 1 0,0-1 0,0 0-1,1 0 1,0-1 0,1 1 0,3 5 137,5 4 484</inkml:trace>
  <inkml:trace contextRef="#ctx0" brushRef="#br0" timeOffset="3269.731">743 232 11771,'20'-28'10205,"-21"26"-4074,-10 14-6569,4 0 443,2-1 0,-1 1 0,2-1 0,-1 1 0,2 1 0,0-1 0,0 1 0,1-1 1,0 1-1,1 0 0,1-1 0,0 6-5,15 72 116,-14-88-111,0 0 0,0-1 0,0 1 0,0 0 1,0-1-1,0 1 0,0-1 0,0 1 0,0-1 0,1 0 0,-1 1 0,1-1 1,-1 0-1,1 0 0,-1 0 0,1 0 0,0 0 0,0 0 0,-1 0 0,1-1 1,0 1-1,0-1 0,0 1 0,0-1 0,0 0 0,-1 0 0,1 0 0,0 0 0,0 0 1,0 0-1,0 0 0,0-1 0,0 1 0,0-1 0,-1 1 0,1-1 0,0 0 1,0 1-1,-1-1 0,1 0 0,0 0 0,-1 0 0,1-1 0,0 0-5,38-43-504,-25 14-801</inkml:trace>
  <inkml:trace contextRef="#ctx0" brushRef="#br0" timeOffset="41380.236">0 976 21189,'9'2'227,"-1"-1"1,1 1 0,-1-1-1,1-1 1,-1 0 0,1 0-1,0-1 1,-1 0 0,1 0 0,-1-1-1,0 0 1,1-1 0,-1 1-1,6-5-227,16-1 191,363-88 134,-257 86-345,-117 2 2554</inkml:trace>
  <inkml:trace contextRef="#ctx0" brushRef="#br0" timeOffset="81618.645">53 862 16996,'-7'-7'9528,"43"-4"-7626,57-9-2407,22 10 525,-93 10-12,-1-1 0,0-1 1,0-1-1,0 0 0,-1-2 0,1 0 0,-1-2 0,13-5-8,-25 8 3,-1-1-1,1 1-1,0 0 0,0 0 0,0 1 0,0 0 0,1 1 0,-1-1 0,1 2 0,0-1 0,-1 1 0,1 0 0,0 1 0,2 0-1,-10 1 18,-1-1 8,0 0-4,0 0 8,0 0 5,-4 1-14,-173 74 76,143-57-89,-1-1 1,0-2 0,-1-2 0,-1-1 0,0-2 0,-32 4-9,67-14-8,2 0-8,0 0-10,5-1-12,478-34-136,-439 23 214,-57 14 78,-44 11-84,0-2-1,-1-2 1,-1-3 0,1-3 0,-47-3-34,55 7-25,86-1-121,232-63-179,-152 33-2618,-61 13-1836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7:21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233 604 15155,'-2'-12'1982,"-25"-57"6933,-17 68-6862,31 11-2045,0 0-1,1 1 1,0 0 0,1 1 0,0 0 0,1 1 0,1 0 0,0 1-1,0 0 1,2 0 0,-1 1 0,2 0 0,0 0 0,1 0 0,0 1-1,2 0 1,0 0 0,0 0 0,1 10-8,1-25 0,1 0-1,-1 1 1,1-1 0,0 1 0,-1-1-1,1 1 1,0-1 0,0 1 0,0 0-1,0-1 1,0 1 0,1-1-1,-1 1 1,0-1 0,1 1 0,-1-1-1,1 0 1,-1 1 0,1-1 0,0 1-1,0-1 1,-1 0 0,1 0-1,0 1 1,0-1 0,0 0 0,1 0-1,-1 0 1,0 0 0,0 0 0,0 0-1,1-1 1,-1 1 0,0 0-1,1-1 1,-1 1 0,1 0 0,-1-1-1,1 0 1,-1 1 0,1-1 0,-1 0-1,1 0 1,1 0 0,61-32-12,-32 0 65,-2-2 0,-1 0 0,-2-2 1,-1-2-1,-2 0 0,-1-1 0,-3-2 0,-1 0 0,-2-1 0,-2 0 1,-1-2-1,-3 1 0,1-16-53,16-151 543,-38 194-531,-5 60-59,-9 51 2,4-25 53,3 1 0,3 1 0,4 0 1,2 0-1,3 40-8,10-63-1974,-5-49-1536</inkml:trace>
  <inkml:trace contextRef="#ctx0" brushRef="#br0" timeOffset="259.438">862 341 21877,'0'0'1128,"0"0"312,7 19-464,-10 6-495,-6 12-209,-3 10-184,-1 4 64,-1-1 72,2-3-24,3-6 0,0-9-72,4-11-88,2-6-16,3-15-8,0 0-424,-1-24-1073</inkml:trace>
  <inkml:trace contextRef="#ctx0" brushRef="#br0" timeOffset="468.404">859 1 21997,'0'0'1840,"0"0"1001,-2 0-1737,1 0-512,-1 1-480,1 1-80,-1-1-48,1 1-424,1-1 1104</inkml:trace>
  <inkml:trace contextRef="#ctx0" brushRef="#br0" timeOffset="15629.987">62 972 18780,'8'9'1472,"4"1"33,4 1-473,7-3-112,9-4-176,7 1-136,14-4-344,6-1-64,11 0-128,9-4-40,-12-4-8,-4-1-8,-7-2 8,-13 1 0,2 4-8,-6 3-328,-8 3-792,-5 0 3545</inkml:trace>
  <inkml:trace contextRef="#ctx0" brushRef="#br0" timeOffset="56027.908">268 1031 10362,'-5'-1'754,"-58"-14"9161,61 14-9814,1 1 1,0 0-1,0 0 1,0-1-1,0 1 1,0-1-1,0 1 1,0-1 0,0 1-1,1-1 1,-1 0-1,0 1 1,0-1-1,0 0 1,0 1-1,1-1 1,-1 0-1,0 0 1,1 0-1,-1 0 1,1 0 0,-1 0-1,1 0 1,-1 0-1,1 0 1,0 0-1,0 0 1,-1 0-1,1 0 1,0 0-1,0 0 1,0 0 0,0-1-1,0 1 1,0 0-1,1 0 1,-1 0-1,0 0 1,0 0-1,1 0 1,-1 0-1,1 0 1,-1 0-1,1 0 1,-1 0 0,1 0-1,-1 0 1,1 0-1,0 1 1,0-1-1,-1 0 1,1 0-1,1 0-101,6-3 35,-1-1 0,1 1 0,0 1 0,1 0 0,-1 0 0,0 0 0,1 1 0,0 1-1,-1-1 1,1 1 0,0 1 0,0 0 0,0 0 0,-1 0 0,4 2-35,17-2 20,66-2-28,-48 3 29,0-2 1,0-2 0,-1-1-1,1-3 1,-1-2 0,-1-2-1,22-9-21,-67 21 2,0-1 0,0 1 0,0-1-1,0 1 1,0-1 0,0 1 0,0-1 0,0 0 0,0 1-1,0-1 1,0 1 0,0-1 0,0 1 0,1-1 0,-1 1-1,0-1 1,0 1 0,0-1 0,1 1 0,-1-1 0,0 0-1,1 1 1,-1-1 0,0 0 0,1 1 0,-1-1 0,0 0-1,1 1 1,-1-1 0,1 0 0,-1 0 0,1 1 0,-1-1-1,0 0 1,1 0 0,-1 0 0,1 0 0,-1 1-1,1-1 1,-1 0 0,1 0 0,-1 0 0,1 0 0,-1 0-1,1 0 1,-1-1 0,1 1-2,-41 38 141,19-30-75,-1 0 0,0-2-1,0-1 1,0 0 0,0-2 0,-1-1 0,0 0 0,-14-2-66,-10 2 101,-286-4 256,331 2-377,2 0-41,34-9-342,-5 10-424,8-1-616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6:51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405 646 11074,'1'-30'7525,"0"-4"-2962,-1 31-4416,0-1 0,0 1 0,-1 0 0,0 0 0,1-1 0,-1 1 0,0 0 0,-1 0 0,1 0 0,0 0-1,-1 0 1,0 0 0,0 0 0,0 0 0,0 1 0,0-1 0,0 1 0,0 0 0,-1-1 0,0 1 0,1 0 0,-4-1-147,2-1 28,0 1 1,0 0-1,-1 0 0,1 0 1,-1 1-1,0-1 0,0 1 1,0 0-1,0 0 0,0 1 1,-1 0-1,1 0 0,0 0 1,-1 0-1,1 1 0,-1 0 1,1 0-1,0 1 0,-1-1 1,1 1-1,0 0 0,-1 1 1,1-1-1,0 1 0,0 0 1,0 0-1,0 1 0,1-1 1,-1 1-1,0 0 0,1 0 1,0 1-1,0-1 0,0 1 1,0 0-1,1 0 1,-1 0-1,1 1 0,0-1 1,0 3-29,-25 66-2,27-72 1,1 1 1,-1-1-1,1 0 1,-1 1 0,1-1-1,-1 0 1,1 1 0,0-1-1,0 0 1,0 1-1,-1-1 1,1 0 0,1 1-1,-1-1 1,0 1-1,0-1 1,0 0 0,1 1-1,-1-1 1,1 0-1,-1 1 1,1-1 0,-1 0-1,1 0 1,0 0-1,0 1 1,-1-1 0,1 0-1,0 0 1,0 0-1,0 0 1,0 0 0,0-1-1,1 1 1,-1 0 0,0 0-1,0-1 1,0 1-1,1-1 1,-1 1 0,0-1-1,1 1 1,-1-1-1,0 0 1,1 0 0,-1 1-1,1-1 1,-1 0-1,0 0 1,1-1 0,-1 1-1,0 0 1,1 0 0,9-5 23,0-1 0,-1 0 1,0 0-1,0-1 0,0 0 0,-1-1 1,0 0-1,0-1 0,-1 0 0,0 0 1,-1 0-1,0-1 0,0 0 0,0-2-23,1 4 46,-1 0 0,0-1 0,0 0 0,0 0-1,-1-1 1,-1 0 0,1 0 0,-2 0 0,1 0 0,-2-1 0,1 0-1,-1 0 1,-1 0 0,0 0 0,-1 0 0,0 0 0,0-1-1,-1 1 1,-1 0 0,0 0 0,-1-1 0,0 1 0,0 0 0,-1 0-1,-1 1 1,1-1 0,-2 1 0,0-1 0,0 1 0,-1 1-1,0-1 1,-7-8-46,8 13 1,-1 0-1,1 0 0,-1 1 1,0-1-1,0 1 0,0 1 1,-1-1-1,1 1 0,-1 0 1,0 0-1,0 1 0,0 0 1,0 1-1,0-1 1,-1 1-1,1 1 0,0-1 1,-1 1-1,1 0 0,0 1 1,0 0-1,-1 0 0,1 1 1,0-1-1,0 2 0,0-1 1,0 1-1,1 0 0,-1 0 1,1 1-1,0 0 1,0 0-1,0 0 0,0 1 1,1 0-1,-1 0 0,1 0 1,0 2-1,-5 4-31,1 0 0,1 0 0,0 1 1,0 0-1,2 1 0,-1 0 0,1 0 0,1 0 1,1 1-1,0-1 0,0 1 0,1 0 1,1 0-1,1 3 31,24 28-2237,1-43 294</inkml:trace>
  <inkml:trace contextRef="#ctx0" brushRef="#br0" timeOffset="314.15">913 101 23381,'0'0'1240,"0"0"185,0 0-273,-12 19-728,1 7-312,-6 14-96,-2 7 8,0 7-16,3 4 8,2 1 0,5-5 0,4-7-16,5-6 0,0-9 8,2-5 80,1-9-480,-3-2-648,3-7-649</inkml:trace>
  <inkml:trace contextRef="#ctx0" brushRef="#br0" timeOffset="635.507">572 701 20028,'0'0'1385,"13"0"87,15-5-288,10-5-144,2-3-231,9-2-353,-1 0-96,-5 5-264,-1-1-48,-11 3-72,-7 2-376,-8-3-929,-6-1 2026</inkml:trace>
  <inkml:trace contextRef="#ctx0" brushRef="#br0" timeOffset="968.841">605 96 21028,'0'0'1233,"0"0"367,0-1-400,29-20-503,1 8-209,13 0-224,1-4 0,6 3-120,0 2-96,0 8-16,4 4-8,-4 4-448,-1 4-489,-7 1 1778</inkml:trace>
  <inkml:trace contextRef="#ctx0" brushRef="#br0" timeOffset="108404.281">922 152 15203,'0'0'1461,"0"0"348,1 15 2129,7 32-2573,-82 121 2704,44 15-3780,29-182-340,1-1-297,0 0-455,0 0-698,0 0-365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7:18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268 565 10610,'13'-20'2740,"-5"-27"9398,-41 36-10416,22 13-1693,-1 0 1,1 0-1,0 1 0,0 0 1,0 1-1,0 1 0,1 0 1,0 0-1,0 1 1,0 0-1,0 0 0,1 1 1,0 1-1,1-1 1,-1 2-1,2-1 0,-1 1 1,1 0-1,0 0 0,1 1 1,0 0-1,1 0 1,0 1-1,1 0 0,0-1 1,0 1-1,1 1 0,1-1 1,-1 0-1,2 1 1,0-1-1,0 1 0,1 3-29,0-12 0,0 0-1,-1-1 0,1 1 0,0-1 1,1 1-1,-1 0 0,0-1 0,1 1 0,-1-1 1,1 1-1,0-1 0,0 1 0,0-1 1,0 1-1,0-1 0,1 0 0,-1 1 1,1-1-1,-1 0 0,1 0 0,0 0 0,0-1 1,0 1-1,0 0 0,0-1 0,0 1 1,0-1-1,0 1 0,1-1 0,-1 0 1,1 0-1,-1 0 0,1-1 0,-1 1 0,1 0 1,-1-1-1,1 0 0,0 1 0,-1-1 1,1 0-1,-1 0 0,1-1 0,0 1 1,-1-1 0,109-52 105,-89 35 3,0-1-1,-1-1 0,-2-1 0,0 0 0,-1-2 0,-1 0 0,-1-1 0,-1-1 1,-1 0-1,-2-1 0,0 0 0,-2-1 0,-1 0 0,-1 0 0,3-22-107,-9 41 8,-1 1-1,-1-1 0,1 0 0,-2 0 0,1 0 1,-1 0-1,0 0 0,0 0 0,-1 0 0,0 1 1,-1-1-1,0 1 0,0-1 0,0 1 0,-1 0 1,0 0-1,0 0 0,-1 1 0,0 0 0,0 0 0,-1 0 1,1 0-1,-1 1 0,-1 0 0,1 0 0,0 1 1,-1-1-1,0 1 0,0 1 0,-1 0 0,1 0 1,-1 0-1,1 1 0,-1 0 0,0 0 0,0 1 1,1 0-1,-1 0 0,0 1 0,0 0 0,0 1 1,0-1-1,0 1 0,0 1 0,0 0 0,1 0 1,-1 0-1,-5 4-7,-7 8-144,0 1 0,2 0 0,0 2 0,0 0 0,2 1 0,0 1 1,1 1-1,1 0 0,-11 20 144,11 0-3365,18-32 1162</inkml:trace>
  <inkml:trace contextRef="#ctx0" brushRef="#br0" timeOffset="331.577">884 0 22757,'-5'3'2998,"-4"8"-2826,1 0 0,-1 1 0,2 0 0,-1 0 0,2 1 0,0 0-1,0 0 1,1 0 0,1 1 0,0 0 0,-1 13-172,-3 3 95,-1-1-94,-1-3 8,2 0 0,1 1-1,1 0 1,1 0-1,1 0 1,2 1-1,0-1 1,2 1-1,3 19-8,-2-42 7,0 0 0,1-1 0,0 1 0,-1-1 0,2 0 0,-1 0 0,0 1 0,1-1 0,0-1 0,0 1 0,0 0 0,0-1 0,1 0 0,-1 1 0,1-1 0,0-1 0,0 1 0,0 0 0,0-1 0,0 0 0,1 0 0,-1 0 0,1-1 0,-1 1 0,1-1 0,-1 0 0,1-1 0,0 1 0,0-1 0,-1 0 0,4 0-7,145-30-3223,-124 16-1658</inkml:trace>
  <inkml:trace contextRef="#ctx0" brushRef="#br0" timeOffset="745.79">142 1089 20636,'0'0'1477,"0"0"134,7-1 468,243-28 515,-41 2-2096,236-47-505,-342 51-3111,-85 20 961</inkml:trace>
  <inkml:trace contextRef="#ctx0" brushRef="#br0" timeOffset="83056.555">804 105 9962,'3'-35'9592,"10"4"-5178,-12 30-3793,-1 1-114,0 0-82,0 0-19,0 0 46,-49 241 1541,16-123-1844,23-78-105,-9 117 415,38-157 17,123-44-347,83 8-109,-226 36-12,0 0 0,1 0 0,-1 0 1,0 0-1,0 0 0,1 1 0,-1-1 0,0 0 0,1 1 1,-1-1-1,0 0 0,1 1 0,-1-1 0,1 1 0,-1-1 1,0 1-1,1-1 0,-1 1 0,1-1 0,0 1 0,-1 0 1,1-1-1,-1 1 0,1 0 0,0-1 0,-1 1 0,1 0 1,0-1-1,0 1 0,0 0 0,0 0 0,-1-1 0,1 1 1,0 0-1,0 0 0,0-1 0,1 1 0,-1 0 0,0 0 0,0-1 1,0 1-1,0 0 0,1-1 0,-1 1 0,0 0 0,1-1 1,-1 1-1,1 0 0,-1-1 0,0 1 0,1-1 0,-1 1 1,1 0-1,0-1 0,-1 1 0,1-1 0,-1 0 0,1 1 1,0-1-1,-1 0 0,1 1 0,0-1 0,-1 0 0,1 1 1,0-1-1,0 0 0,0 0-8,-112 41 20,89-38-14,-112-6-44,226 3-138,50-46 145,-151 51 38,1-1 1,-1-1-1,0 0 1,1 0-1,-2 0 0,1-1 1,0-1-1,0 1 0,0-2 1,-1 1-1,1-1 1,0-1-1,-1 1 0,1-2 1,-5 0-8,-30-16-574,44 18-493,0 2-758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8:51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20556,'0'0'1095,"0"3"60,-37 243 2639,22 548-2753,11-670-445,4-122-630,0-2-391,0 0-490,0-1-279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8:57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12859,'0'140'8437,"1"5"-4148,22 549-3332,-9-584-879,-14-110 1964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8:54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338 948 11698,'1'20'9212,"5"-5"-4997,38 9-2378,-10-22-1742,0-1-1,-1-2 1,1-1 0,-1-1 0,1-2 0,-1-2-1,0-1 1,-1-1 0,1-2-95,55-13 70,14-1-303,0 4 1,1 4-1,68 0 233,-148 17-1301</inkml:trace>
  <inkml:trace contextRef="#ctx0" brushRef="#br0" timeOffset="939.707">542 1428 9650,'5'-4'751,"0"1"109,-1 0 1,1-1-1,-1 0 0,0 1 0,0-1 0,0-1 0,-1 1 0,1 0 0,-1-1 0,0 0 0,-1 0 0,1 0 0,-1 0 0,0 0 1,0 0-1,0-1 0,0-1-860,-5 4 160,0 1-1,0 0 1,-1 0 0,1 0 0,0 1 0,-1-1 0,1 1-1,-1-1 1,0 1 0,1 1 0,-1-1 0,0 0 0,0 1-1,1 0 1,-1 0 0,0 0 0,0 0 0,0 0 0,1 1 0,-1 0-1,-3 1-159,-2-1 22,-1 0 1,1 1-1,0 0 0,0 1 0,-1 0 0,1 0 0,1 1 0,-1 0 0,1 1 0,-1 0 0,1 0 0,1 1 0,-1 0 0,1 0 0,0 1 0,0 0 0,1 0 1,0 0-1,0 1 0,1 0 0,0 0 0,0 1 0,1-1 0,0 1 0,1 0 0,0 0 0,0 0 0,1 1 0,0-1 0,0 1 0,1-1 0,1 1 0,-1-1 1,2 1-1,-1 2-22,-1-8 0,0 1 0,0-1 0,0 1 0,0 0 0,1 0 0,0-1 0,0 1 0,0 0 0,0 0 1,1-1-1,0 1 0,0 0 0,0-1 0,0 1 0,1-1 0,0 1 0,0-1 0,0 0 0,0 0 1,1 0-1,-1 0 0,1 0 0,0 0 0,1-1 0,-1 1 0,0-1 0,1 0 0,0 0 0,0 0 0,0-1 1,0 1-1,0-1 0,0 0 0,1 0 0,-1-1 0,1 1 0,-1-1 0,1 0 0,0 0 0,-1 0 1,3-1-1,8-8 34,0-1 0,0 0 0,-1-1 0,0-1 0,-1 0 0,0-1 0,0 0 0,-2-1 0,0 0 0,0-1 0,-1-1 1,-1 1-1,0-1 0,-1-1 0,-1 0 0,0 0 0,-1 0 0,2-11-34,-1 11 45,-2-1 0,1 0 0,-2 0 0,0 0-1,-1 0 1,-1-1 0,-1 1 0,0-1 0,-1 1 0,-1-1 0,-1 1-1,-1-1 1,0 1 0,-1 0 0,0 0 0,-2 0 0,-2-5-45,7 20-2,-1 0 1,1 1-1,0-1 1,0 0-1,-1 1 1,1-1-1,-1 1 1,1-1-1,-1 1 1,1 0-1,-1 0 1,0 0-1,0 0 1,0 0-1,0 0 1,0 0-1,0 0 1,0 1-1,0-1 1,0 1-1,0 0 1,0-1-1,0 1 1,0 0-1,0 0 1,0 0-1,0 1 1,0-1-1,0 0 1,0 1-1,0 0 1,0-1-1,0 1 1,0 0-1,0 0 1,0 0-1,0 0 1,1 0-1,-1 0 1,0 1 1,-69 62-128,59-50 110,-71 87-1278,68-79-120</inkml:trace>
  <inkml:trace contextRef="#ctx0" brushRef="#br0" timeOffset="1294.436">1132 1296 22693,'0'0'1200,"0"1"456,-2 27-327,-10 2-537,-3 6-368,-2 10-272,2 2-64,6-1-64,5-1-8,4-13 8,4-9-8,5-16 40,2-10 8,7-14 48,2-10-24,2-13-1024,1-5-904</inkml:trace>
  <inkml:trace contextRef="#ctx0" brushRef="#br0" timeOffset="1491.785">1070 1134 22493,'-3'-5'1344,"3"5"569,0 0-481,0 0-776,0 0-208,0 0-1360</inkml:trace>
  <inkml:trace contextRef="#ctx0" brushRef="#br0" timeOffset="-1135.064">536 614 11883,'49'-39'7797,"-41"35"-7406,-2-1 0,1 1 0,0-1 0,-1-1 0,0 1 0,0-1 0,-1 0 0,0-1 0,0 1 0,0-1 1,-1 0-1,0 0 0,0 0 0,0-2-391,-4 8 82,1 0-1,-1 0 1,0-1 0,0 1 0,1-1 0,-1 1-1,0 0 1,0-1 0,-1 1 0,1 0 0,0-1-1,0 1 1,-1 0 0,1-1 0,0 1 0,-1 0-1,0 0 1,1-1 0,-1 1 0,0 0 0,1 0-1,-1 0 1,0 0 0,0 0 0,0 0 0,0 0-1,0 0 1,0 0 0,0 1 0,0-1 0,0 0 0,-1 1-1,1-1 1,0 0 0,0 1 0,-1 0 0,1-1-1,-1 1-81,-85-10 439,77 12-437,1 0 1,0 1-1,1 0 1,-1 0-1,0 1 0,1 0 1,0 0-1,0 1 0,0 0 1,1 0-1,-1 1 0,1 0 1,1 1-1,-1-1 0,1 1 1,0 0-1,1 1 0,-1 0 1,2-1-1,-1 2 0,1-1 1,0 0-1,1 1 0,0 0 1,0 0-1,1 0 0,0 0 1,0 0-1,1 0 0,1 0 1,-1 1-1,2-1 0,0 7-2,-2-14 0,1 0-1,0 1 1,0-1-1,0 0 1,0 1-1,0-1 1,1 0-1,-1 1 1,1-1-1,0 0 1,-1 0-1,1 0 1,0 1-1,0-1 1,0 0-1,0 0 1,1 0-1,-1-1 1,1 1-1,-1 0 1,1 0-1,-1-1 1,1 1-1,0-1 1,0 1-1,0-1 1,0 0-1,0 0 1,0 0-1,0 0 1,0 0-1,0 0 1,1-1-1,-1 1 1,0-1-1,0 1 0,1-1 1,-1 0-1,1 0 1,88-37 63,-70 20-4,-2-2 0,0 0 0,-1-1 0,-1-1 0,-1 0 1,-1-1-1,-1-1 0,-1 0 0,-1-1 0,0-1 0,-3 0 0,0 0 0,-1-1 0,-1 0 0,-2 0 0,0-1 0,-2 1 0,-1-1 0,-1 0 0,-2 0 0,-3-26-59,4 49 7,1 0 0,-1 0 1,-1 0-1,1 0 0,-1 0 0,1 0 0,-1 1 0,0-1 0,-1 0 0,1 0 0,-1 1 0,1-1 0,-1 1 0,0 0 0,0-1 0,-1 1 0,1 0 0,-1 0 0,1 0 0,-1 0 0,0 1 0,0-1 0,0 1 0,-1 0 0,1 0 0,0 0 0,-1 0 0,1 0 0,-1 1 0,0 0 0,0 0 0,1 0 0,-1 0 0,0 0 0,0 1 0,0-1 0,0 1 0,0 0 0,0 1 0,0-1 0,-1 1-7,-22 12-40,-1 1 0,2 2 0,0 0 0,1 2 0,0 1 0,2 1 0,0 0 0,2 2 0,0 1 0,-17 25 40,36-46-1016,8-7-856</inkml:trace>
  <inkml:trace contextRef="#ctx0" brushRef="#br0" timeOffset="-434.913">1080 37 10530,'0'-1'241,"5"-28"4233,2 23 7540,-5 16-11955,1 0-1,-2 0 1,0 1 0,0-1-1,-1 0 1,0 1 0,0-1-1,-1 0 1,-1 1 0,0-1-1,0 0 1,-1 0 0,-1 0-1,1 0 1,-5 7-59,-2 15 91,-27 76 76,23-75-129,2 1 0,2 0 0,1 1 0,1 0 0,3 0 0,-2 24-38,9-55 11,0-1 1,0 1 0,0-1-1,0 1 1,1-1-1,-1 0 1,1 0-1,0 0 1,0 0 0,0 0-1,1 0 1,-1-1-1,0 0 1,1 0 0,0 0-1,-1 0 1,1 0-1,0-1 1,0 0 0,0 0-1,0 0 1,0 0-1,0 0 1,0-1 0,1 0-1,-1 0 1,0 0-1,0 0 1,0-1-1,0 1 1,0-1 0,0 0-1,0 0 1,0-1-1,0 1 1,2-2-12,11 1 11,269 1-28,-263 6 491</inkml:trace>
  <inkml:trace contextRef="#ctx0" brushRef="#br0" timeOffset="3090.885">14 948 22229,'-14'32'3862,"64"-29"-2979,-43-6-822,-1 0 1,0 0 0,1-1-1,-1 0 1,-1 0 0,1 0-1,-1-1 1,0 0-1,0 0 1,0 0 0,0-1-1,-1 1 1,0-1-1,0 0 1,-1-1 0,0 1-1,0 0 1,0-1 0,-1 0-1,0 0 1,0 0-1,0 1 1,-1-2 0,-1 1-1,1 0 1,-1 0 0,0 0-1,0 0 1,-2-5-62,1 10 4,0 1 0,0-1 0,0 1 1,0 0-1,-1-1 0,1 1 0,-1 0 0,1 0 0,-1 0 1,1 0-1,-1 0 0,1 0 0,-1 1 0,0-1 1,1 0-1,-1 1 0,0-1 0,0 1 0,0 0 0,1 0 1,-1-1-1,0 1 0,0 0 0,0 1 0,1-1 1,-1 0-1,0 0 0,0 1 0,0-1 0,1 1 0,-1 0 1,0-1-1,1 1 0,-1 0 0,1 0 0,-1 0 1,1 0-1,-1 0 0,1 0 0,-1 1 0,1-1 0,0 0 1,0 1-1,0-1 0,0 1 0,0-1 0,0 1 1,0 0-1,0-1 0,1 1 0,-1 0 0,1 0 0,-1-1 1,1 1-1,0 0 0,-1 0 0,1 0 0,0-1 1,1 3-5,-9 22-286,7-1-438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7:38:54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32 19828,'1'1'69,"0"0"0,0 0 0,0 0 1,0 0-1,0 1 0,0-1 0,0 0 0,0 0 0,-1 0 0,1 1 0,0-1 0,-1 0 0,1 1 0,-1-1 0,0 1 1,1-1-1,-1 1 0,0-1 0,0 1 0,0-1 0,0 0 0,0 1 0,0-1 0,0 1 0,-1-1 0,1 1 0,0-1 1,-1 0-1,1 1 0,-1-1 0,0 0 0,1 1 0,-1-1 0,0 0 0,0 0 0,0 1 0,0-1 0,0 0 0,0 0 1,0 0-1,0 0 0,0-1 0,0 1 0,-1 0 0,1 0 0,0-1 0,0 1 0,-1 0 0,1-1 0,-1 0 0,1 1 0,0-1 1,-1 0-1,1 0 0,-1 1 0,1-1 0,-1 0 0,1-1 0,-1 1 0,1 0 0,-1 0 0,1-1 0,0 1 0,-1 0 1,1-1-1,0 0 0,-1 1 0,1-1 0,0 0 0,-1 0-69,34 26 91,2-1 1,0-1-1,1-2 1,1-2-1,2-1 0,-1-2 1,2-2-1,0-1 1,0-2-1,1-2 1,1-1-1,35 1-91,-31 0-18,57 8-56,-61-16 2355</inkml:trace>
  <inkml:trace contextRef="#ctx0" brushRef="#br0" timeOffset="298.515">746 1 24365,'0'0'626,"5"0"177,5 5-797,1 1 1,-2 0-1,1 0 1,-1 1-1,0 0 1,0 1-1,-1 0 1,0 1-1,0-1 1,-1 1-1,0 1 1,-1-1-1,0 1 1,-1 0-1,0 1 1,0-1-1,-1 1 1,0 0-1,-1 0 1,0 0-1,-1 1 1,0-1-1,-1 1 1,0-1-1,-1 7-6,1 6 52,0-1-1,-2 1 1,0 0-1,-2 0 0,0-1 1,-2 1-1,-1-1 1,0 0-1,-2-1 1,-1 0-1,0 0 1,-10 15-52,-4 5-232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9:00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 19572,'0'0'1432,"2"0"-151,33 2-209,0-8-376,6-3-24,15-5-248,0-3-120,3 1-152,4 2-88,-11 5 97,-4 3-602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8:58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238 495 18652,'-42'-27'4956,"-40"-19"-98,80 45-4828,-1 1 0,1-1-1,-1 1 1,0-1 0,1 1-1,-1 0 1,0 0 0,1 0-1,-1 0 1,1 1 0,-1-1 0,0 1-1,1-1 1,-1 1 0,1 0-1,-1 0 1,1 0 0,0 0-1,-1 1 1,1-1 0,0 1-1,0-1 1,0 1 0,0 0-1,0 0 1,0-1 0,0 2-1,1-1 1,-1 0 0,1 0-1,-2 3-29,-2 5-4,1 0 0,-1 1 0,2 0 0,-1-1 0,2 2 0,0-1 0,0 0 0,0 0 0,2 1 0,-1-1 0,2 0 0,-1 1 0,2-1 0,-1 0 0,1 0 0,1 0 0,0 0 0,1 0 0,0 0 0,1-1 0,1 2 4,-5-9 1,1-1-1,0 0 1,-1 0 0,1 0-1,0 0 1,0 0-1,1 0 1,-1 0-1,0-1 1,1 1-1,-1-1 1,0 0 0,1 0-1,0 1 1,-1-2-1,1 1 1,0 0-1,-1 0 1,1-1 0,0 0-1,0 1 1,0-1-1,-1 0 1,1-1-1,0 1 1,0 0 0,-1-1-1,1 1 1,0-1-1,0 0 1,-1 0-1,1 0 1,-1 0-1,1-1 1,-1 1 0,1-1-1,-1 1 1,0-1-1,0 0 1,0 0-1,0 0 1,0 0 0,0 0-1,-1 0 1,2-3-1,83-106 40,-70 84 2,-2-1-1,-1-1 1,-2 0 0,0 0 0,-2-1 0,-2-1 0,0 1 0,-1-7-42,-4 24 28,-1 0 0,0 0 1,0-1-1,-2 1 1,1 0-1,-2-1 0,0 1 1,0 0-1,-1 0 1,-1 0-1,0 1 0,-1-1 1,0 1-1,-1 0 1,0 0-1,-1 1 0,-1 0 1,1 0-1,-2 1 0,-2-4-28,9 12-3,0 1 0,0-1 0,0 1-1,0 0 1,0-1 0,0 1-1,0 0 1,0 0 0,0 0-1,0 0 1,-1 1 0,1-1-1,0 0 1,-1 1 0,1 0-1,0 0 1,-1-1 0,1 1 0,-1 1-1,1-1 1,0 0 0,-1 0-1,1 1 1,0 0 0,-1-1-1,1 1 1,0 0 0,0 0-1,0 0 1,0 0 0,0 1-1,0-1 1,0 0 0,0 1 0,0 0-1,1-1 1,-1 1 0,0 0-1,0 1 4,-60 87-420,54-76 283,-8 14-698,2-2-556</inkml:trace>
  <inkml:trace contextRef="#ctx0" brushRef="#br0" timeOffset="1373.536">793 18 18820,'3'-17'6950,"0"34"-5004,-1 53-3180,-1-56 1891,0 35-654,-2-15 11,1-1-1,2 1 0,1 0 0,2-1 1,1 0-1,1 0 0,2 0 1,2-1-1,5 10-13,-15-39-947,-1-3-435</inkml:trace>
  <inkml:trace contextRef="#ctx0" brushRef="#br0" timeOffset="1683.483">584 463 17284,'6'14'1968,"9"-2"521,3-4-1241,9-7-224,11-4-96,8-14-416,5-2-127,2-9-209,0 1-96,-7 1-24,-9 2 8,-9 1-1081,-10 1 1722</inkml:trace>
  <inkml:trace contextRef="#ctx0" brushRef="#br0" timeOffset="2300.219">52 1009 19612,'6'10'1601,"3"1"-361,15-7-440,8-4-8,18-7-72,15-10-32,17-9-87,10-5-161,7-1-256,-4 0-128,-5 5-48,-7 4 8,-16 11 48,-7 3-32,-16 10-776,-10 4-345,-12 1 3690</inkml:trace>
  <inkml:trace contextRef="#ctx0" brushRef="#br0" timeOffset="2810.403">290 1407 20180,'0'0'1739,"0"0"160,0 0-189,0 0-382,-3-1-397,-7 2-887,1-1 1,0 1-1,0 1 0,0 0 0,0 0 0,0 0 1,0 1-1,1 1 0,-1 0 0,1 0 0,0 0 1,0 1-1,1 0 0,-1 1 0,1-1 0,0 2 1,1-1-1,-1 1 0,1 0 0,1 0 0,-1 0 0,0 3-44,-2 5 2,2 1 0,-1-1-1,2 2 1,0-1-1,1 1 1,0-1-1,2 1 1,0 0-1,1 0 1,0 0-1,1 0 1,2 0-1,-1 0 1,2 0-1,2 8-1,-5-23 0,0 0 0,1 0 0,-1 0 0,1 0 0,-1 0 0,1 0 0,0-1 0,0 1 0,0 0 0,0 0 0,0-1 0,0 1 0,0 0 0,0-1 0,1 1 0,-1-1 1,1 0-1,-1 1 0,1-1 0,-1 0 0,1 0 0,0 0 0,-1 0 0,1 0 0,0-1 0,0 1 0,0 0 0,0-1 0,0 1 0,0-1 0,0 0 0,0 0 0,0 0 0,0 0 0,0 0 0,0 0 0,0 0 0,-1 0 0,1-1 0,0 1 0,0-1 0,2 0 0,70-56 109,-57 37-14,-1-1 1,-1-1-1,0 0 1,-2-1-1,-1 0 1,-1-1-1,0-1 1,-2 0-1,-1 0 1,-1 0 0,-1-1-1,-2 0 1,0-1-1,-2 1 1,-1-1-1,0 1 1,-3-6-96,1 25-12,0 0-1,-1 0 1,0 0 0,0 0 0,-1 0 0,0 0-1,0 1 1,0-1 0,-1 1 0,0 0 0,0 0-1,-1 0 1,0 1 0,0 0 0,0-1 0,0 2 0,-1-1-1,0 1 1,0 0 0,0 0 0,-1 0 0,1 1-1,-1 0 1,0 0 0,1 1 0,-1 0 0,-1 0-1,1 0 1,0 1 0,0 0 0,0 1 0,-1 0-1,1 0 1,0 0 0,-1 1 0,1 0 0,0 0-1,0 1 1,0 0 0,0 0 0,0 1 0,0 0-1,1 0 1,-1 0 0,1 1 0,0 0 0,0 0-1,-4 5 13,-62 92-2812,59-64 803</inkml:trace>
  <inkml:trace contextRef="#ctx0" brushRef="#br0" timeOffset="3142.797">755 1353 22581,'11'-25'6287,"-39"133"-5869,20-84-397,0 1-1,2 0 0,1 0 1,1 1-1,2 0 1,0-1-1,2 15-20,0-39 0,0 0 0,1 0 0,-1 1 0,1-1 0,-1 0 0,1 0 0,-1 0 0,1 0 0,0 0 1,0 0-1,0 0 0,0 0 0,0 0 0,0 0 0,0 0 0,0 0 0,0 0 0,0-1 0,0 1 0,0 0 0,0-1 0,1 1 0,-1-1 0,0 0 0,0 1 0,1-1 1,-1 0-1,0 0 0,1 0 0,-1 0 0,0 0 0,1 0 0,-1 0 0,0 0 0,1 0 0,-1-1 0,0 1 0,0 0 0,1-1 0,-1 1 0,0-1 0,0 0 0,0 1 1,0-1-1,0 0 0,1 0 0,-1 1 0,-1-1 0,1 0 0,0 0 0,0 0 0,0 0 0,0 0 0,-1-1 0,1 1 0,0 0 0,-1 0 0,1 0 0,-1-1 0,0 1 1,1 0-1,-1 0 0,0-1 0,0 1 0,0 0 0,0-1 0,0 1 0,0 0 0,0-2 0,20-34-508,-2-12-1043</inkml:trace>
  <inkml:trace contextRef="#ctx0" brushRef="#br0" timeOffset="3450.627">706 1057 23157,'-12'17'600,"6"-2"96,5 0-368,4-6-2672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9:04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181 817 11979,'-10'19'9041,"16"-18"-3592,26-27-3655,155-264-1015,-130 189-735,-11 48-29,-35 108-111,-27 247 109,26-293-446,-3-22-634</inkml:trace>
  <inkml:trace contextRef="#ctx0" brushRef="#br0" timeOffset="8204.612">219 34 16179,'14'-34'5444,"-23"45"-1820,-33 52-1864,40-60-1936,-24 41 168,2 1 0,2 0 1,1 2-1,3 0 0,2 2 0,2-1 0,2 2 0,3 0 0,1 0 1,3 1-1,2-1 0,2 1 0,2 0 0,3 0 0,2-1 1,2 0-1,10 35 8,16 20-973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9:17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147 309 22021,'-88'66'5384,"81"-56"-5378,0-1 0,1 1 0,0 0 1,1 1-1,0 0 0,0-1 0,1 1 1,1 1-1,0-1 0,0 1 0,1-1 0,1 1 1,0 0-1,0-1 0,1 1 0,1 0 0,0-1 1,1 1-1,0 0 0,0-1 0,2 2-6,-4-11 2,1-1 0,-1 0 1,1 1-1,-1-1 0,1 1 0,0-1 0,-1 0 0,1 0 0,0 1 0,0-1 0,0 0 1,0 0-1,0 0 0,0 0 0,0 0 0,0 0 0,1 0 0,-1 0 0,0-1 0,1 1 1,-1 0-1,0-1 0,1 1 0,-1-1 0,1 1 0,-1-1 0,1 0 0,-1 0 0,0 1 1,1-1-1,-1 0 0,1 0 0,-1-1 0,1 1 0,-1 0 0,1 0 0,-1-1 0,1 1 1,-1-1-1,1 1 0,-1-1 0,0 0 0,1 1 0,-1-1 0,0 0 0,0 0 0,0 0 1,0 0-1,1 0 0,-1 0 0,0 0 0,-1 0 0,1-1-2,66-72 173,-61 66-163,19-23 122,-1-1 1,-2-1-1,-1-1 0,-1-1 1,-3-1-1,0 0 0,-3-1 0,-1-1 1,-1 0-1,-3-1 0,-1 0 1,-2 0-1,-1-1 0,-2-4-132,-18 150-46,-46 327 102,66-391-58,-5-42-7,0 1 0,0-1 0,0 1 0,1-1 0,-1 1 0,0-1 0,1 1 0,-1-1 1,0 1-1,1-1 0,-1 0 0,1 1 0,-1-1 0,1 0 0,-1 1 0,1-1 0,-1 0 1,1 0-1,-1 1 0,1-1 0,-1 0 0,1 0 0,-1 0 0,1 0 0,-1 0 1,1 0-1,-1 0 0,1 0 0,-1 0 0,1 0 0,0 0 0,-1 0 0,1 0 0,-1 0 1,1 0-1,-1-1 0,1 1 0,-1 0 0,1 0 0,-1-1 0,1 1 0,-1 0 0,1 0 1,-1-1-1,0 1 0,1-1 0,-1 1 0,0 0 0,1-1 0,-1 1 0,0-1 0,1 1 1,-1-1-1,0 1 0,0-1 0,1 1 0,-1-1 0,0 1 0,0-1 0,0 1 0,0-1 1,0 0-1,0 1 0,0-1 0,0 1 0,0-1 0,0 1 9,17-28 904</inkml:trace>
  <inkml:trace contextRef="#ctx0" brushRef="#br0" timeOffset="391.796">506 380 18668,'1'110'9293,"2"-108"-9273,0-1 1,-1 0-1,1 0 1,0 0-1,0 0 1,0 0-1,0-1 1,0 1-1,0-1 1,0 0-1,0 0 1,0 0-1,0 0 1,0-1-1,0 1 1,0-1-1,0 0 1,-1 0-1,1 0 1,0 0-1,0 0 0,-1 0 1,1-1-1,0 1 1,-1-1-1,0 0 1,1 0-1,-1 0 1,0 0-1,0 0 1,0 0-1,0-1-20,10-4 54,84-54-223,-33 16-3052,-62 45 2920,-1 0 183,0 0 70,11 49 80,-68 160 1579,-12 134-1219,69-319-1474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7:14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619 296 14387,'28'-9'8576,"-32"-3"-4192,-53 10-3152,43 8-1228,1 0-1,0 0 0,0 1 0,1 1 1,-1 0-1,2 0 0,-1 1 0,1 1 1,1 0-1,0 1 0,0 0 0,1 0 1,1 1-1,-1 0 0,2 0 1,0 1-1,0 0 0,2 0 0,-1 1 1,2 0-1,0 0 0,0 0 0,1 0 1,1 1-1,0 11-3,2-25-1,0 1 1,0-1 0,0 1-1,0-1 1,1 1 0,-1-1-1,1 1 1,-1-1-1,1 0 1,-1 1 0,1-1-1,0 0 1,0 1 0,-1-1-1,1 0 1,0 0-1,0 0 1,0 0 0,0 1-1,1-2 1,-1 1 0,0 0-1,0 0 1,1 0-1,-1 0 1,0-1 0,1 1-1,-1-1 1,1 1-1,-1-1 1,1 1 0,-1-1-1,1 0 1,-1 0 0,1 0-1,-1 0 1,1 0-1,-1 0 1,1 0 0,-1 0-1,1-1 1,-1 1 0,0-1-1,1 1 1,-1-1-1,1 1 1,0-1 0,67-42 68,-50 26 11,-2-1 0,0-1 0,-1-1 0,-1 0 0,0 0 0,-2-2 0,-1 0 0,0 0 0,-2-1 0,0-1 0,-2 1 0,-1-2 0,0 1 0,-2-1 0,-1 0 0,-1 0 0,-1-6-79,-4 23-9,0 0-1,0 0 0,-1 0 1,-1 1-1,1-1 0,-1 1 1,-1-1-1,1 1 0,-1 1 1,0-1-1,-1 1 0,1-1 0,-1 2 1,-1-1-1,1 1 0,-1 0 1,0 0-1,0 0 0,0 1 1,-1 1-1,1-1 0,-1 1 1,0 0-1,0 1 0,0 0 1,-1 0-1,1 1 0,0 0 0,-1 0 1,1 1-1,0 0 0,-1 0 1,1 1-1,0 0 0,-1 1 1,1 0-1,0 0 0,0 1 1,0 0-1,1 0 0,-1 1 0,1-1 1,-1 2-1,1-1 0,0 1 1,1 0-1,-1 1 0,1 0 1,-2 3 9,-50 111-4461,57-103 1987</inkml:trace>
  <inkml:trace contextRef="#ctx0" brushRef="#br0" timeOffset="290.537">1007 129 22541,'0'0'1544,"0"0"489,0 0-513,0 28-920,-2 4-320,-1 11-240,2 6-16,1-4 0,3-5 8,6-13-16,2-9-8,4-12 8,4-7-32,3-19 64,6-9-176,6-13-952,-1-4-721,-7 4-239</inkml:trace>
  <inkml:trace contextRef="#ctx0" brushRef="#br0" timeOffset="492.957">1251 202 11186,'-5'37'1889,"-4"13"5144,-1 6-5000,-7 9-697,-3 1-104,1 1-328,-3-2-175,10-12-313,6-7-184,3-18-304,3-5-768</inkml:trace>
  <inkml:trace contextRef="#ctx0" brushRef="#br0" timeOffset="110440.773">8 1701 23245,'-3'12'1280,"-1"0"385,13 4-753,8 3-256,4-6-472,8-1-88,2-9-40,3-3-16,2-9 96,-3-1-160,-8-4-808</inkml:trace>
  <inkml:trace contextRef="#ctx0" brushRef="#br0" timeOffset="113235.059">918 1363 10314,'-6'-26'9373,"-10"10"-3748,-34 6-2209,-56 36-4038,101-23 621,0 0 0,0 0 0,0 0 0,0 1 0,1-1 0,-1 1 0,1 0 0,0 1 0,1-1 0,-1 0 1,1 1-1,0 0 0,0 0 0,0 0 0,0 0 0,1 1 0,0-1 0,0 1 0,1-1 0,-1 1 0,1-1 0,0 1 0,1 0 0,0 0 0,0 0 0,0-1 0,0 1 0,1 0 0,0 0 0,0-1 0,0 1 1,1-1-1,0 1 0,0-1 0,1 1 1,-1-3 3,0-1 1,0-1-1,0 1 0,1 0 1,-1 0-1,0-1 1,1 0-1,-1 1 1,1-1-1,0 0 0,-1 0 1,1 0-1,0-1 1,0 1-1,-1-1 1,1 1-1,0-1 0,0 0 1,0 0-1,0 0 1,-1 0-1,1-1 1,0 1-1,0-1 0,0 0 1,-1 0-1,1 0 1,0 0-1,-1 0 1,1 0-1,-1-1 0,0 1 1,1-1-1,-1 0 1,1-1-4,74-70 106,-65 56-36,0-1-1,-2 0 0,0-1 0,-1 0 0,-1 0 0,-1-1 1,0 0-1,-2 0 0,0 0 0,-2-1 0,0 0 1,-1 0-1,-1 0 0,-1 0 0,-1 0 0,-2-15-69,3 34-1,0 0 1,0 0-1,0 1 0,-1-1 0,1 0 0,0 0 0,-1 0 0,1 0 1,-1 0-1,0 0 0,1 1 0,-1-1 0,0 0 0,0 1 1,0-1-1,0 0 0,-1 1 0,1-1 0,0 1 0,-1 0 0,1-1 1,-1 1-1,1 0 0,-1 0 0,1 0 0,-1 0 0,0 0 0,0 0 1,1 1-1,-1-1 0,0 1 0,0-1 0,0 1 0,0-1 0,0 1 1,0 0-1,0 0 0,1 0 0,-1 0 0,0 0 0,0 1 1,0-1-1,0 1 0,0-1 0,0 1 0,0-1 0,1 1 0,-1 0 1,0 0-1,1 0 0,-1 0 0,0 0 0,1 0 0,-1 1 0,1-1 1,0 0-1,-1 1 0,1 0 1,-29 21-213,2 2 0,0 0-1,2 2 1,1 1 0,2 1 0,-3 5 213,13-11-1475,9-5-355</inkml:trace>
  <inkml:trace contextRef="#ctx0" brushRef="#br0" timeOffset="113590.111">1336 1201 19708,'-6'-18'7368,"-18"31"-5421,-35 44-3104,49-48 1836,-43 40-523,40-40-140,1 1-1,0 0 1,1 0 0,0 2-1,0-1 1,1 1-1,1 1 1,0-1 0,1 2-1,0-1 1,1 1-1,1 0 1,0 1 0,0 2-16,5-14 4,1 0 0,-1 0 0,1 0 1,0 0-1,0 0 0,1 0 1,-1 0-1,0 0 0,1 0 1,0 0-1,0 0 0,0 0 1,0 0-1,0 0 0,1 0 0,-1-1 1,1 1-1,-1 0 0,1-1 1,0 0-1,0 1 0,0-1 1,1 0-1,-1 0 0,0 0 1,1 0-1,-1-1 0,1 1 1,0-1-1,-1 1 0,1-1 0,0 0 1,0 0-1,0 0 0,0-1 1,0 1-1,0-1 0,0 1 1,0-1-1,0 0 0,0 0 1,0 0-1,3-1-4,136-21 11,-109 8-448,-1-2-988</inkml:trace>
  <inkml:trace contextRef="#ctx0" brushRef="#br0" timeOffset="113910.591">660 1744 19868,'-8'10'2001,"1"2"319,11-6-1040,11-2-303,19-4-425,8-6-64,17-6-216,10-2-32,6-2-32,4 1-96,1-1-80,-8 4-8,-12 2 80,-7 1 0,-13 3-1208,-7-2-520</inkml:trace>
  <inkml:trace contextRef="#ctx0" brushRef="#br0" timeOffset="114595.984">892 2144 19388,'-76'-41'8175,"69"40"-8140,1 1 0,-1 0 0,1 0 0,-1 0 0,0 0 0,1 1 0,-1 0 0,1 1 0,0-1 0,-1 1 0,1 1 0,0-1-1,0 1 1,0 0 0,1 0 0,-1 1 0,1 0 0,-1 0 0,1 0 0,0 0 0,1 1 0,-1 0 0,1 0 0,0 0 0,0 0 0,1 1 0,-1 0 0,1-1 0,-2 7-35,0 133-2,5-142 3,1 0 1,0 0 0,0 0 0,0-1 0,0 1 0,0 0 0,0-1 0,1 1 0,-1 0-1,1-1 1,0 0 0,0 1 0,0-1 0,0 0 0,0 0 0,0 0 0,1-1 0,-1 1-1,1 0 1,-1-1 0,1 1 0,-1-1 0,1 0 0,0 0 0,0 0 0,0 0 0,-1-1 0,1 1-1,0-1 1,0 0 0,0 1 0,0-1 0,0-1 0,0 1 0,0 0 0,0-1 0,0 1-1,0-1 1,-1 0 0,1 0 0,0 0 0,0 0 0,-1-1 0,1 1 0,-1-1 0,1 0-1,-1 0-1,18-11 76,-1 0-1,-1-2 0,0 0 0,-1-2 0,-1 1 0,-1-2 0,0 0 0,-1-1 1,-1 0-1,-1-1 0,0-1 0,-2 0 0,-1 0 0,0-1 0,-1 0 0,-2-1 1,0 1-1,2-22-75,-7 37 8,1 1 0,-1 0 1,-1-1-1,1 1 0,-1 0 0,0-1 1,-1 1-1,1-1 0,-1 1 0,-1 0 1,1 0-1,-1-1 0,0 1 1,0 0-1,-1 1 0,0-1 0,0 0 1,0 1-1,-1-1 0,0 1 1,0 0-1,0 0 0,0 1 0,-1-1 1,0 1-1,0 0 0,0 0 0,0 1 1,-1-1-1,1 1 0,-1 1 1,0-1-1,0 1 0,0 0 0,0 0 1,0 0-1,-1 1 0,1 0 0,-2 0-8,-2 2-86,0 0-1,-1 1 0,1 1 0,0-1 0,0 1 1,0 1-1,0 0 0,1 0 0,0 1 0,0 0 1,0 1-1,0 0 0,1 0 0,0 1 0,0 0 1,1 1-1,0-1 0,0 1 0,1 1 0,0-1 1,0 1-1,1 0 0,-4 9 87,-4 12-2042,11-5-813</inkml:trace>
  <inkml:trace contextRef="#ctx0" brushRef="#br0" timeOffset="115852.329">1131 2060 17452,'0'0'2656,"0"-2"89,0 1-1041,0-1-303,2 2-345,-1 0-320,1 0-456,20 20-136,-12-4-112,2 1-8,-2-2-16,7-1 0,-2-5 16,6-3 48,-3-6-352,-1-2-600,0-7-577</inkml:trace>
  <inkml:trace contextRef="#ctx0" brushRef="#br0" timeOffset="116199.476">1346 2000 20220,'-12'5'1505,"5"9"15,-1 5-568,3 12-528,2 5-216,-3 6-128,-3 5-16,2 3-24,1 2 24,-2-1-16,-1-1 16,1-6-400,-1-7-616</inkml:trace>
  <inkml:trace contextRef="#ctx0" brushRef="#br0" timeOffset="117523.754">1557 1029 20004,'0'0'1401,"1"0"-41,24 2-616,-6 12-208,6 14-224,-1 7-48,2 17-64,-5 7 0,-8 12-64,-2 6-24,-9 10-32,-2 7-32,-13 10-8,-3 5 8,-13 6 0,-7-1-112,-5-5-920,-6-8 3809</inkml:trace>
  <inkml:trace contextRef="#ctx0" brushRef="#br0" timeOffset="120661.954">2221 1245 19212,'-34'-25'8474,"9"28"-8106,-64 69 97,77-61-462,0 2-1,1 0 0,1 0 0,0 1 0,1 0 1,0 1-1,1 0 0,0 0 0,2 0 0,0 1 1,0 0-1,2 1 0,0-1 0,1 1 0,0 0 1,1 0-1,1 6-2,1-22 0,0 1 1,0-1-1,0 1 1,0-1-1,0 1 1,0-1-1,0 1 1,0-1-1,1 0 1,-1 1-1,0-1 1,1 1-1,-1-1 1,1 0-1,0 1 1,-1-1-1,1 0 1,0 0-1,0 0 1,0 0-1,0 1 1,0-1-1,0 0 1,0-1-1,0 1 1,0 0-1,1 0 1,-1 0-1,0-1 1,0 1-1,1 0 1,-1-1-1,1 1 1,-1-1-1,0 0 1,1 0-1,-1 1 1,1-1-1,-1 0 1,1 0-1,-1 0 1,0 0-1,1-1 1,-1 1-1,1 0 1,-1 0-1,1-1 1,-1 1-1,0-1 1,1 0-1,-1 1 1,0-1-1,0 0 1,1 0-1,-1 1 1,0-1-1,0 0 1,0 0-1,0 0 1,0-1-1,0 1 1,0-1-1,75-65 90,-58 49-39,-1-1 1,-1 0-1,-1-1 0,0-1 0,-2 0 0,0-1 1,-2-1-1,0 1 0,-2-2 0,0 0 0,-2 0 1,0 0-1,-2-1 0,-1 0 0,-1 0 1,-1 0-1,-1 0 0,-1 0 0,-1 0 0,-2-8-51,2 27 4,0-1 0,-1 1 0,1 0-1,-1 0 1,0 0 0,-1 1 0,1-1 0,-1 1-1,0-1 1,-1 1 0,1 0 0,-1 0-1,0 0 1,0 0 0,-1 1 0,1 0-1,-1 0 1,0 0 0,0 0 0,-1 1 0,1 0-1,-1 0 1,1 0 0,-1 1 0,0 0-1,0 0 1,0 1 0,0-1 0,0 1 0,0 0-1,-1 1 1,1-1 0,0 2 0,0-1-1,0 0 1,-1 1 0,1 0 0,0 1 0,0-1-1,0 1 1,0 0-4,-4 3-133,-1-1 0,1 2 0,0-1 0,1 1-1,0 1 1,0 0 0,0 0 0,0 0 0,1 1 0,1 1 0,-1-1 0,1 1-1,1 1 1,0-1 0,0 1 0,1 0 0,0 1 133,6-3-1411,4-4 1770</inkml:trace>
  <inkml:trace contextRef="#ctx0" brushRef="#br0" timeOffset="121024.201">2569 807 21277,'-5'12'6711,"-12"40"-6550,3-12-19,-36 89-50,32-87-75,1 0 0,2 1 1,2 1-1,1 0 0,3 1 0,1 3-17,8-46 2,0-1 1,-1 1-1,1 0 0,0-1 1,0 1-1,0 0 1,0 0-1,0-1 0,0 1 1,0 0-1,0-1 0,1 1 1,-1 0-1,1-1 0,-1 1 1,1-1-1,0 1 0,0 0 1,-1-1-1,1 0 1,0 1-1,0-1 0,1 0 1,-1 1-1,0-1 0,0 0 1,0 0-1,1 0 0,-1 0 1,1 0-1,-1 0 0,1 0 1,-1-1-1,1 1 1,0 0-1,-1-1 0,1 0 1,-1 1-1,1-1 0,0 0 1,0 0-1,-1 1 0,1-1 1,0-1-1,-1 1 0,1 0 1,0 0-1,-1-1 0,3 0-2,91-35 144,-73 26-126,132-48-710,-127 49-709</inkml:trace>
  <inkml:trace contextRef="#ctx0" brushRef="#br0" timeOffset="121405.868">2008 1696 21357,'16'0'1408,"-1"0"360,17-8-616,7-2-183,15-10-377,13-3-216,4 1-216,2 0-72,-6 4 24,-10 5-32,-14 5-1512</inkml:trace>
  <inkml:trace contextRef="#ctx0" brushRef="#br0" timeOffset="121785.688">2072 2167 22613,'-60'-23'6289,"54"25"-6274,0 1-1,1 0 0,0 0 1,-1 0-1,1 1 1,1 0-1,-1 0 0,0 0 1,1 1-1,0-1 0,0 1 1,0 0-1,1 0 1,0 0-1,0 1 0,0-1 1,0 1-1,1 0 0,0-1 1,0 1-1,1 0 1,0 0-1,-1 3-14,0-3-3,1 0 1,-1-1 0,1 1-1,0 0 1,1 0-1,-1 0 1,1 0-1,1 0 1,-1 0-1,1 0 1,0 0-1,0 0 1,0-1-1,1 1 1,0 0-1,0-1 1,1 1 0,-1-1-1,1 0 1,3 4 2,-1-9 3,-1-1 1,1 0 0,-1 0 0,1-1 0,-1 1 0,1-1 0,-1 0 0,0 0-1,0 0 1,0-1 0,0 1 0,0-1 0,-1 0 0,1 0 0,-1-1 0,0 1-1,0-1 1,0 1 0,0-2-4,5-3 12,10-9 37,0-1 0,-1-1 1,0-1-1,-2 0 0,-1-2 0,0 1 1,-2-2-1,0 1 0,-2-2 0,0 1 1,-2-1-1,0-1 0,3-22-49,-11 44 5,0 0-1,0 0 1,0 0 0,-1 0-1,1 0 1,-1 0-1,0 0 1,1 0 0,-1 1-1,0-1 1,-1 0-1,1 1 1,0-1 0,-1 0-1,0 1 1,1 0 0,-1-1-1,0 1 1,0 0-1,0 0 1,-1 0 0,1 0-1,0 0 1,-1 1 0,1-1-1,-1 1 1,0 0-1,1-1 1,-1 1 0,0 0-1,0 1 1,0-1-1,1 0 1,-1 1 0,0 0-1,0-1 1,0 1 0,-2 0-5,-112 19 39,108-15-190,1 0 0,0 0 0,0 1 0,1 1 0,-1-1 0,1 1 0,0 0 0,0 0 0,1 1 0,0 0 0,0 0 0,1 1 0,0 0 0,0 0 0,1 0 0,0 0 0,0 1 0,1-1 0,0 1 0,0 2 151,3 3-1170,4-8 2650</inkml:trace>
  <inkml:trace contextRef="#ctx0" brushRef="#br0" timeOffset="122079.239">2451 1976 20004,'4'6'1489,"1"3"167,-2 5-360,-6 6-392,-2 2-287,-7 10-321,0 5-72,-2 4-168,1 2-8,5-3-8,4-4 16,4-12-8,4-5-8,8-19 72,4-8-8,12-16 80,6-9-136,4-10-1472</inkml:trace>
  <inkml:trace contextRef="#ctx0" brushRef="#br0" timeOffset="122385.955">2520 1790 21717,'-9'-5'1672,"0"2"624,9 3-1151,0 0-361,0 0-520,0 0-224,0 0-1344,0 2-3521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9:19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22837,'0'0'1072,"0"0"368,1 2-255,40 15-417,-14-11-248,13-3-240,7-2-80,7-1-136,1-3-24,-11 0-16,-5 0 0,-9 0 80,-5 2-456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9:21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141 324 20292,'2'-18'2298,"-2"9"3251,-6 18-5540,1 0-1,-1 0 1,1 0-1,1 1 1,0-1-1,0 1 0,1 0 1,0 0-1,1 0 1,0 1-1,0-1 1,1 1-1,1-1 1,0 1-1,0-1 0,1 1 1,0-1-1,1 0 1,0 1-1,1-1 1,1 2-9,-1-10 3,0 0 0,0-1 1,0 1-1,0-1 0,0 0 1,0 0-1,1 0 0,-1 0 1,0 0-1,1-1 0,-1 0 1,1 1-1,-1-1 0,0 0 0,1-1 1,-1 1-1,0-1 0,1 1 1,-1-1-1,0 0 0,1 0 1,-1-1-1,0 1 0,0-1 1,0 1-1,0-1 0,-1 0 1,1 0-1,0 0 0,-1-1 1,1 1-1,-1-1 0,0 1 1,0-1-1,0 0 0,0 1 0,0-1 1,-1 0-1,1-1 0,-1 1 1,1 0-4,9-11 70,0 0 0,-1-1 0,0 0 0,-1 0 0,-1-1 0,-1 0 0,0 0 0,-1-1 0,0 0 0,-2 0 0,0-1 0,-1 1 0,0-1 0,-2 1 1,0-1-1,-1 0 0,-1 0 0,0 0 0,-2-4-70,0 14 4,-1-1 0,0 0-1,0 1 1,-1 0 0,0 0 0,-1 1 0,1-1 0,-2 1 0,1 0 0,-1 1 0,0-1 0,0 2 0,0-1-1,-1 1 1,0 0 0,0 0 0,0 1 0,-1 0 0,1 0 0,-1 1 0,0 0 0,0 1 0,0 0-1,-1 1 1,1-1 0,0 2 0,-1-1 0,1 1 0,-4 1-4,7 1-26,0 1 0,0-1 0,0 1 0,1 0 0,-1 0 0,1 1-1,0 0 1,0 0 0,0 0 0,0 1 0,0-1 0,1 1 0,0 0 0,0 0 0,1 1 0,-1-1 0,1 1 0,-2 5 26,4-9-152,0 1 0,-1-1 1,2 0-1,-1 1 1,0-1-1,0 0 0,1 1 1,-1-1-1,1 1 1,0-1-1,0 1 1,0-1-1,0 1 0,0-1 1,1 1-1,-1-1 1,1 1-1,-1-1 0,1 1 1,0-1-1,0 0 1,0 0-1,0 1 0,1-1 1,-1 0-1,0 0 1,1 0-1,0 0 1,-1 0-1,3 1 152,18 10-347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9:22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17 11522,'22'-17'11768,"-17"32"-7748,-17 40-3295,-4-18-519,9-22-174,0-1-1,1 2 1,1-1 0,0 0-1,1 1 1,1 0-1,0 0 1,1 0 0,1 0-1,0 0 1,2 6-32,-1-21 3,0 0 0,0 0 0,0 0 0,0-1 0,0 1 1,1 0-1,-1 0 0,0 0 0,1 0 0,-1 0 0,0 0 0,1 0 0,-1 0 1,1-1-1,0 1 0,-1 0 0,1 0 0,0-1 0,-1 1 0,1 0 0,0-1 1,0 1-1,0-1 0,0 1 0,-1-1 0,1 1 0,0-1 0,0 0 0,0 1 1,0-1-1,0 0 0,0 0 0,0 0 0,0 0 0,0 0 0,0 0 0,0 0 1,0 0-1,0 0 0,0 0 0,0 0 0,0-1 0,0 1 0,0 0 0,0-1 1,-1 1-1,1-1 0,0 1 0,0-1 0,0 1 0,0-1 0,-1 1 0,1-1 1,0 0-1,-1 0 0,1 1 0,0-1 0,-1 0 0,1 0 0,-1 0 0,1 1 1,-1-1-1,1-1-3,45-51-420,-19 14-620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9:22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21141,'0'0'1216,"0"0"424,0 0-400,0 0-719,0 1-249,0 1-144,0-1-336,0 1 224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9:25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170 478 21461,'0'-1'164,"0"-1"0,-1 0 1,1 0-1,-1 1 0,1-1 1,-1 0-1,0 1 0,0-1 1,0 1-1,0-1 0,0 1 1,0-1-1,0 1 0,0 0 1,-1-1-1,1 1 1,0 0-1,-1 0 0,1 0 1,-1 0-1,1 0 0,-1 0 1,0 1-1,1-1 0,-1 1 1,0-1-1,0 1 0,1-1 1,-1 1-1,0 0 0,0 0 1,0 0-1,1 0 0,-1 0 1,0 0-1,-1 0-164,-83 56 690,81-47-693,0-1-1,1 1 0,0 0 1,0 0-1,1 1 0,1-1 0,0 1 1,0-1-1,0 1 0,1 0 1,1 0-1,0 0 0,0-1 0,1 1 1,0 0-1,1 0 0,0-1 1,2 8 3,-2-16 2,0 0 1,0 0-1,0 0 0,0 0 1,0 0-1,0 0 1,0 0-1,0-1 1,0 1-1,0-1 0,1 1 1,-1-1-1,0 0 1,0 0-1,1 0 1,-1 0-1,0 0 0,0-1 1,0 1-1,1-1 1,-1 1-1,0-1 1,0 0-1,0 0 0,0 0 1,0 0-1,0 0 1,-1 0-1,1-1 1,0 1-1,0-1 0,-1 1 1,1-1-1,-1 1 1,1-1-1,-1 0 1,0 0-1,0 0 0,1 0-2,-2 1 2,30-27 113,-2-2-1,-1 0 1,-1-2 0,-2-1 0,-1-1 0,-1-1 0,-3 0-1,0-2 1,-3 0 0,-1-1 0,-2-1 0,-1 0 0,-2-1 0,-2 0-1,-2 0 1,-1-1 0,-1-18-115,-38 253-192,-34 204 259,69-393-488,5-36-1097,-4 6-509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7:38:47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297 296 22749,'0'-1'103,"0"-1"0,0 1 0,-1 0 0,1 0 0,0-1 0,-1 1 0,1 0 1,-1 0-1,0 0 0,1 0 0,-1-1 0,0 1 0,1 0 0,-1 0 0,0 0 0,0 1 0,0-1 0,0 0 0,0 0 1,0 0-1,0 1 0,-1-1 0,1 0 0,0 1 0,0-1 0,0 1 0,-1 0 0,1-1 0,0 1 0,0 0 0,-1 0 1,1 0-1,0 0 0,-1 0 0,1 0 0,0 0 0,-1 0 0,1 0 0,0 1 0,0-1 0,-1 0 0,1 1 1,0-1-1,0 1 0,0 0 0,0-1 0,-1 1 0,1 0-103,-72 30 356,65-27-94,-2 0-241,0 1 0,1-1 0,0 2 0,-1-1 0,2 1 0,-1 1 0,1-1 0,0 1 0,0 1 0,1 0 0,0 0 0,0 0 0,1 1 0,0 0 0,1 0 0,0 0 0,0 1-1,1 0 1,0 0 0,1 0 0,0 0 0,0 1 0,1-1 0,1 2-21,-1-7 3,0 0 0,0 0-1,1 0 1,0 0 0,0 0 0,0 0 0,1 0-1,0 1 1,0-1 0,0 0 0,0 0 0,1 0-1,0 0 1,0 1 0,0-1 0,1 0-1,0-1 1,0 1 0,0 0 0,0 0 0,1-1-1,0 0 1,0 1 0,0-1 0,0 0-1,1 0 1,-1-1 0,1 1 0,0-1 0,0 0-1,0 0 1,1 0 0,-1 0 0,1-1-1,0 0 1,0 1-3,19-3-37,-1 0-1,0-2 0,1 0 1,-1-2-1,0-1 1,0 0-1,-1-2 0,1-1 1,-2 0-1,19-10 38,8-3-1488</inkml:trace>
  <inkml:trace contextRef="#ctx0" brushRef="#br0" timeOffset="1421.459">834 314 23757,'-2'-2'102,"1"1"0,0-1 0,-1 0 0,1 1 0,-1-1 0,1 1-1,-1 0 1,0-1 0,0 1 0,1 0 0,-1 0 0,0 0 0,0 0 0,0 1 0,0-1 0,0 0 0,0 1 0,-1 0-1,1-1 1,0 1 0,0 0 0,0 0 0,0 0 0,0 0 0,-1 0 0,1 1 0,0-1 0,0 1 0,0-1 0,0 1-1,0 0 1,0 0 0,0 0 0,0 0 0,0 0 0,1 0 0,-1 0 0,0 1 0,1-1 0,-2 2-102,-63 63 120,-8 107-75,73-172-41,1 0-1,-1 0 1,0 0 0,1 0-1,-1 0 1,1 0-1,-1 0 1,1 0-1,-1 0 1,1 0 0,0 0-1,-1 1 1,1-1-1,0 0 1,0 0-1,0 0 1,0 0-1,0 1 1,0-1 0,0 0-1,1 0 1,-1 0-1,0 0 1,0 0-1,1 1 1,-1-1-1,1 0 1,-1 0 0,1 0-1,0 0 1,-1 0-1,1 0 1,0-1-1,0 1 1,-1 0 0,1 0-1,0 0 1,0-1-1,0 1 1,0 0-1,0-1 1,0 1-1,0-1 1,0 1 0,0-1-1,0 0 1,1 1-1,-1-1 1,0 0-1,1 0-3,51-22 236,157-112 45,-207 133-280,0 0-1,1 1 0,-1-1 1,0 1-1,0 0 1,0 0-1,1 0 0,-1 0 1,0 1-1,0-1 1,0 1-1,0 0 0,1 0 1,-1 0-1,0 0 1,0 0-1,-1 1 1,1-1-1,0 1 0,0 0 1,-1 0-1,1 0 1,-1 0-1,0 0 0,1 1 1,-1-1-1,0 1 1,0-1-1,-1 1 0,1 0 1,-1-1-1,1 1 1,-1 0-1,0 0 0,0 0 1,0 1-1,0-1 1,-1 0-1,1 0 1,-1 0-1,0 1 0,0-1 1,0 0-1,0 0 1,0 0-1,-1 1 0,0-1 1,1 0-1,-1 0 1,0 0-1,-1 0 0,0 2 0,17-7 110,115-121 270,-43 69-340,-86 53-41,1 0 0,0 1 0,-1 0-1,1-1 1,0 1 0,0 0 0,-1 0 0,1 0 0,0 0-1,0 0 1,0 0 0,-1 0 0,1 1 0,0-1 0,-1 1 0,1-1-1,0 1 1,-1 0 0,1 0 0,-1-1 0,1 1 0,-1 0-1,1 0 1,-1 1 0,0-1 0,1 0 0,-1 0 0,0 1-1,0-1 1,0 0 0,0 1 0,0-1 0,0 1 0,0 0-1,-1-1 1,1 1 0,-1 0 0,1-1 0,-1 1 0,1 0-1,-1-1 1,0 1 0,0 0 0,0 0 0,0 0 0,0-1-1,0 1 1,-1 0 0,1 0 0,0-1 0,-1 1 0,0 0-1,1-1 1,-2 2 1,-32 171 119,35-173-116,0 0 1,0 0-1,0-1 1,0 1-1,0 0 1,0-1 0,0 1-1,1-1 1,-1 0-1,0 1 1,0-1-1,1 0 1,-1 0-1,0 1 1,1-1-1,-1 0 1,0 0-1,0-1 1,1 1-1,-1 0 1,0 0-1,0-1 1,1 1-1,-1-1 1,0 1-1,0-1 1,0 1-1,1-1 1,-1 0-1,0 1 1,0-1-1,0 0 1,0 0-1,-1 0 1,1 0-1,0 0 1,0 0-1,0 0 1,-1 0-1,1 0 1,0 0-1,-1 0 1,1-1-1,-1 1 1,0 0-1,1 0 1,-1 0-1,0-1 1,0 0-4,75-108-867,-46 77-565</inkml:trace>
  <inkml:trace contextRef="#ctx0" brushRef="#br0" timeOffset="1796.547">1559 341 27342,'-71'68'885,"70"-66"-842,1-2-7,5 1-17,59 3-14,-56-5-4,0 0 0,-1 0 0,1 1 0,0 0 0,0 0 0,-1 1 0,1 0 0,0 0 0,-1 1-1,1 0 1,-1 0 0,1 1 0,-1 0 0,0 0 0,0 1 0,0 0 0,-1 0 0,0 0 0,1 1 0,-1 0 0,-1 0 0,1 1 0,-1 0 0,0 0 0,0 0-1,-1 0 1,2 3-1,-5-7 1,0 0 0,0 1 0,0-1 0,0 1 0,-1-1 0,1 1 0,0 0 0,-1-1 0,0 1 0,0-1-1,0 1 1,0 0 0,0-1 0,0 1 0,-1 0 0,1-1 0,-1 1 0,1-1 0,-1 1 0,0-1 0,0 1-1,-1-1 1,1 0 0,0 1 0,-1-1 0,1 0 0,-1 0 0,0 0 0,0 0 0,0 0 0,0-1 0,0 1-1,0 0 1,0-1 0,0 0 0,-1 1 0,1-1 0,0 0 0,-3 0-1,-111 28 466,86-25-299,5 2-201,24-5-231,5 1-759,15 9-671</inkml:trace>
  <inkml:trace contextRef="#ctx0" brushRef="#br0" timeOffset="2420.598">1976 352 25597,'-9'11'175,"4"-6"-107,0 1 1,1-1-1,-1 1 1,1 0-1,0 0 0,1 0 1,-1 0-1,1 1 0,1-1 1,-1 1-1,1 0 1,0 0-1,0 0 0,1 0 1,-1 7-69,3-13 5,-1 0 0,1 0 1,-1 1-1,1-1 1,-1 0-1,1 0 0,0 0 1,-1 0-1,1 0 0,0 0 1,0 0-1,0 0 0,0 0 1,0 0-1,0 0 0,0-1 1,0 1-1,0 0 1,0-1-1,0 1 0,0-1 1,1 1-1,-1-1 0,0 1 1,0-1-1,1 0 0,-1 0 1,0 0-1,1 0 0,-1 0 1,0 0-1,0 0 1,1 0-1,-1 0 0,0 0 1,1-1-1,-1 1 0,0 0 1,0-1-1,0 0 0,1 1 1,-1-1-1,0 1 0,0-1 1,0 0-1,0 0 1,0 0-1,0 0 0,0 0-5,53-39 123,-2-13 60,-51 54-180,0-1 0,0 0 0,0 1 0,1-1 0,-1 1 0,0-1 0,0 1 1,0-1-1,0 1 0,-1 0 0,1-1 0,0 1 0,0 0 0,0 0 0,0 0 0,-1-1 0,1 1 0,0 0 1,-1 0-1,1 0 0,-1 0 0,1 0 0,-1 0 0,0 0 0,1 1 0,-1-1 0,0 0 0,0 0 0,0 0 0,1 0 1,-1 0-1,0 1 0,-1-1 0,1 0 0,0 0 0,0 0 0,0 0 0,-1 1-3,2 107 76,2-107-51,0 0-1,1-1 1,-1 0-1,1 0 1,-1 0-1,1 0 1,-1 0-1,1-1 0,0 0 1,-1 0-1,1 0 1,-1 0-1,1 0 1,0-1-1,-1 1 1,1-1-1,-1 0 1,1 0-1,-1 0 1,1-1-1,-1 1 1,0-1-1,0 0 0,0 0 1,0 0-1,0 0 1,0-1-1,0 1 1,-1-1-1,1 1 1,-1-1-25,-2 3 0,206-167 335,-205 167-337,-1-1 1,1 1-1,0-1 1,-1 1-1,1 0 1,0-1-1,-1 1 1,1 0-1,0 0 1,0-1 0,0 1-1,-1 0 1,1 0-1,0 0 1,0 0-1,0 0 1,-1 0-1,1 0 1,0 0-1,0 1 1,0-1-1,-1 0 1,1 0-1,0 1 1,-1-1-1,1 0 1,0 1-1,0-1 1,-1 1-1,1-1 1,-1 1-1,1-1 1,0 1-1,-1-1 1,1 1-1,-1 0 1,1-1 0,-1 1-1,0 0 1,1-1-1,-1 1 1,0 0-1,1 0 1,-1-1-1,0 1 1,0 0-1,0 0 1,1 0-1,-1-1 1,0 1-1,0 0 1,0 0-1,0 0 1,-1-1-1,1 1 1,0 0-1,0 0 1,0-1-1,-1 1 1,1 0-1,0 0 1,-1-1 0,1 1-1,-1 0 1,1-1-1,-1 1 2,-12 56-68,-11 30 75,25-86 2,-1 0-1,1 0 1,0 0 0,0 0-1,-1 0 1,1 0 0,0 0 0,0 0-1,0-1 1,0 1 0,0 0-1,0-1 1,0 1 0,1 0-1,-1-1 1,0 0 0,0 1-1,0-1 1,1 0 0,-1 1-1,0-1 1,0 0 0,0 0-1,1 0 1,-1 0 0,0 0-1,0 0 1,1-1 0,-1 1 0,0 0-1,0-1 1,0 1 0,1-1-1,-1 1 1,0-1 0,0 1-1,0-1 1,0 0 0,0 1-1,0-1 1,0 0 0,0 0-1,0 0 1,-1 0 0,1 0-1,0 0 1,-1 0 0,1 0-1,0 0 1,-1 0 0,1-1-9,203-138 204,-202 139-207,-1 0 0,0 0 1,1 1-1,-1-1 0,0 0 0,1 1 0,-1-1 1,1 1-1,-1-1 0,1 1 0,0 0 1,-1-1-1,1 1 0,-1 0 0,1 0 0,0 0 1,-1 0-1,1 1 0,-1-1 0,1 0 1,-1 1-1,1-1 0,-1 1 0,1-1 0,-1 1 1,1 0-1,-1 0 0,0-1 0,1 1 1,-1 0-1,0 0 0,0 0 0,0 1 0,0-1 1,0 0-1,0 0 0,0 1 0,0-1 1,0 0-1,0 1 0,-1-1 0,1 1 0,-1-1 1,1 1-1,-1-1 0,1 1 0,-1-1 1,0 1-1,0 0 3,-8 88-122,3-61 135,5-27 0,54-35 43,19-41-1184,-35 33-567</inkml:trace>
  <inkml:trace contextRef="#ctx0" brushRef="#br0" timeOffset="2900.399">3068 373 23741,'-17'42'330,"2"0"1,2 1-1,1 0 1,3 1-1,1 0 0,2 1 1,2-1-1,2 14-330,3 40 1375,8-110-741,145-425-197,-152 429-463,0 0 0,1 0 0,0 1 0,1-1 0,0 1-1,0 0 1,0 0 0,1 0 0,0 1 0,0-1 0,1 1 0,0 1 0,0-1 0,0 1-1,0 0 1,1 0 0,0 1 0,0 0 0,0 0 0,1 0 0,0 1 0,-1 0 0,1 1-1,0 0 1,0 0 0,0 1 0,0-1 0,0 2 0,1-1 0,-1 1 0,1 1 26,-7 0-9,0 0 0,0 1 1,0-1-1,-1 1 1,1-1-1,-1 1 0,1-1 1,-1 1-1,0 0 1,1 0-1,-1 0 0,0 0 1,0 0-1,0 0 1,-1 0-1,1 0 0,0 0 1,-1 0-1,0 0 0,1 1 1,-1-1-1,0 0 1,0 0-1,0 0 0,0 1 1,-1-1-1,1 0 1,0 0-1,-1 0 0,0 0 1,1 1-1,-1-1 1,0 0-1,0 0 0,0-1 1,0 1-1,-1 0 1,1 0 7,-48 76-63,40-67 92,0 0 0,0-1 0,-1 0 0,-1-1 0,0 0 0,0 0 0,0-1 0,-1-1 1,0 0-1,-1-1 0,0 0 0,0 0 0,-12 2-28,13-18-372,18-6-660</inkml:trace>
  <inkml:trace contextRef="#ctx0" brushRef="#br0" timeOffset="3586.932">3500 261 25453,'-7'11'76,"0"-1"-1,1 1 1,0 1-1,1-1 1,0 1-1,1 0 1,0 0-1,1 0 1,0 1-1,1-1 1,0 1-1,1 0 1,1-1-1,0 1 0,1 0 1,0-1-1,1 5-75,-1-16 11,0-1-1,0 0 1,0 0-1,0 0 1,1 0-1,-1 0 1,0 0-1,0 0 1,0 0-1,0 0 1,0 0-1,0-1 1,0 1-1,0 0 1,0-1-1,0 1 1,0-1-1,0 1 1,0-1-1,-1 1 1,1-1-1,0 0 1,0 1-1,0-1 1,-1 0-1,1 0 1,0 0-1,-1 1 1,1-1-1,-1 0 1,1 0-1,-1 0 1,1 0-1,-1 0 1,0 0-1,1 0 1,-1 0-1,0 0 1,0 0-1,0 0 1,0 0-1,0 0 1,0-1-1,0 1 1,0 0-1,0 0-10,12-110 162,-13 114-164,0 1-1,1 0 1,-1-1 0,1 1 0,0 0 0,0 0 0,0-1 0,1 1 0,-1 0 0,1 0 0,0-1 0,0 1 0,0-1 0,1 1 0,-1-1 0,1 1 0,0-1 0,0 0 0,0 0 0,0 0 0,0 0 0,1 0 0,-1 0 0,1-1 0,0 1 0,0-1 0,0 0 0,0 0 0,0 0 0,1 0 0,-1 0 0,0-1 0,1 0 0,-1 1 0,1-1 0,0-1 0,-1 1 0,1 0 0,0-1 0,-1 0 0,1 0 0,0 0 0,0 0 0,-1 0 0,1-1 0,0 0 0,2 0 2,13-8 17,-1 0 1,1-1 0,-2-1-1,1 0 1,-2-1-1,1-1 1,-2-1-1,0-1 1,0 0-1,-2 0 1,0-1 0,3-6-18,-15 20-6,-9 21-52,-46 173 455,53-191-385,1 0 0,-1 0 0,1 0 0,0 1 0,-1-1 1,1 0-1,0 0 0,0 0 0,0 0 0,0 0 0,0 1 0,0-1 0,0 0 0,0 0 0,1 0 1,-1 0-1,0 0 0,1 1 0,-1-1 0,1 0 0,-1 0 0,1 0 0,-1 0 0,1 0 0,0 0 0,-1-1 1,1 1-1,0 0 0,0 0 0,0 0 0,0-1 0,0 1 0,0 0 0,0-1 0,0 1 0,0-1 1,0 1-1,0-1 0,0 0 0,0 1 0,0-1 0,0 0 0,1 0 0,-1 0 0,0 0 0,0 0 1,0 0-1,0 0 0,0 0 0,1 0 0,-1 0 0,0-1 0,0 1 0,0 0 0,0-1 0,0 1-12,66-37 206,-61 33-204,201-165-170,-193 181-118,-66 178 775,86-209 377,-30 12-912,1 1 1,0-1-1,0 1 1,0 1 0,1-1-1,0 1 1,0 0-1,1 0 1,-1 0-1,1 1 1,0 0 0,0 0-1,0 1 1,1 0-1,-1 1 1,6-2 45,6 20-1994,-19 0 464</inkml:trace>
  <inkml:trace contextRef="#ctx0" brushRef="#br0" timeOffset="4940.92">3785 1 23117,'0'0'844,"0"0"-233,2 17 859,41 151-1480,-53 67 1597,16-270-3154,-6 34 0</inkml:trace>
  <inkml:trace contextRef="#ctx0" brushRef="#br0" timeOffset="5582.089">4102 251 25381,'1'9'409,"1"15"-297,-2 9 8,0 8-64,4 5 8,-4-1-40,0-4 8,5-11 16,-1-6 0,9-11 32,2-7 48,4-14-728,6-7-569</inkml:trace>
  <inkml:trace contextRef="#ctx0" brushRef="#br0" timeOffset="6033.335">4394 310 24629,'-6'1'58,"0"1"0,1 1 0,-1-1 0,0 1 0,1 0 0,0 0 0,-1 0 0,1 1 0,0 0 0,1 0 0,-1 0 0,1 1 0,0-1 0,0 1 0,0 0 0,1 0 0,0 1 0,0-1 0,0 1 0,0-1 0,1 1 0,0 0 0,0 0 0,1 0 0,0 0 0,0 0 0,0 0 0,0 1 0,1-1 0,0 0 0,1 2-58,-1-6 5,1 0 0,0 0-1,-1 0 1,1-1 0,0 1 0,0 0 0,0 0 0,0 0-1,1-1 1,-1 1 0,0-1 0,1 1 0,-1-1-1,1 1 1,-1-1 0,1 0 0,0 0 0,0 1-1,-1-1 1,1-1 0,0 1 0,0 0 0,0 0 0,0-1-1,0 1 1,0-1 0,0 0 0,0 1 0,0-1-1,0 0 1,0 0 0,0 0 0,0-1 0,1 1 0,-1 0-1,0-1 1,0 1 0,0-1 0,1 0-5,83-31 141,-82 31-137,150-75 151,-152 76-155,0 0 0,0 0 0,0 1 0,0-1 0,0 0 1,0 1-1,0 0 0,0-1 0,0 1 0,0 0 0,0 0 0,0 0 0,-1 0 0,1 0 0,0 1 0,-1-1 0,1 0 0,-1 1 1,1-1-1,-1 1 0,0 0 0,1-1 0,-1 1 0,0 0 0,0 0 0,0-1 0,-1 1 0,1 0 0,0 0 0,-1 0 1,1 0-1,-1 0 0,0 0 0,1 1 0,-1-1 0,0 0 0,0 0 0,-1 0 0,1 0 0,0 0 0,-1 0 0,1 0 0,-1 1 0,0 0 4,1 0 0,0 0 0,0 0-1,0-1 1,0 1 0,0 0 0,0 0-1,1-1 1,0 1 0,-1 0-1,1-1 1,0 1 0,0-1 0,0 1-1,1-1 1,-1 1 0,1-1 0,-1 0-1,1 1 1,0-1 0,0 0-1,0 0 1,0-1 0,0 1 0,0 0-1,0-1 1,1 1-4,7-3 24,0 0 1,-1-1-1,1 0 0,-1-1 0,1 0 0,-1 0 1,0-1-1,-1 0 0,1-1 0,0 0 0,-1 0 1,6-6-25,17-7 37,-19 12-24,0-2-8,1 0 1,0 1 0,0 1 0,1 0 0,0 1-1,0 0 1,0 1 0,1 1 0,-1 0-1,1 1 1,12 0-6,-24 2-4,-1 1 0,0 0 0,0 0 0,0 0 0,0 0 0,0 1-1,0-1 1,0 0 0,0 1 0,0-1 0,-1 1 0,1 0 0,-1 0 0,1 0 0,-1-1-1,0 1 1,1 1 0,-1-1 0,0 0 0,0 0 0,-1 0 0,1 0 0,0 1 0,-1-1 0,1 0-1,-1 1 1,0-1 0,0 0 0,0 1 0,0-1 0,0 0 0,0 1 0,-1-1 0,1 0-1,-1 1 1,0-1 0,0 0 0,1 0 0,-1 0 0,-1 0 0,1 0 0,-1 1 4,-3 32 64,2-44 66,3-19 1655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9:25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14 23205,'8'-14'1360,"-8"14"369,0 0-297,7 12-912,-11 16-304,-7 14-160,-2 10 8,-6 5 8,-2 4-24,2-5-24,-1-3-16,9-15 56,1-8-48,10-30-472,0 0-560,-8-11 552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9:25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21837,'0'12'848,"-2"4"64,-1 6-312,0-1-720,0-3 3489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9:23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197 493 17564,'0'0'2612,"0"0"1540,-10-2-2101,3 1-2002,1 1 0,-1-1 0,0 1 0,0 1 1,0-1-1,1 1 0,-1 0 0,0 0 0,1 1 0,-1 0 0,1 0 0,-1 1 0,1 0 1,0 0-1,0 0 0,0 1 0,1 0 0,-1 0 0,1 0 0,0 1 0,0 0 1,0 0-1,1 0 0,0 0 0,0 1 0,0-1 0,1 1 0,-1 0 0,1 0 0,1 1 1,-1-1-1,1 1 0,0-1 0,1 1 0,0-1 0,0 1 0,0 0 0,1 0 0,0 0 1,0-1-1,1 7-49,0-11 0,-1 0 0,0-1 0,1 1 0,-1-1 0,1 1 0,0-1 0,0 0 0,0 1 0,-1-1 0,1 0 0,0 1 0,0-1 0,1 0 0,-1 0 0,0 0 0,0 0 0,1 0 0,-1 0 0,0 0 0,1 0 1,-1-1-1,1 1 0,-1 0 0,1-1 0,-1 1 0,1-1 0,0 0 0,-1 1 0,1-1 0,-1 0 0,1 0 0,0 0 0,-1 0 0,1-1 0,-1 1 0,1 0 0,0-1 0,-1 1 0,1-1 0,-1 1 0,1-1 0,-1 0 0,0 1 0,2-2 0,64-37 53,-42 18 21,-2 0 0,0-2-1,-2 0 1,0-2-1,-2 0 1,-1-1 0,-1-1-1,-1 0 1,-1-1-1,-2-1 1,0-1 0,-2 0-1,-2 0 1,-1-1-1,-1 0 1,-1-2-74,-5 23 41,-1-1 0,0 0-1,-1 0 1,0 0 0,0 1 0,-1-1-1,-1 1 1,0-1 0,0 1 0,-1 0-1,0 0 1,-3-4-41,6 11 1,-1 0 1,1 0-1,-1 0 0,0 0 0,0 0 1,-1 0-1,1 0 0,0 0 0,-1 1 0,0-1 1,0 1-1,1 0 0,-2 0 0,1 0 1,0 0-1,0 1 0,0-1 0,-1 1 1,1 0-1,-1 0 0,1 0 0,-1 0 1,1 1-1,-1-1 0,0 1 0,1 0 0,-1 0 1,1 0-1,-1 0 0,0 1 0,1 0 1,-1-1-1,1 1 0,-1 1 0,1-1 1,0 0-1,-1 1-1,-19 11-15,1 1-1,0 0 1,0 2 0,2 0 0,0 2 0,1 0 0,1 1 0,1 1-1,0 0 1,2 2 0,0 0 15,14-20-62,-21 44-202,34-25-2768,6-20 1274</inkml:trace>
  <inkml:trace contextRef="#ctx0" brushRef="#br0" timeOffset="301.95">681 11 22293,'9'12'3913,"-17"20"-2912,7-29-831,-70 148 539,56-124-698,0 1 0,2 1 0,0 0 0,3 0 0,0 1 0,2 1 0,1 0 0,-2 25-11,8-55 3,1 1-1,0-1 1,-1 1 0,1 0 0,0-1-1,0 1 1,0-1 0,1 1 0,-1-1-1,0 1 1,0 0 0,1-1-1,-1 1 1,1-1 0,-1 1 0,1-1-1,0 0 1,0 1 0,0-1 0,-1 0-1,1 1 1,0-1 0,1 0-1,-1 0 1,0 0 0,0 0 0,0 0-1,1 0 1,-1 0 0,0 0 0,1-1-1,-1 1 1,1 0 0,-1-1-1,1 1 1,-1-1 0,1 0 0,-1 1-1,1-1 1,0 0 0,-1 0 0,1 0-1,-1 0 1,1 0 0,-1 0-1,1-1 1,0 1 0,-1 0 0,1-1-1,0 0-2,85-34 172,-73 27-164,126-63-439,-101 53-606</inkml:trace>
  <inkml:trace contextRef="#ctx0" brushRef="#br0" timeOffset="627.574">148 949 19612,'20'0'1833,"9"-1"175,2-5-456,15-11-367,2-6-169,10-6-464,2-1-208,1 3-272,-6 0 72,-16 7-680,-6 2-1016</inkml:trace>
  <inkml:trace contextRef="#ctx0" brushRef="#br0" timeOffset="1032.194">204 1316 17212,'0'0'3516,"0"0"-464,-6-4 879,2 4-3900,-1 0-1,1 0 1,0 0-1,0 0 1,-1 0-1,1 1 1,0 0-1,0 0 1,0 0-1,0 1 1,0-1-1,0 1 1,0 0-1,0 0 1,1 0-1,-1 0 1,1 1-1,-1 0 0,1-1 1,0 1-1,0 0 1,0 1-1,1-1 1,-1 0-1,1 1 1,0 0-1,-1-1 1,2 1-1,-1 0 1,0 0-1,0 2-30,-3 4-3,0 0 1,1 1-1,0-1 0,1 1 0,0 0 0,0 0 0,1 0 1,1 0-1,-1 1 0,2-1 0,0 0 0,1 5 3,-1-14 2,0-1 0,0 0-1,0 1 1,1-1 0,-1 0 0,0 1 0,1-1-1,-1 0 1,1 0 0,0 1 0,-1-1 0,1 0-1,0 0 1,0 0 0,-1 0 0,1 0-1,0 0 1,0 0 0,0 0 0,1 0 0,-1-1-1,0 1 1,0 0 0,0-1 0,0 1-1,1 0 1,-1-1 0,0 0 0,1 1 0,-1-1-1,0 0 1,1 0 0,-1 1 0,0-1 0,1 0-1,-1 0 1,0-1 0,1 1 0,-1 0-1,0 0 1,1-1 0,-1 1 0,0-1 0,0 1-1,1-1 1,-1 1 0,0-1 0,0 0-1,0 1 1,0-1 0,0 0 0,1-1-2,62-48 175,-49 35-111,0 0-1,-1-1 1,0 0-1,-1-1 1,-1-1-1,-1 0 1,0 0-1,-1-1 1,-2 0-1,1-1 1,-2 0 0,-1 0-1,-1-1 1,0 0-1,-2 0 1,0 0-1,-1 0 1,-1 0-1,-1 0 1,-2-1-1,1 1 1,-5-13-64,6 29-7,-1 0 1,-1 0-1,1 1 1,-1-1-1,0 0 1,0 0-1,0 1 1,0 0-1,-1-1 1,0 1-1,0 0 1,0 0-1,0 0 1,-1 1-1,1-1 1,-1 1-1,0 0 1,0 0-1,-1 0 1,1 0-1,0 1 1,-1 0-1,1 0 1,-1 0-1,0 0 1,0 1-1,0 0 1,0 0-1,0 0 1,0 0-1,0 1 1,0 0 0,0 0-1,0 0 1,0 1-1,0 0 1,0 0-1,0 0 1,0 0-1,0 1 1,1 0-1,-1 0 1,1 0-1,-1 1 1,1-1-1,-3 3 7,-3 3-250,0 0 1,0 1-1,1 0 1,1 1-1,-1 0 0,2 0 1,-1 0-1,1 1 1,1 0-1,0 1 0,1-1 1,-2 8 249,-6 15-1933</inkml:trace>
  <inkml:trace contextRef="#ctx0" brushRef="#br0" timeOffset="1375.58">681 1095 23709,'5'-9'-125,"11"-13"3851,-14 40-1472,-39 95-2137,30-98-110,1 1 1,0 0-1,1 0 1,0 0-1,1 1 1,1-1 0,1 1-1,1 0 1,0 0-1,1 0 1,1 6-8,-1-22 0,0 0 1,-1 0-1,1 1 0,0-1 1,0 0-1,1 0 1,-1 0-1,0 1 1,0-1-1,0 0 0,1 0 1,-1 0-1,1 0 1,-1 0-1,1 0 1,-1 1-1,1-1 0,0 0 1,-1-1-1,1 1 1,0 0-1,0 0 1,0 0-1,0 0 1,0-1-1,0 1 0,0 0 1,0-1-1,0 1 1,0-1-1,0 1 1,0-1-1,0 1 0,0-1 1,1 0-1,-1 0 1,0 1-1,0-1 1,0 0-1,1 0 0,-1 0 1,0 0-1,0-1 1,0 1-1,1 0 1,-1 0-1,0-1 1,0 1-1,0-1 0,0 1 1,0-1-1,0 1 1,0-1-1,0 0 1,0 1-1,52-47-304,-19 7-622</inkml:trace>
  <inkml:trace contextRef="#ctx0" brushRef="#br0" timeOffset="1643.196">771 887 23197,'-6'6'1216,"0"0"393,1 3-937,2 0-96,3-9-1360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9:19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208 472 14963,'2'-52'9832,"-2"50"-9735,-1 0-1,1 1 0,-1-1 1,0 0-1,1 1 1,-1-1-1,0 1 1,0-1-1,0 1 1,0-1-1,0 1 0,0 0 1,-1-1-1,1 1 1,0 0-1,-1 0 1,1 0-1,-1 0 1,1 0-1,-1 0 0,1 1 1,-1-1-1,0 0 1,1 1-1,-1-1 1,0 1-1,1 0 0,-1 0 1,0-1-1,0 1 1,1 0-1,-1 0 1,0 1-1,0-1 1,1 0-1,-1 1 0,0-1 1,0 1-1,1-1 1,-2 1-97,-6 2 14,0 0-1,1 1 1,0 0 0,-1 0 0,1 0-1,1 1 1,-1 1 0,1-1 0,0 1-1,0 0 1,0 1 0,1-1 0,0 1-1,1 1 1,-1-1 0,1 1 0,1 0-1,0 0 1,0 0 0,0 1 0,1-1-1,0 1 1,1 0 0,0 0 0,0 0-1,1 0 1,0 0 0,1 0 0,0 0-1,0 1 1,1-1 0,1 5-14,-2-12 0,0 0 0,1 0 0,-1 0 0,1 0 0,-1 0 0,1 0 0,0 0 0,0 0 1,0 0-1,0 0 0,0 0 0,0-1 0,0 1 0,1 0 0,-1-1 0,0 1 0,1-1 0,0 0 0,-1 1 0,1-1 0,0 0 1,0 0-1,-1 0 0,1 0 0,0 0 0,0-1 0,0 1 0,0 0 0,0-1 0,0 0 0,0 1 0,1-1 0,-1 0 0,0 0 0,0 0 1,0 0-1,0-1 0,0 1 0,0 0 0,0-1 0,0 0 0,0 1 0,0-1 0,0 0 0,1-1 0,85-47 62,-68 33-24,-2-1 0,0 0 1,-1-1-1,-1-1 0,-1-1 0,0 0 0,-2-1 0,0 0 0,-2-1 0,0-1 0,-1 0 0,-2 0 0,0 0 1,-1-1-1,-2-1 0,2-17-38,-5 35 6,-1 1 1,0-1-1,-1 0 1,0 1-1,0-1 1,0 1-1,-1-1 0,1 1 1,-2-1-1,1 1 1,-1-1-1,0 1 1,0 0-1,-1 0 1,0 0-1,0 0 1,0 0-1,-1 1 1,0-1-1,0 1 1,0 0-1,0 0 0,-1 1 1,0-1-1,0 1 1,0 0-1,-1 0 1,1 1-1,-1 0 1,0 0-1,0 0 1,0 0-1,0 1 1,-1 0-1,1 1 1,0-1-1,-1 1 0,0 0 1,1 1-1,-1 0 1,1 0-1,-1 0 1,1 1-1,-1 0 1,1 0-1,-1 0 1,-1 2-7,-6 4-90,1 2 1,0-1 0,1 2-1,0-1 1,0 2 0,1 0-1,0 0 1,1 1 0,1 0-1,0 0 1,0 1 0,1 1-1,1-1 1,0 1-1,-1 6 90,9 17-2863,10-27 2456</inkml:trace>
  <inkml:trace contextRef="#ctx0" brushRef="#br0" timeOffset="669.445">719 48 19700,'11'-44'5169,"-10"41"-3543,-1 3-574,-3 2-596,-77 163-118,39 21-65,41-183-98,0-3 30,0 0-15,0 0-41,0 0-49,0 0-39,0 0-38,0 0-14,0 0 1,0 0 8,0 0 25,0 0 34,2 17 293,-45 189-417,46-229-1561,1-3 2361</inkml:trace>
  <inkml:trace contextRef="#ctx0" brushRef="#br0" timeOffset="956.68">382 701 11698,'0'6'4409,"0"3"2745,5-3-5618,4-1-335,14-5-321,4-8-112,11-12-240,6-5-104,4-12-176,2-1-96,-9 0-56,-3 1-48,-11 0-952,-7 2-904</inkml:trace>
  <inkml:trace contextRef="#ctx0" brushRef="#br0" timeOffset="1284.959">481 90 20260,'0'0'1441,"0"0"63,21-7-456,8 2-600,7-2-200,11-1-120,0 0-48,3 2-40,-4 3 0,-4 2-264,-1 1-616</inkml:trace>
  <inkml:trace contextRef="#ctx0" brushRef="#br0" timeOffset="1557.476">78 780 21373,'15'4'936,"8"-2"344,7 1-264,14-6-304,6-3-127,12-5-161,3 0-32,2 2-216,-2 3-104,-6 2-120,-1-2-464,-13 0-225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9:26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22549,'0'0'1448,"0"0"377,0 0-769,12 16-256,14-13-528,7 1-64,14-5-112,6-2-8,2-2-56,-5 1-8,-8 1 96,-8 3-120,-9 3-1128,-7 3 3024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9:26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21749,'0'0'1072,"16"13"256,6-9-584,10 2-272,12-4-216,6-1-87,11-2-105,-2-4 104,0-4 2544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9:31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227 501 20428,'0'-2'167,"0"0"-1,0 1 0,-1-1 0,1 0 0,0 1 0,0-1 0,-1 1 0,1-1 1,-1 0-1,0 1 0,1-1 0,-1 1 0,0-1 0,0 1 0,0 0 1,0-1-1,0 1 0,0 0 0,0 0 0,0 0 0,-1-1 0,1 1 0,0 1 1,-1-1-1,1 0 0,-1 0 0,1 0 0,-1 1 0,1-1 0,-1 1 1,0-1-1,1 1 0,-1 0 0,0-1 0,1 1 0,-1 0 0,0 0 1,1 0-1,-1 0 0,0 1 0,1-1 0,-1 0 0,1 1 0,-3 0-166,-70 29 715,65-22-712,0 0 0,1 0 0,0 0 0,1 1 0,0 1 0,0-1 1,1 1-1,0 0 0,0 0 0,2 1 0,-1 0 0,1-1 0,1 2 0,0-1 0,0 0 1,1 1-1,1-1 0,0 1 0,0-1 0,1 1 0,1 10-3,0-21 0,-1 1 0,1-1 0,0 1 0,-1-1 0,1 1 0,0-1 1,0 1-1,0-1 0,0 0 0,0 0 0,0 1 0,0-1 0,0 0 0,1 0 0,-1 0 0,0 0 0,1 0 0,-1 0 0,1-1 0,-1 1 0,1 0 0,-1-1 0,1 1 1,-1-1-1,1 0 0,-1 1 0,1-1 0,0 0 0,-1 0 0,1 0 0,0 0 0,-1 0 0,1 0 0,0-1 0,-1 1 0,1-1 0,-1 1 0,1-1 0,-1 1 1,1-1-1,-1 0 0,1 0 0,-1 1 0,0-1 0,1 0 0,-1-1 0,0 1 0,0 0 0,0 0 0,1 0 0,72-60 77,-37 21 58,0-1-1,-3-2 1,-2-2-1,-2-1 1,-1-1 0,-3-1-1,-2-1 1,-2-2-1,-2 0 1,-3-1-1,-1-1-134,-5-62 451,-39 145-508,7 11 54,2 1-1,2 0 1,2 2 0,1 0-1,3 0 1,2 1 0,1 0-1,2 1 1,3-1 0,1 1-1,3 0 1,5 38 3,8-18-1823,-14-66-140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9:32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 22 23157,'7'-21'4744,"-28"30"-3717,-36 34-1140,38-24 118,1 1-1,0 1 1,2 0-1,0 2 1,1 0-1,2 0 0,0 1 1,2 1-1,0 0 1,2 1-1,1 0 1,1 0-1,1 0 0,1 1 1,2 0-1,-1 23-4,4-44 4,0 0-1,0-1 1,0 1-1,1-1 0,0 1 1,0-1-1,0 1 1,0-1-1,1 0 1,0 1-1,0-1 1,1 0-1,0 0 1,-1-1-1,2 1 0,-1 0 1,0-1-1,1 0 1,0 0-1,0 0 1,0 0-1,0-1 1,1 1-1,-1-1 1,1 0-1,0 0 0,0-1 1,0 0-1,0 0 1,1 0-1,-1 0 1,0-1-1,1 0 1,-1 0-1,1 0 1,0-1-1,-1 0 0,1 0 1,-1 0-1,1-1 1,-1 1-1,1-2 1,-1 1-1,3-1-3,0 1 22,0-1-1,0 0 1,0-1 0,-1 0-1,1 0 1,-1 0-1,1-1 1,-1 0-1,0 0 1,-1-1 0,1 0-1,-1 0 1,0-1-1,0 0 1,0 0 0,-1 0-1,0 0 1,0-1-1,-1 0 1,0 0-1,0 0 1,-1-1 0,1 1-1,-2-1 1,1 0-1,-1 0 1,0-1-22,-6 5 12,1 0 0,-1 0 0,-1 0 1,1 1-1,0 0 0,-1-1 0,0 2 0,1-1 0,-1 0 0,-1 1 1,1 0-1,0 0 0,0 1 0,-1-1 0,1 1 0,-1 0 0,1 1 1,-1-1-1,1 1 0,-1 0 0,1 0 0,-1 1 0,1 0 1,-1 0-1,1 0 0,-1 1 0,1-1 0,-1 2-12,-1-2-2,-1 1 0,0 0 0,1 0 0,0 1-1,-1 0 1,1 0 0,0 1 0,0 0 0,1 0 0,-1 0 0,1 1-1,0 0 1,0 1 0,1-1 0,0 1 0,0 0 0,0 0 0,0 1 0,1-1-1,-2 4 3,7-9 0,0 0-1,-1 1 1,1-1 0,0 0-1,0 0 1,0 0-1,0 0 1,0 0-1,0 0 1,0-1-1,0 1 1,0 0 0,0 0-1,0-1 1,0 1-1,1-1 1,-1 1-1,0-1 1,1 1-1,-1-1 1,0 0-1,0 0 1,1 1 0,-1-1-1,0 0 1,1 0-1,-1-1 1,0 1-1,1 0 1,-1 0-1,0 0 1,1-1-1,-1 1 1,0-1 0,0 1-1,1-1 1,-1 0-1,0 1 1,0-1-1,0 0 1,0 0-1,0 0 1,0 0-1,0 0 1,0 0 0,0 0-1,0 0 1,-1 0-1,1 0 1,0 0 0,116-77 33,71-33-6,-186 110-30,-1 0 1,1 0 0,-1 0-1,1 0 1,0 0 0,0 0-1,-1 1 1,1-1-1,0 1 1,0-1 0,0 1-1,0-1 1,0 1 0,0 0-1,0 0 1,0 0 0,0 0-1,-1 0 1,1 1-1,0-1 1,0 1 0,0-1-1,0 1 1,0-1 0,-1 1-1,1 0 1,0 0 0,0 0-1,-1 0 1,1 0-1,-1 0 1,1 1 0,-1-1-1,0 0 1,1 1 0,-1-1-1,0 1 1,0 0-1,0-1 1,0 1 0,0 0-1,0-1 1,-1 1 0,1 0-1,0 0 1,-1 0 0,0 0-1,1 0 1,-1 0-1,0-1 1,0 1 0,0 0-1,0 2 3,-75 340 2,67-317-140,2-7-582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9:29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236 467 11402,'28'-86'14900,"-36"88"-14315,-87 72-324,87-69-255,-1 1-1,1-1 0,-1 2 0,2-1 0,-1 1 0,1 1 0,0-1 0,0 1 0,1 1 0,0-1 0,1 1 0,0 0 0,0 0 0,1 0 0,0 1 0,0 0 0,1-1 0,1 1 0,0 0 0,0 1 0,1-1 0,0 0 0,0 6-5,1-16 2,0 1 0,-1 0 0,1 0 0,0 0 0,0 0 0,-1-1 0,1 1 0,0 0 0,0 0 0,0 0 0,0 0 0,0 0 0,0 0 0,0 0 0,1 0 0,-1-1 0,0 1 0,0 0 0,1 0-1,-1 0 1,0 0 0,1 0 0,-1-1 0,1 1 0,-1 0 0,1-1 0,-1 1 0,1 0 0,0-1 0,-1 1 0,1 0 0,0-1 0,0 1 0,-1-1 0,1 1 0,0-1 0,0 0 0,0 1 0,-1-1-1,1 0 1,0 1 0,0-1 0,0 0 0,0 0 0,0 0 0,0 0 0,0 0 0,0 0 0,-1 0 0,1 0 0,0 0 0,0-1 0,0 1 0,0 0 0,0 0 0,0-1 0,-1 1 0,1-1-1,0 1 1,0-1 0,-1 1 0,2-1-2,44-40 160,-10-1 70,-2 0 1,-2-3 0,-2-1-1,-2-1 1,-2-1 0,2-9-231,-25 53 15,0 0 1,0-1 0,0 1-1,-1-1 1,1 0-1,-1 0 1,0 0-1,-1 0 1,1 0 0,-1 0-1,0-1 1,0 1-1,-1 0 1,0 0-1,0-1 1,0 1 0,0 0-1,-1-1 1,0 1-1,0 0 1,0 0-1,-1 0 1,0 0 0,0 0-1,0 0 1,0 0-1,-1 0 1,0 1-1,0-1 1,0 1 0,0 0-1,-1 0 1,0 0-1,0 1 1,0-1-1,0 1 1,0 0 0,-1 0-1,1 0 1,-1 1-1,0 0 1,0-1-1,-1 1-15,-10 2-50,1 1 0,-1 1 0,1 0-1,-1 1 1,1 0 0,0 1 0,0 1-1,1 1 1,0 0 0,0 1 0,0 0 0,1 1-1,0 1 1,0 0 0,1 0 0,0 1-1,1 1 1,-4 4 50,7-2-1249,9-2-599</inkml:trace>
  <inkml:trace contextRef="#ctx0" brushRef="#br0" timeOffset="405.057">659 0 19028,'-53'82'5839,"22"69"-5168,19-75-310,-4 63-25,18-136-300,1 0 0,0-1 1,0 1-1,0-1 0,0 0 0,0 1 1,1-2-1,-1 1 0,1 0 0,0-1 1,-1 1-1,1-1 0,0 0 0,0 0 1,-1-1-1,1 1 0,0-1 0,0 0 0,0 0 1,0 0-1,0 0 0,0-1 0,-1 0 1,1 1-1,0-1 0,0-1 0,-1 1 1,1-1-1,0 1 0,-1-1 0,0 0 1,1 0-1,-1 0 0,0-1 0,0 1 1,0-1-1,1-1-36,15-5 26,118-23-2675,-117 32 309</inkml:trace>
  <inkml:trace contextRef="#ctx0" brushRef="#br0" timeOffset="703.741">38 791 22717,'0'0'1072,"0"0"208,21-3-423,12-1-561,8-5-104,14-7-40,9 4-40,11-4-56,4 2 8,-2 2-40,-5 3 16,-15 4-528,-7 2-617</inkml:trace>
  <inkml:trace contextRef="#ctx0" brushRef="#br0" timeOffset="1315.47">299 1328 7994,'25'-96'14649,"-26"93"-14452,0 0-1,0-1 1,0 1-1,-1 0 1,1 0-1,-1 0 1,0 0-1,0 0 1,0 0 0,0 0-1,0 1 1,-1-1-1,1 1 1,-1-1-1,1 1 1,-1 0-1,0 0 1,0 0 0,0 1-1,0-1 1,-1 1-1,1 0 1,0-1-1,0 1 1,-1 1-1,1-1 1,-2 0-197,-1-1 20,0 0-1,-1 0 1,1 0 0,0 1-1,-1 0 1,1 0 0,-1 0 0,1 1-1,-1 0 1,1 0 0,-1 1-1,1 0 1,-1 0 0,1 0-1,-1 1 1,1 0 0,0 0-1,0 1 1,0 0 0,0 0 0,1 0-1,-1 1 1,1-1 0,0 1-1,0 1 1,0-1 0,0 1-1,1 0 1,0 0 0,-2 3-20,0 1-6,0 1 0,1 1 0,1-1 0,-1 1 1,2-1-1,0 1 0,0 0 0,1 0 0,0 1 1,1-1-1,0 0 0,1 1 0,0-1 0,1 0 0,0 1 1,1-1-1,0 0 0,0 0 0,2 0 0,-1 0 1,1-1-1,2 3 6,-4-11 0,0 0 1,0 0 0,0 0 0,0 0-1,0 0 1,1-1 0,-1 1 0,1-1-1,-1 1 1,1-1 0,0 0 0,0 0-1,-1 0 1,1 0 0,0-1 0,0 1-1,0-1 1,0 1 0,0-1 0,0 0-1,0 0 1,-1-1 0,1 1 0,0 0-1,0-1 1,0 0 0,0 0-1,-1 0 1,1 0 0,0 0 0,-1 0-1,1-1 1,-1 1 0,1-1 0,-1 0-1,0 0 1,1 0 0,-1 0-1,74-89 104,-64 69-31,-1-1 0,-2 1-1,0-2 1,-1 1 0,-2-1 0,0 0 0,-1 0 0,-2-1 0,0-2-73,-3 17 16,1 1 0,-1-1 0,0 1 0,-1-1 0,0 1 0,0-1 0,-1 1 0,-1-1 0,1 1 0,-2 0 0,1 0 0,-1 1 0,0-1 0,-1 1 0,0-1 0,0 2 0,-1-1 0,0 0 0,-1 1 0,1 0 0,-1 1 0,0-1 0,-1 2 0,-6-5-16,12 9-21,-1-1 0,0 1 1,1 0-1,-1 0 0,0 1 0,0-1 1,0 0-1,0 1 0,0 0 0,0 0 0,1 0 1,-1 0-1,0 0 0,0 0 0,0 1 1,0-1-1,0 1 0,0 0 0,1 0 0,-1 0 1,0 0-1,1 1 0,-1-1 0,1 1 1,-1 0-1,1-1 0,0 1 0,-1 0 1,1 0-1,0 0 0,0 1 0,1-1 0,-1 0 1,-1 3 20,-41 91-3203,41-66 1396</inkml:trace>
  <inkml:trace contextRef="#ctx0" brushRef="#br0" timeOffset="1583.327">677 1032 21821,'6'-7'1400,"-6"7"280,0 0-335,6 21-713,-10 5-304,-5 11-152,0 7-56,-3 3-40,-2 0-16,5-4-40,4-4-8,4-9 8,4-7-16,6-17 40,5-6 16,10-18-224,6-8-728,2-15-2849</inkml:trace>
  <inkml:trace contextRef="#ctx0" brushRef="#br0" timeOffset="1883.954">717 803 13811,'0'0'5017,"-21"11"720,10-2-4929,3 5-311,7-1-345,4 1-256,3-5-753,6-6-439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9:34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246 263 16492,'-93'21'7311,"87"-20"-7245,0 1 0,0 0 1,0 0-1,0 1 0,0 0 1,1 0-1,-1 0 0,1 1 0,0 0 1,0 0-1,0 0 0,1 0 1,-1 1-1,1 0 0,0 0 0,1 0 1,-1 0-1,1 0 0,0 1 0,0 0 1,-1 4-67,-1 5 127,2 0 1,0 1-1,1-1 1,0 1-1,1 0 1,1 0-1,0-1 1,1 1-1,1 0 1,2 6-128,-4-21 14,1 1 0,0-1 0,0 1 0,0 0-1,0-1 1,0 1 0,0-1 0,0 0 0,0 1 0,1-1 0,-1 0 0,1 0 0,-1 0 0,1 0 0,-1 0 0,1 0 0,-1 0 0,1-1 0,0 1 0,-1-1 0,1 1 0,0-1 0,0 1 0,-1-1 0,1 0 0,0 0 0,0 0 0,0 0 0,-1 0-1,1 0 1,0 0 0,0-1 0,-1 1 0,1-1 0,0 1 0,-1-1 0,1 0 0,0 0 0,-1 0 0,1 1 0,-1-1 0,1-1 0,-1 1 0,2-1-14,67-53 342,-56 41-249,0 0 0,-1-2 1,-1 1-1,-1-2 0,0 1 0,-1-2 0,-1 1 1,-1-1-1,0 0 0,-2-1 0,0 0 1,0 0-1,-2 0 0,-1-1 0,0 0 0,-1 1 1,-2-1-1,0 0 0,0 0 0,-2 0 1,-2-9-94,1 23 5,1-1 0,-2 1 1,1 0-1,0 0 1,-1 1-1,0-1 1,0 1-1,-1 0 0,0 0 1,0 0-1,0 0 1,0 1-1,-1 0 0,1 0 1,-1 0-1,0 1 1,0 0-1,0 0 1,-1 1-1,1-1 0,-1 1 1,0 1-1,1-1 1,-1 1-1,0 1 1,0-1-1,0 1 0,0 0 1,1 0-1,-1 1 1,0 0-1,0 0 0,1 1 1,-1 0-1,0 0 1,1 1-1,0-1 1,0 1-1,0 1 0,0-1 1,0 1-1,0 0 1,1 0-1,0 1 1,0-1-1,0 1 0,0 2-5,0-2-129,1 0-1,0 0 1,0 1-1,0 0 1,1 0-1,0 0 1,0 0-1,1 0 1,-1 1-1,1-1 1,1 1-1,-1-1 1,1 1-1,1 0 1,-1 0-1,1-1 1,0 1-1,0 0 1,1 0 129,8 9 1316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7:38:57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80 13619,'41'-78'10998,"-40"76"-9683,-8 3 483,-2 3-1744,1 0-1,-1 1 1,0 0 0,1 0 0,0 1-1,1 0 1,-1 1 0,1 0 0,0 0-1,1 0 1,-1 1 0,2 0 0,-1 0-1,1 1 1,-3 5-54,-6 7 39,6-9-25,-47 101 76,57-111-89,-1-1-1,1 1 1,-1-1-1,1 1 0,-1-1 1,1 0-1,0 0 1,0 0-1,0 0 0,0 0 1,-1 0-1,1 0 1,0-1-1,1 1 0,-1-1 1,0 1-1,0-1 1,0 0-1,0 0 1,0 0-1,0 0 0,0 0 1,1 0-1,-1 0 1,0-1-1,0 1 0,0-1 1,0 0-1,0 0 1,0 1-1,0-1 0,-1 0 1,2-1-1,4 0 2,153-8 45,-157 10-49,1 0 1,0 0-1,-1 1 0,1-1 0,-1 1 0,1 0 0,-1 0 0,1 0 0,-1 0 0,0 1 0,0-1 0,0 1 1,1 0-1,-1 0 0,-1 0 0,1 0 0,0 1 0,0-1 0,-1 1 0,0-1 0,1 1 0,-1 0 0,0 0 1,0 0-1,-1 0 0,1 0 0,-1 1 0,1-1 0,-1 0 0,0 1 0,0-1 0,-1 1 0,1-1 0,-1 1 0,1-1 1,-1 1-1,0 0 0,-1-1 0,1 1 0,-1-1 0,1 1 0,-1 0 2,-2 2 7,1 1 1,-1-1-1,0 0 0,0-1 0,0 1 1,-1 0-1,0-1 0,0 0 0,0 0 1,-1 0-1,0-1 0,0 1 1,0-1-1,0 0 0,-1-1 0,1 1 1,-1-1-1,0 0 0,0 0 0,0-1 1,-1 0-1,1 0 0,-2 0-7,-153 22 669,94-33-635,65 8-282,2 1-717,0 0-708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9:35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20276,'0'0'1978,"-2"5"5,-95 332 304,79-157-2195,19-178-77,0 1 0,0-1-1,1 1 1,-1-1 0,1 0 0,0 0-1,0 0 1,0 0 0,0 0-1,0 0 1,0 0 0,0 0 0,1-1-1,-1 1 1,0-1 0,1 0-1,-1 0 1,1 0 0,0 0 0,-1 0-1,1 0 1,0-1 0,0 1-1,-1-1 1,1 0 0,0 0 0,0 0-1,0 0 1,-1 0 0,1-1-1,0 1 1,0-1 0,-1 0 0,1 1-1,0-1 1,-1-1 0,1 1-1,-1 0 1,1-1 0,-1 1 0,0-1-1,0 0 1,1 1 0,-1-1-1,0 0 1,-1-1 0,1 1 0,0-1-15,29-10 28,64-15-1052,-72 19-314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9:35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1 117 22557,'0'0'1168,"0"0"360,15-9-415,17 1-377,9-4-200,13-8-96,10 2-64,5-2-184,4 7-40,0 4-136,-2 3 0,-7 6 24,-7-2-128,-5 5-840,-8 2-776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9:36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352 387 12363,'3'-33'7966,"-4"2"-3450,1 28-4424,-1 1-1,1 0 1,0 0-1,-1 0 1,0 0-1,0 0 1,1 0-1,-1 0 1,0 0-1,-1 0 1,1 0 0,0 1-1,0-1 1,-1 0-1,1 1 1,-1-1-1,0 1 1,1-1-1,-1 1 1,0 0-1,0 0 1,0 0-1,0 0 1,0 0 0,0 0-1,0 0 1,0 1-1,0-1 1,0 1-1,0 0 1,0-1-1,0 1 1,-1 0-1,1 0 1,0 0-1,0 1 1,0-1 0,0 0-1,0 1 1,-1-1-1,1 1-91,-8 2 11,-1 1 0,1 0 0,0 0 1,0 1-1,1 1 0,0-1 0,0 1 0,0 1 0,0 0 0,1 0 0,0 1 0,1 0 1,0 0-1,0 0 0,1 1 0,0 0 0,0 1 0,1-1 0,0 1 0,1 0 0,0 0 1,0 1-1,2-1 0,-1 1 0,1 0 0,0-1 0,1 1 0,1 0 0,-1 0 0,2 0 1,0 0-1,0 0 0,1-1 0,0 1 0,0 0 0,3 4-11,-5-13 1,0 1 0,-1-1-1,1 0 1,0 1 0,0-1 0,1 0-1,-1 0 1,0 1 0,1-1 0,0 0-1,-1 0 1,1 1 0,0-1 0,0 0-1,0 0 1,0 0 0,1 0-1,-1 0 1,1 0 0,-1-1 0,1 1-1,-1 0 1,1-1 0,0 1 0,0-1-1,0 0 1,0 0 0,0 1 0,0-1-1,0 0 1,0-1 0,0 1 0,0 0-1,1-1 1,-1 1 0,0-1 0,1 1-1,-1-1 1,0 0 0,1 0-1,-1 0 1,0-1 0,1 1 0,-1 0-1,0-1 1,0 0 0,2 0-1,12-12 36,0-2 1,0 0-1,-1-1 0,-1 0 1,-1-1-1,0-1 1,-1 0-1,-1-1 0,-1 0 1,-1 0-1,0-1 1,-2-1-1,0 1 0,3-20-36,-3 18 60,-2-1 0,-1 0 0,0 1 0,-2-1 0,-1 0 0,0 0 0,-2 0 0,-1 0 0,-1-1-60,2 17 2,0 0 0,0 0 1,-1 0-1,0 0 0,-1 0 0,0 1 0,0-1 1,0 1-1,-1-1 0,0 1 0,0 0 0,0 1 1,-1-1-1,0 1 0,0 0 0,0 0 0,-1 0 1,1 1-1,-1 0 0,0 0 0,-1 0 0,1 1 0,-1 0 1,1 0-1,-1 1 0,0 0 0,0 0 0,0 0 1,0 1-1,-3 0-2,0 1-114,0 1 1,-1 0 0,1 1 0,0 0-1,0 1 1,0 0 0,0 0-1,1 1 1,0 0 0,-1 1-1,1 0 1,1 0 0,-1 1-1,1 0 1,0 1 0,0 0-1,1 0 1,0 0 0,0 1 0,1 0-1,0 1 1,0-1 0,1 1-1,0 0 1,0 0 0,1 1-1,1 0 1,-1 0 113,-7 15-1914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9:37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17356,'11'52'7461,"27"27"-6915,-24-51 30,-13-26-566,-1 1-1,1 0 1,-1-1 0,1 0-1,0 1 1,0-1 0,0 1-1,0-1 1,0 0 0,1 0 0,-1 1-1,1-1 1,-1 0 0,1-1-1,0 1 1,0 0 0,0 0-1,0-1 1,0 1 0,0-1-1,0 1 1,0-1 0,1 0 0,-1 0-1,1 0 1,-1 0 0,1-1-1,-1 1 1,1-1 0,-1 1-1,1-1 1,-1 0 0,1 0 0,-1 0-1,1 0 1,0 0 0,-1-1-1,1 1 1,-1-1 0,1 0-1,-1 0 1,0 0 0,1 0-1,-1 0 1,0 0 0,1 0 0,-1-1-1,0 1 1,0-1 0,0 0-1,-1 0 1,2-1-10,8-10-342,0-1-1,-1-1 1,-1 0 0,0 0-1,-1-1 1,0 0 0,-2-1-1,0 1 1,-1-1 0,0-1 342,-4 14-963,-1 4 295,1 2 289,-11 128 1276,-42 297 3200,52-425-4542,3-4-353,11-6 658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9:38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23 22869,'-7'-4'1352,"7"4"553,0 0-505,-2 0-816,1 0-240,-1 0-312,2 0 0,0 0 0,0 0 0,0 0-456,15-18-608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9:44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152 477 23509,'-2'-2'113,"0"0"0,0 1 1,0-1-1,0 1 0,0 0 0,0 0 0,0-1 1,0 1-1,-1 1 0,1-1 0,0 0 1,-1 0-1,1 1 0,0 0 0,-1-1 0,1 1 1,-1 0-1,1 0 0,-1 0 0,1 1 0,0-1 1,-1 0-1,1 1 0,-1 0 0,1-1 0,0 1 1,0 0-1,-1 0 0,1 0 0,0 1 1,0-1-1,0 1 0,0-1 0,0 1 0,0-1 1,1 1-1,-1 0 0,1 0 0,-1 0 0,1 0 1,-1 0-1,1 0 0,0 0 0,-1 3-113,-42 107-224,44-110 226,-3 3-2,1 1 1,0 0-1,0-1 0,0 1 0,1 0 0,0 0 0,0-1 1,1 1-1,-1 0 0,1 0 0,0 0 0,1 0 0,0 0 1,0 0-1,0 0 0,0 0 0,1-1 0,0 1 0,0-1 1,1 1-1,-1-1 0,1 0 0,1 0 0,-1 0 0,0 0 1,1 0-1,2 1 0,-2-7 4,-1 0 1,1 0-1,0 0 1,0-1-1,-1 0 1,1 1-1,-1-1 1,0 0-1,0-1 1,1 1-1,-1 0 0,0-1 1,-1 0-1,1 0 1,0 0-1,-1 0 1,0 0-1,0 0 1,0-1-1,0 1 1,0-1-1,-1 1 1,1-1-1,-1 0 1,0 1-5,3-4 13,38-76 218,-3-2-1,-5-2 1,-2-1-1,-5-1 1,-4-1-1,10-82-230,-26 235-155,-81 529 159,70-540-178,6-39-610,4-31-550,1-11-357,-3-3 977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9:45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16492,'-3'23'11075,"1"31"-9967,0-6-1010,-2-9-30,2-28-50,0 1 0,0-1 0,1 1 1,1-1-1,0 1 0,0-1 0,2 1 1,-1-1-1,1 1 0,1-1 0,0 0 1,4 11-19,-5-21-6,0-1 1,0 1-1,0-1 1,0 0-1,0 0 1,-1 0-1,1 0 1,0 0-1,0 0 1,0 0 0,0 0-1,0-1 1,0 1-1,0-1 1,-1 0-1,1 1 1,0-1-1,0 0 1,-1 0-1,1 0 1,-1 0 0,1 0-1,0 0 1,-1-1-1,0 1 1,1-1-1,-1 1 1,0-1-1,0 1 1,0-1-1,0 1 1,0-1 0,0 0-1,0 0 1,-1 1-1,1-1 1,-1 0-1,1 0 1,-1 0-1,0 0 1,1-1 5,3-5-95,58-87-2232,-26 41 422</inkml:trace>
  <inkml:trace contextRef="#ctx0" brushRef="#br0" timeOffset="316.322">287 6 11250,'-4'27'3089,"-2"7"4553,-5 13-5994,-3 6-264,-2 12-479,-4 5-177,-1 1-240,0 0-128,8-7-248,4-7-40,5-16-216,4-9-528,7-23-865,1-6 3274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9:42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24 100 11698,'-5'34'10819,"37"-22"-7735,44-16-2218,210-73 894,91 12-1668,-314 66-193,-50 16-2506,-13-16 3554</inkml:trace>
  <inkml:trace contextRef="#ctx0" brushRef="#br0" timeOffset="615.752">257 666 15651,'7'-20'2511,"-4"13"-2066,1 0-1,-1 1 1,-1-2 0,1 1-1,-1 0 1,0 0 0,-1-1-1,0 1 1,0 0 0,-1-1-1,1 1 1,-2-1 0,1 1-1,-1-1 1,0 1 0,-1-1-1,1 1 1,-2 0 0,1 0-1,-1 0 1,0 0 0,-1-2-445,-1 8 24,1 1 1,-1-1 0,1 1-1,-1-1 1,1 1 0,-1 1-1,0-1 1,1 1 0,-1 0-1,1 0 1,-1 0 0,1 0-1,0 1 1,0-1 0,-1 1-1,1 1 1,0-1 0,0 0-1,1 1 1,-1 0 0,1 0-1,-1 0 1,1 0 0,0 1-1,0-1 1,0 1 0,0-1-1,1 1 1,0 0 0,0 0-1,0 1 1,0-1 0,0 0-1,0 3-24,-7 6 1,0 1 0,1 0 0,0 0 0,1 1 0,1 0-1,0 0 1,1 0 0,1 1 0,1-1 0,0 1-1,0 0 1,2 0 0,0 0 0,1 1 0,0-1 0,2 0-1,0 0 1,1 2-1,-2-16 0,1 1 1,0-1-1,0 0 0,0 0 1,0 0-1,0-1 0,0 1 1,1 0-1,-1-1 0,1 1 1,-1-1-1,1 0 0,-1 0 0,1 0 1,0 0-1,-1-1 0,1 1 1,0 0-1,0-1 0,-1 0 1,1 0-1,0 0 0,0 0 1,0 0-1,-1-1 0,1 1 0,0-1 1,0 0-1,-1 1 0,1-1 1,0-1-1,-1 1 0,1 0 1,-1-1-1,0 1 0,1-1 1,-1 1-1,0-1 0,0 0 0,0 0 1,0 0-1,0 0 0,-1-1 1,1 1-1,-1 0 0,1-1 1,-1 1-1,0-1 0,0 0 1,0 1-1,0-1 0,0-2 0,15-16 32,-2 0 0,-1-2 0,0 1 0,-2-1-1,0-1 1,-2 0 0,-1-1 0,0 0 0,-2 0 0,-1 0-1,-1-1 1,-2 0 0,0 0 0,-1 1 0,-2-1 0,-3-24-32,3 45 1,0-1 0,-1 1 0,1 0 0,-1 0 1,0 0-1,0 0 0,-1 0 0,0 0 0,0 0 1,0 1-1,0-1 0,0 1 0,-1 0 0,0 0 1,0 0-1,0 1 0,-1-1 0,1 1 0,-1 0 1,1 0-1,-1 1 0,0-1 0,0 1 0,-1 0 1,1 1-1,0-1 0,0 1 0,-1 0 0,1 0 1,-1 1-1,1-1 0,-1 1 0,1 0 0,-1 1 1,1 0-1,-1-1 0,1 2 0,0-1 0,-1 1 0,1-1 1,0 1-1,0 1 0,0-1 0,0 1 0,1 0 1,-1 0-1,1 0 0,-1 1 0,-1 2-1,-2 1-73,0 0 0,0 1 0,1 0 0,0 0 0,0 0 0,1 1 0,0 0 0,1 0 0,0 1 0,0 0 0,1 0 0,1 0 0,-1 0 0,1 0 0,1 1 0,0-1 0,1 1 0,0 0 0,0-1 0,1 1 0,1 0 0,0 0 0,0-1 0,2 5 73,7 4 1296</inkml:trace>
  <inkml:trace contextRef="#ctx0" brushRef="#br0" timeOffset="909.005">809 419 22565,'0'0'1272,"0"0"344,0 0-191,-2 24-633,-5-1-280,-10 11-192,0 7-96,4 6-112,2 2-64,2-7-32,5-5 0,5-12-16,-1-8 0,11-13-48,5-5-152,1-16-1440,4-8-1129</inkml:trace>
  <inkml:trace contextRef="#ctx0" brushRef="#br0" timeOffset="1106.42">780 217 25109,'-1'0'1081,"-1"0"487,2 0-760,-1 0-576,1 0-48,0 0-1232,0 0-1585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9:39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382 391 18164,'-1'-1'249,"-1"-1"0,0 0 0,0 1-1,1-1 1,-1 1 0,0 0 0,-1-1 0,1 1 0,0 0 0,0 0 0,0 0-1,-1 1 1,1-1 0,0 1 0,-1-1 0,1 1 0,-1 0 0,1 0 0,0 0 0,-1 0-1,1 0 1,-1 0 0,1 1 0,0-1 0,-1 1 0,1-1 0,0 1 0,0 0-1,-1 0 1,0 1-249,-89 75 1137,84-67-1122,0 0 1,1 1-1,0 0 0,1 0 0,0 0 1,1 1-1,0 0 0,1 0 0,0 0 0,1 0 1,0 1-1,1-1 0,0 1 0,1-1 1,1 1-1,0 0 0,1 0 0,0-1 1,1 1-1,0 0 0,3 9-15,-2-20 11,-1-1 0,0 1 0,0-1 0,0 1 0,1-1 0,-1 0 0,1 0-1,-1 0 1,1 0 0,0-1 0,-1 1 0,1-1 0,0 1 0,-1-1 0,1 0 0,0 0 0,-1 0 0,1 0 0,0-1-1,-1 1 1,1-1 0,0 1 0,-1-1 0,1 0 0,-1 0 0,1 0 0,-1 0 0,0-1 0,1 1 0,-1-1 0,0 1-1,0-1 1,0 0 0,0 0 0,0 0 0,0 0 0,-1 0 0,1 0 0,-1-1 0,1 1 0,-1 0 0,0-1 0,0 1-1,0-1 1,0 1 0,-1-1 0,1 0 0,0 0-11,1-1 15,15-16 122,-1-1 1,-2 0 0,0-2-1,-1 1 1,-1-2-1,-1 1 1,-2-2-1,0 1 1,-1-1-1,-2-1 1,0 1-1,-2-1 1,-1 0-1,-1 0 1,-1-17-138,-2 35 2,-1 0 0,1 0 0,-1 1 0,-1-1-1,0 0 1,0 1 0,0-1 0,-1 1 0,0 0 0,0 0 0,-1 0 0,0 1 0,0 0 0,0 0-1,-1 0 1,0 0 0,0 1 0,-1 0 0,1 0 0,-1 1 0,0 0 0,0 0 0,-1 1-1,1-1 1,-1 2 0,1-1 0,-1 1 0,0 0 0,0 1 0,0 0 0,0 0 0,0 0-1,-1 1 1,1 1 0,0-1 0,0 1 0,0 1 0,0-1 0,0 1 0,1 1 0,-1 0-1,0 0 1,-1 1-2,-3 3-17,0 1-1,1 0 0,0 1 0,0 0 0,1 1 0,1 0 1,-1 0-1,1 1 0,1 0 0,-7 12 18,-8 83-4120,30-82 1573</inkml:trace>
  <inkml:trace contextRef="#ctx0" brushRef="#br0" timeOffset="469.492">851 1 22813,'0'0'1349,"0"0"200,-8 15 477,-134 451-1221,140-463-801,1-1-1,-1 0 1,1 0 0,0 1-1,-1-1 1,1 1 0,0 0-1,0-1 1,1 1-1,-1 0 1,1-1 0,-1 1-1,1 0 1,0-1 0,0 1-1,0 0 1,0 0 0,0-1-1,1 1 1,-1 0-1,1 0 1,0-1 0,0 1-1,0-1 1,0 1 0,0-1-1,1 1 1,-1-1 0,1 0-1,-1 1 1,1-1-1,0 0 1,0 0 0,0 0-1,0-1 1,0 1 0,0 0-1,1-1 1,-1 1 0,0-1-1,1 0 1,-1 0-1,1 0 1,0 0 0,-1 0-1,1 0 1,0-1 0,-1 0-1,1 1 1,0-1 0,0 0-1,0 0 1,-1 0-1,1-1 1,2 0-4,208-85-2456,-179 72 1263</inkml:trace>
  <inkml:trace contextRef="#ctx0" brushRef="#br0" timeOffset="2883.135">549 151 21869,'0'0'1545,"0"0"152,0 0-521,3-3-323,16-11-838,0 2 0,1 0-1,0 2 1,1 0-1,0 1 1,0 1 0,1 0-1,0 2 1,0 1-1,1 1 1,-1 1 0,1 1-1,0 0 1,0 2-1,0 1 1,0 1 0,0 0-1,7 4-14,-18-5-1381</inkml:trace>
  <inkml:trace contextRef="#ctx0" brushRef="#br0" timeOffset="3409.154">579 660 19748,'0'0'1913,"0"0"72,0 0-400,4 2 350,5-1-1847,-1-2 1,1 1 0,0-1 0,-1 0-1,1 0 1,-1-1 0,0 0-1,1-1 1,-1 0 0,0 0-1,0-1 1,-1 0 0,1 0 0,5-5-89,17-6 94,-17 7-101,0 0-1,1 1 1,0 1-1,1 0 1,-1 1-1,1 1 1,0 0-1,0 1 1,0 1 0,1 0-1,-1 1 1,0 0-1,1 2 1,-1 0-1,1 0 1,-1 1-1,12 4 8,-10 0-585,-5-1 1913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9:49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0 20028,'0'0'1729,"0"0"87,-14 23-472,13 7-696,-4 7-295,4 14-249,-1 8-32,2 6-8,0 1-8,0-6-24,5-5 0,-5-16-8,0-7 16,1-17-16,-1-15 16,0 0-80,0 0-496,-12-26-609</inkml:trace>
  <inkml:trace contextRef="#ctx0" brushRef="#br0" timeOffset="292.392">1 228 11947,'6'9'3512,"5"0"3578,4 0-5530,9-2-408,5 2-135,7-5-289,5-1-184,0-5-296,-2-4-112,1 1 64,2 1-592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7:38:59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23173,'0'0'984,"-2"0"464,1 0-727,-1 0-329,1 2-152,-1-1-424,1 1-993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7:17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2 207 21885,'-2'6'1168,"4"3"344,1 0-408,12-3-367,11-2-81,10-8-104,8-8-96,12-14-136,2-1-32,-1-1-128,-4 6-64,-12 11 16,-6 5-16,-14 9-1640</inkml:trace>
  <inkml:trace contextRef="#ctx0" brushRef="#br0" timeOffset="153670.067">208 1 12763,'1'6'3320,"-2"4"2042,-2 13-4650,-3 6-160,3 9-240,-2 6-72,-1 7-40,1 2 8,5 2-16,2-4 0,3-4-24,1-5-24,-2-13-48,-2-3-24,1-11-24,-3-6 0,0-9-176,0 0-536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0:00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318 331 12083,'-1'0'11373,"-13"-11"-6598,10 9-4745,0 0 0,1 1 0,-1 0 0,0 0 0,0 0 0,0 0 0,0 0 0,0 1 0,0 0 0,-1 0 0,1 0 0,0 0 0,0 1 0,0-1 0,0 1 0,0 0 0,0 0 0,0 1 0,1-1 0,-1 1 0,0 0 0,1 0 0,-1 0 0,1 0 0,0 0 0,-1 1 0,1 0 0,0 0 0,-1 2-30,-5 1 1,1 2-1,0-1 1,0 1 0,1 1-1,0-1 1,0 1 0,1 0-1,0 1 1,1-1 0,0 1 0,0 0-1,1 1 1,0-1 0,1 1-1,1-1 1,-1 1 0,2 0-1,-1 0 1,2 0 0,-1 0-1,1 0 1,1 1 0,0-1 0,1 0-1,1 4 0,-3-13-2,1 0 1,0 0-1,-1 0 0,1 0 0,0 0 1,0 0-1,0 0 0,0-1 0,1 1 1,-1 0-1,0-1 0,1 1 0,-1-1 0,1 1 1,-1-1-1,1 0 0,0 0 0,-1 0 1,1 0-1,0 0 0,0 0 0,0 0 1,0 0-1,0-1 0,0 1 0,0-1 1,0 0-1,0 1 0,0-1 0,0 0 0,0 0 1,0 0-1,0 0 0,0-1 0,0 1 1,0-1-1,0 1 0,0-1 0,0 0 1,0 1-1,0-1 0,0 0 0,0 0 0,-1 0 1,1-1-1,1 0 2,74-65 4,-62 48 41,-2-1 0,0 0-1,-1 0 1,-1-1 0,-2-1 0,0 0 0,-1 0-1,0-1 1,-2 0 0,-1 0 0,-1 0 0,-1-1-45,-2 13 11,0 0 1,0 0-1,-1 0 0,-1 0 1,0 0-1,0 0 0,-1 0 1,0 0-1,-1 0 0,0 1 1,-1-1-1,0 1 1,-1 0-1,0 0 0,-1 1 1,0-1-1,0 1 0,-1 0 1,0 1-1,0 0 1,-1 0-1,0 1 0,-1-1 1,1 2-1,-1-1 0,-5-1-11,9 5-24,0 0-1,-1 0 0,0 1 1,1 0-1,-1 0 0,0 0 1,0 1-1,0 0 0,0 0 1,0 0-1,-1 1 0,1 0 1,0 0-1,0 1 0,0-1 1,0 1-1,0 1 0,0-1 1,0 1-1,0 0 0,0 0 1,1 1-1,-1 0 0,1 0 1,-1 0-1,1 0 0,0 1 1,1 0-1,-1 0 0,1 0 1,-1 1-1,1 0 0,1 0 1,-1 0-1,1 0 0,0 0 1,0 0-1,0 1 0,1 0 1,-1-1-1,1 1 0,0 4 25,-4 3-437,1 0-1,1 0 1,0 0-1,0 0 0,2 1 1,0-1-1,0 1 1,1 0-1,1 0 1,0-1-1,2 14 438,5-3 1781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0:00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23253,'0'0'89,"-1"1"-1,1-1 1,-1 1-1,1 0 1,-1-1-1,1 1 1,0 0-1,-1 0 1,1-1-1,0 1 1,-1 0-1,1 0 1,0 0 0,0-1-1,0 1 1,0 0-1,0 0 1,0 0-1,0 0 1,0-1-1,0 1 1,0 0-1,1 0 1,-1 0-1,0-1 1,0 1 0,1 0-1,-1 0 1,1-1-1,-1 1 1,0 0-1,1-1 1,0 1-1,-1 0 1,1-1-1,-1 1 1,1-1-1,0 1 1,-1-1 0,1 1-1,0-1 1,-1 0-1,1 1 1,0-1-1,0 0 1,-1 1-1,1-1 1,0 0-1,0 0 1,0 0 0,-1 0-1,1 0 1,0 0-1,0 0 1,0 0-1,-1 0 1,1 0-1,0 0 1,0 0-1,0-1 1,-1 1-1,1 0 1,0 0 0,0-1-89,-33 97 261,23-74-251,1 1 1,0 0 0,2 0 0,1 0 0,0 1 0,2-1 0,1 1 0,1 4-11,1-29-3,1 1 1,-1-1-1,1 1 0,-1-1 1,1 1-1,-1 0 1,1-1-1,0 1 1,-1 0-1,1-1 1,-1 1-1,1 0 1,0 0-1,-1 0 1,1-1-1,0 1 0,0 0 1,-1 0-1,1 0 1,0 0-1,-1 0 1,1 0-1,0 0 1,-1 1-1,1-1 1,0 0-1,-1 0 1,1 0-1,0 1 0,-1-1 1,1 0-1,0 1 1,-1-1-1,1 0 1,-1 1-1,1-1 1,-1 1-1,1-1 1,-1 1-1,1-1 1,-1 1-1,1 0 0,-1-1 1,0 1-1,1-1 1,-1 1-1,0 0 1,0-1-1,1 1 1,-1 0-1,0-1 1,0 1-1,0 0 1,0 0-1,0-1 1,0 1-1,0 0 0,0-1 1,0 1-1,0 0 1,0-1-1,-1 1 1,1 0-1,0-1 1,-1 2 2,31-50-1086,-12 3 1139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0:00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14483,'0'-8'5241,"0"2"440,0 6-3552,0 0-1177,0 0-352,0 0-440,0 0-56,0 0-1280,0 0-496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0:01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250 377 21645,'0'-2'168,"1"1"1,-1 0 0,0-1 0,0 1-1,0-1 1,0 1 0,0 0 0,-1-1 0,1 1-1,0-1 1,-1 1 0,1 0 0,-1-1-1,1 1 1,-1 0 0,0 0 0,1-1-1,-1 1 1,0 0 0,0 0 0,0 0-1,0 0 1,0 0 0,0 0 0,0 0 0,0 0-1,-1 0 1,1 1 0,0-1 0,0 0-1,-1 1 1,1-1 0,0 1 0,-1 0-1,1-1 1,-1 1 0,1 0-169,-40 11 784,28-4-773,0 1 0,1 1 0,0 0 0,0 0 0,1 2 0,1-1 0,0 1 0,0 1 0,1 0 0,0 0 0,1 1 0,1-1 0,0 2 0,1-1 0,0 1 0,1 0 1,0 1-1,1-1 0,1 1 0,0-1 0,1 1 0,1 0 0,0 0 0,1 0 0,2 11-11,-3-24-1,1-1 0,-1 1 0,1 0 0,-1-1-1,1 1 1,0 0 0,0 0 0,0-1 0,0 1 0,0 0 0,0 0 0,0-1 0,0 1 0,1 0 0,-1-1 0,1 1-1,-1 0 1,1-1 0,0 1 0,-1-1 0,1 1 0,0-1 0,0 1 0,0-1 0,0 1 0,1-1 0,-1 0 0,0 0 0,0 0-1,1 0 1,-1 0 0,1 0 0,-1 0 0,1 0 0,-1 0 0,1 0 0,-1-1 0,1 1 0,0-1 0,-1 1 0,1-1-1,0 0 1,0 0 0,-1 0 0,1 0 0,0 0 0,0 0 0,-1 0 0,1 0 0,0-1 0,-1 1 0,1-1 0,0 1 0,-1-1-1,1 0 1,0 0 0,-1 1 0,1-2 1,19-18 18,-1-2-1,0 0 0,-2-1 1,-1-1-1,-1-1 0,-1 0 1,-1-1-1,-2-1 0,0 0 1,-2 0-1,7-29-17,0 7 134,-1-1 0,-4 0 1,-1 0-1,-2-1 0,-3-1 0,-1-32-134,-8 63 14,-3 31-27,-3 37-13,-17 130-37,-18 259-1370,44-436-554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0:01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22309,'4'12'1168,"-1"8"360,-3 10-455,-4 13-313,-4 5-256,-3 4-240,-1-2-88,5-9-128,1-7-8,4-12-24,1-9 48,1-13-296,-6-10-768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0:01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19500,'4'-5'2689,"-4"5"1024,0 0-1889,0 0-1032,0 0-368,0 0-352,0 2 96,0-1-1072,0 1 2480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0:02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20708,'0'0'2073,"2"0"968,-1 0-1153,43-11-1096,-15 11-320,12 6-328,5 0-64,14-1-64,-2-1-8,2-4 8,-4 0 56,-13 0-312,-5 3-648,-19 0 1016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0:02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19700,'9'7'1977,"7"1"759,7-3-1383,15-5-281,10 0-256,5-5-472,2 3-144,-2-2-104,-3-2-72,0-5-1056,-6-1-689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0:02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165 134 16708,'4'-46'7017,"-33"50"-5194,16 8-1669,1 1-1,0 0 1,1 1 0,1 0-1,0 1 1,1 0 0,0 1-1,2 0 1,-1 0-1,2 0 1,0 1 0,1 0-1,1 1 1,1-1 0,0 2-154,1-13 13,0 0 1,0 0 0,0 0-1,1 0 1,0 0 0,0 0 0,1 0-1,-1 0 1,1 0 0,1 0-1,-1 0 1,1 0 0,0 0 0,1 0-1,-1 0 1,1 0 0,0 0-1,1-1 1,-1 1 0,1-1-1,0 1 1,0-1 0,1 0 0,0-1-1,0 1 1,0 0 0,0-1-1,1 0 1,-1 0 0,1 0 0,0-1-1,0 0 1,1 0 0,-1 0-1,1 0 1,0-1-14,16-3 51,-1-1 1,0-1-1,0-1 0,0-1 1,-1 0-1,0-2 0,0 0 1,0-2-1,-1 0 1,0-1-1,-1-1 0,13-9-51,-18 10 54,-1 0 0,0 0-1,0-1 1,-1 0 0,-1-1-1,0 0 1,0-1 0,-1 0-1,-1-1 1,0 0 0,2-6-54,-7 14 34,-1 0 1,1 0 0,-1-1 0,0 1 0,0-1-1,-1 1 1,1-1 0,-2 1 0,1-1 0,-1 0-1,0 0 1,0 1 0,-1-1 0,1 0-1,-2 1 1,1-1 0,-1 1 0,0-1 0,0 1-1,-1 0 1,0 0 0,0 0 0,0 0-1,-1 0 1,0 1 0,0 0 0,0-1 0,-1 1-35,-11-7 0,0 0 0,-1 1 0,0 1 0,-1 1 0,0 0 0,0 2 0,-1 0 0,0 1 0,0 0 0,-1 2 1,1 0-1,-1 2 0,0 0 0,-18 1 0,35 1-33,0 0 0,0 0 0,1 0 0,-1 0 0,0 1 0,0-1 0,1 1 0,-1 0 0,0 0 0,1 0 0,-1 0 0,0 0 0,1 1 0,0-1 0,-1 1 0,1-1 0,0 1 0,0 0 0,0 0 1,0 0-1,0 0 0,0 1 0,1-1 0,-1 0 0,0 2 33,-17 32-1474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7:38:58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275 129 13955,'-11'-37'8543,"-11"12"-4620,19 24-3871,0-1-1,-1 1 1,1 0 0,0-1 0,0 2-1,0-1 1,-1 0 0,1 1 0,0-1-1,-1 1 1,1 0 0,-1 0-1,1 1 1,0-1 0,-1 0 0,1 1-1,0 0 1,0 0 0,0 0-1,-1 0 1,1 1 0,0-1 0,0 1-1,1 0 1,-1 0 0,0 0-1,0 0 1,1 0 0,0 0 0,-3 3-52,-13 17 12,1 0 1,2 1-1,0 0 1,1 1-1,1 1 1,2 0-1,0 1 1,2 0-1,0 0 1,-2 23-13,12-50 1,0 0-1,0 0 1,1 0-1,-1 0 1,0 1-1,1-1 1,-1 0-1,0 1 1,1-1-1,-1 1 1,1 0-1,-1-1 1,1 1-1,-1 0 1,1 0-1,-1 0 1,1 0 0,-1 0-1,1 1 1,-1-1-1,1 0 1,-1 0-1,1 1 1,-1-1-1,0 1 1,1 0-1,-1-1 1,0 1-1,1 0 1,-1 0-1,0 0 1,0 0-1,0 0 1,0 0 0,0 0-1,0 0 1,0 0-1,0 1 1,0-1-1,0 0 1,-1 0-1,1 1 1,0-1-1,-1 1 1,1-1-1,-1 1 1,0-1-1,1 1 1,-1-1-1,0 1 1,0-1 0,0 1-1,0-1 1,0 1-1,0-1 1,-1 1-1,1-1 1,0 0-1,-1 1 1,1-1-1,-1 1 1,0-1-1,1 0 1,-1 1-1,0-1 1,0 0-1,0 0 1,0 1-1,18-20 22,-2-1-1,0 0 1,-1-1 0,-1 0-1,-1-1 1,-1 0 0,0-1-1,-2-1 1,-1 0 0,5-18-22,5-9 7,-17 84-118,-17 43 47,9-53 73,2 0 0,1 0 0,0 0 0,2 0 0,1 0 0,0 1 0,4 19-9,-3-42-2,1-1 1,-1 1-1,1 0 1,-1-1-1,1 1 0,0-1 1,0 1-1,0-1 0,0 1 1,0-1-1,0 0 0,0 1 1,0-1-1,1 0 1,-1 0-1,0 0 0,1 0 1,-1 0-1,1 0 0,-1 0 1,1-1-1,-1 1 1,1 0-1,0-1 0,-1 1 1,1-1-1,0 0 0,-1 1 1,1-1-1,0 0 0,0 0 1,-1 0-1,1 0 1,0-1-1,-1 1 0,1 0 1,0-1-1,-1 1 0,1-1 1,0 0-1,-1 1 1,1-1-1,-1 0 0,1 0 1,-1 0-1,0 0 0,1 0 2,72-45-1495,-26 6-214</inkml:trace>
  <inkml:trace contextRef="#ctx0" brushRef="#br0" timeOffset="835.886">576 32 22125,'-5'5'234,"0"1"0,0 0 1,1-1-1,-1 2 0,2-1 1,-1 0-1,0 1 0,1-1 1,1 1-1,-1 0 0,1 0 0,0 0 1,0 1-1,1-1 0,0 2-234,-1-1 168,-3 9-94,1 0 0,0 1-1,2 0 1,0 0 0,1-1 0,0 1 0,2 0 0,0 0-1,1 0 1,1 0 0,2 9-74,-3-24 25,0-1 1,0 1-1,1 0 1,-1 0-1,1-1 1,-1 1-1,1-1 1,0 0-1,0 0 1,0 0-1,0 0 1,0-1-1,1 1 1,-1-1-1,0 1 0,1-1 1,-1 0-1,1-1 1,-1 1-1,1-1 1,-1 1-1,1-1 1,-1 0-1,1 0 1,0-1-1,-1 1 1,1-1-1,-1 0 0,1 0 1,-1 0-1,0 0 1,1 0-1,-1-1 1,0 1-1,0-1 1,0 0-1,0 0 1,0 0-1,0-1 1,-1 1-1,1-1 1,-1 1-1,1-1 0,-1 0 1,0 0-1,0 0 1,-1 0-1,1 0 1,0 0-1,-1-1 1,0 1-1,0-1 1,1-2-26,9-13 98,0-1 0,-1 0 0,-1-1 0,0 0 1,-2 0-1,-1-1 0,-1 0 0,0 0 0,-2 0 1,0-1-1,-2-3-98,-7 29 61,4-1-61,0 0 1,0 0-1,1 0 0,-1 0 0,1 0 0,0 0 1,0 1-1,0-1 0,0 0 0,0 1 0,0-1 1,1 1-1,-1-1 0,1 1 0,-1-1 0,1 1 1,0-1-1,0 1 0,0-1 0,1 1 0,-1 0 1,0-1-1,1 1 0,0-1 0,0 0 0,-1 1 1,1-1-1,1 0 0,-1 1 0,0-1 0,1 0 1,-1 0-1,1 0 0,-1 0 0,1 0 0,0 0 1,0-1-1,0 1 0,0 0 0,0-1 0,0 0 1,0 1-1,1-1 0,-1 0 0,0 0 0,1 0 0,-1-1 1,1 1-1,-1-1 0,1 1 0,-1-1 0,1 0 1,-1 0-1,1 0 0,0 0 0,-1 0 0,1 0 1,-1-1-1,1 0 0,-1 1 0,2-2 0,5 0 6,-1 0-1,0-1 1,0 0-1,0-1 0,0 0 1,-1 0-1,0 0 1,1-1-1,-1 0 1,-1-1-1,1 1 0,-1-1 1,0-1-1,-1 1 1,1-1-1,-1 0 1,-1 0-1,1 0 0,-1-1 1,0 0-1,-1 0 1,0 0-1,0 0 1,-1 0-1,0 0 0,0-1 1,-1 1-1,0-6-5,-18 57-126,-12 138 120,29-180 6,0 0 1,0 0-1,0 0 0,0 0 0,0 0 0,0 0 0,0 0 1,0 0-1,0 0 0,1 0 0,-1 0 0,0 0 0,1 0 1,-1 0-1,1 0 0,-1 0 0,1 0 0,-1-1 0,1 1 1,-1 0-1,1 0 0,0 0 0,0-1 0,-1 1 0,1 0 1,0-1-1,0 1 0,0-1 0,0 1 0,0-1 0,0 1 1,0-1-1,0 0 0,0 1 0,0-1 0,0 0 1,0 0-1,0 0 0,0 0 0,0 0 0,0 0 0,0 0 1,0 0-1,0 0 0,0 0 0,0-1 0,0 1 0,0 0 1,0-1-1,0 1 0,-1-1 0,2 0 0,54-36-2,-44 28 2,182-128-84,-193 136 78,1 0 1,-1 0-1,1 0 1,0 0-1,0 0 1,-1 1-1,1-1 0,0 1 1,0-1-1,0 1 1,0 0-1,-1 0 1,1 0-1,0 0 1,0 0-1,0 0 0,0 1 1,0-1-1,-1 0 1,1 1-1,0-1 1,0 1-1,-1 0 1,1 0-1,0 0 0,-1 0 1,1 0-1,-1 0 1,1 0-1,-1 0 1,1 0-1,-1 1 1,0-1-1,0 1 0,0-1 1,0 1-1,0-1 1,0 1-1,0 0 1,0-1-1,0 1 1,-1 0-1,1 0 0,-1-1 1,0 1-1,1 0 1,-1 0-1,0 0 1,0 0-1,0 0 6,-2 100-137,2-99 140,-6 98 53,7-100-50,0-1 1,1 1-1,-1-1 1,1 1 0,-1-1-1,1 0 1,-1 0-1,1 1 1,0-1-1,-1 0 1,1 0-1,-1-1 1,1 1-1,-1 0 1,1 0-1,-1-1 1,1 1 0,-1-1-1,1 1 1,-1-1-1,1 0 1,-1 0-1,0 1 1,1-1-1,-1 0 1,0 0-1,0 0 1,0 0 0,0-1-1,0 1 1,0 0-1,0 0 1,0-1-1,0 1 1,-1 0-1,1-1 1,0 0-7,2-1 13,51-54 92,-42 41-117,1 1 0,1 0 0,0 1 0,0 1 0,2 0 0,0 1 0,0 1 0,1 0 0,0 2 0,1 0 0,0 0 0,1 1 12,-17 8-10,0-1 0,1 0 0,-1 1 1,0-1-1,0 1 0,0 0 0,1-1 0,-1 1 0,0 0 1,0 1-1,1-1 0,-1 0 0,0 1 0,0-1 1,1 1-1,-1 0 0,0-1 0,0 1 0,0 0 0,0 0 1,0 0-1,0 1 0,0-1 0,-1 0 0,1 1 1,0 0-1,-1-1 0,1 1 0,-1 0 0,1-1 0,-1 1 1,0 0-1,0 0 0,0 0 0,0 0 0,0 0 1,0 1-1,-1-1 0,1 0 0,-1 0 0,1 2 10,0 102-126,-3-87 123,-2 72 27,4-88 12,12-15-2,-4-17-387,3-9-599</inkml:trace>
  <inkml:trace contextRef="#ctx0" brushRef="#br0" timeOffset="1471.671">2041 43 21917,'-17'11'311,"1"1"1,0 1 0,0 1 0,2 0 0,-1 1-1,2 0 1,0 1 0,1 1 0,1 0 0,-7 13-312,17-30 12,1 1 0,-1-1 1,0 1-1,1-1 0,-1 1 1,1 0-1,-1-1 1,1 1-1,0-1 0,-1 1 1,1 0-1,-1 0 0,1-1 1,0 1-1,0 0 0,-1-1 1,1 1-1,0 0 1,0 0-1,0-1 0,0 1 1,0 0-1,0 0 0,0 0 1,0-1-1,0 1 0,0 0 1,0 0-1,1-1 1,-1 1-1,0 0 0,0-1 1,1 1-1,-1 0 0,1-1 1,-1 1-1,0 0 0,1-1 1,-1 1-1,1-1 1,0 1-1,-1 0 0,1-1 1,-1 0-1,1 1 0,0-1 1,-1 1-1,1-1 0,0 0 1,-1 1-1,1-1 1,0 0-1,0 0 0,-1 0 1,1 0-1,0 1 0,0-1 1,0 0-1,-1 0 0,1-1 1,0 1-1,0 0 1,-1 0-1,1 0 0,0 0 1,0-1-1,-1 1 0,1 0-12,50-23 233,94-81 70,-144 104-303,1-1 0,-1 0 0,0 1 1,1-1-1,-1 1 0,1-1 0,-1 1 0,0 0 0,1-1 0,-1 1 1,1 0-1,-1 0 0,1 0 0,-1 0 0,1 1 0,-1-1 1,1 0-1,-1 0 0,1 1 0,-1-1 0,0 1 0,1 0 0,-1-1 1,0 1-1,1 0 0,-1 0 0,0-1 0,0 1 0,0 0 0,1 0 1,-1 1-1,0-1 0,-1 0 0,1 0 0,0 0 0,0 1 1,0-1-1,-1 0 0,1 1 0,-1-1 0,1 0 0,-1 1 0,1-1 1,-1 1-1,0-1 0,0 1 0,0-1 0,0 1 0,0-1 0,0 1 1,0-1-1,0 1 0,-1-1 0,1 1 0,0 99-55,0-91 55,-6 64 3,4 1-1,3 0 0,4 0 1,5 17-3,-3-48 56,0-11-9,-1-1 1,-1 1-1,-3 0 1,0 0-1,-2 0 1,-1 0-1,-2 0 1,-2 1-48,5-31 59,0-1 0,0 1 1,-1 0-1,1-1 1,-1 1-1,0-1 0,0 1 1,0-1-1,0 1 0,0-1 1,-1 0-1,1 1 0,-1-1 1,1 0-1,-1 0 0,0 0 1,0 0-1,0 0 1,0-1-1,0 1 0,0-1 1,0 1-1,0-1 0,-1 0 1,1 1-1,-1-1 0,1-1 1,-1 1-1,1 0 0,-1 0 1,0-1-1,1 0 1,-1 1-1,0-1 0,1 0 1,-1 0-1,0-1 0,1 1 1,-1-1-1,1 1 0,-1-1 1,1 0-1,-1 0 0,1 0 1,-1 0-1,1 0 1,-1 0-1,1-1 0,0 1 1,0-1-1,0 0 0,0 1 1,-2-3-60,-4-5 14,-1-1-1,1 0 1,1 0 0,0-1 0,0 0 0,1 0-1,1 0 1,0-1 0,0 0 0,1 0 0,0 0 0,1 0-1,1-1 1,0 1 0,1-1 0,0 0 0,1 0 0,0 1-1,1-1 1,0 0 0,1 1 0,1-1 0,0 1-1,0 0 1,2 0 0,-1 0 0,1 0 0,1 1 0,0 0-1,1 0 1,0 0 0,0 1 0,2 0-14,79-73-360,-39 52-190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9:58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234 474 20452,'-9'-2'272,"1"1"0,0 0 1,-1 0-1,1 1 0,-1 0 0,1 1 0,-1-1 0,1 2 0,-1-1 0,1 1 0,0 1 0,0-1 0,0 1 0,0 1 0,0 0 0,1 0 0,0 0 0,0 1 0,0 0 1,0 0-1,1 1 0,-1 0 0,2 0 0,-1 0 0,1 1 0,0 0 0,0 0 0,0 0 0,-2 7-272,4-3-1,-1 0-1,2 1 1,0-1-1,0 1 1,1 0-1,0-1 1,1 1-1,1 0 1,0-1-1,0 1 1,1 0-1,1-1 1,0 0-1,0 1 1,1-1-1,1-1 1,0 2 1,-1-9 4,-1 0-1,1 0 1,0-1 0,0 0 0,0 1 0,1-1 0,-1-1-1,0 1 1,1-1 0,-1 1 0,1-1 0,0-1 0,-1 1-1,1-1 1,0 0 0,-1 0 0,1 0 0,0 0 0,-1-1-1,1 0 1,0 0 0,-1 0 0,1 0 0,-1-1 0,0 0-1,1 0 1,-1 0 0,0 0 0,0-1 0,0 0 0,-1 0-1,1 0 1,-1 0 0,1 0 0,-1-1 0,0 1 0,0-1-1,-1 0 1,1 0 0,-1 0-4,18-16 94,-2-1 1,-1 0-1,0-2 0,-1 1 0,-2-2 0,-1 0 1,0-1-1,-2 0 0,-1-1 0,-1 0 1,-1-1-1,-1 1 0,-1-1 0,-2-1 0,-1 1 1,-1-1-1,-1 1 0,-1-1 0,-2 0 1,-1 1-1,-1-1 0,-1 1 0,-2-3-94,7 28-2,0-1 0,0 1 0,0-1 0,0 1 0,0-1 0,-1 1 0,1-1 0,-1 1 0,1 0-1,-1-1 1,0 1 0,0 0 0,0 0 0,0-1 0,0 1 0,-1 0 0,1 0 0,-1 0 0,1 1 0,-1-1 0,0 0 0,0 0 0,0 1-1,0-1 1,0 1 0,0 0 0,0 0 0,0-1 0,0 2 0,-1-1 0,1 0 0,0 0 0,-1 1 0,1-1 0,-1 1 0,1-1-1,0 1 1,-1 0 0,1 0 0,-1 0 0,1 1 0,-1-1 0,1 0 0,-1 1 0,1 0 0,0 0 0,-1-1 0,1 1 0,0 0 0,0 1-1,0-1 1,0 0 0,0 1 0,-2 1 2,-154 160-701,124-131-1150,25-20-132</inkml:trace>
  <inkml:trace contextRef="#ctx0" brushRef="#br0" timeOffset="800.754">700 1 20508,'22'1'5467,"-22"32"-3944,-20 40-1410,-39 68 5,42-106-93,1 1-1,1 0 1,3 1-1,1 1 1,1 0 0,1 8-25,8-44 9,0 0 1,0 0-1,1 0 1,-1 0 0,0 1-1,1-1 1,0 0 0,-1 0-1,1 0 1,0 0-1,0 0 1,0 1 0,0-1-1,1 0 1,-1 0-1,0 0 1,1 0 0,0 0-1,-1 0 1,1 0 0,0 0-1,0 0 1,0 0-1,0 0 1,1 0 0,-1 0-1,0-1 1,1 1-1,-1-1 1,1 1 0,0-1-1,-1 1 1,1-1 0,0 0-1,0 0 1,0 0-1,0 0 1,0 0 0,0 0-1,0-1 1,0 1-1,0-1 1,0 1 0,0-1-1,0 0 1,1 0 0,-1 0-1,0 0 1,0 0-1,0 0 1,0-1 0,0 1-1,1-1 1,-1 1-1,0-1 1,0 0 0,0 0-1,0 0 1,-1 0 0,1 0-1,0 0 1,1-1-10,180-110-664,-157 89-931</inkml:trace>
  <inkml:trace contextRef="#ctx0" brushRef="#br0" timeOffset="1157.829">219 886 21133,'0'0'1368,"0"0"704,0 0-535,0 1-537,0 1-352,21 19-408,-1-15-96,16-6-32,6 0 8,8-8-32,0-2 16,3-2-64,-1-4 0,-4 1-272,2 0-336,-10 2-1272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9:57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65 146 19860,'3'8'2073,"5"-1"223,11-5-1072,13-1-215,10-5-249,10-7-176,10-8-168,0-6-96,8-3-184,0 0-80,-5 10-24,-2 1-16,-5 10 16,-5 1-32,-8 6-416,-2 6-536,-16 0-1105,-7 0-3592</inkml:trace>
  <inkml:trace contextRef="#ctx0" brushRef="#br0" timeOffset="377.637">257 452 14579,'0'0'2778,"0"0"427,0 0-1621,4 11 2650,-126 158-3496,120-167-736,-1 0 0,1 1 0,0-1 0,0 1 0,0-1 0,0 1 0,1 0 0,-1 0 0,1 0 0,-1 0 1,1 0-1,0 0 0,0 0 0,0 0 0,1 0 0,-1 0 0,1 1 0,0-1 0,0 0 0,0 0 0,0 1 0,0-1 0,1 0 0,0 0 0,-1 0 1,1 0-1,0 0 0,0 1 0,1-2 0,-1 1 0,1 0 0,-1 0 0,1 0 0,0-1 0,0 1 0,0-1 0,1 1 0,-1-1 0,0 0 0,1 0 1,0 0-1,-1 0 0,1-1 0,0 1 0,0-1 0,0 1 0,0-1 0,0 0 0,0 0 0,0 0 0,4 0-2,5-4 54,0 0 1,0 0-1,-1-1 0,1 0 0,-1-1 1,0 0-1,0-1 0,0-1 0,-1 1 1,0-2-1,0 1 0,-1-1 0,0-1 1,0 0-1,-1 0 0,-1 0 0,1-1 1,-1 0-1,-1-1 0,0 0 0,0 0 1,-1 0-1,-1 0 0,0-1 0,0 0 1,-1 0-1,0 0 0,-1-7-54,2 10 38,0 1 0,-1-1 0,-1 0-1,1 0 1,-2 0 0,1 0 0,-1 0 0,0 0 0,-1-1-1,0 1 1,-1 0 0,0 0 0,0-1 0,-1 1 0,0 0-1,-1 0 1,1 1 0,-2-1 0,1 0 0,-1 1 0,-1 0-1,0 0 1,0 0 0,0 1 0,-1-1 0,0 1 0,0 1-1,-1-1 1,0 1 0,0 0 0,-1 1 0,1-1 0,-1 2-1,0-1 1,0 1 0,-1 0 0,0 1 0,-2-1-38,0 3-25,-1 1 0,1 0 0,0 1 0,0 0 0,-1 1 0,1 0 1,0 1-1,1 0 0,-1 0 0,0 1 0,1 1 0,0 0 0,0 0 0,0 1 0,1 1 0,0-1 1,0 1-1,1 1 0,-1 0 0,2 0 0,-1 0 0,1 1 0,1 0 0,-1 0 0,1 1 1,1 0-1,0 0 0,0 0 0,1 1 0,1 0 0,0-1 0,0 1 0,1 0 0,0 1 0,1-1 1,0 8 24,17 26-3245,0-35-309</inkml:trace>
  <inkml:trace contextRef="#ctx0" brushRef="#br0" timeOffset="659.304">642 427 22733,'0'0'1216,"0"1"448,-6 26-359,-4 2-609,-4 9-360,-1 13-216,-3 1-80,7-2-16,3-3-16,8-15 8,8-5 0,4-12-16,3-9 8,2-16 32,0-13-32,-1-16-992,1-16-705</inkml:trace>
  <inkml:trace contextRef="#ctx0" brushRef="#br0" timeOffset="885.724">598 224 22333,'0'13'848,"0"1"80,2-1-264,2-3-344,2-4-152,-1-5-776,-1-4 3449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9:55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282 452 8042,'-14'-30'10742,"-9"12"-4313,-37 15-2572,53 5-3906,-1 0 0,1 1-1,0-1 1,0 2 0,0-1 0,0 1-1,1 0 1,-1 0 0,1 0 0,0 1-1,0 0 1,1 1 0,-1-1 0,1 1-1,-3 5 50,-18 92-4,25-101 3,1 0 1,0 0 0,0 0 0,-1 0 0,1 1 0,1-1 0,-1 0 0,0 0 0,0 0 0,1 0-1,-1 0 1,1 0 0,0 0 0,0 0 0,0 0 0,0 0 0,0 0 0,0 0 0,0-1 0,0 1 0,1 0-1,-1-1 1,1 1 0,-1-1 0,1 0 0,0 1 0,-1-1 0,1 0 0,0 0 0,0 0 0,0 0 0,0 0-1,0-1 1,0 1 0,0 0 0,0-1 0,0 0 0,0 1 0,0-1 0,0 0 0,0 0 0,1 0-1,-1 0 1,0-1 0,0 1 0,0-1 0,0 1 0,0-1 0,15-5 14,-1 0 1,0-1-1,0-1 0,-1 0 1,0-2-1,0 1 0,-1-2 1,0 0-1,-1 0 0,0-2 1,-1 1-1,-1-2 0,0 1 1,0-2-1,-2 1 0,5-9-14,-7 7 43,0 0-1,-1 0 0,-1 0 0,0-1 0,-1 0 1,-1 0-1,0 0 0,-2 0 0,0-1 0,-1 1 0,0-3-42,0 15 14,-1-1-1,1 0 1,-1 1-1,0-1 0,0 1 1,0-1-1,-1 1 0,0 0 1,0-1-1,0 1 1,-1 0-1,0 0 0,0 1 1,0-1-1,0 1 0,-1-1 1,0 1-1,0 0 1,0 0-1,0 1 0,-1-1 1,1 1-1,-1 0 0,0 0 1,0 0-1,0 1 1,0 0-1,0 0 0,-1 0 1,1 1-1,-1-1 0,1 1 1,-1 1-1,1-1 1,-3 1-14,-3-1-4,1 1 1,-1 0-1,0 0 1,1 1 0,-1 0-1,0 1 1,1 1-1,0-1 1,-1 2 0,1-1-1,1 2 1,-1-1-1,0 1 1,1 0 0,0 1-1,0 0 1,1 1-1,0 0 1,0 0 0,0 1-1,1 0 1,0 0-1,1 0 1,0 1 0,0 0-1,1 0 1,0 1-1,0 0 1,1-1 0,0 2-1,0 3 4,26 9-2911,-6-24 4130</inkml:trace>
  <inkml:trace contextRef="#ctx0" brushRef="#br0" timeOffset="296.715">721 79 11963,'9'-5'4865,"-9"5"2312,0 0-5561,12 17-647,-12 3-281,0 13-448,-4 3-144,-4 11-56,2 2-8,2-2-24,-2 3 16,3-5-8,-3-2-8,0-4 8,-2-3-16,2-8-72,1-7-592,1-7-1097</inkml:trace>
  <inkml:trace contextRef="#ctx0" brushRef="#br0" timeOffset="605.113">552 559 21749,'0'0'1416,"0"2"344,0-1-719,0 1-129,25 20-408,-3-22-176,6-9-192,7-3-56,5-7-40,0-4 80,-5-1-568,-3-1-864</inkml:trace>
  <inkml:trace contextRef="#ctx0" brushRef="#br0" timeOffset="926.368">499 0 22341,'0'0'1120,"0"0"296,0 2-399,12 22-585,9-9-144,12-3-184,5-1-48,9-7-24,6-2-8,5-7-24,5-4-312,-2-4-857,-11-1 3794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0:07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23 22773,'9'-23'3282,"11"62"-2455,-19-38-890,26 51 78,-2 2 1,-2 1-1,-2 0 0,-3 2 1,-3 0-1,-2 1 0,-2 0 0,-3 1 1,-3 0-1,-2 0 0,-3 0 1,-3 0-1,-2 0 0,-2 0 0,-6 14-15,3-37 73,-2 0 0,-2-2 0,0 1 1,-3-2-1,-1 0 0,-1-1 0,-1-1 0,-2-1 0,-1-1 0,-2 0 0,-1-2 0,-20 16-73,-45 30-220,90-57-2490,6-5 704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0:07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1 25830,'2'23'520,"-1"8"-8,2 7-168,-1 11-48,1 4-112,-2 6-144,2-2-16,-1 0-16,1-7 16,0-8-24,1-3 88,-2-14-344,-2-6-608,-5-19-305</inkml:trace>
  <inkml:trace contextRef="#ctx0" brushRef="#br0" timeOffset="268.175">1 240 23989,'12'3'984,"9"2"121,5-1-1,15-1-384,9-3-312,7-3-200,10-4-88,4-7 24,-1-6-272,6-1-1904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0:19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22181,'0'0'1176,"0"0"376,0 0-335,0 0-305,1 0-240,34 3-264,-12-3-128,6 0-176,4 0-32,2 0-56,-2 0-8,-2 0 8,-1 5-16,-7 1 16,-5 0-264,-9-3-1416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0:20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191 390 17140,'-14'-48'7685,"-38"51"-5391,44 1-2279,0-1 0,1 1-1,0 0 1,-1 1 0,2 0 0,-1 0-1,0 0 1,1 1 0,0 0 0,0 0-1,1 0 1,0 1 0,0 0 0,0 0-1,1 0 1,0 1 0,1 0 0,-1-1-1,1 1 1,1 0 0,0 0 0,0 1-1,0-1 1,1 0 0,0 1 0,1-1-1,0 1 1,0-1 0,1 1 0,0-1-1,0 0 1,1 1 0,0-1 0,3 5-15,-5-11 0,1 0 0,0-1 1,0 1-1,-1 0 0,1-1 1,0 1-1,0-1 0,1 1 1,-1-1-1,0 0 0,0 1 1,1-1-1,-1 0 1,1 0-1,-1 0 0,1 0 1,-1 0-1,1 0 0,0-1 1,-1 1-1,1 0 0,0-1 1,0 1-1,-1-1 1,1 0-1,0 1 0,0-1 1,0 0-1,-1 0 0,1 0 1,0-1-1,0 1 0,0 0 1,-1-1-1,1 1 0,0-1 1,0 1-1,-1-1 1,1 0-1,0 0 0,-1 0 1,2 0-1,64-53 109,-49 38-23,-1-2 0,-1 1 0,-1-2 0,0 0 0,-2-1 0,0 0 0,-1-1 0,-1-1 0,-1 0 0,-1 0 0,-1-1 0,-1 0 0,-1 0 0,0-1 0,-2 1 0,-1-1 0,-2 0 0,0 0 0,-1-1 0,-2-5-86,2 26 8,0-1-1,-1 1 1,0-1 0,0 1-1,0-1 1,-1 1 0,0-1 0,1 1-1,-1 0 1,-1 0 0,1 0-1,-1 0 1,1 0 0,-1 1-1,0-1 1,-1 1 0,1 0-1,0 0 1,-1 0 0,0 0 0,0 0-1,0 1 1,0 0 0,0 0-1,0 0 1,0 0 0,-1 1-1,1-1 1,-1 1 0,1 0-1,-1 1 1,0-1 0,1 1 0,-1 0-1,1 0 1,-1 0 0,0 1-1,1-1 1,-1 1 0,1 0-1,-1 1 1,1-1 0,-1 1-1,1 0 1,0 0 0,0 0 0,0 0-1,0 1 1,0 0 0,1 0-1,-1 0 1,0 1-8,-6 5-10,0 1-1,0 0 1,2 0 0,-1 1-1,1 0 1,1 1 0,0-1-1,0 1 1,1 1-1,-3 9 11,-6 44-3805,15-58 1734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0:20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20 21437,'-12'-19'6137,"-16"23"-4930,-25 30-1497,46-23 295,0 1-1,1-1 1,0 2-1,1-1 0,0 1 1,1-1-1,1 1 1,0 1-1,1-1 0,0 0 1,1 0-1,0 1 1,1-1-1,1 1 0,0-1 1,0 0-1,2 3-4,-3-15 1,0 1 0,1 0 0,-1-1 0,0 1-1,1-1 1,-1 1 0,1-1 0,-1 1 0,1-1 0,0 1 0,0-1-1,0 1 1,0-1 0,0 0 0,0 0 0,0 1 0,0-1 0,0 0-1,0 0 1,1 0 0,-1 0 0,0-1 0,1 1 0,-1 0 0,1 0-1,-1-1 1,1 1 0,-1-1 0,1 1 0,-1-1 0,1 0 0,-1 0-1,1 1 1,0-1 0,-1 0 0,1 0 0,0-1 0,-1 1 0,1 0-1,-1 0 1,1-1 0,-1 1 0,1-1 0,-1 0 0,1 1 0,-1-1-1,1 0 0,70-41 68,-70 41-67,110-86-2454,-99 82 500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0:20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18596,'0'0'1960,"0"0"67,9 1 497,405 6 775,-228-50-4727,-170 36-177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0:21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175 270 17140,'-1'-1'7115,"-15"-15"-5352,-22-18-997,17 29 267,15 7-1030,1 1 0,0 0 1,0 0-1,0 0 0,0 1 1,0 0-1,1 0 1,-1 0-1,1 0 0,0 1 1,1-1-1,-1 1 0,1 0 1,0 0-1,0 1 1,0-1-1,1 1 0,0-1 1,-1 3-4,0-1 2,0 0 0,0-1 0,1 1 0,0 1 1,0-1-1,0 0 0,1 0 0,1 1 0,-1-1 0,1 0 1,0 1-1,0-1 0,1 0 0,0 1 0,1-1 1,-1 0-1,1 0 0,1 0 0,-1 0 0,1 0 0,1-1 1,0 2-3,1-8 4,0 1 0,1-1 1,-1 0-1,1 0 0,-1 0 0,1-1 1,-1 0-1,0 0 0,1 0 1,-1-1-1,0 0 0,0 0 0,0 0 1,0 0-1,0-1 0,-1 0 1,1 0-1,-1 0 0,0-1 1,1 1-1,-2-1 0,1 0 0,0 0 1,-1-1-1,0 1 0,0-1 1,3-4-5,6-4 56,-1-1 0,0-1 0,-1 0 0,0 0 0,-1-1 0,-1 0 0,0-1 0,-2 1 0,0-1 0,0-1 0,-2 1 0,0-1 0,-1 0 0,-1 0 0,-1 0 0,0 0 0,-1-6-56,-2 18 13,0 1-1,0 0 1,-1-1 0,1 1 0,-1 0 0,0 0 0,-1 0-1,1 1 1,-1-1 0,0 1 0,0 0 0,0 0-1,-1 0 1,1 1 0,-1 0 0,0-1 0,0 2 0,0-1-1,-1 0 1,1 1 0,0 0 0,-1 0 0,1 1-1,-1 0 1,0 0 0,0 0 0,1 0 0,-1 1-1,0 0 1,0 0 0,0 1 0,1 0 0,-1 0 0,0 0-1,1 0 1,-1 1 0,1 0 0,-1 0 0,1 1-1,0 0 1,0-1 0,0 2 0,0-1 0,1 0-1,-1 1 1,0 1-13,0 4-179,0 1 0,1-1 0,0 1 0,1 0 0,0 0 0,1 0 0,0 1 0,0-1 0,1 1 0,0-1 0,1 1 0,0-1 0,2 10 179,1-1 1171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7:40:12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24 243 10738,'-16'-26'7471,"9"-3"-3452,7 23-3905,0 0 0,0 0 0,0 1 0,1-1 0,0 0 0,0 0 0,1 0 0,-1 0 0,1 1 0,0-1 0,1 1 0,0 0 0,-1-1 0,2 1 0,-1 0 0,1 1 0,-1-1 0,1 1 0,0-1 0,1 1 0,-1 0 0,4-1-114,-5 4 21,0 1 1,0 0-1,0 0 1,0 1-1,0-1 1,0 1-1,0-1 1,0 1-1,0 0 1,0 0-1,0 0 1,0 0-1,0 1 1,-1-1-1,1 1 1,0 0-1,-1 0 1,1 0-1,-1 0 1,0 0-1,0 0 1,0 1-1,0-1 1,0 1-1,0-1 1,-1 1-1,1 0 1,-1 0-1,0 0 1,0-1-1,0 1 1,0 0-1,0 0 1,-1 1-1,1-1 1,-1 0-1,0 0 1,0 0-1,0 0 1,0 0-1,-1 0 1,1 1-22,8 22 81,-8-22-76,1 1 0,0-1 0,1 1 0,-1-1 0,1 1 0,-1-1 0,1 0 0,0 0 0,1 0 0,-1 0 0,1 0 0,0 0 0,0-1 0,0 1 0,0-1 0,1 0 0,-1 0 0,1 0 0,0 0 0,0-1 0,0 1 0,0-1 0,0 0 0,0 0 0,1-1 0,-1 1 0,1-1 0,-1 0 0,1 0 0,0-1 0,-1 1 0,1-1 0,-1 0 0,1 0 0,3-1-5,17-8 146,1-1 0,-1-1 1,-1-1-1,0-1 0,-1-1 0,-1-1 1,0-1-1,-1-1 0,0-1 0,-2-1 1,0 0-1,14-21-146,-9-16 756,-24 53-1940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0:22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21493,'0'0'1176,"0"0"528,0 0-424,0 0-551,0 0-153,1 25-368,7-2-64,1 3-48,3 3-32,2-4-24,-1-3-8,4-3-8,-2-7 8,-1-6 24,-1-4-144,0-10-832,-3-5-385,2-10-479</inkml:trace>
  <inkml:trace contextRef="#ctx0" brushRef="#br0" timeOffset="299.217">217 1 17828,'2'10'1672,"-2"9"401,-2 0-873,1 12-240,-5 3-160,1 9-240,-2 5-112,-1 2-191,1 2-57,4-4-112,1-1-40,2-9-16,0-7-8,0-19-120,0-12-232,0 0-753,0-22-343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0:25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13315,'-1'-1'5048,"7"5"-2308,7 9-2544,-1 1-1,-1 0 0,0 1 1,-1 0-1,0 1 1,-1 0-1,-1 1 1,-1 0-1,0 0 0,-1 0 1,-1 1-1,-1 0 1,2 17-196,12 58 94,-4 0 1,-5 1 0,-3 0-1,-5 0 1,-3 0 0,-5 0 0,-17 80-95,-41 59-894,38-182 1094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0:26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190 226 16396,'-7'-3'9958,"-71"50"-8817,70-37-1133,-1 1 0,2 0-1,-1 0 1,1 0 0,1 1-1,0 0 1,1 1 0,0-1-1,1 1 1,1 0 0,0 0-1,0 0 1,1 0 0,1 1-1,0-1 1,1 0 0,0 1 0,1-1-1,1 0 1,0 1 0,3 6-8,-5-18 0,0 0 0,0 0 0,0 0 1,0-1-1,1 1 0,-1 0 0,1 0 1,-1 0-1,1 0 0,-1-1 0,1 1 1,0 0-1,0-1 0,0 1 0,0-1 1,0 1-1,1-1 0,-1 1 0,0-1 1,1 0-1,-1 1 0,0-1 0,1 0 1,0 0-1,-1 0 0,1 0 0,0-1 1,-1 1-1,1 0 0,0-1 0,0 1 1,0-1-1,-1 0 0,1 1 0,0-1 1,0 0-1,0 0 0,0 0 0,0 0 0,0-1 1,-1 1-1,1 0 0,0-1 0,0 1 1,0-1-1,-1 0 0,1 0 0,0 1 1,-1-1-1,1 0 0,-1-1 0,1 1 1,-1 0-1,1 0 0,-1 0 0,0-1 1,1 1-1,-1-1 0,1-1 0,15-18 109,-2-2 0,0 0 0,-1 0 0,-1-2 0,-1 1 0,-2-2 0,0 1 0,-2-2 0,0 1 0,-2-1 1,-1 0-1,1-25-109,-4 42 38,0-1 1,-1 0 0,-1 0 0,0 0 0,0 0 0,-1 0 0,0 1 0,-1-1-1,0 0 1,-1 1 0,0-1 0,-1 1 0,0 0 0,0 0 0,-1 0 0,0 1 0,-1-1-1,0 1 1,-7-7-39,11 14 0,-1 1 0,0-1 0,1 1 0,-1-1 0,0 1 0,0 0 0,0 0 0,0 0 0,0 0 0,0 1 0,-1-1 0,1 1 1,0 0-1,0 0 0,0 0 0,0 0 0,-1 1 0,1-1 0,0 1 0,0 0 0,0-1 0,0 2 0,0-1 0,0 0 0,1 0 0,-1 1 0,0 0 0,0-1 0,1 1 0,0 0 0,-1 1 0,1-1 0,0 0 0,0 0 0,0 1 0,0 0 0,0 0 0,-66 101-599,44-22-1955,20-45 513</inkml:trace>
  <inkml:trace contextRef="#ctx0" brushRef="#br0" timeOffset="424.265">521 41 18620,'-8'34'8274,"-24"45"-6409,-12 37-2437,18 53 647,29-166-73,-1-1 0,1 1 0,0-1 0,0 1 0,1-1 0,-1 0 0,0 0 0,1 0 0,0-1 0,-1 1 0,1-1 0,0 0 0,-1 0-1,1 0 1,0 0 0,0-1 0,0 0 0,0 1 0,0-1 0,0-1 0,0 1 0,-1-1 0,1 1 0,0-1 0,0 0 0,0-1 0,-1 1 0,1 0 0,-1-1 0,1 0 0,-1 0 0,1 0 0,-1 0 0,0-1 0,2-1-2,15-3 19,100-21-1529,-93 24-157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0:29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14195,'-4'14'9997,"28"-8"-8190,38-8-2310,369-9 829,-404 10-1227,-9-3-407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0:29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222 220 11634,'-2'-55'11312,"1"54"-10245,1 1-220,-4-1-204,-5 3-569,0 1-1,1 0 1,-1 0 0,1 1 0,0 0 0,0 0-1,0 1 1,1 0 0,-1 0 0,1 1 0,0-1 0,1 2-1,-1-1 1,1 1 0,1 0 0,-1 0 0,1 1-1,0 0 1,1 0 0,-3 6-74,4-7 0,1 1-1,0 0 1,0 0 0,0 0-1,1 0 1,1 0 0,-1 0-1,1 0 1,1 0-1,-1 1 1,1-1 0,1 0-1,-1 0 1,2-1 0,-1 1-1,1 0 1,0-1 0,0 1-1,1-1 1,0 0-1,0 0 1,4 3 0,-2-9 14,1-1-1,-1-1 1,1 1 0,-1-1-1,0 0 1,1-1-1,-1 1 1,0-1 0,0 0-1,0-1 1,0 0 0,0 0-1,-1 0 1,1 0-1,-1-1 1,0 0 0,0 0-1,0 0 1,-1-1 0,1 0-1,-1 0 1,0 0-1,-1 0 1,1-1 0,-1 1-1,0-1 1,0 0 0,0-3-14,7-5 113,-1 0 0,0-1 0,-1 0 0,-1-1 1,0 0-1,-1 0 0,-1 0 0,-1-1 0,0 0 1,-1 0-1,-1 0 0,0 0 0,-1 0 0,-1 0 1,-1-1-1,-1 1 0,0 0-113,-4 10 24,0 1 1,0 0-1,-1 0 1,0 0-1,0 1 1,-1 0-1,1 0 0,-1 1 1,0 0-1,0 0 1,-1 1-1,1 0 1,-1 0-1,1 1 0,-1 0 1,0 1-1,0 0 1,0 0-1,0 1 1,0 0-1,0 1 0,0 0 1,1 0-1,-1 1 1,0 0-1,0 0 1,1 1-1,0 0 1,-1 1-1,1 0 0,-1 1-24,7-4-35,0-1-56,-1 1 0,1-1 0,-1 1 0,1 0 0,-1 0-1,1 0 1,0 0 0,-1 0 0,1 1 0,0-1 0,0 1 0,0-1 0,0 1-1,0 0 1,0 0 0,1 0 0,-1 0 0,1 0 0,-1 0 0,1 0 0,0 0-1,-1 1 1,1-1 0,0 0 0,1 1 0,-1-1 0,0 1 0,1-1-1,0 1 1,-1 0 0,1-1 0,0 2 91,4 11-2022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0:30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20460,'0'0'1905,"0"0"375,0 0-1167,-4 23-297,1 7-536,-6 4-144,7 7-40,-1-1-16,5 0-40,8 1-16,2-9 0,10-5 8,-4-14-8,0-6 32,2-17 64,-4-6-120,4-10-1232,-5-6 47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0:30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23149,'0'0'1352,"0"0"633,0 0-601,0 0-872,0 0-224,0 0-232,0 0 24,0 0-576,0 0-960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0:18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782 1032 9154,'-6'67'15371,"28"-80"-13070,77-139-1036,91-140-1139,-190 292-127,0-1 0,0 0 0,0 0 0,1 1 0,-1-1 0,0 0 0,1 1 0,-1-1 0,1 0 0,-1 1 0,1-1 0,-1 1 0,1-1 0,-1 1 0,1-1 0,-1 1 0,1-1 0,0 1 0,-1 0 0,1-1 0,0 1 0,-1 0 0,1-1 0,0 1 0,0 0-1,-1 0 1,1 0 0,0 0 0,0-1 0,-1 1 0,1 0 0,0 1 0,0-1 0,-1 0 0,1 0 0,0 0 0,0 0 0,-1 0 0,1 1 0,0-1 0,-1 0 0,1 1 0,0-1 0,-1 0 0,1 1 0,0-1 0,-1 1 0,1-1 0,-1 1 0,1 0 0,-1-1 0,1 1 0,-1-1 0,1 1 0,-1 0 0,0-1 0,1 1 0,-1 0 0,0-1 0,0 1 0,1 0 0,-1 0 0,0-1 0,0 1 0,0 0 0,0 0 0,0 0 1,3 55-77,-3-54 76,-26 351 161,30-319-106,-3-32-45,0-7-118,5-20-493,-4-4-655</inkml:trace>
  <inkml:trace contextRef="#ctx0" brushRef="#br0" timeOffset="7266.161">665 335 15507,'2'-58'5708,"-2"56"-4478,0 2-210,-19 23 236,-115 264-780,107-224-461,2 1 0,4 2 0,2 0 0,3 0 0,4 2 0,2 0 0,3 0 0,3 1-1,3 0 1,3-1 0,3 1 0,4 3-15,-7-54-49,1 0-1,1-1 1,1 1-1,1-1 1,0 0-1,1-1 1,1 1 0,0-1-1,1-1 1,1 0-1,0 0 1,1-1-1,1 0 1,0-1 0,9 8 49,27 10-990</inkml:trace>
  <inkml:trace contextRef="#ctx0" brushRef="#br0" timeOffset="29157.215">452 81 15651,'-22'-79'7750,"21"77"-6868,1 2-148,-7 2 176,-204 95 566,205-96-1466,1 0-1,-1 0 0,1 1 1,0 0-1,-1 0 0,1 1 1,0-1-1,0 1 1,0 0-1,1 0 0,-1 1 1,1-1-1,-1 1 1,1 0-1,1 0 0,-1 1 1,0-1-1,1 1 0,0 0 1,0 0-1,1 0 1,-1 0-1,1 0 0,0 0 1,0 1-1,1-1 1,-1 3-10,-32 383-19,-23 154 12,50-457 6,3 0-1,5 0 0,3 0 1,4 0-1,17 73 2,-17-112-6,-9-40 4,0-1 0,1 1 0,1 0 0,-1 0 0,1-1-1,1 1 1,0 0 0,0-1 0,1 1 0,0-1 0,0 0 0,1 0 0,0 0 0,0 0 0,1-1 0,0 0 0,0 0 0,1 0-1,0-1 1,0 1 0,0-1 0,1-1 0,0 1 0,0-1 0,1 0 0,-1-1 0,1 0 0,0 0 0,0-1 0,0 0 0,2 0 2,163 27-617,-119-19-698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1:04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22653,'-1'8'856,"-1"2"256,2 1-280,5 3-319,4-4-33,9-2-88,8-2 32,15-9-88,4-5-112,19-5-96,1-3-48,2 6-24,-4 4-40,-8 6 96,-4 4-256,-13 5-1096,-8 4-497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1:05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11835,'-4'3'3864,"4"-3"3586,0 0-6178,0 2-504,27 21-167,0-19-129,5-1 8,10-4-56,5-5-80,13 0-240,-3 1-32,-1 5-48,-4 0 16,-16 5-192,-4-1-776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7:40:14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1 404 13475,'0'0'2519,"0"0"431,11-11-407,66-67-1467,-39 43-602,-1-2-1,-2-1 1,-2-2-1,-1-2 1,-3 0-1,10-20-473,-21 43 1143,-23 55-798,3-29-344,-12 36-24,1 1 1,3 1-1,1 0 1,3 0-1,-1 33 23,9-66-909,6-9-557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1:07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11018,'-3'1'-1042,"0"4"13077,3 4-9530,1-5-2471,-1 0-1,1 0 1,0 0 0,0 0-1,1 0 1,-1 0 0,1 0 0,0 0-1,0-1 1,0 1 0,1-1-1,-1 1 1,1-1 0,0 0-1,-1 0 1,2 0 0,-1-1 0,0 1-1,0-1 1,1 1 0,0-1-1,-1 0 1,1 0 0,0-1-1,0 1 1,0-1-34,109 43 120,129 70-71,-237-109-33,1 1 0,-1 0-1,0 0 1,0 0-1,-1 1 1,0-1 0,0 1-1,-1 0 1,0 0-1,0 1 1,0-1-1,-1 1 1,0-1 0,-1 1-1,1 0 1,-2-1-1,1 1 1,-1 0 0,0 0-1,-1 0 1,1-1-1,-2 1 1,1 0-1,-1-1 1,0 1 0,-1-1-1,1 1 1,-2-1-1,1 0 1,-1 0-1,0-1 1,0 1 0,-1-1-1,0 0 1,0 0-1,0 0 1,-1-1 0,0 0-1,0 0 1,0 0-1,-4 1-15,-162 116 1678,170-119-1725,0 0 0,0 0 0,1 1-1,-1-1 1,1 0 0,0 1 0,0-1 0,0 0 0,0 1 0,1-1 0,-1 1 0,1 0-1,0-1 1,0 1 0,0-1 0,1 1 0,-1-1 0,1 1 0,0-1 0,0 1-1,1 1 48,-2-4-28,5 23-1379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1:32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22181,'0'0'1176,"0"0"376,0 0-335,0 0-305,1 0-240,34 3-264,-12-3-128,6 0-176,4 0-32,2 0-56,-2 0-8,-2 0 8,-1 5-16,-7 1 16,-5 0-264,-9-3-1416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1:32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191 390 17140,'-14'-48'7685,"-38"51"-5391,44 1-2279,0-1 0,1 1-1,0 0 1,-1 1 0,2 0 0,-1 0-1,0 0 1,1 1 0,0 0 0,0 0-1,1 0 1,0 1 0,0 0 0,0 0-1,1 0 1,0 1 0,1 0 0,-1-1-1,1 1 1,1 0 0,0 0 0,0 1-1,0-1 1,1 0 0,0 1 0,1-1-1,0 1 1,0-1 0,1 1 0,0-1-1,0 0 1,1 1 0,0-1 0,3 5-15,-5-11 0,1 0 0,0-1 1,0 1-1,-1 0 0,1-1 1,0 1-1,0-1 0,1 1 1,-1-1-1,0 0 0,0 1 1,1-1-1,-1 0 1,1 0-1,-1 0 0,1 0 1,-1 0-1,1 0 0,0-1 1,-1 1-1,1 0 0,0-1 1,0 1-1,-1-1 1,1 0-1,0 1 0,0-1 1,0 0-1,-1 0 0,1 0 1,0-1-1,0 1 0,0 0 1,-1-1-1,1 1 0,0-1 1,0 1-1,-1-1 1,1 0-1,0 0 0,-1 0 1,2 0-1,64-53 109,-49 38-23,-1-2 0,-1 1 0,-1-2 0,0 0 0,-2-1 0,0 0 0,-1-1 0,-1-1 0,-1 0 0,-1 0 0,-1-1 0,-1 0 0,-1 0 0,0-1 0,-2 1 0,-1-1 0,-2 0 0,0 0 0,-1-1 0,-2-5-86,2 26 8,0-1-1,-1 1 1,0-1 0,0 1-1,0-1 1,-1 1 0,0-1 0,1 1-1,-1 0 1,-1 0 0,1 0-1,-1 0 1,1 0 0,-1 1-1,0-1 1,-1 1 0,1 0-1,0 0 1,-1 0 0,0 0 0,0 0-1,0 1 1,0 0 0,0 0-1,0 0 1,0 0 0,-1 1-1,1-1 1,-1 1 0,1 0-1,-1 1 1,0-1 0,1 1 0,-1 0-1,1 0 1,-1 0 0,0 1-1,1-1 1,-1 1 0,1 0-1,-1 1 1,1-1 0,-1 1-1,1 0 1,0 0 0,0 0 0,0 0-1,0 1 1,0 0 0,1 0-1,-1 0 1,0 1-8,-6 5-10,0 1-1,0 0 1,2 0 0,-1 1-1,1 0 1,1 1 0,0-1-1,0 1 1,1 1-1,-3 9 11,-6 44-3805,15-58 1734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1:32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20 21437,'-12'-19'6137,"-16"23"-4930,-25 30-1497,46-23 295,0 1-1,1-1 1,0 2-1,1-1 0,0 1 1,1-1-1,1 1 1,0 1-1,1-1 0,0 0 1,1 0-1,0 1 1,1-1-1,1 1 0,0-1 1,0 0-1,2 3-4,-3-15 1,0 1 0,1 0 0,-1-1 0,0 1-1,1-1 1,-1 1 0,1-1 0,-1 1 0,1-1 0,0 1 0,0-1-1,0 1 1,0-1 0,0 0 0,0 0 0,0 1 0,0-1 0,0 0-1,0 0 1,1 0 0,-1 0 0,0-1 0,1 1 0,-1 0 0,1 0-1,-1-1 1,1 1 0,-1-1 0,1 1 0,-1-1 0,1 0 0,-1 0-1,1 1 1,0-1 0,-1 0 0,1 0 0,0-1 0,-1 1 0,1 0-1,-1 0 1,1-1 0,-1 1 0,1-1 0,-1 0 0,1 1 0,-1-1-1,1 0 0,70-41 68,-70 41-67,110-86-2454,-99 82 500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1:32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18596,'0'0'1960,"0"0"67,9 1 497,405 6 775,-228-50-4727,-170 36-177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1:32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175 270 17140,'-1'-1'7115,"-15"-15"-5352,-22-18-997,17 29 267,15 7-1030,1 1 0,0 0 1,0 0-1,0 0 0,0 1 1,0 0-1,1 0 1,-1 0-1,1 0 0,0 1 1,1-1-1,-1 1 0,1 0 1,0 0-1,0 1 1,0-1-1,1 1 0,0-1 1,-1 3-4,0-1 2,0 0 0,0-1 0,1 1 0,0 1 1,0-1-1,0 0 0,1 0 0,1 1 0,-1-1 0,1 0 1,0 1-1,0-1 0,1 0 0,0 1 0,1-1 1,-1 0-1,1 0 0,1 0 0,-1 0 0,1 0 0,1-1 1,0 2-3,1-8 4,0 1 0,1-1 1,-1 0-1,1 0 0,-1 0 0,1-1 1,-1 0-1,0 0 0,1 0 1,-1-1-1,0 0 0,0 0 0,0 0 1,0 0-1,0-1 0,-1 0 1,1 0-1,-1 0 0,0-1 1,1 1-1,-2-1 0,1 0 0,0 0 1,-1-1-1,0 1 0,0-1 1,3-4-5,6-4 56,-1-1 0,0-1 0,-1 0 0,0 0 0,-1-1 0,-1 0 0,0-1 0,-2 1 0,0-1 0,0-1 0,-2 1 0,0-1 0,-1 0 0,-1 0 0,-1 0 0,0 0 0,-1-6-56,-2 18 13,0 1-1,0 0 1,-1-1 0,1 1 0,-1 0 0,0 0 0,-1 0-1,1 1 1,-1-1 0,0 1 0,0 0 0,0 0-1,-1 0 1,1 1 0,-1 0 0,0-1 0,0 2 0,0-1-1,-1 0 1,1 1 0,0 0 0,-1 0 0,1 1-1,-1 0 1,0 0 0,0 0 0,1 0 0,-1 1-1,0 0 1,0 0 0,0 1 0,1 0 0,-1 0 0,0 0-1,1 0 1,-1 1 0,1 0 0,-1 0 0,1 1-1,0 0 1,0-1 0,0 2 0,0-1 0,1 0-1,-1 1 1,0 1-13,0 4-179,0 1 0,1-1 0,0 1 0,1 0 0,0 0 0,1 0 0,0 1 0,0-1 0,1 1 0,0-1 0,1 1 0,0-1 0,2 10 179,1-1 1171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1:32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21493,'0'0'1176,"0"0"528,0 0-424,0 0-551,0 0-153,1 25-368,7-2-64,1 3-48,3 3-32,2-4-24,-1-3-8,4-3-8,-2-7 8,-1-6 24,-1-4-144,0-10-832,-3-5-385,2-10-479</inkml:trace>
  <inkml:trace contextRef="#ctx0" brushRef="#br0" timeOffset="1">217 1 17828,'2'10'1672,"-2"9"401,-2 0-873,1 12-240,-5 3-160,1 9-240,-2 5-112,-1 2-191,1 2-57,4-4-112,1-1-40,2-9-16,0-7-8,0-19-120,0-12-232,0 0-753,0-22-343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1:32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13315,'-1'-1'5048,"7"5"-2308,7 9-2544,-1 1-1,-1 0 0,0 1 1,-1 0-1,0 1 1,-1 0-1,-1 1 1,-1 0-1,0 0 0,-1 0 1,-1 1-1,-1 0 1,2 17-196,12 58 94,-4 0 1,-5 1 0,-3 0-1,-5 0 1,-3 0 0,-5 0 0,-17 80-95,-41 59-894,38-182 1094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1:32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190 226 16396,'-7'-3'9958,"-71"50"-8817,70-37-1133,-1 1 0,2 0-1,-1 0 1,1 0 0,1 1-1,0 0 1,1 1 0,0-1-1,1 1 1,1 0 0,0 0-1,0 0 1,1 0 0,1 1-1,0-1 1,1 0 0,0 1 0,1-1-1,1 0 1,0 1 0,3 6-8,-5-18 0,0 0 0,0 0 0,0 0 1,0-1-1,1 1 0,-1 0 0,1 0 1,-1 0-1,1 0 0,-1-1 0,1 1 1,0 0-1,0-1 0,0 1 0,0-1 1,0 1-1,1-1 0,-1 1 0,0-1 1,1 0-1,-1 1 0,0-1 0,1 0 1,0 0-1,-1 0 0,1 0 0,0-1 1,-1 1-1,1 0 0,0-1 0,0 1 1,0-1-1,-1 0 0,1 1 0,0-1 1,0 0-1,0 0 0,0 0 0,0 0 0,0-1 1,-1 1-1,1 0 0,0-1 0,0 1 1,0-1-1,-1 0 0,1 0 0,0 1 1,-1-1-1,1 0 0,-1-1 0,1 1 1,-1 0-1,1 0 0,-1 0 0,0-1 1,1 1-1,-1-1 0,1-1 0,15-18 109,-2-2 0,0 0 0,-1 0 0,-1-2 0,-1 1 0,-2-2 0,0 1 0,-2-2 0,0 1 0,-2-1 1,-1 0-1,1-25-109,-4 42 38,0-1 1,-1 0 0,-1 0 0,0 0 0,0 0 0,-1 0 0,0 1 0,-1-1-1,0 0 1,-1 1 0,0-1 0,-1 1 0,0 0 0,0 0 0,-1 0 0,0 1 0,-1-1-1,0 1 1,-7-7-39,11 14 0,-1 1 0,0-1 0,1 1 0,-1-1 0,0 1 0,0 0 0,0 0 0,0 0 0,0 0 0,0 1 0,-1-1 0,1 1 1,0 0-1,0 0 0,0 0 0,0 0 0,-1 1 0,1-1 0,0 1 0,0 0 0,0-1 0,0 2 0,0-1 0,0 0 0,1 0 0,-1 1 0,0 0 0,0-1 0,1 1 0,0 0 0,-1 1 0,1-1 0,0 0 0,0 0 0,0 1 0,0 0 0,0 0 0,-66 101-599,44-22-1955,20-45 513</inkml:trace>
  <inkml:trace contextRef="#ctx0" brushRef="#br0" timeOffset="1">521 41 18620,'-8'34'8274,"-24"45"-6409,-12 37-2437,18 53 647,29-166-73,-1-1 0,1 1 0,0-1 0,0 1 0,1-1 0,-1 0 0,0 0 0,1 0 0,0-1 0,-1 1 0,1-1 0,0 0 0,-1 0-1,1 0 1,0 0 0,0-1 0,0 0 0,0 1 0,0-1 0,0-1 0,0 1 0,-1-1 0,1 1 0,0-1 0,0 0 0,0-1 0,-1 1 0,1 0 0,-1-1 0,1 0 0,-1 0 0,1 0 0,-1 0 0,0-1 0,2-1-2,15-3 19,100-21-1529,-93 24-157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1:32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14195,'-4'14'9997,"28"-8"-8190,38-8-2310,369-9 829,-404 10-1227,-9-3-407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7:40:14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43 22269,'-4'-1'184,"1"1"0,-1 0 1,1 0-1,-1 1 0,1-1 0,-1 1 1,1-1-1,-1 1 0,1 0 1,0 0-1,-1 1 0,1-1 0,0 1 1,0-1-1,0 1 0,0 0 0,0 0 1,0 1-1,1-1 0,-1 0 1,1 1-1,0 0 0,-1 0-184,-61 115 449,43 17-365,21-132-85,0 0-1,0 0 1,0 0-1,0 1 1,1-1-1,0 0 0,-1 0 1,1 0-1,1 0 1,-1 0-1,0-1 0,0 1 1,1 0-1,0 0 1,0-1-1,-1 1 0,2-1 1,-1 0-1,0 1 1,0-1-1,1 0 0,-1 0 1,1-1-1,-1 1 1,1 0-1,0-1 0,0 0 1,0 1-1,0-1 1,0 0-1,0-1 0,0 1 1,0 0-1,0-1 1,0 0-1,0 0 1,0 0-1,0 0 0,0 0 1,1 0-1,0-1 2,11-4 52,0 0 0,-1-1-1,0 0 1,0-1 0,0-1 0,-1 0 0,-1-1-1,1 0 1,-1-1 0,-1-1 0,0 0 0,0 0-1,-1-1 1,-1 0 0,0-1 0,0 0 0,-1 0-1,2-7-51,-6 15 47,-1-1-1,0 0 0,0 1 0,0-1 0,-1 0 1,0 0-1,0-1 0,0 1 0,-1 0 1,0-1-1,0 1 0,-1-1 0,0 1 1,0 0-1,0-1 0,-1 1 0,0-1 0,0 1 1,0 0-1,-1-1 0,0 1 0,-1 0 1,1 0-1,-1 0 0,0 1 0,0-1 1,-1 1-1,0-1 0,0 1 0,0 0 1,0 1-1,-1-1 0,0 1 0,0 0 0,0 0 1,-2-1-47,3 5-3,-1-1 1,1 1 0,-1 0 0,1 0 0,0 0-1,-1 0 1,1 1 0,0 0 0,-1 0 0,1 0-1,0 0 1,0 1 0,0-1 0,0 1-1,0 0 1,0 1 0,0-1 0,1 0 0,-1 1-1,1 0 1,0 0 0,-1 0 0,1 0 0,1 1-1,-1-1 1,0 1 0,1 0 0,0 0-1,0-1 1,0 1 0,0 1 0,1-1 0,0 0-1,-1 0 1,2 0 0,-1 3 2,4 58-2530,11-43-491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1:32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222 220 11634,'-2'-55'11312,"1"54"-10245,1 1-220,-4-1-204,-5 3-569,0 1-1,1 0 1,-1 0 0,1 1 0,0 0 0,0 0-1,0 1 1,1 0 0,-1 0 0,1 1 0,0-1 0,1 2-1,-1-1 1,1 1 0,1 0 0,-1 0 0,1 1-1,0 0 1,1 0 0,-3 6-74,4-7 0,1 1-1,0 0 1,0 0 0,0 0-1,1 0 1,1 0 0,-1 0-1,1 0 1,1 0-1,-1 1 1,1-1 0,1 0-1,-1 0 1,2-1 0,-1 1-1,1 0 1,0-1 0,0 1-1,1-1 1,0 0-1,0 0 1,4 3 0,-2-9 14,1-1-1,-1-1 1,1 1 0,-1-1-1,0 0 1,1-1-1,-1 1 1,0-1 0,0 0-1,0-1 1,0 0 0,0 0-1,-1 0 1,1 0-1,-1-1 1,0 0 0,0 0-1,0 0 1,-1-1 0,1 0-1,-1 0 1,0 0-1,-1 0 1,1-1 0,-1 1-1,0-1 1,0 0 0,0-3-14,7-5 113,-1 0 0,0-1 0,-1 0 0,-1-1 1,0 0-1,-1 0 0,-1 0 0,-1-1 0,0 0 1,-1 0-1,-1 0 0,0 0 0,-1 0 0,-1 0 1,-1-1-1,-1 1 0,0 0-113,-4 10 24,0 1 1,0 0-1,-1 0 1,0 0-1,0 1 1,-1 0-1,1 0 0,-1 1 1,0 0-1,0 0 1,-1 1-1,1 0 1,-1 0-1,1 1 0,-1 0 1,0 1-1,0 0 1,0 0-1,0 1 1,0 0-1,0 1 0,0 0 1,1 0-1,-1 1 1,0 0-1,0 0 1,1 1-1,0 0 1,-1 1-1,1 0 0,-1 1-24,7-4-35,0-1-56,-1 1 0,1-1 0,-1 1 0,1 0 0,-1 0-1,1 0 1,0 0 0,-1 0 0,1 1 0,0-1 0,0 1 0,0-1 0,0 1-1,0 0 1,0 0 0,1 0 0,-1 0 0,1 0 0,-1 0 0,1 0 0,0 0-1,-1 1 1,1-1 0,0 0 0,1 1 0,-1-1 0,0 1 0,1-1-1,0 1 1,-1 0 0,1-1 0,0 2 91,4 11-2022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1:32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20460,'0'0'1905,"0"0"375,0 0-1167,-4 23-297,1 7-536,-6 4-144,7 7-40,-1-1-16,5 0-40,8 1-16,2-9 0,10-5 8,-4-14-8,0-6 32,2-17 64,-4-6-120,4-10-1232,-5-6 47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1:32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23149,'0'0'1352,"0"0"633,0 0-601,0 0-872,0 0-224,0 0-232,0 0 24,0 0-576,0 0-960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1:32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99 11250,'15'-97'13738,"-15"96"-12812,0 1-134,3 43 323,-23 109-906,12-118-185,3 0 1,1 1-1,1 0 1,2 0-1,2 0 1,2 12-25,0-34 159,1 2-2555,-4-15 573</inkml:trace>
  <inkml:trace contextRef="#ctx0" brushRef="#br0" timeOffset="1">1 266 11915,'0'0'4240,"0"0"2234,0 0-4866,0 0-296,0 0-535,0 0-129,27-2-176,-1-1-176,7-4-136,3-2-56,8-5-72,-1 0 0,-1 5-24,-2 0 0,-16 5-24,-2 1-296,-9 3-1208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1:32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223 230 19540,'37'-38'5833,"-36"37"-4614,-44-5 1163,-70 77-2371,113-71-4,-8 7-6,0 0 0,1 1 0,0 0 1,0 0-1,0 0 0,1 1 1,0 0-1,1 0 0,0 0 0,1 1 1,-1-1-1,2 1 0,0 0 1,0 1-1,0-1 0,2 0 0,-1 1 1,1-1-1,1 1 0,0 0 1,0-1-1,1 1 0,0-1 0,1 1 1,0-1-1,1 0 0,0 1-1,0-8-1,0-1 0,-1 0 0,1 0 0,0-1 0,0 1-1,0 0 1,0-1 0,0 0 0,1 0 0,-1 0 0,0 0 0,1 0 0,-1-1-1,0 1 1,1-1 0,-1 0 0,0 0 0,1 0 0,-1-1 0,1 1-1,-1-1 1,0 0 0,1 0 0,-1 0 0,0 0 0,0 0 0,0-1 0,0 1-1,0-1 1,0 0 0,0 0 0,-1 0 0,1 0 0,-1-1 0,1 1-1,-1-1 1,0 1 0,0-1 0,0 0 0,0 0 0,-1 0 0,1 0 0,-1 0-1,1 0 1,-1 0 0,0-2 1,15-20 42,-1-1 0,-1 0 0,-2-1-1,0 0 1,-2-1 0,-1 0 0,-1-1 0,-2 0 0,-1 0-1,-1-1 1,0-16-42,-4 40 1,0 0 0,-1 0-1,0 1 1,0-1 0,0 0-1,-1 1 1,1-1 0,-1 1-1,-1-1 1,1 1 0,-1 0-1,0 0 1,0 0 0,0 1-1,-1-1 1,1 1 0,-1-1 0,0 1-1,-1 0 1,1 1 0,-1-1-1,0 1 1,1 0 0,-1 0-1,-1 0 1,1 1 0,0 0-1,-1 0 1,1 0 0,-1 1-1,1-1 1,-1 1 0,0 1-1,0-1 1,1 1 0,-1 0-1,0 0 1,0 1 0,0 0-1,1 0 1,-1 0 0,1 0 0,-1 1-1,1 0 1,-1 0 0,1 1-1,0 0 1,0-1 0,0 2-1,0-1 1,1 1 0,-1-1-1,1 1 0,-40 111-3946,44-89 1899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1:32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20188,'19'52'6242,"-20"40"-5459,-2-47-365,3-42-409,5 52 103,-5-54-112,0 0 0,0-1 0,1 1 1,-1 0-1,0 0 0,0-1 0,1 1 1,-1 0-1,0 0 0,1-1 0,-1 1 0,1 0 1,-1-1-1,1 1 0,-1 0 0,1-1 1,-1 1-1,1-1 0,0 1 0,-1-1 0,1 1 1,0-1-1,-1 0 0,1 1 0,0-1 1,0 0-1,-1 1 0,1-1 0,0 0 1,0 0-1,0 0 0,-1 0 0,1 0 0,0 0 1,0 0-1,0 0 0,-1 0 0,1 0 1,0 0-1,0 0 0,0-1 0,-1 1 0,1 0 1,0-1-1,-1 1 0,1 0 0,0-1 1,0 1-1,-1-1 0,1 1 0,-1-1 0,1 1 1,-1-1-1,1 0 0,-1 1 0,1-1 1,-1 0-1,1 1 0,-1-1 0,1 0 1,-1 0-1,0 1 0,0-2 0,145-249-6924,-145 250 6881,0 0 1,1 0-1,-1 0 1,0 0-1,1 0 1,-1 0-1,1 0 1,-1 0-1,1 0 1,0 0-1,-1 0 1,1 0 0,0 0-1,0 1 1,-1-1-1,1 0 1,0 0-1,0 1 1,0-1-1,0 1 1,0-1-1,0 1 1,0-1-1,0 1 1,0 0-1,0-1 1,0 1-1,0 0 1,0 0-1,1 0 1,-1 0-1,0 0 1,0 0-1,0 0 1,0 0-1,0 0 1,0 0-1,0 1 1,0-1-1,0 0 1,1 1 0,-1-1-1,0 1 1,-1-1-1,1 1 1,0 0-1,0-1 1,0 1-1,0 0 1,0-1-1,-1 1 1,1 0-1,0 0 1,-1 0-1,1 0 43,14 62 863,-15-15 93,-3 0 0,-1 1 1,-3-2-1,-2 1 0,-2-1 0,-2 1-956,-14 71 843,26-115-1295,1-4-479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1:32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271 419 13291,'17'-53'11747,"-17"52"-11681,0 0 0,0-1 0,0 1 0,-1 0 0,1 0 0,0 0 0,-1 0 0,1 0 0,-1 0 0,1 0 0,-1 0 0,0 1 0,1-1 0,-1 0 0,0 0 0,0 0 0,0 1 0,1-1 0,-1 0 0,0 1 0,0-1 0,0 1 0,0-1 0,0 1 0,0-1 0,0 1 0,0 0-1,0-1 1,0 1 0,-1 0 0,1 0 0,0 0 0,0 0 0,0 0 0,0 0 0,0 0 0,0 0 0,0 0 0,0 1 0,0-1 0,0 0 0,0 1 0,0-1 0,0 1 0,0-1 0,0 1 0,0-1 0,0 1 0,0 0-66,-13 4 18,1 1-1,-1 1 1,1 0-1,1 1 1,0 0-1,0 1 1,0 0-1,1 1 1,1 0-1,0 1 1,0 0-1,1 0 1,0 1-1,1 1 1,0-1-1,1 1 1,1 0-1,0 1 0,-1 4-17,6 59-20,1-75 19,-1-1 1,1 0-1,0 0 1,0 1 0,0-1-1,0 0 1,0 0-1,0 1 1,1-1 0,-1 0-1,0 0 1,1 0-1,-1 1 1,1-1-1,-1 0 1,1 0 0,-1 0-1,1 0 1,0 0-1,0 0 1,-1 0-1,1 0 1,0 0 0,0 0-1,0 0 1,0-1-1,0 1 1,0 0-1,0-1 1,0 1 0,0 0-1,1-1 1,-1 1-1,0-1 1,0 0-1,0 0 1,1 1 0,-1-1-1,0 0 1,0 0-1,1 0 1,-1 0-1,0 0 1,0 0 0,1-1-1,-1 1 1,0 0-1,0 0 1,0-1-1,1 1 1,-1-1 0,0 0-1,0 1 1,0-1-1,0 0 1,0 1-1,0-1 1,1-1 0,17-16 15,-1-2 0,0 0 0,-2-1 0,0-1 0,-2 0 0,0-1 0,-1-1 0,-2 0 0,0-1-1,4-17-14,34-132 500,-48 168-474,0 0 0,0 0 0,-1-1 0,1 1 0,-1 0 1,-1-1-1,1 1 0,-1 0 0,0-1 0,-1 1 0,1 0 0,-1 0 1,0 0-1,-1 0 0,1 0 0,-1 1 0,-1-1 0,1 1 0,-1 0 1,1 0-1,-2 0 0,1 0 0,0 1 0,-1-1 0,0 1 0,-4-2-26,5 4 6,0-1 0,-1 2-1,0-1 1,1 0 0,-1 1 0,0 0-1,0 0 1,0 0 0,0 1-1,0 0 1,0 0 0,0 0 0,0 0-1,1 1 1,-1 0 0,0 0-1,0 0 1,0 0 0,1 1-1,-1 0 1,0 0 0,1 0 0,0 1-1,-1-1 1,1 1 0,0 0-1,1 0 1,-1 0 0,0 1-6,-90 115-1791,81-90-1633,11-20 1336</inkml:trace>
  <inkml:trace contextRef="#ctx0" brushRef="#br0" timeOffset="1">540 1 23733,'-34'168'2554,"-17"182"-2413,51-347-137,0-1 0,0 1 0,0-1 1,0 0-1,1 1 0,-1-1 0,0 0 0,1 1 0,0-1 0,-1 0 0,1 0 0,0 1 0,0-1 0,1 0 0,-1 0 0,0 0 0,1 0 0,-1-1 0,1 1 0,-1 0 0,1 0 0,0-1 1,0 1-1,0-1 0,0 0 0,0 0 0,0 1 0,0-1 0,0 0 0,1-1 0,-1 1 0,0 0 0,0-1 0,1 1 0,-1-1 0,1 0 0,-1 0 0,0 0 0,1 0 0,-1 0 0,0 0 1,1-1-1,-1 1 0,0-1 0,1 1 0,-1-1 0,0 0 0,0 0 0,0 0 0,1 0 0,-1-1 0,1 0-4,228-65-1344,-208 60 38</inkml:trace>
  <inkml:trace contextRef="#ctx0" brushRef="#br0" timeOffset="2">52 849 20220,'0'0'1441,"1"0"87,39 0-632,-12 2-152,13-2-192,5 0-47,1-5-201,3-1-24,-3-1-216,0-1-32,-5-2 48,-2-4-176,-6 0-849,-2 1-407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1:32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782 1032 9154,'-6'67'15371,"28"-80"-13070,77-139-1036,91-140-1139,-190 292-127,0-1 0,0 0 0,0 0 0,1 1 0,-1-1 0,0 0 0,1 1 0,-1-1 0,1 0 0,-1 1 0,1-1 0,-1 1 0,1-1 0,-1 1 0,1-1 0,-1 1 0,1-1 0,0 1 0,-1 0 0,1-1 0,0 1 0,-1 0 0,1-1 0,0 1 0,0 0-1,-1 0 1,1 0 0,0 0 0,0-1 0,-1 1 0,1 0 0,0 1 0,0-1 0,-1 0 0,1 0 0,0 0 0,0 0 0,-1 0 0,1 1 0,0-1 0,-1 0 0,1 1 0,0-1 0,-1 0 0,1 1 0,0-1 0,-1 1 0,1-1 0,-1 1 0,1 0 0,-1-1 0,1 1 0,-1-1 0,1 1 0,-1 0 0,0-1 0,1 1 0,-1 0 0,0-1 0,0 1 0,1 0 0,-1 0 0,0-1 0,0 1 0,0 0 0,0 0 0,0 0 1,3 55-77,-3-54 76,-26 351 161,30-319-106,-3-32-45,0-7-118,5-20-493,-4-4-655</inkml:trace>
  <inkml:trace contextRef="#ctx0" brushRef="#br0" timeOffset="1">665 335 15507,'2'-58'5708,"-2"56"-4478,0 2-210,-19 23 236,-115 264-780,107-224-461,2 1 0,4 2 0,2 0 0,3 0 0,4 2 0,2 0 0,3 0 0,3 1-1,3 0 1,3-1 0,3 1 0,4 3-15,-7-54-49,1 0-1,1-1 1,1 1-1,1-1 1,0 0-1,1-1 1,1 1 0,0-1-1,1-1 1,1 0-1,0 0 1,1-1-1,1 0 1,0-1 0,9 8 49,27 10-990</inkml:trace>
  <inkml:trace contextRef="#ctx0" brushRef="#br0" timeOffset="2">452 81 15651,'-22'-79'7750,"21"77"-6868,1 2-148,-7 2 176,-204 95 566,205-96-1466,1 0-1,-1 0 0,1 1 1,0 0-1,-1 0 0,1 1 1,0-1-1,0 1 1,0 0-1,1 0 0,-1 1 1,1-1-1,-1 1 1,1 0-1,1 0 0,-1 1 1,0-1-1,1 1 0,0 0 1,0 0-1,1 0 1,-1 0-1,1 0 0,0 0 1,0 1-1,1-1 1,-1 3-10,-32 383-19,-23 154 12,50-457 6,3 0-1,5 0 0,3 0 1,4 0-1,17 73 2,-17-112-6,-9-40 4,0-1 0,1 1 0,1 0 0,-1 0 0,1-1-1,1 1 1,0 0 0,0-1 0,1 1 0,0-1 0,0 0 0,1 0 0,0 0 0,0 0 0,1-1 0,0 0 0,0 0 0,1 0-1,0-1 1,0 1 0,0-1 0,1-1 0,0 1 0,0-1 0,1 0 0,-1-1 0,1 0 0,0 0 0,0-1 0,0 0 0,2 0 2,163 27-617,-119-19-698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1:32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240 859 16107,'0'-102'10565,"-10"103"-9034,-1 2-1501,1 1-1,-1 1 0,1 0 1,1 0-1,-1 1 0,1 0 1,0 1-1,0 0 0,1 0 1,0 1-1,0 0 0,1 0 1,0 1-1,-2 3-29,6-9 0,0 1 0,0-1 0,1 1 0,-1 0 0,1 0 0,0 0 0,0 0 0,0 0 0,0 1 1,1-1-1,0 1 0,-1-1 0,2 1 0,-1-1 0,1 1 0,-1-1 0,1 1 0,0 0 0,1-1 0,-1 1 0,1-1 0,0 1 0,0-1 0,0 1 0,1-1 0,0 0 0,0 1 0,0-1 0,0 0 0,0 0 0,1 0 0,0-1 0,0 1 0,0-1 0,0 1 0,3 1 0,-3-5 1,1 1-1,0 0 0,0-1 0,0 1 1,-1-1-1,1 0 0,0-1 1,0 1-1,0-1 0,-1 1 0,1-1 1,0 0-1,0-1 0,-1 1 0,1 0 1,-1-1-1,1 0 0,-1 0 0,0 0 1,0 0-1,0-1 0,0 1 0,0-1 1,0 0-1,-1 0 0,0 0 0,1 0 1,-1 0-1,0 0 0,0-1 0,0 1 0,17-22 88,-1-1-1,-2-1 0,0 0 0,-2-1 1,0 0-1,-2-2 0,-2 1 0,0-1 0,-2-1 1,-2 1-1,0-1 0,-2-1 0,-2 1 1,0 0-1,-3-4-87,-22-51 300,6 84-295,11 10-4,0 1 0,1 0 0,0 0 0,0 0 0,1 1 0,0-1 0,1 1 0,0 0 0,0 0 0,1 1 0,1-1 0,0 0 0,0 1 0,1-1 0,0 1 0,0-1-1,2 0 1,1 9-1,-15 110 8,15 32-24,-15-143 24,12 46-46,0-64 42,0 0-11,0 0-8,0 0-1,0 0 0,0 0 2,0 0 4,0 3 61,0-2-4460,-2-1 2462</inkml:trace>
  <inkml:trace contextRef="#ctx0" brushRef="#br0" timeOffset="1">292 859 16179,'0'0'2361,"0"0"3113,-3-16-2530,-7-16-2027,-9 21 513,-28 1-1377,38 14-51,0 0 0,0 0 1,1 2-1,0-1 0,0 1 0,0 0 0,0 0 0,1 1 0,1 0 0,-1 0 0,1 1 0,0 0 0,0 0 0,1 0 1,1 1-1,-1 0-2,0 1-1,0 0 1,0 0-1,1 1 1,1-1-1,-1 1 0,2 0 1,0 0-1,0 0 1,1 0-1,0 1 1,1-1-1,0 0 1,1 0-1,0 0 1,1 0-1,0 0 1,1 0-1,3 9 1,-3-18 0,0-1 0,0 0 0,0 1-1,0-1 1,0 0 0,0 0 0,0 0 0,0-1 0,1 1-1,-1-1 1,0 0 0,1 0 0,-1 0 0,0 0-1,0-1 1,1 1 0,-1-1 0,0 0 0,0 0-1,0 0 1,0 0 0,0 0 0,0-1 0,0 1-1,0-1 1,-1 0 0,1 0 0,0 0 0,-1 0-1,0-1 1,1 1 0,-1 0 0,0-1 0,0 0-1,-1 1 1,1-1 0,0 0 0,-1 0 0,0 0-1,1 0 1,-1-3 0,29-39 37,-3 0 0,-2-2 0,-2-1 0,-2-1 0,-2-1 0,-3 0 0,-1-1 0,-1-11-37,-9 48 23,-1-1-1,0 0 0,-2 1 1,0-1-1,0 0 0,-1 0 1,-1-1-1,0 1 0,-2 0 0,1 0 1,-2 0-1,0 1 0,-1-1 1,0 1-1,-6-14-22,6 24-4,0 1 0,-1-1 0,1 1 0,0 0 0,-1 0-1,0 0 1,0 1 0,0 0 0,0 0 0,0 0 0,0 0 0,-1 1 0,1 0 0,0 0 0,-1 0-1,1 1 1,-1 0 0,1 0 0,-1 0 0,1 1 0,0-1 0,-1 1 0,1 1 0,0-1 0,-1 1-1,1 0 1,0 0 0,0 0 0,0 1 0,1 0 0,-1 0 0,1 0 0,0 0 0,-1 1 0,1 0-1,1 0 1,-1 0 0,0 0 0,1 0 0,0 1 0,-2 4 4,-48 69-2432,37-48 256</inkml:trace>
  <inkml:trace contextRef="#ctx0" brushRef="#br0" timeOffset="2">819 385 22037,'0'0'1360,"0"0"344,0 0-799,11 30-241,-15 7-424,-2 5-88,-3 13-40,3 1-48,-4 6-8,2 2-8,2-4-16,-3-1-8,7-9 0,-5-7 0,4-10-72,-2-10-416,1-13-969,-7-7-231</inkml:trace>
  <inkml:trace contextRef="#ctx0" brushRef="#br0" timeOffset="3">533 864 17972,'0'0'2712,"0"0"49,0 1-1473,0 1-304,1-1-311,37 15-57,-12-21-176,9-4-160,12-8-160,1-4-40,7-5 8,-10-1-320,-9-2-1128,-4-3-249</inkml:trace>
  <inkml:trace contextRef="#ctx0" brushRef="#br0" timeOffset="4">528 246 22917,'0'0'1128,"0"0"328,0 0-327,0 0-457,15 10-288,12-5-272,7-2-16,14 1-56,5-1-32,8 1 40,-8-1-16,8-2-832,-8 2-753</inkml:trace>
  <inkml:trace contextRef="#ctx0" brushRef="#br0" timeOffset="5">95 1335 16035,'0'0'2865,"0"0"192,0 0-1817,1 0-656,28 14-152,-2-10-160,4-2 56,14-5 96,7-5-8,11-3-79,5-1-73,2 0-168,1 0-64,-1-3 8,0-2-240,-10 1-625,-5 2-447</inkml:trace>
  <inkml:trace contextRef="#ctx0" brushRef="#br0" timeOffset="6">183 1821 21421,'29'-63'4890,"-28"61"-4050,-54-13 650,42 20-1485,1-1 0,1 1 1,-1 1-1,1 0 0,0 0 0,0 1 1,1 0-1,0 1 0,0 0 0,1 0 1,0 0-1,0 1 0,1 0 0,0 1 1,0-1-1,1 1 0,1 0 0,0 0 1,0 1-1,1-1 0,0 1 0,1 0 1,0 0-1,0 0 0,1 0 0,1 0 1,0 0-1,1 0 0,0 0 0,0-1 1,1 1-1,1 0 0,0 0-5,-3-8 0,1-1-1,-1 1 1,1 0-1,0-1 1,0 1-1,0-1 1,0 1-1,0-1 1,1 1-1,-1-1 1,1 0 0,0 0-1,-1 0 1,1 0-1,0 0 1,0 0-1,0 0 1,1 0-1,-1-1 1,0 1-1,1-1 1,-1 0-1,1 0 1,-1 0-1,1 0 1,-1 0 0,1 0-1,0-1 1,0 1-1,-1-1 1,1 0-1,0 0 1,0 0-1,-1 0 1,1 0-1,0 0 1,-1-1-1,1 0 1,0 1-1,-1-1 1,1 0-1,0 0 1,-1 0 0,0-1-1,1 1 1,-1-1-1,0 1 1,1-1-1,-1 0 1,0 0-1,0 0 1,-1 0-1,1 0 1,0 0-1,-1 0 1,1-1-1,0-1 1,17-20 61,-1-1 0,-1 0-1,-1-2 1,-1 0 0,-2 0-1,0-1 1,-2-1 0,-1 0-1,-2 0 1,-1-1-1,-1 0 1,-1-1 0,-1-6-61,-3 30 9,-1-1 0,0 1 0,0 0 1,0 0-1,-1-1 0,0 1 0,0 0 1,-1 0-1,0 0 0,0 0 1,0 0-1,-1 1 0,0-1 0,-1 1 1,1-1-1,-1 1 0,0 0 0,-1 1 1,0-1-1,0 1 0,0 0 0,0 0 1,-1 0-1,1 1 0,-1 0 1,-1 0-1,1 0 0,0 1 0,-1 0 1,0 0-1,0 1 0,1-1 0,-1 2 1,-1-1-1,1 1 0,0 0 0,-4 0-9,3 6-53,1 0 0,0 0 0,0 1-1,1 0 1,0 0 0,0 1 0,0 0 0,1 0-1,0 0 1,0 0 0,1 1 0,0 0-1,0 0 1,1 0 0,0 0 0,0 0-1,1 1 1,0-1 0,1 1 0,0 0 0,0 0-1,1-1 1,0 3 53,-3 5-336,-5 65-2722,12-47 1003</inkml:trace>
  <inkml:trace contextRef="#ctx0" brushRef="#br0" timeOffset="7">714 1756 22789,'0'0'1560,"0"0"561,0 0-873,5 9-568,-7 19-432,-2 9-112,-7 10-88,2 5-8,-1-1-16,0-2 16,7-8-8,-1-9 0,7-16-208,4-10-232,1-18-1000,0-12-521</inkml:trace>
  <inkml:trace contextRef="#ctx0" brushRef="#br0" timeOffset="8">752 1526 21573,'0'0'1712,"0"1"969,-10 30-1249,4-16-960,0-1-224,1-5-64,5-9-344,0 0-2136</inkml:trace>
  <inkml:trace contextRef="#ctx0" brushRef="#br0" timeOffset="9">1051 70 17068,'-35'-68'8032,"35"66"-7146,196 74 179,-44-53-960,-140 30-247,-17 34 160,3 0 0,3 0 0,4 0 0,4-1 0,4 1 0,3-2 0,4 3-18,4-2 12,3 1-6,-4 1 1,-3 0-1,-4 2 1,-4 0-1,-1 38-6,-11-93 4,3 47 14,-3-1-1,-3 1 0,-4-1 0,-4 0 0,-2-1 0,-7 11-17,17-76 86,0 0 0,-1 1-1,0-2 1,-1 1 0,-1-1 0,1 1-1,-1-1 1,-1-1 0,0 1 0,-1-1-1,1-1 1,-2 1 0,1-1 0,-1-1-1,0 0 1,-1 0 0,1 0 0,-2-1-1,1-1 1,0 0 0,-1 0 0,0-1-1,0-1 1,0 1 0,-1-2 0,1 0-1,-11 1-85,-183 31-494,193-30-1279,2 1-1177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0:33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1171 11250,'15'-97'13738,"-15"96"-12812,0 1-134,3 43 323,-23 109-906,12-118-185,3 0 1,1 1-1,1 0 1,2 0-1,2 0 1,2 12-25,0-34 159,1 2-2555,-4-15 573</inkml:trace>
  <inkml:trace contextRef="#ctx0" brushRef="#br0" timeOffset="302.616">1 1338 11915,'0'0'4240,"0"0"2234,0 0-4866,0 0-296,0 0-535,0 0-129,27-2-176,-1-1-176,7-4-136,3-2-56,8-5-72,-1 0 0,-1 5-24,-2 0 0,-16 5-24,-2 1-296,-9 3-1208</inkml:trace>
  <inkml:trace contextRef="#ctx0" brushRef="#br0" timeOffset="3946.526">832 1718 19540,'37'-38'5833,"-36"37"-4614,-44-5 1163,-70 77-2371,113-71-4,-8 7-6,0 0 0,1 1 0,0 0 1,0 0-1,0 0 0,1 1 1,0 0-1,1 0 0,0 0 0,1 1 1,-1-1-1,2 1 0,0 0 1,0 1-1,0-1 0,2 0 0,-1 1 1,1-1-1,1 1 0,0 0 1,0-1-1,1 1 0,0-1 0,1 1 1,0-1-1,1 0 0,0 1-1,0-8-1,0-1 0,-1 0 0,1 0 0,0-1 0,0 1-1,0 0 1,0-1 0,0 0 0,1 0 0,-1 0 0,0 0 0,1 0 0,-1-1-1,0 1 1,1-1 0,-1 0 0,0 0 0,1 0 0,-1-1 0,1 1-1,-1-1 1,0 0 0,1 0 0,-1 0 0,0 0 0,0 0 0,0-1 0,0 1-1,0-1 1,0 0 0,0 0 0,-1 0 0,1 0 0,-1-1 0,1 1-1,-1-1 1,0 1 0,0-1 0,0 0 0,0 0 0,-1 0 0,1 0 0,-1 0-1,1 0 1,-1 0 0,0-2 1,15-20 42,-1-1 0,-1 0 0,-2-1-1,0 0 1,-2-1 0,-1 0 0,-1-1 0,-2 0 0,-1 0-1,-1-1 1,0-16-42,-4 40 1,0 0 0,-1 0-1,0 1 1,0-1 0,0 0-1,-1 1 1,1-1 0,-1 1-1,-1-1 1,1 1 0,-1 0-1,0 0 1,0 0 0,0 1-1,-1-1 1,1 1 0,-1-1 0,0 1-1,-1 0 1,1 1 0,-1-1-1,0 1 1,1 0 0,-1 0-1,-1 0 1,1 1 0,0 0-1,-1 0 1,1 0 0,-1 1-1,1-1 1,-1 1 0,0 1-1,0-1 1,1 1 0,-1 0-1,0 0 1,0 1 0,0 0-1,1 0 1,-1 0 0,1 0 0,-1 1-1,1 0 1,-1 0 0,1 1-1,0 0 1,0-1 0,0 2-1,0-1 1,1 1 0,-1-1-1,1 1 0,-40 111-3946,44-89 1899</inkml:trace>
  <inkml:trace contextRef="#ctx0" brushRef="#br0" timeOffset="4378.221">1131 1680 20188,'19'52'6242,"-20"40"-5459,-2-47-365,3-42-409,5 52 103,-5-54-112,0 0 0,0-1 0,1 1 1,-1 0-1,0 0 0,0-1 0,1 1 1,-1 0-1,0 0 0,1-1 0,-1 1 0,1 0 1,-1-1-1,1 1 0,-1 0 0,1-1 1,-1 1-1,1-1 0,0 1 0,-1-1 0,1 1 1,0-1-1,-1 0 0,1 1 0,0-1 1,0 0-1,-1 1 0,1-1 0,0 0 1,0 0-1,0 0 0,-1 0 0,1 0 0,0 0 1,0 0-1,0 0 0,-1 0 0,1 0 1,0 0-1,0 0 0,0-1 0,-1 1 0,1 0 1,0-1-1,-1 1 0,1 0 0,0-1 1,0 1-1,-1-1 0,1 1 0,-1-1 0,1 1 1,-1-1-1,1 0 0,-1 1 0,1-1 1,-1 0-1,1 1 0,-1-1 0,1 0 1,-1 0-1,0 1 0,0-2 0,145-249-6924,-145 250 6881,0 0 1,1 0-1,-1 0 1,0 0-1,1 0 1,-1 0-1,1 0 1,-1 0-1,1 0 1,0 0-1,-1 0 1,1 0 0,0 0-1,0 1 1,-1-1-1,1 0 1,0 0-1,0 1 1,0-1-1,0 1 1,0-1-1,0 1 1,0-1-1,0 1 1,0 0-1,0-1 1,0 1-1,0 0 1,0 0-1,1 0 1,-1 0-1,0 0 1,0 0-1,0 0 1,0 0-1,0 0 1,0 0-1,0 1 1,0-1-1,0 0 1,1 1 0,-1-1-1,0 1 1,-1-1-1,1 1 1,0 0-1,0-1 1,0 1-1,0 0 1,0-1-1,-1 1 1,1 0-1,0 0 1,-1 0-1,1 0 43,14 62 863,-15-15 93,-3 0 0,-1 1 1,-3-2-1,-2 1 0,-2-1 0,-2 1-956,-14 71 843,26-115-1295,1-4-479</inkml:trace>
  <inkml:trace contextRef="#ctx0" brushRef="#br0" timeOffset="2738.223">1038 812 13291,'17'-53'11747,"-17"52"-11681,0 0 0,0-1 0,0 1 0,-1 0 0,1 0 0,0 0 0,-1 0 0,1 0 0,-1 0 0,1 0 0,-1 0 0,0 1 0,1-1 0,-1 0 0,0 0 0,0 0 0,0 1 0,1-1 0,-1 0 0,0 1 0,0-1 0,0 1 0,0-1 0,0 1 0,0-1 0,0 1 0,0 0-1,0-1 1,0 1 0,-1 0 0,1 0 0,0 0 0,0 0 0,0 0 0,0 0 0,0 0 0,0 0 0,0 0 0,0 1 0,0-1 0,0 0 0,0 1 0,0-1 0,0 1 0,0-1 0,0 1 0,0-1 0,0 1 0,0 0-66,-13 4 18,1 1-1,-1 1 1,1 0-1,1 1 1,0 0-1,0 1 1,0 0-1,1 1 1,1 0-1,0 1 1,0 0-1,1 0 1,0 1-1,1 1 1,0-1-1,1 1 1,1 0-1,0 1 0,-1 4-17,6 59-20,1-75 19,-1-1 1,1 0-1,0 0 1,0 1 0,0-1-1,0 0 1,0 0-1,0 1 1,1-1 0,-1 0-1,0 0 1,1 0-1,-1 1 1,1-1-1,-1 0 1,1 0 0,-1 0-1,1 0 1,0 0-1,0 0 1,-1 0-1,1 0 1,0 0 0,0 0-1,0 0 1,0-1-1,0 1 1,0 0-1,0-1 1,0 1 0,0 0-1,1-1 1,-1 1-1,0-1 1,0 0-1,0 0 1,1 1 0,-1-1-1,0 0 1,0 0-1,1 0 1,-1 0-1,0 0 1,0 0 0,1-1-1,-1 1 1,0 0-1,0 0 1,0-1-1,1 1 1,-1-1 0,0 0-1,0 1 1,0-1-1,0 0 1,0 1-1,0-1 1,1-1 0,17-16 15,-1-2 0,0 0 0,-2-1 0,0-1 0,-2 0 0,0-1 0,-1-1 0,-2 0 0,0-1-1,4-17-14,34-132 500,-48 168-474,0 0 0,0 0 0,-1-1 0,1 1 0,-1 0 1,-1-1-1,1 1 0,-1 0 0,0-1 0,-1 1 0,1 0 0,-1 0 1,0 0-1,-1 0 0,1 0 0,-1 1 0,-1-1 0,1 1 0,-1 0 1,1 0-1,-2 0 0,1 0 0,0 1 0,-1-1 0,0 1 0,-4-2-26,5 4 6,0-1 0,-1 2-1,0-1 1,1 0 0,-1 1 0,0 0-1,0 0 1,0 0 0,0 1-1,0 0 1,0 0 0,0 0 0,0 0-1,1 1 1,-1 0 0,0 0-1,0 0 1,0 0 0,1 1-1,-1 0 1,0 0 0,1 0 0,0 1-1,-1-1 1,1 1 0,0 0-1,1 0 1,-1 0 0,0 1-6,-90 115-1791,81-90-1633,11-20 1336</inkml:trace>
  <inkml:trace contextRef="#ctx0" brushRef="#br0" timeOffset="3083.827">1307 394 23733,'-34'168'2554,"-17"182"-2413,51-347-137,0-1 0,0 1 0,0-1 1,0 0-1,1 1 0,-1-1 0,0 0 0,1 1 0,0-1 0,-1 0 0,1 0 0,0 1 0,0-1 0,1 0 0,-1 0 0,0 0 0,1 0 0,-1-1 0,1 1 0,-1 0 0,1 0 0,0-1 1,0 1-1,0-1 0,0 0 0,0 0 0,0 1 0,0-1 0,0 0 0,1-1 0,-1 1 0,0 0 0,0-1 0,1 1 0,-1-1 0,1 0 0,-1 0 0,0 0 0,1 0 0,-1 0 0,0 0 1,1-1-1,-1 1 0,0-1 0,1 1 0,-1-1 0,0 0 0,0 0 0,0 0 0,1 0 0,-1-1 0,1 0-4,228-65-1344,-208 60 38</inkml:trace>
  <inkml:trace contextRef="#ctx0" brushRef="#br0" timeOffset="3360.399">819 1242 20220,'0'0'1441,"1"0"87,39 0-632,-12 2-152,13-2-192,5 0-47,1-5-201,3-1-24,-3-1-216,0-1-32,-5-2 48,-2-4-176,-6 0-849,-2 1-407</inkml:trace>
  <inkml:trace contextRef="#ctx0" brushRef="#br0" timeOffset="6965.661">2208 930 16107,'0'-102'10565,"-10"103"-9034,-1 2-1501,1 1-1,-1 1 0,1 0 1,1 0-1,-1 1 0,1 0 1,0 1-1,0 0 0,1 0 1,0 1-1,0 0 0,1 0 1,0 1-1,-2 3-29,6-9 0,0 1 0,0-1 0,1 1 0,-1 0 0,1 0 0,0 0 0,0 0 0,0 0 0,0 1 1,1-1-1,0 1 0,-1-1 0,2 1 0,-1-1 0,1 1 0,-1-1 0,1 1 0,0 0 0,1-1 0,-1 1 0,1-1 0,0 1 0,0-1 0,0 1 0,1-1 0,0 0 0,0 1 0,0-1 0,0 0 0,0 0 0,1 0 0,0-1 0,0 1 0,0-1 0,0 1 0,3 1 0,-3-5 1,1 1-1,0 0 0,0-1 0,0 1 1,-1-1-1,1 0 0,0-1 1,0 1-1,0-1 0,-1 1 0,1-1 1,0 0-1,0-1 0,-1 1 0,1 0 1,-1-1-1,1 0 0,-1 0 0,0 0 1,0 0-1,0-1 0,0 1 0,0-1 1,0 0-1,-1 0 0,0 0 0,1 0 1,-1 0-1,0 0 0,0-1 0,0 1 0,17-22 88,-1-1-1,-2-1 0,0 0 0,-2-1 1,0 0-1,-2-2 0,-2 1 0,0-1 0,-2-1 1,-2 1-1,0-1 0,-2-1 0,-2 1 1,0 0-1,-3-4-87,-22-51 300,6 84-295,11 10-4,0 1 0,1 0 0,0 0 0,0 0 0,1 1 0,0-1 0,1 1 0,0 0 0,0 0 0,1 1 0,1-1 0,0 0 0,0 1 0,1-1 0,0 1 0,0-1-1,2 0 1,1 9-1,-15 110 8,15 32-24,-15-143 24,12 46-46,0-64 42,0 0-11,0 0-8,0 0-1,0 0 0,0 0 2,0 0 4,0 3 61,0-2-4460,-2-1 2462</inkml:trace>
  <inkml:trace contextRef="#ctx0" brushRef="#br0" timeOffset="7692.14">2260 930 16179,'0'0'2361,"0"0"3113,-3-16-2530,-7-16-2027,-9 21 513,-28 1-1377,38 14-51,0 0 0,0 0 1,1 2-1,0-1 0,0 1 0,0 0 0,0 0 0,1 1 0,1 0 0,-1 0 0,1 1 0,0 0 0,0 0 0,1 0 1,1 1-1,-1 0-2,0 1-1,0 0 1,0 0-1,1 1 1,1-1-1,-1 1 0,2 0 1,0 0-1,0 0 1,1 0-1,0 1 1,1-1-1,0 0 1,1 0-1,0 0 1,1 0-1,0 0 1,1 0-1,3 9 1,-3-18 0,0-1 0,0 0 0,0 1-1,0-1 1,0 0 0,0 0 0,0 0 0,0-1 0,1 1-1,-1-1 1,0 0 0,1 0 0,-1 0 0,0 0-1,0-1 1,1 1 0,-1-1 0,0 0 0,0 0-1,0 0 1,0 0 0,0 0 0,0-1 0,0 1-1,0-1 1,-1 0 0,1 0 0,0 0 0,-1 0-1,0-1 1,1 1 0,-1 0 0,0-1 0,0 0-1,-1 1 1,1-1 0,0 0 0,-1 0 0,0 0-1,1 0 1,-1-3 0,29-39 37,-3 0 0,-2-2 0,-2-1 0,-2-1 0,-2-1 0,-3 0 0,-1-1 0,-1-11-37,-9 48 23,-1-1-1,0 0 0,-2 1 1,0-1-1,0 0 0,-1 0 1,-1-1-1,0 1 0,-2 0 0,1 0 1,-2 0-1,0 1 0,-1-1 1,0 1-1,-6-14-22,6 24-4,0 1 0,-1-1 0,1 1 0,0 0 0,-1 0-1,0 0 1,0 1 0,0 0 0,0 0 0,0 0 0,0 0 0,-1 1 0,1 0 0,0 0 0,-1 0-1,1 1 1,-1 0 0,1 0 0,-1 0 0,1 1 0,0-1 0,-1 1 0,1 1 0,0-1 0,-1 1-1,1 0 1,0 0 0,0 0 0,0 1 0,1 0 0,-1 0 0,1 0 0,0 0 0,-1 1 0,1 0-1,1 0 1,-1 0 0,0 0 0,1 0 0,0 1 0,-2 4 4,-48 69-2432,37-48 256</inkml:trace>
  <inkml:trace contextRef="#ctx0" brushRef="#br0" timeOffset="8458.241">2787 456 22037,'0'0'1360,"0"0"344,0 0-799,11 30-241,-15 7-424,-2 5-88,-3 13-40,3 1-48,-4 6-8,2 2-8,2-4-16,-3-1-8,7-9 0,-5-7 0,4-10-72,-2-10-416,1-13-969,-7-7-231</inkml:trace>
  <inkml:trace contextRef="#ctx0" brushRef="#br0" timeOffset="8680.242">2501 935 17972,'0'0'2712,"0"0"49,0 1-1473,0 1-304,1-1-311,37 15-57,-12-21-176,9-4-160,12-8-160,1-4-40,7-5 8,-10-1-320,-9-2-1128,-4-3-249</inkml:trace>
  <inkml:trace contextRef="#ctx0" brushRef="#br0" timeOffset="8891.715">2496 317 22917,'0'0'1128,"0"0"328,0 0-327,0 0-457,15 10-288,12-5-272,7-2-16,14 1-56,5-1-32,8 1 40,-8-1-16,8-2-832,-8 2-753</inkml:trace>
  <inkml:trace contextRef="#ctx0" brushRef="#br0" timeOffset="9323.99">2063 1406 16035,'0'0'2865,"0"0"192,0 0-1817,1 0-656,28 14-152,-2-10-160,4-2 56,14-5 96,7-5-8,11-3-79,5-1-73,2 0-168,1 0-64,-1-3 8,0-2-240,-10 1-625,-5 2-447</inkml:trace>
  <inkml:trace contextRef="#ctx0" brushRef="#br0" timeOffset="9997.004">2151 1892 21421,'29'-63'4890,"-28"61"-4050,-54-13 650,42 20-1485,1-1 0,1 1 1,-1 1-1,1 0 0,0 0 0,0 1 1,1 0-1,0 1 0,0 0 0,1 0 1,0 0-1,0 1 0,1 0 0,0 1 1,0-1-1,1 1 0,1 0 0,0 0 1,0 1-1,1-1 0,0 1 0,1 0 1,0 0-1,0 0 0,1 0 0,1 0 1,0 0-1,1 0 0,0 0 0,0-1 1,1 1-1,1 0 0,0 0-5,-3-8 0,1-1-1,-1 1 1,1 0-1,0-1 1,0 1-1,0-1 1,0 1-1,0-1 1,1 1-1,-1-1 1,1 0 0,0 0-1,-1 0 1,1 0-1,0 0 1,0 0-1,0 0 1,1 0-1,-1-1 1,0 1-1,1-1 1,-1 0-1,1 0 1,-1 0-1,1 0 1,-1 0 0,1 0-1,0-1 1,0 1-1,-1-1 1,1 0-1,0 0 1,0 0-1,-1 0 1,1 0-1,0 0 1,-1-1-1,1 0 1,0 1-1,-1-1 1,1 0-1,0 0 1,-1 0 0,0-1-1,1 1 1,-1-1-1,0 1 1,1-1-1,-1 0 1,0 0-1,0 0 1,-1 0-1,1 0 1,0 0-1,-1 0 1,1-1-1,0-1 1,17-20 61,-1-1 0,-1 0-1,-1-2 1,-1 0 0,-2 0-1,0-1 1,-2-1 0,-1 0-1,-2 0 1,-1-1-1,-1 0 1,-1-1 0,-1-6-61,-3 30 9,-1-1 0,0 1 0,0 0 1,0 0-1,-1-1 0,0 1 0,0 0 1,-1 0-1,0 0 0,0 0 1,0 0-1,-1 1 0,0-1 0,-1 1 1,1-1-1,-1 1 0,0 0 0,-1 1 1,0-1-1,0 1 0,0 0 0,0 0 1,-1 0-1,1 1 0,-1 0 1,-1 0-1,1 0 0,0 1 0,-1 0 1,0 0-1,0 1 0,1-1 0,-1 2 1,-1-1-1,1 1 0,0 0 0,-4 0-9,3 6-53,1 0 0,0 0 0,0 1-1,1 0 1,0 0 0,0 1 0,0 0 0,1 0-1,0 0 1,0 0 0,1 1 0,0 0-1,0 0 1,1 0 0,0 0 0,0 0-1,1 1 1,0-1 0,1 1 0,0 0 0,0 0-1,1-1 1,0 3 53,-3 5-336,-5 65-2722,12-47 1003</inkml:trace>
  <inkml:trace contextRef="#ctx0" brushRef="#br0" timeOffset="10225.402">2682 1827 22789,'0'0'1560,"0"0"561,0 0-873,5 9-568,-7 19-432,-2 9-112,-7 10-88,2 5-8,-1-1-16,0-2 16,7-8-8,-1-9 0,7-16-208,4-10-232,1-18-1000,0-12-521</inkml:trace>
  <inkml:trace contextRef="#ctx0" brushRef="#br0" timeOffset="10479.671">2720 1597 21573,'0'0'1712,"0"1"969,-10 30-1249,4-16-960,0-1-224,1-5-64,5-9-344,0 0-2136</inkml:trace>
  <inkml:trace contextRef="#ctx0" brushRef="#br0" timeOffset="12876.714">3019 141 17068,'-35'-68'8032,"35"66"-7146,196 74 179,-44-53-960,-140 30-247,-17 34 160,3 0 0,3 0 0,4 0 0,4-1 0,4 1 0,3-2 0,4 3-18,4-2 12,3 1-6,-4 1 1,-3 0-1,-4 2 1,-4 0-1,-1 38-6,-11-93 4,3 47 14,-3-1-1,-3 1 0,-4-1 0,-4 0 0,-2-1 0,-7 11-17,17-76 86,0 0 0,-1 1-1,0-2 1,-1 1 0,-1-1 0,1 1-1,-1-1 1,-1-1 0,0 1 0,-1-1-1,1-1 1,-2 1 0,1-1 0,-1-1-1,0 0 1,-1 0 0,1 0 0,-2-1-1,1-1 1,0 0 0,-1 0 0,0-1-1,0-1 1,0 1 0,-1-2 0,1 0-1,-11 1-85,-183 31-494,193-30-1279,2 1-1177</inkml:trace>
  <inkml:trace contextRef="#ctx0" brushRef="#br0" timeOffset="15275.743">4201 1122 18852,'-1'-3'286,"0"1"0,0-1 0,-1 1 1,1-1-1,0 1 0,-1 0 0,1-1 0,-1 1 0,0 0 0,0 0 0,0 0 1,0 0-1,0 0 0,0 1 0,0-1 0,0 1 0,-1-1 0,1 1 0,-1 0 1,1 0-1,-1 0 0,0 0 0,1 0 0,-1 1 0,0-1 0,1 1 0,-1 0 1,0-1-1,-1 2-286,-2 0 49,0 0 0,1 0 0,-1 1 1,1 0-1,0 0 0,-1 1 1,1 0-1,0-1 0,1 2 1,-1-1-1,0 0 0,1 1 0,0 0 1,0 0-1,0 0 0,0 1 1,1-1-1,-1 1 0,1 0 0,1 0 1,-2 1-50,-2 8-1,0 0 1,1 0 0,1 0 0,0 1 0,1 0-1,0 0 1,1 0 0,1 0 0,0 0-1,1 0 1,1 0 0,0 0 0,1 0-1,1-1 1,0 1 0,1 0 0,1 1 0,-2-14-1,-1-1 1,0 1-1,1 0 1,-1-1-1,1 1 1,0-1-1,-1 0 1,1 0-1,0 0 1,0 0-1,-1 0 1,1-1 0,0 1-1,0-1 1,0 0-1,0 0 1,0 0-1,0 0 1,0 0-1,0-1 1,0 1-1,0-1 1,-1 0-1,1 0 1,0 0-1,0 0 1,-1 0-1,1-1 1,-1 1 0,1-1-1,-1 1 1,1-1-1,-1 0 1,0 0-1,0 0 1,0-1-1,0 1 1,-1 0-1,1-1 1,0 1-1,-1-1 1,0 1-1,1-1 1,-1 0-1,0 0 1,-1 0-1,1 1 1,0-2 0,47-71 190,-3-2-1,-4-2 1,-3-2-1,-4-1 1,-3-2-1,-4-1 1,-3-1-1,2-36-189,-21 130 20,-29 388 22,11-119 8,13-275-95,0-2-142,0 0-339,0-1-844,0 0-667</inkml:trace>
  <inkml:trace contextRef="#ctx0" brushRef="#br0" timeOffset="37920.948">1170 4151 14435,'14'25'6163,"12"-10"-3447,70-6-1799,-89-9-493,163-11 95,-1-8 1,-1-7-1,66-23-519,245-37 95,-348 79 265,-153-8-892,-3 1-495</inkml:trace>
  <inkml:trace contextRef="#ctx0" brushRef="#br0" timeOffset="38976.683">1496 4857 11402,'0'0'1093,"0"0"1326,0 0 236,2-5-434,1-1-1797,0-1 1,-1 1-1,0-1 1,0 1-1,0-1 1,-1 0-1,0 1 1,0-1 0,-1 0-1,0 0 1,0 0-1,0 0 1,-1 1-1,0-1 1,0 0 0,-1 0-1,-1-1-424,0 7 45,0 0 0,0 0 0,-1 0 0,1 0 0,0 0 0,-1 1 0,1 0 0,0-1 1,-1 1-1,1 1 0,-1-1 0,1 0 0,0 1 0,-1 0 0,1 0 0,0 0 0,0 0 0,-1 0 0,1 0 0,0 1 0,0 0 0,0 0 0,1 0 0,-1 0 0,0 0 0,1 0 0,-1 1 0,1-1-45,-7 4 51,-16 9-25,-118 88 93,137-98-119,1 0 1,0 1-1,1-1 1,-1 1-1,1 0 1,0 0 0,1 0-1,0 0 1,0 1-1,0 0 1,0-1-1,1 1 1,0 0 0,1 0-1,-1 0 1,2 0-1,-1 0 1,1 1-1,0-1 1,0 0 0,1 0-1,-1 0 1,2 2-1,-1-6-3,0 0 1,0 1-1,0-1 1,0 0-1,1 0 1,0 0-1,-1 0 1,1 0-1,0-1 1,0 1-1,1 0 1,-1-1-1,0 1 1,1-1-1,0 0 0,-1 0 1,1 0-1,0 0 1,0-1-1,0 1 1,0-1-1,0 0 1,1 1-1,-1-2 1,0 1-1,1 0 1,-1 0-1,0-1 1,1 0-1,-1 0 1,1 0-1,-1 0 1,0 0-1,1-1 1,-1 0-1,0 1 1,2-2 2,118-48-49,-103 34 60,0 0 0,-1-2-1,0 0 1,-2-1-1,0 0 1,-1-2 0,-1 0-1,-1-1 1,-1 0-1,-1-1 1,-1 0 0,-1-1-1,-2 0 1,0-1-1,-1 1 1,-1-2-1,-2 1 1,2-24-11,-6 40 17,0 0-1,-1 0 1,0 0 0,0 0 0,-1 0-1,0 1 1,0-1 0,-1 0-1,-1 1 1,1 0 0,-1 0 0,-1 0-1,1 0 1,-1 1 0,-1-1-1,1 1 1,-1 1 0,-1-1-1,1 1 1,-1 0 0,-3-2-17,8 7 9,2 1-1,0 0 2,0 0 3,-17 13-83,-2 36 109,38 92-83,-12 191 75,7-255 181,25 29-606,-38-105 162,-1-1-82,0 0-92,8-27-725,-7 1 2929</inkml:trace>
  <inkml:trace contextRef="#ctx0" brushRef="#br0" timeOffset="39942.291">2444 4510 17428,'1'-11'808,"0"9"-632,1 0 0,-1-1-1,0 1 1,0 0-1,0-1 1,-1 1-1,1-1 1,0 1-1,-1 0 1,0-1 0,1 0-1,-1 1 1,0-1-1,0 1 1,-1-1-1,1 1 1,0-1 0,-1 1-1,0-1 1,1 1-1,-1 0 1,0-1-1,0 1 1,-1 0-1,1 0 1,0-1 0,-1 1-1,1 0 1,-1 0-1,0 1 1,1-1-1,-1 0 1,0 0-1,0 1 1,0-1 0,0 1-1,-1 0 1,1 0-1,0 0 1,-1 0-1,1 0 1,0 0-1,-1 0 1,1 1 0,-1-1-1,1 1 1,-1 0-1,1 0 1,-1 0-1,1 0 1,-1 0-1,1 0 1,-1 1 0,0 0-176,-16 9 45,0 1 0,1 1 0,1 1 1,0 1-1,0 0 0,2 1 0,-1 1 1,2 0-1,0 1 0,2 0 0,-1 1 1,2 1-1,1 0 0,-7 16-45,6-16 3,1 2 0,1-1 1,1 1-1,1 1 0,1-1 0,1 1 0,0 1 1,2-1-1,0 0 0,2 1 0,1-1 0,0 1 1,2 0-1,0-1 0,2 3-3,-3-21 2,1-1-1,-1 1 1,1 0-1,0-1 1,0 1-1,0-1 1,0 0-1,0 0 1,1 0-1,-1 0 1,1 0-1,0 0 1,0-1-1,0 1 1,0-1-1,1 0 1,-1 0-1,1 0 0,-1-1 1,1 1-1,-1-1 1,1 1-1,0-1 1,0-1-1,0 1 1,0 0-1,0-1 1,-1 0-1,1 0 1,0 0-1,0 0 1,0-1-1,0 1 1,0-1-1,0 0 1,-1 0-1,1-1-1,8-1 9,0-1-1,0 0 0,0 0 1,-1-1-1,0-1 0,0 0 1,0-1-1,-1 0 0,0 0 0,0-1 1,2-3-9,-14 13 19,1-1 1,-1 0 0,1 1-1,-1-1 1,0 0 0,0 0-1,1 0 1,-1 0 0,0 0-1,0-1 1,0 1 0,0 0-1,0-1 1,0 0 0,0 1-1,0-1 1,0 0 0,0 0-1,0 0 1,0 0 0,0 0-1,0-1 1,0 1 0,0 0-1,0-1 1,0 0 0,1 1-1,-1-1 1,0 0-1,0 0 1,0 0 0,1 0-1,-1 0 1,0-1 0,1 1-1,0 0 1,-1-1 0,1 1-1,0-1 1,-1 0 0,1 1-1,0-1 1,0 0 0,0 0-1,0 0 1,1 1 0,-1-1-1,1 0 1,-1 0 0,1 0-1,-1 0 1,1 0 0,0 0-1,0-1-19,4 5-1,-1 0 0,1 0 0,0 0-1,0 0 1,0-1 0,0 1 0,1-1 0,-1 0-1,0 0 1,1-1 0,-1 1 0,0-1 0,1 0-1,-1 0 1,0-1 0,1 1 0,-1-1 0,0 0-1,0 0 1,1 0 0,-1-1 0,0 0 0,0 1-1,0-1 1,-1-1 0,1 1 0,0 0-1,-1-1 1,0 0 0,1 0 0,-1 0 0,2-3 1,162-149 44,-166 154-45,0 0-1,0 0 1,1 1 0,-1-1 0,0 1 0,1-1 0,-1 1 0,1-1 0,-1 1 0,0 0 0,1-1 0,-1 1-1,1 0 1,-1 0 0,1 0 0,-1 0 0,1 0 0,-1 1 0,1-1 0,-1 0 0,0 1 0,1-1 0,-1 1-1,1-1 1,-1 1 0,0 0 0,0 0 0,1-1 0,-1 1 0,0 0 0,0 0 0,0 0 0,0 0-1,0 0 1,0 1 0,0-1 0,0 0 0,-1 0 0,1 1 0,0-1 0,-1 0 0,1 1 0,-1-1 0,1 1-1,-1-1 1,0 0 0,0 1 0,1-1 0,-1 1 0,0-1 0,0 1 1,10 80-59,-10-80 59,-18 228 117,10-246-2070,4-12-2551</inkml:trace>
  <inkml:trace contextRef="#ctx0" brushRef="#br0" timeOffset="40561.77">3769 4054 13427,'0'0'4586,"0"-1"832,0 6-4472,4 0-827,-1 0 0,1 0 0,1 0 0,-1-1 0,1 1-1,-1-1 1,1 0 0,1-1 0,-1 1 0,0-1 0,1 0 0,0-1-1,-1 1 1,1-1 0,0 0 0,0 0 0,0-1 0,1 0 0,-1 0 0,0 0-1,0-1 1,1 0 0,4-1-119,16 0 156,-1-1 1,0-2-1,1 0 0,-2-2 0,1-1 1,-1-1-1,0-2 0,23-11-156,163-41 220,-210 62-255,0-1 1,1 1 0,-1 0-1,0 0 1,1 0 0,-1-1-1,0 1 1,0 0-1,1 1 1,-1-1 0,0 0-1,1 0 1,-1 0 0,0 1-1,0-1 1,1 1 0,-1-1-1,0 1 1,0-1-1,0 1 1,0 0 0,0 0-1,0-1 1,0 1 0,0 0-1,0 0 1,0 0 0,0 0-1,0 0 1,-1 0-1,1 0 1,0 1 0,-1-1-1,1 0 1,-1 0 0,1 0-1,-1 1 1,0-1 0,1 0-1,-1 0 1,0 1-1,0-1 1,0 1 34,1 19-1714</inkml:trace>
  <inkml:trace contextRef="#ctx0" brushRef="#br0" timeOffset="40822.686">3861 4373 19700,'0'0'1777,"0"0"127,21-6-680,5-3-264,18-6-119,11-3 15,7-8-192,9 0-128,-6 4-240,-7 0-128,-7 13-88,-11 6-80,-10 11-1008,-3 8 2648</inkml:trace>
  <inkml:trace contextRef="#ctx0" brushRef="#br0" timeOffset="37122.985">2213 3369 12299,'0'0'3782,"-1"-1"3560,-7 13-5129,3 3-2070,2 0-1,0 1 0,1-1 1,0 1-1,1-1 1,1 1-1,1 0 1,0-1-1,1 1 1,0-1-1,1 1 0,1-1 1,1 0-1,0-1 1,1 1-1,4 6-142,-10-20-6,1 0-1,0 0 0,0 1 0,0-1 1,0 0-1,-1 0 0,2 0 0,-1-1 1,0 1-1,0 0 0,0 0 0,0-1 1,0 1-1,1 0 0,-1-1 0,0 1 1,1-1-1,-1 0 0,0 1 1,1-1-1,-1 0 0,0 0 0,1 0 1,-1 0-1,1 0 0,-1 0 0,0 0 1,1 0-1,-1-1 0,0 1 0,1 0 1,-1-1-1,0 1 0,0-1 0,1 0 1,-1 1-1,0-1 0,0 0 1,0 0-1,0 0 0,0 0 0,0 0 1,0 0-1,0 0 0,0 0 0,0 0 1,0 0 6,46-52-2269,-47 52 2220,23-31-243</inkml:trace>
  <inkml:trace contextRef="#ctx0" brushRef="#br0" timeOffset="37408.57">2526 3273 14771,'0'0'3225,"8"23"432,-17 10-2289,-3 11-200,-8 18-320,-4 7-127,-2 3-153,0 0-40,8-10-208,3-3-104,7-17-160,5-9-8,3-17-416,0-16-472,6-17-81</inkml:trace>
  <inkml:trace contextRef="#ctx0" brushRef="#br0" timeOffset="34507.174">1610 3526 13859,'-1'0'326,"1"0"0,0 0 1,-1 0-1,1 0 0,0 0 0,0-1 1,-1 1-1,1 0 0,0 0 0,0-1 0,-1 1 1,1 0-1,0 0 0,0-1 0,0 1 1,-1 0-1,1 0 0,0-1 0,0 1 0,0 0 1,0-1-1,0 1 0,0 0 0,0-1 1,0 1-1,-1 0 0,1-1 0,0 1 0,0 0 1,0 0-1,1-1 0,-1 1 0,0 0 1,0-1-1,0 1 0,0 0 0,0-1 0,0 1 1,0 0-1,1-1-326,-12 2-1158,-10-1 1768,14-2-558,-1 1 0,0-1 0,1 1 1,-1 0-1,0 1 0,0 0 0,1 0 0,-1 1 0,0 0 0,1 0 0,-1 1 0,1 0 0,-1 0 0,1 0 1,0 1-1,0 1 0,0-1 0,0 1 0,0 0 0,1 0 0,0 1 0,0 0 0,0 0 0,1 1 0,-1-1 1,1 1-1,0 0 0,1 1 0,0-1 0,0 1 0,0 0 0,1 0 0,0 0 0,0 0 0,1 1-52,16 77-44,-12-84 41,-1 1 0,1-1 0,-1 0 1,1 1-1,0-1 0,0 0 0,0 0 0,-1 0 0,1 0 0,0 0 0,0-1 0,0 1 0,0-1 0,0 1 0,1-1 0,-1 0 0,0 1 1,0-1-1,0 0 0,0-1 0,0 1 0,0 0 0,0 0 0,0-1 0,0 0 0,0 1 0,0-1 0,0 0 0,0 0 0,0 0 1,0 0-1,0 0 0,-1 0 0,1-1 0,0 1 0,-1 0 0,1-1 0,-1 0 0,0 1 0,1-1 0,-1 0 3,183-208 77,-152 168-59,-15 22-10,0-1-1,-2 0 1,0-1-1,-2 0 1,0-2-1,-1 1 1,-2-2-1,0 1 1,-2-1-1,0-1 1,2-22-8,-9 46 3,-1-1 0,0 0 0,0 1 0,-1-1 0,1 1 0,0-1 0,-1 0 0,1 1 0,-1-1 0,0 1 0,0 0 0,0-1 0,0 1 0,-1 0 0,1-1 0,-1 1 0,1 0 0,-1 0 0,0 0 0,1 0 0,-1 0 0,0 1 0,0-1 0,-1 1 0,1-1 0,0 1 0,0 0 0,-1 0 0,1 0 0,-1 0 0,1 0 0,-1 0 0,1 1 0,-1-1 0,1 1 0,-1-1 0,1 1 1,-1 0-1,0 0 0,1 1 0,-3-1-3,-109 23 92,-61 88-34,144-114-1921,33 15 1173</inkml:trace>
  <inkml:trace contextRef="#ctx0" brushRef="#br0" timeOffset="35808.819">1734 3078 8810,'8'-45'11828,"0"27"-9561,-7 17-1410,2-5 2128,5 22-2652,-1 32 58,-7-48-336,0 0 1,-6 3-663,-6 15-683</inkml:trace>
  <inkml:trace contextRef="#ctx0" brushRef="#br0" timeOffset="36692.94">1646 3555 11618,'-19'-9'7015,"24"-10"-5212,-3 15-2344,21-37 2534,1-12 3668,-53 47-4485,-105 51-736,113-32-439,1 1 1,1 1-1,0 1 0,1 1 1,1 0-1,1 1 0,0 1 1,2 0-1,0 1 0,1 1 1,1 0-1,1 1 0,1 0 1,-6 18-2,15-39-2,-1 1 1,1 0 0,-1 0-1,1 0 1,0 0 0,0 0-1,-1 0 1,1 0 0,1 0 0,-1 0-1,0 1 1,1-1 0,-1 0-1,1 1 1,-1-1 0,1 0-1,0 1 1,0-1 0,0 0-1,0 1 1,1-1 0,-1 0 0,1 1-1,-1-1 1,1 0 0,0 0-1,0 0 1,0 1 0,0-1-1,0 0 1,0 0 0,1 0-1,-1-1 1,1 1 0,-1 0 0,1 0-1,0-1 1,0 1 0,-1-1-1,1 0 1,0 1 0,0-1-1,0 0 1,1 0 0,-1 0-1,0 0 1,0-1 0,1 1 0,0 0 1,8-3-1,0 0 1,-1-1-1,1 0 1,-1-1 0,0 1-1,0-2 1,0 0-1,-1 0 1,1-1 0,-1 0-1,-1 0 1,1-1-1,-1 0 1,0-1 0,-1 0-1,0 0 1,0 0-1,4-7 1,99-176 71,-106 185-70,247-614 312,-231 580-309,-31 89 20,-12 35-17,4 0 0,3 2 0,5-1 0,3 2 0,3-1 0,5 1 0,9 76-7,-9-152-1469,0-11-518</inkml:trace>
  <inkml:trace contextRef="#ctx0" brushRef="#br0" timeOffset="71150.087">16184 3584 14915,'0'0'2297,"0"0"1600,0 0-3713,1-2-32,1 1 120,1-1 40,50-16-32,-53 18-48,1 0-336,-1 0-392</inkml:trace>
  <inkml:trace contextRef="#ctx0" brushRef="#br0" timeOffset="104679.107">14609 4010 16996,'19'-9'8521,"-41"58"-6144,-208 272-1135,210-265-1213,21-54-26,-1-1-1,1 0 0,0 0 0,-1 1 1,1-1-1,0 0 0,0 0 0,0 0 0,0 0 1,0 0-1,0 0 0,0 0 0,0-1 1,1 1-1,-1 0 0,0-1 0,0 1 1,1 0-1,-1-1 0,0 0 0,1 1 1,-1-1-1,1 0 0,-1 0 0,0 0 1,1 0-1,-1 0 0,1 0 0,-1 0 1,0 0-1,1 0 0,-1-1 0,0 1 1,1 0-1,-1-1 0,0 1 0,1-1 1,-1 0-1,1 0-2,94-23 50,-77 17-35,1 1 0,1 0 0,-1 2 1,1 0-1,-1 2 0,1 0 0,0 1 1,0 1-1,0 1 0,0 1 0,15 4-15,-25-10-317,-13 3-1078</inkml:trace>
  <inkml:trace contextRef="#ctx0" brushRef="#br0" timeOffset="105609.934">15270 3776 13619,'-13'-42'10728,"-32"45"-7582,35 5-3115,1 0 0,0 1 1,0 0-1,1 0 0,0 1 1,1-1-1,0 2 0,1-1 1,0 1-1,0 0 1,1 0-1,1 1 0,0-1 1,1 1-1,0 0 0,0 0 1,1 1-1,1-1 0,0 0 1,1 0-1,0 1 1,1-1-1,0 0 0,3 11-31,-4-19 9,-1 10-8,0 0 0,0 1 0,2-1 0,0 0 0,0 0 0,1 1 0,1-1 0,0-1 0,1 1-1,1 0 1,0-1 0,1 0 0,0 0 0,1-1 0,0 1 0,1-1 0,3 2-1,-8-12 6,1 0 0,0 0 0,0 0 1,0 0-1,0-1 0,0 1 0,0-1 0,1 0 0,-1-1 0,0 1 0,1-1 0,-1 0 1,0 0-1,1 0 0,-1 0 0,0-1 0,1 0 0,-1 0 0,0 0 0,0 0 1,0-1-1,0 1 0,0-1 0,0 0 0,0 0 0,0-1 0,-1 1 0,1-1 1,-1 0-1,0 0 0,0 0 0,1-1-6,89-111 438,-82 96-368,0 0 0,-1 0 1,-1-1-1,0 0 1,-2 0-1,-1-1 1,0 0-1,-1 0 1,-2 0-1,0-1 1,-1 0-1,-1 1 0,-1-1 1,-1 0-1,-1 1 1,-1-1-1,-1 1 1,-1-1-71,5 19 4,-1 0 0,0 0 0,0 0 0,0 0 1,0 0-1,-1 0 0,1 1 0,-1-1 0,1 0 0,-1 1 1,0-1-1,0 1 0,0 0 0,-1-1 0,1 1 0,0 0 1,-1 1-1,1-1 0,-1 0 0,0 1 0,0-1 0,1 1 0,-1 0 1,0 0-1,0 0 0,0 0 0,0 0 0,-1 1 0,1 0 1,0-1-1,0 1 0,0 0 0,0 0 0,0 1 0,0-1 1,-1 1-1,1-1 0,0 1 0,0 0 0,0 0 0,1 1 1,-1-1-1,0 1 0,0-1 0,1 1 0,-1 0 0,1 0 0,-1 0 1,1 0-1,-1 1-4,-85 95-2063,58-60 568</inkml:trace>
  <inkml:trace contextRef="#ctx0" brushRef="#br0" timeOffset="109673.515">6853 5309 18652,'1'11'8069,"1"18"-5563,5 53-3239,17 59 924,-24-140-193,0-1-166,-6-2-1643,-63-71-7418,42 37 6654,-3 6 3996,28 29 1005,0 0 3397,-1 13-3678,4-10-2112,0 1 1,0 0-1,0 0 1,0 0-1,1 0 1,-1-1-1,1 1 1,0-1-1,0 1 1,-1-1-1,2 0 0,-1 0 1,0 1-1,0-1 1,1-1-1,-1 1 1,1 0-1,-1-1 1,1 1-1,0-1 1,-1 0-1,1 0 0,0 0 1,0 0-1,0 0 1,0-1-1,0 1 1,0-1-1,0 0 1,0 0-1,0 0 1,0 0-1,0-1 0,0 1 1,0-1-1,2 0-33,146-57-57,-134 47-1311</inkml:trace>
  <inkml:trace contextRef="#ctx0" brushRef="#br0" timeOffset="110706.05">9258 5503 22365,'0'0'1320,"0"0"504,0-1-327,0-1-537,1 1-288,31-20-304,-12 21-64,4 6-160,3 3-64,7 6-48,-4 3-24,-1 0-8,-3 2 8,-8-6-56,-3-5-232,-6-11-1224</inkml:trace>
  <inkml:trace contextRef="#ctx0" brushRef="#br0" timeOffset="113099.678">12491 5547 22309,'0'0'1224,"0"0"352,0 0-423,0 0-377,0 0-216,2 0-312,42 6-40,-19 0-72,4 1-40,5-3-56,2 1 0,-6-2-32,-3-2 8,-5-1 56,-7-4-104,-11-10-1336</inkml:trace>
  <inkml:trace contextRef="#ctx0" brushRef="#br0" timeOffset="112245.731">11265 5364 16852,'-2'-19'9696,"3"43"-7815,6 44-2443,31 163 672,-54-205-3220,2-29 1200</inkml:trace>
  <inkml:trace contextRef="#ctx0" brushRef="#br0" timeOffset="112507.115">11108 5509 16227,'0'0'2833,"0"0"80,0 0-1393,0 0-280,0 0-400,17 17-223,8-3-249,7 1-64,11-3-168,2-1-56,7-8-32,1-3-24,-5-9 80,-3-4-120,-4-12-1192,-7-7 2016</inkml:trace>
  <inkml:trace contextRef="#ctx0" brushRef="#br0" timeOffset="15858.564">4743 984 22981,'0'0'1216,"0"0"409,0 0-273,1 0-688,18 26-272,-6 4-280,7 5-64,-3 6-24,1-2 8,3-4-8,-1-5-8,4-7 16,2-6 8,-1-16-152,3-7-176,-6-19-1088,1-10-473</inkml:trace>
  <inkml:trace contextRef="#ctx0" brushRef="#br0" timeOffset="16185.128">5120 1010 19220,'-9'39'1808,"-2"7"-15,-4 5-273,-1 7-456,-3 4-279,-2-1-417,0 1-176,3-11-136,3-2-24,6-11-16,0-5 48,6-10-512,-1-8-401,4-15-2831</inkml:trace>
  <inkml:trace contextRef="#ctx0" brushRef="#br0" timeOffset="17006.694">6117 867 22421,'0'0'1056,"0"0"136,18 22-376,-1-9-495,4 4-97,17-3 96,8-2 152,10-9 32,6-3-104,3-6-184,3-3-80,-4 4-72,-10 1 64,-11 5-912,-15 5-800</inkml:trace>
  <inkml:trace contextRef="#ctx0" brushRef="#br0" timeOffset="17228.171">6278 1139 21397,'7'22'944,"5"4"288,7 3-304,6-3-320,6-2-192,2-7-199,6-5-1,4-12-24,5-5-48,4-11 16,-1-3 80,-1 1-960,-6 6-489</inkml:trace>
  <inkml:trace contextRef="#ctx0" brushRef="#br0" timeOffset="86370.031">5013 3490 17236,'-6'13'559,"22"16"3223,17-13-3733,-6-11 56,128-6 306,-10 3-348,121-54 1009,-228 45-1037,-1 2-1,1 1 1,0 2-1,0 2 1,0 1 0,2 2-35,61 0 48,381-45-32,85 0-8,-409 22 3,1 8 1,127 7-12,468-14 281,-621 15-64,0-5-1,-1-5 1,13-9-217,585-56 14,-369 48 10,98 15-24,-27 13 8,326-44 10,-100-6-12,-146 32 17,116 9-19,-361 16-3,-39-24 1825,-227 20-1519,-1 0-21,0 0-71,0 0-47,0 0-82,-24 2-331,-3-1-1137,-7-2-2915</inkml:trace>
  <inkml:trace contextRef="#ctx0" brushRef="#br0" timeOffset="27350.405">9293 742 19780,'-138'24'6328,"118"-16"-6267,1 0 0,0 1-1,0 0 1,1 2 0,1 0-1,0 1 1,0 1 0,1 0-1,1 1 1,0 1 0,1 0-1,1 1 1,0 1 0,-10 17-61,19-27 2,0 0 1,0 1 0,0 0 0,1 0-1,0 0 1,0 0 0,1 0 0,0 0-1,1 1 1,0-1 0,0 1 0,1-1-1,0 1 1,0-1 0,1 1-1,0-1 1,1 1 0,-1-1 0,2 0-1,-1 0 1,3 4-3,-2-10-1,0 0 0,1-1-1,-1 1 1,1-1 0,0 0 0,-1 0-1,1 0 1,0 0 0,-1-1-1,1 0 1,0 0 0,0 0 0,0 0-1,-1 0 1,1-1 0,0 1 0,0-1-1,-1 0 1,1 0 0,0-1 0,-1 1-1,0-1 1,1 0 0,-1 0 0,0 0-1,0 0 1,0 0 0,0-1-1,0 1 1,0-1 0,-1 0 0,1 0-1,-1 0 1,0 0 0,0 0 0,0 0-1,0-1 1,-1 1 1,48-58 306,-2-2 0,-4-2 1,-2-2-1,-3-2 0,-4-1 0,-2-1 0,-2-6-306,54-183 864,-104 319-917,-44 133 22,41-134 38,3 0-1,2 2 1,3 0 0,2 0 0,4 1-1,-2 42-6,31-43-3007,-18-59-15</inkml:trace>
  <inkml:trace contextRef="#ctx0" brushRef="#br0" timeOffset="28030.093">10022 236 21501,'0'-1'100,"0"-1"0,0 1-1,0 0 1,0 0 0,0-1 0,0 1 0,-1 0 0,1 0 0,0-1 0,0 1 0,-1 0 0,1 0 0,-1 0 0,1 0 0,-1 0 0,0 0 0,1 0 0,-1 0 0,0 0 0,0 0 0,0 0 0,1 0 0,-1 0 0,0 0 0,0 1 0,0-1 0,-1 0 0,1 1-1,0-1 1,0 1 0,0-1 0,0 1 0,0 0 0,-1-1 0,1 1 0,0 0 0,0 0 0,0 0 0,-1 0 0,1 0 0,0 0 0,0 0 0,-1 0 0,1 1 0,0-1 0,0 0 0,0 1 0,-1-1 0,1 1 0,0-1 0,0 1 0,0-1 0,0 1-100,-58 42 946,26-2-915,1 0 1,3 2 0,1 1 0,2 1 0,2 2 0,2 0 0,3 1-1,1 1 1,0 10-32,6-24 8,1-1 0,2 1-1,1 1 1,2 0-1,1 0 1,2 0 0,1 6-8,2-38 4,0-1 0,0 1 1,0-1-1,0 1 1,1-1-1,-1 1 0,1-1 1,0 1-1,0-1 1,0 0-1,1 1 0,-1-1 1,1 0-1,0 0 0,-1 0 1,2 0-1,-1 0 1,0-1-1,0 1 0,1-1 1,-1 1-1,1-1 1,0 0-1,0 0 0,0 0 1,0 0-1,0-1 0,0 1 1,1-1-1,-1 1 1,0-1-1,1-1 0,-1 1 1,1 0-1,-1-1 1,1 1-1,-1-1 0,1 0 1,-1 0-1,1-1 1,-1 1-1,1-1 0,-1 0 1,1 0-1,2-1-4,2 0 52,1-1 1,-1 0-1,0 0 1,1-1-1,-2 0 1,1-1-1,0 0 1,-1 0-1,0-1 1,0 1-1,0-2 1,-1 1-1,0-1 0,0 0 1,-1 0-1,0 0 1,0-1-1,-1 0 1,0 0-1,0 0 1,-1 0-53,-4 5 13,-1 0 1,1 1 0,-1-1 0,0 1 0,0-1 0,0 1-1,0 0 1,-1 0 0,1 0 0,-1 0 0,1 0 0,-1 0-1,0 1 1,0-1 0,1 1 0,-1 0 0,0 0 0,0 0-1,0 0 1,0 0 0,-1 1 0,1 0 0,0-1 0,0 1-1,0 0 1,0 0 0,0 1 0,0-1 0,-1 1 0,1-1-1,-1 2-13,-16-4 17,-74-10 28,92 12-66,7 2-10,12 0 29,0-1-1,0-1 1,1 0-1,-1-1 0,0-1 1,0-1-1,0 0 1,0-1-1,0-1 0,-1 0 1,0-2-1,0 0 1,0 0-1,-1-2 0,-1 0 1,1 0-1,-1-1 1,11-12 2,37-21 22,-60 42-31,-41 103 1,-47 229-143,85-328-1314,1-3-975</inkml:trace>
  <inkml:trace contextRef="#ctx0" brushRef="#br0" timeOffset="24476.583">7658 551 4113,'26'-55'16060,"-12"22"-12131,-13 31-3199,-1 2-277,0 0-157,0 0-147,0 0-59,0 0-39,0 0 1,0 0 35,0 0 63,-22-6 1612,-23-1-1686,30 22-76,-107 97 23,118-107-24,0 0-1,0-1 1,0 1 0,0 1 0,1-1 0,0 1 0,0-1 0,0 1 0,1 0 0,-1 0-1,1 0 1,1 0 0,-1 0 0,1 1 0,1-1 0,-1 0 0,1 1 0,0-1 0,0 0 0,1 1-1,0-1 1,0 0 0,0 0 0,1 0 0,0 1 0,0-2 0,0 1 0,1 0 0,0 0-1,0-1 1,1 1 0,-1-1 0,1 0 0,0 0 0,3 2 1,0-6 8,0 0 0,0 0 0,1 0 0,-1-1 0,0 0 0,0-1 0,0 1 0,0-2 0,0 1 0,0-1 0,0 0 0,0 0 0,0-1 0,-1 1 0,1-2 0,-1 1 0,0-1 0,0 0 0,0 0 0,0 0 0,-1-1 0,0 0 0,0 0 0,1-2-8,19-23 76,0-1-1,-3-2 1,0 0-1,-2-1 1,-2-1-1,-1-1 1,-2-1-1,7-25-75,-20 59 9,3-6 11,0 1 0,-1-1 0,1 0 0,-2 0 0,1-1 0,-1 1 1,-1-1-1,1 0 0,-2 0 0,1 1 0,-1-1 0,-1 0 0,0 0 1,0 0-1,-1 0 0,-1 0 0,1 0 0,-2 0 0,1 1 0,-1-1 1,-1 1-1,1 0 0,-2 0 0,1 0 0,-1 0 0,-4-5-20,-149-108 220,156 121-255,0 0 0,1-1 0,-1 1 0,0 0 0,0 0 0,0 0 0,0 1 0,0-1 0,0 0 0,0 1 0,0-1-1,0 1 1,0 0 0,0-1 0,0 1 0,0 0 0,0 0 0,-1 1 0,1-1 0,0 0 0,0 1 0,0-1 0,0 1 0,0 0 0,0 0 0,0-1-1,0 1 1,1 1 0,-1-1 0,0 0 0,0 0 0,1 1 0,-1-1 0,1 0 0,-1 1 0,1 0 0,0-1 0,0 1 0,-1 0 0,1 0-1,0 0 1,0 0 0,1-1 0,-1 1 0,0 0 0,1 1 0,-1-1 0,1 0 0,0 0 0,0 0 0,-1 0 0,1 0 0,1 0 0,-1 2 35,-4 12-1984</inkml:trace>
  <inkml:trace contextRef="#ctx0" brushRef="#br0" timeOffset="25163.367">8056 42 20100,'30'-19'4878,"-13"46"-3514,-8 54-1294,-12-18 0,-3 0 0,-3 0 0,-3-1 0,-2 0 0,-6 9-70,-10 49 74,31-121-66,0 0 0,1-1 0,-1 1 0,1 0 0,-1 0 0,1 0-1,-1 0 1,1 0 0,0 0 0,-1 0 0,1 1 0,0-1-1,0 1 1,-1-1 0,1 1 0,0-1 0,0 1 0,0 0 0,0 0-1,-1 0 1,1 0 0,0 0 0,0 1 0,0-1 0,0 1-1,0-1 1,-1 1 0,1-1 0,0 1 0,-1 0 0,1 0 0,0 0-1,-1 0 1,1 0 0,-1 0 0,1 0 0,-1 1 0,0-1 0,0 0-1,1 1 1,-1-1 0,0 1 0,0-1 0,0 1 0,0 0-1,-1-1 1,1 1 0,0 0 0,-1 0 0,1 0 0,-1-1 0,0 1-1,0 0 1,1 0 0,-1 0 0,0 0 0,-1 0 0,1-1 0,0 1-1,0 0 1,-1 0 0,1 0 0,-1-1 0,0 1 0,1 0-1,-1 0 1,0-1 0,0 1 0,0-1 0,0 1-8,16-10-23,0-2-83,0 1 0,1 0 0,0 1 0,0 1 0,1 1 0,0 0 0,0 1 0,0 1 0,1 1 1,0 0-1,8 0 106,4 8-2817</inkml:trace>
  <inkml:trace contextRef="#ctx0" brushRef="#br0" timeOffset="25659.938">7516 1010 20380,'2'5'176,"1"0"-1,0-1 1,0 1-1,0-1 0,0 0 1,1 0-1,0 0 1,0 0-1,0 0 1,0-1-1,1 0 0,0 0 1,-1 0-1,1 0 1,0-1-1,0 0 0,0 0 1,0 0-1,1-1 1,-1 1-1,0-1 1,1-1-1,-1 1 0,1-1 1,-1 0-1,1 0 1,-1 0-176,149-26 954,197-99-318,-204 65-4333,-146 59-101</inkml:trace>
  <inkml:trace contextRef="#ctx0" brushRef="#br0" timeOffset="26285.627">7597 1498 12715,'0'0'4341,"0"0"165,0 0-2436,0 0-857,0 0-268,0 0-120,0 0-168,-9 2-15,-2 1-630,0-1-1,0 2 1,0-1 0,1 2-1,-1-1 1,1 1 0,0 1 0,0 0-1,1 0 1,0 1 0,0 0-1,0 1 1,1 0 0,0 0 0,1 1-1,0 0 1,0 0 0,-2 6-12,-3 6-2,1 0-1,1 1 1,1 0 0,1 0 0,1 1 0,1 0 0,1 0 0,1 0 0,1 1 0,2 0-1,0 0 1,1 4 2,0-27 1,-1 1-1,1 0 0,0-1 1,0 1-1,0-1 0,0 1 1,0-1-1,1 1 0,-1-1 1,0 1-1,1-1 0,-1 1 1,1-1-1,0 1 0,-1-1 1,1 1-1,0-1 0,0 0 1,0 0-1,0 1 0,0-1 1,0 0-1,0 0 0,0 0 1,0 0-1,0 0 0,1 0 1,-1 0-1,0-1 0,1 1 1,-1 0-1,1-1 0,-1 1 1,1-1-1,-1 1 1,1-1-1,-1 0 0,1 0 1,-1 0-1,1 0 0,-1 0 1,1 0-1,0 0 0,-1 0 1,1 0-1,-1-1 0,1 1 0,59-49 311,-30 8-121,-2-1-1,-1-1 1,-3-2 0,-1 0-1,-2-2 1,-3-1 0,-1 0-1,-3-1 1,-2-1-1,1-18-189,-11 62 5,0-2 0,-1 1 0,-1 0 0,1 0 0,-1-1-1,0 1 1,-1 0 0,0-1 0,0 1 0,0-1 0,-1 1-1,0 0 1,-1-1 0,1 1 0,-1 0 0,-1 0 0,1 0-1,-1 0 1,-1 0 0,1 1 0,-1 0 0,0-1 0,-1 1-1,1 1 1,-1-1 0,0 1 0,-1-1 0,1 2 0,-1-1-1,0 1 1,0-1 0,-3 0-5,3 6-4,0 0 0,-1 0-1,1 1 1,0 0 0,0 0 0,0 0-1,1 1 1,-1 0 0,0 0 0,1 1-1,0-1 1,0 1 0,0 0 0,0 0-1,1 1 1,-1-1 0,1 1 0,0 0-1,1 0 1,-1 1 0,1-1 0,-1 2 4,-4 4-30,-33 40-213,-20 27-3422,56-69 1658,3-3-75</inkml:trace>
  <inkml:trace contextRef="#ctx0" brushRef="#br0" timeOffset="26562.235">8102 1443 22197,'6'-4'1288,"-6"4"256,0 0-455,-2 21-561,-5 6-280,-11 14-152,-2 4-8,-1 4-56,0-5 24,10-8-24,5-2-8,9-9-16,1-3-8,7-15-8,1-5 16,-1-16-224,1-9-600</inkml:trace>
  <inkml:trace contextRef="#ctx0" brushRef="#br0" timeOffset="26884.674">8075 1202 22581,'-8'-3'1760,"-3"0"833,11 3-1369,0 0-520,-1 2-520,-1-1-32,1 1-352,-1-1-992</inkml:trace>
  <inkml:trace contextRef="#ctx0" brushRef="#br0" timeOffset="87866.777">8875 2272 12595,'22'-54'11029,"-58"16"-7300,-83 14-2759,105 27-963,-1 0 0,1 1-1,0 1 1,0 0 0,0 1-1,1 0 1,0 1 0,0 1-1,1 0 1,-1 1 0,2 0-1,-1 1 1,2 0 0,-1 0-1,1 1 1,1 1 0,0 0-1,1 0 1,0 1 0,0-1-1,2 2 1,0-1 0,0 1-1,1 0 1,1 0 0,0 1-1,1-1 1,1 1 0,0-1-1,1 1 1,0 0 0,1 5-7,0-19-1,0 0 1,0 0-1,0 0 1,0 1-1,0-1 1,0 0-1,0 0 0,0 0 1,0 0-1,0 0 1,1 0-1,-1 0 1,0 0-1,1 0 1,-1 0-1,1 0 1,-1 0-1,1 0 0,-1 0 1,1 0-1,0-1 1,-1 1-1,1 0 1,0 0-1,0-1 1,0 1-1,0 0 1,-1-1-1,1 1 1,0-1-1,0 1 0,0-1 1,0 1-1,0-1 1,0 0-1,0 0 1,1 1-1,-1-1 1,0 0-1,0 0 1,0 0-1,0 0 1,0 0-1,0 0 0,0-1 1,0 1-1,0 0 1,0 0-1,0-1 1,0 1-1,0-1 1,0 1-1,0-1 1,0 1-1,0-1 0,0 0 1,45-47 16,-27 24 25,-2-2 0,0 0 0,-2-1 0,-1 0-1,-1-1 1,-2 0 0,0-1 0,-2-1 0,-1 1 0,-2-1 0,-1-1-1,-1 1 1,-1-1 0,-2-8-41,-1 35 13,1 0 0,-1-1 1,0 1-1,0 0 0,-1 0 0,1 0 0,-1-1 0,0 1 0,0 0 0,0 0 0,-1 0 0,1 0 1,-1 0-1,0 0 0,0 1 0,-1-1 0,1 1 0,-1-1 0,1 1 0,-1 0 0,0 0 1,0 0-1,-1 0 0,1 1 0,0-1 0,-1 1 0,0 0 0,0 0 0,1 0 0,-1 1 0,0-1 1,0 1-1,-1 0 0,1 0 0,0 0 0,0 1 0,0-1 0,-1 1 0,1 0 0,0 0 1,0 1-1,-1-1 0,1 1 0,0 0 0,0 0 0,0 0 0,0 1 0,0-1 0,0 1 0,0 0 1,1 0-1,-3 2-13,-7 5-106,0 1 1,1 1-1,1 0 1,-1 0-1,2 1 0,0 0 1,0 1-1,1 0 1,1 1-1,0 0 1,1 0-1,0 1 1,1-1-1,1 1 1,-2 10 105,7-7-1621,5-3 630</inkml:trace>
  <inkml:trace contextRef="#ctx0" brushRef="#br0" timeOffset="88285.348">8997 1916 20668,'6'-28'3249,"-8"47"-1016,-8 48-1521,-53 268 648,62-333-1355,1-1 1,0 1-1,0-1 0,1 1 1,-1-1-1,0 1 0,0-1 1,1 1-1,-1-1 0,1 1 1,-1-1-1,1 0 0,-1 1 0,1-1 1,0 0-1,0 1 0,0-1 1,0 0-1,0 0 0,0 0 1,0 0-1,0 0 0,0 0 1,0 0-1,0 0 0,1 0 1,-1-1-1,0 1 0,1 0 1,-1-1-1,1 1 0,-1-1 0,1 0 1,-1 1-1,1-1 0,-1 0 1,1 0-1,-1 0 0,1 0 1,-1 0-1,1 0 0,-1 0 1,0-1-1,1 1 0,-1-1 1,2 1-6,77-29 35,-64 22-10,85-32-1456,-77 31-1012</inkml:trace>
  <inkml:trace contextRef="#ctx0" brushRef="#br0" timeOffset="89632.871">8261 2773 13051,'-10'6'13883,"35"-8"-13669,0-2 0,0 0 1,0-2-1,-1-1 0,1-1 0,-2-1 1,15-8-215,60-19 36,142-16-16,-183 44-13,0-3 0,0-2 0,-1-3 0,53-23-7,-70 20 12,0 2-1,2 1 0,0 2 1,0 2-1,1 2 1,0 1-1,6 2-11,-36 1 111,-11 0-2473,-1 3-1764</inkml:trace>
  <inkml:trace contextRef="#ctx0" brushRef="#br0" timeOffset="90613.209">8779 3005 11947,'1'-4'10888,"-10"-9"-6186,5 12-4673,0 0-1,-1 1 1,1-1 0,0 1 0,0 0 0,-1 0 0,1 1 0,0-1 0,0 1 0,0 0 0,-1 0 0,1 0 0,0 1 0,0-1 0,1 1 0,-1 0 0,0 0 0,1 1 0,-1-1 0,1 1 0,-1 0 0,1-1 0,0 1 0,0 1 0,0-1-29,-9 5 11,0 0 0,1 1 0,0 0 0,0 0 0,1 2 0,0-1 0,1 1 1,0 0-1,1 1 0,0 0 0,1 0 0,0 1 0,1 0 0,0 0 0,1 1 1,1-1-1,0 1 0,1 0 0,0 0 0,1 0 0,0 3-11,2-16 0,0 1 0,0-1 0,0 0 0,0 1-1,0-1 1,0 0 0,0 0 0,0 1 0,0-1 0,1 0 0,-1 1-1,0-1 1,1 0 0,-1 0 0,1 0 0,0 1 0,-1-1 0,1 0-1,0 0 1,0 0 0,-1 0 0,1 0 0,0 0 0,0-1 0,0 1-1,0 0 1,0 0 0,0 0 0,0-1 0,1 1 0,-1-1 0,0 1 0,0-1-1,0 1 1,1-1 0,-1 0 0,0 0 0,1 1 0,-1-1 0,0 0-1,0 0 1,1 0 0,-1-1 0,0 1 0,1 0 0,-1 0 0,0-1-1,0 1 1,1-1 0,-1 1 0,0-1 0,0 1 0,0-1 0,0 0-1,0 1 1,0-1 0,1 0 0,59-49 19,-47 35 44,-1-1 0,-1 0 0,0 0 1,-1-2-1,-1 1 0,-1-1 0,0-1 1,-1 1-1,-1-1 0,-1-1 0,-1 1 0,-1-1 1,0 0-1,-2 0 0,0 0 0,-1-1 1,-1-12-64,0 30 11,0-1 1,0 1 0,-1 0 0,1 0 0,-1-1-1,1 1 1,-1 0 0,0 0 0,0 0 0,-1 0-1,1 0 1,0 0 0,-1 0 0,0 0-1,0 1 1,0-1 0,0 1 0,0-1 0,0 1-1,-1 0 1,1-1 0,-1 2 0,1-1 0,-1 0-1,0 0 1,0 1 0,0-1 0,0 1-1,0 0 1,0 0 0,0 0 0,0 0 0,-1 1-1,1-1 1,0 1 0,0 0 0,-1 0 0,1 0-1,0 0 1,0 1 0,-1-1 0,1 1-1,-1 0-11,-139 46 111,106-26-114,26-14 1,0 0 1,0-1-1,-1 0 1,0-1 0,0-1-1,0 0 1,-1 0 0,1-1-1,-1 0 1,-13 0 1,25-3-146,1 0-212,13 12-3115,7 3-1565</inkml:trace>
  <inkml:trace contextRef="#ctx0" brushRef="#br0" timeOffset="91455.595">9143 2963 14915,'10'-46'8698,"-10"45"-7486,0 1-243,0 0-136,0 0-184,1 4-208,3 59-46,-5-54-390,1-1 0,0 1 0,0-1-1,1 1 1,-1-1 0,2 1 0,0-1-1,0 0 1,0 1 0,1-1 0,0 0 0,1-1-1,-1 1 1,2 0 0,-1-1 0,3 3-5,-4-9-34,-1 0 0,1 1 1,0-1-1,0 0 1,0 0-1,0-1 0,0 1 1,0-1-1,0 1 1,1-1-1,-1 0 0,0 0 1,0 0-1,0-1 1,0 1-1,0-1 0,0 1 1,0-1-1,0 0 1,0-1-1,0 1 0,0 0 1,0-1-1,-1 1 1,1-1-1,-1 0 0,1 0 1,-1 0-1,0 0 1,0 0-1,1-1 0,-2 1 1,1-1-1,0 1 0,0-1 1,-1 0-1,1 0 1,-1 1-1,0-1 0,0 0 1,0 0-1,-1 0 1,1 0-1,0-1 0,-1 1 1,0 0-1,0 0 1,0 0-1,0 0 0,-1-2 34,-6-29-3863</inkml:trace>
  <inkml:trace contextRef="#ctx0" brushRef="#br0" timeOffset="91731.759">9140 2770 23909,'-5'5'1400,"5"-5"721,0 0-1225,0 1-224,-1 1-400,-1-1-104,1 1-72,-1-1-32,1 1 0</inkml:trace>
  <inkml:trace contextRef="#ctx0" brushRef="#br0" timeOffset="134943.185">8734 1723 16564,'-207'11'5902,"171"-4"-5467,0 2 0,1 1 1,0 2-1,1 1 0,0 2 0,1 1 0,-11 8-435,17-6 26,0 1-1,2 1 1,0 2-1,1 0 1,1 1 0,1 2-1,1 0 1,2 1-1,0 1 1,2 1-1,1 0 1,1 2 0,1-1-1,2 2 1,1-1-1,2 2 1,1-1-1,-3 27-25,1 5 4,3-1 0,3 1-1,3 0 1,2-1-1,3 1 1,3 0-1,2-1 1,4 0-1,8 23-3,-16-61 9,2 0-1,0-1 0,1 1 1,1-2-1,1 1 0,1-1 0,1-1 1,1 0-1,1-1 0,0 0 1,2-1-1,0-1 0,1-1 1,1 0-1,1-1 0,0-1 1,1 0-1,1-2 0,0 0 1,0-2-1,21 8-8,-11-9-3,2-2 1,-1-1 0,1-1-1,1-2 1,-1-2-1,0-1 1,1-1-1,-1-2 1,0-1-1,0-2 1,0-1 0,15-5 2,2 0 2,0-2 0,-1-2 0,0-2 1,-2-3-1,0-1 0,-1-2 1,16-13-3,174-83 49,-226 111-52,0-1 1,-1 0-1,0-1 1,0 0-1,-1 0 1,-1-1-1,1 0 1,-2 0-1,0 0 1,0-1-1,-1 0 1,0-1-1,-1 1 1,-1-1-1,0 1 1,0-1-1,-1 0 1,-1 0-1,0 0 1,-1-1-1,-1-8 3,6-22 9,34-426 144,-40 408-118,-3 0 1,-3 0-1,-2 1 0,-3 0 0,-2 0 0,-8-13-35,21 64 47,-1 1 0,-1 0 0,1-1 0,-1 1 0,-1 0 0,0 0 0,0 1 1,0-1-1,-1 1 0,-1 0 0,1 0 0,-1 0 0,-1 1 0,1 0 0,-1 0 0,-1 1 0,1 0 0,-1 0 0,0 1 0,0 0 0,0 0 0,-1 1 0,0 0 1,0 0-1,0 1 0,0 1 0,-1-1 0,1 1 0,-1 1 0,1 0 0,-1 0-47,-48 5 197,-158-12-39,139-17-187,-96-9-1189,146 47-65,9 14-339</inkml:trace>
  <inkml:trace contextRef="#ctx0" brushRef="#br0" timeOffset="143045.695">9902 2089 21101,'0'1'90,"0"-1"1,0 1 0,0 0 0,0 0 0,0 0 0,0 0 0,0 0 0,0 0 0,1 0 0,-1 0 0,0 0 0,1 0 0,-1-1 0,1 1 0,-1 0-1,1 0 1,-1 0 0,1-1 0,-1 1 0,1 0 0,0-1 0,-1 1 0,1 0 0,0-1 0,0 1 0,0-1 0,-1 1 0,1-1 0,0 0 0,0 1 0,0-1-1,0 0 1,0 1 0,0-1 0,0 0 0,-1 0 0,1 0 0,0 0 0,0 0 0,0 0 0,0 0 0,0 0 0,0 0 0,0-1 0,0 1 0,0 0 0,0 0-1,0-1 1,-1 1 0,1-1 0,0 1 0,0-1 0,0 1 0,-1-1 0,1 0 0,0 1 0,-1-1 0,1 0 0,0 1 0,-1-1 0,1 0 0,-1 0 0,1 0-1,-1 1 1,0-1 0,1 0 0,-1 0 0,0 0 0,1 0 0,-1 0-91,-3 77 1011,-41 20-222,38-87-772,0 1 0,0 0 0,0 0 0,2 1 0,-1-1 0,1 1 1,1 0-1,0 0 0,0 0 0,1 1 0,1-1 0,0 1 0,0-1 1,1 1-1,1-1 0,0 1 0,1 2-17,-1-12 4,0 1 0,1 0-1,0 0 1,-1-1 0,1 1 0,0-1 0,0 1-1,1-1 1,-1 0 0,0 0 0,1 0 0,-1 0-1,1 0 1,0 0 0,0-1 0,-1 0 0,1 1 0,0-1-1,0 0 1,0 0 0,0-1 0,1 1 0,-1 0-1,0-1 1,0 0 0,0 0 0,0 0 0,1 0-1,-1-1 1,0 1 0,0-1 0,0 0 0,0 1-1,0-2-3,109-35-809,-83 21-822</inkml:trace>
  <inkml:trace contextRef="#ctx0" brushRef="#br0" timeOffset="143463.748">10458 1840 18772,'-13'-20'8243,"-9"34"-6529,-12 41-1828,29-35 120,1 1 0,1-1 0,1 1 0,1-1 0,0 1 0,2 0 0,0 0 0,2-1 0,0 1 0,1-1 0,1 0 0,1 0 0,1-1 0,0 1 0,2-1 0,3 5-6,-11-22 3,0 1 0,1-1 0,-1 0 0,1 1 0,-1-1 0,1 0 0,0 0 0,0 0 0,0 0 0,0-1 0,0 1 0,0-1 0,0 1 0,0-1 0,1 1 0,-1-1 0,1 0 0,-1 0 0,1-1 0,-1 1 0,1 0 0,0-1 0,-1 1 0,1-1 0,-1 0 0,1 0 0,0 0 0,-1 0 0,1-1 0,0 1 0,-1-1 0,1 1 0,0-1 0,-1 0 0,0 0-1,1 0 1,-1 0 0,1-1 0,-1 1 0,0-1 0,0 1 0,0-1 0,0 0 0,0 1 0,0-1 0,0 0 0,-1-1 0,1 0-3,12-9 74,-1-1 0,-1 0 0,0-1 1,-1 0-1,0-1 0,-2 0 0,1-1 0,-2 0 0,0 0 0,-1-1 0,-1 0 0,0 0 0,-2-1 0,0 1 1,0-1-1,-2 0 0,0 0 0,-1-7-74,-2 20 11,-1 0 0,0 0 0,1 1 0,-2-1 0,1 1 0,0-1 0,-1 1 0,0 0 0,0 0 0,0 0 0,-1 0 0,1 0 0,-1 1 0,0 0 0,0 0 1,0 0-1,0 0 0,-1 0 0,1 1 0,-1 0 0,1 0 0,-1 0 0,0 1 0,0-1 0,0 1 0,0 0 0,0 1 0,0-1 0,0 1 0,0 0 0,-3 0-11,-56 27-2731,51-15-1639</inkml:trace>
  <inkml:trace contextRef="#ctx0" brushRef="#br0" timeOffset="147174.156">8893 1654 19740,'-70'5'1152,"48"-2"-1043,0-1-1,-1 0 1,1-2-1,-1-1 1,1-1 0,0-1-1,0 0 1,-6-3-109,11 0 88,0 1 0,0 0 1,-1 2-1,0 0 0,1 1 1,-1 1-1,0 1 0,0 0 1,0 1-1,0 1 0,0 1 1,1 0-1,-2 2-88,-389 120 1451,-203 104-1302,499-189-119,1 4 0,3 5 0,-1 6-30,21-6 63,-3-3 0,-2-5 0,-1-4 0,-2-4 0,-1-4 0,-2-4 0,0-5 1,-1-4-1,-100 2-63,45-19 178,113-3-165,-1 1 0,0 2 0,0 2 1,1 2-1,-1 2 0,1 2 0,0 1 0,0 2 0,1 3 1,1 0-1,0 3 0,1 1 0,-13 10-13,3 7 3,3 2 0,0 2-1,3 1 1,1 3 0,2 2 0,3 1-1,1 1 1,2 3 0,2 0 0,3 3-1,2 0 1,2 1 0,2 2 0,3 0-1,-9 41-2,9-16-12,2 0 0,5 1 0,3 1 0,3 0 0,4 0-1,4 1 1,3-1 0,7 31 12,39 173-31,13-3-1,20 27 32,-72-269-9,2-1 0,2-1 0,2 0 0,1-1 0,1 0-1,3-2 1,1 0 0,1-2 0,2-1 0,2 0 0,0-2-1,2-2 1,2 0 0,0-3 0,2 0 0,29 16 9,-16-21-1,0-2 0,1-2 0,1-3 0,0-1 0,1-3-1,0-2 1,1-2 0,-1-2 0,40-3 1,148 20-4,226 36-4,13-19 8,374-3-8,-62-59-16,198-41 32,-320 63-15,-491 7 6,799-51 25,-745 42-23,-12-1-2,0 9 0,20 12 1,-113-5 1,1-5 0,0-6 0,58-10-1,32-7-5,-1-9 0,143-39 5,122-2 16,-162 33-8,-178 20-2,-102 13-3,-1-3-1,1 0 1,-1-3 0,0-1 0,0-1 0,14-8-3,299-95-7,-331 110 8,0 0-1,0-2 1,0 0-1,-1-1 1,1-1-1,-1-1 1,-1 0-1,1-1 1,-1-1-1,-1-1 1,0 0-1,0-2 1,-1 1-1,0-2 0,-1 0 1,-1-1-1,12-14 0,298-445 56,-272 374-45,-4-1 0,-5-3-1,22-83-10,14-33 50,-61 175-41,-2-1 0,-1-1 0,-3 0 0,-2-1 0,-1 1 0,-3-2 0,-2 1 0,-2-30-9,-1 48 5,-1-1 1,-1 1 0,-2 0-1,-1 0 1,-1 1 0,-1-1-1,-2 1 1,-1 1-1,-1-1 1,-1 2 0,-1 0-1,-2 0 1,0 1 0,-2 1-1,-1 1 1,0 0 0,-2 1-1,-6-3-5,-370-266-251,183 155-25,-7 9 0,-174-70 276,-401-257-306,671 381 308,-2 6 1,-4 5 0,-31-5-3,-661-246 48,569 231-379,-220-39 331,353 92 17,-37-8-49,-1 6 1,-1 7-1,-2 8 0,1 6 0,-2 7 0,-152 18 32,-779 105 140,1033-111-78,1 3 0,1 2 0,0 3 0,1 2 0,1 2 0,1 3 0,-6 6-62,-423 221 61,314-205-1280,112-42 642</inkml:trace>
  <inkml:trace contextRef="#ctx0" brushRef="#br0" timeOffset="150421.988">13971 1317 21557,'-26'0'4024,"77"-21"-2464,-21 10-1633,455-159 492,-483 169-412,-1-1-1,0 1 1,1 0-1,-1-1 1,1 1-1,-1 0 1,1 0-1,-1 0 0,1 1 1,0-1-1,0 0 1,-1 1-1,1-1 1,0 1-1,0-1 1,0 1-1,0 0 1,-1 0-1,1 0 1,0 0-1,0 0 1,0 0-1,0 0 1,0 1-1,-1-1 1,1 1-1,0-1 0,0 1 1,0 0-1,-1-1 1,1 1-1,-1 0 1,1 0-1,0 1 1,-1-1-1,0 0 1,1 0-1,-1 1 1,0-1-1,0 0 1,1 1-1,-1 0 1,0-1-1,-1 1 1,1-1-1,0 1 1,0 0-1,-1 0 0,1 0 1,-1-1-1,1 1 1,-1 0-1,0 0 1,0 0-1,0 0 1,0 0-1,0-1 1,0 1-1,0 0 1,-1 0-1,1 0 1,-1 0-7,-76 196 1201,56-147-1053,12-33-103,1 1 0,1 0-1,1 1 1,0-1 0,1 1-1,2 1 1,0-1 0,0 14-45,7-17 4,3-23-338,24-45-1857,-19 27 281</inkml:trace>
  <inkml:trace contextRef="#ctx0" brushRef="#br0" timeOffset="151021.023">15324 422 22869,'-2'-3'144,"0"1"0,0-1 1,-1 1-1,0 0 0,1 0 0,-1 0 1,0 0-1,0 0 0,0 0 1,0 1-1,0-1 0,0 1 0,-1 0 1,1 0-1,0 0 0,-1 1 0,1-1 1,-1 1-1,1 0 0,-1 0 1,1 0-1,0 0 0,-1 0 0,1 1 1,-1 0-1,1 0 0,0 0 0,0 0 1,-2 1-145,-2 2 59,0 1 1,1 0 0,0 0 0,0 1 0,0 0-1,0 0 1,1 0 0,0 1 0,1 0-1,-1 0 1,1 0 0,1 0 0,-1 0-1,1 1 1,1 0 0,-1 0 0,0 7-60,-3 14 1,2 1 0,1 0 1,1 1-1,1-1 0,2 0 1,2 1-1,0-1 0,2 0 1,1-1-1,2 1 0,0-1 1,2-1-1,1 0 0,13 22-1,-22-44 2,0-1 0,1 0-1,0 1 1,-1-1 0,2-1-1,-1 1 1,0 0-1,1-1 1,0 0 0,0 0-1,1 0 1,-1 0 0,1-1-1,-1 1 1,1-1 0,0 0-1,1-1 1,-1 1-1,0-1 1,1 0 0,-1-1-1,1 1 1,-1-1 0,1 0-1,0 0 1,0-1 0,-1 0-1,1 0 1,0 0-1,0 0 1,-1-1 0,1 0-1,0-1 1,-1 1 0,3-2-2,8-8 33,-1-2 0,-1 0 0,0 0 0,-1-2 0,-1 1 0,0-2 0,-1 1 0,0-2 0,-2 1 1,0-2-1,0 1 0,-2-1 0,0 0 0,-1 0 0,-1-1 0,1-8-33,1 3 89,-1 0 0,-1-1-1,-1 1 1,-1-1 0,-1 0 0,-1 0-1,-1 0 1,-2 0 0,-1-5-89,2 21 23,-1 0 1,0 0 0,0 0-1,-1 0 1,0 0-1,-1 1 1,0 0 0,0-1-1,-1 1 1,0 1-1,0-1 1,-1 1 0,0 0-1,0 0 1,-1 1-1,0-1 1,0 1 0,0 1-1,-1 0 1,1 0-1,-1 0 1,-1 1 0,1 0-1,-1 1 1,1 0-1,-4-1-23,-104 0-598,91 14-620</inkml:trace>
  <inkml:trace contextRef="#ctx0" brushRef="#br0" timeOffset="155219.398">1722 2801 11618,'-235'36'6190,"200"-26"-6122,1 3 0,0 0 0,1 3 0,1 0 0,0 2 0,2 2 0,0 0 0,1 2 0,1 2 0,1 0 0,1 2 0,1 0 0,2 2 0,0 1 1,2 0-1,-3 9-68,0-8 90,4-6-53,-37 43 65,3 3-1,2 1 1,4 3-1,4 2 1,2 1 0,0 11-102,12-9 62,3 1 0,3 1 1,4 1-1,4 1 0,4 1 1,3 0-1,3 0 0,6 65-62,9-107 17,3 0-1,1-1 0,2 0 1,1-1-1,3-1 0,1 0 1,2-2-1,1 0 1,2-2-1,1-1 0,2-1 1,2-1-1,0-1 0,2-2 1,25 17-17,-26-15 19,2-1 0,1-1 0,2-2 0,0-1 0,2-2 0,1-2 0,0-2 0,2-1 0,0-2 0,23 6-19,391 96 226,-391-99-183,0-2 0,1-4 1,1-2-1,0-4 0,0-2 1,0-3-1,1-3 1,35-6-44,-2-11 17,-1-4-1,-2-4 1,22-12-17,-75 23 11,-17 7 6,1-1 0,-1-1 0,0-1 0,-1-2 0,0 0 1,-1-2-1,-1-1 0,0-1 0,-1-1 0,0-1 0,-2-1 0,0-1 0,-1-1 0,-1 0 1,-1-1-1,-1-2 0,-1 1 0,-2-2 0,0 0 0,-1-1 0,-2 0 0,0-1 0,-2 0 1,0-4-18,2-67 69,-4 0 0,-5 0 0,-4 0 0,-4 0 0,-5 0 0,-3 1 0,-5 0-1,-4 2 1,-5 0 0,-3 2 0,-13-19-69,-206-487 188,225 547-243,-2 2 1,-2 1-1,-2 1 0,-3 1 0,-1 2 0,-3 2 0,-1 1 0,-2 2 0,-1 2 0,-3 2 0,0 2 0,-3 1 0,0 3 0,-2 2 0,-1 3 0,-1 1 0,-6 1 55,-54-12-1243,-5 6-1071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7:40:15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423 140 25774,'-36'44'288,"1"14"-240,-4-1-16,8-1 0,5-1 0,8-13-16,2-4 8,3-10-8,6-6 16,1-7 0,1-2-16,1-6-993,-2-4-447</inkml:trace>
  <inkml:trace contextRef="#ctx0" brushRef="#br0" timeOffset="346.57">119 1 21717,'-9'5'76,"1"0"1,0 1-1,0 0 1,1 0-1,0 1 1,0 0-1,0 0 1,1 1 0,0 0-1,0 0 1,1 0-1,0 0 1,1 1-1,0 0 1,0 0-1,1 0 1,0 1 0,0-1-1,1 1 1,1 0-1,-1-1 1,2 1-1,-1 0 1,1 0-1,1-1 1,0 1 0,0 0-1,1 0 1,0-1-1,1 1-76,-2-7 9,1 0-1,0 0 0,0 0 1,0 0-1,1-1 1,-1 1-1,1 0 0,-1-1 1,1 0-1,0 0 1,0 0-1,0 0 0,0 0 1,0 0-1,1-1 1,-1 1-1,0-1 1,1 0-1,-1 0 0,1 0 1,-1-1-1,1 1 1,-1-1-1,1 0 0,-1 0 1,1 0-1,-1-1 1,1 1-1,0-1 0,-1 1 1,0-1-1,1 0 1,-1-1-1,1 1 1,-1-1-1,0 1 0,0-1 1,0 0-1,0 0 1,0 0-1,-1-1 0,1 1 1,0-1-1,-1 1 1,0-1-1,0 0 0,0 0 1,0 0-1,0 0 1,0 0-1,-1 0 1,1-1-9,1 0 73,1 0 1,-1 0-1,1-1 1,-2 1-1,1-1 1,0 0-1,-1 1 1,0-1-1,0 0 0,0-1 1,-1 1-1,1 0 1,-1 0-1,-1-1 1,1 1-1,-1 0 1,0-1-1,0 1 1,0-1-1,-1 1 1,0 0-1,0-1 1,0 1-1,-1 0 1,1 0-1,-1 0 1,0 0-1,-1 0 1,0 0-1,1 1 1,-1-1-1,-1 1 1,1 0-1,-1 0 1,1 0-1,-1 0 1,0 1-1,-1-1 1,1 1-1,0 0 1,-1 0-1,0 1 1,0 0-1,0-1 1,0 1-1,-5-1-73,5 4-47,0 0 0,0 0 0,0 1 0,0-1 0,0 1 0,0 0 0,1 1 0,-1-1 0,0 1 0,1 0 0,0 0 0,0 0 0,0 1 0,0-1 0,0 1 0,1 0 0,-1 0 0,1 0 0,0 0 0,1 1 0,-1-1 0,1 1 0,0 0 0,0 0 0,0 0 0,0 0 0,1 0 0,0 0 0,0 0 0,1 0 0,-1 1 0,1-1 0,0 1 47,-1 26-1651</inkml:trace>
  <inkml:trace contextRef="#ctx0" brushRef="#br0" timeOffset="1032.076">591 621 23021,'0'0'1158,"-13"-12"1187,-7-43-2074,19 54-270,0-1 1,-1 1-1,1-1 1,0 1-1,-1 0 0,1-1 1,-1 1-1,1 0 0,-1 0 1,1 0-1,-1 0 1,0 1-1,1-1 0,-1 0 1,0 1-1,0-1 0,1 1 1,-1-1-1,0 1 1,0 0-1,0 0 0,0 0 1,0 0-1,0 0 0,1 0 1,-1 1-1,0-1 1,0 0-1,0 1 0,1 0 1,-3 0-2,1 0 3,-1 0 0,1 0 0,-1 1 0,1 0-1,0-1 1,0 1 0,0 0 0,0 0 0,0 1 0,0-1 0,0 1 0,1-1 0,-1 1 0,1 0 0,0 0 0,-1 0 0,1 0 0,1 0 0,-1 1 0,0-1 0,1 1 0,0-1-1,0 1 1,0 1-3,22 167 10,-20-171-13,1 0 1,-1-1-1,1 1 1,-1-1-1,0 1 1,1-1-1,-1 0 1,1 0 0,-1 1-1,1-1 1,-1 0-1,1 0 1,-1 0-1,1-1 1,-1 1-1,1 0 1,-1 0-1,1-1 1,-1 1-1,1-1 1,-1 0-1,0 1 1,1-1 0,-1 0-1,0 0 1,1 1-1,-1-1 1,0 0-1,0 0 1,0-1-1,0 1 1,0 0-1,0 0 1,0 0-1,0-1 1,-1 1-1,1 0 1,0-1-1,-1 1 1,1-2 2,8-6-17,5-1 48,-1-1 1,0-1-1,-1 0 1,0-1 0,-1 0-1,0-1 1,-1 0-1,-1-1 1,0 0-1,-1 0 1,-1-1-1,0 0 1,-1 0 0,-1 0-1,2-9-31,-7 23 19,0 0 0,1 0 1,-1 0-1,0 0 0,0 0 0,0 0 0,0 0 0,-1 0 1,1 0-1,0 0 0,-1 0 0,0 0 0,1 0 0,-1 1 0,0-1 1,0 0-1,0 0 0,0 1 0,0-1 0,0 0 0,-1 1 0,1-1 1,0 1-1,-1 0 0,1-1 0,-1 1 0,1 0 0,-1 0 1,0 0-1,0 0 0,1 0 0,-1 0 0,0 1 0,0-1 0,0 1 1,0-1-1,0 1 0,0 0 0,0-1 0,0 1 0,0 0 1,0 0-1,0 1 0,0-1 0,0 0 0,0 1 0,0-1 0,0 1 1,1 0-1,-1-1 0,-1 1-19,-91 50 178,67 11-189,36-41-178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4:01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48 147 26406,'-11'33'152,"1"0"1,2 1 0,1 1 0,2-1 0,2 1-1,0 0 1,3 3-153,0-37 9,1 0-1,0 0 1,-1-1 0,1 1-1,0 0 1,0 0-1,-1-1 1,1 1 0,0-1-1,0 1 1,0-1-1,0 1 1,0-1 0,0 0-1,0 1 1,0-1-1,0 0 1,0 0 0,0 1-1,0-1 1,0 0 0,0 0-1,0 0 1,0 0-1,0 0 1,0-1 0,0 1-1,0 0 1,0 0-1,0-1 1,0 1 0,0-1-1,-1 1 1,1-1-1,0 1 1,0-1 0,0 1-1,0-1 1,-1 0-1,1 1 1,0-1 0,-1 0-1,1 0 1,0 1-1,-1-1 1,1 0 0,-1 0-1,1 0 1,-1 0-1,0 0 1,1 0 0,-1 0-1,0 0 1,0 0-1,0 0 1,1 0 0,-1 0-1,0 0 1,0 0 0,0 0-1,-1 0 1,1 0-1,0 0-8,2-1 13,91-143 256,-71 107-230,1 0 0,2 2 0,1 1 0,2 1 0,26-24-39,-53 57 1,-1-1 0,1 1-1,-1 0 1,1 0 0,0 0-1,0 0 1,0 0 0,-1 0 0,1 0-1,0 0 1,0 0 0,1 0-1,-1 1 1,0-1 0,0 0 0,0 1-1,0-1 1,0 1 0,1-1-1,-1 1 1,0 0 0,1-1 0,-1 1-1,0 0 1,0 0 0,1 0-1,-1 0 1,0 0 0,1 0 0,-1 0-1,0 0 1,1 1 0,-1-1 0,0 1-1,0-1 1,1 1 0,-1-1-1,0 1 1,0-1 0,0 1 0,0 0-1,0 0 1,0 0 0,0-1-1,0 1 1,0 0 0,0 0 0,0 1-1,-1-1 1,1 0 0,0 0-1,-1 0 1,1 0 0,-1 0 0,1 1-1,-1-1 1,1 1-1,4 76-14,-50 103 449,87-213-217,141-151-27,-181 182-192,0 0 1,0-1-1,0 1 1,0 0-1,0 0 1,0 0-1,0 1 1,0-1-1,0 0 1,0 1-1,0-1 1,0 1-1,0 0 1,1 0-1,-1 0 1,0 0-1,0 0 1,0 0-1,0 0 1,1 1-1,-1-1 1,0 1-1,0 0 1,0 0-1,0-1 1,0 1-1,0 0 1,0 1-1,-1-1 0,1 0 1,0 1-1,0-1 1,-1 1-1,1-1 1,-1 1-1,0-1 1,1 1-1,-1 0 1,0 0-1,0 0 1,0 0-1,0 0 1,0 0-1,-1 0 1,1 0-1,0 0 1,-1 0-1,0 1 1,15 108 10,-28-19 165,13-90-159,0-2-89,1-5-471,6-22-638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4:02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297 484 27614,'3'21'400,"-9"15"-304,-3 5-64,-3 11 0,3 2 0,2 4 16,2-4 0,2-5-8,-2-5-16,5-18-8,0-7-8,0-19 16,0 0-96,13-18-936,-4-9-729</inkml:trace>
  <inkml:trace contextRef="#ctx0" brushRef="#br0" timeOffset="403.193">0 576 25365,'7'-1'135,"-1"0"-1,0 0 0,1-1 0,-1 0 0,0 0 0,0 0 0,0-1 0,-1 0 0,1 0 0,-1-1 0,1 0 1,-1 1-1,0-2 0,-1 1 0,1-1 0,-1 1 0,0-1 0,0 0 0,0-1 0,0 0-134,7-6 138,61-78 114,-3-2 0,-5-4 1,12-29-253,-21 35 80,-55 91-78,0-1-1,0 0 1,0 1 0,0-1-1,0 0 1,0 1-1,1-1 1,-1 0 0,0 0-1,0 1 1,0-1 0,1 0-1,-1 1 1,0-1-1,0 0 1,1 0 0,-1 0-1,0 1 1,1-1-1,-1 0 1,0 0 0,1 0-1,-1 0 1,0 0-1,1 1 1,-1-1 0,0 0-1,1 0 1,-1 0 0,0 0-1,1 0 1,-1 0-1,0 0 1,1 0 0,-1 0-1,0 0 1,1-1-1,-1 1 1,0 0 0,1 0-1,-1 0 1,0 0-1,1 0 1,-1-1 0,0 1-1,1 0 1,-1 0 0,0-1-2,-3 41-8,-6 17 6,2-31 11,2 0-1,0 0 0,2 0 0,1 0 0,1 1 0,1-1 0,2 0 0,0 1 0,2-1 0,1 0 0,1-1 0,1 1 1,9 20-9,19-6-263,-14-29-952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4:10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36 100 17540,'-2'3'133,"0"0"1,0 1 0,0-1 0,1 0-1,0 1 1,-1-1 0,1 1-1,0-1 1,1 1 0,-1 0-1,1-1 1,-1 1 0,1 0-1,0 0 1,1-1 0,-1 1 0,1 0-1,-1-1 1,1 1 0,0-1-1,0 1 1,1-1 0,-1 1-1,1-1 1,0 0 0,0 0 0,0 1-1,0-1 1,0-1 0,1 1-1,-1 0 1,1-1 0,0 1-1,-1-1 1,1 0 0,1 1-134,-1-5 102,0 1 0,0-1 0,0 0 0,-1 1 0,1-1 0,0-1 0,-1 1 0,1 0 0,-1-1 0,0 1 0,0-1 1,0 1-1,0-1 0,0 0 0,-1 0 0,1 0 0,-1 0 0,0 0 0,0 0 0,0-1 0,0 1 0,0 0 0,-1 0 0,0-1 0,1 1 0,-1 0 0,0-1 1,-1 1-1,1 0 0,0-1 0,-1 1 0,0-1-102,2-3 102,-1 1 0,1 0 0,-1 0 0,-1-1 0,1 1 0,-1 0 0,0-1 0,0 1 0,-1 0 0,1 0 0,-2 0 0,1 0 0,0 0 0,-1 1 0,0-1 0,-1 1 0,1 0 0,-1 0 0,0 0 0,0 0 0,-1 0-102,2 6 12,0-1 1,0 1 0,0 0-1,0 0 1,0 1 0,0-1 0,1 1-1,-1-1 1,0 1 0,1 0-1,-1 0 1,1 0 0,0 0 0,0 0-1,0 1 1,0-1 0,0 1-1,0-1 1,1 1 0,-1 0-1,1-1 1,0 1 0,-1 0 0,1 0-1,1 0 1,-1 0 0,0 0-1,1 0 1,0 0 0,-1 1 0,1-1-1,0 0 1,1 0 0,-1 2-13,-3 143 69,20-165 66,-12 0-17,-1 0 1,-1-1-1,0 0 0,-1 1 1,-1-1-1,-1 0 0,-1 0 1,0 0-1,-3-15-118,4 34 6,-1-1-1,1 0 1,0 1-1,0-1 1,0 0 0,0 1-1,-1-1 1,1 0-1,0 0 1,0 1-1,-1-1 1,1 0-1,0 1 1,-1-1-1,1 0 1,0 0-1,-1 0 1,1 1 0,0-1-1,-1 0 1,1 0-1,0 0 1,-1 0-1,1 0 1,-1 0-1,1 0 1,0 0-1,-1 0 1,1 0-1,0 0 1,-1 0 0,1 0-1,-1 0 1,1 0-1,0 0 1,-1 0-1,1 0 1,0 0-1,-1-1 1,1 1-1,0 0 1,-1 0-1,1 0 1,0-1 0,-1 1-1,1 0 1,0-1-6,-6 44-35,10 122 31,9-179-2,-8-3 25,0 0-1,-1-1 1,-1 1-1,-1-1 1,0 1-1,-1-1 1,-1 0 0,-1 0-1,-2-17-18,2 32 48,-15 49-39,8 183-35,3-334-837,1 70-720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4:31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53 7338,'-153'-8'15100,"152"7"-13990,1 1-25,0 0-165,0 0-255,0 0-187,4 2-248,23 6-183,0-1 1,1-2 0,0 0-1,0-2 1,0-1-1,0-2 1,1 0-1,-1-2 1,0-1 0,21-5-48,15 1 45,180-45 73,-238 51-114,-1 0 1,0 0-1,1 1 1,-1 0-1,1 0 1,-1 1-1,0-1 1,1 1-1,-1 0 1,0 0-1,0 1 1,1 0 0,-1 0-1,-1 0 1,1 0-1,0 1 1,0 0-1,-1 0 1,0 0-1,3 2-4,-12 12-743,-5-8-468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4:33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 11266,'-22'24'6426,"22"-23"-4774,0-1-520,0 0-237,0 0-160,9-9 1265,-5 7-1986,0-1-1,0 1 0,0 0 1,0 1-1,0-1 0,0 1 0,1 0 1,-1 0-1,1 0 0,-1 0 1,1 1-1,-1 0 0,1 0 0,-1 0 1,1 0-1,-1 1 0,1-1 1,-1 1-1,1 1 0,-1-1 0,0 0 1,0 1-1,4 2-13,176 24 1000,-89-22-929,112 27 72,-127-18-115,0-3-1,1-3 1,0-4-1,9-4-27,454 5 150,-87-64-112,-183 37 914,-124 0-398,-149 21-441,-10 22-1385,-9-7-2562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4:11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393 369 10298,'-10'1'12088,"9"4"-6174,43 21-5580,-16-28-300,0-1 0,-1-1-1,1-1 1,-1-2 0,0 0 0,-1-2-1,0 0 1,10-7-34,57-19 40,-77 28-31,0 1 1,0 1 0,0 0 0,1 1 0,0 0 0,-1 1-1,1 1 1,1 0 0,-1 1 0,0 1 0,0 1 0,0 0-1,0 0 1,0 2 0,0 0 0,0 1 0,-1 0 0,1 1 0,-1 0-1,0 2 1,12 6-10,-13 24-1088,-14-37 2216</inkml:trace>
  <inkml:trace contextRef="#ctx0" brushRef="#br0" timeOffset="591.958">1075 0 19220,'0'0'1363,"0"0"245,0 0-145,0 0-96,-1 1 1949,4 14-2485,6 19-602,4-20 19,204-33-247,-213 18 1,0 0-2,1-1 1,0 1 0,-1-1-1,1 1 1,0 1 0,0-1-1,0 1 1,0-1 0,0 1-1,0 1 1,0-1 0,0 1-1,-1 0 1,1 0 0,0 0-1,0 1 1,-1 0 0,1-1-1,-1 2 1,1-1 0,-1 0-1,0 1 1,0 0 0,0 0-1,0 0 1,-1 1 0,1-1-1,-1 1 1,0 0 0,0 0-1,0 0 1,0 0 0,-1 0-1,0 1 1,0-1 0,0 1-1,0-1 1,-1 1 0,1 0-1,-1 4 0,-7 13 51,-2 0-1,0-1 1,-2 0-1,0-1 1,-1 0-1,-1 0 0,-1-1 1,0-1-1,-2 0 1,0-1-1,-1 0-50,-19 25 71,-63 107-14,101-145-1741,-1-4-111</inkml:trace>
  <inkml:trace contextRef="#ctx0" brushRef="#br0" timeOffset="32325.18">3 631 8426,'-3'-59'13132,"13"64"-11084,-7 0-1975,1 1 0,-1-1 0,0 1 0,0-1-1,-1 1 1,1 0 0,-1 0 0,-1 0 0,1 0-1,-1 0 1,0 1 0,-1-1 0,1 0 0,-1 0-1,0 1 1,-1-1 0,0 5-73,1 0 53,9 275 343,-9-286-386,-1 0 0,1 0 0,-1-1 0,1 1 0,0 0 0,-1 0 0,1 0 0,0 0 0,-1 0 0,1-1 0,-1 1 0,1 0 0,0 0 0,-1 0 0,1 0 0,-1 0 0,1 0 0,0 1 0,-1-1-1,1 0 1,-1 0 0,1 0 0,0 0 0,-1 0 0,1 1 0,0-1 0,-1 0 0,1 0 0,0 0 0,-1 1 0,1-1 0,0 0 0,-1 1 0,1-1 0,0 0 0,0 0 0,-1 1 0,1-1 0,0 1 0,0-1-1,0 0 1,0 1 0,-1-1 0,1 0 0,0 1 0,0-1 0,0 1 0,0-1 0,0 0 0,0 1 0,0-1-10,-13-39 307,11-233-215,17 246-158,-10 73 28,-38 210 166,43-304-125,-9-207 120,-4 241-130,3 10-28,0 3-9,2 92 0,-5 46 68,3-139-24,0 1 0,1 0-1,-1 0 1,1 0-1,-1 0 1,1 0 0,-1 0-1,0 0 1,1 0-1,-1 0 1,1 0 0,-1 0-1,0 0 1,1 0-1,-1 0 1,1 0 0,-1 0-1,0 0 1,1 0 0,-1 1-1,1-1 1,-1 0-1,0 0 1,1 0 0,-1 1-1,0-1 1,1 0-1,-1 1 1,0-1 0,0 0-1,1 1 1,10-48-8,0-80-341,-11 123-509,0 4-138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4:53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1 20748,'0'0'698,"-5"6"221,-1 14-798,0 0 1,1 0 0,0 1-1,2-1 1,1 1 0,0 0-1,2 0 1,0-1-1,1 1 1,3 9-122,-1 62 899,1 342 122,-14-417-1280,-11-55-946,7 5 373</inkml:trace>
  <inkml:trace contextRef="#ctx0" brushRef="#br0" timeOffset="272.643">13 560 10426,'0'0'1634,"0"-1"3464,-5 6-2837,2 6-2108,1 1-1,1-1 1,0 0 0,0 1 0,1-1-1,1 0 1,0 1 0,0-1 0,1 0-1,0 0 1,1 0 0,1 0 0,0 1-153,4 21 142,1 10 6,-6-18-62,2-1 0,0 0 0,1-1 0,2 0 0,0 0 0,2 0 0,0-1 0,1 0 0,2-1 1,1 1-88,-11-22 64,0-1-1,0 1 0,0 0 0,-1-1 0,1 1 0,0-1 0,0 0 1,0 0-1,-1 0 0,1 0 0,-1-1 0,1 1 0,-1-1 0,1 0 1,-1 1-1,0-1 0,0 0 0,0 0 0,0-1 0,0 1 0,0 0 0,0-1 1,-1 1-1,1-1 0,-1 1 0,0-1 0,0 1 0,0-1 0,0 0 1,0 0-1,-1 0 0,1 0 0,-1 1 0,1-1 0,-1 0 0,0 0-62,4-8 152,153-380-21,-142 355-1217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5:47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95 19044,'1'-3'56,"0"0"1,1 0-1,-1-1 0,1 1 0,-1 0 0,1 0 1,0 0-1,1 1 0,-1-1 0,0 0 0,1 1 1,-1-1-1,1 1 0,0 0 0,0 0 1,0 0-1,0 0 0,0 1 0,0-1 0,1 1 1,-1 0-1,0 0 0,1 0 0,2 0-56,3-3 113,16-4-83,0 1 1,0 1-1,1 1 0,0 1 1,0 2-1,1 0 1,-1 2-1,0 1 0,0 1 1,0 1-1,0 1 1,25 8-31,129 10 206,609-50 658,-358 53-794,80-20-70,-8-2 34,132 32-34,-25 26 72,-477-49-6,-40 0 35,1-4 0,1-3 0,-1-5 1,1-4-1,-1-5 0,88-18-101,-89 11 1859,-91 16-1473,-2 0 2920,-15 0-3888,-19-1-294,11 1-722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6:07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1 342 20868,'20'7'38,"1"0"-1,0-1 1,0-2-1,1 0 1,-1-1-1,1-1 1,-1-1-1,1-1 1,0 0-1,0-2 1,-1-1-1,1-1 1,-1 0-1,20-8-37,-20 8 36,1172-217-12,-881 180-30,2 13 1,0 14 0,72 15 5,-126 13-1,466 1-6,-237-50-24,-201 10 74,1 12-1,254 24-42,-135 42 4,-276-29 311,0-7-1,1-5 1,0-6-1,1-5 1,35-9-315,2-14 165,-99 17-489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5:57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0 222 11218,'0'0'669,"0"0"456,12 8-418,6-2 47,1-1 0,0-1 0,0 0 0,1-2 0,-1 0 0,0-1 0,1-1-1,-1 0 1,10-3-754,68 2-158,207 37 240,218 43-18,-416-70-63,1-4-1,0-5 0,0-5 1,48-10-1,528-36 34,-182 18-22,226 43 31,-312-32-30,58-35 3,-92 49 24,103 28-42,54-16 52,-514-5-10,4-3 241,0 2 1,1 2-1,-1 0 0,0 2 0,0 1 1,0 1-1,21 6-281,-48-10 575,-1 0 153,0 0 55,0 0-130,-15 11 1608,-23 7-2079,-45 24-2416,56-25 534</inkml:trace>
  <inkml:trace contextRef="#ctx0" brushRef="#br0" timeOffset="2605.761">3219 1257 21757,'3'17'366,"0"0"0,2 0 1,0-1-1,1 0 1,1 0-1,0 0 1,1-1-1,1 0 0,0 0 1,1-1-1,0 0 1,10 8-367,-17-20 34,-1 0 1,1-1-1,0 1 1,0-1-1,0 0 1,0 1 0,0-1-1,0-1 1,0 1-1,1 0 1,-1-1-1,0 0 1,0 1-1,0-1 1,1-1 0,-1 1-1,0 0 1,0-1-1,0 0 1,1 1-1,-1-1 1,0 0 0,0-1-1,0 1 1,-1-1-1,1 1 1,0-1-1,0 0 1,-1 0-1,1 0 1,-1 0 0,0 0-1,1-1 1,-1 1-1,0-1 1,-1 1-1,1-1 1,1-2-35,56-113 11,-41-71-5744,0 379 10633,-14-117-4650,3 0-1,4 0 1,3-1-1,2-1-249,-14-69-583,2-6-824</inkml:trace>
  <inkml:trace contextRef="#ctx0" brushRef="#br0" timeOffset="3024.92">3852 1201 22701,'-1'0'74,"0"0"0,1 0 1,-1 0-1,0 0 0,0 0 0,0 0 0,1 0 1,-1 0-1,0 0 0,0 1 0,0-1 1,1 0-1,-1 1 0,0-1 0,1 0 1,-1 1-1,0-1 0,1 1 0,-1-1 0,0 1 1,1-1-1,-1 1 0,1 0 0,-1-1 1,1 1-1,-1-1 0,1 1 0,0 0 1,-1 0-1,1-1 0,0 1 0,-1 0 0,1 0 1,0-1-1,0 1 0,0 0 0,0 0 1,0 0-1,0-1 0,0 1 0,0 0 1,0 0-1,0 0 0,0-1 0,0 1 0,1 0 1,-1 0-1,0-1 0,0 1 0,1 0 1,-1-1-1,1 1 0,-1 0 0,1-1 1,-1 1-1,1 0 0,-1-1 0,1 1 0,-1-1 1,1 1-1,0-1 0,-1 1 0,1-1 1,0 0-1,-1 1 0,1-1 0,0 0 1,0 1-76,53 19 46,-25-22-44,-1 0 1,0-2 0,1 0-1,-1-2 1,-1-2 0,1 0-1,-2-2 1,1-1 0,-1-1-1,4-3-1,55-22-1055,-72 32-438</inkml:trace>
  <inkml:trace contextRef="#ctx0" brushRef="#br0" timeOffset="3337.007">4066 1483 22445,'7'-8'1144,"8"-1"248,2-3-279,12-5-289,4-2-272,6-3-368,7 3-80,1 5-80,-2 5 96,-7 8-840,-4 1-849</inkml:trace>
  <inkml:trace contextRef="#ctx0" brushRef="#br0" timeOffset="3740.174">4929 877 18308,'6'-12'1061,"6"-20"4459,-12 32-4705,-10 6 480,1 2-1211,-1 0-1,1 0 1,1 1-1,-1 0 1,1 1-1,1-1 1,0 1-1,0 1 1,1-1-1,1 1 1,-1 1-1,2-1 1,0 1 0,0-1-1,1 1 1,0 0-1,1 0 1,0 0-1,1 1 1,1-1-1,0 0 1,1 9-84,0-11-1,0 1-1,1-1 1,0 0 0,0 0-1,1 0 1,0 0 0,1 0 0,0-1-1,1 1 1,0-1 0,0 0-1,1 0 1,0-1 0,1 0 0,0 0-1,0 0 1,0-1 0,1 0-1,0-1 1,1 0 0,0 0 0,-1 0-1,2-1 1,-1-1 0,1 0-1,-1 0 1,2 0 1,50-31-933,-33-5-746</inkml:trace>
  <inkml:trace contextRef="#ctx0" brushRef="#br0" timeOffset="4017.874">5341 784 21461,'2'23'872,"-1"6"144,5 6-216,-3 6-32,2 4-272,6 4-216,-2-1-39,7 1-129,2-7-64,2-6-16,0-5-8,-5-16-184,0-8-377,-9-17-591</inkml:trace>
  <inkml:trace contextRef="#ctx0" brushRef="#br0" timeOffset="4311.007">5235 1034 22861,'0'0'824,"0"0"248,12 3-648,8-4-56,10-7-55,8-4-33,8-3-16,1-3-48,1-2-160,-2 0 48,-9-1-1088,-2-1-33</inkml:trace>
  <inkml:trace contextRef="#ctx0" brushRef="#br0" timeOffset="4550.342">5891 657 21565,'9'17'872,"3"9"320,5 4-408,-2 11-168,0 4-232,4 2-288,-4-1-48,7-4-8,1-4-8,0-5-8,1-5 65,-6-9-922,-1-5 3522</inkml:trace>
  <inkml:trace contextRef="#ctx0" brushRef="#br0" timeOffset="4873.233">6006 1206 21229,'3'12'1000,"2"1"440,6 1-608,1-5-344,4 0-136,7-10-96,3-5 1,9-13-17,4-6-8,2-7-88,3-5-48,-11-2-336,-5 0-264,-15-2-809</inkml:trace>
  <inkml:trace contextRef="#ctx0" brushRef="#br0" timeOffset="4874.233">5759 721 21917,'-10'6'1040,"4"-2"152,6-4-272,0 0-344,16 3-95,12-13-17,4-7 80,11-10-104,6-2-184,7-6-152,3-3-80,3 2 56,-1 0-264,-8 5-1320,-8 6 952</inkml:trace>
  <inkml:trace contextRef="#ctx0" brushRef="#br0" timeOffset="5144.206">6603 568 21821,'2'13'840,"2"7"224,2 6-472,4 6-240,0 6-112,5 5-200,0 1-24,7 0 16,0-1-24,3-14-232,0-4-336,-3-16-608,-4-4-216</inkml:trace>
  <inkml:trace contextRef="#ctx0" brushRef="#br0" timeOffset="5423.663">6564 825 22125,'0'0'1008,"0"0"160,0 0-360,1 0-456,1 2-120,45 13-135,-26-15-57,9-3 48,2-5-256,8-4-985</inkml:trace>
  <inkml:trace contextRef="#ctx0" brushRef="#br0" timeOffset="5733.002">7052 378 19140,'-51'71'5672,"43"-50"-5582,2 1 0,1 0 0,1 0 0,0 0 0,2 0 0,0 1 0,2-1 0,1 13-90,0-18 18,1-1-1,0 0 0,1 0 1,0-1-1,2 1 1,0-1-1,0 1 0,2-2 1,0 1-1,0-1 1,1 0-1,2 1-17,-6-9 9,0 0 0,1-1-1,0 1 1,0-1 0,0-1-1,1 1 1,-1-1 0,1 1-1,0-2 1,0 1 0,1-1-1,-1 0 1,1 0 0,-1 0-1,1-1 1,0 0 0,0-1-1,0 1 1,0-1 0,0-1-1,0 1 1,0-1 0,1-1-1,-1 1 1,0-1 0,0 0 0,0-1-1,1 0-8,9-4 21,-1-1-1,-1-1 0,1 0 1,-1-1-1,0-1 0,-1 0 1,0-1-1,-1 0 0,0-1 1,-1-1-1,-1 0 0,10-13-20,-79 62 2135,-10 52-1843,91-106-300,27-77 25,-44 79-13,1 0 1,0 1-1,2 0 0,0 1 0,0-1 0,1 2 1,1-1-1,1 1 0,6-5-4,-16 17-1,-1 0 0,1 0 0,-1 0 0,1 0 0,-1 0 1,1 0-1,0 1 0,0-1 0,-1 0 0,1 1 0,0 0 0,0-1 0,0 1 0,0 0 0,-1 0 0,1 0 0,0 0 0,0 1 0,0-1 0,0 0 1,-1 1-1,1-1 0,0 1 0,0-1 0,-1 1 0,1 0 0,0 0 0,-1 0 0,1 0 0,-1 0 0,1 0 0,-1 0 0,0 1 0,0-1 0,1 1 1,-1-1-1,0 0 0,0 1 0,0 0 0,0-1 0,0 1 0,-1 0 0,1-1 0,0 1 0,-1 0 0,0 0 0,1 0 1,33 100-57,-31-87 54,82 244-732,-77-245-290</inkml:trace>
  <inkml:trace contextRef="#ctx0" brushRef="#br0" timeOffset="6757.141">5919 194 8442,'-3'-109'3251,"-28"97"4223,-24 53-5735,52-38-1586,-19 16-89,1 2 0,0 0 0,2 1-1,0 1 1,2 1 0,0 1 0,2 0 0,1 1 0,0 1-1,3 0 1,0 0 0,1 1 0,2 1 0,-1 11-64,2-3 51,2 0-1,1 1 1,3-1 0,0 1 0,3-1 0,1 1 0,2-1 0,1 0 0,2 0-1,2-1 1,1 0 0,2-1 0,1 0 0,2-1 0,1 0 0,2-2-1,1 0 1,1-1 0,2-1 0,1-1 0,2-1-51,9 5 16,2-2 0,1-2-1,1-1 1,2-2 0,0-2 0,2-2 0,0-2 0,2-1 0,25 6-16,-61-23 3,0 1 1,0-1-1,0-1 1,0 1-1,0-2 0,0 1 1,0-1-1,1-1 1,-1 1-1,0-2 1,0 1-1,0-1 1,0-1-1,-1 1 1,1-1-1,0-1 1,-1 0-1,0 0 1,0-1-1,0 0 1,-1 0-1,1-1 1,-1 1-1,-1-2 1,1 1-1,-1-1 1,0 0-1,0 0 1,-1-1-1,0 0 1,-1 1-1,1-2 0,-2 1 1,1 0-1,-1-1 1,0 0-1,-1 0 1,0 0-1,0 0 1,-1 0-1,0-1-3,1-54 141,-3 0 0,-2-1-1,-4 1 1,-2 1-1,-3-1 1,-18-54-141,27 108 30,-29-130 905,-7 1 0,-54-127-935,30 156 374,61 107-375,0 1 0,0-1 0,0 0 0,-1 1 0,1-1 0,-1 1 0,0 0 0,0 0 0,0 0 0,0 1 0,0-1 0,0 0 0,0 1 0,-1 0 1,1 0-1,0 0 0,-1 0 0,1 1 0,-1-1 0,1 1 0,-1 0 0,1 0 0,-1 0 0,1 0 0,0 1 0,-1-1 0,1 1 0,-1 0 0,1 0 0,0 0 1,-1 1-1,0 0 1,-74 65-1437,40-15-19</inkml:trace>
  <inkml:trace contextRef="#ctx0" brushRef="#br0" timeOffset="7122.892">6537 609 21781,'0'0'776,"9"13"-32,1 9-296,9 18-288,0 9-80,7 13-24,0 3 16,7 0-32,-3 0 0,2-5-32,0-1 8,-11-14 0,-1-6 24,-12-17-600,-7-10-352</inkml:trace>
  <inkml:trace contextRef="#ctx0" brushRef="#br0" timeOffset="7495.145">6379 622 19780,'-4'-19'5909,"10"-44"-5643,-3 1-1,-3-1 1,-3 1-1,-2 0 0,-3 0 1,-3 0-1,-2 1 1,-17-44-266,76 246 66,-40-123-88,0 0 0,2-1 0,0 0 0,1 0 0,1-1 0,0 0 0,1-1-1,1 0 1,0-1 0,1 0 0,0-1 0,1 0 0,1-1 0,4 2 22,20 7 1612</inkml:trace>
  <inkml:trace contextRef="#ctx0" brushRef="#br0" timeOffset="8328.92">3706 837 20900,'-1'-22'985,"1"7"199,4 12-280,9 22-360,3 19-184,9 26-320,-1 13-24,6 12 0,-1 4 16,4-1 24,1-1-16,-4-14-8,-4-7-16,-8-23-664,-6-15-376</inkml:trace>
  <inkml:trace contextRef="#ctx0" brushRef="#br0" timeOffset="8657.14">3505 1136 17852,'-1'-100'5151,"50"-51"-3676,-14 55-1060,3-159 228,-38 254-641,-1 0 0,1 0 1,-1-1-1,1 1 0,0 0 0,-1 0 0,1 0 0,0-1 0,0 1 0,0 0 1,0 0-1,0-1 0,0 1 0,0 0 0,0 0 0,0-1 0,1 1 0,-1 0 1,0 0-1,1 0 0,-1 0 0,1-1 0,-1 1 0,1 0 0,0 0 0,0 0 1,-1 0-1,1 0 0,0 0 0,0 1 0,0-1 0,0 0 0,0 0 0,0 1 1,0-1-1,0 0 0,0 1 0,0-1 0,1 1 0,-1-1 0,0 1 0,0 0 1,0 0-1,1-1 0,-1 1 0,0 0 0,0 0 0,1 0 0,-1 0 0,0 0 1,0 1-1,1-1 0,-1 0 0,0 0 0,0 1 0,0-1 0,0 1 0,1-1 1,-1 1-1,0 0 0,0-1 0,0 1 0,0 0 0,0 0 0,0 0 1,-1-1-1,1 1 0,0 0 0,0 1-2,186 236-40,-122-163-591,-1-2 32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7T06:47:01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55 576 13645,'0'0'2626,"-48"1"-608,41-3-96,7-17-288,15-8-737,22-11-321,15-14 321,22-8 0,17-9-257,9 0-351,1 7-193,-5 6-96,-12 10-353,-27 12-2017,-26 10-3139,-27 6-12108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7:35:53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5965 15531,'26'8'321,"0"0"0,1-2-1,0-1 1,0-1 0,0-1-1,0-1 1,1-2-1,7-1-320,72 4 96,-25 4-77,371 8 6,-157-43 19,-94 7-54,0 8 0,57 10 10,854 42 20,-7-96 8,-401 40 4,675 72-32,-1305-50 12,1917 81-28,-636-45 60,-979-23-30,-117-3 57,1-11-1,39-14-70,84-16 1007,-382 26-473,-2 0 26,0 0-213,0 1-291,0 0-411</inkml:trace>
  <inkml:trace contextRef="#ctx0" brushRef="#br0" timeOffset="9152.337">3458 2618 18596,'-1'3'34,"0"0"0,1 0 0,0 0 0,-1 0 0,1 0 0,0 0 0,1 0 0,-1 0 0,0 0 0,1 0 0,0-1 0,0 1 0,0 0 0,0 0 0,0 0 0,0-1 0,1 1 0,-1-1 0,1 1 0,0-1 0,-1 1 0,1-1 0,0 0 1,1 0-1,-1 0 0,0 0 0,0 0 0,1-1 0,0 1 0,-1-1 0,1 0 0,-1 1 0,1-1 0,0 0 0,0 0 0,0-1 0,0 1 0,0-1 0,0 1 0,0-1 0,0 0 0,0 0 0,-1 0 0,1-1 0,3 0-34,47 3 63,0-3 0,-1-2 0,1-2 0,0-3 0,17-6-63,180-18 48,-182 35-37,0 3 1,-1 3-1,-1 3 0,1 3 1,7 5-12,134 27 32,74-1-3,1-13-1,135-6-28,-115-13 66,250 46-66,-211-26 20,1-15 0,141-18-20,-116 0 5,978-10-5,64-47 39,-255 52 2,-937 4-42,-1-10 0,1-9 0,152-36 1,-313 43 29,-9 0 6,1 1 0,0 3 0,1 2 0,0 3 0,0 1 0,0 3 0,30 4-35,89 50 2736,-168-55-2516,-1 0-79,0 0-80,-3 6-439,-14 14 297</inkml:trace>
  <inkml:trace contextRef="#ctx0" brushRef="#br0" timeOffset="24835.649">14283 1796 17212,'-16'11'9045,"50"-10"-6185,-27-1-3512,19-1 704,1-2 1,-1 0-1,0-2 0,0-1 1,0-1-1,-1-2 1,0 0-1,1-2-52,127-36-14,40 19-1593,-192 28-203</inkml:trace>
  <inkml:trace contextRef="#ctx0" brushRef="#br0" timeOffset="25271.017">14898 1535 17068,'25'-40'9814,"32"23"-7978,61 26-2588,-111-7 761,1 0 0,-1 0 0,0 1-1,0 0 1,0 0 0,0 1 0,-1 0 0,1 0 0,-1 0 0,0 1-1,0 0 1,-1 0 0,1 0 0,-1 1 0,0 0 0,-1 0 0,1 0 0,-1 1-1,0-1 1,-1 1 0,0 0 0,0 0 0,0 0 0,-1 0 0,0 1-1,0-1 1,-1 1 0,0-1 0,-1 1 0,1-1 0,-1 1 0,-1 0-1,1-1 1,-2 5-9,-6 17 127,-1 0-1,-1-1 0,-2 0 0,0 0 0,-2-2 0,-1 1 0,-2-2 1,0 0-1,-1-1 0,-12 11-126,28-33-256,2-2-647,0 0-1245</inkml:trace>
  <inkml:trace contextRef="#ctx0" brushRef="#br0" timeOffset="40786.88">17463 738 23357,'0'0'1042,"0"0"222,-2 6 730,-8 24-1830,2 0 1,1 1 0,2 0 0,1 1 0,1-1 0,1 1 0,4 30-165,-3-5 83,-4 30-1200,5-87-566</inkml:trace>
  <inkml:trace contextRef="#ctx0" brushRef="#br0" timeOffset="41254.022">17194 791 17828,'33'-80'8143,"-20"71"-8028,-1 0 0,1 0 0,0 1 0,1 1 0,0 0 0,0 1 0,1 1 1,-1 0-1,1 1 0,0 0 0,0 2 0,1-1 0,4 2-115,3-2 4,0 1-1,0 2 0,-1 0 1,1 2-1,0 0 0,0 1 1,-1 2-1,4 1-3,-20-4-1,1 0-1,-1 0 1,0 0 0,0 1-1,0 0 1,0 0 0,-1 1 0,1 0-1,-1 0 1,0 0 0,0 0-1,0 1 1,0 0 0,-1 0 0,0 0-1,0 0 1,-1 1 0,1 0-1,-1 0 1,0 0 0,-1 0 0,1 0-1,-1 0 1,-1 1 0,1-1-1,-1 1 1,0-1 0,0 1 0,-1 5 1,-2 4 101,0 0 1,-1 0 0,0 0 0,-1-1 0,-1 1 0,-1-1-1,0 0 1,-1-1 0,-1 0 0,0 0 0,-1 0 0,0-1-1,-1 0 1,0-1 0,-1 0 0,-1-1 0,0 0 0,0-1-1,-1 0 1,0-1 0,-1 0 0,0-1 0,0-1 0,-1 0-1,-14 4-101,-277 7 941,282 1-1295,58-42-1177,-12-3-809</inkml:trace>
  <inkml:trace contextRef="#ctx0" brushRef="#br0" timeOffset="40063.375">16354 1429 19940,'-5'-16'7148,"14"19"-5256,15 23-2138,9 28 248,-27-40 2,0-1-1,1-1 1,1 1-1,0-1 0,1-1 1,0 0-1,0 0 1,1 0-1,1-1 1,0-1-1,0 0 0,1 0 1,7 3-4,-18-12-22,0 1 0,0-1 0,0 1 1,0-1-1,0 0 0,0 1 0,0-1 1,0 0-1,0 0 0,0 0 0,0 0 0,0 0 1,0 0-1,0 0 0,0 0 0,1 0 1,-1-1-1,0 1 0,0 0 0,0-1 0,0 1 1,0-1-1,-1 1 0,1-1 0,0 1 0,0-1 1,0 0-1,0 1 0,0-1 0,-1 0 1,1 0-1,0 1 0,-1-1 0,1 0 0,-1 0 1,1 0-1,-1 0 0,1 0 0,-1 0 1,1 0-1,-1 0 0,0 0 0,0 0 0,0 0 1,1 0 21,5-21 1069</inkml:trace>
  <inkml:trace contextRef="#ctx0" brushRef="#br0" timeOffset="40398.219">16830 1291 21437,'-55'121'5000,"14"83"-4069,25-103-253,-128 400 250,126-457-1920,18-45-664</inkml:trace>
  <inkml:trace contextRef="#ctx0" brushRef="#br0" timeOffset="42484.904">17853 1529 14867,'0'0'3214,"0"0"264,0 0-1349,0 0-589,0 0-277,0 0-363,6-1 14,370 0-490,-341-7-1692,-27 1-323</inkml:trace>
  <inkml:trace contextRef="#ctx0" brushRef="#br0" timeOffset="42694.168">17832 1721 21333,'9'6'984,"4"0"336,5 1-176,13-7-224,10-4-191,6-3-281,0-1-152,3 4-184,-13 2-64,4 4 8,2 2-64,-14-1-1424</inkml:trace>
  <inkml:trace contextRef="#ctx0" brushRef="#br0" timeOffset="45089.532">19197 1334 16684,'75'-131'11178,"-75"130"-10639,-7 2 216,-8 7-723,0 1-1,1 1 1,0 0 0,0 1 0,1 0 0,0 1 0,1 1 0,1 0 0,0 1 0,1 0 0,0 0 0,1 1 0,1 0 0,0 1 0,1 0 0,0 2-32,1-7 18,-4 5-14,1 1 0,1-1 0,1 1 0,0 1 1,1-1-1,1 1 0,0 0 0,1 0 0,1 1 0,1-1 0,1 1 0,1 2-4,2-18-6,0 0-1,1 1 1,-1-1 0,1 0-1,0 0 1,0 0-1,0-1 1,0 1-1,1-1 1,-1 0 0,1 1-1,-1-2 1,1 1-1,0 0 1,-1-1-1,1 1 1,0-1-1,0 0 1,0-1 0,0 1-1,1-1 1,-1 1-1,0-1 1,0-1-1,0 1 1,0 0-1,0-1 1,0 0 0,0 0-1,0 0 1,0-1-1,0 1 1,-1-1-1,1 0 1,0 0 0,-1 0-1,1 0 1,-1-1-1,0 1 1,2-3 6,18-3-201,23-7-1398,3-1-1505</inkml:trace>
  <inkml:trace contextRef="#ctx0" brushRef="#br0" timeOffset="46735.975">20994 1015 11731,'0'1'248,"0"-1"0,0 1 0,0-1 0,1 1 0,-1-1 0,0 1 0,1-1 0,-1 1 0,0-1 0,1 1 0,-1-1 0,1 1 0,-1-1 0,0 0 0,1 1 0,-1-1 0,1 0 0,-1 0 0,1 1 0,-1-1 0,1 0 0,0 0 0,-1 0 0,1 0 0,-1 1 1,1-1-1,-1 0 0,1 0 0,0 0 0,-1 0 0,1 0 0,-1 0 0,1-1 0,-1 1 0,1 0 0,-1 0 0,1 0 0,0 0 0,-1-1 0,1 1 0,-1 0 0,1-1 0,-1 1 0,0 0 0,1-1 0,-1 1 0,1 0 0,-1-1 0,0 1 0,1-1 0,-1 1 1,0-1-1,1 1 0,-1-1 0,0 1 0,0-1 0,1 1 0,-1-1 0,0 1 0,0-1 0,0 0 0,0 1 0,0-1 0,0 1 0,0-1-248,1 26-619,-42 328 1398,38-268-2698,1-63 214</inkml:trace>
  <inkml:trace contextRef="#ctx0" brushRef="#br0" timeOffset="46972.222">20774 1688 19188,'-5'5'1953,"-1"1"-345,6-6-360,0 0-208,0 0-319,2 0-129,43-3-104,-18-7-72,16-6-192,2-1-96,2 2-88,3 0-16,-12 6-8,-3 3 24,-9 1-296,-3 2-600,-7-4-729,1-6-3904</inkml:trace>
  <inkml:trace contextRef="#ctx0" brushRef="#br0" timeOffset="47264.652">20797 990 21725,'-13'-8'1480,"4"-1"376,9 9-719,0 0 15,0 0-704,17-8-176,7 11-224,8-1-32,14-4-8,7-5 0,6-5 8,1-2 16,-7 0-8,-4 1 24,-13 2-680,-7 4-912</inkml:trace>
  <inkml:trace contextRef="#ctx0" brushRef="#br0" timeOffset="45701.71">20060 1220 21349,'0'0'1268,"0"0"277,0 0-226,2 3-398,1 13-780,0-1-1,-1 1 1,-1 0 0,-1 0 0,0 0 0,0-1 0,-2 1 0,0 0 0,-4 14-141,-2 31 84,-15 152 107,23-211-262,0-2-635,0 0-688</inkml:trace>
  <inkml:trace contextRef="#ctx0" brushRef="#br0" timeOffset="46004.408">19880 1480 22653,'0'0'1200,"0"0"344,1 0-743,22 3-161,3-3-368,4-4-112,7-7-104,3-1-40,6-4 8,-4-1 56,4 5-640,-4 4-625</inkml:trace>
  <inkml:trace contextRef="#ctx0" brushRef="#br0" timeOffset="50220.626">22947 970 1656</inkml:trace>
  <inkml:trace contextRef="#ctx0" brushRef="#br0" timeOffset="50907.574">23024 891 6353,'2'-16'6424,"6"-9"-2125,1-16 3705,-19 42-5949,-9 7-1993,-1 1 0,2 1 0,-1 1 1,1 0-1,1 2 0,0 0 0,1 0 0,0 2 0,1 0 0,1 0 0,0 2 1,1 0-1,1 0 0,0 1 0,2 1 0,0 0 0,1 0 0,1 1 0,-5 16-62,3-15 7,1 0-1,0 1 0,2-1 1,0 2-1,2-1 0,0 1 1,1 0-1,2 0 0,0 0 1,2 0-1,0 0 0,2 3-6,0-21 3,0 1-1,0 0 1,1-1-1,0 0 1,0 0-1,1 0 1,-1 0-1,1 0 0,0-1 1,0 0-1,0 0 1,1 0-1,0 0 1,0-1-1,0 1 1,0-1-1,0 0 1,0-1-1,1 1 1,0-1-1,-1-1 0,1 1 1,0-1-1,0 1 1,0-2-1,0 1 1,5-1-3,2 2 6,0-2 1,0 0 0,1 0 0,-1-2-1,0 1 1,0-2 0,0 1-1,-1-2 1,1 0 0,-1 0-1,0-1 1,4-3-7,-9 5 24,-1-1-1,0 1 0,0-1 1,0-1-1,-1 1 1,1-1-1,-1 0 1,0 0-1,0-1 1,-1 1-1,0-1 0,0 0 1,0 0-1,-1-1 1,0 1-1,0-1 1,0 1-1,-1-1 1,0 0-1,0 0 0,-1 0 1,0 0-1,0 0 1,-1 0-1,0-1 1,0 1-1,0 0 0,-1 0 1,0 0-1,-1 0 1,0 0-1,0 0 1,0 0-1,-1 0 1,0 1-1,0 0 0,0-1 1,-2 0-24,3 6 7,0 0 1,-1-1-1,1 1 0,-1 0 0,1 0 1,-1 0-1,1 1 0,-1-1 1,0 0-1,1 1 0,-1 0 0,0 0 1,0 0-1,1 0 0,-1 0 1,0 0-1,1 1 0,-1-1 0,0 1 1,1 0-1,-1 0 0,1 0 1,-1 0-1,1 0 0,-1 1 0,1-1 1,0 1-1,0-1 0,0 1 1,-1 0-1,2 0 0,-1 0 0,0 0-7,-63 67 23,35-18-21,77-73 6,137-118 16,-182 139-25,-1 0 0,0 1 0,1-1 0,-1 1-1,1-1 1,0 1 0,-1-1 0,1 1 0,-1 0-1,1 0 1,0 0 0,-1-1 0,1 2 0,-1-1-1,1 0 1,0 0 0,-1 0 0,1 1 0,-1-1-1,1 1 1,-1 0 0,1-1 0,-1 1 0,1 0-1,-1 0 1,0-1 0,1 1 0,-1 1 0,0-1-1,0 0 1,1 0 0,-1 0 0,0 0 0,0 1-1,-1-1 1,1 1 0,0-1 0,0 0 0,-1 1-1,1-1 1,-1 1 0,1 0 0,-1-1 0,0 1-1,1-1 1,-1 1 0,0 0 0,0-1-1,0 2 2,4 88-44,-4-88 45,-25 262 9,34-244-104,-3-21 1001</inkml:trace>
  <inkml:trace contextRef="#ctx0" brushRef="#br0" timeOffset="49281.341">22062 1046 22565,'-4'18'4322,"-12"60"-3915,11-44-295,1-19-85,1 0 0,1 1 0,0-1 0,1 1-1,0-1 1,2 1 0,0 0 0,0-1 0,1 1 0,1-1 0,1 0-1,0 0 1,4 8-27,-3-18 73,-4-5-3368,-4-8-1322</inkml:trace>
  <inkml:trace contextRef="#ctx0" brushRef="#br0" timeOffset="49595.322">21798 1238 21365,'3'-8'1144,"8"-1"424,5-1-376,15-5-455,4-2-201,11 2-344,-2 1-72,0 7-72,-4 1-16,-7 6-24,0 1 72,-5 7-976,-1-2-417</inkml:trace>
  <inkml:trace contextRef="#ctx0" brushRef="#br0" timeOffset="55295.584">23930 1024 12083,'-4'0'1977,"-26"0"4148,26 12 1679,6-9-7773,1 0 0,-1-1 0,1 1 1,0-1-1,0 1 0,-1-1 0,2 0 1,-1 0-1,0-1 0,0 1 0,0-1 1,1 1-1,-1-1 0,1 0 0,-1 0 1,1-1-1,0 1 0,-1-1 0,1 0 1,0 0-1,-1 0 0,1 0 0,-1 0 1,1-1-1,0 0 0,-1 0 0,1 0 1,2-1-32,103-25 283,-87 19-267,0 1-1,0 2 0,0 0 0,1 2 0,-1 0 1,1 1-1,0 2 0,9 0-15,9 13-1763,-41-13-90</inkml:trace>
  <inkml:trace contextRef="#ctx0" brushRef="#br0" timeOffset="55609.066">23959 1221 16107,'-1'21'7563,"27"-12"-4896,30-9-1382,239-73-370,-278 73-1313,-4 2-487</inkml:trace>
  <inkml:trace contextRef="#ctx0" brushRef="#br0" timeOffset="61556.251">24913 844 9586,'-22'-2'9499,"12"7"-3502,29 26-3848,5-9-2071,0-1 0,1-1 0,1-2 0,1 0-1,1-2 1,0-1 0,1-1 0,21 6-78,-47-19 1,0 0 0,0 0 0,-1 0 0,1 0 0,-1 0 0,1 0 0,-1 0-1,1 1 1,-1 0 0,0-1 0,0 1 0,0 0 0,0 0 0,0 0 0,0 0 0,0 0 0,-1 1 0,1-1 0,-1 1 0,1-1 0,-1 1 0,0-1 0,0 1-1,0 0 1,-1-1 0,1 1 0,0 2-1,-1-4-599,0-1-594,0 0-481</inkml:trace>
  <inkml:trace contextRef="#ctx0" brushRef="#br0" timeOffset="61905.6">25484 715 17540,'0'0'1881,"0"0"-75,0 0-568,-2 5-187,-97 240 2247,27-54-3118,-114 208 992,174-340-1149,12-58-69,8-9-2061,16-26 484</inkml:trace>
  <inkml:trace contextRef="#ctx0" brushRef="#br0" timeOffset="67166.602">17135 2997 22813,'-1'3'4985,"17"11"-4945,146-19 63,106-28-1346,-254 31 2863</inkml:trace>
  <inkml:trace contextRef="#ctx0" brushRef="#br0" timeOffset="67464.338">17218 3177 24197,'6'6'624,"6"-3"96,3-1-311,17-5-97,4-8 16,10-5-200,4-4-40,-5 5-64,-4 3 0,-4 7-584,-9 5-329,-6 0-647</inkml:trace>
  <inkml:trace contextRef="#ctx0" brushRef="#br0" timeOffset="67842.527">17697 2839 20492,'0'0'1734,"0"0"295,0 0-713,0 0-291,0 0-230,7-1-85,2-2-680,-3 0-27,0 0-1,1 0 1,-1 1 0,1 0-1,-1 0 1,1 0-1,0 1 1,-1 0-1,1 0 1,0 1 0,0-1-1,0 2 1,0-1-1,0 1 1,-1 0 0,1 0-1,0 1 1,-1 0-1,1 0 1,-1 1 0,0-1-1,1 1 1,-1 1-1,0-1 1,-1 1 0,1 0-1,-1 0 1,0 1-1,0 0 1,0 0-1,-1 0 1,1 0 0,0 2-3,-2 10 10,-1-1-1,0 0 1,-2 1 0,1-1 0,-2 1 0,0-1 0,-2 1 0,1-1-1,-2 0 1,0 0 0,-1 0 0,0 0 0,-2-1 0,0 0 0,0 0-1,-1-1 1,-1 0 0,-1-1 0,0 1 0,0-2 0,-1 1 0,-1-2-1,-8 7-9,-8 12-1879,28-30-2736</inkml:trace>
  <inkml:trace contextRef="#ctx0" brushRef="#br0" timeOffset="84734.229">25440 2489 18820,'33'-13'7301,"-28"45"-6907,-4 62-290,-2-46-89,2 0 0,2 0-1,2 0 1,2 0-1,9 31-14,11-39-136,-27-40-598</inkml:trace>
  <inkml:trace contextRef="#ctx0" brushRef="#br0" timeOffset="85025.794">25287 3021 20108,'12'3'1265,"4"0"-17,3 0-160,7 0-272,1-1-184,11-4-288,8-2-55,8-5-161,5-5-32,2-3-48,0-1-32,-8 2 0,-6 2 0,-14 2-160,-9 1-409,-10 1-471</inkml:trace>
  <inkml:trace contextRef="#ctx0" brushRef="#br0" timeOffset="85343.559">25212 2538 22333,'-9'-17'824,"2"-5"80,9-1-144,12-6-128,2 2-199,18 6-201,5 4-32,14 8-72,12 6-80,6 3-56,2 1-8,-9 2 80,-13-3-552</inkml:trace>
  <inkml:trace contextRef="#ctx0" brushRef="#br0" timeOffset="190744.457">25839 3532 23285,'0'0'696,"-6"12"192,6 8-768,0 17-152,6 9 40,1 8 88,3 6 0,2 0-32,-2-5-24,4-14 40,-2-10 8,-1-11 72,-1-3-176,-7-2-1080</inkml:trace>
  <inkml:trace contextRef="#ctx0" brushRef="#br0" timeOffset="191116.311">25513 3732 23397,'1'-4'122,"0"0"-1,0 1 1,1-1-1,-1 1 1,1-1-1,-1 1 1,1 0-1,0 0 1,1-1-1,-1 1 1,0 1-1,1-1 1,0 0-1,0 1 1,0-1 0,0 1-1,0 0 1,0 0-1,0 0 1,1 0-1,-1 1 1,1-1-1,-1 1 1,1 0-1,3-1-121,35-28 455,-24 13-286,-1-1 1,-1-1 0,0-1-1,-2 0 1,0-1-1,-1 0 1,9-24-170,5-3 108,-27 48-109,0-1 1,0 0-1,1 0 1,-1 1-1,0-1 0,1 0 1,-1 0-1,1 1 1,-1-1-1,1 1 1,-1-1-1,1 0 1,-1 1-1,1-1 1,0 1-1,-1-1 1,1 1-1,0 0 0,-1-1 1,1 1-1,0 0 1,-1-1-1,1 1 1,0 0-1,0 0 1,0 0-1,-1 0 1,1-1-1,0 1 1,0 0-1,0 1 1,-1-1-1,1 0 0,0 0 1,0 0-1,-1 0 1,1 0-1,0 1 1,0-1-1,-1 0 1,1 1-1,0-1 1,0 1-1,-1-1 1,1 1-1,-1-1 0,1 1 1,0-1-1,-1 1 1,1-1-1,-1 1 1,1 0-1,-1-1 1,0 1-1,1 0 1,-1 0 0,30 54-80,-19-33 83,-3-10-8,1-1 0,1 0-1,0 0 1,0-1 0,1 0 0,0-1 0,1-1-1,0 1 1,0-2 0,1 0 0,0 0 0,10 3 5,1 2-105,2 3-496</inkml:trace>
  <inkml:trace contextRef="#ctx0" brushRef="#br0" timeOffset="191638.968">25627 4524 13243,'10'-23'5089,"1"2"880,-2 11-4801,-1 5-239,-2 17-425,1 9-328,-4 19-176,2 5-24,-4 8 32,2 2 8,0-5 32,5-3 8,0-15-88,2-8-376,1-14-985,-2-7-3720</inkml:trace>
  <inkml:trace contextRef="#ctx0" brushRef="#br0" timeOffset="191837.514">25457 4915 17164,'-3'5'1648,"3"-4"264,8 1-1239,17-9-137,10-5 32,20-7 72,7-7-24,8-6-184,1-1-88,-8 1-176,-2 2-88,-16 5-8,-7 4-552</inkml:trace>
  <inkml:trace contextRef="#ctx0" brushRef="#br0" timeOffset="192027.983">25474 4450 18692,'-6'-6'1920,"1"-3"561,5 0-1497,11-3-392,4-2-184,15 0-296,8-1-96,11 0 72,7 3-344,0 6-208</inkml:trace>
  <inkml:trace contextRef="#ctx0" brushRef="#br0" timeOffset="192346.877">26115 4467 16492,'-8'63'2675,"5"-51"-2318,0 0 0,2 0 1,-1 0-1,1 1 1,1-1-1,0 0 1,1 1-1,0-1 0,1 0 1,1 0-1,0 1 1,4 10-358,-6-21 42,1 0 1,-1 0 0,1 0 0,-1 0 0,1 0-1,0 0 1,0-1 0,0 1 0,0-1 0,0 1-1,0-1 1,0 0 0,0 0 0,1 0 0,-1 0-1,0 0 1,1 0 0,-1-1 0,1 1 0,-1-1-1,1 0 1,-1 1 0,1-1 0,-1 0 0,1-1-1,-1 1 1,1 0 0,-1-1 0,1 1-1,-1-1 1,1 0 0,-1 0 0,0 0 0,1 0-1,-1 0 1,0 0 0,0-1 0,0 1 0,0-1-1,1 0-42,81-69 1009,44-106-477,-128 178-532,0-1-1,0 0 0,0 1 1,1-1-1,-1 0 0,0 1 1,0-1-1,1 0 1,-1 1-1,0-1 0,0 0 1,1 1-1,-1-1 0,0 0 1,1 0-1,-1 0 0,0 1 1,1-1-1,-1 0 0,0 0 1,1 0-1,-1 0 1,1 1-1,-1-1 0,0 0 1,1 0-1,-1 0 0,1 0 1,-1 0-1,0 0 0,1 0 1,-1 0-1,1 0 0,-1-1 1,0 1-1,1 0 0,-1 0 1,0 0-1,1 0 1,-1 0-1,0-1 0,1 1 1,-1 0-1,0 0 0,1-1 1,-1 1-1,0 0 0,1-1 1,-7 52-85,5-43 89,-2 8 11,1 0 0,1 0 0,0 0 0,1 0 0,1 0 0,0 0 0,1 0 0,1 0 0,4 13-15,-7-28-12,1-1-1,0 1 1,-1 0 0,1-1 0,0 1-1,-1 0 1,1-1 0,0 1 0,0-1-1,-1 1 1,1-1 0,0 0-1,0 1 1,0-1 0,0 0 0,0 1-1,0-1 1,0 0 0,0 0-1,-1 0 1,1 0 0,0 0 0,0 0-1,0 0 1,0 0 0,0 0-1,0-1 1,0 1 0,0 0 0,0-1-1,0 1 1,-1 0 0,1-1-1,0 1 1,0-1 0,0 1 0,-1-1-1,1 0 1,0 1 0,-1-1 0,1 0-1,0 1 1,-1-1 0,1 0-1,-1 0 1,1 0 0,-1 1 0,1-2 12,18-20-1049</inkml:trace>
  <inkml:trace contextRef="#ctx0" brushRef="#br0" timeOffset="192854.015">26742 4303 20628,'-10'31'1367,"-26"125"1437,36-151-2781,0 0 1,0 1-1,0-1 0,0 0 0,1 0 0,0 0 1,0 0-1,1 0 0,-1 0 0,1-1 0,0 1 1,0 0-1,1-1 0,0 0 0,-1 1 0,1-1 1,1 0-1,-1 0 0,0-1 0,1 1 0,0-1 1,0 1-1,0-1 0,0 0 0,1-1 0,-1 1 1,1-1-1,-1 0 0,2 0-23,-1 0 22,0-1-1,0 1 1,1-2-1,-1 1 1,1 0 0,-1-1-1,1 0 1,-1 0-1,1-1 1,-1 1-1,0-1 1,1 0 0,-1-1-1,0 1 1,0-1-1,0 0 1,0-1-1,0 1 1,0-1 0,-1 0-1,1 0 1,-1 0-1,1-1 1,-1 1-1,-1-1 1,1 0-1,0 0 1,-1-1 0,0 1-1,0-1 1,0 1-1,0-2-21,5-6 62,-1-1-1,0 0 1,-1-1-1,0 1 1,-1-1-1,0 0 1,-1-1-1,-1 1 1,0-1 0,-1 0-1,0-7-61,-2 19 5,1 1 0,-1-1-1,0 1 1,0-1 0,0 1 0,0-1-1,-1 1 1,1-1 0,-1 1 0,1-1-1,-1 1 1,0-1 0,0 1 0,0 0-1,0-1 1,0 1 0,0 0 0,-1 0-1,1 0 1,-1 0 0,0 0 0,1 0-1,-1 1 1,0-1 0,-2-1-5,3 6-3,0-1 1,0 1-1,0-1 1,0 1-1,1 0 1,-1-1-1,1 1 1,0 0-1,0 0 1,0-1-1,0 1 0,0 0 1,0 0-1,1-1 1,-1 1-1,1 0 1,0-1-1,0 1 1,0-1-1,0 1 1,0-1-1,0 1 1,1-1-1,-1 0 1,1 0-1,0 1 1,-1-1-1,2 1 3,4 0 4,1 0 0,-1 0 0,0-1 0,1 1 0,0-2 0,-1 1 0,1-1 0,0 0 0,0-1 0,0 1 0,-1-2 0,1 1 0,0-1 0,0 0 0,0-1 0,-1 0 0,1 0 0,-1 0 0,0-1 0,1 0 0,-1-1 0,0 0 0,-1 0 0,1 0 0,-1-1 0,0 0 0,0 0 0,0-1 0,-1 1 0,0-1 0,0 0 0,0-1 0,-1 1 0,0-1 0,0-1-4,-3 8 0,1 0 1,-1-1-1,0 0 1,0 1-1,0-1 0,0 0 1,-1 0-1,1 1 1,0-1-1,0 0 0,0 0 1,-1 0-1,1 0 1,0 0-1,-1 0 0,1 0 1,-1 0-1,1 0 0,-1 0 1,1-1-1,-1 1 1,0 0-1,0 0 0,1 0 1,-1 0-1,0-1 1,0 1-1,0 0 0,0 0 1,-1 0-1,1-1 0,0 1 1,0 0-1,-1 0 1,1 0-1,-1 0 0,1 0 1,-1-1-1,1 1 1,-1 0-1,0 0 0,1 1 1,-1-1-1,0 0 1,0 0-1,0 0 0,0 0 1,0 1-1,0-1 0,0 0 1,0 1-1,0-1 1,0 1-1,0-1 0,0 1 1,0-1-1,0 1 1,-1 0-1,1 0 0,0 0 1,0-1-1,0 1 0,-1 0 1,1 0-1,0 1 1,0-1-1,0 0 0,-1 0 1,1 1-1,-8 8 3,2 0 0,-1 1 1,1 0-1,1 1 0,-1 0 0,2 0 1,0 0-1,0 0 0,1 1 0,0 0 1,1-1-1,1 2 0,0-1 0,0 0 1,1 0-1,1 1 0,0-1 0,1 7-3,-1-17-32,0 0 0,0 0 0,0 0 0,0 0 0,0 0 0,1 0 0,-1 0 0,1 0 0,-1 0 0,1 0 0,0 0 0,0 0 0,0-1 0,0 1 0,0 0 0,0-1 0,0 1-1,0-1 1,1 1 0,-1-1 0,1 1 0,-1-1 0,1 0 0,-1 0 0,1 0 0,0 0 0,0 0 0,-1 0 0,1 0 0,0-1 0,0 1 0,0 0 0,0-1 0,0 0 0,0 0 0,0 1-1,0-1 1,0 0 0,0 0 0,0-1 0,0 1 0,0 0 0,0-1 0,0 1 0,0-1 0,-1 0 0,1 1 0,0-1 0,0 0 0,0 0 0,-1 0 0,1 0 0,-1-1 0,1 1 0,-1 0-1,2-2 33,28-18-3256</inkml:trace>
  <inkml:trace contextRef="#ctx0" brushRef="#br0" timeOffset="193181.365">27398 4271 25669,'-4'5'41,"-27"33"43,30-37-83,1 0 0,0-1 0,-1 1 0,1 0 0,0-1 0,0 1 0,-1 0 1,1-1-1,0 1 0,0 0 0,0-1 0,0 1 0,0 0 0,0 0 0,0-1 0,0 1 0,0 0 0,1-1 0,-1 1 0,0 0 0,0-1 0,1 1 0,-1 0 0,0-1 0,1 1 0,-1-1 0,0 1 0,1 0 1,-1-1-1,1 1 0,-1-1 0,1 1 0,-1-1 0,1 0 0,0 1 0,-1-1 0,1 1 0,-1-1 0,1 0 0,0 0 0,-1 1 0,1-1 0,0 0 0,-1 0 0,1 0 0,0 0 0,0 0 0,-1 0 1,1 0-1,0 0 0,-1 0 0,1 0 0,0 0 0,-1 0 0,1 0 0,0-1 0,0 1 0,-1 0 0,1 0 0,-1-1 0,1 1 0,0-1 0,0 1-1,72-10 63,-57 6-125,1 1 0,-1 1 0,0 0 0,1 1 0,-1 1 1,1 1-1,-1 0 0,1 1 0,-1 1 0,16 4 62,-30-4-1,0-1 0,0 1-1,0 0 1,0 0 0,-1 0 0,1 1-1,-1-1 1,0 0 0,0 1 0,0-1 0,0 0-1,0 1 1,-1-1 0,0 1 0,1-1-1,-1 1 1,-1-1 0,1 1 0,0-1 0,-1 1-1,0-1 1,0 1 0,0-1 0,0 0-1,0 1 1,-1-1 0,1 0 0,-1 0-1,0 0 1,0 0 0,0 0 0,-1-1 0,1 1-1,0-1 1,-1 1 0,0-1 0,0 0-1,-2 2 2,-2 5 31,0-1 0,-1 1 0,0-1 0,0-1 0,-1 0-1,0 0 1,0-1 0,-1 0 0,0 0 0,0-1 0,0 0-1,0-1 1,-1 0 0,0-1 0,0 0 0,0-1-1,-4 1-29,-28-28-462,32-1-535</inkml:trace>
  <inkml:trace contextRef="#ctx0" brushRef="#br0" timeOffset="193583.875">27637 4007 24205,'-1'49'200,"2"-1"0,2 0-1,2-1 1,2 1 0,2-1-1,2 0 1,3-1 0,9 22-200,-22-66 103,-1-2 19,-26-40 273,-61-140 541,86 178-905,1 2-8,5-4 7,95 0-81,-11 7-2898,-60-10 751</inkml:trace>
  <inkml:trace contextRef="#ctx0" brushRef="#br0" timeOffset="194090.847">27858 4251 21909,'0'3'48,"-1"-1"0,0 0 1,1 0-1,0 0 1,-1 1-1,1-1 0,0 0 1,0 0-1,0 1 0,0-1 1,1 0-1,-1 0 1,1 1-1,-1-1 0,1 0 1,0 0-1,0 0 1,0 0-1,0 0 0,0 0 1,0 0-1,0 0 0,1 0 1,-1-1-1,1 1 1,-1 0-1,1-1 0,0 1 1,0-1-1,-1 0 1,1 1-1,0-1 0,0 0 1,0 0-1,0 0 0,1-1 1,-1 1-1,0 0 1,0-1-1,0 0 0,1 1 1,-1-1-1,0 0 0,0 0 1,1 0-1,-1 0 1,0-1-1,0 1 0,1-1 1,-1 1-1,0-1 1,0 0-1,0 0 0,0 0 1,0 0-1,0 0 0,0 0 1,0 0-1,0-1 1,0 1-1,-1-1-48,15-8 67,-1-2 0,-1 1 0,0-2 0,0 0 0,-1-1 0,-1 0 1,-1-1-1,0 0 0,0 0 0,-1-4-67,-4 58-100,-36 66 980,53-122 414,136-125-820,-157 144-480,0 0-1,0 0 1,-1 0-1,1 0 0,0 0 1,-1 0-1,1 1 1,-1-1-1,1 1 0,-1-1 1,0 1-1,0-1 0,0 1 1,-1-1-1,1 1 1,-1 0-1,1 0 0,-1-1 1,0 1-1,0 0 1,0-1-1,0 1 0,-1 0 1,1 0-1,-1-1 1,0 1-1,1 0 0,-1-1 1,0 1-1,0-1 1,-1 1-1,1 0 7,0-3 1,-7 53 116,34-62 246,108-109-257,-132 119-125,-1 0 0,0 0 0,1-1 1,-1 1-1,0 0 0,0 0 0,0 0 0,0 1 0,0-1 0,0 0 0,0 0 0,0 0 0,-1 1 0,1-1 0,0 0 0,-1 1 0,1-1 0,-1 0 0,1 1 0,-1-1 0,0 1 0,0-1 0,1 1 0,-1-1 0,0 1 0,0-1 0,-1 1 0,1-1 0,0 1 0,0-1 0,-1 1 0,1-1 0,-1 0 0,1 1 0,-1-1 0,1 1 0,-1-1 0,0 0 0,0 0 0,0 1 0,0-1 0,0 0 0,0 0 0,0 0 0,-1 1 19,2-2-3,-13 35-871,12-32-277</inkml:trace>
  <inkml:trace contextRef="#ctx0" brushRef="#br0" timeOffset="194967.199">28518 4121 25061,'0'-5'314,"4"-62"230,-12 72-580,0 11 23,0 0 1,1 1-1,0-1 0,2 1 1,0 1-1,1-1 1,0 0-1,2 1 0,0 0 1,1 0-1,0 1 13,2-18 3,-1 0-1,0-1 1,1 1-1,-1 0 1,1 0-1,-1 0 1,1 0-1,-1-1 1,1 1-1,-1 0 1,1 0-1,0-1 1,-1 1-1,1 0 1,0-1-1,0 1 1,-1-1-1,1 1 1,0-1-1,0 1 1,0-1-1,0 0 1,0 0-1,-1 1 1,1-1-1,0 0 1,0 0-1,0 0 1,0 0-1,0 0 1,0 0-1,0 0 1,0 0-1,0 0 1,0 0 0,0-1-1,0 1 1,0 0-1,-1 0 1,1-1-1,0 1 1,0-1-1,0 1 1,0-1-1,-1 1 1,1-1-1,0 0 1,-1 1-1,1-1 1,0 0-1,-1 0 1,1 1-1,-1-1 1,1 0-1,-1 0 1,1 0-1,-1 0-2,49-43 97,1-31-577,-49 73 261,-1 33 51,-2 26 725,3-56-534,-1 0-1,1 0 1,-1 0-1,1 0 1,0 0-1,0 0 1,-1-1-1,1 1 1,0 0-1,0-1 1,0 1-1,0 0 1,0-1-1,0 1 0,0-1 1,0 1-1,0-1 1,0 0-1,0 0 1,0 1-1,0-1 1,0 0-1,0 0 1,0 0-1,0 0 1,0 0-1,0 0 1,0 0-1,0 0 0,1-1 1,-1 1-1,0 0 1,0-1-1,0 1 1,0 0-1,0-1 1,0 1-1,-1-1 1,1 0-1,0 1 1,0-1-1,0 0 1,0 0-1,-1 1 0,1-1 1,0 0-1,-1 0 1,1 0-1,-1 0 1,1 0-23,21-21 92,-1 0 1,-1-2-1,-1 0 1,-2-1-1,0-1 1,-1 0 0,-2-2-1,2-5-92,-4 10 31,1-2-255,-1-1 0,-1-1 1,-2 1-1,0-2 0,-2 1 1,-1-1-1,-1 0 0,-1 0 1,-1-1-1,-2-4 224,-2 33-5,1 0 1,-1 1-1,1-1 1,0 0-1,-1 0 1,1 0-1,-1 0 0,1 1 1,-1-1-1,0 0 1,1 0-1,-1 0 0,1 0 1,-1 0-1,1 0 1,-1 0-1,1-1 1,-1 1-1,1 0 0,-1 0 1,1 0-1,-1 0 1,1-1-1,0 1 0,-1 0 1,1-1-1,-1 1 1,1 0-1,-1 0 1,1-1-1,0 1 0,-1-1 1,1 1-1,0 0 1,-1-1-1,1 1 0,0-1 1,0 1-1,0-1 1,-1 1-1,1-1 1,0 1-1,0-1 0,0 1 1,0-1-1,0 1 1,0-1-1,0 1 0,0-1 1,0 1-1,0-1 5,-30 57 100,24-44-126,-7 13 45,2 0 0,0 0 0,2 1-1,1 1 1,1-1 0,1 1 0,1 0 0,2 1 0,1-1 0,1 1 0,1-1-1,1 1 1,2-1 0,4 20-19,-6-41 14,1 0 0,0 0 0,1 0 0,-1 0 0,1 0 0,0-1 0,1 1 0,-1-1 0,1 0 0,0 0 0,1 0 0,-1-1 0,1 1 0,0-1 1,0 0-1,0 0 0,0-1 0,1 0 0,0 1 0,-1-2 0,1 1 0,0-1 0,0 0 0,1 0 0,-1-1 0,0 0 0,2 0-14,-49-31 397,18 14-41,1 0 0,2-1 0,-1-2 1,2 0-1,0-1 0,2 0 0,0-2 0,-10-17-356,26 36 29,61-7-121,37-2-400,-39-1-608</inkml:trace>
  <inkml:trace contextRef="#ctx0" brushRef="#br0" timeOffset="69605.204">18831 2892 16876,'-13'-8'8576,"12"30"-6994,14 33-1973,-11-47 411,2 1 1,-1-1-1,1 0 0,0 0 1,1 0-1,-1 0 1,2-1-1,-1 0 0,1 0 1,0 0-1,0-1 0,1 0 1,0 0-1,0 0 0,1-1 1,-1 0-1,1-1 0,0 0 1,0 0-1,1 0 1,-1-1-1,1 0 0,0-1 1,-1 0-1,1-1 0,0 1 1,0-2-1,0 1 0,0-1 1,0-1-1,0 1 0,0-2 1,0 1-1,5-2-20,95-55-1766,-92 37 210</inkml:trace>
  <inkml:trace contextRef="#ctx0" brushRef="#br0" timeOffset="69905.269">19381 2776 21453,'-44'86'3891,"-12"26"-2863,29-39-956,3 2 0,4 1 0,2 1 0,4 0 0,4 1 0,-1 65-72,14-103-116,-3-38-424,0-2-587</inkml:trace>
  <inkml:trace contextRef="#ctx0" brushRef="#br0" timeOffset="72979.405">19807 2995 17140,'0'0'2155,"4"7"6147,5-12-8166,1 1 0,0 0 1,0 1-1,1 0 0,-1 1 1,1 0-1,-1 0 0,1 1 1,-1 1-1,1 0 0,0 0 1,-1 1-1,5 1-136,184 15 81,-198-16-62,-1-1 1,0 0 9,0 0 1,0 0-12,0 0 0,-4 0-956,2-2-1702</inkml:trace>
  <inkml:trace contextRef="#ctx0" brushRef="#br0" timeOffset="80895.739">20927 2788 18868,'-1'0'135,"1"0"0,0 1 1,-1-1-1,1 0 0,-1 0 0,1 0 0,-1 0 1,1 0-1,-1 0 0,1 0 0,-1 0 0,1 0 1,-1 0-1,1 0 0,-1 0 0,1 0 0,-1 0 1,1 0-1,-1 0 0,1 0 0,0-1 0,-1 1 1,1 0-1,-1 0 0,1-1 0,-1 1 0,1 0 0,0-1 1,-1 1-1,1 0 0,0-1 0,-1 1 0,1 0 1,0-1-1,0 1 0,-1-1 0,1 1 0,0 0 1,0-1-1,0 1 0,-1-1 0,1 1 0,0-1 1,0 1-1,0-1 0,0 1 0,0-1 0,0 1 1,0-1-1,0 1 0,0-1 0,0 1 0,0-1 1,1 1-1,-1-1 0,0 1 0,0 0 0,0-1 1,1 1-1,-1-1 0,0 1 0,0-1 0,1 1 1,-1 0-1,1-1-135,-27 8 1210,23-6-1795,-9 4 592,1 1 0,-1 1 1,1 0-1,1 0 0,-1 1 0,1 1 1,1-1-1,0 2 0,0-1 1,0 1-1,1 0 0,1 1 1,0 0-1,0 0 0,1 1 0,1 0 1,-2 6-8,0-4 5,1 1 1,1 0-1,1 0 0,0 1 1,1-1-1,0 1 1,1 0-1,1 0 1,1-1-1,0 1 0,1 0 1,1 0-1,0 0 1,1-1-1,4 13-5,-4-24-3,1 0-1,-1 0 1,1-1-1,0 0 1,0 0-1,0 0 1,0 0-1,1-1 1,-1 1 0,1-1-1,-1 0 1,1 0-1,0-1 1,0 0-1,0 1 1,0-2-1,0 1 1,0 0-1,0-1 1,0 0 0,0 0-1,0-1 1,0 0-1,0 1 1,0-2-1,0 1 1,0 0-1,-1-1 1,1 0-1,0 0 1,-1 0 0,1-1-1,-1 0 1,0 0-1,0 0 1,0 0-1,0 0 1,2-4 3,13-2-248,22-11-677</inkml:trace>
  <inkml:trace contextRef="#ctx0" brushRef="#br0" timeOffset="81702.831">21431 2952 19348,'-15'24'6219,"59"2"-3859,163-70-1590,-51 3-709,-86 36-13,-68 5-39,-2 0-7,0 0-92,0 0-386,-1 0-913</inkml:trace>
  <inkml:trace contextRef="#ctx0" brushRef="#br0" timeOffset="82694.341">22662 2474 19572,'2'-47'6077,"-41"51"-4874,24 7-1179,1 1-1,0 0 0,1 1 0,1 1 1,0 0-1,1 1 0,1 0 0,0 0 1,0 1-1,2 0 0,0 1 0,1 0 0,1 0 1,1 1-1,0 0 0,1 0 0,1 0 1,0 0-1,1 13-23,-8 127 236,11-154-223,-1 1 0,2 0 0,-1 0 0,0-1 0,1 1 0,0-1 0,0 1 0,0-1 0,1 0 0,-1 0 0,1 0 0,0 0 0,0 0 0,1-1 0,-1 1 1,1-1-1,-1 0 0,1 0 0,0 0 0,0-1 0,1 1 0,-1-1 0,0 0 0,1 0 0,-1 0 0,1-1 0,0 0 0,0 0 0,-1 0 0,1 0 0,1-1-13,0 2 38,1-1 1,-1 0-1,0 0 1,1-1-1,-1 0 1,1 0-1,0 0 1,-1-1-1,0 0 0,1 0 1,-1-1-1,1 0 1,-1 0-1,0 0 1,0-1-1,0 1 1,-1-2-1,1 1 0,-1-1 1,1 1-1,-1-1 1,0-1-1,-1 1 1,1-1-1,-1 0 1,0 0-1,0 0 1,0-1-1,-1 1 0,0-1 1,0 0-1,0 0 1,-1 0-1,0 0 1,0 0-1,0-1 1,-1 1-1,0 0 0,0-1 1,-1 1-1,0-3-38,0 7 11,0 0-1,-1 0 1,0 0-1,1 0 0,-1 0 1,0 0-1,0 0 1,0 0-1,0 0 1,0 0-1,0 1 0,-1-1 1,1 1-1,-1-1 1,1 1-1,-1-1 0,0 1 1,1 0-1,-1-1 1,0 1-1,0 0 1,0 0-1,0 1 0,0-1 1,0 0-1,0 1 1,0-1-1,0 1 1,0-1-1,0 1 0,0 0 1,0 0-1,0 0 1,-1 0-1,1 1 0,0-1 1,0 0-1,0 1 1,0 0-1,0-1 1,0 1-1,0 0 0,0 0 1,0 0-1,-1 1-10,-81 56 13,82-56-14,2-2 2,1 1-1,-1-1 1,1 0-1,-1 1 1,1-1-1,-1 0 1,1 1-1,-1-1 1,1 1-1,-1-1 1,0 1-1,1-1 1,-1 1-1,0-1 1,0 1-1,1-1 1,-1 1 0,0-1-1,0 1 1,0-1-1,0 1 1,0 0-1,1-1 1,-1 1-1,0-1 1,0 1-1,-1 0 1,1-1-1,0 1 1,0-1-1,0 1 1,0-1-1,0 1 1,-1 0-1,1-1 1,0 1 0,0-1-1,-1 1 1,1-1-1,0 1 1,-1-1-1,1 1 1,-1-1-1,1 0 1,0 1-1,-1-1 1,1 0-1,-1 1 1,1-1-1,-1 0 1,1 1-1,-1-1 1,0 0-1,1 0 1,-1 0 0,1 0-1,-1 1 1,1-1-1,-1 0 1,0 0-1,1 0 1,-1 0-1,183-96 37,-178 97-41,0 0 0,1 1 0,-1 0 1,0 0-1,0 1 0,0-1 0,0 1 0,0 0 0,-1 0 0,1 0 0,-1 0 0,0 1 1,0-1-1,0 1 0,0 0 0,-1 0 0,1 0 0,-1 0 0,0 0 0,0 0 1,-1 1-1,1-1 0,-1 1 0,0-1 0,0 1 0,-1 0 0,1-1 0,-1 1 0,0 0 1,0-1-1,-1 1 0,1 0 0,-1-1 0,-1 3 4,-11 198 15,13-202-6,0-3-34,5-26-805,6-3-662</inkml:trace>
  <inkml:trace contextRef="#ctx0" brushRef="#br0" timeOffset="83759.302">23978 2676 18684,'7'-3'7178,"36"-9"-5968,-9 13-1025,17 2-44,0-2-1,0-3 1,0-2-1,0-2 0,46-11-140,-29 14-1344,-67 14-146</inkml:trace>
  <inkml:trace contextRef="#ctx0" brushRef="#br0" timeOffset="84046.099">24036 2894 18820,'0'0'1808,"0"0"-103,0 0-353,27 11-88,2-16-359,9-6-137,13-5-272,7-2-168,1-1-248,2 6-32,-14 13-40,-5 3 8,-16 20-824,-11 2-489</inkml:trace>
  <inkml:trace contextRef="#ctx0" brushRef="#br0" timeOffset="89097.265">20597 3609 15323,'35'82'6134,"-32"-71"-5990,0 0-1,1-1 1,0 1-1,1-1 1,0 0 0,0 0-1,1-1 1,0 0-1,1 0 1,0 0-1,1-1 1,-1 0 0,3 1-144,-3-7 105,1 0-1,0 0 1,0-1 0,0 0 0,0 0 0,0-1 0,0 1-1,0-2 1,-1 1 0,1-2 0,0 1 0,0-1 0,0 0-1,-1 0 1,1-1 0,-1 0 0,1 0 0,-1-1 0,6-4-105,9-1 115,14-6-46,24-11-29,1 3 1,2 2 0,0 3-1,1 3 1,11 1-41,-18 6 48,-22 2-17,1 2 1,0 1 0,0 1 0,0 2 0,0 2 0,21 4-32,-54-6 16,0 1 0,0-1 1,-1 1-1,1 0 1,0-1-1,0 1 1,0 0-1,-1 1 1,1-1-1,-1 0 1,1 1-1,-1 0 1,1-1-1,-1 1 1,0 0-1,0 0 1,0 0-1,0 1 1,0-1-1,0 0 0,-1 1 1,1-1-1,-1 1 1,1-1-1,-1 1 1,0 0-1,0 0 1,0 0-1,-1-1 1,1 1-1,-1 0 1,0 0-1,1 0 1,-1 0-17,-1-4-1105,0 0-391</inkml:trace>
  <inkml:trace contextRef="#ctx0" brushRef="#br0" timeOffset="89647.705">21754 3715 16804,'0'0'1900,"0"0"72,0 0-503,0 0-205,0 0-138,0 0-232,0-3-183,4-8-649,1 1 0,0-1 0,0 1 0,1 0 0,0 0 0,1 1 0,0 0 0,0 0 0,1 1 0,0 0 0,1 0 0,-1 1 0,2 0 0,-1 0 0,1 1 0,0 0 0,0 1 0,0 0 1,1 1-1,7-2-62,-6 0-4,1 1 0,1 0 0,-1 1 1,1 1-1,-1 0 0,1 1 0,0 0 1,0 1-1,0 1 0,0 0 1,0 1-1,0 0 0,0 1 0,0 1 1,-1 0-1,1 1 0,-1 0 1,0 1-1,12 7 4,21 9 49,-34-13-27,1 0 0,0-1 0,0-1 0,0 0 0,1-1 0,0 0 0,0-1 0,1-1 0,-1 0 0,1-1 0,-1-1 0,1 0 0,-1-1 0,1 0 0,0-1 0,-1-1 0,1 0 0,-1-1 0,1-1-22,190-104 612,-179 92-916,-7-27 1401</inkml:trace>
  <inkml:trace contextRef="#ctx0" brushRef="#br0" timeOffset="99467.3">21730 3900 20740,'0'0'1513,"0"0"503,0 0-1184,0 0-280,0 0-423,1 1-49,30 15-849,-12-12-415</inkml:trace>
  <inkml:trace contextRef="#ctx0" brushRef="#br0" timeOffset="98210.453">20998 4201 12859,'-13'-51'9946,"12"49"-8681,1 2-256,0 0-290,-6 35 321,-44 399 264,50-434-1250,0 0 0,0 0-1,-1 0 1,1 0 0,0 0 0,-1 0-1,1 0 1,0 0 0,-1 0 0,1 0-1,0 0 1,0 0 0,-1 0 0,1 0 0,0 0-1,0 0 1,-1 1 0,1-1 0,0 0-1,-1 0-53,-2-43 211,3 11-192,1 1 1,1-1-1,2 1 1,2 0-1,0 0 1,2 1-1,2 0 1,0 0-1,2 1 1,2 0-1,0 1 1,2 1-1,1 0 1,1 0-20,49-21-43,-65 47 39,-1 1 1,0-1-1,1 1 0,-1-1 1,1 1-1,-1 0 0,1 0 0,-1 0 1,1-1-1,-1 2 0,1-1 1,-1 0-1,1 0 0,-1 0 1,1 1-1,-1-1 0,1 1 0,-1-1 1,1 1-1,-1-1 0,0 1 1,1 0-1,-1 0 0,0 0 1,0-1-1,0 1 0,1 1 0,-1-1 1,0 0-1,0 0 0,-1 0 1,1 0-1,0 1 0,0-1 0,0 0 1,-1 1-1,1-1 0,-1 1 1,1-1-1,-1 1 0,0-1 1,1 1-1,-1-1 0,0 1 0,0-1 1,0 1-1,0-1 0,0 1 1,-1-1-1,1 2 4,-1 8 2,-1-1 0,0 1 0,0 0 0,-1-1 0,-1 0 0,1 0 0,-2 0 0,1 0 0,-2 0 0,1-1 0,-1 0 0,0 0 0,-1-1 0,0 1 0,-1-1 0,1-1 1,-1 0-1,-1 0 0,1 0 0,-1-1 0,-9 5-2,12-11-985,6-1-460</inkml:trace>
  <inkml:trace contextRef="#ctx0" brushRef="#br0" timeOffset="99169.891">21394 4038 22021,'0'6'2518,"-41"253"1258,36-232-3422,4-25-137,1-2-1,1-5-34,12-150 200,-12 153-394,-1 2-6,0 0-9,4 15-6,11 29 33,-4-42 0,-6-1 2,0 0 0,0-1-1,0 1 1,-1-1 0,1-1 0,0 1 0,0-1 0,0 1 0,0-2 0,0 1 0,0 0 0,-1-1 0,1 0 0,-1 0 0,1 0-1,-1-1 1,0 1 0,0-1 0,0 0 0,0 0 0,0-1 0,-1 1 0,1-1 0,-1 0 0,0 0 0,0 0 0,1-2-2,36-86 14,-42 158-126,-1 13 151,3-78-39,0 0 0,0 0-1,1 1 1,-1-1 0,0 0 0,1 1-1,-1-1 1,1 0 0,-1 0-1,1 0 1,0 1 0,-1-1 0,1 0-1,0 0 1,0 0 0,0 0 0,0 0-1,0-1 1,0 1 0,0 0 0,0 0-1,0-1 1,0 1 0,0 0-1,0-1 1,1 1 0,-1-1 0,0 0-1,0 1 1,1-1 0,-1 0 0,0 0-1,1 0 1,-1 1 0,0-2 0,1 1-1,-1 0 1,0 0 0,1 0 0,-1-1-1,0 1 1,0 0 0,1-1-1,-1 1 1,0-1 0,0 0 0,0 1-1,0-1 1,0 0 0,0 0 0,0 1-1,0-1 1,0 0 0,0 0 0,0 0-1,0 0 1,131-116 68,-131 117-69,0 0-1,1-1 1,-1 1-1,0 0 1,0 0-1,1 0 1,-1 0-1,0 1 1,1-1-1,-1 0 1,0 0-1,0 1 1,1-1-1,-1 1 1,0-1-1,0 1 1,0 0-1,0-1 1,0 1-1,0 0 1,0 0-1,0-1 0,0 1 1,0 0-1,0 0 1,0 0-1,0 0 1,-1 1-1,1-1 1,0 0-1,-1 0 1,1 0-1,-1 0 1,0 1-1,1-1 1,-1 0-1,0 0 1,1 1-1,-1-1 1,0 0-1,0 1 1,0-1-1,0 0 1,-1 0-1,1 1 1,0-1-1,0 0 1,-1 2 1,-7 73-85,6-70 84,2-6 1,-5 58 29,5-57-28,0 0-1,0-1 0,1 1 0,-1 0 1,0 0-1,0-1 0,1 1 1,-1 0-1,0 0 0,1-1 0,-1 1 1,0 0-1,1-1 0,-1 1 1,1-1-1,0 1 0,-1-1 1,1 1-1,-1-1 0,1 1 0,0-1 1,-1 1-1,1-1 0,0 0 1,-1 1-1,1-1 0,0 0 0,0 0 1,-1 0-1,1 1 0,0-1 1,0 0-1,-1 0 0,1 0 0,0 0 1,0 0-1,0 0 0,-1-1 1,1 1-1,0 0 0,0 0 0,-1 0 1,1-1-1,0 1 0,-1 0 1,1-1-1,0 1 0,-1-1 0,1 1 1,0-1-1,-1 1 0,1-1 1,-1 1-1,1-1 0,-1 0 1,1 1-1,-1-1 0,1 1 0,-1-1 1,0 0-1,1 0 0,-1 1 1,0-1-1,0 0 0,0 0 0,1 1 1,-1-1-1,0-1 0,9-6 9,-1-1 0,0 0 0,0-1 0,0 1 0,-1-2 0,-1 1 1,0-1-1,0 0 0,-1 0 0,-1 0 0,0-1 0,0 0 0,-1 0 0,-1 0 0,0 0 0,0-3-9,-2 13-10,0 2-1,0 0-4,0 0 1,11-15-89,-8 15-647,0 0-951</inkml:trace>
  <inkml:trace contextRef="#ctx0" brushRef="#br0" timeOffset="100179.405">22192 4032 17900,'-34'48'5789,"5"-13"-4854,-3 36 716,32-69-1148,0-2 77,2-4-68,90-180 340,-82 215-956,-14 164 84,5-194 21,-1 0 0,0 0 1,0 0-1,1 0 0,-1 0 0,1 0 0,-1-1 0,1 1 0,-1 0 1,1 0-1,0 0 0,-1 0 0,1-1 0,0 1 0,0 0 1,0-1-1,-1 1 0,1-1 0,0 1 0,0-1 0,0 1 0,0-1 1,0 1-1,0-1 0,0 0 0,0 1 0,0-1 0,0 0 1,0 0-1,0 0 0,0 0 0,0 0 0,0 0 0,0 0 0,0 0 1,0-1-1,1 1 0,-1 0 0,-1-1 0,1 1 0,0 0 1,0-1-1,0 1 0,0-1 0,0 0 0,0 1 0,0-1 0,-1 0 1,1 1-1,0-1 0,0 0 0,-1 0 0,1 0 0,-1 0 0,1 1 1,-1-1-1,1-1-1,47-50 119,-22 16-83,-1-2 0,-2 0 0,-2-2 0,-2 0-1,-1-1 1,-2-1 0,-2 0 0,-2-1 0,-2-1-1,-2 0 1,-1 0 0,-2-7-36,-46 270-151,9 49 170,32-269-17,1 0 0,0 1 0,0-1 0,0 0 0,0 0 0,0 0 0,0 1 0,0-1-1,0 0 1,0 1 0,1-1 0,-1 1 0,0-1 0,0 1 0,1 0 0,-1 0 0,0-1 0,0 1 0,1 0 0,-1 0 0,0 0 0,0 0 0,1 0 0,-1 1 0,0-1 0,0 0 0,1 1 0,-1-1 0,0 0-1,0 1 1,0 0 0,1-1 0,-1 1 0,0 0 0,0-1 0,0 1 0,0 0 0,0 0 0,-1 0 0,1 0 0,0 0 0,0 0 0,-1 0 0,1 0 0,0 0 0,-1 0 0,1 0 0,-1 1 0,1-1 0,-1 0-1,0 0 1,1 1 0,-1-1 0,0 0 0,0 0 0,0 1 0,0-1 0,0 0 0,0 1 0,-1-1 0,1 0 0,0 0 0,-1 1 0,1-1 0,0 0 0,-1 0 0,0 0 0,1 0 0,-2 1-2,5-7 6,-1 0 1,0-1-1,0 1 1,0-1-1,-1 0 1,0 1 0,0-1-1,-1 0 1,0 0-1,0 0 1,0 1 0,0-1-1,-1 0 1,0 0-1,0 0 1,-1 1-1,0-1 1,0 1 0,0-1-1,0 1 1,-1 0-1,0 0 1,0 0 0,0 0-1,-1 0 1,0 1-1,0 0 1,0 0-1,0 0 1,-1 0 0,-2-2-7,6 6-1,0 1 0,0-1-1,0 0 1,0 1 0,0-1 0,0 1 0,1-1 0,-1 1 0,0-1 0,0 1 0,1 0 0,-1-1 0,0 1 0,1 0 0,-1-1 0,0 1 0,1 0 0,-1 0 0,1 0 0,-1 0 0,1 0 0,0 0 0,-1-1-1,1 1 1,0 0 0,0 0 0,0 0 0,-1 0 0,1 0 0,0 0 0,0 0 0,0 0 0,1 0 0,-1 0 0,0 0 0,0 0 0,1 0 0,-1 0 0,0 0 0,1 0 0,-1 0 0,1-1 0,-1 1 0,1 0 0,-1 0-1,1 0 1,-1-1 0,1 1 0,0 0 0,0-1 0,0 1 1,4 3-2,1-1-1,-1-1 1,1 1 0,0-1-1,0 0 1,0-1-1,0 1 1,0-1-1,0 0 1,0-1-1,0 1 1,0-1 0,1 0-1,-1-1 1,0 0-1,0 0 1,0 0-1,0 0 1,0-1 0,0 0-1,-1 0 1,1-1-1,0 0 1,-1 0-1,0 0 1,0-1-1,0 1 1,0-1 0,1-2 2,4 1 5,-1 0 0,0-1 0,-1-1 0,0 1 0,0-1 0,0-1 0,0 1 0,-1-1 0,-1-1 0,1 1 0,-2-1 0,1 0 0,-1-1 0,0 1 0,-1-1 0,0 0 0,-1 0 0,1-3-5,-4 12 0,-1 0 0,1 0-1,-1 0 1,1 0 0,-1 0-1,1 0 1,-1 0 0,0 0-1,0 0 1,1 0-1,-1 0 1,0 1 0,0-1-1,0 0 1,0 1 0,0-1-1,0 1 1,0-1 0,0 1-1,0-1 1,0 1 0,0 0-1,0-1 1,0 1 0,0 0-1,-1 0 1,1 0 0,0 0-1,0 0 1,0 0 0,0 0-1,0 0 1,0 1 0,-1-1-1,1 0 1,0 1 0,0-1-1,0 0 1,0 1 0,0 0-1,0-1 1,0 1-1,0-1 1,1 1 0,-1 0-1,0 0 1,0 0 0,0-1-1,1 1 1,-1 0 0,0 0-1,1 0 1,-1 0 0,1 0-1,-1 0 1,1 0 0,0 0-1,-1 0 1,1 1 0,0-1-1,0 0 1,0 0 0,0 0-1,0 0 1,0 0 0,0 1 0,-8 10-2,1 0 1,0 0-1,1 1 0,1 0 1,0 1-1,0-1 1,2 1-1,0 0 1,0 0-1,1 0 1,1 0-1,0 0 1,1 1-1,1-1 0,0 0 1,1 0-1,0 0 1,1 0-1,2 2 2,-4-14-6,0 0-1,0 0 1,1 0-1,-1 0 1,1 0 0,0 0-1,-1 0 1,1-1-1,0 1 1,0-1-1,0 1 1,0-1-1,0 0 1,1 1-1,-1-1 1,0-1-1,0 1 1,1 0 0,-1 0-1,1-1 1,-1 1-1,1-1 1,-1 0-1,1 0 1,-1 0-1,1 0 1,-1 0-1,0 0 1,1-1 0,-1 1-1,1-1 1,1-1 6,37-14-1082</inkml:trace>
  <inkml:trace contextRef="#ctx0" brushRef="#br0" timeOffset="101225.759">23269 3609 19068,'0'0'1412,"6"7"2627,-3 9-3782,0-1 1,-1 1 0,0 0 0,-1 1 0,-1-1-1,-1 0 1,0 0 0,-1 0 0,0 0 0,-2 0 0,-4 13-258,-2 24 155,8-37-64,-1 1-1,0 0 1,-1-1 0,-1 0 0,-1 0-1,0 0 1,-1-1 0,0 0 0,-2 0-1,0-1 1,0 0 0,-1 0 0,-1-1-1,0 0 1,-1-1 0,0-1 0,-1 0-1,0 0 1,-1-1 0,0-1 0,-11 5-91,22-13 8,0 0 1,0 0 0,0 0-1,0 0 1,-1 0 0,1-1-1,0 0 1,0 0 0,0 0 0,-1 0-1,1 0 1,0-1 0,0 1-1,0-1 1,0 0 0,0 0-1,-1 0 1,2 0 0,-1 0-1,0-1 1,0 1 0,0-1 0,1 0-1,-1 0 1,1 0 0,-1 0-1,1-1 1,0 1 0,0 0-1,0-1 1,0 0 0,0 1-1,1-1 1,-1 0 0,1 0 0,0 0-1,0 0 1,0 0 0,0 0-1,0 0 1,1 0 0,-1-1-1,1 1 1,0 0 0,0 0 0,0 0-1,0-1 1,1 1 0,-1 0-1,1 0 1,0 0 0,0 0-1,0 0 1,1-3-9,8-21 1,0 1 1,1 0-1,2 0 1,1 1-1,0 1 1,2 0-1,17-19-1,63-111 7,-83 108-77,-13 45 68,0 0 1,0 1 0,-1-1-1,1 0 1,0 1 0,0-1 0,0 0-1,0 1 1,-1-1 0,1 0-1,0 1 1,-1-1 0,1 0-1,-1 1 1,1-1 0,0 1-1,-1-1 1,1 1 0,-1-1-1,0 1 1,1-1 0,-1 1 0,1-1-1,-1 1 1,0 0 0,1 0-1,-1-1 1,0 1 0,1 0-1,-1 0 1,0-1 0,1 1-1,-1 0 1,0 0 0,0 0 0,1 0-1,-1 0 1,0 0 0,1 0-1,-1 1 1,0-1 0,0 0-1,1 0 1,-1 0 0,0 1-1,1-1 1,-1 0 0,1 1-1,-1-1 1,0 0 0,1 1 0,-1-1-1,1 1 1,-1-1 0,1 1-1,-1-1 1,1 1 0,-1 0-1,1-1 1,0 1 1,-7 6-1,0 1 0,1-1-1,0 1 1,0 0 0,1 1 0,0-1-1,0 1 1,1 0 0,0 0 0,1 1-1,0-1 1,0 1 0,1 0 0,1-1-1,-1 1 1,2 0 0,-1 0 0,1 0-1,1 0 1,0 0 0,0 0 0,1 0-1,0-1 1,1 1 0,0-1 0,0 1-1,1-1 1,0 0 0,1 0 1,-1-1-1,1 1-1,0-2 1,1 1 0,0 0-1,0-1 1,0 0-1,1 0 1,0-1 0,0 0-1,1 0 1,0-1 0,0 0-1,2 1 2,-2-2 1,-1 0 0,0 1-1,1 0 1,-2 1 0,1-1 0,-1 1-1,1 1 1,-2-1 0,1 1 0,-1 0-1,0 0 1,0 1 0,-1-1 0,0 1-1,1 4 0,-3-11-5,-1 0-1,0 1 0,0-1 0,0 0 0,0 1 0,0-1 1,-1 1-1,1-1 0,0 1 0,0-1 0,-1 1 0,0 0 1,1-1-1,-1 1 0,0 0 0,1-1 0,-1 1 0,0 0 1,0 0-1,0-1 0,-1 1 0,1 0 0,0-1 0,-1 1 1,1 0-1,-1-1 0,1 1 0,-1-1 0,0 1 1,0-1-1,0 1 0,0-1 0,0 1 0,0-1 0,0 0 1,0 0-1,0 1 0,-1-1 0,1 0 0,0 0 0,-1 0 1,1 0-1,-1-1 0,1 1 0,-1 0 0,0 0 6,-10-9-1044</inkml:trace>
  <inkml:trace contextRef="#ctx0" brushRef="#br0" timeOffset="102276.229">21119 5029 2593,'-65'40'546,"64"-39"22,-1-8 2765,-10-123 11161,27 71-10873,-11 65-446,0 74-3062,11 366 466,2-663 372,-16 198-949,1-7-8,0 0 0,1 1 0,2-1 0,0 1 0,2 0 0,1 0 0,6-12 6,-13 34-13,1 0 0,0 0 0,0 0 0,0 0 1,0 0-1,0 1 0,1 0 0,-1-1 0,1 1 0,0 0 0,0 0 0,-1 0 0,1 0 0,0 1 1,1-1-1,-1 1 0,0 0 0,0 0 0,1 0 0,-1 0 0,0 0 0,1 1 0,-1 0 0,1-1 1,-1 1-1,0 1 0,1-1 0,-1 0 0,1 1 0,-1 0 0,0 0 0,1 0 0,-1 0 0,0 0 1,0 0-1,0 1 0,0 0 0,0 0 0,0 0 0,0 0 0,-1 0 0,1 0 0,0 1 13,-3 0-3,0 0 1,0 0-1,0 0 0,0 1 0,0-1 0,-1 0 0,1 0 0,-1 0 1,0 0-1,0 0 0,0 0 0,0 0 0,-1 0 0,1 0 0,-1-1 1,1 1-1,-1-1 0,0 1 0,0-1 0,0 1 0,-1-1 0,1 0 1,0 0-1,-1 0 0,1 0 0,-1-1 0,0 1 0,0-1 0,0 0 1,1 1-1,-1-1 0,0 0 0,0-1 0,-1 1 0,0 0 3,-135 50 60,137-49-94,6-3-188,50-11-1841,-15-1 57</inkml:trace>
  <inkml:trace contextRef="#ctx0" brushRef="#br0" timeOffset="102637.039">21530 4841 21413,'-30'69'3842,"25"-59"-3665,-1 0-1,2 1 0,-1-1 0,1 1 0,1 0 1,0 1-1,0-1 0,1 0 0,1 1 0,0-1 1,0 1-1,2 8-176,-1-21 10,0 0-1,1 1 1,-1-1 0,1 0-1,-1 0 1,1 0 0,-1 1-1,1-1 1,-1 0 0,1 0-1,0 1 1,-1-1 0,1 1-1,0-1 1,0 1 0,-1-1-1,1 1 1,0-1 0,0 1-1,0-1 1,0 1 0,-1 0-1,1 0 1,0 0 0,0-1-1,0 1 1,0 0 0,0 0-1,0 0 1,0 0 0,0 0 0,0 0-1,0 1 1,0-1 0,-1 0-1,1 0 1,0 1 0,0-1-1,0 1 1,0-1 0,0 0-1,-1 1 1,1 0 0,0-1-1,-1 1 1,1-1 0,0 1-1,-1 0 1,1-1 0,0 1-1,-1 0 1,1 0 0,-1 0-1,0-1 1,1 1 0,-1 0-1,0 0 1,1 0 0,-1 0-1,0 0 1,0 0 0,0 0 0,0 0-1,0-1 1,0 1 0,0 0-1,0 0 1,0 0-10,46-68 348,-44 63-339,85-172 244,-71 203-372,-6 198 162,-9-224-65,0 0 0,0 0 0,0 0 0,0 0 0,0 0 0,0 0 0,0 0 0,0-1 0,0 1 0,0 0 0,1-1 0,-1 1 0,0-1 0,0 1 0,1-1 0,-1 0 0,0 0 0,0 1 0,1-1 0,-1 0 0,0 0 0,1 0 0,-1 0 0,0-1 0,1 1 0,-1 0 0,0 0 0,1-1 0,-1 1 0,0-1 0,0 1 0,0-1 0,1 0 0,-1 1 0,0-1 0,0 0 0,0 0 0,0 0 0,0 0 0,0 0 0,0 0 0,-1 0 0,1 0 0,0 0 0,-1 0 0,1 0 0,0 0 0,-1-1 0,1 1 0,-1 0 0,0 0 0,1-1 0,-1 1 0,0 0 0,0-1 0,0 1 0,0 0 0,0-1 0,0 1 22,25-37-1739</inkml:trace>
  <inkml:trace contextRef="#ctx0" brushRef="#br0" timeOffset="102956.966">21903 4648 21109,'-33'77'5949,"-5"49"-4834,40-123-1114,-1 0-1,1 0 1,0 0 0,0 0 0,1 0 0,-1 0 0,1-1 0,-1 1-1,1-1 1,0 0 0,0 0 0,0 0 0,0 0 0,0 0 0,1-1 0,-1 1-1,0-1 1,1 0 0,-1 0 0,1 0 0,0 0 0,-1-1 0,1 1-1,-1-1 1,1 0 0,0 0 0,-1-1 0,1 1 0,-1-1 0,1 1 0,0-1-1,-1 0 1,0-1 0,1 1 0,-1 0 0,0-1 0,2-1-1,30-1 14,-31 3-17,-1 0 0,1 0-1,0 0 1,-1 1-1,1 0 1,0-1-1,0 1 1,0 1 0,-1-1-1,1 1 1,0-1-1,0 1 1,-1 0-1,1 0 1,-1 1 0,1-1-1,-1 1 1,1 0-1,-1 0 1,0 0-1,0 0 1,0 0 0,0 1-1,0-1 1,-1 1-1,1 0 1,-1 0-1,1 0 1,-1 0 0,0 0-1,0 1 1,-1-1-1,1 1 1,-1-1-1,0 1 1,1-1 0,-2 1-1,1 0 1,0-1-1,-1 1 1,1 0-1,-1 0 1,0 0 0,-1-1-1,1 1 1,-1 0-1,1 0 1,-1-1 0,0 1-1,0 0 1,-2 1 3,2-1 5,-2 0 1,1 0-1,0 0 1,-1 0-1,0-1 1,0 1-1,0-1 1,0 0 0,0 0-1,-1 0 1,1 0-1,-1 0 1,0-1-1,0 1 1,0-1-1,0 0 1,0-1-1,-1 1 1,1-1 0,0 0-1,-1 0 1,1 0-1,-1 0 1,1-1-1,-1 0 1,1 0-1,-1 0 1,0 0-1,1-1 1,-1 0-1,1 0 1,0 0 0,-1 0-1,1-1 1,0 0-1,0 1 1,0-2-1,0 1 1,0 0-1,0-1 1,0 0-1,1 0 1,0 0 0,-1 0-1,1 0 1,0-1-1,1 1 1,-1-1-1,1 0 1,-1 0-1,-1-4-5,4-20-1655,6-4-2236</inkml:trace>
  <inkml:trace contextRef="#ctx0" brushRef="#br0" timeOffset="103261.435">22265 4541 20988,'-3'18'1097,"-3"6"431,-6 17-720,-2 5-24,-3 10-239,2 0-105,6-5-160,3-2-96,6-11-104,6-8-24,5-12-16,2-6-16,4-12 16,1-7-264,3-7-913,-3-3-103</inkml:trace>
  <inkml:trace contextRef="#ctx0" brushRef="#br0" timeOffset="103636.027">22328 4904 18212,'0'2'336,"-10"48"6822,9-48-7125,1 0-1,0 0 1,0-1-1,0 1 1,1 0-1,-1-1 1,0 1 0,1 0-1,-1-1 1,1 1-1,-1 0 1,1-1-1,0 1 1,0-1-1,0 1 1,0-1 0,0 1-1,0-1 1,0 0-1,0 0 1,0 1-1,1-1 1,-1 0-1,0 0 1,1 0-1,-1 0 1,1 0 0,-1-1-1,1 1 1,0 0-1,-1-1 1,1 1-1,0-1 1,-1 0-1,1 1 1,0-1 0,-1 0-1,1 0 1,0 0-1,0 0 1,-1 0-1,1-1 1,0 1-33,65-78 237,-4-34 165,-62 109-180,-1 3-2,0 0-84,0 0-69,0 0-44,0 17 18,26 137 23,-25-152-47,-1-2 9,4-6-100,8-15-160,-7 0 563</inkml:trace>
  <inkml:trace contextRef="#ctx0" brushRef="#br0" timeOffset="103813.61">22607 4573 23997,'0'0'1064,"0"0"361,0 0-585,-1 1-568,-1 1-160,1-1-80,-1 1-600</inkml:trace>
  <inkml:trace contextRef="#ctx0" brushRef="#br0" timeOffset="104049.946">22871 4723 22013,'-9'12'848,"-8"1"120,-3 4-296,-1 3-224,-5 1-176,7 3-144,2-3-16,6 2-8,1-3 32,7-4 145,0 1 31,6-3 64,4-5-64,8-6-192,5-5-40,12-8-176,4-7-416,5-6 920</inkml:trace>
  <inkml:trace contextRef="#ctx0" brushRef="#br0" timeOffset="105012.901">21254 5616 9402,'8'-2'1131,"0"-2"1,0 1-1,-1-1 0,1 0 0,-1-1 1,0 1-1,0-1 0,-1-1 0,1 0 1,-1 1-1,0-2 0,-1 1 0,0-1 1,0 0-1,0-1-1131,-4 7 788,-13 3-753,1 1-1,-1 0 0,1 1 1,0 1-1,-1 0 1,2 0-1,-1 1 0,1 0 1,0 1-1,0 0 1,1 1-1,0 0 0,0 0 1,1 1-1,0 0 1,1 1-1,-1 0 0,2 0 1,0 0-1,0 1 1,1 0-1,0 0 1,1 0-1,0 0 0,1 1 1,0 0-1,0 0 1,2-1-1,0 1 0,0 1 1,1-1-1,0 0 1,1 0-1,0 0 0,3 9-34,-4-19-3,1 0 0,-1 1-1,1-1 1,-1 0 0,1 1-1,0-1 1,0 0-1,0 0 1,0 0 0,0 0-1,1 0 1,-1 0 0,1 0-1,-1 0 1,1 0-1,0-1 1,-1 1 0,1-1-1,0 1 1,0-1 0,0 0-1,0 1 1,0-1-1,1 0 1,-1-1 0,0 1-1,0 0 1,1-1 0,-1 1-1,0-1 1,1 1-1,-1-1 1,1 0 0,-1 0-1,0 0 1,1-1 0,-1 1-1,0-1 1,1 1-1,0-1 4,85-51-1834,-44 12 117</inkml:trace>
  <inkml:trace contextRef="#ctx0" brushRef="#br0" timeOffset="105413.974">21565 5562 20332,'-102'168'5427,"102"-167"-5412,1 0 1,-1-1-1,1 1 0,-1 0 1,1 0-1,-1-1 0,1 1 1,0 0-1,-1-1 0,1 1 1,0 0-1,0-1 1,-1 1-1,1-1 0,0 0 1,0 1-1,0-1 0,-1 0 1,1 1-1,0-1 0,0 0 1,0 0-1,0 0 1,0 1-1,0-1 0,0 0 1,0 0-1,-1-1 0,1 1 1,0 0-1,0 0 0,0 0 1,0-1-1,0 1 0,0 0 1,0-1-1,-1 1 1,1 0-1,0-1 0,0 1 1,-1-1-1,1 0 0,0 1 1,-1-1-1,1 0 0,0 1 1,-1-1-1,1 0 1,-1 0-1,1 1 0,-1-1 1,0 0-1,1 0 0,-1 0-15,41-29 292,-35 24-285,0-1-1,0 1 1,1 0-1,0 0 1,0 1-1,0 0 1,1 0-1,0 1 1,-1 0-1,2 1 1,-1-1-1,0 1 1,1 1-1,-1 0 1,1 0-1,0 0 1,-1 1-1,1 1 1,0-1 0,0 1-1,0 1 1,0 0-1,-1 0 1,1 1-1,6 2-6,35 79 258,-49-83-236,0 1 0,0 0 0,0-1 0,0 0 0,0 1 0,0-1 1,0 1-1,0-1 0,-1 0 0,1 0 0,0 0 0,0 1 0,0-1 1,1 0-1,-1 0 0,0-1 0,0 1 0,0 0 0,-1 0 0,1 0 1,0-1-1,0 1 0,0 0 0,0-1 0,0 1 0,0-1 0,0 1 1,0-1-1,0 1 0,-1-1 0,1 0 0,0 1 0,-1-1 0,1 0 1,0 0-1,-1 1 0,1-1 0,-1 0 0,1 0 0,-1 0 0,1 0 1,-1 0-1,0 0 0,1 0 0,-1 0 0,0 0 0,0 0 1,0 0-1,0 0 0,0-1-22,8-9 62,-6 7-64,0 0 1,1 0-1,-1 0 0,1 0 0,0 0 0,0 0 1,1 1-1,-1-1 0,1 1 0,-1 0 0,1 0 1,0 0-1,0 1 0,0-1 0,1 1 0,-1 0 1,0 0-1,1 1 0,-1-1 0,1 1 1,0 0-1,0 0 0,-1 1 0,1-1 0,0 1 1,0 0-1,0 0 0,-1 1 0,1-1 0,0 1 1,-1 0-1,1 1 0,0-1 0,-1 1 1,1 0-1,-1 0 0,0 0 0,0 0 0,0 1 1,0 0-1,0 0 0,0 0 0,-1 0 0,1 0 1,-1 1-1,0 0 0,2 2 2,10 13-2256,-3-32 795</inkml:trace>
  <inkml:trace contextRef="#ctx0" brushRef="#br0" timeOffset="105755.253">22219 5471 20332,'-123'153'6388,"176"-163"-6100,-45 7-286,1 0 0,-1 1 0,1 0 0,-1 0 0,1 1 0,-1 0 0,1 1 0,0 0 0,-1 0 0,1 1 0,0 0-1,-1 0 1,1 1 0,-1 0 0,0 1 0,1 0 0,-1 0 0,-1 1 0,1 0 0,0 0 0,-1 1 0,0 0 0,0 0 0,0 1-1,5 5-1,-13-5 54,0 0 0,0-1 0,0 1-1,-1-1 1,0 1 0,0-1-1,-1 0 1,1 1 0,-1-1-1,0-1 1,0 1 0,-1 0 0,0-1-1,1 0 1,-2 1 0,1-2-1,0 1 1,-1 0 0,1-1-1,-1 0 1,0 0 0,0 0 0,-1-1-1,1 0 1,0 0 0,-1 0-1,1 0 1,-1-1 0,0 0-1,-2 0-53,5 0-262,7-8-2067,12-20 474</inkml:trace>
  <inkml:trace contextRef="#ctx0" brushRef="#br0" timeOffset="106150.307">22431 5536 21165,'-4'109'4268,"6"-108"-4241,0 0-1,1-1 0,-1 1 0,0-1 1,0 0-1,0 0 0,0 1 1,1-2-1,-1 1 0,0 0 0,0 0 1,0-1-1,0 1 0,0-1 0,1 1 1,-1-1-1,0 0 0,0 0 0,-1 0 1,1 0-1,0 0 0,0-1 0,0 1 1,-1 0-1,1-1 0,-1 0 0,1 1 1,-1-1-1,0 0 0,1 0-26,5-4 74,-5 3-66,0 0 0,0 0-1,1 0 1,-1 1 0,1-1 0,0 1 0,0-1-1,0 1 1,0 0 0,0 0 0,0 0 0,0 1-1,1-1 1,-1 1 0,1 0 0,-1 0 0,1 0-1,-1 0 1,1 0 0,0 1 0,-1 0 0,1 0-1,0 0 1,0 0 0,-1 0 0,1 1 0,-1 0-1,1-1 1,0 1 0,-1 1 0,1-1 0,-1 0-1,0 1 1,1 0 0,-1 0 0,0 0 0,0 0-1,0 0 1,-1 1 0,1-1 0,0 1 0,-1 0-1,0-1 1,1 1 0,-1 0 0,0 2-8,43 89 1748,-21-125-1222,-22 24-574,0 0 1,0 1-1,1-1 1,-1 1-1,2-1 1,-1 1 0,1 0-1,0 0 1,0 1-1,0-1 1,1 1-1,0 0 1,0 0-1,0 1 1,0-1 0,1 1-1,0 0 1,0 1-1,0-1 1,0 1-1,1 0 1,-1 1 0,7-2 47,16 33-2114,-28-27 1579,21-25-2424,-8 5 2343</inkml:trace>
  <inkml:trace contextRef="#ctx0" brushRef="#br0" timeOffset="106581.781">22921 5568 16299,'-15'152'7373,"42"73"-4852,-25-211-2514,-1-11 17,-3-69 527,0 49-499,-1-2 1,2 1 0,0 0 0,2 0 0,0 0-1,0 0 1,2 0 0,0 0 0,1 0-1,1 0 1,1 1 0,0 0 0,1 0 0,1 1-1,1 0 1,0 0 0,1 1 0,6-7-53,-12 19 0,-1-1 1,1 1 0,0 0 0,0 1 0,0-1 0,1 1 0,-1 0 0,1 0 0,-1 0 0,1 1 0,0-1 0,-1 1-1,1 0 1,0 0 0,0 1 0,0 0 0,0 0 0,-1 0 0,1 0 0,0 1 0,0-1 0,4 2-1,-43 61 533,-55 44 306,88-106-802,29-78-2729,-2 33 1387</inkml:trace>
  <inkml:trace contextRef="#ctx0" brushRef="#br0" timeOffset="107086.611">23318 5097 19668,'17'12'5553,"-34"43"-4194,8-37-1260,0 0 0,1 0 0,0 0 0,2 1 0,0 0-1,1 1 1,1-1 0,1 1 0,1 0 0,1-1 0,0 1-1,1 0 1,2 0 0,0 0 0,1 0 0,0-1 0,2 1-1,1-1-98,11-4 170,-24-65 19,-15-42-34,71 138-247,-45-45 91,0 0-1,0 0 1,0 0 0,1-1-1,-1 0 1,0 1 0,1-1-1,-1-1 1,0 1 0,0-1 0,1 0-1,-1 0 1,0 0 0,0 0-1,0-1 1,0 1 0,0-1-1,0 0 1,0 0 0,-1-1 0,1 1-1,-1-1 1,0 0 0,0 0-1,0 0 1,0 0 0,0 0-1,0-1 1,0-1 1,64-110 116,-66 111-116,14 15-77,-29 140 61,24-50 391,21-135-102,1-76-2387,-24 69-2085</inkml:trace>
  <inkml:trace contextRef="#ctx0" brushRef="#br0" timeOffset="107365.694">23560 5091 22045,'-4'-9'1640,"-2"0"721,-1 1-1121,1 0-432,6 8-552,0 0-120,0 0-560,0 0-1080</inkml:trace>
  <inkml:trace contextRef="#ctx0" brushRef="#br0" timeOffset="108021.438">23809 5292 12131,'2'-20'8437,"-10"19"-3767,-23 31-3317,27-25-1296,1-1 1,0 0-1,0 1 0,0 0 0,0 0 1,1 0-1,0 0 0,0 0 1,0 1-1,0-1 0,1 0 0,0 1 1,0-1-1,1 1 0,0-1 0,-1 1 1,2 0-1,-1-1 0,1 1 1,0 3-58,56-38 764,-55 26-754,11-8 2,0 0 0,0 0 0,1 2 0,1-1 0,-1 2 0,1 0 0,1 1 0,-1 0 0,1 1 0,0 1 0,5-1-12,-19 6-1,0 1-1,0-1 0,0 0 1,-1 1-1,1-1 0,0 1 1,0 0-1,0-1 0,0 1 0,-1 0 1,1 0-1,0 0 0,-1 0 1,1 1-1,-1-1 0,1 0 1,-1 1-1,0-1 0,0 0 0,1 1 1,-1 0-1,0-1 0,0 1 1,0 0-1,-1 0 0,1-1 1,0 1-1,-1 0 0,1 0 0,-1 0 1,0 0-1,1 0 0,-1 0 1,0 0-1,0-1 0,0 1 1,0 0-1,-1 0 0,1 0 0,-1 0 2,-11 83 335,12-82-335,-8 26 353,16-30 46,18-45-261,-20 33-139,1 0 1,0 0-1,1 1 1,0 0-1,1 0 1,0 1-1,1 0 1,0 1-1,1 0 1,0 0-1,2 0 1,-12 9-5,0 0 0,0 0 0,0 1 0,0-1 0,1 0 0,-1 0 0,0 1 0,0-1 0,0 1 0,1-1 0,-1 1 0,0-1 0,1 1-1,-1 0 1,0-1 0,1 1 0,-1 0 0,1 0 0,-1 0 0,0 0 0,1 0 0,-1 1 0,0-1 0,1 0 0,-1 1 0,0-1 0,1 1 0,-1-1 0,0 1-1,0 0 1,0-1 0,1 1 0,-1 0 0,0 0 0,0 0 0,0 0 0,0 0 0,0 0 0,-1 0 0,1 0 0,0 0 0,0 0 0,-1 0 0,1 1 0,-1-1-1,1 0 1,-1 0 0,1 1 0,-1-1 0,0 0 0,1 1 0,-1-1 0,0 1 0,0 0 5,-1 90-88,-1-69 105,5 6 31,-3-27-162,0-2-752</inkml:trace>
  <inkml:trace contextRef="#ctx0" brushRef="#br0" timeOffset="110463.332">18665 2912 14747,'0'0'1392,"0"0"69,1-8 1583,10-12-2787,0 1 0,1 0 0,1 1-1,1 0 1,0 1 0,1 1-1,1 0 1,0 1 0,2 1 0,-1 1-1,2 0 1,3-1-257,37-31 30,-36 25 0,2 2-1,0 0 1,1 1 0,1 2-1,0 1 1,1 1-1,5-1-29,35-13 93,-59 22-90,1 0 0,-1 0 0,1 1 0,0 0-1,0 0 1,0 1 0,0 1 0,0 0 0,1 0 0,-1 1-1,1 0 1,-1 1 0,1 0 0,-1 1 0,1 0 0,-1 1-1,1 0 1,-1 0 0,6 3-3,33 25 14,-44-25-10,0-1 1,0 0-1,1 1 1,0-2 0,0 1-1,0-1 1,0 0 0,1 0-1,-1-1 1,1 0 0,-1 0-1,1 0 1,0-1-1,0 0 1,0 0 0,-1-1-1,1 0 1,0 0 0,0 0-1,0-1 1,0 0 0,0-1-1,4-1-4,53-27 48,-52 22-46,0 1 1,1 1-1,0 0 1,1 0 0,-1 2-1,1 0 1,0 0-1,0 1 1,0 1 0,0 0-1,1 1 1,-1 1 0,14 1-3,-5 2 9,-5 1-6,1-2 0,-1 0 0,1-1 0,-1 0 0,1-2 0,-1 0 0,1-1 1,-1-1-1,0-1 0,4-1-3,65-27 28,147-30 410,212-10 672,-423 69-1100,0-2 0,-1-1 0,0-1 0,0-1 1,0 0-1,-1-2 0,-1-1 0,7-4-10,-19 10 12,10-1 7,-16 6-148,-2 0-533,0 1-421</inkml:trace>
  <inkml:trace contextRef="#ctx0" brushRef="#br0" timeOffset="111531.559">21137 2232 10562,'0'0'1607,"0"-1"2619,5 9-3211,0 1-821,0-1-1,0 1 0,0-1 1,1 0-1,1 0 0,-1-1 1,1 0-1,0 0 0,1-1 0,0 1 1,0-2-1,0 1 0,0-1 1,1-1-1,0 1 0,0-1 1,0-1-1,1 0 0,-1 0 1,1-1-1,4 1-193,47-1 119,-1-3 1,1-3-1,0-2 1,-1-3-1,-1-2 1,0-3-1,14-7-119,254-1 832,-9 6 146,-270 15-981,-36-1 4,0 0 1,0 1-1,0 1 1,1 0-1,-1 1 1,0 0 0,0 1-1,0 0 1,0 1-1,0 0 1,-1 1-1,1 0 1,-1 1 0,0 1-1,0-1 1,-1 2-1,0-1 1,0 1 0,6 6-3,176 108 280,-183-62 1017,-10-57-1242,1-2-268</inkml:trace>
  <inkml:trace contextRef="#ctx0" brushRef="#br0" timeOffset="187629.276">20337 2036 11763,'-3'-26'9465,"-7"12"-4768,-44 33-2669,-35 93-1887,88-110-118,1-2-7,8-4-17,0 1 0,1 0 1,-1 1-1,1 0 0,0 0 1,-1 0-1,1 1 0,0 1 1,0 0-1,0 0 0,0 0 1,0 1-1,0 1 0,-1-1 1,1 1-1,-1 1 0,1 0 1,-1 0-1,0 1 0,0-1 1,0 2-1,0-1 0,-1 1 1,0 1-1,0-1 0,0 1 1,-1 0-1,1 0 0,-2 1 1,1 0-1,-1 0 0,4 7 1,-8-13 15,-1 1-1,1-1 1,-1 0-1,0 1 1,0-1 0,0 1-1,1-1 1,-1 0-1,-1 1 1,1-1-1,0 1 1,0-1-1,0 0 1,-1 1-1,1-1 1,-1 0-1,1 1 1,-1-1-1,1 0 1,-1 0-1,0 0 1,1 1-1,-1-1 1,0 0 0,0 0-1,0 0 1,0 0-1,0 0 1,0-1-1,0 1 1,-1 0-1,1 0 1,0-1-1,0 1 1,0 0-1,-1-1 1,1 0-1,0 1 1,-1-1-1,1 0 1,-1 1-1,1-1 1,0 0 0,-1 0-1,1 0 1,0 0-1,-1-1 1,1 1-1,-2 0-14,-79-8 1258,74 7-1209,-69-7 179,101 22-2525,-2-8-279</inkml:trace>
  <inkml:trace contextRef="#ctx0" brushRef="#br0" timeOffset="188464.114">20741 2058 14555,'-4'-6'8048,"-2"4"-4091,-27 24-3250,21-6-565,1-3-96,2 0-1,-1 0 1,1 0-1,1 1 1,1 1 0,0-1-1,1 1 1,0 0-1,1 1 1,1-1 0,0 1-1,2 0 1,-1 3-46,3-18 3,0-1 0,0 1 0,-1 0 0,1 0-1,0 0 1,0 0 0,0 0 0,0-1 0,1 1 0,-1 0 0,0 0 0,0 0-1,0 0 1,1-1 0,-1 1 0,0 0 0,1 0 0,-1-1 0,1 1 0,-1 0 0,1 0-1,-1-1 1,1 1 0,-1-1 0,1 1 0,0 0 0,-1-1 0,1 1 0,0-1 0,0 0-1,-1 1 1,1-1 0,0 1 0,0-1 0,0 0 0,-1 0 0,1 0 0,0 1-1,0-1 1,0 0 0,0 0 0,0 0 0,-1 0 0,1 0 0,0 0 0,0-1 0,0 1-1,0 0 1,-1 0 0,1-1 0,0 1 0,0 0 0,0-1 0,-1 1 0,1-1 0,0 1-1,-1-1 1,1 0-3,47-34 101,-22 4-63,-2-1-1,-1-1 1,-1-1 0,-2-1-1,-1-1 1,-1-2-38,-17 34 3,0 5-3,-1-1-1,0 0 1,1 1 0,-1-1-1,0 0 1,1 0-1,-1 0 1,0 0-1,1 1 1,-1-1-1,1 0 1,-1 0-1,0 0 1,1 0-1,-1 0 1,1 0-1,-1 0 1,0 0 0,1 0-1,-1 0 1,1 0-1,-1 0 1,1 0-1,-1 0 1,0 0-1,1-1 1,-1 1-1,0 0 1,1 0-1,-1 0 1,0-1-1,1 1 1,-1 0 0,0 0-1,1-1 1,-1 1-1,0 0 1,1-1-1,-1 1 1,0 0-1,0-1 1,0 1 0,-3 49-73,2-40 73,3 104 23,34-117-336,-15-15-974</inkml:trace>
  <inkml:trace contextRef="#ctx0" brushRef="#br0" timeOffset="189086.48">21131 1989 17092,'15'-19'8757,"-14"61"-6636,-1-32-2577,0-7 461,-2 17 23,1 1 1,1 0-1,1-1 1,1 1-1,1 0 1,1-1-1,0 0 1,2 0-1,4 11-28,-8-28 23,-1-1 0,1 0-1,-1 1 1,1-1 0,0 0-1,0 0 1,0 0 0,0 0-1,0 0 1,0-1 0,1 1-1,-1-1 1,1 1 0,-1-1 0,1 0-1,-1 0 1,1 0 0,0 0-1,-1-1 1,1 1 0,0-1-1,0 1 1,0-1 0,-1 0-1,1 0 1,0 0 0,0-1-1,0 1 1,-1-1 0,1 1-1,0-1 1,-1 0 0,1 0 0,0 0-1,-1-1 1,0 1 0,1 0-1,-1-1 1,0 0 0,2-1-23,84-78 479,-83 76-443,-1-1-1,0 1 1,-1-1-1,1 0 1,-1 0-1,0 0 1,-1 0 0,1-1-1,-1 1 1,0-1-1,-1 1 1,0-1-1,0 0 1,0 1-1,-1-1 1,0 0-1,0 0 1,-1 0 0,0 1-1,0-1 1,0 0-1,-1 1 1,0-1-36,-7 9-1537,9-1-260</inkml:trace>
  <inkml:trace contextRef="#ctx0" brushRef="#br0" timeOffset="189455.495">21613 1991 21557,'-15'130'5031,"17"-129"-5011,-1 0-1,1 0 0,0 0 1,0-1-1,-1 1 1,1 0-1,0-1 0,0 1 1,0-1-1,-1 1 0,1-1 1,0 0-1,0 0 1,0 0-1,0 0 0,0 0 1,0 0-1,0-1 0,0 1 1,-1 0-1,1-1 1,0 0-1,0 1 0,0-1 1,-1 0-1,1 0 1,0 0-1,-1 0 0,1 0 1,-1 0-1,1-1 0,-1 1 1,0 0-1,0-1 1,1 1-1,-1-1 0,0 0 1,0 1-1,0-1 0,-1 0 1,1 1-1,0-2-19,4-1 51,-2 0-47,-1 0 1,1 0 0,1 1 0,-1-1 0,0 1 0,1 0 0,0 0-1,-1 0 1,1 0 0,0 1 0,1 0 0,-1 0 0,0 0 0,1 0-1,-1 0 1,1 1 0,-1 0 0,1 0 0,0 0 0,-1 1 0,1-1-1,0 1 1,0 0 0,-1 1 0,1-1 0,0 1 0,-1 0 0,1 0-1,0 0 1,-1 1 0,1-1 0,-1 1 0,0 0 0,0 1 0,0-1-1,0 1 1,0 0 0,0 0 0,-1 0 0,1 0 0,-1 0 0,1 2-5,12 23 6,-16-26 0,0 0-1,0 0 1,0 0 0,1 0 0,-1 0 0,1 0-1,-1 0 1,1 0 0,0 0 0,0 0-1,0 0 1,0-1 0,0 1 0,0 0 0,0 0-1,1-1 1,-1 1 0,0-1 0,1 0-1,0 1 1,-1-1 0,1 0 0,0 0 0,-1 0-1,1 0 1,0 0 0,0 0 0,0-1-1,0 1 1,0 0 0,0-1 0,0 0 0,0 1-1,0-1 1,0 0 0,0 0 0,0 0-1,0 0 1,0-1 0,0 1 0,0-1 0,0 1-1,0-1 1,0 1 0,0-1 0,0 0-6,44-48 430,-42 43-415,-1 0 0,2 0 0,-1 1 0,1 0 0,0-1 0,0 2 0,0-1-1,0 1 1,1-1 0,0 1 0,0 1 0,0-1 0,1 1 0,-1 1 0,1-1 0,-1 1 0,5-1-15,-7 4-23,-1 0 0,1 1 0,-1 0 0,1 0 0,-1 0 0,0 0 0,0 0 1,0 1-1,0-1 0,-1 1 0,1 0 0,-1 0 0,1 0 0,-1 0 0,0 0 0,0 0 0,-1 1 1,1-1-1,0 0 0,-1 1 0,0 0 0,0-1 0,0 1 0,-1 0 0,1-1 0,-1 1 0,0 0 1,0 0-1,0 0 0,0-1 0,-1 1 0,1 0 0,-1 0 0,0-1 0,-1 3 23,2-4-1157,0-2 533</inkml:trace>
  <inkml:trace contextRef="#ctx0" brushRef="#br0" timeOffset="189730.263">22094 1886 23293,'-5'5'1072,"0"3"288,5-1-783,-4 1-121,2-2-352,2-6 80,0 0-1248,19 3 2312</inkml:trace>
  <inkml:trace contextRef="#ctx0" brushRef="#br0" timeOffset="190024.753">22334 1899 18356,'-25'97'6545,"49"-119"-6210,-14 12-322,-10 9-12,0-1 0,1 1 0,-1-1 0,1 0 0,-1 1-1,1-1 1,0 1 0,0 0 0,-1-1 0,1 1 0,0 0 0,0-1 0,1 1 0,-1 0 0,0 0-1,0 0 1,0 0 0,1 0 0,-1 0 0,1 0 0,-1 0 0,0 1 0,1-1 0,-1 0 0,1 1-1,0-1 1,-1 1 0,1 0 0,-1 0 0,1-1 0,0 1 0,-1 0 0,1 0 0,0 1 0,-1-1 0,1 0-1,-1 0 1,1 1 0,0-1 0,-1 1 0,1-1 0,-1 1 0,1 0 0,-1 0 0,0 0 0,1-1-1,-1 1 1,0 1 0,0-1 0,1 0 0,-1 0 0,0 0 0,0 0 0,0 1 0,0-1 0,-1 1-1,1-1 1,0 1 0,0-1 0,-1 1 0,1 0-1,21 146 729,-21-124-548,1-1 0,1 0 0,1 0 0,1 0-1,1 0 1,1 0 0,8 17-181,-14-36 48,0-1 0,0 1-1,-1 0 1,1 0 0,-1-1-1,0 1 1,0 0 0,0 0-1,-1 0 1,1-1 0,-1 1-1,0 0 1,0-1 0,0 1-1,-1-1 1,1 1 0,-1-1-1,0 0 1,0 1 0,0-1-1,0 0 1,-1 0 0,1 0-1,-1-1 1,0 1 0,1-1-1,-1 1 1,0-1 0,-1 0-1,1 0 1,0 0 0,-1-1-1,1 1 1,-1-1 0,1 0-1,-1 1 1,1-2 0,-1 1-1,0 0 1,0-1 0,1 0-1,-1 0 1,0 0 0,0 0-1,0 0 1,1-1 0,-1 0-1,0 0 1,1 0 0,-1 0-1,0-1-47,1 1 19,0 0 0,0 0-1,0-1 1,0 1 0,0-1 0,0 1-1,0-1 1,1 0 0,-1 0-1,1-1 1,-1 1 0,1 0-1,0-1 1,0 1 0,0-1 0,0 0-1,1 0 1,-1 0 0,1 0-1,0 0 1,-1 0 0,1 0-1,1 0 1,-1 0 0,0-1 0,1 1-1,-1 0 1,1 0 0,0-1-1,0 1 1,1 0 0,-1-1-1,1 1 1,-1 0 0,1 0 0,0 0-1,0 0 1,1-1 0,-1 1-1,0 1 1,1-1 0,0 0-1,0 0 1,0 1 0,0-1-1,0 1 1,0-1 0,1 1 0,1-2-19,163-144-453,-113 97-551</inkml:trace>
  <inkml:trace contextRef="#ctx0" brushRef="#br0" timeOffset="-154718.805">3489 1150 21093,'-22'12'271,"14"-10"-226,-1 1 1,1 0 0,0 1-1,0-1 1,0 2 0,0-1 0,1 1-1,0 1 1,0-1 0,0 1-1,0 0 1,1 0 0,0 1 0,1 0-1,-1 0 1,1 1 0,1-1 0,-1 1-1,1 0 1,1 0 0,0 0-1,0 1 1,0-1 0,0 8-46,47 256-86,-24-186 86,-17-75 1,6 23 15,-1 0-1,-2 0 1,-1 1-1,-1-1 1,-3 1-1,0 0 1,-3 0-1,0 0 0,-6 19-15,-78 191 323,84-239-311,0 0 0,0 0-1,1 1 1,0-1-1,0 1 1,1-1 0,0 1-1,0-1 1,1 1 0,-1-1-1,1 1 1,1-1 0,-1 0-1,1 1 1,0-1 0,0 0-1,1 0 1,0 0 0,0-1-1,1 1 1,-1-1 0,1 0-1,0 1 1,0-2-1,1 1 1,0 0 0,0-1-1,0 0 1,0 0 0,0-1-1,1 1 1,0-1 0,0 0-1,0-1 1,1 1-12,227 71-21,-177-67 12,0-3 0,0-2 0,0-3 1,0-2-1,-1-2 0,1-3 0,5-4 9,232-19 17,365-25-28,-201 9 15,-238 33-7,-1 8 1,1 11-1,65 15 3,-125-2 2,0-7 0,1-7-1,152-17-1,-125-6-1,0 8-1,1 9 0,67 11 2,-76 8 1,124 13 6,196-11-7,227-58-8,159 0 11,129 19-5,-626 2 9,0 17 0,154 29-7,-125-3 10,145-21-10,-273 2 11,262 41-11,-54-2 4,64 5-4,-406-42 7,0-6 0,67-12-7,-71 2 9,-1 6 0,99 14-9,-125 0 13,1-5 1,-1-5-1,90-13-13,10-13 5,-93 6 5,0 7-1,1 5 0,81 9-9,332 9 15,-72-47 93,-234 8-67,153-20-35,195-12-1,190 39 12,-64 6 14,1031 41-38,-1523-24 9,300 2 3,90-27-5,-485 12 10,0-6-1,-1-5 1,-1-6-1,-1-5 1,95-39-10,-194 61 26,0-2-1,-1 0 0,0-1 1,-1-1-1,0-2 1,-1 0-1,-1-1 1,-1-1-1,0-1 1,-2-1-1,0-1 1,-1 0-1,-1-1 1,-1-1-1,-1 0 1,-1-1-1,-1-1 1,-1 0-1,-1 0 0,1-11-25,19-82-1,-6-2 0,-5-1 0,-4-5 1,-5 44 6,0 2 13,-4 0 1,-3-1-1,-4 0 0,-4 0 0,-8-41-19,7 107 9,-2-1-1,1 1 0,-2 1 1,0-1-1,-1 1 0,0 1 1,-1 0-1,-1 0 1,0 1-1,0 1 0,-1 0 1,-1 1-1,0 0 1,0 1-1,-1 0 0,0 2 1,0-1-1,-1 2 0,0 0 1,0 1-1,-16-3-8,-160-47-215,-1 9 0,-3 7-1,-62 2 216,14 0 30,-1017-129 281,380 117-344,-517 51 33,515 8-14,-712 42-48,561-10 13,-931 37-455,-350 18 308,-598 30-649,846 10 899,529-45 90,301-23-110,632-38 36,244-19 618,2 16-1,-189 45-687,-89 50 778,360-43-3096,244-73-404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6:44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246 459 11787,'1'0'4688,"4"0"-2446,3-1-663,-9 1-1532,1 1-1,0-1 1,-1 0-1,1 1 1,0-1 0,-1 1-1,1-1 1,0 1 0,-1-1-1,1 1 1,0-1-1,0 1 1,0-1 0,0 1-1,0-1 1,-1 1-1,1-1 1,0 1 0,0-1-1,0 1 1,0 0-1,0-1 1,1 1 0,-1-1-1,0 1 1,0-1 0,0 1-1,0-1 1,1 1-1,-1-1 1,0 1 0,0-1-1,1 1 1,-1-1-1,0 1 1,1-1 0,-1 0-1,0 1 1,1-1 0,-1 0-1,1 1 1,-1-1-1,1 0 1,-1 1 0,1-1-1,-1 0 1,1 0-1,-1 0 1,1 1 0,-1-1-1,1 0 1,-1 0 0,1 0-1,-1 0 1,1 0-1,0 0 1,-1 0 0,1 0-47,-65 144 196,17 295-112,21-180 97,64 48-85,-25-242-92,-3 1 0,-3 1 0,-2-1 0,-5 57-4,-32 156-3,-11-2-1,-45 132 4,71-314 49,5 1 0,3 0 0,5 0 0,4 1-1,12 94-48,-12-160 156,-1-29-147,0 0 0,1 1 0,-1-1 0,1 0 0,0 1 0,-1-1 1,1 0-1,0 1 0,0-1 0,1 0 0,-1 1 0,0-1 0,1 0 0,0 1 1,-1-1-1,1 0 0,0 0 0,0 1 0,0-1 0,0 0 0,1 0 0,-1 0 1,0 0-1,1-1 0,0 1 0,-1 0 0,1-1 0,0 1 0,0-1 0,0 1 1,0-1-1,0 0 0,0 0 0,0 0 0,0 0 0,0 0 0,1 0 1,-1-1-1,0 1 0,1-1 0,0 0-9,322-2-48,493 58-323,-106-8 262,-447-30-148,1-12 0,106-17 257,-307 9-17,244 1 15,0 13 0,102 25 2,400 36-185,441 58-167,-1058-104 314,1-8 0,1-9 0,0-8 1,23-10 37,816-44-508,-2 5-74,748-29 425,-334 75 212,-1239 6-54,547-27 6,-452 4-6,0 13-1,175 25 0,-18 22 7,84-19-7,-275-17 12,0 13 0,81 23-12,-89-7 58,2-11 1,35-10-59,542 1 11,481-42-11,-231-16 314,-1028 39-91,-1-3 0,1-3 0,-2-2 0,0-3 0,0-3 0,30-14-223,-62 18-12,-1-2 1,0-1-1,-1-1 0,0-1 1,-2-1-1,0-1 1,-2-1-1,0-1 0,-1-1 1,-2-1-1,-1-1 1,0-2 11,172-346-356,-118 213 435,24-52-314,-9-4-1,-10-4 1,-9-3 0,-10-2-1,-11-3 1,-9-2 0,-8-27 235,-24 193-58,-3 1 0,-2-1 0,-4 0 0,-2 0 0,-3 1 0,-3 0 0,-5-6 58,11 46 7,-2 2 0,0-1 0,-2 1 0,0 0 0,-2 1 1,0 0-1,-1 1 0,-1 0 0,-1 1 0,-1 0 0,-1 1 0,0 1 0,-1 0 0,-1 2 0,-1 0 0,0 1 0,0 0 0,-2 2 0,1 0 0,-2 2 0,-1 0-7,-408-106-314,162 70 276,-3 11 0,-256 1 38,191 16-176,-1132-41 310,-24 41-136,1313 8-7,-1366-47 206,-219-1-137,98 25 285,1109 26 186,-530 13-391,-841 84-687,9-15 574,262-16-222,-167 28 226,1464-64 40,-85 17 533,-58 29-604,-253 32 101,611-108-1283,120-2 406</inkml:trace>
  <inkml:trace contextRef="#ctx0" brushRef="#br0" timeOffset="10393.905">11057 6679 6201,'-352'-80'8318,"311"76"-7888,-1 3-1,1 0 1,-1 3-1,1 2 1,0 1-1,0 2 1,0 2-1,1 2 1,1 1-1,0 2 1,0 2-1,1 1 1,-19 14-430,-30 7-79,-102 51 143,175-76-66,0 1-1,1 1 1,1 0-1,0 1 1,1 1-1,1-1 1,0 2 0,1-1-1,1 1 1,-1 8 2,-18 32 4,-97 148 22,89-140-22,19-43-2,2 0 1,1 1-1,1 1 0,1 0 1,1 0-1,2 1 0,0 0 1,2 1-1,0 0 0,2 0 1,1 0-1,2 0 0,0 10-2,5-10-5,2 0-1,0 0 1,2-1-1,1 0 1,1 0-1,1-1 0,2-1 1,0 0-1,1 0 1,2-2-1,0 1 1,1-2-1,1 0 1,2-2-1,-1 0 0,2-1 1,1-1-1,3 2 6,76 61 5,4-5-1,2-4 1,77 35-5,-124-83 2,1-3 0,1-2 0,1-4 1,0-2-1,1-3 0,0-2 0,1-4 0,-1-2 1,0-3-1,1-3 0,-2-3 0,43-11-2,-42 14 3,-1-4-1,0-1 0,-1-4 0,0-3 0,-1-2 1,-1-2-1,-1-4 0,-1-2 0,43-28-2,295-234 12,-348 256-7,-2-2 0,-1-2-1,-2-2 1,-2-2 0,-1-2 0,-2-1-1,-3-2 1,-1-1 0,-2-2 0,-3-1-1,11-27-4,-36 54 10,0 0-1,-1 0 0,-1 0 1,-2 0-1,0 0 0,-1 0 1,-2 0-1,0 0 0,-1 0 1,-2 1-1,0-1 0,-1 1 1,-1 1-1,-1 0 0,-1 0 1,-1 0-1,-14-17-9,25 37 0,-17-32 57,-2 0-1,-1 2 1,-1 0 0,-2 1-1,-1 2 1,-1 0 0,-1 1-1,-2 2 1,0 1 0,-2 1-1,-1 2 1,0 1 0,-1 1 0,-1 1-1,-1 3 1,-29-10-57,-5-2 118,-60-25 126,-2 5 1,-2 6 0,-1 5-1,-110-12-244,207 43 1,0 1 1,-1 2-1,0 1 0,1 2 1,-1 2-1,1 1 0,0 2 1,0 2-1,1 1 0,0 1 1,0 2-2,-49 28-380</inkml:trace>
  <inkml:trace contextRef="#ctx0" brushRef="#br0" timeOffset="21350.195">19886 3067 5185,'6'0'1271,"160"14"6599,1 35-6661,-146-37-976,0 1-1,-1 1 1,0 0-1,-1 2 1,-1 0-1,0 1 0,-2 1 1,0 1-1,-1 0 1,0 1-1,-2 0 1,0 1-1,-2 1 1,0 0-1,-2 1 0,0 0 1,4 20-233,38 68 97,93 145 132,-97-181-205,-3 1 0,-3 3 0,-4 1 1,-3 2-1,-4 1 0,1 18-24,-11 6 143,-5 0 1,-5 1 0,-5 1 0,-4-1 0,-5 1 0,-4-1 0,-5-1 0,-27 102-144,-9-38 332,-7-2 0,-7-3 0,-14 11-332,-255 439 592,249-450 197,82-164-915,-1-22-948,1-7 177</inkml:trace>
  <inkml:trace contextRef="#ctx0" brushRef="#br0" timeOffset="21803.05">20237 6353 11138,'-5'-1'249,"-33"-5"1859,12 4 3190,24 12-3813,24 242-901,-19-162-503,21 106 113,-22-191-191,-1-1 1,1 0-1,0 0 1,0 0-1,0 0 1,1 0-1,0-1 1,-1 1-1,1-1 1,0 0-1,1 1 1,-1-1-1,1-1 1,-1 1 0,1 0-1,0-1 1,0 0-1,0 0 1,0 0-1,0 0 1,0-1-1,1 1 1,-1-1-1,1 0 1,-1-1-1,0 1 1,1-1-1,-1 0 1,1 0 0,-1 0-1,1-1 1,-1 1-1,1-1 1,-1 0-1,1 0 1,-1-1-1,3-1-3,55-31-197,-1-2-1,-3-3 0,-1-3 0,16-18 198,38-33-696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7:25:41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1832 185 5257,'-67'-83'1082,"33"38"2277,-16 6 2676,-14 22-3281,-136 37-1782,-17 35-680,147-35-37,0 3-1,2 4 1,1 2 0,1 3 0,-16 13-255,-170 76 149,215-106-72,1 1 1,1 2-1,1 2 0,0 1 1,1 1-1,2 2 0,0 1 1,2 2-1,0 1 0,2 1 1,2 1-1,0 1 0,-16 28-77,29-33 17,2-1-1,0 2 1,1-1-1,2 1 1,1 1 0,1-1-1,-1 21-16,-4 17 16,8 193 96,3-232-100,2-1 0,1 1-1,0-1 1,2 0-1,1 0 1,1 0-1,1-1 1,1-1-1,2 1 1,0-2 0,1 0-1,1 0 1,1-1-1,1-1 1,5 4-12,34 33 15,3-3-1,1-3 1,3-2 0,2-3-1,2-3 1,2-2 0,16 3-15,-34-24 1,0-2 1,1-3 0,1-2-1,0-2 1,0-2 0,1-3-1,0-2 1,1-2 0,-1-3-1,0-2 1,0-2 0,0-3-1,0-1 1,-2-4 0,31-11-2,93-33-13,-3-9 1,-3-7 0,8-13 12,160-100-11,-283 148 22,-1-1 0,-2-3 1,-2-3-1,-2-1 0,-1-3-11,105-99 112,18-16-88,-158 149-1,0 0 0,-2-1-1,1-1 1,-2 0 0,0 0 0,-1-1 0,-1 1 0,-1-2-1,0 1 1,-1 0 0,-1-1 0,-1 0 0,-1 0 0,0 0 0,-1 1-1,-1-1 1,-1 0 0,-1 0 0,-1 1 0,0-1 0,-1 1-1,-1 0 1,-5-8-23,-6-4 99,-1 0 0,-2 2-1,-1 1 1,-1 0-1,-1 2 1,-1 0-1,-1 2 1,-2 1 0,0 1-1,-1 1 1,-1 1-1,-1 2 1,0 1 0,-11-3-99,3 0-148,0 1 0,-1 3 0,0 1 0,-2 1 0,1 3 0,-1 1 1,-1 2-1,-34-1 148,-36 6-867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7:29:25.319"/>
    </inkml:context>
    <inkml:brush xml:id="br0">
      <inkml:brushProperty name="width" value="0.025" units="cm"/>
      <inkml:brushProperty name="height" value="0.025" units="cm"/>
    </inkml:brush>
    <inkml:brush xml:id="br1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147 1623 20100,'0'0'1289,"0"0"143,0 0-184,0 0-240,0-1-239,0-1-305,0 1-88,1-1-200,1 1-64,40-40-64,-22 35-8,-1 1-24,4-1-8,-2 3 88,2 2-360,-2 2-1185</inkml:trace>
  <inkml:trace contextRef="#ctx0" brushRef="#br0" timeOffset="1100.726">7627 1588 10330,'0'-10'1240,"0"-4"5642,4 1-5546,4-3 25,-1 1-441,4 0 72,1 1-144,0 2-224,2 5-168,2 2-288,4 4-88,7 4-32,2 0-16,5 4 16,5 1-144,-1-4-776,-2-1 3953</inkml:trace>
  <inkml:trace contextRef="#ctx0" brushRef="#br0" timeOffset="2018.922">12799 1496 18572,'-7'-5'1456,"-2"-1"281,9 6-537,0 0-144,0 0-264,0 0-288,0 0-296,0 0-104,18-9-104,4 6 0,12-3 8,4-3-160,7-2-928,2-2-4633</inkml:trace>
  <inkml:trace contextRef="#ctx0" brushRef="#br0" timeOffset="235759.89">7595 2750 15083,'-61'19'6907,"60"-18"-5956,1-1-240,0 0-162,0 0-205,0 0-109,3 2-80,126-17 446,-86 4-533,351-22 45,-148 22-137,-102-1 48,0-7 1,134-36-25,-220 38 15,-33 8-7,0 1 1,0 1-1,0 2 0,1 0 1,0 2-1,0 0 1,0 2-1,0 1 0,13 2-8,-8 11 147,-31-13-929</inkml:trace>
  <inkml:trace contextRef="#ctx0" brushRef="#br0" timeOffset="241747.19">12845 2684 14027,'-36'17'10996,"43"-13"-10985,0 1 0,0-1-1,1-1 1,0 1 0,0-1 0,0-1 0,0 0 0,0 0 0,0 0 0,0-1 0,1 0 0,-1 0 0,1-1 0,-1-1 0,6 0-11,470-27 262,-409 13-736,-63 10-512</inkml:trace>
  <inkml:trace contextRef="#ctx0" brushRef="#br0" timeOffset="253529.765">1372 2803 16828,'-11'21'5199,"34"-9"-3312,37-7-850,261-36-408,-250 33-623,8 2 2,1-3 1,-1-3 0,0-4 0,0-4-1,57-14-8,-63 5 8,0 4 0,2 3 0,-1 3 0,1 4 0,6 3-8,244 7 293,-317-10-29,-11 3-917</inkml:trace>
  <inkml:trace contextRef="#ctx0" brushRef="#br0" timeOffset="309317.002">13352 6129 20556,'0'0'1314,"0"0"69,0 0-312,0 3-472,-50 369-113,52-339-295,-1 10-2959,-18-70-5066,-47-75 1593,41 27 17671,53 32-6977,94 12-4182,-102 28 85,73-4-916,-71 7 226</inkml:trace>
  <inkml:trace contextRef="#ctx0" brushRef="#br0" timeOffset="199020.932">392 5823 13691,'1'-8'7974,"0"7"-3874,0 37-3019,-126 234 55,124-269-1115,1-1-9,0 0 3,7 0 21,192-61 16,-166 49-40,-22 7-10,1 0 1,0 1 0,0 1-1,0-1 1,0 2-1,0 0 1,1 0-1,-1 2 1,1-1-1,-1 1 1,2 1-3,29 44-707,-38-42-374,2-4 1029</inkml:trace>
  <inkml:trace contextRef="#ctx0" brushRef="#br0" timeOffset="199965.29">1157 5623 14771,'-16'54'7559,"-4"8"-4384,-60 214-3179,79-275 13,1-1-1,-1 0 0,0 1 0,0-1 1,1 1-1,-1-1 0,1 1 0,-1-1 0,1 1 1,-1 0-1,1-1 0,-1 1 0,1-1 0,-1 1 1,1 0-1,0 0 0,-1-1 0,1 1 0,0 0 1,-1 0-1,1-1 0,0 1 0,0 0 0,0 0 1,0 0-1,0-1 0,0 1 0,0 0 1,0 0-1,0 0 0,0-1 0,1 1 0,-1 0 1,0 0-1,0-1 0,1 1 0,-1 0 0,1 0 1,-1-1-1,0 1 0,1 0 0,-1-1 0,1 1 1,0-1-1,-1 1 0,1-1 0,-1 1 0,1-1 1,0 1-1,-1-1 0,1 1 0,0-1 1,0 0-1,-1 0 0,1 1 0,0-1 0,0 0 1,-1 0-1,1 0 0,0 0 0,0 0 0,0 0 1,-1 0-1,1 0 0,0 0 0,0 0-8,39-40 275,-24 23-251,-1-1 0,-1 0 1,-1-1-1,0 0 1,-2-1-1,0 0 0,-2-1 1,0 0-1,-1-1 0,-1 0 1,-1 0-1,-1 0 1,-1-1-1,1-22-24,-17 7 18,-6 58-117,16-13 93,-8 74-42,10-79 48,0-1-1,0 1 1,0-1 0,1 1-1,-1-1 1,0 1-1,1-1 1,-1 0-1,1 1 1,-1-1-1,1 0 1,0 1 0,-1-1-1,1 0 1,0 0-1,0 1 1,0-1-1,0 0 1,0 0-1,0 0 1,0 0 0,0 0-1,1-1 1,-1 1-1,0 0 1,0 0-1,1-1 1,-1 1-1,1-1 1,-1 1 0,0-1-1,1 0 1,-1 1-1,1-1 1,-1 0-1,1 0 1,-1 0-1,1 0 1,-1 0 0,1-1-1,-1 1 1,0 0-1,1-1 1,-1 1-1,1-1 1,-1 1-1,0-1 1,1 0 0,-1 1-1,0-1 1,1 0 0,18-10 13,0-1 0,0-1 0,-1-1 0,-1 0 0,0-2 0,-1 0 0,-1 0 0,7-10-13,-7 9 8,74-72 40,-78 127-135,-43 301 606,44-303-882,-13-35-683</inkml:trace>
  <inkml:trace contextRef="#ctx0" brushRef="#br0" timeOffset="200292.679">2028 5664 22101,'-4'12'1232,"1"8"472,-9 4-415,1 2-193,2 1-496,0-3-376,1-4-80,7-5-120,-2 0-256,3-6-1360,0-9 623</inkml:trace>
  <inkml:trace contextRef="#ctx0" brushRef="#br0" timeOffset="200538.915">1957 6024 20668,'-4'20'1417,"-4"-5"287,2 0-104,1-3-519,1-2-217,4-10-480,0 0-184,0 0-112,0 0-96,0 0-1072,0-2-609</inkml:trace>
  <inkml:trace contextRef="#ctx0" brushRef="#br0" timeOffset="222427.822">3827 5753 18620,'-42'66'4115,"41"-65"-4099,1 1 1,-1-1 0,1 0 0,0 0-1,-1 0 1,1 0 0,0 0 0,-1 1-1,1-1 1,0 0 0,0 0 0,0 0-1,0 1 1,0-1 0,1 0 0,-1 0 0,0 0-1,0 1 1,1-1 0,-1 0 0,1 0-1,-1 0 1,1 0 0,-1 0 0,1 0-1,0 0 1,0 0 0,-1 0 0,1 0-1,0 0 1,0 0 0,0-1 0,0 1 0,0 0-1,0-1 1,0 1 0,0-1 0,0 1-1,0-1 1,0 1 0,1-1 0,-1 0-1,0 1 1,0-1 0,0 0 0,1 0-1,-1 0 1,0 0 0,0 0 0,0 0-1,1 0 1,-1-1 0,0 1 0,0 0 0,0-1-1,0 1 1,1 0 0,-1-1 0,0 0-1,0 1 1,0-1-17,12-3 27,-1-1 0,1-1 0,-1 0 0,0-1 0,-1 0 0,1-1 0,-1 0 1,-1 0-1,0-1 0,0-1 0,-1 0 0,0 0 0,0-1 0,-1 0 0,-1 0 0,0-1 0,0 0 0,-1 0 0,-1-1 0,0 1 0,3-13-27,-7-19 216,-29 51-24,15 11-195,1 1 0,1 1 0,1 0-1,0 1 1,2 0 0,0 0-1,2 1 1,0 0 0,-3 22 3,9-44 1,-1 1 1,1 0-1,-1 0 0,0 0 0,1 0 1,0-1-1,-1 1 0,1 0 1,0 0-1,-1 0 0,1 0 0,0 0 1,0 0-1,0 0 0,0 0 1,0 0-1,0 0 0,0 0 0,0 0 1,0 0-1,0 0 0,0 0 1,1 0-1,-1 0 0,0 0 0,1 0 1,-1-1-1,1 1 0,-1 0 0,1 0 1,0 0-1,-1-1 0,1 1 1,-1 0-1,1 0 0,0-1 0,0 1 1,0-1-1,-1 1 0,1-1 1,0 1-1,0-1 0,0 1 0,0-1 1,0 0-1,0 1 0,0-1 1,0 0-1,0 0 0,0 0 0,0 0 1,0 0-1,0 0 0,0 0 1,0 0-1,0 0-1,54-33 77,159-173 73,-214 206-152,0 1 0,0-1 1,0 0-1,0 1 0,0-1 1,0 1-1,0-1 0,0 0 1,0 1-1,1-1 0,-1 0 1,0 1-1,0-1 0,0 0 1,0 1-1,0-1 0,1 0 1,-1 1-1,0-1 1,0 0-1,0 1 0,1-1 1,-1 0-1,0 0 0,1 1 1,-1-1-1,0 0 0,1 0 1,-1 0-1,0 1 0,1-1 1,-1 0-1,0 0 0,1 0 1,-1 0-1,0 0 0,1 0 1,-1 0-1,0 1 0,1-1 1,-1 0-1,1-1 0,-1 1 1,0 0-1,1 0 0,-1 0 1,0 0-1,1 0 0,-1 0 1,0 0-1,1 0 0,-1-1 1,0 1-1,1 0 2,-6 39-58,5-39 58,-4 17-2,1-1 1,1 1 0,0-1 0,1 1-1,1 0 1,0 0 0,1-1 0,1 1-1,1 0 1,0-1 0,2 0 0,-1 0 0,2 0-1,4 9 2,1-5 0,-1 0 0,-1 1 0,0 0-1,-2 0 1,0 1 0,-2 0-1,0 0 1,-2 0 0,0 1 0,-2 2 0,1-15 56,-1 0 1,-1 1 0,0-1-1,-1 0 1,1 1 0,-2-1 0,0 0-1,0 0 1,-1 0 0,0 0-1,0-1 1,-1 1 0,-1-1 0,0 0-1,0 0 1,0 0 0,-1-1-1,-1 0 1,-4 5-57,9-12 44,0-1-1,0 1 1,1-1 0,-1 1-1,0-1 1,0 0-1,0 0 1,0 0 0,0 0-1,0 0 1,0 0 0,1 0-1,-1-1 1,0 1-1,0-1 1,0 1 0,0-1-1,1 0 1,-1 0-1,0 0 1,1 0 0,-1 0-1,1 0 1,-1 0-1,1 0 1,-1-1 0,1 1-1,0-1 1,0 1 0,-1-1-1,1 1 1,0-1-1,0 0 1,1 1 0,-1-1-1,0 0 1,1 0-1,-1 1 1,1-1 0,-1 0-44,-19-78 306,20 66-322,0 1 0,0-1-1,2 1 1,-1-1 0,2 1 0,0 0-1,0-1 1,1 2 0,1-1-1,0 0 1,1 1 0,0 0-1,1 0 1,0 1 0,1 0-1,0 0 1,1 0 0,9-8 16,11-10-696</inkml:trace>
  <inkml:trace contextRef="#ctx0" brushRef="#br0" timeOffset="223308.643">5048 5503 18860,'-9'-34'6662,"-49"48"-5433,51-10-1227,1 1 0,-1-1-1,1 2 1,0-1 0,0 0 0,1 1-1,0 0 1,0 1 0,0-1 0,1 1 0,0 0-1,0 0 1,0 0 0,1 0 0,0 1 0,1-1-1,0 1 1,0 0 0,0 0 0,1-1-1,0 9-1,4-13-1,0-1 0,0 0 0,0 1-1,0-1 1,1 0 0,-1-1 0,1 1-1,-1 0 1,1-1 0,0 0 0,-1 0-1,1 0 1,0-1 0,0 1 0,0-1-1,0 0 1,-1 0 0,1 0 0,0 0 0,4-1 1,17 2-6,-21-1 5,0 0 1,0-1 0,1 2 0,-1-1-1,0 0 1,0 1 0,0 0 0,1 0-1,-1 0 1,0 0 0,0 1 0,-1 0-1,1 0 1,0 0 0,0 0 0,-1 0-1,1 1 1,-1 0 0,0-1 0,0 1-1,0 0 1,0 1 0,-1-1 0,1 0-1,-1 1 1,1 0 0,-1-1 0,-1 1-1,1 0 1,0 0 0,-1 0 0,0 0 0,-5 1 4,0-1 1,-1 0 0,1-1 0,-1 1 0,0-1-1,0 0 1,-1 0 0,1-1 0,0 1-1,-1-1 1,0 0 0,1-1 0,-1 1-1,0-1 1,0 0 0,0-1 0,0 1 0,0-1-1,0 0 1,0-1 0,1 0 0,-1 0-1,0 0 1,0 0 0,0-1 0,-2-1-5,12-10-2990,-1 13 3134,17-5-543</inkml:trace>
  <inkml:trace contextRef="#ctx0" brushRef="#br0" timeOffset="226287.228">7293 5485 17804,'-6'8'2648,"5"-1"361,1-2-2017,6 1-152,6-3-383,0-2-161,12-1-176,8 0-56,1-3-32,7-3-16,-2 2-264,-5 1-489</inkml:trace>
  <inkml:trace contextRef="#ctx0" brushRef="#br0" timeOffset="226488.203">7418 5794 19292,'12'-11'1817,"10"-2"295,3-4-992,6-1-368,3 0-320,-5 3-360,1 6-40,-6 7-24,-3 7-88,-7 5-912</inkml:trace>
  <inkml:trace contextRef="#ctx0" brushRef="#br0" timeOffset="231661.173">12708 5215 20252,'-111'112'2714,"85"-78"-2179,21-28-430,-1-1-14,1 0-1,0 1 1,1-1-1,-1 1 1,1 0-1,0 1 1,1-1-1,-1 0 1,1 1 0,0 0-1,1 0 1,0 0-1,0 0 1,1 0-1,-1 0 1,1 0-1,1 6-90,2-11 36,1-1 0,0 0-1,-1 1 1,1-1 0,0-1-1,0 1 1,0 0 0,0-1-1,0 1 1,0-1 0,0 0-1,0 0 1,0 0 0,0 0-1,0-1 1,0 1 0,0-1-1,0 0 1,0 1 0,-1-2-1,1 1 1,0 0 0,0 0-1,-1-1 1,1 1 0,-1-1-1,1 0 1,-1 0 0,0 0-1,0 0 1,0 0 0,0-1-1,0 1 1,0-1-36,-1 2 10,30-22 50,-1-1 0,-1-1 0,-1-2 0,-1-1 0,-2-1 0,0-1 0,-3-1 0,0-1 0,-2-1 0,-2-1 0,11-26-60,-17 7 15,-40 86-124,-75 214 53,101-242 62,0-1 0,0 1-1,0 0 1,1 0 0,0 0 0,0 0 0,0 0 0,0 0 0,1 0 0,0 0-1,0 0 1,0 0 0,1 0 0,0 0 0,-1 0 0,2 0 0,-1 0 0,1 0-1,0 0 1,0-1 0,0 1 0,0 0 0,1-1 0,0 0 0,0 0 0,0 0 0,0 0-1,1 0 1,0-1 0,-1 1 0,1-1 0,0 0 0,1 0 0,-1-1 0,0 1-1,1-1 1,0 0 0,-1 0 0,1 0 0,0-1 0,0 0 0,0 0 0,0 0-1,3 0-5,27-2 958</inkml:trace>
  <inkml:trace contextRef="#ctx0" brushRef="#br0" timeOffset="229672.113">10558 5426 19044,'3'-41'5361,"-31"34"-3378,-45 42-1721,65-28-264,1 0 0,-1 1 0,1 0 0,0 1 0,1 0 0,0 0 0,1 0 0,0 0 0,0 1 0,1 0 0,0 0 0,0 0 0,1 1 0,1-1 0,0 1 0,0-1 0,1 2 2,2-10 3,0 0-1,0-1 0,1 1 1,-1 0-1,0-1 0,1 0 1,-1 1-1,1-1 1,0 0-1,-1 0 0,1 0 1,0 0-1,0 0 0,-1 0 1,1 0-1,0-1 0,0 1 1,0-1-1,0 1 0,0-1 1,0 0-1,0 0 0,0 0 1,0 0-1,0 0 1,0 0-1,0 0 0,0-1 1,0 1-1,0-1 0,0 1 1,0-1-1,0 0 0,-1 0 1,1 0-1,0 0 0,0 0 1,-1 0-1,1 0 0,-1-1 1,1 1-1,-1-1 1,0 1-1,1-1 0,-1 1 1,0-1-1,0 0 0,0 1 1,0-1-1,0 0 0,0-1-2,30-23 21,-1-1 0,-1-1-1,-1-1 1,-1-2 0,-2-1-1,-2 0 1,0-2 0,-3-1-1,0 0 1,-3-2 0,-1 0-1,5-18-20,-119 365-308,98-310 307,-1 2-24,0-1 1,0 1 0,0 0 0,0-1-1,1 1 1,-1 0 0,0-1 0,1 1 0,0 0-1,-1 0 1,1 0 0,0-1 0,0 1-1,0 0 1,0 0 0,0 0 0,0-1-1,1 1 1,-1 0 0,1 0 0,-1 0 0,1-1-1,0 1 1,-1 0 0,1-1 0,0 1-1,0-1 1,0 1 0,0-1 0,1 1-1,-1-1 1,0 0 0,0 0 0,1 0-1,-1 1 1,1-1 0,-1 0 0,1-1 0,0 1-1,-1 0 1,1 0 0,0-1 0,-1 1-1,1-1 1,1 1 24,14-11-963</inkml:trace>
  <inkml:trace contextRef="#ctx0" brushRef="#br0" timeOffset="230400.212">10813 5409 11002,'-3'10'534,"1"-8"-216,0 0 1,0 1-1,0-1 1,1 0-1,-1 1 1,1-1-1,0 1 0,0 0 1,0 0-1,0-1 1,0 1-1,1 0 0,-1 0 1,1 0-1,0 0 1,0-1-1,0 1 1,0 0-1,0 0 0,0 0 1,1 0-1,0 0 1,-1-1-1,1 1 1,0 0-1,0 0 0,1-1 1,-1 1-1,0-1 1,1 1-1,0-1 1,-1 0-1,1 1 0,0-1 1,2 1-319,5-7 171,1 0 0,-1-1 0,0 0 0,-1-1 0,0 1 0,1-2 0,-2 1 0,1-1 0,-1 0 0,0-1 0,0 0 0,-1 0 0,3-5-171,1 0 51,-5 8-35,-2 3 5,0-1 1,0 0-1,0 1 1,0-1-1,0-1 1,-1 1 0,0 0-1,1 0 1,-1-1-1,0 1 1,0-1-1,-1 0 1,1 0-1,-1 0 1,0 1-1,0-1 1,0 0-1,-1 0 1,1-1 0,-1 1-1,0 0 1,0 0-1,0 0 1,-1 0-1,1 0 1,-2-2-22,-1 6 7,0-1 1,-1 1 0,1 0-1,-1 1 1,1-1-1,-1 1 1,1-1-1,0 1 1,0 0 0,-1 0-1,1 0 1,0 1-1,0-1 1,0 1-1,0 0 1,0 0 0,0 0-1,1 0 1,-1 0-1,1 0 1,-1 1-1,1-1 1,0 1 0,0 0-1,0 0 1,0 0-1,1 0 1,-1 0-1,1 0 1,0 0 0,-1 3-8,-11 13-2,1 0 0,1 0 1,1 1-1,1 1 0,1-1 1,0 2-1,2-1 0,0 1 1,1 4 1,4-25 1,1 0 1,-1 1-1,1-1 1,0 1-1,0-1 1,0 0-1,-1 1 1,1-1-1,1 1 1,-1-1 0,0 0-1,0 1 1,0-1-1,1 1 1,-1-1-1,1 0 1,-1 0-1,1 1 1,0-1-1,-1 0 1,1 0-1,0 1 1,0-1-1,0 0 1,0 0-1,0 0 1,0 0-1,0 0 1,0-1-1,0 1 1,0 0-1,0 0 1,1-1-1,-1 1 1,0-1-1,1 1 1,-1-1 0,0 1-1,1-1 1,-1 0-1,0 0 1,1 1-1,-1-1 1,1 0-1,-1-1 1,0 1-1,1 0 1,-1 0-1,1 0 1,-1-1-1,0 1 1,1-1-1,-1 1 1,0-1-1,0 0 1,1 1-1,0-2-1,74-41 119,0-16-69,101-59 38,-176 117-89,0 1 1,-1-1 0,1 0-1,0 1 1,0-1 0,0 1-1,0-1 1,0 1 0,0-1-1,0 1 1,0-1-1,0 1 1,0 0 0,0 0-1,0-1 1,0 1 0,0 0-1,0 0 1,0 0 0,0 0-1,0 0 1,0 0 0,0 1-1,0-1 1,0 0 0,0 0-1,0 1 1,0-1 0,0 1-1,0-1 1,0 1 0,0-1-1,0 1 1,-1-1 0,1 1-1,0 0 1,0 0 0,0-1-1,-1 1 1,1 0 0,-1 0-1,1 0 1,0 0 0,-1 0-1,0 0 1,1 0 0,-1 0-1,1 0 1,-1 0 0,0 0-1,0 0 1,0 0 0,0 0-1,0 0 1,0 0 0,0 0-1,0 0 1,-19 72-27,9-42 26,11-31 8,1 1-1,0 0 1,-1-1 0,1 1 0,0-1 0,-1 0 0,1 0 0,0 0 0,0 0 0,-1 0 0,1 0 0,0 0 0,0 0 0,-1 0 0,1-1 0,0 1 0,-1-1 0,1 0 0,-1 1 0,1-1 0,0 0 0,-1 0 0,1 0 0,-1 0 0,0 0 0,1 0 0,-1 0 0,0 0 0,0-1 0,0 1 0,0-1-1,0 1 1,0 0 0,0-1 0,0 0 0,0 1 0,-1-1 0,1 1 0,0-3-7,0 3 9,24-26 78,-20 20-83,1 0-1,-1 0 1,1 0-1,0 1 1,1 0 0,0 0-1,0 1 1,0 0-1,0 0 1,1 0-1,0 1 1,0 0-1,0 1 1,0 0-1,1 0 1,2 0-4,-9 4-4,-1 1 1,1-1-1,-1 0 1,0 1-1,0-1 1,0 1-1,1 0 1,-2-1-1,1 1 1,0 0-1,0 0 1,0-1-1,-1 1 1,1 0-1,-1 0 1,1 0-1,-1 0 1,0 0-1,0 0 1,0 0-1,0 0 1,0 0-1,0-1 1,-1 1-1,1 0 1,-1 0-1,1 0 1,-1 0-1,0 0 1,1-1-1,-1 1 1,0 0-1,0-1 1,-1 2 3,1-1 0,-17 81 19,54-109 213,-10-3-60,-18 19-157,1 0 0,0 1 0,0-1 0,1 2 0,0-1 0,0 2 0,1-1 0,0 1 0,0 1 0,1 0 0,-1 1 0,9-3-15,-19 8-2,0-1 0,0 1 0,0 0 0,1 0 0,-1 0 1,0 0-1,0 0 0,1 0 0,-1 0 0,0 1 0,0-1 0,0 0 0,0 1 1,1-1-1,-1 1 0,0-1 0,0 1 0,0-1 0,0 1 0,0 0 0,0-1 1,0 1-1,0 0 0,-1 0 0,1 0 0,0 0 0,0 0 0,-1 0 0,1 0 1,0 0-1,-1 0 0,1 0 0,-1 0 0,1 0 0,-1 1 0,0-1 1,0 0-1,1 0 0,-1 0 0,0 1 0,0-1 0,0 0 0,0 0 0,0 0 1,-1 1-1,1-1 0,0 0 0,0 0 0,-1 0 0,1 0 0,-1 1 0,1-1 1,-1 0 1,-25 75-11,23-69 18,-18 47-166,20-53-479</inkml:trace>
  <inkml:trace contextRef="#ctx0" brushRef="#br0" timeOffset="231257.008">12013 5373 14963,'21'-52'9100,"-53"38"-6825,19 19-2236,1 1 1,1 0-1,-1 0 1,1 1-1,0 0 1,0 1 0,1 1-1,0-1 1,0 2-1,1-1 1,1 1-1,-1 0 1,2 1 0,-1 0-1,-5 12-39,-45 90-7,59-112 11,0 0 0,0 0-1,0 0 1,0-1-1,0 1 1,1 0-1,-1-1 1,0 1-1,0-1 1,1 0 0,-1 1-1,0-1 1,1 0-1,-1 0 1,0 1-1,1-1 1,-1 0-1,1-1 1,-1 1 0,0 0-1,1 0 1,-1-1-1,0 1 1,1 0-1,-1-1 1,0 1-1,0-1 1,1 0 0,-1 1-1,0-1 1,0 0-1,0 0 1,0 0-1,0 0 1,0 0-1,1-1-3,33-23 36,0-2-1,-2-1 0,-1-2 0,-1-1 0,16-22-35,-45 50-12,1 41-122,-24 75 91,22-111 49,0-1 0,0 0-1,0 0 1,0 0 0,1 0-1,-1 0 1,1 0 0,-1 0 0,0 0-1,1-1 1,-1 1 0,1-1-1,-1 1 1,1-1 0,0 1-1,-1-1 1,1 0 0,0 0 0,-1 0-1,1 0 1,-1 0 0,1 0-1,0 0 1,-1 0 0,1-1 0,0 1-1,-1-1 1,1 1 0,-1-1-1,1 1 1,-1-1 0,1 0 0,-1 0-1,0 0 1,1 0 0,-1 0-1,0 0 1,0 0 0,0 0 0,0-1-1,0 1 1,0 0 0,0-1-1,0 1 1,0 0 0,0-1-6,191-154 247,-191 155-249,0 1 0,-1-1 0,1 1 0,0-1 0,0 1 0,0-1 0,0 1 0,0 0 0,0-1 0,0 1 0,0 0 0,0 0 0,0 0 0,0-1 0,0 1 0,0 0 0,0 1 0,0-1 0,0 0 0,0 0 0,0 0 0,-1 0 0,1 1 0,0-1 0,0 1 1,0-1-1,0 0 0,0 1 0,0-1 0,0 1 0,-1 0 0,1-1 0,0 1 0,0 0 0,-1-1 0,1 1 0,-1 0 0,1 0 0,-1 0 0,1 0 0,-1-1 0,1 1 0,-1 0 0,1 0 0,-1 0 0,0 0 0,0 0 0,0 0 0,1 0 0,-1 0 0,0 0 0,0 0 1,0 0-1,-1 0 0,1 0 0,0 0 0,0 0 0,0 0 0,-1 0 0,1 1 2,-13 66-50,13-65 52,-18 65 58,23-71 23,31-36-979,-23 16-313</inkml:trace>
  <inkml:trace contextRef="#ctx0" brushRef="#br0" timeOffset="227547.464">8249 5383 18780,'1'-21'5005,"-16"47"-4046,-4 31-952,2 0 0,3 1 0,2 1 0,-4 55-7,16-111 84,31-49 667,-15 6-570,-1-1 0,-2 0 0,-3-1 1,0 0-1,-3-1 0,-2 0 0,-2 0 0,-1-28-181,-2 69-44,0 6-12,0 11 3,-2-12 53,1-1-1,0 0 1,0 1-1,0-1 1,0 1-1,1-1 1,-1 1-1,1-1 1,0 1-1,-1 0 0,1-1 1,0 1-1,0 0 1,1-1-1,-1 1 1,1-1-1,-1 1 1,1-1-1,0 1 1,0-1-1,0 1 1,0-1-1,0 0 1,0 1-1,1-1 0,-1 0 1,1 0-1,0 0 1,0 0-1,0 0 1,-1 0-1,2-1 1,-1 1-1,0-1 1,0 1-1,0-1 1,1 0-1,-1 0 1,1 0-1,-1 0 1,1 0-1,-1-1 0,1 1 1,-1-1-1,1 1 1,-1-1-1,1 0 1,1 0 0,12-7 13,1-1 0,-1-1 0,0 0 1,-1-1-1,0-1 0,0 0 0,-2-1 0,1 0 1,-1-1-1,2-4-13,59-52 34,-73 69-35,-1-1-1,1 1 0,0-1 0,-1 1 1,1 0-1,-1-1 0,1 1 0,0 0 1,-1-1-1,1 1 0,0 0 0,0 0 1,-1 0-1,1 0 0,0 0 1,0 0-1,-1 0 0,1 0 0,0 0 1,-1 0-1,1 0 0,0 0 0,0 0 1,-1 1-1,1-1 0,0 0 0,-1 0 1,1 1-1,0-1 0,-1 1 0,1-1 1,-1 0-1,1 1 0,-1-1 0,1 1 1,-1-1-1,1 1 0,-1 0 0,1-1 1,-1 1-1,1-1 0,-1 1 0,0 0 1,0-1-1,1 1 0,-1 0 0,0 0 1,0-1-1,0 1 0,1 0 0,-1-1 1,0 1-1,0 0 0,0 0 0,-1-1 1,1 1-1,0 0 0,0 0 0,0-1 1,0 1-1,-1 0 0,1-1 0,0 1 1,-1 0-1,1-1 0,0 1 0,-1-1 1,1 1-1,-1 0 0,1-1 2,-11 65-112,11-64 110,-101 312-35,88-266-479,12-43-656,1-4-106</inkml:trace>
  <inkml:trace contextRef="#ctx0" brushRef="#br0" timeOffset="228115.369">8861 5362 13835,'1'0'5259,"-12"2"-3272,3 2-1894,-1-1 0,1 2 1,0-1-1,0 1 0,0 0 1,1 0-1,0 1 0,0 0 1,0 1-1,1-1 0,0 1 1,0 1-1,0-1 0,1 1-93,-4 4 75,0 1-1,0 1 0,1-1 0,1 1 0,1 1 0,0-1 1,0 1-1,2 0 0,0 0 0,0 1 0,2-1 0,0 1 1,0 0-75,4-15 42,-1 0 0,0 0 0,1 0 1,-1 0-1,1-1 0,-1 1 0,1 0 0,0-1 1,-1 1-1,1-1 0,-1 1 0,1-1 1,0 0-1,0 0 0,-1 1 0,1-1 0,0-1 1,-1 1-1,1 0 0,0 0 0,0-1 0,-1 1 1,1-1-1,-1 1 0,1-1 0,0 1 1,-1-1-1,1 0 0,-1 0 0,0 0 0,1 0 1,-1 0-1,0 0 0,1-1 0,-1 1 1,0 0-1,0 0 0,0-1 0,0 1 0,0-1 1,0 1-43,162-159 664,-162 159-665,0 1 0,0-1 0,0 1 0,0-1 0,0 1 0,0-1 1,0 1-1,0 0 0,0-1 0,0 1 0,0 0 0,0 0 0,0 0 0,0 0 0,0 0 1,0 0-1,0 0 0,0 0 0,0 1 0,0-1 0,0 0 0,0 1 0,0-1 0,0 0 0,0 1 1,0-1-1,0 1 0,0 0 0,-1-1 0,1 1 0,0 0 0,0-1 0,0 1 0,-1 0 1,1 0-1,-1 0 0,1 0 0,0 0 0,-1-1 0,0 1 0,1 0 0,-1 0 0,1 0 0,-1 0 1,0 0-1,0 0 0,0 1 0,0-1 0,1 0 0,-1 0 0,-1 0 0,1 0 0,0 0 1,0 0-1,0 0 0,0 0 0,-1 0 1,1 78-65,-1-69 62,2-9 6,-1 0 1,1 0-1,0 0 0,-1 0 1,1 0-1,0 0 0,0-1 0,-1 1 1,1 0-1,0 0 0,0-1 1,0 1-1,0 0 0,0-1 1,0 1-1,0-1 0,0 1 0,0-1 1,0 0-1,0 1 0,0-1 1,1 0-1,-1 0 0,0 0 1,0 0-1,0 0 0,0 0 0,0 0 1,1 0-1,-1 0 0,0 0 1,0-1-1,0 1 0,0 0 0,0-1 1,0 1-1,0-1 0,0 0 1,0 1-1,0-1 0,0 0 1,0 1-1,0-1 0,0 0 0,-1 0 1,1 0-1,0 0 0,-1 1 1,1-1-1,0 0 0,-1 0 0,1 0 1,-1-1-1,0 1 0,1 0 1,-1 0-1,0 0 0,0 0 1,1 0-1,-1 0 0,0-1 0,0 1 1,0 0-1,-1-1-3,8-5 31,137-113 174,-143 120-207,0-1 1,0 1 0,0-1-1,0 1 1,0-1-1,0 1 1,1 0-1,-1-1 1,0 1 0,0 0-1,1 0 1,-1 0-1,0 0 1,0 0-1,0 0 1,1 0 0,-1 1-1,0-1 1,0 0-1,0 1 1,1-1-1,-1 0 1,0 1 0,0 0-1,0-1 1,0 1-1,0 0 1,0-1-1,0 1 1,0 0 0,0 0-1,-1 0 1,1 0-1,0 0 1,0 0-1,-1 0 1,1 0 0,0 0-1,-1 0 1,0 0-1,1 0 1,-1 1-1,1-1 1,-1 0 0,0 0-1,0 0 1,0 1-1,0-1 1,0 0-1,0 0 1,0 1 0,0-1-1,0 0 1,-1 0-1,1 0 1,0 1-1,-1-1 1,1 0 0,-1 1 1,-16 79-33,-17 6 121,34-86-47,0-1 6,14-18-181,10-29-1842,-14 18-491</inkml:trace>
  <inkml:trace contextRef="#ctx0" brushRef="#br0" timeOffset="228924.734">9305 5477 12299,'38'10'8629,"62"-31"-5943,-4-46-1349,-95 65-1289,-6 2-39,1 0 0,-1 0 0,0 1 1,1 0-1,-1-1 0,0 2 0,1-1 1,-1 0-1,1 1 0,-1 0 0,1 0 0,0 0 1,0 1-1,0-1 0,0 1 0,0 0 1,1 0-1,-1 0 0,1 1 0,0-1 0,0 1 1,0 0-1,1 0 0,-1 0 0,0 2-9,-2 1 10,0 0 0,0 0 0,1 0 0,0 0 0,1 1 0,0 0 0,0 0 0,0 0 0,1 0-1,1 0 1,-1 0 0,1 1 0,0-1 0,1 5-10,2-11 7,0 0 0,1-1 0,-1 1 0,1-1 0,-1 1 0,1-1 1,-1 0-1,1 0 0,0 0 0,-1-1 0,1 1 0,0-1 0,0 1 0,-1-1 0,1 0 0,0 0 0,0 0 0,0 0 0,-1 0 0,1-1 0,0 0 1,0 1-1,-1-1 0,1 0 0,0 0 0,-1 0 0,1-1 0,-1 1 0,0-1 0,1 1 0,-1-1 0,0 0 0,0 0 0,0 0 0,0 0 0,0 0 0,1-2-7,134-152 150,-135 154-169,2 9-93,-53 156-19,49-162 137,-1 1-1,0-1 1,0 0-1,1 0 1,-1 1-1,1-1 1,-1 0-1,1 1 1,0-1 0,-1 0-1,1 1 1,0-1-1,0 1 1,0-1-1,0 1 1,0-1-1,0 0 1,1 1-1,-1-1 1,0 1-1,1-1 1,-1 0-1,1 1 1,-1-1-1,1 0 1,0 0-1,-1 1 1,1-1-1,0 0 1,0 0-1,0 0 1,0 0-1,0 0 1,0 0-1,0 0 1,0 0-1,1-1 1,-1 1-1,0 0 1,0-1-1,1 1 1,-1 0-1,0-1 1,1 0-1,-1 1 1,1-1-1,-1 0 1,0 0-1,1 0 1,-1 0-1,1 0 1,-1 0-1,1 0 1,-1 0-1,0-1 1,1 1-1,-1 0 1,0-1-1,1 1 1,-1-1-1,0 0 1,1 1-1,-1-1 1,0 0-1,0 0 1,0 0-1,0 0 1,0 0-1,0 0 1,0 0-6,26-18 72,-1-1 0,-1-1 0,-1-1 0,-2 0 0,0-2 0,16-22-72,-36 43-35,-1 7-10,-17 117-55,1-66 79,11-25 22,2 0 1,1 1-1,1-1 1,2 1 0,1-1-1,1 0 1,2 0-1,1 3-1,4 26 4,-9-53 26,0 1 0,0-1 1,-1 1-1,0 0 1,0-1-1,-1 1 0,0-1 1,0 1-1,0 0 1,-1-1-1,0 1 0,-1 0 1,1-1-1,-1 0 0,0 1 1,-1-1-1,1 0 1,-1 0-1,-1 0 0,1-1 1,-1 1-1,0-1 1,0 0-1,-1 0 0,1 0 1,-1 0-1,0-1 1,0 0-1,-1 0 0,1 0 1,-1-1-1,0 1 1,0-2-1,0 1 0,0-1 1,0 1-1,-1-2 0,-4 2-29,5-5 26,0-1 0,0 1 1,0-1-1,0-1 0,0 1 1,1-1-1,-1 0 1,1 0-1,0 0 0,0-1 1,1 0-1,0 0 1,-1 0-1,1 0 0,1-1 1,-1 0-1,1 1 1,0-1-1,1-1 0,-1 1 1,1 0-1,0 0 1,1-1-1,0 1 0,0-1 1,0 0-1,0 1 1,1-1-1,1 1 0,-1-1 1,1 0-1,0 1 0,0-1 1,1 1-1,0-1 1,0 1-1,2-4-27,3-7-47,0 1 0,1 1 1,1-1-1,0 2 0,1-1 0,1 1 1,0 1-1,1 0 0,1 0 0,0 1 0,0 1 1,1 0-1,14-8 47,19-14-1224</inkml:trace>
  <inkml:trace contextRef="#ctx0" brushRef="#br0" timeOffset="224166.463">5459 5432 16852,'-28'21'5272,"-4"28"-5446,23-33 539,-4 6-342,1 0-1,1 1 0,1 1 0,1 0 0,0 0 0,3 0 1,0 1-1,-3 22-22,9-46 5,0 1-1,-1-1 1,1 0 0,-1 0 0,1 0-1,0 0 1,0 1 0,0-1 0,0 0-1,0 0 1,0 0 0,0 1 0,0-1-1,0 0 1,0 0 0,1 0 0,-1 1 0,0-1-1,1 0 1,-1 0 0,1 0 0,0 0-1,-1 0 1,1 0 0,0 0 0,-1 0-1,1 0 1,0 0 0,0 0 0,0-1-1,0 1 1,0 0 0,0-1 0,0 1 0,0 0-1,0-1 1,0 1 0,0-1 0,0 0-1,1 1 1,-1-1 0,0 0 0,0 0-1,0 0 1,1 1 0,-1-1 0,0-1-1,0 1 1,0 0 0,1 0 0,-1 0 0,0-1-1,0 1 1,1-1-5,61-31 279,-47 22-254,-1-2 0,0 1-1,-1-2 1,-1 1 0,0-2 0,0 0 0,-2-1 0,0 0-1,0 0 1,-1-1 0,-1-1 0,-1 0 0,4-12-25,-10 26-7,-15 34-53,1 19 256,12-50 32,0 0 55,0 0 12,23-45 375,12 7-1195,-34 47 538,-21 114 939,15-111-853,1-1 0,1 1 0,0-1 0,1 1-1,0 0 1,0 0 0,1 0 0,1 0 0,0 1 0,1-1-1,1 4-98,-2-15-32,0 1-943,0-2-249</inkml:trace>
  <inkml:trace contextRef="#ctx0" brushRef="#br0" timeOffset="224892.395">5887 5471 18860,'0'0'1646,"-2"6"914,-99 308-1521,86-149-908,-14-118 84,27-57-90,5-10-92,0 1-1,1 0 1,1 0 0,1 0 0,1 0-1,0 1 1,2 0 0,0 0 0,1 1-1,0 1 1,13-16-33,5-12 12,117-173 43,-69 185-108,-74 33 52,0 0 0,0-1 1,-1 1-1,1 0 0,0 0 0,-1-1 0,1 1 0,-1 1 0,1-1 0,-1 0 0,0 0 0,1 0 1,-1 1-1,0-1 0,0 1 0,0-1 0,0 1 0,0-1 0,0 1 0,0 0 0,-1-1 0,1 1 1,-1 0-1,1 0 0,-1-1 0,1 1 0,-1 0 0,0 0 0,0 0 0,0-1 0,0 1 0,0 0 1,-1 0-1,1 0 0,0-1 0,-1 1 0,1 0 0,-1 0 0,0-1 0,1 1 0,-1 0 0,0-1 1,0 1-1,-1-1 1,-4 14 13,-2 0 1,1-1-1,-2 0 0,0-1 1,-1 0-1,0 0 1,-1-1-1,0 0 1,-1-1-1,0 0 1,-7 3-14,-34-3 74,52-12-115,0 0 0,0 1 0,1-1 0,-1 0 0,0 0 0,1 0-1,-1 0 1,1 0 0,-1 0 0,1 0 0,-1-1 0,1 1 0,0 0 0,0 0 0,-1 0 0,1 0 0,0 0 0,0 0 0,0-1 0,0 1 0,1 0 0,-1 0 0,0 0 0,0 0 0,1 0 0,-1 0 0,0 0 0,1-1 0,-1 1 0,1 0 0,0 1-1,-1-1 1,1 0 0,0 0 0,-1 0 0,1 0 0,0 0 0,0 1 0,0-1 0,0 0 0,0 1 0,0-1 0,0 0 0,0 1 0,0 0 0,1-1 41,20-18-1512,3 0-817</inkml:trace>
  <inkml:trace contextRef="#ctx0" brushRef="#br0" timeOffset="225353.835">6228 5465 12019,'18'-2'10617,"-15"29"-8769,-15 40-2651,-93 328 1438,104-392-482,1-3 87,2-3 44,118-296 462,-119 298-746,13-33 0,2 0 0,2 1 0,0 2 0,3-1 0,0 2 0,25-26 0,-47 58-5,1-1 0,0 1 0,-1 0 0,1-1 0,0 1 0,0-1 0,0 1 0,0 0 0,0-1 0,0 1 0,1-1 0,-1 1 0,0-1 0,1 1 0,-1-1 0,1 1-1,0-1 1,-1 1 0,1-1 0,0 0 0,0 1 0,0-1 0,0 0 0,0 0 0,0 1 0,0-1 0,0 0 0,1 0 0,-1 0 0,0-1 0,1 1 0,-1 0 0,1 0 0,-1-1 0,1 1 0,-1-1 0,1 1 0,-1-1 0,1 0 0,-1 1 0,1-1 0,-1 0 0,1 0 0,0 0 0,-1 0 0,1-1 0,-1 1 0,1 0 0,0-1 0,-1 1 0,1-1 0,-1 1 0,0-1 0,1 0 0,-1 1 0,1-1 0,-1 0 0,0 0 0,0 0 0,1 0 0,-1 0 0,0 0 0,0-1-1,0 1 1,0 0 0,0-1 0,-1 1 0,1-1 5,-5 26-6,-2 0 0,-1 0 0,0-1-1,-2 0 1,-1 0 0,-1-1-1,0 0 1,-2-1 0,0-1-1,-2 0 1,-10 12 6,-37 7 229,61-39-258,0 1-1,-1 0 1,1-1-1,0 1 0,0-1 1,-1 1-1,1-1 1,0 1-1,-1-1 0,1 0 1,0 0-1,-1 0 0,1 0 1,0 0-1,-1 0 1,1 0-1,0 0 0,-1-1 1,1 1-1,0 0 1,-1-1-1,1 1 0,0-1 1,0 0-1,-1 1 1,1-1-1,0 0 0,0 1 1,0-1-1,0 0 0,0 0 1,0 0-1,0 0 1,0 0-1,1 0 0,-1-1 1,0 1-1,1 0 1,-1 0-1,0 0 0,1-1 1,0 1-1,-1 0 1,1-1-1,0 1 0,-1 0 1,1-1-1,0 1 0,0 0 30,0-20-1285</inkml:trace>
  <inkml:trace contextRef="#ctx0" brushRef="#br0" timeOffset="226039.286">6677 5238 11883,'0'-1'3571,"-2"8"-760,-28 70 336,15-44-2770,1 1 1,2 0-1,1 1 1,2 0 0,2 1-1,-3 33-377,9-68 16,1 1 0,-1-1 1,1 0-1,-1 1 0,1-1 0,-1 1 0,1-1 0,0 0 0,0 1 1,0-1-1,0 1 0,0-1 0,0 1 0,0-1 0,1 0 0,-1 1 1,0-1-1,1 1 0,-1-1 0,1 0 0,-1 0 0,1 1 1,0-1-1,0 0 0,-1 0 0,1 0 0,0 1 0,0-1 0,0 0 1,0 0-1,0 0 0,1-1 0,-1 1 0,0 0 0,0 0 1,0-1-1,1 1 0,-1-1 0,0 1 0,1-1 0,-1 1 0,1-1 1,-1 0-1,0 0 0,1 1 0,-1-1 0,1 0 0,-1 0 0,1-1 1,-1 1-1,0 0 0,1 0 0,-1-1 0,1 1 0,-1-1 1,0 1-1,1-1 0,-1 0 0,0 1 0,0-1 0,1 0-16,79-61 405,-71 53-413,79-101 145,-89 108-148,-9 24-46,-23 82 40,35-104 27,0 1 0,0 0-1,-1-1 1,1 0 0,0 0 0,0 1 0,0-2 0,-1 1 0,1 0 0,0-1 0,0 1 0,0-1 0,-1 0 0,1 0-1,0 0 1,-1 0 0,1 0 0,-1 0 0,0-1 0,1 1 0,-1-1 0,0 0 0,0 0 0,0 0 0,0 0 0,0 0-1,0 0 1,1-2-10,0 1 8,-2 2-8,0 0-1,0-1 0,0 1 1,0 0-1,0 0 1,1 0-1,-1 0 1,0 0-1,0 1 0,1-1 1,-1 0-1,1 1 1,-1-1-1,1 0 1,-1 1-1,1 0 0,-1-1 1,1 1-1,-1 0 1,1 0-1,-1 0 1,1 0-1,-1 0 1,1 0-1,-1 0 0,1 1 1,-1-1-1,1 0 1,-1 1-1,1-1 1,-1 1-1,1 0 0,-1-1 1,0 1-1,1 0 1,-1 0-1,0 0 1,0 0-1,0 0 0,1 0 1,-1 0-1,0 0 1,0 1-1,-1-1 1,1 0-1,0 1 0,0-1 1,-1 0-1,1 1 1,-1-1-1,1 1 1,-1-1-1,1 1 1,-1-1-1,0 1 0,0 0 1,0-1-1,0 1 1,3 100-92,-4-96 94,-2 57 128,-3 0 0,-2-1 0,-4 0 1,-2 0-1,-2-2 0,-6 8-130,22-67 35,0 1 1,0-1 0,0 0-1,0 1 1,0-1-1,0 0 1,0 1 0,0-1-1,-1 0 1,1 1 0,0-1-1,-1 0 1,1 0 0,-1 1-1,0-1 1,1 0 0,-1 0-1,0 0 1,0 0 0,1 0-1,-1 0 1,0 0 0,0 0-1,0 0 1,0 0-1,0 0 1,-1-1 0,1 1-1,0 0 1,0-1 0,0 1-1,-1-1 1,1 1 0,0-1-1,-1 0 1,1 0 0,0 1-1,-1-1 1,1 0 0,0 0-1,-1 0 1,1 0-1,0-1 1,-1 1 0,1 0-1,0 0 1,0-1 0,-1 1-1,1-1 1,0 1 0,0-1-1,-1 0-35,-5-19 46,1-1 0,1 0 0,1 0 0,1 0 0,1 0 0,1 0 0,0-1 0,2 1 0,0 0 0,2 0 0,0 0 0,2 0 0,0 0 0,6-16-46,77-84-2131,-58 90 388</inkml:trace>
  <inkml:trace contextRef="#ctx0" brushRef="#br0" timeOffset="220986.698">2650 5499 14219,'0'0'2886,"0"0"-21,0 0-1453,0 0-777,-2 4-377,-135 476 66,108-388 279,26-72 407,21-63-231,2-15-680,-3-1 1,-3 0-1,-2 0 1,-3-2 0,-2 1-1,-2-59-99,-2 78-11,-3 38-18,0 3-12,2 41-63,-2-39 104,0 0 1,0-1 0,0 1-1,0 0 1,0 0-1,0-1 1,1 1 0,-1 0-1,0-1 1,1 1-1,0 0 1,-1-1 0,1 1-1,0-1 1,0 1-1,0-1 1,0 1 0,0-1-1,0 0 1,0 1-1,0-1 1,1 0 0,-1 0-1,0 0 1,1 0-1,-1 0 1,1 0 0,-1 0-1,1-1 1,-1 1-1,1 0 1,0-1 0,-1 1-1,1-1 1,0 0-1,0 0 1,-1 1 0,1-1-1,0 0 1,0 0-1,-1-1 1,1 1 0,0 0-1,-1-1 1,1 1-1,0-1 1,-1 1 0,1-1-1,0 0 1,-1 1-1,1-1 1,-1 0 0,0 0-1,1 0 1,-1 0-1,0-1 1,1 1 0,-1 0-1,0-1 1,1 0-1,28-18 13,0-1 0,-1-1-1,-2-2 1,0-1 0,-1-1 0,13-19-13,-39 46-1,0 0 0,0-1 0,0 1 0,1 0 0,-1 0-1,0-1 1,0 1 0,0 0 0,1-1 0,-1 1 0,0 0 0,1-1 0,-1 1 0,0-1 0,1 1-1,-1-1 1,1 1 0,-1-1 0,1 1 0,-1-1 0,1 1 0,-1-1 0,1 1 0,0-1-1,-1 0 1,1 1 0,0-1 0,-1 0 0,1 0 0,0 0 0,-1 1 0,1-1 0,0 0 0,-1 0-1,1 0 1,0 0 0,0 0 0,-1 0 0,1 0 0,0 0 0,-1-1 0,1 1 0,0 0-1,-1 0 1,1-1 0,0 1 0,-1 0 0,1-1 0,0 1 0,-1 0 0,1-1 0,-1 1 0,1-1-1,-1 1 1,1-1 0,-1 1 0,1-1 0,-1 1 0,0-1 0,1 0 0,-1 1 0,0-1-1,1 0 1,-1 1 0,0-1 0,0 0 0,0 1 0,1-1 1,-1 58-53,-86 386 90,87-444-42,-1 1 0,1-1 0,0 1 0,0 0 0,0 0 0,0 0 0,-1-1 0,1 1 0,0 0 0,0 0 0,0 0 0,0 0 0,0 0 0,-1 0 0,1 1 0,0-1-1,0 0 1,0 0 0,0 1 0,-1-1 0,1 0 0,0 1 0,0-1 0,-1 1 0,1-1 0,0 1 0,-1-1 0,1 1 0,0-1 0,-1 1 0,1 0 0,-1-1 0,1 1-1,-1 0 1,1 0 0,-1-1 0,0 1 0,1 0 0,-1 0 0,0 0 0,0-1 0,1 1 0,-1 0 0,0 0 0,0 0 0,0 0 0,0 0 0,0-1 0,0 1 0,0 0-1,0 0 1,-1 0 0,1 0 0,0 0 0,0-1 0,-1 1 0,1 0 0,-1 0 5,10-18 2370</inkml:trace>
  <inkml:trace contextRef="#ctx0" brushRef="#br0" timeOffset="221606.454">3204 5641 15939,'-22'-21'5654,"-4"34"-3708,-19 48-2092,39-51 453,-7 10-197,0 0 1,2 1-1,0 0 0,1 1 1,1 0-1,1 1 0,2 0 1,0 0-1,-3 22-110,9-44 11,0 0 0,0 0 0,0-1 0,0 1 0,0 0 0,0 0 0,0 0 0,0-1 0,1 1 0,-1 0 0,0 0 0,0 0 0,1-1 0,-1 1 0,1 0 0,-1 0 0,0-1 0,1 1 0,-1 0 0,1-1 0,0 1 0,-1-1 0,1 1 0,-1 0 0,1-1 0,0 1 0,-1-1 0,1 0 0,0 1 0,0-1 0,-1 0 0,1 1 0,0-1 0,0 0 0,0 0 0,0 0 0,-1 0 0,1 1 0,0-1 0,0 0 0,0-1 0,0 1 0,-1 0 0,1 0 0,0 0 0,0 0 0,0-1 0,-1 1 0,1 0 0,0-1 0,0 1 0,-1 0 0,1-1 0,0 1 0,-1-1 0,1 1 0,0-1 0,-1 0 0,1 1 0,-1-1 0,1 1 0,-1-2-11,54-38 412,-51 37-380,215-202 329,-217 204-362,-1-1 0,1 1 0,0 0-1,-1-1 1,1 1 0,0 0 0,0-1 0,0 1-1,0 0 1,0 0 0,0 0 0,0 0-1,0 0 1,0 0 0,0 0 0,0 0 0,1 0-1,-1 1 1,0-1 0,1 0 0,-1 1-1,1-1 1,-1 1 0,1 0 0,-1-1 0,1 1-1,-1 0 1,1 0 0,-1 0 0,1 0 0,-1 0-1,1 0 1,-1 1 0,1-1 0,-1 0-1,0 1 1,1-1 0,-1 1 0,1-1 0,-1 1-1,0 0 1,1 0 0,-1 0 0,0-1 0,0 1-1,0 0 1,0 0 0,0 1 0,0-1-1,0 0 1,0 0 0,0 0 0,0 1 0,0-1-1,-1 0 1,1 1 0,-1-1 0,1 1-1,-1-1 1,0 1 0,1-1 0,-1 0 0,0 1-1,0-1 1,0 1 0,0 0 0,0-1 0,0 1 1,-3 110 0,4-112 3,1 1 1,-1-1 0,1 1 0,0-1 0,-1 0 0,1 0 0,0 0 0,-1 0 0,1 0 0,0 0 0,-1 0-1,1-1 1,-1 1 0,1-1 0,0 1 0,-1-1 0,1 1 0,-1-1 0,1 0 0,-1 0 0,0 0-1,1 0 1,-1 0 0,0 0 0,1 0 0,-1 0 0,0-1 0,0 1 0,0 0 0,0-1 0,0 1 0,-1 0-1,1-1 1,0 0-4,4-3 14,90-88 49,-93 94-67,-1 0 0,1 1 0,-1-1-1,1 0 1,-1 1 0,1-1 0,-1 1 0,0-1 0,0 1 0,0 0-1,0 0 1,0-1 0,0 1 0,0 0 0,-1 0 0,1 0 0,-1 0 0,1 0-1,-1 0 1,0 0 0,1 0 0,-1 0 0,0 0 0,-1 0 0,1 0-1,0 0 1,0 0 0,-1 0 0,1 0 0,-2 2 4,-22 152 29,23-153-9,1-3 12,0 0 12,3 0-661,-1-2-549</inkml:trace>
  <inkml:trace contextRef="#ctx0" brushRef="#br0" timeOffset="249096.093">3775 7086 16203,'-22'20'5872,"39"0"-4329,174-29 344,-2-18-1352,1 7-1,56 8-534,22 10 188,-268 2-166,0 0 18,0 0 18,-13-5-1265,-30-13-15</inkml:trace>
  <inkml:trace contextRef="#ctx0" brushRef="#br0" timeOffset="249780.011">4168 7621 16275,'9'-10'7098,"17"-10"-4883,14-14-2192,212-216 764,-252 251-788,0-1 1,0 1-1,0 0 1,-1 0-1,1-1 1,0 1-1,0 0 1,0-1-1,1 1 1,-1 0-1,0 0 1,0-1-1,0 1 1,0 0-1,1-1 1,-1 1-1,0 0 1,1-1-1,-1 1 1,0-1-1,1 1 1,-1 0-1,1-1 1,-1 1-1,1-1 1,-1 1-1,1-1 1,-1 0-1,1 1 1,0-1-1,-1 1 1,1-1-1,-1 0 1,1 0-1,0 1 1,0-1-1,-1 0 1,1 0-1,0 0 1,-1 0-1,1 0 1,0 0-1,-1 0 1,1 0-1,0 0 1,0 0-1,-1 0 1,1 0-1,0 0 1,-1-1-1,1 1 1,0 0-1,-1 0 1,1-1-1,0 1 1,-1 0-1,1-1 1,-1 1-1,1-1 1,-1 1-1,1-1 1,-1 1 0,1-1-1,-1 0 1,-13 72-11,11-63 27,-58 266 232,67-236-959,0-33 1049</inkml:trace>
  <inkml:trace contextRef="#ctx0" brushRef="#br0" timeOffset="247902.393">3683 6570 19044,'8'-64'6197,"79"21"-5841,5 52-392,-90-8 35,0 0 0,0 0 0,-1 0 0,1 0 0,0 0 0,-1 1 0,1-1 0,-1 1 0,1-1 0,-1 1 0,0-1 0,1 1 0,-1 0 0,0 0 0,0 0 0,0 0 0,0-1 0,-1 1 0,1 0 0,-1 0 0,1 1 0,-1-1 0,1 0 0,-1 0 0,0 0 0,0 0 0,0 0 0,0 0 0,-1 0 0,1 0 0,-1 0 0,1 0 0,-1 0 0,1 0 0,-1 0 0,0 0 0,0 0 0,0 0 0,0 0 0,0-1 0,-2 2 1,-111 121 132,104-117-118,-1 0 0,1 1 0,1 0 0,-1 1 0,1 0 0,1 0 0,0 1 0,0 0 0,1 0 0,0 1 0,1 0 0,0 0 0,1 1 0,0-1 0,0 1 0,2 0 0,-1 1 0,0 11-14,4-21-20,1 0 0,0 0 0,0 0 0,0 0 0,0 0 1,0 0-1,1 0 0,0 0 0,-1-1 0,1 1 0,0-1 0,0 1 0,0-1 0,1 0 0,-1 0 0,0 0 0,1 0 0,-1 0 0,1 0 0,0-1 0,0 1 0,0-1 0,0 0 0,0 0 1,0 0-1,0 0 0,0-1 0,0 1 0,0-1 0,0 1 0,0-1 0,0 0 0,1-1 0,-1 1 0,0 0 0,0-1 0,0 0 0,0 1 0,0-1 0,0-1 0,0 1 0,0 0 0,-1-1 1,1 1-1,0-1 0,-1 0 0,2 0 20,41-12-1298</inkml:trace>
  <inkml:trace contextRef="#ctx0" brushRef="#br0" timeOffset="248294.331">4243 6599 15179,'-34'-14'6318,"-43"82"-5672,43 54 12,34-120-637,0 1-1,-1-1 1,1 1-1,0-1 1,1 1-1,-1-1 1,0 0 0,1 1-1,-1-1 1,1 1-1,0-1 1,-1 0-1,1 1 1,1-1-1,-1 0 1,0 0-1,0 0 1,1 0-1,-1 0 1,1 0 0,0 0-1,-1-1 1,1 1-1,0 0 1,0-1-1,0 0 1,0 1-1,0-1 1,0 0-1,1 0 1,-1 0-1,0 0 1,1 0-1,-1-1 1,0 1 0,1-1-1,-1 0 1,1 1-1,-1-1 1,1 0-1,-1-1 1,1 1-1,-1 0 1,1-1-1,-1 1 1,0-1-1,3 0-20,18-8 80,-1-1-1,0 0 0,-1-2 0,0 0 1,0-1-1,-2-1 0,1-2 0,-2 1 1,0-2-1,-1 0 0,-1-2 0,0 0-79,-14 18 35,0-1 0,1 1 0,-1-1 0,0 0-1,0 0 1,0 0 0,0 0 0,0 0 0,-1 0 0,1 0-1,0-1 1,-1 1 0,0-1 0,0 1 0,0-1 0,0 1-1,0-1 1,0 0 0,-1 1 0,1-1 0,-1 0-1,1 0 1,-1 1 0,0-1 0,-1 0 0,1 0 0,0 0-1,-1 1 1,1-1 0,-1 0 0,0 1 0,0-1 0,0 0-1,0 1 1,0-1 0,-1 1 0,1 0 0,-1-1 0,0 1-1,1 0 1,-1 0 0,0 0 0,0 0 0,-1 0-1,1 1 1,0-1 0,0 1 0,-1-1 0,1 1 0,-1 0-1,1 0 1,-2 0-35,-5 1 13,1 0-1,-1 1 1,0 0-1,0 1 1,1 0-1,-1 0 1,1 1-1,-1 0 1,1 0-1,0 1 0,0 0 1,0 1-1,1-1 1,0 2-1,0-1 1,0 1-1,0 0 1,1 0-1,0 1 1,-5 6-13,11-12-68,-1-1 1,1 1 0,-1 0 0,1-1-1,0 1 1,-1 0 0,1-1 0,0 1-1,-1 0 1,1-1 0,0 1 0,0 0-1,0-1 1,-1 1 0,1 0 0,0 0-1,0-1 1,0 1 0,0 0 0,1 0-1,-1-1 1,0 1 0,0 0 0,0 0-1,0-1 1,1 1 0,-1 0 0,0-1-1,1 1 1,-1 0 0,1-1 0,-1 1-1,1-1 1,-1 1 0,1 0 0,-1-1-1,1 1 1,-1-1 0,1 0-1,-1 1 1,1-1 0,0 1 0,-1-1-1,1 0 1,0 0 0,0 1 0,-1-1-1,1 0 1,0 0 0,0 0 0,-1 0-1,1 0 1,0 0 0,0 0 0,-1 0-1,1 0 1,0 0 0,0 0 67,20 1-1264</inkml:trace>
  <inkml:trace contextRef="#ctx0" brushRef="#br0" timeOffset="248649.164">4646 6512 12267,'0'0'2572,"-3"2"582,-5 4-2914,0 0-1,0 0 1,1 1 0,0 0-1,0 0 1,1 0-1,0 1 1,0 0 0,1 1-1,0-1 1,0 1-1,1 0 1,0 0 0,1 0-1,0 1 1,0-1-1,1 1 1,1 0 0,-1 0-1,1-1 1,1 11-240,0-18 34,1 0 0,-1 0 0,1 0 0,-1 1 0,1-1 0,0 0 0,0 0 0,0 0 0,0 0 0,0 0 0,0-1 0,1 1 0,-1 0 0,0 0 0,1-1 0,0 1 0,-1-1 0,1 1 0,0-1 0,0 0 0,0 0 0,0 0 0,0 0 0,0 0 0,0 0 0,0 0 0,0-1 0,0 1 0,1-1 0,-1 0 0,0 1 0,0-1 0,0 0 0,1 0 0,-1 0 0,0-1 0,0 1 0,1-1 0,-1 1 0,1-1-34,88-31 843,-81 28-744,0 0 0,-1-1 0,0 0 0,0-1 0,0 1 0,-1-2 1,0 1-1,0-1 0,0-1 0,-1 1 0,-1-1 0,1-1 0,-1 1 0,0-1 0,-1 0 0,0 0 0,0-1 0,-1 1 0,-1-1 0,1 0 1,-2 0-100,-3 6 21,-2 0 1,1 0 0,0 0-1,-1 0 1,0 1 0,0-1-1,0 1 1,0 0 0,0 0-1,-1 0 1,1 0 0,-1 1-1,0-1 1,0 1 0,0 0-1,0 0 1,0 0 0,0 1-1,0 0 1,-1 0 0,1 0-1,0 0 1,-1 0 0,1 1 0,-1 0-1,1 0 1,-1 0 0,1 0-1,-1 1 1,1 0 0,0 0-1,-1 0 1,1 0 0,0 1-1,-1 0-21,-84 59-2285,75-41 612</inkml:trace>
  <inkml:trace contextRef="#ctx0" brushRef="#br0" timeOffset="251384.857">6931 6817 11650,'0'0'3092,"0"0"1655,0 0-2742,0 0-1196,4 2-200,5 0-435,1-1 1,-1 0 0,1 0 0,0-1 0,-1 0 0,1-1 0,-1 0 0,1 0 0,-1-1 0,1 0-1,-1-1 1,0 0 0,0 0 0,3-3-175,25-5 113,-8 3-73,-12 2-51,1 1 0,0 0 0,0 2 1,1 0-1,-1 1 0,1 0 1,-1 2-1,17 1 11,-24 3-1995,-10-4 288</inkml:trace>
  <inkml:trace contextRef="#ctx0" brushRef="#br0" timeOffset="251632.971">6975 6894 10258,'-9'1'1360,"9"-1"4682,0 0-3370,0 0-1439,0 2-505,0-1-104,27 18 72,-2-16 48,3 0-64,9-3-280,2-2-144,0-1-159,1 0-25,-10 0-40,-3-1 8,-5-6-289,-6-2-703</inkml:trace>
  <inkml:trace contextRef="#ctx0" brushRef="#br0" timeOffset="257739.241">7840 6658 17540,'-1'-1'191,"0"0"0,0-1 0,1 1 0,-1 0 0,0 0 0,0 0 0,1-1 0,-1 1 0,1 0 0,-1 0 0,1-1 0,0 1 0,-1-1 0,1 1 0,0 0 0,0-1 0,0 1 0,0-1 0,0 1 0,0 0 0,0-1-1,0 1 1,1 0 0,-1-1 0,1 1 0,-1 0 0,1-1 0,-1 1 0,1 0 0,0 0 0,-1-1 0,1 1 0,0 0 0,0 0 0,0 0 0,1-1-191,69-50 998,40 13-706,-108 38-293,1 0-1,-1 0 1,1 0 0,-1 1 0,1 0 0,0-1 0,-1 1 0,1 1 0,0-1-1,-1 0 1,1 1 0,-1 0 0,1 0 0,-1 0 0,1 0 0,-1 1-1,1-1 1,-1 1 0,0 0 0,0 0 0,0 0 0,0 0 0,0 0 0,-1 1-1,1-1 1,0 1 0,-1 0 0,0 0 0,0 0 0,0 0 1,-1 6 0,-1 0 0,0 0 0,-1 0 1,0 0-1,0 0 0,-1-1 0,0 1 1,-1 0-1,0-1 0,0 0 0,-1 0 0,0 0 1,0 0-1,-1 0 0,0-1 0,0 1 1,-1-2-1,0 1 0,0 0 0,-1-1 0,1 0 1,-1-1-1,-2 1 0,8-5 1,-146 124 684,148-125-684,-1-1 0,1 1 0,0 0 0,-1 0 0,1 1 1,0-1-1,0 0 0,-1 0 0,1 0 0,0 0 0,-1 0 0,1 1 1,0-1-1,-1 0 0,1 1 0,-1-1 0,1 0 0,0 1 0,-1-1 1,1 1-1,-1-1 0,1 1 0,-1-1 0,0 1 0,1-1 0,-1 1 1,1 0-1,-1-1 0,0 1 0,1-1 0,-1 1 0,0 0 1,0-1-1,0 1 0,1 0 0,-1-1 0,0 1 0,0 0 0,0 0 1,0-1-1,0 1 0,0 0 0,0-1 0,-1 1 0,1 0 0,0-1 1,0 1-1,0 0 0,-1-1 0,1 1 0,0 0 0,-1-1 0,1 1 1,-1-1-1,1 1 0,0-1 0,-1 1 0,1-1 0,-1 1 1,0 0-3,82-6-125,-69 4-40,44-3-1696,-27 3 311</inkml:trace>
  <inkml:trace contextRef="#ctx0" brushRef="#br0" timeOffset="258097.128">8386 6583 18900,'-9'17'1144,"1"3"49,0 2-529,7 3-136,1-1-72,4-4-64,7-2-64,6-6-120,7-3-32,6-7-80,4-2-24,7-7-8,-1 0-168,1-5-616,3 0-320</inkml:trace>
  <inkml:trace contextRef="#ctx0" brushRef="#br0" timeOffset="258356.524">8872 6517 12331,'-15'7'2776,"0"10"2177,-3 4-3472,-7 9-721,1 5-88,-8 6-200,-1 5-56,3 5-72,1 7-72,6-2-136,0 3-48,1-2-48,-3 0-8,6-3 8,1-2-344,5-15 800</inkml:trace>
  <inkml:trace contextRef="#ctx0" brushRef="#br0" timeOffset="260922.293">9266 6611 21349,'0'0'1208,"0"0"432,0 0-352,0 0-479,0 0-161,2 0-296,34 1-64,-13-1-168,1-1-40,9-1-64,0 1-8,5-1 8,-1 1-32,-5-1-688,-4 2-697</inkml:trace>
  <inkml:trace contextRef="#ctx0" brushRef="#br0" timeOffset="262946.186">11455 6432 17828,'-19'-31'6259,"-17"40"-4357,-27 49-1697,57-49-170,0 1 1,1 1-1,0-1 1,0 1-1,1 0 1,1 0 0,-1 0-1,2 0 1,0 1-1,0-1 1,1 1-1,0-1 1,1 1-1,1-1 1,0 2-36,-1-11 15,1-1 0,0 1 0,-1-1 0,1 1 0,0-1 0,0 0 0,0 1 0,0-1 0,0 0 0,0 0 0,0 0 0,1 1 0,-1-1 0,0-1 0,1 1 0,-1 0 0,0 0 0,1 0 0,-1-1 0,1 1 0,0-1 0,-1 1 0,1-1 0,-1 0 0,1 1 0,0-1 0,-1 0 0,1 0 0,-1 0 0,1 0 0,0 0 0,-1-1 0,1 1 0,0 0 0,-1-1 0,1 1 0,-1-1 0,1 0 0,-1 0 0,0 1 0,1-1 0,-1 0 0,2-1-15,63-37 578,-63 36-560,0 0-1,0 0 1,0 0 0,0 0 0,-1 0-1,1 0 1,-1-1 0,0 1-1,0-1 1,0 0 0,-1 1-1,1-1 1,-1 0 0,0 0 0,0 0-1,0 0 1,0 0 0,-1 0-1,0 0 1,0-1 0,0 1 0,0 0-1,-1 0 1,1 0 0,-1 0-1,0 0 1,0 0 0,-1 0-1,1 0 1,-1 1 0,0-1 0,0 0-1,0 1 1,0 0 0,-1-1-1,-2-2-17,4 6-62,0 0 0,0-1 0,0 1 0,0 0 0,0-1 0,0 1 0,0 0 0,0 0 0,0 0 0,0 0-1,0 0 1,0 0 0,0 0 0,0 0 0,0 1 0,0-1 0,0 0 0,0 0 0,0 1 0,0-1 0,0 1 0,1-1-1,-1 1 1,0-1 0,0 1 0,0 0 0,1-1 0,-1 1 0,0 0 0,0 0 0,1-1 0,-1 1 0,1 0-1,-1 0 1,1 0 0,-1 0 0,1 0 0,-1 0 0,1 0 0,0 0 0,0 0 0,0 0 0,-1 0 0,1 0-1,0 0 64,-6 18-1894</inkml:trace>
  <inkml:trace contextRef="#ctx0" brushRef="#br0" timeOffset="263283.297">11836 6479 20868,'30'-25'4572,"-29"49"-2153,-62 69-2266,48-76-109,0 0 1,1 0 0,1 2 0,1-1 0,0 1 0,1 1 0,1 0 0,2 0-1,-1 4-44,6-23 7,1 0 0,-1 0 0,1 0 0,0 0-1,-1 0 1,1 1 0,0-1 0,0 0 0,0 0-1,0 0 1,0 0 0,0 0 0,0 1 0,0-1-1,1 0 1,-1 0 0,0 0 0,1 0 0,-1 0-1,0 0 1,1 0 0,0 0 0,-1 0 0,1 0-1,0 0 1,-1 0 0,1 0 0,0 0 0,0-1-1,0 1 1,-1 0 0,1-1 0,0 1 0,0 0-1,0-1 1,0 1 0,0-1 0,1 1 0,-1-1-1,0 0 1,0 0 0,0 1 0,0-1 0,0 0-1,0 0 1,1 0 0,-1 0 0,0 0 0,0 0-1,0-1 1,0 1 0,0 0 0,0 0 0,1-1-1,-1 1 1,0-1 0,0 1 0,0-1 0,0 1-1,0-2-6,67-33-458,-37 14-365</inkml:trace>
  <inkml:trace contextRef="#ctx0" brushRef="#br0" timeOffset="263543.896">11852 6277 23733,'-9'0'1368,"9"0"841,0 0-1289,0 0-200,0 0-432,0 0-160,0 0-96,0 0-80,2 0-752,-1 0-984</inkml:trace>
  <inkml:trace contextRef="#ctx0" brushRef="#br0" timeOffset="261512.709">9899 6792 17020,'-24'37'5433,"24"-36"-4672,43-35 213,-17 6-899,47-47 121,-4-3-1,-3-3 0,17-34-195,-81 113 98,-2 2-16,0 22-3,-59 128-8,50-133-55,0 0 1,1 0-1,0 0 0,2 1 0,0 0 0,1 1 0,1-1 0,-2 18-16,6-35-29,-1 1-1,1-1 1,0 0-1,0 0 0,0 0 1,1 0-1,-1 0 1,0 0-1,0 0 1,0 0-1,1 0 1,-1 0-1,1 0 1,-1 0-1,1 0 1,-1 0-1,1 0 1,-1 0-1,1 0 1,0-1-1,0 1 1,-1 0-1,1 0 1,0-1-1,0 1 1,0 0-1,0-1 0,0 1 1,0-1-1,0 1 1,0-1-1,0 0 1,0 1-1,0-1 1,0 0-1,0 0 1,0 0-1,0 0 1,0 0-1,0 0 1,0 0-1,0 0 1,0 0-1,1 0 30,22-4 452</inkml:trace>
  <inkml:trace contextRef="#ctx0" brushRef="#br0" timeOffset="261874.295">10607 6371 17260,'0'-1'129,"-1"0"1,1 1 0,-1-1-1,1 0 1,-1 0 0,1 0-1,-1 1 1,0-1-1,1 0 1,-1 0 0,0 1-1,1-1 1,-1 1 0,0-1-1,0 1 1,0-1 0,1 1-1,-1-1 1,0 1-1,0 0 1,0-1 0,0 1-1,0 0 1,0 0 0,0 0-1,0 0 1,0 0 0,0 0-1,0 0 1,0 0-1,0 0 1,1 0 0,-1 0-1,0 0 1,0 1 0,0-1-1,0 0 1,0 1 0,0-1-1,0 1 1,1-1-1,-1 1 1,0-1 0,0 1-1,1 0 1,-1-1 0,0 1-1,1 0 1,-1 0 0,1-1-1,-1 1 1,1 0-1,-1 0 1,1 1-130,-40 57-166,31-45 507,0 2-324,-1-2 3,0 0 0,1 1 0,1 0 0,0 0-1,1 1 1,1 0 0,0 0 0,1 0 0,1 1 0,1 0 0,-2 16-20,5-31 7,0 0 1,1 0 0,-1 0 0,1-1 0,-1 1 0,1 0-1,0 0 1,0 0 0,-1-1 0,1 1 0,0 0 0,1-1-1,-1 1 1,0-1 0,0 1 0,1-1 0,-1 0 0,0 0-1,1 1 1,0-1 0,-1 0 0,1 0 0,0 0 0,-1-1-1,1 1 1,0 0 0,0-1 0,0 1 0,0-1 0,-1 1 0,1-1-1,0 0 1,0 0 0,0 0 0,0 0 0,0 0 0,0 0-1,0-1 1,0 1 0,-1-1 0,1 1 0,0-1 0,0 0-1,0 1 1,-1-1 0,1 0 0,0 0 0,-1 0 0,2-2-8,86-51 586,-39-55 1172,-49 106-1728,0-1 0,-1 1 0,1 0 0,-1-1 0,0 1 0,0 0 0,0-1 0,0 1 0,0-1 0,-1 1 0,1 0 0,-1 0 0,0-1 0,0 1 0,0 0 0,0 0 0,-1 0 1,0 0-1,1 0 0,-1 0 0,0 0 0,0 1 0,0-1 0,-1 1 0,1-1 0,-1 1 0,1 0 0,-1 0 0,0 0 0,0 0 0,0 1 0,0-1 0,-1 0-30,-53 37-1076,35 3-2462,24-31 2009,3-4-122</inkml:trace>
  <inkml:trace contextRef="#ctx0" brushRef="#br0" timeOffset="262262.401">10877 6436 10890,'-3'-10'12371,"-16"42"-11004,7 2-1345,7-23 31,0-1-1,1 1 1,1 1 0,-1-1 0,2 0 0,-1 1 0,2-1 0,0 1 0,0 0 0,1 0 0,0-1 0,1 1-1,1 1-52,1-10 35,1-1 0,0 0-1,0-1 1,0 1-1,0-1 1,0 1-1,0-1 1,0-1 0,1 1-1,-1 0 1,0-1-1,1 0 1,-1 0 0,0 0-1,0-1 1,1 1-1,-1-1 1,0 0 0,0 0-1,0-1 1,0 1-1,0-1 1,0 0-1,0 0 1,0 0 0,-1 0-1,1-1 1,-1 0-1,0 1 1,3-4-35,4 1 101,0 1 0,-1-2-1,1 1 1,-1-1 0,-1-1 0,1 0 0,-1 0 0,0-1-1,-1 0 1,1 0 0,-2 0 0,1-1 0,-1 0 0,0-1-1,-1 1 1,0-1 0,-1 0 0,0 0 0,-1-1 0,0 1-1,0-1 1,-1 1 0,0-5-101,-3 12 13,0 1 0,0-1 0,0 0-1,0 1 1,0-1 0,-1 1 0,0-1 0,1 1-1,-1-1 1,0 1 0,0 0 0,0 0 0,0 0 0,0 0-1,-1 1 1,1-1 0,-1 0 0,1 1 0,-1 0-1,1 0 1,-1-1 0,0 1 0,1 1 0,-1-1 0,0 0-1,0 1 1,0 0 0,0-1 0,0 1 0,0 0-1,1 0 1,-1 1 0,0-1 0,0 1 0,0-1 0,-1 1-14,-2 0-109,-1 0-1,1 1 0,0-1 1,-1 1-1,1 0 0,0 1 1,0-1-1,0 1 0,1 1 1,-1-1-1,1 1 0,0 0 1,0 0-1,0 0 0,0 1 0,0 0 112,4-4-1683,1-1-296</inkml:trace>
  <inkml:trace contextRef="#ctx0" brushRef="#br0" timeOffset="271775.985">2940 6744 21981,'0'0'1216,"0"0"464,-1 0-527,-1 0-321,1 1-264,-1 1-416,1 1-88,-36 45 40,37-46-200,0 0-1440</inkml:trace>
  <inkml:trace contextRef="#ctx0" brushRef="#br0" timeOffset="272026.19">2903 6992 14363,'-11'23'2369,"2"0"1623,1-6-2599,2-5-233,3-2-272,3-10-480,0 0-200,0 0-320,2 0-600</inkml:trace>
  <inkml:trace contextRef="#ctx0" brushRef="#br0" timeOffset="267797.576">286 6998 20212,'-40'-26'4440,"-9"40"-3309,-38 53-1526,81-61 600,-14 12-170,29-11-34,3-2 4,94 60 5,-103-63-14,-1 0 1,1 0-1,-1 0 1,0 0-1,0 1 0,0-1 1,0 1-1,0-1 1,-1 1-1,1 0 1,-1-1-1,0 1 1,1 0-1,-1 0 1,-1 0-1,1 0 1,0 0-1,-1 0 1,1 0-1,-1 1 1,0-1-1,0 0 0,0 0 1,-1 0-1,1 0 1,-1 0-1,0 0 1,0 0-1,0 0 1,0 0-1,0 0 1,0 0-1,-1-1 1,1 1-1,-1 0 1,0-1-1,0 1 0,-1 0 4,-3 5 94,-1-1 0,1 0-1,-1-1 1,0 0-1,-1 0 1,0 0-1,1-1 1,-2 0-1,1-1 1,0 1-1,-1-2 1,0 1-1,0-1 1,0-1-1,0 1 1,-1-2 0,1 1-1,0-1 1,-1-1-1,1 0 1,-1 0-1,-7-1-93,16 0-37,0 1 1,0 0-1,-1 0 0,1-1 0,0 1 1,0-1-1,0 1 0,0-1 0,1 1 0,-1-1 1,0 0-1,0 0 0,0 1 0,0-1 1,1 0-1,-1 0 0,0 0 0,1 0 0,-1 0 1,0 0-1,1 0 0,0 0 0,-1 0 1,1 0-1,-1 0 0,1 0 0,0 0 0,0 0 1,0 0-1,0 0 0,0 0 0,0 0 1,0-1-1,0 1 0,0 0 0,0 0 0,0 0 1,1 0-1,-1 0 0,0 0 0,1 0 1,-1 0-1,1 0 0,-1 0 0,1 0 37,10-10-1579</inkml:trace>
  <inkml:trace contextRef="#ctx0" brushRef="#br0" timeOffset="268158.964">453 7033 20788,'-46'35'3729,"38"-21"-3712,0 1 0,0 0 1,2 1-1,0 0 0,1-1 0,0 2 0,1-1 0,1 1 0,1-1 0,0 1 0,1 10-17,1-26 11,0 0 1,0 1-1,0-1 0,0 0 0,0 0 0,1 1 1,-1-1-1,0 0 0,1 0 0,-1 0 0,1 0 1,-1 0-1,1 1 0,0-1 0,-1 0 0,1 0 1,0-1-1,0 1 0,0 0 0,0 0 0,0 0 0,0 0 1,0-1-1,0 1 0,0 0 0,0-1 0,0 1 1,0-1-1,0 1 0,1-1 0,-1 0 0,0 1 1,0-1-1,0 0 0,1 0 0,-1 0 0,0 0 1,0 0-1,1 0 0,-1 0 0,0-1 0,0 1 0,1 0 1,-1-1-1,0 1 0,0-1 0,0 1 0,0-1 1,0 1-1,0-1 0,0 0 0,0 1 0,0-1 1,0 0-1,0 0 0,0 0-11,58-46 515,-53 42-467,-1 0-1,0 0 1,0 0 0,-1-1 0,1 0-1,-1 0 1,-1 0 0,1 0 0,-1-1-1,0 1 1,-1-1 0,1 0 0,-1 1-1,0-1 1,-1 0 0,0-1-1,0 1 1,-1 0 0,0 0 0,0 0-1,0 0 1,-1-1 0,0 1 0,0 0-1,-2-4-47,0 7-66,0 1 0,-1 1 0,1-1 0,-1 0 0,1 1 0,-1-1 0,0 1 0,0 0 0,0 0 0,0 1 0,0-1 0,0 1 0,0 0 0,-1 0-1,1 0 1,0 1 0,-1 0 0,1-1 0,-1 2 0,1-1 0,0 0 0,-1 1 0,1 0 0,0 0 0,-1 0 0,-2 1 66,5 2-735,2-3 2769</inkml:trace>
  <inkml:trace contextRef="#ctx0" brushRef="#br0" timeOffset="268529.632">774 6630 19148,'0'0'1554,"0"0"-101,-5 5 242,-10 18-1537,1 0-1,1 1 1,1 1-1,1 0 0,1 1 1,1 0-1,2 1 0,1-1 1,-2 17-158,-17 307 592,25-337-568,1 4-1512,-1-17 178</inkml:trace>
  <inkml:trace contextRef="#ctx0" brushRef="#br0" timeOffset="268977.559">851 6892 11522,'-2'-3'8724,"-2"6"-4451,-13 33-4043,9-6-137,1-9-50,1 0 0,0 1 0,2-1 0,0 1 0,2 0-1,0 1 1,2-1 0,0 0 0,1 0 0,2 4-43,-3-25 18,0 0 0,0 0 0,-1 0 0,1 0 0,0 1 0,1-1 0,-1 0 0,0 0 0,0 0 0,0 0 0,1 0 0,-1 0 1,0 0-1,1 0 0,-1 0 0,1 0 0,-1 0 0,1 0 0,0 0 0,-1 0 0,1-1 0,0 1 0,0 0 0,0 0 0,-1-1 0,1 1 0,0 0 0,0-1 1,0 1-1,0-1 0,0 1 0,0-1 0,0 0 0,0 1 0,0-1 0,0 0 0,1 0 0,-1 0 0,0 0 0,0 1 0,0-2 0,0 1 0,0 0 0,0 0 1,0 0-1,0 0 0,0-1 0,0 1 0,0 0 0,0-1 0,1 0-18,31-47 791,42-205-35,-74 251-764,-1 2-16,0 0-12,0 0 6,0 0 16,0 0 25,0 0 8,0 0 6,0 0-33,0 0-139,0 0-390,0 0-711,0 0-345</inkml:trace>
  <inkml:trace contextRef="#ctx0" brushRef="#br0" timeOffset="269398.14">1057 7015 19012,'-1'1'4473,"12"11"-3106,-8-11-1350,-1 1 0,1 0 0,-1 0 0,1-1 0,0 1 0,0-1 0,0 0 0,-1 0 0,1 0 0,0 0 0,0-1-1,0 1 1,1-1 0,-1 0 0,0 1 0,0-1 0,0-1 0,0 1 0,0 0 0,0-1 0,0 0 0,0 1 0,0-1 0,0 0 0,0-1 0,-1 1 0,1 0 0,2-2-17,4-1 55,-1-1 0,1 0 0,-1 0 1,0 0-1,0-1 0,0-1 0,-1 1 1,0-1-1,0 0 0,-1-1 0,1 0 1,-2 0-1,1 0 0,-1-1 0,-1 1 1,0-1-1,0 0 0,0-1 0,-1 0-55,-4 9 15,0 0-1,0 0 1,-1-1-1,1 1 1,0 0-1,0 0 1,-1 1-1,1-1 1,-1 0-1,1 0 0,-1 1 1,1-1-1,-1 1 1,0-1-1,1 1 1,-1 0-1,1-1 1,-1 1-1,0 0 1,1 0-1,-1 0 1,0 0-1,1 1 1,-1-1-1,0 0 1,1 1-1,-1-1 0,1 1 1,-1-1-1,1 1 1,-1 0-1,1 0 1,-1 0-1,1 0 1,0 0-1,-1 0 1,1 0-1,0 0 1,0 0-1,-1 2-14,-11 9 1,1 1 1,1 1-1,0 0 0,1 0 0,0 1 1,1 0-1,1 1 0,0 0 0,1 0 0,1 1 1,1 0-1,0 0 0,1 0 0,-1 11-1,5-25-20,0 0 0,0 0-1,0 0 1,0 0-1,1 0 1,-1 0 0,1 0-1,0 0 1,-1 0-1,1 0 1,1 0-1,-1 0 1,0 0 0,1-1-1,-1 1 1,1-1-1,0 1 1,0-1 0,0 1-1,0-1 1,1 0-1,-1 0 1,0 0-1,1-1 1,-1 1 0,1 0-1,0-1 1,0 0-1,-1 1 1,1-1-1,0 0 1,0-1 0,0 1-1,0 0 1,0-1-1,0 0 1,0 0 0,0 1-1,0-2 1,1 1-1,-1 0 1,0-1-1,0 1 1,0-1 0,0 0-1,0 0 21,2 1-131,29 2-1214</inkml:trace>
  <inkml:trace contextRef="#ctx0" brushRef="#br0" timeOffset="270033.962">1556 6650 11931,'-3'8'9287,"-2"50"-8987,13 152 855,-2-142-530,-3 0 0,-3 1 0,-3-1 0,-3 0 0,-3 0 0,-3-1-625,11-65 625,-18-51 946,10 15-1383,1 7-160,1 0 1,1 0 0,1 0-1,2-1 1,0 0 0,2 1 0,2-21-29,1 45-35,-1 0 1,1 0-1,0 0 1,0 0 0,0 0-1,0 0 1,0 1 0,1-1-1,-1 1 1,1-1 0,-1 1-1,1 0 1,0 0 0,0 0-1,0 0 1,0 1 0,1-1-1,-1 1 1,0 0 0,1 0-1,-1 0 1,0 0 0,1 1-1,-1-1 1,1 1-1,-1 0 1,1 0 0,2 1 34,10-4-766,0 0 2132</inkml:trace>
  <inkml:trace contextRef="#ctx0" brushRef="#br0" timeOffset="270532.127">1727 6935 20236,'-61'109'4855,"61"-108"-4842,8 2 83,132-20 51,-138 17-148,0 0 0,0 0 0,0 0 0,0 1 0,0-1 0,0 1 0,0 0 0,-1 0 0,1-1 0,0 1 0,0 0 0,-1 0-1,1 1 1,-1-1 0,1 0 0,-1 0 0,1 1 0,-1-1 0,0 1 0,0-1 0,1 1 0,-1 0 0,0-1 0,-1 1 0,1 0 0,0 0 0,0-1 0,-1 1 0,1 0 0,-1 0 0,0 0 0,1 0 0,-1 0 0,0 0 0,0 0 0,0 0 0,-1 0 0,1 0 0,0 0 0,-1 0 0,1-1 0,-1 1 0,1 0 0,-1 0 0,0 0 0,0-1 0,0 1 0,0 0 0,-1 0 1,-1 39 160,3-40 50,0-17 675,5-149 589,-3 163-1479,-1 0-1,1 0 1,0 0 0,0 0 0,0 0-1,0 1 1,0-1 0,0 1 0,0-1-1,0 1 1,1 0 0,-1 0 0,1 0-1,-1 0 1,1 0 0,-1 0 0,1 1-1,-1-1 1,1 1 0,0 0 0,-1 0-1,1 0 1,-1 0 0,1 0 0,0 0-1,-1 1 1,1-1 0,-1 1 0,1 0-1,0 0 6,32-1-75,26-17-1502,-29 3 30</inkml:trace>
  <inkml:trace contextRef="#ctx0" brushRef="#br0" timeOffset="271045.858">2207 6894 18236,'0'3'2534,"0"3"-1790,12 97 4338,-11-101-5069,0 0 0,0 1 0,0-1 0,0 0 0,0 0 0,1 0 0,-1 0 0,1-1 0,-1 1 0,1 0 0,0-1 0,-1 1 0,1-1 0,0 1 0,0-1 0,0 0 0,0 0 0,0 0 0,1 0 0,-1 0 1,0 0-1,0-1 0,1 1 0,-1-1 0,0 1 0,1-1 0,-1 0 0,0 0 0,1 0 0,-1 0 0,0-1 0,1 1 0,-1-1 0,0 1 0,0-1 0,1 0 0,-1 0 0,0 0 0,0 0 0,0 0 0,0 0 0,0 0 0,0-1-13,10-5-359,-1 0 0,1 0 0,-2-1 0,1-1 0,-1 0-1,0 0 1,-1-1 0,0 0 0,-1 0 0,5-9 359,38-42-6297,-51 61 6380,0 1 0,0-1 0,0 1-1,0-1 1,0 1 0,0-1 0,0 1 0,0-1 0,0 1 0,0-1 0,0 1 0,1-1 0,-1 0 0,0 1 0,0-1 0,0 1 0,1-1 0,-1 1 0,0-1 0,0 0 0,1 1-1,-1-1 1,0 1 0,1-1 0,-1 0 0,0 0 0,1 1 0,-1-1 0,1 0 0,-1 0 0,0 1 0,1-1 0,-1 0 0,1 0 0,-1 0 0,1 0 0,-1 1 0,1-1 0,-1 0-1,1 0 1,-1 0 0,0 0 0,1 0 0,-1 0 0,1 0 0,-1 0 0,1-1 0,-1 1 0,1 0 0,-1 0 0,1 0 0,0-1-83,-17 52 1552,-10 15-716,2 2 1,4 1-1,2 0 1,0 24-837,10-8-36,8-68-922</inkml:trace>
  <inkml:trace contextRef="#ctx0" brushRef="#br0" timeOffset="304881.478">9958 7153 15555,'0'0'2412,"0"-1"2683,3-13-3948,4 1-1136,0 1 0,1 1 0,1-1 1,-1 1-1,2 1 0,-1 0 0,1 0 0,1 1 0,0 0 0,0 1 0,1 0 0,0 1 0,0 0 0,1 1 0,0 0 1,7-2-12,-15 9-5,1 0 1,-1 1 0,0-1 0,0 1 0,0 0-1,-1 0 1,1 0 0,0 1 0,-1 0 0,1 0-1,-1 0 1,0 0 0,0 1 0,0-1 0,-1 1-1,1 0 1,-1 0 0,0 1 0,0-1 0,0 1-1,-1-1 1,0 1 0,0 0 0,0 0 0,0 0-1,-1 0 1,1 0 0,-2 0 0,1 0 0,0 1-1,-1-1 1,0 0 0,0 0 0,0 1 4,21 63 57,-17-67-54,-1 0 1,1 1-1,-1-2 0,1 1 0,0 0 0,0-1 0,0 1 1,-1-1-1,1 0 0,0-1 0,1 1 0,-1-1 0,0 1 1,0-1-1,0 0 0,0-1 0,0 1 0,0-1 0,0 0 1,0 0-1,0 0 0,0 0 0,0-1 0,-1 1 1,1-1-1,0 0 0,-1 0 0,0-1 0,1 1 0,-1-1 1,0 1-1,0-1 0,0 0 0,-1 0 0,1-1 0,-1 1 1,1-1-4,6-3 9,144-111 56,-152 118-66,0-1 0,0 1 0,0 0 0,1-1 0,-1 1 0,0 0 0,0 0 0,0-1 0,0 1 0,0 0 0,0 0 0,1 0 0,-1 1 0,0-1 0,0 0 0,0 0 0,0 1 0,0-1 0,0 0 0,0 1 0,0-1 0,0 1 0,0-1 0,0 1 0,0 0 0,0-1 0,0 1 0,0 0 0,0 0 0,-1 0 0,1-1 0,0 1 0,-1 0 0,1 0 0,-1 0 0,1 0 0,-1 0 0,1 0 0,-1 1 0,1-1 0,-1 0 0,0 0 0,0 0 0,0 0 0,0 0 0,0 0 0,0 1 0,0-1 0,0 0 0,0 0 0,0 0 0,0 0 0,-1 0 0,1 0 0,0 0 0,-1 0 0,1 0 0,-1 0 0,0 0 0,1 0 0,-1 0 0,0 0 0,1 0 0,-1 0 0,0 0 0,0 0 1,-1 20 18,1-17-13,0 1-1,0-1 1,0 0 0,1 1-1,-1-1 1,1 1-1,0-1 1,1 1-1,-1-1 1,1 0 0,0 1-1,0-1 1,0 0-1,0 1 1,1-1-1,-1 0 1,1 0 0,0 0-1,1-1 1,-1 1-1,1 0 1,0-1-1,-1 1 1,1-1 0,1 0-1,-1 0 1,0 0-1,1-1 1,0 1 0,-1-1-1,1 0 1,0 0-1,0 0 1,0 0-1,1-1 1,-1 0 0,0 1-1,0-2 1,1 1-1,-1 0 1,1-1-1,-1 0 1,0 0 0,4 0-5,234-166 217,-238 165-216,0 0 0,-1 0 0,1 0 0,1 0 0,-1 0 0,0 1 0,0 0 1,0 0-1,0 0 0,0 0 0,0 1 0,0 0 0,0 0 0,0 0 0,0 0 0,0 0 0,0 1 0,0 0 0,-1-1 0,1 1 1,2 2-2,67 17 32,-55-24-29,0-1 1,0-1 0,0-1-1,-1 0 1,0-1 0,0-1-1,-1 0 1,0-1 0,14-11-4,-17 11 1,0 0 0,0 1-1,1 0 1,-1 1 0,2 1 0,-1 0 0,1 1 0,0 1 0,0 0 0,0 1-1,1 0 1,-1 1 0,1 1 0,2 1-1,128 68 0,-3-113 102,-40 4-587,-91 38-379</inkml:trace>
  <inkml:trace contextRef="#ctx0" brushRef="#br0" timeOffset="308661.41">12854 6032 19940,'4'-17'2346,"-10"58"603,3-18-2154,-71 597-411,73-465-819,2-153-735,-1-2-1242</inkml:trace>
  <inkml:trace contextRef="#ctx0" brushRef="#br0" timeOffset="316190.14">1234 8229 13667,'27'-62'10017,"-23"57"-9975,0 0 0,0 0-1,0 0 1,0 1-1,1-1 1,0 1 0,0 0-1,0 1 1,0-1-1,1 1 1,-1 0-1,1 1 1,0-1 0,0 1-1,0 0 1,0 0-1,0 1 1,0 0-1,0 0 1,0 0 0,1 1-1,-1 0 1,0 0-1,1 1 1,1 0-42,-6 1 5,-1 0-1,1 1 1,0-1 0,-1 1-1,0-1 1,1 1 0,-1-1-1,0 1 1,0 0 0,-1 0-1,1-1 1,-1 1 0,1 0 0,-1 0-1,0 0 1,0 0 0,0 0-1,0-1 1,-1 1 0,1 0-1,-1 0 1,1 0 0,-1-1-1,0 1 1,0 0 0,-1-1-1,1 1 1,0-1 0,-1 1 0,0-1-1,1 0 1,-1 1 0,0-1-1,0 0 1,-1 0-5,2 1 3,-62 98 36,-48 114 36,110-213-76,0-1 0,0 0 0,1 1 0,-1-1 0,1 1-1,-1-1 1,1 1 0,-1-1 0,1 1 0,0-1 0,0 1 0,0 0-1,0-1 1,0 1 0,0-1 0,0 1 0,0-1 0,1 1 0,-1 0-1,1-1 1,-1 1 0,1-1 0,-1 0 0,1 1 0,0-1-1,0 1 1,0-1 0,0 0 0,0 0 0,0 0 0,0 1 0,0-1-1,0 0 1,0 0 0,1 0 0,-1-1 0,0 1 0,1 0 0,-1 0-1,1-1 1,-1 1 0,1-1 0,-1 1 0,1-1 0,-1 0 0,1 0-1,-1 1 1,1-1 0,0 0 0,-1 0 0,1-1 0,-1 1-1,1 0 1,0 0 1,89-27-300,-83 24 233,40-17-1427,0-1-3328</inkml:trace>
  <inkml:trace contextRef="#ctx0" brushRef="#br0" timeOffset="316606.594">1722 8156 18828,'-57'54'3296,"51"-43"-3281,0 1 0,1-1 0,0 1-1,1 0 1,1 0 0,0 1 0,0-1 0,1 1-1,1-1 1,0 1 0,0 0 0,1-1 0,1 1-1,1 4-14,-2-15 3,0 0 0,0 0 0,0 0 0,0 0 0,1 0 0,-1 1 0,1-1 0,-1 0 0,1 0 0,0 0 0,0 0 0,0 0 0,0-1 0,0 1 0,0 0 0,1 0 0,-1-1 0,0 1 0,1 0 0,0-1 0,-1 0 0,1 1 0,0-1 0,-1 0 0,1 0 0,0 0 0,0 0 0,0 0 0,0 0 0,0-1 0,0 1 0,0 0 0,0-1 0,1 0 0,-1 0 0,0 1 0,0-1 0,0-1 0,0 1 0,1 0 0,-1 0 0,0-1 0,0 1 0,0-1 0,0 0 0,0 0 0,1 0-3,89-57 441,-75 46-273,0-1 0,-1-1 0,-1-1 0,0 0 0,-1-1 0,-1 0 0,-1-2 0,0 1 0,-1-1 0,-1-1 0,-1 0 0,0 0 0,-1-1 0,-2 0 0,0 0 0,0-6-168,-5 24 23,0 0-1,-1 0 0,1 0 0,-1-1 1,0 1-1,0 0 0,0-1 0,0 1 0,0 0 1,-1 0-1,1 0 0,0-1 0,-1 1 0,0 0 1,0 0-1,1 0 0,-1 0 0,0 0 0,-1 0 1,1 0-1,0 0 0,0 0 0,-1 1 0,1-1 1,-1 0-1,0 1 0,0-1 0,1 1 1,-1 0-1,0-1 0,0 1 0,0 0 0,0 0 1,0 1-1,0-1 0,0 0 0,-1 1 0,1-1 1,0 1-1,0-1 0,-1 1 0,1 0 0,0 0 1,0 0-1,-1 0 0,1 1 0,0-1 0,0 1 1,0-1-1,-1 1 0,1 0-22,-107 53 21,42 45-170,123-93-2876,-52-7 2788,26-7-1230</inkml:trace>
  <inkml:trace contextRef="#ctx0" brushRef="#br0" timeOffset="317014.009">2215 8038 13523,'-2'4'1942,"-10"24"-245,-37 85 1859,35-80-3231,2 1 0,1 0 1,1 0-1,3 1 1,0 0-1,2 1 1,2 3-326,2-37 27,0 0 1,1 0-1,0 0 0,-1 0 1,1 0-1,0 0 1,0 0-1,0 1 1,0-1-1,1 0 1,-1 0-1,0 0 1,1 0-1,-1-1 1,1 1-1,0 0 1,0 0-1,0 0 1,0 0-1,0-1 1,0 1-1,0 0 0,0-1 1,1 1-1,-1-1 1,1 1-1,-1-1 1,1 0-1,0 0 1,-1 0-1,1 0 1,0 0-1,0 0 1,0 0-1,-1 0 1,1-1-1,0 1 1,0-1-1,0 1 1,0-1-1,0 0 0,0 0 1,0 0-1,0 0 1,1 0-1,-1 0 1,0 0-1,1-1-27,90-47 989,-76 34-884,-1 0 0,-1-1 1,0 0-1,-1-1 0,0-1 0,-2-1 1,0 1-1,-1-2 0,0 0 0,-2 0 1,0-1-1,-2 0 0,0 0 1,-1-1-1,-1 0 0,0-5-105,-4 24 12,0 0 0,-1 0 0,1 1 0,-1-1 0,1 0 0,-1 0 0,0 0 0,0 0 0,0 0 0,0 0 0,0 1 0,0-1 0,0 0 0,-1 0 0,1 0 0,-1 0 0,1 1 0,-1-1 0,0 0 0,0 0 0,0 1 0,0-1 0,0 0 0,0 1 0,0-1 0,0 1 0,-1 0-1,1-1 1,0 1 0,-1 0 0,1 0 0,-1 0 0,0 0 0,1 0 0,-1 0 0,0 0 0,0 1 0,1-1 0,-1 1 0,0-1 0,0 1 0,0 0 0,0-1 0,0 1 0,1 0 0,-1 0 0,0 0 0,0 1 0,0-1-12,-85 40 39,-4 55 2,89-93-30,2-2-105,6-20-1389,4 2 55,5-2-339</inkml:trace>
  <inkml:trace contextRef="#ctx0" brushRef="#br0" timeOffset="334571.586">4690 8130 11883,'18'-72'11215,"-17"70"-10312,-1 2-140,-7 1 126,-2 5-869,-1 0-1,1 1 0,0 0 1,1 1-1,0 0 0,0 0 1,0 1-1,1 0 0,1 0 1,-1 1-1,2-1 0,-1 1 0,1 1 1,1-1-1,0 1 0,0 0 1,1 0-1,0 0 0,1 0 1,0 0-1,1 6-19,0-14 2,-1 6 9,0-1 1,0 1-1,1 0 0,0 0 1,0 0-1,1-1 1,1 1-1,-1 0 1,1 0-1,1 0 1,-1-1-1,2 1 1,0 3-12,1-11 30,-1 0 1,1 0 0,-1 0-1,1-1 1,0 1 0,-1-1 0,1 0-1,0 0 1,-1 0 0,1 0-1,-1-1 1,1 0 0,0 0 0,-1 0-1,1 0 1,-1 0 0,0 0-1,1-1 1,-1 0 0,0 0 0,0 0-1,0 0 1,0 0 0,0 0-1,-1-1 1,1 1 0,-1-1 0,1 0-1,-1 0 1,0 0 0,0 0 0,1-3-32,6-2 36,0 0 0,0-1 0,-1-1 0,0 1 0,-1-1 0,0 0-1,-1-1 1,0 1 0,-1-1 0,0-1 0,0 1 0,-1-1 0,-1 0-1,0 0 1,0 0 0,-1 0 0,-1 0 0,0 0 0,-1-1-1,0 1 1,-1 0 0,0 0 0,-2-4-35,3 15-64,-1-1 0,1 1-1,-1-1 1,0 1 0,0 0 0,1-1-1,-1 1 1,0 0 0,0 0 0,0-1 0,-1 1-1,1 0 1,0 0 0,0 0 0,0 1 0,-1-1-1,1 0 1,-1 0 0,1 1 0,0-1-1,-1 1 1,1-1 0,-1 1 0,1-1 0,-1 1-1,1 0 1,-1 0 0,0 0 0,1 0-1,-1 0 1,1 0 0,-1 0 0,1 1 0,-1-1-1,1 0 1,-1 1 0,1-1 0,-1 1 0,1 0-1,0-1 1,-1 1 0,1 0 0,0 0-1,0 0 1,-1 0 0,1 0 0,0 0 0,0 0-1,0 1 1,0-1 0,0 0 0,1 0-1,-1 1 1,0-1 0,0 1 0,1-1 0,-1 0-1,1 1 1,-1 1 64,-11 21-1968</inkml:trace>
  <inkml:trace contextRef="#ctx0" brushRef="#br0" timeOffset="334881.823">5092 8106 10874,'13'-6'1009,"33"-25"11287,-45 30-11280,-1 1-436,0 4-249,-75 146 115,71-144-438,1 0-1,0 0 0,0 0 0,0 1 0,1-1 1,0 1-1,0-1 0,1 1 0,0 0 1,0 0-1,0 0 0,1-1 0,0 1 1,0 0-1,1 0 0,0 0 0,0 0 0,1-1 1,1 6-8,0-11-3,-1 0 1,1 0 0,0 0 0,-1-1 0,1 1-1,0-1 1,0 0 0,0 1 0,0-1 0,-1 0-1,1-1 1,0 1 0,0 0 0,0-1 0,-1 0-1,1 0 1,0 0 0,-1 0 0,1 0 0,-1 0-1,1 0 1,-1-1 0,1 0 0,-1 1-1,0-1 1,0 0 0,0 0 0,0 0 0,0 0-1,0 0 1,-1-1 0,1 0 2,19-24-749</inkml:trace>
  <inkml:trace contextRef="#ctx0" brushRef="#br0" timeOffset="335147.064">5189 7788 21373,'-5'-8'1240,"1"1"440,4 7-416,0 0-535,0 0-265,0 0-376,0 0-16,0 0-896,0 1-449</inkml:trace>
  <inkml:trace contextRef="#ctx0" brushRef="#br0" timeOffset="333128.552">3363 8403 10490,'2'2'8681,"3"-3"-4377,29-26-3555,116-212 119,-148 236-859,0 34 6,-79 307 225,77-338-243,-1 1-21,0 0 1,0 0-1,1 0 1,-1-1 0,1 1-1,-1 0 1,1 0-1,-1 0 1,1 1-1,0-1 1,0 0 0,-1 0-1,1 0 1,0 0-1,0 0 1,0 0-1,0 0 1,0 0 0,0 0-1,0 1 1,1-1-1,-1 0 1,0 0-1,1 0 1,-1 0 0,0 0-1,1 0 1,-1 0-1,1 0 1,0 0-1,-1 0 1,1-1 0,0 1-1,0 0 1,-1 0-1,1-1 1,0 1-1,0 0 1,0-1 0,0 1-1,0 0 1,0-1-1,1 1 24,8-11-1140</inkml:trace>
  <inkml:trace contextRef="#ctx0" brushRef="#br0" timeOffset="333517.582">3769 8153 18988,'0'0'1306,"-3"3"-90,-6 7-1129,0 1 0,1 0 0,1 1 0,0 0 0,1 0 0,0 0 1,0 1-1,1 0 0,1 0 0,1 0 0,-1 1 0,2-1 0,0 1 0,1-1 0,0 1 0,1 0 0,0 0 0,1-1 1,1 1-1,1 2-87,-2-13 16,-1-1 1,1 1 0,0-1 0,0 1-1,1-1 1,-1 0 0,0 0 0,1 1-1,-1-1 1,1 0 0,0 0 0,0 0-1,0-1 1,0 1 0,0 0 0,0-1-1,0 1 1,0-1 0,1 0 0,-1 0-1,0 0 1,1 0 0,-1 0 0,1 0-1,0 0 1,-1-1 0,1 0 0,-1 1-1,1-1 1,0 0 0,-1 0 0,1-1-1,0 1 1,-1 0 0,1-1 0,-1 1-1,1-1 1,-1 0 0,1 0 0,-1 0-1,1 0 1,-1-1 0,1 0-17,100-65 421,-93 57-311,1-1 1,-2 0-1,0-1 0,0 0 0,-1 0 0,-1-1 0,0 0 0,0-1 1,-2 1-1,1-1 0,-2 0 0,0-1 0,-1 1 0,0-1 1,0-11-111,-2 24 12,-1 0 1,1 1-1,-1-1 1,0 1-1,0-1 1,0 0 0,0 1-1,0-1 1,0 0-1,0 1 1,0-1 0,-1 0-1,1 1 1,-1-1-1,1 0 1,-1 1-1,0-1 1,1 1 0,-1 0-1,0-1 1,0 1-1,0-1 1,0 1 0,0 0-1,-1 0 1,1 0-1,0 0 1,0 0-1,-1 0 1,1 0 0,-1 0-1,1 0 1,-1 0-1,1 1 1,-1-1 0,1 1-1,-1-1 1,0 1-1,1 0 1,-1-1-1,0 1 1,1 0 0,-1 0-1,0 0 1,1 1-1,-1-1 1,1 0-1,-1 0 1,0 1 0,1-1-1,-1 1 1,1 0-1,-1-1 1,1 1 0,-1 0-1,0 0-12,-82 55 81,47-18-341,23-7-2970,13-30 1790</inkml:trace>
  <inkml:trace contextRef="#ctx0" brushRef="#br0" timeOffset="333950.901">4148 8151 15179,'0'0'1441,"0"0"-72,0 0-487,-5 8-213,-4 17-417,0-1-1,2 1 1,1 1-1,0-1 1,2 1 0,1 0-1,1 0 1,2 24-252,1-47 38,0-1 0,0 1 0,0-1 1,0 1-1,0-1 0,1 0 0,-1 0 1,1 0-1,-1 0 0,1 0 0,0 0 1,0 0-1,0 0 0,0-1 0,0 1 1,0-1-1,1 1 0,-1-1 0,0 0 1,1 0-1,-1 0 0,1 0 0,-1 0 1,1-1-1,-1 1 0,1-1 0,-1 0 1,1 0-1,0 0 0,-1 0 1,1 0-1,-1 0 0,1-1 0,0 1 1,-1-1-1,1 0 0,-1 1 0,1-1 1,-1 0-1,0-1 0,1 1 0,-1 0 1,0-1-1,0 1 0,0-1 0,0 0 1,0 0-1,0 0 0,-1 0 0,1 0 1,0 0-1,-1 0 0,0 0 0,1 0 1,-1-1-1,0 1 0,0-1-38,13-9 177,-1-1 1,0-1-1,-1 0 0,-1 0 0,0-1 0,-1 0 1,-1-1-1,0 0 0,-1-1 0,0 0 0,-2 0 1,0-1-1,-1 1 0,-1-1 0,0 0 1,-1-1-1,-1-1-177,-2 18 12,0 1-1,0-1 1,0 0 0,0 0 0,-1 1 0,1-1 0,0 0 0,-1 0 0,1 1-1,-1-1 1,0 0 0,1 1 0,-1-1 0,0 1 0,0-1 0,0 1 0,0-1-1,0 1 1,0 0 0,-1-1 0,1 1 0,0 0 0,-1 0 0,1 0-1,-1 0 1,1 0 0,-1 0 0,1 0 0,-1 1 0,0-1 0,1 0 0,-1 1-1,0 0 1,1-1 0,-1 1 0,0 0 0,0 0 0,1 0 0,-1 0 0,0 0-1,0 0 1,0 1 0,1-1 0,-1 0 0,0 1 0,1-1 0,-1 1 0,0 0-1,1 0 1,-1 0 0,1-1 0,-1 1 0,1 1 0,0-1 0,-2 1-12,-80 63 30,82-64-511,1-1-355,0 0-536,1 0-339</inkml:trace>
  <inkml:trace contextRef="#ctx0" brushRef="#br0" timeOffset="332489.437">2995 8262 11747,'-2'-29'10010,"-2"37"-5898,-2 49-3690,-2 290-237,8-345-329,0-2-472,-6-4-2502,-17-15-812</inkml:trace>
  <inkml:trace contextRef="#ctx0" brushRef="#br0" timeOffset="332756.373">2821 8450 16299,'0'0'2273,"0"0"7,0-2-943,0 1-481,0-1-256,21-20-264,-4 16-104,7-2-88,3 0-16,3 1-80,2-1-16,0 1 0,-2 2 40,-4 5-952,-6-1-912</inkml:trace>
  <inkml:trace contextRef="#ctx0" brushRef="#br0" timeOffset="336942.146">7165 8015 19348,'-4'6'1656,"0"0"-63,1 2-289,3-2-352,3 1-272,8-2-343,8-2-73,9-3-104,0-2-48,7-7-32,-5-1-32,5-2 8,0 1-8,-6 3 8,0 4-208,-11 5-753,-4 5-463</inkml:trace>
  <inkml:trace contextRef="#ctx0" brushRef="#br0" timeOffset="337162.854">7152 8260 19420,'-1'7'1440,"2"-3"-143,4 1-201,6-2-280,4-3-120,9-3-296,-1-2-136,8-2-136,-3-3-72,8-2 16,2 2-304,3 1-1000,0 3-5089</inkml:trace>
  <inkml:trace contextRef="#ctx0" brushRef="#br0" timeOffset="337703.512">8002 7876 17044,'-8'-52'6546,"59"31"-5208,-49 19-1330,1 1 1,0 0-1,0-1 0,0 1 1,0 0-1,0 0 0,0 1 0,0-1 1,0 1-1,0-1 0,0 1 1,1 0-1,-1 0 0,0 1 1,0-1-1,0 1 0,0-1 1,0 1-1,0 0 0,0 0 1,0 0-1,0 1 0,0-1 0,0 1 1,-1-1-1,1 1 0,-1 0 1,1 0-1,-1 0 0,0 0 1,0 1-1,1-1 0,-2 0 1,1 1-1,0 0 0,0-1 0,-1 1 1,0 0-1,1 0 0,-1 0 1,0 0-1,-1 0 0,1 0 1,0 0-1,-1 0 0,0 0 1,1 1-1,-1-1 0,0 0 1,-1 0-1,1 0 0,-1 2-8,-76 111 291,68-107-237,1 0 0,0 1-1,0 0 1,1 0 0,0 0-1,1 1 1,0 0 0,0 1-1,1-1 1,1 1 0,0 0 0,1 0-1,0 0 1,1 3-54,3-12 4,2 0-1,-1 0 1,0 0-1,1 0 1,-1 0-1,1-1 1,0 1 0,0-1-1,0 1 1,0-1-1,0 0 1,0-1-1,1 1 1,-1 0-1,1-1 1,-1 0 0,1 0-1,-1 0 1,1 0-1,0-1 1,0 1-1,-1-1 1,1 0 0,0 0-1,0 0 1,-1 0-1,1-1 1,0 0-1,-1 0 1,1 0 0,0 0-1,-1 0 1,1-1-1,-1 1 1,0-1-1,2-1-3,16-1-3,48-9-1309,-35 6 69</inkml:trace>
  <inkml:trace contextRef="#ctx0" brushRef="#br0" timeOffset="338140.154">8458 7961 14987,'1'-1'3630,"-3"9"-1684,-1 96 2043,4-102-3973,-1 1 1,0-1 0,1 0 0,0 0 0,-1 0-1,1 0 1,0 0 0,0 0 0,0 0-1,1 0 1,-1 0 0,0 0 0,1 0 0,-1-1-1,1 1 1,-1-1 0,1 1 0,0-1-1,0 1 1,-1-1 0,1 0 0,0 0-1,0 0 1,1 0 0,-1 0 0,0-1 0,0 1-1,0-1 1,0 1 0,1-1 0,-1 0-1,0 1 1,0-1 0,1-1 0,-1 1 0,0 0-1,0 0 1,0-1 0,1 1 0,-1-1-1,0 0 1,0 0 0,0 0 0,0 0 0,0 0-1,0 0 1,0 0-17,135-104-2019,-55 32-950,-80 72 2895,-2 1 130,0 0 90,-14 20 577,-111 249 2699,100-218-3284,10-23-182,1 1 0,1 1 0,1 0 0,2 0 0,1 1 0,2 0 0,-1 14 44,7-10-386</inkml:trace>
  <inkml:trace contextRef="#ctx0" brushRef="#br0" timeOffset="349089.706">9616 7580 20868,'-62'418'3884,"61"-272"-3000,2-145-851,5-1-422,-5-1-470</inkml:trace>
  <inkml:trace contextRef="#ctx0" brushRef="#br0" timeOffset="349381.536">10048 7706 22277,'0'0'1136,"-2"1"352,1 1-984,-1 1-135,-25 50-217,27-51-449,0-1-751</inkml:trace>
  <inkml:trace contextRef="#ctx0" brushRef="#br0" timeOffset="349629.216">10034 7888 16371,'0'0'2449,"0"0"184,0 1-1369,0 1-480,0-1-264,0 1-296,0-1-112,0 1-72,0 1-24,0 0-56,0-2-368,0 1 3713</inkml:trace>
  <inkml:trace contextRef="#ctx0" brushRef="#br0" timeOffset="350917.095">10414 7653 11042,'-3'-23'8783,"13"3"-4239,100-33-3264,-107 51-1274,0 2 0,0-1 0,0 0 0,0 1 0,1-1 0,-1 1 0,0 0 0,0 0 0,0 1 0,0-1 0,1 0 0,-1 1 0,0 0 0,0 0 0,0 0 0,0 0 0,0 0 0,0 1 0,-1-1 0,1 1 0,0 0 0,-1 0 0,1 0 0,-1 0 0,0 0 0,1 0 0,-1 1 0,0-1 0,0 1 0,-1-1 0,1 1 0,-1 0 0,1 0 0,-1 0 0,0 0 0,0 0 0,0 0 0,0 0 0,-1 0 0,1 0 0,-1 0 0,0 1 0,0-1 0,0 0 0,0 0 0,0 0 0,-1 0 0,1 1 0,-1-1 0,0 0 0,0 0 0,0 0 0,-1 0-6,-8 21 117,-1-1 1,-1 0-1,-1 0 0,-1-1 1,-1-1-1,-1-1 0,0 0 1,-2-1-1,0 0 0,-1-2 1,-1 0-1,-1-2 1,0 0-1,-13 6-117,-42 20 349,75-42-344,1-1 0,-1 1 0,0-1 0,0 1 0,0-1 0,1 1 0,-1-1 0,1 1 0,-1-1 0,1 0 0,0 1 0,0-1-1,0 0 1,0 1 0,0-1 0,0 0 0,0 1 0,0-1 0,0 1 0,1-1 0,-1 0 0,1 1 0,-1-1 0,1 1 0,0-1 0,0 1 0,0-1-1,-1 1 1,1 0 0,0-1 0,1 1 0,-1 0 0,0 0 0,0 0 0,0 0 0,1 0 0,-1 0 0,1 0 0,-1 0 0,1 0-5,-1 0-1,0-1 0,0 0 1,1 1-1,-1 0 0,1-1 0,0 1 1,-1 0-1,1-1 0,0 1 0,-1 0 1,1 1-1,0-1 0,0 0 1,0 0-1,0 1 0,0-1 0,0 1 1,0-1-1,0 1 0,0 0 1,0 0-1,0 0 0,1 0 0,-1 0 1,0 1-1,0-1 0,0 1 0,0-1 1,0 1-1,0 0 0,-1-1 1,1 1-1,0 0 0,0 0 0,0 1 1,-1-1-1,1 0 0,-1 0 0,2 2 2,36 75-46,-27-48 39,-9-28 7,0-1 1,0 1-1,0 0 0,0-1 0,1 0 1,-1 0-1,1 0 0,-1 0 0,1 0 1,-1-1-1,1 0 0,-1 0 0,1 0 1,-1 0-1,1 0 0,0-1 0,-1 1 1,1-1-1,-1 0 0,0 0 0,1 0 1,-1-1-1,0 1 0,0-1 1,0 0-1,1 0 0,-2 0 0,1 0 1,0 0-1,0-1 0,-1 1 0,1-1 1,-1 1-1,0-1 0,0 0 0,0 0 1,0 0-1,0-3-1,2 3 1,81-110 187,-85 111-160,0-5-601,0 5-543</inkml:trace>
  <inkml:trace contextRef="#ctx0" brushRef="#br0" timeOffset="358361.169">5169 8751 20636,'-4'-6'1313,"4"6"239,0 0-320,0 0-640,-2 0-248,2 0-312,0 0-16,0 0-480,0 0-624</inkml:trace>
  <inkml:trace contextRef="#ctx0" brushRef="#br0" timeOffset="354429.823">1262 9630 12523,'-38'36'8747,"36"-34"-7539,7-4-1043,-1 0 0,0 0 0,1 0-1,-1 0 1,0-1 0,-1 0 0,1 0-1,0 0 1,-1 0 0,1 0 0,-1-1 0,0 1-1,0-1 1,-1 0 0,1 0 0,-1 0 0,0-1-1,2-3-164,6-8 324,183-241 94,-191 255-444,9 10-88,-28 137 65,12-128 52,-20 65 34,17-60-24,0 0 0,2 0 0,1 1-1,0-1 1,2 1 0,0 0 0,2 1 0,0 7-13,7-30-680,14-4-407</inkml:trace>
  <inkml:trace contextRef="#ctx0" brushRef="#br0" timeOffset="355976.183">2951 9292 17284,'15'-14'6230,"-23"64"-3806,4-27-2950,-29 318-25,7-389-2465,-41-112 314,76 155 6703,192-46-1748,-149 49-3046,-38 11-2414</inkml:trace>
  <inkml:trace contextRef="#ctx0" brushRef="#br0" timeOffset="358102.37">5115 9082 14555,'18'-23'3015,"-5"8"3220,-23 43-4331,4-16-1889,-4 5-8,0 1-1,2 1 1,0-1 0,1 1-1,1 1 1,0-1 0,2 1-1,0 0 1,1 0 0,1 0-1,1 1 1,1-1 0,1 0-1,0 0 1,4 16-7,-4-35 5,0 1-1,-1-1 1,1 0-1,0 1 0,0-1 1,0 0-1,0 0 1,0 1-1,0-1 1,0 0-1,0 0 1,1 0-1,-1 0 0,0-1 1,0 1-1,1 0 1,-1 0-1,1-1 1,-1 1-1,1-1 1,-1 1-1,1-1 1,-1 0-1,1 0 0,-1 1 1,1-1-1,-1 0 1,1 0-1,0-1 1,-1 1-1,1 0 1,-1 0-1,1-1 0,-1 1 1,1-1-1,-1 1 1,0-1-1,1 0 1,-1 0-1,0 1 1,1-1-1,-1 0 0,0 0 1,0 0-1,0 0 1,0-1-1,0 1 1,1-1-5,54-56-702,-30 19-477</inkml:trace>
  <inkml:trace contextRef="#ctx0" brushRef="#br0" timeOffset="357061.772">4230 9038 20508,'-6'2'1717,"-5"6"-1644,0 1 0,0 0 0,0 0 1,1 1-1,1 1 0,0-1 0,0 2 1,1-1-1,1 1 0,0 0 0,0 1 1,1-1-1,1 1 0,0 0 0,1 1 1,0-1-1,1 1 0,0 0 0,2 0 1,-1 0-1,2 0 0,0 0 0,0 0 1,1 0-1,1 1-73,-1-13 24,-1 0 0,0 0-1,1 0 1,-1 0 0,1 0 0,0 0 0,0 0 0,0 0 0,0 0-1,0-1 1,0 1 0,0 0 0,1-1 0,-1 1 0,0-1 0,1 1-1,0-1 1,-1 0 0,1 1 0,0-1 0,-1 0 0,1 0 0,0 0-1,0 0 1,0-1 0,0 1 0,0 0 0,0-1 0,0 0 0,0 1-1,0-1 1,0 0 0,0 0 0,0 0 0,1 0 0,-1 0 0,0-1 0,0 1-1,0-1 1,0 1 0,0-1 0,0 0 0,0 0 0,-1 0 0,1 0-1,0 0 1,0 0 0,0-1-24,81-68 811,-73 58-750,0-1 0,-1 0-1,-1-1 1,0 0 0,-1 0 0,0-1-1,-2 0 1,1 0 0,-2 0 0,0-1-1,-1 0 1,0 1 0,0-17-61,-3 30-5,-1-1 0,1 1 1,0 0-1,-1-1 1,1 1-1,-1-1 0,1 1 1,-1 0-1,0-1 0,0 1 1,0 0-1,-1 0 0,1 0 1,0 0-1,-1 0 1,1 0-1,-1 0 0,0 1 1,1-1-1,-1 0 0,0 1 1,0-1-1,0 1 0,0 0 1,-1 0-1,1 0 0,0 0 1,0 0-1,-1 0 1,1 1-1,0-1 0,-1 1 1,1-1-1,-3 1 5,-33 38-3882,36-22 1716</inkml:trace>
  <inkml:trace contextRef="#ctx0" brushRef="#br0" timeOffset="357430.887">4581 9016 14147,'0'0'3106,"-4"1"191,-6 5-3140,0 0 0,1 1 0,0-1 0,0 2 0,1-1 0,0 1 0,0 1 0,1-1 0,0 1 0,0 0 0,1 1 0,0 0 1,1 0-1,0 0 0,0 1 0,2-1 0,-1 1 0,1 0 0,0 0 0,1 0 0,1 0 0,0 4-157,0-13 31,1 1 0,0-1-1,-1 1 1,1-1 0,0 0-1,1 1 1,-1-1 0,0 1-1,1-1 1,-1 0 0,1 0-1,0 1 1,0-1 0,0 0-1,0 0 1,0 0 0,0 0-1,0 0 1,1 0 0,-1 0 0,1 0-1,0 0 1,-1-1 0,1 1-1,0-1 1,0 1 0,0-1-1,0 0 1,0 1 0,0-1-1,0 0 1,1-1 0,-1 1-1,0 0 1,1-1 0,-1 1 0,0-1-1,1 0 1,-1 1 0,1-1-1,-1 0 1,0-1 0,1 1-1,-1 0 1,0-1 0,1 1-1,0-1-30,107-48 769,-97 40-727,0 0-1,-1-2 0,0 1 1,-1-1-1,0-1 0,-1 0 1,0 0-1,-1-1 0,0 0 1,-1-1-1,-1 0 0,0 0 1,-1-1-1,0 1 0,1-10-41,-7 21-12,0-1 0,0 1-1,0 0 1,-1 0 0,1-1 0,-1 1-1,0 0 1,0 0 0,0 0-1,0 0 1,-1 0 0,1 0-1,-1 0 1,0 0 0,0 0 0,0 1-1,0-1 1,0 1 0,0 0-1,-1-1 1,1 1 0,-1 0-1,0 0 1,1 1 0,-1-1-1,0 1 1,0-1 0,0 1 0,0 0-1,-1 0 1,1 0 0,0 0-1,0 1 1,0-1 0,-1 1-1,1 0 1,0 0 0,-1 0 0,1 0-1,0 1 1,0-1 0,-1 1-1,1 0 1,0 0 0,0 0-1,0 0 1,0 1 0,0-1-1,0 1 1,1 0 0,-1 0 0,0 0-1,0 0 13,-8 17-1059</inkml:trace>
  <inkml:trace contextRef="#ctx0" brushRef="#br0" timeOffset="356512.067">3615 9186 20324,'0'0'1314,"0"0"-91,-2 5-339,-49 174 123,52-177-997,1-1 0,0 1-1,0-1 1,0 1 0,0-1 0,0 0 0,0 0 0,0 0-1,0 0 1,0 0 0,0-1 0,0 1 0,1-1-1,-1 1 1,0-1 0,1 0 0,-1 0 0,0 0 0,0 0-1,1 0 1,-1 0 0,0-1 0,1 1 0,-1-1 0,0 0-1,0 1 1,0-1 0,0 0 0,0 0 0,0 0-1,0-1 1,0 1 0,0 0 0,0-1 0,-1 1 0,1-1-1,0 0 1,-1 0 0,0 1 0,1-1 0,0-1-10,3-1 9,-1 2-10,0 0 0,0 1 0,0-1 0,0 1 0,1 0 0,-1 0 0,0 0 0,0 0 0,1 1 0,-1-1 1,1 1-1,-1 0 0,0 1 0,1-1 0,-1 1 0,0 0 0,1 0 0,-1 0 0,0 1 0,0-1 0,0 1 0,0 0 0,0 0 0,-1 1 0,1-1 0,0 1 0,-1-1 0,0 1 0,0 0 0,0 1 0,0-1 0,0 0 0,0 1 0,-1 0 1,0-1-1,0 1 0,0 0 0,0 0 0,-1 0 0,1 0 0,-1 1 0,0-1 0,0 0 0,-1 1 0,1-1 0,-1 0 0,0 1 0,0-1 0,0 0 0,-1 1 0,1-1 0,-1 0 0,-1 3 1,-92 107 544,92-112-559,0 1 1,-1-1-1,1 0 0,-1 0 0,0 0 0,0-1 0,0 1 0,0 0 1,0-1-1,0 0 0,0 0 0,0 0 0,0 0 0,-1 0 0,1-1 1,0 0-1,0 1 0,-1-1 0,1 0 0,0-1 0,-1 1 0,1 0 1,0-1-1,-1 0 0,1 0 0,0 0 0,0 0 0,0 0 0,0-1 1,0 1-1,0-1 0,0 0 0,1 0 0,-1 0 0,1 0 0,-1-1 1,1 1-1,0 0 0,0-1 0,0 0 0,0 1 0,0-2 15,-11-26-1149,5-3-354</inkml:trace>
  <inkml:trace contextRef="#ctx0" brushRef="#br0" timeOffset="356796.144">3654 9204 10194,'6'-13'1488,"3"-2"5834,-3 1-4961,6 2-1169,2 0-176,6 4-488,-1 1-176,9 3-240,-4 1-80,9 3-24,-1 0-56,-6 2-856</inkml:trace>
  <inkml:trace contextRef="#ctx0" brushRef="#br0" timeOffset="354881.452">1783 9362 14435,'0'0'1900,"-5"6"1265,-5 12-3011,1 0 0,1 1-1,1-1 1,1 2 0,0-1-1,1 1 1,2 0 0,0 0-1,1 0 1,0 0 0,2 0-1,1 0 1,2 20-154,-3-37 17,0 0-1,-1 0 1,1 0 0,0 0-1,1 1 1,-1-1 0,1 0-1,-1 0 1,1 0-1,0 0 1,0 0 0,0 0-1,1 0 1,-1 0 0,1 0-1,-1-1 1,1 1 0,0 0-1,0-1 1,0 0 0,1 1-1,-1-1 1,0 0 0,1 0-1,0 0 1,-1-1 0,1 1-1,0-1 1,0 1 0,0-1-1,0 0 1,0 0 0,0 0-1,0 0 1,0-1-1,0 1 1,0-1 0,0 0-1,1 0 1,-1 0 0,3-1-17,8-4 173,0-1 0,0 0 0,0-1 0,-1-1 1,0 0-1,0-1 0,-1-1 0,0 0 0,-1 0 0,0-1 0,-1 0 1,0-1-1,0 0 0,-2-1 0,1 0 0,-2 0 0,0-1 1,0 0-1,-1 0 0,-1-1 0,0 1 0,-1-1 0,-1 0 1,0-1-1,-1-6-173,-1 20 16,-1 0 0,1 0 0,-1-1 0,0 1 0,0 0 0,0 0 0,0-1 0,0 1 0,0 0 0,0 0 0,-1-1 0,1 1 0,-1 0 0,0 0 1,0 0-1,0 0 0,0 0 0,0 0 0,0 0 0,0 0 0,0 0 0,-1 1 0,1-1 0,-1 0 0,0 1 0,1-1 0,-1 1 0,0 0 0,0-1 0,0 1 0,0 0 1,0 0-1,0 0 0,0 0 0,0 1 0,0-1 0,0 1 0,0-1 0,-1 1 0,1 0 0,0-1 0,0 1 0,-1 0 0,1 1-16,-93 39-34,44 34-142,50-71-110,7-5-731,49-45-2120,-32 27 1760</inkml:trace>
  <inkml:trace contextRef="#ctx0" brushRef="#br0" timeOffset="355227.529">2201 9366 12451,'-10'80'6536,"3"92"-4064,7-170-2448,0-1 1,0 0-1,0 1 0,0-1 0,0 0 0,1 1 0,-1-1 0,1 0 1,-1 1-1,1-1 0,-1 0 0,1 0 0,0 0 0,-1 1 0,1-1 1,0 0-1,0 0 0,0 0 0,0 0 0,0-1 0,0 1 0,0 0 1,0 0-1,0-1 0,1 1 0,-1 0 0,0-1 0,0 1 1,1-1-1,-1 1 0,0-1 0,1 0 0,-1 0 0,0 0 0,1 0 1,-1 0-1,0 0 0,1 0 0,-1 0 0,0 0 0,1 0 0,-1-1 1,0 1-1,1-1 0,-1 1 0,0-1 0,0 1 0,0-1 0,1 0 1,-1 1-1,1-2-24,55-47 1010,-42 33-773,-2-1 0,0-1 0,-1 0-1,0-1 1,-2 0 0,0 0 0,-2-1 0,0-1 0,-1 1-1,-1-1 1,-1-1 0,0-5-237,-4 25 20,-1 0 0,0 0-1,0-1 1,0 1 0,0 0 0,0 0-1,-1-1 1,1 1 0,-1 0 0,1 0-1,-1 0 1,0 0 0,0 0 0,0 0-1,0 0 1,0 0 0,0 0 0,-1 0-1,1 0 1,0 1 0,-1-1 0,0 0-1,1 1 1,-1 0 0,0-1 0,0 1 0,0 0-1,0 0 1,0 0 0,0 0 0,0 0-1,0 0 1,0 1 0,0-1 0,-1 1-1,1-1 1,0 1 0,0 0 0,-1 0-1,1 0 1,0 0 0,0 1 0,0-1-1,-2 1-19,-92 42-1177,84-24 567,3 0 2495</inkml:trace>
  <inkml:trace contextRef="#ctx0" brushRef="#br0" timeOffset="359314.526">7093 9233 19956,'0'0'1865,"0"0"311,0 0-800,0 0-495,0 0-249,23-15-296,0 7-80,9-1-184,7 2-40,2 2-8,-2 1-24,2 7 8,-9 3-40,0 6-992,-5 5-441</inkml:trace>
  <inkml:trace contextRef="#ctx0" brushRef="#br0" timeOffset="359519.773">7152 9347 16492,'-1'4'2200,"4"2"-32,8 0-1311,4 0-273,9 1-184,8-3-64,1-1-120,2-1-72,7-4-88,-5-1-16,8-5-192,4 1-488</inkml:trace>
  <inkml:trace contextRef="#ctx0" brushRef="#br0" timeOffset="360020.048">8028 9203 10690,'0'0'1833,"0"0"7009,0 0-7442,0 1-560,0 1-208,3 39-312,5-25-16,2 1-64,1 0-72,3-2-72,2-1-48,4-5-8,1-3-8,2-6 16,0-5-64,2-12-648,4-4-488</inkml:trace>
  <inkml:trace contextRef="#ctx0" brushRef="#br0" timeOffset="360315.779">8405 9107 11763,'-15'28'2480,"-1"3"3833,-6 10-5048,0 5-313,-4 7-112,0 1-80,5 4-112,-2 1-160,7-6-239,0 0-113,6-9-112,4-6 16,4-11 24,2-4-457</inkml:trace>
  <inkml:trace contextRef="#ctx0" brushRef="#br0" timeOffset="361192.073">951 9073 10578,'-1'-55'4633,"1"23"1510,-11 73-5103,-9 514-1052,-10-101 205,53-378-813,-11-69-291</inkml:trace>
  <inkml:trace contextRef="#ctx0" brushRef="#br0" timeOffset="364081.861">942 10060 12403,'0'0'2947,"0"0"771,5 3-2371,12 0-1105,-1 0 0,1-1 0,0 0 0,0-2 0,0 0 0,0-1-1,0 0 1,-1-2 0,1 0 0,9-3-242,36-3 278,131-12-132,1 8 1,66 10-147,24 44 20,-222-27-11,-1-3 1,1-3-1,1-2 0,38-3-9,528-98 86,25 59-29,608-56-17,-949 59 0,227 9-40,114 2 63,-112 63 1,-50-8-39,-153-66 525,-229 27-285,-89 9-174,76 16 43,20-14 27,-80-1-114,0-2-1,0-1 0,-1-2 0,1-2 1,0-1-1,34-9-46,-68 12 5,0 0 0,0 0 0,1 1-1,-1-1 1,0 1 0,0 0 0,1-1 0,-1 1 0,0 1 0,1-1-1,-1 0 1,0 1 0,0 0 0,0 0 0,1 0 0,-1 0-1,0 0 1,0 0 0,-1 1 0,1 0 0,0-1 0,0 1 0,-1 0-1,1 0 1,-1 1 0,1-1 0,-1 0 0,0 1 0,0 0-1,0 0-4,-1-3 12,-1 0 16,0 0 10,0 0 24,0 0 29,0 0 32,5-16 265,51-302-377,-46 278-11,7-18 10,-3 0-1,-3-1 0,-2-1 0,-3 0 0,-2-2-9,3-116-9,-7 177-3,0 1 0,0 0-11,0 0-6,-8 18-4,-9 14 35,-1-25 61,-113-26-40,-212 7-10,205-2-10,0 5-1,-1 7 1,-76 10-3,-383 13 27,-110-8-66,-146-20 62,187 4-1,-93 34-31,634-24-10,0 6 1,2 6-1,-13 7 19,63-12-3,-72 6 10,-2-6 0,1-7 1,-123-11-8,-713-70 17,854 72-17,-427-32 7,543 31-8,-1 1 1,1 1 0,-1 0 0,1 1 0,-1 0 0,1 1-1,-1 1 1,1 0 0,-1 1 0,1 0 0,0 1-1,1 0 1,-1 1 0,1 1 0,-1 0 0,2 1 0,-1 0-1,1 0 1,0 1 0,0 1 0,1 0 0,-1 2 0,6 1-663,12-11-423</inkml:trace>
  <inkml:trace contextRef="#ctx0" brushRef="#br0" timeOffset="365845.572">9487 8889 19708,'-173'554'3740,"171"-546"-3646,1-5-26,-1 1 1,1-1 0,0 0 0,0 1 0,1-1 0,-1 1 0,1-1 0,-1 0 0,1 1 0,0-1-1,0 1 1,1-1 0,-1 1 0,1-1 0,0 1 0,0-1 0,0 0 0,0 1 0,0-1 0,1 0-1,-1 0 1,3 3-69,72-41 1141,124-59-2639,-175 86-37</inkml:trace>
  <inkml:trace contextRef="#ctx0" brushRef="#br0" timeOffset="366544.781">10021 8932 17972,'0'-26'4813,"-10"40"-2805,-14 39-1660,5 6-334,3 1 0,3 0-1,2 1 1,3 1-1,0 34-13,8-96 15,0-1 0,-1 0 0,1 1 0,0-1 0,0 0 0,-1 0 0,1 0 0,0 1 0,0-1-1,0 0 1,0 0 0,0 0 0,0 1 0,0-1 0,0 0 0,1 0 0,-1 0 0,0 1 0,0-1-1,1 0 1,-1 0 0,0 1 0,1-1 0,-1 0 0,1 0 0,-1 1 0,1-1 0,-1 1 0,1-1-1,-1 0 1,1 1 0,0-1 0,-1 1 0,1 0 0,0-1 0,-1 1 0,1-1 0,0 1 0,0 0-1,-1 0 1,1-1 0,0 1 0,0 0 0,0 0 0,-1 0 0,1 0 0,0 0 0,0 0 0,0 0-1,-1 0 1,1 0 0,0 0 0,0 1 0,0-1 0,-1 0 0,1 0 0,0 1 0,0-1 0,-1 0-1,1 1 1,0-1 0,-1 1 0,1-1 0,0 1 0,-1-1 0,1 1 0,-1 0 0,1-1 0,0 2-15,23-42 175,-1-1 1,-2-1 0,-2-1 0,-2 0 0,-1-2 0,-3 1 0,-2-2 0,-1 0 0,-3 0-176,-9 30-6,-4 49-58,4-4 33,11 133 10,-8-160 23,0-1 0,0 1 0,0-1 0,1 1-1,-1-1 1,0 0 0,1 0 0,-1 1 0,1-1 0,-1 0 0,1 0-1,0 0 1,-1-1 0,1 1 0,0 0 0,-1-1 0,1 1-1,0-1 1,0 0 0,0 1 0,0-1 0,0 0 0,-1 0 0,1 0-1,0 0 1,0-1 0,0 1 0,0 0 0,-1-1 0,1 1-1,0-1 1,0 0 0,-1 1 0,1-1 0,0 0 0,-1 0-1,1 0 1,-1 0 0,1-1 0,-1 1 0,0 0 0,1-1 0,0 0-2,64-59 72,-43 33-33,-1 0 1,-1-2-1,-2 0 0,-1-1 0,-1-1 0,1-7-39,-17 36 12,1 23-71,-37 181 23,27-173-154,0 1 0,2 1 1,2-1-1,0 1 0,2 0 0,1 0 0,1 2 190,6-7-1493,1-6-347</inkml:trace>
  <inkml:trace contextRef="#ctx0" brushRef="#br0" timeOffset="366833.246">10631 9060 21317,'0'2'968,"-1"21"304,5-5-640,-1 0-64,5-3-224,5-3-16,6-4-96,0-5-79,7-6-65,1-5-16,4-1-240,2 2-617</inkml:trace>
  <inkml:trace contextRef="#ctx0" brushRef="#br0" timeOffset="367427.54">11295 9000 16684,'2'-6'1298,"11"-24"2071,-12 14 1631,-30 23-4424,19-1-573,0 1 0,1 0 1,0 1-1,0 0 0,0 1 0,1 0 0,0 0 1,1 0-1,0 1 0,1 0 0,0 1 0,0-1 1,1 1-1,0 0 0,1 1 0,1-1 0,-1 1 1,1 6-4,-1-7-1,-13 118 82,17-126-99,0-1-1,0 1 1,1 0 0,-1-1 0,1 1 0,-1-1-1,1 1 1,0-1 0,0 0 0,0 1 0,0-1-1,0 0 1,0 0 0,1 0 0,-1 1 0,1-1-1,0-1 1,0 1 0,-1 0 0,1 0-1,0-1 1,0 1 0,0-1 0,1 1 0,-1-1-1,0 0 1,1 0 0,-1 0 0,0 0 0,1-1-1,-1 1 1,1-1 0,-1 1 0,1-1 0,-1 0-1,1 0 1,0 0 0,-1 0 0,1 0 0,-1-1-1,1 1 1,-1-1 0,1 0 0,-1 1 0,0-1-1,1 0 1,-1 0 0,0-1 18,37-13-1098</inkml:trace>
  <inkml:trace contextRef="#ctx0" brushRef="#br0" timeOffset="369073.975">11654 8957 15531,'-18'15'2037,"11"-10"-1644,0 0 1,0 0-1,1 0 1,0 1 0,0 0-1,0 0 1,0 1-1,1-1 1,0 1 0,1 1-1,0-1 1,0 0-1,0 1 1,1 0 0,0 0-1,-1 4-393,4-11 459,0-1 32,0 0 10,0 0-11,5-16 940,12-33-1335,-4 20-51,-26 58-56,1 1-1,1 1 0,2 0 1,1 0-1,1 0 1,2 1-1,-1 33 13,5-64 2,1 0 1,-1 1-1,1-1 0,0 0 0,-1 1 0,1-1 1,0 1-1,0-1 0,0 1 0,0-1 1,0 1-1,0-1 0,0 1 0,1-1 0,-1 0 1,0 1-1,1-1 0,-1 1 0,1-1 0,0 0 1,-1 1-1,1-1 0,0 0 0,0 0 1,0 0-1,0 0 0,0 0 0,0 1 0,0-2 1,0 1-1,0 0 0,0 0 0,1 0 1,-1 0-1,0-1 0,1 1 0,-1-1 0,0 1 1,1-1-1,-1 0 0,1 1 0,-1-1 0,1 0 1,-1 0-1,1 0 0,-1 0 0,1 0 1,-1 0-1,0 0 0,1-1 0,-1 1 0,1 0 1,-1-1-1,0 1 0,1-1 0,-1 0 1,0 1-1,1-1 0,-1 0 0,0 0 0,0 0 1,0 0-1,0 0 0,0 0 0,1 0-2,21-20 34,0-1 0,-1-1-1,-1 0 1,-1-2 0,-1 0 0,-2-1-1,0-1 1,-2-1 0,1-4-34,-6 13 30,46-112 287,-55 127-284,-5 16-30,-85 274-67,88-286 65,1 1 0,-1-1 0,0 1 0,1-1 0,-1 1 0,1 0 0,-1-1 0,1 1 0,-1 0 0,1-1-1,0 1 1,-1 0 0,1 0 0,0-1 0,0 1 0,-1 0 0,1 0 0,0 0 0,0-1 0,0 1 0,0 0 0,0 0 0,0 0 0,0-1 0,0 1 0,0 0 0,0 0 0,1 0 0,-1-1 0,0 1-1,1 0 1,-1-1 0,0 1 0,1 0 0,-1 0 0,1-1 0,-1 1 0,1-1 0,-1 1 0,1 0 0,-1-1 0,1 1 0,0-1 0,-1 1 0,1-1 0,0 0 0,-1 1 0,1-1 0,0 0 0,0 1 0,0-1-1,-1 0 1,1 0 0,0 0 0,0 0 0,-1 1 0,1-1 0,0 0 0,0 0 0,0-1 0,0 1 0,-1 0 0,1 0 0,0 0 0,0-1 0,-1 1 0,1 0 0,0 0 0,0-1 0,-1 1-1,51-41 83,-44 34-76,129-116 59,-133 124-69,0 1 1,0 0-1,1 0 1,-1 1-1,0-1 1,-1 1-1,1-1 1,0 1-1,-1 0 1,0 0 0,1 0-1,-1 0 1,0 1-1,-1-1 1,1 1-1,-1-1 1,1 1-1,-1-1 1,0 1-1,0 0 1,-1-1-1,1 1 1,-1 0-1,1 0 1,-1 0-1,-1-1 1,1 1 0,0 0-1,-1 0 1,0-1-1,0 1 1,-1 2 2,2-2 1,1-4 15,-1 0 0,1-1 0,-1 1 0,0 0 0,1 0 0,-1 0 0,1 0 0,-1 0 0,1-1 0,-1 1 0,1 0 0,-1 0 0,1 0 0,-1 0-1,1 1 1,-1-1 0,1 0 0,-1 0 0,1 0 0,-1 0 0,1 0 0,-1 1 0,1-1 0,-1 0 0,0 0 0,1 1 0,-1-1 0,1 0 0,-1 1 0,0-1 0,1 0-1,-1 1 1,0-1 0,1 1 0,-1-1 0,0 0 0,0 1 0,1-1 0,-1 1-16,1-2-8,3-8 47,1-1 0,-1 1-1,-1-1 1,1 0 0,-2 0 0,1 0 0,-2 0 0,1 0 0,-1 0-1,-1 0 1,0-1 0,0 1 0,-1 0 0,0-1 0,-1 1 0,0 0 0,-1 0-1,0 0 1,0 1 0,-1-1 0,-1 0-39,4 7-9,1 3-18,0 0-40,0 0-102,0 0-178,0 0-214,17-6-5753,6-16 6521,-14 14-848,-5 3 695,0 0 1,1 1-1,-1 0 1,1 0-1,0 0 1,0 1 0,1-1-1,-1 1 1,1 1-1,0-1 1,-1 1-1,1 0 1,0 0 0,1 0-1,-1 1 1,0 0-1,0 0 1,0 1-1,1 0 1,-1 0-1,0 0 1,0 1 0,4 1-55,-7 1 64,-1 0 1,0 0 0,0 0 0,0 0-1,0 1 1,-1-1 0,1 1 0,-1 0-1,0-1 1,0 1 0,0 0 0,-1 0-1,1 0 1,-1-1 0,0 1 0,0 0 0,0 0-1,-1 0 1,1 0 0,-1-1 0,0 1-1,0 0 1,0 0 0,-1 0-65,2 0 66,-31 178 917,31-181-967,0 0 0,0 0 0,1 0 0,-1 0 0,0-1 0,0 1 0,1 0 0,-1 0 0,1 0 0,-1-1 0,1 1 0,-1 0 0,1-1 0,-1 1 0,1 0 0,0-1 0,-1 1 0,1-1 0,0 1 0,-1-1 0,1 1 0,0-1 0,0 1 0,-1-1 0,1 0 0,0 1 1,0-1-1,0 0 0,0 0 0,0 0 0,-1 0 0,1 0 0,0 0 0,0 0 0,0 0 0,0 0 0,0 0 0,0 0 0,-1 0 0,1-1 0,0 1 0,0 0 0,0-1 0,-1 1 0,1 0 0,0-1 0,0 1 0,-1-1 0,1 1 0,0-1 0,-1 0 0,1 1 0,0-1 0,-1 0 0,1 1 0,-1-1 0,1 0 0,-1 0 0,0 1 0,1-2-16,37-42 260,45-149-81,-83 191-175,0 6-4,1-1 0,-1 1 0,1 0-1,-1-1 1,1 1 0,0 0 0,1-1 0,-1 1-1,1-1 1,-1 0 0,1 1 0,0-1 0,0 0-1,1 0 1,-1 0 0,0-1 0,1 1 0,0 0-1,0-1 1,0 0 0,0 1 0,0-1 0,0-1-1,0 1 1,1 0 0,-1-1 0,0 1 0,1-1-1,0 0 1,-1 0 0,1-1 0,0 1 0,-1-1-1,1 0 1,0 0 0,0 0 0,-1 0 0,1 0-1,0-1 1,-1 0 0,3 0 0,6-3 50,-1 0-1,0-1 0,0 0 1,-1 0-1,1-1 1,-1 0-1,0-1 0,-1 0 1,1-1-1,-2 0 1,1 0-1,-1-1 1,0 0-1,-1-1 0,0 1 1,-1-1-1,0-1 1,1-1-50,-7 12 1,1-1 0,0 1 0,-1-1 0,1 1 0,-1-1 0,1 1 0,-1-1 0,1 1 0,-1-1 0,0 0 0,1 1 0,-1-1 0,0 0 0,1 0 0,-1 1 0,0-1 0,0 0 0,0 0 1,1 1-1,-1-1 0,0 0 0,0 0 0,0 1 0,0-1 0,0 0 0,-1 0 0,1 1 0,0-1 0,0 0 0,0 0 0,-1 1 0,1-1 0,0 0 0,-1 1 0,1-1 0,-1 0 0,1 1 0,-1-1 0,1 1 0,-1-1 1,1 0-1,-1 1 0,1 0 0,-1-1 0,0 1 0,1-1 0,-1 1 0,0 0 0,1-1 0,-1 1 0,0 0 0,0 0 0,1-1 0,-1 1 0,0 0 0,0 0 0,1 0 0,-1 0 0,0 0 0,0 0 0,1 0 1,-1 0-1,0 1 0,0-1 0,1 0 0,-1 0 0,-1 1-1,-47 25 0,38-14-4,1 1 1,0 1-1,1-1 0,0 2 0,2-1 0,-1 1 0,2 0 0,0 1 1,0 0-1,2 0 0,0 0 0,1 0 0,0 0 0,2 1 1,0 0-1,0-1 0,2 1 0,0 3 4,1-14-7,0 0 0,1-1 0,-1 1 0,1-1 0,0 0 0,0 0 0,1 0 0,-1 0 1,1-1-1,0 1 0,0-1 0,1 0 0,0 0 0,-1 0 0,1-1 0,0 0 0,1 0 0,-1 0 0,0 0 0,1-1 0,0 0 0,-1 0 0,1-1 1,0 1-1,0-1 0,0-1 0,0 1 0,0-1 0,0 0 0,0 0 0,0-1 0,0 1 0,0-2 0,0 1 0,1-1 7,64-13-1293</inkml:trace>
  <inkml:trace contextRef="#ctx0" brushRef="#br0" timeOffset="450900.029">9525 9727 14771,'0'0'2102,"0"0"-143,0 0-924,17 3-46,290 8 84,-256-13-1032,242-21 140,166-39-181,-120 14 779,-67 35-281,-210-20-753,-35 8 1703</inkml:trace>
  <inkml:trace contextRef="#ctx0" brushRef="#br0" timeOffset="687052.521">9948 8386 12019,'-129'15'6665,"-57"47"-5562,158-44-1099,1 2-1,1 2 1,1 0 0,0 1-1,2 2 1,1 0 0,1 1 0,-16 26-4,18-26 5,4-7 6,1 0 0,1 2 0,1 0 0,1 0 0,1 1 0,1 0 0,0 1 0,2 0 0,1 0 0,0 1 0,-1 22-11,-33 226 27,38-254-17,0-1 0,2 1 0,0 0 0,2-1 0,0 1 0,0-1 0,2 0 0,0 0 0,1 0 0,0 0 0,2-1 0,0 0 1,1 0-1,0 0 0,1-1 0,1-1 0,0 0 0,2 0 0,-1-1 0,1 0 0,1-1 0,0 0 0,1-1 0,0-1 0,1 0 0,0-1 1,0 0-1,1-2 0,9 4-10,49 26 10,2-3 1,1-4-1,1-2 0,1-5 1,1-3-1,1-3 1,1-4-1,0-3 1,0-4-1,1-4 1,0-3-1,8-5-10,575-52 84,-482 50-76,0-8-1,-2-8 1,-1-8 0,170-53-8,-287 63 23,-2-3 1,0-3 0,-2-2-1,-1-3 1,-1-3 0,-3-1-1,-1-4 1,0-3-24,-37 27 80,-1-1 0,0-1-1,-2-1 1,0 0 0,-1-1-1,-1 0 1,-2-1 0,0 0 0,4-13-80,-12 27 20,0-1 1,-1 0 0,0 0-1,0-1 1,-1 1 0,0 0-1,-1 0 1,1 0 0,-2 0-1,1 0 1,-2 0 0,1 0-1,-1 1 1,0-1 0,-1 1-1,0 0 1,0 0 0,-1 0-1,0 0 1,0 1 0,-1 0-1,0 0 1,-6-6-21,-8-8 29,-1 1 0,0 1 1,-2 0-1,0 2 0,-1 1 0,-26-13-29,-35-8 70,-1 4 0,-2 3 0,0 5 0,-2 3 0,-32-1-70,63 11 22,-757-139 375,647 108-399,40 7-23,-1 6 1,-2 5-1,0 6 1,-94 0 24,-134 52-1926,226 0-2937</inkml:trace>
  <inkml:trace contextRef="#ctx0" brushRef="#br0" timeOffset="726823.606">11089 4444 12067,'-43'-3'3669,"-53"-12"-1939,-110-6-404,-407 8-59,-62 18-543,-191-40 643,651 21-1060,-495-78-222,120 73-70,518 21 82,0 4 1,1 3-1,0 2 0,0 4 1,1 3-1,-45 19-97,94-28 6,1 1-1,1 1 1,0 1 0,0 0-1,1 1 1,1 1 0,0 1-1,1 0 1,0 2 0,1-1-1,1 2 1,1 0 0,1 1-1,0 0 1,1 0 0,2 1-1,0 1 1,1 0 0,0 0-1,-2 15-5,9-28-4,1 0 0,-1 1 0,1-1 1,0 0-1,1 1 0,0-1 0,0 0 0,1 0 0,0 0 0,1 0 0,0 0 0,0 0 0,0-1 0,1 1 0,0-1 0,1 0 0,-1 0 0,1 0 0,1-1 0,-1 0 0,1 0 0,0 0 1,1 0 3,162 105 66,146-34 93,-38-42-32,-195-29-121,-1 4 0,0 3 0,-1 4 0,20 9-6,15 5 13,1-6 0,1-4 1,1-6-1,35-3-13,-31-1 4,483 13 4,146-7 16,-616-17 2,0-6-1,102-18-25,-126 12 5,345-49-5,-363 51 0,113-12 0,-1-8 0,-2-10 0,44-20 0,61-53 16,-194 26-13,-111 83 9,-1 1-1,1 0 0,-1-1 1,1 0-1,-1 1 1,-1-1-1,1 0 1,0 0-1,-1 0 1,0 0-1,0 0 1,0-1-1,0 1 1,-1 0-1,1 0 1,-1-1-1,0 1 1,-1 0-1,1 0 1,-1-1-1,0 1 1,0 0-1,0 0 0,0 0 1,-1 0-1,1 0 1,-1 0-1,0 0 1,-1 1-1,1-1 1,-2-2-12,-18-13 73,0 1 0,-1 1 0,-1 1 0,0 1 0,-1 2 0,0 0 0,-2 1-1,1 2 1,-1 0 0,-1 2 0,1 1 0,-1 2 0,-5 0-73,-2-4 29,-101-24-64,-2 7 0,-1 5 0,0 7 0,-1 5-1,-25 7 36,62 4-792,-4 0-280</inkml:trace>
  <inkml:trace contextRef="#ctx0" brushRef="#br1" timeOffset="740735.338">889 10688 10258,'-4'-9'7770,"0"11"-3315,-5 25-2314,-3 43-2692,2 16 888,7-50-274,-1 1-1,-1-1 0,-3 0 0,-1 0 1,-1-1-1,-14 30-62,23-62 309,43-426 961,-42 422-1268,6-34-29,9 41-165,33 193-30,-45-199 231,-1 1 0,1-1 0,-1 0 0,1 0-1,0 0 1,-1 0 0,1 0 0,-1-1 0,1 1-1,0-1 1,-1 1 0,1-1 0,-1 0 0,0 0 0,1 0-1,-1 0 1,0-1 0,1 1 0,-1-1 0,0 1 0,0-1-1,0 0 1,-1 0 0,1 1 0,0-1 0,-1-1-1,1 1 1,-1 0 0,1 0 0,-1 0 0,0-1 0,0 1-1,0-1 1,0 1 0,-1-1 0,1-2-9,2 1 20,155-270 289,-159 273-311,1 0 0,0 1-1,0-1 1,0 0 0,1 0 0,-1 0 0,0 0-1,0 1 1,0-1 0,0 0 0,1 0-1,-1 1 1,0-1 0,1 0 0,-1 0 0,1 1-1,-1-1 1,1 0 0,-1 1 0,1-1 0,-1 1-1,1-1 1,-1 0 0,1 1 0,0-1-1,-1 1 1,1 0 0,0-1 0,0 1 0,-1 0-1,1-1 1,0 1 0,0 0 0,0 0 0,-1 0-1,1-1 1,0 1 0,0 0 0,0 0-1,0 0 1,-1 0 0,1 1 0,0-1 0,0 0-1,0 0 1,-1 0 0,1 1 0,0-1 0,0 0-1,-1 1 1,1-1 0,0 0 0,-1 1 0,1-1-1,0 1 1,-1 0 0,1-1 0,0 1-1,-1-1 1,1 1 0,-1 0 0,0-1 0,1 1-1,-1 0 1,1 0 2,15 62-156,-12-41 161,0 194 86,-11-129-75,6 17 89,1-101-42,0-3 10,0 0-22,1-4-303,3-17-80,-8-2 2319</inkml:trace>
  <inkml:trace contextRef="#ctx0" brushRef="#br1" timeOffset="738945.003">1934 10686 10754,'0'0'1609,"-1"0"7000,-1 0-7040,1 0-353,-1 0-208,1 0-504,-1 0-216,1 0-184,-1 0-48,1 0-31,-1 0-98,1 0 2890</inkml:trace>
  <inkml:trace contextRef="#ctx0" brushRef="#br1" timeOffset="741235.528">1640 10691 19220,'0'0'1772,"-1"6"1032,-7 32-2391,2 1 1,1 0-1,3 0 0,0 0 1,3 0-1,2 7-413,27 18 226,-29-63-269,-1-1-360,0-8-1751,2-25 1145</inkml:trace>
  <inkml:trace contextRef="#ctx0" brushRef="#br1" timeOffset="741497.635">1537 10897 11979,'-7'-3'2840,"7"3"3514,0 0-4698,0-2-448,0 1-248,0-1-504,10-31-143,12 25-177,3-3-48,6 1-64,1-1-24,1-1 0,2 3 16,-5 5-16,0-1 16,-7 5-441,-8 3-535</inkml:trace>
  <inkml:trace contextRef="#ctx0" brushRef="#br1" timeOffset="742186.723">2260 10560 18788,'-13'38'7153,"-23"106"-6480,36-142-657,0 0 1,1 0-1,-1 0 0,1 0 1,-1 0-1,1 0 1,-1 0-1,1-1 1,0 1-1,0 0 1,0 0-1,0-1 1,0 1-1,1-1 0,-1 1 1,0-1-1,1 1 1,-1-1-1,1 0 1,-1 1-1,1-1 1,0 0-1,-1 0 0,1 0 1,0-1-1,0 1 1,0 0-1,0-1 1,-1 1-1,1-1 1,0 1-1,0-1 1,0 0-1,0 0 0,0 0 1,0 0-1,0 0 1,0-1-1,0 1 1,0 0-1,0-1 1,0 0-1,0 1 1,0-1-1,-1 0 0,1 0 1,0 0-1,0 0 1,-1 0-1,1 0 1,-1-1-1,1 0-16,44-4 16,-41 7-18,-1 0 1,1 1 0,-1 0 0,0 0 0,0 0 0,0 1 0,0-1 0,0 1 0,-1 0 0,1 0 0,-1 0 0,0 1 0,0-1 0,0 1 0,0 0 0,0-1 0,-1 1 0,0 0-1,0 1 1,0-1 0,0 0 0,-1 1 0,1-1 0,-1 1 0,0-1 0,-1 1 0,1-1 0,-1 1 0,0 0 0,0-1 0,0 1 0,-1 0 0,0-1 0,1 1 0,-2-1 0,1 1-1,0-1 1,-1 1 0,0-1 0,0 0 0,0 0 0,-1 0 0,1 0 0,-1 0 0,0-1 0,0 1 0,0-1 0,-1 0 0,1 0 0,-1 0 0,0 0 0,1 0 0,-5 1 1,3 0 3,0 1 1,0-1-1,0 0 1,-1-1-1,0 0 1,1 1-1,-1-2 1,0 1-1,0-1 1,-1 0 0,1 0-1,0-1 1,-1 1-1,1-1 1,-1-1-1,1 0 1,-1 1-1,1-2 1,-2 1-4,5-1-147,0 0 1,0 0-1,0-1 1,-1 1-1,1-1 1,0 0-1,1 0 1,-1 0-1,0 0 1,1 0-1,-1 0 1,1-1-1,-1 1 1,1-1-1,0 0 1,0 0-1,0 0 1,1 0-1,-1 0 1,1 0-1,0 0 1,-1 0-1,1-1 1,1 1-1,-1-1 147,-7-31-4613</inkml:trace>
  <inkml:trace contextRef="#ctx0" brushRef="#br1" timeOffset="742461.093">2251 10607 13427,'6'-9'2728,"5"2"1465,2 0-2664,6 4-617,2 2-104,3-2-184,3 0-64,7-3-240,-1-3-104,6-3-144,1-1-8,-5 0-32,-5 2-8,-9 1-40,-3 2-400,-6 1-1584</inkml:trace>
  <inkml:trace contextRef="#ctx0" brushRef="#br1" timeOffset="742835.15">3066 10468 18548,'4'3'6435,"-19"54"-6133,-83 272-58,77-306-394,12-32 1761</inkml:trace>
  <inkml:trace contextRef="#ctx0" brushRef="#br1" timeOffset="743226.874">2957 10354 20972,'-46'51'3176,"13"54"-2851,31-101-287,1 0 0,-1 0 0,1 0 0,0 1 0,0-1 0,1 0 0,0 1 0,-1-1-1,1 0 1,1 1 0,-1-1 0,0 0 0,1 1 0,0-1 0,0 0 0,1 0 0,-1 0 0,1 0 0,0 0-1,0 0 1,2 3-38,37-63 961,-22-26 4,-18 80-942,0-1 0,-1 1 0,1 0 0,-1 0 0,0 0 0,0 0 0,0 0 0,0 0 0,0-1 0,0 1 0,-1 0 0,1 0 0,0 0 0,-1 0 0,0 0 0,0 0 0,1 0 0,-1 0 0,0 0 0,-1 0 0,1 1 0,0-1 0,0 0 0,-1 1 0,1-1 0,-1 1 0,0-1 0,1 1 0,-1 0 0,0 0 0,0-1 0,1 1 0,-1 1 0,0-1 0,0 0 0,-2 0-23,-2 3 2,0 1 0,1 0 0,-1 0 0,1 0-1,0 1 1,0 0 0,0 0 0,1 0 0,-1 1-1,1-1 1,0 1 0,0 0 0,1 0 0,-1 0 0,1 1-1,1-1 1,-1 1 0,1 0 0,-1 0 0,2 0-1,-1 0 1,1 0 0,0 0 0,0 0 0,0 6-2,13 86-3508,-1-73 3184</inkml:trace>
  <inkml:trace contextRef="#ctx0" brushRef="#br1" timeOffset="743563.64">3256 10748 20092,'-27'56'3922,"24"-52"-3879,0-1 0,0 1 0,1 0 0,-1-1 0,1 1 0,0 0 0,0 1 0,0-1-1,1 0 1,0 0 0,0 1 0,0-1 0,0 1 0,0-1 0,1 1 0,0-1 0,0 1 0,0-1 0,1 1 0,-1-1 0,1 1 0,0-1 0,1 0 0,-1 1 0,1-1 0,-1 0 0,1 0 0,2 3-43,-2-5 26,-1-1 0,0 1-1,0-1 1,1 0-1,-1 1 1,1-1-1,-1 0 1,1 0-1,0 0 1,-1 0-1,1 0 1,0-1 0,0 1-1,0 0 1,-1-1-1,1 1 1,0-1-1,0 0 1,0 1-1,0-1 1,0 0-1,0 0 1,0-1 0,0 1-1,0 0 1,-1 0-1,1-1 1,0 0-1,0 1 1,0-1-1,0 0 1,-1 0-1,1 1 1,0-2 0,-1 1-1,1 0 1,-1 0-1,1 0 1,-1-1-1,0 1 1,1-1-26,55-60 135,-54 59-130,3-4 71,1 0 0,-1 0 0,-1-1 0,1 0 0,-1 0 0,0 0 0,-1-1 0,0 1 0,-1-1 0,1 0 0,-2 0 0,1 0 1,-1-1-1,-1 1 0,1 0 0,-2-1 0,1 1 0,-1-1 0,-1-2-76,-2 10 20,-1 0 0,1 0 1,0 0-1,-1 0 0,0 1 0,1-1 0,-1 1 1,0 0-1,0 0 0,1 1 0,-1-1 1,0 1-1,0 0 0,0-1 0,0 2 0,0-1 1,0 0-1,0 1 0,1 0 0,-1 0 0,0 0 1,0 0-1,1 1 0,-1-1 0,1 1 1,-1 0-1,1 0 0,0 0 0,-1 1 0,1-1 1,1 1-1,-1 0 0,0 0 0,1 0 0,-1 0 1,1 0-1,0 0 0,0 1-20,-54 55-553,45-47-554</inkml:trace>
  <inkml:trace contextRef="#ctx0" brushRef="#br1" timeOffset="792250.94">3996 10568 18652,'8'9'752,"6"0"-152,4 0-152,5-6-248,1-1-40,3-4-72,-3-2 0,2-2 57,-2-1-73,-2 1 24,-3 2-8,-4-1-56,1 2-8,-6 0-336,-10 3 2000</inkml:trace>
  <inkml:trace contextRef="#ctx0" brushRef="#br1" timeOffset="792514.915">4022 10709 18548,'5'7'1304,"2"2"369,4-3-585,7 1-144,-3-4-128,13-2-224,2-1-144,3-1-200,5-2-79,-5-1-57,1 1-64,-4-1-16,-1 1-8,-8-2-441,-1 1-511</inkml:trace>
  <inkml:trace contextRef="#ctx0" brushRef="#br1" timeOffset="793402.386">4406 10315 19348,'-28'20'6037,"56"20"-4767,-13-35-1237,0-1 0,0-1 1,0 0-1,0-1 0,0 0 0,1-2 0,-1 0 0,0 0 1,1-1-1,-1-1 0,0-1 0,0 0 0,0-1 0,0 0 1,-1-2-1,1 1 0,0-3-33,57-13 52,-69 19-50,0 0-1,0 0 1,0 1-1,0-1 1,0 1-1,0 0 1,0-1-1,1 2 1,-1-1-1,0 0 1,1 1-1,-1-1 1,1 1-1,-1 0 1,1 0-1,-1 0 1,0 1-1,1-1 1,-1 1-1,1 0 1,-1 0-1,0 0 1,0 0-1,0 1 1,1-1-1,-1 1 1,-1 0-1,1-1 0,0 2 1,0-1-1,-1 0 1,1 0-1,-1 1 1,0-1-1,1 1 1,-1 0-1,0 0 1,-1 0-1,1 0 1,-1 0-1,1 0 1,-1 0-1,0 1 1,0-1-1,0 0 1,0 1-1,-1-1 1,0 0-1,1 1 1,-1 0-2,-6 20 75,-1 0-1,-1-1 1,-1 0-1,-1 0 1,-1-1 0,-1 0-1,-1-1 1,-1-1 0,0 0-1,-2 0 1,0-2 0,-1 0-1,-1-1 1,-16 12-75,-1 6 134,-21 23-670,58-59-707,9-3-322</inkml:trace>
  <inkml:trace contextRef="#ctx0" brushRef="#br1" timeOffset="794380.088">5280 10645 11002,'-11'16'3502,"-7"13"4601,8-9-5769,9-18-1623,1-2-161,5-5 494,90-153 360,191-284-1113,-264 414-266,-7 50-94,-30 133 138,12-125-73,1 0 1,1 0-1,2 0 0,1 0 0,1 0 0,2 0 0,0 0 1,3-1 3,-4-6-1946,-8-18 33</inkml:trace>
  <inkml:trace contextRef="#ctx0" brushRef="#br1" timeOffset="794632.587">5392 10619 18020,'-9'5'2008,"1"-1"145,8-4-1217,0 0-232,0 0-264,2 0-104,26 8-112,-8-14-24,7-5-80,1 1-8,4-2-40,-1 3-16,-2 1-32,1 0-16,-4-1-464,0 0-640</inkml:trace>
  <inkml:trace contextRef="#ctx0" brushRef="#br1" timeOffset="795544.19">6031 10175 15083,'0'-24'6436,"0"36"-2381,-2 57-2387,-10 176-827,19-242-27,1-30-465,5-260 57,-13 286-433,15 41-134,23 42 165,-35-83-5,1 1 0,-1-1 0,0 1 0,1-1 0,-1 0 0,0 0 0,1 0 1,-1-1-1,0 1 0,0-1 0,0 0 0,-1 0 0,1 0 0,0 0 0,-1 0 0,1-1 1,-1 1-1,1-1 0,-1 1 0,0-1 0,0 0 0,-1 0 0,1 0 0,0 0 1,-1 0-1,0 0 0,1-3 1,3-1 10,43-74 58,-32 101-152,-7 192 35,-14-121 105,5-87-40,0-4-24,0 0-99,0 0-309,0 0-441,0-2 1046</inkml:trace>
  <inkml:trace contextRef="#ctx0" brushRef="#br1" timeOffset="796698.077">6662 10253 15275,'3'1'8038,"5"3"-4076,47 22-3917,182-9-2030,-228-15 671</inkml:trace>
  <inkml:trace contextRef="#ctx0" brushRef="#br1" timeOffset="796943.69">6652 10413 19212,'0'6'1512,"2"2"41,2 0-457,10-2-328,1-3-96,14-5-264,6-5-40,4-4-167,5-1-41,-4-2-96,1 1 0,-8 0-64,-1 1-489,-10-1-95</inkml:trace>
  <inkml:trace contextRef="#ctx0" brushRef="#br1" timeOffset="798220.974">7331 10563 18596,'0'0'2052,"0"0"-170,0 0-660,4-5 262,284-367 589,-279 359-2061,5 32-95,-21 156 24,-21 47 361,28-220-499,1-5-739,3-13-455</inkml:trace>
  <inkml:trace contextRef="#ctx0" brushRef="#br1" timeOffset="798576.806">7871 10215 19668,'-43'57'4084,"39"-42"-4044,1 0 1,0 0 0,2 0 0,-1 0-1,2 0 1,0 0 0,1 0 0,0 1-1,2-1 1,-1-1 0,2 2-41,-4-12 32,1 1 1,-1-1-1,1 0 0,0-1 1,0 1-1,0 0 0,1 0 1,-1 0-1,1-1 1,0 1-1,0-1 0,0 1 1,1-1-1,-1 0 0,1 0 1,0 0-1,-1 0 1,1 0-1,1-1 0,-1 1 1,0-1-1,1 0 0,-1 0 1,1 0-1,-1 0 1,1-1-1,0 1 0,0-1 1,0 0-1,0 0 0,0-1 1,0 1-1,0-1 1,0 0-1,0 0 0,0 0 1,0 0-1,0-1 1,0 0-1,0 0 0,0 0 1,0 0-1,-1 0 0,1-1 1,0 0-1,-1 0 1,1 0-34,6-6 153,0 0 0,-1 0 0,0-1 0,-1 0 0,0-1 0,0 0 0,-1 0 0,-1-1 0,0 0 0,0 0 0,-1 0 0,0-1 0,-1 1 0,0-1 0,-1 0 0,0-1 0,-1 1 0,-1 0 0,0-1 0,0-8-152,-4 13 22,1 0 0,-2 0 0,1 1 0,-1-1 0,0 1 0,0 0 0,-1 0 0,0 1 0,-1-1 0,1 1 0,-1 0 0,0 0 0,-1 1 0,1 0 0,-1 0 1,0 1-1,-7-4-22,-25 13-961,26 7-104</inkml:trace>
  <inkml:trace contextRef="#ctx0" brushRef="#br1" timeOffset="811806.823">4389 6365 11138,'-5'9'554,"-6"15"9396,12-24-5042,8-13-5118,169-217 722,-107 147-490,-69 148-65,-62 244 314,60-308-231,0-1-3,38-60-1753,-26 34 202</inkml:trace>
  <inkml:trace contextRef="#ctx0" brushRef="#br1" timeOffset="812182.066">4833 6067 11947,'-7'20'7918,"-2"5"-4741,-22 83-3282,30-103 142,-1 7 94,0 0-1,0 0 0,1 0 0,0 0 1,1 0-1,1 0 0,0 0 1,0 0-1,1 0 0,1 0 0,0 0 1,1-1-1,2 6-130,-5-15 22,0-1 0,1 0 0,-1 1 0,0-1 0,1 0 0,-1 0 0,1 0 0,-1 0 0,1 0 0,-1 0 0,1 0 0,0-1 0,0 1 0,-1-1 0,1 1 0,0-1 0,0 0 0,-1 1 0,1-1 0,0 0 0,0 0 0,0 0 0,-1 0 0,1-1 0,0 1 0,0 0 0,0-1 0,-1 1 0,1-1 0,0 0 0,-1 0 0,1 1 0,-1-1 0,1 0-1,-1 0 1,1-1 0,-1 1 0,1 0 0,-1 0 0,1-2-22,55-56 536,-44 43-419,0 0 1,-1-1 0,-1 0-1,-1-1 1,0 0-1,-1 0 1,-1-1-1,-1 0 1,-1-1-1,0 0 1,-2 0 0,0 0-1,-1 0 1,0-12-118,-3 30 5,0 1 1,0-1-1,0 1 1,0-1 0,-1 0-1,1 1 1,0-1-1,-1 0 1,1 1 0,-1-1-1,1 1 1,-1-1-1,0 1 1,0 0 0,1-1-1,-1 1 1,0-1-1,0 1 1,-1 0 0,1 0-1,0 0 1,0 0-1,0 0 1,-1 0 0,1 0-1,-1 0 1,1 0-1,-1 1 1,1-1 0,-1 0-1,1 1 1,-1-1 0,1 1-1,-1 0 1,0 0-1,1-1 1,-1 1 0,1 0-1,-1 0 1,0 1-1,1-1 1,-1 0 0,0 0-1,1 1 1,-1-1-1,1 1 1,-1 0 0,1-1-1,-2 2-5,-68 45 14,16 42-1391,54-86-810</inkml:trace>
  <inkml:trace contextRef="#ctx0" brushRef="#br1" timeOffset="815268.61">1756 7867 11715,'-36'6'12411,"43"-7"-12325,-1-1 0,0 0-1,1 0 1,-1 0-1,0-1 1,0 0 0,-1 0-1,1-1 1,0 1-1,-1-1 1,0-1 0,0 1-1,0-1 1,-1 1-1,0-1 1,1-1 0,-2 1-1,1-1 1,-1 1-1,1-2-85,13-14 76,146-210 89,-162 232-167,-1 0 0,0 0 0,0-1 1,1 1-1,-1 0 0,1 0 0,-1-1 0,1 1 1,-1 0-1,1 0 0,-1-1 0,1 1 0,-1-1 1,1 1-1,0 0 0,0-1 0,-1 1 0,1-1 0,0 0 1,0 1-1,-1-1 0,1 0 0,0 1 0,0-1 1,0 0-1,0 0 0,-1 0 0,1 1 0,0-1 0,0 0 1,0 0-1,0 0 0,0-1 0,-1 1 0,1 0 1,0 0-1,0 0 0,0-1 0,0 1 0,-1 0 1,1-1-1,0 1 0,0-1 0,-1 1 0,1-1 0,0 1 1,-1-1-1,1 1 0,0-1 0,-1 0 0,1 1 1,-1-1-1,1 0 0,-1 0 0,1 1 0,-1-1 0,0 0 1,1 0-1,-1 0 0,0 1 0,0-2 2,-47 222 75,32-156-23,14-63-48,1-1-152,2 0-1476,-1 0 1286</inkml:trace>
  <inkml:trace contextRef="#ctx0" brushRef="#br1" timeOffset="815978.745">2395 7582 9090,'0'0'2546,"0"0"2838,0 0-2152,0 0-1874,-6 4-179,-4 10-1128,0 0-1,1 1 1,0 1 0,1-1 0,1 2-1,0-1 1,1 1 0,1-1 0,1 2 0,0-1-1,2 0 1,-1 1 0,2-1 0,1 1-1,0 9-50,-1-23 23,0 0-1,1 0 0,-1 0 1,1 0-1,0 0 1,0-1-1,0 1 0,0 0 1,1 0-1,0 0 1,-1 0-1,1 0 0,1-1 1,-1 1-1,0-1 0,1 1 1,0-1-1,0 1 1,0-1-1,0 0 0,1 0 1,-1 0-1,1 0 0,0 0 1,-1 0-1,1-1 1,1 0-1,-1 1 0,0-1 1,0 0-1,1 0 0,-1-1 1,1 1-1,0-1 1,-1 0-1,1 0 0,0 0 1,0 0-1,0-1 0,0 0 1,2 1-23,10-12 163,0 0 0,0 0-1,-1-2 1,0 0 0,-1 0 0,-1-2 0,0 1-1,-1-2 1,0 0 0,-2 0 0,2-3-163,-8 14 32,0 0 1,-1 0 0,1 0-1,-1 0 1,0-1-1,0 0 1,-1 1-1,0-1 1,0 0-1,0 0 1,-1 0-1,0-1 1,0 1-1,0 0 1,-1 0-1,0 0 1,0-1 0,-1 1-1,1 0 1,-1 0-1,-1-1 1,1 1-1,-1 0 1,0 1-1,0-1 1,-1 0-1,0 0 1,0 1-1,0 0 1,-1 0 0,0 0-1,0 0 1,0 0-1,0 1 1,-1-1-1,0 1 1,1 0-1,-2 1 1,1-1-1,0 1 1,-1 0-1,1 1 1,-1-1-1,0 1 1,0 0 0,0 0-1,0 1 1,-3-1-33,5 2-97,0 0 1,-1 0-1,1 0 1,0 1-1,0-1 1,0 1 0,0 0-1,0 0 1,0 0-1,0 1 1,0 0-1,1-1 1,-1 1 0,0 1-1,1-1 1,-1 0-1,1 1 1,0 0-1,0-1 1,0 1 0,0 1-1,1-1 1,-1 0-1,1 1 1,0-1-1,-1 3 97,-3 7-1748</inkml:trace>
  <inkml:trace contextRef="#ctx0" brushRef="#br1" timeOffset="822621.637">1315 9118 8842,'-11'21'9837,"16"-22"-3351,7-13-3577,2-9-3805,137-274 1285,-156 384-270,-49 201-244,54-288-990,1 0-438</inkml:trace>
  <inkml:trace contextRef="#ctx0" brushRef="#br1" timeOffset="823186.128">1846 8845 14195,'0'0'3137,"0"0"201,-6 3-772,-3 5-2451,1 1-1,0-1 1,0 1 0,1 1 0,0 0 0,0 0 0,1 0 0,0 0 0,1 1 0,1 0 0,-1 0-1,2 1 1,0-1 0,0 1 0,1-1 0,0 1 0,1 0 0,0 0 0,1 0 0,1 0 0,-1 0 0,2 0-1,0-1 1,0 1 0,1 0-115,-2-10 12,-1 0-1,1 0 1,-1 0-1,1 0 1,0 0-1,0 0 1,0 0-1,0 0 1,0 0 0,0-1-1,0 1 1,1 0-1,-1-1 1,0 1-1,1-1 1,0 1-1,-1-1 1,1 0-1,0 0 1,0 0-1,-1 0 1,1 0-1,0 0 1,0 0 0,0 0-1,0-1 1,0 1-1,1-1 1,-1 0-1,0 1 1,0-1-1,0 0 1,0 0-1,0-1 1,0 1-1,0 0 1,0-1-1,1 1 1,-1-1-1,0 1 1,0-1 0,-1 0-1,1 0 1,1-1-12,68-63 941,-63 53-866,0-1 0,-1-1 0,-1 1 0,0-1 0,-1 0 0,0 0 1,-1-1-1,-1 1 0,0-1 0,-1 0 0,-1 0 0,0 0 1,-1 0-1,0 0 0,-2 0 0,0 0 0,-1-3-75,3 17-5,-1-1-1,0 1 0,0-1 1,0 1-1,0 0 1,0-1-1,0 1 0,-1 0 1,1 0-1,0 0 0,-1 0 1,1 0-1,-1 0 1,1 0-1,-1 0 0,1 0 1,-1 1-1,1-1 1,-1 1-1,0-1 0,0 1 1,1 0-1,-1-1 1,0 1-1,1 0 0,-1 0 1,0 0-1,0 0 1,1 1-1,-1-1 0,0 0 1,1 1-1,-1-1 1,0 1-1,1 0 0,-1-1 1,1 1-1,-1 0 1,1 0-1,-1 0 0,1 0 1,0 0-1,-1 1 1,1-1-1,0 0 0,0 0 1,0 1-1,0-1 0,0 1 1,0-1-1,0 1 1,1-1-1,-1 1 0,1 0 1,-1-1-1,1 1 1,-1 0-1,1-1 0,0 1 1,0 0-1,0-1 1,0 1-1,0 0 0,0 1 6,-6 55-3656,10-36 2794</inkml:trace>
  <inkml:trace contextRef="#ctx0" brushRef="#br1" timeOffset="823755.3">2265 8823 19028,'-7'13'8751,"-9"87"-8785,16-100 36,0 1 1,1 0 0,-1 0 0,0 0 0,1-1-1,-1 1 1,0 0 0,1 0 0,-1-1 0,1 1-1,-1 0 1,1-1 0,-1 1 0,1-1 0,0 1-1,-1-1 1,1 1 0,0-1 0,0 1 0,-1-1-1,1 1 1,0-1 0,0 0 0,-1 0 0,1 1-1,0-1 1,0 0 0,0 0 0,0 0 0,-1 0-1,1 0 1,0 0 0,0 0 0,0 0-1,0 0 1,-1 0 0,1-1 0,0 1 0,0 0-1,0 0 1,-1-1 0,1 1 0,0-1 0,-1 1-1,1 0 1,0-1 0,-1 0 0,1 1 0,0-1-1,-1 1 1,1-1 0,-1 0 0,1 1 0,-1-1-1,1 0 1,-1 1 0,0-1 0,1 0 0,-1 0-1,0 0-2,6-3-10,-4 2 9,1-1 1,0 0-1,-1 1 0,1 0 1,0-1-1,0 1 1,1 0-1,-1 1 0,0-1 1,1 0-1,-1 1 0,1 0 1,-1 0-1,1 0 1,-1 0-1,1 1 0,0-1 1,0 1-1,-1 0 0,1 0 1,0 0-1,-1 1 1,1-1-1,0 1 0,-1 0 1,1 0-1,-1 0 0,1 0 1,-1 1-1,1-1 1,-1 1-1,0 0 0,0 0 1,0 0-1,0 1 0,0-1 1,0 1-1,-1-1 1,1 1-1,-1 0 0,0 0 1,0 0-1,0 0 0,0 1 1,0-1-1,-1 0 1,1 2 0,0 4 30,0-1 1,-1 0 0,0 0-1,0 1 1,-1-1 0,0 0-1,-1 1 1,0-1 0,0 0-1,-1 0 1,0 1 0,0-1-1,0 0 1,-1-1 0,-1 1-1,1-1 1,-1 1 0,-1-1-1,1 0 1,-1 0 0,-1-1-1,1 1 1,-1-1 0,0-1-1,0 1 1,-1-1 0,1 0-1,-1 0 1,0-1 0,-1 0-1,1 0 1,-1-1 0,0 0-1,1 0 1,-1 0 0,-1-1 0,0 0-31,-43-43-1897,44 18-1</inkml:trace>
  <inkml:trace contextRef="#ctx0" brushRef="#br1" timeOffset="823974.699">2233 8809 19668,'16'-24'7356,"43"16"-6553,-26 6-436,-9-4-331,0-1-1,-1 0 1,0-2-1,-1-1 1,0 0-1,0-2 1,-1-1-1,0-1-35,-19 13-195,-2 1-833,0 0-1998</inkml:trace>
  <inkml:trace contextRef="#ctx0" brushRef="#br0" timeOffset="-141513.913">14337 1823 12363,'-10'-30'16200,"8"29"-16194,-1 0-1,0 0 1,0 0-1,0 1 0,0 0 1,0-1-1,0 1 0,0 0 1,-1 0-1,1 1 1,0-1-1,0 1 0,0-1 1,1 1-1,-1 0 0,0 0 1,0 1-1,0-1 1,1 0-1,-1 1 0,0 0 1,1-1-1,-1 1 0,1 0 1,0 0-1,0 0 1,0 1-1,0-1 0,0 1 1,0-1-1,1 1 0,-1-1 1,0 3-6,-6 7-1,1-1 1,1 2 0,-1-1-1,2 0 1,0 1 0,1 0-1,0 0 1,1 1 0,0-1-1,1 1 1,0 0 0,2-1-1,-1 1 1,2 0-1,0 4 1,1-15-68,-1 0 0,1-1 0,0 1-1,0-1 1,1 1 0,-1-1-1,0 0 1,1 0 0,-1 0 0,1 0-1,0-1 1,0 1 0,-1-1-1,1 1 1,0-1 0,0 0 0,0 0-1,1 0 1,-1-1 0,0 1-1,0-1 1,0 0 0,1 1 0,-1-1-1,0-1 1,0 1 0,0 0-1,1-1 1,-1 0 0,0 0 0,0 0-1,0 0 1,0 0 0,0 0-1,-1-1 1,1 0 0,0 1 0,0-1-1,-1 0 1,0 0 0,1-1-1,-1 1 1,0 0 0,1-2 68,26-18-1990</inkml:trace>
  <inkml:trace contextRef="#ctx0" brushRef="#br0" timeOffset="-140964.366">14581 1761 15107,'-10'30'7828,"1"10"-6743,10-37-1068,-1-1 0,2 1 1,-1-1-1,0 1 0,0-1 1,1 0-1,-1 0 1,1 1-1,-1-1 0,1 0 1,0 0-1,0-1 0,0 1 1,0 0-1,1-1 0,-1 1 1,0-1-1,1 0 0,-1 1 1,0-1-1,1 0 0,0-1 1,-1 1-1,1 0 0,-1-1 1,1 1-1,0-1 0,-1 0 1,1 0-1,0 0 0,0 0 1,-1-1-1,1 1 0,0-1 1,-1 1-1,1-1 0,-1 0 1,1 0-1,-1 0 0,1 0 1,-1-1-1,0 1 0,0-1 1,1 1-1,-1-1 0,0 0 1,0 0-1,-1 0 0,1 0 1,0 0-18,0 0 5,-1 0 0,1 0 0,0 1 0,0-1 0,0 0 0,0 1 0,0 0 0,0-1 0,0 1 1,0 0-1,0 0 0,1 0 0,-1 1 0,0-1 0,1 0 0,-1 1 0,1 0 0,-1-1 0,1 1 1,-1 0-1,0 0 0,1 0 0,-1 1 0,1-1 0,-1 1 0,1-1 0,-1 1 0,0 0 0,1 0 0,-1 0 1,0 0-1,0 0 0,0 0 0,0 1 0,0-1 0,0 1 0,0-1 0,0 1 0,-1 0 0,1 0 0,-1 0 1,1 0-1,-1 0 0,1 0 0,-1 0 0,0 0 0,0 0 0,0 1 0,-1-1 0,1 2-5,0-3 8,-1 0-1,0 0 1,1 0-1,-1 0 0,1 0 1,-1 0-1,1 0 1,0 0-1,-1 0 0,1-1 1,0 1-1,0 0 1,-1 0-1,1-1 0,0 1 1,0 0-1,0-1 1,0 1-1,0-1 0,0 1 1,0-1-1,0 0 0,0 1 1,0-1-1,0 0 1,0 0-1,0 1 0,0-1 1,0 0-1,0 0 1,0 0-1,1 0 0,-1-1 1,0 1-1,0 0 1,0 0-1,0-1 0,0 1 1,0-1-1,0 1 1,0-1-1,0 1 0,0-1 1,0 1-1,-1-1 1,1 0-1,0 1 0,0-1 1,0 0-8,37-54 662,-25 33-482,-12 23-173,-1 0 1,0 1-1,0-1 0,1 0 1,-1 1-1,1-1 1,-1 0-1,1 0 1,0 1-1,0-1 0,-1 0 1,1 0-1,0 0 1,0 0-1,0 0 1,0 0-1,0 0 0,0 0 1,0-1-1,0 1 1,1 0-1,-1-1 1,0 1-1,0-1 1,1 1-1,-1-1 0,0 1 1,1-1-1,-1 0 1,0 0-1,1 0 1,-1 0-1,0 0 0,1 0 1,-1 0-1,1 0 1,-1 0-1,0-1 1,1 1-1,-1 0 0,0-1 1,0 1-1,1-1 1,-1 0-1,0 1 1,0-1-1,0 0 1,0 0-1,0 0 0,0 1 1,0-1-1,0 0 1,0-1-1,0 1 1,0 0-1,-1 0 0,1 0 1,0 0-1,-1-1 1,1 1-1,-1 0 1,1 0-1,-1-1 0,0 1 1,1 0-1,-1-1-7,0 1 5,1 0 1,-1 0-1,1 0 0,0 0 0,-1 0 0,1 1 0,0-1 0,0 0 0,-1 0 0,1 1 0,0-1 0,0 0 0,0 1 0,0-1 0,0 1 1,0-1-1,0 1 0,0-1 0,0 1 0,0 0 0,0 0 0,0-1 0,1 1 0,-1 0 0,0 0 0,0 0 0,0 0 0,0 0 0,0 1 1,0-1-1,0 0 0,0 0 0,1 1 0,-1-1 0,0 0 0,0 1 0,0 0 0,0-1 0,-1 1 0,1-1 0,0 1 0,0 0 1,0 0-1,0-1 0,-1 1 0,1 0 0,0 0 0,-1 0 0,1 0 0,-1 0 0,1 0 0,-1 0 0,1 0 0,-1 0 0,1 0 0,-1 0 1,0 0-1,0 0 0,0 0 0,0 0 0,0 2-5,7-13 19,-7 9-16,0 0 1,0-1-1,0 1 1,0-1-1,0 1 1,0 0-1,0-1 1,1 1-1,-1 0 0,1-1 1,-1 1-1,1 0 1,-1-1-1,1 1 1,0 0-1,-1 0 1,1 0-1,0 0 0,0 0 1,0 0-1,0 0 1,0 0-1,0 0 1,0 0-1,0 0 1,1 1-1,-1-1 0,0 0 1,0 1-1,1-1 1,-1 1-1,0-1 1,1 1-1,-1 0 1,1 0-1,-1-1 0,0 1 1,1 0-1,-1 0 1,0 0-1,1 1 1,-1-1-1,1 0 1,-1 0-1,0 1 0,1-1 1,-1 1-1,0-1 1,0 1-1,1 0 1,-1-1-1,0 1 0,0 0 1,0 0-1,0 0 1,0 0-1,0 0 1,0 0-1,0 0 1,0 0-1,0 0 0,-1 0 1,1 1-4,19 87-947,-20-89-419</inkml:trace>
  <inkml:trace contextRef="#ctx0" brushRef="#br0" timeOffset="-138555.725">16226 957 28158,'0'0'256,"0"0"-424,0 0-728</inkml:trace>
  <inkml:trace contextRef="#ctx0" brushRef="#br0" timeOffset="-137763.313">16949 1352 16251,'0'0'2238,"0"0"-172,0 0-592,0 0-423,2 7 284,35 117 17,-35-124-1322,-1 1 0,1-1 0,-1 0 1,1 0-1,-1 0 0,1 0 0,-1 0 0,1 0 0,-1 0 1,0 0-1,1-1 0,-1 1 0,1-1 0,-1 1 0,0-1 1,1 1-1,-1-1 0,0 0 0,1 0 0,-1 0 1,0 1-1,0-1 0,0 0 0,0-1 0,0 1 0,0 0 1,0 0-1,0 0 0,-1 0 0,1-1 0,0 1 0,-1 0 1,1-1-1,-1 1 0,1-1 0,-1 1 0,0 0 0,1-1-30,1-2 38,95-141 553,-96 145-587,0 0 1,1 0-1,-1 0 0,0 0 1,0 0-1,1 0 0,-1 0 1,0 0-1,0 0 0,1 1 1,-1-1-1,0 0 0,0 1 1,0-1-1,0 1 1,0 0-1,0-1 0,0 1 1,0 0-1,0 0 0,0-1 1,0 1-1,0 0 0,0 0 1,0 0-1,-1 0 0,1 0 1,0 0-1,-1 0 0,1 1 1,-1-1-1,1 0 0,-1 0 1,0 0-1,1 0 1,-1 1-1,0-1 0,0 0 1,0 0-1,0 1 0,0-1 1,0 0-1,0 0 0,0 1 1,-1-1-1,1 0 0,0 0 1,-1 0-1,1 1 0,-1-1 1,1 0-1,-1 0 1,1 0-1,-2 1-4,2 3 8,11 100 204,-10-105-198,0 1 0,1 0 1,-1-1-1,0 1 0,1-1 0,-1 1 1,1-1-1,-1 0 0,1 0 1,-1 0-1,1 1 0,-1-1 0,1-1 1,-1 1-1,1 0 0,-1 0 1,0 0-1,1-1 0,-1 1 0,1-1 1,-1 1-1,0-1 0,1 0 1,-1 1-1,0-1 0,0 0 0,1 0 1,-1 0-1,0 0 0,0 0 1,0 0-1,0 0 0,0 0 0,-1-1 1,1 1-1,0 0 0,0 0 1,-1-1-1,1 1 0,-1 0 0,1-1 1,-1 1-1,1-1 0,-1 1 1,0-1-1,0 1 0,0-1 1,0 1-1,0-1-14,52-92 134,-39 105-171,2 98-2221,-8-105 802,3-7 437</inkml:trace>
  <inkml:trace contextRef="#ctx0" brushRef="#br0" timeOffset="-139537.494">15937 1597 13451,'0'0'3285,"0"0"393,0 0 644,-15 5-3322,10-3-968,1 1-1,-1 1 1,1-1-1,0 1 1,0 0 0,0-1-1,0 2 1,1-1-1,-1 0 1,1 1-1,0 0 1,1-1-1,-1 1 1,1 0 0,0 1-1,0-1 1,0 0-1,1 1 1,0-1-1,0 0 1,0 4-32,-3 41 177,3-49-174,1 0-1,0-1 1,0 1 0,0 0-1,0 0 1,0 0 0,0-1-1,0 1 1,0 0-1,0 0 1,0 0 0,0-1-1,1 1 1,-1 0 0,0-1-1,1 1 1,-1 0-1,0 0 1,1-1 0,-1 1-1,1 0 1,-1-1 0,1 1-1,-1-1 1,1 1-1,0-1 1,-1 1 0,1-1-1,-1 1 1,1-1 0,0 0-1,0 1 1,-1-1-1,1 0 1,0 1 0,-1-1-1,1 0 1,0 0 0,0 0-1,0 0 1,-1 0-1,1 0 1,0 0 0,0 0-1,0 0 1,-1 0 0,1 0-1,0 0 1,0-1-1,-1 1 1,1 0 0,0-1-1,-1 1 1,1 0 0,0-1-1,-1 1 1,1-1-1,0 1 1,-1-1 0,1 1-1,-1-1-2,12-11 41,-1 0 0,0 0 0,-2-1 0,1-1-1,-1 1 1,-1-2 0,-1 1 0,0-1-1,-1 0 1,0 0 0,-1-1 0,2-14-41,27-156 800,-34 182-775,0 4-18,-9 20-6,1 0 0,1 0 0,1 1 0,1 0-1,0 1 1,2-1 0,0 1 0,1-1 0,2 12-1,0-31 1,0 0-1,0-1 1,0 1 0,0 0-1,0 0 1,0-1 0,1 1-1,-1 0 1,1-1 0,0 1-1,-1-1 1,1 1-1,0 0 1,0-1 0,0 1-1,0-1 1,0 0 0,0 1-1,0-1 1,0 0 0,1 0-1,-1 0 1,0 0 0,1 0-1,-1 0 1,1 0 0,0 0-1,-1 0 1,1-1 0,-1 1-1,1-1 1,0 1 0,-1-1-1,1 0 1,0 1 0,0-1-1,-1 0 1,1 0 0,0 0-1,0-1 1,-1 1-1,1 0 1,0-1 0,-1 1-1,1-1 1,0 1 0,-1-1-1,1 0 1,-1 0 0,1 1-1,-1-1 1,1 0 0,-1-1-1,1 1 0,85-55 54,-67 38-34,-18 17-2,8 80 33,-10-77-53,0-1 1,0 0-1,0 0 0,0 1 0,0-1 0,1 0 0,-1 0 0,1 0 0,-1 0 0,1 1 1,-1-1-1,1 0 0,-1 0 0,1 0 0,0 0 0,0 0 0,-1 0 0,1 0 0,0-1 0,0 1 1,0 0-1,0 0 0,0-1 0,0 1 0,0 0 0,1-1 0,-1 1 0,0-1 0,0 0 1,0 1-1,0-1 0,1 0 0,-1 0 0,0 1 0,0-1 0,1 0 0,-1 0 0,0-1 0,0 1 1,1 0-1,-1 0 0,0 0 0,0-1 0,0 1 0,1-1 0,-1 1 0,0-1 0,0 1 0,0-1 1,0 0-1,0 0 0,0 1 0,0-1 0,0 0 0,0 0 0,-1 0 0,1 0 0,0 0 1,-1 0-1,1 0 0,0 0 2,28-41-1881,-16 16 142</inkml:trace>
  <inkml:trace contextRef="#ctx0" brushRef="#br0" timeOffset="-138809.201">16376 1235 25565,'-28'383'2794,"28"-383"-2786,0-1-1,1 1 1,-1 0-1,0-1 1,0 1 0,1 0-1,-1 0 1,0-1-1,1 1 1,-1 0-1,0 0 1,1 0-1,-1 0 1,0-1-1,1 1 1,-1 0-1,1 0 1,-1 0-1,0 0 1,1 0-1,-1 0 1,0 0-1,1 0 1,-1 0-1,1 0 1,-1 0 0,0 0-1,1 0 1,-1 1-1,1-1 1,-1 0-1,0 0 1,1 0-1,-1 0 1,0 1-1,1-1 1,-1 0-1,0 0 1,0 1-1,1-1 1,-1 0-1,0 0 1,0 1-1,1-1 1,-1 0-1,0 1 1,0-1-8,13-39 84,4-84 17,-2 182-192,-15-57 91,1 1 0,-1-1 0,0 1 0,0-1 0,1 0 0,0 1 0,-1-1 0,1 1 0,0-1 0,0 0 0,0 0 0,0 0 0,1 1 0,-1-1 0,1 0 0,-1 0 0,1-1 0,0 1 0,-1 0 0,1-1 0,0 1 0,0-1 0,0 1 0,0-1 0,1 0 0,-1 0 0,0 0 0,0 0 0,1 0 0,-1 0 0,1-1 0,-1 1 0,0-1 0,1 0 0,-1 0 0,1 0 0,-1 0 0,1 0 0,-1 0 0,1-1 0,-1 1 0,1-1 0,-1 1 0,0-1 0,1 0 0,-1 0 0,0 0 0,0-1 0,0 1 0,0 0 0,0-1 0,0 1 0,0-1 0,0 0 0,1-1 0,7-5 5,-1 1 0,1-1 0,-2-1 0,1 0 0,-1 0 0,-1-1 0,1 0 0,-2 0 0,1-1 0,-1 1 0,-1-1 0,3-11-4,-7 21-12,16 243-80,48-118 107,-58-117-12,0 2-1,0-1 0,-1 1 0,0 0 1,-1 0-1,0 1 0,0-1 0,-1 1 1,0 0-1,-1 0 0,0 1 0,-1-1 1,0 1-1,-1-1 0,0 1 0,0 0 1,-1 0-1,0-1 0,-1 1 1,-2 5-5,3-14 17,0 0 0,0-1 0,-1 1 0,1 0 0,-1 0-1,0 0 1,1 0 0,-1-1 0,0 1 0,0 0-1,0-1 1,0 1 0,-1-1 0,1 1 0,0-1-1,-1 0 1,1 1 0,-1-1 0,1 0 0,-1 0-1,1 0 1,-1 0 0,0 0 0,0 0 0,1-1 0,-1 1-1,0 0 1,0-1 0,0 1 0,0-1 0,0 0-1,0 0 1,1 0 0,-1 0 0,0 0 0,0 0-1,0 0 1,0-1 0,0 1 0,0-1 0,0 1-1,1-1 1,-1 0 0,0 0 0,0 0-16,-65-59 283,59 50-294,0-1-1,1 0 0,0 0 0,1 0 1,0 0-1,1-1 0,0 0 1,1-1-1,1 1 0,0-1 0,0 1 1,1-1-1,1 0 0,0 0 1,0 0-1,2 0 0,-1 0 0,2 1 1,0-1-1,0 0 0,1 1 0,1-1 1,0 1-1,4-9 12,22-36-1634,-15 28-199</inkml:trace>
  <inkml:trace contextRef="#ctx0" brushRef="#br0" timeOffset="-140466.103">15308 1646 20100,'-12'74'5919,"9"36"-4410,3-109-1466,0 0-13,5-5 54,7-11-51,67-47 80,-49 91-107,-14 1 12,7-39-30,10-7-253,-15 3-5504,12-16 1548</inkml:trace>
  <inkml:trace contextRef="#ctx0" brushRef="#br0" timeOffset="-140127.467">15616 1658 9218,'0'0'1982,"0"0"2015,0 0 190,0 0-1916,-1 9 1077,-21 128-1537,25-137-1807,-1 1 0,0-1 0,1-1 1,-1 1-1,1 0 0,-1-1 0,0 1 0,1-1 1,-1 0-1,0 1 0,0-1 0,0 0 1,1-1-1,-1 1 0,0 0 0,0 0 0,-1-1 1,1 1-1,0-1 0,0 0 0,-1 0 0,1 1 1,-1-1-1,0 0 0,1 0 0,-1 0 1,0-1-1,0 1 0,0 0 0,0 0 0,0-2-4,36-93 730,-37 95-563,0 2-65,-7 4-15,-19 64-354,39-67-1877,-4-9 338</inkml:trace>
  <inkml:trace contextRef="#ctx0" brushRef="#br0" timeOffset="-137301.283">17546 1360 12283,'0'0'4411,"0"-1"3263,-15-3-5586,14 4-2078,-1-1 7,0 1 0,0-1 0,0 1 0,0 0 0,0 0 0,0 0 0,1 0 1,-1 0-1,0 1 0,0-1 0,0 0 0,0 1 0,0 0 0,0-1 0,0 1 0,1 0 0,-1 0 0,0 0 0,1 0 0,-1 0 0,1 0 0,-1 1 0,1-1 0,-1 0 1,1 1-1,0-1 0,0 1 0,0 0 0,0-1 0,0 1 0,0 0 0,0-1 0,0 1 0,1 0 0,-1 1-17,-17 84 97,65-104 49,70-32-86,-116 49-51,5-6 141,1-132 747,-7 138-908,0 0-35,3 0-1845,-1 0 2447</inkml:trace>
  <inkml:trace contextRef="#ctx0" brushRef="#br0" timeOffset="-136980.488">17752 1004 23933,'-1'54'471,"2"0"-1,3 1 1,2-1-1,2 0 1,3-1-1,13 39-470,-22-92 41,0 0-1,0 1 0,0-1 0,0 0 0,1-1 0,-1 1 0,0 0 1,0 0-1,0-1 0,0 1 0,0-1 0,0 0 0,0 0 0,0 0 1,0 0-1,0 0 0,-1 0 0,1 0 0,0 0 0,-1-1 0,1 1 1,-1-1-1,1 1 0,-1-1 0,1 0 0,-1 1 0,0-1 1,0 0-1,0 0 0,0 0 0,0 0 0,-1 0 0,1 0 0,-1 0 1,1 0-1,-1 0 0,1 0 0,-1 0 0,0-1-40,2 0 79,26-50-315,-2 0 0,-2-2 0,-2 0 0,10-46 236,-30 86-1764</inkml:trace>
  <inkml:trace contextRef="#ctx0" brushRef="#br0" timeOffset="-136722.36">17964 1325 23389,'6'12'808,"5"-3"-448,1 0-200,0 0-136,2-3 16,-4-1-520,-4-2-344</inkml:trace>
  <inkml:trace contextRef="#ctx0" brushRef="#br0" timeOffset="-136028.468">18131 1238 24245,'3'2'48,"-1"0"0,1 0 0,0-1 0,0 0 0,0 1 0,0-1-1,0 0 1,0-1 0,0 1 0,0 0 0,0-1 0,1 0 0,-1 0 0,0 0-1,0 0 1,1 0 0,-1-1 0,0 1 0,0-1 0,0 0 0,0 0 0,0 0 0,0 0-1,0 0 1,0-1 0,0 0 0,-1 1 0,1-1 0,-1 0 0,1 0 0,-1 0 0,1-1-1,-1 1 1,0-1 0,0 1 0,-1-1 0,1 0 0,0 1 0,-1-1 0,1 0 0,-1 0-1,0 0 1,0-2-48,-1 3 10,1 1 0,-1-1 0,0 1 1,-1-1-1,1 1 0,0-1 0,0 0 0,-1 1 0,1-1 0,-1 1 0,1-1 0,-1 1 0,0 0 0,1-1 0,-1 1 0,0-1 0,0 1 0,0 0 0,0 0 0,0 0 0,0 0 0,-1 0 1,1 0-1,0 0 0,-1 0 0,1 0 0,0 0 0,-1 1 0,1-1 0,-1 0 0,1 1 0,-1-1 0,1 1 0,-1 0 0,1 0 0,-1-1 0,0 1 0,1 0 0,-1 0 0,1 0 1,-1 1-1,1-1 0,-1 0 0,0 1 0,1-1 0,-1 1 0,1-1 0,0 1 0,-1-1 0,1 1 0,-1 0 0,1 0 0,0 0 0,0 0 0,-1 0 0,1 0 0,0 0 0,0 0 0,0 1 1,0-1-1,0 0 0,1 1 0,-1-1 0,0 1 0,0-1-10,-4 10-3,0-1 0,1 1 0,0 0-1,1 0 1,0 1 0,1-1 0,0 1 0,0-1 0,1 1 0,1 0 0,0-1 0,1 1 0,1 8 3,-2-19 0,0 0 1,1 0-1,-1 0 1,0 0 0,0 0-1,1 0 1,-1 0-1,0 0 1,1 0-1,-1 0 1,1 0 0,0 0-1,-1 0 1,1 0-1,0 0 1,-1 0-1,1-1 1,0 1 0,0 0-1,0-1 1,-1 1-1,1 0 1,0-1-1,0 1 1,0-1 0,0 1-1,0-1 1,0 0-1,0 1 1,1-1-1,-1 0 1,0 0 0,0 0-1,0 0 1,0 0-1,0 0 1,0 0-1,0 0 1,0 0 0,0 0-1,0-1 1,1 1-1,-1 0 1,0-1 0,0 1-1,0-1 1,-1 1-1,1-1 1,0 0-1,0 1 1,0-1 0,0 0-1,0 0 0,44-42 48,-25 18-22,0-2 0,-2 0 0,-2-1 0,0-1 0,-2 0 0,-1-1 0,-1-1 0,-2 0 0,-1 0 0,-2-1 0,0 0 0,-3 0 0,0-1 1,-2-18-27,-2 48 152,0 3-15,-8 14-123,1 0 0,1 0 0,0 1 0,1 0 0,0 1-1,1-1 1,1 1 0,1-1 0,0 1 0,1 0 0,0 0 0,2 0 0,0 0 0,0 0 0,2 0 0,0-1 0,0 1 0,3 5-14,45 131 41,-50-151-25,-1-1 3,-3-7 43,-20-36-12,-29-95-1,52 135-61,0 1 0,0-1 1,1 0-1,0 1 0,-1-1 0,1 0 1,0 1-1,0-1 0,0 1 0,1-1 1,-1 1-1,1-1 0,-1 1 0,1 0 0,0 0 1,0 0-1,0 0 0,0 0 0,0 0 1,0 1-1,0-1 0,1 1 0,-1-1 0,0 1 1,1 0-1,0 0 0,-1 0 0,1 0 1,-1 0-1,1 1 0,0-1 0,0 1 1,-1 0-1,1 0 0,2 0 12,18-5-916,-8 0-481</inkml:trace>
  <inkml:trace contextRef="#ctx0" brushRef="#br0" timeOffset="-135410.091">17632 1296 20900,'13'0'4520,"-10"1"-4480,0 1 0,-1-1 0,1 1 0,0 0 0,0-1 0,-1 1 0,1 0 0,-1 1 0,1-1 0,-1 0 0,0 1 0,0-1 0,0 1 0,0 0 0,0 0 0,-1-1 0,0 1 0,1 0 0,-1 0 0,0 1 0,0-1 0,0 0 0,-1 0 0,1 0 0,-1 1 0,0-1 0,0 0 0,0 2-40,20 102 544,13-142 742,-28 27-1252,0-1-1,-1 1 1,0-1-1,0 0 1,-1-1 0,-1 1-1,1-1 1,-1 1 0,-1-1-1,0 0 1,0 0-1,-1 1 1,0-1 0,-1 0-1,0 0 1,-1 1-1,0-1 1,0 1 0,-1-1-1,-3-7-33,5 15-25,1 2-75,0 0-219,0 0-701,0 0-696</inkml:trace>
  <inkml:trace contextRef="#ctx0" brushRef="#br0" timeOffset="-129979.965">14205 2366 13571,'-2'25'10848,"-4"10"-8829,-4 43-3046,8-71 986,3-8 55,-1 1 0,0 0 0,1 0 0,-1-1 0,0 1 1,1 0-1,-1 0 0,1-1 0,-1 1 0,0 0 0,1 0 0,-1 0 1,1 0-1,-1 0 0,1 0 0,-1 0 0,1 0 0,-1 0 0,0 0 1,1 0-1,-1 0 0,1 0 0,-1 0 0,1 0 0,-1 0 0,0 0 1,1 0-1,-1 1 0,1-1 0,-1 0 0,0 0 0,1 1 0,-1-1 1,0 0-1,1 0 0,-1 1 0,0-1 0,1 0 0,-1 1 0,0-1 1,0 1-1,1-1 0,-1 0 0,0 1 0,0-1 0,0 1 0,1-1 1,-1 0-1,0 1 0,0-1 0,0 1 0,0-1 0,0 1 0,0-1 1,0 0-1,0 1 0,0-1 0,0 1 0,0-1 0,0 1 0,-1-1 1,1 0-1,0 1 0,0 0-14,97-73 89,-55 36-66,-41 36-24,0 0 1,0 0-1,0 0 1,0 0 0,0 0-1,0 1 1,0-1-1,0 0 1,0 1-1,0-1 1,0 0 0,0 1-1,-1 0 1,1-1-1,0 1 1,0-1 0,0 1-1,-1 0 1,1 0-1,0-1 1,-1 1 0,1 0-1,0 0 1,-1 0-1,1 0 1,-1-1 0,0 1-1,1 0 1,-1 0-1,0 0 1,1 0-1,-1 0 1,0 0 0,0 0-1,0 0 1,0 0-1,0 0 1,0 0 0,0 0-1,0 0 1,-1 0-1,1 0 1,0 0 0,0 0-1,-1 0 1,1 0-1,-1 0 1,0 1 0,1 4 13,0-7-11,0 1 1,1 0 0,-1-1-1,1 1 1,-1 0 0,1-1-1,-1 1 1,1 0 0,0-1-1,-1 1 1,1 0 0,-1 0-1,1 0 1,-1 0 0,1 0-1,0 0 1,-1 0 0,1 0-1,-1 0 1,1 0 0,0 0-1,-1 0 1,1 0 0,-1 0-1,1 0 1,0 0-1,-1 1 1,1-1 0,-1 0-1,1 1 1,-1-1 0,1 0-1,-1 1 1,1-1 0,-1 0-1,0 1 1,1-1 0,-1 1-1,1-1 1,-1 1 0,0-1-1,1 1 1,-1-1 0,0 1-1,0-1 1,1 1 0,-1-1-1,0 1 1,0 0 0,0-1-1,0 1 1,0-1-1,0 1 1,0 0 0,0-1-1,0 1 1,0-1 0,0 1-1,0 0 1,0-1 0,0 1-1,-1-1 1,1 1 0,0-1-1,0 1 1,-1-1 0,1 1-3,46-28 8,1 34-26,-34 6 13,0 39 114,-7-42-746,-5-8 2620</inkml:trace>
  <inkml:trace contextRef="#ctx0" brushRef="#br0" timeOffset="-129307.412">14826 2352 16035,'2'-7'1427,"3"-29"5338,-38 28-3850,26 13-2877,0 0 0,0 0 0,0 1-1,1-1 1,0 2 0,0-1 0,0 1 0,1-1 0,0 1 0,0 1 0,1-1 0,0 1 0,0 0-1,1 0 1,-2 5-38,-5 7 39,-20 65 19,30-83-26,42-32 240,-34 19-218,-4 4-46,1 0 1,0 0 0,0 0-1,1 1 1,0 0-1,0 0 1,0 0 0,1 1-1,0 0 1,0 0 0,0 1-1,1 0 1,-1 0-1,1 1 1,7-3-9,-13 7 0,-1-1-1,0 1 1,1-1 0,-1 1-1,0 0 1,1-1 0,-1 1 0,0 0-1,0 0 1,0 0 0,1 0-1,-1 0 1,0 0 0,0 0-1,-1 0 1,1 0 0,0 1-1,0-1 1,0 0 0,-1 1-1,1-1 1,-1 0 0,1 1-1,-1-1 1,0 1 0,1-1 0,-1 0-1,0 1 1,0-1 0,0 1-1,0-1 1,0 1 0,0-1-1,-1 1 1,1-1 0,-1 1 0,13 35-5,24-65 21,66-77 32,-101 105-48,-1-1-1,1 1 1,0 0-1,0-1 1,0 1-1,-1 0 1,1-1-1,0 1 1,0 0-1,0 0 1,0 0-1,-1 0 1,1 0-1,0 0 0,0 0 1,0 0-1,0 0 1,0 0-1,-1 0 1,1 0-1,0 1 1,0-1-1,0 0 1,-1 1-1,1-1 1,0 1-1,0-1 1,-1 1-1,1-1 1,0 1-1,-1-1 1,1 1-1,0-1 1,-1 1-1,1 0 1,-1 0-1,1-1 1,-1 1-1,0 0 1,1 0-1,-1-1 1,0 1-1,1 0 1,-1 0-1,0 0 1,0 0-1,0-1 1,0 1-1,0 0 1,0 0-1,0 0 1,0 0-1,0 0 1,0-1-1,0 1 1,0 0-1,-1 0 1,1 0-1,0 0 1,-1-1 0,-4 63-33,5-61 33,-10 59 55,18-67-3348,-7 5 1601</inkml:trace>
  <inkml:trace contextRef="#ctx0" brushRef="#br0" timeOffset="-128421.687">15173 2391 13571,'10'23'9406,"55"-46"-7350,-57 16-1940,-1 0-1,0 0 1,0 0-1,-1-1 1,0 0-1,0 0 1,-1-1-1,0 1 0,0-1 1,-1 0-1,0-1 1,-1 1-1,0-1 1,1-5-116,-4 13 254,0 2-63,-7 7 36,-60 131-119,67-138-106,0-1 0,1 1 0,-1-1 0,0 1-1,0-1 1,1 1 0,-1-1 0,0 1 0,1-1 0,-1 1 0,1-1 0,-1 1 0,0 0 0,1-1 0,-1 1-1,1-1 1,-1 1 0,1 0 0,-1 0 0,1-1 0,0 1 0,-1 0 0,1 0 0,-1 0 0,1 0 0,-1-1-1,1 1 1,0 0 0,-1 0 0,1 0 0,-1 0 0,1 0 0,0 1 0,-1-1 0,1 0 0,-1 0 0,1 0 0,0 0-1,-1 1 1,1-1 0,-1 0 0,1 0 0,-1 1 0,1-1 0,-1 1 0,1-1 0,-1 0 0,0 1 0,1-1-1,-1 1 1,1-1 0,-1 1 0,0-1 0,0 1 0,1-1 0,-1 1 0,0-1 0,0 1 0,1 0 0,-1-1-1,0 1 1,0-1 0,0 1 0,0 0 0,0-1 0,0 1 0,0-1-2,33-37 37,27-53 18,-59 88-68,-2 8-42,-10 102 15,12-107 41,1-1 0,-1 1 0,1-1 0,-1 1-1,1-1 1,-1 1 0,1-1 0,0 0 0,-1 0 0,1 0 0,0 0 0,-1 0 0,1 0 0,0 0 0,-1 0 0,1-1-1,-1 1 1,1-1 0,0 1 0,-1-1 0,1 0 0,-1 0 0,0 1 0,1-1 0,-1 0 0,0 0 0,1 0-1,-1 0 1,0-1 0,0 1 0,0 0 0,0 0 0,0-1 0,0 1 0,1-2-1,103-116 37,-103 117-45,-1 5-16,-11 125-148,0-84 172,1 3 18,2 0-1,2 0 0,2 1 1,2-1-1,5 41-17,-4-89 12,0 0 1,-1 0-1,1 0 1,-1 1-1,1-1 1,-1 0-1,1 0 1,-1 0-1,1 1 1,-1-1-1,0 0 1,1 0-1,-1 1 1,0-1-1,0 1 1,0-1-1,1 1 1,-1-1-1,0 1 1,0-1-1,0 1 1,0 0-1,0-1 1,0 1-1,0 0 1,0 0-1,0 0 1,0 0-1,0 0 1,0 0-1,0 0 1,0 0-1,0 0 1,0 0-1,0 1 1,0-1 0,0 0-1,1 1 1,-1-1-1,0 0 1,0 1-1,0-1 1,0 1-1,0 0 1,1-1-1,-1 1 1,0-1-1,1 1 1,-1 0-1,0 0 1,1 0-1,-1-1 1,1 1-1,-1 0 1,1 0-1,-1 0 1,1 0-1,0 0 1,-1 0-1,1 0 1,0 0-1,0 0 1,0 0-1,0 0-12,-5-6 2,0 0-1,0-1 1,1 1 0,0-1-1,0 0 1,1 0 0,-1-1 0,1 1-1,1-1 1,-1 0 0,1 1-1,0-1 1,1 0 0,0 0-1,0-1 1,0 1 0,1 0-1,0 0 1,0 0 0,1 0-1,0 0 1,0 0 0,1 0 0,0 0-1,0 0 1,0 0 0,1 1-1,0-1 1,1 1 0,-1 0-1,1 0 1,0 0 0,1 0-1,1-1-1,67-57-2191,-45 40 444</inkml:trace>
  <inkml:trace contextRef="#ctx0" brushRef="#br0" timeOffset="-127849.623">15832 2208 21477,'-7'47'3727,"-17"24"-2387,11-36-870,-10 68 315,61-118-653,108-157 20,-127 161-188,-21 90 22,36-109 94,53-53-28,-85 84-56,0 1 0,0-1 0,0 1 0,0 0 0,0-1 0,0 1 1,-1 0-1,1 0 0,0 0 0,-1 1 0,0-1 0,1 0 0,-1 0 0,0 1 1,0-1-1,-1 1 0,1-1 0,0 1 0,-1-1 0,1 1 0,-1-1 0,0 1 1,0-1-1,0 1 0,0 0 0,0-1 0,-1 1 0,1-1 0,-1 1 0,0-1 1,0 1-1,0-1 4,1 6-7,-4 43 12,4-49-59,12-12-793,-2-9 2491</inkml:trace>
  <inkml:trace contextRef="#ctx0" brushRef="#br0" timeOffset="-127040.744">16313 2170 18092,'-11'15'8428,"-40"70"-7814,29-16 126,50-75-441,-8-9-260,-12 7-33,0 0-1,1 1 1,0 1 0,0-1 0,0 1 0,0 1-1,1 0 1,0 0 0,1 1 0,-1 0-1,0 1 1,1 0 0,0 1 0,0 0 0,0 0-1,0 2 1,10-1-6,-20 1 1,0 0 0,0 1-1,0-1 1,0 0 0,0 0 0,0 1 0,-1-1-1,1 1 1,0-1 0,0 1 0,0-1-1,0 1 1,-1 0 0,1-1 0,0 1 0,-1 0-1,1-1 1,0 1 0,-1 0 0,1 0 0,-1 0-1,1-1 1,-1 1 0,0 0 0,1 0-1,-1 0 1,0 0 0,0 0 0,1 0 0,-1 0-1,0 0 1,0 0 0,0 0 0,0 0-1,0 0 1,0 0 0,-1 0 0,1 0 0,0-1-1,0 1 1,-1 0 0,1 0 0,-1 0 0,1 0-1,0 0 1,-1 0-1,-6-12 159,-13-76 58,20 85-201,0 2-20,0 0-7,8 5-19,-3-2-9,0-1 1,0 1 0,0-1-1,0 0 1,0 0 0,1 0-1,-1-1 1,0 1 0,1-2-1,-1 1 1,1 0-1,0-1 1,-1 0 0,1-1-1,-1 1 1,1-1 0,-1 0-1,5-1 39,59-39-3809,-43 9 1605,1-46-9684,-25 52 12109,-1-2 4315,-1 25-358,0 3-1611,-4 4-85,-4 8-2260,1 1 1,1 1-1,0-1 0,0 1 1,2 0-1,0 0 0,0 0 1,1 0-1,1 1 0,0 0 1,2-1-1,-1 1 0,2 0 1,0-1-1,0 1 0,1-1 1,2 2-223,-4-15 11,0 0 0,0 0 1,0 0-1,1 0 1,-1 0-1,1 0 0,-1 0 1,0 0-1,1-1 0,0 1 1,-1 0-1,1 0 1,-1 0-1,1-1 0,0 1 1,0 0-1,-1-1 1,1 1-1,0 0 0,0-1 1,0 1-1,0-1 1,0 0-1,0 1 0,0-1 1,0 0-1,0 1 0,0-1 1,0 0-1,0 0 1,0 0-1,0 0 0,0 0 1,0 0-1,0 0 1,0 0-1,0 0 0,0-1 1,0 1-1,0 0 0,0-1 1,-1 1-1,1 0 1,0-1-1,0 1 0,0-1 1,0 0-1,0 1 1,-1-1-1,1 0 0,0 1 1,-1-1-1,1 0 0,0 0 1,-1 0-1,1 1 1,-1-1-1,1 0 0,-1-1-11,49-56 75,-45 54-64,88-147-363,-91 149-408,-1 2-384,0 0 343</inkml:trace>
  <inkml:trace contextRef="#ctx0" brushRef="#br0" timeOffset="-126793.949">16775 2193 19364,'0'20'1640,"3"-2"33,1-5-233,3 0-368,2-4-303,0-5-449,0-1-152,1-3-80,1-4-208,1-5-897,3-1-423</inkml:trace>
  <inkml:trace contextRef="#ctx0" brushRef="#br0" timeOffset="-126158.942">16998 2111 15963,'-2'10'2981,"-2"26"1949,4-35-4500,13-18 1284,-2-15-1654,-34 41-20,19-2-32,0 0 0,1 0 0,0 1 0,0-1 0,1 1 1,-1 0-1,2 0 0,-1 0 0,1 0 0,1 0 1,-1 0-1,2 0 0,-1 1 0,1-1 0,1 6-8,-2-11 19,1-1 0,-1 0-1,1 0 1,-1 0 0,1 0-1,0 0 1,0 0 0,0-1 0,0 1-1,0 0 1,0 0 0,0-1-1,1 1 1,-1 0 0,1-1 0,-1 1-1,1-1 1,-1 0 0,1 0-1,0 1 1,0-1 0,0 0-1,-1-1 1,1 1 0,0 0 0,0 0-1,0-1 1,1 1 0,-1-1-1,0 0 1,0 0 0,0 1-1,0-1 1,0-1 0,0 1 0,0 0-1,0 0 1,0-1 0,0 1-1,0-1 1,0 0 0,0 1-1,0-1 1,0 0 0,0 0 0,0 0-1,-1-1 1,1 1 0,1-1-19,92-60 316,-78 47-301,0 0 0,-1-1 0,-1-1 0,-1-1 1,0 0-1,-1-1 0,-1 0 0,-1-1 0,-1 0 1,0-1-1,-2 0 0,0 0 0,-1-1 0,-2 0 1,0-1-16,0 6 13,-31 54-17,19-10 4,0 0 1,2 0-1,1 1 0,1 0 0,2 0 1,1 0-1,0 0 0,2 0 1,4 14-1,-4-28 125,-6-25-77,-17-43-8,-78-56 300,97 109-267,40-15 50,127-16-214,-121 24-898</inkml:trace>
  <inkml:trace contextRef="#ctx0" brushRef="#br0" timeOffset="-113285.54">21641 590 28270,'0'0'176,"0"0"-192,0 0-760,2 0-816</inkml:trace>
  <inkml:trace contextRef="#ctx0" brushRef="#br0" timeOffset="-113006.078">21666 819 25982,'0'0'704,"0"0"-448,0 0-144,0 0-88,0 0-24,0-2-424,0 1-440</inkml:trace>
  <inkml:trace contextRef="#ctx0" brushRef="#br0" timeOffset="-115004.305">20744 375 20148,'0'0'1393,"0"0"-268,0 0-129,0 0-129,0 0-169,0 0-182,1 9 384,-30 287-230,26-204 23,3-92-700,6 0-3679,-5-2 3466</inkml:trace>
  <inkml:trace contextRef="#ctx0" brushRef="#br0" timeOffset="-114463.319">20594 319 25165,'3'11'2276,"0"-9"-2242,0 1 1,0-1 0,0 0 0,0 0 0,0 0 0,1 0 0,-1 0-1,1-1 1,-1 1 0,1-1 0,-1 0 0,1-1 0,0 1 0,0 0-1,-1-1 1,1 0 0,0 0 0,0 0 0,-1 0 0,1-1 0,0 1 0,0-1-1,-1 0 1,1 0 0,-1 0 0,1-1 0,-1 1 0,3-2-35,261-87 453,-257 88-514,-9 2-351,-1 0-554,0 0-453,0 1 1341</inkml:trace>
  <inkml:trace contextRef="#ctx0" brushRef="#br0" timeOffset="-114122.42">20479 823 24157,'12'8'792,"11"-7"-360,4-2-96,8-8-135,2-3-41,5-2-56,2 0-24,0 5-40,-5 3-16,-4 5 0,-3 2 16,-3 4-448,-5 1-385,-3-2-727</inkml:trace>
  <inkml:trace contextRef="#ctx0" brushRef="#br0" timeOffset="-113564.369">21331 257 26878,'-123'166'637,"121"-163"-639,1 1 0,0-1 1,0 1-1,1 0 0,-1-1 0,1 1 0,-1 0 0,1 0 0,0-1 0,1 1 1,-1 0-1,1 0 0,-1-1 0,1 1 0,0-1 0,1 1 0,-1-1 0,1 1 1,-1-1-1,1 0 0,0 1 0,0-1 0,0 0 0,1 0 0,-1-1 0,1 1 0,-1 0 1,1-1-1,0 1 0,0-1 0,0 0 0,0 0 0,1 0 0,-1-1 0,1 1 1,-1-1-1,1 0 0,-1 0 0,1 0 0,-1 0 0,1-1 0,0 1 0,0-1 1,-1 0-1,1 0 0,0 0 0,0-1 0,-1 1 0,4-2 2,-3 2 9,0 0 0,1 0 0,-1 1 0,0-1 0,0 1 0,0 0 0,0 0 0,0 0 0,0 1 0,0-1 0,0 1 0,0 0 0,-1 0 0,1 0 1,-1 1-1,0-1 0,1 1 0,-1 0 0,0 0 0,-1 0 0,1 0 0,0 0 0,-1 1 0,0-1 0,0 1 0,0 0 0,0-1 0,0 1 0,-1 0 0,0 0 0,1 0 0,-2 0 0,1 1 0,0-1 0,-1 0 0,0 0 0,0 0 0,0 0 0,0 1 0,-1-1 0,0 0 0,0 0 0,0 0 0,0 0 0,0 0 0,-1 0 0,0 0 0,0-1 0,0 1 0,0-1 0,-2 3-9,-4 2 68,-1 0 0,0-1-1,-1 0 1,1-1 0,-1 0-1,0 0 1,-1-1-1,0 0 1,0-1 0,0 0-1,0-1 1,0 0 0,-1-1-1,1 0 1,-1-1 0,1 0-1,-1-1 1,0 0 0,1-1-1,-1 0 1,0-1 0,-3-1-68,-8-12-2188,23 15 233</inkml:trace>
  <inkml:trace contextRef="#ctx0" brushRef="#br0" timeOffset="-40869.881">27496 266 23293,'0'1'928,"0"1"-152,26 27-104,2-28-151,6-2-73,8-5-184,2-4-80,1 0-112,1-1-24,-8 5-24,-5 0 40,-15 5-384,-18 1-424,0 0-665,0 0-255</inkml:trace>
  <inkml:trace contextRef="#ctx0" brushRef="#br0" timeOffset="-40586.743">27512 434 22053,'16'5'712,"6"-5"-40,10 0 112,8-5 0,3-4-232,4 0-111,-1 0-241,-5 1-72,-6 2-32,0-2-152,-8 1-1113</inkml:trace>
  <inkml:trace contextRef="#ctx0" brushRef="#br0" timeOffset="-43101.517">24979 326 24477,'1'2'43,"0"-1"0,-1 1 0,1-1 0,0 0 1,0 0-1,0 1 0,0-1 0,0 0 0,0 0 0,0 0 0,0 0 0,1 0 0,-1 0 0,0-1 0,1 1 0,-1 0 0,0-1 0,1 1 0,-1-1 0,1 1 0,-1-1 0,1 0 1,-1 1-1,1-1 0,-1 0 0,1 0 0,0 0 0,-1 0 0,1 0 0,-1-1 0,1 1 0,-1 0 0,1-1 0,-1 1 0,0-1 0,1 0 0,-1 1 0,1-1 0,-1 0 1,0 0-1,0 0 0,1 0 0,-1 0 0,0 0 0,0 0 0,0 0 0,0 0 0,0 0 0,0-1 0,-1 1 0,1 0 0,0-1 0,-1 1 0,1-1 0,-1 1 0,1-1 0,-1 1 1,0-1-1,1 1 0,-1-1 0,0 1 0,0-1 0,0 1-43,3-2 31,-1 0 0,1 0-1,0 0 1,-1 0 0,0 0 0,0-1 0,0 1 0,0 0 0,0-1 0,-1 0 0,0 1 0,0-1-1,0 0 1,0 0 0,0 0 0,-1 0 0,1 0 0,-1 1 0,0-1 0,-1 0 0,1 0 0,0 0-1,-1 0 1,0 0 0,0 0 0,0 1 0,-1-1 0,1 0 0,-1 1 0,0-1 0,0 1-1,0 0 1,0-1 0,-1 1 0,1 0 0,-2 0-31,-1 5-1,-1 0-1,1 0 1,0 1-1,0 0 1,0 0 0,0 1-1,1-1 1,-1 1 0,1 0-1,0 0 1,0 0-1,1 1 1,-1 0 0,1-1-1,0 1 1,0 0-1,0 1 1,1-1 0,0 0-1,0 1 1,0-1-1,1 1 1,-1 0 1,1-5 0,-1 0 0,1 0 0,0 1 0,-1-1 0,1 1 0,0-1 0,0 1 0,0 0 0,0-1 0,0 1 1,0 0-1,1-1 0,-1 1 0,0 0 0,1 0 0,0 0 0,-1 0 0,1 0 0,0 0 0,0 0 0,0-1 0,0 1 0,0 0 0,0 0 0,1 0 0,-1 0 0,1 0 0,-1 0 0,1-1 0,0 1 0,0 0 0,0 0 0,0-1 1,0 1-1,0-1 0,0 1 0,0-1 0,1 1 0,-1-1 0,0 0 0,1 1 0,-1-1 0,1 0 0,0 0 0,-1 0 0,1 0 0,0-1 0,0 1 0,-1 0 0,1-1 0,0 1 0,0-1 0,0 0 0,0 1 0,0-1 0,0 0 0,0 0 1,-1 0-1,1-1 0,0 1 0,0 0 0,0-1 0,1 0 0,193-71 18,-194 72-19,0 0 1,0 0-1,1 1 0,-1-1 0,0 1 0,0 0 0,0 0 0,0-1 0,0 1 0,0 0 0,0 1 0,0-1 1,0 0-1,0 1 0,0-1 0,-1 1 0,1-1 0,-1 1 0,1 0 0,-1 0 0,1-1 0,-1 1 0,0 0 1,0 0-1,0 1 0,0-1 0,-1 0 0,1 0 0,0 0 0,-1 0 0,0 1 0,1-1 0,-1 0 0,0 0 1,0 1-1,0-1 0,0 0 0,-1 1 0,1-1 0,-1 0 0,0 1 1,9 38 24,-7-41-23,1 1 0,0 0 0,-1-1 0,1 0 0,0 1-1,-1-1 1,1 0 0,0 1 0,-1-1 0,1 0 0,0 0 0,0-1 0,-1 1 0,1 0 0,0 0-1,-1-1 1,1 1 0,-1-1 0,1 0 0,0 1 0,-1-1 0,1 0 0,-1 0 0,0 0 0,1 0-1,-1 0 1,0 0 0,1 0 0,-1-1 0,0 1 0,0 0 0,0-1 0,0 1 0,0-1-1,3-2 2,107-82 68,-109 86-71,-1 0 0,1 1 0,-1-1 1,1 0-1,-1 1 0,0-1 0,1 1 0,-1-1 0,1 1 1,-1 0-1,0 0 0,0-1 0,1 1 0,-1 0 1,0 0-1,0 0 0,0 0 0,0 1 0,0-1 1,0 0-1,0 0 0,0 0 0,-1 1 0,1-1 1,-1 1-1,1-1 0,-1 0 0,1 1 0,-1-1 1,1 1-1,-1-1 0,0 1 0,0-1 0,0 1 1,0-1-1,0 1 0,0-1 0,-1 1 0,1-1 0,0 1 1,-1-1-1,1 1 0,-1-1 0,1 0 0,-1 1 1,0-1-1,0 0 0,1 1 0,-1-1 1,4 46 25,0-47-24,1 1 0,-1-1 0,0 0 0,0 0 0,0-1 1,0 1-1,0-1 0,0 1 0,0-1 0,0 0 0,0 0 0,0 0 0,0-1 0,-1 1 0,1-1 0,0 1 0,-1-1 0,1 0 1,-1 0-1,0 0 0,1 0 0,-1 0 0,1-2-1,-2 2 0,120-82 39,-119 85-39,-1-1 0,1 1 0,0-1-1,-1 1 1,1 0 0,0 0 0,-1 0 0,1 0-1,-1 0 1,1 0 0,-1 0 0,0 1 0,1-1 0,-1 1-1,0-1 1,0 0 0,0 1 0,0 0 0,0-1 0,0 1-1,-1 0 1,1-1 0,0 1 0,-1 0 0,0 0 0,1-1-1,-1 1 1,0 0 0,0 0 0,0 0 0,0 0-1,0-1 1,0 1 0,0 0 0,-1 0 0,1 0 0,-1-1-1,1 1 1,-1 0 0,0 0 0,0-1 0,0 1 0,0 0-1,4 49 1,42-84-529,-27 9-698,3-2-442</inkml:trace>
  <inkml:trace contextRef="#ctx0" brushRef="#br0" timeOffset="-42004.388">25961 267 23053,'-8'-8'4706,"5"8"-4681,0-1 0,-1 1-1,1 0 1,0 0 0,-1 0-1,1 1 1,0-1-1,-1 1 1,1 0 0,0 0-1,0 0 1,0 0 0,0 0-1,0 1 1,0 0 0,0-1-1,0 1 1,0 0 0,1 0-1,-1 0 1,1 1 0,0-1-1,-1 1 1,1-1 0,0 1-1,0 0 1,1 0 0,-1 0-1,1 0 1,-1 0-1,1 0 1,0 0 0,0 2-25,-19 38 38,20-44-37,0 1-1,1-1 1,-1 1 0,0 0 0,1-1 0,-1 1 0,0-1 0,1 1 0,-1 0 0,1-1 0,-1 1-1,1 0 1,-1 0 0,1-1 0,-1 1 0,0 0 0,1 0 0,-1 0 0,1 0 0,-1-1-1,1 1 1,0 0 0,-1 0 0,1 0 0,-1 0 0,1 0 0,-1 0 0,1 0 0,-1 1 0,1-1-1,-1 0 1,1 0 0,-1 0 0,1 0 0,-1 1 0,1-1 0,-1 0 0,0 0 0,1 1-1,-1-1 1,1 0 0,-1 1 0,0-1 0,1 1 0,-1-1 0,0 0 0,1 1 0,-1-1 0,0 1-1,1-1 0,77-71 48,-77 69-44,-3 31-33,-3 21 57,42-48 0,41-41-20,18-78 24,-97 119-37,-5 8 2,0 0-1,1 1 1,0 0-1,1 0 0,0 0 1,1 0-1,0 1 1,1 0-1,1-1 0,-1 1 1,2 0-1,0 10 4,1-21 1,1 1-1,0-1 1,0 0-1,-1 0 1,1 1-1,0-1 0,0-1 1,0 1-1,0 0 1,0 0-1,0-1 1,1 1-1,-1-1 1,0 0-1,0 0 1,0 1-1,0-1 1,1-1-1,-1 1 1,0 0-1,0 0 1,0-1-1,0 1 1,0-1-1,0 0 1,0 0-1,0 0 0,0 0 1,0 0-1,0 0 1,0 0-1,0-1 1,-1 1-1,1 0 1,-1-1-1,1 0 1,-1 1-1,1-1 1,-1 0-1,0 0 1,0 0-1,0 0 1,0 0-1,0-1 0,5-2-5,18-18-4,-15 13 9,0 0 0,1 1 0,0 0 0,0 1 1,1 0-1,0 1 0,0 0 0,1 0 0,0 2 0,0-1 0,0 1 0,1 1 0,-11 4-1,-1 0 0,0 1-1,1-1 1,-1 0 0,0 1-1,1-1 1,-1 1 0,0-1 0,0 1-1,0 0 1,1 0 0,-1-1-1,0 1 1,0 0 0,0 0 0,0 0-1,-1 0 1,1 0 0,0 0 0,0 1-1,-1-1 1,1 0 0,0 0-1,-1 0 1,1 1 0,-1-1 0,0 0-1,1 1 1,-1-1 0,0 0-1,0 1 1,0-1 0,0 0 0,0 1-1,0-1 1,0 0 0,0 1-1,0-1 1,-1 0 0,1 1 0,-1-1-1,1 0 1,-1 0 0,1 1-1,-1-1 1,0 0 0,1 0 0,-2 1 1,1 37 6,66-59 16,49-39 11,-113 60-38,0 1 0,0-1 0,0 0 0,0 1 0,-1-1 0,1 1 0,-1-1-1,1 1 1,-1-1 0,1 1 0,-1-1 0,0 1 0,0-1 0,0 1 0,0 0 0,0-1 0,0 1 0,0-1 0,0 1 0,-1-1-1,1 1 1,0 0 0,-1-1 0,0 0 0,1 1 0,-1-1 0,0 1 0,0-1 0,0 0 0,1 1 0,-1-1 0,-1 0-1,1 0 1,0 0 0,0 0 0,0 0 0,-1 1 5,-10 20-895,22-11-3816,6-19 351</inkml:trace>
  <inkml:trace contextRef="#ctx0" brushRef="#br0" timeOffset="-41630.1">26709 205 23165,'-10'9'285,"-1"0"0,2 1 0,-1 0 0,1 0-1,0 1 1,1 0 0,1 1 0,0 0 0,0 0 0,1 0 0,-1 5-285,7-16 13,-1 0 0,1 0 0,0 0 0,0 1 0,-1-1 0,1 0 0,0 1 1,0-1-1,0 0 0,0 0 0,1 1 0,-1-1 0,0 0 0,0 0 0,1 1 0,-1-1 0,1 0 0,-1 0 0,1 0 1,-1 0-1,1 0 0,0 1 0,0-1 0,0 0 0,-1-1 0,1 1 0,0 0 0,0 0 0,0 0 0,0 0 0,0-1 0,0 1 1,1 0-1,-1-1 0,0 1 0,0-1 0,0 0 0,1 1 0,-1-1 0,0 0 0,0 0 0,1 0 0,-1 1 0,0-1 0,1-1 1,-1 1-1,0 0 0,0 0 0,1 0 0,-1-1 0,0 1 0,0 0 0,0-1 0,1 0 0,-1 1 0,0-1 0,0 1 0,0-2-13,76-27 186,-55 18-150,0 0-1,0-2 1,-1 0 0,-1-2-1,0 0 1,-1-1 0,-1-1-1,0 0 1,-2-2 0,0 0-1,11-17-35,-26 34 19,-6 5 4,-3 3-14,0 1 0,1-1 1,0 1-1,1 1 1,-1-1-1,2 1 0,-1 0 1,1 0-1,0 1 1,1 0-1,0 0 0,-3 8-9,6-14 4,-1 0 1,1 0-1,0 0 0,1 0 0,-1 1 0,0-1 0,1 0 0,0 0 0,0 1 1,0-1-1,0 1 0,0-1 0,1 0 0,-1 0 0,1 1 0,0-1 0,0 0 0,0 0 1,1 0-1,-1 0 0,1 0 0,-1 0 0,1 0 0,0 0 0,0-1 0,1 1 1,-1-1-1,0 0 0,1 1 0,-1-1 0,1 0 0,0 0 0,0-1 0,0 1 0,0-1 1,0 1-1,0-1 0,0 0 0,2 1-4,25 5-525,2-3-710</inkml:trace>
  <inkml:trace contextRef="#ctx0" brushRef="#br0" timeOffset="-44336.283">24606 146 25309,'-13'30'280,"2"5"-152,4 2-71,-1-1-33,7-1 8,-1-8-24,-1-3-161,3-7-471,-1-5-368,1-12-496,0 0-369</inkml:trace>
  <inkml:trace contextRef="#ctx0" brushRef="#br0" timeOffset="-43962.61">24373 137 21365,'4'-7'116,"1"-1"1,0 1 0,0 1-1,1-1 1,-1 1 0,1 0-1,1 0 1,-1 1-1,1-1 1,0 1 0,0 1-1,1 0 1,-1 0 0,1 0-1,0 1 1,0 0 0,0 0-1,0 1 1,1 0 0,-1 1-1,1 0 1,-1 0 0,1 1-1,-1 0 1,1 0 0,-1 1-1,1 0 1,-1 0 0,0 1-1,1 0 1,-1 1 0,0 0-1,0 0 1,-1 1 0,1 0-1,-1 0 1,1 1 0,1 1-117,-1-1 55,-1-1-1,0 1 1,0 0 0,0 0 0,-1 1 0,0 0 0,0 0 0,0 0 0,-1 1 0,0 0 0,0 0 0,-1 1 0,0-1 0,0 1 0,0 0 0,-1 0 0,-1 0 0,1 0 0,-1 0 0,-1 1 0,1-1 0,-2 1 0,1-1 0,-1 1 0,0-1 0,-1 1 0,0-1 0,0 1 0,-1-1 0,0 0 0,0 1 0,-1-1 0,0 0 0,0-1 0,-1 1 0,0 0 0,-1-1 0,0 0 0,0 0 0,0 0 0,-1-1 0,0 0 0,0 0 0,0 0 0,-1-1 0,0 0 0,-1 0-55,0 1 14,0-1-1,0-1 1,0 1 0,-1-1-1,0-1 1,0 0 0,0 0-1,0-1 1,0 0 0,0 0-1,-1-1 1,1 0 0,0-1-1,-1 0 1,1 0 0,-1-1-1,1 0 1,0-1 0,0 0-1,0-1 1,0 1 0,0-2-1,0 1 1,-3-3-14,10 5-579,2-1-1620,0 1 3761</inkml:trace>
  <inkml:trace contextRef="#ctx0" brushRef="#br0" timeOffset="-47202.514">22610 305 22293,'-5'10'5486,"-13"51"-5374,-17 247 251,35-307-334,0-1-9,0 0-5,0 0-56,0 0-238,0 0-644,0-1-555</inkml:trace>
  <inkml:trace contextRef="#ctx0" brushRef="#br0" timeOffset="-46906.567">22279 316 23133,'2'0'864,"33"-11"-8,-7 1-200,6-3-111,5 1-233,2 0-104,1 3-120,-4 2-32,2 2-56,-5 2 16,-5 0 0,0 0 0,-7 0-48,0 1-232,-5-1-873,0-1-327</inkml:trace>
  <inkml:trace contextRef="#ctx0" brushRef="#br0" timeOffset="-45656.533">23002 457 22877,'-2'-3'107,"-1"1"0,0-1 0,1 1 0,-1 0 0,0 0 0,0 0 0,0 1 0,0-1 0,0 1-1,0 0 1,-1-1 0,1 1 0,0 1 0,-1-1 0,1 0 0,-1 1 0,1 0 0,-1 0 0,1 0 0,-1 0 0,1 0 0,-1 1 0,1-1 0,0 1 0,-1 0 0,1 0 0,0 1 0,0-1 0,-1 1 0,1-1 0,0 1 0,0 0 0,1 0 0,-1 0-1,0 0 1,1 1 0,-1-1 0,1 1 0,0 0 0,0-1 0,0 1 0,-1 2-107,-2 2 2,-1 0 0,1 1 1,1-1-1,-1 1 0,1 0 0,1 0 0,-1 1 0,1-1 0,1 1 0,0 0 1,0 0-1,1-1 0,0 1 0,0 0 0,1 0 0,0 5-2,0-13 3,1 0 0,-1 1 0,0-1 0,1 0 0,-1 0-1,1 0 1,-1 0 0,1 0 0,0 0 0,-1-1 0,1 1 0,0 0 0,0 0 0,-1 0-1,1-1 1,0 1 0,0 0 0,0-1 0,0 1 0,0-1 0,0 1 0,0-1-1,0 1 1,0-1 0,0 0 0,0 1 0,1-1 0,-1 0 0,0 0 0,0 0 0,0 0-1,0 0 1,0 0 0,0 0 0,1 0 0,-1-1 0,0 1 0,0 0 0,0-1 0,0 1-1,0-1 1,0 1 0,0-1 0,0 1 0,0-1 0,0 0 0,0 1 0,-1-1-1,2 0-2,49-36 109,-41 30-56,-1-1 1,-1-1-1,0 0 1,0 0 0,-1 0-1,0-1 1,0 0 0,-1-1-1,-1 1 1,0-1 0,0 0-1,-1-1 1,0 1 0,-1-1-1,0 1 1,-1-1-1,-1 0 1,1-7-54,-2 17 21,-18 53-122,16 1 115,2-53-24,1 0-1,-1 1 0,0-1 0,0 0 1,0 1-1,0-1 0,1 0 1,-1 1-1,0-1 0,0 0 1,1 1-1,-1-1 0,1 1 1,-1-1-1,1 1 0,-1-1 1,1 1-1,-1-1 0,1 1 1,-1-1-1,1 1 0,-1 0 1,1-1-1,0 1 0,-1 0 1,1-1-1,-1 1 0,1 0 0,0 0 1,0 0-1,-1-1 0,1 1 1,0 0-1,-1 0 0,1 0 1,0 0-1,-1 0 0,1 1 1,0-1-1,-1 0 0,1 0 1,0 0-1,-1 1 0,1-1 1,0 0-1,-1 0 0,1 1 1,-1-1-1,1 1 0,0-1 1,-1 0-1,1 1 0,-1-1 1,1 1-1,-1 0 0,0-1 0,1 1 1,-1-1-1,0 1 0,1-1 1,-1 1-1,0 0 0,1-1 1,-1 1-1,0 0 0,0-1 1,0 1-1,0 0 0,0 0 1,0-1 10,163-277-13786,-146 267 19080,-20 45 1282,1-27-8529,31 223 2728,-28-208-358,2-35-29,-3-40-48,-55-66-44,63 121-511,0 0 1,1-1-1,0-1 0,-1 1 0,1-1 0,-1-1 1,1 0-1,0 0 0,0-1 0,-1 0 0,1 0 1,-1-1-1,1 0 0,2-1 215,15-3-1484</inkml:trace>
  <inkml:trace contextRef="#ctx0" brushRef="#br0" timeOffset="-45023.124">23519 279 23101,'-87'74'1900,"83"-71"-1867,1 0-1,0 1 0,0 0 0,0-1 0,0 1 1,1 0-1,0 1 0,0-1 0,0 0 1,0 1-1,1-1 0,-1 1 0,1-1 0,0 1 1,1-1-1,-1 1 0,1 0 0,0 0 1,0-1-1,0 1 0,1 0 0,-1-1 0,1 1 1,0 0-1,2 2-32,1-6 15,0-1 1,0 1-1,1-1 1,-1 0-1,0 0 1,1 0-1,-1 0 1,0-1-1,0 0 1,1 0-1,-1 0 1,0 0-1,0-1 1,0 1-1,0-1 1,-1 0-1,1 0 1,0-1-1,-1 1 1,1-1-1,-1 0 1,0 0-1,0 0 1,1-1-16,0 1 24,9-6 85,0-1-1,-1 0 1,-1 0-1,1-1 1,-2-1-1,1 0 1,-2 0 0,0-1-1,0 0 1,-1-1-1,-1 0 1,5-12-109,-50 95 20,30-53-13,3-7 7,1-1-1,0 1 1,0-1-1,1 1 1,0 1-1,1-1 1,0 0-1,0 0 1,1 1-1,0-1 1,0 1-1,1-1 1,1 2-14,1-9 6,0-1 1,1 0-1,-1 0 1,1 0 0,-1 0-1,1-1 1,0 1 0,-1-1-1,1 0 1,-1 1-1,1-1 1,0 0 0,-1-1-1,1 1 1,0 0-1,-1-1 1,1 1 0,-1-1-1,1 0 1,-1 0 0,1 0-1,-1 0 1,0 0-1,1-1 1,-1 1 0,0-1-1,0 1 1,0-1 0,0 0-1,0 0 1,0 0-1,0-1-6,1 1 6,23-13 5,-2-1 1,0 0-1,-1-2 0,-1-1 1,0-1-1,-2 0 0,0-2 1,-1 0-1,-2-1 0,0-1 1,-2-1-1,0 0 0,-2-1 1,1-3-12,-13 28 1,0 0-1,0 0 1,0-1 0,0 1 0,0 0 0,0 0-1,0-1 1,0 1 0,0-1 0,-1 1 0,1-1 0,-1 1-1,1-1 1,-1 1 0,1-1 0,-1 1 0,0-1 0,0 1-1,0-1 1,0 0 0,0 1 0,0-1 0,0 1 0,-1-1-1,1 0 1,0 1 0,-1-1 0,1 1 0,-1-1 0,0 1-1,1 0 1,-1-1 0,0 1 0,0 0 0,0-1 0,0 1-1,0 0 1,0 0 0,-1 0 0,1 0 0,0 0 0,0 0-1,-1 0 1,1 0 0,-1 0 0,1 1 0,0-1 0,-1 1-1,1-1 1,-1 1 0,0-1 0,1 1 0,-1 0 0,1 0-1,-1 0 1,0 0 0,1 0 0,-1 0 0,1 0 0,-1 1-1,1-1 1,-1 0 0,0 1 0,1-1 0,0 1 0,-1 0-1,1 0 1,-1-1 0,0 2-1,-8 7-4,0 0 0,1 0 1,1 1-1,-1 0 0,2 0 0,-1 1 0,1 0 1,1 1-1,0-1 0,1 1 0,0 0 1,1 1-1,0-1 0,1 1 0,0 0 0,1 0 1,0 0-1,1 0 0,1 8 4,1-16-38,0 0 1,1 0-1,-1 0 1,1 0-1,0 0 0,0-1 1,1 1-1,0-1 1,-1 1-1,1-1 1,1 0-1,-1 0 0,1 0 1,-1-1-1,1 1 1,0-1-1,0 0 1,1 0-1,-1 0 0,1-1 1,-1 0-1,1 1 1,0-1-1,0-1 0,0 1 1,0-1-1,0 0 1,0 0-1,0-1 1,0 1-1,0-1 0,1 0 1,2-1 37,20-4-1569</inkml:trace>
  <inkml:trace contextRef="#ctx0" brushRef="#br0" timeOffset="-39574.553">28378 198 24277,'-8'21'352,"-1"8"-200,1 2-32,4 7-64,2-3-32,2 0 0,3-3 8,5-12-8,1-4 8,-1-11 0,-8-5-160,0 0-568,1-2-304</inkml:trace>
  <inkml:trace contextRef="#ctx0" brushRef="#br0" timeOffset="-38301.011">28123 207 23013,'4'-9'150,"0"1"1,0 0-1,0 0 1,1 0-1,1 1 0,-1 0 1,1 0-1,0 0 1,1 1-1,0 0 0,0 0 1,0 0-1,1 1 1,-1 0-1,1 1 0,0 0 1,1 0-1,-1 0 1,1 1-1,-1 1 1,1-1-1,0 1 0,7 0-150,-1-4 8,1 1 0,-1 1 0,1 0 0,0 1 0,0 1 0,0 0 0,0 1 0,0 1 0,1 0 0,-1 2 0,0 0 0,0 0 0,0 1 0,-1 1 0,1 1 0,-1 0 0,0 1 0,14 8-8,-23-8 11,0 0 0,0 1 0,0 0 0,-1 0 0,0 0 0,0 0 0,-1 1 0,0 0 0,-1 0 0,1 0 0,-2 0 0,1 0 0,0 7-11,-4-12 29,0 0-1,-1 0 0,0 0 1,0 0-1,0 0 1,0-1-1,0 1 1,-1-1-1,1 1 1,-1-1-1,1 0 1,-1 0-1,0 0 1,0 0-1,0-1 1,0 1-1,0-1 1,0 1-1,0-1 0,-1 0 1,1-1-1,0 1 1,-1 0-1,1-1 1,-1 0-29,-2 2 51,-178 30 274,182-32-503,5-1-308,73-10-3933,-41 6 2227</inkml:trace>
  <inkml:trace contextRef="#ctx0" brushRef="#br0" timeOffset="-37647.864">28747 319 22429,'-15'128'2760,"15"-126"-2532,7-6 827,-3-3-975,0 0 0,0 0 1,-1-1-1,1 0 0,-2 1 0,1-1 0,-1 0 0,-1 0 0,1-1 0,-1 1 0,-1 0 0,1 0 0,-1-1 0,-1 1 0,0 0 1,0 0-1,0-1 0,-1 1 0,-1 0 0,1 1 0,-1-1 0,0 0-80,2 6 7,1 2-26,0 3-43,0-1-1,0 0 1,0 1-1,1-1 1,-1 0-1,1 1 1,0-1 0,-1 0-1,1 0 1,0 1-1,0-1 1,0 0 0,1 0-1,-1 0 1,1 0-1,-1-1 1,1 1-1,-1 0 1,1 0 0,0-1-1,0 1 1,0-1-1,0 0 1,0 0-1,0 1 1,0-1 0,0-1-1,0 1 1,1 0-1,-1 0 1,0-1 0,1 1-1,-1-1 1,0 0-1,1 0 1,-1 0-1,0 0 1,1 0 0,-1 0-1,0-1 1,1 1-1,-1-1 63,103-24-3463,-38-5 2877,-66 30 644,-1 0 62,0 0 68,0 0 42,0 0-4,-5 6 115,0 0-297,1 0-1,-1 0 1,1 1-1,0-1 1,1 1-1,0 0 1,0 0 0,0 1-1,1-1 1,0 1-1,1-1 1,-1 1-1,1-1 1,1 1-1,0 0 1,0 0 0,0-1-1,1 1 1,0 0-1,0-1 1,1 1-1,0-1 1,1 0-1,-1 1 1,1-1-1,1 0 1,-1 0 0,1-1-1,2 3-43,-1-9 100,-1 0-1,0-1 1,0 0-1,0 0 1,0 0-1,0 0 1,0-1 0,0 1-1,0-1 1,0 0-1,-1 0 1,1 0-1,-1-1 1,1 1-1,-1-1 1,0 0 0,0 0-1,0 0 1,-1 0-1,1-1 1,-1 1-1,0-1 1,1 1-1,-2-1 1,1 0 0,0 0-1,-1 0 1,0 0-1,1 0 1,-2 0-1,1 0 1,0 0-1,-1-1 1,0 1 0,0 0-1,0 0 1,-1-3-100,0 0 34,-1-1 0,0 1 0,0-1 0,-1 1 1,0 0-1,0 0 0,-1 0 0,1 0 0,-2 1 1,1-1-1,-1 1 0,0 0 0,0 1 0,-6-6-34,9 10-22,-6 15-2363,-6 32 698</inkml:trace>
  <inkml:trace contextRef="#ctx0" brushRef="#br0" timeOffset="-36910.435">29349 267 24037,'-7'3'34,"1"1"1,0 0-1,0 0 0,0 0 0,0 0 0,1 1 0,-1 0 1,1 0-1,0 0 0,1 1 0,-1 0 0,1 0 1,1 0-1,-1 0 0,1 1 0,0-1 0,0 1 1,1 0-1,0 0 0,0 0 0,0 0 0,1 0 1,0 0-1,1 0 0,0 8-34,-1-14 7,1 0-1,0 0 1,0 0-1,0 0 1,0 0 0,0 0-1,0 0 1,0 0-1,0 0 1,0 0 0,1 0-1,-1 0 1,0 0-1,1-1 1,-1 1 0,1 0-1,-1 0 1,1 0-1,-1 0 1,1 0 0,-1-1-1,1 1 1,0 0 0,-1-1-1,1 1 1,0 0-1,0-1 1,0 1 0,-1-1-1,1 1 1,0-1-1,0 1 1,0-1 0,0 0-1,0 1 1,0-1-1,0 0 1,0 0 0,0 0-1,0 0 1,0 0-1,0 0 1,0 0 0,0 0-1,0 0 1,0 0-1,0-1 1,0 1 0,0 0-1,0-1 1,-1 1-1,1 0 1,0-1 0,0 1-1,0-1 1,0 0-1,-1 1 1,1-1 0,0 0-1,0 1-6,48-41 448,-31 22-303,-1 0-1,-1-1 1,-1-1-1,-1 0 1,0-1 0,-2 0-1,-1-1 1,-1-1-1,0 0 1,3-19-145,-12 40 29,-38 26-136,-8 103 82,45-123 26,-1 0 0,0 0 1,1 0-1,0 0 0,0-1 1,0 1-1,0 0 0,0 0 1,1 0-1,-1 0 0,1 0 1,0 0-1,0-1 0,0 1 0,0 0 1,0-1-1,0 1 0,1-1 1,-1 1-1,1-1 0,0 0 1,0 1-1,0-1 0,0 0 1,0 0-1,0 0 0,1-1 1,-1 1-1,1-1 0,-1 1 0,1-1 1,-1 0-1,1 1 0,0-2 1,0 1-1,-1 0 0,1 0 1,0-1-1,0 0 0,0 1 1,0-1-1,0 0 0,0 0 0,0-1-1,6 0 9,-1-1 0,0 0 0,0 0 0,-1-1 0,1 0-1,0 0 1,-1-1 0,0 0 0,0 0 0,0-1-1,0 0 1,-1 0 0,1 0 0,-2-1 0,1 0-1,0 0 1,-1-1 0,0 1 0,-1-1 0,1 0 0,-1 0-1,-1-1 1,2-3-9,-4 9-8,-11 40-100,8-35 108,0 0 1,0 0-1,1 0 1,-1 0-1,1 1 0,0-1 1,0 0-1,0 0 0,0 1 1,1-1-1,-1 1 0,1-1 1,0 1-1,0-1 0,0 0 1,0 1-1,1-1 0,-1 1 1,1-1-1,0 0 0,0 1 1,0-1-1,1 0 0,-1 0 1,1 0-1,0 0 0,0 0 1,0 0-1,0 0 0,0-1 1,0 1-1,1-1 0,-1 1 1,1-1-1,0 0 0,0 0 1,0 0-1,0-1 0,0 1 1,0-1-1,0 1 0,0-1 1,1 0-1,-1 0 0,0-1 1,1 1-1,-1-1 0,1 1 1,-1-1-1,0 0 0,1 0 0,9-5 27,1 0 0,-1 0 0,-1-1 0,1-1 0,-1 0 0,0 0 0,-1-1 0,0-1 0,0 0 0,-1-1 0,0 0 0,0 0 0,-1-1 0,5-8-27,-4-31 247,-36 52-215,23 0-34,0 0 0,0 0 0,0 0 1,0 0-1,0 1 0,1-1 0,-1 1 1,1 0-1,-1-1 0,1 1 1,0 0-1,0 1 0,1-1 0,-1 0 1,1 0-1,-1 1 0,1-1 0,0 1 1,0-1-1,1 1 0,-1-1 0,1 1 1,0 0-1,0-1 0,0 1 0,0-1 1,0 1-1,1 0 0,0-1 1,0 1-1,0-1 0,0 1 0,0-1 1,1 0-1,-1 1 0,1-1 0,0 0 1,0 0-1,0 0 0,1-1 0,-1 1 1,1 0-1,0 0 2,72 7-547,-44-17-826</inkml:trace>
  <inkml:trace contextRef="#ctx0" brushRef="#br0" timeOffset="-35884.823">30196 242 23125,'-9'-6'3001,"2"9"-2981,0 0 0,0 0 0,1 1 0,-1-1 0,1 1 0,0 1 0,0-1 1,0 1-1,1 0 0,-1 1 0,1-1 0,1 1 0,-1 0 0,1 0 0,0 0 1,0 1-1,1 0 0,0-1 0,0 1 0,0 0 0,1 1 0,0 3-20,1-10 14,1 0-1,0 0 0,0 1 0,-1-1 0,1 1 1,1-1-1,-1 0 0,0 1 0,0-1 1,0 0-1,1 1 0,-1-1 0,0 0 0,1 0 1,-1 1-1,1-1 0,0 0 0,-1 0 0,1 0 1,0 0-1,0 0 0,0 0 0,0 0 1,0 0-1,0 0 0,0 0 0,0 0 0,0 0 1,0-1-1,0 1 0,0 0 0,1-1 1,-1 1-1,0-1 0,1 0 0,-1 1 0,0-1 1,1 0-1,-1 0 0,0 0 0,1 0 1,-1 0-1,0 0 0,1 0 0,-1 0 0,0 0 1,1-1-1,-1 1 0,0 0 0,0-1 0,1 1 1,-1-1-1,0 0 0,0 0-13,75-27 179,-75 28-179,98-58-1450,-71 37 140</inkml:trace>
  <inkml:trace contextRef="#ctx0" brushRef="#br0" timeOffset="-35293.98">30544 1 23245,'-3'4'448,"-67"208"1590,55-104-1150,15-107-603,0-1 77,0 0-22,-1-164 225,1 163-603,-1 4 36,0 0-1,0 0 1,1-1 0,-1 1 0,1 0 0,0 0 0,-1 0 0,1 0-1,1 0 1,-1 0 0,0-1 0,1 1 0,-1 0 0,1 0 0,0 0-1,0-1 1,0 1 0,0 0 0,1-1 0,-1 1 0,1-1 0,-1 1-1,1-1 1,0 0 0,0 0 0,0 0 0,0 0 0,1 0 0,-1 0 0,0 0-1,1-1 1,-1 0 0,1 1 0,-1-1 0,1 0 0,0 0 0,0 0-1,-1 0 1,1-1 0,0 1 0,0-1 0,0 0 0,0 1 0,0-1-1,0-1 1,-1 1 0,1 0 0,0-1 0,0 1 0,0-1 0,0 0-1,-1 0 1,3-1 2,124-90 138,-128 91-149,-1 5-14,-12 37-18,11-39 44,-1 0 0,0 0 0,1 0 0,0 0 0,-1 0 0,1 1 0,0-1 0,0 0 0,0 1 0,0-1 0,1 1 0,-1-1 0,1 0 0,-1 1 0,1 0 0,0-1 0,0 1 0,0-1 0,0 1 0,0-1 0,1 1 0,-1-1 0,1 1 0,0-1 0,0 1 0,-1-1 0,2 0 0,-1 1 0,0-1 0,0 0 0,1 0 0,-1 0 0,1 0 0,0 0 0,-1 0 0,1 0 0,0-1 1,0 1-1,0-1 0,0 1 0,1-1 0,-1 0 0,0 0 0,0 0 0,1 0 0,1 0-1,1 0-170,51 5 524,-30-19-3311,-23 1 2058</inkml:trace>
  <inkml:trace contextRef="#ctx0" brushRef="#br0" timeOffset="-34997.124">30818 25 25077,'-1'0'560,"-1"1"-415,1 1-81,-1-1-24,1 1-8,1-1-425,0 3-535</inkml:trace>
  <inkml:trace contextRef="#ctx0" brushRef="#br0" timeOffset="-34389.759">31112 190 24453,'-60'-23'2996,"55"24"-2979,0-1 1,0 1 0,-1 0-1,1 0 1,0 0 0,0 1 0,0 0-1,0 0 1,0 0 0,1 1-1,-1-1 1,1 1 0,-1 0-1,1 1 1,0-1 0,0 1 0,0-1-1,1 1 1,0 0 0,-1 1-1,1-1 1,1 0 0,-1 1-1,0 0 1,1 0 0,0 0 0,0 0-1,1 0 1,-1 4-18,4-7 8,1-1 1,-1 0 0,1 0-1,-1 0 1,1 0-1,0-1 1,-1 1-1,1-1 1,0 1-1,0-1 1,-1 0-1,1 0 1,0 0-1,0-1 1,-1 1-1,1-1 1,0 1-1,-1-1 1,1 0-1,0 0 1,-1 0-1,1 0 1,-1-1-1,1 1 1,-1-1-1,0 1 1,2-2-9,-3 2 3,174-61 72,-174 62-76,1 0 1,-1 0-1,1 0 0,-1 1 1,0-1-1,1 0 0,-1 1 1,0-1-1,0 1 0,1-1 0,-1 1 1,0-1-1,0 1 0,0 0 1,1 0-1,-1 0 0,0-1 1,0 1-1,0 0 0,-1 0 1,1 0-1,0 1 0,0-1 0,0 0 1,-1 0-1,1 0 0,-1 1 1,1-1-1,-1 0 0,1 1 1,-1-1-1,0 0 0,0 1 1,1-1-1,-1 0 0,0 1 0,0-1 1,0 0-1,-1 1 0,1-1 1,0 0-1,0 1 0,-1-1 1,1 0-1,-1 1 0,1-1 1,-1 0-1,0 0 0,1 1 0,-1-1 1,0 0-1,0 0 0,0 0 1,0 0-1,0 0 0,0 0 1,0 0-1,0-1 0,0 1 1,-10 35 8,13-35 3,1 0 0,-1 0 1,0 0-1,0 0 0,0-1 1,1 1-1,-1-1 0,0 1 1,1-1-1,-1 0 0,1 0 1,-1 0-1,0 0 0,1 0 1,-1 0-1,0-1 0,1 1 1,-1-1-1,0 0 1,0 0-1,1 1 0,-1-2 1,0 1-1,0 0 0,0 0 1,0-1-1,0 1 0,1-1-11,0 0 17,49-24 67,100-29-38,-151 56-48,1 0 0,-1 0 0,0 0 0,0 1 0,1-1 0,-1 0 0,0 1 0,0-1 0,0 1 0,-1 0 0,1-1 0,0 1 0,-1 0 0,1-1 0,-1 1 0,1 0 0,-1 0 0,0-1 0,0 1 0,1 0 0,-2 0 0,1-1 0,0 1 0,0 0 0,0 0 0,-1-1 0,1 1 0,-1 0 0,1 0 0,-1-1 0,0 1 0,0-1 0,0 1 0,1-1 0,-2 1 0,1-1 0,0 1 0,0-1 0,0 0 0,-1 1 0,1-1 2,-7 22 16,12-3-842,-3-20-657</inkml:trace>
  <inkml:trace contextRef="#ctx0" brushRef="#br0" timeOffset="-30017.226">29473 1070 21004,'17'35'511,"-14"-28"-406,-1 1-1,1-1 0,0 0 1,1 0-1,0 0 1,0 0-1,0 0 1,1-1-1,0 0 1,1 0-1,-1 0 1,1-1-1,0 0 0,0 0 1,0 0-1,1-1 1,0 0-1,0 0 1,0-1-1,0 0 1,1 0-1,4 1-104,-8-4 40,1 1 0,-1-1 0,1 1 0,-1 0 0,0 0 0,1 1 0,-1-1 1,0 1-1,0 0 0,0 0 0,0 0 0,0 1 0,-1-1 0,1 1 0,-1 0 0,0 0 0,1 0 0,-1 1 0,-1-1 0,1 1 0,0-1 0,-1 1 0,0 0 0,0 0 1,0 0-1,0 0 0,0 2-40,0 1 2727</inkml:trace>
  <inkml:trace contextRef="#ctx0" brushRef="#br0" timeOffset="-29690.21">29896 1022 22205,'-9'9'851,"-87"221"573,54-152-1239,17-35-128,2 1 0,1 1-1,3 1 1,1 1 0,3 0-1,-7 37-56,25-57-90,14-41-708</inkml:trace>
  <inkml:trace contextRef="#ctx0" brushRef="#br0" timeOffset="-26886.51">28362 1251 21261,'0'0'560,"2"0"-192,31 0-24,-10 3-32,6-5-72,7-4-120,2 1-24,-2-1-8,2 2-16,-9 4-32,-3 0-32,-5 4 16,-7-1-8,-4 3 24,-2 2-280,-4 0-648,-5-2-304</inkml:trace>
  <inkml:trace contextRef="#ctx0" brushRef="#br0" timeOffset="-26611.104">28372 1426 13547,'0'0'1728,"0"0"849,0 0-1009,1 0-432,32 9-199,-7-9-281,3 0-64,6-7-136,7-2-144,-1-5-184,-2 3-64,-4 4 16,-6 4-608</inkml:trace>
  <inkml:trace contextRef="#ctx0" brushRef="#br0" timeOffset="8159.421">23769 1343 15347,'24'-100'10308,"-35"97"-9597,5 3-705,0-1 1,1 1 0,-1 0-1,0 1 1,0-1 0,0 1-1,0 0 1,1 1 0,-1-1-1,0 1 1,1 1 0,-1-1-1,1 1 1,0-1 0,0 2-1,0-1 1,0 0 0,-1 2-7,-7 6-2,-1-1 1,2 2-1,0 0 1,0 0 0,1 1-1,1 1 1,0-1-1,1 2 1,0-1 0,1 1-1,1 1 1,0-1-1,1 1 1,1 1-1,0-1 1,2 1 0,-3 14 1,7-28-42,-1 0 0,1 1 1,0-1-1,0 0 0,0 0 1,1 0-1,-1 0 0,1 0 1,-1 0-1,1-1 0,0 1 1,0 0-1,0-1 0,0 0 1,1 1-1,-1-1 0,1 0 0,-1 0 1,1 0-1,0-1 0,0 1 1,0 0-1,0-1 0,0 0 1,0 0-1,0 0 0,0 0 1,0 0-1,1-1 0,-1 0 1,0 1-1,1-1 0,-1 0 1,0-1-1,0 1 0,1 0 1,-1-1-1,0 0 0,0 0 1,2 0 41,26 0-1486</inkml:trace>
  <inkml:trace contextRef="#ctx0" brushRef="#br0" timeOffset="9787.886">25466 1351 20580,'-11'28'561,"-1"3"-225,1 0-144,1 1-56,7-4-72,3-4-8,3-5-8,3-3 8,-2-9-160,-4-7-304</inkml:trace>
  <inkml:trace contextRef="#ctx0" brushRef="#br0" timeOffset="9992.61">25284 1457 16396,'1'0'2384,"1"0"393,30 1-2065,-16 1-152,8-2-224,5-3-144,9-3-112,6-1-32,0 3-144,-2 1-488</inkml:trace>
  <inkml:trace contextRef="#ctx0" brushRef="#br0" timeOffset="9009.999">24676 1241 21453,'0'26'184,"2"5"-88,-4 2-24,1-1-32,2-2 8,1-1-24,1-4 8,0 3-8,3 1-48,-8-2-472</inkml:trace>
  <inkml:trace contextRef="#ctx0" brushRef="#br0" timeOffset="9260.186">24519 1647 12347,'0'0'2328,"0"0"2145,1 0-3193,34-3-495,-12-1-361,5-4-224,9-1-64,7 0-64,0-1-24,3-3-16,-8 3-8,-13-1-392,-3 2 2344</inkml:trace>
  <inkml:trace contextRef="#ctx0" brushRef="#br0" timeOffset="9522.778">24537 1291 20388,'21'3'600,"14"-4"-271,6-8-81,12-6-112,4-2-56,-1 0-24,-6 1-272</inkml:trace>
  <inkml:trace contextRef="#ctx0" brushRef="#br0" timeOffset="8452.145">24161 1296 21941,'-5'33'208,"5"-11"-48,-1 0-64,1 6-8,0-4-48,0 0-16,0 0 0,-2 0-8,1 2 0,-2 0 16,3-3 0,-2-2-40,2-9-480</inkml:trace>
  <inkml:trace contextRef="#ctx0" brushRef="#br0" timeOffset="8712.434">24043 1438 17284,'-2'0'2024,"1"0"41,1 0-1105,0 0-456,0 0-168,30 6-152,-1-6-40,4-4-64,5-2-48,-3 0 8,0 0-8,-3 1 3481</inkml:trace>
  <inkml:trace contextRef="#ctx0" brushRef="#br0" timeOffset="10631.514">26203 1157 21653,'-33'40'410,"1"3"0,3 0 0,1 2 1,2 1-1,-19 48-410,43-90 24,-1-1 0,1 1 1,0-1-1,0 1 0,1 0 0,-1 0 1,1 0-1,0 0 0,0 0 1,0 0-1,0 0 0,1 0 0,-1 0 1,1 0-1,0 0 0,0 1 1,1-1-1,-1 0 0,1 0 0,0 0 1,0 0-1,1 0 0,-1 0 1,1 0-1,0 0 0,0-1 0,0 1 1,0-1-1,1 1 0,-1-1 1,1 0-1,0 0 0,0 0 0,0 0 1,0-1-1,0 1 0,1-1 1,-1 0-1,1 0 0,0 0 0,0 0 1,0 0-1,3 0-24,-2-1 36,-1 0 1,1 0-1,0 0 1,0 0-1,0-1 1,0 0-1,0 0 0,0 0 1,0-1-1,-1 0 1,1 0-1,0 0 1,0 0-1,-1-1 1,1 0-1,0 0 0,-1 0 1,0 0-1,0-1 1,0 0-1,0 1 1,0-2-1,0 1 0,0 0 1,-1-1-1,0 0 1,0 1-1,2-4-36,-7 5 29,1-1 0,-1 1 0,1-1 0,-1 1 0,0-1-1,0 1 1,0 0 0,-1 0 0,1 0 0,0 1 0,-1-1 0,1 0-1,-1 1 1,1-1 0,-1 1 0,0 0 0,0 0 0,1 0 0,-1 0 0,0 1-1,0-1 1,0 1 0,0 0 0,0 0 0,0 0 0,0 0 0,0 0 0,0 0-1,0 1 1,0 0 0,0-1 0,1 1 0,-1 0 0,0 0 0,0 1-1,1-1 1,-3 2-29,3-3 5,0 1 0,-1 0 0,1 0 0,0 1 0,0-1-1,-1 0 1,1 1 0,0-1 0,0 1 0,1-1 0,-1 1-1,0 0 1,1 0 0,-1 0 0,1 0 0,-1 0 0,1 0 0,0 1-1,0-1 1,0 0 0,0 1 0,0-1 0,1 0 0,-1 1-1,1-1 1,-1 1 0,1 1-5,50-14 97,163-129 81,-212 139-197,1 5-25,-14 146 147,-4-53-43,15-81-1004</inkml:trace>
  <inkml:trace contextRef="#ctx0" brushRef="#br0" timeOffset="24293.029">22141 2160 10146,'14'-19'7228,"8"4"-3480,-15 12-3676,0 1-1,0-1 0,0 1 1,0 1-1,0-1 0,0 1 1,1 0-1,-1 1 0,0 0 1,1 0-1,-1 1 0,0 0 0,0 0 1,1 0-1,-1 1 0,5 2-71,-10 0 53,-1 0 0,1 0-1,-1 1 1,0-1 0,-1 0 0,1 1-1,-1-1 1,0 0 0,0 1-1,0-1 1,0 0 0,-1 1-1,0-1 1,0 0 0,0 1-1,0-1 1,-1 0 0,0 0-1,1 0 1,-1 0 0,-1 0-1,1-1 1,-1 1 0,1-1-1,-1 1 1,0-1 0,0 0-1,-1 0 1,1 0 0,-3 1-53,3-1 18,-6 9 28,7-12-43,0 1 0,1 0 0,-1-1 0,0 1 1,1 0-1,-1 0 0,0 0 0,1 0 0,-1 0 1,1 1-1,0-1 0,-1 0 0,1 1 0,0-1 1,0 1-1,0-1 0,0 1 0,0 0 0,0-1 1,1 1-1,-1 0 0,0 0 0,1-1 0,-1 1 1,1 0-1,0 0 0,0 0 0,-1 0 0,1-1 1,1 1-1,-1 0 0,0 0 0,0 0 0,1 0 1,-1 0-1,1-1 0,-1 1 0,1 0 0,0 0 1,0-1-1,-1 1 0,1-1 0,0 1 0,1-1 1,-1 1-1,0-1 0,0 1 0,1-1 0,-1 0 1,1 0-1,-1 0 0,1 0 0,-1 0 0,1 0 1,0 0-1,-1 0 0,1-1 0,0 1-3,5 0 1,1 0-1,-1 0 1,1 0 0,-1 1-1,0 0 1,0 1-1,0-1 1,0 2 0,0-1-1,-1 1 1,1 0 0,-1 0-1,0 0 1,0 1-1,-1 0 1,1 0 0,-1 1-1,0-1 1,-1 1 0,1 0-1,-1 1 1,0-1-1,-1 1 1,0-1 0,0 1-1,0 0 1,-1 0-1,2 6 0,-7-8 39,0-1-1,0 1 0,-1-1 0,1 1 1,-1-1-1,0 0 0,0 0 0,0-1 1,-1 1-1,1-1 0,-1 0 0,0 0 0,0 0 1,0-1-1,0 0 0,-1 0 0,1 0 1,0 0-1,-1-1 0,1 0 0,-1 0 1,0-1-1,1 0 0,-1 0 0,1 0 0,-1 0 1,0-1-1,1 0 0,-1 0 0,0-1-38,5 2-45,1 0-475,0 0-455</inkml:trace>
  <inkml:trace contextRef="#ctx0" brushRef="#br0" timeOffset="24726.214">22805 2140 13315,'-44'19'7633,"-18"87"-6811,56 1-534,6-105-271,1 0 0,-1 0-1,1 0 1,0 0-1,-1 0 1,1 0 0,0 0-1,0-1 1,0 1-1,1 0 1,-1-1 0,0 1-1,1-1 1,-1 1-1,0-1 1,1 0 0,0 1-1,-1-1 1,1 0-1,0 0 1,0 0 0,0 0-1,-1-1 1,1 1-1,0 0 1,0-1 0,0 1-1,0-1 1,0 0-1,0 0 1,0 0 0,0 0-1,0 0 1,0 0-1,0 0 1,0-1 0,0 1-1,0-1 1,0 1-1,0-1 1,0 0 0,0 0-1,0 0 1,-1 0-1,1 0 1,0 0-1,-1 0 1,1-1 0,-1 1-1,1 0 1,0-2-17,10-6 114,0-1 0,-1 0 0,0 0 0,0-1 0,-1-1 0,-1 0 0,0 0 0,0-1 1,-2 0-1,1 0 0,-2-1 0,0 0 0,0 0 0,-1-1 0,0-4-114,-6 21 10,0 0 0,0 0-1,0 0 1,-1 0 0,1 0 0,0-1-1,-1 1 1,1-1 0,-1 1 0,0-1 0,1 1-1,-1-1 1,0 0 0,0 0 0,0 0 0,0 0-1,0 0 1,0 0 0,0-1 0,0 1-1,0-1 1,0 1 0,-1-1 0,1 0 0,0 0-1,0 0 1,0 0 0,0 0 0,-1 0 0,1-1-1,0 1 1,0-1 0,0 1 0,0-1-1,0 0 1,0 0 0,0 0 0,0 0 0,0 0-1,0 0 1,1-1 0,-1 1 0,0 0 0,1-1-1,-1 0 1,1 1 0,0-1 0,-1 0-1,1 0 1,0 0 0,0 0 0,0 1 0,0-2-1,0 1 1,1 0 0,-1 0 0,1 0 0,-1 0-1,1 0 1,0 0 0,0-1 0,0 1-1,0 0 1,0 0 0,0 0-10,-5 28-1656,5-16 273</inkml:trace>
  <inkml:trace contextRef="#ctx0" brushRef="#br0" timeOffset="25069.233">23190 2132 12547,'-52'52'8081,"46"-42"-7961,1 0-1,1 0 0,0 1 0,0-1 0,1 1 0,1 0 0,-1 0 0,2 0 0,0 0 0,0 0 0,1 1 0,0-1 0,1 0 0,0 0 0,1 4-119,-2-14 33,1 1-1,-1-1 1,1 1-1,-1-1 1,1 0 0,-1 1-1,1-1 1,0 1-1,-1-1 1,1 0-1,0 1 1,0-1 0,0 0-1,0 0 1,0 0-1,0 0 1,1 0-1,-1 0 1,0 0 0,0 0-1,1 0 1,-1-1-1,0 1 1,1-1-1,-1 1 1,1-1-1,-1 1 1,1-1 0,-1 0-1,1 1 1,-1-1-1,1 0 1,0 0-1,-1 0 1,1-1 0,-1 1-1,1 0 1,-1 0-1,1-1 1,-1 1-1,1-1 1,-1 1 0,0-1-1,1 0 1,-1 0-1,0 1 1,1-1-1,-1 0 1,0 0 0,0 0-1,0-1-32,63-55 1110,-60 54-1097,-1 1 0,0-1-1,1 0 1,-1 0 0,0 0-1,-1 0 1,1-1 0,-1 1 0,1-1-1,-1 0 1,0 1 0,0-1-1,0 0 1,-1 0 0,0 0-1,1-1 1,-2 1 0,1 0-1,0 0 1,-1-1 0,0 1-1,0 0 1,0-1 0,0 1-1,-1 0 1,1-1 0,-1 1-1,0 0 1,-1 0 0,1 0 0,-1 0-1,0 0 1,1 0 0,-2 0-1,1 1 1,0-1 0,-1 1-1,0-1 1,0 1 0,0 0-1,0 0 1,0 0 0,-1 1-1,1-1 1,-1 1 0,1 0-1,-1 0 1,0 0 0,0 0-1,0 1 1,0-1 0,0 1-1,-1 0-11,-5 1-1190</inkml:trace>
  <inkml:trace contextRef="#ctx0" brushRef="#br0" timeOffset="27979.504">24682 2029 18740,'0'0'1467,"0"0"-45,6 7 295,2-3-1684,0 0-1,0-1 1,0 1 0,0-2-1,0 1 1,1-1-1,-1 0 1,1-1-1,0 0 1,0 0 0,-1-1-1,1 0 1,0-1-1,0 0 1,2 0-33,33-1 541,-38 10-286,-4 5-226,-1 0 0,-1 0 1,0 0-1,-1 0 0,-1 0 1,0-1-1,0 1 1,-1-1-1,-1 1 0,0-1 1,-1 0-1,0 0 1,-1-1-1,0 1 0,-6 8-29,-15 38 69,14-22-589,13-36 97</inkml:trace>
  <inkml:trace contextRef="#ctx0" brushRef="#br0" timeOffset="28237.413">24713 2226 12811,'0'0'3176,"0"0"1649,0 0-3280,0 0-473,18-4-256,4 4-264,7-2-184,2-1-216,3 0-80,-2 0-56,2 0 0,-7 2-216,-4 1-592</inkml:trace>
  <inkml:trace contextRef="#ctx0" brushRef="#br0" timeOffset="27360.837">24337 2057 16035,'-22'-11'5695,"-38"48"-4717,50-27-929,0 1 0,1 0 0,0 1 0,1-1 0,0 2 0,1-1 0,0 1 0,1 0 1,1 0-1,0 1 0,0 0 0,2 0 0,-1 0 0,2 0 0,0 0 0,1 1 1,0-1-1,1 7-49,0-20 15,1 1 0,-1-1 0,0 0 0,0 0 0,1 0 0,-1 0 0,1 1 0,-1-1 0,1 0 0,0 0 0,-1 0 0,1 0 0,0 0 0,-1-1 0,1 1 0,0 0 0,0 0 0,0 0 0,0-1 0,0 1 0,0 0 0,0-1 0,0 1 0,0-1 0,0 1 0,1-1 0,-1 0 0,0 1 0,0-1 0,0 0 0,0 0 0,1 0 0,-1 0 0,0 0 0,0 0 0,0 0 0,1 0 0,-1-1 0,0 1 0,0 0 0,0-1 0,0 1 0,0-1 0,0 1 0,1-1 0,-1 1 0,0-1 0,0 0 0,-1 1 0,1-1 0,0 0 0,0 0 0,0 0 0,0 0 0,-1 0 0,1-1-15,51-49 619,-40 37-516,-1-1 1,-1 0-1,0-1 1,-2 0-1,1 0 0,-2-1 1,0 0-1,-1-1 1,-1 1-1,0-1 1,-2 0-1,1-9-103,-4 27-1,0-1 0,0 0 0,0 0 0,0 1-1,0-1 1,0 0 0,0 1 0,0-1 0,0 0 0,0 1 0,-1-1-1,1 0 1,0 1 0,0-1 0,-1 1 0,1-1 0,-1 1-1,1-1 1,0 0 0,-1 1 0,1-1 0,-1 1 0,1 0-1,-1-1 1,1 1 0,-1-1 0,0 1 0,1 0 0,-1-1-1,1 1 1,-1 0 0,0 0 0,1-1 0,-1 1 0,0 0-1,1 0 1,-1 0 0,0 0 0,1 0 0,-1 0 0,0 0-1,0 0 1,1 0 0,-1 0 0,0 1 0,1-1 0,-1 0 0,1 0-1,-1 1 1,0-1 0,1 0 0,-1 1 0,1-1 0,-1 0-1,0 1 1,1-1 0,-1 1 0,1-1 0,0 1 0,-1-1-1,1 1 1,-1-1 0,1 1 0,0 0 0,-1-1 0,1 1-1,0 0 1,0-1 0,0 1 0,-1 0 1,-34 40-559,17-15-245,2 0-519</inkml:trace>
  <inkml:trace contextRef="#ctx0" brushRef="#br0" timeOffset="27626.256">24497 2279 11979,'3'14'2192,"0"4"2737,-1 3-3177,-5 10-855,-2 0-313,-5 3-264,-2 1-104,4-7-112,1 0-40,3-9-32,0-4-8,-1-5-592,5-10 24</inkml:trace>
  <inkml:trace contextRef="#ctx0" brushRef="#br0" timeOffset="26724.539">23697 2231 15627,'0'0'2441,"0"0"519,0 1-2087,-7 28-465,4-9-88,-5 9-208,4 4-64,-4 3 16,2 1-16,3-7 8,0-1 0,1-11-16,2-1-8,0-10 0,0-7-8,0 0-288,0 0-344</inkml:trace>
  <inkml:trace contextRef="#ctx0" brushRef="#br0" timeOffset="26973.868">23585 2316 16275,'8'3'2257,"4"3"-41,3-2-1039,5-1-513,4-3-184,3-1-304,4-5-64,-1 0-80,0-2-16,-2-1-336,-9 1-304</inkml:trace>
  <inkml:trace contextRef="#ctx0" brushRef="#br0" timeOffset="29978.531">25267 2172 16035,'-8'7'2585,"5"2"568,-4 5-2097,7 7-376,4 3-48,1 2-192,3 1-96,-2-5-144,-2-3-16,4-5-80,4-2-8,1-7-24,3-4-8,3-7 57,-2-9-290,9-11-831,4-7-352</inkml:trace>
  <inkml:trace contextRef="#ctx0" brushRef="#br0" timeOffset="30231.797">25555 2125 15107,'-14'30'2865,"-2"5"256,-9 10-1809,0 5-120,-6 8-416,-2 1-192,4-1-328,6-2-88,1-9-120,4 0-16,4-10-8,0-3-368,8-7-3704</inkml:trace>
  <inkml:trace contextRef="#ctx0" brushRef="#br0" timeOffset="32540.322">25975 2194 16684,'0'0'2088,"0"0"321,0 0-1201,0 0-320,0 0-248,-5 19-288,-1 2-64,3 8-24,1 2-48,-1 4-80,-1-1-48,-2-3-32,1-3-16,1-6-24,-1 0 8,4-10-224,-1 0-448,2-12 3673</inkml:trace>
  <inkml:trace contextRef="#ctx0" brushRef="#br0" timeOffset="32839.319">25828 2329 18740,'13'0'1512,"-4"0"201,2-1-625,3-2-384,-2-2-184,10 1-232,1-2-72,3-1-120,-2 3-56,0 2-32,1 2 8,-9 2-800,-1 1 3961</inkml:trace>
  <inkml:trace contextRef="#ctx0" brushRef="#br0" timeOffset="35230.923">27362 2208 19380,'-6'3'1881,"0"0"39,6-3-440,0 0-448,0 0-239,0 0-377,2 0-136,24 8-168,-5-11-48,-1-3-32,5 0 24,3-2-1088,-3-1-385</inkml:trace>
  <inkml:trace contextRef="#ctx0" brushRef="#br0" timeOffset="35615.988">27738 2028 19508,'46'-16'5386,"6"66"-4278,-50-41-1094,-1 1 0,0 0 1,-1 0-1,1 0 0,-2 0 1,1 0-1,-2 0 1,1 0-1,-1 0 0,-1-1 1,0 1-1,0-1 0,-1 1 1,0-1-1,0 0 1,-1-1-1,-1 1 0,1-1 1,-1 0-1,-1 0 0,1-1 1,-1 0-1,-5 4-14,-19 30 231,33-40-261,-1 1 0,0-1 0,0 0 0,1 0 0,-1 0 0,0 0 0,1 0 0,-1 0 0,1 0 0,0-1 0,-1 1 0,1 0 0,0-1 0,-1 0 0,1 1 0,0-1 0,-1 0 0,1 0 0,0 0 0,0 0 0,-1 0-1,1 0 1,0 0 0,-1-1 0,1 1 0,0 0 0,-1-1 0,1 0 0,0 1 0,-1-1 0,1 0 0,-1 0 0,1 0 0,-1 0 0,0 0 0,1 0 0,-1 0 0,0 0 0,1-1 30,29-12-1371</inkml:trace>
  <inkml:trace contextRef="#ctx0" brushRef="#br0" timeOffset="36656.227">28758 2073 18548,'0'0'1872,"0"0"529,0 0-1001,0 0-384,0 0-239,-2 2-409,-16 30-112,14-14-152,-1 1-8,2 1-56,0-3 0,2-4 24,-1-2-136,2-11-792,0 0-305</inkml:trace>
  <inkml:trace contextRef="#ctx0" brushRef="#br0" timeOffset="36916.494">28765 1907 21701,'2'-8'1312,"-2"8"344,0 0-543,0-2-153,0 1-472,0-1-192,0 2-456,0 0-784</inkml:trace>
  <inkml:trace contextRef="#ctx0" brushRef="#br0" timeOffset="35984.919">28159 2054 20148,'-33'-6'5226,"-33"77"-4362,30 14-750,35-83-110,0-1-1,1 1 0,-1 0 0,1-1 0,-1 1 0,1 0 1,-1 0-1,1 0 0,0-1 0,0 1 0,0 0 0,0 0 1,0 0-1,0-1 0,1 1 0,-1 0 0,1 0 1,-1-1-1,1 1 0,0 0 0,-1-1 0,1 1 0,0 0 1,0-1-1,0 1 0,0-1 0,0 0 0,1 1 0,-1-1 1,0 0-1,1 0 0,-1 0 0,1 0 0,-1 0 1,1 0-1,-1 0 0,1 0 0,0-1 0,-1 1 0,1 0 1,0-1-1,0 0 0,-1 1 0,1-1 0,0 0 0,0 0 1,1 0-4,4-2 49,1 1 0,-1-2 0,0 1 0,1-1 0,-2 0 0,1-1 1,0 0-1,-1 0 0,1 0 0,-1-1 0,0 0 0,-1 0 0,1 0 0,-1-1 0,0 1 1,0-2-1,-1 1 0,0 0 0,0-1 0,0 0 0,-1 0 0,0 0 0,0 0 1,-1 0-1,0 0 0,0-1 0,-1 1 0,0-1 0,0 0 0,0 0-49,-1 6 6,0 1 1,0-1-1,0 1 0,0-1 0,0 0 0,-1 1 0,1-1 1,0 1-1,-1-1 0,1 1 0,-1-1 0,1 1 0,-1 0 1,0-1-1,0 1 0,1 0 0,-1-1 0,0 1 0,0 0 1,0 0-1,0 0 0,-1 0 0,1 0 0,0 0 0,0 0 1,-1 0-1,1 1 0,0-1 0,-1 0 0,1 1 0,-1-1 1,1 1-1,-1-1 0,1 1 0,-1 0 0,1 0 0,-1-1 1,1 1-1,-1 0 0,1 1 0,-1-1 0,1 0 0,-1 0 1,0 1-1,1-1 0,0 1 0,-1-1 0,1 1 0,-2 0-6,-59 47-1517,53-31 48,5-2-321</inkml:trace>
  <inkml:trace contextRef="#ctx0" brushRef="#br0" timeOffset="36364.539">28344 2069 13667,'33'-34'7908,"-31"33"-6629,-2 1-272,0 0-285,-3 3-228,-8 8-440,1 1 0,1 0-1,0 0 1,0 1-1,1 0 1,1 0 0,0 1-1,1 0 1,1 0-1,0 1 1,1 0-1,0-1 1,1 1 0,1 1-1,0-1 1,1 11-54,1-25 15,0 1 1,0-1-1,0 1 1,1-1-1,-1 0 1,0 1-1,1-1 1,-1 0-1,1 1 0,-1-1 1,1 0-1,-1 0 1,1 1-1,0-1 1,0 0-1,0 0 1,0 0-1,0 0 1,0 0-1,0 0 1,0 0-1,0-1 0,0 1 1,0 0-1,1 0 1,-1-1-1,0 1 1,0-1-1,1 1 1,-1-1-1,0 0 1,1 1-1,-1-1 1,1 0-1,-1 0 0,0 0 1,1 0-1,-1 0 1,1 0-1,-1 0 1,0-1-1,1 1 1,-1-1-1,0 1 1,1 0-1,-1-1 1,0 0-1,0 1 0,0-1 1,1 0-16,66-41 636,-62 37-614,-2 3 0,6-5 33,1 1 0,-2-1 1,1-1-1,-1 0 1,0 0-1,-1-1 0,1 0 1,-2-1-1,0 0 1,0 0-1,0 0 1,-1-1-1,-1 0 0,2-5-55,-8 13-16,0 0 0,0-1-1,-1 1 1,1 0 0,-1-1-1,0 1 1,0 0 0,0 0 0,0 1-1,-1-1 1,1 0 0,-1 1-1,1-1 1,-1 1 0,0 0-1,0 0 1,0 0 0,0 0-1,-1 1 1,1-1 0,0 1 0,-1 0-1,1 0 1,-1 0 0,1 0-1,-1 1 1,1-1 0,-1 1-1,1 0 1,-1 0 0,0 0-1,1 1 1,-1-1 0,1 1 0,-1 0-1,1 0 1,-1 0 0,1 0-1,0 0 1,-1 1 0,1 0-1,0 0 1,0 0 0,0 0-1,0 0 1,1 0 0,-1 1 0,-2 2 16,-4 8-1393,4 1-326</inkml:trace>
  <inkml:trace contextRef="#ctx0" brushRef="#br0" timeOffset="34169.407">26332 2397 14123,'27'-28'8035,"3"-7"-4081,114-154-3448,-123 152-333,-4 9 90,-17 58-291,-71 178 188,61-194-1250,10-14-241</inkml:trace>
  <inkml:trace contextRef="#ctx0" brushRef="#br0" timeOffset="34524.34">26784 2054 18068,'-7'3'4139,"-4"6"-3920,1-1 0,1 2 0,-1-1 0,2 1-1,-1 1 1,1-1 0,1 1 0,0 1 0,0-1-1,2 1 1,-1 0 0,1 1 0,1-1-1,0 1 1,1 0 0,0 0 0,1 0 0,0 7-219,4-18 10,0-1 1,0 1 0,0 0-1,0-1 1,0 1 0,1-1-1,-1 0 1,0 0 0,0 1-1,1-2 1,-1 1 0,1 0-1,-1 0 1,1-1 0,-1 1-1,1-1 1,0 0 0,-1 0-1,1 0 1,-1 0 0,1 0-1,0-1 1,-1 1 0,1-1-1,-1 0 1,1 0 0,-1 1-1,0-1 1,1-1 0,-1 1-1,0 0 1,0-1 0,0 1-1,0-1 1,0 0 0,0 1-1,0-1 1,0 0 0,-1 0-1,1-1-10,8-3 21,-1-1 0,0 0-1,0 0 1,-1-1 0,0 0 0,0-1-1,-1 0 1,0 0 0,-1 0-1,0-1 1,0 0 0,-1 0 0,-1-1-1,1 1 1,-2-1 0,1 0-1,0-8-20,-4 18 5,0-1 0,0 0 0,-1 1 0,1-1-1,0 1 1,-1-1 0,1 0 0,-1 1-1,0-1 1,1 1 0,-1 0 0,0-1 0,0 1-1,0-1 1,0 1 0,0 0 0,0 0-1,0 0 1,-1 0 0,1 0 0,0 0 0,-1 0-1,1 0 1,0 0 0,-1 0 0,1 1 0,-1-1-1,1 1 1,-1-1 0,0 1 0,1 0-1,-1-1 1,1 1 0,-1 0 0,0 0 0,1 0-1,-1 0 1,0 0 0,1 1 0,-1-1-1,1 0 1,-1 1 0,1-1 0,-1 1 0,1 0-1,-1-1 1,1 1 0,-1 0 0,1 0-1,0 0 1,-1 0 0,1 0 0,0 0 0,0 0-1,0 1 1,0-1 0,0 0 0,0 1 0,0-1-1,0 0 1,1 1 0,-1-1 0,0 1-1,1-1 1,-1 1-5,-43 86-2042,44-72 2438</inkml:trace>
  <inkml:trace contextRef="#ctx0" brushRef="#br0" timeOffset="34882.363">27011 2082 15603,'-4'-4'8780,"-21"16"-8642,17-3-112,1-1 0,1 1 0,-1 1 0,1-1-1,1 1 1,0 0 0,0 0 0,1 0 0,1 1 0,-1 0-1,2-1 1,-1 1 0,2 0 0,-1 0 0,2 1 0,-1 3-26,1-14 6,0 0 1,0 0 0,0 0-1,0 0 1,0 0-1,0 0 1,0 0 0,1 0-1,-1 0 1,0 0 0,0 0-1,1 0 1,-1 0-1,1 0 1,-1 0 0,1-1-1,-1 1 1,1 0 0,0 0-1,-1 0 1,1-1-1,0 1 1,0 0 0,-1-1-1,1 1 1,0-1 0,0 1-1,0-1 1,0 1-1,0-1 1,-1 0 0,1 1-1,0-1 1,0 0 0,0 0-1,0 1 1,0-1-1,0 0 1,0 0 0,0 0-1,0 0 1,0-1 0,0 1-1,0 0 1,0 0-1,0-1 1,0 1 0,0 0-1,0-1 1,0 1 0,0-1-1,0 1 1,-1-1 0,2 0-7,55-34 479,-49 29-411,26-16 171,-24 17-134,0 0 1,0-1-1,-1 0 1,0 0 0,0-1-1,-1-1 1,0 1-1,0-1 1,-1-1-1,0 1 1,0-1-1,-1 0 1,0-1 0,3-6-106,-10 13-10,-1 1 0,1 0 1,-1 0-1,1 0 0,-1 0 1,0 0-1,0 0 1,0 0-1,0 1 0,0-1 1,0 1-1,-1-1 0,1 1 1,0 0-1,-1 0 1,1 0-1,-1 0 0,1 0 1,-1 1-1,1-1 1,-1 1-1,0 0 0,1 0 1,-1 0-1,0 0 0,1 0 1,-1 0-1,1 1 1,-1-1-1,0 1 0,1 0 1,-1-1-1,1 1 0,0 0 1,-1 1-1,1-1 1,0 0-1,0 1 0,-1-1 1,1 1-1,0 0 0,0 0 10,-11 9-1105,3 2-241</inkml:trace>
  <inkml:trace contextRef="#ctx0" brushRef="#br0" timeOffset="40485.553">30387 1814 11763,'-83'65'9233,"73"-53"-9102,0 0 1,1 1-1,1 0 1,0 1-1,1 0 1,1 0 0,0 1-1,0 0 1,2 0-1,0 0 1,1 0-1,0 1 1,1-1-1,1 1 1,0 3-132,1-16 24,0 0-1,0 0 1,1 0 0,-1 0-1,0 0 1,1 0 0,0-1-1,0 1 1,0 0 0,0 0-1,0-1 1,1 1 0,-1-1 0,1 1-1,-1-1 1,1 1 0,0-1-1,0 0 1,0 0 0,0 0-1,1 0 1,-1 0 0,0-1-1,1 1 1,-1-1 0,1 1-1,0-1 1,-1 0 0,1 0-1,0 0 1,0-1 0,0 1 0,-1-1-1,1 1 1,0-1 0,0 0-1,0 0 1,0 0 0,0 0-1,0-1 1,0 1 0,0-1-1,-1 0 1,1 0 0,0 0-1,0 0 1,-1 0-24,135-60 1314,-130 56-1228,1 1 0,-1-2 0,0 1 0,-1-1 0,1 0 0,-1 0 0,0 0 0,-1-1 0,0 0 0,0 0 0,0-1 0,-1 1 0,0-1 0,-1 0-1,1 0 1,-1-1 0,-1 1 0,0 0 0,0-1 0,-1 0 0,0 1 0,0-9-86,-3 13 5,0 0 0,0 0-1,0 1 1,-1-1 0,1 0-1,-1 1 1,0-1 0,0 1-1,0 0 1,-1 0 0,1 0 0,-1 1-1,0-1 1,0 1 0,0 0-1,0 0 1,0 0 0,0 0-1,0 1 1,0 0 0,-1 0 0,1 0-1,-1 0 1,1 1 0,-1-1-1,1 1 1,-1 0 0,1 1-1,-1-1 1,1 1 0,0 0 0,-1 0-1,1 0 1,0 1 0,0-1-1,-1 1 1,1 0 0,0 0 0,1 1-1,-2 0-4,-22 14-1093,1 0-420</inkml:trace>
  <inkml:trace contextRef="#ctx0" brushRef="#br0" timeOffset="41344.125">30938 1966 14243,'0'0'2249,"0"0"1039,0 0-1751,0 0-769,18 4-72,4-4-88,3 2-48,7-2-136,3-2-80,4 1-184,2-1-80,-4 2-40,-9 0-24,-3 3 16,-6 3 16,-8 2-544,-2 1-368,-12 0 1144</inkml:trace>
  <inkml:trace contextRef="#ctx0" brushRef="#br0" timeOffset="41613.643">30941 2102 11947,'0'6'1816,"2"-1"2225,5 1-2657,4-2-312,6-1-175,2-1-369,7-4-32,4 1-56,4-5-168,6 1-24,0 2-136,2 0-16,-5 3-896</inkml:trace>
  <inkml:trace contextRef="#ctx0" brushRef="#br0" timeOffset="41887.868">31543 1929 21525,'-8'12'792,"2"2"168,3 1-192,3 2-304,3 0-144,8-4-160,2 1-48,8-8-48,4-2 0,5-4 0,0-4-16,2-4-152,1 1-400,1-4-280</inkml:trace>
  <inkml:trace contextRef="#ctx0" brushRef="#br0" timeOffset="42157.884">31884 1904 23741,'-23'31'560,"-4"9"-88,-5 4-64,0 4-136,2 2-56,1 2-103,5-1-73,4 2 96,3-3-457</inkml:trace>
  <inkml:trace contextRef="#ctx0" brushRef="#br0" timeOffset="39855.926">29775 1985 14819,'0'0'3117,"0"0"-43,0 0-1819,0 0-648,3 7-157,-4 96-91,2-100-352,1-1 1,-1 1-1,1-1 0,0 0 0,0 0 1,0 0-1,0 0 0,0 0 1,1 0-1,-1 0 0,1-1 0,-1 1 1,1-1-1,-1 0 0,1 0 1,0 0-1,0 0 0,-1 0 0,1-1 1,0 1-1,0-1 0,0 0 0,0 0 1,0 0-1,0 0 0,0 0 1,-1 0-1,1-1 0,0 0 0,0 1 1,2-2-8,21 2 25,-24 0-23,1 0 0,0 0 1,-1 0-1,1 0 0,-1 1 1,1-1-1,0 1 0,-1-1 1,1 1-1,-1 0 0,1 0 1,-1 1-1,0-1 0,0 0 0,1 1 1,-1-1-1,0 1 0,0 0 1,0-1-1,0 1 0,-1 0 1,1 0-1,0 0 0,-1 1 1,0-1-1,1 0 0,-1 1 1,0-1-1,0 0 0,0 1 0,0 0 1,-1-1-1,1 1 0,-1-1 1,0 1-1,1 0 0,-1-1 1,0 1-1,-1 0 0,1-1 1,0 1-1,-1-1 0,1 1 1,-1-1-1,0 1 0,0-1 0,0 1 1,0-1-1,0 1 0,-1-1 1,1 0-1,-1 0 0,1 0 1,-1 0-1,0 0 0,0 0 1,0 0-1,0-1 0,0 1 1,-1 0-4,-3 4 24,0 0-1,0-1 0,-1 0 0,0 0 1,0-1-1,0 0 0,0 0 0,-1 0 0,1-1 1,-1 0-1,0 0 0,0-1 0,0 0 0,0-1 1,0 0-1,-1 0 0,1-1 0,0 0 1,0 0-1,-1-1 0,1 0 0,0 0 0,0-1 1,0 0-1,0 0 0,0-1 0,1 0 0,-1-1 1,0 0-23,-17-16-2150</inkml:trace>
  <inkml:trace contextRef="#ctx0" brushRef="#br0" timeOffset="40117.958">29759 1982 13475,'19'-7'2392,"3"-2"1425,1 1-2368,3 2-945,-4 0-144,-2 1-240,10 4-64,-4 1-424,3 0 368</inkml:trace>
  <inkml:trace contextRef="#ctx0" brushRef="#br0" timeOffset="39240.265">29361 2050 15083,'-6'-4'2369,"6"4"583,0 0-1511,0 0-769,0 0-224,-14 26-384,13-5-48,-4 6 16,1 2 32,2-2 0,2 0 24,-1-5-24,-1-4-16,2-4 8,0-2-16,3-5 32,-3-7-184,0 0-656</inkml:trace>
  <inkml:trace contextRef="#ctx0" brushRef="#br0" timeOffset="39485.65">29229 2167 17564,'0'0'1464,"2"0"48,26-3-535,-9 0-441,6 0-136,-2-2-232,-2 2-72,7 2-72,-1-1-8,3 2-504,0 2 1120</inkml:trace>
  <inkml:trace contextRef="#ctx0" brushRef="#br0" timeOffset="52372.925">19607 2422 11514,'0'-2'-1223,"-2"-2"10864,-6 5-7906,1 1-1710,1 1 0,-1 0-1,1 0 1,0 0 0,0 1-1,0 0 1,1 0 0,-1 1-1,1-1 1,0 1 0,0 0-1,0 1 1,1-1 0,0 1-1,0 0 1,-1 3-25,-3 2 105,0 2 0,0-1 0,2 1 0,-1 0 0,2 1 0,0-1 0,0 1 0,1 0 0,1 0 0,1 1-1,0-1 1,0 1 0,1 1-105,2-15 16,-1 0 0,0 0 0,1 1 0,-1-1-1,1 0 1,0 1 0,-1-1 0,1 0 0,0 0-1,-1 0 1,1 0 0,0 0 0,0 0 0,0 0-1,0 0 1,0 0 0,0 0 0,0 0 0,1-1-1,-1 1 1,0-1 0,0 1 0,1 0 0,-1-1-1,0 0 1,1 1 0,-1-1 0,0 0-1,1 0 1,-1 0 0,0 0 0,1 0 0,-1 0-1,0 0 1,1 0 0,-1 0 0,0-1 0,1 1-1,-1 0 1,0-1 0,1 0 0,-1 1 0,0-1-1,0 1 1,0-1 0,0 0 0,0 0 0,0 0-1,0 0 1,1-1-16,59-43 512,-53 40-460,0-1 0,-1-1 0,0 1 0,-1-1 0,1-1 0,-1 1 0,0-1 0,-1 0 0,0 0 0,0 0 0,-1-1 0,0 0 0,-1 0 0,0 0 0,0 0 0,-1 0-1,0-1 1,0 1 0,-1-1 0,0 1 0,-1-1 0,0 0 0,-1 1 0,0-1 0,-1 1 0,1-1 0,-2 1 0,1 0 0,-1 0 0,-1 0 0,0 0 0,0 0 0,-1 0-52,4 8-51,1 0 0,-1 0 1,0 0-1,0 0 0,0 0 0,0 0 0,0 0 1,0 0-1,0 0 0,-1 0 0,1 1 0,0-1 1,0 0-1,-1 1 0,1-1 0,0 1 0,-1 0 0,1-1 1,0 1-1,-1 0 0,1 0 0,-1 0 0,1 0 1,0 0-1,-1 0 0,1 0 0,-1 0 0,1 1 1,0-1-1,-1 0 0,1 1 0,0-1 0,-1 1 1,1 0-1,0-1 0,0 1 0,0 0 0,-1 0 1,1 0-1,0 0 0,0 0 0,0 0 0,0 0 1,1 0-1,-1 0 0,0 0 0,0 0 0,1 1 1,-1-1-1,1 0 0,-1 1 0,0 0 51,0 8-84</inkml:trace>
  <inkml:trace contextRef="#ctx0" brushRef="#br0" timeOffset="52960.091">19866 2090 10162,'-2'6'8220,"1"5"-3877,-5 40-4223,3-15 165,-42 357 29,34-269-122,11-122-286,0-2 240,0 0 1723</inkml:trace>
  <inkml:trace contextRef="#ctx0" brushRef="#br0" timeOffset="53379.268">19994 2317 17516,'-13'44'3610,"11"33"-3009,2-38-309,-2-4-101,0-23-64,1 1 1,0-1-1,0 1 0,1-1 0,1 0 1,0 1-1,1-1 0,0 0 0,1 0 1,1 0-1,0 0 0,0 0-127,-2-11 65,0-1 0,0 1 0,0 0 0,0-1 0,0 0 0,0 0 0,0 1 0,0-1 0,0 0-1,0-1 1,0 1 0,0 0 0,-1 0 0,1-1 0,0 1 0,0-1 0,0 0 0,0 0 0,0 1 0,-1-1 0,1 0 0,0-1 0,-1 1 0,1 0 0,-1 0-1,1-1 1,-1 1 0,1-1 0,-1 1 0,0-1 0,0 1 0,0-1 0,0 0 0,0 0 0,0 1 0,-1-1 0,1 0 0,0 0 0,-1 0 0,1 0 0,-1 0-1,0 0 1,0-2-65,4-2 30,18-30 224,-12 23-196,-1-1 0,0 0 0,-1-1 0,-1 0-1,0 0 1,-1-1 0,0 0 0,-2 0 0,0 0 0,0-1 0,-2 1 0,0-1 0,-1 1 0,0-1 0,-2 0-58,1 14-143,0 3-433,0 0-404,0 0-434,0 1-318</inkml:trace>
  <inkml:trace contextRef="#ctx0" brushRef="#br0" timeOffset="53819.466">20310 2406 10826,'59'-13'10416,"56"-60"-6894,-114 72-3330,-7-3 173,-4 6-355,0 1 0,0 1-1,1 0 1,-1 0-1,1 1 1,0 0 0,0 1-1,1 0 1,0 0 0,0 1-1,0 0 1,1 0-1,0 1 1,0 0 0,1 0-1,0 1 1,0-1-1,1 1 1,0 1 0,1-1-1,0 1 1,0-1 0,1 1-1,-2 10-9,3-17 9,0 1 1,-1-1-1,1 1 0,1 0 0,-1 0 1,0 0-1,1 0 0,0 0 0,0 0 1,0 0-1,1 0 0,-1 1 0,1-1 1,0 0-1,0 0 0,0 1 0,1-1 1,0 0-1,0 0 0,0 0 0,0 0 1,0 0-1,1 0 0,0 0 0,0 0 1,0 0-1,0-1 0,0 1 0,1-1 1,0 0-1,-1 1 0,1-1 0,0-1 1,1 1-1,-1 0 0,0-1 0,1 1 1,0-1-1,-1 0 0,1 0 0,0-1 1,0 1-1,0-1 0,0 0 0,0 0 1,1 0-10,55-6-641,-27-2-451</inkml:trace>
  <inkml:trace contextRef="#ctx0" brushRef="#br0" timeOffset="51271.126">19275 2482 5585,'0'-9'416,"-2"0"280,-1 0-255,-1 1-209,4 8-88</inkml:trace>
  <inkml:trace contextRef="#ctx0" brushRef="#br0" timeOffset="51923.312">19260 2369 13267,'0'0'9585,"-10"18"-8452,-58 41-349,-20 29-617,102-76-95,103 14-5,-114-26-63,1 1 1,-1 0-1,1 0 1,-1 0-1,0 0 0,1 0 1,-1 1-1,0 0 1,0-1-1,0 1 1,0 0-1,0 1 1,-1-1-1,1 0 0,0 1 1,-1-1-1,0 1 1,0 0-1,0 0 1,0 0-1,0 0 1,0 0-1,-1 1 1,0-1-1,1 0 0,-1 1 1,-1-1-1,1 1 1,0-1-1,-1 1 1,0-1-1,1 1 1,-1-1-1,-1 1 1,1-1-1,-1 1 0,1-1 1,-1 1-1,0-1 1,0 1-1,0-1 1,-1 0-1,1 0 1,-1 1-1,0-1 1,0 0-1,0-1 0,0 1 1,0 0-1,-1 0 1,1-1-1,-1 0 1,0 1-1,1-1 1,-1 0-1,-1 0-4,-5 2 73,0 0 0,0 0-1,0-1 1,0 0 0,-1-1 0,1 0-1,-1 0 1,0-1 0,1 0 0,-1-1-1,0 0 1,0-1 0,1 0 0,-1 0-1,1-1 1,-1 0 0,1-1 0,-5-2-73,12 5-10,2 0-58,0 0-233,0 0-473,0 0-310,0 0 36</inkml:trace>
  <inkml:trace contextRef="#ctx0" brushRef="#br0" timeOffset="55387.867">20873 2038 15819,'-30'-31'6527,"1"61"-5333,22 0-1060,0 0 0,2 0 0,2 1 0,1-1 0,1 1 0,1 0 0,2-1 0,4 22-134,0 62 261,-5-84-200,1-12 16,-1 0-1,-1 1 1,-1-1-1,0 0 1,-1 0-1,-1 0 0,-1 0 1,0 0-1,-2 0 1,-7 16-77,13-33 29,-1 0 1,1 0 0,-1 0-1,0 1 1,0-1 0,0 0-1,0 0 1,0 0-1,0 0 1,0 0 0,0 0-1,0-1 1,0 1-1,-1 0 1,1-1 0,0 1-1,0 0 1,-1-1 0,1 0-1,-1 1 1,1-1-1,0 0 1,-1 1 0,1-1-1,0 0 1,-1 0-1,1 0 1,-1-1 0,1 1-1,-1 0 1,1 0-1,0-1 1,-1 1 0,1-1-1,0 1 1,0-1 0,-1 1-1,1-1 1,0 0-1,0 0 1,0 0 0,0 1-1,0-1 1,0 0-1,0 0 1,0-1 0,0 1-1,0 0 1,0 0 0,1 0-1,-1-1 1,0 1-30,-42-71 371,41 68-387,-3-5 18,0-1 0,0 0 0,1 1 0,1-1-1,0-1 1,0 1 0,1 0 0,0-1 0,0 1 0,1-1 0,1 0 0,0 1 0,1-1 0,1-9-2,3 14-9,0 0 0,0 1 0,1 0 0,0 0 0,0 1 0,0 0 0,1 0 0,-1 0 0,1 1 0,0-1 0,0 2 0,0-1 0,1 1 1,-1 0-1,0 1 0,3-1 9,9-3-40,69-19-2254,-65 19 763</inkml:trace>
  <inkml:trace contextRef="#ctx0" brushRef="#br0" timeOffset="55998.127">21105 2216 9666,'-14'21'9729,"-1"4"-5105,-27 129-3800,51-156-268,129-58-326,-135 59-218,-3 1 14,0 0-8,-2-9 33,1 1-1,-2-1 0,1 0 0,-1 0 0,-1 1 0,1 0 0,-2 0 0,1 0 0,-1 0 1,0 0-1,0 1 0,-1 0 0,0 0 0,-4-2-50,51 12-124,-28-2 39,1-1 0,0 0 0,0-1 0,-1-1 0,1 0 0,0 0 0,-1-1 0,0-1 0,0-1 0,0 0 0,0 0 0,-1-1 0,1-1 0,1-1 85,-12 7-1260</inkml:trace>
  <inkml:trace contextRef="#ctx0" brushRef="#br0" timeOffset="56645.552">21544 2190 10098,'0'-1'8049,"1"12"-4525,-1 4-3159,-1-13-292,0 0 1,0 0-1,0 0 1,1 0 0,-1 0-1,1 0 1,0 0-1,-1 0 1,1 0-1,0 0 1,0 0 0,0 0-1,0 0 1,1 0-1,-1 0 1,0 0-1,1 0 1,0 0 0,-1 0-1,1 0 1,0 0-1,0-1 1,0 1-1,0 0 1,0 0 0,0-1-1,1 1 1,-1-1-1,1 1 1,-1-1-1,1 0 1,-1 1-1,1-1 1,0 0 0,0 0-1,-1 0 1,1 0-1,0-1 1,0 1-1,0 0 1,0-1 0,0 1-1,0-1 1,0 0-1,0 0 1,0 1-1,0-1-73,110-50-1075,-21-28-4840,-90 76 6003,-1 2 229,0 0 268,-7 9 1691,-23 39-1519,2 1-1,2 1 1,2 1 0,3 2 0,-1 8-757,10-29 71,-53 187 164,64-206-707,3-6-422</inkml:trace>
  <inkml:trace contextRef="#ctx0" brushRef="#br0" timeOffset="79843.248">25173 2923 20404,'0'0'801,"0"0"-289,-1 0-136,1 0-88,0 0-80,13 9-152,10-7-16,7-4 24,8-4 16,9-4-32,6-1-8,3-1-16,-3 3-8,-4 1 1232</inkml:trace>
  <inkml:trace contextRef="#ctx0" brushRef="#br0" timeOffset="80758.831">31514 2600 10034,'-11'-3'1488,"11"3"6618,0 0-6906,0 0-575,0 0-241,20-3-304,6 3-64,12 0 0,6-1-8,1-1 0,0 2-8,-2 3-208,-5 0 3816</inkml:trace>
  <inkml:trace contextRef="#ctx0" brushRef="#br0" timeOffset="82299.65">32674 1537 20612,'-27'236'962,"-13"298"-419,36-498-503,4-35-256</inkml:trace>
  <inkml:trace contextRef="#ctx0" brushRef="#br0" timeOffset="82704.326">32721 2082 24533,'2'0'232,"27"-13"-216,-7 8 0,3-1-16,2 0 16,-6 1-16,-1 2 24,-7 3 8,0 3-176,-7 5-800,-5 0 3737</inkml:trace>
  <inkml:trace contextRef="#ctx0" brushRef="#br0" timeOffset="83183.976">33076 1832 23613,'-4'1'16,"0"-1"-1,0 1 0,0-1 1,1 1-1,-1 0 1,0 1-1,1-1 1,-1 1-1,0-1 1,1 1-1,0 0 1,-1 1-1,1-1 1,0 0-1,0 1 1,0 0-1,1 0 1,-1-1-1,1 2 0,-1-1 1,1 0-1,0 0 1,0 1-1,1-1 1,-1 1-1,1 0 1,-1-1-1,1 1 1,0 0-1,1 0-15,-6 7 3,1 0-1,1 0 1,0 0-1,0 1 1,1-1 0,1 1-1,0 0 1,1 0-1,0 0 1,0 0-1,2 0 1,-1 0-1,3 11-2,-2-22 13,1-1 0,-1 1-1,1 0 1,-1-1-1,1 1 1,0-1 0,-1 1-1,1-1 1,-1 0-1,1 0 1,0 0 0,-1 0-1,1 0 1,0 0-1,-1 0 1,1 0 0,-1-1-1,1 1 1,0-1-1,-1 1 1,1-1 0,-1 1-1,1-1 1,-1 0-1,0 0 1,1 0 0,-1 0-1,0 0 1,1 0-1,-1 0 1,0 0 0,0-1-1,0 1 1,0 0-1,0-1 1,0 1 0,-1 0-1,1-1 1,0 1-1,-1-1 1,1 0-1,-1 1 1,1-1 0,-1 1-1,0-1-12,10-13 73,-1-1 0,0 1 1,-1-2-1,-1 1 0,-1-1 0,0 0 0,-1 0 0,-1-1 0,0 1 0,-1-6-73,-20 54-167,10-4-529,-2 2-388</inkml:trace>
  <inkml:trace contextRef="#ctx0" brushRef="#br0" timeOffset="83436.396">33061 2247 20812,'-2'22'337,"1"-3"-209,-1-2-72,2-2-16,2-6 0,-2-9-16,0 0-328,0 0 352</inkml:trace>
  <inkml:trace contextRef="#ctx0" brushRef="#br0" timeOffset="83854.498">33158 1778 22117,'9'1'29,"1"0"0,-1-1 1,1 0-1,0-1 0,-1 1 1,1-2-1,-1 0 0,0 0 1,1 0-1,-1-1 0,0-1 1,-1 1-1,1-1 0,0-1 1,3-3-30,5 28 89,-46 86-15,25-95-72,-4 14 7,0 0 0,2 0 0,0 1 1,2-1-1,1 1 0,0 0 0,2 13-9,2-24-82,0-3-433</inkml:trace>
  <inkml:trace contextRef="#ctx0" brushRef="#br0" timeOffset="84117.317">33250 1954 24085,'21'-7'464,"2"4"-200,3 2-200,4 1-32,-9 6-16,-4 0-88,-11 6 3049</inkml:trace>
  <inkml:trace contextRef="#ctx0" brushRef="#br0" timeOffset="84454.515">33429 2067 23053,'0'2'-11,"-1"-1"1,1 1-1,0-1 0,0 1 1,0-1-1,0 1 0,0-1 1,0 1-1,0-1 0,1 1 1,-1-1-1,1 1 0,-1-1 1,1 0-1,-1 1 1,1-1-1,0 1 0,-1-1 1,1 0-1,0 0 0,0 0 1,0 1-1,0-1 0,0 0 1,0 0-1,1 0 0,-1 0 1,0-1-1,0 1 0,1 0 1,-1 0-1,1-1 0,-1 1 1,0-1-1,1 1 1,-1-1-1,1 0 0,-1 0 1,1 1-1,-1-1 0,1 0 1,-1 0-1,1 0 0,-1-1 1,1 1-1,-1 0 0,1 0 1,-1-1-1,1 1 0,-1-1 1,1 0-1,-1 1 0,0-1 1,1 0-1,-1 0 1,0 0-1,0 0 0,0 0 1,0 0-1,0 0 0,0 0 1,0 0-1,0 0 0,0-1 1,0 1-1,0 0 0,-1-1 1,1 1-1,-1 0 0,1-1 11,90-140-5299,-90 139 5299,-1 3 322,-31 63 2864,-62 180-110,35-15-3094,49-180-399</inkml:trace>
  <inkml:trace contextRef="#ctx0" brushRef="#br0" timeOffset="94002.616">22308 2882 9530,'-16'-11'10594,"25"-2"-9759,-6 9-1787,0-3 973,1 1 0,0 0 0,0 0 1,0 0-1,1 1 0,0-1 0,0 1 0,0 0 1,1 1-1,-1-1 0,1 1 0,0 0 0,1 0 0,-1 1 1,1 0-1,-1 0 0,1 1 0,0-1 0,0 1 0,0 1 1,0 0-1,0 0 0,0 0 0,1 1 0,-1-1 0,0 2 1,0-1-1,1 1 0,-1 0 0,0 1 0,0 0 1,0 0-1,0 0 0,-1 1 0,1 0 0,-1 0 0,1 1 1,-1 0-1,0 0 0,-1 0 0,5 5-21,-8-6 12,-1-1-6,0 0-1,-1 0 1,1 0 0,0-1-1,0 1 1,0 0 0,1 0-1,-1 0 1,0-1-1,1 1 1,-1-1 0,1 1-1,-1-1 1,1 1 0,0-1-1,-1 0 1,1 0-1,0 0 1,0 0 0,0 0-1,0 0 1,0-1-1,0 1 1,0 0 0,0-1-1,0 0 1,0 0 0,0 1-1,1-1 1,-1 0-1,0-1 1,0 1 0,0 0-1,0 0 1,0-1 0,0 0-1,0 1 1,0-1-1,0 0 1,0 0 0,0 0-1,0 0 1,0 0 0,-1 0-1,1-1 1,0 0-6,11-8 2,-11 6-2,1 0 1,0 0-1,0 0 1,0 1-1,0-1 1,0 1-1,1 0 1,0 0-1,0 0 1,-1 0-1,2 1 1,-1 0-1,0-1 1,0 2-1,1-1 1,-1 0-1,1 1 1,-1 0-1,1 0 1,0 0-1,0 0 1,-1 1-1,1 0 1,0 0-1,0 0 1,-1 1-1,1-1 1,0 1-1,-1 0 1,1 1-1,-1-1 1,1 1-1,-1 0 1,0 0-1,1 0 1,-1 1-1,0-1 1,0 1-1,0 1 0,7 14 22,-11-16-20,0 1-1,1-1 1,0 0 0,-1 0 0,1 0-1,0 0 1,0 0 0,0 0 0,0 0-1,1 0 1,-1 0 0,0 0 0,1-1-1,-1 1 1,1 0 0,0-1 0,-1 0-1,1 1 1,0-1 0,0 0 0,0 0-1,0 0 1,0 0 0,0 0 0,0 0-1,1-1 1,-1 1 0,0-1 0,0 1-1,0-1 1,1 0 0,-1 0 0,0 0-1,0 0 1,1 0 0,-1-1 0,0 1-1,0-1 1,0 1 0,1-1 0,0-1-2,55-48 50,31-13 85,0 96-64,-62-31-1169,13-7-4238</inkml:trace>
  <inkml:trace contextRef="#ctx0" brushRef="#br0" timeOffset="95928.833">26369 2735 11058,'1'-4'813,"64"-80"3124,75-14-3141,-138 96-783,1 0 0,0-1 0,0 1 0,-1 0 0,1 0 0,1 1 0,-1-1 1,0 0-1,0 1 0,0 0 0,1 0 0,-1 0 0,1 0 0,-1 1 1,1-1-1,-1 1 0,1 0 0,-1 0 0,1 0 0,-1 0 0,1 1 0,-1-1 1,1 1-1,-1 0 0,1 0 0,-1 1 0,0-1 0,0 0 0,0 1 1,1 0-1,-2 0 0,1 0 0,0 0 0,0 0 0,-1 1 0,1-1 0,-1 1 1,1 0-1,-1-1 0,0 1 0,0 0 0,-1 0 0,1 1 0,-1-1 1,1 0-1,-1 2-13,0-3 8,-1 0 0,1 0 0,0 0 0,0 0 0,0 0 0,0 0 0,0-1 0,0 1 0,0 0 0,0-1 1,1 1-1,-1 0 0,0-1 0,1 0 0,0 1 0,-1-1 0,1 0 0,0 0 0,0 0 0,-1 0 0,1 0 0,0 0 1,0 0-1,0-1 0,0 1 0,0-1 0,0 0 0,0 1 0,0-1 0,1 0 0,-1 0 0,0 0 0,0 0 0,0-1 1,0 1-1,0 0 0,0-1 0,0 0 0,0 1 0,0-1 0,0 0 0,-1 0 0,1 0 0,0 0 0,0 0 0,-1-1 1,1 1-1,-1-1 0,1 1 0,-1-1-8,13-7 72,-12 7-67,-1 0 1,1-1-1,0 1 0,0 0 0,1 0 1,-1 0-1,0 1 0,1-1 0,-1 0 1,1 1-1,-1 0 0,1-1 0,0 1 1,0 0-1,-1 1 0,1-1 0,0 0 1,0 1-1,0-1 0,0 1 0,0 0 1,0 0-1,0 0 0,0 1 1,0-1-1,-1 1 0,1-1 0,0 1 1,0 0-1,0 0 0,-1 0 0,1 1 1,0-1-1,-1 0 0,1 1 0,-1 0 1,0 0-1,1 0-5,5 12 39,-8-12-32,1 0-1,-1 0 1,1 0-1,0 0 1,-1 0-1,1 0 1,0-1-1,0 1 0,1 0 1,-1 0-1,0-1 1,0 1-1,1 0 1,-1-1-1,1 0 1,0 1-1,-1-1 1,1 0-1,0 0 1,0 0-1,0 0 1,-1 0-1,1 0 1,0 0-1,0-1 1,0 1-1,1-1 1,-1 1-1,0-1 1,0 0-1,0 0 1,0 0-1,0 0 0,0 0 1,0 0-1,0-1 1,1 1-1,-1-1 1,0 1-7,115-91 557,-104 94-537,-1 3 15</inkml:trace>
  <inkml:trace contextRef="#ctx0" brushRef="#br0" timeOffset="97196.601">29779 2616 10546,'-4'-1'2086,"1"0"4178,53 6-6587,98-55 595,-95 25-52,-53 24-212,1 0 0,0 1 0,0-1 0,-1 1 0,1-1 0,0 1-1,0-1 1,0 1 0,0 0 0,0-1 0,-1 1 0,1 0 0,0 0 0,0 0-1,0 0 1,0-1 0,0 1 0,0 0 0,0 1 0,0-1 0,0 0-1,0 0 1,0 0 0,0 1 0,-1-1 0,1 0 0,0 1 0,0-1 0,0 0-1,0 1 1,-1 0 0,1-1 0,0 1 0,0-1 0,-1 1 0,1 0-1,0-1 1,-1 1 0,1 0 0,-1 0 0,1-1 0,-1 1 0,0 0 0,1 0-1,-1 0 1,0 0 0,1 0 0,-1 0 0,0 0 0,0-1 0,0 1-1,0 0 1,0 0 0,0 0 0,0 0 0,0 0 0,0 0 0,0 0 0,0 0-1,-1 0 1,1 0 0,-1 0-8,3 12 77,29-17-43,120-132 14,-150 135-42,0 1-1,0-1 1,0 1 0,0-1-1,0 1 1,0 0 0,0-1-1,0 1 1,0 0-1,0 0 1,0 0 0,0-1-1,0 1 1,1 0 0,-1 1-1,0-1 1,0 0-1,0 0 1,0 0 0,0 1-1,0-1 1,0 0 0,0 1-1,0-1 1,0 1-1,0-1 1,0 1 0,0 0-1,0-1 1,0 1 0,0 0-1,-1 0 1,1 0-1,0 0 1,0-1 0,-1 1-1,1 0 1,-1 0 0,1 0-1,-1 0 1,1 0-1,-1 0 1,0 1 0,1-1-1,-1 0 1,0 0-1,0 0 1,0 0 0,0 0-1,0 0 1,0 0 0,0 1-1,0-1 1,0 0-1,-1 0 1,1 0 0,0 0-1,-1 0 1,0 1-6,1-1 6,0 1 0,-1-1 1,1 0-1,0 1 0,-1-1 1,1 1-1,0-1 0,0 1 0,0-1 1,1 0-1,-1 1 0,0-1 1,0 1-1,1-1 0,-1 0 0,1 1 1,-1-1-1,1 0 0,0 1 1,-1-1-1,1 0 0,0 0 0,0 0 1,0 0-1,0 0 0,0 0 1,0 0-1,0 0 0,0 0 0,0 0 1,1 0-1,-1-1 0,0 1 1,0 0-1,1-1 0,-1 1 0,0-1 1,1 0-1,-1 1 0,1-1 1,-1 0-1,0 0 0,1 0 0,-1 0 1,1 0-1,-1 0 0,1 0 1,-1-1-1,0 1 0,1 0 0,0-1-6,86-57-181,-69 47-150</inkml:trace>
  <inkml:trace contextRef="#ctx0" brushRef="#br0" timeOffset="107604.128">23114 3319 19044,'-48'112'4935,"13"-38"-4222,20-17-277,22-58-292,30-10-49,83-14 29,-117 25-126,0 0-1,0 1 1,-1-1-1,1 1 0,0 0 1,-1 0-1,1 0 1,-1 0-1,1 0 0,-1 0 1,1 1-1,-1-1 1,0 1-1,0 0 1,0 0-1,0 0 0,0 0 1,0 0-1,0 0 1,-1 0-1,1 0 0,-1 1 1,0-1-1,1 1 1,-1-1-1,0 1 0,0-1 1,-1 1-1,1 0 1,-1-1-1,1 1 1,-1 0-1,0-1 0,0 1 1,0 0-1,0 0 1,0-1-1,-1 1 0,1 0 1,-1 0-1,0-1 1,0 2 2,-2 10 45,0-1 0,-1 0 1,0 0-1,-1 0 0,-1-1 0,0 1 1,0-1-1,-2-1 0,1 1 1,-1-1-1,-1-1 0,0 1 0,0-1 1,-1-1-1,0 0 0,-1 0 0,0-1 1,-1-1-1,1 0 0,-9 4-45,18-10-23,-1 0 0,1 0-1,0 0 1,-1 0 0,1-1-1,-1 1 1,1-1 0,0 1-1,-1-1 1,1 0 0,-1 0-1,0 0 1,1 0 0,0-1 0,-1 1-1,1 0 1,-1-1 0,1 0-1,-1 0 1,1 0 0,0 0-1,0 0 1,-1 0 0,1 0-1,0-1 1,0 1 0,0-1-1,0 0 1,1 1 0,-1-1-1,0 0 1,1 0 0,-2-2 23,-11-22-1186</inkml:trace>
  <inkml:trace contextRef="#ctx0" brushRef="#br0" timeOffset="107885.636">23129 3335 13339,'11'-6'3129,"6"2"1616,1 1-3841,1 3-96,1 1-344,-2 1-184,7-1-200,-1-1-24,5 0-24,-1 0 40,1 0-632,-2-1-336</inkml:trace>
  <inkml:trace contextRef="#ctx0" brushRef="#br0" timeOffset="108161.994">23576 3311 11370,'1'-1'5397,"-4"11"-2014,-11 37-1893,3-21-1175,2 1 0,1-1 0,1 2 0,2-1 0,0 0 0,2 1 0,1 0 0,1 0 0,2 0 0,0 0 0,2 0 0,2 7-315,-4-33 13,-1 0 0,0 0 0,1 0-1,0-1 1,-1 1 0,1 0 0,0 0 0,0-1 0,0 1-1,0-1 1,0 1 0,0 0 0,0-1 0,1 0 0,-1 1-1,1-1 1,-1 0 0,1 0 0,-1 0 0,1 0 0,0 0-1,-1 0 1,1 0 0,0 0 0,0-1 0,-1 1-1,1-1 1,0 0 0,0 1 0,0-1 0,0 0 0,0 0-1,0 0 1,0 0 0,-1 0 0,1-1 0,0 1 0,0 0-1,0-1 1,0 1 0,-1-1 0,1 0 0,0 0 0,0 0-1,-1 0 1,1 0 0,-1 0 0,1 0 0,0-1-13,78-68 214,-74 64-206,10-8 14,0-1 0,-2 0 0,1-1 0,-2-1-1,-1 0 1,0-1 0,-1 0 0,0-1 0,-2 0 0,0-1 0,-2 0 0,0 0 0,-1 0 0,2-12-22,-8 28-3,0 1-1,-1 0 1,1 0 0,0 0 0,-1 0 0,0 0-1,0 0 1,0 0 0,0 0 0,0 0 0,0 0 0,-1 0-1,1 0 1,-1 1 0,0-1 0,0 1 0,0-1 0,0 1-1,-1 0 1,1 0 0,0 0 0,-1 0 0,0 0 0,1 0-1,-1 1 1,0 0 0,0-1 0,0 1 0,0 0 0,0 0-1,0 0 1,0 1 0,0-1 0,0 1 0,0 0-1,0 0 1,-1 0 0,1 0 0,0 0 0,0 1 0,0-1-1,0 1 1,0 0 0,0 0 0,-1 0 3,-17 9-1166</inkml:trace>
  <inkml:trace contextRef="#ctx0" brushRef="#br0" timeOffset="106935.062">22523 3356 13883,'26'-22'11206,"-68"166"-9951,-2-1-785,44-142-463,0 0 0,0 0 0,1 0-1,-1 0 1,0 0 0,1 1 0,-1-1 0,1 0 0,0 0 0,-1 0 0,1 0 0,0 0 0,0 0 0,-1-1 0,1 1 0,0 0-1,0 0 1,0 0 0,0-1 0,0 1 0,0-1 0,0 1 0,0-1 0,1 1 0,-1-1 0,0 1 0,0-1 0,0 0 0,0 0 0,1 0-1,-1 1 1,0-1 0,0 0 0,0-1 0,1 1 0,-1 0 0,0 0 0,0 0 0,0-1 0,0 1 0,1-1 0,-1 1 0,0-1 0,0 1-1,0-1 1,0 1 0,0-1-7,58-24 83,-58 25-81,111-70-3172,-94 54 1057</inkml:trace>
  <inkml:trace contextRef="#ctx0" brushRef="#br0" timeOffset="107216.86">22737 3397 11218,'0'0'1257,"0"0"4216,0 2-3793,-12 21-416,9-1-471,-3 9-97,-5 11-72,-1 3-88,-2 7-112,1-1-48,0-1-112,3-3-56,1-12-112,4-4-32,4-13-24,-2-8-40,7-10-696,5-12 3873</inkml:trace>
  <inkml:trace contextRef="#ctx0" brushRef="#br0" timeOffset="110063.059">24249 3609 18916,'0'0'1296,"0"0"-71,0 0-521,1 2-176,25 21-56,-5-16-32,4 1-8,3-5-224,0-3-72,2 0-80,2-2-16,-2 1 0,0 1-8,-1-5-848</inkml:trace>
  <inkml:trace contextRef="#ctx0" brushRef="#br0" timeOffset="110530.217">24964 3384 17068,'32'-18'4819,"70"42"-4495,-100-21-279,0 0 0,0 0-1,0 1 1,-1-1 0,0 0-1,1 1 1,-1-1 0,-1 1-1,1 0 1,0-1 0,-1 1-1,0 0 1,0-1 0,0 1-1,0 0 1,0-1 0,-1 1-1,0 0 1,1-1-1,-1 1 1,-1-1 0,1 1-1,0-1 1,-1 0 0,0 1-1,0-1 1,0 0 0,0 0-1,0 0 1,-1-1 0,1 1-1,-1 0 1,0-1 0,0 0-1,0 1 1,0-1 0,0 0-1,0-1 1,-2 2-45,-3 5 27,-37 38 224,33-36-166,0 1-1,0 1 1,1 0-1,0 1 1,2 0 0,-1 0-1,1 1 1,1 0-1,1 1 1,0-1-1,0 4-84,7-16-6,1 0-1,0 0 1,0-1 0,0 1-1,1 0 1,-1 0-1,0-1 1,1 1-1,-1-1 1,1 1-1,-1-1 1,1 0-1,0 0 1,0 1-1,-1-1 1,1 0 0,0-1-1,0 1 1,0 0-1,0 0 1,0-1-1,0 1 1,0-1-1,0 0 1,0 0-1,1 0 1,-1 0 0,0 0-1,0 0 1,0 0-1,0 0 1,0-1-1,0 1 1,0-1-1,0 0 1,0 0-1,0 0 1,0 1-1,0-2 1,-1 1 0,1 0-1,0 0 1,-1-1-1,1 1 1,-1 0-1,1-1 1,0-1 6,13-2-374,26-7-617</inkml:trace>
  <inkml:trace contextRef="#ctx0" brushRef="#br0" timeOffset="111714.222">26546 3375 18284,'0'0'1511,"0"0"87,0 0-516,-3 2-336,-7 9-651,0 1 0,0 0 0,1 1 0,0-1 0,1 2 1,1-1-1,0 1 0,1 0 0,0 1 0,2-1 0,-1 1 0,2 0 0,0 0 0,0 1 1,2-1-1,0 15-95,0-29 9,1 1 1,0-1-1,1 1 0,-1-1 1,0 1-1,0-1 1,1 0-1,-1 1 1,0-1-1,1 1 1,0-1-1,-1 0 1,1 1-1,0-1 1,0 0-1,-1 0 1,1 0-1,0 0 0,0 1 1,0-1-1,1 0 1,-1-1-1,0 1 1,0 0-1,0 0 1,1 0-1,-1-1 1,0 1-1,1-1 1,-1 1-1,0-1 0,1 1 1,-1-1-1,1 0 1,-1 0-1,1 0 1,-1 0-1,1 0 1,-1 0-1,1 0 1,-1 0-1,0 0 1,1-1-1,-1 1 1,1-1-1,-1 1 0,0-1 1,1 0-1,0 0-9,65-38 103,3-23-904,-40 27-334</inkml:trace>
  <inkml:trace contextRef="#ctx0" brushRef="#br0" timeOffset="111992.201">26679 3140 21925,'-4'3'920,"-4"3"128,-3 1-232,1 1-312,-2 6-200,4-4-192,5-1-40,3-9-536,0 0 1385</inkml:trace>
  <inkml:trace contextRef="#ctx0" brushRef="#br0" timeOffset="110906.112">25509 3425 18892,'-9'0'390,"-1"1"1,1 1-1,0 0 0,-1 0 0,1 1 1,0 0-1,0 0 0,0 1 0,1 0 1,-1 1-1,1 0 0,-7 6-390,8-6 50,0 0 1,0 0-1,1 0 0,-1 1 0,2 0 0,-1 1 1,0-1-1,1 1 0,1 0 0,-1 0 1,1 1-1,0-1 0,1 1 0,0 0 0,0 0 1,0 0-1,1 1 0,0-1 0,1 0 1,0 1-1,0-1 0,1 9-50,1-15 3,-1 0 1,0 0-1,1 1 1,0-1-1,-1 0 0,1 0 1,0 0-1,0 0 1,0 0-1,0 0 0,1 0 1,-1 0-1,0-1 1,1 1-1,-1 0 0,1-1 1,0 1-1,0-1 1,-1 0-1,1 1 0,0-1 1,0 0-1,0 0 1,0 0-1,0 0 0,0-1 1,1 1-1,-1-1 1,0 1-1,0-1 0,1 0 1,-1 1-1,0-1 1,0 0-1,1-1 0,-1 1 1,0 0-1,0-1 1,0 1-1,1-1 0,-1 0 1,0 1-1,0-1 1,0 0-1,0 0 0,0-1-3,95-51 108,-88 47-99,-1 0 1,0-1-1,0 0 1,-1 0-1,1 0 0,-2-1 1,1-1-1,-1 1 1,0-1-1,-1 0 1,0 0-1,-1 0 0,1-1 1,-2 0-1,0 1 1,0-2-1,0 1 0,-1-2-9,-3 10 2,0 0 0,0 0 0,0 0 0,-1-1 0,1 1 0,0 0 0,-1 0-1,0 1 1,1-1 0,-1 0 0,0 0 0,0 1 0,0-1 0,0 1 0,0 0-1,0 0 1,0-1 0,-1 2 0,1-1 0,0 0 0,-1 0 0,1 1 0,0-1 0,-1 1-1,1-1 1,-1 1 0,1 0 0,-1 0 0,1 0 0,-1 1 0,1-1 0,0 0-1,-1 1 1,1 0 0,-1 0 0,1-1 0,0 1 0,0 1 0,-1-1 0,1 0 0,0 0-1,0 1 1,0-1 0,0 1 0,1 0 0,-1-1 0,0 1 0,1 0 0,-1 0 0,1 0-1,-1 2-1,-17 32-1041,17-23 630</inkml:trace>
  <inkml:trace contextRef="#ctx0" brushRef="#br0" timeOffset="111263.155">25756 3420 17756,'0'0'1607,"0"0"-76,-8 2 140,2 4-1638,0 1 0,0-1 0,1 1 0,-1 0 0,1 1 0,1-1 0,0 1 0,0 0 0,0 0 0,1 0 0,0 0 0,1 1 0,0-1 0,0 1 0,1 0 0,0-1 0,0 1 0,1 0 0,0 0 0,1 0 0,-1-1 0,2 1 0,0 0 0,1 3-33,-3-10 15,1-1 0,0 1 0,0 0 0,0 0 0,0 0 0,0 0 0,0-1 0,1 1 0,-1-1 0,1 1 0,-1-1 0,1 1 0,-1-1 0,1 0 0,0 0 0,0 0-1,0 0 1,-1 0 0,1 0 0,0 0 0,0-1 0,0 1 0,0-1 0,0 1 0,0-1 0,1 0 0,-1 0 0,0 0 0,0 0 0,0 0 0,0 0 0,0-1 0,0 1 0,0-1 0,0 1 0,0-1 0,0 0 0,0 0 0,1 0-15,78-42 468,-60 30-349,0-1 0,-1-1 0,-1-2 0,0 1-1,-1-2 1,-1-1 0,-1 0 0,0-1 0,11-20-119,-26 39 22,0 0 0,0 0 0,0-1 0,0 1 0,0-1 0,0 1 0,0-1 0,0 1 0,-1-1 0,1 1 0,-1-1 0,1 0 0,-1 1 0,0-1 0,1 0 0,-1 1 0,0-1 0,0 0 0,0 1 0,0-1 0,-1 0 0,1 0 0,0 1 0,-1-1 0,1 1 0,-1-1 1,0 0-1,1 1 0,-1-1 0,0 1 0,0-1 0,0 1 0,0 0 0,0-1 0,0 1 0,0 0 0,-1 0 0,1 0 0,0 0 0,-1 0 0,1 0 0,-1 0 0,1 0 0,-1 0 0,0 1-22,-76 16 370,-24 90-1235,93-92-345</inkml:trace>
  <inkml:trace contextRef="#ctx0" brushRef="#br0" timeOffset="113178.497">27326 3494 12179,'0'0'2016,"0"0"2217,0 0-3353,21 6-272,2-6-136,6 0 0,9-4-127,3-5-161,0 1-104,-1-1-24,-5 3-8,-3 3-16,-8 3-328,-5 6 136</inkml:trace>
  <inkml:trace contextRef="#ctx0" brushRef="#br0" timeOffset="113428.587">27444 3614 13691,'-10'1'2248,"10"-1"897,0 0-1761,0 0-719,10 2-441,13-5-136,7-2-16,5 4-16,2-1-16,-1 4 48,3 2-280</inkml:trace>
  <inkml:trace contextRef="#ctx0" brushRef="#br0" timeOffset="116966.729">28894 3372 11450,'0'0'1649,"-1"0"3760,-1 0-2897,1 0-1455,-1 0-289,2 0-416,0 0-192,0 0-120,27-5-8,-4 3 16,1-2-16,2-1 8,-2 1 0,-4 1 8,0 1-16,-7 2-72,1 3-472</inkml:trace>
  <inkml:trace contextRef="#ctx0" brushRef="#br0" timeOffset="116375.579">28258 3456 9602,'-38'44'11384,"71"-58"-10243,104-110-411,8 12-523,-145 112-201,0 0 0,0 1-1,0-1 1,0 1 0,0-1 0,0 1 0,0-1 0,0 0 0,0 1 0,0-1 0,1 1 0,-1-1 0,0 1 0,0-1 0,0 0 0,0 1 0,1-1 0,-1 0 0,0 1 0,0-1 0,1 0 0,-1 1 0,0-1 0,1 0 0,-1 1-1,0-1 1,1 0 0,-1 0 0,0 1 0,1-1 0,-1 0 0,1 0 0,-1 0 0,0 0 0,1 0 0,-1 1 0,1-1 0,-1 0 0,1 0 0,-1 0 0,0 0 0,1 0 0,-1 0 0,1 0 0,-1-1 0,0 1 0,1 0 0,-1 0-1,1 0 1,-1 0 0,1 0 0,-1-1 0,0 1 0,1 0-6,-17 38 111,-113 160 238,129-197-350,0-1 1,0 1-1,-1-1 1,1 1-1,0-1 0,0 1 1,0-1-1,0 1 1,0-1-1,0 1 0,0 0 1,0-1-1,0 1 1,0-1-1,0 1 0,0-1 1,0 1-1,1-1 1,-1 1-1,0-1 0,0 1 1,1-1-1,-1 1 0,0-1 1,0 1-1,1-1 1,-1 1-1,1-1 0,-1 0 1,0 1-1,1-1 1,-1 1-1,1-1 0,-1 0 1,1 0-1,-1 1 1,1-1-1,-1 0 0,1 0 1,-1 0-1,1 1 1,-1-1-1,1 0 0,-1 0 1,1 0-1,0 0 0,-1 0 1,1 0-1,-1 0 1,1 0-1,-1 0 0,1-1 1,-1 1-1,1 0 1,-1 0-1,1 0 0,-1 0 1,1-1-1,-1 1 1,1 0-1,-1-1 0,1 1 1,-1 0-1,1-1 0,-1 1 1,0-1-1,1 1 1,-1 0-1,0-1 0,1 0 1,16-8-349</inkml:trace>
  <inkml:trace contextRef="#ctx0" brushRef="#br0" timeOffset="119514.122">28384 3084 10922,'-33'20'7080,"-6"32"-5480,29-37-1019,-3-1-464,1 0 1,1 2-1,0-1 0,1 1 0,1 1 1,0 0-1,2 0 0,0 1 1,0 0-1,2 0 0,0 0 1,2 1-1,-1-1 0,2 1 0,1 0 1,0 0-1,2 0 0,0 0 1,1 0-1,0-1 0,6 19-117,34 13-169,-18-35 601</inkml:trace>
  <inkml:trace contextRef="#ctx0" brushRef="#br0" timeOffset="118134.403">29818 3169 8690,'-18'-17'12341,"35"27"-7349,2-4-7142,-6-4 2170,1-1 1,0-1-1,0 0 0,0-1 0,0 0 0,0-1 1,-1-1-1,1 0 0,-1-1 0,0 0 1,0-1-1,4-2-20,-15 6 25,-8 25 25,-117 213 327,100-174-326,22-62-390,1-1-368</inkml:trace>
  <inkml:trace contextRef="#ctx0" brushRef="#br0" timeOffset="118411.205">29758 3346 11931,'0'0'2816,"0"0"3369,1-2-5152,39-11-273,-14 10-400,-1 0-136,4-2-152,-3 4-24,4-1-32,2 2 16,0 2-184,1-2-448</inkml:trace>
  <inkml:trace contextRef="#ctx0" brushRef="#br0" timeOffset="118739.374">30231 2978 18820,'0'0'1480,"0"0"-115,0 0-423,0 0-432,-1 7-225,7 140-336,-2-131 63,-1-1-1,-1 1 1,0 0-1,-1 0 1,-1-1-1,0 1 0,-1 0 1,-1 0-1,-1 0 1,0-1-1,-1 1 1,0-1-1,-1 0 0,-1 0 1,-1-1-1,-7 12-11,-114 96 8,89-100 407</inkml:trace>
  <inkml:trace contextRef="#ctx0" brushRef="#br0" timeOffset="117434.774">29496 3220 13243,'-13'-23'7670,"-16"29"-5524,-26 31-1949,52-34-182,-9 5 74,1 0 1,0 1-1,0 1 0,1 0 1,0 0-1,1 1 1,0 0-1,1 0 1,0 1-1,0 0 0,2 1 1,-1 0-1,2 0 1,-1 0-1,1 5-89,6-15 7,1-1 0,0 0 0,0 0 0,0 1 0,0-1-1,0 0 1,1-1 0,-1 1 0,1 0 0,-1-1 0,1 1 0,0-1 0,-1 0 0,1 0 0,0 0 0,0 0 0,0 0 0,0-1 0,0 1-1,-1-1 1,1 0 0,0 0 0,0 0 0,0 0 0,0-1 0,0 1 0,0-1 0,0 1 0,0-1 0,0 0 0,-1 0 0,1-1 0,0 1-1,-1 0 1,1-1 0,2-1-7,6-1 18,0-1 0,0 0 0,0-1 0,-1 0 0,0-1 0,0 0 0,0 0 0,-1-1 0,0 0 0,-1-1 0,1 0 0,-2 0 0,1-1 0,-2 0 0,1 0-1,-1-1 1,-1 0 0,0 0 0,0 0 0,-1 0 0,0-1 0,-1 0 0,-1 0 0,1-10-18,-2 21 2,-1 1-1,0-1 1,-1 0 0,1 0-1,0 0 1,0 0 0,0 0-1,0 0 1,-1 0 0,1 0-1,0 0 1,-1 0 0,1 1-1,-1-1 1,1 0 0,-1 0-1,1 0 1,-1 1 0,0-1-1,1 0 1,-1 1 0,0-1-1,0 0 1,1 1 0,-1-1-1,0 1 1,0 0 0,0-1-1,0 1 1,0-1 0,1 1-1,-1 0 1,0 0 0,0 0-1,0-1 1,0 1-1,0 0 1,0 0 0,0 0-1,0 1 1,0-1 0,0 0-1,0 0 1,0 0 0,0 1-1,1-1 1,-1 0 0,0 1-1,0-1 1,0 1 0,0-1-1,1 1 1,-1-1 0,0 1-1,0 0 1,1-1 0,-1 1-1,0 0-1,-41 39-260,26-14-537,4 1-361</inkml:trace>
  <inkml:trace contextRef="#ctx0" brushRef="#br0" timeOffset="117743.237">29559 3379 12283,'-1'9'2056,"-2"6"1793,-2 7-2569,-1 5-136,-1 5-383,1 3-417,0-2-96,4-4-160,2-8-32,6-8 8,2-5 32,2-11-152</inkml:trace>
  <inkml:trace contextRef="#ctx0" brushRef="#br0" timeOffset="120758.22">30514 3162 10114,'0'0'1408,"0"0"5114,0 0-5250,3 14-520,4 7-472,9 2-32,-6 1-32,2-1-56,7-5-71,-1-1-9,7-7-32,-2 1 0,4-8 8,1-1 8,5-7-360,0-3-873</inkml:trace>
  <inkml:trace contextRef="#ctx0" brushRef="#br0" timeOffset="121007.571">30906 3111 13547,'-9'0'2224,"-1"5"1049,-4 7-1745,-4 12-751,-2 5-345,-4 13-120,-3 4 0,-4 4 0,2-2-48,-1-1-104,1 0-48,8 1-88,1 4 8,7-5 48,7-3-496</inkml:trace>
  <inkml:trace contextRef="#ctx0" brushRef="#br0" timeOffset="128353.738">31540 2991 12067,'-1'-21'7964,"-1"70"-5483,1-28-3052,-14 435 1069,15-455-443,0-1 8,0 0-66,0 0 435,0 0 2740</inkml:trace>
  <inkml:trace contextRef="#ctx0" brushRef="#br0" timeOffset="130881.518">31821 3323 14939,'-6'-6'3273,"2"-2"808,-1 1-2617,5 7-560,0 0-264,0 0-472,0-2-88,2 1-64,-1-1 0,1 1 0,-1 1-16,1 0-192,-1 0-560</inkml:trace>
  <inkml:trace contextRef="#ctx0" brushRef="#br0" timeOffset="145291.905">32293 3553 23157,'72'-25'1464,"-57"18"-1334,1 1 0,-1 0 0,1 2 0,0-1 0,0 2 0,0 0-1,0 1 1,1 1 0,-1 0 0,7 2-130,-21-1 5,0 0 0,-1 0-1,1 1 1,0-1 0,-1 1 0,1-1 0,0 1-1,-1-1 1,1 1 0,-1 0 0,1 0-1,-1 0 1,1 0 0,-1 0 0,0 0-1,1 0 1,-1 1 0,0-1 0,0 0-1,0 1 1,0-1 0,0 1 0,0-1-1,0 1 1,-1-1 0,1 1 0,0 0 0,-1-1-1,1 1 1,-1 0 0,0 0 0,0-1-1,0 1 1,0 0 0,0 0 0,0-1-1,0 1 1,0 0 0,0-1 0,-1 1-1,1 0 1,-1 0 0,0-1 0,1 1-1,-1-1 1,0 1 0,0 0-5,-45 75 167,-25 13 54,73-87-219,0 0-1,0 0 1,0 0 0,0-1-1,1 1 1,-1-1-1,1 1 1,0-1-1,0 0 1,-1 0 0,2 0-1,-1 0 1,0-1-1,0 1 1,0-1-1,1 0 1,-1 0 0,1 0-1,-1 0 1,1-1-1,3 1-1,11 5 22,-13-4-15,-1 0 0,0 0 0,0 0 0,1 0 0,-1 1 1,-1 0-1,1 0 0,0 0 0,-1 0 0,0 0 0,1 1 0,-1 0 0,0 0 0,-1-1 0,1 2 0,-1-1 1,0 0-1,0 0 0,0 1 0,-1-1 0,1 1 0,-1-1 0,0 1 0,0 0 0,-1-1 0,1 1 0,-1 0 1,0 0-1,-1-1 0,1 1 0,-1 0 0,0 0 0,0-1 0,0 1 0,-1-1 0,1 1 0,-1-1 1,0 0-1,-1 1 0,1-1 0,-2 1-7,-9 3 125,0-1 0,-1-1 1,1 0-1,-2-1 0,1-1 0,0 0 1,-1 0-1,0-2 0,0 0 1,0 0-1,0-2 0,0 0 0,0 0 1,0-2-1,0 0 0,-12-3-125,25 5-49,0 1-1,0-1 0,0 0 1,0 0-1,0 0 0,0 0 1,0 0-1,0-1 0,1 1 1,-1 0-1,0-1 0,0 1 1,0-1-1,1 0 0,-1 0 1,0 0-1,0 0 0,1 0 1,-1 0-1,1 0 0,-1 0 1,1-1-1,0 1 0,-1 0 1,1-1-1,0 0 0,0 1 1,0-1-1,0 1 1,0-1-1,0 0 0,1 0 1,-1 1-1,1-1 0,-1 0 1,1 0-1,-1 0 0,1 0 1,0 0-1,0 0 0,0 0 1,0 0-1,1-1 50,13-22-2238</inkml:trace>
  <inkml:trace contextRef="#ctx0" brushRef="#br0" timeOffset="143598.567">32081 3240 21365,'2'-1'83,"0"1"1,0 0 0,0-1-1,0 1 1,0-1-1,0 0 1,0 0 0,-1 0-1,1 0 1,0 0 0,0 0-1,0 0 1,-1-1 0,1 1-1,-1-1 1,1 1 0,-1-1-1,0 1 1,0-1 0,1 0-1,-1 0 1,0 0 0,0 1-1,-1-1 1,1 0-1,0 0 1,-1 0 0,1 0-1,-1-2-83,2 0 138,184-339 2097,-185 341-2214,-1 2-31,0 89 31,-13-26 2,7-37-9,0 1 1,1 1 0,2-1-1,1 0 1,1 1 0,2-1-1,1 8-14,-2-33-41,0-2-384,2-2-546,8-5 109</inkml:trace>
  <inkml:trace contextRef="#ctx0" brushRef="#br0" timeOffset="143993.728">32485 2894 18020,'-8'14'173,"1"-1"0,0 2 1,1-1-1,0 1 0,1-1 0,1 1 1,0 1-1,1-1 0,1 0 0,0 1 1,1 0-1,1 14-173,0-28 26,0 0 1,0 0 0,1 0-1,-1 0 1,0 0-1,0 0 1,1-1-1,-1 1 1,1 0-1,0 0 1,-1 0-1,1-1 1,0 1-1,0 0 1,0-1-1,0 1 1,1-1-1,-1 1 1,0-1-1,1 0 1,-1 1-1,1-1 1,-1 0-1,1 0 1,-1 0-1,1 0 1,0 0-1,-1-1 1,1 1 0,0 0-1,0-1 1,0 1-1,0-1 1,-1 0-1,1 1 1,0-1-1,0 0 1,0 0-1,0 0 1,0-1-1,0 1 1,0 0-1,-1-1 1,1 1-1,0-1 1,0 0-1,0 1 1,-1-1-1,1 0 1,0 0-1,-1 0 1,1-1-27,81-63 1387,-75 58-1232,0-1 0,-1 0 1,0 0-1,-1-1 0,1 0 0,-2 0 1,1 0-1,-1 0 0,-1-1 0,0 0 1,0 0-1,-1-1 0,0 1 1,-1 0-1,0-1 0,0 0 0,-2 1 1,1-1-1,-1-1-155,-2 9-5,-1-1 1,0 1-1,1 0 1,-1 0-1,0 0 1,-1 0 0,1 1-1,0-1 1,-1 1-1,1 0 1,-1 0-1,0 0 1,0 0-1,0 1 1,0-1-1,0 1 1,0 0-1,0 1 1,0-1-1,0 0 1,0 1-1,0 0 1,-1 0 0,1 1-1,0-1 1,0 1-1,0 0 1,0 0-1,0 0 1,0 0-1,0 1 1,0-1-1,0 1 1,1 0-1,-1 0 1,0 1-1,1-1 1,0 1-1,0 0 1,0 0-1,0 0 1,0 0 0,0 0-1,1 1 1,0-1-1,-1 1 1,1-1-1,0 2 5,-7 7-1563,1-3-2366</inkml:trace>
  <inkml:trace contextRef="#ctx0" brushRef="#br0" timeOffset="144606.833">32193 3375 22701,'9'-2'1052,"543"-102"939,-544 105-2567,-8 1-507</inkml:trace>
  <inkml:trace contextRef="#ctx0" brushRef="#br0" timeOffset="185003.041">31311 4624 16876,'-1'-1'216,"0"-1"1,0 0 0,0 1 0,-1-1 0,1 1-1,0-1 1,-1 1 0,1 0 0,-1-1 0,1 1 0,-1 0-1,0 0 1,0 0 0,1 0 0,-1 0 0,0 1-1,0-1 1,0 0 0,0 1 0,0-1 0,0 1 0,0 0-1,0 0 1,0 0 0,0 0 0,0 0 0,0 0-1,0 0 1,0 1 0,0-1 0,0 1-217,-88 60 200,76-49 196,7-8-370,0 0 1,1 0-1,-1 1 0,1 0 0,0 1 1,0-1-1,1 1 0,0 0 1,0 0-1,0 1 0,1 0 0,-1-1 1,2 2-1,-1-1 0,1 0 0,0 1 1,1-1-1,-1 1 0,2 0 0,-1 0 1,1 0-1,0-1 0,1 1 0,0 0 1,0 0-1,1 3-26,2-7-22,1-1 1,-1 1-1,1-1 1,0 0-1,0 0 1,0-1-1,0 1 1,1-1-1,-1 0 1,1 0-1,0 0 1,-1-1-1,1 1 1,0-1-1,0 0 1,0-1-1,0 1 1,0-1-1,-1 0 1,1 0-1,0-1 1,0 1-1,5-2 22,37-4-776</inkml:trace>
  <inkml:trace contextRef="#ctx0" brushRef="#br0" timeOffset="186716.074">31599 4627 11666,'-2'-19'10685,"-24"47"-9491,14-11-1153,1 1 0,1 1 0,0 0 0,2 0 0,0 1 0,1 0 0,1 0 0,1 1 0,0 4-41,5-24 4,-1 0 0,1 0 0,0 0 0,0 1 0,0-1 0,0 0 0,0 0 0,0 0 0,0 0 0,0 1 0,0-1 0,1 0 0,-1 0 0,0 0 0,1 0 0,-1 0-1,1 0 1,-1 1 0,1-1 0,-1 0 0,1 0 0,0-1 0,0 1 0,-1 0 0,1 0 0,0 0 0,0 0 0,0-1 0,0 1 0,0 0 0,0-1 0,0 1 0,0-1 0,0 1-1,0-1 1,0 0 0,1 1 0,-1-1 0,0 0 0,0 0 0,0 0 0,0 0 0,1 0 0,-1 0 0,0 0 0,0 0 0,0 0 0,0 0 0,1-1 0,-1 1 0,0 0-1,0-1 1,0 1 0,0-1 0,0 0 0,0 1 0,0-1 0,0 0 0,0 1 0,0-1 0,0 0 0,-1 0 0,1 0-4,65-46 137,-44 28-117,-2-1 0,0-1 0,-1-1 1,-1-1-1,-1 0 0,-1-1 0,-1-1 0,10-21-20,-25 44 4,-1 5-18,-14 22-49,4-9 60,0 0 0,2 1 1,0 1-1,1-1 0,1 1 1,0 1-1,2-1 1,0 1-1,-2 17 3,8-37 2,-1 0 0,1 0 0,0 0 0,-1 0 0,1 1 0,0-1 0,0 0 0,-1 0 0,1 1-1,0-1 1,0 0 0,0 1 0,0-1 0,0 1 0,0-1 0,0 1 0,0 0 0,0-1 0,0 1 0,0 0 0,0 0 0,0 0 0,1 0 0,-1 0 0,0 0 0,0 0 0,0 0 0,0 0 0,0 0 0,0 1 0,0-1 0,0 0 0,0 1 0,0-1 0,0 1-1,0-1 1,0 1 0,0 0 0,0-1 0,0 1 0,-1 0 0,1-1 0,0 1 0,0 0 0,-1 0 0,1 0 0,-1 0 0,1 0 0,0 0 0,-1 0 0,0 0 0,1 0 0,-1 0 0,0 0 0,1 0 0,-1 0 0,0 0 0,0 0 0,0 0 0,0 0-1,0 0 1,0 0 0,0 0 0,0 0 0,-1 1 0,1-1-2,212-217 156,-211 215-158,0-1 0,0 1 0,0 0-1,0 0 1,0 0 0,1 0 0,-1 0-1,0 0 1,1 0 0,-1 0 0,0 0-1,1 1 1,-1-1 0,1 1 0,-1-1-1,1 1 1,0-1 0,-1 1 0,1 0-1,-1 0 1,1 0 0,-1 0 0,1 0-1,0 0 1,-1 0 0,1 0 0,-1 1-1,1-1 1,-1 1 0,1-1 0,-1 1 0,1 0-1,-1-1 1,1 1 0,-1 0 0,0 0-1,1 0 1,-1 0 0,0 0 0,0 0-1,0 0 1,0 1 0,0-1 0,0 0-1,0 1 1,0-1 0,-1 0 0,1 1-1,0-1 1,0 2 2,8 80-61,-41 69 73,31-150 15,1-2 5,0 0 52,8-27 256,-2 8-288,0 1 0,-2-1 1,0 0-1,-1 0 1,0 0-1,-2 0 1,0-1-1,-2 1 0,0 0 1,-2-14-53,2 32 58,1 1-18,0 0-20,0 0-5,0 0-6,0 0-1,0 0-2,9-1-26,41-13 19,-44 11 0,0 0-1,0 1 1,1-1 0,-1 1-1,0 1 1,1-1 0,-1 1 0,1 0-1,-1 0 1,1 1 0,0 0-1,-1 0 1,1 1 0,-1 0 0,1 0-1,-1 0 1,1 1 0,-1 0-1,4 1 2,-7 1-5,1 0-1,-1 0 0,0 0 0,0 0 0,-1 0 0,1 1 0,-1-1 0,0 1 0,0-1 0,-1 1 0,1 0 1,-1 0-1,0 0 0,0 0 0,-1 0 0,1 0 0,-1 0 0,0 0 0,-1 0 0,1 0 0,-1 0 0,0 0 1,0 0-1,-1 0 0,1-1 0,-1 1 0,0 0 0,0-1 0,-1 1 0,1-1 0,-3 3 6,-16 80 38,67-109 17,-37 15-45,0 0-1,-1-1 1,0 0 0,0 0 0,0 0-1,-1-1 1,-1 0 0,1-1 0,-1 0 0,-1 0-1,0 0 1,-1 0 0,1-1 0,-2 0-1,0 0 1,0 0 0,-1 0 0,1-11-10,-11 3 18,8 18-40,0 1-5,0 0-1,10 17-68,27 13 84,-34-29 12,1 0 0,-1 0-1,1 0 1,0 0 0,0 0 0,0-1-1,0 0 1,-1 0 0,1 0 0,0 0-1,0-1 1,0 1 0,-1-1 0,1 0-1,0 0 1,0 0 0,-1-1 0,1 1-1,-1-1 1,4-2 0,2 0 4,218-143 62,-213 134-58,-21 13-1,-2 5-11,-1 0 1,2 0-1,-1 1 0,0 0 1,1 1-1,0 0 0,1 0 1,0 1-1,0 0 0,0 0 1,1 0-1,0 1 0,1 0 1,0 0-1,0 1 0,1-1 1,0 1-1,1 0 0,0 0 1,1 0-1,0 0 0,0 1 1,1-1-1,0 5 4,2-11-12,-1-1-1,1 0 1,0 1 0,0-1-1,0 0 1,0 0 0,0 1-1,1-1 1,-1 0-1,1 0 1,0-1 0,0 1-1,0 0 1,0 0 0,1-1-1,-1 0 1,1 1 0,-1-1-1,1 0 1,0 0-1,0 0 1,0-1 0,0 1-1,0-1 1,0 0 0,0 1-1,1-1 1,-1-1 0,0 1-1,1 0 1,-1-1 0,0 0-1,1 0 1,-1 0-1,1 0 1,-1 0 0,4-1 12,55 2-758</inkml:trace>
  <inkml:trace contextRef="#ctx0" brushRef="#br0" timeOffset="183623.248">30029 4570 13267,'-8'-9'2744,"8"9"2265,0 0-3912,0 0-409,-16 23-200,4 8-424,6 6-48,-2 7-8,2 3-8,3 1 24,-5-1-16,7-8 16,-5-2 0,6-8 16,4-4 0,-1-5-272,3-5-424</inkml:trace>
  <inkml:trace contextRef="#ctx0" brushRef="#br0" timeOffset="184091.714">30315 4531 16612,'-31'8'5447,"-11"42"-5384,35-41 313,-13 16-282,-41 80 282,62-103-369,0 0 1,1-1 0,-1 1 0,1-1 0,0 0 0,-1 1 0,1-1 0,0 0 0,0 0 0,0 0-1,0 0 1,0-1 0,0 1 0,0 0 0,0-1 0,0 1 0,0-1 0,0 0 0,0 0 0,0 1-1,0-1 1,1-1 0,-1 1 0,0 0 0,0-1 0,0 1 0,0-1 0,0 1 0,0-1 0,0 0-1,1-1-7,9 1 28,-6 0-27,-1 1 0,1-1 1,0 1-1,0 1 1,0-1-1,-1 1 1,1 0-1,0 0 0,-1 1 1,1 0-1,-1 0 1,1 0-1,-1 0 1,0 1-1,0 0 1,0 0-1,0 0 0,-1 1 1,1 0-1,-1 0 1,0 0-1,0 0 1,0 1-1,-1-1 0,1 1 1,-1 0-1,0 0 1,-1 0-1,1 0 1,-1 1-1,0-1 0,0 1 1,-1-1-1,0 1 1,0 0-1,0 0 1,-1-1-1,1 1 0,-1 0 1,-1 0-1,1 0 1,-1-1-2,0 1 82,1-1 0,-1 0 1,-1 1-1,1-1 0,-1 0 0,0 0 1,0 0-1,0 0 0,-1-1 1,1 1-1,-1-1 0,-1 1 0,1-1 1,0 0-1,-1 0 0,0 0 1,0-1-1,0 0 0,-1 1 0,1-1 1,-1-1-1,1 1 0,-1-1 1,0 1-1,0-1 0,0-1 0,0 1 1,0-1-1,-1 0 0,1 0 1,0 0-1,-1-1 0,1 0 0,0 0 1,-1 0-1,1-1 0,-2 0-82,5 2-21,0 0 0,0-1 1,0 1-1,0 0 0,0-1 0,0 0 0,0 1 0,0-1 0,0 0 0,0 0 0,0 0 0,0-1 0,0 1 0,0 0 0,0-1 0,0 1 0,0-1 1,0 0-1,0 0 0,0 1 0,0-1 0,1-1 0,-1 1 0,0 0 0,0 0 0,1-1 0,-1 1 0,1 0 0,0-1 0,-1 0 0,1 1 1,0-1-1,0 0 0,0 0 0,0 1 0,-1-3 21,9-8-1202</inkml:trace>
  <inkml:trace contextRef="#ctx0" brushRef="#br0" timeOffset="184356.402">30524 4727 18956,'10'8'976,"0"0"40,1-2-303,8-6-233,0-2-168,16-4-176,1-3-40,6 3-56,-5 1 0,-13 8-456</inkml:trace>
  <inkml:trace contextRef="#ctx0" brushRef="#br0" timeOffset="311188.883">15490 6011 19668,'38'-24'5733,"-37"23"-5070,-18 89 8,-41 99-183,57-186-478,1 1 1,0 0-1,0-1 0,0 1 1,0 0-1,0 0 0,1-1 1,-1 1-1,0 0 0,1-1 0,-1 1 1,1 0-1,0-1 0,0 1 1,-1-1-1,1 1 0,0-1 0,0 0 1,0 1-1,0-1 0,1 0 1,-1 0-1,0 1 0,0-1 1,1 0-1,-1 0 0,1-1 0,-1 1 1,1 0-1,-1 0 0,1-1 1,0 1-1,-1-1 0,1 1 0,0-1 1,-1 0-1,1 1 0,0-1 1,-1 0-1,1 0 0,0 0 1,0-1-1,-1 1 0,1 0 0,0-1 1,-1 1-1,1-1 0,-1 1 1,1-1-1,0 0 0,-1 0 0,0 1 1,1-1-1,-1-1-10,86-48-346,-51 20-513</inkml:trace>
  <inkml:trace contextRef="#ctx0" brushRef="#br0" timeOffset="311456.156">15604 5752 22213,'-8'-9'1320,"2"1"736,6 8-879,0 0-561,0 0-304,0 0-208,2 0-216,-1 0-640</inkml:trace>
  <inkml:trace contextRef="#ctx0" brushRef="#br0" timeOffset="309751.477">13758 6339 21269,'5'11'3265,"32"-33"-2618,-3-15-500,-1-1 0,-2-2-1,-1 0 1,-3-2 0,-1-2 0,0-3-147,-24 76 22,-58 220-82,64-225-1068,4-27 469</inkml:trace>
  <inkml:trace contextRef="#ctx0" brushRef="#br0" timeOffset="310120.736">14275 6006 13691,'-33'18'8692,"-10"76"-8248,42-93-310,-2 6-124,-1-1 1,1 1-1,1 0 1,-1 0-1,1 1 1,1-1-1,-1 0 1,1 1-1,1-1 1,-1 1-1,1-1 1,0 0-1,1 1 1,0-1-1,0 1 1,1-1-1,-1 0 1,2 1-1,-1-1 1,1 0-1,0-1 1,0 1-1,1 0 1,4 5-11,-2-12 50,1 0 1,-1 0-1,1-1 1,-1 0-1,0 0 1,1 0-1,-1-1 0,0 0 1,0 0-1,0 0 1,0-1-1,0 0 1,0 0-1,-1 0 0,1-1 1,-1 0-1,0 0 1,0 0-1,-1-1 1,1 0-1,-1 0 0,0 0 1,0 0-1,-1 0 1,2-3-51,-5 7 11,8-8 131,-1 3-43,-1 0 0,0 0-1,-1 0 1,1 0 0,-1-1 0,-1 0 0,1 0-1,-1-1 1,0 1 0,-1-1 0,0 1 0,0-1 0,-1 0-1,0 0 1,0-1 0,-1 1 0,0 0 0,0-3-99,-2 9 5,-1 0 0,1 0 0,-1 0 0,1 0 0,-1 0 0,0 1 0,0-1 0,0 0 1,0 1-1,0 0 0,0-1 0,0 1 0,0 0 0,0 0 0,-1 0 0,1 1 0,0-1 0,-1 0 1,1 1-1,0 0 0,-1-1 0,1 1 0,-1 0 0,1 0 0,-1 0 0,1 1 0,-1-1 0,1 1 1,0-1-1,-1 1 0,1 0 0,0 0 0,0 0 0,-1 0 0,1 0 0,0 0 0,0 1 0,0-1 1,0 1-1,0-1 0,1 1 0,-1 0 0,0 0 0,1 0 0,-1-1 0,1 2 0,0-1 0,0 0 1,0 0-1,0 0 0,-1 2-5,1-2-21,-6 5-51,0 1-1,0 0 1,1 0 0,0 1-1,0 0 1,1 0-1,1 0 1,-1 1 0,1-1-1,1 1 1,0 0 0,0 0-1,0 9 73,23-15-2704,3-15 652</inkml:trace>
  <inkml:trace contextRef="#ctx0" brushRef="#br0" timeOffset="310477.625">14605 6015 15699,'0'0'2728,"-1"3"-324,-34 66-21,30-61-2325,-1-1 0,1 1 0,1 0 0,0 0 0,0 1-1,1-1 1,0 1 0,0 0 0,1 0 0,0 0 0,0 0 0,1 0 0,1 0 0,-1 0-1,2 6-57,1-11 38,1-1 0,-1 0 0,1-1 0,0 1 0,0 0 0,0-1 0,0 1-1,1-1 1,-1 0 0,1 0 0,-1-1 0,1 1 0,0-1 0,-1 1 0,1-1-1,0 0 1,0-1 0,0 1 0,0-1 0,0 1 0,0-1 0,0 0 0,0-1-1,0 1 1,0-1 0,0 0 0,0 0 0,-1 0 0,1 0 0,0-1 0,-1 1-1,1-1 1,-1 0 0,1 0 0,-1 0 0,0-1 0,0 1 0,0-1 0,0 0-1,2-1-37,6-3 159,1 0-1,-1 0 0,-1-1 0,1 0 0,-1-1 1,-1 0-1,0-1 0,0 0 0,-1 0 0,0-1 1,0 0-1,-2 0 0,1-1 0,-1 0 0,-1 0 1,1-4-159,-7 13 2,-1-1 0,1 1 0,-1 0 0,0 0 0,1-1 0,-2 1 0,1 1 0,0-1 0,0 0 0,-1 1 0,0-1 0,1 1 0,-1-1 0,0 1 0,0 0 0,-1 1 0,1-1 0,0 0 0,0 1 0,-1 0 0,1 0 0,-1 0 0,1 0 0,-1 0 0,1 1 0,-1-1 0,0 1 0,1 0 0,-1 0 0,0 1 0,1-1 0,-1 1 0,1-1 0,-1 1 0,1 0 0,-1 1 0,1-1 0,0 1 0,-1-1 0,1 1 0,0 0 0,0 0 0,0 0 0,0 1-2,-13 51-3588,15-37 3020</inkml:trace>
  <inkml:trace contextRef="#ctx0" brushRef="#br0" timeOffset="310895.419">15029 6061 17380,'0'0'1651,"0"0"81,-16-5 1900,-22 0-3343,4 26-16,29-13-269,0 0-1,0 0 1,1 0-1,0 0 0,1 1 1,0-1-1,0 1 1,1 0-1,0 0 1,0 0-1,1 0 0,0 0 1,1 0-1,0 0 1,0 1-1,1-1 1,0 0-1,1 0 0,0 0 1,0 0-1,3 5-3,-4-12 17,0 0-1,1 0 0,-1 0 0,0 0 0,1 0 0,-1 0 1,1-1-1,0 1 0,0 0 0,-1-1 0,1 1 1,0-1-1,0 0 0,1 0 0,-1 1 0,0-1 1,0-1-1,1 1 0,-1 0 0,0 0 0,1-1 0,-1 0 1,0 1-1,1-1 0,-1 0 0,1 0 0,-1 0 1,0-1-1,1 1 0,-1 0 0,1-1 0,-1 0 1,0 1-1,1-1 0,-1 0 0,0 0 0,0 0 0,0-1 1,2 0-17,78-57 751,-69 49-632,-1 0-1,0-1 1,-1-1 0,0 0-1,-1 0 1,0-1-1,-1 0 1,-1-1 0,0 1-1,-1-2 1,0 1-1,3-13-118,-9 25 11,-1 1-1,1-1 0,-1 0 0,0 1 0,0-1 1,1 1-1,-1-1 0,-1 0 0,1 1 1,0-1-1,0 1 0,0-1 0,-1 0 1,1 1-1,-1-1 0,0 1 0,1-1 0,-1 1 1,0 0-1,0-1 0,0 1 0,1 0 1,-2-1-1,1 1 0,0 0 0,0 0 1,0 0-1,0 0 0,-1 0 0,1 0 1,0 0-1,-1 1 0,1-1 0,-1 0 0,1 1 1,-1-1-1,1 1 0,-1-1 0,0 1 1,1 0-1,-1 0 0,1 0 0,-1 0 1,0 0-1,1 0 0,-1 0 0,1 0 1,-1 1-1,0-1-10,-76 27-407,50 0-1850,19-13 373</inkml:trace>
  <inkml:trace contextRef="#ctx0" brushRef="#br0" timeOffset="449576.735">30190 5432 9482,'25'-2'9334,"58"-7"-7047,40-5-2427,1166-89 620,-870 95 48,83 23-528,-453-13 172,39-3 1097,-88 1 708</inkml:trace>
  <inkml:trace contextRef="#ctx0" brushRef="#br0" timeOffset="458515.663">17605 6750 19860,'-1'7'3450,"-6"19"-2452,3-13-855,0 1 0,1 1 0,0-1 0,1 0 0,0 1 0,2-1 1,-1 1-1,2-1 0,0 1 0,2 9-143,-2-22-7,-1-1 0,0 1-1,1-1 1,-1 1 0,1-1 0,0 0 0,0 1 0,-1-1-1,1 0 1,0 0 0,0 1 0,0-1 0,0 0 0,0 0 0,1 0-1,-1 0 1,0 0 0,0-1 0,1 1 0,-1 0 0,0-1-1,1 1 1,-1 0 0,1-1 0,-1 0 0,1 1 0,-1-1 0,1 0-1,-1 0 1,1 0 0,-1 0 0,1 0 0,-1 0 0,1 0 0,-1 0-1,1-1 1,-1 1 0,1 0 0,-1-1 0,1 1 0,-1-1-1,0 0 1,1 0 0,-1 1 0,0-1 0,0 0 0,1 0 0,-1 0-1,0 0 1,0 0 0,0-1 0,0 1 0,0 0 0,-1 0-1,1-1 1,0 1 0,0 0 0,-1-2 7,56-75-1239,13-67 330,-68 142 1090,-1 33 777,-19 121-397,17-128-768</inkml:trace>
  <inkml:trace contextRef="#ctx0" brushRef="#br0" timeOffset="462723.866">19214 7500 16299,'0'0'2270,"0"0"-324,0 0-706,0 0-398,0 0-265,0 0-130,7-4 500,141-162 361,-134 146-1273,42-55-22,-54 118-187,-65 261 186,69-289-977,1-21-227</inkml:trace>
  <inkml:trace contextRef="#ctx0" brushRef="#br0" timeOffset="463116.305">19669 7294 10794,'-48'61'10332,"44"-55"-10261,0 0 1,0 0 0,1 1 0,-1 0 0,2-1 0,-1 1 0,1 0 0,0 0 0,0 1 0,0-1 0,1 0 0,1 0 0,-1 1 0,1-1 0,0 1 0,1-1 0,0 0 0,0 1 0,0-1 0,1 0 0,0 0 0,1 0 0,-1 0 0,2 1-72,-3-7 26,1 1 1,-1-1-1,0 1 0,1-1 1,-1 0-1,1 0 0,-1 0 1,1 0-1,0 0 1,-1 0-1,1 0 0,0 0 1,0 0-1,-1-1 0,1 1 1,0-1-1,0 0 1,0 1-1,0-1 0,0 0 1,0 0-1,0 0 0,0 0 1,0-1-1,0 1 1,-1 0-1,1-1 0,0 1 1,0-1-1,0 0 0,0 0 1,-1 1-1,1-1 0,0 0 1,-1-1-1,1 1 1,-1 0-1,1 0 0,0-2-26,59-55 775,-52 49-701,-1-1 1,0 1-1,0-2 1,-1 1-1,0-1 1,-1 0-1,-1 0 1,1-1-1,-2 0 1,1 0-1,-2 0 1,0 0-1,0 0 1,-1-5-75,-2 16 12,0-1-1,0 1 1,0-1 0,-1 1-1,1 0 1,-1-1 0,1 1-1,-1 0 1,1-1 0,-1 1-1,0 0 1,0 0 0,0 0-1,1 0 1,-1-1 0,0 1-1,0 0 1,-1 1 0,1-1-1,0 0 1,0 0 0,0 0-1,-1 1 1,1-1 0,0 0-1,-1 1 1,1 0 0,0-1 0,-1 1-1,1 0 1,0-1 0,-1 1-1,1 0 1,-1 0 0,1 0-1,-1 0 1,1 1 0,0-1-1,-1 0 1,1 0 0,-1 1-1,1-1 1,0 1 0,-1-1-1,1 1 1,0 0 0,0 0-1,0-1 1,-1 1 0,1 0-12,-62 42 8,-2 60-149,64-101-409,8-3-1753,18-2 587</inkml:trace>
  <inkml:trace contextRef="#ctx0" brushRef="#br0" timeOffset="463458.637">19998 7280 14771,'0'0'2195,"0"0"577,-4 6-1976,-4 3-634,0 0-1,1 1 1,1 0 0,0 0 0,0 0 0,1 1 0,0 0-1,1 0 1,0 0 0,1 1 0,0-1 0,1 1 0,0 0-1,1 0 1,0 0 0,1-1 0,0 6-162,0-15 14,1 0-1,-1 1 1,1-1-1,-1 0 1,1 0-1,0 0 1,0 0-1,0 0 1,0 0 0,0 0-1,0-1 1,0 1-1,0 0 1,1-1-1,-1 1 1,1 0-1,0-1 1,-1 0 0,1 1-1,0-1 1,0 0-1,-1 0 1,1 0-1,0 0 1,0 0 0,0 0-1,1-1 1,-1 1-1,0-1 1,0 1-1,0-1 1,0 0-1,0 0 1,1 0 0,-1 0-1,0 0 1,0-1-1,0 1 1,0-1-1,0 1 1,0-1 0,0 0-1,0 1 1,0-1-1,0 0 1,0 0-1,0-1-13,95-52 717,-88 48-607,-1 0 0,-1-1 1,1 0-1,-1 0 0,0 0 1,-1-1-1,0 0 1,0 0-1,0-1 0,-1 0 1,-1 0-1,0 0 1,0 0-1,0 0 0,-1-1 1,-1 0-1,1-2-110,-3 10 21,-1 0 1,1 0-1,-1 0 0,1 0 1,-1 0-1,0 0 0,0 0 1,0 1-1,0-1 0,0 0 1,0 0-1,0 1 0,0-1 1,-1 1-1,1-1 0,-1 1 1,1 0-1,-1-1 0,0 1 1,1 0-1,-1 0 0,0 0 0,0 0 1,0 0-1,0 1 0,0-1 1,0 1-1,0-1 0,0 1 1,0 0-1,0-1 0,0 1 1,0 0-1,0 0 0,0 1 1,0-1-1,0 0 0,0 1 1,0-1-1,-1 1-21,-81 26-1301,83-26 159</inkml:trace>
  <inkml:trace contextRef="#ctx0" brushRef="#br0" timeOffset="464356.97">20617 7301 17188,'0'0'1800,"0"0"0,0 0-1183,-6 16-289,12 9-256,0 6-32,-3 5-8,0 2-8,-1-3 0,-1-5 0,2-7-8,-1-4 8,1-6 16,1-1-232,-2-6 2512</inkml:trace>
  <inkml:trace contextRef="#ctx0" brushRef="#br0" timeOffset="464647.011">20516 7432 16852,'0'0'2080,"0"0"225,1 0-1225,1 0-384,-1 0-184,2 0-256,50-17-64,-33 13-120,4-1-24,3 2 0,1 0-368,-1 1 2673</inkml:trace>
  <inkml:trace contextRef="#ctx0" brushRef="#br0" timeOffset="484182.732">30261 6303 13907,'-20'68'4682,"4"48"-3996,6 1 0,4 0 0,5 1 0,14 101-686,-11-172 29,-2-47-290</inkml:trace>
  <inkml:trace contextRef="#ctx0" brushRef="#br0" timeOffset="485145.067">30634 6724 18548,'-6'-1'2192,"6"1"1193,0 0-2113,-2 0-463,2 0-1,0 0-560,0 0-176,2 1-80,-1 1-8,1-1 32,1 1 40,45 24-976,-48-26-497</inkml:trace>
  <inkml:trace contextRef="#ctx0" brushRef="#br0" timeOffset="485662.348">30924 6456 19004,'79'-75'5757,"-75"74"-5714,0-1-1,0 0 1,0 1-1,0 0 1,0 0-1,0 0 1,0 0-1,0 1 1,0-1-1,0 1 1,1 0-1,-1 0 1,0 1-1,0-1 1,0 1-1,0 0 1,0 0-1,0 1 1,0-1 0,0 1-1,0-1 1,0 1-1,-1 1 1,1-1-1,0 1-42,-2 2 17,1 1 1,0-1-1,-1 1 0,0 0 0,-1 0 0,1 0 1,-1 0-1,0 0 0,-1 0 0,1 0 0,-1 0 1,0 0-1,-1 0 0,0 0 0,0 1 1,0-1-1,0-1 0,-1 1 0,0 0 0,0 0 1,-1-1-1,0 1 0,0-1 0,0 0 0,0 1 1,-1-2-1,0 1 0,0 0 0,0-1 0,-1 0 1,1 0-1,-6 3-17,-4 12 91,15-19-87,0-1 0,0 1 0,0-1 0,0 1 0,0-1 0,0 1 0,0 0-1,0 0 1,0-1 0,-1 1 0,1 0 0,0 0 0,0 0 0,0 0 0,0 0 0,0 0 0,0 0 0,0 0 0,0 1 0,0-1 0,0 0 0,0 1 0,0-1 0,0 0 0,0 1 0,0-1 0,0 1 0,-1-1 0,1 1 0,0 0 0,0-1 0,-1 1 0,1 0 0,0 0 0,-1-1 0,1 1 0,-1 0 0,1 0 0,-1 0 0,1 0 0,-1 0 0,0-1 0,1 1 0,-1 0 0,0 0 0,0 0 0,0 0 0,0 0 0,1 0 0,-1 0 0,-1 0 0,1 0 0,0 0 0,0 0 0,0 0 0,0 0 0,-1 0 0,1 0-1,0 0 1,-1 0 0,1 0 0,-1 0 0,1-1 0,-1 1 0,0 0 0,1 0 0,-1 0-4,8-1-2,0 0-1,0 1 0,0 0 1,0 0-1,0 0 0,0 1 0,-1 1 1,1-1-1,0 1 0,-1 0 1,0 0-1,0 1 0,0 0 1,0 0-1,-1 0 0,1 1 0,-1-1 1,0 1-1,0 1 0,-1-1 1,0 1-1,0-1 0,0 1 1,0 1-1,-1-1 0,0 0 0,-1 1 1,1-1-1,-1 1 0,0 0 1,-1 0-1,0 0 0,0 0 0,0 0 1,-1 0-1,0 0 0,-1 0 3,-4 1 79,0 0-1,-1-1 1,0 1-1,0-1 1,0-1-1,-1 1 1,0-1-1,-1 0 1,1-1 0,-1 0-1,0 0 1,-1-1-1,1 0 1,-1 0-1,0-1 1,1 0-1,-1 0 1,-1-1-1,1-1 1,0 1-1,0-1 1,-1-1-1,1 0 1,-1 0-79,9 1-25,-1-1 0,0 1 0,0 0 1,1-1-1,-1 1 0,0-1 0,0 0 0,0 1 1,0-1-1,0 0 0,0 0 0,0 0 1,0-1-1,1 1 0,-1 0 0,0-1 0,0 1 1,0-1-1,0 0 0,1 1 0,-1-1 1,0 0-1,1 0 0,-1 0 0,1 0 0,-1-1 1,1 1-1,-1 0 0,1-1 0,0 1 0,-1 0 1,1-1-1,0 0 0,0 1 0,0-1 1,1 0-1,-1 1 0,0-1 0,0 0 0,1 0 1,0 0-1,-1 0 0,1 1 0,0-1 0,0 0 1,-1 0-1,2 0 0,-1 0 0,0 0 1,0 0-1,1 0 0,-1 1 0,1-1 25,10-23-3158</inkml:trace>
  <inkml:trace contextRef="#ctx0" brushRef="#br0" timeOffset="492208.816">19354 8410 17020,'-21'-21'5978,"33"2"-3728,43-2-1934,-52 20-315,0 0-1,0 1 0,0-1 1,0 1-1,0 0 0,0 0 1,0 0-1,0 0 1,0 1-1,0-1 0,0 1 1,-1 0-1,1 0 0,0 0 1,0 0-1,0 0 1,-1 0-1,1 1 0,-1-1 1,1 1-1,-1 0 0,0 0 1,1 0-1,-1 0 1,0 0-1,0 0 0,-1 1 1,1-1-1,0 1 0,-1-1 1,1 1-1,-1 0 1,0-1-1,0 1 0,0 0 1,0 0-1,-1 0 0,1 0 1,-1 0-1,1 0 1,-1 0-1,0-1 0,0 1 1,-1 0-1,1 0 0,-1 0 1,1 0-1,-1 0 1,0 0-1,0 0 0,0-1 1,0 1-1,-1 1 0,-45 77 180,62-66-213,1-5 31,-11-8 0,0 0 0,0 1 0,-1-1 0,1 1 0,-1 0 0,1 0 0,-1 1 0,0-1 0,0 1 0,0 0 0,0 0 0,-1 0 0,0 0 1,0 1-1,0 0 0,0-1 0,-1 1 0,0 0 0,0 0 0,0 0 0,0 1 0,-1-1 0,0 0 0,0 1 0,-1-1 0,1 0 0,-1 1 0,0-1 0,-1 5 2,0-5 28,-1 0 0,0 0 0,0 0 0,0 0 0,-1 0 0,0-1 0,1 1 0,-1-1 0,-1 0 0,1 0 0,-1 0 0,0 0 0,0-1 0,0 1 0,0-1 0,0 0 0,-1 0 0,1-1 0,-1 1 0,0-1 0,0 0 0,0 0 0,0-1 0,0 0 0,0 0 0,0 0 0,-1 0 0,1-1 0,0 1 0,-1-1 0,1-1 0,0 1 0,0-1 0,-1 0 0,1 0 0,0-1 0,-2 0-28,8-10-2197,13 5 1803</inkml:trace>
  <inkml:trace contextRef="#ctx0" brushRef="#br0" timeOffset="495359.398">22376 7944 21981,'-6'0'1328,"6"0"280,0 0-880,-1 0-287,-1 1-409,1 1 64,-1-1-1113</inkml:trace>
  <inkml:trace contextRef="#ctx0" brushRef="#br0" timeOffset="493194.969">20666 8386 20420,'-3'6'993,"-3"8"-225,3 6-72,0 8-256,1 3-88,-3 4-80,2-1-88,2-2-64,-5-3-32,6-6-8,3-5-16,-2-6-16,-1-12 32,0 0-632,0 0-320</inkml:trace>
  <inkml:trace contextRef="#ctx0" brushRef="#br0" timeOffset="493364.136">20528 8559 15795,'0'0'2441,"1"0"384,1-2-1513,-1 1-440,1-1-296,1 1-352,53-22-112,-32 22-104,5-1-96,3-2 3457</inkml:trace>
  <inkml:trace contextRef="#ctx0" brushRef="#br0" timeOffset="492566.453">19887 8371 14387,'-69'63'5176,"62"-52"-5014,1 0 0,0 1 0,1 0 0,0 0 0,1 0-1,0 0 1,1 1 0,0-1 0,1 1 0,1 0 0,0 0-1,0 0 1,1 0 0,1 0 0,0-1 0,3 8-162,-4-18 17,0-1 0,0 0 1,0 1-1,1-1 0,-1 0 0,1 1 1,-1-1-1,1 0 0,-1 1 0,1-1 1,0 0-1,0 0 0,-1 0 1,1 0-1,0 0 0,0 0 0,0 0 1,0 0-1,0 0 0,1 0 0,-1-1 1,0 1-1,0 0 0,0-1 1,1 1-1,-1-1 0,0 1 0,1-1 1,-1 1-1,0-1 0,1 0 0,-1 0 1,1 0-1,-1 0 0,0 0 1,1 0-1,-1 0 0,0 0 0,1-1 1,-1 1-1,0-1 0,1 1 0,-1-1 1,0 1-1,1-1 0,-1 1 1,0-1-1,0 0 0,0 0 0,0 0 1,0 0-1,0 0 0,0 0 0,0 0-16,57-56 539,-52 50-485,0-1 0,-1-1 0,0 1 0,-1-1 0,1 0 0,-2 0 0,1 0 0,-1-1 0,-1 1 0,0-1 0,0 0 0,-1 1 0,0-1 0,0 0 0,-1 0 0,-1 0-1,0 0 1,0 1 0,-1-1 0,0 0-55,0 7 16,-1 1-1,1 1 1,-1-1-1,0 0 1,1 0 0,-1 1-1,0 0 1,0 0-1,0 0 1,0 0-1,0 0 1,0 0-1,0 1 1,0-1 0,0 1-1,-1 0 1,1 0-1,0 0 1,0 0-1,0 1 1,0-1-1,0 1 1,0 0-1,0 0 1,0 0 0,0 0-1,0 1 1,0-1-1,0 1 1,1 0-1,-1-1 1,1 1-1,-1 0 1,1 1 0,0-1-1,0 0 1,0 1-1,0-1 1,0 1-1,0-1 1,1 1-1,-1 0 1,1 0-1,0 0 1,0 0 0,0 0-1,0 1-15,0-2 18,0 0-77,1-1 0,-1 1 0,0-1 0,1 1 0,-1-1 0,1 1 0,-1-1 0,1 1 0,0-1 0,0 1 0,-1 0 0,1-1 0,0 1 0,1-1 0,-1 1 0,0-1 0,0 1 0,1 0 0,-1-1 0,1 1 0,-1-1-1,1 1 1,0-1 0,-1 0 0,1 1 0,0-1 0,0 0 0,0 1 0,0-1 0,0 0 0,0 0 0,0 0 0,1 1 59,14-5 255</inkml:trace>
  <inkml:trace contextRef="#ctx0" brushRef="#br0" timeOffset="492898.659">20146 8341 15227,'-6'14'1053,"-4"8"-402,0-1-1,2 1 1,0 0-1,2 1 0,0 0 1,2 0-1,0 0 1,2 1-1,0 20-650,1-42 24,1-1 0,0 1 0,0-1 0,0 1 0,0-1 0,0 1 0,1-1 0,-1 0 0,0 1-1,1-1 1,-1 1 0,1-1 0,-1 0 0,1 1 0,0-1 0,-1 0 0,1 0 0,0 1 0,0-1 0,0 0 0,0 0 0,0 0 0,0 0 0,0 0 0,0 0 0,0-1 0,1 1-1,-1 0 1,0-1 0,1 1 0,-1 0 0,0-1 0,1 0 0,-1 1 0,1-1 0,-1 0 0,1 0 0,-1 1 0,0-1 0,1 0 0,-1 0 0,1-1 0,-1 1 0,1 0-1,-1 0 1,0-1 0,1 1 0,-1-1 0,1 1 0,-1-1 0,0 0 0,0 0 0,1 1 0,-1-2-24,62-52 1404,-53 42-1261,-1-1 0,0 0 0,-1 0 1,0-1-1,-1 0 0,0-1 1,-1 1-1,-1-1 0,0 0 0,-2-1 1,1 1-1,-2-1 0,0 1 0,0-7-143,-4 20 9,0 0-1,1-1 0,-1 1 0,0 1 0,0-1 1,0 0-1,0 0 0,0 1 0,0-1 0,-1 1 1,1 0-1,0-1 0,-1 1 0,1 0 0,-1 1 1,0-1-1,1 0 0,-1 1 0,0-1 0,1 1 1,-1 0-1,0 0 0,1 0 0,-1 0 0,0 0 1,1 1-1,-1-1 0,0 1 0,1 0 0,-1 0 1,1 0-1,-1 0 0,1 0 0,0 0 0,-1 1 1,1-1-1,0 1 0,0 0 0,0-1 0,0 1 1,0 0-1,0 0 0,1 0 0,-1 1 0,1-1 1,-1 0-1,0 2-8,-16 59-2650,21-47 1883</inkml:trace>
  <inkml:trace contextRef="#ctx0" brushRef="#br0" timeOffset="500444.729">27296 8083 15939,'-78'48'6958,"71"-42"-6852,-1 1-1,2 0 1,-1 0-1,1 0 0,0 1 1,1 0-1,-1 0 1,1 0-1,1 0 1,0 1-1,0 0 0,1 0 1,-1 5-106,3-11 6,1-1 1,0 1-1,1-1 1,-1 1-1,0 0 0,1-1 1,-1 1-1,1-1 1,0 1-1,0-1 1,0 0-1,0 1 1,0-1-1,1 0 0,-1 0 1,1 0-1,-1 0 1,1 0-1,0 0 1,0 0-1,0 0 0,0-1 1,0 1-1,0-1 1,0 1-1,1-1 1,-1 0-1,0 0 1,1 0-1,-1 0 0,1-1 1,-1 1-1,1 0 1,-1-1-1,1 0 1,-1 0-1,1 0 0,0 0 1,-1 0-1,1 0 1,-1-1-1,1 1 1,-1-1-1,1 1 1,-1-1-1,1 0 0,-1 0 1,0-1-1,1 1 1,-1 0-1,0-1 1,1 0-7,5-4 59,-2 0 1,1 0 0,-1 0 0,0-1-1,0 0 1,0-1 0,-1 1 0,-1-1-1,1 0 1,-1 0 0,0 0 0,-1-1-1,0 1 1,0-1 0,-1 0 0,0 1 0,-1-1-1,0 0 1,0 0 0,-1-1 0,0-4-60,-1 12 17,1 0 0,-1-1 1,0 1-1,0 0 0,0 0 1,0 0-1,0 0 1,0 0-1,0 0 0,-1 0 1,1 0-1,-1 0 0,1 1 1,-1-1-1,0 0 1,0 1-1,0 0 0,0-1 1,0 1-1,0 0 0,0 0 1,0 0-1,0 0 1,0 0-1,-1 1 0,1-1 1,0 1-1,-1-1 1,1 1-1,0 0 0,-1 0 1,1 0-1,0 0 0,-1 0 1,1 1-1,0-1 1,-1 1-1,1 0 0,0-1 1,0 1-1,-2 1-17,-76 57-1693,76-44 310,5-2 142</inkml:trace>
  <inkml:trace contextRef="#ctx0" brushRef="#br0" timeOffset="500834.391">27608 8064 15915,'-35'-11'7876,"-38"81"-6834,69-65-1019,0 0 0,1 0 0,-1 1-1,1-1 1,0 1 0,0 0-1,1-1 1,0 1 0,0 0 0,0 1-1,1-1 1,0 0 0,0 0 0,0 1-1,1-1 1,0 0 0,0 1-1,1-1 1,0 0 0,0 0 0,0 1-1,1-1-22,2-4 22,0-1 0,0-1 0,1 1 0,-1-1-1,0 1 1,1-1 0,-1-1 0,1 1 0,-1 0-1,0-1 1,0 0 0,1 0 0,-1 0 0,0-1-1,0 1 1,0-1 0,0 0 0,0 0 0,-1-1-1,1 1 1,-1-1 0,1 0 0,-1 0 0,0 0 0,0 0-1,0 0 1,-1-1 0,1 1 0,0-2-22,-1 4 12,10-11 28,1 1 0,-2-2 0,0 1 0,0-1 0,-1-1 0,-1 0 0,0-1 0,-1 1 1,0-2-1,-2 1 0,1-1 0,-2 0 0,1-4-40,-6 19 11,0-1 0,0 0 0,0 0 0,0 1-1,-1-1 1,1 0 0,0 1 0,-1-1 0,1 0 0,-1 1 0,1-1 0,-1 1 0,0-1 0,0 1-1,0-1 1,0 1 0,0 0 0,0-1 0,0 1 0,0 0 0,0 0 0,-1-1 0,1 1 0,0 0-1,-1 1 1,1-1 0,-1 0 0,1 0 0,-1 0 0,0 1 0,1-1 0,-1 1 0,1 0 0,-1-1-1,0 1 1,0 0 0,1 0 0,-1 0 0,0 0 0,1 0 0,-1 0 0,0 1 0,1-1 0,-1 0-1,0 1 1,0 0-11,-79 29 15,11 73-116,76-88-1172,6-14-19</inkml:trace>
  <inkml:trace contextRef="#ctx0" brushRef="#br0" timeOffset="501208.422">27972 8003 19212,'-78'17'5385,"71"-11"-5336,0-1 0,1 1 0,-1 0 0,1 1 0,0 0 0,1 0 0,-1 0 0,2 0 0,-1 1 0,1 0 0,0 0 0,0 0 1,1 0-1,0 1 0,1-1 0,0 1 0,0 0 0,1-1 0,0 1 0,1 0 0,-1 0-49,1-7 17,1 0-1,-1 1 1,0-1 0,1 0-1,-1 0 1,1 0 0,-1 1 0,1-1-1,0 0 1,0 0 0,0 0 0,0 0-1,1 0 1,-1-1 0,0 1-1,1 0 1,-1-1 0,1 1 0,0 0-1,-1-1 1,1 0 0,0 1 0,0-1-1,0 0 1,0 0 0,0 0 0,0 0-1,0-1 1,0 1 0,0-1-1,1 1 1,-1-1 0,0 1 0,0-1-1,1 0 1,-1 0 0,0 0 0,0-1-1,1 1 1,-1 0 0,0-1-1,0 0 1,0 1 0,0-1 0,2-1-17,94-43 755,-92 41-727,1 0 0,0-1 0,-1 1 0,0-1 0,0-1 0,0 1 0,-1-1 0,0 0 0,0 0 0,-1-1 0,1 1 0,-1-1 0,-1 0 0,1 0 0,-1-1 0,0 1 0,-1-1 0,0 1 0,0-1 0,-1 0 0,0 1 0,0-1 0,0-1-28,-6 5-39,1 1-1,-1 0 0,0-1 0,0 2 1,0-1-1,0 1 0,0-1 1,0 1-1,-1 1 0,1-1 1,-1 1-1,1 0 0,-1 0 0,1 1 1,-1-1-1,0 1 0,1 0 1,-1 1-1,0 0 0,1 0 1,-1 0-1,1 0 0,-1 1 0,1 0 1,0 0-1,-3 2 40,6-3-1382</inkml:trace>
  <inkml:trace contextRef="#ctx0" brushRef="#br0" timeOffset="502272.869">28606 7979 16516,'10'-23'6786,"-28"53"-5049,10-11-1713,0 0 0,1 1 0,1 0 0,1 0 0,1 0 0,0 1 0,2 0 0,0-1 0,2 1 0,0 0 0,2 5-24,-1-23-2,0 0 0,1 0 1,-1 0-1,1 0 0,-1-1 1,1 1-1,0 0 0,0-1 1,1 0-1,-1 1 0,0-1 1,1 0-1,-1 0 0,1 0 0,0-1 1,-1 1-1,1-1 0,0 1 1,0-1-1,0 0 0,0 0 1,0 0-1,0 0 0,1-1 1,-1 1-1,0-1 0,0 0 1,0 0-1,1 0 0,-1-1 1,0 1-1,0-1 0,0 1 1,0-1-1,1 0 0,-1 0 0,0 0 1,-1-1-1,1 1 0,0-1 1,0 0-1,-1 0 0,1 0 1,-1 0-1,1 0 0,-1 0 1,0 0-1,0-1 0,0 1 1,0-1-1,0 0 0,-1 0 1,1 1-1,-1-1 0,0 0 0,0 0 1,0 0-1,0-1 0,0 1 1,-1 0-1,1-2 2,11-31-1115</inkml:trace>
  <inkml:trace contextRef="#ctx0" brushRef="#br0" timeOffset="158760.931">23067 4441 16684,'-45'48'4433,"-12"106"-3503,55-146-730,-6 78 530,8-85-716,0 1 1,0 0-1,0-1 1,1 1-1,-1 0 1,1-1-1,-1 1 1,1 0-1,-1-1 1,1 1-1,0-1 1,0 1-1,0-1 1,0 0-1,0 1 1,0-1-1,0 0 1,0 0-1,1 1 1,-1-1-1,0 0 1,1 0-1,-1-1 1,1 1-1,-1 0 1,1 0-1,-1-1 1,1 1-1,0-1 1,-1 1-1,1-1 1,0 0-1,-1 1 1,1-1-1,0 0 1,0 0-1,-1 0 1,1-1-1,0 1 1,-1 0-1,1-1 1,0 1-1,-1-1 1,1 1-1,-1-1 1,1 0-1,1 0-14,6-3 86,-1 0 0,1 0-1,0-1 1,-1 0-1,0 0 1,0-1 0,-1 0-1,1-1 1,-2 0 0,1 0-1,-1 0 1,0-1-1,0 0 1,-1 0 0,0 0-1,0-1 1,-1 0 0,0 0-1,0 0 1,0-5-86,-5 10 28,1 0 1,-1-1 0,0 1-1,0 0 1,-1 0-1,1 0 1,-1 0 0,0 0-1,0 0 1,0 0-1,-1 1 1,1-1 0,-1 1-1,0-1 1,0 1-1,0 0 1,0 0 0,0 0-1,-1 1 1,0-1 0,1 1-1,-1 0 1,0 0-1,0 0 1,0 1 0,0-1-1,0 1 1,-1 0-1,1 0 1,0 0 0,-2 1-29,5 1-93,-1 0 1,0 1 0,1-1-1,-1 1 1,1-1 0,-1 1-1,1 0 1,0 0 0,0 0-1,-1-1 1,1 1 0,1 0-1,-1 0 1,0 0-1,0 0 1,1 1 0,-1-1-1,1 0 1,0 0 0,0 0-1,0 0 1,0 1 0,0-1-1,0 0 1,0 0 0,1 0-1,-1 0 1,1 0 0,0 2 92,5 9-695</inkml:trace>
  <inkml:trace contextRef="#ctx0" brushRef="#br0" timeOffset="159086.197">23388 4506 16540,'0'0'1760,"0"0"-118,-4 4 82,-4 8-1616,1-1 1,0 1-1,0 0 1,1 0-1,1 1 1,0 0-1,1 0 0,1 0 1,0 0-1,0 1 1,1-1-1,1 1 1,1 0-1,0-1 1,0 1-1,2 8-108,-1-20 21,-1 0 0,1-1 1,-1 1-1,1 0 0,0 0 0,0 0 1,0 0-1,0-1 0,0 1 0,1 0 1,-1-1-1,0 1 0,1-1 0,-1 0 1,1 1-1,-1-1 0,1 0 0,0 0 1,-1 0-1,1 0 0,0 0 0,0 0 1,0-1-1,0 1 0,0-1 0,0 1 1,0-1-1,0 1 0,0-1 0,0 0 1,0 0-1,0 0 0,0-1 0,0 1 1,0 0-1,0-1 0,0 1 0,0-1 1,0 1-1,-1-1 0,1 0 0,0 0 1,0 0-22,78-47 1036,-69 40-912,-1 0 0,0 0 0,-1-1 0,0 0 0,0-1 0,-1 0 0,0 0 0,-1-1 0,0 0 0,0 0 0,-1-1 0,-1 1 0,0-1 0,-1-1 0,0 1 0,1-8-124,-7 17 9,-1 0-1,0 0 1,0 1 0,0-1-1,-1 1 1,1 0-1,0 0 1,-1 0 0,1 0-1,-1 1 1,0-1-1,0 1 1,1 0 0,-1 0-1,0 0 1,0 1-1,0-1 1,0 1 0,0 0-1,0 0 1,0 0 0,0 1-1,0 0 1,0-1-1,0 1 1,1 0 0,-1 1-1,0-1 1,1 1-1,-1 0 1,1 0 0,-1 0-1,1 0 1,0 0-9,-9 2-234,-9 2-650</inkml:trace>
  <inkml:trace contextRef="#ctx0" brushRef="#br0" timeOffset="158184.464">22558 4440 18212,'-58'206'4437,"59"-204"-4425,0 0-1,0 1 1,0-1 0,0 0-1,0 0 1,0 0 0,0-1-1,0 1 1,1 0 0,-1 0-1,1-1 1,-1 1 0,1-1-1,0 1 1,0-1 0,0 0-1,0 0 1,0 1 0,0-1-1,0-1 1,0 1 0,0 0-1,0 0 1,0-1 0,0 1-1,1-1 1,-1 0 0,0 0-1,0 0 1,1 0 0,-1 0-1,0 0 1,0 0 0,1-1-12,29 6 7,-27-3 23,0 0 0,-1 0 0,1 0 0,-1 0 0,1 1 1,-1 0-1,0 0 0,0 0 0,-1 0 0,1 0 0,0 1 0,-1 0 0,0 0 0,0 0 1,0 0-1,-1 0 0,1 1 0,-1-1 0,0 1 0,0-1 0,-1 1 0,1 0 0,-1 0 0,0 0 1,0-1-1,-1 1 0,1 0 0,-1 0 0,0 0 0,-1 0 0,1 0 0,-1 0 0,0 0 1,0 0-1,0 0 0,-1 0 0,0-1 0,0 1 0,0-1 0,0 1 0,-1-1 0,0 0 1,0 0-1,0 0 0,0 0 0,0 0 0,-4 2-30,4-2 17,0 0 1,0 0-1,-1-1 1,1 1-1,-1 0 1,0-1-1,0 0 1,0 0-1,-1 0 1,1-1-1,-1 0 1,1 1-1,-1-1 1,0-1-1,0 1 1,0-1-1,0 0 1,0 0-1,0 0 0,0-1 1,0 0-1,0 0 1,0 0-1,-1 0 1,1-1-1,0 0 1,0 0-1,0 0 1,1-1-1,-1 0 1,0 0-1,0 0 1,1 0-1,-1-1 1,1 0-1,0 0 1,0 0-1,0 0 1,0 0-1,1-1 1,-1 0-1,1 0 1,0 0-1,0 0 0,0 0 1,0-1-1,1 0-17,-11-27 28</inkml:trace>
  <inkml:trace contextRef="#ctx0" brushRef="#br0" timeOffset="158485.49">22584 4468 15107,'0'0'1577,"1"0"727,22 6-1192,-8-4-240,5 1-367,4-3-305,-4 0-40,6-5-80,-1 1-24,-2-1 16,3-1-256</inkml:trace>
  <inkml:trace contextRef="#ctx0" brushRef="#br0" timeOffset="157518.276">22137 4409 10546,'-1'-18'2366,"1"9"548,-1-1 4093,1 9-6535,0 1-77,-1 3-53,-30 153 595,7-75-847,16-60-47,1 1 0,1 1 1,1-1-1,1 1 0,1-1 0,1 1 1,1 0-1,1 2-43,64-49 184,33-48-1247,-84 59-156</inkml:trace>
  <inkml:trace contextRef="#ctx0" brushRef="#br0" timeOffset="157764.177">22272 4550 11771,'0'0'1963,"0"0"2509,-3 7-3230,-8 25-818,1 1 0,1 1-1,2-1 1,1 1 0,2 0 0,2 1-1,1-1 1,2 28-424,16-14-192,-8-54-393</inkml:trace>
  <inkml:trace contextRef="#ctx0" brushRef="#br0" timeOffset="162846.542">22061 5194 17260,'0'0'1423,"0"0"-144,0 0-278,3 1-381,20 1-340,0 0-1,-1-1 1,1-2-1,0 0 1,0-1-1,-1-2 0,1 0 1,9-4-280,48-7 191,350-62 68,-383 69-239,1 1 0,0 3 0,0 1 0,1 3 0,-1 2 0,25 4-20,112-36 1036,-125 12-820,-56 17-198,1 0-1,-1 0 0,0 1 1,1-1-1,-1 1 0,1 0 0,-1 0 1,1 1-1,-1-1 0,1 1 1,-1 0-1,1 0 0,-1 0 0,0 1 1,0 0-1,0-1 0,0 1 0,0 1 1,0-1-1,0 1 0,-1-1 1,3 3-18,-5-4 32,62-27-2117,-54 23 721</inkml:trace>
  <inkml:trace contextRef="#ctx0" brushRef="#br0" timeOffset="163641.609">22797 5499 18428,'0'0'1388,"2"-8"1718,1 3-3043,0 1-1,0-1 1,0 1 0,0 0-1,1 0 1,0 0-1,0 0 1,0 1 0,0-1-1,1 1 1,-1 0-1,1 1 1,0-1 0,0 1-1,0 0 1,0 0-1,0 0 1,0 1-1,0 0 1,1 0 0,-1 0-1,0 0 1,1 1-1,-1 0 1,1 0 0,-1 1-1,0-1 1,1 1-1,-1 1 1,2-1-63,-5 0 34,0 0 0,0 0-1,0 0 1,0 0 0,-1 1 0,1-1 0,0 0-1,-1 1 1,1-1 0,0 1 0,-1 0 0,0-1-1,1 1 1,-1 0 0,0 0 0,0 0 0,0 0 0,0 0-1,-1 0 1,1 0 0,0 0 0,-1 0 0,1 0-1,-1 1 1,0-1 0,0 0 0,0 0 0,0 0-1,0 1 1,0-1 0,-1 0 0,1 0 0,-1 0-1,1 0 1,-1 0 0,0 0 0,0 0 0,0 0-1,0 0 1,-1 2-34,-56 71 1507,57-75-1436,16 54-106,-2-41 26,8-3 6,-17-10 5,0 0-1,0 1 0,0-1 1,0 1-1,0 0 1,0 0-1,-1 1 1,1-1-1,0 1 1,-1-1-1,1 1 1,-1 1-1,0-1 0,0 0 1,1 1-1,-1-1 1,-1 1-1,1 0 1,0 0-1,-1 0 1,0 0-1,1 1 1,-1-1-1,0 1 0,-1-1 1,1 1-1,-1-1 1,1 1-1,-1 0 1,0 0-1,-1 0 1,1 0-1,-1 0 1,0 0-1,1 0 1,-2 0-1,1 0 0,0 0 1,-1-1-1,0 1 1,0 0-1,0 0 1,0 0-1,-1-1 1,1 1-2,-5 6 57,0-1 1,0 0-1,-1 0 1,0 0 0,0-1-1,-1 0 1,0 0-1,0-1 1,-1 0 0,0-1-1,0 0 1,-1 0-1,1-1 1,-1 0-1,0-1 1,-1 0 0,1-1-1,-1 0 1,0 0-1,0-1 1,0 0 0,0-1-1,0-1 1,0 0-1,0 0 1,0-1 0,-9-2-58,17 2-20,1-1 0,-1 0 0,1 0 0,-1 0 0,1 0 0,0-1 0,0 1 1,0 0-1,0-1 0,0 0 0,1 1 0,-1-1 0,1 0 0,0 0 0,0 0 1,0 0-1,0 0 0,0 0 0,1 0 0,-1 0 0,1 0 0,0 0 0,0 0 1,0-1-1,0 1 0,0 0 0,1 0 0,0 0 0,-1 0 0,1 0 0,0 0 1,0 0-1,1 0 0,-1 1 0,1-1 0,-1 0 0,1 1 0,0-1 0,0 1 1,0-1-1,2 0 20,14-12-1579</inkml:trace>
  <inkml:trace contextRef="#ctx0" brushRef="#br0" timeOffset="167888.921">24249 5117 11803,'0'0'1813,"0"0"1112,-1 2 1768,9 8-3270,248-13-1171,-178 7 2260,-78-4-4944</inkml:trace>
  <inkml:trace contextRef="#ctx0" brushRef="#br0" timeOffset="170106.718">25029 4646 11122,'-4'-1'685,"-18"-5"3349,19 0 3622,85-10-7487,-80 16-159,0 1-1,0-1 0,-1 0 1,1 1-1,0-1 0,0 1 1,-1-1-1,1 1 1,0 0-1,-1-1 0,1 1 1,0 0-1,-1 0 0,1 0 1,-1 1-1,0-1 0,1 0 1,-1 0-1,0 1 1,0-1-1,0 1 0,0-1 1,0 1-1,0 0 0,0-1 1,0 1-1,-1 0 1,1-1-1,-1 1 0,1 0 1,-1 0-1,0 0 0,1-1 1,-1 1-1,0 0 0,0 0 1,-1 0-1,1 0 1,0-1-1,0 1 0,-1 0 1,1 0-1,-1-1 0,0 1 1,0 0-1,1-1 0,-2 3-9,-68 94 290,63-93-276,1-1 0,0 1 0,0 0 0,1 1 0,-1-1 0,1 1 0,1 0 0,-1 0 0,1 1 0,0 0 0,0-1 0,1 1 0,0 0 0,0 1 0,1-1 0,-1 0 0,2 1 0,-1 0 0,1-1 0,0 1 0,1 0 0,0-1 0,0 1 0,0 0 0,1 0 0,1-1 1,-1 1-1,1-1 0,0 1 0,1-1 0,2 6-14,20 10-1129,-10-19-32</inkml:trace>
  <inkml:trace contextRef="#ctx0" brushRef="#br0" timeOffset="170477.494">25411 4703 10098,'-53'3'10987,"15"38"-8657,5 66-2581,34-108 258,0 0 0,0 0 0,0 0 0,0 0 0,0 1 0,0-1 0,0 0 0,0 0 0,0 1 0,1-1 0,-1 1 0,0-1 0,0 1 0,1-1 0,-1 1 0,0 0 0,1 0 0,-1 0 0,1 0 0,-1 0 0,0 0 0,1 0 0,-1 0 0,0 0 0,1 0 1,-1 1-1,0-1 0,1 1 0,-1-1 0,0 1 0,0-1 0,1 1 0,-1 0 0,0 0 0,0-1 0,0 1 0,0 0 0,0 0 0,0 0 0,0 0 0,0 0 0,-1 0 0,1 1 0,0-1 0,-1 0 0,1 0 0,-1 1 0,1-1 0,-1 0 0,1 0 0,-1 1 0,0-1 0,0 0 0,1 1 1,-1-1-1,0 1 0,0-1 0,-1 0 0,1 1 0,0-1 0,0 0 0,-1 1 0,1-1 0,-1 0 0,1 1 0,-1-1 0,1 0 0,-1 0 0,0 1-7,14-12 136,-1 0 0,0-1 0,-1-1 0,0 1 0,-1-2 0,0 0-1,-1 0 1,0-1 0,-1 0 0,-1 0 0,5-13-136,-12 25 22,1 1 0,-1-1 1,0 0-1,0 0 0,-1 0 0,1 1 1,0-1-1,-1 0 0,1 0 0,-1 1 1,1-1-1,-1 0 0,0 1 0,0-1 0,0 1 1,0-1-1,0 1 0,0-1 0,0 1 1,0-1-1,0 1 0,-1 0 0,1 0 1,-1 0-1,1 0 0,-1 0 0,1 0 0,-1 0 1,1 0-1,-1 1 0,0-1 0,0 0 1,1 1-1,-1 0 0,0-1 0,0 1 0,1 0 1,-1 0-1,0 0 0,0 0 0,0 0 1,1 0-1,-1 1 0,0-1 0,0 1 1,1-1-1,-1 1 0,0 0 0,1-1 0,-1 1 1,0 0-1,1 0 0,-1 0 0,1 0 1,0 1-1,-1-1 0,1 0 0,0 0 0,0 1 1,0-1-1,0 1 0,0-1 0,0 1 1,0-1-1,0 1 0,0 0-22,-39 63-1188,40-53 3251</inkml:trace>
  <inkml:trace contextRef="#ctx0" brushRef="#br0" timeOffset="170871.869">25658 4679 12739,'0'-1'-556,"-2"-2"10025,-5 5-7920,1 2-1542,0 1 0,1 0 0,-1 0 0,1 0 1,0 0-1,1 1 0,-1 0 0,1 0 0,0 0 0,1 0 0,0 0 1,0 1-1,0 0 0,0 0 0,1 0 0,0 0 0,1 0 0,0 0 0,0 0 1,0 0-1,1 1 0,0-1 0,0 0 0,1 0 0,0 1 0,0-1 0,1 0 1,0 0-1,3 6-7,-4-12 20,0 0-1,0 1 1,1-1 0,-1 0 0,1 0 0,-1 0 0,1 0-1,0 0 1,-1 0 0,1 0 0,0-1 0,0 1 0,0-1-1,-1 1 1,1-1 0,0 0 0,0 1 0,0-1 0,0 0-1,0 0 1,0 0 0,-1-1 0,1 1 0,0 0 0,0-1-1,0 1 1,0-1 0,-1 0 0,1 0 0,0 1 0,-1-1 0,1 0-1,0 0 1,-1-1 0,0 1 0,1 0 0,-1 0 0,1-1-1,-1 1 1,0-1 0,0 1 0,0-1-20,53-63 1008,-24-13-16,-29 76-963,-1 1 1,0-1-1,1 0 0,-1 0 1,0 1-1,0-1 0,0 0 1,0 0-1,0 1 0,0-1 1,0 0-1,-1 0 0,1 1 1,-1-1-1,1 0 0,-1 1 1,0-1-1,0 0 0,0 1 1,1-1-1,-2 1 0,1-1 0,0 1 1,0 0-1,0-1 0,0 1 1,-1 0-1,1 0 0,-1 0 1,1 0-1,-1 0 0,1 0 1,-1 1-1,0-1 0,1 0 1,-1 1-1,0-1 0,1 1 1,-1 0-1,0-1 0,0 1 1,1 0-1,-1 0 0,-1 0-29,-3 2-63,1 1 0,-1 0 0,1 0 0,0 0 0,0 0 0,0 1 0,1 0 0,-1 0 0,1 0 0,0 0 0,0 1 0,0 0 0,1 0 0,0 0 0,0 0 0,0 0 0,0 0 0,1 1 0,0 0 0,0-1 0,0 1 0,1 0 0,0 0 0,0 0 0,0 0 0,1 0 0,0 0 0,0 2 63,7 2-1403,4-1-260</inkml:trace>
  <inkml:trace contextRef="#ctx0" brushRef="#br0" timeOffset="171225.724">26022 4653 13619,'0'0'2324,"0"0"608,-7 1-101,-1 3-2732,0 1 1,0 0-1,0 0 1,1 1-1,0 0 1,0 0-1,0 1 0,1-1 1,0 2-1,0-1 1,1 1-1,0 0 1,0 0-1,1 0 0,0 0 1,0 1-1,1 0 1,0 0-1,1 0 1,0 0-1,0 0 1,1 0-1,0 0 0,1 1 1,0 6-100,0-15 15,0 0-1,-1 0 1,1 0 0,0 1 0,0-1 0,0 0-1,0 0 1,0 0 0,1 0 0,-1 0 0,0 1 0,0-1-1,1 0 1,-1 0 0,1 0 0,-1 0 0,1 0-1,-1 0 1,1 0 0,0 0 0,-1 0 0,1-1-1,0 1 1,0 0 0,-1 0 0,1 0 0,0-1-1,0 1 1,0-1 0,0 1 0,0-1 0,0 1-1,0-1 1,0 1 0,0-1 0,1 0 0,-1 1-1,0-1 1,0 0 0,0 0 0,0 0 0,0 0 0,0 0-1,1 0 1,-1 0 0,0-1 0,0 1 0,0 0-1,0-1 1,0 1 0,0 0 0,0-1 0,0 0-1,0 1 1,0-1 0,0 1 0,0-1 0,0 0-1,0 0 1,-1 1 0,2-2-15,59-44 711,-50 34-597,-3 5-4,0-1-1,0 0 1,0-1 0,-1 0 0,-1 0 0,0 0-1,0-1 1,0 0 0,-1 0 0,-1 0 0,0-1-1,0 0 1,-1 0-110,-3 10 18,0-1 0,0 0 1,0 0-1,-1 1 0,1-1 0,-1 0 0,1 1 0,-1-1 0,1 0 0,-1 1 0,0-1 0,0 1 1,0-1-1,0 1 0,0 0 0,0-1 0,0 1 0,0 0 0,-1 0 0,1-1 0,0 1 1,-1 0-1,1 0 0,-1 1 0,1-1 0,-1 0 0,0 0 0,1 1 0,-1-1 0,0 1 1,1-1-1,-1 1 0,0 0 0,0 0 0,1 0 0,-1 0 0,0 0 0,0 0 0,1 0 1,-1 1-1,0-1 0,1 0 0,-1 1 0,0 0-18,-73 23-1229,63-13-226,0-2-368</inkml:trace>
  <inkml:trace contextRef="#ctx0" brushRef="#br0" timeOffset="171803.585">25108 5285 13195,'0'0'3006,"0"0"744,5-1-2098,513-108 1388,-149 56-2648,-256 23 1561,-112 29-1845,-1 1-34,0 0-22,0 0-7,0 0-12,0 0-10,0 0-12,-3 0-1023,0 0 2880</inkml:trace>
  <inkml:trace contextRef="#ctx0" brushRef="#br0" timeOffset="172430.176">25549 5420 20580,'6'-11'4181,"-2"6"-4132,0 1 1,0-1-1,0 1 0,0 0 0,1 1 0,0-1 0,0 1 0,0 0 0,0 0 0,0 0 1,0 1-1,1 0 0,0 0 0,-1 0 0,1 0 0,0 1 0,0 0 0,-1 1 0,1-1 1,0 1-1,0 0 0,0 0 0,4 2-49,-8-2 15,-1 1 0,0 0 1,0 0-1,1 0 0,-1 0 1,0 0-1,0 0 0,0 0 1,0 0-1,0 0 0,0 1 1,-1-1-1,1 0 0,0 0 0,-1 1 1,1-1-1,-1 1 0,1-1 1,-1 0-1,0 1 0,1-1 1,-1 1-1,0-1 0,0 1 1,0-1-1,0 1 0,0-1 0,-1 1 1,1-1-1,0 1 0,-1-1 1,1 0-1,-1 1 0,1-1 1,-1 0-1,0 1 0,1-1 1,-1 0-1,0 0 0,0 1 0,0-1 1,0 0-1,0 0 0,-1 0-15,-42 55 322,38-51-260,5-5-59,0 0 1,1 0-1,-1 0 0,0 0 1,0 0-1,1 0 0,-1 0 1,0 1-1,0-1 0,1 0 1,-1 1-1,0-1 0,0 0 1,1 1-1,-1-1 0,1 1 1,-1-1-1,0 1 0,1-1 1,-1 1-1,1 0 0,-1-1 1,1 1-1,-1 0 0,1-1 1,0 1-1,-1 0 0,1-1 1,0 1-1,0 0 0,-1 0 1,1-1-1,0 1 0,0 0 1,0 0-1,0 0 0,0-1 1,0 1-1,0 0 0,0 0 1,0-1-1,1 1 0,-1 0 1,0 0-1,0-1 0,1 1 1,-1 0-1,0 0 0,1-1 1,-1 1-1,1 0 0,-1-1 1,1 1-1,-1-1 0,1 1 1,-1-1-1,1 1 0,-1-1 1,1 1-1,0-1 0,0 1-3,22 5 1,-16-7 2,0 2 1,-1-1-1,1 1 1,0 0-1,-1 0 1,1 1-1,-1 0 1,0 0-1,1 0 1,-1 1-1,0 0 1,0 0-1,-1 1 1,1 0-1,-1 0 1,0 0-1,0 0 1,0 1-1,0 0 1,-1 0-1,0 0 0,0 1 1,0-1-1,-1 1 1,1 0-1,-1 0 1,0 1-4,-7 0 56,0 0 0,-1 0-1,1-1 1,-1 0 0,-1 0 0,1 0 0,-1-1 0,0 0-1,0 0 1,-1 0 0,1-1 0,-1 0 0,0 0 0,0 0-1,-1-1 1,1 0 0,-5 0-56,0 3 127,5-3-57,2 1-43,0 0-1,0-1 1,0 0-1,-1 0 0,1 0 1,-1-1-1,1 1 0,-1-1 1,0-1-1,0 1 1,0-1-1,0 0 0,0-1 1,0 1-1,0-1 0,0 0 1,0-1-1,0 1 1,0-1-1,0 0 0,0-1 1,0 0-1,0 0 0,1 0 1,-1 0-1,-3-3-26,10-28-1668,10 18-193</inkml:trace>
  <inkml:trace contextRef="#ctx0" brushRef="#br0" timeOffset="173354.733">26629 4938 13499,'-13'-20'11454,"0"43"-10175,11-18-1875,-3 7 626,1 0 1,0 0-1,0 0 0,1 1 1,1-1-1,0 1 0,1 0 1,1 0-1,-1-1 0,2 1 1,0 0-1,1 0 0,0-1 1,0 1-1,5 11-30,-3-22-21,-1 0 0,1 0 0,-1-1-1,1 1 1,0-1 0,-1 0 0,1 0 0,0 0 0,0-1 0,0 1 0,0-1-1,0 0 1,0 0 0,-1 0 0,1-1 0,0 1 0,0-1 0,0 0 0,0 0-1,-1-1 1,1 1 0,0-1 0,-1 1 0,1-1 0,-1 0 0,0 0 0,0-1-1,0 1 1,0-1 0,0 0 0,0 1 0,-1-1 0,1 0 0,-1-1 0,0 1 0,0 0-1,0-1 22,23-23 529</inkml:trace>
  <inkml:trace contextRef="#ctx0" brushRef="#br0" timeOffset="173605.004">26731 4685 20556,'-6'-12'1225,"-2"1"519,5 1-328,-3 2-295,1 4-137,5 4-576,0 0-192,0 0-184,0 0-120,0 0-1224,2 0 631</inkml:trace>
  <inkml:trace contextRef="#ctx0" brushRef="#br0" timeOffset="175771.813">27514 4915 10362,'-8'4'9124,"8"-1"-4683,39 7-4211,232-66 321,-269 56-556,-2 0-318,-1 0-1312,-1 0 863</inkml:trace>
  <inkml:trace contextRef="#ctx0" brushRef="#br0" timeOffset="176017.082">27491 5027 12451,'-4'8'2128,"-1"1"905,7 0-1513,2 0-272,10-3-231,3-1-305,4-5-8,1-2-104,4-7-160,1 2-72,2-5-136,0 1-56,-3 5-104,0-2-24,-8 8-720,-3 2 3929</inkml:trace>
  <inkml:trace contextRef="#ctx0" brushRef="#br0" timeOffset="176847.498">28506 4729 12227,'0'-2'7305,"13"3"-3420,41 68-2210,-52-65-1667,-1 0 1,1 0-1,0-1 0,0 1 0,0 0 1,0-1-1,1 1 0,-1-1 0,1 0 1,0 0-1,0 0 0,0 0 0,0-1 1,1 1-1,-1-1 0,1 0 1,0 0-1,-1 0 0,1 0 0,0-1 1,0 1-1,0-1 0,0 0 0,0 0 1,0-1-1,1 1 0,-1-1 0,0 0 1,0 0-1,2 0-8,77-34-3175,-54 10-378</inkml:trace>
  <inkml:trace contextRef="#ctx0" brushRef="#br0" timeOffset="177127.787">28872 4653 14651,'0'0'2462,"0"0"240,-7 2-23,-3 3-2550,1 2 0,0-1 1,1 1-1,-1 1 0,1 0 0,0 0 0,1 0 0,0 1 0,1 0 1,0 0-1,0 1 0,1 0 0,0 0 0,0 0 0,1 2-129,-10 13 189,-142 339 748,136-255-1021,21-83-320</inkml:trace>
  <inkml:trace contextRef="#ctx0" brushRef="#br0" timeOffset="182586.571">21931 4352 14171,'-1'0'104,"-32"19"2781,17 31-2893,-76 596 1999,38 175-1111,31-466-289,21-352-575,1-1 0,0 0 0,0 1 1,0-1-1,0 0 0,0 1 0,1-1 1,-1 1-1,1-1 0,0 1 0,-1-1 1,1 1-1,0-1 0,1 1 0,-1-1 0,0 1 1,1 0-1,-1-1 0,1 0 0,0 1 1,0-1-1,0 1 0,0-1 0,0 0 1,0 0-1,1 0 0,-1 0 0,1 0 1,0 0-1,-1 0 0,1 0 0,0 0 0,0-1 1,0 1-1,0-1 0,0 1 0,1-1 1,-1 0-1,0 0 0,1 0 0,-1 0 1,0-1-1,1 1 0,-1 0 0,1-1 0,0 0 1,-1 0-1,1 0 0,-1 0 0,1 0 1,-1 0-1,2-1-16,447-75 151,301 67-117,-674 6-34,12-3-4,1 3 1,0 4-1,0 5 0,-1 3 0,0 4 1,8 6 3,-28 0 7,89 26 6,2-8 0,75 5-13,-230-41 0,85 11-3,-1-3 0,1-4 1,1-4-1,54-8 3,50-20-17,-24 3 28,1 7-1,105 5-10,308-8 22,338-76-13,-724 66-9,1 8 0,21 8 0,377-45 29,-29-23-5,-210 4 35,-389 14 981,20-24-988,-2-365-41,-36-97-2,30 173-17,9 333 3,8 42-22,0 2-30,0 0-3,-1 3 37,-2-24 52,3 18-23,0-1 0,0 1 0,-1 0 0,1-1 0,-1 1 0,0-1 0,0 1 0,0 0 0,0 0-1,0-1 1,-1 1 0,0 0 0,0 0 0,1 1 0,-2-1 0,1 0 0,0 1 0,0-1 0,-1 1 0,0-1 0,1 1 0,-1 0 0,0 0 0,0 1 0,-3-2-6,-48-23 13,-1 3 1,-2 3 0,0 2 0,-1 2 0,0 3 0,-1 3 0,-36-1-14,-104-13 66,-224-28-94,-2 19 1,-229 17 27,-533 53 173,1015-33-166,-291 6 1,0 19 1,-18 24-9,297-33 67,-1-7-1,0-9 1,-96-12-67,-211 6 55,326-24 63,145 20-93,0 0 1,0 1 0,0 2-1,-1 0 1,1 1-1,-1 1 1,1 1 0,-1 1-1,1 1 1,-1 0-1,1 2 1,0 1 0,0 0-1,0 2 1,1 0 0,0 1-1,0 2-25,5-1-32,13-6 36,1-1 1,-1 0-1,-1 0 1,1 1-1,0-1 0,0-1 1,-1 1-1,1 0 0,-1-1 1,1 1-1,-1-1 1,0 0-1,1 0 0,-1 0 1,0 0-1,0 0 1,0-1-1,0 1 0,0-1 1,0 0-1,0 0 0,0 0 1,0 0-1,0 0 1,0-1-1,0 1 0,1-1 1,-1 0-1,0 0 1,0 0-1,0 0 0,1 0 1,-1-1-1,1 1 0,-3-2-4,0-9 1840</inkml:trace>
  <inkml:trace contextRef="#ctx0" brushRef="#br0" timeOffset="466330.248">22237 7112 17612,'0'-1'3518,"3"9"-2531,-37 245 1557,33-252-2525,1 0-1,0 0 1,0 0-1,0 1 1,0-1 0,0 0-1,0 0 1,0 0-1,1 1 1,-1-1-1,0 0 1,1 0-1,-1 0 1,0 0-1,1 0 1,0 0 0,-1 0-1,1 0 1,0 0-1,-1 0 1,1 0-1,0 0 1,0 0-1,0 0 1,0-1 0,0 1-1,0 0 1,0-1-1,0 1 1,0-1-1,0 1 1,0-1-1,0 1 1,0-1-1,0 0 1,1 1 0,-1-1-1,0 0 1,0 0-1,0 0 1,1 0-1,-1 0 1,0 0-1,0-1 1,0 1-1,0 0 1,1 0 0,-1-1-1,0 1 1,0-1-1,0 1 1,0-1-1,0 1 1,0-1-1,0 0 1,0 0 0,0 1-1,0-1 1,0 0-1,-1 0 1,1 0-1,0 0 1,-1 0-1,1 0-18,58-58-855,-40 32-349</inkml:trace>
  <inkml:trace contextRef="#ctx0" brushRef="#br0" timeOffset="466597.301">22294 6852 19612,'-16'-19'1697,"2"6"39,0 4-456,5 7-584,2 2-280,7 0-328,0 0-56,0 0-168,0 2-568</inkml:trace>
  <inkml:trace contextRef="#ctx0" brushRef="#br0" timeOffset="470947.58">24699 7480 16924,'29'-25'6045,"13"8"-3463,-36 16-2553,0-1-1,-1 1 0,2 0 0,-1 0 1,0 0-1,0 1 0,0 0 0,0 0 1,0 1-1,0 0 0,0 0 0,0 0 0,0 1 1,0 0-1,0 0 0,-1 0 0,1 1 1,-1 0-1,0 0 0,2 1-28,-5 1 2,0 1 0,0 0 0,0 0 0,-1 0 1,0 0-1,0 0 0,-1 0 0,0 0 0,0 0 0,0 1 0,-1-1 0,0 0 0,0 0 0,0 0 0,-1 0 0,0-1 0,0 1 0,0 0 0,-1-1 0,0 1 1,0-1-1,-2 3-2,-46 58 209,59-64-198,23 7-15,-25-10 3,0 1 0,0 1 0,0-1 0,0 1 0,0 0 0,-1 0-1,1 1 1,0 0 0,-1 0 0,1 0 0,-1 0 0,0 1 0,0 0-1,0 0 1,0 1 0,0-1 0,-1 1 0,1 0 0,-1 0 0,0 1-1,-1-1 1,1 1 0,-1 0 0,1 0 0,-2 0 0,1 0 0,0 0-1,-1 1 1,0-1 0,0 1 0,-1 0 1,-4 0 57,-1 0 1,1 0-1,-1 0 0,-1 0 1,1-1-1,-1 0 0,0 0 1,0 0-1,0 0 0,-1-1 1,0 0-1,0 0 0,0 0 1,0-1-1,0 0 0,-1 0 1,0-1-1,1 0 1,-1 0-1,0 0 0,0-1 1,0 0-1,0 0 0,0-1 1,0 0-1,0 0 0,-5-1-57,9 1-13,-1 0 0,1 0 0,0-1 0,-1 1 0,1-1-1,0 1 1,-1-1 0,1 0 0,0 0 0,0-1 0,0 1 0,0-1 0,0 0-1,0 1 1,1-1 0,-1 0 0,0-1 0,1 1 0,0 0 0,-1-1-1,1 1 1,0-1 0,0 0 0,0 0 0,1 1 0,-1-1 0,1-1 0,0 1-1,-1 0 1,1 0 0,1 0 0,-1-1 0,0 1 13,3-15-1452</inkml:trace>
  <inkml:trace contextRef="#ctx0" brushRef="#br0" timeOffset="471619.198">25916 7270 13787,'0'0'3017,"1"0"1584,1 0-3249,38-8-448,-26 10-232,13-1-440,2 1-72,6-2-104,7-2 0,-4 2-688,-3 0-320</inkml:trace>
  <inkml:trace contextRef="#ctx0" brushRef="#br0" timeOffset="468254.736">24038 6709 15227,'10'-15'2387,"2"-1"3898,-13 31-5335,-37 103-882,30-102-65,2-1 1,-1 1 0,2 0-1,0 0 1,1 0 0,1 1-1,1-1 1,0 1-1,1 0 1,0 0 0,2 0-1,0 0 1,1 5-4,-1-20 5,-1 0 0,1 0 0,-1 0 0,1 0 0,0 0 0,0 0 0,0 0 0,0-1 0,0 1 0,0 0 0,0-1 0,1 1 0,-1-1 0,1 1 0,-1-1 0,1 1 0,-1-1 0,1 0 0,0 0 0,0 0 0,-1 0 0,1 0 0,0 0 0,0 0 0,0-1 0,0 1 0,0-1 0,0 1 0,0-1 0,0 0 0,0 0 0,0 0 0,0 0 0,1 0 0,-1 0 0,0-1 0,0 1 0,0-1 0,0 1 0,0-1 0,-1 0 0,1 0 0,0 0 0,0 0 0,0 0 0,-1 0 0,2-2-5,82-60-1826,-63 41 122</inkml:trace>
  <inkml:trace contextRef="#ctx0" brushRef="#br0" timeOffset="468446.084">24219 6882 13051,'-8'20'2104,"0"2"1361,-1 7-2489,0 4-192,0 2-384,2 0-79,4 0-257,1-6-24,7-4 24,5-3-128,1-15-2737</inkml:trace>
  <inkml:trace contextRef="#ctx0" brushRef="#br0" timeOffset="468943.582">24566 6721 19500,'0'0'1503,"0"0"-280,-2 4-351,-38 126-49,42-129-816,-1 1 0,0 0-1,0-1 1,1 1 0,-1-1 0,1 1-1,-1-1 1,1 0 0,0 0 0,0 1 0,-1-1-1,1-1 1,0 1 0,0 0 0,0 0-1,0-1 1,0 1 0,0-1 0,0 1-1,0-1 1,0 0 0,0 0 0,1 0-1,-1 0 1,0 0 0,0 0 0,0-1-1,0 1 1,0-1 0,0 1 0,0-1 0,0 0-1,0 0 1,-1 0 0,1 0 0,0 0-1,0 0 1,-1-1-7,26-2 27,-24 4-28,0-1-1,0 1 0,0 0 1,0-1-1,0 1 0,0 1 1,0-1-1,0 0 0,0 1 1,0-1-1,0 1 1,0 0-1,0 0 0,0 0 1,0 1-1,-1-1 0,1 0 1,-1 1-1,1 0 1,-1 0-1,1 0 0,-1 0 1,0 0-1,0 0 0,0 0 1,0 1-1,0-1 1,-1 1-1,1 0 0,-1-1 1,0 1-1,1 0 0,-1 0 1,0 0-1,-1 0 0,1-1 1,0 1-1,-1 0 1,0 1-1,0-1 0,0 0 1,0 0-1,0 0 0,0 0 1,-1 0-1,0 0 1,1 0-1,-1-1 0,0 1 1,-1 0-1,1 0 0,0 0 1,-1-1-1,-1 3 2,1 1-8,-1 1 0,0-1 0,-1 0-1,1 0 1,-1 0 0,0 0 0,-1-1 0,1 1-1,-1-1 1,0 0 0,0-1 0,-1 1 0,1-1-1,-1 0 1,0-1 0,0 1 0,-1-1 0,1 0-1,-1-1 1,1 0 0,-1 0 0,0 0 0,0 0 0,0-1-1,0-1 1,0 1 0,0-1 0,-3 0 8,-8-15-587</inkml:trace>
  <inkml:trace contextRef="#ctx0" brushRef="#br0" timeOffset="469192.842">24626 6679 19148,'8'3'1104,"4"0"-95,3 0-489,3-2-264,0 1-136,7-2-88,0-3-320</inkml:trace>
  <inkml:trace contextRef="#ctx0" brushRef="#br0" timeOffset="469595.285">25063 6699 15939,'-1'-1'5965,"-15"7"-5251,7-2-661,0 1 0,1 0 1,0 1-1,-1 0 0,2 0 0,-1 1 0,1 0 0,0 0 1,1 1-1,-1-1 0,1 1 0,1 1 0,0-1 0,0 2-53,-1-1 21,0 2 0,1-1 1,1 1-1,-1-1 0,2 1 0,0 0 0,0 0 0,1 1 0,0-1 0,1 1 0,0-1 0,1 1 0,0-1 0,1 1 0,0-1 0,1 1 0,0-1 0,1 0 0,4 10-21,-6-19 26,0-1-1,0 1 0,1-1 0,-1 0 0,1 1 0,-1-1 0,1 0 0,0 0 0,-1 0 1,1 0-1,0 0 0,0-1 0,0 1 0,-1 0 0,1-1 0,0 0 0,0 1 0,0-1 1,0 0-1,0 0 0,0 0 0,0 0 0,0 0 0,0 0 0,0-1 0,0 1 0,0-1 1,0 1-1,-1-1 0,1 0 0,0 0 0,0 0 0,-1 0 0,1 0 0,0 0 0,-1 0 1,1 0-1,-1-1 0,0 1 0,1-1 0,-1 1 0,0-1 0,1-1-25,60-68 711,-50 56-624,-1-1-1,0 0 0,-2-1 0,0 0 0,-1-1 1,0 0-1,-1 0 0,-2 0 0,0-1 0,0 0 1,-2 0-87,-3 16-43,1 0 0,-1 0 0,0 0 0,0 0 1,-1 0-1,1 0 0,-1 0 0,1 0 0,-1 0 1,0 0-1,0 0 0,0 1 0,-1-1 0,1 0 1,-1 1-1,1-1 0,-1 1 0,0-1 1,0 1-1,0 0 0,0 0 0,0 0 0,-1 0 1,1 0-1,-1 0 0,1 1 0,-1-1 0,0 1 1,1 0-1,-1 0 0,0 0 0,0 0 0,0 0 1,0 0-1,0 1 0,0 0 0,0-1 0,0 1 1,0 0-1,0 0 0,0 1 0,0-1 0,0 1 1,0-1-1,0 1 0,0 0 0,1 0 0,-1 0 1,0 1-1,0-1 0,1 1 0,-1-1 0,1 1 1,0 0-1,-2 1 43,-11 13-311</inkml:trace>
  <inkml:trace contextRef="#ctx0" brushRef="#br0" timeOffset="469935.721">25270 6718 14195,'-4'8'4630,"-59"196"-1429,62-203-3156,0 1-1,1-1 1,-1 1 0,0-1-1,1 1 1,-1-1 0,1 1-1,-1-1 1,1 1-1,0 0 1,0-1 0,0 1-1,0 0 1,0-1 0,0 1-1,0-1 1,0 1 0,1 0-1,-1-1 1,1 1-1,-1-1 1,1 1 0,-1-1-1,1 1 1,0-1 0,0 0-1,0 1 1,0-1 0,0 0-1,0 1 1,0-1-1,0 0 1,0 0 0,1 0-1,-1 0 1,0 0 0,1 0-1,-1-1 1,1 1 0,-1 0-1,1-1 1,-1 1 0,1-1-1,-1 1 1,1-1-1,0 0 1,-1 0 0,1 0-1,0 0 1,-1 0 0,1 0-1,-1 0 1,1 0 0,0-1-1,-1 1 1,1-1-1,-1 1 1,1-1 0,-1 1-1,1-1 1,-1 0 0,0 0-1,1 0 1,-1 0 0,1-1-45,90-67 1651,-15-36-791,-76 103-851,0 0 0,0 0 0,0-1 0,0 1 0,0 0 0,-1-1 0,1 1 0,-1-1 0,1 1 0,-1-1 1,0 1-1,0-1 0,0 1 0,-1-1 0,1 1 0,0-1 0,-1 1 0,0 0 0,0-1 0,1 1 0,-1 0 0,-1-1 0,1 1 1,0 0-1,0 0 0,-1 0 0,1 0 0,-1 0 0,0 0 0,0 1 0,1-1 0,-1 0 0,0 1 0,-1-1 0,1 1 0,0 0 0,0 0 1,0 0-1,-1 0 0,1 0 0,0 0 0,-1 1 0,1-1 0,-1 1 0,1 0 0,-1-1 0,1 1 0,-1 0 0,0 1-9,-94-7-1619,61 8 160</inkml:trace>
  <inkml:trace contextRef="#ctx0" brushRef="#br0" timeOffset="470406.572">24163 7309 10194,'0'0'2478,"-1"0"4240,9 2-5470,183-2 2444,-108-8-3219,59 3-294,-41 4-146,1-4 0,-2-5 0,1-4 1,78-23-34,37-76-82,-203 113-1302,-15 9 164</inkml:trace>
  <inkml:trace contextRef="#ctx0" brushRef="#br0" timeOffset="467182.121">23017 7220 19428,'0'0'1424,"0"0"-159,0 0-337,23 6-360,0-6-144,11 0-184,7-3-48,2 3-136,-7-2-16,-6 2-8,-7 2-32,-5-2-552,-4 1-336</inkml:trace>
  <inkml:trace contextRef="#ctx0" brushRef="#br0" timeOffset="467444.257">23073 7271 14603,'3'6'1841,"3"0"583,5 2-1200,6-2-344,1-2-359,9-2-153,-1-2-56,4 0-152,-3 0-48,4 2-56,0 2-56,-2-1 2056</inkml:trace>
  <inkml:trace contextRef="#ctx0" brushRef="#br0" timeOffset="465057.269">21081 7094 17804,'0'0'1774,"-1"4"-71,-51 204 33,59-208-1525,49-9-40,-49 6-172,0 0 1,-1 1-1,1 0 0,0 0 1,0 0-1,1 1 0,-1 1 1,0-1-1,0 1 0,1 0 0,-1 0 1,0 1-1,0 0 0,0 1 1,0-1-1,0 1 0,0 1 1,0-1-1,0 1 0,-1 0 0,1 1 1,-1-1-1,0 1 0,0 1 1,-1-1-1,3 3 1,-6 1 34,-1-1 1,0 1-1,-1-1 0,0 1 1,0-1-1,0 1 0,-1-1 1,0 1-1,-1-1 0,0 1 1,0-1-1,0 0 0,-1 0 1,0 0-1,0 0 0,-1-1 1,0 1-1,0-1 0,0 0 1,-1 0-1,0 0 0,0-1 1,-1 1-1,0-2 1,1 1-1,-2 0 0,1-1 1,0 0-1,-1-1 0,0 1 1,0-1-1,-7 2-34,11-3-54,0-1 0,0 1-1,0-1 1,-1 0 0,1 0 0,-1 0 0,1 0 0,-1-1-1,1 1 1,-1-1 0,1 0 0,-1 0 0,1 0 0,-1-1-1,1 1 1,-1-1 0,1 0 0,-1 0 0,1 0 0,0 0-1,-1-1 1,1 1 0,0-1 0,0 0 0,0 0 0,0 0-1,1 0 1,-1 0 0,0-1 0,1 1 0,-1-1 0,1 0-1,0 0 1,-1-2 54,-9-19-4474</inkml:trace>
  <inkml:trace contextRef="#ctx0" brushRef="#br0" timeOffset="465323.085">21069 7101 16876,'7'-4'2064,"4"-2"281,4 1-1649,6 4-152,2 1-264,3 0-144,4-2-72,-3-1-32,5-1-40,0 1-280,0 3-216</inkml:trace>
  <inkml:trace contextRef="#ctx0" brushRef="#br0" timeOffset="465637.202">21593 7077 13979,'-70'79'7916,"60"-63"-7799,0 1 0,0 0-1,2 0 1,0 1 0,1 1 0,1-1-1,1 1 1,1 0 0,0 0 0,1 0 0,1 9-117,1-26 20,0 0 0,0 0 0,1 0 0,-1 0 0,0 0 0,1 0 0,0 0 0,0 0 0,-1 0 0,1 1 0,0-1 0,1 0 1,-1 0-1,0 0 0,1 0 0,-1 0 0,1 0 0,0 0 0,-1 0 0,1 0 0,0 0 0,0 0 0,0 0 0,0-1 0,1 1 0,-1 0 1,1-1-1,-1 1 0,1-1 0,-1 1 0,1-1 0,0 0 0,-1 0 0,1 0 0,0 0 0,0 0 0,0 0 0,0 0 0,0 0 0,0-1 0,0 1 1,0-1-1,0 0 0,0 1 0,0-1 0,1 0 0,-1 0 0,0 0 0,0-1 0,0 1 0,0-1 0,0 1 0,0-1 0,0 1 0,0-1 1,0 0-1,0 0 0,0 0 0,0 0 0,-1 0 0,1-1-20,12-8 114,0-1-1,-1 0 1,-1-1 0,0 0 0,0-1-1,-2-1 1,1 1 0,-2-2 0,0 1-1,-1-2 1,0 1 0,-1-1 0,-1 0-1,0 0 1,-1 0 0,-1-1 0,2-16-114,-5 30-5,0 0 1,-1 0 0,1-1 0,-1 1-1,0 0 1,1-1 0,-1 1 0,-1 0-1,1 0 1,0-1 0,-1 1-1,0 0 1,0 0 0,0-1 0,0 1-1,0 0 1,-1 0 0,1 0 0,-1 1-1,0-1 1,0 0 0,0 0 0,0 1-1,0 0 1,0-1 0,-1 1 0,1 0-1,-1 0 1,0 0 0,0 0-1,1 1 1,-1-1 0,0 1 0,-1 0-1,1 0 1,0 0 0,0 0 0,0 0-1,-1 1 1,1-1 0,0 1 0,0 0-1,-1 0 1,1 0 0,0 0 0,-1 1-1,1-1 1,0 1 0,0 0-1,0 0 1,0 0 0,-1 0 0,1 1-1,1-1 1,-1 1 0,0 0 0,0 0-1,1 0 1,-1 0 0,1 0 0,-2 2 4,-34 77-2648,36-60 1255</inkml:trace>
  <inkml:trace contextRef="#ctx0" brushRef="#br0" timeOffset="466033.783">21834 7076 17260,'0'0'1567,"-6"4"646,-3 6-2136,1 0 0,0 1 0,1 0-1,0 1 1,1 0 0,0 0-1,1 0 1,0 0 0,1 1-1,0 0 1,1 0 0,1 0-1,0 0 1,1 0 0,0 1-1,1-1 1,0 0 0,3 13-77,-3-24 37,1 1 0,-1 0 0,1 0 1,0-1-1,0 1 0,0-1 0,1 1 0,-1-1 0,0 1 1,1-1-1,0 0 0,-1 0 0,1 0 0,0 0 1,0 0-1,0 0 0,1 0 0,-1-1 0,0 1 0,0-1 1,1 1-1,-1-1 0,1 0 0,0 0 0,-1 0 1,1 0-1,0-1 0,-1 1 0,1-1 0,0 0 1,0 1-1,-1-1 0,1-1 0,0 1 0,0 0 0,-1 0 1,1-1-1,0 0 0,0 0 0,-1 1 0,3-3-37,3 1 168,-1-2-1,1 1 0,-1-1 0,0 0 0,0-1 1,0 0-1,-1 0 0,1 0 0,-1-1 0,0 0 1,-1 0-1,0 0 0,5-8-167,-5 8 49,0 0 1,0-1-1,0 0 1,-1 0-1,0-1 1,-1 1-1,1-1 0,-1 0 1,-1 0-1,0 0 1,0 0-1,0 0 1,-1 0-1,0 0 1,-1-1-1,0 1 0,0 0 1,-1-1-1,0 1 1,0 0-1,-1 0 1,0 0-1,0 0 1,-1 0-1,0 0 0,-1 1 1,0-1-1,0 1 1,0 0-1,-1 0 1,0 0-1,0 1 0,-1 0 1,1 0-1,-2 0 1,1 1-1,0 0 1,-1 0-1,0 0 1,0 1-1,-6-2-49,9 7-127,1 0-1,-1 0 1,0 0 0,1 1-1,-1 0 1,1 0 0,0 0 0,-1 0-1,1 0 1,0 1 0,0-1-1,0 1 1,1 0 0,-1 0-1,1 0 1,-1 0 0,1 0 0,0 0-1,0 1 1,1-1 0,-1 1-1,1-1 1,-1 1 0,1 0-1,0 0 1,1-1 0,-1 1 0,1 0-1,-1 0 1,1 0 0,0 0-1,1 0 1,-1 0 0,1-1-1,0 2 128,-1 20 91</inkml:trace>
  <inkml:trace contextRef="#ctx0" brushRef="#br0" timeOffset="474576.776">27231 7335 19740,'64'-42'6107,"45"27"-5287,-106 16-821,1 0 1,-1 0-1,1 0 0,-1 0 1,0 0-1,1 1 0,-1 0 1,0 0-1,0-1 0,0 2 1,0-1-1,0 0 0,-1 1 1,1-1-1,-1 1 0,1 0 1,-1 0-1,0 0 0,0 0 1,0 0-1,-1 0 0,1 0 1,-1 1-1,1-1 0,-1 1 1,0-1-1,-1 1 0,1-1 1,-1 1-1,1 0 0,-1-1 1,0 1-1,0-1 0,-1 1 1,1 0-1,-2 2 1,5 30 41,-2-34-29,16-1 104,-12 0-118,1 0-1,-1 0 0,0 0 0,0 0 1,0 1-1,0 0 0,0 0 0,0 0 0,0 1 1,-1 0-1,1 0 0,-1 0 0,0 0 1,0 1-1,0-1 0,0 1 0,-1 0 0,1 1 1,-1-1-1,0 0 0,-1 1 0,1 0 1,-1-1-1,1 1 0,-1 1 3,0 0 18,-1 0-1,1-1 1,-1 1 0,0 0-1,0 0 1,-1 1 0,0-1-1,0 0 1,0 0 0,-1 0-1,0 0 1,0 0 0,0 0-1,-1-1 1,0 1 0,0 0-1,-1-1 1,1 1-1,-1-1 1,-1 0 0,1 1-1,0-2 1,-1 1 0,0 0-1,0-1 1,-1 0 0,1 0-1,-1 0 1,0 0 0,0-1-1,0 0 1,-1 0 0,1 0-1,-1-1 1,1 1 0,-1-1-1,0-1 1,0 1 0,0-1-1,0 0 1,0 0 0,-5-1-18,2 3 48,0-1 1,-1 0-1,1-1 1,0 0-1,-1 0 1,1-1-1,0 0 1,-1-1-1,1 1 1,0-2 0,0 0-1,-1 0 1,1 0-1,0-1 1,0-1-49,1-41-539,23 18 39</inkml:trace>
  <inkml:trace contextRef="#ctx0" brushRef="#br0" timeOffset="472367.996">26593 6683 11002,'19'-18'7261,"6"2"-3396,-20 13-3777,1 0 0,0 0 0,1 0 0,-1 1 0,0-1 0,1 2 0,-1-1 0,1 1 0,-1 0 0,1 0 0,0 1 0,-1-1 0,1 2 0,0-1 0,-1 1 0,1 0 0,0 0 0,-1 1 0,5 1-88,-9 0 3,-1 1 1,0-1 0,1 0 0,-1 1-1,0-1 1,-1 1 0,1-1-1,-1 1 1,1 0 0,-1-1 0,0 1-1,-1-1 1,1 1 0,-1 0-1,1-1 1,-1 1 0,0-1 0,0 1-1,0-1 1,-1 0 0,1 1-1,-1-1 1,0 0 0,0 0 0,0 0-1,0 0 1,-1-1 0,1 1-1,-1-1 1,0 1 0,1-1-1,-1 0 1,0 0 0,-2 1-4,-4 8 14,-5 6 1,7-10-10,0-1 0,0 1 0,1 0 0,1 0 0,-1 1-1,1 0 1,0 0 0,1 0 0,0 0 0,0 1-1,1-1 1,0 1 0,0 0 0,1 0 0,0 0 0,1 1-1,0-1 1,1 0 0,-1 1 0,2 0-5,2-7-18,0 0-1,1 0 1,0 0 0,-1 0 0,1-1-1,0 1 1,0-1 0,1 0-1,-1 0 1,0-1 0,1 1 0,-1-1-1,1 0 1,-1 0 0,1-1 0,-1 1-1,1-1 1,0 0 0,-1 0 0,1 0-1,-1-1 1,1 0 0,0 0 0,-1 0-1,0 0 1,3-2 18,39-6-772</inkml:trace>
  <inkml:trace contextRef="#ctx0" brushRef="#br0" timeOffset="472678.136">27202 6665 10530,'-82'20'8226,"75"-19"-8144,1 1-1,0 0 1,-1 0-1,1 0 1,0 1-1,0 0 1,0 0-1,1 1 1,-1-1-1,1 1 1,0 0 0,0 1-1,0-1 1,0 1-1,1 0 1,0 0-1,0 1 1,0-1-1,1 1 1,0 0-1,0 0 1,0 0-1,1 0 1,-1 0-1,2 0 1,-1 1-1,1-1 1,0 1 0,0 3-82,1-8 32,0-1 1,0 1-1,0 0 1,1-1-1,-1 1 1,1-1-1,-1 1 1,1-1-1,0 1 1,-1-1-1,1 1 1,0-1 0,0 0-1,0 1 1,0-1-1,0 0 1,0 0-1,0 0 1,1 0-1,-1 0 1,0 0-1,1 0 1,-1 0-1,0 0 1,1-1 0,-1 1-1,1 0 1,-1-1-1,1 1 1,0-1-1,-1 0 1,1 0-1,-1 1 1,1-1-1,0 0 1,-1 0-1,1-1 1,-1 1 0,1 0-1,0 0 1,-1-1-1,1 1 1,-1-1-1,1 0-32,71-26 815,-71 26-806,6-2 96,1 0 0,-1-1 0,1 0-1,-1 0 1,-1-1 0,1 0 0,-1-1 0,1 0 0,-1 0 0,-1 0 0,0-1 0,0 0 0,0 0 0,0 0 0,-1-1 0,-1 0 0,1 0 0,-1 0 0,0 0 0,1-6-105,-8 10 16,0 1 1,0 0-1,0 0 1,0 0-1,0 0 1,0 0-1,-1 1 1,1-1 0,-1 1-1,0 0 1,0 0-1,0 0 1,0 1-1,0-1 1,0 1-1,0 0 1,-1 0-1,1 1 1,0-1-1,-1 1 1,1 0-1,0 0 1,-1 0-1,1 1 1,0-1 0,0 1-1,-1 0 1,1 1-1,0-1 1,0 1-1,0-1 1,0 1-1,0 1-16,-51 34-935,64-3-3052,10-28 1789</inkml:trace>
  <inkml:trace contextRef="#ctx0" brushRef="#br0" timeOffset="473083.659">27490 6641 13099,'-52'22'7093,"47"-17"-6995,1 0 0,0 0 0,1 0 0,-1 0 0,1 1 1,0-1-1,0 1 0,0 0 0,1 0 0,0 0 0,0 0 0,1 0 1,0 0-1,0 1 0,0-1 0,1 0 0,0 1 0,0-1 0,0 0 1,1 1-1,0 0-98,3-4 66,0-1 1,1 1-1,-1-1 0,1 0 1,-1 0-1,1-1 1,-1 1-1,1-1 0,0 0 1,0 0-1,0 0 1,-1-1-1,1 0 1,0 0-1,0 0 0,0 0 1,0-1-1,0 0 1,-1 0-1,1 0 0,0-1 1,0 1-1,-1-1 1,0 0-1,1 0 1,-1-1-1,0 1 0,0-1 1,0 0-1,1-1-66,6-1 66,-1 1-1,0-1 1,0-1 0,0 0-1,-1 0 1,1-1-1,-2 0 1,1-1 0,-1 1-1,0-2 1,0 1 0,-1-1-1,-1 0 1,1-1-1,0-1-65,-8 8 24,-1 0 0,1 0-1,-1 0 1,1 1 0,-1-1-1,0 0 1,1 1 0,-2 0-1,1-1 1,0 1 0,0 0-1,-1 0 1,1 0 0,-1 0-1,1 1 1,-1-1 0,0 1-1,0-1 1,1 1 0,-1 0-1,0 0 1,0 1 0,0-1-1,-1 0 1,1 1 0,0 0-1,0 0 1,0 0 0,0 0-1,0 0 1,0 0 0,0 1-1,0 0 1,0 0 0,0 0-1,0 0 1,0 0 0,0 0-1,-2 2-23,-50 25 22,54-26-14,4 6-1555,14 6 213</inkml:trace>
  <inkml:trace contextRef="#ctx0" brushRef="#br0" timeOffset="473590.023">27999 6608 18988,'0'-2'170,"-1"0"0,1 0 1,0 1-1,-1-1 0,1 0 0,-1 0 1,1 1-1,-1-1 0,0 0 0,0 1 0,0-1 1,0 1-1,0-1 0,0 1 0,0 0 1,0-1-1,-1 1 0,1 0 0,0 0 0,-1 0 1,1 0-1,-1 0 0,1 0 0,-1 0 0,0 1 1,1-1-1,-1 0 0,0 1 0,0 0 1,1-1-1,-1 1 0,0 0 0,-1 0-170,-73 48 664,70-40-664,-1 0-1,1 1 0,0-1 0,1 1 0,0 0 0,0 1 0,1-1 0,0 1 0,1 0 1,0-1-1,1 2 0,0-1 0,0 0 0,1 0 0,0 4 1,1-12 6,1 0 0,-1 0 0,1 0 0,0 0 0,-1 0 0,1 0 0,0 0 0,0 0 0,0-1 0,0 1 0,1 0 0,-1-1 0,0 1 0,1-1 0,-1 1-1,1-1 1,-1 1 0,1-1 0,0 0 0,0 0 0,-1 0 0,1 0 0,0 0 0,0-1 0,0 1 0,0 0 0,0-1 0,0 0 0,0 1 0,0-1 0,0 0 0,0 0 0,1 0 0,-1 0 0,0 0 0,0-1 0,0 1 0,0-1 0,0 1 0,0-1 0,0 0 0,-1 0 0,2 0-6,84-39 502,-80 37-454,0-1 0,-1 0 0,0 0 0,0 0 1,0-1-1,-1 0 0,1 0 0,-1 0 0,0-1 0,0 1 0,-1-1 0,0 0 0,0-1 1,0 1-1,-1-1 0,0 0 0,0 1 0,-1-1 0,0-1 0,0 1 0,-1 0 1,1 0-1,-2-1 0,1-3-48,-4 8-45,-1-1 1,1 1-1,-1 0 1,0 0 0,0 1-1,0-1 1,0 1-1,0 0 1,0 0-1,-1 0 1,1 0 0,-1 1-1,0 0 1,1 0-1,-1 0 1,0 0-1,1 1 1,-1 0-1,0 0 1,0 0 0,0 1-1,1-1 1,-1 1-1,0 0 1,1 1-1,-1-1 1,1 1-1,-1 0 1,1 0 0,0 0-1,-3 2 45,-26 11-668,-7 1 2542</inkml:trace>
  <inkml:trace contextRef="#ctx0" brushRef="#br0" timeOffset="474007.6">26923 7091 10082,'0'0'2854,"0"0"3365,0 0-2674,2 7-2417,5-2-1027,-1-1 0,1-1 1,0 1-1,0-1 0,1 0 0,-1-1 1,1 1-1,-1-2 0,1 1 1,0-1-1,-1 0 0,1 0 0,0-1 1,0 0-1,0-1 0,-1 0 0,1 0 1,0-1-1,-1 1 0,1-2 1,-1 1-1,1-1 0,-1 0 0,0-1-101,20-2 166,601-71 414,-604 76-816,-1-1 0,0-1 0,0-1 0,0-1-1,-1-2 1,0 0 0,0-1 0,0-1 0,5-4 236,-15 6 310</inkml:trace>
  <inkml:trace contextRef="#ctx0" brushRef="#br0" timeOffset="475754.388">28600 6833 15867,'0'0'2381,"0"0"-265,-9 7 131,2 3-2227,0 1-1,0 0 0,1 0 0,1 0 0,-1 1 1,2 0-1,0 0 0,0 0 0,1 0 0,1 1 0,0-1 1,1 1-1,0 0 0,1-1 0,0 1 0,1 0 1,0-1-1,1 1 0,1-1 0,0 0 0,2 5-19,-4-15 20,1 1-1,-1-1 1,1 1-1,0-1 0,0 0 1,0 0-1,0 0 1,1 0-1,-1 0 1,0 0-1,1-1 0,0 1 1,-1-1-1,1 0 1,0 1-1,-1-1 1,1-1-1,0 1 0,0 0 1,0-1-1,0 1 1,0-1-1,0 0 1,0 0-1,0 0 1,0 0-1,0 0 0,0-1 1,0 0-1,0 1 1,-1-1-1,1 0 1,0 0-1,0-1 0,-1 1 1,1-1-1,-1 1 1,1-1-1,-1 0 1,1 0-1,-1 0 0,2-2-19,29-20 2904</inkml:trace>
  <inkml:trace contextRef="#ctx0" brushRef="#br0" timeOffset="476076.237">28653 6488 22117,'0'0'1080,"0"0"88,0 0-312,0 0-456,-1 0-247,1 1-137,0 1 224,-3 40 72</inkml:trace>
  <inkml:trace contextRef="#ctx0" brushRef="#br0" timeOffset="502473.769">28596 7709 11482,'0'0'3889,"-2"-2"3793,1 2-6578,-1 0-256,1 0-584,-1 0-184,1 2-280,-1 0-600</inkml:trace>
  <inkml:trace contextRef="#ctx0" brushRef="#br0" timeOffset="517032.727">30215 7726 9002,'2'38'12806,"-9"59"-9959,1 22-2858,11 62 836,-5-180-719,0-1 3,0 0-2,0 0 4,0 0-1,0 0-10,0 0-24,0 0-17,0 0-83,0 0-311,0-2-396</inkml:trace>
  <inkml:trace contextRef="#ctx0" brushRef="#br0" timeOffset="517776.372">30543 7936 17164,'0'0'2728,"0"0"81,0 0-1505,0 0-272,0 0-552,21-7-231,2 7-129,-2-3-16,14-3-8,-2 0-32,2 1-16,0-1-24,-14 6 0,0 1-8,-7 2-96,-4 4-649</inkml:trace>
  <inkml:trace contextRef="#ctx0" brushRef="#br0" timeOffset="518618.975">30973 7698 10330,'10'-32'9291,"15"10"-4578,-19 19-4667,1 1-1,-1 0 0,0 0 0,1 0 0,-1 1 1,1 0-1,-1 0 0,1 1 0,0-1 0,-1 2 1,1-1-1,0 1 0,-1 0 0,1 0 0,-1 0 0,1 1 1,-1 0-1,0 1 0,0-1 0,0 1 0,0 0 1,0 1-1,-1 0 0,1-1 0,0 3-45,-5-1 33,0 0 1,-1 0-1,0 0 0,0 0 1,0 0-1,-1 0 0,0 0 1,0-1-1,0 1 0,0 0 0,-1 0 1,0-1-1,0 1 0,0 0 1,-1-1-1,1 0 0,-1 0 1,0 0-1,0 0 0,0 0 0,-1 0 1,0-1-1,1 0 0,-1 0 1,0 0-1,-3 2-33,5-4 8,-126 94 382,125-93-360,3-2-6,39-2 49,-34 1-73,1-1-1,0 1 1,0 0-1,0 1 1,0-1 0,0 1-1,0 1 1,0-1-1,0 1 1,0 0 0,-1 0-1,1 1 1,0-1-1,0 1 1,-1 1 0,1-1-1,-1 1 1,0 0-1,0 0 1,0 0 0,0 1-1,-1 0 1,1 0-1,-1 0 1,0 0 0,0 1-1,0-1 1,-1 1-1,0 0 1,0 0 0,0 1-1,0-1 1,-1 1-1,0-1 1,0 1 0,0 0-1,-1-1 1,0 1-1,0 0 1,-1 0 0,-4 1 60,-1 0 0,0-1-1,-1 0 1,1 0 0,-1 0 0,0-1-1,-1 0 1,0 0 0,1-1 0,-1 0-1,-1 0 1,1 0 0,0-1 0,-1 0-1,0-1 1,0 1 0,0-1 0,0-1-1,0 0 1,0 0 0,0 0 0,0-1-1,0-1 1,-1 1 0,1-1 0,-2-1-60,7 3-40,1-1 0,0 1 0,0 0 1,-1-1-1,1 0 0,0 1 0,-1-1 1,1 0-1,0 0 0,-1-1 0,1 1 1,0 0-1,-1-1 0,1 1 0,0-1 0,0 0 1,0 0-1,-1 0 0,1 0 0,0 0 1,0 0-1,0 0 0,1-1 0,-1 1 1,0-1-1,0 1 0,1-1 0,-1 0 0,1 0 1,0 0-1,-1 0 0,1 0 0,0 0 1,0 0-1,0 0 0,0 0 0,1 0 1,-1-1-1,0-1 40,11-8-1645</inkml:trace>
  <inkml:trace contextRef="#ctx0" brushRef="#br0" timeOffset="519038.086">31537 7638 21004,'-5'-2'150,"1"0"-1,0 1 0,0-1 0,-1 1 0,1 0 1,-1 0-1,1 1 0,-1-1 0,1 1 0,-1 0 0,1 0 1,-1 0-1,1 1 0,-1 0 0,1 0 0,0 0 0,-1 0 1,1 1-1,0-1 0,0 1 0,0 0 0,0 1 0,0-1 1,0 1-1,0-1 0,1 1 0,0 0 0,-1 0 0,1 1 1,0-1-1,1 1 0,-2 0-149,-74 132-7,76-132 14,0-1 1,0 1 0,0 0-1,1 0 1,0 0 0,-1 0-1,1 0 1,0 0 0,1 0-1,-1 0 1,1 0-1,0 0 1,0 0 0,0 1-1,1-1 1,-1 0 0,1 0-1,0 0 1,0 0-1,0 0 1,1 0 0,0 0-1,-1-1 1,1 1 0,0 0-1,1-1 1,-1 1 0,1-1-1,0 0 1,-1 0-1,1 0 1,1 0 0,-1-1-1,0 1 1,1-1 0,-1 0-1,1 0 1,-1 0-1,1 0 1,0-1 0,0 1-1,0-1 1,0 0 0,0 0-1,0-1 1,0 1-1,1-1 1,-1 0 0,0 0-1,0 0 1,0 0 0,0-1-1,0 0 1,1 0-8,10-4 29,-1 0 0,0-1 0,0-1 0,0 0 1,-1-1-1,0-1 0,-1 0 0,0 0 0,0-1 0,-1-1 0,0 0 0,8-11-29,-14 17 33,-1 0 0,0 0-1,0 0 1,-1 0 0,1-1-1,-1 1 1,-1-1-1,1 0 1,-1 0 0,0 0-1,0 0 1,0 0 0,-1-1-1,0 1 1,0 0-1,-1-1 1,0 1 0,0 0-1,0-1 1,-1 1 0,0 0-1,0-1 1,-1 1 0,1 0-1,-1 0 1,-1 0-1,1 0 1,-1 0 0,0 1-1,0-1 1,-1 1 0,0 0-33,0 1-25,0 0 1,-1 1-1,0 0 1,1 0-1,-1 0 1,0 1 0,0 0-1,0 0 1,-1 0-1,1 0 1,0 1 0,-1 0-1,1 0 1,-1 1-1,0-1 1,1 1-1,-1 0 1,1 1 0,-1-1-1,1 1 1,-1 0-1,1 0 1,0 1-1,-1 0 1,1 0 0,0 0-1,0 1 1,0-1-1,0 1 1,1 0 0,-1 0-1,1 1 1,0 0-1,0-1 1,0 2-1,0-1 1,1 0 0,-1 1-1,1-1 1,0 1-1,1 0 1,-1 0-1,1 0 1,0 0 0,0 0-1,1 1 1,-1-1-1,1 2 25,-1 11-1471</inkml:trace>
  <inkml:trace contextRef="#ctx0" brushRef="#br0" timeOffset="519376.538">31835 7556 12179,'-91'39'10461,"80"-26"-10303,0 0 0,0 1 0,2 0 0,-1 0 0,2 1 0,0 1 0,1-1 0,0 1 0,2 0 0,-1 1 1,2-1-1,0 1 0,0 11-158,3-25 18,0 0 0,0 0 1,0 1-1,1-1 0,-1 0 1,1 1-1,0-1 0,0 1 0,0-1 1,0 0-1,1 1 0,-1-1 1,1 0-1,0 0 0,0 1 1,0-1-1,0 0 0,1 0 1,-1 0-1,1 0 0,0 0 1,0 0-1,0-1 0,0 1 1,0-1-1,1 1 0,-1-1 0,1 0 1,-1 0-1,1 0 0,0 0 1,0 0-1,0-1 0,0 1 1,0-1-1,0 0 0,0 0 1,1 0-1,-1 0 0,0-1 1,1 1-1,-1-1 0,0 0 1,1 0-1,-1 0 0,0 0 1,1-1-1,-1 1 0,2-1-18,7-2 75,-1-1-1,0 0 1,0-1-1,0 0 1,0 0 0,-1-1-1,0-1 1,0 0-1,-1 0 1,0-1 0,0 0-1,-1 0 1,0-1-1,0 0 1,-1 0-1,0-1 1,-1 0 0,0-1-1,0 1 1,-1-1-1,-1 0 1,1 0 0,-2-1-1,0 1 1,0-1-1,-1 1 1,-1-2-75,-1 9 8,-1 0 0,0 1 0,0-1 0,-1 0 0,1 1 0,-1-1 0,1 1 0,-1-1 0,0 1 0,-1 0 0,1 0 0,0 0 0,-1 0 0,0 0 0,0 0 0,1 1 0,-2-1 0,1 1 1,0 0-1,0 0 0,-1 0 0,1 0 0,-1 1 0,0 0 0,1-1 0,-1 1 0,0 0 0,0 1 0,1-1 0,-1 1 0,0 0 0,0 0 0,0 0 0,0 0 0,0 0 0,0 1 0,1 0 0,-1 0 0,0 0 0,0 0 0,1 1 0,-1-1 0,0 1-8,-26 15-745</inkml:trace>
  <inkml:trace contextRef="#ctx0" brushRef="#br0" timeOffset="549384.318">32587 8280 26046,'0'0'336,"0"0"-168,0 0-208,0 2-576</inkml:trace>
  <inkml:trace contextRef="#ctx0" brushRef="#br0" timeOffset="604399.528">27259 9333 17308,'0'0'1904,"0"0"465,0 0-1129,0 0-360,2 0-160,24 3-272,-8-4-184,9-1-128,-1 1-40,0-1-72,-1 2-16,-3 3 16,-3 2 8,-4 1-496,-1 0-456,-8-2 16</inkml:trace>
  <inkml:trace contextRef="#ctx0" brushRef="#br0" timeOffset="604681.173">27234 9472 15987,'4'5'2105,"2"1"55,2-1-983,1-1-393,8 1-128,1-2-136,8-2-224,1-1-80,3 0-104,0-3-32,-2 2 32,-3-2-384</inkml:trace>
  <inkml:trace contextRef="#ctx0" brushRef="#br0" timeOffset="628418.277">28055 8883 12259,'-26'-36'10539,"-2"43"-10267,-33 74 68,51-67-307,1 0 0,0 1 0,1 0 1,1 0-1,0 1 0,2-1 0,-1 2 0,2-1 0,0 0 0,1 1 0,1 0 0,0-1 0,1 1 0,1 0 0,1 0 0,0 0 0,1 0 0,2 5-33,0-18 45,-1 0 0,1 0-1,0-1 1,0 1 0,1-1 0,-1 0 0,1 0-1,-1-1 1,1 1 0,0-1 0,0 0 0,0 0-1,0-1 1,1 0 0,-1 0 0,0 0-1,1 0 1,-1-1 0,0 0 0,1 0 0,-1 0-1,0-1 1,1 0 0,-1 0 0,0 0 0,0 0-1,0-1 1,0 0 0,0 0 0,0-1-1,0 1 1,-1-1 0,1 0 0,-1 0 0,0-1-1,1 1 1,-2-1 0,1 0 0,0 0-1,-1 0 1,0 0 0,0-1 0,0 1 0,0-1-1,-1 0 1,0 0 0,0 0 0,0 0 0,-1 0-1,1-3-44,-4 5 35,0 0 0,0 0-1,0 0 1,0 0 0,-1 0 0,1 1-1,-1 0 1,0-1 0,1 1-1,-1 0 1,0 0 0,0 0 0,-1 1-1,1-1 1,0 1 0,-1 0-1,1 0 1,0 0 0,-1 0-1,1 0 1,-1 1 0,0 0 0,1-1-1,-1 1 1,1 1 0,-1-1-1,1 0 1,-1 1 0,1 0 0,-1 0-1,1 0 1,-1 0 0,1 1-1,0-1 1,0 1 0,0 0 0,-2 0-35,2-1-9,-1 0 1,1 0-1,-1 1 0,1-1 1,-1 1-1,1 0 1,0 0-1,-1 0 1,1 1-1,0-1 1,1 1-1,-1-1 1,0 1-1,1 0 1,-1 0-1,1 0 1,0 0-1,0 0 1,0 1-1,1-1 1,-1 1-1,1-1 1,-1 4 8,8-2-1154,5-2-364</inkml:trace>
  <inkml:trace contextRef="#ctx0" brushRef="#br0" timeOffset="629072.246">27794 9529 16155,'-23'24'5582,"22"-23"-4817,7 1-29,7-2-575,1 0 0,0 0-1,-1-2 1,1 1-1,-1-2 1,1 0 0,-1 0-1,0-1 1,0-1 0,0 0-1,-1-1 1,0 0 0,0-1-1,0-1 1,7-5-161,52-25 198,116-41 547,-186 78-686,-1 1-18,0 0-14,0 0-15,0 0-170,0 0-566,-2 0-399</inkml:trace>
  <inkml:trace contextRef="#ctx0" brushRef="#br0" timeOffset="629944.78">28058 9635 11835,'0'0'1487,"0"0"6046,-4 18-5765,-25 136 305,29-152-2017,0-2 5,128-59 505,-125 61-562,-1 0 0,1 0 1,0 0-1,0 0 0,-1 1 1,1-1-1,-1 1 0,0-1 1,0 1-1,0 0 0,0 0 1,0 0-1,-1 0 0,1 0 0,-1 0 1,0 0-1,0 1 0,0-1 1,0 0-1,-1 1 0,1-1 1,-1 1-1,0-1 0,0 1 1,0-1-1,0 0 0,-1 1 1,1-1-1,-1 1 0,-1 0-4,-1 7 109,-1-1-1,0 1 0,0-1 1,-1-1-1,-1 1 0,0-1 1,0 0-1,-1 0 1,0 0-1,0-1 0,-1 0 1,0-1-1,0 0 1,-1 0-1,0 0 0,0-1 1,-1-1-1,-1 1-108,8-4 2,0 0 1,1 0-1,-1 0 0,-1 0 0,1 0 1,0-1-1,0 1 0,0-1 0,-1 0 0,1 0 1,-1 0-1,1-1 0,-1 1 0,1-1 1,-1 0-1,1 0 0,-1 0 0,1 0 0,-1-1 1,1 1-1,-1-1 0,1 0 0,-1 0 1,1 0-1,0 0 0,0-1 0,0 0 0,-1 1 1,1-1-1,1 0 0,-1 0 0,0-1 1,0 1-1,1 0 0,0-1 0,-1 0 0,1 0 1,0 1-1,0-1 0,0 0 0,1-1 1,-1 1-1,1 0 0,0 0 0,0-1 0,0 1 1,0-1-1,0-2-2,1-9-1096,7-1-409</inkml:trace>
  <inkml:trace contextRef="#ctx0" brushRef="#br0" timeOffset="630236.806">28043 9648 17356,'-1'3'6480,"5"10"-5888,2-13-485,0 0 1,1-1-1,-1 1 0,0-1 1,0-1-1,1 1 0,-1-1 1,0 0-1,0 0 0,-1-1 1,1 0-1,0 0 1,-1 0-1,0-1 0,0 0 1,0 0-1,1-1-107,4-1 63,2-2-8,109-44 173,-120 53-232,0 0 0,-1 0 0,1 0 0,0 0 0,0 0 0,0 0 0,-1 0 0,1 0 0,-1 1 0,1-1 0,-1 0 0,0 1 0,1-1 1,-1 0-1,0 1 0,0-1 0,0 0 0,0 1 0,0-1 0,0 0 0,0 1 0,0-1 0,0 0 0,-1 1 0,1-1 0,-1 0 0,1 1 0,-1-1 0,1 0 0,-1 0 0,0 0 0,0 0 0,1 1 0,-1-1 0,0 0 0,0 0 0,-1 0 4,-5 7-590</inkml:trace>
  <inkml:trace contextRef="#ctx0" brushRef="#br0" timeOffset="630906.632">28705 9359 12907,'-7'-3'8709,"16"-5"-4443,100-38-3956,-108 45-307,7-3 6,1 0-1,0 0 0,0 1 1,0 0-1,0 0 0,0 1 1,1 1-1,-1 0 0,1 0 1,-1 0-1,1 1 0,-1 1 1,1 0-1,-1 0 1,1 0-1,-1 2 0,0-1 1,6 3-9,-1 22-1397,-14-10-123</inkml:trace>
  <inkml:trace contextRef="#ctx0" brushRef="#br0" timeOffset="631144.411">28720 9497 19004,'0'0'1344,"0"0"137,0 0-753,24 1-56,2-8-216,6-4-144,7-4-112,2 1-24,2 1-16,-3 4-456</inkml:trace>
  <inkml:trace contextRef="#ctx0" brushRef="#br0" timeOffset="651471.259">27223 11003 15483,'-1'0'725,"-1"0"5896,82-9-5749,179-91 135,-163 97-2537,-96 3 2973</inkml:trace>
  <inkml:trace contextRef="#ctx0" brushRef="#br0" timeOffset="651796.961">27340 11171 12475,'-2'1'7668,"6"7"-5813,7-6-1667,0 0 1,0 0-1,0-1 1,0 0-1,0-1 0,0 0 1,0-1-1,0-1 0,0 1 1,0-2-1,-1 1 1,1-2-1,-1 1 0,1-1 1,-1-1-1,0 0 0,-1 0 1,1-1-1,-1 0 0,4-5-187,105-47 77,-97 52-757</inkml:trace>
  <inkml:trace contextRef="#ctx0" brushRef="#br0" timeOffset="689905.205">27988 11165 18068,'0'0'1295,"0"0"-228,2-3-328,141-239 661,-78 37 932,-64 202-1941,-1 3-119,0 0-128,-27 340-12,25-310-424,2-3-403</inkml:trace>
  <inkml:trace contextRef="#ctx0" brushRef="#br0" timeOffset="690277.216">28534 10568 20820,'-81'59'2601,"70"-39"-2570,1 0 0,2 1 0,0 0 0,1 1 0,0-1 0,2 2 0,1-1 0,1 0 0,-1 22-31,16 53 40,-11-95-35,0 0-1,0 0 1,0 0 0,0 0 0,1-1-1,-1 1 1,1 0 0,-1-1 0,1 1 0,0-1-1,0 1 1,-1-1 0,1 0 0,0 0 0,0 0-1,0 0 1,0 0 0,1 0 0,-1-1-1,0 1 1,0-1 0,0 1 0,1-1 0,-1 0-1,0 0 1,0 0 0,1 0 0,-1 0-1,0-1 1,0 1 0,1 0 0,-1-1 0,0 0-1,0 0 1,0 1 0,0-1 0,0 0-1,0-1 1,0 1 0,0 0 0,0-1-5,10-8 115,0 0 0,-1-1 1,0 0-1,0 0 0,-1-1 0,-1-1 1,0 0-1,-1 0 0,0-1 0,-1 0 1,-1 0-1,0 0 0,-1-1 0,-1 0 1,0 0-1,-1 0 0,0-1 0,-1 1 1,-1-8-116,0 20 12,0 1 0,0 0 1,0-1-1,0 1 1,-1-1-1,1 1 0,-1-1 1,0 0-1,1 1 1,-1-1-1,-1 1 0,1-1 1,0 1-1,0-1 1,-1 1-1,0-1 1,1 1-1,-1-1 0,0 1 1,0-1-1,0 1 1,-1 0-1,1 0 0,-1 0 1,1 0-1,-1 0 1,1 0-1,-1 0 0,0 0 1,0 0-1,0 1 1,0-1-1,0 1 1,-1 0-1,1-1 0,0 1 1,-1 0-1,1 0 1,0 1-1,-1-1 0,1 0 1,-1 1-1,0 0 1,1-1-1,-1 1 0,1 0 1,-1 0-1,1 0 1,-1 1-1,1-1 0,-1 1 1,1-1-1,-1 1 1,1 0-1,-1 0 1,1 0-1,0 0 0,-1 0 1,0 2-13,-72 96-2450,69-88 855</inkml:trace>
  <inkml:trace contextRef="#ctx0" brushRef="#br0" timeOffset="690636.057">28797 10571 15747,'1'-1'4019,"-11"4"-2458,0 6-1496,0 0 0,0 1 0,1 0 0,0 0 0,1 1 0,0 0 0,1 1 0,0-1 0,1 2 0,0-1 0,1 0 0,0 1 0,1 0-1,0 0 1,2 1 0,-1-1 0,1 1 0,1-1 0,1 1 0,0 1-65,0 71 284,0-84-273,0 0-1,0 0 1,0 0 0,1 0 0,-1 0 0,1 0 0,-1-1 0,1 1 0,0 0 0,0 0 0,-1-1-1,1 1 1,1 0 0,-1-1 0,0 1 0,0-1 0,0 0 0,1 1 0,-1-1 0,1 0 0,-1 0-1,1 0 1,-1 0 0,1 0 0,0 0 0,0 0 0,-1 0 0,1-1 0,0 1 0,0-1 0,0 1-1,0-1 1,-1 0 0,1 0 0,0 0 0,0 0 0,0 0 0,0 0 0,0 0 0,0-1 0,0 1-1,-1-1 1,2 0-11,9-5 121,0-2 1,-1 0-1,1 0 0,-2-1 0,1 0 0,-1-1 0,-1 0 0,0 0 0,0-1 0,-1-1 1,-1 1-1,0-1 0,2-4-121,-7 12 39,7-10 116,-2 6-20,0 0-1,-1 0 0,0-1 0,0 0 1,-1 0-1,0 0 0,-1-1 0,0 1 1,-1-1-1,1 0 0,-2-1 1,0 1-1,0 0 0,-1-1 0,0 1 1,0-1-1,-2 1 0,1-1 0,-1 1 1,-1-1-135,1 9 13,0 0 0,-1-1 0,0 1 0,0 0 1,1 0-1,-1 0 0,0 0 0,-1 1 0,1-1 1,0 0-1,0 1 0,-1 0 0,1-1 0,-1 1 1,1 0-1,-1 0 0,1 1 0,-1-1 0,0 0 1,0 1-1,1 0 0,-1-1 0,0 1 0,1 0 1,-1 0-1,0 1 0,0-1 0,1 1 0,-1-1 1,0 1-1,1 0 0,-1 0 0,1 0 0,-1 0 1,1 0-1,-1 1 0,0 0-13,-45 47-2896,41-30-1004</inkml:trace>
  <inkml:trace contextRef="#ctx0" brushRef="#br0" timeOffset="531122.606">30790 8589 10026,'0'0'2247,"-1"3"4512,0 3-3387,-8 44-2444,5-14-594,1 0 0,1 1 0,2 0 0,2-1 0,1 1 0,2-1-1,7 24-333,-11-58 48,-1-2-2,0 0-11,19-42-445,-16 4-2225,-4 18-1018</inkml:trace>
  <inkml:trace contextRef="#ctx0" brushRef="#br0" timeOffset="531447.894">30679 8736 9602,'-3'1'10699,"7"7"-8272,8-4-2292,0 1 0,-1-2 1,1 0-1,1 0 0,-1-1 1,0 0-1,1-1 0,-1-1 1,0 0-1,1-1 1,-1 0-1,0 0 0,1-2 1,-1 1-1,0-2 0,0 0 1,-1 0-1,1-1 0,-1 0 1,0-1-1,0 0 1,4-4-137,-9 9-249,-6 1-536</inkml:trace>
  <inkml:trace contextRef="#ctx0" brushRef="#br0" timeOffset="538391.316">31140 8560 10890,'9'-61'10216,"-6"56"-10105,0-1-1,1 1 0,0 0 0,0 0 0,0 1 0,0-1 0,1 1 0,0 0 0,0 0 0,0 1 0,1-1 0,-1 1 1,1 0-1,-1 1 0,1-1 0,0 1 0,0 0 0,0 1 0,0-1 0,1 1 0,-1 0 0,0 1 0,3 0-110,-7 0 6,0 0-1,-1 0 1,1 1-1,0-1 1,0 0-1,-1 1 0,1 0 1,0-1-1,-1 1 1,1 0-1,-1 0 1,1 0-1,-1 0 0,1 0 1,-1 0-1,0 1 1,0-1-1,1 0 1,-1 1-1,0-1 0,0 1 1,0-1-1,0 1 1,-1-1-1,1 1 1,0 0-1,-1-1 0,1 1 1,-1 0-1,1 0 1,-1-1-1,0 1 1,0 0-1,0 0 0,0 0 1,0-1-1,0 1 1,0 0-1,-1 0 1,1-1-1,-1 1 1,1 0-1,-1-1 0,0 1 1,1 0-1,-1-1-5,-37 77 212,0-31-122,-51 79-10,87-123-78,1 1-1,-1 0 1,1 0-1,0 0 0,0 0 1,1 1-1,-1-1 1,1 0-1,0 0 1,0 0-1,0 0 0,0 1 1,1-1-1,0 0 1,0 0-1,0 0 1,0 0-1,0 0 0,1 0 1,0-1-1,0 1 1,0 0-1,0-1 0,1 1 1,-1-1-1,1 0 1,0 0-1,0 0 1,0 0-1,0-1 0,0 1 1,1-1-1,1 2-1,91 19-959,-70-29 310</inkml:trace>
  <inkml:trace contextRef="#ctx0" brushRef="#br0" timeOffset="538763.14">31574 8586 11002,'-71'4'9367,"67"-2"-9331,-1 1 0,1 1 0,0-1 0,0 0 0,1 1 0,-1 0 0,1 0 0,-1 0 0,1 0 0,0 0 0,1 1 0,-1 0 0,1-1 0,0 1 0,0 0 0,0 0 0,1 0 0,0 0 0,0 0 0,0 0 0,1 1 1,-1-1-1,1 0 0,0 0 0,1 0 0,-1 1 0,1-1 0,0 0 0,1 0 0,-1 0 0,2 3-36,-2-6 17,0 0 1,1 1-1,-1-1 1,1 0-1,0 0 1,-1 0-1,1-1 1,0 1-1,0 0 1,0-1-1,0 1 1,0-1-1,1 1 0,-1-1 1,0 0-1,1 0 1,-1 0-1,1-1 1,-1 1-1,1 0 1,-1-1-1,1 0 1,-1 1-1,1-1 1,-1 0-1,1 0 1,-1-1-1,1 1 0,0-1 1,-1 1-1,1-1 1,-1 0-1,0 1 1,1-1-1,-1-1 1,0 1-1,1 0 1,-1 0-18,82-59 1304,-81 58-1257,0 0 1,0 0-1,0-1 0,0 1 0,0-1 0,0 1 0,0-1 0,-1 0 0,0 0 0,1 0 0,-1-1 1,0 1-1,-1 0 0,1-1 0,-1 0 0,1 1 0,-1-1 0,0 0 0,0 1 0,-1-1 1,1 0-1,-1 0 0,0 0 0,0 0 0,0 1 0,0-1 0,-1 0 0,0 0 0,1 0 0,-1 1 1,-1-1-1,1 0 0,0 1 0,-1-1 0,0 1 0,0 0 0,0-1 0,0 1 0,0 0 0,-1 0 1,0 0-1,1 1 0,-1-1 0,0 1 0,0-1 0,0 1 0,-1 0 0,1 0 0,0 0 1,-1 1-1,1-1 0,-1 1 0,-1-1-47,2 2-31,-1-1-1,1 1 1,-1 0 0,1 0-1,-1 0 1,1 1 0,0-1 0,-1 1-1,1-1 1,0 1 0,-1 0-1,1 1 1,0-1 0,0 0 0,0 1-1,0 0 1,0 0 0,0 0-1,0 0 1,1 0 0,-1 0-1,1 1 1,-1-1 0,1 1 0,0 0-1,0 0 1,0 0 0,1 0-1,-1 0 1,1 0 0,-1 0 0,1 0-1,0 0 1,0 1 0,1-1-1,-1 1 1,1-1 0,-1 0-1,1 1 1,0-1 0,1 4 31,9 5-1356,4-2-71</inkml:trace>
  <inkml:trace contextRef="#ctx0" brushRef="#br0" timeOffset="539135.079">31844 8510 21437,'-8'4'37,"0"0"0,1 0 0,-1 0 0,1 1 0,0 0 0,0 0 0,0 1 1,1 0-1,0 0 0,0 0 0,0 1 0,1 0 0,0 0 0,1 0 0,-1 1 1,1 0-1,1-1 0,-1 2 0,2-1 0,-1 0 0,1 0 0,0 1 1,0-1-1,1 1 0,0 8-37,2-14 3,0 0 1,0-1 0,1 1-1,-1 0 1,0-1 0,1 1-1,-1-1 1,1 1-1,0-1 1,0 0 0,0 0-1,0 0 1,1 0 0,-1 0-1,0 0 1,1-1-1,-1 1 1,1-1 0,0 1-1,-1-1 1,1 0 0,0 0-1,0 0 1,0-1-1,-1 1 1,1-1 0,0 1-1,0-1 1,0 0 0,0 0-1,0 0 1,0-1-1,0 1 1,0-1 0,0 0-1,1 0-3,101-40 478,-101 39-424,0 1 0,-1-1 0,1 1 0,0-1 0,-1 0 0,0-1 0,1 1 0,-1-1 0,0 1 0,0-1 1,0 0-1,-1 0 0,1 0 0,-1 0 0,1 0 0,-1-1 0,0 1 0,0-1 0,-1 0 0,1 1 0,-1-1 0,0 0 0,0 0 0,0 0 0,0 0 0,-1 0 0,1 0 0,-1 0 1,0 0-1,-1 0 0,1 0 0,-1 0 0,1 0 0,-1 0 0,0 0 0,-1 0 0,1 0 0,-1 1 0,1-1 0,-1 1 0,0-1 0,-1 1 0,1-1 0,0 1 0,-1 0 0,0 0 0,-1-1-54,1 2 9,-1-1-1,1 0 0,-1 1 0,0 0 1,0 0-1,0 0 0,0 0 0,0 0 0,-1 1 1,1 0-1,-1 0 0,1 0 0,0 1 1,-1-1-1,1 1 0,-1 0 0,1 0 0,-1 1 1,1-1-1,-1 1 0,1 0 0,0 0 0,-1 1 1,1-1-1,0 1 0,0 0 0,0 0 1,0 0-1,0 1 0,0-1 0,1 1 0,-1 0 1,1 0-1,0 0 0,0 0 0,0 1 1,0 0-9,2 28-1431,10-20 121</inkml:trace>
  <inkml:trace contextRef="#ctx0" brushRef="#br0" timeOffset="539525.245">32176 8479 21421,'-8'6'59,"0"0"0,0 1 0,0 0 0,1 1 0,0-1 0,1 1 0,0 1 0,0-1 0,1 1 0,0 0 0,0 1 0,1-1 0,0 1 0,0 2-59,3-8 1,0 0-1,-1-1 1,1 1-1,1 0 0,-1 0 1,1 0-1,-1 0 0,1 0 1,0 0-1,1 0 0,-1-1 1,1 1-1,-1 0 1,1 0-1,0 0 0,1 0 1,-1-1-1,1 1 0,-1-1 1,1 1-1,0-1 0,1 0 1,-1 1-1,0-1 0,1 0 1,0 0-1,0-1 1,-1 1-1,2-1 0,-1 1 1,0-1-1,0 0 0,1 0 1,-1 0-1,1-1 0,0 1 1,3 0-1,2-2 109,1 0 1,0 0-1,0-1 1,-1 0 0,1-1-1,0 0 1,-1-1-1,0 0 1,1 0-1,-1-1 1,0 0-1,-1-1 1,1 0 0,-1 0-1,0-1 1,0 0-1,-1 0 1,0 0-1,0-1 1,0-1-1,-1 1 1,0-1 0,0 0-1,-1 0 1,0-1-1,-1 1 1,4-9-110,-7 15 45,-1-1-1,1 1 1,0 0 0,0-1 0,-1 1 0,0 0 0,1-1-1,-1 1 1,0-1 0,0 1 0,0-1 0,-1 1 0,1-1-1,0 1 1,-1 0 0,0-1 0,1 1 0,-1 0 0,0-1-1,0 1 1,-1 0 0,1 0 0,0 0 0,-1 0-1,1 0 1,-1 0 0,1 0 0,-1 1 0,0-1 0,0 1-1,0-1 1,0 1 0,0 0 0,0-1 0,0 1 0,-1 0-1,1 0 1,0 1 0,-1-1 0,1 0 0,0 1 0,-2-1-45,-102 11 144,87 6-343,5-1 1998</inkml:trace>
  <inkml:trace contextRef="#ctx0" brushRef="#br0" timeOffset="549117.34">32585 8503 21629,'0'0'512,"-1"0"-152,-15 24-256,15-4-16,-1 1-32,2 0 8,2-1-24,2-2 0,2-6 96,1-1 40,2-5 32,1 0 24,2-2-88,5 0-64,-3-3-8,-5 2-184,1-3-712,-5-1-2361</inkml:trace>
  <inkml:trace contextRef="#ctx0" brushRef="#br0" timeOffset="632927.965">29881 9182 14507,'13'-72'6760,"-11"66"-6666,0 1 0,1-1 0,-1 1 0,1-1 0,1 1 0,-1 0 0,1 0 0,0 1 0,0-1 0,0 1 0,0-1 1,1 1-1,0 1 0,0-1 0,0 1 0,0 0 0,0 0 0,1 0 0,-1 1 0,1 0 0,0 0 0,0 0 0,0 1 0,0-1 0,0 2 0,2-1-94,-5 1 19,-1 0 0,1 1 1,-1-1-1,1 1 0,-1-1 0,1 1 1,-1 0-1,0 0 0,1 0 1,-1 0-1,0 1 0,0-1 0,0 1 1,0-1-1,0 1 0,0 0 1,0 0-1,-1-1 0,1 1 1,-1 0-1,1 1 0,-1-1 0,0 0 1,0 0-1,0 1 0,0-1 1,0 0-1,0 1 0,-1-1 0,1 1 1,-1-1-1,1 1 0,-1-1 1,0 1-1,0-1 0,0 1 0,-1-1 1,1 1-1,-1-1 0,1 1-19,-18 105 194,13-91-162,1 0-1,-2 0 0,0-1 0,-1 0 1,-1-1-1,0 1 0,-1-1 1,-1-1-1,0 0 0,-1 0 0,-6 5-31,18-20 11,-1 1 0,1-1 0,-1 0 0,1 1 0,-1-1 0,0 0 0,1 1 0,-1-1 0,0 0 0,0 0 0,0 1 0,1-1 0,-1 0 0,0 0 0,0 1 0,0-1 0,0 0 0,0 0 0,0 0 0,-1 1 0,1-1 0,0 0 0,0 0 0,0 1 0,-1-1 0,1 0 0,0 1 0,-1-1 0,1 0 0,-1 1 0,1-1 0,-1 0 0,1 1 0,-1-1 0,1 1 0,-1-1 0,1 1 0,-1-1 0,0 1 0,1-1 0,-1 1 0,0 0 0,1-1 0,-1 1 0,0 0 0,0 0 0,1 0 0,-1-1 0,0 1 0,0 0 0,0 0 0,1 0 0,-1 0 0,0 0 0,0 0 0,1 1 0,-1-1 0,0 0 0,0 0 0,1 0 0,-2 1-11,36-64 214,2 119-363,-34-48 141,3 11 12,-4-14 0,-1 0 0,1-1 0,0 1 0,0-1-1,0 1 1,1-1 0,0 0 0,-1 1 0,1-1 0,1 0 0,-1 0 0,1 0 0,-1-1-1,1 1 1,0-1 0,1 1 0,-1-1 0,0 0 0,5 3-4,-3-9 38,-1 0 0,1 1 0,0-2 0,-1 1 0,0 0 0,0-1 0,0 0 0,0 0 0,0 0 0,-1 0 0,0-1 0,0 1 0,0-1 0,0 0 0,-1 0 0,0 0 0,0 0 0,0 0 0,0-4-38,0 4 35,25-109 528,-27 112-514,0 2-191,-2 0-378</inkml:trace>
  <inkml:trace contextRef="#ctx0" brushRef="#br0" timeOffset="631984.3">29315 9539 12267,'-16'3'10601,"24"-18"-8520,0 0-3066,53-98 1811,-28 54-405,-1-2 1,-4 0-1,-2-2 0,15-57-421,-40 117 231,-19 380 154,18-284-1797,6-71-70</inkml:trace>
  <inkml:trace contextRef="#ctx0" brushRef="#br0" timeOffset="632228.6">29670 9329 14651,'-6'21'1648,"0"3"1041,3 5-2129,3 4-240,1 7 0,5 10-160,0 3-120,2 1 24,-2-4-56,-1-14-120,-2-7-248</inkml:trace>
  <inkml:trace contextRef="#ctx0" brushRef="#br0" timeOffset="691865.648">29321 10571 19668,'0'0'1112,"-1"0"-71,1 1-433,-12 30-248,13-7-128,2 9-184,-1 2 16,2 3-8,1 0 0,0-5-8,-1 0 8,2-4-16,-1-6-16,1-3 8,-3-2 0,0-9-280,-3-9-336,0 0-752</inkml:trace>
  <inkml:trace contextRef="#ctx0" brushRef="#br0" timeOffset="692050.221">29188 10759 18668,'-9'-5'1568,"9"5"217,0 0-601,0 0-584,0 0-232,20-7-328,-1 7-56,7-2 8,-3 1-16,6-2 24,0-2 8,2-1-248,3-2-488</inkml:trace>
  <inkml:trace contextRef="#ctx0" brushRef="#br0" timeOffset="694479.299">29718 10392 18212,'0'0'1260,"0"0"-34,1 6-193,-11 115-511,17-121-421,-3-1-98,1 0-1,-1 0 1,0 0-1,1 1 1,-1 0-1,1 0 1,-1 0-1,0 1 1,1-1-1,-1 1 1,0 0-1,0 1 1,0-1-1,1 0 1,-1 1-1,0 0 1,-1 0-1,1 1 1,0-1-1,-1 0 1,1 1 0,-1 0-1,0 0 1,0 0-1,0 1 1,0-1-1,0 0 1,-1 1-1,0 0 1,0 0-1,0 0 1,0 0-1,0 0 1,-1 0-1,0 0 1,1 2-3,-1 0 48,-1-1 0,0 1-1,0 0 1,-1-1 0,1 1 0,-1-1 0,0 1 0,0-1 0,-1 1 0,0-1 0,0 0-1,0 1 1,-1-1 0,1 0 0,-1-1 0,-1 1 0,1 0 0,0-1 0,-1 0-1,0 0 1,0 0 0,0 0 0,-1-1 0,1 1 0,-1-1 0,0 0 0,0 0 0,0-1-1,0 0 1,0 0 0,-1 0 0,1 0 0,-1-1 0,1 0 0,-1 0 0,1 0-1,-1-1 1,0 0 0,1 0 0,-1-1 0,1 1 0,-5-2-48,-7 0-348,1-4-331</inkml:trace>
  <inkml:trace contextRef="#ctx0" brushRef="#br0" timeOffset="694729.811">29703 10392 19044,'0'0'1128,"2"0"49,30-4-857,-14 1-88,9-2-184,0-1-32,2-3 8,0-2-208,-2-2-488,0 2-2009</inkml:trace>
  <inkml:trace contextRef="#ctx0" brushRef="#br0" timeOffset="694993.639">30078 10257 9898,'-5'9'6219,"-31"79"-2845,-18 146-1632,52-161-1372,2-72-360,-1 0 1,1 0 0,0 1-1,0-1 1,0 0 0,0 0-1,1 0 1,-1 1 0,0-1-1,0 0 1,1 0 0,-1 0-1,1 0 1,-1 0 0,1 0-1,-1 0 1,1 0-1,0 0 1,-1 0 0,1 0-1,0 0 1,0 0 0,0 0-1,-1 0 1,1-1 0,0 1-1,0 0 1,0-1 0,0 1-1,1-1 1,-1 1 0,0-1-1,0 1 1,0-1 0,0 0-1,0 0 1,1 1 0,-1-1-1,0 0 1,0 0 0,0 0-1,1 0 1,-1-1 0,0 1-1,0 0 1,0 0 0,0-1-1,1 1 1,-1-1-1,0 1 1,0-1 0,0 1-1,0-1 1,0 0 0,0 1-1,0-1 1,0 0-11,12-11 159,0-1 0,-1-1 0,0 1 0,-1-2 0,-1 0 0,0 0-1,-1 0 1,-1-1 0,0-1 0,-1 1 0,-1-1 0,-1-1 0,3-10-159,-5 18 123,0 0 0,0 0 0,-1 0 0,-1 0 0,1-1 1,-2 1-1,1-1 0,-1 1 0,-1 0 0,0-1 0,0 1 0,-1 0 0,-1-1 0,0 1 0,0 0 1,-4-8-124,6 17 9,0 0 0,1 0 0,-1-1 1,0 1-1,0 0 0,0 0 0,0 0 1,0 1-1,0-1 0,0 0 0,0 0 1,0 0-1,0 1 0,-1-1 0,1 1 1,0-1-1,0 1 0,-1-1 0,1 1 1,0 0-1,-1 0 0,1-1 0,0 1 1,-1 0-1,1 0 0,0 0 1,-1 1-1,1-1 0,0 0 0,-1 0 1,1 1-1,0-1 0,0 1 0,-1-1 1,1 1-1,0-1 0,0 1 0,0 0 1,0 0-1,-1 0 0,1-1 0,0 1 1,1 0-1,-1 0 0,0 0 0,0 0 1,0 1-1,1-1 0,-1 0 0,0 0 1,1 0-1,-1 1 0,0 0-9,-34 71-109,24 36-2219,20-97 658</inkml:trace>
  <inkml:trace contextRef="#ctx0" brushRef="#br0" timeOffset="695378.746">30293 10260 14939,'-28'76'3767,"23"-59"-3617,0 0 1,1 1 0,1-1-1,1 1 1,0 0 0,1 0-1,1-1 1,1 1 0,1 11-151,-2-27 20,0 0 1,0 0 0,0 0 0,0-1 0,1 1 0,-1 0 0,0 0-1,1 0 1,-1 0 0,1-1 0,-1 1 0,1 0 0,0-1 0,0 1-1,0 0 1,0-1 0,0 1 0,0-1 0,0 1 0,1-1-1,-1 0 1,1 0 0,-1 1 0,0-1 0,1 0 0,0 0 0,-1-1-1,1 1 1,0 0 0,-1 0 0,1-1 0,0 1 0,0-1-1,0 1 1,-1-1 0,1 0 0,0 0 0,0 0 0,0 0 0,0 0-1,0 0 1,-1 0 0,1-1 0,0 1 0,0-1 0,0 1 0,-1-1-1,1 0 1,1 0-21,75-62 1202,-63 47-823,-1-1 0,0 0-1,-2-1 1,0 0 0,-1-1 0,-1 0 0,0-1 0,-2 0 0,5-15-379,-13 30 46,0 1 0,0-1 0,-1 0 0,1 1 0,-1-1 0,0 1 0,0 0 0,-1-1 0,0 1 0,1 0 0,-1 0 0,-1 0 0,1 0 0,0 0 1,-1 0-1,0 1 0,0-1 0,0 1 0,0 0 0,-1 0 0,1 0 0,-1 0 0,0 0 0,0 1 0,0 0 0,0 0 0,0 0 0,0 0 0,-1 1 0,1-1 0,0 1 0,-1 0 0,1 1 0,-1-1 0,1 1 0,-1 0 1,0 0-1,1 0 0,-1 0 0,1 1 0,-1 0 0,1 0 0,-1 0 0,1 1 0,0-1 0,0 1 0,-1 0 0,1 0 0,0 1 0,1-1 0,-1 1 0,0 0 0,1 0 0,0 0 0,-1 0 0,1 1 0,-2 2-46,0 16-1519,5-12-116</inkml:trace>
  <inkml:trace contextRef="#ctx0" brushRef="#br0" timeOffset="696067.337">30821 10357 23405,'0'0'1192,"0"0"417,0 0-657,0-1-256,0-1-464,0 1-152,0-1-24,0 1-192,0-1-904,0 1-641</inkml:trace>
  <inkml:trace contextRef="#ctx0" brushRef="#br0" timeOffset="696631.429">31094 9798 20212,'-59'-13'4577,"10"58"-3705,-4 85-1177,52-128 307,-1 1 1,1-1-1,-1 1 1,1-1-1,0 1 0,0 0 1,0-1-1,1 1 0,-1 0 1,0 0-1,1-1 1,0 1-1,0 0 0,0 0 1,0 0-1,0 0 0,0-1 1,1 1-1,-1 0 1,1 0-1,0-1 0,0 1 1,0 0-1,0-1 0,1 1 1,-1-1-1,0 1 1,1-1-1,0 0 0,0 0 1,0 0-1,0 0 0,0 0 1,0 0-1,0 0 1,0 0-1,1-1 0,-1 1 1,1-1-1,-1 0 0,1 0 1,0 0-1,-1 0 0,1 0 1,0-1-1,0 1 1,-1-1-1,1 0 0,0 1 1,0-1-1,0 0 0,-1-1 1,1 1-1,0-1 1,0 1-1,0-1 0,-1 0 1,1 0-1,1 0-2,2-2 26,0 0 1,0 0-1,0 0 0,0-1 0,-1 0 1,0 0-1,1 0 0,-1-1 0,-1 1 1,1-1-1,-1-1 0,0 1 0,0 0 1,0-1-1,-1 0 0,0 0 0,0 0 1,0 0-1,-1-1 0,0 1 0,0-1 1,-1 1-1,1-1 0,-2 0 0,1 0-26,-4 5 21,0 0 0,0 0 0,0 1-1,-1-1 1,1 1 0,0 0 0,-1-1 0,1 2-1,-1-1 1,1 0 0,-1 1 0,0-1-1,1 1 1,-1 0 0,1 0 0,-1 1 0,0-1-1,1 1 1,-1 0 0,1 0 0,-1 0-1,1 0 1,0 0 0,-1 1 0,1-1 0,0 1-1,0 0 1,0 0 0,0 0 0,0 1 0,1-1-1,-1 1 1,1-1 0,-1 1 0,1 0-1,0 0-20,-1 0-64,0-1 0,0 1-1,0 0 1,0 0-1,0 1 1,1-1-1,-1 1 1,1-1-1,0 1 1,0 0 0,0-1-1,1 1 1,-1 0-1,1 0 1,0 0-1,0 1 1,0-1 0,1 0-1,-1 4 65,6-4-1351</inkml:trace>
  <inkml:trace contextRef="#ctx0" brushRef="#br0" timeOffset="696948.273">30967 10185 21469,'0'0'1056,"0"0"272,0 0-440,26-5-176,-1-9-295,7-4-129,8-5-120,1 1-48,-5-1-64,-6 3-24,-9 5 0,-5 6-24,-7 3-913,-9 6-143</inkml:trace>
  <inkml:trace contextRef="#ctx0" brushRef="#br0" timeOffset="697445.539">31096 10307 22349,'0'0'1128,"0"0"198,0 0-353,0 0-366,0 8-160,1-1-452,-1-4 6,-1 0 1,1 0-1,0 0 1,-1 0-1,1 0 1,1 0 0,-1 0-1,0 0 1,1 0-1,0 0 1,-1 0-1,1 0 1,0 0-1,1 0 1,-1 0 0,0-1-1,1 1 1,0 0-1,-1-1 1,1 0-1,0 1 1,0-1 0,0 0-1,1 0 1,-1 0-1,0 0 1,1 0-1,0-1 1,-1 1-1,1-1 1,0 1 0,0-1-1,-1 0 1,1 0-1,0-1 1,0 1-1,0 0 1,0-1-1,0 0 1,3 0-2,-4-1-1,1 0-1,-1 0 1,1 0-1,0 0 1,-1 0-1,1 1 1,0-1-1,0 1 1,-1 0-1,1-1 1,0 1-1,0 1 1,-1-1-1,1 0 1,0 1-1,0-1 1,-1 1-1,1 0 1,0 0-1,-1 0 1,1 0-1,-1 0 1,1 1-1,-1-1 1,0 1-1,1 0 1,-1-1-1,0 1 1,0 0-1,0 0 1,-1 0-1,1 1 1,0-1-1,-1 0 1,1 1-1,-1-1 1,0 1-1,0-1 1,0 1-1,0 0 1,0-1-1,0 3 2,1 0 23,0 0 0,0 1-1,0-1 1,-1 1 0,0-1-1,0 1 1,0 0 0,0 0-1,-1-1 1,0 1-1,0 0 1,-1 0 0,0-1-1,0 1 1,0 0 0,-1-1-1,1 1 1,-1-1 0,-1 0-1,1 1 1,-1-1 0,0 0-1,0-1 1,0 1-1,-1 0 1,1-1 0,-1 0-1,0 0 1,-1 0 0,1 0-1,-1-1 1,1 1 0,-1-1-1,0 0 1,0-1 0,-1 1-1,1-1 1,0 0-1,-1 0 1,1-1 0,-1 0-1,0 0 1,1 0 0,-7 0-23,7-1-33,0 0 1,0 0 0,0-1-1,0 1 1,1-1 0,-1 0 0,0-1-1,0 1 1,0-1 0,1 0-1,-1 0 1,1 0 0,-1-1-1,1 1 1,0-1 0,0 0 0,0 0-1,0-1 1,1 1 0,-1-1-1,1 0 1,0 0 0,0 0 32,-6-18-576</inkml:trace>
  <inkml:trace contextRef="#ctx0" brushRef="#br0" timeOffset="697652.251">31111 10269 22277,'4'-7'1096,"5"-2"384,1-2-431,5 2-321,3 0-240,5 0-384,2 1-72,7 2-448,0 0-809</inkml:trace>
  <inkml:trace contextRef="#ctx0" brushRef="#br0" timeOffset="704367.343">32653 9239 24349,'-5'3'47,"0"1"0,-1-1 0,1 1-1,1 0 1,-1 0 0,1 1 0,-1-1 0,1 1-1,1 0 1,-1 0 0,1 0 0,0 1 0,0-1-1,0 1 1,1 0 0,0-1 0,0 1-1,0 0 1,1 0 0,0 1 0,0 0-47,-5 11 67,-2 2-61,0 1 0,1-1 0,1 1 0,1 1 0,1-1 0,1 1 0,1 0 0,1-1 0,1 1 0,1 0 0,0 0 0,2 0 0,1-1 0,2 8-6,-5-27 5,0 0-1,1 0 1,-1-1 0,1 1 0,-1 0 0,1 0 0,0-1 0,0 1-1,0-1 1,0 0 0,0 0 0,0 1 0,0-1 0,0 0-1,0-1 1,0 1 0,1 0 0,-1-1 0,0 1 0,1-1-1,-1 1 1,0-1 0,1 0 0,-1 0 0,0 0 0,1-1 0,-1 1-1,0-1 1,1 1 0,-1-1 0,0 1 0,0-1 0,0 0-1,0 0 1,1 0 0,-1-1 0,0 1 0,-1 0 0,1-1 0,0 1-1,0-1 1,1-1-5,79-73 505,-70 60-376,0 0 0,-1-1-1,-1 0 1,-1-1 0,0-1 0,-2 1 0,0-1 0,0 0 0,-2-1-1,-1 1 1,0-1 0,-1 0 0,-1-3-129,-2 20 3,1 0 1,-1 0-1,1 0 1,-1 0-1,0 0 1,0 1-1,0-1 1,0 0 0,-1 0-1,1 0 1,-1 0-1,1 0 1,-1 1-1,0-1 1,0 0-1,-1 1 1,1-1-1,0 0 1,-1 1-1,0 0 1,1-1-1,-1 1 1,0 0-1,0 0 1,0 0-1,-1 0 1,1 0-1,0 1 1,-1-1-1,1 1 1,-1-1-1,1 1 1,-1 0-1,0 0 1,0 0-1,1 0 1,-1 1-1,0-1 1,0 1-1,0 0 1,0-1-1,0 1 1,0 1-1,0-1 1,1 0-1,-1 1 1,0-1-1,0 1 1,0 0-1,1 0 1,-1 0-1,0 0 1,1 1-1,-1-1 1,1 1-1,-1-1 1,1 1-1,0 0 1,0 0-1,0 0 1,0 0-1,0 0-3,-17 37-1685,16-22 2597</inkml:trace>
  <inkml:trace contextRef="#ctx0" brushRef="#br0" timeOffset="704707.38">32955 9153 22381,'-13'22'81,"1"0"1,1 1 0,1 0-1,2 1 1,0 0 0,1 0-1,2 1 1,0 0 0,2 0-1,0 0 1,2 1-1,1-1 1,1 0 0,2 7-82,-3-29 24,0 0 0,0 0 1,1 0-1,-1 1 1,1-1-1,0 0 0,0 0 1,0 0-1,1 0 0,-1 0 1,1-1-1,-1 1 0,1 0 1,0-1-1,0 1 1,0-1-1,0 1 0,1-1 1,-1 0-1,1 0 0,-1 0 1,1 0-1,0-1 0,-1 1 1,1-1-1,0 0 1,0 1-1,0-1 0,0-1 1,0 1-1,1 0 0,-1-1 1,0 1-1,0-1 1,0 0-1,0 0 0,1 0 1,-1-1-1,0 1 0,0-1 1,0 0-1,0 0 0,0 0 1,0 0-1,0 0 1,0 0-1,0-1 0,2-1-24,10-6 202,0-1 0,-1-1 0,0 0 0,0-1 0,-1 0-1,-1-1 1,0-1 0,-1 0 0,-1 0 0,0-1 0,0 0-1,-2-1 1,0 0 0,-1-1 0,0 1 0,-1-1 0,1-9-202,-7 17 38,-1 1 0,0-1-1,0 1 1,0-1 0,-1 1 0,0 0 0,-1 0 0,0 0 0,0 0 0,-1 0 0,0 0 0,0 1 0,-1 0 0,0 0 0,0 0 0,-1 1 0,0-1-1,0 1 1,0 1 0,-1-1 0,0 1 0,0 0 0,0 0 0,0 1 0,-1 0 0,0 1 0,0-1-38,-20-2-531,4 9-521</inkml:trace>
  <inkml:trace contextRef="#ctx0" brushRef="#br0" timeOffset="699099.841">31518 10051 20236,'0'0'1409,"0"-1"-41,20-21-568,-3 9-168,9-4-360,5-4-120,4 0-120,0 0 0,-2 4-24,-1 3 8,-6 5-392,-6 3-344,-5 5-520,-5-1-5922</inkml:trace>
  <inkml:trace contextRef="#ctx0" brushRef="#br0" timeOffset="699350.324">31565 10153 17428,'0'10'1472,"3"-4"32,3 0-463,10-7-473,3-7-96,16-8-152,9-10-88,15-10-128,6-2-24,2-2-560</inkml:trace>
  <inkml:trace contextRef="#ctx0" brushRef="#br0" timeOffset="703992.862">32015 9575 22741,'79'-30'2684,"-58"10"-2571,-1-1-1,-1 0 0,-1-2 0,-1 0 0,-1 0 0,-1-2 0,-1-1-112,-5 12 193,-8 12-104,-1 2-11,0 0-24,3 24-16,-3 491 124,7-462-1911,-10-63 1199,-4-10 47,-5 5-3616,-13-3 678,-15-7 3707,7-3 1194,31 7 4138,203-94-5112,-161 93-1577</inkml:trace>
  <inkml:trace contextRef="#ctx0" brushRef="#br0" timeOffset="707123.937">32262 10239 19900,'6'-6'1466,"26"-24"-1331,2 1 0,2 1 0,0 3 0,1 0 0,2 3 1,0 1-1,34-12-135,2-4 53,489-258 52,-483 245-26,-80 50-55,-1 0 1,0 0 5,-7 9-561,5-8-105</inkml:trace>
  <inkml:trace contextRef="#ctx0" brushRef="#br0" timeOffset="711781.522">29382 9983 9034,'-30'2'7991,"41"-10"-3339,48-15-3259,166-56-1029,-5-9-1,181-103-363,-346 161 61,-5 0 220,1 2-1,1 3 1,2 1-1,32-7-280,-84 30 240,-2 1-67,0 0-30,0 0-27,-16 17-343,13-14-865</inkml:trace>
  <inkml:trace contextRef="#ctx0" brushRef="#br0" timeOffset="455128.676">15310 7314 20956,'-70'73'3781,"-15"50"-3407,83-120-369,0-1 1,1 1-1,-1 0 1,1-1-1,-1 1 1,1 0-1,0 0 1,0 0-1,1 0 1,-1 0-1,0 0 0,1 0 1,0 0-1,0 0 1,0 0-1,0 1 1,0-1-1,0 0 1,1 0-1,0 0 1,0 0-1,0 0 1,0 0-1,0-1 1,0 1-1,1 0 1,-1 0-1,1-1 1,0 1-1,0-1 1,0 1-1,0-1 1,0 0-1,0 0 1,1 0-1,-1 0 1,1 0-1,-1-1 1,1 1-1,0-1 0,-1 1 1,1-1-1,0 0 1,0 0-1,3 0-5,2-2 6,0 1 0,-1 0-1,1 0 1,0 1 0,0-1-1,-1 2 1,1-1-1,0 1 1,-1 0 0,1 1-1,-1 0 1,0 0 0,0 1-1,0-1 1,-1 1 0,1 1-1,-1-1 1,0 1-1,0 1 1,-1-1 0,1 1-1,-1 0 1,0 0 0,-1 0-1,1 1 1,-1-1-1,1 5-5,-6-5 70,-1 1 0,0-1 0,0 0 0,0 0-1,-1 0 1,0 0 0,0 0 0,0 0 0,-1-1-1,0 0 1,0 0 0,-1 0 0,1 0 0,-1 0-1,0-1 1,0 0 0,0 0 0,-1 0 0,0-1-1,1 0 1,-1 0 0,0 0 0,-1-1-1,1 0 1,0 0 0,-1-1 0,-3 1-70,5 0 14,0 0 0,-1 0 0,1 0 0,-1-1 0,1 0 1,-1 0-1,1-1 0,-1 1 0,0-1 0,1 0 0,-1-1 0,1 0 0,-1 1 1,1-2-1,-1 1 0,1-1 0,-1 1 0,1-2 0,0 1 0,0 0 0,0-1 1,-1-1-15,6-14-1827,8 6 170</inkml:trace>
  <inkml:trace contextRef="#ctx0" brushRef="#br0" timeOffset="456127.251">15823 7448 16035,'0'0'1992,"0"0"73,0 0-607,0 0-517,0 0-234,7 2 152,16 3-722,1-2 0,-1-1-1,1-1 1,0-1 0,0-1-1,-1-1 1,1-1 0,-1-1-1,6-3-136,10 1 16,63-12-1279,-100 18 324</inkml:trace>
  <inkml:trace contextRef="#ctx0" brushRef="#br0" timeOffset="456374.903">15898 7614 17308,'4'10'1384,"4"1"-104,1-2-151,7-3-561,-2-3-24,10-6-104,11-5-56,2-2-112,0-2-120,0 1-88,-10 2-32,2 0-8,-5 1-32,-4 4-776</inkml:trace>
  <inkml:trace contextRef="#ctx0" brushRef="#br0" timeOffset="457459.74">16714 7147 11202,'0'-35'10053,"0"32"-7691,0 3-1392,-1 3-414,-48 177 64,-44 166-265,92-345-336,0 1 1,1-1-1,-1 1 1,0-1-1,0 1 1,1 0-1,-1-1 1,1 1-1,-1 0 1,1-1 0,0 1-1,0 0 1,0-1-1,0 1 1,0 0-1,0 0 1,0-1-1,0 1 1,1 0-1,-1-1 1,1 1 0,-1 0-1,1-1 1,0 1-1,-1-1 1,1 1-1,0-1 1,0 1-1,0-1 1,0 0-1,0 1 1,1-1 0,-1 0-1,0 0 1,1 0-1,-1 0 1,0 0-1,1 0 1,-1 0-1,1 0 1,0-1-1,-1 1 1,1-1 0,-1 1-1,1-1 1,0 0-1,0 1 1,-1-1-1,1 0 1,0 0-1,-1 0 1,1 0-1,0 0 1,0-1 0,-1 1-1,1-1 1,0 1-1,0-1-19,170-104 522,-135 83-1619,-24 18-366</inkml:trace>
  <inkml:trace contextRef="#ctx0" brushRef="#br0" timeOffset="458065.706">17108 7203 19348,'-3'8'5046,"-12"48"-5032,-3 157 1230,40-259-660,-10 14-547,-1 0-1,-1-1 0,-2 0 1,-1 0-1,-2-1 0,-1 1 1,-2-1-1,-1-2-36,-2 57-59,4 72 67,-2-92-6,-1 1 0,1 0 0,-1-1 0,1 1 0,-1-1-1,1 1 1,0-1 0,0 1 0,-1-1 0,1 0 0,0 1 0,1-1-1,-1 0 1,0 0 0,0 1 0,0-1 0,1 0 0,-1 0 0,0 0-1,1-1 1,-1 1 0,1 0 0,-1-1 0,1 1 0,0-1-1,-1 1 1,1-1 0,-1 1 0,1-1 0,0 0 0,-1 0 0,1 0-1,0 0 1,-1 0 0,1 0 0,0-1 0,-1 1 0,1-1 0,0 1-1,-1-1 1,1 1 0,-1-1 0,1 0 0,-1 0 0,0 0 0,1 1-1,-1-2 1,0 1 0,1 0-2,92-97 163,-21 3-87,-59 120-128,-25 244 136,14-117 16,11-146-855,-11-22-15</inkml:trace>
  <inkml:trace contextRef="#ctx0" brushRef="#br0" timeOffset="454001.463">14684 7461 16275,'0'25'7195,"-7"39"-7623,6-53 1102,-32 257 329,29-173-1986,4-95 60</inkml:trace>
  <inkml:trace contextRef="#ctx0" brushRef="#br0" timeOffset="454310.582">14481 7898 10922,'1'5'6707,"4"-2"-3473,41 8-2950,-16-9 186,1-1-1,-1-2 0,0-1 1,0-1-1,0-1 1,0-2-1,-1-1 1,10-4-470,12-2-684,-50 13-298</inkml:trace>
  <inkml:trace contextRef="#ctx0" brushRef="#br0" timeOffset="454592.451">14470 7465 18260,'0'0'1480,"0"0"361,0-1-705,0-1-280,0 1-168,25-30-200,-4 21-64,6-2-160,6-2-88,1 5-120,2 1-32,4 5-16,0 2 8,0 1-544,-5 4-504</inkml:trace>
  <inkml:trace contextRef="#ctx0" brushRef="#br0" timeOffset="459494.437">14260 7061 21645,'0'0'553,"0"3"-53,-4 37 86,8 133-45,-3-172-538,-1 0-1,0 0 1,0 0 0,1 0 0,-1 0-1,1 0 1,-1 0 0,1 0-1,0 0 1,-1 0 0,1 0-1,0-1 1,-1 1 0,1 0-1,0 0 1,0-1 0,0 1 0,0 0-1,0-1 1,0 1 0,0-1-1,0 1 1,0-1 0,0 0-1,0 1 1,0-1 0,0 0-1,0 0 1,0 0 0,0 0 0,1 0-1,-1 0 1,0 0 0,0 0-1,0 0 1,0 0 0,0 0-1,0-1 1,0 1 0,0-1 0,0 1-1,0-1 1,0 1 0,0-1-1,0 1 1,0-1 0,0 0-1,0 1 1,-1-1 0,1 0-1,0 0 1,0 0 0,0 0-3,44-50 101,-43 48-96,114-165 114,-114 165-100,-1 8 28,-22 156 238,0-62-277,21-67-627</inkml:trace>
  <inkml:trace contextRef="#ctx0" brushRef="#br1" timeOffset="829808.207">14290 8239 11042,'-49'-41'3213,"48"40"-1899,43-31 4276,74-3-5171,-52 29-246,1 2-1,-1 4 1,1 2 0,-1 3-1,0 2 1,6 5-173,-22-5 12,113 4 53,0-7 0,0-7 0,0-7-1,108-22-64,-19 5 39,-185 20-37,279-24 40,-1-15-1,197-59-41,-444 77 75,-63 16 107,1 2-1,1 1 1,-1 2-1,1 1 1,0 2-1,26 1-181,-59 2 16,1 1 1,-1-1-1,1 1 0,-1 0 0,1 0 0,-1 0 0,1 0 1,-1 1-1,1-1 0,-1 1 0,1-1 0,-1 1 0,1 0 1,-1 0-1,0 0 0,1 0 0,-1 0 0,0 1 1,0-1-1,0 1 0,0-1 0,0 1 0,0 0 0,0 0 1,-1 0-1,1 0 0,-1 0 0,1 0 0,-1 0 0,0 0 1,0 1-1,0-1 0,0 0 0,0 1 0,-1-1 1,1 1-1,0-1 0,-1 1 0,0-1 0,0 1 0,0-1 1,0 1-1,0 0 0,0-1 0,-1 1 0,0 0-16,-36 65-577,4-28-230</inkml:trace>
  <inkml:trace contextRef="#ctx0" brushRef="#br1" timeOffset="835172.222">19238 7129 14579,'-4'-4'260,"1"4"10244,10-1-9563,-2 0-900,0 0-1,-1 0 1,1-1-1,-1 0 1,1 0-1,-1 0 1,0 0-1,0-1 1,0 0-1,0 1 1,0-2-1,0 1 1,-1 0 0,0-1-1,1 1 1,-1-1-1,-1 0 1,1 0-1,0 0 1,-1-1-1,0 0-40,167-344 684,-169 347-680,0 2-26,3 10 26,-1 1 0,0-1 0,-1 0 0,0 1 0,0-1 0,-2 1 0,1-1 0,-1 1 0,-1-1 0,1 0 0,-2 1 0,-2 7-4,-2 14 21,3 105-514,5-135-716,-1-2-378</inkml:trace>
  <inkml:trace contextRef="#ctx0" brushRef="#br1" timeOffset="837748.07">19858 6815 11450,'0'0'1783,"1"-1"5444,-1-2-3540,-11-5-790,7 8-2888,0 0 0,0 1 0,1-1 0,-1 1 0,0 0-1,0 0 1,1 0 0,-1 1 0,1-1 0,-1 1 0,1 0 0,0 0-1,-1 0 1,1 0 0,0 1 0,0-1 0,1 1 0,-1 0-1,1 0 1,-1 0 0,1 0 0,0 0 0,0 0 0,0 1-1,0-1 1,1 1 0,-1 0-9,-2 4-1,0 0 1,0 0-1,0 1 0,1 0 0,1-1 1,0 1-1,0 0 0,0 0 1,1 1-1,0-1 0,1 0 0,0 0 1,1 0-1,0 0 0,0 1 0,1-1 1,0 0-1,1-1 0,-1 1 0,4 6 1,-4-14 4,-1 1 0,1-1-1,0 0 1,-1 0 0,1 1-1,0-1 1,0-1 0,0 1-1,0 0 1,0 0 0,0-1-1,0 1 1,0-1 0,0 1-1,0-1 1,0 0 0,0 0-1,0 0 1,0 0 0,1 0-1,-1 0 1,0-1-1,0 1 1,0-1 0,0 0-1,0 1 1,0-1 0,0 0-1,-1 0 1,1 0 0,0 0-1,0-1 1,-1 1 0,1 0-1,-1-1 1,1 1 0,-1-1-1,1 1 1,-1-1-4,55-66 350,-56 68-349,5-6 52,1 0 0,-1-1 0,-1 0 0,1 0 0,-1 0 0,0 0-1,-1-1 1,1 0 0,-2 1 0,1-1 0,-1 0 0,0 0 0,-1-1 0,1 1 0,-2 0 0,1 0 0,-1-1 0,-1 1 0,1 0 0,-1 0 0,-1-1-1,0 1 1,0 0 0,0 0 0,-1 1 0,-2-6-53,3 13-7,1-1-1,-1 1 1,0 0-1,1-1 0,-1 1 1,0 0-1,1 0 1,-1 0-1,0 0 0,1 0 1,-1 0-1,0 1 1,1-1-1,-1 0 1,1 1-1,-1-1 0,0 1 1,1 0-1,0 0 1,-1-1-1,1 1 1,-1 0-1,1 0 0,0 0 1,-1 0-1,1 1 1,0-1-1,0 0 1,0 0-1,0 1 0,0-1 1,0 1-1,1-1 1,-1 1-1,0-1 1,1 1-1,-1-1 0,1 1 1,-1 0-1,1 0 8,-10 23-3571,10-25 1905,1 0 793</inkml:trace>
  <inkml:trace contextRef="#ctx0" brushRef="#br1" timeOffset="838181.881">20152 6692 19364,'0'0'1849,"-3"3"4158,-16 101-5872,81-102-84,-52-4-39,-6 0-13,0 1 0,-1 0 0,1 1 1,0-1-1,0 0 0,0 1 0,-1 0 0,1 0 0,0 0 1,0 0-1,0 1 0,0 0 0,-1 0 0,1 0 1,0 0-1,-1 0 0,1 1 0,-1-1 0,1 1 0,-1 0 1,0 0-1,0 0 0,1 1 0,-2-1 0,1 1 1,0 0-1,0-1 0,-1 1 0,0 0 0,1 1 0,-1-1 1,0 0-1,-1 1 0,1-1 0,-1 1 0,1-1 1,-1 1-1,0 0 0,0-1 0,-1 1 0,1 0 0,-1 0 1,0 0-1,0 0 0,0-1 0,0 1 0,-1 0 1,0 0-1,1 0 0,-1-1 0,-1 1 0,1 0 0,0-1 1,-1 1-1,0-1 0,0 0 0,-1 3 1,0-1-29,0 0 0,0-1 0,0 1 0,-1-1 0,0 1-1,0-1 1,0 0 0,0-1 0,0 1 0,-1-1 0,1 1 0,-1-1 0,0-1 0,0 1-1,0-1 1,-1 0 0,1 0 0,0 0 0,-1-1 0,1 0 0,-1 0 0,0 0-1,1-1 1,-1 0 0,0 0 0,1 0 0,-1-1 0,0 0 0,1 0 0,-6-2 29,-1-12-1669</inkml:trace>
  <inkml:trace contextRef="#ctx0" brushRef="#br1" timeOffset="838431.54">20191 6633 17212,'3'-9'2600,"-3"9"129,0 0-1513,2 0-304,31-1-456,-16 8-192,1-1-144,3 0-32,1-4-40,-1-2 8,-2-3-7,0-3-41,-6 0-961</inkml:trace>
  <inkml:trace contextRef="#ctx0" brushRef="#br1" timeOffset="840641.026">19335 7974 13387,'-7'-9'9822,"6"-2"-5057,44-26-4737,-40 36-29,-1 0 1,1 0-1,0 0 1,0 1-1,-1-1 0,1 1 1,0 0-1,0-1 1,0 1-1,0 1 0,-1-1 1,1 0-1,0 1 1,0-1-1,0 1 0,-1 0 1,1 0-1,0 0 1,-1 0-1,1 1 0,-1-1 1,1 1-1,-1-1 0,0 1 1,0 0-1,0 0 1,0 0-1,0 0 0,0 0 1,0 0-1,-1 1 1,1-1-1,-1 1 0,1-1 1,-1 1-1,0-1 1,0 1-1,0 0 0,-1 0 1,1-1-1,0 1 1,-1 0-1,0 0 0,0 0 1,0 0-1,0-1 1,0 1-1,-1 0 0,1 0 1,-1 0-1,0-1 1,1 1-1,-2 0 1,-34 97 195,48-95-210,83-12 78,-94 9-53,0-1 0,0 1 1,0 0-1,-1 0 1,1 0-1,0 0 1,-1-1-1,1 1 0,-1 0 1,0 0-1,0 0 1,1 0-1,-1 0 0,-1 0 1,1 0-1,0 0 1,0 0-1,-1 0 0,1 0 1,-1 0-1,0 0 1,1 0-1,-1 0 0,0 0 1,0-1-1,0 1 1,0 0-1,-1-1 0,1 1 1,0-1-1,-1 1 1,1-1-1,-1 0 0,1 0 1,-1 1-1,0-1 1,1 0-1,-1 0 0,0-1 1,-1 2-11,-135 61 1119,136-62-1131,2-1-30,0 0-171,0 0-409,0 0-922,0 0-590</inkml:trace>
  <inkml:trace contextRef="#ctx0" brushRef="#br1" timeOffset="841370.483">19725 8201 10642,'-19'40'12847,"18"-39"-11805,1-1-330,0 0-200,5-4 219,97-187 365,-18 56-1003,-82 132-82,-2 2-6,10 50-25,-25 217 355,15-265-352,0-1-154,1 0-1276,1 0 3082</inkml:trace>
  <inkml:trace contextRef="#ctx0" brushRef="#br1" timeOffset="841997.925">20151 7898 19956,'0'0'1643,"0"0"92,0 0-234,0 0-402,0 0-246,0 4-325,6 127 112,5-132-548,63-52-46,-72 52-48,-1 0 0,1 0-1,0 1 1,-1-1 0,1 1-1,0-1 1,-1 1 0,1-1-1,0 1 1,-1 0 0,1 0 0,0 0-1,0 0 1,-1 0 0,1 0-1,0 1 1,0-1 0,-1 1-1,1-1 1,0 1 0,-1-1-1,1 1 1,-1 0 0,1 0 0,-1 0-1,1 0 1,-1 0 0,1 0-1,-1 0 1,0 0 0,0 1-1,0-1 1,0 0 0,0 1-1,0-1 1,0 1 0,0-1 0,0 1-1,-1 0 1,1-1 0,0 1-1,-1 0 1,0-1 0,1 1-1,-1 0 1,0-1 0,0 1 0,0 0-1,0 0 1,0-1 0,0 1-1,-1 0 1,1 0 0,0-1 2,0 6-2,0 0 0,0 0 1,-1 0-1,0 0 0,0-1 0,-1 1 1,1 0-1,-2-1 0,1 1 1,0-1-1,-1 0 0,-1 0 1,1 0-1,-1 0 0,0-1 1,0 1-1,0-1 0,-1 0 1,0 0-1,0 0 0,0-1 0,0 0 1,-1 0-1,0 0 0,0-1 1,0 0-1,0 0 0,0 0 1,-1-1-1,1 0 0,-1 0 1,0 0-1,1-1 0,-1 0 1,0-1-1,0 0 0,0 0 0,0 0 1,1 0-1,-1-1 0,0-1 1,0 1-1,1-1 0,-1 0 1,-1-1 1,-3-3-1543</inkml:trace>
  <inkml:trace contextRef="#ctx0" brushRef="#br1" timeOffset="842259.364">20120 7867 20596,'0'0'1585,"0"0"511,0 0-704,2 0-423,-1 0-201,39-6-408,-21 2-88,6-5-168,0 0-32,-2 0-48,0-1 0,-7 1 24,1 1-48,-5-1-600,-1 3-872</inkml:trace>
  <inkml:trace contextRef="#ctx0" brushRef="#br0" timeOffset="495158.713">22337 8177 20308,'2'11'449,"0"1"-1,-1-1 1,0 1-1,-1-1 1,0 1-1,-1 0 1,0-1-1,-1 0 1,0 1 0,-1-1-1,0 0 1,-1 2-449,-13 109 241,17-121-237,0 0 0,1 0 0,-1 0 0,0 0 0,0 0 0,1 0 0,-1 0 0,1 0 0,-1 0 0,1 0 0,-1 0 0,1 0 0,-1 0 0,1 0 0,0 0 0,0 0 0,-1 0 0,1-1 0,0 1 0,0 0 0,0-1 0,0 1 0,0 0 0,0-1 0,0 1 0,0-1 0,0 0 0,0 1 0,0-1 0,0 0 0,0 0 0,0 1 0,1-1 0,-1 0 0,0 0 0,0 0 0,0 0 0,0-1 0,0 1 0,0 0 0,0 0 0,1-1 0,-1 1 0,0-1 0,0 1 0,0-1 0,0 1 1,0-1-1,0 1 0,-1-1 0,1 0 0,0 0 0,0 1 0,0-1 0,-1 0 0,1 0 0,0 0 0,-1 0 0,1 0 0,-1 0 0,1 0-4,51-53-481,-30 23-474</inkml:trace>
  <inkml:trace contextRef="#ctx0" brushRef="#br0" timeOffset="495932.287">23129 8291 17428,'-3'7'1888,"2"5"713,4-1-2145,12 1-288,6-3 8,11-4-80,6-4-24,7-4 0,-1 0-40,8 0-176,-4 2-328,-14 1 1632</inkml:trace>
  <inkml:trace contextRef="#ctx0" brushRef="#br0" timeOffset="496200.675">23240 8441 19892,'0'0'1465,"0"0"-193,0 0-312,0 1-504,1 1-200,34 13-152,-9-14-48,12 1-16,6-2-24,7 0-192,1 1-560</inkml:trace>
  <inkml:trace contextRef="#ctx0" brushRef="#br0" timeOffset="497148.695">24581 8159 20452,'0'0'1473,"-1"0"1685,-8 13-2678,-11 19-356,25-5-21,86 70-103,-87-94 3,0 0 0,0 0 0,-1 0 1,1 1-1,-1 0 0,0 0 1,0 0-1,0 0 0,-1 0 1,1 0-1,-1 1 0,0-1 1,-1 1-1,1-1 0,-1 1 1,1 0-1,-2 0 0,1 0 1,0 0-1,-1 0 0,0 0 1,0-1-1,0 1 0,-1 0 1,0 0-1,0 0 0,0 0 0,0-1 1,-1 1-1,0 0 0,0-1 1,0 1-1,0-1 0,-1 0 1,0 0-1,0 0 0,0 0 1,0 0-1,0-1 0,-1 1 1,0-1-1,0 0 0,0 0 1,0 0-1,0-1 0,0 0 1,-1 1-1,1-1 0,-1-1 1,0 1-1,-1 0-3,-84-5-232,52-18-130</inkml:trace>
  <inkml:trace contextRef="#ctx0" brushRef="#br0" timeOffset="497334.071">24523 8148 19068,'0'0'1256,"2"0"129,-1 0-641,1 2-232,1-1-168,53 13-240,-34-14-56,9-6 24,8-3-216,2 0-672,2 1 72</inkml:trace>
  <inkml:trace contextRef="#ctx0" brushRef="#br0" timeOffset="497676.622">24944 8124 13219,'-3'8'1608,"-15"35"4095,-8 62-3970,37-4-614,-11-99-1084,0-1 0,1 1 0,-1 0 1,1-1-1,0 1 0,0 0 0,-1-1 0,1 1 1,0-1-1,0 0 0,0 1 0,1-1 0,-1 0 0,0 1 1,0-1-1,1 0 0,-1 0 0,1 0 0,-1 0 1,1 0-1,-1-1 0,1 1 0,-1 0 0,1-1 1,0 1-1,-1-1 0,1 0 0,0 1 0,0-1 1,-1 0-1,1 0 0,0 0 0,0 0 0,-1 0 1,1-1-1,0 1 0,0 0 0,-1-1 0,1 1 1,0-1-1,-1 0 0,1 0 0,-1 1 0,1-1 0,-1 0 1,1 0-1,-1 0 0,0-1 0,0 1 0,1 0 1,-1 0-1,0-1 0,0 1 0,0-1 0,0 0-35,10-8 124,-2 0-1,1 0 1,-1-1-1,-1 0 0,0-1 1,-1 1-1,0-2 1,-1 1-1,0-1 0,-1 0 1,0 0-1,-1 0 1,0-1-1,-2 0 0,1 1 1,-2-1-1,1-8-123,-3 19 16,1 0 1,-1 1-1,0-1 0,0 0 0,0 1 1,0-1-1,0 0 0,-1 1 0,1-1 1,-1 1-1,1 0 0,-1 0 0,0-1 1,0 1-1,0 0 0,0 1 0,-1-1 1,1 0-1,0 1 0,-1-1 0,1 1 1,-1-1-1,1 1 0,-1 0 0,0 0 1,0 1-1,1-1 0,-1 0 0,0 1 1,0 0-1,0 0 0,0 0 0,1 0 1,-1 0-1,0 0 0,0 1 0,0-1 1,0 1-1,1 0 0,-2 0-16,-100 54 29,77-3-309,47-43-2429,0-13 1609</inkml:trace>
  <inkml:trace contextRef="#ctx0" brushRef="#br0" timeOffset="498003.509">25238 8132 14027,'-19'25'6712,"3"6"-3661,-13 71-2088,27-91-416,0-9-518,1-1-1,-1 1 1,1 0 0,0 0-1,0 0 1,-1 0-1,1 0 1,1 0 0,-1 0-1,0 1 1,0-1-1,1 0 1,-1 0 0,1 1-1,0-1 1,0 0-1,0 0 1,0 1 0,0-1-1,0 0 1,1 1-1,-1-1 1,1 0 0,-1 0-1,1 1 1,0-1-1,0 0 1,0 0 0,0 0-1,0 0 1,1 0-1,-1 0 1,0-1 0,1 1-1,0 0 1,-1-1 0,1 1-1,0-1 1,0 1-1,0-1 1,0 0 0,0 0-1,0 0 1,0 0-1,0 0 1,0 0 0,1-1-1,-1 1 1,0-1-1,0 0 1,1 1 0,-1-1-1,0 0 1,1 0-1,-1 0 1,0-1 0,0 1-1,1-1 1,-1 1-1,1-1-28,12-10 105,0 0 1,0-1-1,-2 0 0,1-1 0,-1-1 0,-1 0 0,-1-1 0,0 0 0,-1-1 0,0 0 0,-1 0 0,-1-1 0,6-18-105,-13 34 11,-1-1-1,1 1 1,-1-1-1,1 0 1,-1 0 0,1 1-1,-1-1 1,0 0-1,0 1 1,0-1-1,0 0 1,0 0 0,0 1-1,-1-1 1,1 0-1,0 1 1,-1-1 0,1 0-1,-1 1 1,0-1-1,0 0 1,1 1-1,-1-1 1,0 1 0,0 0-1,-1-1 1,1 1-1,0 0 1,0 0 0,-1-1-1,1 1 1,0 0-1,-1 0 1,1 0-1,-1 1 1,1-1 0,-1 0-1,0 1 1,1-1-1,-1 1 1,0-1-1,1 1 1,-1 0 0,0-1-1,0 1 1,1 0-1,-1 0 1,0 1 0,0-1-1,1 0 1,-2 1-11,-93 11 66,61 0-847,35-12-460</inkml:trace>
  <inkml:trace contextRef="#ctx0" brushRef="#br0" timeOffset="496666.638">24073 8110 22757,'-9'4'2884,"3"8"-2874,0 0-1,0 1 0,1-1 0,1 1 1,0 0-1,0 0 0,2 1 0,-1-1 1,2 1-1,0-1 0,1 1 1,0 0-1,1-1 0,0 1 0,1-1 1,2 8-10,-4-19 0,-1 1 1,1-1 0,-1 1-1,1-1 1,0 1 0,0-1 0,0 0-1,0 1 1,1-1 0,-1 1 0,1-1-1,-1 0 1,1 1 0,0-1-1,0 0 1,0 1 0,0-1 0,0 0-1,1 0 1,-1 0 0,0 0 0,1 0-1,0 0 1,-1-1 0,1 1 0,0 0-1,0-1 1,0 0 0,0 1-1,0-1 1,0 0 0,1 0 0,-1 0-1,0 0 1,1 0 0,-1-1 0,0 1-1,1-1 1,-1 0 0,1 1 0,-1-1-1,0 0 1,1 0 0,-1-1-1,1 1 1,-1 0 0,1-1 0,-1 1-1,0-1 1,1 0 0,-1 0-1,64-48-1351,-34 13 0</inkml:trace>
  <inkml:trace contextRef="#ctx0" brushRef="#br0" timeOffset="496929.583">24293 8180 17092,'-12'40'2008,"-2"5"265,-1 5-1057,0 2-224,1-2-160,5-10-280,1 0-184,8-16-216,5-6-88,7-16-280,5-10-440</inkml:trace>
  <inkml:trace contextRef="#ctx0" brushRef="#br0" timeOffset="493620.266">21060 8194 16804,'0'0'1904,"0"1"200,0 31-1199,-3-2-417,-2 4-48,-1 8-168,0 2-32,1 0-80,2 0-40,2-9-24,-1-2-24,2-10-32,2-6 8,-2-8 16,0-9-280,0 0-664</inkml:trace>
  <inkml:trace contextRef="#ctx0" brushRef="#br0" timeOffset="494021.408">21272 8176 14507,'-12'65'6770,"-1"-1"-4296,-18 112-1877,55-190-212,73-51-241,-95 64-149,1 0 0,-1 0 0,1 0 1,0 1-1,0-1 0,-1 0 0,1 1 0,0 0 0,0 0 0,-1 0 1,1 0-1,0 0 0,0 1 0,-1-1 0,1 1 0,0-1 0,0 1 1,-1 0-1,1 0 0,-1 0 0,1 1 0,-1-1 0,0 1 0,1-1 0,-1 1 1,0 0-1,0 0 0,0 0 0,0 0 0,0 0 0,-1 0 0,1 0 1,0 1-1,-1-1 0,0 1 0,0-1 0,0 1 0,0-1 0,0 1 1,1 2 4,-1 4 54,-1-1-1,1 1 1,-1-1 0,-1 1 0,1-1 0,-2 1 0,1-1 0,-1 1 0,0-1 0,-1 0 0,0 0-1,0 0 1,-1 0 0,0-1 0,0 0 0,0 1 0,-1-1 0,-1-1 0,1 1 0,-1-1 0,0 0 0,0 0-1,-1-1 1,1 1 0,-1-2 0,-1 1 0,1-1 0,-1 0 0,1 0 0,-1-1 0,-3 1-54,-27-11-1099,20-7-175</inkml:trace>
  <inkml:trace contextRef="#ctx0" brushRef="#br0" timeOffset="494211.968">21297 8124 20100,'0'0'1161,"2"0"-209,21 15-280,-10-6-272,6 2-136,-4-2-152,4 0-32,6-6-40,2-1-8,3-10-312,-3-2-464</inkml:trace>
  <inkml:trace contextRef="#ctx0" brushRef="#br0" timeOffset="494535.474">21643 8154 14531,'-43'119'6409,"24"69"-3843,19-186-2538,0-1 0,0 0 0,-1 1 0,1-1 0,0 1 1,1-1-1,-1 0 0,0 1 0,0-1 0,0 1 0,1-1 0,-1 0 0,1 1 0,-1-1 0,1 0 0,0 1 0,-1-1 0,1 0 0,0 0 0,0 0 0,0 0 0,0 0 0,0 0 0,0 0 0,0 0 0,0 0 0,0 0 0,0 0 0,1-1 0,-1 1 0,0 0 0,1-1 0,-1 1 0,0-1 0,1 0 0,-1 1 0,0-1 0,1 0 0,-1 0 0,1 0 0,-1 0 0,0 0 1,1 0-1,-1 0 0,1-1 0,-1 1 0,0 0 0,1-1 0,-1 1 0,0-1 0,1 1 0,-1-1 0,0 0 0,0 0 0,1 1 0,-1-1 0,0 0 0,0 0 0,0 0 0,0 0 0,0 0 0,-1 0 0,1-1 0,0 1 0,0 0 0,0-2-28,8-8 67,0-1 0,-1 0 0,-1 0 0,0-1 0,0 0 0,-1 0 0,-1-1 0,0 1 0,-1-1 0,-1 0 0,0-1 0,-1 1 0,0-1 0,-1 1 0,-1-1 0,0 1 0,-1-1 0,0 1 0,-2 0 0,0-3-67,3 15 7,0 1-1,-1-1 0,1 1 1,0-1-1,-1 1 1,1 0-1,-1-1 0,1 1 1,-1 0-1,0-1 0,0 1 1,0 0-1,0 0 1,0-1-1,0 1 0,0 0 1,0 0-1,0 0 0,0 0 1,0 1-1,-1-1 1,1 0-1,0 0 0,-1 1 1,1-1-1,0 1 0,-1-1 1,1 1-1,-1 0 1,1-1-1,-1 1 0,1 0 1,-1 0-1,1 0 0,-1 0 1,1 0-1,-1 0 1,1 1-1,-1-1 0,1 0 1,-1 1-1,1-1 0,0 1 1,-1 0-1,1-1 1,0 1-1,-1 0 0,1 0 1,0 0-1,0 0 0,0 0 1,0 0-1,0 0 1,0 0-1,0 0 0,0 0 1,0 1-7,-23 52-3146,25-47 1373</inkml:trace>
  <inkml:trace contextRef="#ctx0" brushRef="#br0" timeOffset="494908.337">21888 8118 14123,'-6'45'4836,"-17"22"-2440,1 0-1328,20-60-943,-1-1-1,1 1 0,0 0 1,1 0-1,0 0 0,0 0 1,0 1-1,1-1 0,0 0 1,0 0-1,1 0 0,0 1 0,0-1 1,1 0-1,0 0 0,0 0 1,0-1-1,1 1 0,0-1 1,1 1-1,-1-1 0,1 0 0,0 0 1,5 4-125,-5-10 55,0 0 1,0-1 0,1 0-1,-1 0 1,0 0 0,0 0-1,0-1 1,0 1 0,0-1-1,0 0 1,-1 0 0,1-1-1,-1 1 1,1-1 0,-1 0-1,0 0 1,0 0 0,0 0-1,0 0 1,-1-1 0,2-1-56,4-4 118,2 1-65,0-1-1,-1 0 1,0-1 0,-1 0 0,0 0 0,0-1-1,-1 0 1,-1-1 0,0 1 0,0-1 0,-1 0 0,-1-1-1,0 1 1,0-1 0,-2 1 0,1-1 0,-2 0 0,1-11-53,-3 20-10,0 1 0,-1 0 0,1 0 1,-1 1-1,0-1 0,0 0 1,0 0-1,0 1 0,0-1 1,0 1-1,-1 0 0,1 0 0,-1 0 1,0 0-1,1 0 0,-1 0 1,0 1-1,0-1 0,0 1 1,0 0-1,-1 0 0,1 0 1,0 0-1,0 1 0,-1-1 0,1 1 1,0 0-1,0 0 0,-1 0 1,1 0-1,0 1 0,-1-1 1,1 1-1,0 0 0,0 0 0,0 0 1,0 0-1,0 0 0,0 1 1,0 0-1,0-1 0,0 1 1,1 0-1,-1 0 0,1 1 0,-1-1 1,1 0-1,0 1 0,0-1 1,0 1-1,0 0 0,1 0 1,-1 0-1,1 0 0,-1 0 10,14 54-3733,-2-39 2968</inkml:trace>
  <inkml:trace contextRef="#ctx0" brushRef="#br0" timeOffset="498981.764">25975 8327 19748,'-8'5'1529,"8"-5"55,0 0-328,0 0-384,0 1-312,0 1-384,27 16-39,1-18-41,5-3-8,6 0-24,2-2-32,2-1-16,-1 0 8,-9-3-216,-5 2-409</inkml:trace>
  <inkml:trace contextRef="#ctx0" brushRef="#br0" timeOffset="500116.697">26812 8082 11698,'-2'-8'7813,"8"1"-3984,51-2-3493,-54 9-327,0 0-1,-1 0 1,1 1 0,0-1 0,-1 1 0,1-1-1,-1 1 1,1 0 0,0 0 0,-1 0 0,0 0-1,1 1 1,-1-1 0,0 1 0,0-1 0,0 1 0,0 0-1,0 0 1,0 0 0,0 0 0,0 0 0,-1 0-1,1 0 1,-1 0 0,0 1 0,0-1 0,0 1-1,0-1 1,0 1 0,0-1 0,-1 1 0,1 0 0,-1-1-1,1 1 1,-1 0 0,0-1 0,0 1 0,-1 0-1,1-1 1,0 1 0,-1 0 0,0-1 0,1 1-1,-1-1 1,0 1 0,0-1 0,-1 1 0,1-1 0,0 0-1,-1 0 1,0 1-9,-121 204 2319,122-205-2340,1-1-1,0 1 0,0 0 1,-1 0-1,2 0 0,-1 0 0,0 0 1,0-1-1,0 1 0,1 0 1,-1 0-1,1 0 0,0-1 0,-1 1 1,1 0-1,0-1 0,0 1 1,0 0-1,0-1 0,0 1 1,0-1-1,1 0 0,-1 1 0,0-1 1,1 0-1,-1 0 0,1 0 1,-1 0-1,1 0 0,0 0 0,-1 0 1,1-1-1,0 1 0,0 0 1,0-1-1,-1 0 0,1 1 1,0-1-1,0 0 0,0 0 0,0 0 1,0 0-1,-1 0 0,1 0 1,0-1-1,0 1 0,0-1 1,-1 1-1,1-1 0,0 0 0,0 0 1,-1 1-1,1-1 0,-1 0 1,1 0-1,-1-1 0,1 1 0,-1 0 1,0 0-1,1-1 0,-1 1 1,1-2 21,35-22-2742</inkml:trace>
  <inkml:trace contextRef="#ctx0" brushRef="#br0" timeOffset="559902.981">22357 9436 17756,'-7'58'6328,"4"-47"-6277,0 0 0,1 0-1,0 0 1,1 0 0,1 0-1,-1 0 1,2 1 0,0-1-1,0 0 1,1 0-1,0 0 1,1-1 0,0 1-1,0 0 1,2-1 0,4 9-51,-7-17 8,0 0 1,1-1 0,-1 0 0,1 1 0,-1-1 0,1 0 0,-1 0-1,1-1 1,0 1 0,-1 0 0,1-1 0,0 0 0,0 0-1,0 0 1,-1 0 0,1 0 0,0 0 0,0-1 0,-1 1-1,1-1 1,0 0 0,-1 1 0,1-2 0,0 1 0,-1 0-1,1 0 1,-1-1 0,0 1 0,0-1 0,1 0 0,-1 0-1,0 1 1,0-1 0,-1-1 0,1 1 0,0 0 0,-1 0-1,1-1 1,-1 1 0,1-3-9,15-22-747</inkml:trace>
  <inkml:trace contextRef="#ctx0" brushRef="#br0" timeOffset="560186.267">22372 9165 18548,'0'0'1632,"0"0"401,0 0-753,0 0-512,0 0-264,0 0-376,0 1-120,0 1-872</inkml:trace>
  <inkml:trace contextRef="#ctx0" brushRef="#br0" timeOffset="562624.318">23358 9504 19364,'0'0'1320,"-1"0"-191,-1 0-481,0 2-64,2-1-272,7 16-136,17-17-80,6-3 16,2-3 0,0-2 8,-2 2-48,-1 0-16,-6 5-8,-5 1-32,-6 4-240,-3 4-312,-6 4-592,-2 0 80</inkml:trace>
  <inkml:trace contextRef="#ctx0" brushRef="#br0" timeOffset="562877.942">23434 9654 11883,'-11'9'1504,"2"-1"3393,-3 1-3289,9 0-343,0-3-577,4 3-272,12 2-104,2-7-168,1 2-40,9-6 0,2-6 32,3-3 0,3 0-16,-2 2-40,-1-1-24,-6 8-432,-1 0 1576</inkml:trace>
  <inkml:trace contextRef="#ctx0" brushRef="#br0" timeOffset="557882.873">20919 9407 11386,'0'-54'9726,"1"52"-9687,0-1 0,0 0 1,1 0-1,-1 1 0,0-1 1,1 1-1,0-1 0,-1 1 1,1 0-1,0-1 0,0 1 1,1 0-1,-1 0 0,0 1 0,1-1 1,-1 0-1,1 1 0,-1-1 1,1 1-1,0 0 0,-1 0 1,1 0-1,0 0 0,0 1 1,0-1-1,0 1 0,0-1 0,0 1 1,0 0-1,0 0 0,0 1 1,-1-1-1,1 0 0,0 1 1,0 0-1,0 0 0,0 0 1,-1 0-1,2 0-39,-1 1 33,1-1 1,-1 1-1,0 0 1,0 0-1,0 0 1,0 0-1,0 1 1,0-1-1,0 1 1,-1-1-1,0 1 1,1 0-1,-1 0 1,0 0-1,0 1 1,-1-1-1,1 0 1,-1 1-1,1-1 1,-1 1-1,0-1 1,0 1-1,-1-1 1,1 1-1,-1 0 1,0-1-1,0 1 1,0 0-1,0 0 1,-1-1-1,1 1 1,-2 1-34,-37 125 1024,28-105-1064,23-7 358,10 0-303,-15-14-15,0 0 0,-1 1 1,0-1-1,0 1 1,0 1-1,0-1 1,-1 1-1,0 0 1,0 0-1,0 1 1,-1 0-1,0-1 0,-1 1 1,1 0-1,-1 1 1,0-1-1,-1 1 1,0-1-1,0 1 1,0 4-1,-3-6 81,0 1 1,0-1 0,0 0-1,-1 1 1,0-1 0,0 0-1,-1 0 1,0 0 0,0 0-1,0-1 1,-1 1 0,1-1-1,-1 0 1,-1 0 0,1 0-1,-1-1 1,0 1 0,0-1 0,0 0-1,0-1 1,-1 1 0,1-1-1,-1 0 1,0 0 0,0-1-1,0 0 1,0 0 0,-1 0-1,1-1 1,0 0 0,-1 0-1,1 0 1,-1-1 0,1 0-1,-1-1 1,1 1 0,-1-1-1,1 0 1,0-1 0,-1 1-1,-4-3-81,9 3 8,2-4-2536,0 4 2543</inkml:trace>
  <inkml:trace contextRef="#ctx0" brushRef="#br0" timeOffset="558459.202">21329 9356 14963,'-4'22'9165,"-8"111"-8114,13-131-1039,1 0 0,-1 0 0,0-1 0,1 1 0,-1-1 0,1 1 0,0-1 0,-1 1 0,1-1 0,0 0 0,0 0 0,0 0 0,0 0 0,0 0 0,0 0 0,0 0 0,0-1 0,0 1 0,0-1 0,1 0 0,-1 1 0,0-1 0,0 0 0,0 0 0,1 0 0,-1-1 0,0 1 0,0-1 0,0 1 0,0-1 0,0 1 0,1-1-12,22 0 33,-22 2-31,1-1-1,0 1 1,-1 0 0,1 0-1,-1 0 1,1 1 0,-1-1-1,0 1 1,1 0-1,-1 0 1,0 0 0,0 0-1,0 1 1,-1-1 0,1 1-1,-1 0 1,1-1 0,-1 1-1,0 0 1,0 0-1,0 1 1,0-1 0,-1 0-1,1 1 1,-1-1 0,0 1-1,0-1 1,0 1-1,0 0 1,-1-1 0,1 1-1,-1 0 1,0 0 0,0-1-1,-1 1 1,1 0 0,-1-1-1,0 1 1,0 0-1,0-1 1,0 1 0,0-1-1,-1 1 1,0-1 0,0 0-1,0 0 1,0 0 0,0 0-1,-3 3-1,2 1 33,0 1-1,-1-1 1,0 0-1,0 0 0,-1 0 1,0 0-1,0-1 1,0 0-1,-1 0 1,0 0-1,0-1 1,-1 0-1,1 0 0,-1-1 1,0 0-1,0 0 1,-1 0-1,1-1 1,-1 0-1,0 0 1,0-1-1,0 0 1,0-1-1,0 0-32,-14-18-822,15-2-398</inkml:trace>
  <inkml:trace contextRef="#ctx0" brushRef="#br0" timeOffset="558725.51">21311 9303 17452,'0'0'1336,"0"0"-120,2 0-432,31-5-415,-13 7-225,2-1-104,4 2-8,-2-3 0,1 0-8,-1-1 16,-3-5 48,-1 0-432,-4-2-297</inkml:trace>
  <inkml:trace contextRef="#ctx0" brushRef="#br0" timeOffset="559035.323">21694 9235 11570,'-17'15'6938,"4"9"-3968,-3 62-3838,14-67 1615,-1-3-681,0-1 0,1 1 0,1 0 0,0 0 0,1 0 0,1 0 0,1 0 0,0 0 0,1 0 0,0 0 0,2-1 0,0 1 0,4 8-66,-8-22 27,0-1 0,0 0 0,0 1 0,0-1 0,0 0 0,0 0 0,0 0 0,0 0 0,0 0 0,1 0-1,-1 0 1,0 0 0,1 0 0,-1 0 0,1-1 0,-1 1 0,1-1 0,-1 1 0,1-1 0,-1 1 0,1-1 0,-1 0-1,1 0 1,0 0 0,-1 0 0,1 0 0,0 0 0,-1 0 0,1-1 0,-1 1 0,1 0 0,-1-1 0,1 1-1,-1-1 1,1 0 0,-1 0 0,1 1 0,-1-1 0,0 0 0,1 0 0,-1 0 0,0 0 0,0 0 0,0-1 0,0 1-1,1-1-26,42-65 240,-41 61-216,1 0 0,-1 0 0,-1-1 1,1 1-1,-1-1 0,-1 1 0,1-1 0,-1 0 0,0 0 0,0 0 1,-1 1-1,0-1 0,0 0 0,-1 0 0,0 0 0,0 0 0,0 0 0,-1 1 1,0-1-1,-1 1 0,1-1 0,-1 1 0,0 0 0,-1 0 0,0 0 1,0 0-1,0 1 0,0 0 0,-1 0 0,0 0 0,-2-2-24,1 6-1051,5 3 90</inkml:trace>
  <inkml:trace contextRef="#ctx0" brushRef="#br0" timeOffset="559375.739">21922 9269 11634,'0'0'3668,"-2"7"-762,-14 51-588,10-44-2184,1 0 0,0 0 1,1 0-1,0 0 0,1 1 0,1 0 1,0-1-1,1 1 0,1 0 1,0 0-1,1 0 0,1-1 1,0 1-1,1-1 0,0 1 1,2-1-1,0 3-134,-4-15 25,0-1 1,0 1 0,1-1-1,-1 0 1,0 1 0,0-1-1,1 0 1,-1 0-1,0 0 1,1 0 0,-1 0-1,1 0 1,0 0-1,-1-1 1,1 1 0,0-1-1,-1 1 1,1-1 0,0 1-1,-1-1 1,1 0-1,0 0 1,0 0 0,0 0-1,-1 0 1,1 0-1,0 0 1,0-1 0,-1 1-1,1-1 1,0 1-1,-1-1 1,1 0 0,-1 1-1,1-1 1,0 0 0,-1 0-1,0 0 1,1 0-1,-1-1 1,0 1 0,1 0-1,-1-1-25,60-63 434,-57 60-415,8-9 84,0 0 1,-1-1-1,-1 0 1,0 0-1,-1-1 1,-1-1 0,0 0-1,-1 0 1,-1 0-1,-1-1 1,0 1-1,1-11-103,-6 26 25,0-1 0,-1 0 0,1 1 0,0-1 0,-1 0 0,0 1 0,1-1 0,-1 1 0,0-1 0,0 1 0,-1-1 0,1 1 0,0 0 0,-1 0 0,1 0-1,-1-1 1,0 1 0,0 1 0,0-1 0,0 0 0,0 0 0,0 1 0,0-1 0,-1 1 0,1 0 0,0-1 0,-1 1 0,1 0 0,-1 1 0,1-1 0,-1 0 0,0 1-1,1-1 1,-1 1 0,0 0 0,1 0 0,-1 0 0,0 0 0,1 1 0,-3 0-25,-5 15-1219,8-4-128</inkml:trace>
  <inkml:trace contextRef="#ctx0" brushRef="#br0" timeOffset="578118.615">21619 9822 10426,'-4'0'8954,"9"-13"-4469,66-103-3565,-70 115-919,64-97-98,5 3 0,4 4 0,28-24 97,-58 72-1010</inkml:trace>
  <inkml:trace contextRef="#ctx0" brushRef="#br0" timeOffset="595594.267">20987 10066 9834,'-11'25'8274,"23"-37"-4176,-2-6-5071,75-159 1790,7 3 1,94-129-818,-61 153-298,-115 141-59</inkml:trace>
  <inkml:trace contextRef="#ctx0" brushRef="#br0" timeOffset="596667.618">21311 10088 11763,'1'-22'6428,"2"36"-2458,1 39-2542,-6 32-929,17-93-422,-9 4-74,-5 2-3,1 0-1,-1 0 1,1 0-1,0 0 1,-1 0-1,1 1 1,0-1-1,0 1 1,0-1-1,1 1 1,-1 0 0,0 0-1,0 0 1,1 0-1,-1 0 1,0 1-1,1-1 1,-1 1-1,1-1 1,-1 1-1,1 0 1,-1 0-1,1 0 1,-1 0-1,1 0 1,-1 1-1,1-1 1,-1 1 0,0 0-1,1-1 1,-1 1-1,0 0 1,1 0-1,-1 1 1,0-1-1,0 0 1,0 1-1,0-1 1,0 1-1,-1 0 1,1 0-1,0 0 1,-1 0 0,1 0-1,-1 0 1,0 0-1,1 0 1,-1 0-1,0 2 1,0 4 53,0 0-1,0 1 1,-1-1-1,-1 0 1,1 1-1,-1-1 1,-1 0-1,1 0 1,-1 0-1,-1 0 1,0 0-1,0 0 1,0 0-1,-1-1 1,0 0 0,0 0-1,-1 0 1,0 0-1,-1-1 1,1 1-1,-1-1 1,0-1-1,0 1 1,-1-1-1,0 0 1,0-1-1,0 1 1,0-2-1,-1 1 1,1-1-1,-1 0 1,0 0-1,0-1 1,-6 1-53,8-4-504,-2-6 562</inkml:trace>
  <inkml:trace contextRef="#ctx0" brushRef="#br0" timeOffset="596913.433">21354 10071 18620,'-4'-5'1240,"4"5"345,0 0-697,2-1-248,0-1-216,31-11-240,-20 11-72,4 2-48,3 0-8,-5-1-32,0-1-8,-1 2 0,-2 0 8,3-3-1584</inkml:trace>
  <inkml:trace contextRef="#ctx0" brushRef="#br0" timeOffset="602329.398">26456 9263 14459,'-7'23'9715,"-19"26"-8960,5-10-443,13-22-204,1 1 0,0 0 0,1 0 0,1 0 0,1 1 0,1 0 0,0-1 0,1 1 0,1 0-1,1 0 1,1 2-108,-1-19 5,0-1 0,0 0 0,0 1 0,0-1 0,0 0 0,1 1 0,-1-1 0,0 0 0,1 1 0,-1-1 0,1 0 0,-1 0 0,1 0 0,0 1 0,-1-1 0,1 0 0,0 0 0,0 0 0,0 0-1,0 0 1,0 0 0,0-1 0,0 1 0,0 0 0,0 0 0,1-1 0,-1 1 0,0 0 0,0-1 0,0 0 0,1 1 0,-1-1 0,0 0 0,1 1 0,-1-1 0,0 0 0,1 0 0,-1 0 0,1 0 0,-1 0 0,0-1 0,1 1 0,-1 0 0,0-1-1,0 1 1,1-1 0,-1 1 0,0-1 0,0 1 0,0-1 0,1 0 0,-1 0 0,0 1 0,0-1 0,0 0 0,0-1-5,59-54-394,-45 29-42,-4-1 2062</inkml:trace>
  <inkml:trace contextRef="#ctx0" brushRef="#br0" timeOffset="602598.945">26411 9066 20828,'-9'-3'1585,"9"3"263,0 0-680,-2 0-247,1 0-513,-1 0-168,1 0-176,-1 0-48,2 0-64,0 0-544,0 2 2992</inkml:trace>
  <inkml:trace contextRef="#ctx0" brushRef="#br0" timeOffset="603304.428">26811 9050 12811,'-4'-19'10982,"3"35"-9182,4 40-2681,1-36 913,0 0 1,2-1-1,0 0 0,0 0 0,2 0 1,1-1-1,0 0 0,1-1 1,3 3-33,-12-18 30,-1-2 12,0 0-10,0 0-26,0 0-99,-11-2-1573,-1 0 1523,1-1 0,0 0 0,1 0-1,-1-1 1,0-1 0,1 1 0,0-2-1,0 1 1,1-2 0,-1 1 0,1-1-1,0-1 144,9 6 62,-1-1 1,1 1-1,1 0 0,-1 0 0,0 0 0,0 0 0,1 0 0,-1 0 0,1 0 1,0 0-1,-1 1 0,1-1 0,0 0 0,0 0 0,0 0 0,0 1 0,1-1 1,-1 1-1,0-1 0,1 1 0,-1-1 0,1 1 0,0 0 0,-1-1 0,1 1 0,0 0 1,0 0-1,-1 0 0,1 1 0,0-1 0,2 0-62,5-6 212,124-103 947,-131 109-1158,-1 0 0,0 0 0,0 0 0,1 0 0,-1 1 0,1-1 1,-1 1-1,1-1 0,-1 1 0,1-1 0,-1 1 0,1 0 0,-1 0 0,1 0 0,-1 0 0,1 0 0,-1 0 0,1 0 0,-1 0 0,1 1 1,-1-1-1,1 1 0,-1-1 0,1 1 0,-1-1 0,1 1 0,-1 0 0,0 0 0,1 0 0,-1 0 0,0 0 0,0 0 0,0 0 1,0 0-1,0 0 0,0 0 0,0 1 0,0-1 0,0 0 0,-1 1 0,1-1 0,0 0 0,-1 1 0,1-1 0,-1 1 0,0-1 0,1 1 1,-1-1-1,0 1 0,0 0 0,0-1 0,0 1 0,0-1 0,0 1 0,-1-1 0,1 1-1,-11 56-2874,6-48 2081</inkml:trace>
  <inkml:trace contextRef="#ctx0" brushRef="#br0" timeOffset="603561.547">26756 9266 13763,'-1'1'2728,"-1"-16"2959,3 9-5603,-1 0-1,1 0 1,1 0-1,-1 0 1,1 1-1,0-1 1,0 1-1,1-1 1,0 1-1,0 0 1,0 0-1,0 0 1,1 0-1,0 1 1,0 0-1,0-1 1,0 1-1,1 1 1,-1-1-1,1 1 1,0-1-1,0 1 1,1 1-1,-1-1 1,0 1-1,1 0 1,0 0-1,-1 1 1,3-1-84,19 4-2249,-27-2 846</inkml:trace>
  <inkml:trace contextRef="#ctx0" brushRef="#br0" timeOffset="603763.735">26773 9095 12115,'0'0'1936,"0"0"2297,0 0-2729,0 2-760,2 22-256,13-13-303,1 1-57,3-2-88,-1 1 8,0 0-16,2-1-24,-4-4-224</inkml:trace>
  <inkml:trace contextRef="#ctx0" brushRef="#br0" timeOffset="641843.182">26002 10754 11915,'2'18'8187,"3"4"-4505,19 59-4190,-15-55 1791,-10-23-1251,1 0 1,0 1 0,1-1 0,-1 0 0,0 0 0,1 0 0,0 1-1,0-1 1,0 0 0,0 0 0,0 0 0,1 0 0,-1 0 0,1-1-1,0 1 1,0 0 0,0-1 0,0 1 0,0-1 0,0 0-1,1 0 1,-1 0 0,1 0 0,0 0 0,-1 0 0,1-1 0,0 1-1,0-1 1,0 0 0,0 0 0,0 0 0,0 0 0,1 0 0,-1-1-1,0 1 1,0-1 0,1 0 0,-1 0 0,0 0 0,0-1-1,0 1 1,1-1 0,-1 0 0,0 0 0,0 0 0,0 0 0,0 0-1,0-1 1,0 1-33,14-13-468,-1 0 0,0-1 0,-1 0 0,-1-2 0,-1 1-1,0-2 1,-1 0 0,-1 0 0,-1-1 0,0 0 0,2-10 468,55-90-329,-65 117 868,-2 2 65,0 0 132,0 0-19,-40 97 1069,-197 403 377,211-423-2057,26-75-93,0-2 12,2-5-21,34-49-1619,-23 38 124</inkml:trace>
  <inkml:trace contextRef="#ctx0" brushRef="#br0" timeOffset="643163.551">26812 10392 14651,'0'0'2074,"0"0"290,0 0-689,-4 7-297,-144 251 1415,71-129-1772,76-127-947,1-8-12,5-21-29,1 1 0,1 0 0,1 0 0,2 1 0,0 0 1,2 0-1,6-10-33,10-22 40,-8 9-44,-20 48-40,4 17-58,-17 54 29,11-65 73,-1-1 1,0 0-1,1 0 1,0 1-1,0 0 1,1-1 0,-1 1-1,1 0 1,0 0-1,1 0 1,0-1-1,-1 1 1,2 0 0,-1 0-1,1 0 1,0 0-1,0 0 1,1-1-1,-1 1 1,1-1 0,1 1-1,-1-1 1,1 1-1,0-1 1,0 0-1,0 0 1,1-1 0,0 1-1,-1-1 1,2 0-1,-1 0 1,5 3-1,-8-6 3,0 0 0,1 0 0,-1-1 0,1 1 0,-1-1 0,1 1 0,-1-1 0,1 1 0,-1-1 0,1 0 1,-1 0-1,1 0 0,0 0 0,-1 0 0,1 0 0,-1 0 0,1-1 0,-1 1 0,1 0 0,-1-1 0,1 1 0,-1-1 0,1 0 0,-1 1 0,0-1 0,1 0 0,-1 0 1,0 0-1,0 0 0,1 0 0,-1 0 0,0 0 0,0-1 0,0 1 0,0 0 0,-1 0 0,1-1 0,0 1 0,-1-1 0,1 1 0,0-1 0,-1 1 0,0-1 0,1 1 0,-1-1 1,0 1-1,0-1 0,0 1 0,0-1 0,0 0 0,0 1 0,0-1 0,0 1 0,-1-1-3,-14-86 86,14 83-88,0 1-1,0-1 1,-1 1 0,0 0 0,1 0 0,-1 0 0,-1 0 0,1 0 0,-1 0 0,1 0 0,-1 1 0,0-1 0,0 1-1,-1 0 1,1 0 0,-1 0 0,1 0 0,-1 1 0,0-1 0,0 1 0,0 0 0,0 0 0,0 1 0,-1-1 0,1 1-1,-1 0 1,1 0 0,-1 0 0,1 1 0,-1-1 0,1 1 0,-1 0 0,1 1 0,-1-1 0,1 1 0,-1 0 0,1 0-1,-1 0 1,1 1 0,0-1 0,0 1 0,0 0 0,0 0 0,0 1 0,0-1 0,0 1 0,1 0 0,-3 2 2,4-3-2,-47 81-27,48-81 26,1 0 1,-1 0-1,1 0 0,-1 0 0,1 0 0,0 0 0,0 0 1,0 0-1,0 0 0,0 0 0,1 0 0,-1 0 0,1 0 1,-1 0-1,1 0 0,0 0 0,0 0 0,-1 0 0,1 0 1,1-1-1,-1 1 0,0 0 0,0-1 0,1 1 0,-1-1 1,0 1-1,1-1 0,0 0 0,-1 1 0,1-1 1,0 0-1,0 0 0,-1 0 0,1 0 0,0-1 0,0 1 1,0 0-1,0-1 0,0 0 0,0 1 0,0-1 0,0 0 1,2 0 2,5 1-1,1 0 0,-1-1 0,0 0 0,1 0 1,-1-1-1,1 0 0,-1-1 0,0 0 0,0-1 1,0 0-1,0 0 0,-1 0 0,1-1 0,-1-1 1,0 0-1,0 0 0,0 0 0,-1-1 0,1 0 1,3-5 0,-10 10 3,-1 0 0,1 0 0,-1 0 0,1 0 0,-1 0 1,1-1-1,-1 1 0,0 0 0,0 0 0,1-1 0,-1 1 1,0 0-1,0 0 0,0-1 0,0 1 0,-1 0 0,1 0 1,0 0-1,0-1 0,-1 1 0,1 0 0,-1 0 0,1 0 0,-1 0 1,1-1-1,-1 1 0,0 0 0,0 0 0,1 0 0,-1 1 1,0-1-1,0 0 0,0 0 0,0 0 0,0 1 0,0-1 1,0 0-1,0 1 0,0-1 0,-1 1 0,1-1 0,0 1 1,0 0-1,0-1 0,-1 1 0,1 0 0,-1 0-3,-71-24 52,66 23-44,-71-18 37,76 19-62,2 0-23,30 2-82,97 14-650,-72-13-299</inkml:trace>
  <inkml:trace contextRef="#ctx0" brushRef="#br0" timeOffset="565441.901">25003 9344 13027,'-14'-28'7005,"-9"34"-4579,-18 40-2038,35-34-373,1-1 0,1 1-1,0 0 1,1 0 0,0 1-1,0-1 1,2 1 0,-1-1-1,2 1 1,0 0 0,0-1-1,1 1 1,1 0 0,0-1-1,0 0 1,2 1 0,3 8-15,-7-19 21,1-1 0,0 1 0,0-1 0,0 1 0,0-1 0,0 0 0,0 0 0,0 0 1,0 1-1,1-1 0,-1 0 0,0 0 0,1-1 0,-1 1 0,0 0 0,1 0 0,-1-1 1,1 1-1,0-1 0,-1 1 0,1-1 0,-1 0 0,1 1 0,0-1 0,-1 0 0,1 0 1,-1 0-1,1 0 0,0-1 0,-1 1 0,1 0 0,-1-1 0,1 1 0,0-1 0,-1 1 1,1-1-1,-1 0 0,0 0 0,1 1 0,-1-1 0,0 0 0,1 0 0,-1-1 0,0 1 1,0 0-1,0 0 0,0 0 0,1-2-21,50-64 896,-15-70 96,-37 133-967,1 0 1,-1 1-1,-1-1 1,1 0-1,-1 0 1,1 1-1,-1-1 0,0 0 1,0 1-1,-1-1 1,1 1-1,-1-1 1,1 1-1,-1 0 0,0 0 1,-1 0-1,1 0 1,0 0-1,-1 0 1,0 0-1,1 1 0,-1-1 1,0 1-1,0 0 1,-1 0-1,1 0 1,0 0-1,-1 1 0,1-1 1,-1 1-1,1 0 1,-1 0-1,0 0 1,1 1-1,-1-1 0,-2 1-25,4 0-70,0 1 0,-1 0 0,1 0 0,0 0 0,-1 0-1,1 0 1,0 0 0,0 1 0,0-1 0,0 1-1,0-1 1,1 1 0,-1 0 0,0 0 0,1-1 0,-1 1-1,1 0 1,0 1 0,0-1 0,0 0 0,0 0 0,0 0-1,0 1 1,0-1 0,1 0 0,-1 1 0,1-1-1,0 1 1,-1 1 70,-4 20 616</inkml:trace>
  <inkml:trace contextRef="#ctx0" brushRef="#br0" timeOffset="565764.318">25285 9277 15155,'-50'-3'6859,"13"43"-5482,-5 66-1763,39-99 396,1 0 1,0 0-1,0 0 1,0 0-1,1 1 1,0-1-1,1 0 0,0 1 1,0-1-1,0 1 1,1-1-1,0 0 1,0 1-1,1-1 0,0 0 1,0 0-1,1 0 1,0 0-1,0-1 1,1 1-1,0-1 1,0 0-1,4 6-10,-1-12 93,-1-1-1,1 1 1,-1-1 0,0 0-1,1-1 1,-1 0-1,0 0 1,0 0 0,0 0-1,0-1 1,0 0 0,-1 0-1,1-1 1,-1 0-1,0 0 1,0 0 0,0 0-1,-1-1 1,0 0 0,0 0-1,0 0 1,0 0 0,-1-1-1,1 1 1,-1-1-1,-1 0 1,2-2-93,-3 5 8,44-111 853,-45 110-839,0 1-1,1 0 0,-2 0 1,1 0-1,0 0 1,-1 0-1,1 0 0,-1 0 1,0 0-1,0 0 0,0 0 1,-1 0-1,1 0 0,-1 1 1,1-1-1,-1 1 1,0-1-1,0 1 0,0-1 1,0 1-1,-1 0 0,1 0 1,0 0-1,-1 0 0,0 1 1,1-1-1,-1 1 1,0-1-1,0 1 0,0 0 1,0 0-1,0 0 0,0 0 1,0 1-1,0-1 0,0 1 1,-3 0-22,-20-2-384,4 5-937</inkml:trace>
  <inkml:trace contextRef="#ctx0" brushRef="#br0" timeOffset="576707.181">24940 9809 5297,'-11'7'2851,"-7"11"10617,7-7-12338,6-19-396,107-142-525,-57 92-185,2 3 1,3 1-1,2 3 0,2 2 0,2 2 0,30-16-24,-85 62-210,-1 1-388,0 0-279</inkml:trace>
  <inkml:trace contextRef="#ctx0" brushRef="#br1" timeOffset="871231.503">24981 8794 10026,'0'0'2011,"0"0"2179,0-1-538,-5 5-2892,-80 142 2485,100-128-2828,9-11-412,-16-6-3,0 0 1,0 1-1,0 0 1,-1 1-1,1-1 1,-1 1-1,0 1 1,1-1-1,-2 1 1,1 1-1,0-1 1,-1 1-1,0 0 1,0 1-1,0 0 1,-1-1-1,1 2 1,2 4-3,-7-5 58,0 0 0,-1 0 1,0 0-1,0 0 0,0 0 1,-1 0-1,0 0 0,0-1 1,0 1-1,-1 0 0,0 0 1,0-1-1,0 1 1,-1-1-1,0 0 0,0 0 1,0 0-1,-1 0 0,1 0 1,-1 0-1,0-1 0,-1 0 1,1 0-1,-1 0 1,0-1-1,1 1 0,-2-1 1,1 0-1,0-1 0,-1 1 1,1-1-1,-1 0 0,0 0 1,1-1-1,-1 0 0,0 0 1,0 0-1,0-1 1,0 0-1,0 0 0,0 0 1,0-1-1,0 1 0,0-2 1,1 1-1,-2-1-58,5 1 3,1 1-1,-1-1 1,0 0 0,1 0-1,-1 0 1,1 0 0,0 0-1,-1 0 1,1 0 0,0 0-1,0-1 1,0 1 0,0 0-1,0-1 1,0 1 0,0-1-1,0 1 1,0-1 0,1 0-1,-1 1 1,0-1 0,1 0-1,0 1 1,-1-1 0,1 0-1,0 1 1,0-1-1,0 0 1,0 0 0,0 1-1,1-1 1,-1 0 0,0 1-1,1-1 1,-1 0 0,1 1-1,0-1 1,-1 0 0,1 1-1,0-1 1,0 1 0,0-1-1,0 1 1,0 0 0,0-1-1,1 1 1,-1 0 0,1-1-3,61-65 52,-30 38-43,160-161 145,-192 189-142,0 0 0,0 1 0,0-1 0,0 0 1,0 0-1,0 0 0,0 0 0,-1 0 0,1 0 0,0 0 0,-1 0 1,1-1-1,0 1 0,-1 0 0,1 0 0,-1-1 0,0 1 1,1 0-1,-1 0 0,0-1 0,0 1 0,0 0 0,0-1 0,0 1 1,0 0-1,0-1 0,0 1 0,0 0 0,-1-1 0,1 1 0,-1 0 1,1 0-1,-1-1 0,1 1 0,-1 0 0,0 0 0,1 0 1,-1 0-1,0 0 0,0 0 0,0 0 0,0 0 0,0 0 0,0 0 1,0 1-1,0-1 0,0 0 0,0 1 0,-1-1 0,1 0 0,0 1 1,0 0-1,-1-1 0,1 1 0,0 0 0,0 0 0,-1-1 1,1 1-1,0 0 0,-1 0 0,1 0 0,0 1 0,-1-1 0,1 0 1,-1 1-13,-89 12 165,24 29-957,67-41-674,0-1-372</inkml:trace>
  <inkml:trace contextRef="#ctx0" brushRef="#br1" timeOffset="871946.466">25382 8726 11731,'0'0'3187,"0"0"1730,0 0-2891,-3 5-439,-5 9-1317,-1 0 0,2 1-1,0 0 1,1 0 0,0 0 0,1 1 0,1 0 0,1 0 0,0 0 0,0 10-270,4-24 6,1-1 0,-1 0-1,1 0 1,0 0 0,-1-1 0,1 1 0,0 0 0,-1-1-1,1 1 1,0-1 0,0 1 0,0-1 0,0 0 0,-1 0-1,1 0 1,0 0 0,0 0 0,0 0 0,0 0 0,0-1-1,-1 1 1,1-1 0,0 1 0,0-1 0,-1 0-1,1 1 1,0-1 0,-1 0 0,1 0 0,-1 0 0,1-1-1,-1 1 1,1 0 0,-1-1 0,0 1 0,0 0 0,1-2-6,7-2 24,102-25 64,-108 30-87,-1 0 0,1 0 0,-1 1 0,0-1 0,1 0 0,-1 1 0,0 0 0,1-1-1,-1 1 1,0 0 0,0 0 0,0 1 0,0-1 0,0 0 0,0 1 0,0-1 0,0 1 0,0-1 0,0 1-1,-1 0 1,1 0 0,-1 0 0,0 0 0,1 0 0,-1 0 0,0 0 0,0 0 0,0 0 0,0 1 0,-1-1 0,1 0-1,-1 1 1,1-1 0,-1 0 0,0 1 0,0-1 0,0 1 0,0-1 0,0 0 0,-1 1 0,1-1 0,-1 0 0,1 1-1,-1-1 1,-1 2-1,-1 7 93,-1 0 1,-1-1-1,0 1 0,-1-1 0,0 0 0,0 0 0,-1-1 0,0 0 0,-1 0 0,0 0 1,0-1-1,-1 0 0,0-1 0,0 0 0,-1 0 0,1-1 0,-2-1 0,1 1 0,-1-2 0,0 1 1,0-2-1,0 1 0,0-1 0,0-1 0,-1 0 0,1-1 0,-6 0-93,15-1-33,-1 0 0,1 0 0,-1 0 0,1 0 0,-1-1 0,1 1 0,0-1 0,-1 1 0,1-1 0,0 0 0,0 0 0,-1 0 0,1 0 0,0-1 1,0 1-1,0-1 0,0 1 0,1-1 0,-1 0 0,0 1 0,1-1 0,-1 0 0,1 0 0,-1 0 0,1 0 0,0 0 0,0-1 0,0 1 0,0 0 0,0 0 0,1-1 0,-1 1 0,1-1 0,-1 1 0,1 0 0,0-1 0,0 1 33,7-20-1460</inkml:trace>
  <inkml:trace contextRef="#ctx0" brushRef="#br1" timeOffset="872225.971">25417 8700 11851,'0'0'3632,"-1"0"3162,-1 0-5322,1 0-256,-1 0-407,2 1-177,0 1-128,18 8-16,5-13-160,1-3-64,0-4-104,4-2-40,-3-4-56,0 1-24,-4 5-16,-1 1 56,-8 6-872,-2 0 1272</inkml:trace>
  <inkml:trace contextRef="#ctx0" brushRef="#br0" timeOffset="564788.729">24450 9336 10026,'-22'-33'10859,"40"0"-7711,60 0-2797,-75 33-342,0 1 0,0 0 0,1 0 0,-1 0 0,0 0 1,0 0-1,0 1 0,-1-1 0,1 1 0,0 0 0,0 0 0,-1 0 0,0 0 1,1 0-1,-1 1 0,0-1 0,0 1 0,0-1 0,0 1 0,0 0 0,-1-1 1,1 1-1,-1 0 0,0 0 0,0 0 0,0 1 0,0-1 0,-1 0 0,1 0 0,-1 0 1,1 1-1,-1 2-9,-11 108 152,5-91-76,0-1 0,-2 1 0,0-1 0,-2 0-1,0-1 1,-1 0 0,-1 0 0,-2-2 0,0 1 0,-4 3-76,17-22 191,1-1-89,28-26-20,79-51 98,-105 78-184,0 0 1,0 0 0,0 1-1,0-1 1,0 1 0,0-1-1,0 1 1,0 0 0,-1-1-1,1 1 1,-1 0 0,1 0-1,-1 0 1,0 1 0,0-1-1,0 0 1,0 0 0,0 1 0,0-1-1,-1 0 1,1 1 0,-1-1-1,0 1 1,0-1 0,1 0-1,-1 1 1,-1 1 3,2 0 2,3 141 83,-4-142-73,4-6 96,3-6-105,-1 1 0,0-1 0,0-1 0,-1 1 0,0-1 0,-1 0 0,0 0 0,-1-1 0,0 1 0,0-1 0,-1 1 0,-1-1 0,0 0 0,0 0 1,-1 1-1,0-1 0,-1 0 0,0-1-3,0 9-1045</inkml:trace>
  <inkml:trace contextRef="#ctx0" brushRef="#br0" timeOffset="563854.667">24122 9236 10194,'2'-22'3742,"0"-4"5726,-23 49-9024,-42 171 232,47-55-136,17-136-533,-1 0-1,0 0 1,1-1 0,-1 1-1,1 0 1,0 0 0,0-1-1,0 1 1,0-1-1,1 1 1,-1-1 0,1 1-1,-1-1 1,1 0 0,0 1-1,0-1 1,0 0 0,0 0-1,0-1 1,0 1-1,1 0 1,-1-1 0,1 1-1,-1-1 1,1 0 0,-1 0-1,1 0 1,0 0 0,0 0-1,-1-1 1,1 1-1,0-1 1,0 0 0,0 0-1,0 0 1,-1 0 0,1 0-1,0-1 1,0 1 0,0-1-1,-1 1 1,1-1-1,0 0 1,-1 0 0,1-1-1,0 0-6,62-42-1539,-46 20 266</inkml:trace>
  <inkml:trace contextRef="#ctx0" brushRef="#br0" timeOffset="564106.457">24244 9330 16251,'-6'11'1577,"-1"5"127,-1 4-600,1 12-279,-1 4-313,2 10-208,-2 5-88,4 1-144,1-1-16,3-7-8,3-4-24,4-9 24,1-6 16,1-12-672,-1-11-1721</inkml:trace>
  <inkml:trace contextRef="#ctx0" brushRef="#br0" timeOffset="597985.474">24075 10057 14531,'-13'-3'6634,"24"-24"-4732,34-47-2518,-37 62 1297,67-104-314,51-83-211,9 7-1,14-3-155,-110 157-60,-37 37-166,-2 1-38,0 1 593</inkml:trace>
  <inkml:trace contextRef="#ctx0" brushRef="#br0" timeOffset="598610.675">24366 10100 10258,'14'-103'10985,"-15"103"-10940,0-1-1,0 1 1,1-1-1,-1 1 1,0-1-1,0 1 1,0 0-1,-1-1 0,1 1 1,0 0-1,0 0 1,0 0-1,0 0 1,0 0-1,0 0 1,0 0-1,0 0 1,0 0-1,0 0 1,0 1-1,0-1 1,0 0-1,0 1 1,0-1-1,0 1 0,0-1 1,0 1-1,0-1 1,0 1-1,0 0 1,0-1-1,1 1 1,-1 0-1,0 0 1,1 0-1,-1-1 1,0 1-1,1 0 1,-1 0-1,1 0 1,-1 0-1,1 0 0,0 0 1,-1 0-1,1 0 1,0 0-1,0 1 1,0-1-1,0 0 1,0 0-1,0 0 1,0 0-45,-14 26 35,2 1 0,1 0 0,1 1 0,2 0 0,1 0 0,1 0 0,1 1 0,2 0 0,1 0 0,1 0 0,2 0 0,1 1 0,1-1 0,1 0-35,-4-28 4,0 1 0,0-1 0,1 0-1,-1 0 1,0 0 0,1 1 0,-1-1-1,1 0 1,0 0 0,-1 0 0,1 0-1,0 0 1,1 0 0,-1 0 0,0 0-1,0 0 1,1 0 0,-1-1 0,1 1-1,0-1 1,-1 1 0,1-1 0,0 0-1,0 1 1,0-1 0,0 0 0,0 0-1,0 0 1,0 0 0,0-1 0,0 1-1,1-1 1,-1 1 0,0-1 0,0 0-1,0 0 1,1 0 0,-1 0-1,0 0 1,0 0 0,1-1 0,-1 1-1,0-1 1,0 1 0,0-1 0,0 0-1,0 0 1,0 0 0,0 0 0,0 0-1,0 0 1,0-1 0,0 1 0,-1-1-1,1 1 1,0-1 0,-1 0-4,8-7 66,0-1 0,0 0 0,-2 0 1,1-1-1,-1 0 0,-1 0 0,0-1 0,0 1 0,-1-1 1,-1-1-1,0 1 0,-1 0 0,0-1 0,-1 0 1,0 0-1,-1 0-66,-2 11 2,-1-1 1,1 1-1,-1 0 1,0 0-1,0 0 1,0 0-1,0 0 0,0 1 1,0-1-1,0 1 1,-1-1-1,1 1 1,-1 0-1,1 0 1,-1 0-1,1 0 1,-1 0-1,1 0 1,-1 1-1,0-1 1,1 1-1,-1 0 0,0 0 1,0 0-1,1 0 1,-1 1-1,0-1 1,1 1-1,-1-1 1,0 1-1,1 0 1,-1 0-1,1 0 1,-1 0-1,1 0 1,0 1-1,-1-1 0,1 1 1,0 0-1,-2 1-2,-7 8-1092</inkml:trace>
  <inkml:trace contextRef="#ctx0" brushRef="#br1" timeOffset="867429.427">24053 8812 13619,'0'0'3081,"1"-3"3576,-3 10-3875,-38 186-1140,39-190-1633,-4 9 21,1 0 1,1 1 0,0-1-1,0 1 1,1-1-1,1 1 1,0 0-1,1 0 1,0 0-1,1-1 1,1 6-31,1-16 5,0-1 1,-1 0-1,1 0 1,0 0-1,0-1 1,-1 1-1,1-1 1,0 1-1,0-1 0,0 0 1,0 0-1,0 0 1,-1 0-1,1-1 1,0 1-1,0-1 1,0 0-1,0 0 0,-1 0 1,1 0-1,0 0 1,-1 0-1,1-1 1,-1 1-1,1-1-5,5-3-209,1 0 0,-1 0 0,0-1 0,-1 0 0,1-1 0,-1 1 0,-1-2-1,1 1 1,-1 0 0,0-1 0,-1 0 0,0-1 0,0 1 209,2-10-1379</inkml:trace>
  <inkml:trace contextRef="#ctx0" brushRef="#br1" timeOffset="867691.852">24187 8907 17780,'-19'99'5899,"-9"132"-3787,28-230-2108,-1 1 0,1-1 1,-1 0-1,1 0 0,0 1 1,-1-1-1,1 0 0,0 0 1,0 1-1,0-1 0,0 0 1,0 1-1,0-1 0,1 0 0,-1 0 1,0 1-1,1-1 0,-1 0 1,0 0-1,1 1 0,0-1 1,-1 0-1,1 0 0,0 0 1,0 0-1,-1 0 0,1 0 1,0 0-1,0 0 0,0 0 0,0-1 1,0 1-1,0 0 0,0 0 1,1-1-1,-1 1 0,0-1 1,0 1-1,0-1 0,1 0 1,-1 1-1,0-1 0,1 0-4,4-8 2214</inkml:trace>
  <inkml:trace contextRef="#ctx0" brushRef="#br1" timeOffset="869900.805">24429 9130 10258,'-17'40'11308,"16"-39"-10496,1-1-52,6-5 673,14-16-1246,-2-2 0,0 0 1,-2-1-1,0-1 1,-2 0-1,0-1 1,-2 0-1,2-10-187,23-43 78,-4 31 6,-31 47-29,-1 4 5,1 9-46,-1 0 0,0-1 0,-1 1-1,0 0 1,-1 0 0,0 0 0,-1 0 0,0 0 0,-1-1 0,0 1-1,-3 5-13,-2 13 29,-32 154 838,41-177-833,0-5-9,-1 0-953,0-1-329</inkml:trace>
  <inkml:trace contextRef="#ctx0" brushRef="#br1" timeOffset="939773.699">26281 9536 14603,'-15'19'4146,"-4"16"-3716,-18 47 1128,32-68-1528,0 0 0,-1-1 0,0 0 0,-1 0 1,-1 0-1,0-1 0,-1 0 0,0-1 0,-1 0 0,0-1 1,-2 2-31,-241 160 1049,-68 13 365,247-143-1294,-1-2 1,-2-4 0,-2-4-1,-21 4-120,-400 113 511,62-141-311,-26 40-45,314-55-69,105 2-74,0 3 1,0 1-1,0 3 1,0 1-1,-26 7-12,14 5 5,2 3-1,0 3 1,1 2-1,1 2 1,1 2 0,2 3-1,1 2 1,1 2-1,-11 13-4,6-10-6,49-38-185,-4-10-636</inkml:trace>
  <inkml:trace contextRef="#ctx0" brushRef="#br1" timeOffset="940950.755">22511 10480 18020,'0'0'867,"0"0"-200,-1 7 309,-118 255 1211,-59 97-1195,176-356-989,-1 0 0,1 0-1,0 1 1,1-1 0,-1 0 0,0 1 0,1-1-1,0 1 1,0-1 0,0 1 0,0 0 0,0-1-1,1 1 1,0 0 0,0 0 0,0 0 0,0-1-1,0 1 1,1 0 0,0 0 0,-1-1 0,1 1-1,1-1 1,-1 1 0,1-1 0,-1 1 0,1-1-1,0 0 1,0 1 0,0-1 0,1 0 0,-1-1-1,1 1 1,-1 0 0,1-1 0,0 1 0,0-1-1,0 0 1,1 0 0,0 0-3,229-72 63,-173 60-489,-3 5-11</inkml:trace>
  <inkml:trace contextRef="#ctx0" brushRef="#br1" timeOffset="942961.388">18669 11316 18636,'-26'24'4358,"20"52"-4190,6-47 104,-3 7-156,-2-6-51,3 1-1,0-1 0,2 0 1,1 1-1,2-1 0,0 0 1,2 0-1,7 20-64,-12-48 6,0-1 0,0 1 0,1-1 0,-1 0-1,0 1 1,1-1 0,-1 1 0,1-1 0,-1 1 0,1-1-1,0 0 1,-1 1 0,1-1 0,0 0 0,0 0 0,0 0 0,0 0-1,0 0 1,0 0 0,0 0 0,1 0 0,-1 0 0,0 0 0,0 0-1,1-1 1,-1 1 0,1-1 0,-1 1 0,0-1 0,1 1-1,-1-1 1,1 0 0,-1 0 0,1 1 0,-1-1 0,1 0 0,-1-1-1,1 1 1,-1 0 0,1 0 0,-1-1 0,1 1 0,-1 0 0,1-1-1,-1 0 1,0 1 0,1-1 0,-1 0 0,1 0-6,44-62-111,-36 25-574,-4-3-162</inkml:trace>
  <inkml:trace contextRef="#ctx0" brushRef="#br1" timeOffset="943250.114">18587 11013 21749,'-12'-9'1368,"1"2"296,2 4-599,0 3-145,4 4-488,2 2-200,0 5-176,6 1-40,0 3-16,-1-1 80,3-2-880,-4-3-569</inkml:trace>
  <inkml:trace contextRef="#ctx0" brushRef="#br1" timeOffset="944618.202">18945 11622 10522,'0'0'3001,"0"0"3464,0 0-3819,0 0-1451,0 0-367,0 0-301,-2 4-274,-37 200 306,11-80-665,27-122-477,1-2-571,0 0-322</inkml:trace>
  <inkml:trace contextRef="#ctx0" brushRef="#br1" timeOffset="944882.292">18958 11542 16011,'0'0'1961,"0"0"111,0 1-727,6 33-713,-3-11-40,-1 8-64,-1 4-112,1 8-112,-1-1-80,2-4-112,2-5-16,1-9-48,2-2-16,-2-9 8,1-2 0,-2-5-504,1-1-320</inkml:trace>
  <inkml:trace contextRef="#ctx0" brushRef="#br1" timeOffset="945129.295">18913 11969 18500,'0'0'1224,"0"0"417,0 0-705,1 0-216,1 0-176,1 0-248,45-21-80,-33 9-136,2 1-32,0 5-88,-2 2-408,-1 2 1512</inkml:trace>
  <inkml:trace contextRef="#ctx0" brushRef="#br1" timeOffset="945596.76">19078 11586 12147,'0'0'3663,"0"0"1110,0 0-2962,1 6-1003,61 177-616,-60-181-249,13 29 348,-5-40 504,-41-190 303,17 175-1020,41 132-118,-26-108 44,1 0 0,0 0 0,-1 0 0,1 0 0,0 0-1,-1 0 1,1-1 0,0 1 0,-1 0 0,1-1 0,0 0 0,-1 1 0,1-1 0,-1 0 0,1 0 0,-1 0 0,0 1 0,1-2 0,-1 1 0,0 0 0,0 0 0,0 0-1,0-1 1,0 1 0,0 0 0,0-1 0,0 1 0,0-1 0,0 1 0,-1-1 0,1 1 0,-1-1 0,1 0 0,-1 1 0,0-2-4,1 2 4,37-127 210,-22 131-297,22 137-73,-16-13-573,-22-125-389</inkml:trace>
  <inkml:trace contextRef="#ctx0" brushRef="#br1" timeOffset="946425.391">19117 10857 15915,'0'0'2381,"0"0"-133,-1 3-1174,-7 228 92,-15-91-377,22-138-680,-14-25 98,-34-170 14,37 143-215,11 46-20,1 4-30,0 3-21,1 15 48,1 0 0,0 0 0,2 0 0,0 0 0,1-1 0,1 1 0,0-1 0,2-1 0,0 1 0,0-1 0,2-1 0,0 0-1,0 0 1,11 11 17,-18-24 11,0 1 0,0-1 0,0 0 0,1 0 0,-1 0-1,1 0 1,-1 0 0,1-1 0,0 0 0,-1 1 0,1-1 0,0-1-1,0 1 1,0-1 0,0 1 0,0-1 0,0 0 0,-1 0-1,1-1 1,0 1 0,0-1 0,0 0 0,2-1-11,-6-1 36,-1 0 1,1 0-1,-1 0 0,0 0 1,0 0-1,0 1 0,-1-1 1,1 0-1,-1 0 0,1 1 1,-1-1-1,0 1 0,0 0 1,0-1-1,0 1 0,0 0 1,-1 0-1,1 0 1,0 0-1,-1 1 0,0-1 1,1 1-1,-3-1-36,0-2 71,-131-98 1025,134 101-1079,2 1-37,0 0-10,26 0-57,107-16-1183,-97 12 34</inkml:trace>
  <inkml:trace contextRef="#ctx0" brushRef="#br1" timeOffset="946716.184">19482 11230 19612,'11'1'1737,"4"-1"-249,2 0-496,6-4-192,1-4-424,3-4-176,3-1-136,-1-3-32,-6 4 32,-3 5-264,-8 7-848,-3 6 1760</inkml:trace>
  <inkml:trace contextRef="#ctx0" brushRef="#br1" timeOffset="946977.006">19534 11362 19460,'0'0'1673,"0"0"-281,1 0-712,1 0-224,37-3-272,-17-3-80,3-3 24,3-1-424</inkml:trace>
  <inkml:trace contextRef="#ctx0" brushRef="#br1" timeOffset="949343.906">19878 10738 22741,'0'0'1007,"0"0"121,0 0-266,0 0-296,0 9 229,1 16-700,1-1 1,2 0-1,0 0 0,1 0 0,2 0 0,0-1 0,1 0 1,5 8-96,-11-30-41,-1 0 0,1-1 0,-1 1 0,1 0 0,0-1-1,-1 1 1,1-1 0,-1 1 0,1-1 0,0 0 0,0 0 0,-1 0 0,1 0 0,0 0 0,-1 0 0,1 0 0,0 0 0,-1-1 0,1 1 0,0-1 0,-1 1 0,1-1 0,-1 0 0,1 0 0,-1 1 0,1-1 0,-1 0 0,1 0 0,-1 0 0,0-1 0,0 1 0,1 0 0,-1 0 0,0-1 0,0 1 0,0-1 0,-1 1 0,1-1 0,0 1 0,0-1 0,-1 1 0,1-1 0,-1 0 0,0 1 0,1-1 0,-1 0 0,0 1 0,0-1 0,0 0 0,0-1 41,9-23-1765</inkml:trace>
  <inkml:trace contextRef="#ctx0" brushRef="#br1" timeOffset="949593.328">20016 10738 16468,'1'18'2304,"4"6"321,1 6-1305,-2 4-368,4 5-144,-5 2-280,3 1-112,-3-2-176,-1-4-71,4-9-105,-2-4-40,4-11-337,-1-4-527</inkml:trace>
  <inkml:trace contextRef="#ctx0" brushRef="#br1" timeOffset="949779.471">20129 10662 21637,'0'0'1152,"0"0"384,0 1-512,0 1-559,-6 37-217,14-15-200,-1 4-8,2 2-8,4 0-8,-3 1-16,2-1-8,-3-1-8,2-2 8,-5-4-56,2-2-344,-4-9-817</inkml:trace>
  <inkml:trace contextRef="#ctx0" brushRef="#br1" timeOffset="950666.035">20363 10566 13643,'-1'-1'-695,"-2"1"11677,-1 6-9473,1 0-1482,0 0 1,0 1-1,0 0 1,1-1-1,0 1 1,0 0-1,1 0 1,0 1-1,0-1 1,1 0-1,0 0 1,0 0-1,0 0 0,1 0 1,0 1-1,1-1 1,-1 0-1,1-1 1,1 1-1,-1 0 1,1 0-1,1-1 1,-1 0-1,1 0 1,0 0-1,0 0 1,1 0-1,-1-1 1,1 0-1,1 0 1,-1 0-1,1-1 1,-1 1-1,1-2 1,1 1-1,-1 0 1,0-1-1,7 2-27,27-5 37,-34-1-30,0 1 0,1-1 1,-1 1-1,0 0 1,0 0-1,1 1 0,-1 0 1,0 0-1,0 0 0,0 1 1,0 0-1,0 0 1,0 0-1,-1 1 0,1 0 1,0 1-8,-6-1 38,-1-1-1,1 1 1,-1 0 0,1 0 0,-1 0 0,0-1 0,0 1 0,0 0 0,0-1 0,-1 1-1,1-1 1,-1 1 0,0-1 0,1 0 0,-1 0 0,0 1 0,0-1 0,0-1-1,-1 1 1,1 0 0,0 0 0,-1-1 0,1 1 0,-1-1 0,0 0 0,1 0 0,-1 0-1,0 0 1,0 0 0,1-1 0,-1 1 0,-2-1-38,-72 4 313,76-4-309,0 0 1,-1 0-1,1 0 0,0 0 0,-1 0 1,1 0-1,0-1 0,-1 1 1,1 0-1,0-1 0,-1 1 0,1-1 1,0 1-1,0-1 0,0 0 1,0 1-1,-1-1 0,1 0 0,0 0 1,0 0-1,1 0 0,-1 0 1,0 0-1,0 0 0,0 0 0,1 0 1,-1 0-1,0-1 0,1 1 1,-1 0-1,1 0 0,-1-1 0,1 1 1,0 0-1,0-1 0,-1 1 0,1 0 1,0-1-1,0 1 0,0 0 1,1-1-1,-1 1 0,0 0 0,0-1 1,1 1-1,-1 0 0,1 0 1,-1-1-1,1 1 0,-1 0 0,1 0 1,0 0-1,0-1-4,22-40 7,-11 24 1,-2-1 0,0 0 0,-1 0 0,-2-1 1,1 0-1,-2 0 0,-1-1 0,1-8-8,-5 27 0,-1 1-1,0-1 1,0 1-1,1-1 1,-1 0-1,0 1 1,0-1-1,0 1 1,-1-1 0,1 1-1,0-1 1,-1 1-1,1-1 1,-1 1-1,1-1 1,-1 1-1,0-1 1,1 1 0,-1-1-1,0 1 1,0 0-1,0 0 1,0 0-1,0-1 1,0 1-1,-1 0 1,1 0-1,0 0 1,0 1 0,-1-1-1,1 0 1,-1 0-1,1 1 1,-1-1-1,1 1 1,-1-1-1,1 1 1,-1 0-1,1-1 1,-1 1 0,1 0-1,-1 0 1,0 0-1,1 0 1,-1 0-1,1 1 1,-1-1-1,1 0 1,-1 1 0,1-1-1,-1 1 1,1 0-1,-1-1 1,1 1-1,0 0 1,-1 0-1,1 0 1,0 0-1,0 0 1,0 0 0,-1 0-1,1 0 1,0 1-1,1-1 1,-1 1 0,-20 28-2510,15-20 688</inkml:trace>
  <inkml:trace contextRef="#ctx0" brushRef="#br1" timeOffset="951116.045">20660 10510 19508,'-8'8'6890,"12"51"-6880,14 5 197,-17-63-175,13-3 131,-11 1-156,78-10-4,-79 10-2,0 1-1,0 0 0,-1 0 0,1-1 1,0 1-1,0 0 0,0 1 1,0-1-1,0 0 0,0 0 1,0 1-1,0-1 0,0 1 1,-1 0-1,1-1 0,0 1 1,0 0-1,-1 0 0,1 0 1,-1 0-1,1 1 0,-1-1 0,1 0 1,-1 1-1,1-1 0,-1 1 1,0-1-1,0 1 0,0-1 1,0 1-1,0 0 0,0 0 1,-1-1-1,1 1 0,0 0 1,-1 0-1,0 0 0,1 0 0,-1 0 1,0 0-1,0 0 0,0 0 1,0 1-1,-3 3-4,0 0 0,0-1 0,0 1 0,-1-1 1,0 0-1,0 1 0,0-2 0,0 1 0,-1 0 1,0-1-1,0 0 0,0 0 0,-1-1 0,1 1 1,-1-1-1,0 0 0,0-1 0,0 1 0,0-1 1,0-1-1,0 1 0,-1-1 0,1 0 0,0 0 0,-1-1 1,1 1-1,-1-2 0,-1 1 4,-20-5-1098</inkml:trace>
  <inkml:trace contextRef="#ctx0" brushRef="#br1" timeOffset="951376.666">20655 10450 19724,'12'-9'1465,"5"-1"-105,1 1-216,-1 5-368,2-1-240,0 5-352,-3 2-80,1-2-32,-2 3-344,-7-3 1873</inkml:trace>
  <inkml:trace contextRef="#ctx0" brushRef="#br1" timeOffset="951800.724">20070 11275 20972,'1'31'4712,"34"-29"-3755,46-28-1071,255-163 575,-33 33-257,-248 143-320,-54 13-364,-1 0-591,0 0-377</inkml:trace>
  <inkml:trace contextRef="#ctx0" brushRef="#br1" timeOffset="952406.496">20132 11497 21613,'1'-7'2718,"0"3"-2661,0 0 1,0 0-1,0 0 1,1 1-1,-1-1 1,1 0 0,0 1-1,0-1 1,0 1-1,1-1 1,-1 1-1,1 0 1,0 0 0,0 0-1,0 1 1,0-1-1,0 1 1,1-1-1,-1 1 1,1 0 0,-1 0-1,1 1 1,0-1-1,-1 1 1,1 0-1,0 0 1,0 0 0,0 0-1,0 1 1,0-1-1,1 1 1,-1 0-1,0 0 1,0 1 0,0-1-1,0 1 1,0 0-1,0 0 1,-1 0-1,1 1 1,0 0 0,0-1-1,-1 1 1,1 0-1,-1 1 1,1-1-1,-1 0 1,0 1 0,0 0-1,0 0 1,-1 0-1,1 0 1,-1 0-1,1 1 1,-1-1 0,0 1-1,0-1 1,-1 1-1,1 1-57,0 3 18,-1-1-1,0 0 0,-1 0 1,0 1-1,0-1 0,0 1 1,-1-1-1,0 0 0,-1 0 1,0 1-1,0-1 0,0 0 1,-1-1-1,0 1 0,0 0 1,-1-1-1,0 0 0,0 1 1,0-2-1,-1 1 0,0 0 1,-1 0-18,4-4 30,2-2-18,0 0-32,0 0-14,0 0 4,23 4-15,-19-5 44,1 0-1,0 1 1,0 0-1,-1 0 1,1 1-1,0-1 1,0 1-1,-1 0 1,1 0 0,-1 0-1,1 1 1,-1 0-1,1 0 1,-1 0-1,0 0 1,0 1-1,0-1 1,0 1 0,0 0-1,-1 0 1,1 1-1,-1-1 1,0 1-1,0-1 1,0 1 0,-1 0-1,1 0 1,-1 1-1,0-1 1,0 0-1,0 1 1,-1-1-1,1 1 1,-1 0 0,0-1-1,-1 1 1,1 1 1,-1-2 36,-1 1 0,0-1 0,1 0 0,-1 0 1,-1 0-1,1 0 0,-1 0 0,1 0 1,-1 0-1,0 0 0,0 0 0,-1-1 0,1 1 1,-1-1-1,0 0 0,0 0 0,0 0 0,0 0 1,-1 0-1,1-1 0,-1 0 0,1 1 0,-1-1 1,0 0-1,0-1 0,0 1 0,0-1 1,0 0-1,0 0 0,0 0 0,-1 0 0,1-1 1,0 1-1,0-1 0,-1 0 0,-2-1-36,-60 4-2370,67-3 473</inkml:trace>
  <inkml:trace contextRef="#ctx0" brushRef="#br1" timeOffset="952829.209">20523 11348 22677,'0'0'1156,"0"0"122,0 0-254,1 4-401,14 159 329,-14-162-948,1 0 1,-1-1 0,1 1-1,-1-1 1,1 0-1,0 1 1,-1-1-1,1 0 1,-1 0-1,1 0 1,0 0-1,-1 0 1,1 0 0,0 0-1,-1-1 1,1 1-1,-1-1 1,1 1-1,-1-1 1,1 1-1,-1-1 1,1 0-1,-1 0 1,0 0-1,1 0 1,-1 0 0,0 0-1,0 0 1,0 0-1,0 0 1,0 0-1,0-1 1,1 0-5,3-2 18,-3 2-20,0 0 1,0 0 0,1 0-1,-1 0 1,0 0-1,1 0 1,0 1-1,-1 0 1,1-1-1,0 1 1,-1 0-1,1 0 1,0 0-1,0 1 1,0-1-1,0 1 1,0-1-1,0 1 1,0 0-1,0 0 1,0 0-1,0 1 1,0-1-1,0 1 1,-1 0 0,1 0-1,0 0 1,0 0-1,0 0 1,-1 0-1,1 1 1,-1-1-1,1 1 1,-1 0-1,1 0 1,-1 0-1,0 0 1,0 0-1,0 0 1,0 0-1,0 1 1,-1-1-1,1 1 1,-1 0-1,0-1 1,1 1-1,-1 0 1,0 0 0,-1 0-1,1-1 1,0 1-1,-1 0 1,0 0-1,0 0 1,0 3 1,-2-1-31,-1 0 0,0-1 1,-1 1-1,1 0 1,-1-1-1,0 0 1,0 0-1,-1 0 0,1-1 1,-1 1-1,1-1 1,-1 0-1,0 0 0,0-1 1,-1 1-1,1-1 1,0 0-1,-1-1 0,0 1 1,1-1-1,-1 0 1,0-1-1,1 1 1,-1-1-1,0 0 0,1-1 1,-1 1-1,0-1 1,1 0-1,-4-1 31,-11-8-1666</inkml:trace>
  <inkml:trace contextRef="#ctx0" brushRef="#br1" timeOffset="953116.369">20626 11221 10794,'0'0'1681,"0"0"6776,2 0-7544,-1 1-265,2 1-320,47 14-128,-33-19-128,1-3-8,-4-6-328,2-3-328,-2-2 1576</inkml:trace>
  <inkml:trace contextRef="#ctx0" brushRef="#br1" timeOffset="953554.453">20813 11151 9602,'-22'60'9089,"15"32"-4040,7-91-4585,18 39 997,3-8-1388,-13-15 401,19 0 713,-24-18-1168,0 0-1,0 0 0,0-1 1,-1 1-1,1-1 1,0 0-1,-1 1 0,1-1 1,-1 0-1,0-1 1,1 1-1,-1 0 1,0-1-1,0 1 0,-1-1 1,1 0-1,0 1 1,-1-1-1,0 0 0,0 0 1,0 0-1,0 0 1,0 0-1,0 0 0,-1-1 1,1 1-1,-1 0 1,0 0-1,0 0 1,0 0-1,-1-3-18,2 1 40,0 1 0,0 0 1,0 0-1,-1-1 0,1 1 0,-1 0 1,0-1-1,0 1 0,-1-1 0,1 1 1,-1 0-1,0 0 0,0-1 0,-1 1 0,1 0 1,-1 0-1,0 0 0,0 0 0,0 0 1,-1 1-1,1-1 0,-1 1 0,0-1 1,0 1-1,0 0 0,0 0 0,0 0 0,-1 1 1,1-1-1,-1 1 0,0 0 0,0 0 1,0 0-1,0 0 0,0 1 0,-1-1-40,2 4-91,0 0 1,0-1-1,0 1 0,1 1 0,-1-1 0,1 0 0,-1 0 0,1 1 0,0 0 0,0-1 0,0 1 1,0 0-1,1 0 0,-1 0 0,1 0 0,-1 0 0,1 0 0,0 0 0,0 1 0,1-1 1,-1 0-1,1 1 0,0-1 0,-1 0 0,1 1 0,1 0 91,3 10-1842</inkml:trace>
  <inkml:trace contextRef="#ctx0" brushRef="#br1" timeOffset="953893.751">21038 11156 18612,'0'0'2627,"1"-1"816,-9 5-1906,5-1-1495,0 0 0,0 1-1,1-1 1,-1 0 0,1 1 0,0-1 0,0 1-1,0 0 1,0-1 0,1 1 0,-1 0 0,1 0-1,0 0 1,0 0 0,1 1 0,-1-1 0,1 0-1,0 0 1,0 0 0,0 0 0,1 1 0,-1-1-1,2 4-41,-2-2 3,0 0 0,1 1 0,0-1 0,0 0 0,0 0 0,1 0 0,0 0 0,0 0 0,0 0 0,1 0 0,0-1 0,0 1 0,1-1 0,-1 0 0,1 0 0,0 0 0,1 0 0,-1-1 0,1 0 0,0 0 0,0 0 0,0 0 0,0-1 0,3 1-3,-4-5 31,0-1-1,0 0 0,-1 0 0,1 0 0,0-1 0,-1 0 0,1 1 1,-1-1-1,0 0 0,0-1 0,0 1 0,0 0 0,-1-1 0,1 0 1,-1 1-1,0-1 0,0 0 0,-1 0 0,1 0 0,-1-1 0,1-3-30,0 4 32,36-136 723,-37 135-742,-1 0-1,0 0 1,0 0 0,0 0-1,0 0 1,-1 1-1,0-1 1,0 0 0,0 0-1,0 1 1,-1-1-1,0 0 1,0 1 0,0 0-1,0-1 1,-1 1-1,0 0 1,0 0 0,0 1-1,0-1 1,-1 0-1,1 1 1,-1 0-1,0 0 1,0 0 0,0 0-1,0 1 1,-3-1-13,6 2-67,-1 0 1,0 0-1,0 1 0,0-1 0,0 1 1,1-1-1,-1 1 0,0 0 1,0 0-1,0 0 0,0 0 1,0 0-1,0 0 0,0 1 1,0-1-1,0 1 0,1-1 1,-1 1-1,0-1 0,0 1 1,0 0-1,1 0 0,-1 0 1,1 0-1,-1 0 0,0 1 0,1-1 1,0 0-1,-1 1 0,1-1 1,0 1-1,0-1 0,-1 2 67,-17 26-2411</inkml:trace>
  <inkml:trace contextRef="#ctx0" brushRef="#br1" timeOffset="955530.652">20052 12371 20724,'0'0'1297,"0"0"327,2 0-608,25-8-208,-6-1-223,3-5-113,5-4-192,1-3-96,1-2-112,0 2-32,-8 3-16,-3 3-8,-8 3-32,-3 3-328,-9 9-953,0 0-391</inkml:trace>
  <inkml:trace contextRef="#ctx0" brushRef="#br1" timeOffset="955820.979">20099 12477 15059,'-6'4'2553,"6"-4"1000,0 0-2049,1 0-440,1 0-168,43 0-448,-20-9-144,6-6-176,4-2-40,-3 7 97,0 1-802</inkml:trace>
  <inkml:trace contextRef="#ctx0" brushRef="#br1" timeOffset="957598.573">20472 12427 12315,'18'3'7281,"-1"-15"-4029,16-57-2828,-29 59 338,103-436 1475,-80 514-2149,19 143-990,-42-188-358</inkml:trace>
  <inkml:trace contextRef="#ctx0" brushRef="#br1" timeOffset="957862.459">20808 12053 17092,'5'24'1800,"1"3"32,1 2-823,-2 3-497,2-1-136,1 0-232,0-1-40,2 0-72,1 1-16,-1-7-640</inkml:trace>
  <inkml:trace contextRef="#ctx0" brushRef="#br1" timeOffset="958245.766">20990 12077 15723,'0'0'191,"1"-1"0,-1 1 0,1 0-1,-1 0 1,0 0 0,1 0 0,-1 0-1,1 0 1,-1 0 0,1 0 0,-1 0 0,0 0-1,1 0 1,-1 0 0,1 1 0,-1-1-1,1 0 1,-1 0 0,0 0 0,1 0-1,-1 1 1,0-1 0,1 0 0,-1 0-1,0 1 1,1-1 0,-1 0 0,0 1-1,1-1 1,-1 0 0,0 1 0,0-1 0,1 0-1,-1 1 1,0-1 0,0 1 0,0-1-1,0 1 1,0-1 0,0 0 0,1 1-1,-1-1 1,0 1 0,0-1-191,11-45 1500,12-233 537,-23 274-1897,19 57-39,46 162 11,-62-206-2436,-3-9 542</inkml:trace>
  <inkml:trace contextRef="#ctx0" brushRef="#br1" timeOffset="958824.277">21254 11562 19404,'-10'-7'6061,"-13"29"-5607,24 95-233,17-47 35,6-108-38,6-129 180,-13 247-486,-17-69 98,1 0-1,0 0 0,1 0 1,-1-1-1,2 1 0,0-1 1,0 1-1,1-1 0,0 0 1,1 0-1,0-1 0,0 1 1,1-1-1,1-1 0,-1 1 1,1-1-1,1 0 0,-1 0 1,1-1-1,1 0 0,0 0-9,-7-6 29,0 0-1,-1 0 0,1 0 0,-1 1 0,1-1 0,-1 0 1,1 1-1,-1-1 0,0 1 0,0-1 0,0 1 0,0 0 1,0-1-1,0 1 0,0 0 0,-1 0 0,1-1 0,0 1 0,-1 0 1,0 0-1,1 0 0,-1 0 0,0 0 0,0 0 0,0 0 1,0 0-1,0 0 0,-1-1 0,1 1 0,-1 0 0,1 0 0,-1 0 1,0 0-1,1-1 0,-1 1 0,0 0 0,0-1 0,0 1 1,0 0-1,-1-1 0,1 1 0,0-1 0,-1 0 0,1 1 1,-1-1-1,1 0 0,-1 0 0,1 0 0,-1 0 0,0 0 0,0-1 1,0 1-1,1 0-28,-2 1 17,0 1 1,0-1 0,0 0-1,0 0 1,-1 0-1,1 0 1,0-1 0,-1 1-1,0-1 1,1 0 0,-1 0-1,1 0 1,-1 0-1,0-1 1,0 1 0,0-1-1,1 0 1,-1 0-1,0-1 1,0 1 0,1-1-1,-1 0 1,0 0 0,-1-1-18,4 2-394,1 0-645,2-4-1113,8-16-2118</inkml:trace>
  <inkml:trace contextRef="#ctx0" brushRef="#br1" timeOffset="959176.813">21570 11444 20260,'-7'7'3892,"-1"8"-3786,2 0-1,0 1 1,1 0 0,1 1 0,0-1-1,1 1 1,1-1 0,0 1 0,1 0 0,1 0-1,1 0 1,0 0 0,1-1 0,1 1-1,1-1 1,4 12-106,-9-25 25,1 0 1,1 1-1,-1-1 0,0 0 0,1 0 0,-1 0 0,1 1 1,0-1-1,0 0 0,0 0 0,1 0 0,-1 0 1,1-1-1,-1 1 0,1 0 0,0-1 0,0 1 0,0-1 1,1 1-1,-1-1 0,0 0 0,1 0 0,0 0 0,-1 0 1,1-1-1,0 1 0,0-1 0,0 1 0,0-1 1,0 0-1,0 0 0,0-1 0,0 1 0,0-1 0,1 1 1,-1-1-1,0 0 0,0 0 0,1 0 0,-1-1 1,0 1-1,0-1 0,0 0 0,0 0 0,0 0 0,0 0 1,0 0-1,0-1 0,0 1 0,1-2-25,-3 3 50,0 0-1,1-1 1,-1 1-1,0-1 1,0 1-1,1-1 1,-1 0-1,0 0 1,0 1-1,0-1 1,0 0-1,0 0 1,0 0-1,0 0 1,0 0-1,-1 0 1,1 0-1,0-1 1,-1 1 0,1 0-1,0 0 1,-1-1-1,1 1 1,-1 0-1,0 0 1,0-1-1,1 1 1,-1-1-1,0 1 1,0 0-1,0-1 1,0 1-1,0 0 1,-1-1-1,1 1 1,0 0-1,-1-1 1,1 0-50,-78 2-51,47 24-2509,22-7-1753</inkml:trace>
  <inkml:trace contextRef="#ctx0" brushRef="#br1" timeOffset="966418.546">18179 13996 19188,'-21'83'6066,"23"-69"-6001,1 0-1,0 0 1,1 0 0,0 0-1,1-1 1,1 0-1,0 0 1,1 0-1,0-1 1,1 0-1,1 0 1,-1-1 0,8 6-65,-15-15 2,0-1 0,0 0-1,-1 0 1,1 0 0,0 0 0,0 0 0,1 0 0,-1 0 0,0 0 0,0 0 0,0 0 0,1-1 0,-1 1 0,0 0 0,1-1 0,-1 1 0,1-1 0,-1 0 0,0 1 0,1-1 0,-1 0 0,1 0 0,-1 0 0,1 0 0,-1 0 0,1 0 0,-1 0 0,1-1 0,-1 1 0,0 0 0,1-1 0,-1 0 0,0 1 0,1-1 0,-1 1 0,0-1-1,1 0 1,-1 0 0,0 0 0,0 0 0,0 0 0,0 0 0,0 0 0,0 0 0,0 0 0,0-1 0,-1 1 0,1 0 0,0 0 0,0-2-2,31-77-887,-28 69 553,16-68-3255,-14 43-1974</inkml:trace>
  <inkml:trace contextRef="#ctx0" brushRef="#br1" timeOffset="966691.042">18373 13948 7754,'0'0'1683,"0"0"1093,0-1 2466,4 9-3273,34 192 3168,-32-141-4585,17 245 475,-22-303-1059,-1-1-379,0 0-409</inkml:trace>
  <inkml:trace contextRef="#ctx0" brushRef="#br1" timeOffset="967574.932">18582 13524 16756,'3'-43'6130,"-3"42"-5224,0 1-337,5 28-17,4 13-337,-3-1-1,-1 1 0,-3 0 1,-1 1-1,-2-1 0,-1 0 1,-3 0-1,-1 0 0,-2-1 0,-2 4-214,9-44 5,0 0-1,1 1 0,-1-1 0,0 0 1,1 0-1,-1 1 0,0-1 0,1 0 1,-1 0-1,0 0 0,0 0 0,1 0 1,-1 0-1,0 0 0,1 0 0,-1 0 1,0 0-1,0-1 0,1 1 0,-1 0 1,0 0-1,1-1 0,-1 1 0,0 0 1,1-1-1,-1 1 0,1-1 0,-1 1 1,1-1-1,-1 1 0,1-1 0,-1 1 1,1-1-1,-1 1 0,1-1 0,0 0 1,-1 1-1,1-1 0,0 1 0,-1-1 1,1 0-1,0 0 0,0 1 0,0-1 1,0 0-1,0 1 0,0-1 0,0 0 1,0 0-1,0 1 0,0-1 0,0 0 1,0 1-1,0-1 0,0 0 0,1 1 1,-1-1-1,0 0 0,1 1 0,-1-1 1,0 0-1,1 1 0,-1-1 0,1 1 1,-1-1-1,1 1 0,-1-1 0,1 1 1,-1-1-1,1 0-4,-15-385 99,14 382-110,5 7-66,3 4 63,-1 1 0,-1 1 0,1-1 0,-1 1 0,-1 1 0,0-1 1,0 1-1,-1-1 0,0 1 0,-1 1 0,0-1 0,2 11 14,17 41-14,-17-48 24,1 0-1,0-1 0,2 0 1,-1 0-1,1 0 0,1-1 1,1 0-1,-1-1 0,2 0 1,7 6-10,-18-17 15,0 0-4,0 0 12,0 0 9,0 0 8,-5-1 6,-20-5-6,0-2 0,1 0 0,0-2 0,0-1 0,1-1 1,0-1-1,1 0 0,-17-16-40,30 23 37,7 5-6,9-1-35,17-4-36,1 1-1,0 2 1,-1 0 0,1 2-1,0 1 1,0 0 0,0 2-1,0 1 41,7 1-709</inkml:trace>
  <inkml:trace contextRef="#ctx0" brushRef="#br1" timeOffset="969250.061">18767 14208 20988,'-13'0'5131,"-2"44"-4715,-30 252 424,41-289-1772,4-28-772,0 15 1658,1-30-1498</inkml:trace>
  <inkml:trace contextRef="#ctx0" brushRef="#br1" timeOffset="969504.94">18778 14178 12067,'4'8'1600,"2"4"2369,1 4-2009,0 12-407,1-1-609,-1 9-32,2 2-80,0 0-112,1 1-128,-3-7-248,-1-3-95,0-9-161,-1-4-32,-1-8-24,-4-8-281,0 0-823,0 0 2841</inkml:trace>
  <inkml:trace contextRef="#ctx0" brushRef="#br1" timeOffset="969754.861">18728 14539 17684,'1'0'2104,"1"0"81,-1 0-1033,2 0-216,50-8-272,-36 1-200,0-1-232,2-1-96,0 0-96,-1-2 24,-3-2-656,-1-3-520</inkml:trace>
  <inkml:trace contextRef="#ctx0" brushRef="#br1" timeOffset="970130.783">18945 14196 19108,'7'108'4436,"30"47"-2952,-36-153-1333,1-17 398,-4-25-323,-1 1-1,-2-1 1,-2 0 0,-2 1-1,-1 0 1,-9-20-226,17 55 32,14 36-82,47 77 25,-56-110 39,-1-1 0,0 1 0,1-1 0,-1 0 0,0 0 0,0 0 1,0 0-1,-1 0 0,1-1 0,0 1 0,-1-1 0,0 1 0,1-1 0,-1 1 0,0-1 0,0 0 0,-1 1 0,1-1 0,0 0 0,-1 0 0,0 1 0,0-1 1,0 0-1,0 0 0,0-1-14,0 1 24,22-136 498,5 156-557,-10 15 24,-1 2 1,-2 0-1,-2 0 0,-1 1 1,-1 1-1,-3 0 0,3 21 11,-14-35-1731,-9-24-64</inkml:trace>
  <inkml:trace contextRef="#ctx0" brushRef="#br1" timeOffset="970423.604">19178 13831 21653,'0'0'1112,"0"0"328,21 14-696,-1-5-224,-2-2-239,3-2-97,0-5-88,4-6-32,-1-6-16,0-2-24,-6 1-16,-6 2-416,-1 6 3088</inkml:trace>
  <inkml:trace contextRef="#ctx0" brushRef="#br1" timeOffset="970702.349">19276 14028 21517,'6'0'1008,"5"0"440,4-1-376,6-7-416,2-3-207,9-4-321,0-3-40,4-6-336,5-5-433</inkml:trace>
  <inkml:trace contextRef="#ctx0" brushRef="#br1" timeOffset="975483.897">19716 14057 21069,'0'0'828,"0"0"75,1-4-131,28-176 1479,-11-318-842,26 597-1234,56 298-659,-97-388-1260,0-8-1726</inkml:trace>
  <inkml:trace contextRef="#ctx0" brushRef="#br1" timeOffset="975855.184">19941 13395 19468,'-11'98'5477,"56"131"-4143,-13-164-1132,-31-64-195,-1 0 1,0 0-1,1 0 1,-1 0-1,1 0 1,0 0-1,-1 0 1,1 0 0,0 0-1,0 0 1,-1 0-1,1 0 1,0-1-1,0 1 1,0 0 0,0-1-1,0 1 1,0 0-1,0-1 1,0 1-1,0-1 1,0 0-1,1 1 1,-1-1 0,0 0-1,0 0 1,0 0-1,0 0 1,0 0-1,1 0 1,-1 0-1,0 0 1,0 0 0,0 0-1,0-1 1,0 1-1,1 0 1,-1-1-1,0 1 1,0-1 0,0 1-1,0-1 1,0 0-1,0 1 1,0-1-1,-1 0 1,1 0-1,0 0 1,0 0 0,-1 1-1,1-1 1,0 0-1,-1 0 1,1 0-1,0-2-7,8-19 108,-1 0-1,-1-1 1,0-1-1,-2 1 1,-1-1-1,-1 0 1,-1 0-1,-1 0 1,-1 0-1,-3-22-107,4 34 16,-1 0-1,0 0 1,-1 0-1,0 0 1,-1 0 0,0 1-1,-1-1 1,0 1-1,-1-1 1,0 1-1,0 0 1,-2 1-1,1-1 1,-1 1-1,-1 0 1,0 0-1,0 1 1,-1 0 0,0 0-1,-2 0-15,9 9 0,-1-1 0,0 1 0,1 0 1,-1 0-1,0 0 0,0 0 0,1 0 0,-1 0 0,0 1 0,1-1 1,-1 1-1,1-1 0,-1 1 0,0-1 0,1 1 0,-1 0 0,1 0 0,0 0 1,-1 0-1,1 0 0,0 0 0,-1 0 0,1 0 0,0 0 0,0 1 1,0-1-1,0 0 0,0 1 0,0-1 0,0 1 0,1-1 0,-1 1 0,1-1 1,-1 1-1,1 0 0,-1-1 0,1 1 0,0 0 0,0-1 0,0 1 1,0 0-1,0-1 0,0 1 0,-9 79-1858,11-59 241</inkml:trace>
  <inkml:trace contextRef="#ctx0" brushRef="#br1" timeOffset="976239.35">20146 13334 20724,'3'51'4007,"21"21"-2412,-22-72-1590,0 1 0,0 0 0,0-1 0,0 1 0,0-1 0,0 0 0,0 0 0,0 1 0,0-1 0,0-1 0,0 1 0,0 0 0,0 0 0,0-1 0,0 1 0,0-1 0,-1 0 0,1 1 0,0-1 0,0 0 0,0 0 0,-1 0 0,1 0 0,0-1 0,-1 1 0,1 0 0,-1-1 0,0 1 0,1-1 0,0 0-5,19-12 23,-16 13 3,0 0 0,0 0 0,0 0 0,0 1 0,0 0 0,0 0 1,0 0-1,0 1 0,0-1 0,0 1 0,0 0 0,0 1 0,0-1 0,-1 1 0,1 0 0,0 0 0,-1 1 0,1-1 1,-1 1-1,0 0 0,0 0 0,0 0 0,-1 1 0,1-1 0,-1 1 0,1 0 0,-1 0 0,0 0 0,-1 1 0,1-1 1,-1 1-1,0-1 0,0 1 0,0 0 0,-1 0 0,1-1 0,-1 1 0,-1 0 0,1 0 0,-1 1 0,1-1 0,-1 0 1,-1 0-1,1 0 0,-1 0 0,0 0 0,0 0 0,0 0 0,-1-1 0,0 1 0,0 0 0,-2 3-26,2-2 3,0 1-1,-1-1 1,0 1-1,-1-1 1,1 0-1,-1 0 1,0-1-1,-1 1 1,1-1-1,-1 0 1,0 0 0,-1-1-1,1 1 1,-1-1-1,0 0 1,0-1-1,0 1 1,0-1-1,0 0 1,-1-1-1,0 0 1,1 0-1,-1 0 1,0-1-1,0 0 1,0 0-1,0 0 1,0-1-1,0 0 1,0-1-1,0 0 1,0 0-1,1 0 1,-1-1-1,0 0 1,-2-1-3,-16-24 1404</inkml:trace>
  <inkml:trace contextRef="#ctx0" brushRef="#br1" timeOffset="976533.286">20140 13287 12883,'9'-3'4113,"3"-3"1568,6 0-4377,5-3-192,3 0-423,3-3-217,-2-5-240,2 0-96,-4-2-64,-3 1-32,-3-1-240</inkml:trace>
  <inkml:trace contextRef="#ctx0" brushRef="#br1" timeOffset="978224.314">20663 13102 19916,'-8'-3'1945,"8"3"671,0 0-1327,0 0-601,5 26-184,1 1-384,3 4-64,6 4-32,-1 1 0,2-1 0,1-3-8,0-4-8,1 0 16,-6-9 0,0-4 64,-6-8-760,-6-7-441,0 0 1986</inkml:trace>
  <inkml:trace contextRef="#ctx0" brushRef="#br1" timeOffset="978512.066">20596 13251 19580,'0'0'1617,"0"0"-89,0 0-728,1 0-232,31 11-176,-9-11-48,1-4-168,5-5-56,3-4-48,0-4-8,3-6-456,-2-1-576</inkml:trace>
  <inkml:trace contextRef="#ctx0" brushRef="#br1" timeOffset="980382.016">20985 12860 21421,'0'0'1112,"0"0"189,0 0-276,2 5-397,29 158 635,-30-161-1234,7-7 42,4-5-63,-10 7-8,-1 0 1,1 0 0,1 1-1,-1 0 1,0-1-1,1 1 1,-1 0 0,1 0-1,0 0 1,-1 0 0,1 1-1,0-1 1,0 1 0,0 0-1,0 0 1,0 0 0,1 0-1,-1 0 1,0 1 0,0-1-1,1 1 1,-1 0 0,0 0-1,0 0 1,1 0 0,-1 1-1,0-1 1,0 1-1,1 0 1,-1 0 0,0 0-1,0 1 1,1 0-1,3 5 17,0 0 0,-1 0-1,0 1 1,0 0 0,-1 0-1,0 1 1,-1-1 0,0 1 0,0 0-1,0 1 1,-2-1 0,1 0 0,-1 1-1,0-1 1,-1 1 0,0 0-1,-1 0 1,0-1 0,0 1 0,-1 0-1,0-1 1,-1 1 0,0 0 0,-3 6-18,1-12 3,-1-1-1,1 0 1,-1 0-1,0 0 1,0 0-1,-1-1 0,1 0 1,0 0-1,-1 0 1,1-1-1,-1 0 1,1 0-1,-1 0 0,0-1 1,1 0-1,-1 0 1,0 0-1,1-1 1,-1 0-1,0 0 0,1 0 1,-1-1-1,1 1 1,0-1-1,0-1 0,-1 1 1,1-1-1,1 0 1,-1 0-1,-1-1-1,-25-14 1539</inkml:trace>
  <inkml:trace contextRef="#ctx0" brushRef="#br1" timeOffset="980649.482">21046 12831 20364,'14'-4'1321,"1"-2"223,3 0-256,0 0-432,0-4-271,0 3-353,-2-1-104,-3-2-96,-1 1 88,-6 1-776,4-1-553</inkml:trace>
  <inkml:trace contextRef="#ctx0" brushRef="#br1" timeOffset="980954.564">21284 12727 19684,'-23'80'3845,"35"50"-2775,-12-124-985,1-4-73,0 10 42,0 1 0,1-1-1,1 0 1,0 0 0,0-1 0,1 1 0,1-1 0,0 0 0,1 0-1,0 0 1,0-1 0,1 0 0,5 5-54,-10-14 22,1-1 0,-1 1 1,1-1-1,0 0 0,-1 0 0,1 0 0,0-1 1,-1 1-1,1 0 0,-1-1 0,1 0 0,-1 0 1,1 0-1,-1 0 0,1 0 0,-1 0 0,0 0 1,0-1-1,1 0 0,-1 1 0,0-1 0,0 0 1,-1 0-1,1 0 0,0 0 0,-1 0 0,1 0 0,-1 0 1,0-1-1,1 1 0,-1 0 0,0-1 0,-1 1 1,1-1-1,0 1 0,-1-1 0,1 0 0,-1 1 1,0-3-23,4-2 40,7-13 73,-1-1 0,0-1 0,-1 0 1,-2 0-1,0 0 0,-1-1 0,-2 0 1,0 0-1,-2-1 0,0 1 1,-1 0-1,-2-1 0,0 1 0,-2-1-113,2 20 13,0 1-1,0 0 1,-1 0-1,0 0 1,1 0-1,-1 0 1,0 0-1,-1 0 1,1 1-1,0-1 1,-1 1-1,1 0 1,-1-1-1,0 1 1,0 0-1,0 1 1,0-1-1,0 0 1,0 1-1,0 0 1,-1-1-1,1 2 1,-1-1-1,1 0 1,0 0-1,-1 1 1,1 0-1,-1 0 1,1 0-1,-1 0 1,1 0-1,-1 1 1,1 0-1,0-1 1,-1 1-1,1 1 1,0-1-1,-1 0 1,1 1-1,0-1 1,0 1-1,0 0 1,1 0-1,-1 0 1,0 1-1,1-1 1,-1 1-1,1-1 1,0 1-1,0 0 1,0 0-1,0 0 1,0 0-1,1 0 1,-1 0-1,1 0 1,0 1-1,0-1 1,0 2-13,-15 77-27,16-80-293,0-2-532,4-3-2846,13-15-114</inkml:trace>
  <inkml:trace contextRef="#ctx0" brushRef="#br1" timeOffset="981281.064">21500 12640 12147,'0'0'7790,"1"9"-5272,-1 8-2250,0 0 0,2 0 0,0 0 0,1 0-1,0-1 1,2 1 0,0-1 0,0 0-1,2 0 1,0-1 0,1 0 0,0 0-1,1-1 1,7 9-268,-15-22 11,1 0 0,-1 0 0,0 0 0,0 1-1,1-1 1,-1-1 0,1 1 0,-1 0 0,1 0 0,-1 0-1,1-1 1,-1 1 0,1-1 0,0 1 0,-1-1 0,1 0-1,0 0 1,0 1 0,-1-1 0,1-1 0,0 1-1,-1 0 1,1 0 0,0 0 0,-1-1 0,1 1 0,0-1-1,-1 1 1,1-1 0,-1 0 0,1 0 0,-1 0 0,1 0-1,-1 0 1,0 0 0,1 0 0,-1 0 0,0 0 0,0 0-1,0-1 1,0 1 0,0-1 0,0 1 0,0-1 0,0 1-1,-1-1 1,1 0-11,32-79 934,-21-85 292,-12 160-1204,-1 1 0,0-1 0,0 1 0,0-1 0,-1 0 0,0 1 0,0 0 0,0-1 0,0 1 0,-1 0 0,0 0 0,0 1 0,-1-1 0,1 1 0,-1-1 0,0 1 0,0 0 0,0 0 0,-1 1 0,1-1 0,-1 1-1,0 0 1,0 0 0,0 1 0,0 0 0,0-1 0,-5 0-22,7 4-48,0-1 0,-1 1 1,1 0-1,0 0 0,0 0 0,-1 0 0,1 0 0,0 1 0,0-1 0,0 1 0,1 0 0,-1 0 0,0 0 0,1 0 1,-1 1-1,1-1 0,0 0 0,0 1 0,0 0 0,0 0 0,0-1 0,0 1 0,1 0 0,0 0 0,-1 1 0,1-1 1,0 0-1,0 0 0,1 1 0,-1-1 0,1 0 0,0 1 0,0-1 0,0 0 0,0 1 0,0-1 0,1 0 0,-1 1 1,1-1-1,0 0 0,0 0 0,0 0 0,2 3 48,2 17-1849</inkml:trace>
  <inkml:trace contextRef="#ctx0" brushRef="#br1" timeOffset="981547.285">21888 12663 23493,'-1'5'968,"2"1"369,-1-6-193,0 0-376,0 1-304,0 1-304,0-1-88,0 1 24,2-1-200,-1 1-1376</inkml:trace>
  <inkml:trace contextRef="#ctx0" brushRef="#br1" timeOffset="985566.323">21857 12127 19468,'0'0'2005,"0"0"-61,0 0-710,0 0-438,0 0-324,2 3-161,45 150 1218,-18-32-1113,-21-124-301,38-88-2630,-38 61 1769</inkml:trace>
  <inkml:trace contextRef="#ctx0" brushRef="#br1" timeOffset="985845.593">21996 12106 15579,'3'16'2681,"0"5"560,9 4-1753,-4 6-392,-2 4-104,0 6-336,0 3-127,-2 0-201,7 2-96,-5-6-152,0-2-40,2-13 0,-1-7-368,2-20-929,2-11 1497</inkml:trace>
  <inkml:trace contextRef="#ctx0" brushRef="#br1" timeOffset="986097.689">22146 12021 11106,'0'0'3105,"0"-1"4572,-1 1-4491,0 16-2688,50 210 325,-46-207-1131,-2-7-430</inkml:trace>
  <inkml:trace contextRef="#ctx0" brushRef="#br1" timeOffset="986997.094">22249 11933 14051,'0'0'3650,"0"0"32,0 0-1975,0 0-733,4 12 1002,24 94 864,-7-85-2626,-9-16-239,88 134 26,-98-136 1,1-1-1,-1 1 1,0 0-1,0-1 1,0 1-1,-1 0 1,1 0 0,-1 0-1,1 0 1,-1 1-1,0-1 1,0 0-1,-1 0 1,1 1-1,-1-1 1,1 0 0,-1 1-1,0-1 1,0 1-1,-1-1 1,1 0-1,-1 1 1,0-1-1,1 0 1,-1 0-1,-1 0 1,1 1 0,0-1-1,-1 0 1,0 0-1,1-1 1,-1 1-1,0 0 1,-1-1-1,1 1 1,0-1-1,-1 1 1,1-1 0,-1 0-1,0 0 1,0-1-1,0 1 1,0 0-1,0-1 1,0 0-1,0 1 1,0-1-1,-1-1 1,1 1 0,0 0-1,-1-1 1,1 0-1,0 1 1,-1-1-1,1-1 1,0 1-1,-1 0 1,1-1-1,0 0 1,-1 0 0,1 0-1,0 0 1,0 0-1,0-1 1,0 1-1,0-1 1,0 0-1,0 0 1,1 0-2,-2-3 0,0-1 0,1 1-1,0-1 1,0 0 0,0 0 0,1-1 0,0 1-1,0 0 1,1-1 0,0 1 0,0-1 0,0 1 0,1-1-1,0 0 1,0 1 0,1-1 0,0 1 0,0-1 0,0 1-1,1-1 1,0 1 0,0 0 0,0-1 0,1 1-1,0 1 1,1-1 0,-1 0 0,1 1 0,0-1 0,0 1-1,1 0 1,1-1 0,28-62 5,-29 55-1,-1 0 0,0-1 0,0 1 1,-2-1-1,1 0 0,-2 0 1,0 0-1,-1 0 0,0 0 1,-1 0-1,0 1 0,-1-1 1,-3-10-5,3 22 0,0 0 1,1 0 0,-1 1 0,0-1 0,0 1-1,0-1 1,0 1 0,-1 0 0,1 0 0,0-1-1,-1 2 1,1-1 0,0 0 0,-1 0 0,1 1-1,-1-1 1,1 1 0,-1 0 0,1 0 0,-1 0-1,1 0 1,-1 0 0,1 1 0,-1-1 0,1 1 0,-1-1-1,1 1 1,0 0 0,-1 0 0,1 0 0,0 0-1,0 1 1,0-1 0,0 1 0,0-1 0,0 1-1,0-1 1,0 1 0,0 0 0,1 0 0,-1 0-1,1 0 1,0 0 0,-1 1 0,1-1 0,0 0-1,0 0 1,0 1 0,1-1 0,-1 1 0,1-1-1,-1 1 1,1 1-1,-11 51-2219,14-42 329</inkml:trace>
  <inkml:trace contextRef="#ctx0" brushRef="#br1" timeOffset="987357.493">22460 11809 18020,'-5'54'6216,"6"40"-3288,0-92-2832,72-55 145,-70 52-240,-1-1 0,1 0 0,0 1 0,-1 0 0,1-1 0,0 1 0,0 0 0,0 1 0,0-1 0,0 0 0,0 1 1,0 0-1,0 0 0,1 0 0,-1 0 0,0 0 0,0 0 0,0 1 0,0 0 0,0-1 0,0 1 0,0 0 0,0 1 1,-1-1-1,1 0 0,0 1 0,-1 0 0,1-1 0,-1 1 0,1 0 0,-1 0 0,0 0 0,0 1 0,0-1 0,0 1 1,0-1-1,0 1 0,-1-1 0,1 1 0,-1 0 0,0 0 0,0 0 0,0 0 0,0 0 0,0 0 0,-1 0 0,1 0 1,-1 0-2,2 3 15,0 0 1,-1-1 0,0 1-1,0 0 1,0 0-1,-1 0 1,0 0 0,0 0-1,0-1 1,-1 1 0,1 0-1,-1 0 1,-1 0 0,1-1-1,-1 1 1,0 0 0,-1-1-1,1 0 1,-1 0 0,0 1-1,0-2 1,-1 1 0,1 0-1,-1-1 1,0 1-1,-1-1 1,1 0 0,-1 0-1,1-1 1,-1 0 0,0 0-1,0 0 1,-1 0 0,-4 2-16,-47-31-1873,26-5 1178</inkml:trace>
  <inkml:trace contextRef="#ctx0" brushRef="#br1" timeOffset="987632.166">22414 11775 15531,'14'-13'2729,"-1"-1"424,6 0-1737,5 2-280,-3-1-144,8-3-352,-5 1-143,2-3-249,1-2-104,-6 2-88,0 0 24,-4 4-584,-6-1-577</inkml:trace>
  <inkml:trace contextRef="#ctx0" brushRef="#br1" timeOffset="988162.043">22116 12607 18580,'8'16'7613,"25"-19"-7250,-28 2 9,91-67 411,101-134-556,-142 140-173,2 2 0,4 2 0,2 4 0,36-24-54,-90 79-1574,-9 1 2952</inkml:trace>
  <inkml:trace contextRef="#ctx0" brushRef="#br1" timeOffset="989268.762">22190 12821 19900,'-5'-55'6845,"6"52"-6827,1 0 0,-1 1 0,1-1 0,0 1 0,0-1 0,0 1 0,1 0 0,-1 0-1,1 0 1,-1 0 0,1 1 0,-1-1 0,1 1 0,0-1 0,0 1 0,0 0 0,0 0 0,0 0 0,0 0 0,0 1 0,0-1 0,0 1-1,0 0 1,0 0 0,0 0 0,0 0 0,0 1 0,1-1-18,-1 4 21,1 0-1,-1 0 1,0 0 0,0 0-1,-1 1 1,1-1 0,-1 1-1,0 0 1,0 0-1,-1-1 1,1 1 0,-1 0-1,0 0 1,0 1 0,-1-1-1,0 0 1,0 0-1,0 0 1,0 0 0,-1 0-1,0 0 1,0 0-1,0 0 1,0 0 0,-1 0-1,0 0 1,0 0 0,0-1-21,-49 110 274,50-112-255,15 7-11,2-4-8,-10-4 1,0 0 0,0 0 0,-1 0 0,1 1 0,0-1 0,-1 2 0,1-1 0,-1 0 0,0 1-1,0 0 1,0 0 0,0 1 0,0-1 0,-1 1 0,0 0 0,1 1 0,-1-1 0,-1 1 0,1-1 0,-1 1 0,0 0 0,0 0 0,0 0 0,-1 1 0,1 1-1,-7-1 44,0 0 0,0 0 0,-1-1 0,1 1 0,-2-1 0,1 0 0,0 0 0,-1-1 0,0 1 0,0-1 0,0-1 0,0 1 0,-1-1 0,0 0 0,1 0 0,-1-1 0,0 0 0,0 0 0,0-1 0,-4 1-44,-34 5-1223,45-7-412,0-1-540</inkml:trace>
  <inkml:trace contextRef="#ctx0" brushRef="#br1" timeOffset="989655.999">22407 12672 21261,'0'0'1340,"0"0"340,0 0-341,-4 7 191,1 4-1478,1 0 1,0 0 0,0 0-1,1 0 1,1 1-1,0-1 1,0 0-1,1 0 1,1 0-1,0 0 1,0 0 0,4 8-53,-5-18 3,0 0 1,0-1-1,0 1 1,0 0-1,0 0 0,1-1 1,-1 1-1,0-1 1,0 1-1,1-1 1,-1 0-1,0 1 1,1-1-1,-1 0 1,1 0-1,-1 0 1,0 0-1,1 0 1,-1 0-1,0 0 1,1 0-1,-1-1 1,0 1-1,1-1 1,-1 1-1,0-1 0,1 1 1,-1-1-1,0 0 1,0 1-1,0-1 1,0 0-1,0 0 1,0 0-1,0 0 1,0 0-1,0 0 1,0 0-1,0 0 1,0 0-1,-1-1 1,1 1-4,20-12 12,-18 11-10,0 1-1,1 0 0,-1 0 1,1 0-1,-1 1 0,1-1 1,-1 1-1,1 0 1,-1 0-1,1 0 0,-1 0 1,1 0-1,-1 1 0,1 0 1,-1 0-1,1 0 0,-1 0 1,0 0-1,0 1 0,1 0 1,-1-1-1,0 1 1,0 0-1,-1 0 0,1 1 1,0-1-1,-1 1 0,1-1 1,-1 1-1,0 0 0,0 0 1,0 0-1,0 0 1,-1 0-1,1 0 0,-1 0 1,0 1-1,1-1 0,-2 0 1,1 1-1,0-1 0,-1 1 1,1-1-1,-1 1 0,0-1 1,0 1-1,-1-1 1,1 1-1,-1 0 0,1-1 1,-1 0-1,0 1 0,-1-1 1,0 3-2,1-3-28,0 1 1,0-1 0,0 0-1,0 1 1,0-1 0,-1 0-1,1 0 1,-1 0-1,0 0 1,0 0 0,0-1-1,0 1 1,-1 0 0,1-1-1,-1 0 1,1 0 0,-1 1-1,0-1 1,0-1 0,0 1-1,0 0 1,0-1-1,0 0 1,-1 0 0,1 0-1,0 0 1,-1 0 0,1 0-1,0-1 1,-1 0 0,1 0-1,-1 0 1,1 0 0,-1 0-1,1-1 1,0 1 0,-1-1-1,1 0 1,0 0-1,-1 0 1,1-1 27,-23-11-93</inkml:trace>
  <inkml:trace contextRef="#ctx0" brushRef="#br1" timeOffset="989967.391">22446 12627 11698,'4'-11'3265,"1"2"3913,-5 9-5338,0 0-688,0 0-295,2 0-481,34-8-176,-19 10-152,1-2-24,-2 0 56,0-5-240,0-5-905,2-4-383</inkml:trace>
  <inkml:trace contextRef="#ctx0" brushRef="#br1" timeOffset="990232.906">22713 12471 12667,'-4'23'7231,"-8"12"-3521,-3 14-2186,13-32-1251,1 1 0,0-1 0,2 1 1,0-1-1,1 1 0,0-1 0,2 0 0,0 0 0,1 0 0,2 4-273,-7-19 9,0-1 0,0 0 0,0 0 1,0 0-1,0 0 0,1 0 0,-1 1 0,0-1 0,1 0 0,-1 0 0,0 0 0,1 0 0,-1 0 0,1 0 0,0 0 0,-1 0 0,1 0 0,0 0 0,0-1 0,0 1 0,-1 0 0,1 0 1,0-1-1,0 1 0,0 0 0,0-1 0,0 1 0,0-1 0,0 0 0,0 1 0,1-1 0,-1 0 0,0 1 0,0-1 0,0 0 0,0 0 0,0 0 0,1 0 0,-1 0 0,0 0 1,0 0-1,0-1 0,0 1 0,0 0 0,0-1 0,0 1 0,1-1 0,-1 1 0,0-1 0,0 1 0,0-1-9,30-53 305,-25 37-258,-1 0 1,0 0-1,-1 0 0,-1-1 0,0 0 0,-1 1 1,-1-1-1,-1 0 0,-1 0 0,0 1 1,-2-1-1,1 0 0,-2 1 0,-1 0 1,0 0-1,-1 0 0,-1-2-47,7 20 1,-1 0 0,1-1 0,0 1 0,0 0 0,-1-1 1,1 1-1,0 0 0,-1-1 0,1 1 0,-1-1 0,1 1 0,0-1 0,-1 1 0,1-1 0,-1 1 0,0-1 1,1 1-1,-1-1 0,1 1 0,-1-1 0,0 0 0,1 0 0,-1 1 0,0-1 0,1 0 0,-1 0 0,0 0 1,1 1-1,-1-1 0,0 0 0,0 0 0,1 0 0,-1 0 0,0 0 0,1-1 0,-1 1 0,0 0 1,0 0-1,1 0 0,-1-1 0,0 1 0,1 0 0,-1-1 0,1 1 0,-1 0 0,0-1 0,1 1 0,-1-1 1,1 1-1,-1-1 0,1 1 0,-1-1 0,1 1 0,0-1 0,-1 0 0,1 1 0,0-1 0,-1 0 0,1 1 1,0-1-1,0 0 0,-1 1 0,1-1 0,0 0 0,0 1 0,0-1 0,0 0 0,0 0 0,0 0-1,-11 60-68,10-51 65,0 89-1935,17-94-2213,-3-11 735</inkml:trace>
  <inkml:trace contextRef="#ctx0" brushRef="#br1" timeOffset="990558.991">22872 12393 10626,'7'-24'6855,"-8"35"437,-2 9-4403,1 2-4139,2-10 1460,-2 7-65,1-1 0,0 1 0,2 0 1,0-1-1,1 1 0,0-1 0,2 0 0,0 1 0,1-2 0,1 1 1,1 0-1,0-1 0,8 12-145,-14-28 6,-1 0-1,1 0 1,-1-1 0,1 1 0,0 0 0,-1-1 0,1 1 0,0 0-1,0-1 1,-1 1 0,1-1 0,0 1 0,0-1 0,0 0 0,0 1-1,0-1 1,0 0 0,0 1 0,0-1 0,-1 0 0,1 0 0,0 0-1,0 0 1,0 0 0,0 0 0,0 0 0,0 0 0,0-1 0,0 1-1,0 0 1,0 0 0,0-1 0,0 1 0,-1-1 0,1 1 0,0-1-1,0 1 1,0-1 0,-1 1 0,1-1 0,0 0 0,-1 1 0,1-1-1,0 0 1,-1 0 0,1 1 0,-1-1 0,1 0 0,-1 0 0,1 0-1,-1 0 1,0 0 0,0 0 0,1 1 0,-1-1 0,0 0 0,0 0-1,0 0-5,18-62 283,-18 60-269,5-14 9,-2 0-1,0 0 1,-1-1 0,-1 1 0,0-1 0,-1 1-1,-1-1 1,-1 1 0,0-1 0,-2 1 0,0 0-1,-2-4-22,6 19-44,-1 0 0,0 0 0,0 0-1,0 1 1,0-1 0,0 0 0,0 1 0,0-1-1,-1 1 1,1-1 0,0 1 0,-1 0 0,1 0-1,-1-1 1,0 1 0,1 0 0,-1 0 0,0 1-1,0-1 1,1 0 0,-1 1 0,0-1 0,0 1-1,0-1 1,0 1 0,0 0 0,0 0 0,0 0-1,0 0 1,0 0 0,0 0 0,0 0 0,1 1-1,-1-1 1,-2 1 44,-17 11-2370</inkml:trace>
  <inkml:trace contextRef="#ctx0" brushRef="#br1" timeOffset="993501.252">19920 15457 18652,'0'0'1656,"0"0"2236,12-6-2497,317-210 1175,-321 211-2269,-4 2-3604,-14 15 433</inkml:trace>
  <inkml:trace contextRef="#ctx0" brushRef="#br1" timeOffset="993761.507">20094 15613 20932,'0'0'1329,"0"0"399,0 0-712,25-11-247,-6-2-281,7-6-32,1-5-184,2-3-56,0-3-128,3 2-48,-6 1 8,1 1-944</inkml:trace>
  <inkml:trace contextRef="#ctx0" brushRef="#br1" timeOffset="1.04479E6">20375 14866 24709,'0'0'2307,"0"0"-1216,0 0-517,0 0-273,0 0-131,6 2 124,7-6-273,0 0-1,0-1 0,-1-1 1,0 0-1,0-1 0,-1 0 1,1 0-1,-2-2 1,1 1-1,-1-1 0,0-1 1,-1 1-1,0-2 0,-1 1 1,4-7-21,-1 4 22,-10 12-22,-1 0 0,0 0 0,1 0 0,-1 0-1,1 1 1,-1-1 0,1 0 0,0 0 0,-1 0-1,1 1 1,-1-1 0,1 0 0,0 1 0,0-1-1,0 1 1,-1-1 0,1 1 0,0-1 0,0 1-1,0-1 1,0 1 0,0 0 0,0 0 0,0-1-1,-1 1 1,1 0 0,0 0 0,0 0 0,0 0-1,0 0 1,0 0 0,0 0 0,0 1 0,0-1-1,0 0 1,0 0 0,0 1 0,0-1 0,0 0-1,-1 1 1,1-1 0,0 1 0,0-1 0,0 1-1,-1 0 1,1-1 0,0 1 0,-1 0-1,1-1 1,0 1 0,-1 0 0,1 0 0,-1 0-1,1 0 1,-1-1 0,0 1 0,1 0 0,-1 0-1,0 0 1,0 0 0,0 0 0,1 0 0,-1 0-1,0 0 1,0 0 0,0 0 0,68 306 79,-19-140-23,-48-165-70,-1-2-91,0 0-220,0 0-737,0 0-248,0-2 1636</inkml:trace>
  <inkml:trace contextRef="#ctx0" brushRef="#br1" timeOffset="1.04509E6">20617 15139 20748,'-3'-5'1401,"0"-1"471,3-2-384,0 1-463,0-2-161,6-2-504,8-2-120,-1-1-160,6-3-56,2 2-24,-4 0 8,7 3-248,-3 1-496,2-2-1049</inkml:trace>
  <inkml:trace contextRef="#ctx0" brushRef="#br1" timeOffset="1.04534E6">20894 14527 23709,'-5'4'77,"0"1"0,0 1 0,1-1-1,-1 1 1,1-1 0,0 1 0,1 1 0,-1-1 0,1 0-1,0 1 1,1 0 0,0-1 0,0 1 0,0 0 0,1 0-1,0 0 1,0 0 0,1 1 0,0-1 0,0 0 0,1 0-1,-1 0 1,2 0 0,-1 0 0,1 0 0,0 0 0,0 0-1,1-1 1,0 1 0,1 0-77,-1 10 164,-1-3-104,0 0 1,0-1 0,1 1 0,1-1 0,0 0-1,1 0 1,1 0 0,0-1 0,0 1 0,1-1 0,1-1-1,0 0 1,0 0 0,1 0 0,6 4-61,-12-14 37,-1 0 1,0 0-1,0 0 1,1-1-1,-1 1 1,1-1-1,-1 1 0,1-1 1,-1 0-1,0 0 1,1 0-1,-1 0 1,1 0-1,-1-1 1,1 1-1,-1-1 1,0 0-1,1 0 0,-1 0 1,0 0-1,0 0 1,0 0-1,1 0 1,-1-1-1,0 1 1,-1-1-1,1 1 1,0-1-1,0 0 1,-1 0-1,1 0 0,-1 0 1,1 0-1,-1 0 1,0 0-1,0 0 1,0-1-1,0 1 1,-1 0-1,1-2-37,30-97 952,-29 94-925,-1 0 0,0 0 0,0 0 0,-1 0 0,0 0 0,0 0 0,0 0 0,-1 0 0,0 0 0,-1 0 0,0 0 0,0 0 0,0 0 0,0 0 0,-1 1 0,-1 0 0,1-1 0,-1 1 0,0 0 0,0 1 0,0-1 0,-1 1 0,0 0 0,0 0 0,-1 0 0,1 1 0,-1 0 0,0 0 0,0 0 0,0 1 0,-1-1 0,1 2 0,-1-1 0,0 1 0,-5-1-27,11 2-72,-1 1 0,1 0 0,-1 0 0,1 0 0,-1 0 0,1 0 0,-1 0 0,1 0 0,-1 0 0,1 1 0,-1-1 0,1 1 0,-1-1 0,1 1-1,-1 0 1,1-1 0,0 1 0,-1 0 0,1 0 0,0 0 0,0 0 0,-1 0 0,1 0 0,0 0 0,0 0 0,0 1 0,1-1 0,-1 0 0,0 1 0,0-1 0,1 0 0,-1 1 0,1-1 0,-1 1 0,1-1 0,-1 1-1,1-1 1,0 1 0,0 0 0,0-1 0,0 1 0,0 0 72,0 10-2302</inkml:trace>
  <inkml:trace contextRef="#ctx0" brushRef="#br1" timeOffset="1.04623E6">21116 14575 22653,'-3'-4'250,"0"1"0,1-1 0,0 0 0,-1 0 0,2 0 0,-1-1 0,0 1 0,1 0 0,0-1 0,0 1 0,0-1 0,0 1 0,1-1 0,0 1 0,0-1 0,0 0 0,1 1 0,-1-1 0,2-2-250,-2 3 11,1 0 1,0 0-1,0 0 1,0 0-1,1 0 0,0 0 1,-1 0-1,1 0 1,1 0-1,-1 1 1,0-1-1,1 1 1,0-1-1,0 1 1,0 0-1,0 0 1,0 1-1,1-1 0,-1 1 1,1-1-1,0 1 1,0 0-1,-1 0 1,1 1-1,1-1 1,-1 1-1,0 0 1,0 0-1,0 1 0,1-1 1,1 1-12,-1 2 2,0 2 1,-1-1-1,0 0 1,0 1-1,0 0 1,0 0-1,-1 0 1,1 0-1,-1 1 1,0-1-1,0 1 0,-1 0 1,1 0-1,-1 0 1,0 0-1,-1 0 1,1 0-1,-1 1 1,0-1-1,0 1 1,-1-1-1,0 1 1,1-1-1,-2 0 0,1 1 1,-1-1-1,0 1 1,0-1-1,0 0-2,1 15 34,-18 181 838,17-199-816,1-2-1,0 0 3,12-9 80,-9 7-140,0 1 0,0-1 0,0 1 0,1 0-1,-1 0 1,0 1 0,0-1 0,0 0 0,1 1 0,-1 0 0,0 0-1,1 0 1,-1 0 0,0 1 0,0-1 0,1 1 0,-1 0 0,0-1-1,0 2 1,0-1 0,0 0 0,0 1 0,0-1 0,0 1 0,0 0 0,-1 0-1,1 0 1,1 2 2,-1-6 30,-1 1 1,0-1-1,1 1 0,-1-1 1,0 0-1,0 0 0,0 0 0,-1 0 1,1-1-1,0 1 0,-1 0 0,1-1 1,-1 1-1,0-1 0,0 0 0,0 1 1,0-1-1,-1 0 0,1 1 1,-1-1-1,1 0 0,-1 0 0,0 0 1,0 1-1,0-1 0,0 0 0,-1 0 1,1 1-1,-1-1 0,0 0 1,0 0-1,0 1 0,0-1-30,-24-95 487,24 96-474,1 2-26,0 6-114,-1 32-725,2-23-463</inkml:trace>
  <inkml:trace contextRef="#ctx0" brushRef="#br1" timeOffset="1.04658E6">21552 14555 23509,'0'19'760,"3"8"264,0 3-391,5 6-41,1 4-72,1 2-264,2-1-104,1-3-104,0-5-24,-4-8-8,-1-9 32,-8-16-272,0 0-488,0 0-777</inkml:trace>
  <inkml:trace contextRef="#ctx0" brushRef="#br1" timeOffset="1.04732E6">21625 14160 14963,'-17'-11'12754,"13"35"-12578,5-8-177,-2-9 2,0-1 1,1 0 0,0 0-1,-1 1 1,2-1-1,-1 0 1,1 0-1,0 1 1,0-1 0,1 0-1,0 0 1,0 0-1,0 0 1,1-1-1,0 1 1,0-1-1,0 1 1,1-1 0,0 0-1,0 0 1,0 0-1,0-1 1,1 0-1,0 0 1,0 0 0,0 0-1,0-1 1,1 0-1,-1 0 1,1 0-1,0 0 1,6 1-2,-2-4 0,-4-1 1,0 0-1,0 0 1,0 0-1,0 1 0,0 0 1,0 0-1,0 1 1,0 0-1,0 0 1,-1 0-1,1 0 1,0 1-1,-1 0 1,1 0-1,-1 1 1,1 0-1,-1 0 1,0 0-1,0 0 1,0 1-1,-1 0 1,1 0-1,-1 0 1,0 0-1,0 1 1,-1 0-1,1-1 1,-1 1-1,0 1 1,0-1-1,-1 0 1,1 1-1,0 5 0,-1-9 22,-1 1 0,1 0 1,-1 0-1,0-1 0,0 1 0,0 0 1,-1 0-1,1 0 0,-1 0 0,0 1 0,1-1 1,-1 0-1,-1 0 0,1 0 0,0 0 0,-1 0 1,1 0-1,-1 0 0,0 0 0,0 0 1,0 0-1,-1-1 0,1 1 0,-1 0 0,1-1 1,-1 1-1,0-1 0,0 1 0,0-1 1,0 0-1,0 0 0,-1 0 0,1 0 0,-1 0 1,1 0-1,-1-1 0,0 0 0,1 1 0,-1-1 1,0 0-1,0 0 0,0 0 0,0-1 1,0 1-1,0-1 0,0 1 0,0-1 0,0 0 1,-1 0-1,1-1 0,0 1 0,0-1 1,-3 0-23,1 0 8,0-1 1,1 1-1,-1-1 1,0 0-1,0-1 1,1 1-1,-1-1 1,1 0-1,0 0 1,0 0-1,0 0 1,0-1-1,1 0 1,-1 0 0,1 0-1,0 0 1,0 0-1,0 0 1,1-1-1,0 0 1,0 1-1,0-1 1,0 0-1,1 0 1,-1 0-1,1 0 1,1 0-1,-1 0 1,1-1-1,0 1 1,0 0 0,0 0-1,1 0 1,-1 0-1,2-3-8,54-175-52,-50 171 44,34-102 76,-40 112-52,0-1 0,1 0 1,-1 1-1,0-1 0,0 1 0,0-1 0,-1 0 1,1 1-1,-1-1 0,1 1 0,-1-1 0,0 1 1,0-1-1,0 1 0,0 0 0,0-1 0,-1 1 1,1 0-1,-1 0 0,1 0 0,-1 0 0,0 0 1,0 0-1,0 0 0,0 1 0,0-1 0,0 1 1,0 0-1,-1-1 0,1 1 0,0 0 0,-1 0 1,1 0-1,-1 1 0,1-1 0,-1 1 0,0-1 1,1 1-1,-1 0 0,1 0 0,-1 0 0,-1 0-16,0 0-10,-1 0-1,0 0 1,1 0-1,-1 1 0,0-1 1,1 1-1,-1 1 0,1-1 1,-1 0-1,1 1 0,0 0 1,-1 0-1,1 0 1,0 1-1,0-1 0,1 1 1,-1 0-1,0 0 0,1 1 1,0-1-1,0 0 1,0 1-1,0 0 0,1 0 1,-1 0-1,1 0 0,0 0 1,0 0-1,0 1 0,1-1 1,0 1-1,-1-1 1,2 1-1,-1 0 0,0-1 1,1 5 10,3 2-919,4 1-1048</inkml:trace>
  <inkml:trace contextRef="#ctx0" brushRef="#br1" timeOffset="1.04778E6">21981 13863 21109,'-9'168'6752,"9"-153"-6707,0 1 0,1-1 0,1 0-1,0 1 1,1-1 0,1 0 0,1 0-1,0-1 1,0 1 0,2-1 0,-1 0-1,2-1 1,0 1 0,1-2 0,1 2-45,-7-11 16,0-1 0,0 0 0,0-1 0,0 1 0,0-1 0,1 1 0,-1-1 0,0 0 0,1 0 0,-1 0 0,1 0 0,-1-1 0,1 0 0,-1 0 0,1 0 0,-1 0 0,1 0 0,-1 0 0,1-1 0,-1 0 0,1 0 0,-1 0 1,0 0-1,1 0 0,-1-1 0,0 1 0,0-1 0,0 0 0,0 0 0,0 0 0,0 0 0,-1-1 0,1 1 0,-1-1 0,0 0 0,1 1 0,-1-1 0,0 0 0,-1 0 0,1-1 0,-1 1 0,1 0 0,-1 0 0,0-1 0,0 1 0,0-1 0,0-1-16,-1 4 15,0-1 0,0 1 0,0 0-1,0-1 1,0 1 0,0 0 0,0-1-1,0 1 1,0-1 0,-1 1 0,1 0-1,-1-1 1,1 1 0,-1 0 0,1 0-1,-1 0 1,0-1 0,0 1 0,1 0-1,-1 0 1,0 0 0,0 0 0,0 0-1,0 0 1,0 0 0,0 1 0,-1-1-1,1 0 1,0 0 0,0 1 0,0-1-1,-1 1 1,1-1 0,0 1 0,-1 0-1,1-1 1,0 1 0,-1 0 0,1 0-1,-1 0 1,1 0 0,0 0 0,-1 0-1,1 1 1,0-1 0,-1 0 0,1 1 0,0-1-1,-1 1 1,1-1 0,-1 1-15,-70 27 1,45 19-852,23-15-428</inkml:trace>
  <inkml:trace contextRef="#ctx0" brushRef="#br1" timeOffset="1.05148E6">20326 15920 15443,'-14'22'4993,"26"-15"-3624,40-21-1343,57-47 279,-2-5 0,-4-5 0,-2-4 0,-4-4 0,60-66-305,137-108 144,430-282 110,-340 228 863,-340 289-1752,-46 24-308</inkml:trace>
  <inkml:trace contextRef="#ctx0" brushRef="#br1" timeOffset="1.05191E6">20531 16188 18428,'44'-12'2853,"691"-627"214,-47 111-2983,-310 204-17,-321 273-394,-5 4-440</inkml:trace>
  <inkml:trace contextRef="#ctx0" brushRef="#br0" timeOffset="1.06773E6">4240 11803 18988,'0'0'1056,"0"-2"425,0 1-449,0-1-48,0-1-80,0 0-344,0 0-168,0 0-224,0 0-104,2 1-8,-1 1-216,10 4 40</inkml:trace>
  <inkml:trace contextRef="#ctx0" brushRef="#br0" timeOffset="1.07158E6">4280 11557 9250,'0'-8'9675,"1"10"-4963,2 42-4619,-3 204 702,-59 308-20,23 106-740,15-18 3,2-87-14,-8 177-8,24-649-15,-42 571 22,10-325-9,14 140-14,-5-108 9,-6 58 16,21-166-10,-2-83-30,1 54 55,-16-119 14,27-106-33,-4 20 16,-14 34-13,10-35-2,-7 28-42,10 28 1100,1-15-865,3 11-143,-7-66-2559,7-8 885</inkml:trace>
  <inkml:trace contextRef="#ctx0" brushRef="#br0" timeOffset="1.07421E6">3427 18122 14003,'0'0'1624,"0"0"231,0 0-645,0 0-691,17 1 1260,30 4-1196,-37-10-231,89-30 377,73 7-681,160-20-17,-207 23-31,2 5 0,0 6 0,29 4 0,183 4 8,225 30-8,83-24 21,-146 10-27,178 59 8,-453-53 4,-102-4-6,0-6 1,0-5-1,65-10 0,609-1 24,15 44-25,-220-60-14,-294-10 22,227-11 15,22 50-12,-194 20-1,98 8-9,-58-29 9,8 13-2,-197-8 1,-114-31-93,-91 24-1006</inkml:trace>
  <inkml:trace contextRef="#ctx0" brushRef="#br0" timeOffset="1.07574E6">13540 18053 7826,'0'0'1839,"0"0"909,0 0 289,0 0-689,0 0-1079,0 0-516,21 12 1925,20-8-2470,-27-10-41,29-11-144,60 37 46,72-1-53,96-43-9,29-7-6,-97 10 8,53 29-2,-69 4 140,-180-15-505,-7 3-255</inkml:trace>
  <inkml:trace contextRef="#ctx0" brushRef="#br0" timeOffset="1.07639E6">15114 17808 21861,'0'0'924,"0"0"65,12 8 504,294 2-1412,-303-9-76,0 0 0,0 0 0,0 0 0,0 0 0,-1 1 0,1-1 0,0 1 0,-1 0 0,1 0-1,-1 0 1,0 0 0,0 0 0,0 0 0,0 1 0,0-1 0,0 1 0,0-1 0,-1 1 0,1 0 0,-1-1 0,0 1 0,0 0 0,0 0 0,0 0 0,-1 0-1,1 0 1,-1 0 0,1 0 0,-1 0 0,0 0 0,0 0 0,-1 0 0,1 0 0,-1 0 0,1 0 0,-1 1-5,-30 115 435,29-113-401,-4 11 74,0 0 1,-1 0-1,0 0 0,-2-1 1,0 0-1,-1 0 0,0-1 1,-1-1-1,-1 0 0,0 0 1,-1-1-1,-8 6-108,-20-9 203,40-10-191,1 0-13,0 0-66,0 0-187,0 0-339,0 0-362,0 0-488,0 0-349</inkml:trace>
  <inkml:trace contextRef="#ctx0" brushRef="#br0" timeOffset="1.07761E6">3930 11848 11322,'0'0'2058,"-1"1"4322,13-4-4803,1-6-1436,0 0 0,0-1 1,-1 0-1,0-1 0,-1-1 1,0 0-1,-1 0 0,0-1 1,-1 0-1,-1-1 0,0 0 1,0-1-142,5-6 64,205-386 1087,-218 406-1144,0 0 0,0 0-1,0 0 1,0 0 0,0 1 0,0-1 0,1 0-1,-1 0 1,0 0 0,1 0 0,-1 0 0,0 0 0,1 0-1,0 0 1,-1 0 0,1 1 0,-1-1 0,1 0 0,0 0-1,-1 1 1,1-1 0,0 0 0,0 1 0,0-1-1,-1 1 1,1-1 0,0 1 0,0 0 0,0-1 0,0 1-1,0 0 1,0-1 0,0 1 0,0 0 0,0 0 0,0 0-1,0 0 1,0 0 0,0 0 0,0 0 0,0 0 0,0 1-1,0-1 1,0 0 0,0 0 0,0 1 0,0-1-1,-1 1 1,1-1 0,0 1 0,0-1 0,0 1 0,0 0-7,22 57 153,-22-51-152,67 281 38,-59-253 1700</inkml:trace>
  <inkml:trace contextRef="#ctx0" brushRef="#br0" timeOffset="1.07857E6">3348 11422 11290,'0'0'2653,"0"0"2684,0 0-3128,0 0-1500,0 0-270,-1 4-255,-9 24-44,2 1-1,1 0 1,1 0 0,1 1 0,2-1 0,1 1-1,2 0 1,0 0 0,2-1 0,2 1 0,1 4-140,-5-32 5,0-1 1,0 1-1,0 0 1,1-1-1,-1 1 1,0 0-1,1-1 1,0 1-1,-1 0 1,1-1-1,0 1 1,0-1-1,0 1 1,0-1-1,0 0 1,0 1-1,0-1 1,0 0 0,0 0-1,1 0 1,-1 0-1,0 0 1,1 0-1,-1 0 1,1 0-1,-1 0 1,1-1-1,0 1 1,-1-1-1,1 1 1,0-1-1,-1 1 1,1-1-1,0 0 1,-1 0-1,1 0 1,0 0-1,-1 0 1,1 0 0,0-1-1,0 1 1,-1-1-1,1 1 1,-1-1-1,1 1 1,0-1-1,-1 0 1,1 0-1,-1 0 1,0 0-1,1 0 1,-1 0-1,0 0 1,1 0-6,67-72-531,-42 30-390</inkml:trace>
  <inkml:trace contextRef="#ctx0" brushRef="#br0" timeOffset="1.07883E6">3303 11225 21397,'-22'-4'1392,"4"-2"344,0 6-648,3 0-263,7 3-465,-2 3-184,5 0-152,4 1-16,1 0 64,1-1-456,-1-6 2080</inkml:trace>
  <inkml:trace contextRef="#ctx0" brushRef="#br0" timeOffset="1.07987E6">14932 18350 20324,'27'103'3688,"-24"-97"-3665,-1-1 0,1 1 0,0-1 0,0 0 0,1 0 0,0 0 0,0 0 0,0 0 0,0-1 0,1 0 0,-1 0 0,1 0 0,0 0 1,0-1-1,1 0 0,-1 0 0,1 0 0,-1-1 0,1 0 0,0 0 0,0 0 0,0-1 0,0 0 0,0 0 0,0 0 0,1-1 0,-1 0 0,0 0 0,0 0 1,0-1-1,0 0 0,0 0 0,0-1 0,0 0 0,0 0 0,0 0 0,-1-1 0,2 0-23,7-6-79,0 0-1,-1 0 1,0-1-1,-1-1 1,0 0-1,-1-1 1,0 0 0,-1-1-1,8-12 80,-4 0-1096</inkml:trace>
  <inkml:trace contextRef="#ctx0" brushRef="#br0" timeOffset="1.08009E6">15342 18187 15915,'-3'18'2617,"-2"6"264,-3 7-1505,2 8-504,2 8-200,-1 4-320,1 2-72,1-1-120,-3-1-32,1-2-72,5-4-40,-1-5 8,2-4-8,1-9-288,-4-2-512</inkml:trace>
  <inkml:trace contextRef="#ctx0" brushRef="#br0" timeOffset="1.09286E6">28167 4084 9962,'-23'-7'1862,"-134"-17"1516,-345 65-1302,396-37-1522,1 5 0,0 4 0,-53 16-554,67-13 51,-357 3 194,51-9 255,329-11-352,-1 2 1,1 3-1,0 3 0,0 4 0,-10 4-148,-55 8 78,58-17 22,1-4 0,0-3-1,0-3 1,0-3 0,-73-18-100,19 6 285,-608-35 451,221-14 42,18 82-722,424-7-57,0 4 0,1 3 0,1 2 0,1 4 0,-30 15 1,-130 33 4,-174 78 14,357-128-18,1 1 1,0 3-1,2 1 0,1 2 1,1 2-1,1 2 0,-1 4 0,27-20-3,0 1-1,1 0 1,0 1 0,1 1 0,1 0-1,0 1 1,2 0 0,0 1-1,0 0 1,2 1 0,0-1 0,2 1-1,0 1 1,1 0 0,0-1-1,2 1 1,1 1 0,-1 14 3,0 18-12,2 0 1,3 0-1,2 0 0,2 0 1,2-1-1,3 0 0,2-1 1,2 0-1,2-1 1,3 0-1,8 12 12,84 195 24,-107-234-25,1 0 0,2 0 0,0-1 0,1 0 0,1 0 0,1-1 0,1-1 0,1 0 0,15 18 1,-7-14-16,2-1 0,1-1 0,1 0 0,0-2 1,2-1-1,16 8 16,59 55 88,39 19-163,-84-83 57,0-2 0,1-3 0,0-2 0,43 2 18,46 8 27,211 34-119,-238-58-43,-1-4 1,0-6 0,0-5-1,17-10 135,-72 18 3,1 4-1,0 2 1,1 3-1,-1 2 1,25 7-3,-51-6 1,30-2-69,-1-3 0,1-3 0,-1-2 0,29-10 68,146-16-144,314-66 153,-376 78-6,-59 6 3,1 4 0,110 6-6,462-53 16,-290 110-2,-295-35-10,-77-10-4,1-1-1,0-1 1,0-2-1,0-1 1,0-2 0,34-5 0,-31-2 1,1 2 0,0 2 1,-1 1-1,1 2 0,0 2 1,20 2-2,41 3-1,0-4 0,0-5-1,0-4 1,-1-5 0,61-16 1,25 0 6,-136 20-4,-2-3 0,1-1 1,-1-3-1,-1-2 1,-1-1-1,0-3 0,-2-1 1,0-2-1,-2-2 1,12-12-3,-43 30 5,-1 0 1,0-1 0,-1 0 0,0-1-1,0 0 1,-1 0 0,-1 0-1,0 0 1,0-1 0,-1 0 0,0 0-1,-1 0 1,2-11-6,34-79 116,34-89-278,-60 139 164,-3-2 0,-2 0 0,-2 0 1,-2 0-1,-3 0 0,-4-35-2,-25-251-47,26 312 46,-1 1-1,-2-1 0,-1 1 1,0 1-1,-2-1 0,-1 1 0,-2 1 1,0-1-1,-1 2 0,-1 0 1,-11-14 1,-46-125-1210,58 138 483</inkml:trace>
  <inkml:trace contextRef="#ctx0" brushRef="#br0" timeOffset="1.10027E6">26534 5521 7410,'-9'-7'6702,"35"-1"-5298,45-6-1205,-71 14-198,19-3 150,-1 0-1,1 1 1,0 1-1,-1 1 0,1 1 1,0 0-1,-1 2 1,17 3-151,-35-6 60,0 0 20,-72 26 1347,-175 34-955,235-53-446,10-6-15,13 4-100,160-20 73,-95 28 374,-165-5-52,64-4 1872</inkml:trace>
  <inkml:trace contextRef="#ctx0" brushRef="#br0" timeOffset="1.11885E6">13592 18202 1200,'0'0'120,"0"0"168,0 0-152,0 0-288</inkml:trace>
  <inkml:trace contextRef="#ctx0" brushRef="#br0" timeOffset="1.11941E6">13548 18375 10258,'-2'22'6187,"3"21"841,0-42-6357,-1-1-4,8-4 1550,2-13-2066,-1 0 0,-1 0 0,0 0 0,-1-1 0,-1 0 0,-1 0 0,-1-1 0,0 1 0,-1-1 0,-1-1-151,12-52 93,6-17-54,70-211 10,-50 253-105,-30 57-1320,-10-8-242</inkml:trace>
  <inkml:trace contextRef="#ctx0" brushRef="#br0" timeOffset="1.12135E6">13036 18488 18940,'0'0'1555,"0"0"52,-1-10 1112,0 1-2659,2-1-1,-1 1 1,1 0-1,1 0 0,-1 0 1,2 0-1,-1 0 1,1 0-1,1 1 1,-1-1-1,1 1 0,1 0 1,0 0-1,0 0 1,0 1-1,2-1-59,96-89 80,-90 103 8,-10-2-68,-1-1 0,0 1 0,0 0-1,-1 0 1,1 0 0,-1 0 0,0 0 0,0 0-1,0 0 1,0 0 0,-1 0 0,0 1 0,1-1-1,-2 0 1,1 0 0,0 0 0,-1 1 0,0-1-1,0 0 1,-1 2-20,-2 169 532,29-11-372,-18-163-1198,4-29-179</inkml:trace>
  <inkml:trace contextRef="#ctx0" brushRef="#br0" timeOffset="1.12181E6">13483 18329 10026,'-1'7'7250,"8"79"-1921,0 17-2873,4-116-2204,-9 9-252,1 1 0,-1 0 0,1 0 0,-1 0 0,1 0 0,0 1 0,0-1 0,0 1 0,0-1 0,1 1-1,-1 0 1,0 1 0,1-1 0,0 0 0,-1 1 0,1 0 0,0 0 0,0 0 0,0 0 0,-1 1 0,1 0 0,0-1-1,0 1 1,0 1 0,0-1 0,0 1 0,0-1 0,0 1 0,-1 0 0,1 0 0,0 1 0,0-1 41,0 1 1,0-1-1,0 1 1,-1 0 0,1 0-1,-1 0 1,0 0-1,1 1 1,-1 0 0,0-1-1,0 1 1,-1 0-1,1 0 1,-1 1-1,1-1 1,-1 1 0,0-1-1,0 1 1,-1-1-1,1 1 1,-1 0-1,1 0 1,-1 0 0,-1 0-1,1 0 1,0 0-1,-1 0 1,0 0 0,0 0-1,0 0 1,-1 0-1,1 0 1,-1 0-1,0 0 1,0 0 0,0 0-1,-1 0 1,1 0-1,-1-1 1,0 1-1,0 0 1,0-1 0,0 0-1,-1 1 1,-1 0-42,-52 76 494,55-78-533,0-1-1,0 1 0,0-1 0,-1 1 0,1-1 0,0 1 0,-1-1 0,1 0 0,-1 1 1,0-1-1,0 0 0,1 0 0,-1 0 0,0-1 0,0 1 0,0 0 0,0-1 0,0 1 1,0-1-1,0 1 0,0-1 0,0 0 0,0 0 0,0 0 0,0 0 0,0 0 0,0-1 1,0 1-1,0-1 0,0 1 0,0-1 0,0 1 0,1-1 0,-1 0 0,0 0 0,0 0 1,1 0-1,-1-1 0,0 1 0,1 0 0,-1-1 0,1 1 0,0-1 0,-1 1 0,1-1 41,-13-19-1526</inkml:trace>
  <inkml:trace contextRef="#ctx0" brushRef="#br0" timeOffset="1.12207E6">13528 18323 15131,'0'0'2601,"0"0"848,2 0-1977,-1 0-360,2 0-104,44 12-344,-47-12-103,2 2-233,-1-1-64,2 1-160,46 8-32,-49-10-16,1-1-16,1-1-328,1 1-424,0-2-673,51-49-415</inkml:trace>
  <inkml:trace contextRef="#ctx0" brushRef="#br0" timeOffset="1.12246E6">13913 18255 14675,'0'0'2575,"0"0"61,-9 2 1007,4 7-3555,0-1-1,1 1 1,0 0 0,0 0 0,1 0-1,0 0 1,1 0 0,-1 1 0,2 0-1,0-1 1,0 1 0,0 0-1,1-1 1,1 1 0,0 0 0,0-1-1,1 1 1,2 6-88,-2-4 19,1 0-1,0-1 1,1 1 0,0-1-1,1 0 1,0 0 0,1 0-1,0-1 1,0 0 0,1 0-1,5 4-18,-10-13 9,-1 0-1,1 0 0,-1 0 0,1-1 0,0 1 1,-1-1-1,1 1 0,-1-1 0,1 0 0,0 0 1,0 0-1,-1 1 0,1-2 0,0 1 0,-1 0 0,1 0 1,0 0-1,-1-1 0,1 1 0,0-1 0,-1 1 1,1-1-1,-1 0 0,1 0 0,-1 0 0,1 1 1,-1-2-1,0 1 0,1 0 0,-1 0 0,0 0 1,0 0-1,0-1 0,0 1 0,0 0 0,0-1 1,0 1-1,0-1 0,-1 1 0,1-1 0,-1 0-8,40-66 226,-35 58-106,0-1 0,0 0-1,-1-1 1,0 1 0,0-1 0,-2 0 0,0 0 0,0 0 0,-1 0-1,0 0 1,-1 0 0,0 0 0,-1 0 0,-1 0 0,0 0 0,0-1-120,1 12 5,-1-1 1,1 1-1,0-1 1,0 1-1,-1 0 1,1 0-1,-1 0 1,1 0-1,-1 0 1,1 0-1,-1 0 1,0 1-1,1-1 1,-1 0-1,0 1 1,1-1-1,-1 1 1,0 0-1,0 0 1,0-1 0,1 1-1,-1 0 1,0 1-1,0-1 1,0 0-1,1 0 1,-1 1-1,0-1 1,0 1-1,1 0 1,-1-1-1,0 1 1,1 0-1,-1 0 1,1 0-1,-1 0 1,1 0-1,0 0 1,-1 1-1,1-1 1,0 0-1,0 1 1,0-1-1,0 1 1,0-1-1,0 1 1,0-1 0,0 1-1,1 0 1,-1-1-1,1 1 1,-1 0-1,1 0 1,0 0-1,-1-1 1,1 1-1,0 0 1,0 0-1,0 0 1,1-1-1,-1 1 1,0 0-1,1 0 1,-1-1-1,1 2-5,3 63-352,26-40-2963,-11-24 1588</inkml:trace>
  <inkml:trace contextRef="#ctx0" brushRef="#br0" timeOffset="1.1228E6">14275 18250 11026,'0'0'2142,"0"0"2831,1 4-2148,0 60 307,-3-58-3053,1 1 1,-1-1-1,2 1 1,-1 0-1,1 0 1,0-1-1,0 1 1,1 0-1,0-1 1,0 1-1,0-1 1,1 1-1,0-1 1,1 1-1,-1-1 1,1 0-1,0 0 1,1 0-1,-1-1 1,1 1-1,0-1 1,1 0-1,-1 0 1,4 3-80,-2-9 51,0 1 0,0-1 0,0-1 1,0 1-1,0-1 0,-1 0 1,1 0-1,-1-1 0,1 1 0,-1-1 1,0-1-1,0 1 0,0-1 1,-1 1-1,1-1 0,-1-1 0,0 1 1,0-1-1,0 1 0,-1-1 1,0 0-1,0 0 0,0-1 0,0 1 1,-1-1-1,0 1 0,0-2-51,-1 6 12,6-11 127,0 0 1,-1 0 0,-1-1-1,0 0 1,0 0-1,-2-1 1,1 1-1,-2-1 1,0 0-1,0 1 1,-1-10-140,-4 19-10,-1 0 0,1 0 1,-1 1-1,0-1 0,0 1 0,0 0 1,0 0-1,0 0 0,-1 1 0,0-1 1,1 1-1,-1 0 0,0 1 0,0-1 1,0 1-1,0 0 0,0 0 0,0 0 1,0 1-1,0 0 0,0 0 0,-1 0 1,1 1-1,0 0 0,0 0 0,0 0 1,0 0-1,0 1 0,0 0 0,1 0 0,-1 0 1,1 0-1,-1 1 0,1 0 0,-1 0 10,-4 7-1804,4 4-1446</inkml:trace>
  <inkml:trace contextRef="#ctx0" brushRef="#br0" timeOffset="1.12885E6">28579 4753 7266,'0'0'1222,"0"0"312,0 0 68,0 0 89,0 0 153,0 0-507,0 0-248,1-1 3666,8 8-4632,11 32-81,-20-34-34,1 0-1,1 0 0,-1-1 0,1 1 0,0-1 0,0 1 0,0-1 0,0 1 0,1-1 0,0 0 1,0 0-1,0 0 0,0-1 0,1 1 0,-1-1 0,1 0 0,0 1 0,0-2 0,0 1 1,0 0-1,1-1 0,-1 0 0,1 0 0,-1 0 0,1-1 0,0 1 0,0-1 0,-1 0 1,2-1-8,-5 0 90,-1 0-6,0 0-6,0 0-40,0 0-18,0 0 6,0 0 12,0 0 9,0 0 1,-9-8 108,-77-65 209,36 45-318,53 12-91,131 108-8,-132-90 63,-2-1 9,0-1-2,0 0 5,0 0 2,0 0 22,-8-10 489,-34-40-158,33 53-418,-9 13-284,15 7-378</inkml:trace>
  <inkml:trace contextRef="#ctx0" brushRef="#br0" timeOffset="1.13043E6">28741 4488 8810,'-196'8'5903,"184"-5"-5838,0 0 0,1 0 1,-1 1-1,0 1 1,1 0-1,0 1 0,0 0 1,1 0-1,0 1 1,0 0-1,0 1 0,1 1 1,0-1-1,1 1 1,0 0-1,0 1 0,1 0 1,0 0-1,1 1 1,0 0-1,1 0 0,-3 7-65,-6 37 28,1 1 0,3 0-1,3 1 1,2 0 0,2 0-1,3 0 1,3 0 0,2-1 0,2 1-1,3-1 1,3 0 0,5 13-28,-12-48 9,0 0 1,1 0-1,1 0 1,0-1-1,2 0 1,1-1-1,0 0 1,4 3-10,-12-17 13,1-1 0,-1 1 1,1-1-1,0 0 0,1 0 1,-1 0-1,0 0 0,1-1 1,0 0-1,0 0 0,0 0 1,0 0-1,1-1 0,-1 0 1,1 0-1,-1-1 0,1 1 1,-1-1-1,1 0 0,0-1 1,0 1-1,0-1 0,-1 0 1,1-1-1,0 0 0,0 1 1,-1-2-1,1 1 0,-1-1 1,1 0-1,-1 0 0,1 0 1,0-1-14,23-17 127,0 0 1,-2-2 0,0-1-1,-2-1 1,-1-1 0,0-1-1,-2-1 1,-1-1 0,-2-1-1,0-1 1,4-12-128,2 3 219,-2-1-1,-1-1 1,-3-1-1,-1-1 1,-2 0-1,-2-1 1,-2-1 0,-2 0-1,-2-1 1,0-15-219,-9 47 23,0-1-1,-1 1 1,-1 0 0,0-1 0,-1 2 0,-1-1 0,0 0-1,-1 1 1,0 0 0,-1 0 0,-1 1 0,0-1-1,0 2 1,-1-1 0,-1 1 0,0 1 0,0 0 0,-1 0-1,0 1 1,-1 0 0,0 1 0,0 0 0,-1 1 0,0 1-1,0 0 1,-4-1-23,-17-9-435</inkml:trace>
  <inkml:trace contextRef="#ctx0" brushRef="#br0" timeOffset="1.15977E6">3974 12607 11570,'0'0'1834,"0"0"1976,0 0-1136,0 0-1025,0 0-438,0 0-201,0 0-187,0 0-213,0 0-150,12 11 1087,8-3-1486,-1 0 0,2-2-1,-1 0 1,0-1 0,1-1 0,0-1 0,0-1 0,9 0-61,391-15 605,-379 12-234,-41 1-257,2-2-990,-22-8-369</inkml:trace>
  <inkml:trace contextRef="#ctx0" brushRef="#br0" timeOffset="1.16107E6">2833 12662 10274,'-34'-28'10220,"18"16"-7749,13-5 1434,-5-17-3520,25-3 18,-14 33-405,0 0 0,1 0 1,0 0-1,0 1 0,0 0 0,0 0 1,0 0-1,1 0 0,-1 1 0,1 0 1,0 0-1,0 0 0,0 0 0,0 1 1,0 0-1,0 0 0,0 0 0,0 0 1,0 1-1,0 0 0,1 0 0,-1 1 1,0-1-1,0 1 0,0 0 0,0 0 1,0 1-1,0 0 0,0-1 0,-1 2 1,1-1-1,0 0 0,-1 1 0,0 0 1,0 0-1,0 0 0,0 1 0,0 0 1,0-1-1,-1 1 0,0 0 0,0 1 1,0-1-1,0 0 0,-1 1 0,0 0 1,0-1-1,0 1 0,0 0 0,-1 0 1,1 2 1,0 12 61,-1 1 1,0-1 0,-2 1 0,0-1 0,-1 1 0,-1-1 0,-1 0 0,0 0 0,-2 0 0,0 0 0,-1-1 0,-1 0-1,-1 0 1,0-1 0,-1 0 0,-1-1 0,-1 0 0,0-1 0,-1 0 0,0-1 0,-13 10-62,26-10 3,7-11-57,-1-1 1,0 1-1,1-1 1,0 0 0,-1 0-1,1-1 1,0 0 0,0 0-1,0-1 1,-1 0 0,1 0-1,0 0 1,0-1 0,0 0-1,0-1 1,-1 1 0,1-1-1,-1-1 1,1 1 0,-1-1-1,0 0 1,0 0 0,0-1-1,0 0 1,-1 0 0,1 0-1,-1-1 1,0 1 0,0-1-1,-1-1 1,0 1-1,0-1 1,0 1 0,0-1-1,-1 0 1,0 0 0,1-5 53,1-1-1821</inkml:trace>
  <inkml:trace contextRef="#ctx0" brushRef="#br0" timeOffset="1.16134E6">3272 12862 22621,'0'0'1296,"0"0"352,0 0-255,0 1-825,0 1-312,2 43-216,4-19-32,0 9 0,0 1-8,1-3 8,0 1 40,3-6-360,4-3-488,-2-9-881,-12-16-2287</inkml:trace>
  <inkml:trace contextRef="#ctx0" brushRef="#br0" timeOffset="1.16176E6">3243 12568 20420,'32'-79'6139,"-31"76"-6113,1 1-1,0-1 0,0 0 0,0 1 1,1-1-1,-1 1 0,1 0 1,-1-1-1,1 2 0,0-1 0,0 0 1,0 0-1,0 1 0,0-1 1,0 1-1,0 0 0,0 0 1,1 0-1,-1 1 0,0-1 0,1 1 1,-1 0-1,0-1 0,1 2 1,-1-1-1,1 0 0,-1 1 1,0-1-1,1 1 0,-1 0 0,0 0 1,0 0-1,0 1 0,0-1 1,0 1-1,0 0 0,0-1 1,0 2-26,1 4 46,-1 0 1,0 0 0,-1 0 0,0 0 0,0 0 0,0 1 0,-1-1 0,0 1 0,0 0 0,-1-1 0,0 1 0,0-1 0,-1 1 0,0 0 0,0-1-1,-1 0 1,0 1 0,0-1 0,-1 0 0,0 0 0,0 0 0,-2 2-47,-9 40 201,11-40-195,0 0-1,1-1 1,0 1-1,0 1 0,1-1 1,0 0-1,1 0 1,0 0-1,1 0 1,0 1-1,0-1 1,1 0-1,0 0 1,0 0-1,1-1 1,0 1-1,1-1 0,0 1 1,0-1-1,1 0 1,4 6-6,-6-13-31,0 0 0,-1-1 1,1 1-1,0 0 0,-1-1 1,1 0-1,0 0 0,-1 0 1,1 0-1,0 0 0,0 0 0,-1-1 1,1 1-1,0-1 0,-1 0 1,1 1-1,-1-1 0,1-1 1,-1 1-1,1 0 0,-1 0 0,0-1 1,0 0-1,1 1 0,-1-1 1,0 0-1,-1 0 0,1 0 1,0 0-1,-1 0 0,1-1 0,0 0 31,-1 2-80,17-17-1464</inkml:trace>
  <inkml:trace contextRef="#ctx0" brushRef="#br0" timeOffset="1.16216E6">3583 12356 19812,'0'2'163,"-3"9"151,2 1 0,0 0-1,0 0 1,1 0 0,0 0 0,1 0-1,0-1 1,1 1 0,1 0 0,0 0-1,0-1 1,1 0 0,1 0 0,0 0-1,3 5-313,-7-15 179,15-2 534,32-7-682,-44 9-24,0 0 0,0 0-1,0 0 1,0 0 0,0 1-1,-1-1 1,1 1 0,0 0-1,-1 0 1,1 1 0,-1-1-1,0 1 1,0-1 0,0 1 0,0 0-1,0 0 1,-1 0 0,1 1-1,-1-1 1,0 1 0,0-1-1,0 1 1,0 0 0,-1-1-1,1 1 1,-1 0 0,0 0-1,0 0 1,-1 2-7,9 121 1228,-9-124-1236,0-1 0,0 1 1,-1-1-1,1 1 0,-1-1 0,0 1 1,0-1-1,0 1 0,0-1 0,0 0 1,0 1-1,-1-1 0,1 0 0,-1 0 1,1 0-1,-1 0 0,0 0 0,0-1 1,0 1-1,0 0 0,0-1 0,0 0 1,0 1-1,0-1 0,-1 0 1,1 0-1,-1 0 0,1 0 0,0-1 1,-1 1-1,0-1 0,1 1 0,-1-1 1,1 0-1,-1 0 0,1 0 0,-1 0 1,1 0-1,-1-1 0,0 1 0,1-1 1,0 0-1,-1 0 0,1 0 0,-1 0 1,-1-1 7,-21-11-1481</inkml:trace>
  <inkml:trace contextRef="#ctx0" brushRef="#br0" timeOffset="1.16237E6">3648 12292 22053,'8'4'1240,"1"1"376,1 0-343,1-2-521,-1-2-280,3-2-336,0-5-80,2-7-32,1-2-8,-3 2-40,1-1-352,-5-1-1056,1 6-1657</inkml:trace>
  <inkml:trace contextRef="#ctx0" brushRef="#br0" timeOffset="1.16859E6">4293 12715 7242,'-2'-14'9535,"1"11"-2782,77 71-6183,17-8-369,26-1 225,64 58 52,192 138-200,-201-149-193,38 33 179,49 48-184,-54-32-74,137 89 26,-57-60-40,109 128 48,-74-115 200,-106-59-216,39 45 14,-34-38-60,-18-20 38,137 54-30,13 25 36,-39-43-29,296 164 14,-245-126-14,-91-49 28,406 161-35,-371-146 20,82 6-4,182 94 6,-169-74-6,-325-147-1,187 83 22,-31-12 12,17 16 542,-157-67 582,-94-63-1133,-1-1-9,6 0-879,-6 0-484</inkml:trace>
  <inkml:trace contextRef="#ctx0" brushRef="#br0" timeOffset="1.17324E6">13086 17020 16588,'0'0'3054,"2"5"3588,11 30-6374,73 379 1197,-59-347-1539,-27-65-303,-2-4-771,-11-8-441</inkml:trace>
  <inkml:trace contextRef="#ctx0" brushRef="#br0" timeOffset="1.17377E6">13323 16919 15867,'29'-69'10663,"-27"68"-10177,-2 1-75,0 8 169,-10 68-177,7-67-398,0 1 1,0-1-1,1 1 1,1 0-1,0 0 1,0 0-1,1 0 1,0 0-1,0 0 1,1 0-1,1 0 1,0-1-1,0 1 0,1 0 1,0-1-1,1 0 1,0 1-1,0-1 1,1-1-1,0 2-5,-1-9-1,0 1 0,0-1-1,1 0 1,-1 0-1,0-1 1,0 1-1,0-1 1,1 0-1,-1 0 1,0 0-1,0-1 1,1 1 0,-1-1-1,0 0 1,0 0-1,0-1 1,0 1-1,0-1 1,0 0-1,-1 0 1,1 0 0,0 0-1,-1-1 1,1 0 1,32-13 1,-32 15 0,0 0-1,1 0 1,-1 0-1,1 1 1,-1-1-1,0 1 1,1 0-1,-1 0 1,1 1-1,-1-1 1,1 1-1,-1 0 1,0 0-1,1 1 1,-1-1-1,0 1 1,0 0-1,0 0 1,0 1-1,-1-1 1,1 1-1,-1-1 1,1 1 0,-1 0-1,0 1 1,0-1-1,0 0 1,0 1-1,-1 0 1,1-1-1,-1 1 1,0 0-1,0 0 1,-1 0-1,1 1 1,-1-1-1,0 0 1,0 1-1,0-1 1,-1 0-1,1 1 1,-1-1-1,0 1 1,-1-1-1,1 1 1,-1-1-1,1 1 1,-2-1-1,0 4 0,1-1 29,1 0 0,-2 0 0,1 1 0,-1-2 0,0 1 0,0 0 0,-1 0 0,0-1 0,0 1 0,-1-1 0,1 0 0,-1 0 0,-1 0 0,1-1 0,-1 1 0,0-1 0,0 0 0,-1 0 0,1-1 0,-1 0 0,0 0 0,0 0-1,-1-1 1,1 0 0,-1 0 0,0 0 0,1-1 0,-1 0 0,0 0 0,0-1 0,0 0 0,-1 0 0,1-1 0,0 0 0,-7-1-29,8-18-848,17-16 1921</inkml:trace>
  <inkml:trace contextRef="#ctx0" brushRef="#br0" timeOffset="1.18788E6">1101 9103 11586,'-81'-20'6698,"40"61"-5452,24 2-1160,3 0 0,1 2 1,3 0-1,1 0 0,3 0 1,1 1-1,3 0 1,1 0-1,5 38-86,0-32 36,3 0-1,2 0 1,2 0 0,2-2-1,2 1 1,3-2-1,12 24-35,-24-64 2,-1-1-1,1 1 0,0-2 0,1 1 0,-1-1 0,2 0 0,-1 0 0,1 0 1,0-1-1,0-1 0,1 1 0,-1-1 0,1-1 0,0 0 0,1 0 0,-1-1 1,1 0-1,-1 0 0,1-1 0,0-1 0,0 1 0,0-2 0,0 1 0,0-1 1,0-1-1,0 0 0,0 0 0,0-1 0,0 0 0,-1-1 0,1 0 0,2-2-1,29-4 11,1 1 0,0 2 0,0 1 0,0 3 0,1 2 0,-1 1-1,9 3-10,83 3 3,-1-6 0,1-6 0,-1-6 0,0-6-1,66-19-2,106-10-14,-50 25 25,0 11 0,95 14-11,150-3 12,-142-3 19,-161 4-56,0-8 1,117-22 24,-90-9 19,-90 11-10,2 6 0,0 6 0,0 6 0,1 6 0,13 6-9,425-2 24,-21 10 35,-173-49-82,-301 21 28,0 3 0,0 3 0,1 4 0,0 3-1,61 7-4,60 2 68,-125-40 4,-57 17-26,66-155-5,-14-199 419,-82 280-324,-5 68 268,-8-9-364,7 20 76,-225-33 828,102 29-609,-106-16-215,0 10-1,-199 11-119,-400 0 63,-741-39-102,675 22 23,592 32-182,-190 31 198,-142 6 69,576-40-62,-93-1-81,1 7-1,0 8 1,-124 29 74,176-18 15,-22 7 25,-2-5 0,-1-7 1,-103 2-41,172-22-30,22-2-45,0 2 0,0 2 0,1 3 0,0 1 1,-14 6 74,33-3-659</inkml:trace>
  <inkml:trace contextRef="#ctx0" brushRef="#br0" timeOffset="1.19453E6">9645 18405 8010,'0'0'1403,"0"0"744,0 0 448,0 0-330,0 0-528,0 0-698,-4-11 3227,9-317-3316,-3 278-891,-2 48-38,0-7-735,0 9 997</inkml:trace>
  <inkml:trace contextRef="#ctx0" brushRef="#br0" timeOffset="1.1959E6">6702 18308 6609,'-14'8'13836,"9"-18"-9571,6-31-6275,0 28 3247,6-79-858,-6-186-75,-1 269-920,6 35-1394,-1-5-4453</inkml:trace>
  <inkml:trace contextRef="#ctx0" brushRef="#br0" timeOffset="1.19824E6">4510 18249 7058,'-8'26'3840,"-2"11"7201,10-36-10646,0-1-89,0 0-74,0 0-36,1-8 185,25-230 223,27 24-563,-30 128 882,-23 88 826</inkml:trace>
  <inkml:trace contextRef="#ctx0" brushRef="#br0" timeOffset="1.19913E6">4056 18664 21349,'0'0'530,"-7"-10"585,5 3-1077,1 1 0,0-1 1,0 1-1,1-1 0,-1 0 0,1 1 0,1-1 0,0 1 0,-1-1 0,2 1 0,-1-1 0,1 1 0,0-1 1,0 1-1,1 0 0,0 0-38,88-193 105,-91 198-95,1 0 0,-1 0-1,1 0 1,-1 0 0,1 1 0,-1-1 0,1 0-1,-1 0 1,1 0 0,0 1 0,0-1 0,-1 0-1,1 0 1,0 1 0,0-1 0,0 1 0,0-1-1,0 1 1,-1-1 0,1 1 0,0 0-1,0-1 1,0 1 0,0 0 0,0 0 0,0 0-1,0 0 1,1 0 0,-1 0 0,0 0 0,0 0-1,0 0 1,0 0 0,0 0 0,0 1 0,0-1-1,0 0 1,0 1 0,-1-1 0,1 1-1,0-1 1,0 1 0,0 0 0,0-1 0,-1 1-1,1 0 1,0-1 0,0 1 0,-1 0 0,1 0-1,-1 0 1,1-1 0,-1 1 0,1 0 0,-1 0-1,1 0 1,-1 0 0,0 0 0,1 0 0,-1 0-1,0 1-9,12 77 437,-11-62-320,31 206 435,-15-193-1940,-7-47 297</inkml:trace>
  <inkml:trace contextRef="#ctx0" brushRef="#br0" timeOffset="1.19957E6">4433 18408 15723,'0'0'1295,"0"0"-13,-4 14 1198,1-4-2374,0 1 0,1 0 0,1 0 0,0 0 0,0 0 0,1 0 0,0 0 0,1 0 0,0 0 0,1-1 0,0 1 0,1 0 0,0-1 0,0 1 0,2 1-106,-3-6 9,0 0-1,0 0 1,1 0-1,-1 0 0,1-1 1,0 1-1,1-1 1,-1 0-1,1 0 1,0 0-1,1 0 1,-1-1-1,1 1 1,0-1-1,0 0 1,0-1-1,0 1 0,1-1 1,-1 0-1,1-1 1,0 1-1,0-1 1,0 0-1,0 0 1,0-1-1,3 0-8,-6-3 32,0-1-1,0 0 0,0 0 1,0 0-1,-1-1 1,1 1-1,-1-1 0,0 1 1,0-1-1,0 0 1,-1 0-1,1 0 0,-1 0 1,0 0-1,0 0 1,0 0-1,-1 0 1,1-1-1,-1 1 0,0 0 1,0 0-1,-1 0 1,1-1-1,-2-1-31,2-1 57,0 1 2,-10-111 903,9 113-914,1 1 0,-1 0 0,0 0-1,0 0 1,0-1 0,0 1 0,0 0 0,-1 0 0,1 1 0,-1-1 0,0 0 0,0 0 0,0 1 0,0-1 0,-1 1 0,1 0 0,-1 0 0,1 0 0,-1 0 0,0 0 0,1 0 0,-1 1 0,0-1 0,0 1 0,0 0-1,-1 0 1,1 0 0,0 0 0,0 1 0,0-1 0,-1 1 0,-1 0-48,2 1 2,0 0 1,1 0-1,-1 0 0,1 1 0,-1 0 1,1-1-1,0 1 0,0 0 0,0 0 1,0 0-1,0 0 0,0 0 0,0 0 1,1 1-1,-1-1 0,1 1 0,0-1 1,0 1-1,-1-1 0,2 1 0,-1 0 1,0 0-1,0-1 0,1 1 0,0 0 1,0 0-1,-1 0 0,1-1 0,1 1 1,-1 0-1,0 0 0,1 0 0,0-1 1,-1 1-1,1 0 0,0 0 0,0-1 1,1 1-1,0 0-2,1 26-608,2-33-1614,12-14 557,-4-4-736</inkml:trace>
  <inkml:trace contextRef="#ctx0" brushRef="#br0" timeOffset="1.19999E6">4831 18297 9946,'0'0'1466,"0"0"1249,0 0 246,-4 7 463,1 4-3318,-1-1 0,2 1-1,-1 0 1,2-1 0,-1 1-1,1 0 1,1 0 0,0 0-1,1 0 1,0 0-1,0 0 1,1 0 0,1 0-1,0-1 1,0 1 0,1-1-1,0 0 1,1 0 0,0 0-1,1 0 1,0-1 0,0 0-1,2 1-105,-7-9 3,0 1-1,0-1 1,0 0-1,1 1 1,-1-1-1,0 0 1,0 0 0,1 0-1,-1 0 1,1 0-1,-1 0 1,1 0-1,-1-1 1,1 1-1,0-1 1,-1 1-1,1-1 1,0 1-1,-1-1 1,1 0-1,0 0 1,0 0 0,-1 0-1,1 0 1,0 0-1,0 0 1,-1 0-1,1-1 1,0 1-1,-1-1 1,1 0-1,0 1 1,-1-1-1,1 0 1,-1 0-1,1 0 1,-1 0 0,0 0-1,1 0 1,-1 0-1,0 0 1,0-1-1,0 1 1,1 0-1,-2-1 1,1 1-1,0-1 1,0 1-1,0-1 1,-1 0 0,1 1-1,-1-1 1,1-1-3,31-92 184,-30 90-124,0 1 0,-1-1-1,1 1 1,-1-1 0,0 0 0,-1 0 0,1 0 0,-1 1-1,0-1 1,0 0 0,0 0 0,-1 0 0,1 0 0,-1 1-1,-1-1 1,1 0 0,-1 1 0,1-1 0,-1 1 0,0-1 0,-1 1-1,1 0 1,-1 0 0,0 0 0,0 0 0,0 1 0,-1-1-1,1 1 1,-1 0 0,0 0 0,1 0 0,-1 0 0,-1 0-1,1 1 1,0 0 0,-1 0 0,1 0 0,-1 1 0,0-1-1,1 1 1,-1 0 0,0 1 0,0-1 0,0 1 0,-4 0-60,-26 32 81,29-15-3535,6-17-2707</inkml:trace>
  <inkml:trace contextRef="#ctx0" brushRef="#br0" timeOffset="1.21867E6">26543 10110 2529,'0'0'600,"0"0"347,0 0 297,-1 5 4784,6 19-3081,14 19-1920,36-14 419,-29-18-1074,-1-2 1,1 0-1,1-2 1,0-1-1,-1-1 1,2-1-1,4-1-372,11 3 373,105 32-73,-106-31-220,252 23 98,69-44-136,83-27 14,168-31-8,-460 44-27,-1-6-1,89-36-20,-95 27 7,101-36 5,-135 40 50,-59-4 775,-12 5-797,-30 31-165,-12 7-36</inkml:trace>
  <inkml:trace contextRef="#ctx0" brushRef="#br0" timeOffset="1.22134E6">32312 10295 16564,'3'-6'3872,"12"-17"-3858,2 6 4,1 0 0,1 2 0,0 0 0,1 1 0,1 1 0,0 1 0,1 1 0,12-5-18,30-16 21,322-185 106,-384 216-110,-2 1 46,-10 2 229,-271 123 524,184-89-783,70-28-32,0 1 1,1 2-1,1 0 0,-1 1 0,2 2 0,0 0 1,1 2-1,-5 5-1,29-21-2,0 0 1,0 0-1,-1 0 1,1 0 0,0 1-1,0-1 1,0 0-1,-1 1 1,1-1-1,0 0 1,-1 1-1,1-1 1,0 1 0,-1-1-1,1 1 1,0 0-1,-1-1 1,1 1-1,-1-1 1,1 1 0,-1 0-1,0 0 1,1-1-1,-1 1 1,0 0-1,1 0 1,-1-1 0,0 1-1,0 0 1,0 0-1,0 0 1,1-1-1,-1 1 1,0 0 0,-1 0-1,1 0 1,0-1-1,0 1 1,0 0-1,0 0 1,-1 0-1,1-1 1,0 1 0,-1 0-1,1 0 1,0-1-1,-1 1 1,1 0-1,-1-1 1,1 1 0,-1 0-1,1-1 1,-1 1-1,0-1 1,1 1-1,-1-1 1,0 1 0,1-1-1,-1 0 1,0 1-1,0-1 1,1 0-1,-1 0 1,-1 1 1,69-12-84,3-19 80,-2-3 0,-1-3 0,-2-3 0,-1-2 0,4-8 4,136-85 36,-165 116 92,-281 182-14,59-81-62,180-82-61,3-1-16,24-10-81,158-106-1243,-114 69-1561</inkml:trace>
  <inkml:trace contextRef="#ctx0" brushRef="#br0" timeOffset="1.22292E6">29682 9927 7426,'0'0'1062,"10"-15"5085,109-63-2041,346-137-3387,-443 207-456,-42 25-95,-46 28 147,-447 193 1448,449-197-1674,94-36-101,389-156 89,-225 78-82,-296 138-7,-395 169-197,441-201-964</inkml:trace>
  <inkml:trace contextRef="#ctx0" brushRef="#br0" timeOffset="1.2259E6">6312 18485 13051,'0'0'2359,"0"0"339,0 0-1042,0-3 1783,0-17-3001,1-25-419,50 19-45,-48 27 23,0 0 0,0 1 0,-1-1 1,1 0-1,0 1 0,-1 0 0,1 0 0,-1-1 0,0 2 0,0-1 0,0 0 0,0 0 0,0 1 0,0-1 0,0 1 0,-1-1 0,1 1 0,-1 0 0,0-1 0,1 1 0,-1 0 0,-1 0 0,1 0 0,0 1 3,0-2-3,14 150 735,-16-148-660,1 0 0,-1 0 0,0 0 1,0 0-1,0 0 0,0 0 0,-1 0 0,1-1 0,-1 1 1,0 0-1,0-1 0,-1 1 0,1-1 0,-1 0 0,1 0 1,-1 0-1,0 0 0,0 0 0,-1-1 0,1 1 0,0-1 1,-1 0-1,1 0 0,-1 0 0,0 0 0,0-1 0,0 0 1,0 1-1,0-1 0,0-1 0,0 1 0,0-1 0,0 1 1,0-1-1,-2 0-72,-57-28 258,41-9-2986,22 19 953</inkml:trace>
  <inkml:trace contextRef="#ctx0" brushRef="#br0" timeOffset="1.22608E6">6351 18358 16588,'11'0'1792,"-2"0"8,1 1-479,-1 3-545,-1 0-128,1 2-272,-3-1-128,2-1-136,-1-1-48,-1-3-48,5-1 0,1-4-536,-1 2-376,-2 2-865</inkml:trace>
  <inkml:trace contextRef="#ctx0" brushRef="#br0" timeOffset="1.22651E6">6634 18402 14003,'0'0'1838,"0"-1"1569,-7 11-2089,-3 6-1122,1 0 0,1 1-1,0 0 1,2 1 0,0 0 0,0 0 0,2 0 0,0 0 0,0 16-196,3-32 10,0 0 0,0 0 1,0 0-1,1 0 0,-1 0 0,1 0 1,0 0-1,-1 0 0,1 0 0,0 0 1,0 0-1,0 0 0,0 0 0,1 0 1,-1 0-1,1 0 0,-1 0 0,1 0 1,0 0-1,-1 0 0,1-1 0,0 1 1,0 0-1,0 0 0,1-1 0,-1 1 1,0-1-1,1 1 0,-1-1 0,1 1 1,-1-1-1,1 0 0,-1 0 0,1 0 1,0 0-1,0 0 0,0 0 0,-1 0 1,1-1-1,0 1 0,0 0 0,0-1 1,0 0-1,0 1 0,0-1 0,0 0 1,0 0-1,0 0 0,0-1 0,0 1 1,0 0-1,0-1 0,0 1 0,0-1 1,0 0-1,0 1 0,0-1 0,0 0 1,-1 0-1,1 0 0,0-1 0,-1 1 1,1 0-1,1-2-10,10-13 29,0-1 0,-1 0 0,-1-1-1,0-1 1,-2 0 0,0 0 0,-1-1 0,-1 0 0,4-16-29,-12 38 12,0-1 1,0 1-1,0-1 0,0 1 1,0-1-1,0 0 0,0 1 1,0-1-1,-1 0 0,1 0 1,0 0-1,-1 0 1,1 0-1,-1 0 0,1-1 1,-1 1-1,1 0 0,-1-1 1,0 1-1,1-1 0,-1 0 1,0 1-1,1-1 0,-1 0 1,0 0-1,0 0 1,1 0-1,-1 0 0,0-1 1,1 1-1,-1 0 0,0-1 1,1 0-1,-1 1 0,1-1 1,-1 0-1,0 1 0,1-1 1,0 0-1,-1 0 0,1 0 1,0-1-1,-1 1 1,1 0-1,0 0 0,0-1 1,0 1-1,0 0 0,0-1 1,0 1-1,1-1 0,-1 0 1,0 1-1,1-1 0,-1 1 1,1-1-1,0 0 0,-1 1 1,1-1-1,0 0 1,0 0-14,-10 62-1631,19-55 615</inkml:trace>
  <inkml:trace contextRef="#ctx0" brushRef="#br0" timeOffset="1.22683E6">6822 18408 12883,'0'0'2271,"1"-1"1422,-5 9-2536,-3 7-867,0 1-1,0 0 0,1 0 1,2 0-1,-1 0 1,2 1-1,0 0 0,1 0 1,0 0-1,2 0 1,0 0-1,1 0 0,2 13-289,-2-29 20,0 1-1,0-1 1,0 0-1,0 0 0,-1 0 1,2 0-1,-1 0 1,0 0-1,0 0 0,0 0 1,0 0-1,0 0 0,1-1 1,-1 1-1,0-1 1,1 1-1,-1-1 0,1 1 1,-1-1-1,0 0 1,1 1-1,-1-1 0,1 0 1,-1 0-1,1 0 1,-1 0-1,0-1 0,1 1 1,-1 0-1,1 0 0,-1-1 1,0 1-1,1-1 1,-1 0-1,0 1 0,1-1 1,-1 0-1,0 1 1,0-1-1,0 0 0,1 0 1,-1 0-1,0 0 0,-1 0 1,1-1-1,0 1 1,0 0-1,0 0 0,-1 0 1,1-1-1,0 1 1,-1 0-1,1-1 0,-1 1 1,0-1-1,1 1 1,-1-1-1,0 1 0,0 0 1,0-1-1,0 1 0,0-1 1,0 1-1,-1-1 1,1 0-20,105-245 512,-97 222-432,-8 23 0,-14 4 305,-32 7-525,44-8-552,1 1-459</inkml:trace>
  <inkml:trace contextRef="#ctx0" brushRef="#br0" timeOffset="1.22775E6">9311 18712 23101,'-3'-52'956,"8"38"-944,0 0 0,2 0 0,0 1 0,0-1 0,1 1 0,1 1 0,0 0 0,1 0 0,0 1 0,0 0 0,2 1 0,-1 0 0,4-2-12,-12 13 3,-1-1 0,1 0-1,-1 1 1,1 0 0,-1-1-1,1 1 1,-1 0 0,0 0-1,1 0 1,-1 1 0,0-1-1,0 1 1,0-1 0,0 1-1,0 0 1,0-1 0,-1 1-1,1 0 1,0 0 0,-1 0-1,0 1 1,1-1 0,-1 0-1,0 0 1,0 1 0,0-1-1,0 1 1,-1-1 0,1 1-1,-1-1 1,0 1 0,1-1-1,-1 1 1,0-1 0,0 1-1,-1-1 1,1 2-3,8 159 820,-8-161-807,0-2-209,0 0-205,0 0 282</inkml:trace>
  <inkml:trace contextRef="#ctx0" brushRef="#br0" timeOffset="1.22815E6">9764 18467 14171,'-37'59'7286,"31"-50"-7123,1 0 0,0 1 0,0-1 0,1 1 0,0 0 0,1 1 0,0-1 1,0 0-1,1 1 0,1 0 0,0-1 0,0 1 0,1 0 0,1 4-163,-1-16 12,0 0 0,1 1 1,-1-1-1,1 1 0,-1-1 0,1 1 1,0-1-1,-1 1 0,1-1 1,-1 1-1,1-1 0,0 1 0,-1 0 1,1-1-1,0 1 0,-1 0 1,1 0-1,0 0 0,0-1 0,-1 1 1,1 0-1,0 0 0,0 0 1,-1 0-1,1 0 0,0 0 0,0 0 1,-1 1-1,1-1 0,0 0 1,0 0-1,-1 1 0,1-1 0,0 0 1,-1 1-1,1-1 0,0 0 1,-1 1-1,1-1 0,-1 1 0,1-1 1,-1 1-1,1-1 0,-1 1 1,1 0-1,-1-1 0,1 1 0,-1 0 1,0-1-1,1 1 0,-1 0 1,0-1-1,0 1 0,0 0 0,1 0 1,-1-1-1,0 1 0,0 0 1,0 0-1,0-1 0,0 1 0,0 0 1,0 0-1,-1-1 0,1 1 1,0 0-1,0-1 0,-1 2-12,29-53 180,-26 45-159,1 0-4,-1 0-1,1-1 1,-1 1-1,0-1 0,-1 1 1,0-1-1,0 0 1,0 1-1,-1-1 1,0 0-1,0 0 0,-1 1 1,0-1-1,0 0 1,0 0-17,-2 6 17,1 1 0,-1 0 0,1 0 0,-1 0 1,1 0-1,-1 0 0,1 1 0,-1-1 0,1 1 0,-1-1 1,1 1-1,-1 0 0,1 0 0,0 0 0,0 0 0,-1 0 1,1 1-1,0-1 0,0 1 0,0 0 0,0-1 0,1 1 1,-1 0-1,0 0 0,1 0 0,-1 0 0,1 0 0,0 0 1,0 1-1,0-1 0,0 0 0,0 1-17,-1 1-79,0-1 0,0 1 0,0-1 0,1 1-1,0-1 1,0 1 0,0 0 0,0 0 0,0 0 0,1 0 0,-1-1-1,1 1 1,0 0 0,0 0 0,1 0 0,-1 0 0,1 0 0,0-1-1,0 1 1,0 0 0,1 0 0,-1-1 0,1 1 0,0-1 0,0 0-1,0 1 1,0-1 0,1 0 0,0 0 79,10 3-968</inkml:trace>
  <inkml:trace contextRef="#ctx0" brushRef="#br0" timeOffset="1.22858E6">10014 18534 18636,'-54'53'4284,"51"-50"-4249,0 1 0,0-1-1,1 0 1,-1 1 0,1 0 0,0-1 0,0 1 0,0 0 0,0 0 0,1 0 0,0 0 0,0 1 0,0-1 0,0 0 0,0 0 0,1 1-1,0-1 1,0 0 0,0 1 0,1-1 0,-1 0 0,1 1 0,0-1 0,0 0 0,1 0 0,0 2-35,0-6 5,1 1 1,-1 0 0,1-1 0,-1 1-1,1-1 1,0 0 0,-1 0-1,1 0 1,-1 0 0,1 0-1,0 0 1,-1-1 0,1 1 0,-1-1-1,1 0 1,-1 0 0,1 0-1,-1 0 1,0 0 0,1-1-1,-1 1 1,0-1 0,0 1-1,0-1 1,0 0 0,0 0 0,0 1-1,-1-1 1,1-1 0,-1 1-1,1 0 1,-1 0 0,0-1-1,1-1-5,2 0 15,3-3-1,0 0 0,-1 0 1,0 0-1,-1-1 0,1 0 1,-2 0-1,1 0 1,-1 0-1,0-1 0,-1 0 1,0 0-1,2-8-14,-31 32 1021,0 20-993,19-18-1905,7-17 2462</inkml:trace>
  <inkml:trace contextRef="#ctx0" brushRef="#br0" timeOffset="1.22897E6">10280 18431 18668,'-102'113'3822,"99"-109"-3755,0 0-1,0 0 1,1 0 0,-1 1 0,1-1 0,0 1-1,1-1 1,-1 1 0,1 0 0,0-1-1,0 1 1,0 0 0,0 0 0,1 0 0,0 0-1,0 0 1,1 0 0,-1-1 0,1 1-1,0 0 1,0 0 0,1-1 0,-1 1 0,1 0-1,0-1 1,0 1 0,1-1 0,-1 0 0,2 2-67,-2-5 3,-1 1 0,1-1 1,0 1-1,0-1 0,0 0 0,0 1 1,0-1-1,0 0 0,0 0 1,0-1-1,0 1 0,0 0 1,0-1-1,1 1 0,-1-1 1,0 0-1,0 1 0,1-1 1,-1 0-1,0-1 0,0 1 1,1 0-1,-1-1 0,0 1 1,0-1-1,0 1 0,0-1 1,0 0-1,0 0 0,0 0 1,0 0-1,0-1 0,0 1 1,0 0-1,0-1 0,-1 1 0,1-1 1,-1 0-1,1 0 0,-1 1 1,1-2-4,56-78 212,-56 79-187,0 0 0,0 0 0,-1-1 0,1 1 0,0 0 0,-1-1 0,1 0 1,-1 1-1,0-1 0,0 0 0,0 0 0,0 0 0,-1 1 0,1-1 0,-1 0 0,1 0 1,-1 0-1,0 0 0,0 0 0,-1 0 0,1 0 0,-1 0 0,1 0 0,-1 0 0,0 1 1,0-1-1,0 0 0,0 0 0,-1 1 0,1-1 0,-1 1 0,1-1 0,-1 1 0,0 0 1,0-1-1,0 1 0,0 0 0,-1 0 0,1 1 0,0-1 0,-1 0 0,0 1 0,1-1 1,-1 1-1,0 0 0,1 0 0,-1 0 0,0 0 0,0 1 0,0-1 0,0 1 0,0 0 1,0-1-1,0 1 0,0 1 0,0-1 0,1 0 0,-1 1 0,-2 0-25,-28 42-1181,27-25-57</inkml:trace>
  <inkml:trace contextRef="#ctx0" brushRef="#br0" timeOffset="1.23157E6">7961 18276 8578,'-2'5'4483,"-1"-1"4867,-1-8-8029,-2-6-1258,1-1 0,1 1 0,0-1 0,1-1 0,0 1 1,0 0-1,1-1 0,1 1 0,0-1 0,1 0 0,0 1 1,1-8-64,-2-28 106,-1-50 215,2 95-305,0 2-1,0 0-6,0 0-1,0 0 3,0 0 8,3 11 23,0 176 84,-1-66 44,-1-120-132,-1-1-6,0-7 52,21-256 97,-40 482-289,23-101 211,3-177-11,16-311-21,-35 379-69,12-9-18,6 34-341,-5 10-1512,-4-25 224</inkml:trace>
  <inkml:trace contextRef="#ctx0" brushRef="#br0" timeOffset="1.23267E6">7486 18455 12643,'-8'-7'8400,"9"0"-4364,44-22-4235,106-58 260,-149 88-57,0 0-1,0 0 1,0-1-1,0 1 0,0 0 1,0 1-1,-1-1 1,1 0-1,0 0 0,-1 1 1,1-1-1,-1 1 1,1-1-1,-1 1 0,0 0 1,0 0-1,1-1 1,-1 1-1,-1 0 0,1 0 1,0 0-1,0 0 1,-1 0-1,1 0 0,-1 0 1,0 1-1,1-1 1,-1 0-1,0 0 0,0 0 1,0 0-1,-1 0 1,1 0-1,0 1 0,-1-1 1,0 2-4,1 3 17,8 258 646,-8-265-640,0 0-38,0 0-186,0-1-1261,0-1 186</inkml:trace>
  <inkml:trace contextRef="#ctx0" brushRef="#br0" timeOffset="1.23297E6">7669 18505 14675,'0'0'2017,"0"0"1268,0 14-2559,-3 28-411,26-38 906,145-107-1399,-156 99-366</inkml:trace>
  <inkml:trace contextRef="#ctx0" brushRef="#br0" timeOffset="1.23351E6">8025 18378 11202,'-1'-2'715,"-6"-1"10888,-3 6-12121,6-2 575,-1 1 0,1 0 0,0 0-1,-1 0 1,1 1 0,0 0 0,0-1 0,1 1 0,-1 1-1,1-1 1,-1 0 0,1 1 0,0 0 0,0 0-1,0 0 1,1 0 0,0 0 0,0 0 0,0 1-1,0-1 1,0 1 0,1-1 0,0 1 0,0 0 0,0 3-57,0-1 3,0 0 0,1 0 0,0 0 1,0 0-1,1 0 0,0-1 1,0 1-1,0 0 0,1 0 1,0-1-1,1 1 0,-1-1 1,1 0-1,0 1 0,1-1 1,-1-1-1,1 1 0,1-1 0,-1 1 1,1-1-1,0 0 0,0-1 1,0 1-1,0-1 0,1 0 1,0 0-1,0-1 0,0 0 1,0 0-1,1 0 0,1 0-3,-5-3 4,0 0-1,0 0 0,0-1 1,0 1-1,-1-1 1,1 0-1,0 1 0,0-1 1,-1-1-1,1 1 0,-1 0 1,1-1-1,-1 1 1,1-1-1,-1 1 0,0-1 1,0 0-1,0 0 1,0 0-1,0-1 0,0 1 1,0 0-1,-1-1 1,1 1-1,-1-1 0,0 1 1,0-1-1,0 0 0,0 1 1,0-1-1,-1 0 1,1 0-1,-1 0 0,1 0-3,5-102 125,-5 100-122,-2-1 1,1 1-1,-1 0 0,0-1 0,0 1 0,0 0 0,-1 0 0,1 0 0,-1 0 1,-1 0-1,1 0 0,-1 0 0,1 1 0,-1 0 0,-1-1 0,1 1 1,-1 0-1,1 0 0,-1 1 0,0-1 0,0 1 0,-1 0 0,-3-2-3,6 4-126,2 1-208,1 3-2644,0-1 839</inkml:trace>
  <inkml:trace contextRef="#ctx0" brushRef="#br0" timeOffset="1.23388E6">8243 18355 14531,'1'-1'4857,"-4"12"-3104,-6 8-1184,6-13-477,-1 0-1,0 1 1,1-1 0,0 1 0,1 0 0,0-1 0,0 1 0,0 0-1,1 0 1,0 1 0,0-1 0,0 0 0,1 0 0,1 0 0,-1 1-1,1-1 1,0 0 0,0 0 0,1 0 0,0 0 0,1 0 0,-1-1-1,3 4-91,-4-9 6,0 0-1,0 0 0,-1 0 1,1-1-1,0 1 0,0 0 1,0-1-1,0 1 0,0-1 0,1 1 1,-1-1-1,0 1 0,0-1 1,0 0-1,0 0 0,0 0 1,1 1-1,-1-1 0,0 0 0,0 0 1,0 0-1,0-1 0,1 1 1,-1 0-1,0 0 0,0-1 0,0 1 1,0-1-1,0 1 0,0-1 1,0 1-1,0-1 0,0 1 1,0-1-1,0 0 0,0 0 0,0 0 1,0 1-1,-1-1 0,1 0 1,0 0-1,-1 0 0,1 0 1,-1 0-1,1 0 0,-1 0 0,1 0 1,-1-1-1,1 1 0,-1 0 1,0 0-1,0 0 0,0-1-5,20-64 308,-19 63-288,0-5 25,3-2 29,-2 0 0,1-1 0,-2 0-1,1 1 1,-1-1 0,-1 0 0,0 1 0,-1-1 0,0 0 0,0 1-1,-1-1 1,0 1 0,-2-5-74,2 14-12,0 0 0,0 0 0,1 0 0,-1 0 0,0 1 0,0-1-1,0 1 1,0-1 0,0 1 0,0 0 0,0 0 0,0-1 0,0 1 0,1 1 0,-1-1-1,0 0 1,0 0 0,0 1 0,0-1 0,0 1 0,0 0 0,0 0 0,1-1 0,-1 1 0,0 0-1,1 0 1,-1 1 0,0-1 0,1 0 0,0 0 0,-1 1 0,1-1 0,0 1 0,-1-1 0,1 1-1,0 0 1,0-1 0,0 1 0,1 0 0,-1 0 0,0 0 0,1-1 0,-1 1 0,1 0 0,0 0-1,-1 0 1,1 0 0,0 0 0,0 0 0,0 0 0,0 0 0,1 0 0,-1 0 0,1 0 12,-6 27-1202</inkml:trace>
  <inkml:trace contextRef="#ctx0" brushRef="#br0" timeOffset="1.23944E6">7992 17946 7514,'-8'1'912,"-1"1"1168,2-5-1616,2-3-32,-3-6 17,1-2-73,4 2 304,-2-2 392,4 5 8,1 9-56,0-1-471,0-1-217,0 1-216,0-1-72,0 1-1745</inkml:trace>
  <inkml:trace contextRef="#ctx0" brushRef="#br0" timeOffset="1.23975E6">8004 17514 11522,'0'0'705,"0"0"1887,0 0-919,0 0-713,0-1-176,0-1-512,0 1-168,-5-43-48,8 24-16,0-7-8,2-5-136,-4-6-3161</inkml:trace>
  <inkml:trace contextRef="#ctx0" brushRef="#br0" timeOffset="1.24E6">8057 17116 10778,'0'0'688,"0"0"465,0-2 447,0 1-664,0-2-176,-8-49-448,8 51-71,0-1-121,0-1-24,-1-45-264</inkml:trace>
  <inkml:trace contextRef="#ctx0" brushRef="#br0" timeOffset="1.2402E6">8089 16645 12427,'-2'-17'1672,"2"0"576,0 2-1007,0 3-761,3-2-120,-1 1-208,-2-3-64,0 0-48,3-2-8,-2-4-24,2 1 24,-1 0-432,-2-2-2609</inkml:trace>
  <inkml:trace contextRef="#ctx0" brushRef="#br0" timeOffset="1.24048E6">8139 16042 5297,'0'-11'232,"0"-4"-104,0 0-112,-2-4-32,-1 1-16,3-3-24,0 0 32,0 1-264</inkml:trace>
  <inkml:trace contextRef="#ctx0" brushRef="#br0" timeOffset="1.24075E6">8104 15595 10770,'0'0'807,"0"-2"3951,0-15-4261,30-175-3917,-30 191 3436,0-9 5683,0 9-5726</inkml:trace>
  <inkml:trace contextRef="#ctx0" brushRef="#br0" timeOffset="1.24615E6">8125 15422 8706,'-21'30'9327,"-30"-22"-8488,50-8-816,0 0-181,-1 1-223</inkml:trace>
  <inkml:trace contextRef="#ctx0" brushRef="#br0" timeOffset="1.24641E6">7795 15555 12619,'-11'14'1528,"-1"-2"793,-2-4-577,1-4-896,-2-4-296,0-1-296,1-4-112,-1 0-96,3-2-16,-2 1 16,2 0-16,1 4-344,-1 2 312</inkml:trace>
  <inkml:trace contextRef="#ctx0" brushRef="#br0" timeOffset="1.24668E6">7375 15575 11322,'-14'4'625,"4"3"1143,-7-4-208,7-2-608,1 1-183,-5-5-433,5 0-80,-6-1-208,-2 1-168,-1 3-2625</inkml:trace>
  <inkml:trace contextRef="#ctx0" brushRef="#br0" timeOffset="1.24684E6">6849 15536 10938,'-12'1'216,"-1"2"-896</inkml:trace>
  <inkml:trace contextRef="#ctx0" brushRef="#br0" timeOffset="1.24716E6">5802 15522 6481,'-21'1'160,"-1"-1"-848</inkml:trace>
  <inkml:trace contextRef="#ctx0" brushRef="#br0" timeOffset="1.24745E6">5322 15470 10826,'-10'2'512,"-3"2"297,3 1-217,-1-2-280,-4-3-72,0 0-56,0-5 8,-5 1-24,2 1 24,-2-2-48,-1 1-96,-2 2-1936,1 2 775</inkml:trace>
  <inkml:trace contextRef="#ctx0" brushRef="#br0" timeOffset="1.24784E6">4375 15446 9018,'-9'-1'712,"0"-1"512,0-1-279,0 3-201,1 0 160,1 0-424,-1 3 0,2 2-48,6-5-48,0 0-176,-1 0-40,-1 0-168,1 0 0,-1 0-24,-1 0-24,-49 1-448,52-1-2408</inkml:trace>
  <inkml:trace contextRef="#ctx0" brushRef="#br0" timeOffset="1.24962E6">2974 15796 15651,'0'0'2288,"-2"3"2863,-4 0-2561,61-190-2038,-3 67-492,-39 127-88,-7 7 60,0-1-1,0 1 1,-1 0-1,-1 1 1,0-1-1,-1 1 1,0-1-1,-2 1 1,0 0-1,0 0 1,-1 0-1,-1 0-31,23 146-913,-21-160 1902</inkml:trace>
  <inkml:trace contextRef="#ctx0" brushRef="#br0" timeOffset="1.24994E6">3334 15714 10442,'0'0'1721,"0"0"6800,0 0-6560,0 2-673,-3 24-248,6-5-448,3 5-191,0 5-233,7 4-64,-6 0-64,-1 0-8,0-5-24,-1 0 0,2-10-16,4-3-224,-11-17-689,0 0-455</inkml:trace>
  <inkml:trace contextRef="#ctx0" brushRef="#br0" timeOffset="1.25047E6">3374 15405 17636,'40'-52'5870,"43"3"-3180,-79 51-2681,0 1 0,-1-1 1,1 1-1,-1-1 0,0 1 0,0 0 0,0 0 0,0 0 0,-1 1 0,1-1 0,-1 1 0,0-1 1,0 1-1,0 0 0,0 0 0,-1 0 0,1 0 0,-1 0 0,0 0 0,-1 0 0,1 0 0,-1 1 1,1-1-1,-1 0 0,0 0 0,-1 1 0,1-1 0,-1 0 0,0 0 0,0 1-9,1-2 1,-2 33 66,-2 1 1,-2-1-1,-1 1 0,-2-2 1,-1 1-1,-2-1 1,-4 5-68,14-36 22,15 13 90,0-17-117,-1 0-1,1-2 0,-1 1 0,1-1 0,-1-1 0,0 0 0,0-1 0,0 0 0,-1-1 0,1 0 0,-1-1 1,0 0-1,-1-1 0,3-2 6,-5-1-644</inkml:trace>
  <inkml:trace contextRef="#ctx0" brushRef="#br0" timeOffset="1.25607E6">2207 15684 21020,'0'0'1158,"-1"-1"2723,-13 12-2901,8-3-947,0 1-1,1-1 0,0 1 1,0 0-1,1 1 1,0-1-1,1 1 1,0 0-1,0 0 1,1 0-1,0 0 1,1 0-1,0 0 0,1 0 1,0 3-33,0 1-2,1 0-1,0-1 1,0 1 0,2-1-1,-1 0 1,2 0 0,0 0-1,0 0 1,1 0 0,1-1 0,1 1 2,-6-12-28,0 0 1,1-1-1,-1 1 1,0 0-1,1-1 1,-1 1-1,1-1 1,-1 0-1,1 1 1,-1-1-1,0 0 1,1 0-1,-1 0 1,1 0-1,-1 0 1,1 0-1,-1-1 1,1 1-1,-1 0 1,1-1 0,-1 1-1,0-1 1,1 1-1,-1-1 1,0 0-1,1 0 1,-1 1-1,0-1 1,0 0-1,0 0 1,0 0-1,0 0 1,0-1-1,0 1 1,0 0-1,0 0 1,0-1-1,-1 1 1,1 0-1,0-1 1,-1 1-1,1 0 1,-1-1 0,0 1-1,1-1 1,-1 1-1,0-1 1,0 1-1,0-1 1,0 1-1,0-1 1,0 1-1,-1-1 28,11-35-1439</inkml:trace>
  <inkml:trace contextRef="#ctx0" brushRef="#br0" timeOffset="1.25632E6">2113 15358 21589,'-7'-7'1456,"7"7"560,0 0-519,0 0-625,0 0-408,0 0-344,0 1-40,0 1-40,0-1-24,0 1-120,1 1-232,1 0-920,-1 0-305</inkml:trace>
  <inkml:trace contextRef="#ctx0" brushRef="#br0" timeOffset="1.25632E6">2368 15320 18820,'0'0'1958,"0"0"-27,2 3-650,53 56-299,153 197-991,-207-254-578,-1-2-280,-7 0-1027,-170-43 593,175 42 1914,2 1 61,2-8 1782,5-10-2234,1 0 0,0 1 0,2 0 0,0 0 0,1 1 0,0 0 0,1 1 0,1 0 0,0 1 0,1 1 0,1 0 0,0 1 0,1 0-1,1 1-221,-14 11-12,0 1 0,-1-1 0,1 1 0,0 0 0,0-1 0,-1 1 0,1 1 0,-1-1 0,1 0 0,-1 1 0,1-1 0,-1 1 0,0 0 0,0-1 0,0 1 0,0 0 0,0 1 0,0-1 0,0 0 0,-1 0 0,1 1 0,-1-1 0,1 1 0,-1-1 0,0 1 0,0 0-1,-1-1 1,1 1 0,0 0 0,-1 0 0,1 0 0,-1-1 0,0 1 0,0 0 0,0 0 0,-1 0 0,1 0 0,-1-1 0,0 2 12,-9 105-605,10-103 549,-1-6 50,1-1 0,0 1 0,-1 0 0,1-1 0,-1 1 0,1-1-1,-1 1 1,1 0 0,-1 0 0,1-1 0,-1 1 0,1 0 0,-1 0-1,1-1 1,-1 1 0,0 0 0,1 0 0,-1 0 0,1 0 0,-1 0-1,1 0 1,-1 0 0,0 0 0,1 0 0,-1 0 0,1 0 0,-1 0-1,0 1 1,1-1 0,-1 0 0,1 0 0,-1 0 0,1 1-1,-1-1 1,1 0 0,-1 1 0,1-1 0,-1 1 0,1-1 0,0 0-1,-1 1 1,1-1 0,0 1 0,-1-1 0,1 1 0,0-1 0,-1 1-1,1-1 1,0 1 0,0 0 0,0-1 0,0 1 0,-1-1 0,1 1-1,0-1 1,0 1 0,0 0 6,-82-102 31,81 99-49,-8 21-214,-3 13 234,9-24 24,-5-8 42,-155-53 190,374 83-1120,-172-22-162</inkml:trace>
  <inkml:trace contextRef="#ctx0" brushRef="#br0" timeOffset="1.26062E6">4631 18029 6153,'0'0'933,"0"0"587,0 0-272,-2-3 7581,-9-9-8173,26-33 896,4 12-1521,-14 25 18,22-12 186,38-27-188,-33 18-49,6 8 37,63-53-12,-16-4 9,12-5 2,65-21 28,9 0-54,18-42 9,162-94 14,-10 38-22,-158 91 6,120-94-33,40-29 36,-107 92 2,8-73-39,0 21 42,320-272-9,-427 379-28,91-76 15,285-310 30,-157 156-39,-224 195 8,5 5 0,45-23 0,40-33 0,126-117 8,79-67-7,-195 154-4,-17 19 357,-214 183-357,-1 1 483,0 0 2451</inkml:trace>
  <inkml:trace contextRef="#ctx0" brushRef="#br0" timeOffset="1.2621E6">12242 12074 16948,'7'-30'4079,"-7"28"-2877,0 2-347,0 0-309,1 4-179,-1 13-256,-1 1 0,-1-1 1,0 1-1,-2-1 0,0 0 0,0 0 0,-2-1 0,0 1 1,-1-1-1,-1 1-111,-10 28 183,-52 195 33,70-239-213,-1 1 1,0-1-1,1 1 0,0-1 0,-1 1 0,1-1 1,0 1-1,0 0 0,0-1 0,0 1 0,0-1 1,0 1-1,1 0 0,-1-1 0,0 1 0,1-1 1,-1 1-1,1-1 0,0 1 0,-1-1 0,1 1 1,0-1-1,0 0 0,0 0 0,0 1 0,0-1 1,0 0-1,0 0 0,0 0 0,1 0 0,-1 0 1,0 0-1,1 0 0,-1 0 0,1-1 0,-1 1 1,1-1-1,-1 1 0,1-1 0,-1 1 1,1-1-1,-1 0 0,1 0 0,0 0 0,-1 0 1,1 0-1,-1 0 0,1 0 0,0 0 0,-1-1 1,1 1-1,-1 0 0,1-1 0,-1 0 0,1 1 1,-1-1-1,1 0 0,-1 0 0,1 0-3,86-49 83,-87 50-83,97-70-1388,-78 56 97</inkml:trace>
  <inkml:trace contextRef="#ctx0" brushRef="#br0" timeOffset="1.26272E6">12843 11892 16612,'0'0'2447,"0"0"-19,-5 5-171,-10 20-2120,1 1-1,2 0 1,0 1 0,2 1 0,0 0 0,2 0 0,1 4-137,-4 6 81,5-19-55,1 0 1,0 0-1,1 0 1,2 1-1,0-1 1,0 1-1,2 0 1,1-1-1,0 1 1,3 10-27,-4-30 13,0-1 0,0 1-1,1 0 1,-1-1 0,0 1 0,0-1-1,0 1 1,0 0 0,1-1 0,-1 1-1,0 0 1,0-1 0,1 1 0,-1 0-1,0 0 1,0-1 0,1 1 0,-1 0-1,0 0 1,1 0 0,-1-1 0,0 1-1,1 0 1,-1 0 0,0 0 0,1 0-1,-1 0 1,1 0 0,-1-1 0,0 1-1,1 0 1,-1 0 0,1 0 0,-1 0-1,0 0 1,1 1 0,-1-1 0,0 0-1,1 0 1,-1 0 0,1 0 0,-1 0 0,0 0-1,1 1 1,-1-1 0,0 0 0,1 0-1,-1 1 1,0-1-13,9-43 451,-1-3-236,-3 1 1,-2-1-1,-2 1 0,-2-1 0,-2 0 0,-7-36-215,-7 48 54,9 58-192,53 109 49,-43-130 89,-1-1 1,1 1-1,-1-1 1,1 0-1,0 1 0,0-1 1,0 0-1,0 0 1,0-1-1,1 1 0,-1 0 1,0-1-1,1 1 1,-1-1-1,1 0 0,0 0 1,-1 0-1,1 0 0,0 0 1,0-1-1,0 1 1,-1-1-1,1 0 0,0 0 1,0 0-1,0 0 1,0 0-1,0-1 0,-1 1 1,1-1-1,0 0 1,0 0-1,-1 0 0,1 0 1,-1 0-1,1 0 1,-1-1-1,1 1 0,-1-1 1,0 0-1,1 0 1,-1 0-1,0 0 0,0 0 1,-1 0-1,1 0 0,0-1 0,18-18 20,-1 0 0,-1-1-1,-1-2 1,-1 1 0,-1-2-1,-1 0 1,-2-1 0,0 0-1,-1 0 1,-2-2 0,6-26-20,-15 51 10,-18 258-366,8 112 167,14-345-731,2-13-1313</inkml:trace>
  <inkml:trace contextRef="#ctx0" brushRef="#br1" timeOffset="1.28246E6">5105 10975 16011,'0'0'1349,"0"0"-22,0 0-523,4-3-209,-1-2-431,-1 1-100,1 0 0,-1 0-1,0 0 1,1 1-1,0-1 1,0 0 0,0 1-1,0 0 1,1 0-1,-1 0 1,1 0 0,0 1-1,0-1 1,0 1-1,0 0 1,0 0-1,0 0 1,1 1 0,-1-1-1,1 1 1,-1 0-1,1 1 1,-1-1 0,1 1-1,0 0 1,-1 0-1,1 0 1,-1 0-1,1 1 1,-1 0 0,1 0-1,-1 0 1,4 2-64,233 49 503,-177-31-493,0-4 0,2-2 1,0-3-1,29 0-10,-15-8-2,-1-3 0,1-4 0,-1-3 0,74-16 2,307-25 32,-160 24-37,-156 6 9,449-31 13,-222 9 20,-287 39 1237,-82 0-1013,-6 37-82,-8-19-882</inkml:trace>
  <inkml:trace contextRef="#ctx0" brushRef="#br1" timeOffset="1.29695E6">8881 8839 11731,'-80'-6'2052,"13"-5"-2107,-50-2 4336,85 22-4093,1-2-1,-1-1 1,0-1-1,-1-2 1,1-2-1,-1 0 1,1-3 0,-32-4-188,-421-31 446,334 4-460,-2 8 0,-69 0 14,-368 10 444,-27-2-260,9 16 538,-501 62-443,559-58-483,-258 0 1078,178 41-783,393-37-19,-362-11 1,541-1-52,0 4-1,0 1 1,0 3-1,0 3 0,1 2 1,0 3-1,-36 12-20,76-18-2,0 0 1,1 2-1,-1 0 0,1 0 0,1 2 0,-1 0 1,1 0-1,1 2 0,0 0 0,1 0 0,0 1 1,0 1-1,1 0 0,1 1 0,0 0 0,1 1 1,1 0-1,0 0 0,1 1 0,1 0 0,0 1 1,1 0-1,-1 6 2,-3 17 4,2 0 0,2 0 0,1 1 0,2 0 0,2 0 0,4 36-4,-23 118-16,12-146 35,5-41-9,1 1-1,0 0 1,0 0 0,0-1 0,1 1 0,1 0 0,-1 0 0,1 1-1,1-1 1,0 0 0,0-1 0,1 1 0,0 0 0,0 0 0,1-1-1,0 1 1,1-1 0,0 0 0,0 0 0,1 0 0,0 0 0,0-1-1,1 0 1,0 0 0,3 3-10,18 6 6,1-1 1,0-2-1,1 0 0,1-2 0,-1-1 0,2-2 1,-1-1-1,1-1 0,0-1 0,1-2 0,-1-2 0,31-1-6,-21 2 2,564-8-15,35 9 29,393-18-56,-885 5 39,260-15-14,103 18 15,195 25-23,-27 15 38,-14-24-23,107-21 5,-454 14-10,154-25 13,-416 19-37,-1-3-1,0-2 1,-1-2 0,0-3-1,0-2 1,13-8 37,-55 18 2,-1 0 1,0-1-1,-1-1 1,1 1-1,-1-2 1,-1 1-1,0-2 0,0 1 1,-1-1-1,0 0 1,0-1-1,-1 0 1,-1 0-1,0-1 1,0 1-1,-1-1 0,-1 0 1,1-4-3,44-232 44,-45 56-29,-1 151 20,-3 1 1,-1-1-1,-2 1 1,-2-1-1,-1 1 1,-3-2-36,7 20-276,2 21-316</inkml:trace>
  <inkml:trace contextRef="#ctx0" brushRef="#br1" timeOffset="1.3089E6">1001 8798 10826,'-34'11'7007,"13"17"-3834,2 94-3722,18-90 1225,-26 212-480,12-136-157,4-1 0,5 1 0,5 1 0,12 97-39,9 170 45,-21-373-42,1 0 0,-1-1-1,1 1 1,-1 0 0,1-1 0,0 1 0,0 0 0,0-1-1,0 1 1,1 0 0,-1 0 0,1-1 0,0 1 0,0-1-1,0 1 1,0-1 0,0 1 0,0-1 0,0 0 0,1 1-1,0-1 1,-1 0 0,1 0 0,0 0 0,0 0 0,0 0-1,0-1 1,0 1 0,0 0 0,1-1 0,-1 0 0,0 1-1,1-1 1,-1 0 0,1 0 0,0-1 0,-1 1 0,1 0-1,0-1 1,-1 0 0,1 0 0,0 1 0,-1-1 0,1-1-1,0 1 1,-1 0 0,1-1 0,1 0-3,254-103 57,-222 99-56,0 1 0,0 2 0,0 2 0,0 1 0,0 1 0,0 3 0,0 1 0,23 7-1,-18-4 2,0-2 0,1-1 0,-1-2-1,1-3 1,0-1 0,15-2-2,352-78 21,-346 65-15,0-2-1,-1-3 1,-2-3 0,0-2-1,-1-3 1,52-35-6,33-16 24,-130 57-16,0-1 1,-2 0-1,-1-1 1,0 0-1,-2 0 0,-1-1 1,-1-1-1,-1 1 1,-1-1-1,-1 0 1,-1 0-1,-2 0 1,-1-1-1,0 1 1,-2 0-1,-2 0 1,0 0-1,-1 0 1,-2 1-1,-1-1-8,-31-106 39,-9-84 25,48-124-95,0 328 19,0 11 14,0 0 0,0 0 0,0 1 0,1-1 0,-1 0-1,0 0 1,-1 0 0,1 0 0,0 0 0,0 0 0,0 0 0,0 1 0,-1-1-1,1 0 1,0 0 0,-1 0 0,1 1 0,-1-1 0,1 0 0,-1 0 0,1 1-1,-1-1 1,0 0 0,1 1 0,-1-1 0,0 1 0,1-1 0,-1 1 0,0-1-1,0 1 1,1-1 0,-1 1 0,0 0 0,0-1 0,0 1 0,0 0 0,1 0-1,-1 0 1,0-1 0,0 1 0,0 0 0,0 0 0,0 1 0,0-1 0,0 0-1,1 0 1,-1 0 0,0 0 0,-1 1-2,-101-1 29,-486 14 1390,-99 18-919,239 13-516,406-43-309,5-5-331</inkml:trace>
  <inkml:trace contextRef="#ctx0" brushRef="#br1" timeOffset="1.39461E6">1740 8623 8506,'0'0'703,"0"0"332,-4 0 5571,-13-3-4537,-74-29 154,34 9-1423,3 21-297,-104 69 102,144-57-593,1-1-1,1 1 0,0 1 0,0 1 1,1-1-1,1 2 0,0-1 1,1 1-1,0 1 0,1 0 1,0 0-1,1 1 0,1-1 1,0 2-1,1-1 0,1 0 0,0 1 1,1 0-1,1 0 0,0 0 1,1 0-1,1 0 0,1 6-11,0-12 4,1 1-1,0-1 1,0 0-1,1 0 1,0 0 0,1 0-1,0 0 1,1-1-1,0 1 1,0-1-1,1-1 1,0 1-1,1-1 1,0 0-1,0 0 1,0-1-1,1 0 1,0 0-1,1-1 1,1 1-4,8 7 1,0 0 0,1-1 0,1-1 0,0 0-1,1-2 1,0-1 0,0 0 0,1-1 0,7 0-1,31 8 5,1-4 0,0-1 0,1-4 0,0-2 0,1-3 0,-1-3 0,0-2 0,38-8-5,187-90 103,-269 92-81,0-2-1,-1 0 1,-1-1 0,0 0 0,0-2 0,-2 0 0,1 0 0,-2-2 0,0 1 0,-1-2-1,0 0 1,-2 0 0,0-1 0,-1 0 0,0-1 0,-2 0 0,6-19-22,-6 17-77,-4 17 130,0-1 0,0 1 0,-1-1-1,1 0 1,-1 0 0,0 0 0,-1-1-1,1 1 1,-1 0 0,0-1 0,0 1-1,-1-1 1,1 1 0,-1-1 0,0 1-1,-1-1 1,0 1 0,1-1 0,-2 1-1,1 0 1,-1 0 0,1-1 0,-2 1-1,1 0 1,0 0 0,-1 1 0,0-1-1,0 0 1,0 1 0,-1 0-1,0 0 1,1 0 0,-1 0 0,-1 0-1,-2-1-52,-7-5 26,0 1 0,-1 1 0,0 0-1,-1 1 1,0 0 0,0 2-1,0 0 1,0 0 0,-1 2-1,0 0 1,0 1 0,0 0-1,0 2 1,0 0 0,0 1-1,-1 0-25,-8 4 10,0-2-1,0-2 1,1 0 0,-1-1-1,0-2 1,0 0-1,0-2 1,1-1 0,0-1-1,-10-4-9,7 3-73,0 1-1,0 1 1,0 1-1,0 2 1,-1 1-1,1 1 1,-1 2-1,1 0 1,0 2-1,0 1 1,0 2-1,1 0 1,-1 2-1,2 1 1,0 1-1,0 1 1,-22 15 73,16-12-1190</inkml:trace>
  <inkml:trace contextRef="#ctx0" brushRef="#br1" timeOffset="1.4096E6">4845 9521 17140,'-3'0'6698,"12"7"-4226,5 0-2456,-1-2 0,1 1 0,0-2 0,1 0 0,-1 0 0,1-1 0,0-1 0,-1-1 0,1 0 0,0-1 0,0 0 0,0-1 0,0-1 0,-1 0 0,14-5-16,159-40 148,-178 44-2141,-8 1 429</inkml:trace>
  <inkml:trace contextRef="#ctx0" brushRef="#br1" timeOffset="1.41201E6">5178 18181 14603,'0'0'2009,"-3"-1"4065,-12-17-4051,9-20-1733,18-31 367,15-158 325,-27 227-961,0 0-17,-3 7-53,-30 197-69,28-131 178,-20 78 100,25-148-148,-9-22-22,6 7 21,2 0 0,0-1 0,0 1 0,1 0 0,1 0 1,0 0-1,0 0 0,1 0 0,1 0 0,0 0 0,1 1 0,3-9-11,16-79 65,-15 5-37,-8 92-16,0 2-4,0-1-2,0 1 11,1 9 71,9-104-101,-3 86 23,-7 23-22,-22 98 39,14 24-3109,0-115 1722</inkml:trace>
  <inkml:trace contextRef="#ctx0" brushRef="#br1" timeOffset="1.41279E6">5080 18750 22653,'-8'-26'258,"1"-1"1,1 1-1,2-2 1,0 1-1,2 0 1,1-1-1,1 1 1,2-9-259,-1-8 148,5-29 219,14 102-35,0 29-178,-2 0 0,-3 2 1,-3-1-1,-2 2 0,-1 23-154,-8-81 40,-13-13-529,0-17-138,-1-15 817</inkml:trace>
  <inkml:trace contextRef="#ctx0" brushRef="#br1" timeOffset="1.41321E6">5136 18431 15579,'4'7'5331,"20"48"-4895,-21-42-357,1 0 0,0-1 0,1 1 0,0-1-1,1-1 1,0 1 0,1-1 0,0 0 0,1 0 0,0-1 0,1 0 0,3 3-79,-10-14 54,1 1 0,-1-1 0,0 0-1,0 0 1,0 0 0,0 0 0,0-1 0,0 1 0,0 0 0,0-1 0,0 0 0,0 1 0,-1-1 0,1 0 0,-1 0-1,1 0 1,-1 0 0,0 0 0,1 0 0,-1 0 0,0 0 0,-1 0 0,1-1 0,0 1 0,-1 0 0,1-1 0,-1 1 0,0 0-1,1-1 1,-1 1 0,-1-1 0,1 1 0,0 0-54,1-2 99,2-5 75,-1 0 1,0 0 0,-1-1 0,0 1 0,0 0 0,-1-1 0,0 1 0,-1-1 0,0 1 0,0-1 0,-1 1 0,0 0 0,-1 0 0,0 0 0,-3-6-175,5 14 200,-12 4 105,-19 9-296,18 6-463,-2 14-275,12-25-465,4-7-349</inkml:trace>
  <inkml:trace contextRef="#ctx0" brushRef="#br1" timeOffset="1.41365E6">5327 18344 11963,'0'0'3846,"0"1"4318,0 17-7314,3 18-816,18-20 42,26-26-67,-42 8-8,0 0 0,0 0 0,1 0 0,-1 0 0,1 1 0,-1 0 0,1 0 1,-1 0-1,1 1 0,0 0 0,-1 0 0,1 0 0,0 1 0,-1 0 0,1 0 0,-1 0 0,1 0 1,-1 1-1,0 0 0,1 1 0,-1-1 0,0 1 0,-1 0 0,1 0 0,0 0 0,-1 1 0,0-1 0,0 1 1,0 0-1,3 4-1,-4-4 49,1 0 0,-1 0-1,-1 1 1,1-1 0,0 1 0,-1 0 0,0 0 0,0 0 0,-1-1 0,1 2 0,-1-1 0,0 0 0,-1 0 0,1 0-1,-1 0 1,0 1 0,0-1 0,0 0 0,-1 0 0,0 1 0,0-1 0,0 0 0,-1 0 0,0 0 0,0-1 0,0 1 0,0 0-1,-1-1 1,0 1 0,0-1 0,0 0 0,0 0 0,-1 0 0,1 0 0,-1 0 0,0-1 0,0 0 0,-1 0 0,1 0-1,-1 0 1,-2 0-49,4-2-94,0-1 0,0 1-1,0-1 1,0 0 0,0 0 0,0 0-1,1 0 1,-1-1 0,0 1-1,0-1 1,0 0 0,0 0-1,1 0 1,-1 0 0,0 0-1,1-1 1,-1 1 0,1-1-1,-1 1 1,1-1 0,0 0 0,0 0-1,-1 0 1,1 0 0,0-2 94,-20-15-1594</inkml:trace>
  <inkml:trace contextRef="#ctx0" brushRef="#br1" timeOffset="1.41392E6">5331 18300 20916,'0'0'1406,"6"-1"1657,38-6-1423,-35 6-1568,0 0 0,0 0 0,0-1 1,0 0-1,0-1 0,0 0 0,-1 0 1,1-1-1,-1 0 0,0 0 0,0-1 1,0 0-1,-1 0 0,0-1 0,0 0 1,2-2-73,31-84-452,-46 115-703</inkml:trace>
  <inkml:trace contextRef="#ctx0" brushRef="#br1" timeOffset="1.42619E6">5154 17919 3529,'0'0'749,"0"0"588,0 0 164,0 0 189,0 0-94,0 0 153,0 0 808,0 0-176,0 0-814,0 0-828,0 0-282,0 0-99,0 0-74,0 0-78,0 0-44,0 0-9,0 0-30,39-13 349,-6-10-421,-25 18-7,55-15 761,-38-1-143,9-3-652,34-5 54,-17-8-49,8 13-16,-30 4 18,19-27-17,73-83 9,-40 74-2,51-38-2,-46 55 14,93-43-19,-79 15-6,-86 55 5,0 1 1,0 1-1,1 0 0,0 1 0,0 1 1,1 0-1,1 1 0,-1 1 0,1 1 1,3-1 0,159-77 11,-117 45-9,-10 4 3,-2-2 0,-1-2 1,-2-3-1,20-23-5,8-5 3,-54 49-5,1 1-1,1 0 1,0 2 0,2 1 0,0 1-1,1 1 1,8-3 2,96-72 0,88-76 0,-14-11-24,83-22 48,82-103-32,11-27 9,-329 286-3,237-163 11,-63 26-2,10-19-7,119-57-7,-194 147 8,155-166-2,25 11 2,64-72 6,-132 108-12,96-44 10,-329 246 4,-30 24-370,-9 1-199</inkml:trace>
  <inkml:trace contextRef="#ctx0" brushRef="#br1" timeOffset="1.4272E6">12355 12851 14915,'-2'2'7557,"-2"7"-3905,-19 56-3681,-117 348 394,139-413-362,1 1 0,-1 0 0,1 1-1,0-1 1,-1 0 0,1 0 0,0 0 0,0 0-1,0 0 1,0 0 0,0 0 0,0 0 0,0 0-1,0 0 1,0 1 0,0-1 0,1 0-1,-1 0 1,0 0 0,1 0 0,-1 0 0,1 0-1,-1 0 1,1 0 0,-1 0 0,1-1 0,0 1-1,-1 0 1,1 0 0,0 0 0,0-1-1,0 1 1,0 0 0,-1-1 0,1 1 0,0-1-1,0 1 1,0-1 0,0 1 0,0-1 0,0 0-1,1 1 1,-1-1 0,0 0 0,0 0-1,0 0 1,0 0 0,0 0 0,0 0 0,0 0-1,0 0 1,0-1 0,1 1 0,-1 0-1,0-1 1,0 1 0,0 0 0,0-1 0,0 1-1,-1-1 1,1 0 0,0 1 0,0-1 0,0 0-3,72-41 263,-68 39-233,5-5-63,0 0 0,1 0 0,0 1 0,0 1 0,1 0-1,-1 0 1,1 1 0,1 1 0,-1 0 0,1 1 0,-1 0-1,1 1 1,0 0 0,0 1 0,0 1 0,3 0 33,-6 0-276</inkml:trace>
  <inkml:trace contextRef="#ctx0" brushRef="#br1" timeOffset="1.42782E6">12799 12816 22453,'0'0'991,"-6"4"806,-5 5-1768,0 1 0,1 0 0,0 0 0,1 1-1,1 1 1,-1-1 0,2 2 0,0-1-1,0 1 1,1 0 0,1 0 0,0 0 0,0 1-1,2 0 1,0 0 0,0 0 0,1 0 0,1 1-1,1-1 1,0 0 0,0 0 0,2 1-1,0-1 1,2 10-29,-4-23 2,0 0 0,0-1 0,0 1 0,0 0 0,-1 0 0,1-1 0,0 1 0,0 0 0,1 0 0,-1-1 0,0 1 0,0 0 0,0-1 0,0 1 0,1 0 0,-1 0 0,0-1-1,1 1 1,-1 0 0,0-1 0,1 1 0,-1-1 0,1 1 0,-1-1 0,1 1 0,-1-1 0,1 1 0,0-1 0,-1 1 0,1-1 0,0 1 0,-1-1 0,1 0 0,0 0 0,-1 1 0,1-1 0,0 0 0,-1 0 0,1 0 0,0 0 0,0 1-1,-1-1 1,1 0 0,0 0 0,0-1 0,-1 1 0,1 0 0,0 0 0,0 0 0,-1 0 0,1-1 0,0 1 0,-1 0 0,1-1 0,0 1 0,-1 0 0,1-1 0,-1 1 0,1-1 0,0 1 0,-1-1 0,1 1 0,-1-1 0,1 0 0,-1 1-1,0-1 1,1 0 0,-1 1 0,0-1 0,1 0-2,28-50 289,-15 10-85,-3 0 0,-1-1 0,-2 0 1,-2-1-1,-1 0 0,-2-26-204,12 110-52,-15-37 52,0-1 1,0 1-1,0-1 0,0 1 1,1 0-1,-1-1 0,1 1 0,0-1 1,0 1-1,0-1 0,1 0 0,-1 1 1,1-1-1,0 0 0,0 0 1,0 0-1,0 0 0,0 0 0,1-1 1,-1 1-1,1-1 0,0 1 0,0-1 1,0 0-1,0 0 0,0 0 1,0-1-1,0 1 0,1-1 0,-1 1 1,1-1-1,-1 0 0,1-1 0,-1 1 1,1-1-1,-1 1 0,1-1 1,0 0-1,-1 0 0,1-1 0,-1 1 1,1-1-1,0 0 0,-1 1 0,1-2 1,-1 1-1,0 0 0,1-1 1,2-1-1,104-129 69,-110 133-69,0-1 0,0 1 0,1-1-1,-1 1 1,0-1 0,0 1 0,1-1 0,-1 1 0,0-1 0,1 0 0,-1 1 0,0-1-1,1 1 1,-1-1 0,1 0 0,-1 1 0,0-1 0,1 0 0,-1 0 0,1 1-1,-1-1 1,1 0 0,-1 0 0,1 0 0,-1 0 0,1 0 0,-1 1 0,1-1 0,0 0-1,-1 0 1,1 0 0,-1 0 0,1 0 0,-1-1 0,1 1 0,-1 0 0,1 0 0,-1 0-1,1 0 1,-1-1 0,1 1 0,-1 0 0,1 0 0,-1-1 0,1 1 0,-1 0-1,0-1 1,1 1 0,-1 0 0,0-1 0,1 1 0,-1-1 0,0 1 0,1-1 0,-1 1-1,0-1 1,0 1 0,0-1 0,1 1 0,-1-1 0,0 1 0,0-1 0,0 1 0,0-1-1,0 1 1,0-1 0,0 1 0,0-1 0,0 0 0,9 123-40,-8 169 77,13-247-865,-3-40-390</inkml:trace>
  <inkml:trace contextRef="#ctx0" brushRef="#br1" timeOffset="1.42848E6">13463 12349 20004,'0'0'1097,"0"2"-257,-5 36-176,1-3-136,-2 7-72,-6 7-96,-2 2-48,-3 2-200,4-1-32,-1-5 32,2-6-416,7-19-1744</inkml:trace>
  <inkml:trace contextRef="#ctx0" brushRef="#br1" timeOffset="1.43199E6">8539 15663 9002,'3'-47'4646,"-3"33"535,0 14-4665,0 0-22,0 0 89,0 0 60,3 15 1384,0 26-1827,-1 1 0,-3-1 0,-1 0 0,-2 0 0,-1 0 0,-3-1 0,-1 0 0,-9 24-200,7-7-1831,8-47 1311</inkml:trace>
  <inkml:trace contextRef="#ctx0" brushRef="#br1" timeOffset="1.43282E6">8481 16217 16275,'-48'315'6709,"48"-313"-6656,0-2-22,-2 20-4225,7 39 3481,-4-45 233,18 181-241,-18-212-6814,10 24 7579,0 130 6874,-24 3-3790,11-126-3073,17 242-2442,4-82 2582,-18-110 255,-1-62-262,0-2-12,0 0 7,0 0-26,-1 3-36,8 143 279,-5 40 1612,-2-183-1875,-11-28 27,0-1-48,16 46-8,7 26 11,-14 18 339,1-63-322,1-1-5,-3-6-616,2 3-171</inkml:trace>
  <inkml:trace contextRef="#ctx0" brushRef="#br1" timeOffset="1.44685E6">8745 17937 18932,'-2'-1'109,"0"0"1,0 1-1,0-1 0,0 0 0,0 0 0,0-1 1,1 1-1,-1 0 0,0-1 0,1 1 1,-1-1-1,1 1 0,-1-1 0,1 0 0,0 1 1,0-1-1,0 0 0,0 0 0,0 0 1,0 0-1,0 0 0,1 0 0,-1 0 1,1 0-1,-1 0 0,1-1 0,0 1 0,0 0 1,0 0-1,0 0 0,0 0 0,0 0 1,1 0-1,-1-1 0,1 1 0,0 0 1,-1 0-1,1 0 0,0 0 0,0 0 0,1 0-109,47-77 495,145-137-428,396-482-34,96-204-1,-551 735-23,-133 165-39,-2 2-44,-1 4-239,-5 15-271</inkml:trace>
  <inkml:trace contextRef="#ctx0" brushRef="#br1" timeOffset="1.44737E6">8699 17631 14291,'0'-32'1213,"1"1"-1,1 0 1,2-1-1,1 1 1,1 1 0,2-1-1,1 1 1,10-21-1213,-18 48 541,9 46 764,-12-16-1224,-1-1 0,-1 0 1,-1 0-1,-1 0 1,-2-1-1,0 0 1,-2 0-1,0-1 1,-4 4-82,-48 144 117,61-166-121,0 0-1,1 0 1,-1-1-1,1 1 1,0 0-1,1 0 1,0 0-1,0 0 0,0-1 1,0 1-1,1 0 1,0-1-1,0 0 1,1 1-1,-1-1 1,1 0-1,0 0 1,1 0-1,-1 0 0,1-1 1,0 0-1,0 1 1,0-1-1,1-1 1,-1 1-1,1-1 1,0 0-1,0 0 0,0 0 1,1 0-1,2 0 5,2 2-151,1-1 0,-1 0 0,1-1-1,0 0 1,0-1 0,0 0 0,0-1 0,0 0-1,0 0 1,1-2 0,-1 1 0,0-1-1,0-1 1,0 0 0,0 0 0,3-2 151,35-18 1630</inkml:trace>
  <inkml:trace contextRef="#ctx0" brushRef="#br1" timeOffset="1.44914E6">10583 15426 20420,'0'0'990,"0"0"-78,0 0-210,0 0-301,5-1-4,9-7-339,-1 0-1,0 0 0,0-2 1,-1 0-1,-1 0 1,0-1-1,0 0 0,-1-1 1,0 0-1,-1 0 0,0-1 1,-2-1-1,4-7-57,-8 21 4,-1 1 1,0-1-1,1 1 0,-1-1 1,0 1-1,1-1 0,-1 1 1,0 0-1,0 0 0,0 0 1,0 1-1,0-1 0,0 0 1,0 1-1,-1-1 0,1 1 1,0 0-1,-1-1 0,1 1 1,-1 0-1,1 0 0,-1 0 1,0 0-1,0 0 0,0 0 0,0 1 1,0-1-1,-1 0 0,1 0 1,-1 1-1,1-1 0,-1 0 1,0 1-1,0-1 0,0 0 1,0 1-1,0-1 0,-1 2-4,2 1 19,14 40 1,-3 1 1,-2 0 0,-1 0 0,-3 1 0,0 45-21,-7-68-765,-4-7-328</inkml:trace>
  <inkml:trace contextRef="#ctx0" brushRef="#br1" timeOffset="1.44935E6">10630 15598 18916,'0'0'1264,"0"0"201,1 0-697,1 0-400,43-12-96,-21-4-160,5-2-48,4-5-48,-1-4 16,-1 1-464,0 1-296,-3 0-320</inkml:trace>
  <inkml:trace contextRef="#ctx0" brushRef="#br1" timeOffset="1.44964E6">10986 15137 20092,'-45'54'3037,"41"-38"-2995,1 1 0,1-1 1,0 0-1,1 1 0,1-1 0,1 1 1,0-1-1,1 1 0,4 14-42,-5-21 7,1 1 1,0-2-1,0 1 1,1 0-1,0 0 1,1-1-1,0 0 0,0 1 1,1-2-1,0 1 1,1 0-1,0-1 1,0 0-1,3 2-7,-8-10 7,1 1 0,0 0 0,-1-1 0,1 1 0,0-1 0,0 1 0,-1-1 0,1 0 0,0 0 0,0 1-1,0-1 1,0-1 0,-1 1 0,1 0 0,0 0 0,0-1 0,-1 1 0,1-1 0,0 1 0,0-1 0,-1 0 0,1 0 0,-1 0 0,1 0 0,-1 0 0,1 0 0,-1 0 0,1 0 0,-1 0-1,0-1 1,0 1 0,0-1 0,0 1 0,0-1 0,0 1 0,0-1 0,0 1 0,0-1 0,-1 0 0,1 0 0,-1 1-7,31-75 507,-27 68-417,0 0 1,-1 0-1,0-1 0,-1 1 0,0-1 0,0 0 0,-1 1 0,0-1 1,0 0-1,-1 0 0,0 0 0,-1 0 0,0 0 0,0 1 1,-1-1-1,0 0 0,-1 1 0,0-1 0,0 1 0,-1 0 0,0 0 1,0 0-1,-1 1 0,0-1 0,0 1 0,0 0 0,-1 1 1,0-1-1,-1 1 0,-5-4-90,10 9-41,1 1 0,0-1 0,-1 1 0,1-1 0,-1 1 0,1 0 0,-1-1 1,1 1-1,-1 0 0,0 0 0,1 0 0,-1 0 0,1 0 0,-1 1 0,1-1 0,-1 0 0,1 1 0,-1-1 1,1 1-1,-1 0 0,1-1 0,0 1 0,-1 0 0,1 0 0,0 0 0,0 0 0,0 0 0,-1 0 0,1 0 1,0 0-1,0 0 0,0 0 0,1 1 0,-1-1 0,0 0 0,0 1 0,1-1 0,-1 1 0,1-1 1,-1 1-1,1-1 0,0 1 0,-1-1 0,1 1 0,0-1 0,0 1 0,0-1 0,0 1 0,1 0 41,-2 16 164</inkml:trace>
  <inkml:trace contextRef="#ctx0" brushRef="#br1" timeOffset="1.45008E6">11224 15098 19148,'-1'-15'2212,"5"-48"2020,-4 61-4220,0 0 0,0-1-1,1 1 1,-1 0 0,1 0 0,-1 0-1,1 0 1,0 0 0,0 0 0,0 0-1,0 0 1,0 0 0,0 1 0,1-1-1,-1 0 1,1 1 0,-1-1-1,1 1 1,0-1 0,-1 1 0,1 0-1,0 0 1,0-1 0,0 1 0,0 1-1,0-1 1,0 0 0,0 0 0,0 1-1,0-1 1,0 1 0,0 0-1,1 0 1,-1-1 0,0 1 0,0 1-1,0-1 1,0 0 0,1 0 0,1 1-12,-1 2-4,1 0 1,-1 0-1,0 0 0,1 1 1,-2-1-1,1 1 1,0 0-1,-1-1 1,1 1-1,-1 0 1,0 1-1,-1-1 1,1 0-1,-1 0 1,1 1-1,-1-1 0,-1 1 1,1-1-1,-1 1 1,1-1-1,-1 1 1,-1 0-1,1-1 1,-1 2 3,3 9 1,13 199 252,-13-212-293,0-1 1,0 0-1,0 1 1,0-1-1,0 0 0,1 0 1,-1-1-1,0 1 1,1 0-1,-1-1 0,0 1 1,1-1-1,-1 0 1,1 0-1,-1 0 0,1 0 1,-1 0-1,0-1 1,1 1-1,-1-1 0,0 1 1,1-1-1,-1 0 1,0 0-1,1 0 0,-1 0 1,0 0-1,0-1 1,0 1-1,0 0 1,0-1-1,-1 0 0,1 1 1,0-1-1,-1 0 1,1 0-1,-1 0 0,0 0 1,1 0-1,-1 0 1,0-1-1,0 1 0,-1 0 1,1-1-1,0 0 40,13-21-1860</inkml:trace>
  <inkml:trace contextRef="#ctx0" brushRef="#br1" timeOffset="1.45034E6">11586 15161 18580,'3'26'1240,"3"3"337,0 0-665,0-4-336,3-2-208,-2-6-272,3-5-56,2-6-488,0-3-272</inkml:trace>
  <inkml:trace contextRef="#ctx0" brushRef="#br1" timeOffset="1.45079E6">11602 14636 19572,'-2'6'60,"1"1"0,0 0 0,0 0 1,0 0-1,1 0 0,0 0 0,0-1 0,1 1 0,0 0 0,0 0 0,1 0 0,-1 0 0,2-1 0,-1 1 0,1-1 1,-1 0-1,2 0 0,-1 0 0,1 0 0,0 0 0,0-1 0,1 1 0,-1-1 0,1 0 0,0-1 0,1 1 1,-1-1-1,1 0 0,0 0 0,0-1 0,0 0 0,0 0 0,1 0 0,-1-1 0,1 0 0,3 1-60,200-4 536,-207 2-501,0 0 0,0 1 0,-1-1 0,1 1 0,-1 0-1,1 0 1,-1 0 0,0 0 0,0 0 0,0 1 0,0-1-1,0 1 1,-1-1 0,1 1 0,0-1 0,-1 1-1,0 0 1,0 0 0,0 0 0,0 0 0,0 0 0,-1 0-1,1 0 1,-1 0 0,0 0 0,0 0 0,0 0 0,0 0-1,-1 0 1,1 0 0,-1 0 0,1 0 0,-1 0 0,0 0-1,-1 1-34,-55 93 1511,55-94-1487,-1-1-1,0 0 0,0 0 0,0 0 0,0 0 0,0 0 1,0-1-1,0 1 0,-1-1 0,1 0 0,0 0 0,-1 0 1,1-1-1,-1 1 0,1-1 0,-1 0 0,0 0 1,1 0-1,-1 0 0,1 0 0,-1-1 0,1 0 0,-1 1 1,1-2-1,0 1 0,-1 0 0,1 0 0,0-1 0,0 0 1,0 0-1,0 0 0,0 0 0,0 0 0,1 0 1,-1-1-1,1 0 0,-1 1 0,1-1 0,0 0-23,-3-5 45,0 1-1,0-1 0,1 0 1,1 0-1,-1 0 1,1 0-1,0-1 0,1 1 1,0-1-1,1 0 0,-1 0 1,2 1-1,-1-1 1,1 0-1,1-4-44,77-245 81,-79 256-65,1 0-1,-1-1 1,1 1-1,-1 0 0,0-1 1,0 1-1,0 0 0,0 0 1,0 0-1,0 0 1,-1 0-1,1 0 0,-1 1 1,1-1-1,-1 0 0,0 1 1,0-1-1,0 1 1,0-1-1,0 1 0,0 0 1,0 0-1,0 0 0,0 0 1,0 0-1,0 0 1,-1 1-1,1-1 0,0 1 1,-1 0-1,1-1 1,0 1-1,-1 0 0,1 1 1,-1-1-1,1 0 0,0 1 1,0-1-1,-1 1 1,1-1-1,0 1 0,0 0 1,0 0-1,-1 0 0,1 0 1,0 1-1,0-1 1,1 1-1,-1-1 0,0 1 1,0-1-1,1 1 1,-1 0-1,1 0 0,0 0 1,-1 0-1,1 0 0,0 0 1,0 0-1,0 0 1,0 0-1,0 3-15,-9 55-1923,15-50 3750</inkml:trace>
  <inkml:trace contextRef="#ctx0" brushRef="#br1" timeOffset="1.4514E6">12120 14239 21645,'0'0'1169,"-5"2"1425,-3 8-2491,1 1-1,0 0 1,1 0-1,0 0 1,0 1-1,1 0 1,1 0-1,0 0 1,1 1-1,0-1 1,1 1 0,0-1-1,1 1 1,1 0-1,0 0 1,0 0-1,1 0 1,2 6-103,-3-2 4,0 1 0,2-1 0,0 0 0,1 0 0,0 0 0,1 0 0,1-1 0,1 1 0,1-1 0,0-1 0,0 1 0,2-1 0,0 0 0,2 0-4,-10-13 2,0-1 1,1 1-1,-1-1 0,1 0 1,-1 1-1,1-1 0,0 0 1,0 0-1,-1 0 0,1 0 1,0 0-1,0-1 1,0 1-1,0 0 0,0-1 1,0 1-1,0-1 0,0 0 1,0 0-1,1 0 0,-1 0 1,0 0-1,0 0 1,0-1-1,0 1 0,0-1 1,0 1-1,0-1 0,0 0 1,0 0-1,-1 0 0,1 0 1,0 0-1,0 0 1,-1 0-1,1 0 0,0-1 1,-1 1-1,0-1 0,1 1 1,-1-1-1,0 0 0,0 1 1,1-1-1,-2 0 1,1 0-1,0 0 0,1-2-2,40-96 284,-39 11 374,-4 88-645,1-1-1,-1 0 0,0 1 1,0-1-1,1 1 1,-1-1-1,0 1 0,0-1 1,0 1-1,0-1 0,-1 1 1,1 0-1,0 0 0,-1 0 1,1 0-1,-1 0 0,1 0 1,-1 0-1,1 0 1,-1 0-1,1 1 0,-1-1 1,0 1-1,1-1 0,-1 1 1,0-1-1,0 1 0,1 0 1,-1 0-1,0 0 0,0 0 1,1 0-1,-1 1 1,0-1-1,0 0 0,1 1 1,-1-1-1,0 1 0,1 0 1,-1-1-1,1 1 0,-1 0 1,1 0-1,-1 0 0,1 0 1,-1 0-1,1 1-12,-4 1-48,0 1-1,0-1 0,1 1 1,0 1-1,-1-1 1,1 0-1,1 1 0,-1 0 1,1 0-1,0 0 1,0 0-1,0 1 0,1-1 1,-1 1-1,2-1 1,-1 1-1,0 0 0,1 0 1,0 0-1,1 0 1,-1 0-1,1 0 0,0 0 1,1 0-1,0 1 49,4 17-1613</inkml:trace>
  <inkml:trace contextRef="#ctx0" brushRef="#br1" timeOffset="1.4531E6">8507 15586 9218,'0'0'652,"-15"7"10357,-5 0-10005,-73 13-2096,70-14-3682,-20 8 1472</inkml:trace>
  <inkml:trace contextRef="#ctx0" brushRef="#br1" timeOffset="1.45338E6">8177 15696 12099,'-18'-12'4773,"-8"-5"207,-25 15-3256,-6 8-1807,-29 7-4965,68-5 942</inkml:trace>
  <inkml:trace contextRef="#ctx0" brushRef="#br1" timeOffset="1.45364E6">7639 15737 11250,'-14'-1'649,"2"-3"1071,-2 1 8,1 3-752,-2-1-255,-1-1-385,1-1-104,0-1-112,-2 1-24,4 1-72,-2 2-24,3 0 0,-2 0-24,2 3-288,0 0-184,0-1-513,2 2-687</inkml:trace>
  <inkml:trace contextRef="#ctx0" brushRef="#br1" timeOffset="1.45383E6">7255 15731 5713,'-18'6'744,"5"2"425,-6-1-169,6-1-688,2-1-96,-2-2-80,-1-2-24,-3-1-96,1 0-264,-3-1-400,0-2-832</inkml:trace>
  <inkml:trace contextRef="#ctx0" brushRef="#br1" timeOffset="1.45406E6">6965 15755 2280,'-17'8'369,"-1"-1"479,1-2-688,-1-2 56,3-3 440,-3-3 160,1-2 152,0 2-55,1 2-457,-1 1-400,2 3-1409</inkml:trace>
  <inkml:trace contextRef="#ctx0" brushRef="#br1" timeOffset="1.45493E6">5172 15790 7282,'-213'2'9430,"0"5"-6459,-25-31-1333,-141 15 1330,268 0-2637,109 9-503,2 0-200,0 0 1117</inkml:trace>
  <inkml:trace contextRef="#ctx0" brushRef="#br1" timeOffset="1.45742E6">2939 16416 12011,'0'0'2625,"0"0"1414,0 0-1806,0 0-984,-12 1 4724,7 10-5951,0 0 0,1 1 0,0 0 1,1-1-1,0 1 0,1 0 0,0 0 0,1 0 0,0 0 0,1 1 1,1-1-1,0 0 0,0 0 0,1 0 0,2 2-22,26 66-12,-29-78 11,0-1 0,0 0 0,0 1 0,1-1 0,-1 0 1,0 0-1,0 0 0,1 0 0,-1 0 0,1 0 0,-1-1 0,1 1 0,-1 0 0,1-1 0,-1 1 0,1-1 0,0 1 1,-1-1-1,1 0 0,0 0 0,-1 0 0,1 0 0,0 0 0,-1 0 0,1 0 0,0 0 0,-1-1 0,1 1 0,-1-1 1,1 1-1,0-1 0,-1 1 0,1-1 0,-1 0 0,0 0 0,1 0 0,-1 0 0,0 0 0,1 0 0,-1 0 0,0-1 1,0 1-1,0 0 0,0-1 0,0 1 0,0 0 0,0-1 0,0-1 1,5-5-192,0-1 0,-1 0 0,0 0 0,0-1 0,-1 1 0,-1-1 0,1 0 0,-1 0 0,-1 0 0,0-1 0,-1 1 0,0-1 0,0 1-1,-1-8 193,-3-19-1784</inkml:trace>
  <inkml:trace contextRef="#ctx0" brushRef="#br1" timeOffset="1.45767E6">2778 16179 11731,'-6'-7'4256,"0"-2"2978,3-2-5554,3 11-335,0 0-305,0 0-384,0 0-376,0 0-128,0 0-144,0 0 40,0 0-448,0 0-584</inkml:trace>
  <inkml:trace contextRef="#ctx0" brushRef="#br1" timeOffset="1.45906E6">3156 16007 22069,'9'106'3632,"-20"54"-3519,3-85 328,8-75-433,0-1-1,0 1 1,0-1-1,0 1 1,0-1 0,0 1-1,0-1 1,0 1 0,-1-1-1,1 1 1,0 0 0,0-1-1,0 1 1,-1-1-1,1 1 1,0 0 0,0-1-1,-1 1 1,1 0 0,0-1-1,-1 1 1,1 0 0,0-1-1,-1 1 1,1 0-1,-1 0 1,1-1 0,0 1-1,-1 0 1,1 0 0,-1 0-1,1 0 1,-1 0 0,1-1-1,-1 1 1,1 0-1,-1 0 1,1 0 0,0 0-1,-1 0 1,1 0 0,-1 1-1,1-1 1,-1 0-1,1 0 1,-1 0 0,1 0-1,-1 1-7,-14-50 86,-11-152 55,28 200-145,0 1 0,1-1 0,-1 1 0,0-1 0,0 1 0,0 0 0,0 0 0,0 0 0,0 0 0,1 0 0,-1 0 0,0 1 0,0-1 0,0 1 0,0-1 0,0 1 0,0 0 0,0 0 0,0 0 0,0 0 0,-1 0 0,1 0 0,0 1 0,0-1-1,-1 1 1,1-1 0,-1 1 0,0-1 0,1 1 0,-1 0 0,0 0 0,0-1 0,0 1 0,0 0 0,0 0 0,0 0 0,-1 1 4,108 152 80,-107-153-67,-1-2 9,0 0 0,0 0 2,-3-5-4,-1 1-1,0 0 0,0-1 0,0 2 1,-1-1-1,0 0 0,1 1 0,-1 0 1,0 0-1,0 0 0,-1 1 0,1 0 0,0 0 1,-1 0-1,0 1 0,1-1 0,-1 1 1,0 1-1,0-1 0,1 1 0,-1 0 1,0 0-1,0 1 0,1-1 0,-1 1 0,0 1-18,-31-4 60,87-38-86,85-4-1188,-106 39-102</inkml:trace>
  <inkml:trace contextRef="#ctx0" brushRef="#br1" timeOffset="1.46325E6">3345 16581 18780,'-11'-11'8076,"17"-72"-8383,-3 48 884,-3 23-559,3-20 11,-2 1 0,-2 0-1,0 0 1,-3-1 0,0 2 0,-2-1 0,-5-15-29,10 43-13,16 22-26,60 201 32,-40-81 59,-34-135-248,-1-19-1592,-5-9 214</inkml:trace>
  <inkml:trace contextRef="#ctx0" brushRef="#br1" timeOffset="1.46344E6">3474 16437 13499,'7'18'2776,"-1"2"1057,2 0-2440,-2-1-609,2 2-304,1-1-192,3 1-208,1 1-32,1 0-40,1 4 24,0-6-504,-3-7-288</inkml:trace>
  <inkml:trace contextRef="#ctx0" brushRef="#br1" timeOffset="1.464E6">3549 16352 14387,'10'22'7968,"-6"-47"-6324,-5-50-1630,-13-204 1293,38 289-1251,63 182 263,-76-156-260,19 41-27,-29-76-409,-1-1-345,0-1-216</inkml:trace>
  <inkml:trace contextRef="#ctx0" brushRef="#br1" timeOffset="1.4646E6">3733 15911 15483,'0'0'2837,"-5"-1"4992,-14 8-6788,16-5-1040,1 0-1,0 0 1,-1 1 0,1-1 0,0 1-1,1 0 1,-1-1 0,0 1 0,1 0 0,0 0-1,-1 0 1,1 0 0,0 0 0,1 0 0,-1 1-1,1-1 1,-1 0 0,1 0 0,0 0-1,0 1 1,0-1 0,1 0 0,-1 0 0,1 0-1,-1 1 1,1-1 0,0 0 0,0 0-1,1 0 1,-1 0 0,1 0 0,-1-1 0,1 1-1,0 0 1,0-1 0,0 1 0,1-1-1,-1 0 1,0 0 0,1 0 0,0 1-1,-1-3 0,0-1 1,-1 1-1,1-1 0,0 1 1,-1-1-1,1 1 1,0-1-1,-1 0 1,1 0-1,-1 0 0,0 0 1,1 0-1,-1 0 1,0 0-1,0-1 0,1 1 1,-1 0-1,0-1 1,0 1-1,0-1 1,-1 1-1,1-1 0,0 1 1,-1-1-1,1 0 1,-1 1-1,1-1 0,-1 0 1,0 1-1,1-1 1,-1 0-1,0 0 1,0 1-1,0-1 0,-1 0 1,1 1-1,0-1 1,-1 0-1,1 1 0,-1-1 1,1 0-1,-1 1 1,0-1-1,0-1 0,1 3 0,-29-126 110,28 124-109,1 2-29,14 22-83,17 35 59,-25-45 60,0 1 1,0-1 0,1 0-1,1 0 1,0-1 0,1 0-1,0-1 1,0 0 0,1 0-1,1-1 1,4 4-9,-13-13 6,-1 0-1,0 1 0,1-1 1,-1 1-1,0 0 1,1-1-1,-1 1 0,0 0 1,0 0-1,0 0 1,0 0-1,1 0 0,-1 0 1,-1 0-1,1 0 1,0 0-1,0 0 0,0 1 1,0-1-1,-1 0 1,1 1-1,-1-1 0,1 0 1,-1 1-1,1-1 1,-1 1-1,0-1 0,0 0 1,0 1-1,0-1 1,0 1-1,0-1 0,0 1 1,0-1-1,-1 1 0,1-1 1,0 0-1,-1 1 1,1-1-1,-1 1 0,1-1 1,-1 0-1,0 0 1,0 1-1,0-1 0,0 0 1,0 0-1,0 0 1,0 0-1,0 0 0,0 0 1,0 0-1,0 0 1,0-1-1,-1 1 0,1 0 1,0-1-1,-1 1 1,1-1-1,-1 1 0,1-1 1,0 0-1,-1 1-5,-109 44 362,104-42-1060,14-2-3056,16-3 1982</inkml:trace>
  <inkml:trace contextRef="#ctx0" brushRef="#br1" timeOffset="1.46492E6">3884 15754 14747,'0'0'2701,"1"-1"1721,-10 4-2790,6-1-1579,1 0 0,-1 0 0,1 0-1,-1 1 1,1-1 0,0 1 0,0 0-1,0-1 1,0 1 0,1 0 0,-1 0-1,1 0 1,-1 0 0,1 1 0,0-1-1,1 0 1,-1 0 0,0 1 0,1-1-1,0 0 1,0 1 0,0-1 0,0 0-1,0 1 1,1-1 0,-1 0 0,1 1-1,0-1 1,1 3-53,1 8 13,1 0 1,0 0-1,1 0 0,0-1 1,1 0-1,1 0 0,0 0 1,1-1-1,0 0 0,1-1 1,0 0-1,1 0 0,5 5-13,-14-15 7,0 0 0,-1 0 0,1 0 0,0 0 0,-1 0-1,1 0 1,0 0 0,0-1 0,0 1 0,0 0 0,0 0 0,0-1-1,0 1 1,0 0 0,0-1 0,0 1 0,0-1 0,0 1-1,0-1 1,1 0 0,-1 0 0,0 1 0,0-1 0,0 0 0,1 0-1,-1 0 1,0 0 0,0 0 0,0-1 0,1 1 0,-1 0-1,0 0 1,0-1 0,0 1 0,0-1 0,0 1 0,0-1 0,0 1-1,0-1 1,0 0 0,0 0 0,0 1 0,0-1 0,0 0-1,0 0 1,0 0 0,-1 0 0,1 0 0,0 0 0,-1 0 0,1 0-1,-1 0 1,1 0 0,-1 0 0,0-1 0,1 1 0,-1 0-1,0 0-6,1-2 63,0 1-1,0-1 0,-1 1 0,1-1 0,-1 1 0,0-1 0,0 1 1,0-1-1,0 0 0,0 1 0,0-1 0,-1 1 0,1-1 1,-1 1-1,0-1 0,1 1 0,-1 0 0,0-1 0,-1 1 0,1 0 1,0 0-1,-1 0 0,1 0 0,-1 0 0,0 0 0,1 0 0,-2-1-62,1 4 12,0-1-1,0 0 0,0 1 0,0-1 1,0 1-1,0-1 0,0 1 0,0 0 0,0 0 1,0 0-1,0 0 0,0 0 0,1 1 0,-1-1 1,1 0-1,-1 1 0,1-1 0,-1 1 0,1 0 1,0-1-1,0 1 0,-1 0 0,1 0 0,1 0 1,-1 0-1,0 0 0,0 0 0,1 0 0,-1 0 1,1 0-1,0 0 0,-1 0 0,1 0 0,0 0 1,0 0-1,0 1 0,1-1 0,-1 0 0,0 0 1,1 1-12,3 23-513,-1 1-897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7:54:30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14243,'-3'13'5487,"3"-8"-5456,1 1 0,0-1 0,1 0 0,-1 0 0,1 0 0,0 0 1,0 0-1,0 0 0,1 0 0,0-1 0,0 1 0,0-1 0,0 0 0,1 0 1,0 0-1,0 0 0,0-1 0,0 0 0,0 1 0,1-2 0,-1 1 1,1 0-1,0-1 0,-1 0 0,1 0 0,1 0-31,11 0 102,1-1 1,0 0-1,0-2 0,0 0 1,-1-1-1,1 0 0,-1-2 0,1 0 1,-1-1-1,12-5-102,157-20 295,134 94-227,194-16-60,-225 8-9,-171-28 2,2-7 0,1-4 0,106 0-1,637 31 6,-442-16-5,98-17-1,606-39 13,-222 26 5,324-13-26,-825 19 11,0-18 0,58-24-3,420-29 8,-596 76 40,-182-21-477,-71 4 492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7:55:08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284 746 18212,'0'-1'120,"0"0"0,0 0 1,0-1-1,-1 1 0,1 0 0,0 0 1,0-1-1,-1 1 0,1 0 0,-1 0 1,1 0-1,-1-1 0,1 1 0,-1 0 1,0 0-1,0 0 0,1 0 0,-1 0 1,0 0-1,0 0 0,0 1 0,0-1 1,0 0-1,0 0 0,0 1 0,0-1 1,-1 1-1,1-1 0,0 1 0,0-1 1,0 1-1,-1 0 0,1-1 0,0 1 1,0 0-1,-1 0 0,1 0 0,0 0 1,0 0-1,-1 0 0,1 0 0,0 1 1,0-1-1,-1 0 0,1 1 0,0-1 1,0 1-1,0-1 0,-1 1 1,1 0-1,0-1 0,0 1 0,0 0 1,0 0-1,0 0 0,1 0 0,-2 1-120,-68 47 1248,55-35-1148,1 0 0,0 1 0,0 0 0,2 1 0,0 1 0,1 0 0,1 0 0,0 1 0,1 0 0,1 1 0,1 0 0,1 1 0,1-1 0,0 1 0,1 0 0,1 0 0,1 2-100,3-18-60,-1 0 1,1 1-1,-1-1 0,1 0 0,1 0 1,-1 0-1,0 0 0,1 0 1,0-1-1,0 1 0,0 0 0,0-1 1,1 1-1,-1-1 0,1 0 1,0 0-1,0 0 0,0 0 0,1 0 1,-1-1-1,0 1 0,1-1 1,0 0-1,0 0 0,-1-1 0,1 1 1,0-1-1,0 1 0,0-1 1,1 0-1,-1-1 0,0 1 0,0-1 1,0 0-1,1 0 0,-1 0 1,0-1-1,0 1 0,0-1 0,0 0 1,1 0-1,-1-1 0,-1 1 1,1-1-1,0 0 0,0 0 0,-1 0 1,1 0-1,0-1 60,37-17-3683</inkml:trace>
  <inkml:trace contextRef="#ctx0" brushRef="#br0" timeOffset="557.982">490 696 21669,'-31'150'4043,"57"83"-3556,-26-234-471,0 1-1,0-1 1,0 1-1,0 0 1,1-1-1,-1 1 1,0-1 0,0 1-1,0 0 1,0-1-1,1 1 1,-1 0-1,0-1 1,0 1 0,1 0-1,-1-1 1,0 1-1,0 0 1,1 0-1,-1-1 1,0 1 0,1 0-1,-1 0 1,1 0-1,-1-1 1,0 1 0,1 0-1,-1 0 1,0 0-1,1 0 1,-1 0-1,1 0 1,-1 0 0,0 0-1,1 0 1,-1 0-1,1 0 1,-1 0-1,0 0 1,1 0 0,-1 0-1,1 0 1,-1 1-1,0-1 1,1 0 0,-1 0-1,0 0 1,1 1-16,6-47 208,-43-134 190,35 177-409,15 41-34,-12-35 44,0 0 1,0-1 0,0 1 0,0 0 0,0-1 0,0 0 0,1 1 0,-1-1 0,1 0 0,0 0 0,-1-1 0,1 1 0,0-1 0,0 1 0,0-1 0,0 0 0,1 0 0,-1 0 0,0 0 0,0-1 0,0 1 0,1-1 0,-1 0 0,0 0-1,1 0 1,-1 0 0,0-1 0,0 1 0,1-1 0,-1 0 0,0 0 0,0 0 0,0 0 0,0-1 0,0 1 0,0-1 0,0 0 0,2-1 0,97-86 8,-100 86-6,5-3 5,0-2 0,-1 1 0,0 0-1,0-1 1,-1 0 0,0-1 0,0 1 0,-1-1-1,0 0 1,-1 0 0,0 0 0,0 0 0,-1-1-1,0 1 1,-1-3-7,-19 38-48,1 135 38,18-119 42,0-44-43,0 1 0,0-1 1,0 1-1,0-1 1,0 1-1,1 0 0,-1 0 1,1-1-1,-1 1 1,1 0-1,-1 0 0,1 0 1,-1 1-1,1-1 1,0 0-1,0 0 0,-1 1 1,1-1-1,0 1 1,0 0-1,0 0 1,0-1-1,-1 1 0,1 0 1,0 1-1,0-1 1,0 0-1,0 0 0,-1 1 1,1-1-1,0 1 1,0-1-1,-1 1 0,1 0 1,0 0-1,-1 0 1,1 0-1,-1 0 0,1 0 1,-1 0-1,1 1 1,-1-1-1,0 0 1,0 1-1,0-1 0,1 1 1,-1-1-1,-1 1 1,1 0-1,0-1 0,0 1 1,-1 0-1,1 0 1,-1-1-1,1 1 0,-1 0 1,0 0-1,0 0 1,0 0-1,0 0 0,0-1 1,0 1-1,0 0 1,-1 0-1,1 0 1,0 0-1,-1-1 0,0 1 1,0 1 10,32-37-1301,1-8-379</inkml:trace>
  <inkml:trace contextRef="#ctx0" brushRef="#br0" timeOffset="1069.131">981 616 16924,'-44'101'6169,"5"58"-3986,38-157-2174,1-1 0,-1 1 0,0 0 1,0 0-1,1-1 0,0 1 0,-1 0 0,1 0 0,0 0 0,0 0 1,0 0-1,0 0 0,0-1 0,0 1 0,0 0 0,1 0 0,-1 0 1,1 0-1,-1-1 0,1 1 0,0 0 0,0 0 0,-1-1 0,1 1 0,0-1 1,1 1-1,-1-1 0,0 1 0,0-1 0,1 1 0,-1-1 0,1 0 1,-1 0-1,1 0 0,-1 0 0,1 0 0,0 0 0,-1 0 0,1-1 1,0 1-1,0-1 0,0 1 0,-1-1 0,1 0 0,0 1 0,0-1 0,0 0 1,0 0-1,0 0 0,0-1 0,0 1 0,-1 0 0,1-1 0,0 1 1,0-1-1,0 0 0,-1 1 0,1-1 0,0 0 0,-1 0 0,1 0 1,-1 0-1,1 0 0,-1-1 0,1 1 0,-1 0 0,1-2-9,20-26 74,-1-1-1,-2-1 1,-1 0-1,-1-2 1,-2 0-1,-1-1 0,-1 0 1,-3-1-1,0-1 1,-3 0-1,0 0 1,-1-23-74,-3-7 342,-3 62-264,-7 19-28,-33 253 163,43-179-192,-4-87-21,1-1 0,0 1 1,0 0-1,0-1 0,0 1 0,0 0 0,1-1 0,-1 1 1,0-1-1,1 1 0,-1-1 0,1 1 0,-1-1 0,1 1 0,0-1 1,0 1-1,0-1 0,0 0 0,0 1 0,0-1 0,0 0 1,0 0-1,0 0 0,0 0 0,1 0 0,-1 0 0,0 0 1,1 0-1,-1-1 0,1 1 0,-1 0 0,1-1 0,-1 1 0,1-1 1,-1 0-1,1 1 0,0-1 0,-1 0 0,1 0 0,-1 0 1,1 0-1,0 0 0,-1 0 0,1-1 0,-1 1 0,1-1 1,0 1-1,-1-1 0,1 0 0,12-9 15,-1 0 1,0-1-1,0-1 1,-1 0-1,-1 0 0,0-1 1,-1-1-1,-1 0 1,0 0-1,0-1 1,-2 0-1,0-1 0,0 1 1,3-17-16,-10 33-2,0-1 0,0 1 0,0-1 0,0 1 1,0-1-1,1 1 0,-1-1 0,0 1 0,0-1 0,0 1 0,1-1 0,-1 0 1,0 1-1,0-1 0,1 1 0,-1-1 0,0 0 0,1 1 0,-1-1 1,0 0-1,1 1 0,-1-1 0,1 0 0,-1 1 0,0-1 0,1 0 0,-1 0 1,1 0-1,-1 1 0,1-1 0,-1 0 0,1 0 0,-1 0 0,1 0 1,-1 0-1,1 0 0,-1 0 0,1 0 0,-1 0 0,1 0 0,-1 0 0,1-1 2,1 59-30,-4 146 108,1-202-77,1 0-1,0-1 0,0 1 1,1-1-1,-1 1 0,0 0 1,0-1-1,1 1 0,-1-1 1,1 1-1,0-1 0,-1 1 1,1-1-1,0 1 0,0-1 1,0 0-1,0 1 0,0-1 1,0 0-1,0 0 1,0 0-1,0 0 0,1 0 1,-1 0-1,0 0 0,1 0 1,-1 0-1,1-1 0,-1 1 1,1-1-1,-1 1 0,1-1 1,-1 1-1,1-1 0,-1 0 1,1 0-1,0 0 0,-1 0 1,1 0-1,-1 0 0,1 0 1,0 0-1,-1-1 0,1 1 1,-1-1-1,1 1 0,-1-1 1,1 0-1,-1 1 1,1-1-1,-1 0 0,0 0 1,1 0-1,-1 0 0,0 0 1,0 0-1,0 0 0,1-2 0,9-9-197,0-1-1,-1 0 1,-1-1-1,0 0 1,-1-1-1,0 0 1,-1 0-1,-1 0 1,-1-1 0,0 0-1,-1 0 1,0 0-1,-2-1 1,1-9 197,7-30-2926</inkml:trace>
  <inkml:trace contextRef="#ctx0" brushRef="#br0" timeOffset="1487.144">1597 262 17452,'0'0'2131,"0"0"145,0 0-846,0 0-515,1 4-228,27 356 1114,-16-255-1435,-18-108-133,-8-9-206,0 0-1,1-1 1,1-1-1,0 0 1,1 0 0,1-1-1,0-1 1,1 0-1,1 0 1,0 0-1,1-1 1,1 0 0,0-5-27,5 21 20,1 1 6,45 13 1,-35-10-39,1 0-1,0-1 1,0 0 0,1-1-1,-1 0 1,0-1 0,0 0-1,1-1 1,-1 0 0,0 0 0,0-2-1,0 1 1,9-4 12,-13-1-56,-2-1 1712</inkml:trace>
  <inkml:trace contextRef="#ctx0" brushRef="#br0" timeOffset="1926.503">1920 412 18508,'14'-20'4267,"-26"28"-623,-26 34-2376,37-41-1266,-1 0-1,1 0 1,0 0-1,-1 1 1,1-1-1,0 0 1,0 1-1,0-1 1,0 1-1,0-1 1,0 1-1,1-1 0,-1 1 1,0 0-1,1-1 1,-1 1-1,1 0 1,0 0-1,-1-1 1,1 1-1,0 0 1,0 0-1,0 0 1,1-1-1,-1 1 1,0 0-1,1 0 1,-1-1-1,1 1 1,-1 0-1,1-1 1,0 1-1,0 0 1,-1-1-1,1 1 1,0-1-1,1 0 0,-1 1 1,0-1-1,0 0 1,1 1-1,-1-1 1,0 0-1,1 0 1,-1 0-1,1 0 1,0-1-1,-1 1 1,1 0-1,-1-1 1,1 1-1,0-1 1,0 1-1,-1-1 1,1 0-1,0 0 1,0 0-1,0 0 1,-1 0-1,1 0 1,0 0-1,0-1 1,-1 1-1,2-1-1,154-4 65,-156 5-65,0 0 0,0 1 0,0-1 0,1 0 0,-1 1 0,0-1 0,0 1 0,0 0 0,0-1 0,0 1 0,0 0 0,0 0 0,0 0 0,0 0-1,0 0 1,0 0 0,-1 0 0,1 0 0,0 0 0,-1 0 0,1 0 0,-1 0 0,1 0 0,-1 1 0,1-1 0,-1 0 0,0 0 0,0 1 0,0-1 0,0 0 0,0 0 0,0 1 0,0-1-1,0 0 1,0 0 0,0 1 0,-1-1 0,1 0 0,0 0 0,-1 1 0,1-1 0,-1 0 0,1 0 0,-1 0 0,0 0 0,0 0 0,1 0 0,-1 0 0,0 0 0,0 0 0,0 0 0,-1 0 0,-49 52 62,45-48-162,-1-1 0,1 0 0,-1 0 0,0 0 0,0-1-1,0 0 1,0 0 0,-1-1 0,1 0 0,-1 0 0,0-1 0,1 0 0,-1 0-1,0-1 1,1 0 0,-1 0 0,0-1 0,0 0 0,1 0 0,-1-1-1,1 0 1,-1 0 0,-1-2 100,-33-18-1591</inkml:trace>
  <inkml:trace contextRef="#ctx0" brushRef="#br0" timeOffset="2203.317">1535 42 22253,'-6'-6'1176,"3"0"272,3 6-535,0 0-569,0 0-128,0 0-1097,0 0-2855</inkml:trace>
  <inkml:trace contextRef="#ctx0" brushRef="#br0" timeOffset="3116.224">2397 68 11731,'-3'-20'11007,"1"40"-8362,2 4-3596,1 18 1041,27 166 309,-25-206-391,0 0 0,0 0 0,0 0 0,0 0-1,0-1 1,0 1 0,0-1 0,0 0 0,1 0-1,-1 0 1,1 0 0,-1 0 0,0-1 0,1 0-1,-1 0 1,1 0 0,-1 0 0,1 0 0,-1-1-1,1 1 1,-1-1 0,0 0 0,1 0 0,-1 0-1,0-1 1,0 1 0,0-1 0,0 1 0,0-1 0,0 0-1,0-1 1,-1 1 0,2-1-8,20-7 26,-21 8-23,-1 1 0,1 0-1,-1 0 1,1 0 0,0 1-1,-1-1 1,1 1 0,0-1-1,-1 1 1,1 0 0,0 0-1,0 0 1,-1 1 0,1-1-1,0 0 1,-1 1 0,1 0-1,0 0 1,-1 0 0,1 0-1,-1 0 1,1 0 0,-1 1-1,0-1 1,1 1 0,-1-1-1,0 1 1,0 0 0,0 0-1,0 0 1,-1 0 0,1 0-1,-1 1 1,1-1 0,-1 0-1,0 1 1,1-1 0,-1 1-1,0-1 1,-1 1 0,1 0-1,0-1 1,-1 1 0,0 0-1,1-1 1,-1 1 0,0 0-1,0 0 1,-1-1 0,1 1-1,-1 0 1,1-1 0,-1 1-1,0 0 1,0-1 0,0 1-1,0-1 1,0 1 0,-1-1-1,1 0 1,-1 1-3,-100 106 1951,99-106-1925,-1-1 1,1 1 0,-1-1 0,0 0-1,0 0 1,0 0 0,0 0 0,0-1 0,-1 1-1,1-1 1,0 0 0,-1 0 0,1-1-1,-1 0 1,1 1 0,0-1 0,-1-1 0,1 1-1,-1-1 1,1 1 0,0-1 0,-1-1-1,1 1 1,0-1 0,0 1 0,0-1 0,0 0-1,0-1 1,0 1 0,1-1 0,-3-1-27,4-30-1631,14 25 222</inkml:trace>
  <inkml:trace contextRef="#ctx0" brushRef="#br0" timeOffset="3443.367">2932 290 18620,'0'0'1271,"5"-4"1095,3-5-2206,-1 0 1,0-1-1,0 0 1,-1 0 0,-1 0-1,1-1 1,-2 0-1,1 0 1,-2 0-1,1-1 1,-2 1 0,1-1-1,-2 0 1,0 0-1,0-10-160,-3 21 54,0-1 1,0 0-1,0 1 0,0-1 0,0 1 0,0 0 1,-1-1-1,1 1 0,0 0 0,-1 1 0,1-1 1,-1 0-1,1 1 0,-1-1 0,1 1 0,-1 0 1,0 0-1,1 0 0,-1 0 0,1 0 0,-1 1 1,0-1-1,1 1 0,-1 0 0,1-1 0,0 1 1,-1 0-1,1 0 0,0 1 0,-1-1 0,1 0 1,0 1-1,0 0 0,0-1 0,0 1 0,0 0 1,1 0-1,-1 0 0,0 1-54,-10 8 32,2 1 0,-1 0 0,2 0 1,-1 1-1,2 0 0,0 0 0,0 1 0,1 0 0,1 0 0,1 1 1,0 0-1,0 0 0,2 0 0,0 1 0,1-1 0,0 1 0,1-1 1,1 1-1,0 0 0,3 14-32,-2-28-21,0 1 0,0-1 0,0 1 0,0-1 0,1 1 0,-1-1 0,1 0 0,0 0 0,-1 1 0,1-1 1,0-1-1,0 1 0,0 0 0,1 0 0,-1-1 0,0 1 0,1-1 0,-1 0 0,1 1 0,-1-1 0,1 0 0,-1-1 0,1 1 0,0 0 0,0-1 1,-1 1-1,1-1 0,0 0 0,0 0 0,2-1 21,35 2-956</inkml:trace>
  <inkml:trace contextRef="#ctx0" brushRef="#br0" timeOffset="3783.131">3426 166 19636,'-18'-47'5955,"-24"38"-3586,-48 57-1760,80-36-605,0-1 0,1 2 1,1-1-1,0 1 0,1 0 1,0 1-1,1 0 0,0 0 1,2 0-1,-1 1 0,2-1 1,0 1-1,0 0 0,2 0 1,0 0-1,0 1 0,2 8-4,0-21-3,-1 0 1,1 0-1,0 0 0,0 0 0,0-1 0,1 1 1,-1 0-1,0 0 0,1-1 0,0 1 0,0-1 1,0 1-1,0-1 0,0 0 0,0 0 0,0 0 1,1 0-1,-1 0 0,1 0 0,0-1 0,-1 1 1,1-1-1,0 0 0,0 0 0,0 0 0,0 0 1,0 0-1,0 0 0,0-1 0,0 0 0,0 0 1,0 1-1,0-2 0,0 1 0,0 0 0,0-1 1,0 1-1,0-1 0,0 0 0,0 0 0,0 0 1,2-1 2,120-57-1122,-83 26 2557</inkml:trace>
  <inkml:trace contextRef="#ctx0" brushRef="#br0" timeOffset="4686.369">3744 163 22317,'-62'-6'4409,"18"56"-3390,1 84-1206,42-129 190,-1 0 1,1 0 0,0 0 1,0 0-1,0 0 0,1 1 0,-1-1 1,1 0-1,0 0 0,1 0 1,-1 0-1,1 1 0,0-1 0,1 0 1,-1 0-1,1 0 0,0-1 1,0 1-1,1 2-4,59-43 179,92-144-2,-154 179-177,1 0 0,-1 1 0,0-1 0,1 0 1,-1 0-1,1 0 0,0 0 0,-1 1 0,1-1 0,0 0 0,-1 1 1,1-1-1,0 0 0,0 1 0,-1-1 0,1 1 0,0-1 0,0 1 0,0-1 1,0 1-1,0 0 0,0-1 0,0 1 0,0 0 0,0 0 0,0 0 0,0 0 1,0 0-1,0 0 0,0 0 0,0 0 0,0 0 0,0 0 0,0 1 0,0-1 1,-1 0-1,1 1 0,0-1 0,0 0 0,0 1 0,0-1 0,0 1 1,-1 0-1,1-1 0,0 1 0,0 0 0,-1-1 0,1 1 0,0 0 0,-1 0 1,1 0-1,9 60 13,-1-9 116,29-78 46,115-134-26,-152 158-149,-1 1-1,1 0 1,0 0-1,0 0 0,0 0 1,0 0-1,0 1 0,0-1 1,1 0-1,-1 0 0,0 1 1,0-1-1,1 1 1,-1-1-1,0 1 0,0-1 1,1 1-1,-1 0 0,0 0 1,1-1-1,-1 1 1,1 0-1,-1 0 0,0 1 1,1-1-1,-1 0 0,0 0 1,1 1-1,-1-1 1,0 0-1,1 1 0,-1-1 1,0 1-1,0 0 0,0 0 1,1-1-1,-1 1 1,0 0-1,0 0 0,0 0 1,0 0-1,0 0 0,-1 0 1,1 0-1,0 0 0,0 0 1,-1 1-1,1-1 1,-1 0-1,1 0 0,-1 1 1,1-1-1,-1 0 0,0 1 1,3 84-35,-4-67 39,0 29 37,23-51-13,32-80 82,28-11-56,-79 95-58,0 1-1,0-1 0,0 1 0,0 0 0,0 0 0,-1 0 0,1 0 1,-1 1-1,1-1 0,-1 1 0,0-1 0,0 1 0,0 0 1,0 0-1,-1 0 0,1 0 0,-1 0 0,0 0 0,0 1 0,0-1 1,0 0-1,0 0 0,-1 1 0,1-1 0,-1 1 0,0-1 0,0 0 1,0 1-1,-1-1 0,0 2 5,1-4 0,1 9 3,10 47 28,-10-57-30,0 1 0,-1 0 0,1 0 0,0-1 0,-1 1 0,1 0 0,0-1 0,0 1 0,-1-1 0,1 1 0,0-1 0,0 1 0,0-1 0,0 0 0,0 1-1,0-1 1,0 0 0,0 0 0,0 0 0,-1 0 0,1 0 0,0 0 0,0 0 0,0 0 0,0 0 0,0 0 0,0 0 0,0-1 0,0 1 0,0 0 0,0-1 0,0 1 0,0 0 0,-1-1-1,1 1 1,0-1 0,0 0 0,-1 1 0,1-1 0,0 0 0,0 1 0,-1-1 0,1 0 0,-1 0 0,1 1 0,-1-1 0,1 0 0,-1 0 0,0 0 0,1 0 0,-1 0 0,0 0-1,1 0 1,-1 0-1,61-75 67,-59 77-84,0 1 0,-1-1 0,1 0 0,-1 1 0,1-1 0,-1 1-1,0 0 1,0-1 0,0 1 0,0 0 0,0 0 0,0 0 0,0-1 0,0 1 0,-1 0 0,1 0 0,-1 0 0,0 0-1,1 0 1,-1 0 0,0 1 0,0-1 0,0 0 0,0 0 0,-1 0 0,1 0 0,-1 0 0,1 0 0,-1 0-1,0 0 1,1-1 0,-1 1 0,0 0 0,0 0 0,0 0 0,-1 0 17,1 2-30,-8 85-2803,12-74 1058</inkml:trace>
  <inkml:trace contextRef="#ctx0" brushRef="#br0" timeOffset="5074.084">4634 187 21669,'-2'11'445,"1"-10"-365,0 1-1,0-1 1,0 0 0,1 0-1,-1 0 1,1 1 0,-1-1-1,1 0 1,-1 1 0,1-1-1,0 0 1,-1 1 0,1-1-1,0 1 1,0-1 0,0 0-1,0 1 1,0-1 0,1 1-1,-1-1 1,0 0 0,1 1-1,-1-1 1,1 0 0,-1 1-1,1-1 1,-1 0 0,1 0-1,0 1 1,0-1-1,0 0 1,0 0 0,0 0-1,0 0 1,0 0 0,0 0-1,0 0 1,0-1 0,0 1-1,0 0 1,1-1 0,-1 1-1,0-1 1,1 1 0,-1-1-1,0 1 1,1-1 0,-1 0-1,1 0 1,-1 0 0,0 0-1,1 0-79,10-6 48,0-1 0,0 0 0,-1-1 0,0 0 0,-1-1 0,0 0 0,0-1 0,-1 0 0,0 0 0,-1-1 0,0 0 0,0-1-1,-2 0 1,1 0 0,-1 0 0,-1-1 0,0 0 0,1-8-48,-7 22 11,-1 0-1,1-1 1,0 1 0,0-1-1,-1 1 1,1-1 0,0 1-1,-1-1 1,1 0 0,-1 0-1,1 0 1,0 0 0,-1 0 0,1 0-1,-1 0 1,1 0 0,0 0-1,-1-1 1,1 1 0,0 0-1,-1-1 1,1 0 0,0 1-1,0-1 1,-1 0 0,1 1-1,0-1 1,0 0 0,0 0-1,0 0 1,0 0 0,0 0-1,0 0 1,0 0 0,0 0-1,1-1 1,-1 1 0,0 0-1,1 0 1,-1-1 0,1 1-1,-1 0 1,1-1 0,0 1-1,0 0 1,-1-1 0,1 1-1,0-1 1,0 1 0,0 0-1,1-1 1,-1 1 0,0-1-1,0 1 1,1 0 0,-1-1-1,1 1 1,-1 0 0,1 0-1,0-1 1,-1 1 0,1 0-1,0 0 1,0 0 0,0 0-1,0 0-10,-14 11 21,1 2 0,0 0 0,1 0 0,1 1 0,0 0 0,0 1 0,2 0 0,0 0 1,0 1-1,1 0 0,1 0 0,0 1 0,2 0 0,-1 0 0,2 0 0,0 0 0,0 16-21,3-27-4,1-1 0,-1 1 1,1 0-1,0-1 0,0 1 0,0-1 1,1 0-1,0 1 0,0-1 0,0 0 1,0 0-1,1 0 0,-1 0 0,1-1 1,0 1-1,0-1 0,0 0 1,1 1-1,-1-1 0,1-1 0,-1 1 1,1 0-1,0-1 0,0 0 0,1 0 1,-1 0-1,0-1 0,1 1 1,-1-1-1,0 0 0,1 0 0,0 0 1,-1-1-1,1 0 0,-1 0 0,1 0 1,0 0-1,-1-1 0,1 0 1,-1 0-1,1 0 0,-1 0 0,0-1 1,1 1-1,-1-1 0,0 0 0,0-1 1,0 1-1,2-2 4,33-15 1424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7:55:07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247 420 17756,'-55'25'6322,"54"-24"-5596,25 3-126,-8-8-555,-1 0 0,1-1 0,-1-1 0,0 0 0,0-1 0,0-1-1,-1 0 1,-1-1 0,1-1 0,-1 0 0,4-5-45,7-2 18,244-165-465,-248 165-391,-10 1-132</inkml:trace>
  <inkml:trace contextRef="#ctx0" brushRef="#br0" timeOffset="341.793">495 0 19380,'-64'44'5650,"-3"64"-5458,41-60 142,-117 144 88,112-158-272,2 2-1,2 1 0,1 0 0,2 2 1,2 1-1,-14 34-149,37-75 2,1 0 1,-1 0-1,0 0 0,1 1 1,-1-1-1,1 0 1,-1 1-1,1-1 0,-1 1 1,1-1-1,0 1 1,-1-1-1,1 1 0,-1 0 1,1 0-1,0 0 0,-1 0 1,1 0-1,0 1 1,-1-1-1,1 0 0,-1 1 1,1-1-1,-1 1 1,1-1-1,-1 1 0,1 0 1,-1 0-1,1-1 1,-1 1-1,0 0 0,0 0 1,1 1-1,-1-1 1,0 0-1,0 0 0,0 1 1,0-1-1,0 0 1,0 1-1,-1-1 0,1 1 1,0-1-1,-1 1 1,1-1-1,-1 1 0,0-1 1,1 1-1,-1 0 1,0-1-1,0 1 0,0-1 1,0 1-1,0 0 1,0-1-1,-1 1 0,1 0 1,-1-1-1,1 1 1,-1-1-1,1 1 0,-1-1 1,0 1-1,0-1 1,1 0-1,-1 1 0,0-1 1,0 0-1,-2 2-2,271-151 152,-152 89-393,-68 38-863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7:55:18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12347,'3'-23'3000,"2"5"2553,-1 8-3984,-4 10-377,0 0-272,0 0-480,14 27-192,-10 2-136,-1 8 24,0 15 48,-1 4 9,-2 8-33,-3 1-24,3-5-32,1 1-16,4-9-192,2-6-489,0-17 2530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7:55:18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21597,'-8'25'1128,"-2"3"368,5-7-592,1-1-183,4-8-377,0-12-168,0 0-216,1 0-320,23-12 1416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7:55:19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107 589 15963,'21'-12'7878,"-17"38"-5684,-17 44-1869,-11 18 62,12-54-358,2-1 0,1 2 0,2-1-1,1 1 1,2 0 0,1 0 0,2 0 0,2 1 0,1-1-29,-3-32 4,1-1 0,0 1 0,0-1-1,0 1 1,0 0 0,0-1 0,1 1 0,-1-1-1,1 1 1,-1-1 0,1 1 0,0-1 0,0 1-1,0-1 1,1 0 0,-1 1 0,0-1 0,1 0-1,-1 0 1,1 0 0,0 0 0,0 0 0,0-1-1,0 1 1,0 0 0,0-1 0,0 1 0,1-1-1,-1 0 1,0 0 0,1 0 0,-1 0 0,1 0 0,-1-1-1,1 1 1,-1-1 0,1 0 0,0 1 0,-1-1-1,1 0 1,-1 0 0,1-1 0,0 1 0,-1-1-1,1 1 1,-1-1 0,1 0 0,-1 0 0,1 0-1,-1 0 1,0 0 0,1 0 0,-1-1 0,0 1-1,0-1-3,69-64-240,-40 19-906</inkml:trace>
  <inkml:trace contextRef="#ctx0" brushRef="#br0" timeOffset="190.201">22 258 22341,'-10'-15'1008,"4"2"352,1 0-376,5 13-415,0 0-177,0 0-352,1 0-40,1 0-1113,0 2 1033</inkml:trace>
  <inkml:trace contextRef="#ctx0" brushRef="#br0" timeOffset="576.972">683 63 12619,'29'-62'10890,"-4"109"-9935,-18-2-798,-2 1 1,-2 0 0,-1 0-1,-3-1 1,-4 19-158,1 41 129,3-62-148,-2 5-60,3 0 0,2 0 0,1 0 0,3 0 0,9 33 79,-7-61-1026</inkml:trace>
  <inkml:trace contextRef="#ctx0" brushRef="#br0" timeOffset="885.268">666 729 9290,'-26'88'8609,"17"9"-4361,9-63-3749,2 0 0,1 0 0,2 0 0,1 0 0,2 0 0,1-1 0,5 10-499,-14-40 22,1 0 0,-1 0 0,1 1 0,-1-1 0,1 0 0,0 0 0,0 0 0,0-1 0,1 1 0,-1 0 0,1 0 0,-1-1 0,1 1-1,0-1 1,0 1 0,0-1 0,1 0 0,-1 0 0,0 0 0,1 0 0,-1 0 0,1 0 0,0-1 0,0 1 0,-1-1 0,1 0 0,0 0 0,0 0 0,0 0 0,0 0 0,0-1 0,1 1 0,-1-1 0,0 0-1,0 0 1,0 0 0,0 0 0,0-1 0,0 1 0,0-1 0,0 0 0,0 0 0,0 0 0,0 0 0,0 0 0,0-1 0,0 1 0,-1-1 0,1 0 0,-1 0 0,1 0 0,1-2-22,30-32 132,-2-1 0,-1-2 0,-2-1 0,-2-2 0,-1 0 0,19-45-132,-5 3 345,-7-2 1342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7:55:16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11 299 18916,'0'0'1743,"0"-1"2880,10-8-4565,107-53 127,-106 55-159,-1-1-1,0-1 0,0 1 1,-1-2-1,-1 1 0,1-1 1,-1 0-1,-1-1 1,0 0-1,-1 0 0,0 0 1,0-1-1,1-5-25,-8 15 27,0 1 1,1 0-1,-1 0 1,0 0-1,0 0 1,0 0-1,0 0 1,0 1-1,0-1 1,0 0-1,0 0 1,0 1-1,-1-1 1,1 1-1,0-1 1,0 1-1,0-1 1,-1 1-1,1 0 1,0-1-1,-1 1 1,1 0-1,0 0 1,-1 0-1,1 0 1,0 0-1,-1 1 1,1-1-1,0 0 1,0 0-1,-1 1 1,1-1-1,0 1 1,0-1-1,-1 1 1,1 0-1,0-1 1,0 1-1,0 0 1,0 0-1,0 0 1,0 0-1,0 0 1,1 0-1,-1 0 1,0 0-1,0 0-27,-17 15 33,1 0 0,1 2 1,0 0-1,1 1 0,1 0 0,1 1 0,1 0 0,0 1 0,2 1 1,0 0-1,2 0 0,0 1 0,2 0 0,-2 9-33,6-29-39,0 0 0,1 0 0,-1 1 0,0-1 0,1 1 0,0-1 0,0 1 0,0 0 0,0-1 0,0 1 0,1 0 0,0 0 0,0 0 0,0-1 0,0 1 0,0 0 0,1 0 0,0 0 0,0-1 0,0 1 0,0-1 0,0 1 0,1 0 0,0-1 0,-1 0 0,1 1 0,0-1 0,1 0 0,-1 0 0,1 0 0,-1-1 0,1 1 0,0-1 0,0 1 0,0-1 0,0 0 0,0 0 0,1 0 0,-1 0 0,0-1 0,1 1 0,0-1 0,-1 0 0,1 0 0,0 0 0,-1-1 0,1 1 0,0-1 0,0 0 0,0 0-1,3-1 40,35-12-1576</inkml:trace>
  <inkml:trace contextRef="#ctx0" brushRef="#br0" timeOffset="329.557">461 81 18212,'-91'92'5067,"84"-85"-4947,0 1 1,1 0-1,0 1 0,0 0 0,0 0 0,1 0 1,1 0-1,-1 1 0,2 0 0,-1 0 0,1 0 1,1 0-1,0 0 0,0 1 0,1-1 1,1 1-1,0 3-120,1-11 3,1-1 1,-1 1-1,1-1 0,0 0 1,0 0-1,0 0 1,0 0-1,0 0 1,1 0-1,-1-1 1,0 1-1,1-1 0,0 0 1,-1 1-1,1-1 1,0 0-1,-1-1 1,1 1-1,0 0 0,0-1 1,0 0-1,-1 1 1,1-1-1,0 0 1,0-1-1,0 1 0,0 0 1,0-1-1,-1 1 1,1-1-1,0 0 1,0 0-1,-1 0 0,1-1 1,-1 1-1,1 0 1,-1-1-1,1 0 1,-1 1-1,0-1 1,0 0-1,0 0 0,0 0 1,0-1-1,-1 1 1,1 0-1,0-2-3,13-10 20,-2-1 0,0 0 1,-1 0-1,0-1 0,-1-1 0,-1 0 0,-1 0 0,0-1 0,-2 0 0,6-18-20,-65 254 101,53-217-130,0-1 0,0 1 0,-1-1 0,1 0 0,0 1 1,0-1-1,0 0 0,0 1 0,0-1 0,0 0 1,0 0-1,0 0 0,0 0 0,0 0 0,0 0 0,0 0 1,0 0-1,0 0 0,0-1 0,-1 1 0,1 0 1,0-1-1,0 1 0,0 0 0,0-1 0,0 1 0,-1-1 1,1 1-1,0-1 0,0 0 0,-1 1 0,1-1 1,0 0-1,-1 0 0,1 1 0,-1-1 0,1 0 0,-1 0 1,1 0-1,-1 1 0,1-1 0,-1 0 0,0 0 1,0 0-1,1 0 0,-1 0 0,0 0 0,0 0 0,0 0 1,0 0-1,0 0 29,29-41-351</inkml:trace>
  <inkml:trace contextRef="#ctx0" brushRef="#br0" timeOffset="808.603">747 10 16780,'-53'244'6009,"-11"79"-3366,87-79-2201,-22-242-382,-1-2 14,40-258 514,-21 149-589,6 0-1,3 2 0,9-7 2,26 9 21,-61 103-23,0 0 1,0 0-1,0 1 0,1-1 1,-1 0-1,0 1 1,1 0-1,0-1 0,-1 1 1,1 0-1,0 0 0,-1 1 1,1-1-1,0 0 0,0 1 1,0 0-1,0-1 1,-1 1-1,1 0 0,0 1 1,0-1-1,0 0 0,0 1 1,-1 0-1,1 0 0,0 0 1,0 0-1,-1 0 0,1 0 1,-1 0-1,1 1 1,-1 0-1,0-1 0,1 1 1,-1 0-1,0 0 0,0 0 1,1 2 1,3 7 4,-1-1 1,0 1 0,0 0-1,-1 1 1,-1-1 0,0 1 0,-1-1-1,0 1 1,-1 0 0,0 0-1,0-1 1,-2 1 0,1 0-1,-2 0 1,1 0 0,-2-1-1,1 1 1,-2-1 0,1 1 0,-2-1-1,1-1 1,-2 1 0,1 0-1,-1-1 1,-3 2-5,8-5 28,-1 0-1,0-1 1,0 1-1,-1-1 1,0 1-1,0-1 1,0 0-1,-1 0 1,0 0 0,0-1-1,-1 1 1,1-1-1,-1 0 1,0 0-1,0-1 1,-1 0-1,0 0 1,1 0-1,-1 0 1,-1-1 0,1 0-1,0 0 1,-1-1-1,1 0 1,-1 0-1,0 0 1,0-1-1,0 0 1,0 0 0,0-1-1,0 0 1,0 0-1,1-1 1,-1 1-1,0-2 1,0 1-1,0-1 1,-3-1-28,7 2-84,1 0 1,-1 0-1,0 0 1,0 0-1,0 0 1,0-1-1,1 1 1,-1-1-1,1 0 1,-1 0-1,1 0 0,0 0 1,0 0-1,0-1 1,0 1-1,0-1 1,0 1-1,1-1 1,-1 0-1,1 1 1,0-1-1,0 0 1,0 0-1,0 0 1,0 0-1,0 0 0,1 0 1,0 0-1,-1 0 1,1 0-1,1 0 1,-1-1-1,0 1 1,1 0-1,-1 0 1,1-1 83,18-9 1075</inkml:trace>
  <inkml:trace contextRef="#ctx0" brushRef="#br0" timeOffset="1339.526">1123 260 15531,'42'12'8074,"4"-35"-6011,25-51-1899,-40 9 576,-30 64-715,0 0 0,-1 0 0,1 0 0,-1 0 0,0 0 0,1 0 0,-1-1-1,0 1 1,0 0 0,1 0 0,-1 0 0,0-1 0,0 1 0,-1 0 0,1 0 0,0 0-1,0-1 1,0 1 0,-1 0 0,1 0 0,-1 0 0,1 0 0,-1 0 0,1 0 0,-1 0-1,0 0 1,1 0 0,-1 0 0,0 0 0,0 0 0,1 0 0,-1 0 0,0 1-1,0-1 1,0 0 0,0 1 0,0-1 0,0 1 0,-1-1 0,1 1 0,0-1 0,0 1-1,0 0 1,0-1 0,-1 1 0,1 0 0,0 0 0,0 0 0,0 0 0,-1 0 0,1 0-1,0 1 1,0-1 0,0 0 0,0 0 0,-1 1-25,-7 4 24,-1 0 0,1 1 1,1 0-1,-1 0 0,1 1 0,0 0 1,0 1-1,1 0 0,0 0 0,0 0 1,1 1-1,0 0 0,1 0 0,0 0 1,0 1-1,1 0 0,0 2-24,-23 79 44,29-89-43,1 0 0,-1-1 0,0 1 0,0-1 0,1 1 0,-1-1 0,1 0 0,-1 0 0,1-1 0,0 1 0,-1 0 0,1-1 0,0 1 0,-1-1 0,1 0 1,0 0-1,0 0 0,-1-1 0,1 1 0,0 0 0,-1-1 0,1 0 0,0 0 0,-1 1 0,1-2 0,-1 1 0,1 0 0,-1 0 0,0-1 0,1 1 0,-1-1 0,1-1-1,2 1 2,32-15 17,-23 9-18,-1 0 1,1 2 0,0-1-1,1 2 1,-1-1 0,1 2 0,0 0-1,0 1 1,1 1 0,-1 0-1,1 1 1,-1 0 0,1 2 0,-1 0-1,1 0 1,-1 1 0,2 2-2,-15-3 0,0 0 0,0 1 0,-1-1 0,1 1 0,0-1 0,-1 1 0,1 0 0,-1 0 0,1-1 0,-1 1 0,0 0 0,0 0 0,0 1 0,0-1 0,0 0 0,0 0 0,-1 0 0,1 1 1,-1-1-1,1 0 0,-1 0 0,0 1 0,0-1 0,0 0 0,0 1 0,0-1 0,-1 0 0,1 1 0,-1-1 0,1 0 0,-1 0 0,-1 2 0,1-2 40,-10-15 20,-7-124 41,4 15-157,65 114-2843,-24 8 608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7:40:41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42 306 10674,'-23'-10'9937,"5"45"-7026,43 56-2788,119 353-11,-130-405-20,-2 1 0,-2 1 0,-1 0 0,-3 0 0,-1 1 0,-2 0 0,-1-1 0,-3 11-92,1-32 23,7 63 11,-4-67-15,-1 0 1,0 0-1,-1 1 1,-1-1-1,-1 1 1,0-1-1,-1 0 1,-1 1-1,-1-1 0,0 0 1,-1 0-20,-7 10 6,-20 71 84,32-95-85,0 1-1,0-1 1,0 0-1,0 1 1,1-1-1,-1 0 1,1 1-1,0-1 1,-1 0 0,1 0-1,0 0 1,1 0-1,-1 0 1,0 0-1,0 0 1,1 0-1,-1 0 1,1 0-1,0 0 1,-1-1 0,1 1-1,0-1 1,0 0-1,0 1 1,0-1-1,0 0 1,0 0-1,1 0 1,-1 0-1,0-1 1,0 1 0,1-1-1,-1 1 1,0-1-1,1 0 1,-1 0-1,1 0 1,-1 0-1,3 0-4,15 1 14,19 2-5,0 0 0,0 3-1,-1 1 1,0 2 0,34 12-9,23 17 1,-29-9-1,0-4 0,2-2-1,1-3 1,1-3 0,49 4 0,327 12-26,-272-8 13,1-7 1,0-8-1,147-12 13,1376-29 14,-499 21 2,170 42-86,-1085-14 72,-106-4-19,0-8 0,150-16 17,308-51-340,-296 42 328,179-38 12,116-4 14,209 3-7,117-71-16,-475 123 50,-287-48-21,-117 50 13,22-9 3,-84-2-46,-1 0 0,0-2-1,-1 0 1,-1-1-1,-1-1 1,0-1 0,-2 0-1,0-1 1,-1 0 0,-2-1-1,0-1 1,-1 0 0,-1 0-1,-1-1 1,-2 0-1,0 0 1,0-11 10,14-32-6,-2 16-23,-4-1 1,-1-1-1,-3 0 1,-2-1 0,-2 0-1,-3 0 1,-4-48 28,0 90 7,0 0 1,-1 0 0,-1 1-1,0-1 1,-1 1-1,0 0 1,-1 0-1,0 0 1,0 1 0,-1 0-1,-1 0 1,0 0-1,0 1 1,-1-1-1,0 2 1,0-1 0,-1 1-1,0 1 1,-1 0-1,0 0 1,0 1 0,0 0-1,0 0 1,-1 1-1,-1 1-7,-40-16-44,-331-103-948,231 102 940,0 6-1,0 6 1,-47 8 52,-198-11-238,-1741-65-7,590 24-127,-217-46 410,172 133 23,44 2 0,1094-56 109,-461 0 451,100 78 1131,649-40-3486,165-17 1218,2-1 735</inkml:trace>
  <inkml:trace contextRef="#ctx0" brushRef="#br0" timeOffset="25183.058">2151 3979 21869,'-1'5'2859,"-10"168"457,11-85-3166,12 364 536,-37-460-1324,17 2 342,-1-1 0,1 0 0,0 0 0,0-1 0,1 0-1,0-1 1,1 1 0,0-1 0,0 0 0,1-1 0,0 0 0,-3-7 296,-2-2-478,-18-33-1417,5 14 1974,1-2 1,3-1-1,1 0 0,2-1 1,-3-18-80,16 48 235,0 0 1,1 0 0,1 0-1,0 0 1,1-1 0,0 1-1,0 0 1,2 0 0,-1 0 0,2-1-1,0 2 1,0-1 0,1 0-1,0 1 1,1-1 0,0 1-1,1 0 1,0 1 0,1 0 0,0 0-1,1 0 1,1 0-236,4-3 13,0 0 1,1 1 0,1 1-1,0 0 1,0 1-1,1 0 1,0 2-1,1 0 1,0 1-1,0 0 1,1 1-1,-1 1 1,1 1 0,1 1-1,-1 0 1,0 1-1,1 1 1,-1 1-1,0 1 1,1 0-1,-1 1 1,0 1-1,0 1 1,0 1 0,0 0-1,2 2-13,-17-5 26,1-1 0,-1 1 0,0 0 0,0 0 0,1 0 0,-1 0-1,0 1 1,-1-1 0,1 1 0,0 0 0,-1 0 0,0 0 0,1 0 0,-1 0 0,0 0 0,-1 1 0,1-1 0,-1 1-1,1-1 1,-1 1 0,0-1 0,0 1 0,-1 0 0,1 0 0,-1-1 0,0 1 0,0 0 0,0 0 0,0-1 0,0 1-1,-1 0 1,0 0 0,0-1 0,0 1 0,0 0 0,-1-1 0,1 1 0,-1-1 0,0 0 0,0 0 0,-1 2-26,-102 124 853,97-123-843,0 1 0,0-1 0,0-1 0,-1 1 0,0-1 0,0-1-1,0 0 1,0 0 0,-1-1 0,1 0 0,-1 0 0,0-1 0,0-1-1,0 1 1,0-2 0,0 1 0,0-1 0,-1-1-10,1-13-1252,17 2-514</inkml:trace>
  <inkml:trace contextRef="#ctx0" brushRef="#br0" timeOffset="21539.022">1575 3463 17636,'0'0'110,"-1"0"1,1-1 0,-1 1-1,1 0 1,-1 0-1,1-1 1,-1 1 0,1 0-1,-1 0 1,1 0 0,-1-1-1,0 1 1,1 0-1,-1 0 1,1 0 0,-1 0-1,0 0 1,1 0 0,-1 0-1,1 1 1,-1-1-1,0 0 1,1 0 0,-1 0-1,1 1 1,-1-1 0,1 0-1,-1 0 1,1 1-1,-1-1 1,1 0 0,-1 1-1,1-1 1,-1 1-1,1-1 1,0 1 0,-1-1-1,1 1 1,0-1 0,-1 1-1,1-1 1,0 1-1,0-1 1,-1 1 0,1-1-1,0 1 1,0 0 0,0-1-1,0 1 1,0-1-1,0 1 1,0 0 0,0-1-1,0 1 1,0-1-1,0 1 1,0 0 0,0-1-1,1 1 1,-1-1 0,0 1-1,0-1 1,1 1-1,-1-1 1,0 1 0,1 0-111,35 22 1101,239-5 85,-142-14-817,0-5-1,113-17-368,-150 10 188,-1 4 1,1 5 0,0 4-1,31 8-188,-101-10 8,9 2 8,1-1-1,1-1 0,-1-3 0,0-1 0,0-1 0,10-3-15,-77-18-940,9 23 1368</inkml:trace>
  <inkml:trace contextRef="#ctx0" brushRef="#br0" timeOffset="26447.038">4331 3682 19308,'0'0'1624,"0"0"65,2 0-273,36-11-328,-9-3-135,8-7-121,6-2-128,5 2-368,-1 5-112,3 11-168,-3 5-40,-6 11-16,-4 2 24,-6 4-216,1-2-536</inkml:trace>
  <inkml:trace contextRef="#ctx0" brushRef="#br0" timeOffset="19909.799">2028 2568 16155,'0'0'2738,"0"0"107,0 0-1209,0 0-554,0 7 577,-30 599 1952,23-612-3436,-8-156 50,7-247-159,15 372-72,-7 35-19,37 71-32,-2 84 145,-34-153-85,1 1-1,-1-1 1,1 1 0,0-1 0,-1 0 0,1 0-1,0 0 1,-1 0 0,1 0 0,0 0 0,-1 0-1,1 0 1,0-1 0,-1 1 0,1-1 0,0 1-1,-1-1 1,1 1 0,-1-1 0,1 0 0,-1 0 0,1 0-1,-1 0 1,0 0 0,0 0 0,1 0 0,-1-1-1,0 1 1,0 0 0,0-1 0,0 1 0,0-1-1,-1 1 1,1-1 0,0 1 0,-1-1 0,1 1-1,-1-1 1,1 0 0,-1 0-3,6-6 16,19-25 18,2 1 1,1 1 0,1 2 0,2 1-1,1 1 1,32-20-35,65-84 13,-128 130-15,0-1 1,0 1-1,0 0 0,0 0 0,0 0 0,0-1 0,0 1 1,0 0-1,0 0 0,0 1 0,1-1 0,-1 0 0,0 0 1,1 0-1,-1 1 0,1-1 0,-1 1 0,0-1 0,1 1 1,-1 0-1,1 0 0,-1-1 0,1 1 0,0 0 0,-1 0 1,1 0-1,-1 1 0,1-1 0,-1 0 0,1 0 1,-1 1-1,1-1 0,-1 1 0,0 0 0,1-1 0,-1 1 1,0 0-1,1 0 0,-1 0 0,0 0 0,0 0 0,0 0 1,0 0-1,0 0 0,0 0 0,0 0 0,0 1 0,0-1 1,0 0-1,-1 1 0,1-1 0,0 0 0,-1 1 0,0-1 1,1 1-1,-1-1 0,0 1 0,0-1 0,1 2 2,23 103-55,-23-100 51,26 541 130,8-450-59,-16-133-348,-18 16-315,-3 0-344</inkml:trace>
  <inkml:trace contextRef="#ctx0" brushRef="#br0" timeOffset="26258.89">4209 3235 21285,'0'0'1441,"-1"1"3044,9 8-3301,6-3-1156,0-1 0,1 0-1,-1-1 1,1-1-1,0 0 1,0-1-1,0 0 1,1-2 0,-1 0-1,0 0 1,0-1-1,1-1 1,-1-1-1,5-1-27,34-2 30,-29 3-77,1 1 0,-1 2-1,1 0 1,-1 2 0,0 0-1,0 2 1,0 1 0,0 1-1,-1 1 1,1 1 47,-23-7-1076,-2-1-264,0 0 1832</inkml:trace>
  <inkml:trace contextRef="#ctx0" brushRef="#br0" timeOffset="45155.413">5760 2730 11715,'10'-1'9413,"-3"8"-4707,2 58-3972,-9-64-591,-4 48 165,-2 0 0,-2 0 0,-2 0 0,-2-1 0,-2-1 0,-9 17-308,-46 189 14,68-249-14,-7 37 7,2 1 0,2 0 0,1 0 0,2 0-1,2 0 1,5 27-7,-5-67 6,-1 0 0,1 0 0,0 0 0,0-1 0,0 1 0,1 0 0,-1 0 0,0-1 0,1 1 0,-1-1 0,1 1 0,-1-1 0,1 0 0,0 1 0,-1-1-1,1 0 1,0 0 0,0 0 0,0 0 0,0-1 0,0 1 0,0 0 0,0-1 0,0 0 0,0 1 0,0-1 0,0 0 0,0 0 0,1 0 0,-1 0 0,0-1 0,0 1 0,0 0 0,0-1 0,0 1 0,1-1-6,88-26 169,-75 21-161,244-69 100,-262 93-1191,-9-3-1062</inkml:trace>
  <inkml:trace contextRef="#ctx0" brushRef="#br0" timeOffset="45952.039">6381 2457 15699,'39'-66'10805,"-38"64"-9834,-1 2-392,16 35-144,-13 260-264,-7-225-117,3-63-89,2-4 26,0-1 0,0 0 0,0 1 0,-1-1 0,1 1 0,-1-1 1,0 1-1,1-1 0,-1 1 0,0-1 0,-1 1 0,1-1 0,0 0 1,-1 1-1,1-1 0,-1 1 0,0-1 0,0 0 0,0 1 0,0-1 1,0 0-1,0 0 0,-1 0 0,1 0 0,-1 0 0,1 0 0,-1 0 1,0 0-1,0-1 0,0 1 0,0-1 0,0 1 0,0-1 0,0 0 1,0 0-1,-1 0 0,1 0 0,0 0 0,-1 0 0,1-1 0,-2 1 9,-19-18 1307</inkml:trace>
  <inkml:trace contextRef="#ctx0" brushRef="#br0" timeOffset="46343.179">6083 2550 21861,'0'0'1100,"0"0"77,0 0-172,4-3-325,21-13-548,1 0 0,0 2 0,1 0-1,0 2 1,1 2 0,1 0 0,-1 2 0,2 1 0,-1 1 0,1 1 0,17 1-132,-39 4 22,1 0 1,0 1-1,-1 0 0,0 1 1,1 0-1,-1 0 0,0 1 1,0-1-1,0 2 0,0-1 1,0 1-1,-1 1 1,0-1-1,0 1 0,0 1 1,0-1-1,-1 1 0,0 0 1,0 0-1,-1 1 0,0 0 1,0 0-1,0 0 0,-1 0 1,0 1-1,0 0 1,-1 0-1,0 0 0,-1 0 1,1 0-1,-2 1 0,1-1 1,-1 1-1,0-1 0,-1 1 1,0-1-1,0 1 1,-1-1-1,0 1 0,-1-1 1,0 1-1,0-1 0,-3 7-22,-1 4 83,-2-1 0,1 0 0,-2 0 0,-1 0 0,0-1 0,-1-1 0,-1 0 0,0 0 0,-1-1 0,-1-1 0,0 0-1,-1-1 1,-1-1 0,0 0 0,0-1 0,-1-1 0,0 0 0,-1-1 0,0-1 0,-1-1 0,0 0 0,-3-1-83,19-5-4,1 0 1,-1-1-1,1 1 1,-1-1 0,1 0-1,-1 0 1,1 1-1,-1-2 1,1 1-1,-1 0 1,1 0 0,-1-1-1,1 1 1,0-1-1,-1 0 1,1 0-1,0 0 1,-1 0 0,1 0-1,0 0 1,0-1-1,0 1 1,0-1-1,0 0 1,0 1 0,0-1-1,1 0 1,-1 0-1,1 0 1,-1 0-1,1 0 1,0 0 0,0-1-1,0 1 1,0-1 3,17-14-1446,3 5-490</inkml:trace>
  <inkml:trace contextRef="#ctx0" brushRef="#br0" timeOffset="47528.036">7384 2526 18020,'4'-15'865,"1"-11"4549,-17 39-2605,-18 53-2618,2 1-1,3 2 0,3 0 0,4 2 0,2 0 1,3 1-1,4 0 0,0 61-190,1-49 8,4 1 0,4 0 0,3 0 0,10 45-8,-11-117 15,1 0 0,1 0 0,0-1-1,0 0 1,2 0 0,-1 0 0,2 0 0,-1-1-1,1 0 1,1 0 0,0-1 0,7 7-15,-12-14-38,0 0 0,1 0 0,-1 0-1,0-1 1,1 0 0,-1 1 0,1-1 0,0 0 0,-1-1 0,1 1 0,0-1 0,0 0 0,0 1-1,1-2 1,-1 1 0,0 0 0,0-1 0,0 0 0,1 0 0,-1 0 0,0-1 0,0 1-1,0-1 1,0 0 0,0 0 0,0-1 0,0 1 0,0-1 0,0 0 0,0 0 0,-1 0 0,1 0-1,-1 0 1,0-1 0,1 0 0,-1 0 0,0 0 0,-1 0 0,2-1 38,19-21-1468</inkml:trace>
  <inkml:trace contextRef="#ctx0" brushRef="#br0" timeOffset="49059.978">7777 3068 19292,'0'0'2007,"0"0"38,0 0-389,0 0-409,0 0-226,0 0-399,4 5 9,205 116-339,-150-93-264,20 3 95,-82-39-1280,-12-24-524</inkml:trace>
  <inkml:trace contextRef="#ctx0" brushRef="#br0" timeOffset="49358.562">8187 2850 20596,'0'14'3346,"-48"609"-690,33-499-2474,1 138-1381,14-262-145</inkml:trace>
  <inkml:trace contextRef="#ctx0" brushRef="#br0" timeOffset="52954.462">8036 2527 14675,'-18'4'6350,"15"-9"3565,10-21-10777,50-209 1029,-56 232-175,-1 3-24,0 0-84,0 0-105,0 0-226,-1 2-2158,0-1 530</inkml:trace>
  <inkml:trace contextRef="#ctx0" brushRef="#br0" timeOffset="53375.88">7868 2341 20044,'32'42'7540,"72"-41"-6233,-77-3-897,110-4-334,-123 12-1030,-13-5-735</inkml:trace>
  <inkml:trace contextRef="#ctx0" brushRef="#br0" timeOffset="57299.75">8930 3338 22869,'0'0'1211,"0"0"228,0 0-299,-1 6-117,26 451-2061,-25-457-585</inkml:trace>
  <inkml:trace contextRef="#ctx0" brushRef="#br0" timeOffset="57837.413">9521 2839 15627,'58'-59'9681,"-51"105"-7390,-49 100-1462,34-127-813,0 0 0,2 1 0,0 0 0,1 0 0,1 0 0,1 1 0,0 0 0,2-1-1,1 13-15,0-29 1,0-1 0,0 0 0,0 0 0,1 0 0,0 0 0,-1 0 0,1 0 0,0 0 0,0 0 0,1-1 0,-1 1 0,0 0 0,1-1 0,0 1 0,0-1 0,-1 1 0,1-1 0,1 0 0,-1 0 0,0 1 0,1-2 0,-1 1 0,1 0 0,-1 0 0,1-1 0,0 0 0,0 1 0,-1-1 0,1 0 0,0 0 0,0-1 0,0 1 0,0-1 0,0 1 0,0-1 0,1 0 0,-1 0 0,0 0 0,0-1 0,0 1 0,0-1 0,0 0 0,0 1 0,0-1 0,0-1 0,-1 1 0,1 0 0,0-1 0,-1 1 0,1-1 0,1-1-1,103-104-1317,-71 60-423</inkml:trace>
  <inkml:trace contextRef="#ctx0" brushRef="#br0" timeOffset="58102.903">9610 2344 22253,'-3'-8'1432,"-3"1"673,0 4-401,0 4-872,0 5-280,-2 6-384,2 2-64,-1 3-64,0-2-40,3-5 24,4-10-8,0 0-304,0 0-480,0-1 2312</inkml:trace>
  <inkml:trace contextRef="#ctx0" brushRef="#br0" timeOffset="59677.28">9378 2194 19140,'0'0'2381,"0"0"-204,-1 1 2016,6 12-3481,-3-10-692,0-1 0,-1 0 0,1 0-1,1 0 1,-1-1 0,0 1 0,0 0-1,1-1 1,-1 1 0,1-1-1,-1 0 1,1 0 0,0 0 0,-1 0-1,1 0 1,0-1 0,0 1 0,-1-1-1,1 0 1,0 1 0,0-1-1,0-1 1,-1 1 0,1 0 0,0-1-1,0 1 1,0-1 0,-1 0 0,1 0-1,-1 0 1,1 0 0,0-1 0,-1 1-1,2-2-19,19-2 25,1 0-1,0 2 1,0 1 0,0 0-1,0 2 1,0 1-1,0 1 1,0 0 0,3 3-25,-21-4 4,-1 1 0,0-2 0,1 1 0,-1-1 0,0 1 1,1-2-1,-1 1 0,0 0 0,1-1 0,-1 0 0,0 0 1,1-1-1,-1 0 0,0 0 0,0 0 0,0 0 0,2-2-4,1 6 19,-21 3-15,1 0 1,-1-1-1,0-1 0,0 0 1,0-1-1,0-1 0,0 0 1,-1 0-1,1-1 0,0-1 0,0 0 1,-2-1-5,-36 0 3,42 1-5,0 0 1,1 0-1,-1 1 1,0 1-1,1-1 1,-1 2-1,1-1 1,-1 1-1,1 0 1,-1 1-1,1 0 0,0 0 1,0 1-1,1 0 1,-1 0-1,1 1 1,0-1-1,0 2 1,0-1-1,1 1 1,0 0-1,-5 7 2,-33 58-10,44-69-2,0-2 1,7-1-5,214-53-61,-186 49 78,-25 4-2,-1 1 0,0-1 0,0 0 0,0-1 0,0 0 0,-1 0 0,1-1-1,0 0 1,-1-1 0,0 0 0,0 0 0,0-1 0,0 0 0,-1 0 0,0-1-1,0 0 1,0 0 1,-6 4-81,-104 18-2438,68-7 1094</inkml:trace>
  <inkml:trace contextRef="#ctx0" brushRef="#br0" timeOffset="61783.849">10349 2245 12019,'1'-13'8002,"6"10"-3330,17 22-2178,24 43-2918,-29-18 504,-1 2 0,-3 0 1,-1 1-1,-3 1 0,-1-1 0,-3 2 1,-2-1-1,-2 1 0,-2 0 0,-2-1 0,-3 1 1,-1-1-1,-7 24-80,9-22 24,-2 0 0,-3 0 0,-1 0-1,-3-1 1,-2-1 0,-2 0 0,-2-1 0,-2-1 0,-3 0 0,-24 37-24,-1-33-343,3-16-665</inkml:trace>
  <inkml:trace contextRef="#ctx0" brushRef="#br0" timeOffset="65548.363">1453 2048 15867,'-4'5'146,"1"-1"0,-1 1 0,1 0 0,0 0-1,1 0 1,-1 0 0,1 1 0,0-1 0,1 1 0,-1-1-1,1 1 1,0-1 0,0 1 0,1 0 0,0 0 0,0-1-1,0 1 1,1 0 0,0-1 0,0 4-146,0 33 245,-48 695 1845,-27 282-1884,73-900-158,4-1 1,6 0-1,5-1 1,4 0-1,13 26-48,-30-133 3,1 1-1,0-1 1,1 0 0,0 0-1,0 0 1,1 0-1,0 0 1,1-1-1,0 0 1,1 0 0,0 0-1,0-1 1,1 0-1,0 0 1,0 0-1,1-1 1,0 0 0,1-1-1,-1 0 1,1 0-1,0 0 1,0-1-1,1-1 1,0 0-1,0 0 1,0-1 0,5 1-3,35 2 3,0-3-1,0-2 1,0-2 0,1-2 0,-1-3 0,0-1-3,69-6 8,695-15 47,-307 19-39,678-81-22,-949 78 11,-1 10 0,0 11 0,35 13-5,-62-1 6,1-10-1,0-8 1,0-10 0,92-19-6,-76-7-1,66-11-13,275-4 14,-65 72-1,-334-10 5,1-7 0,140-12-4,216-44 8,-513 50-6,0 0 1,1-1 0,-1-1 0,0 1-1,0-2 1,0 0 0,0 0 0,0-1 0,0 0-1,0-1 1,-1 0 0,0-1 0,0 0-1,0-1 1,0 1 0,-1-2 0,0 0-1,0 0 1,-1 0 0,0-1 0,0-1-1,-1 1 1,0-1 0,0 0 0,-1-1 0,0 1-1,2-8-2,19-117 308,-26 114-229,1 1 0,1 0 1,1 0-1,1 0 1,0 1-1,2-1 1,0 1-1,1 1 0,0-1 1,11-13-80,22-16-3,2 1 0,2 2-1,2 2 1,2 2 0,2 3 0,1 1 0,19-7 3,54-40 35,-65 39-45,2 3 0,1 3 0,2 3-1,2 2 1,1 3 0,9 1 10,-51 21 1,17-3 9,0-2 0,-1-3 0,0 0 0,-2-3 0,0-1 0,-1-2 0,-1-2 0,8-8-10,62-38 5,-95 65-3,0-1 0,0 0 1,-1-1-1,0-1 0,0 0 1,-1 0-1,0-1 0,-1-1 1,0 1-1,0-2 0,-1 1 1,0-1-1,-1-1 1,-1 0-1,1 0 0,-2 0 1,0-1-1,0-1-2,3-31 25,-2-1 1,-2 1 0,-2-1-1,-1 0 1,-3 0-1,-5-29-25,1 58 22,0 1 0,-1-1-1,0 1 1,-2 1 0,0-1-1,0 2 1,-2-1 0,0 1 0,0 0-1,-1 1 1,-1 0 0,0 1-1,-1 1 1,0-1 0,-1 2-1,0 0 1,0 1 0,-1 0-1,-16-6-21,1-5-1,-65-44 293,38 21-43,-3 3 1,-1 2-1,-2 4 1,-2 2-1,0 2 0,-25-4-249,-263-60 15,-4 16 0,-3 16-1,-11 14-14,-152-13-128,-702-60 108,835 117-121,-307 40 141,197-6 64,-1487 35-124,1480-47 329,1 23-1,-196 53-268,254-31-416,361-62-472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7:55:14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280 240 20404,'0'-2'184,"-1"-1"0,0 1-1,0 0 1,0 0 0,0 0-1,0 1 1,0-1-1,-1 0 1,1 0 0,-1 1-1,1-1 1,-1 0 0,0 1-1,1 0 1,-1-1 0,0 1-1,0 0 1,0 0-1,0 0 1,0 0 0,0 0-1,0 1 1,0-1 0,-1 0-1,1 1 1,0 0 0,0 0-1,0-1 1,-1 1-1,1 0-183,-100 37 1215,88-21-1195,1 1 0,0-1 0,1 2 0,0 0 0,2 0 0,0 1-1,1 0 1,1 1 0,-4 17-20,10-33-5,0-1 0,1 1 1,-1-1-1,1 1 0,0 0 0,0 0 0,0-1 0,0 1 1,1 0-1,-1 0 0,1 0 0,0 0 0,0 0 0,1-1 1,-1 1-1,1 0 0,0 0 0,0 0 0,0-1 0,0 1 1,1 0-1,-1-1 0,1 1 0,0-1 0,0 0 0,0 0 1,1 1-1,-1-1 0,1-1 0,0 1 0,0 0 0,0-1 1,0 1-1,0-1 0,0 0 0,1 0 0,-1 0 0,1-1 0,-1 1 1,1-1-1,0 0 0,-1 0 0,1 0 0,0 0 0,0-1 1,0 1-1,0-1 0,-1 0 0,1 0 0,0-1 0,3 0 5,82-46-1376,-35 4 1610</inkml:trace>
  <inkml:trace contextRef="#ctx0" brushRef="#br0" timeOffset="375.239">495 0 11522,'-27'32'7660,"6"6"-3552,-19 167-2256,40-201-1641,-1 5-153,-1-4-42,1 1 0,0-1 0,0 1 1,1-1-1,-1 1 0,1 0 0,0-1 0,1 1 1,-1-1-1,1 1 0,1 0 0,-1-1 0,1 0 1,-1 1-1,1-1 0,1 0 0,-1 0 0,1 0 1,0 0-1,3 3-16,-1-9 7,0 0 1,1 0-1,-1 0 1,0 0-1,0-1 0,0 0 1,0 0-1,0 0 1,0-1-1,0 1 1,-1-1-1,1 0 0,-1-1 1,0 1-1,0-1 1,0 0-1,-1 0 1,1 0-1,-1 0 1,0 0-1,1-2-7,10-9 24,139-125 69,-152 140-91,0-1 0,0 0 0,0 0 0,0 0 0,0 1-1,0-1 1,0 1 0,1-1 0,-1 1 0,0-1 0,0 1 0,1-1-1,-1 1 1,0 0 0,1 0 0,-1 0 0,0 0 0,1 0 0,-1 0-1,0 0 1,1 0 0,-1 1 0,0-1 0,0 0 0,1 1 0,-1-1 0,0 1-1,0-1 1,0 1 0,1 0 0,-1 0 0,0-1 0,0 1 0,0 0-1,0 0 1,0 0 0,-1 0 0,1 0 0,0 0 0,0 0 0,-1 0-1,1 1 1,0-1 0,-1 0 0,1 0 0,-1 0 0,0 1 0,1-1 0,-1 0-1,0 1 1,0-1 0,0 0 0,0 1 0,0 0-2,4 85 134,-4-75-95,-10 141 305,20-164-987,-2-12-599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7:55:24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1889 15299,'312'27'1889,"-150"-33"-1818,-44 0-27,1 5 0,-1 5 1,5 6-45,699 132 868,-283-109-646,381-31-222,-701-5 14,1229 33 41,620-56 806,-1943 30-456,-1-4 0,1-7 0,0-4 0,103-25-405,-217 30 67,-1 0-1,1-1 0,-1 0 0,0-1 0,-1 0 0,0 0 0,0-1 0,-1 0 0,0 0 1,0-1-1,-1-1 0,0 1 0,-1-1 0,-1 0 0,1 0 0,-2-1 0,0 1 0,0-1 0,-1 0 1,0 0-1,0-10-66,2 7 61,6-32-48,-2-1 0,-3 0 0,-1-1 0,-2 1 0,-5-44-13,3-18 18,23-314 15,-22 396-21,-1 0 0,-1 0 1,-1 0-1,-2 0 0,0 1 0,-2-1 0,-1 1 0,-2 0 0,0 0 0,-2 1 1,-12-23-13,2 8-7,-1 1 0,-2 1 0,-2 1 0,-2 1 0,-1 2 0,-2 1 0,-1 1 0,-2 1 0,-8-4 7,-6 9-102,-1 3 1,-1 1-1,-2 3 1,0 2-1,0 2 1,-2 2-1,0 3 0,0 2 1,-1 2-1,0 3 1,-21 1 101,8-3-34,-284-23 148,0 14 0,-257 27-114,-949 83-255,1115-87-808,-377-46 1063,424 20-206,-71 18 206,-178-5 482,544 0-450,-1 5 0,0 4 0,1 4 0,-77 17-32,172-24 4,-61 12 21,0 2 0,1 3 0,1 3 0,-12 9-25,70-27 14,-1 1-1,1 0 1,1 1-1,-1-1 0,1 1 1,-1 0-1,1 0 0,1 1 1,-1-1-1,1 1 0,0 0 1,0 1-1,1-1 0,-1 1 1,1-1-1,1 1 1,0 0-1,0 0 0,0 0 1,0 0-1,1 0 0,0 5-13,4 170 89,0-145-83,12 566 66,-14-580-24,1 0 1,1-1 0,1 1 0,1-1-1,1 0 1,1 0 0,1 0 0,1-1-1,2 2-48,15 22 2674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7:55:35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5 920 19596,'-5'3'1144,"5"1"-47,3 1-433,11-4-200,5-1-128,9-7-208,5-4-48,5-1-24,-2 1-24,-4 5-96,-6 5-280,-9 5-584,-7 5 4473</inkml:trace>
  <inkml:trace contextRef="#ctx0" brushRef="#br0" timeOffset="276.5">33 1045 15555,'0'3'2609,"0"3"336,8-1-2113,3 0-176,11-5-312,6-3-112,9-7-152,7-2 0,-1 0-544,-1-3-288</inkml:trace>
  <inkml:trace contextRef="#ctx0" brushRef="#br0" timeOffset="539.688">300 759 19260,'54'-47'3027,"-45"43"-3001,0 0-1,0 1 1,0 0 0,0 1 0,0-1-1,0 2 1,1-1 0,-1 1 0,1 1-1,-1 0 1,1 0 0,-1 1 0,1 0-1,-1 1 1,1-1 0,-1 2-1,0 0 1,0 0-26,-5 0 19,0-1-1,0 1 1,-1 0-1,1 1 1,-1-1-1,0 0 1,0 1-1,0 0 1,-1 0-1,1 0 0,-1 0 1,0 0-1,0 0 1,0 1-1,-1-1 1,0 1-1,1-1 1,-1 1-1,-1-1 1,1 1-1,-1 0 1,0-1-1,0 1 1,0 0-1,-1-1 1,1 1-1,-1 0 1,0-1-1,-1 1 1,0 0-19,-55 135 555,-21-21-814,55-91-481</inkml:trace>
  <inkml:trace contextRef="#ctx0" brushRef="#br0" timeOffset="871.338">1053 486 19364,'-6'32'1096,"-3"4"-111,1 13-537,-1 4-8,5 5-240,1 1-128,3-5-48,4-1 0,7-13-80,2-7-296,3-13-440,-1-8 816</inkml:trace>
  <inkml:trace contextRef="#ctx0" brushRef="#br0" timeOffset="1090.547">847 1041 17068,'0'0'2192,"0"0"129,2 0-1313,26-17-136,1 0-376,6-4-160,6-6-208,7-5-24,4 0-72,4-1-8,-8 1 0,-1 5-8,-16 3-416,-12 3-392</inkml:trace>
  <inkml:trace contextRef="#ctx0" brushRef="#br0" timeOffset="1303.476">896 409 17116,'-11'8'1928,"3"-1"441,5 1-1321,9-2-264,6-2-176,13-1-296,5-3-104,11-6-80,4-4-48,4-4-32,1-1 8,-5 3-488,-4 1-424</inkml:trace>
  <inkml:trace contextRef="#ctx0" brushRef="#br0" timeOffset="1611.619">1361 661 11002,'-7'69'10966,"7"-67"-10911,0 1 0,0 0 1,1-1-1,-1 1 0,1-1 0,0 1 0,0-1 1,0 1-1,0-1 0,0 0 0,0 0 0,1 1 1,-1-1-1,1 0 0,-1 0 0,1 0 1,0 0-1,0-1 0,0 1 0,0 0 0,0-1 1,0 0-1,1 1 0,-1-1 0,0 0 0,1 0 1,-1 0-1,1 0 0,-1-1 0,1 1 0,-1-1 1,1 1-1,-1-1 0,1 0 0,0 0 1,-1 0-1,1 0 0,-1-1 0,1 1-55,5-2 30,0 0 0,0 0 1,0-1-1,0 0 0,-1 0 0,1-1 0,-1 0 0,0 0 1,0-1-1,0 0 0,-1 0 0,0-1 0,0 1 0,0-1 1,-1-1-1,3-3-30,62-50 809,-68 60-791,-1 1 0,1 0 0,-1 0 0,0 0 0,0 0 0,1 0 0,-1 0 0,0 0 0,0 1 0,0-1 0,0 0 0,0 0 0,0 1 0,-1-1-1,1 1 1,0-1 0,-1 1 0,1-1 0,-1 1 0,0-1 0,1 1 0,-1-1 0,0 1 0,0 0 0,0-1 0,0 1 0,0-1 0,0 1 0,0 0-1,-1-1 1,1 1 0,-1-1 0,1 1 0,-1-1 0,1 1 0,-1-1-18,1 5 59,-14 173 445,14-176-588,0-3-448</inkml:trace>
  <inkml:trace contextRef="#ctx0" brushRef="#br0" timeOffset="2527.572">1774 494 10242,'-13'37'7291,"4"3"-3501,11 150-2080,-3-187-1686,1 0 0,-1 0 0,1 0-1,0 0 1,0 0 0,0 0 0,0 1 0,1-1 0,-1 0 0,1 0 0,0 0 0,-1 0-1,1 0 1,1 0 0,-1 0 0,0-1 0,1 1 0,0 0 0,-1-1 0,1 1 0,0-1-1,0 1 1,1-1 0,-1 0 0,0 0 0,1 0 0,-1 0 0,1 0 0,0-1 0,-1 1-1,1-1 1,0 0 0,0 0 0,0 0 0,0 0 0,0 0 0,0 0 0,0-1 0,1 0 0,-1 0-1,0 1 1,0-2 0,0 1 0,0 0 0,0-1 0,3 0-24,6-8 92,-1-1 1,0 0-1,0-1 1,-1 0-1,0-1 1,-1 1-1,-1-2 1,0 0-1,0 0 1,-2 0-1,1-1 1,-2 1-1,0-2 1,0 1-1,-2 0 1,1-1-1,-2 0 1,0 0-1,-1 0 1,0 0-1,-1 0 1,-1-1-93,0 17 8,1 0-1,-1 0 1,1 0-1,-1 0 1,0 0-1,0 0 1,1 0 0,-1-1-1,0 1 1,0 0-1,0-1 1,0 1 0,0 0-1,0-1 1,0 1-1,0-1 1,0 0 0,0 1-1,0-1 1,0 0-1,0 0 1,0 1-1,0-1 1,0 0 0,0 0-1,-1 0 1,1 0-1,0-1 1,0 1 0,0 0-1,0 0 1,0-1-1,0 1 1,0 0-1,0-1 1,0 1 0,0-1-1,0 1 1,0-1-1,0 0 1,0 1 0,0-1-1,1 0 1,-1 0-1,0 0-7,5 81 18,-4-79-17,1 0 0,-1 1 0,1-1-1,-1 0 1,1 0 0,0 1 0,-1-1-1,1 0 1,0 0 0,0 0-1,0 0 1,0 0 0,0 0 0,0 0-1,0 0 1,0 0 0,0-1-1,0 1 1,0 0 0,1-1 0,-1 1-1,0-1 1,1 1 0,-1-1 0,0 0-1,1 1 1,-1-1 0,0 0-1,1 0 1,-1 0 0,0 0 0,1 0-1,-1 0 1,0-1 0,1 1 0,-1 0-1,0-1 1,1 1 0,-1 0-1,0-1 1,1 0 0,-1 1 0,0-1-1,0 0 1,0 0 0,0 0-1,0 1 1,0-1 0,0 0 0,0 0-1,0-1 1,0 1 0,-1 0 0,1 0-1,0 0 1,0-1-1,190-219 183,-155 166-65,-35 53-27,-6 4-67,-1 0-1,1 1 1,-1 0 0,1 0-1,0 1 1,0 0 0,0 0-1,1 0 1,-1 0 0,1 0-1,0 1 1,0 0 0,1 0-1,-1 0 1,1 0 0,-2 5-24,-4 3 36,2-5-30,1 0 0,0 1 0,0-1 1,0 2-1,1-1 0,0 1 0,1-1 0,0 1 0,1 0 1,0 1-1,1-1 0,0 0 0,0 1 0,1 0 0,0-1 1,1 1-1,0-1 0,1 1 0,0 0-6,2-7-49,0-1 1,-1 0-1,1 0 0,0 0 0,1 0 0,-1 0 0,1-1 0,-1 1 1,1-1-1,0 0 0,-1 0 0,1 0 0,0-1 0,0 1 0,1-1 1,-1 0-1,0 0 0,0 0 0,0-1 0,1 0 0,-1 0 1,0 0-1,1 0 0,-1 0 0,0-1 0,0 0 0,1 0 0,-1 0 1,0 0-1,0-1 0,0 0 0,0 0 0,-1 0 0,1 0 1,2-2 48,40-18-1577</inkml:trace>
  <inkml:trace contextRef="#ctx0" brushRef="#br0" timeOffset="2870.815">2476 323 18404,'-64'31'6063,"6"64"-5439,60-93-623,-1 0 1,1 0 0,-1-1 0,1 1-1,0-1 1,0 1 0,0-1 0,0 0 0,0 0-1,0 0 1,0 0 0,0 0 0,1 0-1,-1 0 1,0-1 0,0 1 0,1-1-1,-1 0 1,0 1 0,1-1 0,-1 0-1,1 0 1,-1-1 0,0 1 0,1 0-1,-1-1 1,0 0 0,0 1 0,1-1-1,-1 0 1,0 0 0,1-1-2,5 1 10,23-4 11,-15 2-15,0 0-1,-1 1 0,1 0 1,0 2-1,0 0 1,0 0-1,0 2 0,-1 0 1,1 0-1,0 2 0,0 0-5,-15-4 1,0 0 0,0 1 0,1-1 0,-1 1 0,0-1 0,0 1 0,0-1 0,0 1 0,0 0 0,0-1 0,0 1 0,0 0 0,0 0 0,0 0 0,0 0 0,0 0 0,0 0 0,-1 0 0,1 0 0,0 0 0,-1 0 0,1 0 0,-1 0 0,1 1 0,-1-1 0,0 0 0,0 0 0,1 0 1,-1 1-1,0-1 0,0 0 0,0 0 0,0 1 0,0-1 0,0 0 0,-1 0 0,1 1 0,0-1 0,-1 0 0,1 0 0,-1 0 0,1 1 0,-1-1 0,1 0 0,-1 0 0,0 0 0,0 0 0,0 0 0,1 0 0,-1 0 0,0-1 0,0 1 0,-1 0-1,-56 42 149,57-43-149,-9 6-3,1-1 1,-1 0-1,0 0 0,0-1 0,0-1 1,-1 0-1,1 0 0,-1-1 0,0 0 0,1-1 1,-1 0-1,0 0 0,-9-2 3,3-9-401,8-11 435</inkml:trace>
  <inkml:trace contextRef="#ctx0" brushRef="#br0" timeOffset="3276.247">2708 0 18020,'-16'86'4969,"29"50"-3830,104 158-486,-117-294-641,-1 0 0,0 0 0,1-1-1,-1 1 1,0 0 0,1 0 0,-1 0-1,0 0 1,1 0 0,-1 0 0,1 0-1,-1 0 1,0 0 0,1 0 0,-1 1-1,0-1 1,1 0 0,-1 0 0,0 0-1,1 1 1,-1-1 0,1 0-1,-1 1 1,1-1 0,-1 1 0,1-1-1,-1 1 1,1-1 0,-1 1 0,1-1-1,0 1 1,-1-1 0,1 1 0,0-1-1,-1 1 1,1-1 0,0 1 0,0 0-1,-1-1 1,1 1 0,0 0 0,0-1-1,0 1 1,0 0 0,0-1 0,0 1-1,0 0 1,0-1 0,0 1 0,0 0-1,0-1 1,1 1 0,-1-1 0,0 1-1,0 0 1,1-1 0,-1 1 0,1 0-12,-52-40 536,49 37-500,-175-153 276,178 153-314,1 0 0,-1 0 1,1 0-1,0 0 0,-1 0 0,1 1 1,0-1-1,0 1 0,0 0 0,0-1 1,0 1-1,0 0 0,1 0 0,-1 0 1,0 0-1,0 1 0,1-1 0,-1 1 1,1-1-1,-1 1 0,0 0 0,1 0 1,-1 0-1,1 0 0,-1 0 0,0 0 1,1 1-1,-1 0 0,1-1 0,-1 1 1,1 0 1,12-1-13,157-26-372,-126 16 2552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7:55:40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9 629 16708,'0'0'1560,"-3"14"582,-3 146 209,7-159-2322,1 0 1,-1 0-1,0-1 1,0 1-1,0 0 0,0 0 1,1-1-1,-1 1 1,0-1-1,1 1 1,-1-1-1,0 0 0,1 1 1,-1-1-1,1 0 1,-1 0-1,0 0 1,1 0-1,-1 0 0,1 0 1,-1-1-1,0 1 1,1 0-1,-1-1 1,0 1-1,1-1 0,-1 1 1,0-1-1,0 0 1,1 0-1,-1 1 1,0-1-1,0 0 0,0 0 1,0 0-1,0 0 1,0 0-1,0 0 1,0 0-1,-1-1 0,1 1 1,0 0-1,-1 0 1,1-1-1,-1 1 1,1 0-1,-1-1 0,0 1 1,1 0-1,-1-1 1,0 1-1,0-1 1,0 1-1,0 0 0,0-1 1,-1-1-30,7-4 83,153-239 753,-154 267-406,-19 114-368,15-134-58,1-1 0,-1 1 0,0 0 0,0-1 0,0 1 0,1 0 0,-1-1 0,0 0 0,1 1-1,-1-1 1,0 0 0,1 0 0,-1 1 0,1-1 0,-1 0 0,0 0 0,1-1 0,-1 1 0,1 0 0,-1 0 0,0-1 0,1 1 0,-1-1-1,0 1 1,0-1 0,1 1 0,-1-1 0,0 0 0,0 0 0,0 1 0,0-1 0,0 0 0,0 0 0,0 0 0,0 0 0,0 0 0,0-1-1,0 1 1,-1 0 0,1 0 0,0-1 0,-1 1 0,1 0 0,-1-1-4,0 2 1,125-171 279,-123 168-268,-1 6-8,14 170 38,-15-172 30,3-3 34,67-76 310,-62 93-442,-55 107-784,45-111 2822</inkml:trace>
  <inkml:trace contextRef="#ctx0" brushRef="#br0" timeOffset="861.425">633 526 15251,'51'-31'6762,"-47"29"-6682,0-1 1,0 0 0,0 0 0,0 0-1,0 0 1,-1 0 0,1-1 0,-1 0-1,0 0 1,0 0 0,0 0 0,-1 0-1,0 0 1,1-1 0,-1 1 0,-1-1 0,1 0-1,-1 1 1,0-1 0,0 0 0,0 0-1,-1 0 1,1 0 0,-1 1 0,0-1-1,-1 0 1,0-4-81,0 8 16,-1-1 0,1 1-1,-1 0 1,0 0 0,1 0 0,-1 0-1,0 0 1,1 1 0,-1-1-1,0 0 1,0 1 0,0-1 0,0 1-1,0 0 1,0 0 0,1 0 0,-1 0-1,0 0 1,0 0 0,0 0 0,0 0-1,0 1 1,0-1 0,0 1-1,1 0 1,-1-1 0,0 1 0,0 0-1,1 0 1,-1 0 0,0 0 0,1 0-1,-1 0 1,1 1 0,0-1 0,-1 1-1,1-1 1,0 0 0,0 1-1,0 0 1,0-1 0,0 1 0,0 0-1,0 0 1,1-1 0,-1 1 0,1 0-1,-1 0 1,1 0-16,-6 7 0,0 0 0,0 0 0,1 1 0,0 0 0,1 0 1,0 0-1,1 0 0,0 1 0,1-1 0,0 1 0,0 0 0,1 0 0,1-1 0,0 2 0,0-11 1,0 0 0,0 0 0,0 0-1,0 0 1,0 0 0,1-1 0,-1 1-1,0 0 1,1 0 0,-1 0 0,1 0-1,-1-1 1,1 1 0,-1 0 0,1 0 0,0-1-1,-1 1 1,1-1 0,0 1 0,-1 0-1,1-1 1,0 1 0,0-1 0,0 0-1,-1 1 1,1-1 0,0 0 0,0 1-1,0-1 1,0 0 0,0 0 0,0 0 0,-1 0-1,1 0 1,0 0 0,0 0 0,0 0-1,0 0 1,0 0 0,0 0 0,0 0-1,0-1 1,-1 1 0,1 0 0,0-1-1,0 1 1,0-1 0,-1 1 0,1-1 0,0 1-1,0-1 1,-1 0 0,1 1 0,0-1-1,-1 0 1,1 1 0,0-2-1,51-42 71,-46 38-62,194-172 66,-198 178-77,-1 1-1,1-1 0,-1 0 1,1 1-1,-1-1 1,1 1-1,-1-1 1,1 1-1,-1 0 1,0 0-1,1-1 1,-1 1-1,0 0 0,1 0 1,-1 0-1,0 0 1,0 1-1,0-1 1,0 0-1,0 0 1,0 1-1,-1-1 1,1 1-1,0-1 1,-1 0-1,1 1 0,-1-1 1,1 1-1,-1 0 1,0-1-1,1 1 1,-1-1-1,0 1 1,0-1-1,0 1 1,0 0-1,-1-1 0,1 1 1,0-1-1,-1 1 1,1-1-1,-1 1 1,1-1-1,-1 1 1,0-1-1,0 0 1,1 1-1,-1-1 1,-1 1 2,2 8-9,-1 72-3,1-82 13,1 1-1,0-1 1,0 1 0,-1-1 0,1 1 0,0-1 0,0 0 0,-1 1 0,1-1-1,0 0 1,0 1 0,0-1 0,0 0 0,0 0 0,0 0 0,-1 0 0,1 0 0,0 0-1,0 0 1,0 0 0,0 0 0,0-1 0,0 1 0,-1 0 0,1 0 0,0-1-1,0 1 1,0-1 0,-1 1 0,1 0 0,0-1 0,-1 0 0,1 1 0,0-1 0,-1 1-1,1-1 1,0 0 0,-1 1 0,1-1 0,-1 0 0,1 0 0,-1 1 0,0-1-1,1 0 1,-1 0 0,0 0 0,0 0 0,1 1 0,-1-1 0,0-1-1,131-239 113,-94 159-106,14-66 66,-50 145-84,-9 22-127,-2 10 125,1 0 1,2 0-1,1 1 1,1-1-1,1 1 1,2 1-1,1-1 1,2 0-1,0 0 1,2 0-1,5 19 13,-7-45 6,0 1 0,0-1 0,0 0 0,0 0 0,1 1 0,-1-1 0,1 0 0,0 0 0,0-1 0,1 1 0,-1 0-1,1-1 1,0 1 0,0-1 0,0 0 0,0 0 0,1 0 0,-1 0 0,1-1 0,0 1 0,-1-1 0,1 0 0,0 0 0,0-1 0,1 1-1,-1-1 1,3 1-6,-6-4 11,0 0-1,-1-1 0,1 1 0,-1 0 0,0 0 1,0-1-1,0 1 0,0 0 0,0-1 0,0 1 0,0 0 1,-1 0-1,1-1 0,-1 1 0,0 0 0,0 0 1,1 0-1,-1 0 0,-1 0 0,1 0 0,0 0 1,0 0-1,-1 0 0,1 0 0,-1 1 0,0-1 0,1 0 1,-1 1-1,0 0 0,0-1 0,0 1 0,0 0-10,1 0 4,-162-194 153,162 193-86,1 2 16,0 0-5,86-9-44,-10 5-172,-36-3 2004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7:55:43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205 625 15459,'-62'-4'6255,"3"40"-4838,-23 67-1619,80-100 245,53-46 122,71-110 14,-120 153-183,1 1 0,-1-1 0,0 1 0,0-1 0,0 1 1,1 0-1,-1 0 0,0 0 0,0 0 0,0 0 0,0 1 1,-1-1-1,1 0 0,0 1 0,-1-1 0,1 1 0,0 0 0,-1 0 1,0 0-1,1-1 0,-1 1 0,0 0 0,0 1 0,0-1 1,-1 0-1,1 0 0,0 0 0,-1 0 0,1 1 0,-1-1 1,0 0-1,0 0 0,0 1 0,0-1 0,0 0 0,0 1 1,-1 1 3,4 7-9,13 43 52,-2 0-1,-2 0 1,-3 1 0,-2 1-1,-3-1 1,-2 1 0,-3 29-43,1-81 63,1-1 0,0 0 0,-1 0 1,0 0-1,0 1 0,0-1 1,0 0-1,-1 0 0,1 0 0,-1 1 1,0-1-1,0 0 0,0 0 0,0 0 1,0 0-1,-1 0 0,1-1 0,-1 1 1,0 0-1,0-1 0,0 1 1,0-1-1,0 1 0,-1-1 0,1 0 1,-1 0-1,1 0 0,-1 0 0,0-1 1,0 1-1,1-1 0,-1 0 1,0 1-1,-1-1 0,1-1 0,0 1 1,0 0-1,0-1 0,0 1 0,-1-1 1,1 0-1,0 0 0,0-1 0,0 1 1,-1-1-1,1 1 0,0-1 1,0 0-1,0 0 0,0 0-63,-5-5 41,1 0 1,0-1-1,1 1 0,0-1 0,0-1 1,0 1-1,1-1 0,0 0 0,0 0 1,1-1-1,0 1 0,1-1 1,-1 0-1,2 0 0,-1 0 0,1 0 1,1 0-1,0-1 0,0 1 1,1 0-1,0-1 0,0 1 0,1-1 1,1 1-1,0 0 0,0 0 0,1-4-41,1-2-280,0 0-1,1 0 0,1 0 0,0 1 0,1-1 1,0 1-1,1 1 0,1 0 0,0 0 0,4-3 281,12-11-1656</inkml:trace>
  <inkml:trace contextRef="#ctx0" brushRef="#br0" timeOffset="347">438 551 11915,'0'0'3079,"0"0"1627,0 0-2691,0 0-1205,6 1 123,-3 0-908,1-1-1,-1 0 0,1 0 0,0-1 0,-1 1 1,1-1-1,-1 0 0,1 0 0,-1 0 1,0 0-1,1 0 0,-1-1 0,0 1 0,0-1 1,0 0-1,0 0 0,0 0 0,-1-1 0,1 1 1,0-1-1,-1 1 0,0-1 0,0 0 1,0 0-1,0 0 0,0 0 0,0 0 0,-1 0 1,1 0-1,-1-1 0,0 1 0,0-1 0,0 1 1,-1-1-1,1 1 0,-1-1 0,0 1 1,0-4-25,-1 6 21,1-1 1,-1 0-1,0 0 1,0 0-1,0 0 1,-1 1-1,1-1 1,0 0 0,0 1-1,-1-1 1,1 1-1,-1 0 1,0-1-1,1 1 1,-1 0-1,0 0 1,0 0 0,0 0-1,1 0 1,-1 1-1,0-1 1,0 0-1,0 1 1,0 0-1,0-1 1,0 1 0,-1 0-1,1 0 1,0 0-1,0 0 1,0 0-1,0 1 1,0-1-1,0 1 1,0-1 0,0 1-1,0 0 1,0 0-1,1 0 1,-1 0-1,0 0 1,0 0-1,1 0 1,-1 0 0,1 1-1,-1-1 1,1 1-1,-1-1 1,1 2-22,-9 5 0,1 2 0,1-1 0,0 1 0,0 1 1,1-1-1,0 1 0,1 1 0,0-1 0,1 1 0,0 0 0,1 0 1,1 0-1,0 1 0,0-1 0,1 1 0,1 0 0,0 0 0,0 3 0,3-13-32,-1-1 0,0 0 0,1 1 0,-1-1 0,1 0 0,0 0 0,0 0 0,0 0 0,0 0 0,0 0 0,0 0 0,0-1 0,1 1 0,-1-1 0,1 0 0,-1 0 0,1 0 0,-1 0 0,1 0 0,0 0 0,-1 0 0,1-1 0,0 0 0,0 1 0,-1-1 0,1 0 0,0 0 0,0-1 0,-1 1 0,1-1 0,0 1 0,0-1 0,-1 0 0,1 0 0,-1 0 0,1 0 0,-1 0 0,1-1-1,-1 1 1,0-1 0,0 0 0,1 1 0,-1-1 0,0 0 0,-1 0 0,1 0 0,0-1 0,-1 1 0,1 0 0,0-1 32,7-3 77,50-29 2040</inkml:trace>
  <inkml:trace contextRef="#ctx0" brushRef="#br0" timeOffset="634.092">847 292 18820,'-91'92'4239,"-18"67"-3010,108-158-1222,-1 0 0,1 0 0,0 0 0,0 1 0,0-1 0,0 0 0,0 1 1,0-1-1,0 1 0,0-1 0,0 1 0,1 0 0,-1-1 0,1 1 0,-1 0 0,1-1 0,0 1 0,-1 0 1,1 0-1,0-1 0,0 1 0,0 0 0,1-1 0,-1 1 0,0 0 0,0 0 0,1-1 0,-1 1 0,1 0 0,0-1 1,0 1-1,-1-1 0,1 1 0,0-1 0,0 1 0,0-1 0,0 0 0,1 1 0,-1-1 0,0 0 0,1 0 1,-1 0-1,0 0 0,1 0 0,-1 0 0,1 0 0,0-1 0,-1 1 0,1 0 0,-1-1 0,1 1 0,0-1 1,0 0-1,-1 0 0,1 1 0,0-1 0,0 0 0,-1-1 0,1 1 0,0 0 0,-1 0 0,1-1 0,0 1 0,-1-1 1,1 1-1,0-1 0,-1 0 0,1 0 0,-1 0 0,1 0-7,10-4 29,0-1 1,0 0-1,-1 0 1,0-2-1,0 1 1,-1-1-1,0-1 1,-1 0-1,0 0 1,0-1-1,6-8-29,-12 14 16,1 0-1,-1-1 1,0 0-1,0 1 0,0-1 1,-1 0-1,1 0 0,-1 0 1,0-1-1,-1 1 1,1 0-1,-1-1 0,0 1 1,-1-1-1,1 1 0,-1-1 1,0 1-1,0-1 0,-1 1 1,0-1-1,0 1 1,0-1-1,0 1 0,-1 0 1,0-1-1,0 1 0,-1 0 1,-1-4-16,2 8 4,1-1 0,0 0 1,-1 1-1,1-1 0,-1 1 1,0 0-1,1-1 0,-1 1 1,0 0-1,0 0 0,0 0 1,0 0-1,0 0 0,0 1 1,0-1-1,0 1 0,0-1 0,0 1 1,0 0-1,0 0 0,-1 0 1,1 0-1,0 0 0,0 0 1,0 0-1,0 1 0,0-1 1,0 1-1,0-1 0,0 1 1,0 0-1,0 0 0,0 0 1,0 0-1,0 0 0,1 1 0,-1-1 1,0 0-1,1 1 0,-1-1 1,1 1-1,0 0 0,-1-1 1,1 1-1,0 0 0,0 0-4,-50 88-422,50-67 2761</inkml:trace>
  <inkml:trace contextRef="#ctx0" brushRef="#br0" timeOffset="1867.777">825 424 12179,'-20'-30'9494,"-25"31"-7273,-40 29-2382,71-24 182,-1 1-1,1 0 0,0 1 1,1 0-1,0 1 1,0 0-1,1 1 1,1 1-1,-1 0 1,2 1-1,-1 0 0,2 0 1,-1 1-1,2 0 1,0 1-1,0-1 1,2 2-1,-3 5-20,9-15 8,1-1-1,-1 1 1,1-1-1,0 0 1,0 0-1,0 1 1,0-1 0,1 0-1,0 0 1,0 0-1,0 0 1,0-1-1,1 1 1,-1 0-1,1-1 1,0 0-1,0 0 1,0 0 0,1 0-1,-1 0 1,1 0-1,-1-1 1,1 0-1,0 0 1,0 0-1,0 0 1,0-1 0,0 1-1,0-1 1,1 0-1,-1 0 1,0 0-1,1-1 1,-1 0-1,1 0 1,-1 0-1,0 0 1,1-1 0,-1 1-1,0-1 1,1 0-1,-1-1 1,0 1-1,0-1 1,0 0-1,0 0 1,0 0-1,0 0 1,-1 0 0,3-3-8,10-4 60,-1-1 0,-1 0 0,0-1 0,0-1 0,-1 0 0,-1-1 0,0 0 0,0-1 0,-1 0 0,-1-1 0,4-9-60,-10 18 82,1-1 1,-2 1-1,1-1 0,-1 0 0,0 0 1,0-1-1,-1 1 0,0-1 1,0 1-1,-1-1 0,0 0 0,0 1 1,-1-1-1,0 0 0,-1 1 1,1-1-1,-1 0 0,-1 0 0,1 1 1,-1-1-1,-1 1 0,0 0 0,0 0 1,0 0-1,0 0 0,-1 0 1,-3-3-83,5 8-23,0 0 0,0 1 0,0-1 0,0 1 0,0-1 0,0 1 0,0 0 1,0-1-1,0 1 0,-1 0 0,1 1 0,0-1 0,-1 0 0,1 1 0,-1-1 1,1 1-1,-1 0 0,1 0 0,-1 0 0,1 0 0,-1 0 0,1 1 1,-1-1-1,1 1 0,0-1 0,-1 1 0,1 0 0,0 0 0,-1 0 0,1 0 1,0 0-1,0 1 0,0-1 0,0 1 0,0-1 0,0 1 0,1 0 1,-1 0-1,0 0 0,1 0 0,-1 0 0,1 0 0,0 0 0,0 0 0,0 1 1,0-1-1,0 0 0,0 1 0,1-1 0,-1 0 0,1 1 0,-1-1 0,1 1 1,0-1-1,0 1 0,0-1 0,0 1 0,1-1 0,-1 1 0,1-1 1,0 1 22,2 16-1489</inkml:trace>
  <inkml:trace contextRef="#ctx0" brushRef="#br0" timeOffset="2317.696">970 363 16083,'-16'38'5528,"17"-37"-5489,-1 0 1,0 0-1,0 0 1,1 0-1,-1 0 1,1 0-1,-1-1 1,1 1 0,-1 0-1,1 0 1,-1-1-1,1 1 1,0 0-1,-1 0 1,1-1-1,0 1 1,0-1-1,0 1 1,-1-1-1,1 1 1,0-1-1,0 1 1,0-1-1,0 0 1,0 0-1,0 1 1,0-1 0,0 0-1,0 0 1,0 0-1,0 0 1,0 0-1,0 0 1,0 0-1,-1 0 1,1 0-1,0-1 1,0 1-1,0 0 1,0-1-1,0 1 1,0-1-1,0 1 1,0-1-1,-1 1 1,1-1 0,0 1-1,0-1 1,-1 0-1,1 1 1,0-1-1,-1 0 1,1 0-1,-1 0 1,1 1-1,-1-1 1,1 0-40,12-9 139,0 0 1,0-1-1,-1-1 0,0 0 1,-1 0-1,-1-1 1,0-1-1,-1 1 0,0-2 1,-1 1-1,0-1 1,-2 0-1,3-8-139,-10 24 19,1 1 0,-1 0 0,-1-1-1,1 1 1,0-1 0,0 1 0,0-1 0,-1 0 0,1 1-1,-1-1 1,1 0 0,-1 0 0,1 0 0,-1 0 0,0 0-1,0-1 1,1 1 0,-1 0 0,0-1 0,0 1 0,0-1-1,0 0 1,1 1 0,-1-1 0,0 0 0,0 0 0,0 0-1,0-1 1,0 1 0,0 0 0,1-1 0,-1 1 0,0-1-1,0 0 1,0 1 0,1-1 0,-1 0 0,0 0 0,1 0-1,-1 0 1,1-1 0,-1 1 0,1 0 0,0 0-1,0-1 1,-1 1 0,1-1 0,0 1 0,0-1 0,0 0-1,0 1 1,1-1 0,-1 0 0,0 0 0,1 0 0,-1 1-1,1-1 1,0 0 0,0 0 0,-1 0 0,1 0 0,0 0-1,1 0 1,-1 0 0,0 1 0,1-1 0,-1-1-19,-14 22-5,0 0 0,2 1 1,0 0-1,1 1 0,1 0 0,1 1 1,1 0-1,1 0 0,1 1 0,1 0 1,-2 21 4,6-42-9,0 0 0,1-1 0,-1 1 1,1 0-1,-1 0 0,1 0 0,0 0 0,-1 0 1,1 0-1,0-1 0,0 1 0,1 0 0,-1 0 1,0 0-1,1 0 0,-1 0 0,1 0 0,-1-1 1,1 1-1,0 0 0,0 0 0,0-1 0,0 1 1,0-1-1,0 1 0,0-1 0,1 1 0,-1-1 1,0 0-1,1 1 0,-1-1 0,1 0 0,-1 0 1,1 0-1,0 0 0,0-1 0,-1 1 0,1 0 1,0-1-1,0 1 0,0-1 0,0 1 0,-1-1 1,1 0-1,0 0 0,0 0 0,0 0 1,0 0-1,0 0 0,0-1 0,0 1 0,0-1 9,34-15-840,16-17-399</inkml:trace>
  <inkml:trace contextRef="#ctx0" brushRef="#br0" timeOffset="2658.864">1381 1 15771,'-76'69'5925,"-7"57"-3342,82-125-2575,1 0 1,-1 0-1,0 0 1,0 0-1,1 0 1,-1 1-1,1-1 1,-1 0-1,1 0 1,-1 1-1,1-1 1,0 0-1,0 1 1,0-1-1,-1 1 1,1-1-1,1 0 1,-1 1 0,0-1-1,0 0 1,0 1-1,1-1 1,-1 0-1,1 1 1,-1-1-1,1 0 1,-1 0-1,1 1 1,0-1-1,-1 0 1,1 0-1,0 0 1,0 0-1,0 0 1,0 0-1,0 0 1,0 0 0,0-1-1,0 1 1,1 0-1,-1 0 1,0-1-1,0 1 1,1-1-1,-1 1 1,0-1-1,1 0 1,-1 0-1,0 1 1,1-1-1,-1 0 1,0 0-1,1 0 1,0 0-9,82-15 111,-78 13-90,5-1-15,4-2 2,1 0 0,0 1 0,0 1 0,0 1 0,0 0 0,1 1 0,-1 0 0,0 1 0,13 3-8,-27-2 16,0-1 0,-1 1 0,1 1-1,0-1 1,0 0 0,-1 0 0,1 1-1,0-1 1,-1 1 0,1-1 0,-1 1-1,0 0 1,0-1 0,1 1 0,-1 0-1,0 0 1,-1 0 0,1 0-1,0 0 1,0 0 0,-1 0 0,1 0-1,-1 0 1,0 1 0,0-1 0,0 0-1,0 0 1,0 0 0,0 0 0,0 0-1,-1 0 1,1 1 0,-1-1 0,1 0-1,-1 0 1,0 0 0,0 0 0,0 0-1,0-1 1,0 1-16,-44 81 956,35-71-803,0-1-1,0 0 1,-1-1-1,0 0 1,-1-1-1,0 0 1,-1-1-1,1 0 1,-2-1-1,1-1 1,-1 0-1,0 0 1,0-2-1,-7 2-152,20-7 161,4-7 1094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7:55:56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14531,'5'-4'91,"0"0"1,0 0-1,1 0 0,-1 1 1,1 0-1,0 0 0,0 1 1,0-1-1,0 1 0,1 1 1,-1-1-1,1 1 0,-1 0 1,0 0-1,1 1 0,0 0 1,-1 0-1,1 1 0,-1 0 1,0 0-1,1 0 0,-1 1 1,0 0-1,1 0-91,25 2 177,503 6 107,77 44 936,274 29-1045,27-14-107,-279-7 113,-170-14 239,91-17-420,26-31 128,506-69-128,-241-1 1006,-548 82-290,-264-3-753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7:56:39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11386,'0'0'730,"0"3"3833,16 11-2566,95 11-1568,111-43 432,181 10-783,742 68-54,-273-67-32,362 27 40,-540 5-24,-27-24 4,-66 12 24,52-46 88,-551 28 322,1-4-1,-2-5 1,74-20-446,-46 4 2516,-129 30-3101,0-2-342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7:56:43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204 316 13315,'0'0'1947,"0"0"537,0 0-616,0 0-608,0 0-444,0 0-188,0 0-30,3-2-42,381-264 1527,-322 220-2006,-61 45-136,-1 1-381,0 0-420,-2 1-400</inkml:trace>
  <inkml:trace contextRef="#ctx0" brushRef="#br0" timeOffset="407.06">239 83 11522,'5'-33'7692,"8"4"-4389,-11 26-3262,-1 1 339,-1 2-169,-6 23 42,-138 233 198,35-61-3,109-193-445,0 0 1,0 0-1,0-1 0,1 1 0,-1 0 1,1 0-1,-1-1 0,1 1 0,-1 0 0,1-1 1,0 1-1,0-1 0,0 1 0,0-1 1,0 1-1,0-1 0,0 0 0,1 0 0,-1 1 1,0-1-1,1 0 0,-1 0 0,1 0 1,-1 0-1,1-1 0,-1 1 0,1 0 1,0-1-1,-1 1 0,1-1 0,0 1 0,-1-1 1,1 0-1,0 0 0,0 0 0,-1 0 1,1 0-1,0 0 0,0 0 0,-1 0 0,1-1 1,0 1-1,-1-1 0,1 1 0,0-1 1,-1 0-1,1 0 0,-1 1 0,1-1 1,-1 0-1,1-1 0,-1 1 0,0 0 0,1 0 1,-1 0-1,0-1 0,0 1 0,0-1 1,0 1-1,0-1 0,0 1 0,0-1-3,249-138-475,-196 119-394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7:56:45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256 877 14459,'-1'-7'1287,"-18"-33"6365,-15 41-6091,18 6-1471,1 0 0,0 2 0,0 0 0,1 1 0,0 0 0,1 1 0,0 0 1,1 1-1,0 1 0,1 0 0,0 0 0,1 1 0,1 1 0,-7 11-90,16-24 1,-1-1-1,0 0 1,1 0-1,-1 0 0,1 1 1,-1-1-1,1 0 1,0 1-1,-1-1 1,1 0-1,0 1 0,0-1 1,0 0-1,0 1 1,0-1-1,0 1 1,1-1-1,-1 0 0,0 1 1,1-1-1,-1 0 1,1 0-1,-1 1 1,1-1-1,-1 0 0,1 0 1,0 0-1,0 1 1,0-1-1,0 0 1,-1 0-1,1 0 0,1-1 1,-1 1-1,0 0 1,0 0-1,0-1 1,0 1-1,0 0 0,1-1 1,-1 1-1,0-1 1,1 1-1,-1-1 1,0 0-1,1 0 0,-1 0 1,0 0-1,1 0 1,-1 0-1,1 0 0,83-6 47,-66 4-21,-4-1-14,-10 2-9,0-1-1,0 1 1,0 0-1,0 0 0,0 0 1,1 1-1,-1 0 1,0 0-1,0 0 0,1 1 1,-1-1-1,0 1 1,0 1-1,0-1 0,0 1 1,0-1-1,0 2 1,-1-1-1,1 0 0,0 1 1,-1 0-1,4 3-2,-8-3 5,0 1-1,-1 0 0,1 0 1,-1-1-1,0 1 0,0 0 1,0-1-1,0 1 0,-1-1 0,0 1 1,1-1-1,-1 0 0,0 0 1,-1 0-1,1 0 0,0 0 1,-1 0-1,0-1 0,1 1 1,-1-1-1,-1 1-4,-171 109 431,173-111-742,4-1-689,7 2-370</inkml:trace>
  <inkml:trace contextRef="#ctx0" brushRef="#br0" timeOffset="343.288">516 738 18452,'-44'139'4740,"3"70"-3001,39-154-1433,1-54-301,1 0-1,0-1 1,0 1 0,-1 0-1,1-1 1,0 1 0,0 0-1,0-1 1,0 1 0,0 0-1,0 0 1,0-1 0,0 1-1,0 0 1,0-1 0,1 1-1,-1 0 1,0-1 0,0 1-1,1 0 1,-1-1 0,0 1-1,1 0 1,-1-1 0,0 1-1,1-1 1,-1 1 0,1-1-1,-1 1 1,1-1 0,0 1-1,-1-1 1,1 1 0,-1-1-1,1 0 1,0 1 0,-1-1-1,1 0 1,0 0 0,-1 1-1,1-1 1,0 0 0,-1 0-1,1 0 1,0 0 0,0 0-1,-1 0 1,1 0 0,0 0-1,-1 0 1,1 0 0,0-1-1,-1 1 1,1 0 0,0 0-1,-1-1 1,1 1-1,0 0 1,-1-1 0,1 1-1,-1 0 1,1-1 0,0 1-1,-1-1 1,1 0-5,13-15 46,-1-1 0,-1 0 0,-1-1 0,0-1 1,-1 0-1,-1 0 0,-1-1 0,4-14-46,-4 12 29,45-137 196,-66 457-64,45-340-750,-12-11 2732</inkml:trace>
  <inkml:trace contextRef="#ctx0" brushRef="#br0" timeOffset="715.402">844 491 19420,'-35'86'4223,"5"53"-2682,26-116-1366,3-21-172,0 1 1,0-1-1,1 0 1,-1 0-1,0 1 0,1-1 1,-1 0-1,1 1 1,0-1-1,0 0 1,0 1-1,0-1 0,0 1 1,0-1-1,1 0 1,-1 1-1,1-1 1,-1 0-1,1 0 0,0 1 1,0-1-1,0 0 1,1 0-1,-1 0 1,0 0-1,1 0 1,-1 0-1,1 0 0,-1-1 1,1 1-1,0-1 1,0 1-1,0-1 1,0 1-1,0-1 0,0 0 1,0 0-1,1 0 1,-1 0-1,0-1 1,0 1-1,1-1 0,-1 1 1,0-1-1,1 0 1,-1 0-1,1 0 1,-1 0-1,0 0 1,1 0-1,-1-1 0,0 1 1,1-1-1,-1 1 1,0-1-1,1 0 1,-1 0-1,0 0 0,2-2-3,150-25 107,-150 28-109,-1 0 0,1 0 0,0 0 0,0 0 0,-1 1 0,1 0 0,-1-1 0,1 1 0,-1 1 0,1-1 0,-1 0 0,1 1 0,-1 0-1,0 0 1,0 0 0,0 0 0,0 0 0,0 0 0,0 1 0,-1 0 0,1-1 0,-1 1 0,0 0 0,0 0 0,0 0 0,0 1-1,0-1 1,-1 0 0,1 1 0,-1-1 0,0 1 0,0-1 0,-1 1 0,1 0 0,0-1 0,-1 1 0,0 0 0,0-1 0,0 1-1,-1 1 3,-1 3 66,0 0 0,0 0-1,-1 0 1,0 0 0,-1 0 0,0-1-1,0 0 1,-1 0 0,1 0-1,-1 0 1,-1-1 0,0 0-1,1 0 1,-2 0 0,1-1-1,-1 1 1,0-2 0,0 1-1,0-1 1,0 0 0,-1-1-1,0 1 1,0-2 0,0 1-1,0-1 1,0 0 0,0-1-1,0 1 1,-1-2 0,1 1-1,0-1 1,-1-1 0,1 1-1,-1-2 1,1 1 0,0-1-1,0 0 1,0-1 0,0 1-1,0-2 1,-1 0-66,-20-25-1114,24 10-389</inkml:trace>
  <inkml:trace contextRef="#ctx0" brushRef="#br0" timeOffset="1736.014">1344 708 19508,'-1'-2'141,"0"1"0,-1-1 1,1 1-1,0 0 0,-1 0 0,0 0 0,1 0 0,-1 0 1,0 0-1,1 0 0,-1 0 0,0 1 0,0-1 0,0 1 1,1-1-1,-1 1 0,0 0 0,0 0 0,0-1 0,0 1 1,0 1-1,0-1 0,0 0 0,1 0 0,-1 1 0,0-1 1,0 1-1,0-1 0,0 1 0,1 0 0,-1 0 0,0 0 1,1 0-1,-1 0 0,1 0 0,-1 0 0,1 1 0,0-1 0,-1 0 1,1 1-1,0-1 0,-1 2-141,-54 67 457,57-71-455,0 1 0,0 0 0,0 0 0,0 0 0,0 0 0,1 0 0,-1 0 0,0 0 0,0 0 1,0 0-1,0 1 0,0-1 0,0 0 0,0 1 0,0-1 0,0 1 0,0-1 0,0 1 0,0-1 1,0 1-1,0 0 0,-1-1 0,1 1 0,0 0 0,0 0 0,-1 0 0,1-1 0,0 1 0,-1 0 1,1 0-1,-1 0 0,1 0 0,-1 0 0,0 0 0,1 0 0,-1 0 0,0 1 0,0-1 0,0 0 1,0 0-1,0 0 0,0 0 0,0 0 0,0 0 0,0 0 0,0 0 0,0 0 0,-1 0 0,1 0 1,0 0-1,-1 0 0,1 0 0,-1 0 0,1 0 0,-1 0 0,0 0 0,1 0 0,-1 0 0,0 0 0,0-1 1,0 1-3,137-44 123,-133 42-126,1 1 1,-1-1-1,0 1 0,0-1 1,1 1-1,-1 0 0,0 0 1,1 0-1,-1 1 0,0-1 1,0 1-1,1 0 0,-1 0 1,0 0-1,0 0 0,0 1 1,0-1-1,0 1 1,0-1-1,-1 1 0,1 0 1,0 0-1,-1 1 0,0-1 1,1 0-1,-1 1 0,0 0 1,0-1-1,0 1 0,-1 0 1,1 0-1,-1 0 0,0 0 1,1 0-1,-1 0 0,0 0 1,-1 1-1,1-1 1,-1 0-1,1 3 3,-3 1 34,0 1 0,-1-1 0,0 0 0,0 0 0,0 0-1,-1 0 1,0-1 0,0 1 0,-1-1 0,0 0 0,0 0 0,0-1 0,-1 1 0,0-1 0,0-1 0,0 1 0,0-1-1,-1 0 1,0 0 0,0-1 0,0 0 0,0 0 0,-4 1-34,9-3-51,0 0 1,0 0-1,0 0 0,0 0 1,0 0-1,0 0 0,0-1 1,0 1-1,0-1 0,-1 1 1,1-1-1,0 0 0,0 0 1,0 0-1,-1 0 0,1 0 1,0 0-1,0-1 0,0 1 1,-1-1-1,1 1 0,0-1 0,0 0 1,0 0-1,0 0 0,0 0 1,1 0-1,-1-1 0,0 1 1,0 0-1,1-1 0,-1 1 1,1-1-1,-1 0 51,-2-21-1387</inkml:trace>
  <inkml:trace contextRef="#ctx0" brushRef="#br0" timeOffset="2262.46">1590 315 13955,'4'55'8311,"-15"26"-6250,2-12-1244,5-21-419,0-13-260,1 2 0,2-1-1,2 0 1,1 0-1,1 0 1,2 0 0,6 15-138,-10-46 58,-1-5 44,4-24 248,-51-158 232,46 179-618,1 3-27,-1 4 60,0 0 1,1 0-1,-1 0 0,1 0 0,0 1 1,0-1-1,0 0 0,1 0 0,-1 0 0,1 0 1,0 0-1,0 0 0,1 0 0,-1 0 1,1 0-1,0 0 0,0 0 0,0-1 1,0 1-1,1-1 0,-1 0 0,1 0 0,0 0 1,0 0-1,0 0 0,0 0 0,1-1 1,-1 1-1,1-1 0,-1 0 0,1 0 0,0-1 1,0 1-1,0-1 0,0 0 0,0 0 1,0 0-1,0 0 0,0-1 0,0 1 1,1-1-1,-1 0 0,0-1 0,0 1 0,0-1 1,0 0-1,0 0 0,0 0 0,0 0 1,1-1 2,11-12 18,0-1 1,0-1 0,-2 0-1,0-1 1,-1-1 0,0 0-1,-2-1 1,0 0 0,-1-1-1,-1 0 1,-1 0 0,3-13-19,-4 11 21,-6 73-58,-14 225 107,13-276-69,1-1 0,-1 1 0,1-1 0,-1 1 0,1 0-1,-1-1 1,1 1 0,0 0 0,-1 0 0,1-1 0,-1 1 0,1 0-1,0 0 1,-1 0 0,1 0 0,-1 0 0,1 0 0,0 0 0,-1 0-1,1 0 1,0 0 0,-1 0 0,1 0 0,-1 1 0,1-1 0,0 0-1,-1 0 1,1 1 0,-1-1 0,1 0 0,-1 1 0,1-1 0,-1 0 0,1 1-1,-1-1 1,1 1 0,-1-1 0,0 1 0,1-1 0,-1 1 0,1-1-1,-1 1 1,0-1 0,0 1 0,1 0 0,-1-1 0,0 1 0,0-1-1,0 1 1,0 0 0,0-1 0,0 1 0,0 0 0,0-1 0,0 1-1,0-1 1,0 1 0,0 0 0,0-1 0,0 1 0,-1-1 0,1 1-1,0 0 1,0-1 0,-1 1 0,1-1 0,0 1 0,-1-1 0,1 1-1,23-45-419,-21 41 306,15-37-944</inkml:trace>
  <inkml:trace contextRef="#ctx0" brushRef="#br0" timeOffset="2992.383">2058 174 22357,'0'0'980,"0"0"147,0 0-242,0 0-284,-2 5-231,0 152-310,11 180 210,1-391 1006,-23-91-1063,12 142-230,1 3-24,12 42-143,-11-36 183,-1-1 1,1 1-1,0 0 1,0 0-1,1-1 1,-1 1 0,1 0-1,1-1 1,-1 0-1,1 0 1,0 1-1,0-2 1,0 1-1,1 0 1,0-1 0,0 1-1,0-1 1,0 0-1,0 0 1,1-1-1,0 1 1,0-1-1,0 0 1,1 0 0,1-7 10,-1 1 0,1-1 0,-1-1 0,0 1 0,-1-1 0,1 0 0,-1-1 1,0 1-1,0-1 0,-1 0 0,1 0 0,-1 0 0,-1-1 0,1 0 0,-1 1 0,0-1 0,-1 0 0,0 0 0,0-1 0,0-1-10,18-81 79,-27 95-160,-20 208-33,27-213 115,0 1 0,0-1-1,0 0 1,0 1 0,0-1-1,0 1 1,0-1 0,0 1-1,0-1 1,0 1 0,0-1 0,0 0-1,0 1 1,1-1 0,-1 1-1,0-1 1,0 1 0,0-1-1,1 0 1,-1 1 0,0-1-1,0 0 1,1 1 0,-1-1-1,0 0 1,1 1 0,-1-1 0,0 0-1,1 0 1,-1 1 0,1-1-1,-1 0 1,0 0 0,1 0-1,-1 1 1,1-1 0,-1 0-1,1 0 1,-1 0 0,1 0-1,-1 0 1,0 0 0,1 0-1,-1 0 1,1 0 0,-1 0 0,1 0-1,-1 0 1,1-1 0,-1 1-1,0 0 1,1 0 0,-1 0-1,1 0 1,-1-1 0,0 1-1,1 0 1,-1-1 0,0 1-1,1 0 1,-1 0 0,0-1 0,1 1-1,-1-1 1,0 1 0,0 0-1,1-1 1,-1 1-1,79-116 240,1-59-109,-80 175-134,0 1 0,0-1 0,0 1 0,0 0-1,0-1 1,0 1 0,0-1 0,0 1 0,1-1 0,-1 1 0,0-1 0,0 0 0,1 1 0,-1-1 0,0 1 0,0-1 0,1 1 0,-1-1 0,0 0 0,1 1 0,-1-1 0,1 0-1,-1 1 1,1-1 0,-1 0 0,0 1 0,1-1 0,-1 0 0,1 0 0,-1 0 0,1 0 0,-1 1 0,1-1 0,-1 0 0,1 0 0,0 0 0,-1 0 0,1 0 0,-1 0 0,1 0-1,-1 0 1,1 0 0,-1-1 0,1 1 0,-1 0 0,1 0 0,-1 0 0,1-1 0,-1 1 0,1 0 0,-1-1 3,4 57-71,-1 159 11,-3-215 28,0-1 0,0 0 0,0 1 0,0-1 0,0 1 0,1-1 0,-1 0 0,0 1 0,0-1 0,0 0 0,1 1 0,-1-1 0,1 1 0,-1-1 0,0 1 0,1-1 0,-1 1 0,1-1 0,-1 1-1,1-1 1,-1 1 0,1 0 0,-1-1 0,1 1 0,-1 0 0,1-1 0,0 1 0,-1 0 0,1 0 0,0 0 0,-1-1 0,1 1 0,-1 0 0,1 0 0,0 0 0,-1 0 0,1 0 0,0 0 0,-1 0 0,1 1 0,0-1 0,-1 0 0,1 0 0,0 0 0,-1 1 0,1-1 0,-1 0 0,1 0 0,-1 1 0,1-1 0,0 1 0,-1-1 0,1 1 0,-1-1 0,0 0 0,1 1 0,-1 0-1,1-1 1,-1 1 0,0-1 0,1 1 0,-1-1 0,0 1 0,0 0 0,0-1 0,1 1 0,-1 0 0,0-1 32,16-28 1642</inkml:trace>
  <inkml:trace contextRef="#ctx0" brushRef="#br0" timeOffset="3512.33">2597 32 18860,'-15'76'2528,"7"-56"-2335,2 1 1,0 0-1,1 1 1,1-1-1,1 1 1,1 0-1,1 0 1,1 0-1,1 0 1,1-1-1,0 1 1,2 0-1,1-1 1,0 1-1,2-2 1,0 1-1,2-1 1,0 0-1,2 3-193,-9-22 77,-2-1 51,7-25 369,-36-115 424,36 170-996,-8-26 75,1 0 0,-1 0 0,1 0 0,1 0 0,-1 0 0,0-1 0,1 1 1,0 0-1,0 0 0,0 0 0,0 0 0,1 0 0,0-1 0,-1 1 0,1-1 1,0 1-1,1-1 0,-1 0 0,1 0 0,-1 0 0,1 0 0,0 0 0,0-1 1,0 1-1,1-1 0,-1 0 0,0 0 0,1 0 0,-1 0 0,1-1 0,0 1 1,0-1-1,0 0 0,-1 0 0,1 0 0,0-1 0,0 1 0,4-1 0,6-7 17,-1 0 0,0 0 0,-1-1 0,0-1-1,0 0 1,-1-1 0,0 0 0,0-1-1,-1 0 1,-1-1 0,0 0 0,0 0 0,-2-1-1,1 0 1,-2 0 0,1 0 0,-2-1 0,0 0-1,-1-1 1,3-12-17,-5 23 0,-1 0-12,-18 91-24,4 117 711,32-224-645,19-55-1375,-13 18 38</inkml:trace>
  <inkml:trace contextRef="#ctx0" brushRef="#br0" timeOffset="3773.96">2922 26 18812,'-11'21'1496,"-4"0"353,7 2-1153,4-2-120,-1-6-304,5-4-120,6-5-168,3-3-408</inkml:trace>
  <inkml:trace contextRef="#ctx0" brushRef="#br0" timeOffset="4104.098">3096 291 16227,'-27'134'7893,"59"-163"-6798,115-144-516,-147 172-581,1 0 0,0-1 0,-1 1 1,1 0-1,0 0 0,0 0 1,0 0-1,0 0 0,0 1 1,0-1-1,0 0 0,0 0 1,1 1-1,-1-1 0,0 0 0,0 1 1,0-1-1,1 1 0,-1 0 1,0-1-1,1 1 0,-1 0 1,0 0-1,1 0 0,-1 0 1,0 0-1,1 0 0,-1 0 1,0 1-1,1-1 0,-1 0 0,0 1 1,1-1-1,-1 1 0,0-1 1,0 1-1,0 0 0,1-1 1,-1 1-1,0 0 0,0 0 1,0 0-1,0 0 0,0 0 0,-1 0 1,1 0-1,0 0 0,0 0 1,-1 0-1,1 1 0,-1-1 1,1 0-1,-1 0 0,1 1 1,-1-1-1,0 0 0,1 2 2,7 81 204,-8-80-174,-1 131 951,1-135-972,0 1 0,1-1 0,-1 1 0,0-1 0,1 1 0,-1-1 0,0 0 0,1 1-1,-1-1 1,0 1 0,1-1 0,-1 0 0,1 1 0,-1-1 0,1 0 0,-1 0 0,1 1 0,-1-1-1,1 0 1,-1 0 0,1 0 0,0 1 0,-1-1 0,1 0 0,-1 0 0,1 0 0,-1 0-1,1 0 1,-1 0 0,1 0 0,0-1 0,-1 1 0,1 0 0,-1 0 0,1 0 0,-1 0 0,1-1-1,-1 1 1,1 0 0,-1-1 0,1 1 0,-1 0 0,0-1 0,1 1 0,-1 0 0,1-1-1,-1 1 1,0-1 0,1 1 0,-1-1 0,0 1 0,0-1 0,1 1 0,-1-1 0,0 1-1,0-1 1,0 1 0,1-1 0,-1 1 0,0-1 0,0 1 0,0-1 0,0 0 0,0 1 0,0-1-1,0 1 1,-1-1 0,1 1 0,0-1-9,1 0 5,37-62 245,83-97-93,-120 159-160,0 0 0,0 0 0,0 0 0,1 0 0,-1 1 0,0-1 0,0 0 0,0 1 0,1-1 0,-1 1 0,0-1 0,1 1 1,-1-1-1,0 1 0,1 0 0,-1 0 0,1 0 0,-1 0 0,0 0 0,1 0 0,-1 0 0,1 0 0,-1 0 0,0 1 0,1-1 0,-1 1 0,0-1 0,1 1 0,-1-1 0,0 1 0,0 0 0,1-1 0,-1 1 0,0 0 0,0 0 0,0 0 0,0 0 1,0 0-1,0 0 0,0 0 0,-1 0 0,1 1 0,0-1 0,-1 0 0,1 0 0,-1 1 0,1-1 0,-1 0 0,1 1 0,-1-1 0,0 1 0,0-1 0,0 0 0,0 1 0,0-1 0,0 1 3,11 95-34,-11-84 39,0 47 45,0-58-68,0-2-340,0 0-557</inkml:trace>
  <inkml:trace contextRef="#ctx0" brushRef="#br0" timeOffset="4534.448">1841 6 23229,'-7'-3'984,"-4"0"256,0 3-711,1 5-97,-2 5-352,3 5-56,4 5 0,2 3 104,8 0-1305,4-8-2927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7:56:53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 11306,'0'0'1415,"0"0"1650,0 0-125,2 7-2282,17 100 1450,-13-63-1944,2-1 1,2 0-1,2-1 0,1 0 0,13 24-164,-19-39-322,-7-27-208</inkml:trace>
  <inkml:trace contextRef="#ctx0" brushRef="#br0" timeOffset="264.709">1 301 16492,'0'0'2040,"0"0"-248,26 3-847,-5-4-385,15-7-216,8-2-120,5-6-120,2 0-48,-3-1-104,-5 0-312</inkml:trace>
  <inkml:trace contextRef="#ctx0" brushRef="#br0" timeOffset="608.544">676 151 13315,'-3'-2'8893,"-34"6"-7951,28 1-881,0 0 0,0 0-1,0 1 1,1 0 0,0 1-1,0 0 1,1 0 0,0 1-1,0 0 1,0 0 0,1 0-1,1 1 1,-1 0 0,1 0-1,1 0 1,0 1 0,0 0 0,1 0-1,0 0 1,0 0 0,1 0-1,1 0 1,0 1 0,0-1-1,1 1 1,0-1-61,0-9 7,0 1 1,0-1-1,1 0 1,-1 1 0,0-1-1,0 0 1,1 1-1,-1-1 1,0 0-1,1 1 1,-1-1-1,1 0 1,0 0-1,-1 0 1,1 0-1,0 0 1,0 0-1,0 0 1,0 0-1,0 0 1,0 0-1,0 0 1,0 0-1,0 0 1,0-1-1,0 1 1,1-1-1,-1 1 1,0-1-1,0 1 1,1-1-1,-1 1 1,0-1-1,1 0 1,-1 0-1,0 0 1,1 0-1,-1 0 1,0 0-1,1 0 1,-1 0-1,0-1 1,1 1-1,-1 0 1,0-1-1,1 1 1,-1-1 0,0 0-1,0 1 1,1-1-8,56-41 311,-46 33-275,-1-1 0,-1-1 1,1 1-1,-2-2 0,0 1 1,0-2-1,-1 1 0,0-1 1,-1 0-1,-1 0 0,0-1 1,-1 0-1,3-12-36,-7 24-13,-1 1 1,0-1-1,0 0 1,0 0 0,0 0-1,0 1 1,0-1-1,-1 0 1,1 0-1,-1 0 1,1 1-1,-1-1 1,1 0-1,-1 1 1,0-1-1,0 1 1,0-1 0,0 1-1,0-1 1,0 1-1,0-1 1,-1 1-1,1 0 1,0 0-1,-1 0 1,1 0-1,-1 0 1,1 0-1,-1 0 1,0 0 0,1 0-1,-1 1 1,0-1-1,0 1 1,1-1-1,-1 1 1,0 0-1,0 0 1,1 0-1,-1 0 1,0 0-1,0 0 1,0 0 0,1 0-1,-1 1 1,0-1-1,0 1 1,1-1-1,-1 1 1,0 0-1,1 0 1,-1-1-1,1 1 1,-1 1-1,-1 0 13,-19 14 1061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7:41:48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0 156 22629,'46'-77'4764,"73"8"-4171,-117 68-594,-1-1 0,1 1 0,0 0-1,0 0 1,0 1 0,0-1 0,0 0 0,0 1 0,0-1 0,0 1 0,0-1-1,0 1 1,0 0 0,0 0 0,0 0 0,0 0 0,0 1 0,0-1 0,0 0-1,0 1 1,0-1 0,0 1 0,0 0 0,0 0 0,0 0 0,-1 0 0,1 0-1,0 0 1,0 0 0,-1 0 0,1 1 0,-1-1 0,1 1 0,-1-1-1,0 1 1,1-1 0,-1 1 0,0 0 0,0 0 0,0 0 0,-1 0 0,1-1-1,0 1 1,-1 0 0,1 0 0,-1 0 0,1 1 0,-1-1 0,0 0 0,0 0-1,0 0 1,0 1 1,-2 20 32,-1 0 0,0 0 0,-2 0 0,-1 0-1,0-1 1,-2 0 0,-1 0 0,0-1 0,-2 0 0,0-1-1,-1 0 1,-1 0 0,-14 14-32,-64 122 480,89-153-480,0 0 1,0 0-1,1 0 0,-1 0 1,1 0-1,0 0 0,0 1 1,0-1-1,0 0 1,1 1-1,-1-1 0,1 1 1,0-1-1,0 0 0,0 1 1,0-1-1,0 1 1,1-1-1,0 1 0,0-1 1,0 0-1,0 1 0,0-1 1,1 0-1,-1 0 1,1 0-1,0 0 0,0 0 1,0-1-1,0 1 0,1 0 1,-1-1-1,1 0 1,-1 1-1,1-1 0,0 0 1,0 0-1,0-1 0,0 1 1,0-1-1,0 1 0,0-1 1,1 0-1,-1 0 1,0 0-1,1-1 0,-1 1 1,1-1-1,-1 0 0,4 0 0,71-11-702,-32-5-445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7:57:00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27 669 20276,'-27'51'2676,"27"-50"-2648,0 0-1,1 0 0,-1 0 1,0 0-1,0 0 0,0 0 1,1 0-1,-1 0 1,1-1-1,-1 1 0,0 0 1,1 0-1,0 0 0,-1 0 1,1 0-1,-1-1 0,1 1 1,0 0-1,0 0 1,-1-1-1,1 1 0,0-1 1,0 1-1,0-1 0,0 1 1,0-1-1,0 1 0,0-1 1,0 0-1,-1 1 1,1-1-1,0 0 0,1 0 1,-1 0-1,0 0 0,0 0 1,0 0-1,0 0 0,0 0 1,0 0-1,0-1 1,0 1-1,0 0 0,-1-1 1,1 1-1,0 0 0,0-1 1,0 1-1,0-1 0,0 0 1,0 1-1,-1-1 1,1 0-28,4 0 17,1-1 0,-1 0 0,0 0 0,-1-1 1,1 0-1,0 0 0,-1 0 0,1 0 1,-1 0-1,0-1 0,0 0 0,0 0 0,-1 0 1,1 0-1,-1-1 0,0 0 0,-1 1 1,1-1-1,-1 0 0,0 0 0,0 0 0,0 0 1,0-1-1,-1 1 0,0 0 0,-1-1 1,1 1-1,-1-1 0,0 1 0,0-1 0,0 1 1,-1 0-1,0-1 0,0 1 0,-1-2-17,2 5 6,-12 25-20,-30 145-3,41-167 17,2 0 0,-1 0 0,0 0 1,0 0-1,0 0 0,0 0 0,1 0 0,-1 0 0,0 0 1,1 0-1,-1 0 0,1 0 0,-1 0 0,1 0 0,-1 0 1,1 0-1,0-1 0,0 1 0,-1 0 0,1 0 0,0-1 0,0 1 1,0-1-1,0 1 0,-1-1 0,1 1 0,0-1 0,0 1 1,0-1-1,0 0 0,0 1 0,0-1 0,0 0 0,0 0 0,0 0 1,1 0-1,-1 0 0,0 0 0,0 0 0,0 0 0,0 0 1,0-1-1,0 1 0,0 0 0,0-1 0,0 1 0,0-1 1,0 1-1,-1-1 0,1 1 0,0-1 0,0 1 0,0-1 0,0 0 1,-1 0-1,1 1 0,0-1 0,-1 0 0,1 0 0,-1 0 1,1-1-2,60-47 36,159-183 106,-213 254-117,-28 121 27,21-143-50,0-1 0,1 1 0,-1 0 0,0-1 1,1 1-1,-1 0 0,0-1 0,1 1 0,-1 0 0,1 0 0,-1-1 0,1 1 0,-1 0 1,1 0-1,-1 0 0,1 0 0,-1-1 0,1 1 0,-1 0 0,1 0 0,-1 0 0,1 0 0,-1 0 1,1 0-1,-1 0 0,1 0 0,-1 1 0,1-1 0,-1 0 0,1 0 0,-1 0 0,0 0 1,1 1-1,-1-1 0,1 0 0,-1 0 0,1 1 0,-1-1 0,0 0 0,1 1 0,-1-1 0,0 1 1,1-1-1,-1 0 0,0 1 0,1-1 0,-1 1 0,0-1 0,0 1 0,0-1 0,0 1 1,1-1-1,-1 1 0,0-1 0,0 1 0,0-1 0,0 1 0,0-1 0,0 1 0,0-1 0,0 1 1,0-1-1,0 1 0,-1-1 0,1 1-1,28-36 46,-26 33-40,121-152-2500,-106 140 1149</inkml:trace>
  <inkml:trace contextRef="#ctx0" brushRef="#br0" timeOffset="400.611">822 1 18972,'-5'8'200,"0"1"0,0-1 0,0 1 0,1 1 1,1-1-1,-1 0 0,2 1 0,-1 0 0,1 0 0,1 0 0,-1 0 0,2 8-200,-3 5 216,-2 19-25,3 1 0,1 0 0,2-1 0,2 1 0,2-1 0,2 0 0,6 20-191,40 29 248,-51-90-160,-6-16-53,-1 0 0,-1 1 0,0-1 0,-1 1 0,0 0 0,-1 1 0,-1 0 0,0 0 0,-1 1 0,0 0 0,-1 1 0,0 0 0,-1 1 0,0 0 0,-8-4-35,-11-15 98,-6-5 228,34 32-182,3 2-67,22-6-122,79-1-916,-60 2 28</inkml:trace>
  <inkml:trace contextRef="#ctx0" brushRef="#br0" timeOffset="742.072">1126 166 18236,'-8'-4'5780,"-27"22"-4889,-23 55-71,57-71-818,0-1 0,0 0-1,0 0 1,0 1-1,0-1 1,0 0 0,1 1-1,-1-1 1,0 1-1,1-1 1,-1 1 0,1-1-1,-1 1 1,1 0-1,0-1 1,0 1 0,-1-1-1,1 1 1,1 0-1,-1-1 1,0 1 0,0 0-1,0-1 1,1 1-1,-1-1 1,1 1 0,-1-1-1,1 1 1,0-1-1,0 1 1,-1-1 0,1 0-1,0 1 1,0-1-1,1 0 1,-1 0 0,0 1-1,0-1 1,0 0-1,1 0 1,-1-1 0,0 1-1,1 0 1,-1 0-1,1-1 1,-1 1 0,1 0-1,-1-1 1,1 0-1,0 1 1,-1-1 0,1 0-1,0 0-1,151-31-420,-151 34 419,0-1 0,0 1 0,0 0 0,0 0 1,-1 0-1,0 0 0,1 0 0,-1 0 0,0 0 0,0 1 0,-1-1 0,1 0 0,-1 0 0,1 1 1,-1-1-1,0 0 0,0 1 0,-1-1 0,1 0 0,-1 1 0,0-1 0,1 0 0,-2 0 0,1 1 1,0-1-1,0 0 0,-1 0 0,0 0 0,1-1 0,-1 1 0,0 0 0,-1-1 0,1 1 0,0-1 1,-1 0-1,1 0 0,-3 2 1,-8 12 66,0 0-1,-1 0 1,-1-1 0,0-1 0,-1-1 0,-1 0 0,0-1 0,-17 9-66,3-6-385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7:56:54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130 499 12035,'-7'-20'8797,"-18"24"-5792,-16 38-3316,32-25 381,0 1 1,2 0-1,0 0 0,1 0 0,1 1 0,1 0 0,0 0 0,2 0 0,0 1 1,1-1-1,1 1 0,1 6-70,-1-24 5,0 0 0,0 0 1,0 0-1,1-1 0,-1 1 0,0 0 0,1 0 1,-1 0-1,1-1 0,-1 1 0,1 0 1,0-1-1,0 1 0,0 0 0,0-1 0,0 1 1,0-1-1,0 0 0,1 1 0,-1-1 1,0 0-1,1 0 0,-1 0 0,1 0 0,0 0 1,-1 0-1,1 0 0,0 0 0,-1-1 0,1 1 1,0 0-1,0-1 0,-1 0 0,1 1 1,0-1-1,0 0 0,0 0 0,0 0 0,-1 0 1,1-1-1,0 1 0,0 0 0,0-1 1,0 1-6,73-44-237,-27 3-174,1-10 370</inkml:trace>
  <inkml:trace contextRef="#ctx0" brushRef="#br0" timeOffset="353.743">339 97 16492,'-64'142'5599,"57"-116"-5373,1 0-1,1 1 1,2 0-1,0 0 0,2 0 1,0 0-1,4 20-225,-3-44 10,-1-1 0,1 1 0,0 0 1,0-1-1,0 1 0,0-1 0,1 1 0,-1 0 0,1-1 0,-1 1 1,1-1-1,0 1 0,0-1 0,0 0 0,0 1 0,1-1 0,-1 0 0,0 0 1,1 0-1,0 0 0,-1 0 0,1 0 0,0 0 0,0-1 0,0 1 0,0-1 1,1 1-1,-1-1 0,0 0 0,1 0 0,-1 0 0,0 0 0,1 0 1,-1 0-1,1-1 0,0 1 0,-1-1 0,1 0 0,-1 0 0,1 0 0,0 0 1,-1 0-1,1 0 0,-1-1 0,1 1 0,-1-1 0,2 0-10,8-7 34,1 0-1,-1 0 0,-1-1 1,0-1-1,0 0 0,-1 0 1,0-1-1,-1-1 0,0 1 1,-1-2-1,0 1 0,-1-1 1,0 0-1,-1 0 0,-1-1 1,1-4-34,5-4 41,4 32 79,-20 162 163,-4-105-239,6-12 9,28-72-225,-3-17-385,0-12 895</inkml:trace>
  <inkml:trace contextRef="#ctx0" brushRef="#br0" timeOffset="669.182">689 429 15155,'0'0'2561,"-1"0"539,7-4-2403,2-3-574,-1 0 0,0 0 0,0-1 0,0 0 1,-1 0-1,-1-1 0,1 0 0,-1 0 0,-1 0 1,1 0-1,-2-1 0,1 0 0,-1 0 0,-1 0 0,0 0 1,0-4-124,-3 13 33,1 0 1,-1 0-1,0 0 1,0 0 0,0 0-1,0 0 1,0 1-1,-1-1 1,1 0-1,0 1 1,0-1 0,0 1-1,-1-1 1,1 1-1,0-1 1,-1 1 0,1 0-1,0 0 1,0 0-1,-1 0 1,1 0-1,0 0 1,-1 0 0,1 0-1,0 0 1,-1 1-1,1-1 1,0 0-1,0 1 1,-1-1 0,1 1-1,0-1 1,0 1-1,0 0 1,0 0 0,0-1-1,0 1 1,0 0-1,0 0 1,0 0-1,0 0 1,0 0 0,0 0-1,1 0 1,-1 1-1,0-1 1,1 0-1,-1 0 1,1 1 0,0-1-1,-1 0 1,1 0-1,0 1 1,0-1 0,-1 0-1,1 1-33,-9 22 15,1 1 0,1-1 0,1 1 0,1 0 0,1 1 0,1-1 0,1 1 0,2-1 0,2 25-15,-3-48-6,1-1 0,-1 1 0,1 0-1,0-1 1,-1 1 0,1-1 0,0 1 0,0 0 0,0-1 0,0 1 0,1-1 0,-1 1 0,0 0 0,0-1 0,1 1 0,-1-1-1,1 1 1,0-1 0,-1 1 0,1-1 0,0 0 0,0 1 0,0-1 0,0 0 0,0 1 0,0-1 0,0 0 0,0 0-1,1 0 1,-1 0 0,0 0 0,1 0 0,-1-1 0,1 1 0,-1 0 0,1-1 0,-1 1 0,1-1 0,-1 1 0,1-1 0,-1 0-1,1 0 1,0 1 0,-1-1 0,1 0 0,-1-1 0,1 1 0,0 0 0,-1 0 0,1-1 0,-1 1 0,1-1 0,-1 1-1,1-1 1,-1 0 0,1 1 0,-1-1 0,0 0 0,1 0 6,69-72-1647,-30 17 383</inkml:trace>
  <inkml:trace contextRef="#ctx0" brushRef="#br0" timeOffset="1197.002">989 196 12067,'-58'73'8759,"46"-55"-8439,1 0 1,1 1-1,0 0 0,2 1 1,0 0-1,1 1 1,1-1-1,-3 20-320,10-40 9,-1-1 0,1 1 0,-1-1 0,1 1 0,-1 0 0,0-1 0,1 1 0,-1 0 0,1 0 0,-1-1 0,1 1 0,0 0 0,-1 0 0,1-1 0,-1 1 0,1 0 0,-1 0 0,1 0 0,0 0 0,-1 0 0,1 0 0,-1 0 0,1 0 0,0 0 0,-1 0 0,1 1 0,-1-1 0,1 0 0,-1 0 0,1 0 0,-1 1 0,1-1 0,-1 0 0,1 1 0,-1-1 0,1 0 0,-1 1 0,1-1 0,-1 1 0,0-1 0,1 1 0,-1-1 0,0 1 0,1-1 0,-1 1 0,0-1 0,0 1 0,1-1 0,-1 1 0,0-1 0,0 1 0,0-1 0,0 1 1,0 0-1,0-1 0,0 1 0,0-1 0,0 1-9,37-39 196,76-110 107,-111 148-304,-1 1 0,1-1 0,-1 1 0,1 0 0,-1-1 0,1 1 0,-1 0 1,0 0-1,1 0 0,-1 0 0,0 0 0,0 0 0,0 0 0,0 1 0,0-1 0,0 0 1,0 1-1,0-1 0,0 1 0,-1-1 0,1 0 0,-1 1 0,1 0 0,-1-1 1,1 1-1,-1-1 0,0 1 0,0 0 0,0-1 0,0 1 0,0-1 0,0 1 1,0 0-1,0-1 0,-1 1 0,1-1 0,0 1 0,-1-1 0,0 1 0,1-1 1,-1 1-1,0-1 0,0 1 0,0-1 0,0 1 1,0 5 10,1-5-2,-1 0-4,-1 1 1,1-1-1,0 1 1,0 0-1,1-1 1,-1 1-1,1 0 0,-1 0 1,1-1-1,0 1 1,0 0-1,0 0 1,0-1-1,0 1 1,1 0-1,-1 0 1,1-1-1,0 1 1,0 0-1,0-1 1,0 1-1,0-1 0,1 1 1,-1-1-1,1 1 1,-1-1-1,1 0 1,0 0-1,0 0 1,0 0-1,0 0 1,0 0-1,0-1 1,1 1-1,-1-1 1,1 0-1,-1 1 0,1-1 1,-1 0-1,1 0 1,0-1-1,-1 1 1,1 0-1,0-1-4,175-84 278,-175 83-262,-3 1 18,0 0 53,0 0 25,0 0 17,-10-6 305,7 4-425,-1 0 28,0 0 0,0 0 0,1-1-1,-1 1 1,1-1 0,-1 1-1,1-1 1,0 0 0,0-1 0,1 1-1,-1 0 1,1-1 0,-1 1 0,1-1-1,0 0 1,0 0 0,1 0 0,-1 0-1,1 0 1,-1-4-37,2 6 57,5 1-558,-4 1-581</inkml:trace>
  <inkml:trace contextRef="#ctx0" brushRef="#br0" timeOffset="2024.578">1278 199 10738,'0'0'1487,"0"1"5129,0 2-3381,5 30-3012,49 430 1699,-48-433-1080,-10-61 498,-4-23-1088,3 2-257,3 0 0,1 1 0,3-1-1,2 0 1,2 1 0,2 0 0,10-29 5,15 20-28,-32 59 23,1 0 0,-1 1 0,0-1 0,1 1 0,-1-1 1,0 1-1,1-1 0,-1 1 0,1 0 0,-1 0 1,0-1-1,1 1 0,-1 0 0,1 0 0,-1 1 0,1-1 1,-1 0-1,1 0 0,-1 1 0,0-1 0,1 1 1,-1-1-1,1 1 0,-1 0 0,0-1 0,0 1 1,0 0-1,1 0 0,-1 0 0,0 0 0,0 0 0,0 0 1,0 0-1,0 0 0,0 0 0,-1 1 0,1-1 1,0 0-1,-1 1 0,1-1 0,-1 0 0,1 1 5,4 7 0,-1 1-1,1 0 0,-2 0 1,0 1-1,0-1 0,0 1 1,-2-1-1,1 1 0,-1 0 1,-1-1-1,0 1 0,0 0 1,-1 0-1,-1-1 0,1 1 1,-2 0-1,0-1 0,0 0 1,-1 0-1,0 0 0,0 0 1,-1 0-1,-1-1 0,1 0 1,-2 0-1,1-1 0,-1 1 1,0-1-1,-1-1 0,0 1 1,0-2-1,-1 1 0,0-1 1,0 0-1,0-1 0,-1 0 1,1 0-1,-6 1 1,14-5-27,-1 0 1,1 0-1,-1 0 0,0 0 1,0 0-1,1 0 0,-1 0 1,0 0-1,0-1 0,0 1 1,0-1-1,0 1 0,0-1 1,0 0-1,0 0 0,0 0 1,0 0-1,0 0 0,0 0 1,0-1-1,0 1 0,0 0 0,0-1 1,0 0-1,0 1 0,1-1 1,-1 0-1,0 0 0,0 0 1,1 0-1,-1-1 0,1 1 1,-1-1 26,3-20-1142</inkml:trace>
  <inkml:trace contextRef="#ctx0" brushRef="#br0" timeOffset="2532.848">1642 203 18284,'0'0'1235,"4"-2"114,1-1-1217,0 1 0,0 0 0,0-1 0,0 0 0,-1 0 0,1-1 0,-1 1 0,0-1 0,0 0 0,0 0 0,0 0 0,-1-1 0,0 1 0,0-1 0,0 0-1,0 0 1,-1 0 0,0 0 0,0 0 0,0 0 0,-1-1 0,0 1 0,0-1 0,0 1 0,0-1 0,-1 1 0,0-1 0,0 1 0,-1-1 0,0 0-132,-2 5 23,0 0 0,0 1 1,0-1-1,-1 1 1,1 0-1,0 0 0,-1 0 1,1 0-1,0 1 1,0-1-1,0 1 0,-1 0 1,1 0-1,0 0 1,0 0-1,0 1 0,0-1 1,0 1-1,1 0 1,-1 0-1,0 0 1,1 0-1,0 0 0,-1 0 1,1 1-1,0-1 1,0 1-1,0 0 0,0 0 1,1-1-1,-1 3-23,-4 1 5,0 1-1,0 0 1,1 0-1,1 1 1,-1 0-1,1-1 1,0 1-1,1 1 1,0-1-1,0 0 1,1 1 0,0 0-1,0-1 1,1 1-1,0 1-4,4-7 1,0-1-1,1 0 0,-1 0 1,0 0-1,0 0 0,1-1 1,-1 1-1,1-1 1,0 0-1,-1 0 0,1 0 1,0 0-1,-1-1 1,1 1-1,0-1 0,0 0 1,0 0-1,-1-1 0,1 1 1,0-1-1,0 0 1,-1 0-1,1 0 0,-1 0 1,1-1-1,1 0 0,8 0 3,33-4 19,-31 6-17,0-1-1,1-1 1,-1 0 0,0-1 0,-1-1 0,1 0-1,-1-1 1,1 0 0,-1-2 0,-1 1 0,1-2 0,-1 1-1,3-4-4,-14 7 58,1 0 0,-1 0 0,0 0-1,0-1 1,-1 1 0,1-1-1,-1 1 1,0-1 0,0 1-1,-1-1 1,1 1 0,-1-1 0,0 0-1,0 1 1,0-1 0,-1 0-1,0 1 1,0-1 0,0 1-1,0-1 1,-1 1 0,0 0-1,0-1 1,0 1 0,0 0 0,0 0-1,-1 0 1,0 1 0,0-1-1,0 1 1,0-1 0,-1 1-1,1 0 1,-3-1-58,-9-16-10,14 19-4,11 0-351,27 0 2105</inkml:trace>
  <inkml:trace contextRef="#ctx0" brushRef="#br0" timeOffset="3185.207">629 1214 19636,'0'0'982,"2"4"-29,47 165 1677,-48-167-2611,-1 0 0,1-1 0,0 1 0,0 0 0,0-1 0,0 1 0,1-1 0,-1 1 0,0-1 0,1 0 0,-1 1 0,1-1-1,-1 0 1,1 0 0,-1 0 0,1 0 0,0 0 0,-1 0 0,1-1 0,0 1 0,0 0 0,0-1 0,0 0 0,0 1 0,-1-1 0,1 0 0,0 0 0,0 0 0,0 0 0,0 0 0,0-1-1,0 1 1,0 0 0,-1-1 0,1 0 0,0 1 0,0-1 0,0 0 0,-1 0 0,1 0 0,-1 0 0,1 0 0,0 0 0,-1 0 0,0-1 0,1 1 0,0-2-19,68-77 434,-63 70-417,82-105 139,-71 147-63,-9 93 199,-7-124-276,0-1 0,-1 1 0,1-1 0,0 0 0,0 1 0,0-1 0,-1 0 0,1 0 0,0 0 0,0 0 0,-1-1 0,1 1 0,0 0 0,0-1 0,-1 1 0,1-1 0,0 1 0,-1-1 0,1 0-1,-1 0 1,1 0 0,-1 0 0,1 0 0,-1 0 0,0 0 0,1 0 0,-1-1 0,0 1 0,0 0 0,0-1 0,0 1 0,0-2-16,6-2 17,64-42-1016,-70 46 1400</inkml:trace>
  <inkml:trace contextRef="#ctx0" brushRef="#br0" timeOffset="3438.332">905 901 19668,'0'0'1521,"0"0"-313,0 0-672,0 0-152,0 2-296,21 21-48,-1-8-96,6 3-296,10 0-512,5 0 376</inkml:trace>
  <inkml:trace contextRef="#ctx0" brushRef="#br0" timeOffset="3824.56">1290 1083 11106,'10'38'6791,"-6"0"-3901,13 40-972,-17-77-1887,0 0 0,1 0 0,-1-1 0,1 1 0,-1 0 0,1 0 0,-1 0 0,1-1 0,0 1 0,-1 0 0,1-1 0,0 1 0,0-1 0,0 1 0,-1-1 0,1 1 0,0-1 0,0 0 0,0 1 0,0-1 0,0 0 0,-1 1 0,1-1 0,0 0-1,0 0 1,0 0 0,0 0 0,0 0 0,0 0 0,0 0 0,0 0 0,0-1 0,0 1 0,0 0 0,0 0 0,-1-1 0,1 1 0,0-1 0,0 1 0,0-1 0,0 1 0,-1-1 0,1 1 0,0-1 0,-1 0 0,1 1 0,0-1 0,-1 0 0,1 0 0,-1 1 0,1-1 0,-1 0 0,1 0 0,-1 0 0,0 0 0,1 1 0,-1-1 0,0 0 0,0 0 0,0 0 0,0 0 0,0 0 0,0 0 0,0 0 0,0 0-31,26-64 614,-22 54-549,0 1 0,-1-1-1,-1 0 1,0 0 0,0 0-1,-1 0 1,0 0 0,-1 0-1,0 0 1,-1 0 0,0 0-1,-1 0 1,0 0-1,-1 0 1,0 0 0,-1 1-1,0-1 1,-1 1 0,-4-7-65,8 18 3,0-1 0,0 0 0,-1 1-1,1-1 1,0 1 0,0 0 0,-1-1 0,1 1 0,0 0 0,0-1 0,0 1 0,0 0 0,0 0 0,0 0 0,0 0 0,0 0 0,1 0 0,-1 0 0,0 1 0,1-1 0,-1 0 0,1 0 0,-1 1 0,1-1-1,-1 0 1,1 0 0,0 1 0,0-1 0,-1 0 0,1 1 0,0-1 0,0 0 0,0 1 0,1-1 0,-1 0 0,0 1 0,0-1 0,1 0 0,-1 1 0,1-1 0,-1 0 0,1 0 0,0 0 0,0 1-4,-1-1 4,-1 3-3,-1 0-1,2 0 1,-1-1 0,0 1 0,1 0 0,0 0 0,0 0 0,0 0-1,0-1 1,1 1 0,-1 0 0,1 0 0,0 0 0,0-1 0,1 1 0,-1-1-1,1 1 1,-1-1 0,1 1 0,0-1 0,0 0 0,1 0 0,-1 0-1,1 0 1,0 0 0,-1-1 0,1 1 0,0-1 0,1 1 0,-1-1-1,0 0 1,0-1 0,1 1 0,0 0 0,-1-1 0,1 0 0,0 0 0,-1 0-1,1 0 1,0-1 0,0 1 0,0-1 0,-1 0 0,1 0 0,0-1-1,0 1 1,0-1 0,0 1 0,1-2 0,7-5 9,-1 0 1,0-1-1,0-1 0,-1 0 0,0 0 1,-1-1-1,0 0 0,-1 0 0,0-1 1,0-1-1,-1 1 0,-1-1 0,0 0 1,0 0-1,-1-1 0,-1 0 0,0 0 1,2-12-10,-18 8-3,-8 52-53,14-18 55,0 1 0,1 0 1,0 0-1,2 0 0,0 1 0,1-1 0,1 1 1,1 0-1,0-1 0,2 3 1,-2-20-44,1-1-1,-1 1 1,1 0-1,-1-1 1,1 1-1,-1 0 1,1-1 0,-1 1-1,1-1 1,0 1-1,-1-1 1,1 1-1,0-1 1,0 0 0,-1 1-1,1-1 1,0 0-1,0 1 1,-1-1-1,1 0 1,0 0 0,0 0-1,0 0 1,-1 0-1,1 0 1,0 0-1,0 0 1,0 0 0,-1 0-1,1 0 1,0-1-1,0 1 1,0 0-1,-1 0 1,1-1 0,0 1-1,-1-1 1,1 1-1,0 0 1,-1-1-1,1 0 1,0 1 0,-1-1-1,1 1 1,-1-1-1,1 0 1,-1 1-1,1-1 1,-1 0 0,0 1-1,1-1 1,-1 0-1,0 0 1,1 1-1,-1-1 1,0 0 0,0 0 44,23-27-4003</inkml:trace>
  <inkml:trace contextRef="#ctx0" brushRef="#br0" timeOffset="4117.358">1826 773 17948,'-103'170'6074,"102"-169"-6068,1-1 0,-1 1 1,1 0-1,-1 0 0,1-1 0,-1 1 0,1 0 0,0 0 0,-1-1 0,1 1 0,0 0 0,0 0 0,0 0 0,-1 0 0,1 0 0,0-1 0,0 1 0,0 0 0,0 0 0,1 0 0,-1 0 0,0-1 0,0 1 0,0 0 0,1 0 0,-1 0 0,0-1 0,1 1 0,-1 0 0,1 0 0,-1-1 0,1 1 0,-1 0 0,1-1 0,0 1 0,-1 0 0,1-1 0,0 1 0,-1-1 0,1 1 0,0-1 0,-1 0 0,1 1 0,0-1 0,0 0 0,0 1 0,0-1 0,-1 0 0,1 0 0,0 0 0,0 0 0,0 0 0,0 0 0,-1 0 0,1 0 0,0 0 0,0 0 0,0 0 0,0-1 0,-1 1 0,1 0 0,0-1-6,64-17 62,-53 13-6,-9 4-54,1-1 0,-1 0-1,1 1 1,0-1 0,0 1-1,0 0 1,-1 0 0,1 1-1,0-1 1,0 1 0,0 0-1,0 0 1,0 0 0,0 0-1,0 1 1,0 0 0,0-1-1,0 2 1,0-1 0,0 0-1,-1 1 1,1-1 0,0 1-1,-1 0 1,0 1 0,1-1-1,-1 0 1,0 1 0,0 0-1,0 0 1,-1 0 0,1 0-1,-1 0 1,0 0 0,1 1-1,-1-1 1,-1 1 0,1-1 0,0 1-1,-1 0 1,0 0 0,0 0-1,0-1 1,0 1 0,-1 0-1,0 0 1,1 2-2,-2-2-1,-1 1 1,1 0-1,-1-1 0,1 1 0,-1-1 1,-1 0-1,1 1 0,0-1 1,-1 0-1,0 0 0,0-1 1,0 1-1,-1-1 0,1 1 1,-1-1-1,0 0 0,0 0 0,0-1 1,0 1-1,0-1 0,0 0 1,-1 0-1,1 0 0,-1-1 1,0 1-1,1-1 0,-6 0 1,-16 0-464</inkml:trace>
  <inkml:trace contextRef="#ctx0" brushRef="#br0" timeOffset="4923.336">2017 518 20892,'-29'148'3574,"29"-122"-3513,1 0 0,1 0 0,2-1 1,0 1-1,2-1 0,1 0 0,0 0 0,2-1 0,1 0 1,1-1-1,1 0 0,14 20-61,-24-41 63,-2-2 55,0-4 77,-3-8-150,-1 0 1,0-1-1,-1 2 0,-1-1 0,1 0 1,-2 1-1,0 0 0,0 1 1,-1-1-1,0 1 0,0 1 0,-1 0 1,-1 0-1,1 1 0,-2 0 0,1 0 1,-1 1-46,-10 1-92,69 28-19,-35-23 112,1-2 0,-1 0 0,1 0 0,-1-2 1,0 1-1,-1-2 0,1 1 0,-1-2 0,0 0 0,0 0 0,-1-1 1,0 0-1,-1-1 0,7-7-1,58-39 52,-74 55-53,0-1 0,0 0 0,0 1 0,0-1 1,1 1-1,-1 0 0,0-1 0,0 1 0,1 0 0,-1 0 0,0 0 0,0 0 1,0 0-1,1 0 0,-1 0 0,0 0 0,0 1 0,1-1 0,-1 0 0,0 1 1,0-1-1,0 1 0,0-1 0,0 1 0,0 0 0,0-1 0,0 1 0,0 0 1,0 0-1,0-1 0,0 1 0,0 0 0,0 0 0,-1 0 0,1 0 0,0 0 1,-1 0-1,1 1 0,-1-1 0,1 0 0,-1 0 0,0 0 0,1 0 0,-1 1 1,0-1-1,0 0 0,0 0 0,0 1 0,0-1 0,0 0 0,0 1 1,7 77 20,-7-69-14,0-7 1,-1-2-3,0 1 1,1-1-1,-1 1 1,1-1-1,-1 0 1,1 1-1,-1-1 1,1 1-1,0-1 1,-1 1-1,1-1 1,0 1-1,0-1 1,0 1-1,1-1 1,-1 1-1,0-1 1,0 1-1,1-1 1,-1 1-1,1-1 1,-1 1-1,1-1 1,0 0-1,0 1 1,-1-1-1,1 0 1,0 0-1,0 1 1,0-1-1,0 0 1,0 0-1,1 0 1,-1 0-1,0 0 1,0-1-1,1 1 1,-1 0-1,1-1 1,-1 1-1,0 0 0,1-1 1,-1 0-1,1 1 1,-1-1-1,1 0 1,-1 0-1,1 0 1,-1 0-1,1 0 1,-1 0-1,2 0-4,137-162 416,-137 163-419,0 0-1,-1 0 1,1 1 0,-1-1-1,1 1 1,-1 0-1,1 0 1,-1 0-1,0 0 1,0 0-1,0 1 1,0-1-1,0 1 1,-1-1-1,1 1 1,-1-1-1,0 1 1,0 0-1,1 0 1,-2 0-1,1 0 1,0 0-1,-1-1 1,1 1-1,-1 0 1,0 0 0,0 1-1,0-1 1,0 0-1,-1 0 1,1-1-1,-1 1 1,0 1 3,1-2-1,0-1 2,-1 1 1,1-1-1,-1 0 1,1 0-1,-1 0 1,1 0-1,0 1 1,0-1-1,-1 0 0,1 0 1,0 1-1,0-1 1,0 0-1,0 0 1,1 1-1,-1-1 1,0 0-1,0 0 0,1 0 1,-1 1-1,1-1 1,-1 0-1,1 0 1,-1 0-1,1 0 1,0 0-1,0 0 0,-1 0 1,1 0-1,0 0 1,0 0-1,0-1 1,0 1-1,0 0 1,0 0-1,0-1 0,0 1 1,0-1-1,0 1 1,1-1-1,-1 1 1,0-1-1,0 0 1,0 0-1,1 1 0,-1-1 1,0 0-1,0 0 1,1 0-1,-1 0 1,0-1-1,0 1 1,0 0-1,1 0-1,136-163 195,-114 165-206,-12 47-14,-3-8 1,-9-39-179,0-2-582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7:57: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9914,'76'15'7570,"194"24"-6406,644-9-988,296-5-107,-842-39-71,-34 0 64,219 22-62,323 72 391,56-11-303,-621-63 252,0-13 0,207-35-340,45-56 72,-311 46 32,-147 38 2833,-106 14-3221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7:58:06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98 16275,'0'0'959,"0"0"-160,0 0-324,0 0-322,16 0 17,313-15-85,-277 11-66,-1 2 0,1 3 0,-1 2 1,0 2-1,0 2 0,30 10-19,461 69 472,-405-71-275,1-5 0,0-7 1,11-7-198,21 3 13,1144-27 13,-190 60-14,-144-33-17,-329-8 4,-331 14 8,-30 4 15,1-13 0,-1-12-1,197-40-21,-61-9 682,204 5-682,-350 35 1700,-279 25-1434,-1 0-50,0 0-59,0 0-62,0 0-37,0 0-20,0 0-52,0 0-143,0 0-224,0 0-340,2 0-185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7:58:11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120 243 17164,'-117'-21'1728,"115"21"-1621,4-2 512,189-16-527,585-24-28,112 3-26,494-36-22,-530 70 10,-40 10 95,94 3 112,-168-4-182,134-25-18,310-15-17,-497 57 179,-601-11 285,0-4 0,0-4 0,1-3 0,76-11-480,-159 11 290,-5 1-924,1 0-993</inkml:trace>
  <inkml:trace contextRef="#ctx0" brushRef="#br0" timeOffset="13110.445">1364 2081 10490,'0'0'1007,"0"0"99,0 0 343,0 0-295,0 0-567,0 0-237,0 0-77,0 0-29,0 0 8,0 0 54,0 0 49,0 0 48,0 0 6,0 0-79,0 0-62,22 1 1636,95 18-1842,1-5 0,0-6 0,1-5 0,-1-4 0,39-10-62,144-11 29,154 14-29,66 12 11,208-34-3,212 13 0,-133 49-7,473 26 7,-613-92 7,297-19 1,-251 12-16,-206 27 126,32 22-126,273-4 130,-58-34-138,-515 17 15,346-2-6,545 68-9,-132-32 5,886-5 3,-716-53 9,-375 2-532,-789 35-569</inkml:trace>
  <inkml:trace contextRef="#ctx0" brushRef="#br0" timeOffset="14545.654">1076 3093 16275,'144'8'2467,"-62"2"-2484,75-10 41,0-6-1,0-7 0,27-11-23,264-19 33,452-3 0,-439-16-26,-32 3 24,164 9-31,860 61 9,-670 7 39,254 28 1,532-38 43,-1445-2-88,87 6 18,0-9 1,0-10-1,26-11-22,80-15 121,-297 44-926,-17 0-1956</inkml:trace>
  <inkml:trace contextRef="#ctx0" brushRef="#br0" timeOffset="18847.198">13693 652 6969,'-11'-9'392,"-17"-17"100,0 2 1,-1 1-1,-2 2 1,0 0 0,-1 2-1,-1 2 1,-1 1-1,0 1 1,-1 2 0,-10-1-493,-35 1 478,0 3 0,-1 3 1,0 5-1,-1 2 0,1 5 1,1 2-1,-1 5 0,1 3 1,-69 22-479,93-25 259,1 1 1,0 3 0,1 3-1,1 2 1,1 2 0,1 2 0,1 3-1,-35 26-259,21-1 81,2 3-1,3 3 0,3 2 0,2 2 1,3 3-1,-33 59-80,66-95 14,2 2 0,1 0 0,2 1 0,1 0 0,1 1 0,2 0 0,2 1 0,1 0 0,2 0 0,1 0 0,1 0 0,2 1 1,2-1-1,2 0 0,0 0 0,3 0 0,1 0 0,1-1 0,2-1 0,1 1 0,2-2 0,1 0 0,1 0 0,19 25-14,12 4 32,2-2 0,3-2 0,2-3-1,3-2 1,1-2 0,19 8-32,-38-30 5,2-1 1,0-3-1,2-1 0,1-2 1,0-2-1,2-2 1,0-2-1,0-2 0,1-2 1,1-2-1,0-3 1,0-1-1,0-2 0,6-3-5,16-2 11,0-4-1,0-2 1,-1-4 0,-1-2-1,0-3 1,-1-4-1,-1-2 1,-1-3 0,28-18-11,384-221 120,-432 231-102,-1-1 0,-3-2 0,-1-2 0,-1-2 1,-2-1-1,-3-2 0,-1-1 0,-2-2 0,-3-1 1,-1-1-1,-3-2 0,-1 0 0,-3-1 0,4-25-18,-10 37 66,-3-1-1,-1 0 1,-3 0-1,-1-1 1,-2 0-1,-1 0 1,-3 0-1,-1 0 1,-2 0-1,-2 0 1,-2 0-1,-2 1 1,-1 0-1,-2 1 1,-2 0-1,-2 1 1,-1 1-1,-2 0 1,-2 2-1,-1 0 1,-2 1-1,-1 1 1,-2 2-1,-1 0 1,-1 2-1,-33-26-65,47 45-5,0 0-1,-1 1 1,0 0-1,0 1 0,-1 1 1,0 1-1,-1 0 1,1 2-1,-1 0 0,-15-2 6,-91-8-330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8:08:00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0 312 5825,'557'30'2218,"185"-81"2675,569-87-4026,150 21-643,-1319 110-167,404-21 1580,297 32-1637,250 48 2347,-1075-51-2155,25 2 219,0 2-1,-1 2 1,0 2 0,0 1 0,-1 2-1,9 5-410,-29 11-254,-29-22 20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7:59:26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161 184 10874,'-159'-1'5297,"158"1"-4968,1 0-85,0 0-76,0 0-68,9 13-44,116 52-52,-9-44 142,1-5 1,0-6-1,0-4 1,1-6 0,30-6-147,18 2 115,633 42 105,240-18-244,-279-18 44,-268 33 61,-197-9 12,1-13 1,91-15-94,491-62 24,160 11 76,-805 49-193,212-31 93,-134 6-31,656-35 159,511-58-228,-756 92 1472,-411 22-1120,-313-2 3206,-41-6-4834,43 16 611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8:00:01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1258 6657,'104'-16'3048,"64"-10"-2401,-63 20 4611,55 2-4174,44-1-1354,312-4 366,56-40-28,32 39-16,385 10-8,-464 42 76,-238-8-49,-112-10 1,1-8 1,105-7-73,602-50 48,-590 31 28,0 12 1,68 18-77,23 0 39,96 22-43,75-17 36,-347-26-8,-1-9 0,110-23-24,659-35 112,-189 16-132,-343 7 44,-71-22-24,-134 10 24,-230 55-22,-1 0 1,1-1 0,-1 0-1,0-1 1,0 1 0,-1-2-1,1 1 1,-1-1 0,0 0-1,0 0 1,0-1 0,-1 0-1,0 0 1,0 0 0,3-6-3,17-57 140,9-3-278,-29 64 134,0-1 1,0-1 0,-1 1 0,0-1 0,-1 0 0,0 0-1,-1 0 1,0 0 0,0-1 0,-1 1 0,-1-1 0,0 1-1,0-1 1,-1 0 0,0 0 0,-1 1 0,0-1 0,-1 0 0,0 1-1,-1-2 4,-6-8 89,-1 1 0,-1 0 0,-1 1-1,0 0 1,-1 1 0,-1 1 0,-1 0-1,0 0 1,-1 2 0,-1 0 0,0 1-1,-1 0 1,-17-8-89,-20 0 82,-2 2-1,1 2 1,-2 4-1,0 1 1,0 3 0,-1 3-1,0 2 1,0 3-1,-49 6-81,72-5 6,-423 44-568,193-9 311,-500 35 96,92 17-1986,427-78 2670,0-11-1,0-10 0,-5-12-528,-778-16 484,168-15-412,505 32 100,-76-5 219,-249-56-391,506 58-68,-1 7 0,-1 8 0,0 8 0,-4 7 68,-513-19-233,450 2 199,-819-94 415,742 101-251,1 15-1,-134 27-129,382-27-6,1 4 1,0 2-1,2 4 0,-48 19 6,96-30-3,1 1 0,0 1 0,1 0-1,0 2 1,1 0 0,0 1 0,0 1-1,2 1 1,0 0 0,1 1 0,0 1-1,1 1 1,1 0 0,1 1 0,1 0-1,-10 20 4,18-25-1,0 1-1,1-1 1,0 1-1,1 0 1,1-1-1,0 1 1,1 0-1,1 0 1,0 0-1,1-1 1,1 1-1,0 0 0,4 9 2,4 32 40,-6-33-33,1 1-1,1-1 0,2-1 0,0 1 0,1-1 0,1-1 0,1 0 1,1 0-1,0-1 0,2-1 0,0-1 0,2 0 0,5 5-6,18 12 31</inkml:trace>
  <inkml:trace contextRef="#ctx0" brushRef="#br0" timeOffset="34630.78">303 2169 6785,'-12'-1'389,"11"1"-216,0 1-1,1-1 0,-1 0 1,0 1-1,0-1 0,1 0 1,-1 1-1,0-1 0,0 0 0,0 0 1,0 0-1,0 0 0,1 1 1,-1-1-1,0-1 0,0 1 1,0 0-1,0 0 0,0 0 1,1 0-1,-1 0 0,0-1 0,0 1 1,0 0-1,1-1 0,-1 1 1,0-1-1,0 1 0,1-1 1,-1 1-1,0-1 0,1 1 1,-1-1-1,1 0 0,-1 1 0,1-1 1,-1 0-1,1 0 0,-1 1 1,1-1-1,0 0 0,-1 0 1,1 0-1,0 1 0,0-1 0,-1 0 1,1 0-1,0 0 0,0 0 1,0 0-1,0 1 0,0-1 1,0 0-1,1 0 0,-1 0 1,0 0-1,0 1 0,0-1 0,1 0 1,-1 0-1,1 0 0,-1 1 1,0-1-1,1 0 0,-1 0 1,1 0-173,103-68 66,67 36 458,-2 61-280,476-22-165,46 28 12,48 10 220,-535-26-305,382 45 18,-443-50-17,0-6 0,0-6 0,104-15-7,20 1 18,466-45-9,44 12 23,-65 28 7,-42 4-38,103 70-1,-241 22-8,439 15 30,-152-57-44,-539-24 26,1040 11 30,-1189-27-40,149-1-10,0-13 0,0-12 0,268-64 16,-479 72 7,-2-2 0,0-4-1,-2-2 1,-1-3 0,-1-3-1,-2-2 1,-2-4 0,0-3-7,-40 29 5,-1-1 1,-1-1-1,0 0 1,-1-1-1,-1-1 1,-1 0-1,-1-1 0,-1-1 1,-1 0-1,-1 0 1,0-1-1,-2-1 1,-1 1-1,-1-1 1,0 0-1,-2-1 1,-1 1-1,-1-12-5,-1 23 63,0 0 0,-1 1-1,0-1 1,-1 0-1,0 1 1,-1-1 0,-1 1-1,0 0 1,-1-1 0,0 2-1,-1-1 1,0 0-1,0 1 1,-2 0 0,1 0-1,-1 1 1,-1-1-1,0 2 1,0-1 0,-1 1-1,0 0 1,-1 1 0,-7-5-63,-22-9 15,-2 1 1,0 1 0,-1 3 0,-1 2 0,0 1 0,-1 2-1,-1 3 1,0 1 0,0 2 0,-18 1-16,-5-4 35,-278-29-98,-2 14-1,-88 16 64,-785 45 86,432-35 66,-464-69-152,1195 63 1,-713-33 6,-125 30 74,-151 40-76,289 15-26,-471 63 141,1208-110-103,-57 2 174,0 4 1,1 3 0,0 3-1,1 4 1,-50 18-192,117-32-28,1 0 1,-1 1-1,1 0 1,-1 1-1,1 0 1,1 0-1,-1 0 1,1 1-1,0 0 1,0 1-1,1-1 1,-1 1-1,2 1 1,-1-1-1,1 1 1,0 0 0,0 0-1,1 0 1,1 1-1,-1-1 1,1 1-1,0 0 1,1 0-1,0 0 1,1 1-1,0-1 1,0 0-1,1 0 1,0 1-1,1-1 1,0 0-1,0 1 1,1-1-1,2 6 28,19 50-1868,9 9-5091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8:00:41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0 115 13171,'0'0'633,"7"-2"66,127-37 284,-85 22-753,1 3 1,1 1 0,-1 3-1,2 1 1,0 3-1,-1 3 1,14 1-231,437 31 860,765-43-756,-934 10-80,-8-1 60,293 35-84,567 110 1871,-853-129-1585,0-15-1,142-27-285,-310 19 281,352-12 251,-454 40-372,-56 3 930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8:04:10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51 11771,'-122'-50'8724,"121"50"-8379,1 0-132,1 6-77,1-1-134,0 0 0,0-1 0,1 1 0,-1-1 1,1 1-1,0-1 0,0 0 0,0 0 0,1 0 1,-1 0-1,1-1 0,0 1 0,0-1 0,0 0 1,1 0-1,-1-1 0,1 1 0,-1-1 0,1 0 1,0 0-1,0-1 0,0 1 0,0-1 0,0 0 1,0 0-1,0-1 0,0 0 0,1 0-2,155-6 33,-102-2-25,-1 2 0,1 3 0,0 2 0,-1 3 0,44 7-8,107 24 10,-12-1-6,0-8 1,31-8-5,52-21-3,163-27 3,-1-1 96,-348 27-76,-32 1 154,0 2-1,0 3 1,0 3 0,0 2-1,20 7-173,-47-3-66,-25-6-386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7:41:49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0 757 23813,'1'0'88,"-1"0"0,1 0 0,-1 1-1,1-1 1,-1 0 0,1 0 0,-1 0 0,1 1-1,-1-1 1,1 0 0,-1 0 0,1 1 0,-1-1 0,0 0-1,1 1 1,-1-1 0,1 1 0,-1-1 0,0 1-1,0-1 1,1 0 0,-1 1 0,0-1 0,0 1 0,1-1-1,-1 1 1,0-1 0,0 1 0,0-1 0,0 1-1,0-1 1,0 1 0,0 0 0,0-1 0,0 1 0,0-1-1,0 1 1,0-1 0,0 1 0,0-1 0,-1 1 0,1-1-1,0 1 1,0-1 0,-1 1 0,1-1 0,0 1-88,37-40 749,22-45-596,-3-3 0,-4-2 1,-5-2-1,-3-3 0,-4-1 0,-2-7-153,-21 59 81,0-9 165,-7 87-190,-39 519-59,47-226-1605,-18-354-287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8:04:11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8522,'256'-9'3629,"-128"7"-2722,-1 5-1,1 6 1,81 19-907,14 14 523,-1 3-156,2-10-1,169 2-366,122-37 1285,-230-5-821,0 13 0,29 15-464,51 30 558,-186-23-425,1-7-1,1-8 1,0-8-1,6-8-132,-11-16 138,-4-12 388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8:01:16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4974 8458,'1'-1'135,"0"1"1,-1 0-1,1 0 1,0-1-1,-1 1 1,1 0-1,-1-1 1,1 1-1,-1-1 1,1 1-1,-1-1 1,1 1-1,-1-1 1,1 1-1,-1-1 1,1 1-1,-1-1 1,0 1-1,1-1 1,-1 0-1,0 1 1,0-1-1,1 0 1,-1 1-1,0-1 1,0 0 0,0 1-1,0-1 1,0 0-1,0 1 1,0-1-1,0 0 1,0 1-1,0-1 1,0 0-1,-1 1 1,1-1-1,0 0 1,0 1-1,-1-1 1,1 0-1,0 1 1,-1-1-1,1 1 1,-1-1-1,1 1 1,-1-1-1,1 1 1,-1-1-1,1 1 1,-1-1-1,1 1 1,-1 0-1,1-1 1,-1 1-1,0 0 1,1-1-1,-1 1 1,0 0-1,1 0 1,-1 0-1,0 0 1,1 0-1,-1 0 1,0 0-1,1 0 1,-1 0-1,0 0-135,31-11 344,-30 11-440,176-16 292,-79 10-172,-1 4 0,1 4 0,35 8-24,775 13 952,197 33-839,-179-33-74,58-43-23,-619 14-13,1301-39 31,-594 36 1,-8 14-35,-133 14 8,13-31 21,-190-18-26,392 12 243,-605 20-165,644-74-46,-471 17-29,717-46-6,34 49 34,-1006 48 2015,-457 4-1727,-1 0 14,0 0-31,0 0-86,-4 1-934,2 1 1582</inkml:trace>
  <inkml:trace contextRef="#ctx0" brushRef="#br0" timeOffset="21355.435">1280 6989 14195,'0'0'708,"0"0"-281,7 0-198,312-7 1584,116 4-1549,-90-7 425,488 6-229,-246-6-406,-256 10-26,134-25-28,256-3 30,-569 27-27,449-17 30,249-22-10,121-6 9,-352 60 898,189-11 51,-150-34-948,-57 38-9,165-8 8,-188-25-2,-487 15-20,-1-5-1,0-3 1,-2-4 0,0-4 0,-2-3 0,-1-5-1,-2-3 1,-1-3 0,46-34-10,-113 60 23,-1 0 0,-1 0-1,0-1 1,-1-1 0,-1 0 0,-1-1 0,0 0 0,-1 0-1,-1-1 1,-1 0 0,-1 0 0,0-1 0,-2 0 0,0 0 0,0-11-23,-2 7 49,-1-1 0,-1 1 0,-1 0 0,-1 0 0,-1-1 1,-1 2-1,-1-1 0,-7-17-49,-8-52 91,18 69-86,-1 1 0,-1 0 0,-1 0 0,-1 0 0,-1 1 0,-1 0 0,-1 0 0,0 1 1,-2 0-1,-1 1 0,0 0 0,-2 0 0,0 2 0,-1 0 0,-1 0 0,0 2 0,-7-5-5,-9-1 52,-1 2 0,0 2 0,-2 1 0,0 1 0,0 2 0,-2 2 0,1 1 0,-1 2 0,-1 1 0,-18 0-52,-390-11-508,356 19 444,-1403 67-241,62-29 368,-218-43-205,46-14 210,-353 117-41,860-42 4,1026-53-33,-79 1 23,-1 7 0,-73 18-21,137-7 4,1 5 0,1 2 0,1 5 1,-26 17-5,-19 5 21,-200 87 165,316-135-170,1 0 0,0 1 0,0 0 1,1 1-1,0 0 0,1 0 0,0 1 0,1 0 1,0 1-1,0 0 0,1 0 0,1 1 0,-1 3-16,-42 65-2,44-74 2,-8 8 4,0 0 1,1 1 0,0 1 0,2 0-1,0 0 1,0 1 0,2 0-1,1 1 1,0-1 0,1 2 0,1-1-1,1 1 1,0-1 0,2 1-1,-1 17-4,8 4-108,0-1-1,3 0 0,2-1 0,1 1 1,2-2-1,1 0 0,19 34 109,0-13-2310</inkml:trace>
  <inkml:trace contextRef="#ctx0" brushRef="#br0" timeOffset="49874.634">12913 8654 10226,'-29'-17'5624,"37"8"-2627,56 9-2412,686 63-307,-640-41-266,2-5 1,0-5 0,89-3-13,-3-20 15,-127 4 190,0 3 0,0 3 0,0 3 0,39 8-205,107 18 231,2-9 0,0-10 1,90-12-232,-9 1 24,-152 5-21,1-6-1,-1-8 1,121-24-3,104-44 913,-295 85-11,-61-1-1557,18 3-364,-13-3-443</inkml:trace>
  <inkml:trace contextRef="#ctx0" brushRef="#br0" timeOffset="126918.771">18198 10270 4785,'129'-172'3072,"103"-182"-3072,-32 45 1280,300-410-519,245-408-275,-482 758 1369,252-264-1855,-39 112 2588,-382 413-2314,5 4 0,89-71-274,29-29 404,-190 185-222,-26 30-1084</inkml:trace>
  <inkml:trace contextRef="#ctx0" brushRef="#br0" timeOffset="127434.139">18260 9529 5297,'-37'60'821,"2"1"1,3 1-1,3 2 0,3 1 1,3 1-1,2 1 0,-8 53-821,3-24 547,-104 467 1616,129-485-939,1-77-1194,1 1 0,0-1 0,-1 0 0,1 0 0,0 1 0,0-1 0,0 0 0,0 0 0,0 0 0,0 0 0,0 0 0,0-1 0,1 1 0,-1 0 0,0 0 0,0-1 0,1 1 0,-1-1 0,0 1 0,1-1 0,-1 1 0,1-1 0,-1 0 0,1 0 0,-1 0 0,0 0 0,1 0 0,-1 0 0,1 0 0,-1 0 0,1 0 0,-1-1 0,0 1 0,1-1 0,-1 1 0,0-1 0,1 1 0,-1-1 0,0 0 0,0 1 0,1-1 0,-1 0 0,0 0 0,0 0 0,0 0 0,0 0 0,0 0 0,0-1-30,126-106 644,390-377 85,-362 344-1646</inkml:trace>
  <inkml:trace contextRef="#ctx0" brushRef="#br0" timeOffset="129048.704">21501 3028 20900,'0'0'471,"0"5"-161,56 193-4,115 340-80,-138-430-21,-82-157 1958,-89-274-1641,66 131-505,79 203-32,0-1 0,0 0 0,1 0-1,0-1 1,1 0 0,0 0 0,1-1 0,0 0 0,0-1-1,0 0 1,1-1 0,0 0 0,1 0 0,-1-1-1,1-1 1,3 1 15,-8-5 13,0 0 0,0-1 0,0 1-1,0-2 1,0 1 0,0-1 0,-1 0 0,1 0-1,-1-1 1,1 0 0,-1 0 0,0 0-1,0-1 1,0 0 0,0 0 0,-1-1 0,0 0-1,0 0 1,0 0 0,0 0 0,-1-1-1,0 1 1,0-1 0,-1 0 0,2-3-13,58-171 451,-60 161-398,0-1 0,-1 0 1,0-1-1,-2 1 0,-1 0 0,0 0 0,-2 0 0,0 0 1,-1 0-1,-1 0 0,-1 1 0,0 0 0,-2 0 0,-8-16-53,15 35 0,1-1 0,0 1 0,-1-1 0,1 1 0,-1-1 0,1 1 0,-1-1 0,1 1 0,-1 0 0,0-1 0,1 1 0,-1 0 0,1-1 0,-1 1 0,0 0 0,1 0 0,-1 0 0,0-1 0,1 1-1,-1 0 1,0 0 0,1 0 0,-1 0 0,0 0 0,1 1 0,-1-1 0,0 0 0,1 0 0,-1 0 0,0 0 0,1 1 0,-1-1 0,1 0 0,-1 1 0,0-1 0,1 0 0,-1 1 0,1-1 0,-1 1 0,1-1 0,-1 1 0,1-1 0,0 1 0,-1-1-1,1 1 1,-1-1 0,1 1 0,0 0 0,0-1 0,-1 1 0,1 0 0,0-1 0,0 1 0,0 0 0,0-1 0,0 1 0,0 0 0,0-1 0,0 1 0,0 0 0,0-1 0,0 1 0,0 0 0,0-1 0,0 1 0,1-1 0,-1 2 0,-9 61-44,8-56 42,-3 21 5,1 0-1,1 0 0,2 1 1,0-1-1,2 0 1,1 0-1,2 0 0,0-1 1,8 23-3,-12-47 1,0-1 0,-1 1 0,1-1 0,0 1 0,1-1 0,-1 1 0,0-1 0,1 0 0,-1 1 0,1-1 0,0 0 0,0 0 0,0 0 0,0 0 0,0-1 0,0 1 0,0-1 0,0 1 0,1-1 0,-1 0 0,1 1 1,-1-1-1,1 0 0,-1-1 0,1 1 0,0 0 0,-1-1 0,1 0 0,0 1 0,0-1 0,-1 0 0,1-1 0,1 1-1,83-44 59,-25 7-38,-59 36-20,1 0 0,-1-1-1,1 1 1,-1 1 0,1-1-1,-1 0 1,1 1 0,0 0-1,-1-1 1,1 2-1,0-1 1,-1 0 0,1 1-1,-1-1 1,1 1 0,-1 0-1,1 0 1,-1 1 0,1-1-1,-1 1 1,0-1 0,0 1-1,0 0 1,0 0 0,0 1-1,0-1 1,-1 1-1,1-1 1,-1 1 0,0 0-1,1 0 1,-1 1-1,48 115-24,-33-65-45,-15-53-448,-1-11-457</inkml:trace>
  <inkml:trace contextRef="#ctx0" brushRef="#br0" timeOffset="129375.254">22436 3092 12595,'64'-87'8455,"-62"80"-8302,1 0 0,-2 0 0,1-1 0,-1 1 0,0 0 0,-1-1 0,1 1 0,-1 0 0,-1-1 0,0 1 0,0 0 0,0-1 0,-1 1 0,0 0 0,0 0 0,-1 0 0,0 0 0,0 1 0,0-1 0,-1 1 0,-3-5-153,5 10 13,-1 0 0,1-1 1,0 1-1,-1 0 1,1 0-1,-1 1 0,1-1 1,-1 0-1,1 1 1,-1-1-1,1 1 0,-1 0 1,0 0-1,1 0 1,-1 0-1,1 1 1,-1-1-1,0 0 0,1 1 1,-1 0-1,1 0 1,0 0-1,-1 0 0,1 0 1,0 0-1,-1 1 1,1-1-1,0 1 0,0-1 1,0 1-1,0 0 1,0 0-1,1 0 1,-1 0-1,1 0 0,-1 0 1,1 0-1,0 1 1,-1-1-1,1 0 0,1 1 1,-1-1-1,0 1 1,0-1-1,1 1 0,0-1 1,-1 1-1,1 0 1,0-1-1,0 1 1,0-1-1,1 1 0,-1 0-13,-5 10 5,0 1 0,2-1 0,-1 1 0,2 0 0,0 1 0,0-1 0,1 0-1,1 1 1,0-1 0,2 0 0,-1 0 0,2 1 0,-1-1 0,2 0 0,0-1 0,1 1-1,0-1 1,1 0 0,0 0 0,1 0 0,4 3-5,-6-13-9,0 0 0,1 0 0,-1 0 0,1-1 0,0 0 0,0 0 1,0 0-1,0-1 0,0 0 0,0 0 0,0-1 0,0 1 0,1-1 0,-1-1 0,0 1 0,0-1 0,0 0 0,0 0 1,0-1-1,0 0 0,0 0 0,0 0 0,-1-1 0,1 0 0,-1 0 0,0 0 0,1-1 0,-2 0 0,3-2 9,50-29-708</inkml:trace>
  <inkml:trace contextRef="#ctx0" brushRef="#br0" timeOffset="130086.122">22978 2675 17900,'0'0'1283,"0"0"-44,0 7-42,-1 13-1148,1 0-1,1 0 1,1 0-1,0 0 1,2 0-1,0-1 1,1 0-1,1 0 1,1 0-1,0 0 1,9 12-49,-14-30 43,-1-1 1,1 0-1,0 0 1,0 0-1,0 0 1,0 0-1,0 0 1,-1-1-1,1 1 1,0-1 0,0 1-1,-1-1 1,1 0-1,0 1 1,-1-1-1,1 0 1,0 0-1,-1 0 1,1 0-1,-1-1 1,0 1-1,1 0 1,-1-1-1,0 1 1,0 0-1,0-1 1,0 0-1,0 1 1,0-1 0,0 1-1,-1-1 1,1 0-1,0 0 1,-1 1-1,1-1 1,-1 0-1,0 0 1,0 0-1,0 0 1,0 1-1,0-1 1,0-2-44,2-2 99,93-304 2020,-94 306-1998,18 54-114,18 188 120,-37-238-129,0-1 0,0 1 0,0-1 1,0 1-1,0-1 0,0 1 0,0-1 0,1 1 1,-1 0-1,0-1 0,0 1 0,0-1 0,0 1 1,1 0-1,-1-1 0,0 1 0,0-1 1,1 1-1,-1 0 0,0-1 0,0 1 0,1 0 1,-1 0-1,0-1 0,1 1 0,-1 0 0,1 0 1,-1-1-1,0 1 0,1 0 0,-1 0 1,1 0-1,-1 0 0,1 0 0,-1 0 0,0-1 1,1 1-1,-1 0 0,1 0 0,-1 0 0,1 0 1,-1 1-1,0-1 0,1 0 0,-1 0 1,1 0-1,-1 0 0,1 0 0,-1 1 0,0-1 1,1 0-1,-1 0 0,0 0 0,1 1 0,-1-1 1,1 0-1,-1 1 0,0-1 0,0 0 2,5-28-1007</inkml:trace>
  <inkml:trace contextRef="#ctx0" brushRef="#br0" timeOffset="131032.774">23469 2322 15771,'0'0'2618,"-2"3"-371,-1 4-2158,0 0 0,0 1 0,1-1-1,0 1 1,1-1 0,0 1-1,0 0 1,1 0 0,-1 0 0,2 0-1,-1-1 1,1 1 0,0 0-1,1 0 1,0-1 0,2 5-89,-1 8 115,-2-11-97,-1 0 0,1 1-1,1-1 1,0 0 0,0 0 0,1 0-1,0 0 1,0 0 0,1-1-1,0 0 1,1 0 0,0 0-1,0 0 1,0 0 0,1-1-1,1 0 1,-1-1 0,1 1-1,2 1-17,-5-8 63,-1-1 0,1 1 0,-1-1 0,0 0 0,1 0 0,-1 0-1,0 0 1,0-1 0,1 1 0,-1-1 0,0 0 0,-1 0-1,1 0 1,0 0 0,-1 0 0,1-1 0,-1 1 0,1-1 0,-1 0-1,0 1 1,0-1 0,-1 0 0,1 0 0,0 0 0,-1-1 0,0 1-1,0 0 1,0-1 0,0 1 0,0 0 0,-1-1 0,1-1-63,5-16 149,-1-1 1,-1 0-1,0 0 1,-2 0-1,-1-1 1,0 1-1,-2 0 1,-1-1-1,0 1 1,-4-13-150,5 31 13,-8 45-109,9-38 92,-1 9 4,1 1 0,0-1 0,1 1 0,0-1 0,1 1 0,0-1-1,1 0 1,0 1 0,1-2 0,1 1 0,0 0 0,1 1 0,-5-11 1,1-1 1,-1 0 0,1 0 0,-1 0-1,0 0 1,1 0 0,0-1-1,-1 1 1,1 0 0,-1-1 0,1 1-1,0-1 1,0 0 0,-1 1 0,1-1-1,0 0 1,-1 0 0,1 0 0,0 0-1,0 0 1,-1-1 0,1 1 0,0 0-1,-1-1 1,1 1 0,0-1 0,-1 0-1,1 1 1,-1-1 0,1 0 0,-1 0-1,1 0 1,-1 0 0,0 0 0,1-1-1,-1 1 1,0 0 0,0-1 0,0 1-1,0 0 1,0-1 0,0 1 0,0-2-2,48-67 85,35-114 49,-71 170-148,40 193-20,-51-179 43,1 1 0,-1-1 0,0 0 0,0 0 0,0 0 0,1 0 0,-1 0 0,0 0 0,0-1 0,1 1 0,-1-1 0,0 1 0,0-1 0,0 0 0,0 0 0,0 0 0,0 0 0,0 0 0,0-1 0,0 1 0,-1 0 0,1-1 0,0 1 0,-1-1 0,1 0 0,-1 0 0,0 1 0,0-1 0,1 0 0,-1 0 0,0 0 0,-1 0 0,1 0 0,0-1 0,0 1 0,-1 0 0,0 0 0,1 0 0,-1-2-9,2 0 23,91-210 587,-93 215-610,0-1-1,0 1 0,0-1 0,0 1 1,0-1-1,0 1 0,1-1 0,-1 1 1,0-1-1,0 0 0,1 1 0,-1-1 0,0 1 1,1-1-1,-1 0 0,0 1 0,1-1 1,-1 0-1,0 1 0,1-1 0,-1 0 1,1 1-1,-1-1 0,1 0 0,-1 0 0,0 0 1,1 0-1,-1 1 0,1-1 0,-1 0 1,1 0-1,-1 0 0,1 0 0,-1 0 1,1 0-1,-1 0 0,1 0 0,-1 0 0,1 0 1,-1-1-1,1 1 0,-1 0 0,1 0 1,-1 0-1,1-1 0,-1 1 0,0 0 1,1 0-1,-1-1 0,1 1 0,-1 0 0,0-1 1,1 1-1,-1 0 0,0-1 0,1 1 1,-1-1-1,0 1 0,0-1 0,1 1 1,-1 0-1,0-1 0,0 1 0,0-1 1,15 53-60,-13-45 57,35 145 57,-37-150-56,1-1 1,-1 0-1,1 0 1,0 1-1,0-1 0,-1 0 1,1 0-1,0 0 1,0 0-1,0 0 1,0 0-1,0 0 0,1 0 1,-1 0-1,0 0 1,0-1-1,1 1 1,-1 0-1,0-1 1,1 1-1,-1-1 0,0 0 1,1 1-1,-1-1 1,1 0-1,-1 0 1,1 0-1,-1 0 0,0 0 1,1 0-1,-1 0 1,1 0-1,-1-1 1,1 1-1,-1 0 0,0-1 1,1 0-1,-1 1 1,0-1-1,0 0 1,1 1-1,-1-1 1,0 0-1,0 0 0,0 0 1,0 0-1,0 0 1,0 0-1,0 0 1,0-1-1,0 1 0,-1 0 1,1 0-1,-1-1 1,1 1-1,-1 0 1,1-1-1,-1 1 0,1-2 2,38-88-1533,-37 88 1341,17-58-1403</inkml:trace>
  <inkml:trace contextRef="#ctx0" brushRef="#br0" timeOffset="131316.911">24339 1704 15795,'-19'77'4679,"-10"113"-1493,28-188-3177,1-1 1,0 1 0,-1-1-1,1 1 1,0-1 0,0 1-1,0-1 1,0 1 0,0-1-1,0 1 1,0-1 0,0 1-1,1-1 1,-1 1 0,1-1-1,-1 1 1,1-1 0,-1 0-1,1 1 1,0-1 0,0 0-1,0 1 1,0-1 0,0 0-1,0 0 1,0 0 0,0 0-1,0 0 1,0 0 0,1 0-1,-1 0 1,0-1 0,1 1-1,-1 0 1,0-1 0,1 1-1,-1-1 1,1 1 0,-1-1-1,1 0 1,-1 0 0,1 0-1,-1 1 1,1-2 0,-1 1-1,1 0 1,-1 0 0,1 0-1,-1-1 1,1 1 0,-1-1-1,1 1 1,-1-1 0,1 1-1,-1-1 1,0 0 0,0 0-1,2 0-9,75-65 189,-69 57-175,-8 6-14,1 0 0,0 0 0,-1 0 0,1 1 1,0-1-1,0 0 0,1 1 0,-1-1 0,0 1 0,1 0 1,0 0-1,-1 0 0,1 0 0,0 0 0,0 1 1,0-1-1,0 1 0,0 0 0,1 0 0,-1 0 1,0 0-1,0 0 0,1 1 0,-1 0 0,0-1 1,1 1-1,-1 0 0,1 1 0,-1-1 0,0 1 1,0-1-1,1 1 0,-1 0 0,0 0 0,0 1 1,0-1-1,0 0 0,0 1 0,0 0 0,0 0 1,0 0-1,-1 0 0,1 0 0,-1 1 0,0-1 1,1 1-1,-1-1 0,1 2 0,2 5 67,-1 0 0,0 0-1,0 1 1,0-1 0,-1 1 0,-1 0 0,0 0 0,0 0 0,-1 0 0,0 0-1,-1 0 1,0 0 0,0 0 0,-1 1 0,-1-1 0,1 0 0,-2-1-1,1 1 1,-1 0 0,-1-1 0,0 1 0,-2 3-67,4-12-10,0 1 0,0-1 1,0 1-1,0-1 0,0 0 0,-1 0 1,1 0-1,0 0 0,-1 0 0,1 0 1,0-1-1,-1 1 0,1-1 0,-1 0 1,1 1-1,-1-1 0,1 0 0,-1-1 0,1 1 1,0 0-1,-1-1 0,1 1 0,-1-1 1,1 0-1,0 0 0,-1 0 0,1 0 1,0 0-1,0 0 0,0-1 0,0 1 1,0-1-1,0 1 0,0-1 0,1 0 1,-1 0-1,0 0 0,1 0 0,0 0 1,-1 0-1,0-2 10,-11-17-1306</inkml:trace>
  <inkml:trace contextRef="#ctx0" brushRef="#br0" timeOffset="131763.367">24678 1910 19900,'37'-71'4470,"-33"64"-4382,-1 1 0,-1-1 0,1 0-1,-1-1 1,-1 1 0,1 0 0,-1-1 0,-1 1 0,1 0 0,-1-1 0,0 1-1,-1-1 1,0 1 0,0 0 0,-1-4-88,0 11 8,1 0-1,-1 0 1,1 0-1,-1 0 1,1 0-1,-1 0 1,1 1 0,-1-1-1,1 0 1,0 1-1,-1-1 1,1 1-1,-1 0 1,1-1-1,0 1 1,0 0 0,-1 0-1,1 0 1,0 0-1,0 0 1,0 0-1,0 0 1,0 0 0,0 0-1,0 1 1,0-1-1,0 0 1,1 0-1,-1 1 1,1-1-1,-1 1 1,1-1 0,-1 1-1,1-1 1,0 0-1,0 1 1,-1-1-1,1 1 1,0 0-1,0-1 1,1 1 0,-1-1-8,-7 17 11,1 1 1,0 0 0,2 0 0,0 0 0,1 0 0,2 1 0,-1-1 0,2 1-1,1-1 1,1 9-12,0-25 3,0-1 1,0 1-1,0-1 0,1 0 0,-1 1 0,0-1 0,1 0 1,0-1-1,0 1 0,-1 0 0,1-1 0,0 1 0,0-1 1,0 0-1,0 0 0,1 0 0,-1-1 0,0 1 0,0-1 1,0 1-1,1-1 0,-1 0 0,0 0 0,0-1 0,1 1 1,-1-1-1,0 1 0,0-1 0,0 0 0,0 0 0,0-1 1,0 1-1,0-1 0,0 1 0,0-1 0,-1 0 0,1 0 1,-1 0-1,1 0 0,-1-1 0,0 1 0,0-1 0,0 1 1,2-3-4,-2 3 2,159-123 168,-160 123-162,1 1-1,-1-1 0,1 0 0,-1 1 1,0-1-1,0 0 0,0 0 1,0 0-1,0 0 0,0 0 0,-1 0 1,1 0-1,-1 0 0,1 0 0,-1 0 1,0 0-1,0-1 0,0 1 1,0 0-1,0 0 0,0 0 0,0 0 1,-1 0-1,1 0 0,-1 0 1,0-1-1,0 2 0,1-1 0,-1 0 1,0 0-1,-1 0 0,1 0 0,0 0 1,-1 1-1,1-1 0,0 1 1,-1-1-1,0 1 0,1-1 0,-1 1 1,0 0-1,0 0 0,0 0 1,0 0-1,-1 0-7,-100-37 520,93 35-497,47-24-787,-3 19 1075</inkml:trace>
  <inkml:trace contextRef="#ctx0" brushRef="#br0" timeOffset="132573.292">25587 1398 12619,'-49'18'5972,"2"11"-3375,42-26-2569,1 0 0,-1 1 0,1-1 0,0 1 0,0 0 0,0 1 1,1-1-1,0 1 0,-1-1 0,2 1 0,-1 0 0,0 0 0,1 0 0,0 1 0,0-1 0,1 0 0,-1 1 0,1-1 0,0 1 0,1 0 1,-1-1-1,1 1 0,0 0 0,1-1 0,-1 1 0,1-1 0,1 2-28,-2-5 4,0 0 0,1 0 0,0-1 0,-1 1 0,1 0 0,0-1 0,0 1 0,-1-1 0,1 1 0,1-1 0,-1 1 0,0-1 1,0 1-1,0-1 0,1 0 0,-1 0 0,0 0 0,1 0 0,0 0 0,-1 0 0,1 0 0,-1-1 0,1 1 0,0 0 0,-1-1 0,1 1 0,0-1 0,0 0 0,-1 1 0,1-1 0,0 0 0,0 0 0,0 0 0,-1-1 0,1 1 0,0 0 0,0-1 0,-1 1 0,1-1 1,0 1-1,-1-1 0,1 0 0,0 0 0,-1 0-4,68-50 275,-57 38-209,-1-1 0,-1 0-1,0-1 1,0 0-1,-2-1 1,0 1-1,-1-2 1,0 1 0,-1-1-1,-1 0 1,-1 0-1,0-1 1,-2 1-1,0-1 1,0 0 0,-2 1-1,0-1 1,-1-2-66,0 20 6,0 1 1,1 0 0,-1-1-1,1 1 1,-1 0 0,0-1 0,0 1-1,1-1 1,-1 1 0,0-1-1,0 1 1,0-1 0,0 0-1,1 1 1,-1-1 0,0 0-1,0 0 1,0 0 0,0 1 0,0-1-1,0 0 1,0 0 0,0 0-1,0-1 1,1 1 0,-1 0-1,0 0 1,0 0 0,0-1-1,0 1 1,0 0 0,0-1 0,1 1-1,-1-1 1,0 1 0,0-1-1,1 1 1,-1-1 0,0 0-1,1 1 1,-1-1 0,1 0-1,-1 0 1,0 1 0,1-1 0,0 0-1,-1 0 1,1 0 0,-1 1-1,1-1 1,0 0 0,0 0-1,0 0 1,-1 0 0,1 0-1,0 0 1,0 0-7,-2 10 3,1 0 0,0 0-1,0 1 1,1-1 0,0 0 0,0 1-1,1-1 1,0 0 0,1 1 0,0-1-1,1 0 1,0 0 0,0-1-1,1 1 1,0 0 0,0-1 0,1 0-1,0 0 1,1 0-3,-2-7 16,1-1 0,-1 0 0,0 1 0,1-2 1,-1 1-1,1 0 0,-1-1 0,0 0 0,0 0 0,1 0 0,-1 0 0,0-1 0,0 0 0,0 0 1,-1 0-1,1 0 0,0-1 0,-1 1 0,1-1 0,-1 0 0,0 0 0,0 0 0,0 0 0,0-1 0,-1 1 1,1-1-1,-1 1 0,0-1 0,0 0 0,0 0 0,-1 0 0,1 0 0,-1-2-16,3 0 44,10-14 49,-2 0-1,0-1 1,-1 0 0,-2 0 0,0-2-1,-1 1 1,-1-1 0,-1 0 0,-1 0 0,-1 0-1,-2-1 1,0 0 0,-1 0 0,-1 1-1,-2-1 1,0 0 0,-1 1 0,-4-11-93,-10 4 8,7 52-83,2 53-17,8-24 98,3 1 0,1-1 1,3 0-1,2 0 0,3-1 0,1-1 0,3 0 1,1 0-1,3-2 0,2 0 0,2-2 1,14 19-7,62 125 50,-100-187-20,0 1 0,0-1 0,-1 1-1,1-1 1,-1 0 0,0 0 0,0 1-1,1-1 1,-1 0 0,-1 0 0,1 0-1,0 0 1,0 0 0,-1 0 0,1 0-1,-1 0 1,0 0 0,0-1 0,1 1 0,-1-1-1,0 1 1,0-1 0,0 0 0,-1 0-1,1 0 1,0 0 0,0 0 0,-1 0-1,1-1 1,0 1 0,-1-1 0,1 1-1,0-1 1,-1 0 0,1 0 0,-1 0-1,1 0 1,0-1 0,-1 1 0,1 0 0,0-1-1,-1 0 1,1 0 0,0 0 0,0 0-1,-1 0 1,1 0 0,0 0 0,0-1-1,0 1 1,1-1 0,-1 1 0,0-1-1,0 0 1,1 0 0,-1 1 0,1-1 0,0 0-1,0 0 1,-1-2-30,-11-10 13,0 0 0,1-1 0,1 0 0,1-1 1,0 0-1,1-1 0,0 0 0,2 0 0,0-1 0,1 0 0,1 0 0,0-1 0,2 1 1,0-1-1,1 0 0,1 0 0,0 0 0,3-15-13,29-53-1288,-2 52-169</inkml:trace>
  <inkml:trace contextRef="#ctx0" brushRef="#br0" timeOffset="133145.449">26485 838 17876,'56'110'3419,"10"66"-3066,-48-126 25,-13-35-286,8 17 247,-2 0 0,-1 0 0,-1 1 0,-2 0 0,-1 0 0,-2 1 0,0 27-339,-16-39 1464,-5-52-736,5-21-634,4 0 0,1-1 1,3 1-1,2-2 0,2 1 0,3-11-94,-2 28 22,29-238 1,-30 270-27,1 1 1,-1-1-1,1 0 1,-1 0-1,1 0 1,0 0-1,0 1 1,0-1 0,1 0-1,-1 1 1,0-1-1,1 1 1,0-1-1,0 1 1,0 0-1,0 0 1,0 0 0,0 0-1,0 0 1,1 0-1,-1 0 1,1 1-1,-1-1 1,1 1-1,0 0 1,-1 0 0,1 0-1,0 0 1,0 0-1,0 1 1,0-1-1,-1 1 1,1 0-1,0 0 1,0 0 0,0 0-1,0 0 1,0 1-1,0-1 1,0 1-1,0 0 1,-1 0-1,3 1 4,-3 3-15,0 0-1,-1 0 0,0 0 0,0 0 0,0 0 1,-1 0-1,1 1 0,-1-1 0,-1 0 1,1 0-1,-1 1 0,0-1 0,0 0 0,0 0 1,-1 0-1,1 0 0,-1 0 0,-1-1 0,1 1 1,-1 0-1,1-1 0,-1 0 0,0 0 0,-1 0 1,1 0-1,-1 0 0,0 0 0,0-1 16,0 2-4,-94 115-740,88-105-261</inkml:trace>
  <inkml:trace contextRef="#ctx0" brushRef="#br0" timeOffset="133480.687">26946 560 21301,'-9'12'171,"0"0"1,1 0 0,0 0 0,1 1 0,1 0 0,0 1-1,0-1 1,1 1 0,1 0 0,1 1 0,0-1 0,1 0 0,0 1-1,1 0 1,1-1 0,0 1 0,1 0 0,0-1 0,1 1-1,1-1 1,4 14-172,-6-26 10,0 1 0,0-1 0,0 0 0,1 1 0,-1-1 0,1 0 0,-1 0 0,1 0 0,-1 0 0,1 0 0,0 0 0,0-1 0,0 1 0,0-1 0,0 1 0,1-1 0,-1 0 0,0 0 0,1 1-1,-1-2 1,0 1 0,1 0 0,-1 0 0,1-1 0,0 0 0,-1 1 0,1-1 0,-1 0 0,1 0 0,0 0 0,-1-1 0,1 1 0,-1-1 0,1 1 0,-1-1 0,1 0 0,-1 0 0,0 0 0,1 0 0,-1 0 0,0-1 0,0 1 0,0-1 0,0 1-1,0-1 1,0 0-10,81-92 423,-79 88-400,0 0 1,-1 0 0,1-1 0,-1 1-1,-1-1 1,1 0 0,-1 0 0,-1 0-1,1 0 1,-1 0 0,0 0 0,-1 0 0,0 0-1,0 0 1,0-1 0,-1 1 0,0 0-1,0 0 1,-1 0 0,0 0 0,0 1 0,-1-1-1,0 0 1,0 1 0,0 0 0,-1-1-1,0 1 1,0 1 0,-1-1 0,1 1-1,-1-1 1,-1 1 0,1 1 0,-1-1 0,1 1-1,-1 0 1,0 0 0,-1 1 0,1-1-1,-2 1-23,4 5-71,0 0 0,0 1 0,1-1 0,-1 1 0,1 0 0,0 0 0,0 0 0,0 0 0,0 0 0,0 1-1,1 0 1,-1-1 0,1 1 0,0 0 0,0 0 0,1 0 0,-1 0 0,1 1 0,0-1 0,0 0 0,0 0-1,1 1 1,-1-1 0,1 1 0,0-1 0,0 0 0,1 1 0,-1-1 0,1 0 0,0 1 0,0-1 0,1 0 0,-1 1 71,6 15-1518</inkml:trace>
  <inkml:trace contextRef="#ctx0" brushRef="#br0" timeOffset="133764.98">27292 432 15155,'-26'-19'6498,"4"43"-4528,-3 47-1641,23-62-291,-1 1-8,0 1-1,0 0 0,2 0 1,-1 0-1,1 0 0,1 0 1,0 0-1,0 1 0,1-1 1,1 0-1,0 0 1,1 1-30,-3-11 8,1 0 1,0 0 0,0 1-1,0-1 1,0 0 0,0 0-1,0 0 1,0 0 0,0 0 0,0 0-1,1 0 1,-1-1 0,0 1-1,1 0 1,-1-1 0,0 1-1,1-1 1,-1 1 0,1-1 0,-1 0-1,1 0 1,-1 1 0,0-1-1,1 0 1,-1 0 0,1 0-1,-1-1 1,1 1 0,-1 0 0,1 0-1,-1-1 1,1 1 0,-1-1-1,0 0 1,1 1 0,-1-1-1,0 0 1,0 0 0,1 1-1,-1-1 1,0 0 0,0 0 0,0 0-1,0-1 1,0 1 0,0 0-1,0 0 1,-1 0 0,1-1-9,53-60 207,-47 54-151,1-1 0,-2 0-1,1 0 1,-1 0 0,-1-1 0,1 0 0,-2 0-1,1-1 1,-2 1 0,1-1 0,-1 0 0,-1 0-1,0 0 1,-1 0 0,0 0 0,0 0 0,-1-1-1,-1 1 1,0 0 0,0 0 0,-1 0 0,-1 0-1,0 0 1,0 0 0,-2-2-56,3 11 9,1 0 0,-1 0-1,1 0 1,-1 1 0,0-1 0,0 0-1,0 1 1,0 0 0,0-1 0,0 1 0,0 0-1,0 0 1,-1 0 0,1 0 0,0 0-1,-1 1 1,1-1 0,0 1 0,-1-1 0,1 1-1,-1 0 1,1 0 0,-1 0 0,1 1-1,-1-1 1,1 0 0,0 1 0,-1-1 0,1 1-1,0 0 1,-1 0 0,1 0 0,0 0 0,0 0-1,0 1 1,0-1 0,0 1 0,0-1-1,0 1 1,0 0 0,1-1 0,-1 1 0,1 0-1,-1 0 1,1 0 0,-1 2-9,-57 101 3,40-30-910,20-50-303</inkml:trace>
  <inkml:trace contextRef="#ctx0" brushRef="#br0" timeOffset="134118.351">27472 260 18212,'24'-2'1452,"-17"0"-1340,0 0 0,0 0 1,0 1-1,1 0 0,-1 0 0,0 1 1,0 0-1,1 0 0,-1 1 0,0-1 1,0 2-1,0-1 0,0 1 1,0 0-1,0 1 0,0-1 0,-1 1 1,1 1-1,-1-1 0,0 1 0,0 0 1,0 1-1,0-1 0,4 6-112,-9-8 103,0 1 1,0-1-1,0 1 0,0-1 1,-1 1-1,1-1 0,-1 1 1,0 0-1,0-1 0,1 1 1,-2-1-1,1 1 0,0 0 1,-1-1-1,1 1 0,-1-1 1,1 1-1,-1-1 0,0 1 1,0-1-1,-1 0 0,1 1 1,0-1-1,-1 0 0,1 0 1,-1 0-1,0 0 0,0 0 1,1 0-1,-1 0 1,0-1-1,-1 1 0,1 0-103,-1-3 57,1 0-1,0 0 0,0 0 1,0-1-1,0 1 0,0 0 1,0-1-1,0 1 0,0-1 1,0 0-1,1 1 1,-1-1-1,1 0 0,-1 0 1,1 0-1,0 0 0,0 0 1,0 0-1,0-1 0,0 1 1,0 0-1,0-1 1,1 1-1,0 0 0,-1-1 1,1 1-1,0-1 0,0 1 1,0 0-1,0-3-56,0 0 38,-38-233 527,37 236-567,0 0 0,1 0 1,-1 0-1,0 0 0,1-1 0,0 1 0,-1 0 0,1 0 1,0 0-1,0 0 0,0-1 0,0 1 0,0 0 0,1 0 1,-1 0-1,1 0 0,-1-1 0,1 1 0,0 0 0,0 0 1,0 0-1,0 0 0,0 1 0,0-1 0,1 0 0,-1 0 1,0 1-1,1-1 0,0 1 0,-1-1 0,1 1 0,0 0 1,0-1-1,-1 1 0,1 0 0,0 0 0,0 0 1,0 1-1,1-1 0,-1 0 0,0 1 0,0-1 0,0 1 1,0 0-1,1 0 0,-1 0 0,0 0 0,0 0 0,0 0 1,0 1-1,1-1 0,-1 1 0,0-1 0,1 2 2,38-4-673,7 0-667</inkml:trace>
  <inkml:trace contextRef="#ctx0" brushRef="#br0" timeOffset="134904.493">23199 3560 18828,'1'7'2717,"204"663"1704,-217-726-4273,3-1 1,2-1 0,2 0-1,4 1 1,1-1 0,4 0-1,1 1 1,4-1 0,1 1 0,13-34-149,-21 84-2,-1 1 0,2-1 0,-1 0 0,1 0 0,0 1 0,0 0 0,1-1 0,0 1 0,0 1 0,0-1 0,1 1 0,0-1 0,0 1 0,0 0 0,1 1 0,-1 0 0,1 0 0,0 0 0,1 0 0,-1 1 0,1 0 2,-6 4-4,0 0 0,0 0-1,0 0 1,0 0 0,0 0-1,0 0 1,-1 0 0,1 0-1,0 0 1,-1 1 0,1-1-1,-1 0 1,1 0 0,-1 1 0,1-1-1,-1 1 1,0-1 0,0 0-1,0 1 1,0-1 0,0 0-1,0 1 1,0-1 0,0 1-1,0-1 1,-1 0 0,1 1 0,-1-1-1,1 0 1,-1 1 0,1-1-1,-1 0 1,0 0 0,1 0-1,-1 0 1,0 1 0,0-1-1,0 0 1,0 0 0,0-1-1,0 1 1,0 0 0,-1 0 4,-128 180-1242,112-156-1</inkml:trace>
  <inkml:trace contextRef="#ctx0" brushRef="#br0" timeOffset="135229.307">23781 3415 11899,'53'-8'9570,"-18"-48"-6624,-33 50-2877,0 0-1,0 0 0,-1 0 1,1-1-1,-1 1 0,-1 0 1,1 0-1,-1-1 0,0 1 1,-1 0-1,1-1 0,-1 1 1,0 0-1,-1 0 0,0 0 1,0 0-1,0 0 0,0 0 0,-3-4-68,1 8 12,1 1 0,0-1 0,-1 1 0,1 0 0,-1-1 0,1 2 0,-1-1-1,0 0 1,1 1 0,-1 0 0,0-1 0,1 2 0,-1-1 0,0 0-1,1 1 1,-1-1 0,0 1 0,1 0 0,-1 0 0,1 1 0,-1-1-1,1 1 1,0 0 0,0 0 0,0 0 0,0 0 0,0 0 0,0 1-1,0-1 1,1 1 0,-1-1 0,1 1 0,0 0 0,0 0 0,0 1-1,0-1 1,0 0 0,1 0 0,-1 1 0,1-1 0,0 1 0,0 0 0,1-1-1,-1 1 1,1-1 0,-1 1 0,1 3-12,-3 5 3,-1 1 0,2-1-1,0 1 1,0 0 0,1-1 0,1 1 0,0 0 0,0 0-1,2 0 1,-1 0 0,2-1 0,0 1 0,0-1-1,1 1 1,1-1 0,0-1 0,6 12-3,-8-21-48,0 1 1,0-1 0,0 1-1,1-1 1,-1 0-1,1-1 1,-1 1-1,1 0 1,0-1-1,0 0 1,-1 0-1,1 0 1,0-1-1,0 1 1,0-1-1,0 0 1,0 0-1,0 0 1,0 0-1,0-1 1,0 0-1,0 1 1,-1-1 0,1-1-1,0 1 1,0-1-1,-1 1 1,1-1-1,-1 0 1,0 0-1,1-1 1,-1 1-1,0-1 1,0 1-1,-1-1 1,1 0-1,0 0 1,-1 0-1,0-1 1,2-2 47,39-44-1455</inkml:trace>
  <inkml:trace contextRef="#ctx0" brushRef="#br0" timeOffset="135539.471">24111 3084 16876,'-10'22'636,"0"0"1,2 0-1,0 1 1,2 0 0,0 1-1,2-1 1,0 1-1,2 0 1,0 2-637,2-25 15,-1 1 0,1 0-1,0 0 1,-1 0 0,1 0 0,0 0 0,0-1 0,0 1 0,0 0-1,1 0 1,-1 0 0,0 0 0,1 0 0,0-1 0,-1 1 0,1 0-1,0-1 1,0 1 0,0 0 0,0-1 0,0 1 0,0-1 0,0 1-1,0-1 1,1 0 0,-1 1 0,1-1 0,-1 0 0,1 0 0,-1 0-1,1 0 1,0 0 0,-1 0 0,1-1 0,0 1 0,0-1 0,-1 1-1,1-1 1,0 1 0,0-1 0,0 0 0,0 0 0,0 0 0,-1 0-1,1 0 1,0-1 0,0 1 0,0 0 0,0-1 0,-1 1 0,1-1-1,0 0 1,0 0 0,-1 0 0,1 0 0,-1 0 0,1 0 0,-1 0-1,1 0 1,-1 0 0,1-1 0,-1 1 0,0-1 0,0 1-15,97-121 577,-96 119-554,1-1 1,-1 1-1,0-1 0,-1 1 0,1-1 0,-1 0 1,1 0-1,-1 0 0,0 1 0,0-1 0,-1 0 1,1 0-1,-1 0 0,0-1 0,0 1 1,-1 0-1,1 0 0,-1 0 0,1 0 0,-1 1 1,-1-1-1,1 0 0,0 0 0,-1 0 0,0 1 1,0-1-1,0 1 0,0 0 0,-1-1 1,1 1-1,-1 0 0,0 0 0,1 0 0,-2 1 1,1-1-1,0 1 0,0 0-23,-1 0-36,-1 1 0,1 0 0,0 1 0,0-1 0,0 1 0,-1-1 0,1 1 0,0 1 0,-1-1 0,1 0 0,0 1 0,0 0 0,0 0 0,0 0-1,0 1 1,0-1 0,0 1 0,0 0 0,0 0 0,0 1 0,1-1 0,0 1 0,-1-1 0,1 1 0,0 0 0,0 0 0,0 1 0,1-1 0,-1 1 0,1-1 0,0 1 0,0 0 0,0-1 0,0 1 0,1 0 0,-1 1 0,1-1 0,0 0 0,1 0 0,-1 0 0,1 1-1,-1-1 1,1 0 0,1 0 0,-1 1 0,0-1 0,2 3 36,1 13-1269</inkml:trace>
  <inkml:trace contextRef="#ctx0" brushRef="#br0" timeOffset="136021.597">24401 2974 10674,'-1'63'8309,"32"36"-6476,-22-75-1230,157 332 1611,-165-353-1659,-8-6 548,-4-9-1051,1 0 1,0-1 0,1 0-1,0-1 1,1 0 0,1 0-1,0 0 1,0-1 0,2 0-1,0-1 1,1 1 0,0-1-1,1 0 1,1 0 0,0-5-53,-3-6 31,-4-5-39,1 0-1,2-1 1,1 0-1,2-1 1,1 1 0,2 0-1,1-1 1,1 1-1,2 0 1,1 0-1,2 0 1,8-21 8,-14 51-5,0 0 1,1 0-1,-1 0 0,1 1 1,0-1-1,0 1 1,0-1-1,0 1 0,0 0 1,0-1-1,0 1 1,1 0-1,-1 1 0,1-1 1,0 0-1,0 1 1,-1-1-1,1 1 0,0 0 1,0 0-1,0 0 0,0 1 1,0-1-1,0 1 1,0-1-1,1 1 0,-1 0 1,0 0-1,0 0 1,0 1-1,0-1 0,0 1 1,0 0-1,0 0 1,0 0-1,0 0 0,0 0 1,0 0-1,0 1 1,-1 0-1,1-1 0,-1 1 1,1 0-1,-1 0 0,0 1 1,0-1-1,0 0 1,0 1-1,0-1 0,0 1 1,0 0-1,-1-1 1,0 1-1,1 0 0,-1 0 1,0 0-1,-1 0 1,1 0-1,0 0 0,-1 0 1,1 0-1,-1 0 1,0 1-1,0-1 0,-1 0 1,1 0-1,0 0 0,-2 3 5,-2 18 1,-1-1-1,-1 1 0,-1-1 1,-1 0-1,-1 0 0,-1-1 0,0 0 1,-2-1-1,-1-1 0,-1 1 1,0-2-1,-2 0 0,0-1 0,-2 0 0,15-14-469,4-7-448,1-11-281</inkml:trace>
  <inkml:trace contextRef="#ctx0" brushRef="#br0" timeOffset="136301.337">24696 2489 18356,'-1'35'1152,"-2"6"8,1 15-479,2 1-185,5 2-168,2-1-88,5-13-80,2-4-64,6-16-56,-1-6-208,4-22 1008</inkml:trace>
  <inkml:trace contextRef="#ctx0" brushRef="#br0" timeOffset="136549.848">24887 2598 11370,'25'94'8098,"-24"-91"-8043,0-1-1,0 0 1,1 0 0,-1 0-1,0 0 1,1-1-1,0 1 1,-1 0 0,1-1-1,0 1 1,0-1 0,0 1-1,0-1 1,0 0-1,0 0 1,0 0 0,0 0-1,1 0 1,-1 0-1,0-1 1,0 1 0,1-1-1,-1 0 1,1 1-1,-1-1 1,0 0 0,1 0-1,-1-1 1,0 1-1,1 0 1,-1-1 0,0 0-1,1 1 1,-1-1 0,0 0-1,0 0 1,0 0-1,0 0 1,1-1-55,4-2 81,-1 0 0,-1-1 0,1 1 0,-1-1 0,1 0-1,-1 0 1,-1-1 0,1 0 0,-1 0 0,0 0 0,0 0 0,-1 0 0,0-1 0,0 0 0,0 1 0,-1-1 0,0 0 0,0-1-1,-1 1 1,0 0 0,0 0 0,-1 0 0,0-1 0,0 1 0,0 0 0,-1 0 0,0-1 0,-2-2-81,3 9 27,-1 0 0,0-1 0,0 1 0,1 0 0,-1 0 0,0-1 1,0 1-1,0 0 0,-1 0 0,1 0 0,0 0 0,0 0 0,0 0 0,-1 1 1,1-1-1,0 0 0,-1 1 0,1-1 0,-1 1 0,1-1 0,-1 1 0,1 0 1,-1-1-1,1 1 0,-1 0 0,1 0 0,-1 0 0,1 0 0,-1 1 0,1-1 1,-1 0-1,1 1 0,-1-1 0,1 1 0,-1-1 0,1 1 0,0-1 0,-1 1 1,1 0-1,0 0 0,-1 0 0,1 0 0,0 0 0,0 0 0,0 0 0,-1 1-27,-45 56 202,42-49-207,0 0-1,1 0 0,0 1 0,0-1 1,1 1-1,0 0 0,1 0 1,0 0-1,1 0 0,0 0 0,0 0 1,1 1-1,1-1 0,-1 0 0,2 0 1,-1 0-1,2 0 0,-1 0 0,1 0 1,1-1-1,-1 1 0,2-1 1,-1 0-1,1 0 0,1 0 0,-1-1 1,2 0-1,-1 0 0,1 0 0,7 6 6,20-4-112</inkml:trace>
  <inkml:trace contextRef="#ctx0" brushRef="#br0" timeOffset="137015.09">25696 2281 20828,'3'22'569,"2"5"-345,2 6-176,1 2-8,1 1 8,5-5-16,-4-4 0,4-7-104,-4-4-312</inkml:trace>
  <inkml:trace contextRef="#ctx0" brushRef="#br0" timeOffset="137216.943">25631 2147 17612,'-2'7'1056,"5"2"-512,5 5-376,7-4-120,9 0-24</inkml:trace>
  <inkml:trace contextRef="#ctx0" brushRef="#br0" timeOffset="137472.05">25925 2241 12363,'-18'104'7695,"47"-120"-6826,-23 6-854,0 2-1,0-1 0,1 1 1,0 0-1,0 0 1,1 0-1,0 1 0,1 1 1,-1-1-1,1 2 1,1-1-1,-1 1 1,1 0-1,0 1 0,0 0 1,0 1-1,0 0 1,1 0-1,-1 1 0,1 1 1,8-1-15,-17 2 15,0 0 0,0 0 0,0 1 0,0-1 0,0 0 1,0 1-1,-1-1 0,1 1 0,0 0 0,0 0 0,-1 0 0,1 0 0,-1 0 0,1 0 1,-1 0-1,1 0 0,-1 0 0,1 1 0,-1-1 0,0 1 0,0-1 0,0 1 1,0-1-1,0 1 0,0 0 0,0-1 0,0 1 0,-1 0 0,1 0 0,-1 0 0,1 0 1,-1-1-1,0 1 0,0 0 0,0 0 0,0 0 0,0 0 0,0 0 0,0 0 0,-1-1 1,1 1-1,-1 0 0,1 0 0,-1 0 0,0 0-15,-43 77 1712,-90 6-554,122-82-1885</inkml:trace>
  <inkml:trace contextRef="#ctx0" brushRef="#br0" timeOffset="138659.4">26531 1798 19292,'0'0'1142,"-3"18"305,38 124-1010,-35-141-427,-1 0 0,1 1 0,0-1 0,-1 0-1,1 0 1,0 1 0,0-1 0,0 0 0,0 1 0,0-1-1,0 0 1,1 0 0,-1 1 0,0-1 0,1 0 0,-1 0 0,1 0-1,-1 1 1,1-1 0,-1 0 0,1 0 0,0 0 0,0 0 0,-1 0-1,1 0 1,0 0 0,0 0 0,0 0 0,0-1 0,0 1-1,0 0 1,0-1 0,0 1 0,1-1 0,-1 1 0,0-1 0,0 1-1,0-1 1,1 0 0,-1 1 0,0-1 0,1 0 0,-1 0 0,0 0-1,0 0 1,1 0 0,-1 0 0,0-1 0,0 1 0,1 0 0,-1-1-1,0 1 1,0-1 0,0 1 0,1-1 0,-1 1 0,0-1-1,0 0 1,0 0 0,0 1 0,0-1 0,0 0-10,72-213 1543,-65 252-1144,-7-27-389,-1-3-2,-1-1 0,2 0 1,-1 0-1,1 0 1,0 0-1,0 0 0,1 0 1,0 0-1,1 0 1,-1-1-1,1 1 0,0-1 1,1 1-1,-1-1 1,5 5-9,-5-11 6,-1-1 0,1 1 0,-1-1 0,1 1 0,-1-1 0,1 0 0,-1 0 0,0 0 0,1 0 0,-1 0 0,0 0 0,0-1 0,0 1 0,0-1 0,0 0 0,0 1 0,0-1 0,-1 0 0,1 0 0,0 0 0,-1 0 0,0-1 0,0 1 0,1 0 0,-1-3-6,1 3 8,11-16 12,0 0-1,-2-1 0,0 0 1,-1 0-1,-1-1 0,-1-1 1,-1 1-1,-1-1 0,0 0 1,-2-1-1,0 1 0,-2-1 1,0 0-1,-2-18-19,2 111-154,-3-60 158,0 1-1,1-1 1,0 0 0,1 1 0,0-1-1,1 1 1,0-1 0,1 0-1,0 0 1,1 0 0,3 5-4,-7-15 2,1 0-1,-1 0 1,1-1 0,-1 1 0,1 0-1,0 0 1,-1-1 0,1 1 0,0-1-1,0 1 1,-1 0 0,1-1 0,0 1-1,0-1 1,0 1 0,0-1 0,-1 0-1,1 1 1,0-1 0,0 0 0,0 0 0,0 0-1,0 0 1,0 0 0,0 1 0,0-2-1,0 1 1,0 0 0,0 0 0,0 0-1,0 0 1,0-1 0,0 1 0,-1 0-1,1-1 1,0 1 0,0-1 0,0 1 0,0-1-1,-1 1 1,1-1 0,0 1 0,-1-1-1,1 0 1,0 1 0,-1-1 0,1 0-1,-1 0 1,1 0 0,-1 0 0,1 1-1,-1-1 1,1 0 0,-1 0 0,0 0 0,0 0-1,1 0-1,28-61 93,-27 58-88,53-199 99,-41 264-273,12 79 270,-26-139-95,0 0 0,0 0 0,0 0 0,1-1 0,-1 1-1,0 0 1,0 0 0,1 0 0,-1 0 0,1-1 0,-1 1-1,1 0 1,-1 0 0,1-1 0,-1 1 0,1 0 0,-1-1-1,1 1 1,0 0 0,-1-1 0,1 1 0,0-1 0,0 1-1,-1-1 1,1 0 0,0 1 0,0-1 0,0 0 0,0 1-1,0-1 1,-1 0 0,1 0 0,0 0 0,0 0 0,0 0-1,0 0 1,0 0 0,0 0 0,0 0 0,-1 0 0,1 0-1,0-1 1,0 1 0,0 0 0,0-1 0,-1 1 0,1-1-1,0 1 1,0-1 0,-1 1 0,1-1 0,0 1 0,-1-1-1,1 0 1,0 1 0,-1-1 0,1 0 0,-1 1 0,1-1-1,-1 0 1,1 0 0,-1 0 0,0 0 0,0 1 0,1-1-1,-1 0 1,0-1-6,33-56 238,-22 32-189,-1-1 1,-1 0 0,-1 0 0,-2-1 0,-1 1 0,-1-1 0,-1-1-1,-1-21-49,-2 47-14,0 31-68,10 187 122,-10-214-48,0 0 0,1 0 0,-1-1 0,0 1 0,0 0 0,0 0 0,1 0 0,-1 0 0,0-1 0,1 1 0,-1 0 0,1 0-1,-1-1 1,1 1 0,-1 0 0,1-1 0,-1 1 0,1-1 0,0 1 0,-1 0 0,1-1 0,0 1 0,0-1 0,-1 0 0,1 1 0,0-1-1,0 0 1,0 1 0,-1-1 0,1 0 0,0 0 0,0 0 0,0 0 0,0 0 0,0 0 0,0 0 0,-1 0 0,1 0 0,0 0 0,0 0 0,0 0-1,0-1 1,-1 1 0,1 0 0,0-1 0,0 1 0,0 0 0,-1-1 0,1 1 0,0-1 0,-1 1 0,1-1 0,0 0 0,-1 1 0,1-1 0,-1 0-1,1 1 1,-1-1 0,1 0 0,-1 0 8,14-15-879</inkml:trace>
  <inkml:trace contextRef="#ctx0" brushRef="#br0" timeOffset="139136.937">27516 1213 19860,'-4'0'98,"1"0"-1,0 0 1,-1 0-1,1 0 1,-1 1 0,1-1-1,0 1 1,-1 0-1,1 0 1,0 0-1,0 0 1,0 1-1,0-1 1,0 1-1,0 0 1,0 0-1,1 0 1,-1 0 0,0 0-1,1 1 1,0-1-1,0 1 1,-1 0-1,1-1 1,1 1-1,-1 0 1,0 0-1,1 0 1,0 0 0,-1 1-1,1-1 1,1 0-1,-1 1 1,0-1-1,1 3-97,-17 127 188,16-131-177,1 1 0,0-1 0,0 1 0,0-1 0,0 1 0,0-1 0,0 1 0,1-1 0,-1 1 0,1-1 0,-1 1 0,1-1 0,0 0 0,0 1 0,0-1 0,0 0 0,1 0 0,-1 0 0,1 0 0,-1 0 0,1 0 0,0 0 0,-1 0 0,1-1 0,0 1 0,0-1 0,0 1 0,0-1 0,1 0 0,-1 0 0,0 0 0,1 0 0,-1 0 0,0 0 0,1-1 0,-1 1 0,1-1 0,-1 0 0,1 1 0,-1-1 0,1 0 0,-1-1 0,1 1 0,-1 0 0,1-1 0,-1 1 0,1-1 0,-1 0 0,0 0 0,1 0 0,-1 0 0,0 0 0,1-1-11,19-13 30,1-1 0,-2-1 0,0-1 0,-1-1 0,-1-1 0,-1 0-1,-1-1 1,0-1 0,-2-1 0,-1 0 0,0-1 0,4-14-30,-9 23 13,-1 0 0,-1 0 0,-1-1 0,0 0 0,0-1-1,-2 1 1,0-1 0,-1 0 0,-1 0 0,0 0 0,-2 0 0,0 0 0,0 0 0,-2 0 0,0 0 0,-1 0 0,0 0 0,-2 1 0,0-1 0,-1 1-1,0 0 1,-1 1 0,-4-5-13,10 18 6,-1 0 0,1 1 0,-1-1 0,0 0-1,1 1 1,-1-1 0,0 1 0,0-1 0,0 1 0,0 0-1,-1 0 1,1 0 0,0 0 0,0 0 0,-1 1 0,1-1-1,0 1 1,-1-1 0,1 1 0,0 0 0,-1 0 0,1 0-1,-1 0 1,1 0 0,0 1 0,-1-1 0,1 1 0,0-1-1,-1 1 1,1 0 0,0 0 0,0 0 0,0 0 0,0 1-1,0-1 1,0 0 0,0 1 0,0-1 0,0 1 0,1 0-1,-1 0 1,1-1 0,-2 3-6,-61 91 45,63-93-46,-11 19 1,3-6 2,0 1 0,0 0 0,2 0 0,0 0 0,1 1 0,0 0 0,2 1-1,0-1 1,-1 14-2,7-29 1,0 1 0,0-1 1,1 0-1,-1 0 0,1 0 0,-1 0 0,1 0 0,0-1 0,-1 1 0,1-1 0,0 1 0,0-1 0,0 0 0,0-1 0,0 1 0,0 0 0,1-1 0,-1 0 0,0 1 1,0-1-1,0 0 0,0-1 0,0 1 0,1-1 0,-1 1 0,0-1 0,0 0 0,0 0 0,0 0 0,0-1 0,-1 1 0,1-1 0,0 1 0,0-1 0,-1 0 0,1 0 1,1-2-2,11-2 16,136-10 95,-146 16-141,-1 1-1,1-1 1,-1 1-1,1 0 0,-1 1 1,0-1-1,0 1 1,0 0-1,0 0 0,0 0 1,0 0-1,0 1 1,0 0-1,-1 0 0,0 0 1,1 0-1,-1 0 1,0 1-1,-1-1 0,1 1 1,-1 0-1,1-1 1,-1 1-1,0 0 0,0 1 1,-1-1-1,0 0 1,1 0-1,-1 1 0,0-1 1,-1 1-1,1 1 31,-3 33-1452</inkml:trace>
  <inkml:trace contextRef="#ctx0" brushRef="#br0" timeOffset="140038.581">23661 4396 10922,'14'-126'11188,"-4"169"-9316,-6 39-1189,-3-46-556,1 0 0,2 0 0,1 0 0,2 0 0,1-1 0,2 1-127,-9-33 4,-1 0 0,1 0 0,0 0 0,0 0 0,0 0 0,0 0 0,0 0 0,0 0 0,1 0 0,0-1 0,-1 1 0,1-1 0,0 1 0,0-1 0,1 0 0,-1 0 0,0 0 0,1 0 0,-1 0 0,1-1 0,0 1 0,-1-1 0,1 1 0,0-1 0,0 0 0,0 0 0,0 0 0,0 0 0,0-1 0,0 0 0,0 1 0,0-1 0,0 0 0,0 0 0,0 0 0,1-1 0,-1 1 0,0-1 0,0 0 0,0 0 0,-1 0 0,1 0 0,0 0 0,0-1 0,2-1-4,67-83-842,-37 26-238</inkml:trace>
  <inkml:trace contextRef="#ctx0" brushRef="#br0" timeOffset="140359.892">23992 4275 16131,'-21'240'6585,"20"-239"-6568,1-1 1,-1 1-1,1 0 1,0 0 0,-1-1-1,1 1 1,0 0-1,0 0 1,-1 0 0,1-1-1,0 1 1,0 0-1,0 0 1,0 0 0,0 0-1,0-1 1,0 1-1,1 0 1,-1 0 0,0 0-1,0-1 1,1 1-1,-1 0 1,0 0 0,1-1-1,-1 1 1,1 0-1,-1-1 1,1 1 0,-1 0-1,1-1 1,-1 1-1,1-1 1,0 1 0,-1-1-1,1 1 1,0-1 0,-1 1-1,1-1 1,0 0-1,0 1 1,-1-1 0,1 0-1,0 0 1,0 1-1,0-1 1,-1 0 0,1 0-1,0 0 1,0 0-1,0 0 1,0 0 0,-1 0-1,1-1 1,0 1-1,0 0 1,0-1-18,31-44 471,-21 20-352,-1-1 0,-2 0 0,-1 0 0,0-1 0,-2 0 0,-2 0 0,0 0 0,-1 0 0,-2-1 0,-1-3-119,-3 102-5,5-50 4,-2-5 14,1-1-1,1 1 0,1 0 0,0-1 1,1 1-1,0-1 0,1 0 1,1 0-1,1 0 0,0-1 0,2 2-12,-7-14 4,0-1 0,0 1 0,0-1 0,1 1 0,-1-1 0,1 0-1,-1 0 1,1 0 0,0 0 0,-1 0 0,1 0 0,0 0 0,0 0 0,-1 0-1,1-1 1,0 1 0,0-1 0,0 0 0,0 1 0,0-1 0,0 0-1,0 0 1,0 0 0,0 0 0,-1-1 0,1 1 0,0 0 0,0-1-1,0 1 1,0-1 0,0 0 0,-1 0 0,1 0 0,0 0 0,-1 0-1,1 0 1,0 0 0,-1 0 0,1-1 0,-1 1 0,0 0 0,0-1-1,1 1 1,-1-1 0,0 0 0,0 1-4,47-79-332,-41 57-476,-3 4-382</inkml:trace>
  <inkml:trace contextRef="#ctx0" brushRef="#br0" timeOffset="141527.598">24376 4054 12931,'0'0'1995,"1"-1"1726,-5 12-2253,-32 141 3142,34-133-4503,0 1 0,2-1 0,0 0 0,1 0 0,1 1 0,0-1 0,2 0 0,0-1 0,1 1 0,1-1 0,7 15-107,-13-34 7,0-1 1,0 1 0,1 0 0,-1-1-1,1 1 1,-1 0 0,1 0 0,-1-1 0,1 1-1,0 0 1,-1 0 0,1 0 0,0 0 0,0 0-1,0 0 1,0 0 0,0 0 0,0 0-1,0 0 1,0 1 0,0-1 0,0 0 0,1 1-1,-1-1 1,0 1 0,0-1 0,1 1 0,-1 0-1,0-1 1,1 1 0,-1 0 0,0 0-1,1 0 1,-1 0 0,0 0 0,1 0 0,-1 0-1,0 1 1,0-1 0,1 0 0,-1 1 0,0-1-1,1 1 1,-1-1 0,0 1 0,0 0-1,0 0 1,0-1 0,0 1 0,0 0 0,0 0-1,0 0 1,0 0 0,0 0 0,0 0-1,-1 0 1,1 0 0,0 1 0,-1-1 0,1 0-1,-1 0 1,1 0 0,-1 1 0,1-1 0,-1 0-1,0 1 1,0-1 0,0 1-8,7-19 24,-1 0 0,-1 0 0,-1-1 0,-1 0 0,0 0 0,-1 0-1,-1 0 1,0 0 0,-2 0 0,0 0 0,-1 0 0,-1 0 0,0 0 0,-2 0 0,0 1 0,-1 0 0,0 0 0,-8-14-24,-5 20-42,30 48-27,-10-34 67,1 0 0,0 0 1,0 0-1,0-1 0,1 1 0,-1 0 1,0-1-1,1 0 0,0 1 0,-1-1 0,1 0 1,0-1-1,0 1 0,0 0 0,1-1 1,-1 0-1,0 0 0,0 0 0,1 0 0,-1 0 1,1 0-1,-1-1 0,0 0 0,1 0 0,-1 0 1,1 0-1,-1 0 0,1-1 0,-1 1 1,1-1-1,-1 0 0,0 0 0,0 0 0,1-1 1,-1 1 1,99-76-245,-93 68 61,0-1 0,-1 0 0,0-1 0,0 0-1,-1 0 1,-1-1 0,0 0 0,0 0 0,-1 0-1,-1 0 1,0-1 0,-1 0 0,0 0 0,-1 0-1,0 0 1,-1 0 0,-1-12 184,0 25-3,-1 1 0,1-1 0,0 0 0,-1 0-1,1 1 1,-1-1 0,1 0 0,-1 0 0,1 0 0,0 1 0,-1-1 0,1 0 0,-1 0 0,1 0-1,-1 0 1,1 0 0,-1 0 0,1 0 0,-1 0 0,1 0 0,-1 0 0,1 0 0,-1-1-1,1 1 1,-1 0 0,1 0 0,-1 0 0,1-1 0,-1 1 0,1 0 0,0 0 0,-1-1 0,1 1-1,0 0 1,-1-1 0,1 1 0,0 0 0,-1-1 0,1 1 0,0-1 0,-1 1 0,1-1 0,0 1-1,0 0 1,0-1 0,0 1 0,-1-1 0,1 1 0,0-1 0,0 1 0,0-1 0,0 1-1,0-1 1,0 1 0,0-1 0,0 1 0,0-1 0,0 1 0,1-1 0,-1 0 3,-12 40-71,9-27 84,0 0 1,1 0 0,0 0 0,1 0 0,1 1-1,-1-1 1,2 0 0,0 0 0,0 1 0,1-1-1,1 0 1,0 0 0,1-1 0,0 1 0,1-1-1,0 1 1,0-2 0,1 1 0,1 0 0,0-1-14,283 208 100,-284-211-78,0 0 0,-1 0 0,1 0 0,-2 1 0,1 0 0,-1 0 0,0 0-1,0 1 1,-1-1 0,-1 1 0,1 0 0,-1 0 0,0 4-22,-1-9 53,-1-1 1,1 1-1,-1-1 0,0 0 0,0 1 0,0-1 0,0 1 0,-1-1 0,1 1 1,-1-1-1,0 0 0,0 0 0,0 1 0,0-1 0,-1 0 0,1 0 0,-1 0 0,0 0 1,0 0-1,0-1 0,0 1 0,0 0 0,-1-1 0,1 0 0,-1 1 0,0-1 0,1 0 1,-1 0-1,0-1 0,0 1 0,0-1 0,-1 1 0,1-1 0,0 0 0,0 0 0,-3 0-53,-4-2 53,0-1-1,0 0 1,-1 0-1,1-1 1,1 0-1,-1-1 1,0 0-1,1 0 1,0-1-1,0 0 1,0-1-1,1 0 1,0-1-1,0 1 1,0-2-1,1 1 1,0-1-1,0 0 0,1 0 1,0-1-1,1 0 1,0 0-1,-3-6-52,5 3-1,0 0 0,1 0-1,1 0 1,0-1 0,1 1-1,0 0 1,0 0 0,2 0-1,-1 0 1,2 0 0,-1 0-1,2 0 1,0 0 0,0 1-1,1 0 1,0 0 0,1 0-1,0 0 1,1 1-1,0 0 1,0 0 0,1 1-1,1 0 1,-1 1 0,2 0-1,-1 0 2,29-41-2,-23 32 4,-1 0 1,-1-1-1,-1-1 0,0 0 1,-1-1-1,-1 0 0,-1 0 1,-1-1-1,-1 0 0,-1-1 1,0 0-1,-2 0 0,-1 0 1,0 0-1,-2 0 0,0-8-2,-2 31 0,1 0 0,0 0 0,0 0 0,-1 0 0,1 0 0,-1 0 0,1-1 0,0 1 0,-1 0 0,0 0-1,1 0 1,-1-1 0,1 1 0,-1 0 0,0-1 0,0 1 0,1-1 0,-1 1 0,0-1 0,0 1 0,0-1-1,0 1 1,1-1 0,-1 0 0,0 1 0,0-1 0,0 0 0,0 0 0,0 0 0,0 0 0,0 0 0,0 0-1,0 0 1,0 0 0,0 0 0,0 0 0,0 0 0,0-1 0,1 1 0,-1 0 0,0-1 0,0 1 0,0-1-1,0 1 1,1-1 0,-1 1 0,0-1 0,0 1 0,1-1 0,-1 0 0,0 0 0,1 1 0,-1-1 0,1 0-1,-1 0 1,1 1 0,-1-1 0,1 0 0,0 0 0,-1 0 0,1 0 0,0 0 0,0 0 0,-1 0 0,1 0-1,0 0 1,0 0 0,-37 71-54,32-58 52,0 1 0,1 0-1,1-1 1,0 1-1,1 0 1,0 1-1,1-1 1,0 0 0,1 0-1,1 1 1,0 0 2,-1-13-1,0 0 0,0 0 0,0 0 1,1-1-1,-1 1 0,0 0 0,0 0 1,1 0-1,-1-1 0,0 1 0,1 0 1,-1 0-1,1-1 0,-1 1 0,1 0 1,-1-1-1,1 1 0,-1-1 1,1 1-1,0 0 0,-1-1 0,1 0 1,0 1-1,0-1 0,-1 1 0,1-1 1,0 0-1,0 1 0,-1-1 0,1 0 1,0 0-1,0 0 0,0 0 0,0 0 1,-1 0-1,1 0 0,0 0 0,0 0 1,0 0-1,0 0 0,-1 0 0,1 0 1,0-1-1,0 1 0,0 0 0,-1-1 1,1 1-1,0-1 0,-1 1 0,1-1 1,0 1-1,-1-1 0,1 1 0,0-1 1,-1 1-1,1-1 0,-1 0 0,1 0 1,42-46 23,-35 38-13,7-10-2,0 1 1,2 0-1,0 2 1,0 0-1,2 1 0,0 1 1,1 0-1,0 2 0,1 0 1,0 1-1,4 0-8,-53-80 457,-7-40-348,45 108-1110,2 17-286</inkml:trace>
  <inkml:trace contextRef="#ctx0" brushRef="#br0" timeOffset="142301.409">25869 2980 19028,'14'55'1889,"103"357"984,-99-379-2663,-5-40 90,0-57 73,-12 38-289,-1 1 0,-2 0 0,0 0-1,-2 0 1,0 0 0,-2 1 0,-1 0-1,0 0 1,-2 0 0,-1 1 0,-8-14-84,21 41-3,0 0 0,1 0 0,0-1 0,0 1 0,0-1 0,0 0 0,1 0 0,-1-1 0,1 1 0,-1-1 0,1 0 0,0 0 1,0 0-1,0-1 0,0 0 0,0 0 0,1 0 0,-1 0 0,0-1 0,0 0 0,0 0 0,1-1 0,-1 1 0,0-1 0,0 0 0,0-1 0,0 1 0,0-1 0,0 0 0,0 0 0,-1 0 1,1-1-1,-1 0 0,1 0 0,-1 0 0,0 0 0,0-1 0,0 1 0,-1-1 0,1 0 0,-1 0 0,0 0 0,0-1 0,-1 1 0,1-1 0,-1 0 0,0 1 0,1-5 3,5-3 11,-1 0 0,-1 0 0,0-1 0,-1 0 0,0 0 0,-1 0 0,0-1 0,-1 1 0,-1-1 0,0 0 0,-1 0 0,0 0 0,-1 1 0,-1-1 0,0 0 0,-1 0 0,0 0 0,-1 1 0,-1-1 0,0 1 0,-1 0 0,-4-7-11,9 18 0,0 1 1,-1-1 0,1 1-1,-1 0 1,1-1-1,-1 1 1,0 0-1,0-1 1,1 1 0,-1 0-1,0 0 1,0 0-1,0 0 1,0 0-1,0 0 1,-1 0 0,1 0-1,0 0 1,0 0-1,-1 1 1,1-1 0,0 0-1,-1 1 1,1-1-1,-1 1 1,1 0-1,-1-1 1,1 1 0,0 0-1,-1 0 1,1 0-1,-1 0 1,1 0-1,-1 0 1,1 1 0,-1-1-1,1 0 1,-1 1-1,1-1 1,-1 1 0,1-1-1,0 1 1,-1 0-1,1-1 1,0 1-1,0 0 1,0 0 0,0 0-1,-1 0 1,1 0-1,0 0 1,1 1-1,-1-1 1,0 0 0,0 0-1,0 1 1,1-1-1,-1 0 1,1 1 0,-1-1-1,1 1 1,-1-1-1,1 0 1,0 1-1,0-1 1,0 1 0,0 1-2,-7 22 1,1 1-1,1 0 0,2 0 0,0 0 0,2 1 0,1-1 0,1 0 0,1 1 0,1-1 0,6 19 1,-9-43 2,1 1 0,-1-1-1,1 1 1,0-1 0,-1 0-1,2 1 1,-1-1 0,0 0 0,0 0-1,0 0 1,1 0 0,0 0-1,-1 0 1,1 0 0,0 0 0,0 0-1,0-1 1,0 1 0,0-1-1,0 0 1,0 1 0,0-1 0,0 0-1,1 0 1,-1-1 0,1 1-1,-1 0 1,0-1 0,1 1-1,-1-1 1,1 0 0,-1 0 0,1 0-1,-1 0 1,1 0 0,-1-1-1,1 1 1,-1-1 0,1 1 0,-1-1-1,0 0 1,3-1-2,93-67 135,-73 48-110,-23 18-25,0 0 0,-1 1-1,1-1 1,1 1 0,-1 0-1,0-1 1,0 1 0,1 0-1,-1 0 1,1 0 0,0 1-1,0-1 1,-1 1 0,1 0-1,0-1 1,0 1 0,0 0-1,1 1 1,-1-1 0,0 0-1,0 1 1,0 0 0,0 0-1,1 0 1,-1 0 0,0 0-1,0 1 1,0-1 0,0 1-1,0 0 1,0 0 0,0 0-1,0 0 1,0 1 0,0-1-1,0 1 1,-1 0 0,1 0-1,-1 0 1,1 0 0,-1 0-1,0 0 1,0 1 0,0-1-1,0 1 1,0-1 0,0 1-1,0 0 1,11 104-1265,-12-72 83</inkml:trace>
  <inkml:trace contextRef="#ctx0" brushRef="#br0" timeOffset="143170.352">26699 2743 17404,'-1'-2'206,"0"-3"161,-1 0 0,1 0 0,-1 0 1,0 1-1,-1-1 0,1 1 1,-1-1-1,0 1 0,0 0 0,0 0 1,-1 0-1,1 1 0,-1-1 0,0 1 1,0 0-1,0 0 0,-3-2-367,5 6 35,0 0 1,0 0-1,1 0 0,-1 0 0,0 0 1,1 1-1,-1-1 0,1 1 0,0-1 1,-1 1-1,1-1 0,0 1 0,0 0 1,0-1-1,0 1 0,0 0 1,0 0-1,1 0 0,-1 0 0,1 0 1,-1 0-1,1 0 0,0 0 0,0 0 1,0 0-1,0 0 0,0 0 0,0 0 1,0 0-1,1 1-35,-2 1 34,-3 21-6,2 0 0,0 1 0,1 0 0,2-1 0,1 1 0,1 0 0,1-1 0,1 0 0,1 0 0,1 0 0,6 11-28,-13-34 4,1 0 0,0-1 0,-1 1 0,1-1 0,0 1 0,0-1-1,0 1 1,0-1 0,0 0 0,0 0 0,0 1 0,0-1 0,1 0 0,-1 0-1,1 0 1,-1 0 0,0 0 0,1-1 0,-1 1 0,1 0 0,0-1 0,-1 1-1,1-1 1,0 1 0,-1-1 0,1 0 0,0 0 0,-1 1 0,1-1-1,0-1 1,-1 1 0,1 0 0,0 0 0,-1-1 0,1 1 0,0 0 0,-1-1-1,1 0 1,-1 1 0,1-1 0,-1 0 0,1 0 0,-1 0 0,1 0 0,-1 0-1,0 0 1,0 0 0,0-1 0,1 1-4,47-71 137,-42 57-124,0-1 0,-1 1 0,-1-2 1,0 1-1,-1 0 0,-1-1 0,-1 0 0,0 0 0,-1 0 0,-1 0 0,0 0 1,-2 0-1,0 0 0,0 1 0,-2-1 0,0 1 0,-1-1 0,-4-7-13,-7 47-147,13-7 134,0 0-1,0 0 0,2 0 0,0 0 0,1 1 0,0-1 0,1 0 1,1 0-1,1 0 0,2 9 14,-4-24 2,-1 0 0,0 1 0,1-1 0,-1 0 0,1 0 0,-1 0 0,1 0 0,-1 1 1,1-1-1,0 0 0,-1 0 0,1 0 0,0-1 0,0 1 0,0 0 0,0 0 0,0 0 0,0 0 0,0-1 0,0 1 0,0-1 1,0 1-1,0-1 0,0 1 0,1-1 0,-1 1 0,0-1 0,0 0 0,1 0 0,-1 0 0,0 1 0,0-1 0,1-1 1,-1 1-1,0 0 0,0 0 0,0 0 0,1-1 0,-1 1 0,0 0 0,0-1 0,0 1 0,0-1 0,1 0 0,-1 1 0,0-1 1,0 0-1,0 1 0,0-1 0,-1 0 0,1 0 0,0 0-2,54-55 103,-49 48-90,149-212 116,-155 219-129,1 1-1,-1-1 1,1 0-1,-1 1 0,0-1 1,1 1-1,-1-1 1,1 1-1,-1-1 1,1 1-1,-1-1 1,1 1-1,0-1 1,-1 1-1,1 0 0,0-1 1,-1 1-1,1 0 1,0 0-1,-1 0 1,1-1-1,0 1 1,-1 0-1,1 0 0,0 0 1,0 0-1,-1 0 1,1 0-1,0 0 1,-1 0-1,1 1 1,0-1-1,-1 0 1,1 0-1,0 0 0,-1 1 1,1-1-1,0 0 1,-1 1-1,1-1 1,-1 1-1,1-1 1,0 1-1,-1-1 1,0 1-1,1-1 0,-1 1 1,1-1-1,-1 1 1,1 0-1,-1-1 1,0 1-1,0 0 1,1-1-1,-1 1 0,0 0 1,0-1-1,0 1 1,0 0-1,0-1 1,0 1-1,0 0 1,0 0-1,0-1 1,0 2-1,12 60-10,-10-53 32,13 57 145,31-108 86,96-204-17,-140 246-232,0 0-1,-1 0 1,1 0-1,-1 0 1,1 1-1,-1-1 1,1 0 0,-1 1-1,1 0 1,-1-1-1,1 1 1,-1 0-1,0 0 1,1-1-1,-1 1 1,0 0 0,0 1-1,1-1 1,-1 0-1,0 0 1,0 0-1,0 1 1,-1-1 0,1 0-1,0 1 1,0-1-1,-1 1 1,1-1-1,-1 1 1,1-1 0,-1 1-1,0-1 1,1 1-1,-1-1 1,0 1-1,0-1 1,0 1 0,0 0-1,-1-1 1,1 1-1,0-1 1,-1 1-1,1-1 1,-1 1-1,1-1 1,-2 2-3,4 5 29,23 119 283,-15-131-412,-7-10-916</inkml:trace>
  <inkml:trace contextRef="#ctx0" brushRef="#br0" timeOffset="144183.544">27848 1880 19932,'8'-20'3135,"-4"52"-1496,-1-10-1940,10 73 338,52 217 305,-64-313-333,-1 0-1,0 0 1,0 1 0,0-1-1,1 0 1,-1 0 0,0 0-1,1 0 1,-1 0 0,0 0-1,1 0 1,-1 1 0,1-1-1,0 0 1,-1 0 0,1 1-1,0-1 1,-1 0 0,1 1-1,0-1 1,0 1 0,0-1-1,-1 1 1,1-1 0,0 1-1,0 0 1,0-1 0,0 1-1,0 0 1,0 0 0,0 0-1,0-1 1,0 1 0,0 0-1,-1 0 1,1 0 0,0 1-1,0-1 1,0 0 0,0 0-1,0 0 1,0 1 0,0-1-1,0 0 1,0 1 0,0-1-1,-1 1 1,1-1 0,0 1-1,0 0 1,-1-1 0,1 1-1,0 0 1,-1-1 0,1 1-1,0 0 1,-1 0 0,1-1-1,-1 1 1,0 0 0,1 0-1,-1 0 1,0 0 0,1 0-1,-1 0-7,24-78 332,-22 63-300,0 0 0,-1 0 0,0-1 0,-2 1 0,1 0 0,-2 0 0,0-1 0,0 1 0,-2 0-1,1 1 1,-2-1 0,0 1 0,0-1 0,-2 2 0,1-1 0,-2 1 0,1 0 0,-2 0 0,0 1-1,0 0 1,-8-7-33,17 18-2,0 1-1,-1 0 1,1-1-1,0 1 1,0-1-1,0 1 1,0-1-1,-1 1 1,1-1-1,0 1 1,0-1-1,-1 1 0,1-1 1,0 1-1,-1-1 1,1 0-1,-1 1 1,1-1-1,-1 1 1,1-1-1,-1 0 1,1 1-1,-1-1 1,1 0-1,-1 0 1,1 0-1,-1 1 1,1-1-1,-1 0 0,1 0 1,-1 0-1,1 0 1,-1 0-1,0 0 1,1 0-1,-1 0 1,1 0-1,-1 0 1,1 0-1,-1 0 1,0 0-1,1-1 1,-1 1-1,1 0 1,-1 0-1,1-1 1,-1 1-1,1 0 0,-1-1 1,1 1 2,19 54-91,-16-49 90,0 1 0,0-2 1,0 1-1,0 0 0,1 0 0,0-1 0,0 0 1,0 0-1,0 0 0,1 0 0,-1-1 0,1 0 1,0 0-1,0 0 0,1 0 0,-1-1 0,0 0 1,1 0-1,-1 0 0,1-1 0,0 0 0,0 0 1,-1 0-1,1-1 0,0 0 0,0 0 1,0 0-1,-1-1 0,1 0 0,0 0 0,-1 0 1,1-1-1,0 0 0,-1 0 0,0 0 0,0-1 1,1 0-1,-1 0 0,-1 0 0,1 0 0,0-1 1,3-4 0,4 0 8,-1-1 0,0-1 0,0 0 0,-1-1 0,0 0 0,-1 0 0,0-1 0,-1 0 0,-1 0 0,0-1 1,0 0-1,-1-1 0,-1 1 0,0-1 0,-1 0 0,-1 0 0,0-1 0,0 1 0,-2-1 0,0 1 1,0-1-1,-2 0 0,0 1 0,0-1 0,-1 1 0,-1-1 0,-1 1 0,0 0 0,-1 0 0,-3-7-8,8 21-1,0 1 0,0-1 0,0 1-1,0-1 1,0 1 0,0-1 0,0 1-1,0-1 1,0 1 0,0-1 0,0 1 0,0-1-1,0 1 1,0-1 0,-1 1 0,1-1-1,0 1 1,0-1 0,-1 1 0,1-1 0,0 1-1,-1-1 1,1 0 0,0 1 0,-1-1-1,1 1 1,0-1 0,-1 0 0,1 1-1,-1-1 1,1 0 0,-1 0 0,1 1 0,-1-1-1,1 0 1,-1 0 0,1 0 0,-1 0-1,1 0 1,-1 0 0,1 0 0,-1 0-1,1 0 1,-1 0 0,0 0 0,1 0 0,-1 0-1,1 0 1,-1 0 0,1 0 0,-1 0-1,1-1 1,-1 1 0,1 0 0,0 0 0,-1-1-1,1 1 1,-1 0 0,1-1 0,-1 1-1,1 0 1,0-1 0,-1 1 0,1-1-1,0 1 1,-1-1 0,1 1 0,0-1 0,0 1-1,-1-1 2,-9 57-121,9-45 114,-4 10 5,0 0 1,2 0-1,1 1 1,0-1-1,2 1 1,0 0-1,1-1 0,2 1 1,0-1-1,1 0 1,1 0-1,1 0 1,1 0-1,1-1 1,5 8 1,-12-26 3,1 0 0,0 0 0,0 0 0,0 0 0,0 0 0,0-1 0,0 1 0,1-1 0,-1 1 0,1-1 0,-1 0 0,1 0 0,-1 0 0,1 0 0,-1 0 0,1-1 0,0 1 0,-1-1 0,1 0 0,0 0 0,-1 0 0,1 0 0,0 0 0,0-1 0,-1 1 0,1-1 0,0 1 0,-1-1 0,1 0 0,-1 0 0,1 0 0,-1-1 0,0 1 0,1-1 0,-1 1 0,0-1-3,79-68 132,-73 62-120,0 0-1,0 0 1,-1-1-1,0-1 1,-1 1 0,0-1-1,0 0 1,-1 0-1,0-1 1,-1 1 0,0-1-1,-1 0 1,0 0 0,0-1-1,-2 1 1,1-1-1,-1 1 1,-1-1 0,0 1-1,-1-1 1,0 1-1,-1 0 1,0-1 0,-1-2-12,3 13 2,-1 0 0,1 0 0,0 0 0,-1 0 0,1 0 0,-1 0 0,1 0 0,-1 0 0,1 0 0,-1 0 0,0 0 0,0 1 0,1-1 0,-1 0 0,0 0 0,0 1 0,0-1 0,0 1 0,0-1 0,0 1 0,0-1 0,0 1 0,0-1 0,0 1 0,0 0 0,0-1 0,0 1 0,0 0 0,0 0 0,0 0 0,0 0 0,-1 0 0,1 0 0,0 0 0,0 0 0,0 1 0,0-1 0,0 0 0,0 1 0,0-1 0,0 1 0,0-1 0,0 1 0,0-1 0,0 1 0,0 0 0,0-1 0,1 1 0,-1 0 0,0 0 0,0-1 0,1 1 0,-1 0 0,1 0 0,-1 0 0,1 0 0,-1 0 0,1 0 0,-1 0-2,-26 62 59,24-54-86,0 0 0,1 0 0,0 0 1,1 0-1,-1 0 0,2 1 0,-1-1 0,1 0 0,1 0 1,0 1-1,0-1 0,1 0 0,0 0 0,0 0 0,1 0 0,0 0 1,1-1-1,0 0 0,0 1 0,1-1 0,0-1 0,2 3 27,22 6-1419</inkml:trace>
  <inkml:trace contextRef="#ctx0" brushRef="#br0" timeOffset="145776.458">24263 5169 17900,'8'-15'3889,"24"50"-3655,-8 16-165,-3 1 0,-2 0 0,-3 1-1,8 42-68,-3-14 228,3-28 82,-24-52-302,1-1 1,0 1-1,0-1 0,1 0 0,-1 1 0,0-1 1,0 0-1,0 0 0,0 0 0,0 0 1,0 1-1,0-2 0,0 1 0,0 0 1,0 0-1,0 0 0,0 0 0,0-1 0,1 1 1,-1 0-1,0-1 0,-1 1 0,1-1 1,0 1-1,0-1 0,0 0 0,0 1 1,0-1-1,0 0 0,-1 0 0,1 1 0,0-1 1,-1 0-1,1 0 0,0 0 0,-1 0 1,1 0-1,-1 0 0,0 0 0,1 0 1,-1 0-1,0 0 0,0 0 0,1 0 1,-1 0-1,0 0 0,0 0 0,0 0 0,0-1 1,0 1-9,15-41 139,-1 0 0,-3-1 1,-1 0-1,-2-1 0,-2 0 0,-2 0 1,-2-1-1,-1 1 0,-5-31-139,5 102 11,2-1-1,0 0 1,2-1-1,1 1 1,1-1-1,1 0 1,1-1 0,1 1-1,1-2 1,4 4-11,-13-26 5,0-1-1,0 0 1,0 0 0,0 0 0,0-1 0,0 1 0,0 0 0,0-1 0,0 1 0,0-1 0,0 0 0,0 0 0,0 0 0,0 0 0,0 0 0,-1 0 0,1 0-1,0 0 1,-1-1 0,1 1 0,-1-1 0,0 1 0,1-1 0,-1 0 0,0 1 0,0-1 0,0 0 0,0 0 0,0 0 0,-1 0 0,1 0 0,0 0 0,-1 0 0,1 0-1,-1 0 1,0 0 0,0 0 0,0 0 0,0 0 0,0 0 0,0 0 0,-1 0 0,1 0 0,-1-2-5,3-3 13,6-17 11,-2 0-1,0 0 1,-2-1 0,-1 0-1,-1 0 1,0 0-1,-2 0 1,-2 0-1,0 0 1,-1 0-1,-1 0 1,-3-4-24,39 158-192,-28-114 192,1 0 0,1-1 0,0 0-1,1 0 1,0 0 0,1-1 0,1 0 0,0-1 0,1 0 0,6 5 0,-15-15 3,1-1 0,-1 0-1,1 0 1,-1 0 0,1 0 0,0 0 0,0 0 0,-1 0 0,1-1 0,0 1 0,0-1 0,0 1 0,0-1 0,0 0 0,0 0 0,-1 0 0,1 0-1,0 0 1,0 0 0,0 0 0,0-1 0,0 1 0,0 0 0,0-1 0,0 0 0,-1 0 0,1 1 0,0-1 0,-1 0 0,1 0 0,0 0 0,-1-1-1,1 1 1,-1 0 0,0-1 0,1 1 0,-1-1 0,0 1 0,0-1 0,0 1 0,0-1 0,0 0 0,0 0-3,38-83 148,-31 64-130,-1-1-1,0 1 1,-2-2-1,-1 1 1,-1 0-1,0-1 1,-2 0-1,0 0 1,-2 1-1,-1-3-17,1 21-13,25 49-163,27 144 170,-50-187 10,-1-1-1,1 0 1,0 0-1,0-1 0,0 1 1,0 0-1,0 0 1,0 0-1,1 0 0,-1-1 1,0 1-1,0-1 1,1 1-1,-1-1 0,0 1 1,0-1-1,1 0 1,-1 0-1,0 1 0,1-1 1,-1 0-1,0 0 1,1 0-1,-1-1 0,0 1 1,1 0-1,-1 0 1,0-1-1,1 1 0,-1-1 1,0 1-1,0-1 1,1 1-1,-1-1 0,0 0 1,0 0-1,0 1 1,0-1-1,0 0 0,0 0 1,0 0-1,0 0 1,-1 0-1,1-1 0,0 1 1,0 0-1,-1 0 1,1 0-1,-1-1 0,1 1 1,-1 0-1,0-1-3,43-70 104,-42 71-102,58-194 129,-44 169-163,-8 43-7,22 156 84,-5-198 134,63-187-12,-87 211-168,0 0 0,1 0-1,-1 0 1,0 0 0,0 0 0,1 0 0,-1 0 0,0 0 0,1 0 0,-1 0-1,1 0 1,-1 1 0,1-1 0,-1 0 0,1 0 0,0 0 0,0 1-1,-1-1 1,1 0 0,0 1 0,0-1 0,0 1 0,0-1 0,-1 1-1,1-1 1,0 1 0,0-1 0,0 1 0,0 0 0,0 0 0,0 0-1,0-1 1,0 1 0,0 0 0,0 0 0,0 0 0,0 0 0,0 1 0,0-1-1,0 0 1,0 0 0,0 1 0,0-1 0,0 0 0,0 1 0,0-1-1,0 1 1,0-1 0,-1 1 0,1 0 0,0-1 0,0 1 0,0 0-1,-1-1 1,1 1 0,-1 0 0,1 0 0,0 0 0,-1 0 0,1 0 0,-1-1-1,0 1 1,1 0 0,-1 1 1,27 68-81,-25-62 82,39 109 67,-39-117-63,1 0 1,0 0 0,-1 0 0,1-1 0,0 1 0,-1 0 0,1-1-1,0 0 1,-1 0 0,1 0 0,-1 0 0,1 0 0,-1 0-1,0-1 1,1 1 0,-1-1 0,0 0 0,0 1 0,0-1 0,0 0-1,0 0 1,-1 0 0,1-1 0,-1 1 0,1 0 0,-1-1 0,0 1-1,0 0 1,0-1 0,0 0 0,0 1 0,-1-1 0,1 1 0,-1-1-1,1 0 1,-1 0-6,1 1 3,70-206 102,-71 208-106,0 1 0,0-1-1,0 1 1,1-1 0,-1 1-1,0-1 1,0 1 0,0-1-1,1 0 1,-1 1 0,0-1-1,0 1 1,1-1 0,-1 0-1,0 1 1,1-1 0,-1 0-1,0 1 1,1-1 0,-1 0-1,1 0 1,-1 1 0,1-1-1,-1 0 1,0 0 0,1 0-1,-1 0 1,1 1 0,-1-1-1,1 0 1,-1 0 0,1 0-1,-1 0 1,1 0 0,-1 0-1,1 0 1,-1 0 0,1-1-1,-1 1 1,1 0 0,-1 0-1,1 0 1,-1 0 0,0-1-1,1 1 1,-1 0 0,1 0-1,-1-1 1,0 1 0,1 0-1,-1-1 1,0 1 0,1 0-1,-1-1 1,0 1 0,1-1-1,-1 1 1,0 0 0,0-1 1,14 50-88,-14-48 86,32 123 9,-32-123-21,1-1 0,0 1 1,-1-1-1,1 1 0,0-1 0,0 0 0,-1 0 1,1 1-1,0-1 0,0 0 0,0 0 0,-1 0 1,1 0-1,0 0 0,0 0 0,0 0 0,0 0 1,-1 0-1,1 0 0,0 0 0,0-1 0,-1 1 1,1 0-1,0 0 0,0-1 0,-1 1 1,1-1-1,0 1 0,0 0 0,-1-1 0,1 0 1,-1 1-1,1-1 0,-1 1 0,1-1 0,-1 0 1,1 1-1,-1-1 0,1 0 0,-1 1 0,0-1 1,1 0-1,-1 0 0,0 1 0,0-1 1,1 0-1,-1 0 0,0 0 0,0 1 0,0-1 1,0 0-1,0 0 0,0 0 0,0 0 0,0 1 1,-1-1-1,1 0 0,0 0 14,0 0-50,13-42-1150,1-18-756</inkml:trace>
  <inkml:trace contextRef="#ctx0" brushRef="#br0" timeOffset="146119.039">25769 4319 11482,'-1'42'1568,"18"117"5678,-16-158-7223,-1 0 0,0 0 0,1 0 0,-1 0-1,1 0 1,-1 0 0,1 0 0,0 0-1,-1 0 1,1 0 0,0 0 0,0-1 0,0 1-1,-1 0 1,1 0 0,0-1 0,0 1 0,0 0-1,0-1 1,0 1 0,0-1 0,0 0 0,0 1-1,1-1 1,-1 0 0,0 1 0,0-1-1,0 0 1,0 0 0,0 0 0,1 0 0,-1 0-1,0 0 1,0 0 0,0-1 0,0 1 0,0 0-1,0-1 1,0 1 0,1-1 0,-1 1 0,0-1-1,0 1 1,-1-1 0,1 0 0,0 1-1,1-2-22,45-50 123,-20 20-20,-25 30-104,0 1 1,0 0 0,0 0-1,0 0 1,0 0 0,0 0 0,1 0-1,-1 1 1,0-1 0,1 1-1,-1 0 1,0-1 0,1 1 0,-1 0-1,0 0 1,1 1 0,-1-1-1,0 0 1,1 1 0,-1 0 0,0-1-1,0 1 1,1 0 0,-1 0-1,0 0 1,0 0 0,0 0 0,0 1-1,-1-1 1,1 1 0,0-1-1,0 1 1,-1 0 0,1 0 0,-1-1-1,1 1 1,-1 0 0,0 0-1,0 1 1,0-1 0,0 0 0,0 0-1,0 1 1,31 99 25,-45-1 1043,13-99-1044,0-1 1,0 1-1,-1 0 1,1 0-1,-1-1 0,1 1 1,-1 0-1,0-1 1,1 1-1,-1 0 1,0-1-1,0 1 0,0-1 1,-1 1-1,1-1 1,0 0-1,0 0 0,-1 1 1,1-1-1,-1 0 1,1 0-1,-1 0 0,1-1 1,-1 1-1,0 0 1,1 0-1,-1-1 1,0 1-1,0-1 0,1 0 1,-1 1-1,0-1 1,0 0-1,0 0 0,1 0 1,-1 0-1,0-1 1,0 1-1,0 0 0,1-1 1,-1 1-1,0-1 1,1 0-1,-1 1 1,0-1-1,1 0 0,-1 0 1,1 0-1,-1 0 1,1 0-1,0 0 0,-2-2-24,-32-42-1037,22 16 201</inkml:trace>
  <inkml:trace contextRef="#ctx0" brushRef="#br0" timeOffset="146520.286">26257 4375 12243,'8'-15'676,"-3"7"-98,0 0 1,0-1-1,-1 0 0,0 0 0,-1 0 0,0-1 0,0 1 0,-1-1 0,0 1 0,-1-1 0,0 0 0,0-8-578,-1 17 59,0-1-1,-1 1 1,1 0-1,0-1 0,-1 1 1,1-1-1,-1 1 1,0 0-1,1 0 1,-1-1-1,0 1 0,0 0 1,0 0-1,0 0 1,0 0-1,0 0 1,0 0-1,0 0 0,0 0 1,-1 0-1,1 1 1,0-1-1,0 0 1,-1 1-1,1-1 0,-1 1 1,1 0-1,0-1 1,-1 1-1,1 0 1,-1 0-1,1 0 0,-1 0 1,1 0-1,0 0 1,-1 0-1,1 0 1,-1 1-1,1-1 0,0 0 1,-1 1-1,1-1 1,0 1-1,-1 0 1,1-1-1,0 1 0,0 0 1,-1 0-1,0 1-58,-60 46 645,54-37-626,1-1 1,0 1 0,0 1 0,1-1 0,0 1 0,1 0-1,1 0 1,0 1 0,0 0 0,1-1 0,1 1-1,0 0 1,1 0 0,0 12-20,1-24 3,0 1-1,1-1 1,-1 1-1,0-1 1,1 1-1,-1-1 1,1 0 0,-1 1-1,1-1 1,-1 0-1,1 1 1,0-1 0,0 0-1,0 0 1,0 1-1,0-1 1,0 0-1,0 0 1,0 0 0,0 0-1,0 0 1,1-1-1,-1 1 1,0 0-1,1-1 1,-1 1 0,0 0-1,1-1 1,-1 0-1,1 1 1,-1-1-1,1 0 1,-1 0 0,1 0-1,-1 0 1,1 0-1,-1 0 1,1 0-1,-1 0 1,0 0 0,1-1-1,-1 1 1,1-1-1,-1 1 1,0-1-1,1 0 1,-1 1 0,0-1-1,1 0 1,-1 0-1,0 0-2,72-40 90,118-74-32,-186 110 2,0 0-1,0-1 1,-1 1 0,0-1-1,0 0 1,0 0 0,-1 0 0,0 0-1,0-1 1,-1 0 0,1 1 0,-1-1-1,-1 0 1,0 0 0,0 0 0,0 0-1,0 0 1,-1 0 0,-1 0 0,1 0-1,-1 0 1,0 0 0,-1 0 0,1 0-1,-1 0 1,-1 1 0,1-1-1,-1 1 1,0-1 0,-1 1 0,0 0-1,0 0 1,0 1 0,0-1 0,-1 1-1,0 0 1,0 0 0,0 0 0,-3 0-60,13-7-735,20-13 1666</inkml:trace>
  <inkml:trace contextRef="#ctx0" brushRef="#br0" timeOffset="147345.907">26995 3693 21973,'-4'1'83,"1"0"0,-1 0 1,1 1-1,0-1 0,0 1 1,0-1-1,0 1 1,0 0-1,0 0 0,0 1 1,1-1-1,-1 0 0,1 1 1,0 0-1,-1-1 0,1 1 1,0 0-1,1 0 0,-1 0 1,0 0-1,1 1 0,0-1 1,0 0-1,0 1 0,0-1 1,0 0-1,1 1 1,-1-1-1,1 1 0,0-1 1,0 1-1,1 1-83,12 119 207,-13-122-204,1 0 1,-1 1 0,0-1 0,1 0 0,-1 0 0,1 0 0,0 1 0,0-1-1,0 0 1,0 0 0,0 0 0,0 0 0,0-1 0,1 1 0,-1 0-1,1 0 1,-1-1 0,1 1 0,0-1 0,0 1 0,-1-1 0,1 0-1,0 0 1,0 0 0,0 0 0,0 0 0,1 0 0,-1-1 0,0 1-1,0-1 1,0 1 0,1-1 0,-1 0 0,0 0 0,0 0 0,1 0 0,-1 0-1,0 0 1,0-1 0,0 1 0,1-1 0,-1 1 0,0-1 0,0 0-1,0 0 1,0 0 0,0 0 0,0 0 0,0-1-4,76-83 143,-71 72-134,0 0 1,-1-1 0,0 1-1,-2-1 1,1 0 0,-2 0-1,1-1 1,-2 1 0,0-1-1,-1 0 1,0 1 0,-2-1-1,1 0 1,-2 1 0,0-1-1,0 1 1,-2-1-1,0 1 1,0 0 0,-1 0-1,-4-6-9,9 21-1,-1 0 0,1 0 1,0-1-1,-1 1 0,1 0 0,-1-1 0,1 1 0,-1 0 0,1-1 0,-1 1 0,1-1 0,-1 1 0,0-1 0,1 1 0,-1-1 0,0 0 0,1 1 0,-1-1 0,0 0 0,0 1 0,1-1 0,-1 0 0,0 0 0,0 0 0,0 0 0,1 0 0,-1 0 0,0 0 1,0 0-1,0 0 0,1 0 0,-1 0 0,0 0 0,0 0 0,1-1 0,-1 1 0,0 0 0,0-1 0,1 1 0,-1 0 0,0-1 0,1 1 0,-1-1 0,0 1 0,1-1 0,-1 1 0,1-1 0,-1 0 0,1 1 0,-1-1 0,1 0 0,0 1 0,-1-1 0,1 0 0,0 0 1,-1 1-1,1-1 0,0 0 0,0 0 0,0 0 0,0 1 0,-1-1 0,1 0 0,0 0 0,1 0 0,-1 1 0,0-1 0,0 0 0,0 0 1,-6 65-174,5-57 164,1 8-15,-2-5 19,2 0 1,-1 0 0,1 0-1,1 0 1,-1 0 0,2 0-1,-1 0 1,2-1-1,-1 1 1,1-1 0,0 1-1,1-1 1,5 8 5,-8-15 2,0-1-1,0 0 1,0 1-1,1-1 1,-1 0 0,1 0-1,-1 0 1,1 0-1,-1 0 1,1 0 0,0 0-1,-1-1 1,1 1-1,0-1 1,-1 1-1,1-1 1,0 1 0,0-1-1,0 0 1,-1 0-1,1 0 1,0 0 0,0 0-1,0-1 1,-1 1-1,1 0 1,0-1 0,0 1-1,-1-1 1,1 0-1,0 0 1,-1 1 0,1-1-1,-1 0 1,1 0-1,-1 0 1,1-1 0,-1 1-1,0 0 1,0 0-1,1-1 1,-1 1-1,0-1 1,0 1 0,-1-1-1,1 0 1,0 1-1,0-1 1,0 0-2,47-87 105,-35 57-86,-1-1 0,-1 0 0,-2-1 0,-1-1 0,-2 1 1,-2-1-1,-1 0 0,-1 0 0,-2 0 0,-1 0 0,-3-4-19,-3 52-137,27 308-30,-13-249 185,2 0-1,4 0 1,3-1 0,3-1-1,3-1 1,8 13-18,9 11 330,-38-90-35,-17-24-102,0 0 0,1-1 1,1-1-1,2 0 0,0-1 0,1 0 0,-4-16-193,-3-3 90,13 36-95,1-1 1,-1 0-1,1 0 1,1-1 0,-1 1-1,1-1 1,1 0-1,0 0 1,0 0-1,1 0 1,0 0-1,0 0 1,1 0-1,0 0 1,1 0-1,0 0 1,0 0 0,1 0-1,0 0 1,1 0-1,0 1 1,0-1-1,1 1 1,0 0-1,0 0 1,1 0-1,0 0 1,1 1 0,-1 0-1,1 0 1,1 1-1,3-4 5,26-15-491,2-2-480</inkml:trace>
  <inkml:trace contextRef="#ctx0" brushRef="#br0" timeOffset="148248.121">24845 5983 10954,'0'44'8226,"2"12"-4173,0-12-3962,2 0-1,2 0 1,2-1 0,1 0-1,13 34-90,-22-77 6,0-1 1,0 1-1,0-1 0,0 1 0,0-1 0,0 1 0,0-1 0,0 1 0,0 0 0,0-1 0,1 1 0,-1-1 0,0 1 0,0-1 0,0 1 1,1-1-1,-1 1 0,0 0 0,0-1 0,1 1 0,-1-1 0,0 1 0,1 0 0,-1-1 0,0 1 0,1 0 0,-1 0 0,0-1 0,1 1 1,-1 0-1,1 0 0,-1 0 0,1-1 0,-1 1 0,1 0 0,-1 0 0,0 0 0,1 0 0,-1 0 0,1 0 0,-1 0 0,1 0 0,-1 0 0,1 0 1,-1 0-1,1 0 0,-1 0 0,1 0 0,-1 1 0,0-1 0,1 0 0,-1 0 0,1 1 0,-1-1 0,1 0 0,-1 0 0,0 1 0,1-1 1,-1 1-7,8-50 92,-6 17-71,-3 0 0,0 1 0,-2-1 1,-2 0-1,0 1 0,-2 0 0,-2 1 0,0-1 0,-3 2 0,0-1 0,-11-17-21,71 138-169,-40-72 163,0-1 1,2 0 0,0 0-1,1 0 1,1-2 0,0 1-1,2-1 1,12 11 5,-25-26 3,0 0 1,1 1-1,-1-1 0,0 0 0,1 0 0,-1 0 1,1 0-1,0 0 0,-1-1 0,1 1 0,0 0 1,-1-1-1,1 1 0,0-1 0,0 0 0,-1 1 1,1-1-1,0 0 0,0 0 0,0 0 1,-1-1-1,1 1 0,0 0 0,0 0 0,0-1 1,-1 0-1,1 1 0,0-1 0,-1 0 0,1 1 1,-1-1-1,1 0 0,-1 0 0,1-1 0,-1 1 1,1 0-1,-1 0 0,0-1 0,0 1 0,0 0 1,0-1-1,0 1 0,0-1 0,1-1-3,30-81 395,-28 72-332,1-5-3,0 0 1,-1 0-1,0-1 0,-2 1 0,0-1 1,-1 0-1,0 0 0,-2 0 1,0 1-1,-1-1 0,-1 0 1,0 1-1,-2-1 0,-4-12-60,7 27-8,-3 25-84,65 301 21,-18-226 95,-39-98-37,-1 1 1,1-1-1,-1 0 0,0 1 0,1-2 0,-1 1 0,0 0 0,1 0 0,-1-1 0,0 1 0,0-1 0,0 1 0,0-1 0,0 0 0,-1 0 0,1 0 0,-1 0 1,1 0-1,-1 0 0,1 0 0,-1-1 0,0 1 0,0 0 0,0-1 0,-1 1 0,1-1 0,0 1 0,-1-1 0,0 1 0,0-1 0,1 1 0,-1-1 0,-1 0 1,1 1-1,0-1 0,-1 1 0,0-2 13,3-46 670</inkml:trace>
  <inkml:trace contextRef="#ctx0" brushRef="#br0" timeOffset="148509.492">25073 5574 19468,'-1'25'824,"1"3"-184,3 0-439,9-3-161,6-4 0,3-9-16,8-3-192,-2-9-321</inkml:trace>
  <inkml:trace contextRef="#ctx0" brushRef="#br0" timeOffset="148851.214">25437 5780 10594,'17'215'9617,"-17"-214"-9594,0 0 1,-1 1-1,1-1 1,0 0-1,0 0 1,-1 0-1,1 0 0,0 1 1,0-1-1,0 0 1,1 0-1,-1 0 1,0 0-1,0 1 0,1-1 1,-1 0-1,0 0 1,1 0-1,-1 0 1,1 0-1,0 0 0,-1 0 1,1 0-1,0 0 1,-1 0-1,1 0 1,0 0-1,0-1 0,0 1 1,0 0-1,0 0 1,0-1-1,0 1 1,0-1-1,0 1 0,0-1 1,0 1-1,0-1 1,1 0-1,-1 0 0,0 1 1,0-1-1,0 0 1,1 0-1,-1 0 1,0 0-1,0 0 0,0-1 1,0 1-1,1 0 1,-1 0-1,0-1 1,0 1-1,0-1 0,0 1 1,0-1-1,0 1 1,0-1-1,0 0 1,0 1-1,0-1 0,0-1-22,43-62 460,-25 24-372,-2-1 0,-3-1 1,0 0-1,-3 0 0,-2-1 0,-1-1 1,-3 0-1,-1 1 0,-2-2 0,-2 1 1,-3 0-1,-1 0 0,-1 1 0,-3-1 1,-2 1-1,-10-26-89,20 67-1,1 1 1,-1-1-1,0 0 0,0 0 1,0 1-1,0-1 0,0 0 1,0 0-1,-1 1 0,1-1 1,0 0-1,-1 1 0,0-1 1,1 0-1,-1 1 0,0-1 1,0 1-1,0-1 0,0 1 0,0-1 1,0 1-1,0 0 0,0 0 1,-1-1-1,1 1 0,0 0 1,-1 0-1,1 0 0,-1 0 1,1 1-1,-1-1 0,0 0 1,1 1-1,-1-1 0,0 1 1,1-1-1,-1 1 0,0 0 1,0 0-1,1 0 0,-1 0 1,0 0-1,0 0 0,1 0 1,-1 0-1,0 1 0,1-1 1,-1 1-1,0-1 0,1 1 0,-1 0 1,0 0-1,1 0 0,-1 0 1,1 0-1,0 0 0,-1 0 1,1 0-1,-1 1 1,-14 19 27,1 0 1,1 1-1,1 0 1,0 1-1,2 1 1,1 0-1,1 0 1,1 1-1,1 0 0,2 0 1,0 0-1,1 1 1,2 0-1,1 3-27,0-27 5,1-1-1,-1 1 0,1-1 1,0 1-1,0 0 1,-1-1-1,1 1 0,1-1 1,-1 1-1,0 0 1,0-1-1,0 1 1,1 0-1,-1-1 0,1 1 1,-1-1-1,1 1 1,0-1-1,0 0 1,0 1-1,-1-1 0,1 1 1,0-1-1,1 0 1,-1 0-1,0 0 0,0 0 1,0 0-1,1 0 1,-1 0-1,0 0 1,1 0-1,-1-1 0,1 1 1,-1 0-1,1-1 1,0 1-1,-1-1 0,1 0 1,-1 1-1,1-1 1,0 0-1,-1 0 1,1 0-1,-1 0 0,1-1 1,0 1-1,-1 0 1,1-1-1,-1 1 1,1-1-1,-1 1 0,1-1 1,0 0-5,101-60 74,37-12 12,-133 74-103,0 1 1,0-1 0,0 1-1,0 1 1,0-1-1,0 1 1,-1 0 0,1 1-1,-1 0 1,0 0-1,0 0 1,0 0 0,0 1-1,-1 0 1,0 1-1,0-1 1,0 1 0,-1 0-1,0 0 1,0 0-1,0 0 1,-1 1-1,0 0 1,0-1 0,-1 1-1,0 0 1,0 1-1,-1-1 1,1 0 0,-2 0-1,1 1 1,-1-1-1,0 2 17,9 34-525</inkml:trace>
  <inkml:trace contextRef="#ctx0" brushRef="#br0" timeOffset="149374.875">26078 5420 16828,'29'216'5232,"62"91"-3470,-84-285-1650,6 25 143,-12-36 72,-9-31-91,-12-51-179,2 0-1,4-1 1,3-1 0,-1-71-57,8 106 8,1 0 0,3 0 0,1 0 0,1 0 0,2 1 0,2-1 0,9-31-8,-14 66-3,1-1 0,-1 0 0,1 0 0,-1 1 0,1-1 0,0 1 0,0-1 0,1 1 0,-1 0 0,1 0 0,-1 0 1,1 0-1,0 0 0,0 0 0,0 1 0,1 0 0,-1-1 0,0 1 0,1 1 0,0-1 0,-1 0 0,1 1 0,0 0 0,0 0 0,0 0 1,0 0-1,0 1 0,0-1 0,0 1 0,0 0 0,0 0 0,0 1 0,0-1 0,0 1 0,0 0 0,0 0 0,-1 0 0,1 0 0,0 1 0,0-1 1,-1 1-1,1 0 0,-1 0 0,0 1 0,1-1 0,-1 1 0,0-1 0,-1 1 0,1 0 0,0 0 0,1 3 3,-2 5 73,-1 0 0,0 0 0,0 0 0,-1 0 0,-1 0 0,1 0-1,-2 0 1,0 0 0,0 0 0,-1 0 0,0-1 0,-1 1 0,0-1 0,-1 0-1,-1 2-72,2-3 62,-1 4 9,2-2-53,-1 0 0,0-1 1,-1 1-1,0-1 0,-1 0 1,0 0-1,-1 0 0,0-1 1,0 0-1,-1-1 1,0 1-1,-4 2-18,-8-3-563,5-16-656</inkml:trace>
  <inkml:trace contextRef="#ctx0" brushRef="#br0" timeOffset="149690.036">26537 5042 10490,'10'3'2132,"43"11"6181,-52-15-8263,0 1 1,0-1-1,0 1 1,0-1-1,0 1 1,-1-1-1,1 1 1,0-1-1,0 0 1,0 1-1,0-1 1,-1 0-1,1 0 1,0 0-1,-1 0 1,1 0-1,-1 0 1,1 0-1,-1 0 1,1 0-1,-1 0 1,0 0-1,1 0 1,-1 0-1,0 0 1,0 0-1,0 0 1,0 0-1,0 0 1,0 0-1,0 0 1,0-1-1,0 1 0,0 0 1,-1 0-1,1 0 1,-1 0-1,1 0 1,0 0-1,-1 0 1,0 0-1,1 0 1,-1 0-1,1 1 1,-1-1-1,0 0 1,0 0-1,0 0-50,1-2 28,-1-1 0,-1 0 0,1 0 0,0 1 0,-1-1 0,0 1 0,0-1 0,0 1 0,0 0-1,0 0 1,-1 0 0,0 0 0,1 0 0,-1 0 0,0 1 0,0-1 0,0 1 0,-1 0 0,1 0 0,-1 0 0,1 0 0,-1 1-1,1-1 1,-1 1 0,0 0 0,0 0 0,0 0 0,0 1 0,1 0 0,-1-1 0,0 1 0,0 0 0,0 1 0,0-1-1,0 1 1,0 0 0,0 0 0,1 0 0,-1 0 0,0 1 0,1-1 0,-1 1 0,1 0 0,-1 0 0,1 0 0,0 1-1,0-1 1,0 1 0,0 0 0,1 0 0,-1 0 0,1 0 0,-1 0 0,1 0 0,0 1 0,0-1 0,1 1 0,-1-1-1,1 1 1,-1 3-28,-3 6 4,2 0-1,0 1 0,0-1 1,1 0-1,1 1 0,0 0 1,1-1-1,0 1 0,1 0 1,1-1-1,0 1 0,1-1 1,0 0-1,1 0 0,0 0 1,1 0-1,1-1 0,2 4-3,-6-13-16,-1-1-1,1 0 1,0 0-1,0 0 1,0 0-1,0 0 1,0-1-1,1 1 1,-1 0-1,0-1 1,1 0-1,-1 1 1,1-1-1,0 0 1,-1-1-1,1 1 1,0 0-1,-1-1 1,1 1-1,0-1 0,0 0 1,-1 0-1,1 0 1,0 0-1,0 0 1,0-1-1,-1 1 1,1-1-1,0 0 1,-1 0-1,3-1 17,28-17-848</inkml:trace>
  <inkml:trace contextRef="#ctx0" brushRef="#br0" timeOffset="149999.236">26749 4861 18068,'-12'36'654,"1"1"0,2 0 1,2 0-1,1 0 0,2 1 0,2 0 1,1 5-655,1-44 15,1 1 1,0-1 0,0 0 0,0 0 0,-1 1 0,1-1 0,0 0 0,0 1 0,0-1 0,0 1 0,0-1 0,0 1 0,0-1 0,0 1 0,0 0 0,0 0 0,0-1 0,0 1 0,1 0 0,-1 0 0,0 0 0,0 0 0,0 0 0,0 1 0,0-1 0,0 0 0,0 0 0,0 1-1,0-1 1,0 0 0,0 1 0,0-1 0,0 1 0,0 0 0,0-1 0,0 1 0,0 0 0,-1-1 0,1 1 0,0 0 0,0 0 0,-1 0 0,1 0 0,-1 0 0,1-1 0,-1 1 0,1 0 0,-1 0 0,1 1 0,-1-1 0,0 0 0,0 0 0,1 0 0,-1 0 0,0 0 0,0 0-1,0 0 1,0 0 0,0 0 0,0 0 0,-1 0 0,1 1 0,0-1 0,-1 0 0,1 0 0,0 0 0,-1 0-16,9-15 43,-1-1-1,0 0 1,-1 0-1,0 0 1,-1-1 0,-1 0-1,-1 0 1,0-1 0,-1 1-1,-1 0 1,0-1-1,-1 1 1,-1-1 0,-1 1-1,0-1 1,-1 1-1,-1 0 1,0 0 0,-3-5-43,7 21-1,0 1 0,0 0 0,-1-1 0,1 1 0,0 0 0,0 0 0,0-1 0,-1 1 0,1 0 0,0-1 0,-1 1 0,1 0 0,-1-1 0,1 1 0,0-1 0,-1 1 1,1-1-1,-1 1 0,0-1 0,1 1 0,-1-1 0,1 1 0,-1-1 0,0 0 0,1 1 0,-1-1 0,0 0 0,1 0 0,-1 1 0,0-1 0,0 0 0,1 0 0,-1 0 0,0 0 0,0 0 1,1 0-1,-1 0 0,0 0 0,0 0 0,1 0 0,-1-1 0,0 1 0,1 0 0,-1 0 0,0-1 0,1 1 0,-1 0 0,0-1 0,1 1 0,-1-1 0,1 1 0,-1-1 0,1 1 1,-1-1-1,1 1 0,-1-1 0,1 1 0,-1-1 0,1 0 0,0 1 0,-1-1 0,1 0 0,0 0 1,-10 71-196,9-65 173,4 52-919,4-39 577</inkml:trace>
  <inkml:trace contextRef="#ctx0" brushRef="#br0" timeOffset="150430.187">26938 4649 11514,'7'173'8782,"-8"-117"-8393,3-1 1,1 1 0,4-1-1,1 0 1,3-1 0,2 0 0,18 43-390,3-46 191,-33-51-187,0 1 0,0-1 1,0 1-1,0-1 0,-1 0 1,1 1-1,0-1 1,0 0-1,0 0 0,0 0 1,0 1-1,0-1 0,0 0 1,0 0-1,0 0 1,0-1-1,0 1 0,0 0 1,0 0-1,0-1 0,0 1 1,0 0-1,0-1 0,0 1 1,0-1-1,0 1 1,-1-1-1,1 1 0,0-1 1,0 0-1,0 1 0,-1-1 1,1 0-1,-1 0 0,1 1 1,0-1-1,-1 0 1,1 0-1,-1 0 0,0 0 1,1 0-1,-1 0 0,0 0 1,1 0-1,-1 0 0,0 0 1,0 0-1,0 0 1,0 0-1,0 0 0,0 0 1,0 0-1,0 0 0,-1 0-4,7-35-2,-2 1 0,-1-1-1,-2 1 1,-1-1-1,-2 0 1,-2 1 0,-1 0-1,-9-33 3,-8-80-609,17 108 459,2 0 0,2 0 0,2 0 0,1-1 0,2 1 0,2 1 0,1-1 0,13-37 150,29 17 249,-47 60-233,-1-1 0,1 1 0,0 0 0,-1 0 0,1 1 0,0-1 0,-1 0 0,1 0-1,0 1 1,-1-1 0,1 1 0,-1 0 0,1-1 0,-1 1 0,1 0 0,-1 0 0,1 0 0,-1 0 0,0 0-1,0 0 1,1 0 0,-1 1 0,0-1 0,0 0 0,0 1 0,0-1 0,0 0 0,-1 1 0,1-1 0,0 1-1,-1 0 1,1-1 0,-1 1 0,1 0 0,-1-1 0,0 1 0,0 0 0,0-1 0,0 1 0,0 0 0,0-1-1,0 2-15,2 37 190,-1 0-1,-2 0 1,-2-1-1,-1 1 0,-3-1 1,0 0-1,-3 0 0,-1-1 1,-2 0-1,-2-1 1,-12 22-190,-8-4-414,34-53-367,1-2-314</inkml:trace>
  <inkml:trace contextRef="#ctx0" brushRef="#br0" timeOffset="150803.316">27308 4028 21653,'0'24'584,"0"16"32,0 10-224,5 26-24,1 7 0,-2 12-24,1 1 80,-2-7 0,0-5-56,6-22-119,3-9-105,-1-22-88,1-11 8,-12-20-112,0 0-289,10-9-775,-10-18-2473</inkml:trace>
  <inkml:trace contextRef="#ctx0" brushRef="#br0" timeOffset="151117.886">27502 4404 16275,'44'46'4418,"-41"-46"-4351,0 1 0,0 0 0,1-1 0,-1 0 1,0 0-1,0 1 0,0-2 0,1 1 0,-1 0 0,0-1 1,0 0-1,0 1 0,0-1 0,0 0 0,0-1 0,0 1 0,0-1 1,0 1-1,0-1 0,-1 0 0,1 0 0,-1 0 0,1 0 1,-1 0-1,0-1 0,0 1 0,2-3-67,62-103 1473,-65 105-1432,1 1 1,-1-1-1,0 0 0,0 1 1,0-1-1,0 0 1,0 0-1,-1 1 0,1-1 1,-1 0-1,0 0 0,0 0 1,0 0-1,0 0 0,0 1 1,-1-1-1,1 0 1,-1 0-1,0 0 0,0 1 1,0-1-1,0 0 0,0 1 1,-1-1-1,1 1 0,-1-1 1,0 1-1,1 0 1,-1 0-1,0 0 0,0 0 1,0 0-1,-1 0 0,1 0 1,0 1-1,-1-1 0,1 1 1,-1 0-1,0-1 0,1 1 1,-3 0-42,-4 2 30,1 1 0,-1 0 0,1 0 0,0 1 0,0 0 0,0 0 0,0 1 0,0 0 1,1 0-1,-1 1 0,1 0 0,0 0 0,1 1 0,0 0 0,-1 0 0,2 0 0,-1 1 0,1 0 0,0 0 0,0 1 0,1-1 0,0 1 1,1 0-1,-1 0 0,1 0 0,1 0 0,0 1 0,0-1 0,0 3-30,-8 141 43,10-148-42,1-1 1,0 1-1,-1-1 0,1 1 0,1-1 1,-1 0-1,0 0 0,1 1 0,0-1 0,-1 0 1,1 0-1,0 0 0,1-1 0,-1 1 1,0 0-1,1-1 0,0 0 0,-1 1 0,1-1 1,0 0-1,0-1 0,0 1 0,1 0 1,-1-1-1,0 0 0,1 1 0,-1-1 0,0-1 1,1 1-1,-1 0 0,1-1 0,-1 0 1,1 0-1,0 0 0,-1 0 0,1 0 0,-1-1 1,1 0-1,-1 1 0,0-1 0,3-1-1,44-19-322,2-11-559</inkml:trace>
  <inkml:trace contextRef="#ctx0" brushRef="#br0" timeOffset="152020.505">27954 3971 18780,'22'77'4988,"61"136"-4806,-81-211-178,-1-1 0,1 0 0,0 0-1,0 0 1,0 0 0,0-1-1,0 1 1,-1 0 0,1-1 0,0 1-1,0-1 1,1 0 0,-1 1 0,0-1-1,0 0 1,0 0 0,0-1-1,0 1 1,0 0 0,0-1 0,0 1-1,0-1 1,0 1 0,0-1-1,0 0 1,-1 0 0,1 0 0,0 0-1,0 0 1,-1-1 0,1 1-1,-1 0 1,1-1 0,-1 1 0,0-1-1,1 0 1,-1 1 0,0-1-1,0 0 1,0 0 0,0 1 0,0-1-1,-1 0 1,1 0 0,0 0-1,-1 0 1,0 0 0,1 0 0,-1 0-1,0 0 1,0 0 0,0 0-1,0-1 1,-1 1-4,5-7 21,22-49 310,-3-1 1,-2-2-1,-3 0 0,8-53-331,-5 209 278,-19-81-259,-2-8-7,0 0-1,0 0 1,1 0 0,0 0 0,0 0 0,0 0 0,1-1 0,0 1 0,0 0 0,0-1 0,1 1 0,0-1 0,0 0-1,0 0 1,1 0 0,-1 0 0,3 1-12,-3-7 18,0 0-1,0 0 0,0 0 1,0-1-1,0 1 1,-1-1-1,1 1 1,-1-1-1,1 0 0,-1 0 1,0-1-1,0 1 1,1 0-1,-2-1 1,1 1-1,0-1 0,0 0 1,-1 1-1,0-1 1,1 0-1,-1 0 0,0 0 1,0-2-18,4-5 66,141-261 511,-144 267-582,11 50-128,-32 108-1762,10-135-1019</inkml:trace>
  <inkml:trace contextRef="#ctx0" brushRef="#br0" timeOffset="152328.498">28322 3363 24725,'-2'27'96,"8"10"-776,6 5 608</inkml:trace>
  <inkml:trace contextRef="#ctx0" brushRef="#br0" timeOffset="153060.779">25802 6423 17972,'15'-77'4806,"-4"93"-3411,20 99-826,-6 2 0,10 117-569,-33-211 42,1-3 252,-4-35-59,-20-308 5,35 322-311,21 42-26,-34-38 96,0 0-1,1 1 1,-1-1 0,1 0-1,0 0 1,-1 0-1,1 0 1,1-1-1,-1 1 1,0 0-1,1-1 1,-1 0-1,1 1 1,0-1-1,-1 0 1,1 0-1,0-1 1,1 1-1,-1 0 1,0-1-1,0 0 1,1 0-1,-1 0 1,0 0 0,1-1-1,-1 1 1,1-1-1,-1 0 1,1 0-1,-1 0 1,1 0-1,-1-1 1,0 1-1,1-1 2,7-7 7,-1-1 0,0-1 0,0 1 0,-1-1 0,0-1 0,-1 0 0,0 0 0,0-1-1,-2 1 1,1-2 0,0-3-7,1 2 11,7-8 16,-2-1 0,0 0 0,-1 0 0,-2-1 0,0-1 0,-2 0 0,0 0 0,-2-1 0,-1 0 0,-1 1 0,-1-2 0,-1 1 0,-1 0 0,-2-1 0,-1 1 0,0 0 0,-3-5-27,5 28 0,-1 1 1,1 0-1,0-1 1,-1 1 0,1 0-1,-1 0 1,0-1 0,0 1-1,0 0 1,0 0-1,0 0 1,0 0 0,0 0-1,-1 0 1,1 1-1,-1-1 1,1 0 0,-1 1-1,0-1 1,0 1 0,0-1-1,0 1 1,0 0-1,0 0 1,0 0 0,0 0-1,0 0 1,0 0-1,-1 1 1,1-1 0,0 1-1,0-1 1,-1 1 0,1 0-1,0 0 1,-1 0-1,0 0 0,-4 8-24,1 1 0,1 0 0,0-1-1,0 2 1,0-1 0,1 1 0,0-1-1,1 1 1,1 0 0,-1 0 0,1 0-1,1 1 1,-1 5 24,2-10-5,-7 33 14,2 2 0,1-1 0,3 0-1,1 1 1,2-1 0,2 0 0,5 21-9,-9-59 1,-1 0 1,1 0-1,0 0 1,0 0-1,1 0 1,-1 0-1,0 0 0,1 0 1,-1 0-1,1 0 1,0-1-1,-1 1 1,1 0-1,0 0 1,0 0-1,0-1 1,0 1-1,1 0 1,-1-1-1,0 1 1,1-1-1,-1 0 1,1 1-1,-1-1 1,1 0-1,0 0 1,0 0-1,-1 0 1,1 0-1,0-1 1,0 1-1,0 0 1,0-1-1,0 1 1,0-1-1,0 0 1,0 0-1,0 0 1,0 0-1,0 0 1,0 0-1,0 0 1,0 0-1,0-1 0,0 1 1,-1-1-1,1 0 1,0 0-1,2 0-1,70-73 104,48-121 49,-121 194-157,-1 0 1,0 0-1,0 0 1,0 0-1,1 1 0,-1-1 1,1 0-1,-1 0 1,1 0-1,-1 1 1,1-1-1,-1 0 0,1 0 1,-1 1-1,1-1 1,0 0-1,-1 1 0,1-1 1,0 1-1,0-1 1,0 1-1,-1-1 0,1 1 1,0 0-1,0-1 1,0 1-1,0 0 0,0 0 1,-1 0-1,1 0 1,0-1-1,0 1 1,0 0-1,0 1 0,0-1 1,0 0-1,0 0 1,0 0-1,0 0 0,-1 1 1,1-1-1,0 0 1,0 1-1,0-1 0,0 1 1,-1-1-1,1 1 1,0-1-1,-1 1 1,1 0-1,0-1 0,-1 1 1,1 0-1,0-1 1,-1 1-1,1 0 0,-1 0 1,0 0-1,1-1 1,-1 1-1,0 0 0,1 0 1,-1 0-1,0 0 1,0 0-1,0 0 0,0-1 1,0 2 3,14 80-1443,-12-65 724,4 25-805</inkml:trace>
  <inkml:trace contextRef="#ctx0" brushRef="#br0" timeOffset="153371.35">26645 6084 13883,'58'83'4683,"-56"-82"-4607,-1 1-1,1-1 0,-1 0 0,1 0 0,-1 0 0,1 0 1,0 0-1,0 0 0,-1 0 0,1 0 0,0-1 0,0 1 1,0-1-1,0 1 0,0-1 0,0 0 0,0 0 0,0 0 1,0 0-1,0 0 0,0 0 0,0 0 0,-1-1 0,1 1 1,0-1-1,0 1 0,0-1 0,0 0 0,0 0 0,-1 0 1,1 0-1,0 0 0,-1 0 0,1 0 0,-1 0 1,1-1-1,-1 1 0,0-1 0,1 1 0,-1-1 0,0 1 1,0-1-1,0 0 0,0 0 0,0 1 0,-1-1 0,1-2-75,3-1 81,0-1-1,-1 1 0,1-1 0,-2 0 0,1 0 0,-1 0 0,1 0 0,-2 0 0,1 0 1,-1-1-1,0 1 0,0-1 0,0 1 0,-1-1 0,0 1 0,-1-1 0,1 1 0,-1-1 1,0 1-1,-1 0 0,0-1 0,0 1 0,0 0 0,-1 0 0,0 0 0,0 1 1,0-1-1,-1 1 0,1-1 0,-1 1 0,-1 0 0,1 1 0,-1-1 0,0 1 0,0 0 1,0 0-1,0 0 0,-1 1 0,0-1 0,-2 0-80,4 4-1,1 0-1,0 0 1,0 1-1,0-1 1,-1 1 0,1 0-1,0-1 1,0 2 0,0-1-1,0 0 1,0 0-1,1 1 1,-1 0 0,0-1-1,1 1 1,-1 0-1,1 0 1,-1 1 0,1-1-1,0 0 1,0 1-1,0-1 1,0 1 0,1 0-1,-1 0 1,1 0-1,-1-1 1,1 1 0,0 0-1,0 1 1,0-1-1,1 0 1,-1 1 1,-14 110 1,14-103-45,0-1-1,1 0 1,1 1 0,0-1 0,0 0 0,1 0 0,0 1-1,0-1 1,2-1 0,-1 1 0,1 0 0,0-1 0,1 0 0,0 0-1,1 0 1,0-1 0,0 1 0,4 3 44,15 3-1051</inkml:trace>
  <inkml:trace contextRef="#ctx0" brushRef="#br0" timeOffset="153679.462">27248 5690 21333,'-17'0'768,"-1"9"184,-3 9-208,-1 20-120,0 8-96,3 14-272,3 2-72,7-1-104,9-6-24,10-18-24,8-9 8,10-24-8,5-10 0,2-24-264,4-12-304,-1-16 3441</inkml:trace>
  <inkml:trace contextRef="#ctx0" brushRef="#br0" timeOffset="154175.78">27440 5677 16299,'-4'7'193,"0"1"-1,1 0 1,0 1-1,0-1 1,1 1-1,0-1 1,1 1-1,0 0 1,0-1-1,1 1 0,0 0 1,0 0-1,1-1 1,0 1-1,1 0 1,0-1-1,0 1 1,1-1-1,0 0 0,0 0 1,1 0-1,0 0 1,3 3-193,-5-10 38,1 0 0,0-1 0,0 1 0,0-1 0,-1 1 0,1-1 1,0 0-1,0 0 0,0-1 0,0 1 0,0-1 0,-1 1 0,1-1 0,0 0 0,0 0 1,-1 0-1,1 0 0,-1-1 0,1 1 0,-1-1 0,1 1 0,-1-1 0,0 0 0,0 0 1,0 0-1,0 0 0,0 0 0,0-1 0,-1 1 0,1 0 0,-1-1 0,1 1 0,-1-1 1,0 0-1,0 1 0,0-1 0,0-1-38,2-1 53,145-269 1040,-147 271-970,-1 3-38,-14 154 1196,13-152-993,2-8 165,22-82-170,-22 86-318,-5 6-2536,3-2-2550</inkml:trace>
  <inkml:trace contextRef="#ctx0" brushRef="#br0" timeOffset="154739.024">26992 5870 12955,'0'0'2614,"0"0"481,0 0-1449,9 1 182,-6-1-1775,0 0 0,1 0 0,-1 0 0,1 0 1,-1-1-1,0 1 0,1-1 0,-1 0 0,0 0 0,0 0 0,0 0 0,0-1 0,0 1 1,0-1-1,0 0 0,0 0 0,0 0 0,-1 0 0,1 0 0,-1-1 0,0 1 0,1-1 1,-1 0-1,0 1 0,-1-1 0,1 0 0,0 0 0,-1-1-53,31-84 1261,-31 86-1229,0 0-1,0 0 1,-1 0 0,1-1-1,-1 1 1,1 0-1,-1 0 1,0 0-1,0-1 1,0 1-1,0 0 1,0 0 0,0-1-1,-1 1 1,1 0-1,-1 0 1,1 0-1,-1 0 1,0-1-1,0 1 1,0 0 0,0 1-1,0-1 1,-1 0-1,1 0 1,-1 0-1,1 1 1,-1-1 0,1 1-1,-1-1 1,0 1-1,0-1 1,0 1-1,1 0 1,-1 0-1,0 0 1,-1 0 0,-1 0-32,-3 3 12,0-1 1,0 2-1,0-1 1,0 1 0,0 0-1,0 1 1,1 0 0,-1 0-1,1 0 1,0 1-1,0-1 1,1 2 0,-1-1-1,1 0 1,1 1-1,-1 0 1,1 0 0,0 1-1,0-1 1,0 1 0,1 0-1,0 0 1,1 0-1,-1 0 1,2 0 0,-2 7-13,-1-7-1,0 1 1,1 0-1,-1 0 1,2 0-1,-1 0 1,1 1-1,1-1 1,0 1-1,0-1 1,0 1-1,1 0 1,0-1-1,1 1 1,0-1-1,0 1 1,1-1-1,0 1 1,1-1-1,0 0 1,0 0-1,0 0 1,1 0-1,0-1 1,1 0-1,0 1 1,0-1-1,0-1 1,1 1-1,0-1 1,0 0-1,1-1 1,0 1-1,0-1 1,0-1-1,0 1 1,1-1-1,0 0 1,3 1 0,29 3-363,3 0-400</inkml:trace>
  <inkml:trace contextRef="#ctx0" brushRef="#br0" timeOffset="156043.621">27669 5540 16876,'-46'-37'7428,"17"68"-6160,21-13-1256,2 0 0,1 1 0,0-1 0,1 1 1,1 0-1,1 1 0,1-1 0,0 0 0,2 1 0,0-1 0,1 0 0,1 0 0,0 0 0,2 0 0,0-1 1,2 2-13,-7-18 2,0 0 1,1 0-1,-1 0 1,1 0-1,0 0 1,-1 0 0,1 0-1,0 0 1,0 0-1,0 0 1,0-1 0,0 1-1,1 0 1,-1-1-1,1 1 1,-1-1-1,1 1 1,-1-1 0,1 0-1,0 0 1,-1 1-1,1-1 1,0 0 0,0-1-1,0 1 1,0 0-1,0-1 1,0 1-1,0-1 1,0 1 0,0-1-1,0 0 1,0 0-1,0 0 1,1 0 0,-1 0-1,0 0 1,0-1-1,0 1 1,0-1 0,0 0-1,0 1 1,0-1-1,0 0 1,-1 0-1,1 0 1,0 0 0,0-1-1,-1 1 1,1 0-1,-1-1 1,1 1 0,0-1-3,60-98 219,-54 82-181,-1 0 1,-1 0 0,0 0 0,-1-1 0,-1 0-1,-1 0 1,0 0 0,-2 0 0,0-1 0,-1 1-1,-1 0 1,-1 0 0,0 0 0,-2 0 0,0 0-1,-1 0 1,-1 1 0,-1 0 0,0 0 0,-2 1-1,-1-3-38,9 19 0,1-1 0,-1 0 0,0 1 0,0-1 0,0 0 0,0 1 0,0-1 0,0 1 0,0 0 0,0-1 0,-1 1 0,1 0 0,-1 0 0,1 0-1,-1 0 1,1 0 0,-1 0 0,1 0 0,-1 0 0,0 1 0,1-1 0,-1 1 0,0-1 0,0 1 0,0 0 0,1 0 0,-1-1 0,0 1 0,0 0-1,0 1 1,1-1 0,-1 0 0,0 0 0,0 1 0,1-1 0,-1 1 0,0 0 0,0-1 0,1 1 0,-1 0 0,1 0 0,-1 0 0,1 0 0,-1 0 0,1 1-1,0-1 1,-1 0 0,1 1 0,0-1 0,0 0 0,0 1 0,0 0 0,0-1 0,0 1 0,1-1 0,-1 1 0,0 0 0,1 0 0,0-1 0,-1 1-1,1 0 1,0 1 0,-4 14-9,2 1 0,0 0 0,1 0 0,0 0 0,2 0 0,0 0 0,1 0 0,1-1-1,0 1 1,1-1 0,1 1 0,7 13 9,-12-29 1,1 0 0,0-1-1,0 1 1,0 0 0,0 0-1,0 0 1,0 0 0,1-1 0,-1 1-1,1-1 1,-1 1 0,1-1 0,-1 1-1,1-1 1,0 0 0,0 0 0,-1 0-1,1 0 1,0 0 0,0 0 0,0-1-1,0 1 1,0 0 0,0-1-1,1 0 1,-1 1 0,0-1 0,0 0-1,0 0 1,0 0 0,0-1 0,0 1-1,0 0 1,0-1 0,0 1 0,0-1-1,0 0 1,0 0 0,0 0 0,0 0-1,0 0 1,0 0 0,-1 0-1,1 0 1,0-1 0,-1 1 0,1-1-1,-1 1 1,1-1 0,-1 0 0,0 0-1,0 1 1,0-2-1,68-99 91,-68 102-90,111-221 89,-111 221-90,-1 0-1,1 0 0,-1-1 1,1 1-1,-1 0 0,1 0 1,-1 0-1,1 0 0,-1 0 0,1 0 1,-1 0-1,1 0 0,0 0 1,-1 0-1,1 0 0,-1 0 0,1 0 1,-1 0-1,1 0 0,-1 0 1,1 1-1,-1-1 0,1 0 1,-1 0-1,1 1 0,-1-1 0,1 0 1,-1 1-1,0-1 0,1 0 1,-1 1-1,0-1 0,1 1 1,-1-1-1,0 0 0,1 1 0,-1-1 1,0 1-1,0-1 0,1 1 1,-1-1-1,0 1 0,0-1 1,0 1-1,0-1 0,0 1 0,0 0 1,0-1-1,0 1 0,0-1 1,0 1-1,0-1 0,0 1 0,0-1 1,0 1-1,-1-1 0,1 1 1,0-1-1,0 1 0,-1-1 1,1 1-1,0-1 0,0 1 0,-1-1 2,1 2-5,22 215-24,-13-209 109,6-34 1,9-41 39,50-163 56,-74 231-179,0-1 1,1 1-1,-1-1 1,0 1-1,0-1 1,0 1 0,1-1-1,-1 1 1,0-1-1,0 1 1,1-1-1,-1 0 1,0 1 0,1-1-1,-1 1 1,1-1-1,-1 0 1,0 1-1,1-1 1,-1 0 0,1 0-1,-1 1 1,1-1-1,-1 0 1,1 0-1,-1 0 1,1 0 0,-1 0-1,1 1 1,-1-1-1,1 0 1,-1 0-1,1 0 1,0 0 0,-1 0-1,1-1 1,-1 1-1,1 0 1,-1 0-1,1 0 1,-1 0 0,1-1-1,-1 1 1,1 0-1,-1 0 1,0-1 0,1 1-1,-1 0 1,1-1-1,-1 1 1,0 0-1,1-1 1,-1 1 0,0-1-1,1 1 1,-1-1-1,0 1 2,6 64-41,-6-51 45,9 127-203,-8-140-781,4-9-370</inkml:trace>
  <inkml:trace contextRef="#ctx0" brushRef="#br0" timeOffset="156776.22">28398 5090 23021,'-8'14'191,"2"0"1,0 0-1,1 1 0,0 0 1,1-1-1,1 2 0,1-1 0,0 0 1,0 1-1,2-1 0,0 0 1,1 1-1,1 6-191,-1-21 7,1 0 0,-1 0 0,1-1 0,0 1 0,-1 0 0,1-1 0,0 1 0,-1-1 0,1 0 0,0 1 0,0-1 0,-1 0-1,1 0 1,0 0 0,0 0 0,-1-1 0,1 1 0,0 0 0,-1-1 0,1 1 0,0-1 0,-1 1 0,1-1 0,0 0 0,-1 0 0,1 0 0,-1 0 0,0 0 0,1 0 0,-1 0 0,0 0-1,0-1 1,1 1 0,-1 0 0,0-1 0,0 1 0,-1-1 0,1 1 0,0-1 0,0 0 0,-1 1 0,1-1 0,-1 0 0,1 1 0,-1-1 0,0 0 0,0 0 0,0 1 0,0-2-7,3-1 13,182-367 149,-185 371-162,0 0 1,0 1-1,0-1 0,0 1 0,0-1 1,1 1-1,-1-1 0,0 0 0,0 1 1,0-1-1,1 1 0,-1-1 0,0 0 1,1 1-1,-1-1 0,0 0 0,1 1 1,-1-1-1,0 0 0,1 0 0,-1 1 1,1-1-1,-1 0 0,0 0 0,1 0 1,-1 0-1,1 1 0,-1-1 0,1 0 1,-1 0-1,1 0 0,-1 0 0,1 0 1,-1 0-1,0 0 0,1 0 0,-1 0 1,1 0-1,-1-1 0,1 1 0,-1 0 1,1 0-1,-1 0 0,0-1 0,1 1 1,-1 0-1,1 0 0,-2 61-18,0-55 23,-2 87 83,16-106 13,61-126 20,51-67 48,-125 207-170,0-1 1,0 1 0,0-1-1,0 1 1,0 0 0,0-1-1,0 1 1,0-1 0,0 1-1,1 0 1,-1-1 0,0 1-1,0-1 1,1 1 0,-1-1-1,0 1 1,1-1 0,-1 1 0,1-1-1,-1 1 1,0-1 0,1 0-1,-1 1 1,1-1 0,-1 1-1,1-1 1,-1 0 0,1 0-1,0 1 1,-1-1 0,1 0-1,-1 0 1,1 0 0,-1 0-1,1 1 1,0-1 0,-1 0-1,1 0 1,0 0 0,-1 0-1,1 0 1,-1-1 0,1 1-1,0 0 1,-1 0 0,1 0-1,-1 0 1,1-1 0,-1 1-1,1 0 1,-1-1 0,1 1-1,-1 0 1,1-1 0,-1 1 0,1-1-1,-1 1 1,1 0 0,-1-1-1,0 1 1,1-1 0,-1 1-1,0-1 1,1 0 0,-6 66-30,3-51 26,1 59 31,28-95 27,-6-13-33,-11 14-14,2 1 0,0 0 0,1 0 0,1 1 0,1 1-1,1 0 1,0 1 0,1 1 0,4-2-7,-18 19-6,-1-1 1,0 1-1,1-1 0,-1 1 1,0 0-1,0 0 0,1 0 1,-1 0-1,0 0 0,0 1 1,0-1-1,0 1 0,0-1 1,-1 1-1,1 0 1,0-1-1,-1 1 0,1 0 1,-1 0-1,0 0 0,0 0 1,1 1-1,-1-1 0,-1 0 1,1 0-1,0 1 0,0-1 1,-1 0-1,0 1 0,1-1 1,-1 0-1,0 1 0,0-1 1,0 1-1,0-1 0,-1 1 1,1-1-1,-1 0 0,0 1 1,1-1-1,-1 0 0,0 0 1,0 1-1,0-1 1,-1 0 5,3 18-39,3 51 107,3 0 0,3-1 0,4 0 0,2-1 0,19 47-68,-30-108 35,-1 1 0,1 1 0,-1-1 0,-1 0 0,0 1 0,0 0-1,-1 0 1,0 0 0,-1 0 0,0 0 0,-1 0 0,0 0 0,0 0 0,-1 0 0,0 0 0,-1 0 0,0 0 0,-1 0 0,0-1 0,0 1 0,-1-1 0,0 0 0,-1 0 0,0 0 0,0 0 0,-1-1 0,-1 1-35,3-8 31,-1-1 0,1 1-1,0-1 1,-1 0 0,1 0 0,-1 0 0,1 0 0,-1-1-1,1 0 1,0 0 0,0 0 0,-1 0 0,1-1 0,0 0 0,0 0-1,0 0 1,0 0 0,1 0 0,-1-1 0,1 0 0,-1 0-1,1 0 1,0 0 0,0 0 0,0 0 0,0-1 0,1 0-1,0 1 1,-1-1 0,1 0 0,1 0 0,-1 0 0,0 0-1,1-1 1,0 1 0,0 0 0,0-1 0,1 1 0,-1-1 0,1-2-32,-5-19-44,0 0 0,2 0 0,0-1 0,2 0 0,1 1 0,2-1 0,0 1 0,2-1 0,0 1 0,2 0 0,1 1 0,1-1 0,4-5 45,19-35-1252</inkml:trace>
  <inkml:trace contextRef="#ctx0" brushRef="#br0" timeOffset="160210.961">25569 6929 19580,'-6'0'71,"1"0"0,-1-1-1,0 0 1,1 0 0,-1-1-1,1 1 1,0-1 0,0-1-1,-1 1 1,1-1 0,1 1-1,-1-1 1,0-1 0,1 1-1,-1-1 1,1 0 0,0 0-1,-2-3-70,0 3 5,0 0 0,0 1 0,-1 0-1,1 0 1,-1 0 0,0 1-1,0 0 1,1 0 0,-1 0 0,-1 1-1,1 0 1,0 1 0,0 0-1,0 0 1,0 0 0,0 1 0,0 0-1,0 0 1,0 1 0,0 0-1,0 0 1,0 1 0,-3 1-5,-34 6 27,-625 46 127,-325 131-107,860-159-31,1 5 0,2 7 0,-1 6-16,-263 74 33,-1028 238 0,1146-289-9,4 12 0,3 12 0,-19 21-24,173-65 140,-2-6-1,-2-4 0,-2-6 1,-25-1-140,33-10 90,0 4 1,2 5 0,-15 12-91,-111 53 55,105-39-35,-3-6-1,-127 29-19,-147 30 10,-31 30-10,-172 50 30,386-134-24,109-29-2,2 4 0,2 6 0,-24 14-4,-90 56-7,107-47 11,-4-5 0,-92 26-4,-581 142 24,685-189-14,-1-4 1,-1-6-1,-42 1-10,-136 34 21,214-39-15,0-3 1,-2-4 0,1-3 0,-55-1-7,-176-56 109,229 29-92,54 15 8,-1 1-1,1 2 0,0 0 1,-1 2-1,1 1 0,0 1 1,0 2-1,1 1 0,0 1 0,0 1 1,1 1-1,0 1 0,-7 6-24,-56 18 15,-239 25 531,309-51-518,1 0-1,0 2 1,1 0 0,0 1 0,1 1 0,0 0 0,1 1 0,0 1 0,2 0 0,-1 1-1,2 0 1,0 1 0,1 1 0,1 0 0,1 0 0,0 1 0,1 0 0,1 0 0,1 1-1,1 0 1,1 0 0,-2 21-28,2-82-1073,5-2 178</inkml:trace>
  <inkml:trace contextRef="#ctx0" brushRef="#br0" timeOffset="160646.754">11740 10381 10394,'-32'37'6164,"11"9"-3452,6 113-3643,14-104 1651,-1-18-706,-1-19 61,2 1 0,0 0 0,1-1 0,0 1 0,2 0 0,0-1 0,2 1 0,0-1 0,0 0 0,4 7-75,-4-21 4,1-1 0,-1 1-1,1-1 1,-1 0 0,1-1 0,0 1 0,0-1 0,0 0 0,0 0 0,0 0-1,1-1 1,-1 0 0,0 0 0,1 0 0,-1 0 0,1-1 0,-1 0-1,1 0 1,-1-1 0,1 0 0,-1 0 0,0 0 0,1 0 0,-1-1-1,0 0 1,0 0 0,0 0 0,0-1 0,0 1 0,-1-1 0,1 0-1,-1-1 1,0 1 0,0-1 0,0 0 0,0 0 0,-1 0 0,2-2-4,20-26-866,2-9-2011</inkml:trace>
  <inkml:trace contextRef="#ctx0" brushRef="#br0" timeOffset="179755.411">11707 5355 7922,'-40'-32'1089,"-2"2"1,-1 1 0,-2 3 0,0 1-1,-45-17-1089,71 33 758,-38-11-657,-2 2 0,0 3 0,0 3 0,-1 2 0,0 3 0,-1 2 0,0 3 0,1 3 0,-17 4-101,-23-4 238,-574 50-2380,205-6-4152,63-33 3984,0-22 5576,272 8-2743,-1 5-1,1 6 1,1 6-1,0 5 1,-5 8-523,82-16-335,-130 28 1705,2 8 0,-14 14-1370,144-43 425,1 2 0,1 3 0,1 2 1,2 2-1,0 2 0,2 3 0,1 1 0,2 2 1,-7 11-426,30-24 19,2 1 0,0 1 0,1 1 1,2 1-1,1 0 0,0 1 0,3 0 0,0 1 1,2 1-1,1 0 0,1 0 0,2 1 1,0 0-1,3 0 0,0 0 0,2 0 1,2 0-1,1 1 0,1-1 0,1 0 1,2-1-1,1 1 0,2-1 0,0 0 0,2-1 1,5 7-20,7 8 26,2-1 1,2-1-1,2-1 1,2-2-1,1 0 1,2-3-1,1-1 1,2-1-1,2-2 1,0-2-1,2-1 1,2-3-1,0-1 1,1-2-1,29 9-26,58 20 143,3-6 0,2-6-1,1-5 1,131 13-143,59-4 60,2-16 0,1-13 0,243-24-60,102-47 125,-4-28 1,111-52-126,-538 90 43,-2-9 1,23-19-44,-191 50 40,-1-4 1,-1-2-1,-1-4 0,-2-3 0,-2-2 1,-2-4-1,-1-2 0,45-44-40,-98 81 106,-1 0 1,0-1-1,-1-1 0,0 0 0,0 0 1,-1-1-1,0 0 0,-1 0 0,-1 0 1,1-1-1,-2 0 0,0-1 0,0 1 1,-1-1-1,-1 0 0,0 0 1,-1 0-1,0 0 0,-1 0 0,0-1 1,-1 1-1,-1-1-106,-6-21 81,-3 1 0,0 0 0,-2 0 1,-2 1-1,-1 0 0,-1 2 0,-2 0 0,-1 0 0,-1 2 0,-2 1 1,-1 0-1,-1 2 0,-1 0 0,-11-7-81,-11-5-105,0 2 0,-3 2 0,0 2 0,-3 3 0,0 2 0,-1 2 0,-2 3 0,0 2 0,-1 2 0,-35-4 105,-8 2-653,-1 5 0,0 4 0,-1 5 0,0 4 0,-81 10 653,-145 24-3528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8:04:45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29 127 16323,'-29'-18'3217,"290"-5"-2549,-47-2-665,-23 2 23,1 8 0,77 8-26,1430-9 29,-292 32 3,-2 19-5,-822-2 2,-493-27-22,0-3-1,0-5 1,-1-3-1,1-4 1,-2-4-1,67-20-6,-150 32-10,1-2 27,1 1 1,0-1 0,1 1 0,-1 1-1,0-1 1,1 1 0,-1 1 0,0-1-1,1 1 1,-1 0 0,1 1 0,-1 0-1,0 0 1,1 1 0,-1 0-1,0 0 1,0 0 0,0 1 0,0 0-1,-1 0 1,1 1 0,-1 0 0,0 0-1,0 1 1,0-1 0,2 4-18,9 13 655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8:04:59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2191 10490,'-62'-9'7210,"81"29"-7126,122 25-47,-87-35-30,27 9-236,1-3 0,0-4 0,1-3 0,29-4 229,338-13-424,218-42 424,-80 18 200,1057-11 348,-908 7-480,247 39-68,-136-6 4,-511-5 4,-149 5 112,543-27 444,725-153 353,-1233 147-884,-2-10-1,-3-9 1,199-80-33,-341 108 13,0-3 0,-3-3 0,0-4 0,-3-3 0,20-16-13,-66 36 180,-1 0 0,-1-1 0,-1-2 0,-1 0 0,-1-1 0,-1-1 0,13-22-180,-29 41 55,1 0 1,-1 0-1,0-1 0,-1 1 0,1 0 0,-1 0 0,-1-1 0,1 1 0,-1-1 0,0 1 0,0-1 1,-1 1-1,0 0 0,0-1 0,-1 1 0,1 0 0,-1 0 0,-1 0 0,1 0 0,-1 0 0,0 0 1,0 1-1,-1-1 0,0 1 0,0 0 0,-4-4-55,-129-114 973,43 64-1014,-2 5 0,-3 4 1,-2 4-1,-2 5 0,-1 4 0,-57-10 41,73 22-8,-72-22-87,-1 7 0,-57-2 95,-983-65-288,612 65 367,-560-41-171,90-41 203,596 76-267,-323 13 156,717 33 16,-213-5-37,-1 12-1,-71 18 22,-612 112-457,666-108 485,3 13 0,-18 16-28,247-42 7,-41 7 40,2 4 1,0 5-1,2 4 0,-100 49-47,185-74-1,0 0 1,0 2 0,1 1-1,1 0 1,0 1-1,1 1 1,0 1 0,1 0-1,0 1 1,2 1-1,0 0 1,0 1 0,2 0-1,1 1 1,0 1 0,1 0-1,1 0 1,1 1-1,1 0 1,0 0 0,-2 21 0,26 277-698,-8-230-85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8:05:50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2 202 16107,'-2'-88'3547,"13"81"-2621,14 1-912,1 1-1,-1 0 1,1 2-1,-1 1 1,1 1-1,0 2 1,0 0-1,3 2-13,67 0 20,257-24-1,-229 9-3,1 6-1,0 5 1,-1 5 0,61 13-16,37 12 52,1-10 1,204-9-53,972 25 77,-1396-35-77,622-15 471,438 53-471,-83 21 18,-152-20 164,428-47-182,-281 7 11,-927 1-8,338-7 27,322-49-30,212-60 820,-463 35-777,-158 63 1169,-266 19-1213,-33-1-428,0 2-298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8:07:49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0 205 19548,'24'-24'1609,"139"-17"-1637,452-27-295,-549 61 218,316-31-736,360 11 841,-150 50 5,694 1 276,-909-29 371,-1 17 0,56 22-652,-27-6 600,272-21-600,-17 42 690,-597-45 1943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8:08:22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1939 1295 17924,'-4'-12'6592,"-32"35"-5957,23-8-614,1 2 0,1 0 0,0 0 0,1 1 0,1 0 0,1 1 0,0 0 1,1 0-1,2 0 0,0 1 0,0 0 0,2 0 0,1 0 0,0 1 0,2-1 0,0 0 1,1 1-1,1-1 0,1 0 0,1 0 0,1 0 0,0 0 0,4 4-21,-9-22 1,1 1 0,-1-1 0,1 1 0,0-1-1,0 1 1,0-1 0,1 1 0,-1-1 0,1 0 0,-1 0 0,1 0-1,0 0 1,-1 0 0,1 0 0,0 0 0,0 0 0,0-1-1,1 1 1,-1-1 0,0 0 0,1 0 0,-1 1 0,1-1 0,-1-1-1,1 1 1,-1 0 0,1-1 0,-1 1 0,1-1 0,0 0 0,-1 0-1,1 0 1,0 0 0,-1 0 0,1-1 0,0 1 0,-1-1 0,1 0-1,-1 1 1,1-1 0,-1 0 0,1-1 0,-1 1 0,0 0-1,0-1 1,1 1 0,0-2-1,10-10 90,0 0 0,0 0 0,-2-2 1,1 0-1,-2 0 0,0 0 0,-1-2 0,-1 1 0,0-1 0,-1 0 0,-1-1 0,-1 1 0,0-1 1,-1 0-1,-1 0 0,0-15-90,-3 26 23,-1 1-1,0 0 1,-1-1 0,0 1-1,0 0 1,0 0 0,0 0 0,-1 1-1,0-1 1,-1 0 0,1 1-1,-1 0 1,0 0 0,0 0 0,-1 0-1,1 1 1,-1 0 0,0 0-1,0 0 1,0 0 0,-1 1 0,1 0-1,-1 0 1,0 0 0,0 1 0,0 0-1,0 0 1,-2 0-23,6 2-74,1 0-1,-1 1 1,1-1 0,-1 1-1,1-1 1,-1 1 0,1-1-1,0 1 1,-1 0 0,1-1-1,0 1 1,0 0 0,0 0-1,-1 0 1,1 0 0,0 0-1,0 1 1,0-1 0,1 0-1,-1 0 1,0 1 0,0-1-1,1 0 1,-1 1 0,1-1 0,-1 0-1,1 1 1,-1-1 0,1 1-1,0-1 1,0 1 0,0-1-1,0 1 1,0-1 0,0 1-1,0-1 1,0 1 0,1-1-1,-1 1 1,1-1 0,-1 1-1,1-1 1,-1 0 0,1 1-1,0 0 75,0 2-72,3 30 556</inkml:trace>
  <inkml:trace contextRef="#ctx0" brushRef="#br0" timeOffset="874.588">2284 1390 15915,'-36'-100'8917,"36"98"-8336,-6 49-72,5-12-496,1-1 1,2 0 0,1 0-1,2 0 1,1 0 0,2 0 0,1-1-1,1-1 1,2 1 0,3 0-14,-13-29 10,0 0 0,0 0 1,0-1-1,1 1 0,-1-1 0,1 0 0,0 1 1,0-1-1,0 0 0,1-1 0,-1 1 1,1 0-1,-1-1 0,1 0 0,0 0 0,0 0 1,0-1-1,0 1 0,0-1 0,0 0 1,0 0-1,1 0 0,-1-1 0,0 1 1,1-1-1,-1 0 0,0 0 0,0-1 0,1 1 1,-1-1-1,0 0 0,0 0 0,1 0 1,-1-1-1,0 1 0,0-1 0,-1 0 0,1 0 1,0-1-1,-1 1 0,1-1 0,-1 0 1,0 0-1,0 0 0,0 0 0,0 0 0,0-1 1,-1 1-1,0-1 0,1 0 0,-2 0 1,1 1-1,0-1 0,0-2-10,9-13 145,0 0 1,-1-1-1,-1 0 1,-1-1-1,-1 0 1,-1 0-1,0-1 1,-2 1-1,-1-1 1,0 0-1,-2 0 1,0 0-1,-3-20-145,-11-1 255,12 40-235,-1 6-40,0 5 18,0-1 1,0 0 0,0 1-1,1 0 1,1-1-1,-1 1 1,1 0 0,0 0-1,1-1 1,0 1-1,0 0 1,1-1 0,-1 1-1,2-1 1,-1 0 0,1 0-1,0 0 1,1 0-1,0 0 1,0 0 0,0-1-1,1 1 2,2-5 0,0-1 0,0 0 0,0 0-1,0-1 1,1 0 0,-1 0 0,0 0 0,0-1-1,0 0 1,0-1 0,-1 0 0,1 0 0,0 0-1,-1-1 1,1 0 0,-1 0 0,0 0 0,0-1 0,0 0-1,0 0 1,-1-1 0,1 0 0,-1 0 0,-1 0-1,1 0 1,-1-1 0,0 1 0,1-3 0,0 4 7,0 0 1,-1-1-1,0 1 1,0-1-1,0 0 1,0 0-1,-1-1 1,0 1-1,0-1 1,0 0-1,-1 1 1,0-1 0,0 0-1,0-1 1,-1 1-1,0 0 1,0 0-1,0 0 1,-1-1-1,0 1 1,-1 0-1,1-3-7,-4 2 2,-2 12-87,-4 15 76,0 0-1,2 1 0,1 0 0,0 0 0,2 1 0,0 0 0,1 0 0,2 0 0,0 1 1,1-1-1,2 0 0,2 18 10,-4-38-1,1 0-1,0 0 1,0 0 0,1 0 0,-1 0 0,0 0-1,1 0 1,-1 0 0,1 0 0,-1 0 0,1 0-1,0 0 1,0-1 0,0 1 0,0 0 0,0 0 0,0-1-1,1 1 1,-1-1 0,0 1 0,1-1 0,-1 0-1,1 0 1,0 1 0,-1-1 0,1 0 0,0 0-1,0-1 1,0 1 0,-1 0 0,1 0 0,0-1-1,0 0 1,0 1 0,0-1 0,0 0 0,0 0-1,0 0 1,0 0 0,0 0 0,0 0 0,0 0-1,0-1 1,0 1 0,0-1 0,1 0 1,98-47-35,-76 33 53,-14 10-15,-2-1 4,-1 0-1,1 1 0,1 0 1,-1 1-1,1 0 0,0 0 1,0 1-1,0 1 1,0-1-1,0 2 0,1-1 1,-1 1-1,0 1 0,1 0 1,-1 0-1,5 2-6,-14-2 17,-1 0 6,0 0 10,0-8 162,-60-197 649,155 220-3040,-59-7 3408</inkml:trace>
  <inkml:trace contextRef="#ctx0" brushRef="#br0" timeOffset="1306.671">3484 1320 17732,'-2'-3'207,"0"1"1,0-1 0,-1 0 0,0 1-1,1-1 1,-1 1 0,0 0-1,0 0 1,0 0 0,-1 0-1,1 1 1,0-1 0,-1 1-1,1 0 1,0 0 0,-1 0-1,0 0 1,1 1 0,-1-1-1,1 1 1,-1 0 0,0 0-1,1 0 1,-1 1 0,0-1 0,1 1-1,-1 0 1,1 0 0,-1 0-1,1 1 1,0-1 0,-1 1-1,1-1 1,0 1 0,0 0-1,0 1 1,0-1 0,1 0-1,-1 1 1,1-1 0,-1 1-1,1 0 1,0 0 0,0 0-208,0 9-4,0 0 1,1 0-1,1 0 1,0 1-1,0-1 0,1 0 1,1 0-1,0 0 1,1-1-1,0 1 1,1 0-1,0-1 1,1 0-1,0 0 0,0 0 1,2-1-1,-1 1 1,2-1 3,-6-8 2,1 0 1,0 0 0,0 0-1,1 0 1,-1 0-1,0-1 1,0 0 0,1 1-1,-1-1 1,1 0-1,-1-1 1,1 1 0,0-1-1,-1 0 1,1 1 0,-1-2-1,1 1 1,0 0-1,-1-1 1,1 1 0,-1-1-1,1 0 1,-1 0-1,1-1 1,-1 1 0,0-1-1,0 1 1,0-1-1,0 0 1,0 0 0,0-1-1,0 1 1,-1-1 0,1 1-1,1-3-2,84-100 285,-80 91-188,0-1 1,0 1-1,-2-2 0,0 1 1,0-1-1,-2 1 0,0-1 1,-1-1-1,0 1 0,-1 0 1,-1-1-1,-1 1 0,0-1 1,-1 1-1,-1 0 0,-1-3-97,-6 24 141,9 108-215,42 139 170,-42-249-149,0 0 1,1 0-1,0 0 0,0 0 0,-1 0 1,2 0-1,-1-1 0,0 1 0,0 0 0,1-1 1,0 1-1,-1-1 0,1 1 0,0-1 1,0 0-1,0 0 0,1 0 0,-1 0 0,0 0 1,1 0-1,-1-1 0,1 1 0,0-1 1,0 0-1,-1 0 0,1 0 0,0 0 1,0 0-1,0 0 0,0-1 0,0 0 0,0 1 1,0-1-1,0 0 0,0-1 0,0 1 1,0 0-1,0-1 0,0 0 0,0 1 0,0-1 1,-1 0-1,1-1 0,0 1 0,0 0 1,-1-1-1,1 1 0,-1-1 0,0 0 0,1 0 1,-1 0-1,0 0 0,0-1 0,0 1 1,0 0-1,0-2 53,22-24 1539</inkml:trace>
  <inkml:trace contextRef="#ctx0" brushRef="#br0" timeOffset="1711.552">3942 904 17308,'-3'9'6038,"-3"135"-5695,5-85-104,2-1 1,3 0-1,2 0 0,3-1 0,6 16-239,-15-70 8,0 1-1,0-1 1,1 1-1,-1-1 1,1 0-1,0 1 1,0-1-1,0 0 1,0 1-1,1-1 1,0 0-1,-1 0 1,1 0-1,0 0 1,0-1-1,0 1 1,1 0-1,-1-1 0,1 1 1,-1-1-1,1 0 1,0 0-1,0 0 1,0 0-1,0-1 1,0 1-1,0-1 1,0 0-1,1 0 1,-1 0-1,0 0 1,1 0-1,-1-1 1,1 0-1,-1 1 1,1-1-1,-1 0 1,1-1-1,-1 1 1,1-1-1,0 0-7,10-10 86,-1-1 0,0-1 0,-1 0 0,0-1 0,-1 0 0,0-1 0,-1 0 0,-1-1 0,-1 0 0,0 0 0,-1-1 0,0 0 0,-2 0 0,0 0 0,-1-1 0,-1 0 0,0-3-86,3-4 138,-2-1-1,-1 1 1,-1 0 0,-1-1 0,-1 0 0,-2 1 0,0-1-1,-1 1 1,-2 0 0,-1 0 0,-1-1-138,5 20 51,38 297-154,-31-245 124,-5-25-13,2 0 0,0 0 1,2 0-1,0 0 0,1-1 0,1 1 0,1-1 1,1-1-1,6 11-8,38 2-962,-23-37-499</inkml:trace>
  <inkml:trace contextRef="#ctx0" brushRef="#br0" timeOffset="-921.592">50 1711 22117,'-3'0'69,"1"-1"0,0 1 1,-1-1-1,1 1 0,0-1 0,0 0 1,-1 0-1,1 0 0,0 0 0,0-1 1,0 1-1,0 0 0,0-1 0,1 0 1,-1 1-1,0-1 0,1 0 1,-1 0-1,1 0 0,0 0 0,-1 0 1,1 0-1,0 0 0,0 0 0,1 0 1,-1-1-1,0 1 0,1 0 0,-1-1 1,1 1-1,0 0 0,0-1 1,-1 1-1,2-1 0,-1 1 0,0 0 1,0-1-1,1 1 0,0 0 0,-1-1 1,1 1-1,0 0 0,0 0 0,0 0 1,0-1-1,1 1 0,-1 0 1,0 1-1,1-1-69,4-17 23,2 2 0,0-1 0,0 1 0,2 0 0,0 1 0,1 0 0,0 1 0,1 0 0,1 1 0,1 0 0,0 1 0,0 1 0,1 0 0,1 1 0,0 0 0,0 2 0,13-6-23,-25 13 5,0 1 1,0 0-1,0 0 1,0 0 0,0 0-1,0 0 1,1 1 0,-1 0-1,0 0 1,0 0 0,0 1-1,0-1 1,0 1 0,0 0-1,0 0 1,0 0-1,0 1 1,0-1 0,0 1-1,-1 0 1,1 0 0,-1 1-1,1-1 1,-1 1 0,0-1-1,0 1 1,0 0-1,0 0 1,-1 0 0,1 1-1,-1-1 1,1 2-6,60 130 458,-56-116-388,1 4-26,-8-16 3,1 0 0,-1 0 0,2 0 0,-1 0-1,1-1 1,0 1 0,0-1 0,1 1 0,0-1 0,0 0 0,0 0 0,1 0 0,0 0 0,0-1 0,1 1 0,-1-1 0,1 0-1,0-1 1,1 1 0,-1-1 0,1 0 0,0 0 0,0-1 0,0 0 0,0 0 0,0 0 0,1-1 0,-1 1 0,1-2-1,0 1 1,0-1 0,6 1-47,217-131 110,-215 127-2303,-15 2 574</inkml:trace>
  <inkml:trace contextRef="#ctx0" brushRef="#br0" timeOffset="-654.007">842 1313 19140,'8'-6'424,"1"0"-1,-1 1 1,1 1-1,0-1 1,1 2 0,-1-1-1,0 1 1,1 0-1,0 1 1,0 0 0,0 1-1,0 0 1,0 1-1,0 0 1,0 0 0,6 2-424,-10 3 90,0 1 0,0-1 0,-1 2 0,1-1 0,-1 1 0,-1-1 0,0 1 0,0 0 0,0 1 0,-1-1 0,0 1 0,0 0 0,-1 0 0,0-1 0,0 1 0,-1 2-90,5 20-20,-2 1 1,-2 0 0,-1-1-1,-1 1 1,-1 0-1,-2 0 1,-1 0 0,-2-1-1,0 0 1,-3 0-1,-6 17 20,10-30-1186</inkml:trace>
  <inkml:trace contextRef="#ctx0" brushRef="#br0" timeOffset="3920.849">4930 1375 13907,'-2'-8'3089,"2"8"1512,0 0-3353,0 0-304,12 5-112,-7 25-376,-2 8-168,0 15-200,-1 5-40,1-1-24,-2-4 8,-1-13-16,0-12 16,0-16-272,0-12-320,0 0-712,6-25 856</inkml:trace>
  <inkml:trace contextRef="#ctx0" brushRef="#br0" timeOffset="4669.224">5177 1095 15771,'0'-1'3667,"-5"7"-1976,-2 5-1505,1 1 1,1-1-1,0 1 1,0 0-1,1 1 1,1-1-1,0 0 1,1 1-1,0 0 1,1 0-1,0-1 1,1 1-1,0 0 1,1 0-1,1 0 1,0-1-1,1 1 1,0-1-1,1 1 1,3 6-187,-6-17 5,-1-1 0,1 1 0,0-1 0,0 1 0,0-1 0,0 0 0,0 0 0,0 1 0,1-1 0,-1 0 1,0 0-1,0 0 0,1 0 0,-1-1 0,1 1 0,-1 0 0,1-1 0,-1 1 0,1 0 0,-1-1 0,1 0 0,0 1 1,-1-1-1,1 0 0,-1 0 0,1 0 0,0 0 0,-1 0 0,1 0 0,0-1 0,-1 1 0,1 0 0,-1-1 0,1 1 1,-1-1-1,1 0 0,-1 0 0,1 1 0,-1-1 0,1 0 0,-1 0 0,0 0 0,0 0 0,0 0 0,1-1 0,-1 1 0,0 0 1,0-1-1,-1 1 0,1 0 0,0-1 0,0 1 0,-1-1 0,1 1-5,44-85 515,-26-29 984,-19 114-1259,-3 28 12,3-8-248,1-1 1,1 1-1,0-1 0,2 0 0,0 0 0,1 0 1,0 0-1,2-1 0,0 0 0,1 0 1,0-1-1,2 0 0,10 14-4,-18-28 2,0 0 0,0 0 0,0-1 0,0 1 0,1 0 0,-1-1 0,0 1 1,1-1-1,0 0 0,-1 0 0,1 0 0,0 0 0,-1 0 0,1 0 0,0-1 0,0 0 0,0 1 0,-1-1 0,1 0 0,0 0 1,0-1-1,0 1 0,-1 0 0,1-1 0,0 0 0,0 0 0,-1 0 0,1 0 0,0 0 0,-1 0 0,1-1 0,-1 1 0,0-1 1,1 1-1,-1-1 0,0 0 0,0 0 0,0-1-2,64-90 620,-62 85-562,0 0-1,0 0 1,-1-1 0,0 0 0,-1 0 0,0 0 0,0 0 0,-1 0-1,0 0 1,-1 0 0,1 0 0,-2 0 0,0-1 0,0 1-1,0 0 1,-1 0 0,0 0 0,-1 1 0,0-1 0,-1 1 0,0-1-1,0 1 1,0 0 0,-3-3-58,7 12 0,0-1 0,0 1 0,0-1 0,0 1 0,-1 0 0,1-1-1,0 1 1,0-1 0,0 1 0,-1-1 0,1 1 0,0-1 0,0 1 0,-1-1 0,1 1 0,0-1 0,-1 1-1,1-1 1,-1 1 0,1-1 0,-1 0 0,1 1 0,0-1 0,-1 0 0,1 1 0,-1-1 0,0 0 0,1 0 0,-1 0-1,1 1 1,-1-1 0,1 0 0,-1 0 0,1 0 0,-1 0 0,0 0 0,1 0 0,-1 0 0,1 0 0,-1 0 0,0 0-1,1 0 1,-1-1 0,1 1 0,-1 0 0,1 0 0,-1-1 0,1 1 0,-1 0 0,1 0 0,-1-1 0,1 1-1,-1-1 1,1 1 0,0 0 0,-1-1 0,1 1 0,-1-1 0,1 1 0,0-1 0,0 1 0,-1-1 0,1 1 0,0-1-1,0 1 1,0-1 0,-1 1 0,1-1 0,0 0 0,0 0 0,5 44-41,-5-38 41,0-1-1,0 0 0,1 0 1,0 0-1,0 0 0,0 0 1,0 0-1,1 0 0,-1-1 1,1 1-1,0 0 0,0-1 1,0 1-1,1-1 0,-1 0 0,1 1 1,0-1-1,0-1 0,0 1 1,0 0-1,1-1 0,-1 1 1,1-1-1,-1 0 0,1 0 1,0-1-1,-1 1 0,1-1 1,0 0-1,0 0 0,0 0 1,0 0-1,1-1 0,-1 1 1,0-1-1,0 0 0,0-1 0,0 1 1,0-1-1,0 1 0,0-1 1,0-1-1,0 1 0,0 0 1,0-1-1,0 0 0,1-1 1,128-150 24,-130 151-21,0 0 0,0 0-1,0-1 1,-1 0 0,1 1-1,0-1 1,-1 0 0,0 0-1,0-1 1,0 1 0,0 0-1,0-1 1,-1 1 0,0-1-1,1 1 1,-1-1 0,0 0-1,-1 0 1,1 1 0,-1-1-1,0 0 1,0 0 0,0 0-1,0 1 1,0-1 0,-1 0-1,0 0 1,0 1 0,0-1-1,0 0 1,-1 1 0,1-1-1,-1 0-2,-1 4-2,1 0-1,0 0 0,0 1 1,0-1-1,0 1 0,0-1 1,0 1-1,0 0 0,0 0 1,0 0-1,0 0 0,1 0 1,-1 0-1,0 0 0,1 1 1,-1-1-1,1 0 0,-1 1 1,1 0-1,-1-1 0,1 1 1,0 0-1,0 0 0,0-1 1,0 1-1,0 0 0,1 0 1,-1 0-1,0 0 0,1 0 1,-1 0-1,1 1 0,0-1 1,0 0-1,0 0 0,0 0 1,0 0-1,0 0 0,1 0 1,-1 0-1,1 1 3,-5 22-1,1 0 0,1 1 0,1-1 0,2 1-1,0-1 1,2 1 0,1-1 0,0 0 0,2 0 0,1-1 0,1 0 0,11 22 1,-18-44-16,1 1 0,0-1 0,0 1 0,0-1 0,0 0 0,0 0 1,0 0-1,1 0 0,-1 0 0,1 0 0,-1 0 0,1-1 0,0 1 0,0-1 1,-1 0-1,1 0 0,0 0 0,0 0 0,0-1 0,0 1 0,0-1 1,0 0-1,1 0 0,-1 0 0,0 0 0,0 0 0,0-1 0,0 1 0,0-1 1,0 0-1,0 0 0,0 0 0,-1 0 0,1 0 0,0-1 0,0 1 0,-1-1 1,1 0-1,-1 0 0,0 0 0,1 0 0,-1 0 0,0 0 0,0-1 1,0 1-1,-1-1 0,1 1 0,-1-1 0,1 0 0,-1 0 16,25-33-1516</inkml:trace>
  <inkml:trace contextRef="#ctx0" brushRef="#br0" timeOffset="5288.978">6204 576 18916,'0'-10'678,"-2"-13"2595,-1 35-1123,-6 61-1960,4 1-1,3 0 0,3 0 1,3 0-1,3 0 1,13 52-190,12-46 52,-32-78-48,0-1 1,0 0-1,1 0 0,-1 1 0,0-1 0,1 0 0,-1 0 0,1 1 0,0-1 0,-1 0 0,1 0 1,0 0-1,0 0 0,0 0 0,-1 0 0,1 0 0,0 0 0,0 0 0,0-1 0,1 1 0,-1 0 1,0-1-1,0 1 0,0-1 0,0 1 0,1-1 0,-1 1 0,0-1 0,1 0 0,-1 0 0,0 1 1,0-1-1,1 0 0,-1 0 0,0 0 0,1-1 0,-1 1 0,0 0 0,1 0 0,-1-1 0,0 1 0,0-1 1,0 1-1,1-1 0,-1 1 0,0-1 0,0 0 0,0 0 0,0 1 0,0-1 0,0 0 0,0 0 1,0 0-1,0 0 0,-1 0 0,1 0 0,0 0 0,-1-1 0,1 1 0,0 0-4,104-238 607,-105 238-605,0 0-1,0 0 1,0 0-1,1 0 1,-1 0 0,0 0-1,1 0 1,-1 0-1,1 0 1,-1 0-1,1 0 1,-1 0 0,1 0-1,0 0 1,-1 1-1,1-1 1,0 0 0,0 0-1,0 1 1,-1-1-1,1 0 1,0 1-1,0-1 1,0 1 0,0-1-1,0 1 1,0 0-1,0-1 1,0 1-1,0 0 1,1 0 0,-1-1-1,0 1 1,0 0-1,0 0 1,0 0 0,0 1-1,0-1 1,0 0-1,0 0 1,0 1-1,0-1 1,0 0 0,0 1-1,0-1 1,0 1-1,0-1 1,0 1-1,0 0 1,0-1 0,0 1-1,0 0-1,27 56 6,31 338 123,-51-362-119,-7-33-42,0 0 0,0 0 0,0 0 0,1 0 0,-1-1 1,0 1-1,0 0 0,0 0 0,0-1 0,0 1 0,0-1 0,0 1 0,0-1 0,0 1 1,0-1-1,0 0 0,-1 1 0,1-1 0,0 0 0,0 0 0,-1 0 0,1 0 0,0 0 1,-1 1-1,1-1 0,-1 0 0,1 0 0,-1-1 0,1 1 0,-1 0 0,0 0 0,1 0 1,-1 0-1,0 0 0,0 0 0,0 0 0,0 0 0,0 0 0,0-1 0,0 1 0,-1 0 1,1 0-1,0 0 0,0 0 0,-1 0 0,0-1 32,1 2-23,11-49-1256</inkml:trace>
  <inkml:trace contextRef="#ctx0" brushRef="#br0" timeOffset="6285.584">6742 1114 19860,'0'0'1598,"0"1"1279,-6-15-2101,-9-32 393,-3 89-907,15-30-261,-1 3 7,1 1 1,1-1-1,0 0 1,1 1-1,1-1 1,0 1-1,1 0 1,1-1-1,0 0 1,2 1-1,2 7-8,-6-23 0,0 0 1,1 0-1,-1 0 0,0 0 0,1 0 0,-1 0 0,1 0 0,-1 0 0,1 0 0,0 0 0,-1 0 0,1 0 0,0-1 0,0 1 1,-1 0-1,1 0 0,0-1 0,0 1 0,0-1 0,0 1 0,0 0 0,0-1 0,0 0 0,0 1 0,0-1 0,0 0 0,0 1 1,0-1-1,0 0 0,0 0 0,0 0 0,0 0 0,1 0 0,-1 0 0,0 0 0,0 0 0,0-1 0,0 1 0,0 0 0,0-1 1,0 1-1,0-1 0,0 1 0,0-1 0,0 1 0,0-1 0,-1 0 0,1 1 0,0-1 0,0 0 0,0 0 0,-1 1 0,1-1 1,0 0-1,-1 0 0,1 0 0,-1 0 0,1 0 0,-1-1 0,33-59 42,-25 40-20,0 0-1,-2 0 1,-1-1 0,-1 0-1,0 0 1,-2 0 0,-1-1-1,0 1 1,-2-1 0,0 1-1,-2 0 1,-3-13-22,6 32 67,-4 20 15,24 191-71,-21-205-9,1-1-1,-1 0 1,1 0-1,-1 0 1,1 0-1,-1 1 1,1-1-1,0 0 1,0 0-1,0 1 1,1-1-1,-1 0 1,0 0-1,1 1 1,-1-1-1,1 0 1,0 0-1,0 0 1,0 0-1,0 0 1,0 0-1,0 0 1,1 0-1,-1 0 1,1-1-1,-1 1 1,1-1-1,-1 1 1,1-1-1,0 1 1,0-1-1,0 0 1,0 0-1,0 0 1,0 0-1,0 0 1,0 0-1,0-1 1,0 1-1,1-1 1,-1 1-1,0-1 1,0 0-1,1 0 1,-1 0-1,0 0 1,0 0-1,0 0 1,1-1-1,-1 1 1,0-1-1,0 0 1,0 0-1,2 0-1,152-254 170,-155 253-171,0 1 0,0 0 0,-1-1 0,1 1 1,0 0-1,0 0 0,0 0 0,0 0 0,1 0 0,-1 0 0,0 0 0,0 0 1,1 0-1,-1 0 0,0 0 0,1 1 0,-1-1 0,1 1 0,-1-1 1,1 1-1,-1 0 0,1-1 0,-1 1 0,1 0 0,-1 0 0,1 0 1,0 0-1,-1 0 0,1 1 0,-1-1 0,1 0 0,-1 1 0,1-1 0,-1 1 1,1-1-1,-1 1 0,0 0 0,1-1 0,-1 1 0,0 0 0,0 0 1,1 0-1,-1 0 0,0 0 0,0 1 0,0-1 0,0 0 0,0 0 1,-1 1-1,1-1 0,0 0 0,-1 1 0,1 0 1,24 83-13,-5 48 275,-20-134-255,0 1 1,0-1 0,0 1-1,0-1 1,0 1-1,0-1 1,0 1 0,1-1-1,-1 1 1,0-1 0,0 1-1,0-1 1,1 1 0,-1-1-1,0 1 1,0-1 0,1 1-1,-1-1 1,0 1 0,1-1-1,-1 1 1,0 0 0,1-1-1,-1 1 1,1 0 0,-1-1-1,1 1 1,-1 0 0,1 0-1,-1-1 1,1 1 0,-1 0-1,1 0 1,-1 0 0,1 0-1,-1 0 1,1 0-1,-1 0 1,1 0 0,0 0-1,-1 0 1,1 0 0,-1 0-1,1 0 1,-1 0 0,1 0-1,-1 0 1,1 1 0,-1-1-1,1 0 1,-1 0 0,1 1-1,-1-1 1,1 0 0,-1 1-1,0-1 1,1 0 0,-1 1-1,0-1 1,1 1 0,-1-1-1,0 0 1,1 1 0,-1-1-1,0 1 1,0-1 0,1 1-1,-1-1 1,0 1-8,20-47 228,-19 44-211,8-23 50,-1-1 1,-2 0-1,0 0 0,-2-1 0,-1 0 1,-1 0-1,-1-7-67,-1 32 76,0 2-11,5 48-17,-5-45-48,-1 0 1,0 0-1,1 0 0,0 0 0,0 0 0,0 1 0,0-1 0,0 0 1,1 0-1,0 0 0,-1 0 0,1 0 0,0 0 0,0 0 1,1 0-1,-1 0 0,1 0 0,-1-1 0,1 1 0,0 0 1,0-1-1,0 0 0,0 1 0,1-1 0,-1 0 0,0 0 1,1 0-1,0 0 0,-1-1 0,1 1 0,0-1 0,0 0 0,0 1 1,0-1-1,0-1 0,0 1 0,0 0 0,0-1 0,0 1 1,1-1-1,-1 0 0,0 0 0,0 0 0,0-1 0,0 1 1,0-1-1,1 0 0,-1 0 0,0 0 0,2-1 0,12-17 12,-1-1 1,-2 0-1,0-2 0,-1 1 1,-1-2-1,-1 1 0,-1-2 0,-1 1 1,-1-1-1,2-14-12,-9 38 2,0-1-1,0 0 1,0 0-1,0 0 1,0 0 0,-1 0-1,1 1 1,0-1 0,-1-1-1,1 1 1,-1 0-1,1 0 1,-1 0 0,1 0-1,-1 0 1,0 0 0,0-1-1,1 1 1,-1 0 0,0 0-1,0 0 1,0 0-1,0-1 1,0 1 0,-1 0-1,1 0 1,0 0 0,-1 0-1,1-1 1,0 1 0,-1 0-1,1 0 1,-1 0-1,0 0 1,1 0 0,-1 0-1,0 0 1,0 0 0,1 0-1,-1 1 1,0-1-1,0 0 1,0 0 0,0 1-1,0-1 1,0 1 0,0-1-1,0 1 1,-1-1 0,1 1-1,0 0 1,0-1-1,0 1 1,0 0 0,-1 0-1,1 0 1,0 0 0,0 0-1,0 0 1,-1 0-1,1 0 1,0 0 0,0 1-1,0-1 1,0 0 0,0 1-1,-1 0-1,-6 8 0,1 0 0,0 1-1,1 0 1,0 1 0,0-1-1,1 1 1,0 0 0,1 1 0,1-1-1,-1 1 1,2 0 0,0-1-1,0 1 1,1 0 0,1 0-1,0 0 1,0 0 0,1 0-1,1 0 1,0 0 0,0 0 0,2 3 0,-4-10-45,1 1 1,-1 0-1,1-1 1,0 1-1,1-1 1,-1 1-1,1-1 1,0 1-1,0-1 1,1 0-1,-1 0 1,1 0-1,0 0 0,1-1 1,-1 1-1,1-1 1,0 0-1,0 0 1,0 0-1,1-1 1,-1 1-1,1-1 1,0 0-1,0 0 1,0-1-1,0 1 1,0-1-1,1 0 1,-1-1-1,1 1 1,-1-1-1,1 0 1,0-1-1,-1 1 1,1-1-1,0 0 1,-1-1-1,1 1 1,0-1-1,-1 0 1,1 0-1,-1-1 1,1 0 44,38-14-1488</inkml:trace>
  <inkml:trace contextRef="#ctx0" brushRef="#br0" timeOffset="7107.425">8309 423 12227,'-3'-3'594,"3"2"-445,0 0 1,1 0-1,-1 0 0,0 0 0,0 0 0,0 0 0,-1 0 0,1 1 0,0-1 0,0 0 0,0 0 0,-1 0 0,1 0 0,0 1 1,-1-1-1,1 0 0,0 0 0,-1 0 0,0 1 0,1-1 0,-1 0 0,1 1 0,-1-1 0,0 0 0,1 1 0,-1-1 1,0 1-1,1-1 0,-1 1 0,0 0 0,0-1 0,0 1 0,0 0 0,1-1 0,-1 1 0,0 0 0,0 0 0,0 0 0,0 0 1,0 0-1,0 0 0,1 0 0,-1 0 0,0 0 0,0 0 0,0 0 0,0 0 0,0 1 0,0-1 0,1 0 0,-1 1 0,0-1 1,0 1-1,1-1 0,-1 1 0,0-1 0,0 1 0,1-1 0,-1 1 0,1 0 0,-1-1 0,0 1 0,1 0 0,0 0 0,-1 0-149,-5 47 321,3 1-1,2 0 1,1 0-1,3 0 0,2 0 1,3-1-1,1 0 0,9 23-320,0 20 515,96 367 983,-113-454-1083,-16-34 398,-178-406 201,283 467-1822,-15-38-1739,-29-1 594</inkml:trace>
  <inkml:trace contextRef="#ctx0" brushRef="#br0" timeOffset="8043.9">8734 723 17092,'-34'-24'8395,"-18"73"-6205,48-37-2181,0 0 0,0 0 0,1 0 1,1 0-1,0 0 0,0 0 0,1 1 1,1-1-1,0 1 0,1-1 1,0 0-1,1 1 0,1-1 0,-1 0 1,2 0-1,0 0 0,0-1 0,1 1 1,2 2-10,-5-12 1,-1 0 1,1-1 0,0 1 0,-1 0 0,1-1 0,0 1 0,0-1-1,0 0 1,0 1 0,0-1 0,1 0 0,-1-1 0,0 1 0,0 0-1,1 0 1,-1-1 0,0 0 0,1 1 0,-1-1 0,1 0 0,-1 0-1,0 0 1,1 0 0,-1-1 0,0 1 0,1-1 0,-1 1-1,0-1 1,1 0 0,-1 0 0,0 0 0,0 0 0,0 0 0,0 0-1,0-1 1,0 1 0,0-1 0,0 0-2,65-69 202,-62 66-157,-1-1 0,0 1 1,0-1-1,-1 0 0,0 0 1,0-1-1,0 1 0,-1-1 1,0 1-1,0-1 0,-1 0 1,0 0-1,0 0 0,0 1 1,-1-1-1,0 0 1,0 0-1,-1 0 0,0 0 1,0 0-1,-1 0 0,0 1 1,0-1-1,0 1 0,-1-1 1,0 1-1,0 0 0,-1 0 1,1 0-1,-1 0 0,-1 1 1,1-1-1,-1 1 0,0 0 1,0 0-46,3 6-1,0 0 0,0 1 0,0-1 0,0 0 0,1 1 0,-1-1 1,0 1-1,1-1 0,-1 1 0,1 0 0,0-1 0,-1 1 0,1 0 1,0 0-1,0 0 0,0 0 0,1 0 0,-1 0 0,0 0 0,1 0 1,-1 1-1,1-1 0,0 0 0,0 0 0,0 0 0,0 1 0,0-1 0,0 0 1,1 0-1,-1 0 0,1 0 0,-1 1 0,1-1 0,0 0 0,0 0 1,0 0-1,0 1 1,-1 0-1,0 0 0,0 0 1,0 0-1,0 0 0,1 0 0,-1 0 1,1-1-1,-1 1 0,1 0 1,0 0-1,0 0 0,0-1 0,1 1 1,-1 0-1,1-1 0,-1 1 0,1-1 1,0 0-1,0 1 0,0-1 1,0 0-1,0 0 0,1-1 0,-1 1 1,1 0-1,-1-1 0,1 1 1,-1-1-1,1 0 0,0 0 0,0 0 1,0 0-1,0 0 0,-1-1 1,1 1-1,0-1 0,0 0 0,0 0 1,0 0-1,0 0 0,0 0 1,0-1-1,0 1 0,0-1 0,0 0 1,-1 0-1,1 0 0,0 0 1,0-1-1,-1 1 0,1-1 0,-1 1 1,1-1-1,-1 0 1,8-5 5,-1-1 1,-1 0-1,0 0 1,0-1-1,0 0 1,-1 0-1,0-1 1,-1 0-1,0 0 1,-1 0-1,0-1 1,0 0-1,-1 0 1,-1 0-1,0 0 1,0 0-1,-1-1 1,0-5-6,-2 15-8,3 48-75,0-19 66,-2-14 17,0 0 0,1-1 0,0 1 0,1-1 0,0 0 0,1 1 0,1-2 0,0 1 0,0 0 0,1-1 0,2 2 0,-7-11-1,1 0 1,-1 0 0,0-1 0,1 1-1,0-1 1,-1 0 0,1 1-1,0-1 1,0 0 0,0 0 0,0 0-1,0 0 1,0 0 0,0-1-1,0 1 1,0-1 0,0 1 0,0-1-1,0 0 1,1 0 0,-1 0 0,0 0-1,0 0 1,0 0 0,0 0-1,1-1 1,-1 1 0,0-1 0,0 0-1,0 1 1,0-1 0,0 0-1,0 0 1,0 0 0,-1-1 0,1 1-1,0 0 1,-1-1 0,1 1-1,-1-1 1,1 0 0,-1 1 0,1-1-1,-1 0 1,0-1 0,53-89 42,-37-47 21,-17 137-78,0 5-8,19 194-49,-20-195 72,1-1 1,0 1-1,0-1 0,0 1 0,1-1 0,-1 1 0,0-1 1,0 1-1,1-1 0,-1 1 0,1-1 0,-1 0 0,1 1 0,0-1 1,-1 0-1,1 0 0,0 1 0,0-1 0,0 0 0,0 0 1,0 0-1,0 0 0,0 0 0,1 0 0,-1 0 0,0 0 0,0-1 1,1 1-1,-1 0 0,0-1 0,1 1 0,-1-1 0,1 0 1,-1 1-1,1-1 0,-1 0 0,1 0 0,-1 0 0,1 0 0,-1 0 1,1 0-1,-1 0 0,1 0 0,-1-1 0,0 1 0,1-1 0,0 1 0,65-50-10,-30 20 29,-33 27-18,0 1-1,0 0 0,0 0 0,1 0 1,-1 0-1,0 1 0,1 0 0,0 0 0,-1 0 1,1 0-1,0 1 0,-1 0 0,1 0 1,0 0-1,0 0 0,-1 1 0,1 0 1,0 0-1,-1 0 0,1 0 0,-1 1 1,1 0-1,-1 0 0,0 0 0,0 0 1,0 1-1,0-1 0,0 1 0,-1 0 1,1 0-1,-1 1 0,1-1 0,-1 1 1,0 0-1,-1 0 0,1 0 0,-1 0 0,0 0 1,1 3-1,-1-6 14,10-28 101,-11 14-87,1 1 1,-1-1-1,-1 0 1,0 1-1,-1-1 0,-1 0 1,0 1-1,0-1 0,-1 1 1,-1 0-1,0 0 1,-3-5-29,-12-49 46,82 100-1085,-35-26-200</inkml:trace>
  <inkml:trace contextRef="#ctx0" brushRef="#br0" timeOffset="8993.349">10343 514 19932,'29'-108'6050,"-29"107"-6007,0 0 0,0 0 0,0 0 0,0 0 0,0 0 0,-1 0 0,1 0-1,0 0 1,-1 0 0,1 0 0,0 1 0,-1-1 0,1 0 0,-1 0 0,1 0 0,-1 1 0,0-1 0,1 0 0,-1 0 0,0 1 0,1-1 0,-1 1 0,0-1 0,0 1 0,0-1 0,0 1 0,1-1 0,-1 1 0,0 0 0,0-1 0,0 1 0,0 0 0,0 0 0,0 0 0,0 0 0,0 0 0,0 0 0,0 0 0,0 0 0,0 0 0,0 0 0,0 0 0,0 1 0,1-1 0,-1 0 0,0 1 0,0-1 0,0 0 0,0 1 0,0 0 0,1-1 0,-1 1 0,0-1 0,0 1 0,1 0 0,-1-1 0,0 1-43,-51 39 214,39-19-210,1 1 0,1 0 0,1 0-1,1 1 1,1 0 0,0 1 0,2 0 0,1 0-1,1 0 1,1 1 0,2-1 0,0 1 0,1 0-1,2 4-3,-3-25-1,0 0-1,1 0 1,0 1-1,-1-1 1,2 0-1,-1 0 1,0 0-1,1 1 1,0-1-1,0 0 1,0 0-1,0 0 1,1 0-1,-1 0 1,1 0-1,0-1 1,0 1-1,1-1 1,-1 1-1,1-1 1,0 0-1,0 0 1,0 0-1,0 0 0,0 0 1,1-1-1,-1 1 1,1-1-1,-1 0 1,1 0-1,0-1 1,0 1-1,0-1 1,0 1-1,0-1 1,0-1-1,0 1 1,1 0-1,-1-1 1,0 0-1,0 0 1,1 0-1,-1-1 1,0 0-1,0 1 1,0-1-1,0 0 1,0-1-1,0 1 0,1-2 2,15-12-257,0-1 0,-1 0-1,-2-2 1,1 0 0,-2-1-1,-1-1 1,0 0-1,-1-1 1,-1-1 0,-2 0-1,0-1 1,-1 0-1,-1 0 1,3-17 257,11-39-242,-3 0-1,-4-1 1,-3-1-1,-4 0 1,-2-48 242,-7 130 48,-1 0 0,1 1 0,-1-1 0,0 0 0,0 0-1,0 0 1,0 0 0,0 0 0,0 0 0,0 0 0,0 0 0,0 0 0,0 0 0,0-1 0,-1 1 0,1 0 0,0-1 0,-1 1 0,1-1 0,0 1 0,-1-1 0,1 0 0,-1 0 0,1 1-1,0-1 1,-1 0 0,1 0 0,-1-1 0,1 1 0,-1 0 0,1 0 0,0-1 0,-1 1 0,1 0 0,0-1 0,-1 0 0,1 1 0,0-1 0,0 0 0,-1 1 0,1-1 0,0 0 0,0 0 0,0 0-1,0 0 1,0 0 0,0 0 0,1-1 0,-1 1 0,0 0 0,0 0 0,1 0 0,-1-1 0,1 1 0,-1 0 0,1-1 0,-1 1 0,1-1 0,0 1 0,0 0 0,0-1 0,0 1 0,0-1 0,0 1-1,0-1 1,0 1 0,1-2-48,-9 17-5,0 0 0,2 1 0,-1-1 0,2 1 0,0 0 0,1 1 0,0-1 0,1 1 0,1-1 0,1 1 0,0 0-1,1 3 6,-5 33-19,-14 245 167,18-295-143,0-1-1,1 1 0,-1 0 1,0 0-1,1 0 0,-1-1 0,1 1 1,0 0-1,-1 0 0,1 0 0,0 0 1,0 0-1,0-1 0,0 1 0,1 0 1,-1 0-1,1 0 0,-1 0 0,1-1 1,-1 1-1,1 0 0,0 0 1,0-1-1,0 1 0,0-1 0,0 1 1,0-1-1,0 1 0,0-1 0,1 0 1,-1 1-1,1-1 0,-1 0 0,1 0 1,-1 0-1,1 0 0,0 0 0,-1 0 1,1-1-1,0 1 0,0 0 1,-1-1-1,1 0 0,0 1 0,0-1 1,0 0-1,0 0 0,0 0 0,0 0 1,-1 0-1,1-1 0,0 1 0,0 0 1,0-1-1,0 1 0,-1-1 0,1 0 1,0 0-1,-1 1 0,1-1 1,0 0-1,-1-1 0,1 1 0,-1 0 1,0 0-1,1-1-4,68-100 126,-63 87-109,1 0 1,1 1-1,0 0 0,1 1 1,0 0-1,1 1 1,1 0-1,0 0 1,0 1-1,9-5-17,-19 15-1,0 0 0,0 0 0,0 0 1,0 0-1,0 0 0,0 0 0,0 1 0,0-1 1,0 1-1,0 0 0,0-1 0,0 1 0,0 0 0,0 0 1,1 0-1,-1 1 0,0-1 0,0 0 0,0 1 1,0-1-1,0 1 0,0 0 0,0 0 0,0 0 0,0 0 1,-1 0-1,1 0 0,0 0 0,0 0 0,-1 1 1,1-1-1,-1 1 0,1-1 0,-1 1 0,0 0 0,0 0 1,1-1-1,-1 1 0,-1 0 0,1 0 0,0 0 1,0 1 0,23 88-37,-15 155 169,-9-246-148,0-1-1,0 1 1,0-1-1,0 1 1,1 0 0,-1-1-1,0 1 1,0 0-1,1-1 1,-1 1-1,0 0 1,0-1-1,1 1 1,-1 0 0,0-1-1,1 1 1,-1 0-1,1 0 1,-1 0-1,0-1 1,1 1-1,-1 0 1,1 0-1,-1 0 1,0 0 0,1 0-1,-1 0 1,1 0-1,-1 0 1,1 0-1,-1 0 1,1 0-1,-1 0 1,0 0 0,1 0-1,-1 0 1,1 0-1,-1 0 1,0 1-1,1-1 1,-1 0-1,1 0 1,-1 0 0,0 1-1,1-1 17,6-30-1201</inkml:trace>
  <inkml:trace contextRef="#ctx0" brushRef="#br0" timeOffset="9817.651">11225 411 19572,'-52'-28'7154,"-1"54"-5638,-20 83-1972,66-86 453,1 1-1,1 1 1,2-1 0,0 0 0,1 1-1,2 0 1,0-1 0,2 1 0,4 20 3,-7-44 0,1 0 0,-1 0 0,1 1 0,0-1 0,-1 0 0,1 0 0,0 0 0,0 1 0,0-1 0,0 0 0,0 0 0,0 1 0,0-1 0,0 0 0,0 0 0,1 1 0,-1-1 0,1 0 0,-1 0 0,1 0 0,-1 0 0,1 0 1,-1 1-1,1-1 0,0 0 0,0-1 0,0 1 0,-1 0 0,1 0 0,0 0 0,0 0 0,0-1 0,0 1 0,0 0 0,1-1 0,-1 1 0,0-1 0,0 1 0,0-1 0,0 0 0,1 1 0,-1-1 0,0 0 0,0 0 0,1 0 0,-1 0 1,0 0-1,0 0 0,1 0 0,-1 0 0,0 0 0,0-1 0,0 1 0,1-1 0,-1 1 0,0-1 0,0 1 0,0-1 0,0 1 0,0-1 0,0 0 0,0 0 0,0 0 0,0 1 0,0-1 0,0-1 0,15-26 20,0-1 1,-2-1-1,-1 0 0,-2 0 0,-1-2 0,-1 1 0,-2-1 0,-1 0 1,-1-1-1,-1-21-20,0 9-22,-12 347 29,8-299 42,27-63 287,-18 19-265,-6 30-198,-5 36-437,-8 51-2068,1-34 726</inkml:trace>
  <inkml:trace contextRef="#ctx0" brushRef="#br0" timeOffset="10385.853">11437 349 20852,'-1'31'4195,"-6"29"-3104,-1 27-1363,7 144 434,1-230-160,-1 0 1,1 0-1,0 0 0,-1 0 0,1 0 0,0 0 1,0 1-1,0-1 0,0 0 0,0 0 1,0 0-1,0 0 0,0 0 0,0 0 0,1 1 1,-1-1-1,0 0 0,1 0 0,-1 0 0,1 0 1,-1 0-1,1 0 0,-1 0 0,1 0 0,0 0 1,-1-1-1,1 1 0,0 0 0,0 0 0,0-1 1,-1 1-1,1 0 0,0-1 0,0 1 0,0-1 1,0 1-1,0-1 0,0 1 0,1-1 1,-1 0-1,0 1 0,0-1 0,0 0 0,0 0 1,0 0-1,0 0 0,0 0 0,1 0 0,-1 0 1,0-1-1,0 1 0,0 0 0,0 0 0,0-1 1,0 1-1,0-1 0,0 1 0,0-1 0,0 1 1,0-1-1,0 0 0,0 0 0,0 1 0,-1-1 1,1 0-3,48-67 195,-42 57-167,133-232 413,-140 244-438,0 1-1,1-1 1,-1 1-1,0 0 1,1-1-1,0 1 1,-1-1-1,1 1 1,0-1-1,0 1 1,-1-1-1,1 0 1,0 1-1,1-1 1,-1 0-1,0 0 1,0 1-1,0-1 1,1 0-1,-1 0 1,0-1-1,1 1 1,-1 0-1,1 0 1,-1-1-1,1 1 1,0-1-1,-1 1 1,1-1-1,-1 0 0,1 1 1,0-1-1,-1 0 1,1 0-1,0 0 1,-1-1-1,1 1 1,0 0-1,-1 0 1,1-1-1,-1 1 1,1-1-1,0 0 1,-1 1-1,1-1 1,-1 0-1,0 0 1,1 0-1,-1 0 1,0 0-1,0 0 1,1 0-1,-1-1 1,0 1-1,0 0 1,0-1-1,0 1 1,-1 0-1,1-1 1,0 1-1,-1-1 1,1 1-1,0-1 1,-1 0-1,0 1 0,1-2-2,12 266 148,2-281-1803,-6-8-481</inkml:trace>
  <inkml:trace contextRef="#ctx0" brushRef="#br0" timeOffset="10718.886">11966 478 21229,'-6'242'4290,"7"-243"-4289,-1 1 0,1 0 0,-1-1 0,1 1 0,-1 0 0,1-1 0,-1 1 0,1 0 0,-1 0 0,1 0 0,0-1 0,-1 1 0,1 0 0,-1 0 0,1 0 0,0 0 0,-1 0 0,1 0 0,-1 0 0,1 0 0,0 0 0,-1 1 0,1-1 0,-1 0 0,1 0 0,-1 0 0,1 1 0,-1-1 0,1 0-1,0 1 1,-1-1 0,0 0 0,1 1 0,-1-1 0,1 1 0,-1-1 0,1 1 0,-1-1 0,0 1 0,1-1 0,-1 1 0,0-1 0,0 1 0,1-1 0,-1 1 0,0-1 0,0 1 0,0 0 0,0-1 0,0 1 0,0-1 0,0 1 0,0 0 0,0-1 0,0 1 0,0-1 0,0 1 0,0 0 0,0-1 0,0 1 0,-1-1 0,1 1 0,0-1 0,0 1 0,-1-1 0,1 1-1,31-46 63,-26 37-47,12-19 26,-8 9-27,1 1 0,1 0 0,1 1 0,0 0 0,1 0 0,1 1 0,0 1 0,1 1 0,1 0 0,11-8-15,-24 20 8,-1-1-1,0 1 1,1 0 0,-1 0 0,1 0 0,0 0-1,-1 0 1,1 0 0,0 1 0,-1-1-1,1 1 1,0 0 0,0 0 0,-1 0 0,1 0-1,0 1 1,0-1 0,-1 1 0,1-1 0,0 1-1,-1 0 1,1 0 0,-1 0 0,1 0-1,-1 1 1,1-1 0,-1 1 0,0-1 0,0 1-1,0 0 1,0 0 0,0 0 0,0 0 0,0 0-1,0 0 1,-1 1 0,0-1 0,1 0-1,-1 1 1,0 0 0,0-1 0,0 1 0,0 1-8,28 129 818,-27-113-634,15 80 121,-12-99-716,5-6-525</inkml:trace>
  <inkml:trace contextRef="#ctx0" brushRef="#br0" timeOffset="11900.414">12710 499 12019,'-5'-6'8682,"-2"6"-4472,-32 29-2785,39-25-1423,1 1-1,0-1 0,0 0 0,1 0 1,-1 0-1,1 1 0,0-2 0,0 1 1,0 0-1,1 0 0,-1-1 0,1 1 1,0-1-1,0 0 0,0 1 0,0-1 1,1-1-1,-1 1 0,1-1 0,0 1 1,0-1-1,0 0 0,0 0 0,0-1 1,0 1-1,0-1 0,0 0 0,1 0 1,-1 0-1,0-1 0,1 1 0,-1-1-1,4-3 15,-1 0-1,1-1 1,-1 1-1,0-1 1,-1-1-1,1 1 1,-1-1-1,0 0 1,0-1-1,0 0 1,-1 1-1,0-2 1,0 1-1,0-1 1,-1 1-1,0-1 1,0-1-1,-1 1 1,0 0-1,0-1 1,-1 1 0,0-1-1,0 0 1,-1 0-1,1-7-14,0 9 58,0 0 0,0 0-1,-1 0 1,1 0 0,-1 0 0,-1-1 0,1 1-1,-1 0 1,0-1 0,-1 1 0,1 0 0,-1 0-1,-1-1 1,1 1 0,-1 0 0,0 0-1,0 0 1,-1 1 0,0-1 0,0 1 0,0-1-1,0 1 1,-1 0 0,-4-5-58,4 11 2,1 0 1,-1 0-1,1 0 0,0 0 1,-1 1-1,1-1 1,0 1-1,0 0 0,0 0 1,0 0-1,0 0 0,0 1 1,1-1-1,-1 1 1,1-1-1,-1 1 0,1 0 1,0 0-1,0 0 0,1 0 1,-1 1-1,0-1 1,1 0-1,0 1 0,-1 1-2,0 0 1,-24 46 20,2 1 1,2 1-1,3 0 0,2 2 1,-2 20-22,19-72 0,0 1-1,-1-1 1,2 0 0,-1 1 0,0-1 0,1 0 0,-1 1-1,1-1 1,0 0 0,0 0 0,0 0 0,1 0 0,-1 0-1,1 0 1,-1 0 0,1 0 0,0-1 0,0 1 0,0-1 0,1 1-1,-1-1 1,0 0 0,1 0 0,0 0 0,-1 0 0,1 0-1,0 0 1,0-1 0,0 0 0,0 1 0,0-1 0,1 0-1,-1-1 1,0 1 0,0 0 0,1-1 0,-1 0 0,0 0 0,1 0-1,-1 0 1,0 0 0,3-1 0,7-2-1,1 0-1,-1 0 1,0-2 0,0 1 0,0-2-1,-1 0 1,0 0 0,0-1 0,0 0-1,-1-1 1,0-1 0,-1 0-1,1 0 1,-2-1 0,1 0 0,-2-1-1,1 0 1,-1 0 0,-1-1-1,0 1 1,-1-2 0,0 1 0,-1-1-1,2-5 2,5-5 0,22-32 13,-4-1 1,-1-1-1,-4-2 0,-2-1 0,-2 0 0,4-31-13,-26 31 52,0 59-51,1 1 0,-1-1 0,1 0 0,-1 0 0,0 0 0,1 1 0,-1-1 0,0 0 1,1 0-1,-1 1 0,0-1 0,0 1 0,0-1 0,0 1 0,1-1 0,-1 1 0,0 0 0,0-1 0,0 1 0,0 0 0,0 0 0,0-1 0,0 1 1,0 0-1,0 0 0,0 0 0,0 0 0,0 0 0,0 1 0,0-1 0,0 0 0,0 0 0,0 1 0,0-1 0,0 0 0,0 1 0,0-1 0,1 1 0,-1-1 1,0 1-1,0 0 0,0-1 0,1 1 0,-1 0 0,0-1 0,1 1 0,-1 0 0,1 0 0,-1 0 0,1 0 0,-1-1 0,1 1 0,-1 0 0,1 1-1,-13 15-2,0 0 0,2 1-1,0 1 1,1 0-1,0 0 1,2 1-1,0 0 1,2 0-1,0 1 1,1 0 0,1 0-1,0 15 3,-5 227 0,8-257-25,1-1 0,0 1 1,0 0-1,1 0 0,-1 0 0,1 0 0,1-1 0,-1 1 0,1 0 1,0-1-1,0 1 0,0-1 0,1 0 0,0 0 0,0 0 1,1 0-1,-1 0 0,1-1 0,0 0 0,0 1 0,0-1 0,1-1 1,-1 1-1,1-1 0,0 1 0,0-2 0,4 3 25,11-9-1329,-1-9-408</inkml:trace>
  <inkml:trace contextRef="#ctx0" brushRef="#br0" timeOffset="12306.733">13493 258 17540,'10'-34'5936,"-9"32"-4109,-7 5 285,-8 13-2043,0 1-1,0 0 1,2 1-1,0 0 0,1 1 1,1 0-1,1 1 1,1 0-1,0 1 1,2-1-1,0 1 1,-2 19-69,7-38 0,0-1 0,1 1-1,-1-1 1,0 1 0,1-1 0,-1 1 0,1 0 0,0-1 0,-1 1 0,1 0 0,0-1 0,0 1-1,0 0 1,0-1 0,0 1 0,1 0 0,-1-1 0,1 1 0,-1 0 0,1-1 0,-1 1 0,1-1-1,0 1 1,-1-1 0,1 1 0,0-1 0,0 0 0,0 1 0,1-1 0,-1 0 0,0 0 0,0 0-1,1 0 1,-1 0 0,0 0 0,1 0 0,-1 0 0,1 0 0,-1-1 0,1 1 0,0 0 0,-1-1-1,1 0 1,-1 1 0,1-1 0,0 0 0,0 0 0,-1 0 0,1 0 0,0 0 0,-1 0 0,1 0-1,0-1 1,-1 1 0,1-1 0,-1 1 0,1-1 0,0 0 0,-1 1 0,0-1 0,1 0 0,-1 0-1,1 0 1,-1 0 0,0 0 0,0 0 0,2-2 0,39-20 7,-32 16-4,0 0 0,0 1 0,0 0 0,1 1 0,0 0 0,0 1 0,0 0 0,0 0 0,1 1 0,-1 1 0,1 0 0,0 1 0,-1 0 0,1 1 0,0 0 0,2 1-3,-10 2 1,-1 1 1,0-1-1,-1 1 1,1 0-1,-1 0 1,1 0-1,-1 0 1,-1 0 0,1 0-1,0 1 1,-1-1-1,0 1 1,0-1-1,0 1 1,-1-1-1,1 1 1,-1-1-1,0 1 1,-1 0 0,1-1-1,-1 1 1,0-1-1,0 1 1,0-1-1,-1 1 1,0 0-2,1 3-11,0 0 1,0 0-1,-1-1 1,0 1 0,-1 0-1,0-1 1,0 0-1,0 0 1,-1 0 0,0 0-1,0 0 1,-1-1-1,0 0 1,0 0-1,0 0 1,-1-1 0,0 1-1,0-1 1,0-1-1,-1 1 1,0-1 0,1 0-1,-2-1 1,1 0-1,0 0 1,-1 0-1,1-1 1,-1 0 0,1 0-1,-1-1 1,0 0-1,0-1 1,0 1 0,0-1-1,0-1 1,1 0-1,-8-1 11,-13-14-1301</inkml:trace>
  <inkml:trace contextRef="#ctx0" brushRef="#br0" timeOffset="13768.216">14252 590 17636,'5'-15'2320,"-1"0"-71,-1 7-841,-3 8-216,0 0-568,5 29-215,-4 9-281,4 7-48,-5 14-48,6 3-24,-7 2 24,-7 0 16,3-8-368,-4-9-361,9-15-735</inkml:trace>
  <inkml:trace contextRef="#ctx0" brushRef="#br0" timeOffset="14282.896">14713 1 19940,'0'0'1483,"0"0"-169,-3 6-290,-7 19-831,2 1 0,1 0 0,2 1 0,0 0 0,1-1 0,2 2 0,1-1 1,1 0-1,3 15-193,-3 9 105,-1-17-70,-1-17-10,2 0 0,-1 0 0,2-1 0,0 1 1,1-1-1,1 1 0,1-1 0,0 0 1,3 7-26,-6-22 5,0-1 1,0 1-1,0 0 1,1 0-1,-1-1 1,0 1-1,0-1 1,0 1 0,1-1-1,-1 0 1,0 1-1,0-1 1,1 0-1,-1 0 1,0 0-1,1 0 1,-1 0 0,0 0-1,1 0 1,-1 0-1,0-1 1,0 1-1,1 0 1,-1-1 0,0 1-1,0-1 1,0 0-1,1 1 1,-1-1-1,0 0 1,0 0-1,0 1 1,0-1 0,0 0-1,0 0 1,-1 0-1,1 0 1,0 0-1,0 0 1,-1-1 0,1 1-1,-1 0 1,1 0-1,-1 0 1,1-1-1,-1 1 1,0 0-6,1-1 7,18-23 95,-12 13-81,1 1-1,0 0 1,0 1 0,1-1-1,0 2 1,1-1-1,0 1 1,1 1 0,0 0-1,0 0 1,0 1 0,1 1-1,2-1-20,-10 8-4,0 1 0,0 0 0,0 0 1,-1 0-1,1 1 0,0-1 0,-1 1 0,1 0 0,-1 0 0,0 0 0,0 0 0,0 0 0,-1 1 0,1-1 0,-1 1 0,0 0 0,0 0 0,0 0 0,0 0 0,-1 0 0,1 0 0,-1 0 0,0 0 0,-1 1 0,1-1 0,-1 0 0,0 1 1,0-1-1,0 1 0,0-1 0,-1 0 0,0 4 4,1 1 0,4 150-584,-3-190-535,4-11-391</inkml:trace>
  <inkml:trace contextRef="#ctx0" brushRef="#br0" timeOffset="15045.381">15157 295 17636,'-39'100'6992,"13"58"-5538,34-102-1286,-7-56-166,0 1 1,-1 0-1,1 0 1,0 0 0,-1-1-1,1 1 1,0-1-1,0 1 1,0 0-1,0-1 1,0 1-1,-1-1 1,1 0-1,0 1 1,0-1-1,0 0 1,0 0-1,0 1 1,0-1-1,0 0 1,0 0 0,0 0-1,0 0 1,0 0-1,0 0 1,0-1-1,0 1 1,0 0-1,0 0 1,0-1-1,0 1 1,0-1-1,0 1 1,0-1-1,0 1 1,0-1-1,-1 1 1,1-1-1,0 0 1,0 1 0,-1-1-1,1 0 1,0 0-1,-1 0 1,1 1-1,-1-1 1,1 0-1,-1 0 1,0 0-1,1-1-2,7-7 73,0 0 1,-1-1-1,0 0 0,-1 0 0,0-1 0,-1 1 1,0-1-1,0-1 0,-1 1 0,-1-1 0,0 1 1,0-1-1,-1 0 0,-1 0 0,0 0 0,0 0 1,-2-1-74,-20-17 365,19 29-333,8 11-20,-3-8-13,-1 0 1,0 1-1,1-1 0,0 0 1,-1-1-1,1 1 0,0 0 1,0-1-1,0 1 1,0-1-1,0 0 0,1 0 1,-1-1-1,0 1 0,0 0 1,1-1-1,-1 0 0,0 0 1,1 0-1,-1 0 0,0 0 1,0-1-1,1 0 1,-1 1-1,0-1 0,0 0 1,0-1-1,0 1 0,0 0 1,0-1-1,1-1 1,1 1-1,-1-1-1,0 1 1,1-1 0,-1 1-1,1 0 1,-1 1-1,1-1 1,0 1 0,0 0-1,0 0 1,-1 1 0,1-1-1,0 1 1,0 0-1,0 1 1,0-1 0,0 1-1,0 0 1,0 0 0,-1 0-1,1 1 1,0-1-1,-1 1 1,1 1 0,-1-1-1,0 0 1,1 1 0,-1 0-1,-1 0 1,1 0 0,0 1-1,-1-1 1,1 1-1,-1 0 1,0 0 0,-1 0-1,2 2 2,1 10 3,0 0-1,-1 1 0,-1-1 1,-1 1-1,0 0 0,-2 0 0,0-1 1,0 1-1,-1 0 0,-2 0 1,0 3-3,1 1 29,1-18-12,10-22 25,69-133 82,-77 150-134,27 64-119,-20-29 117,-7-24 14,0 0 0,1 0 1,0 0-1,1 0 0,0-1 0,0 1 0,1-1 1,0 0-1,0 0 0,1 0 0,0-1 0,0 1 0,1-1 1,3 2-3,-5-9 3,1 0 1,-1 0 0,1 0-1,0-1 1,-1 1 0,1-1-1,-1 0 1,1-1 0,-1 1-1,0-1 1,1 0 0,-1 0 0,0 0-1,0 0 1,0-1 0,-1 0-1,1 0 1,0 0 0,-1 0-1,0 0 1,0-1 0,0 1-1,0-1 1,-1 0 0,1 0-1,-1 0 1,0 0 0,0 0-1,1-4-3,5-2 60,-1-1-1,0 0 1,0 0 0,-1-1-1,-1 0 1,0 0-1,0 0 1,-1-1-1,-1 0 1,0 1 0,-1-1-1,0 0 1,-1 0-1,-1-1 1,0-2-60,-1 13 23,0-1-1,-1 1 1,0-1 0,0 1-1,0-1 1,0 1 0,0 0-1,0 0 1,-1 0 0,0 1-1,1-1 1,-1 0 0,0 1-1,-1 0 1,1 0 0,0 0-1,0 0 1,-1 0 0,1 1-1,-1-1 1,0 1 0,1 0-1,-1 0 1,0 0 0,-2 1-23,13 8-34,104 22-2163,-76-33 181</inkml:trace>
  <inkml:trace contextRef="#ctx0" brushRef="#br0" timeOffset="15909.392">16484 302 11698,'22'-85'10440,"-22"84"-10341,1-1 1,-1 1-1,0-1 0,1 1 1,-1-1-1,0 0 0,0 1 1,0-1-1,0 1 0,0-1 1,0 1-1,-1-1 0,1 1 1,-1-1-1,1 1 0,-1-1 1,1 1-1,-1-1 0,0 1 1,1 0-1,-1-1 0,0 1 1,0 0-1,0 0 0,0 0 1,0-1-1,0 1 0,-1 0 1,1 1-1,0-1 0,0 0 1,-1 0-1,1 0 0,-1 1 1,1-1-1,-1 1 0,1-1 1,-1 1-1,1-1 0,-1 1 1,1 0-1,-1 0 0,1 0 1,-1 0-1,1 0 0,-1 0 1,1 0-1,-1 1 0,1-1 1,-1 0-1,1 1 0,-2 0-99,-6 4 26,1 1 0,-1 1 0,1-1 0,0 1 0,1 1 0,-1 0 0,2 0 0,-1 0 0,1 0 0,0 1 0,1 0 0,0 1 0,0-1 0,1 1 0,0 0 0,1 0 0,0 0 0,1 1 0,0-1 0,1 0 0,0 1 0,0-1 0,1 2-26,-1-7 1,-1 9-1,0 0-1,1 0 1,1 1-1,0-1 1,1 0 0,0 0-1,1 0 1,1 0-1,0 0 1,4 10 0,-5-23 0,0 0 0,0 0-1,1 0 1,-1-1 0,0 1 0,0 0 0,1-1 0,-1 0-1,1 1 1,-1-1 0,0 0 0,1 0 0,-1 0-1,0-1 1,1 1 0,-1 0 0,0-1 0,1 0 0,-1 1-1,0-1 1,0 0 0,0 0 0,1 0 0,-1-1-1,0 1 1,-1 0 0,1-1 0,0 0 0,0 1 0,-1-1-1,1 0 1,0 0 0,-1 1 0,0-1 0,0-1-1,1 1 1,-1 0 0,0 0 0,-1 0 0,1 0 0,0-1-1,-1 1 1,1 0 0,-1-1 0,17-23 23,-1 0 0,-2-1 1,-1-1-1,-1-1 0,-1 1 0,-2-2 1,4-17-24,-6 116-212,-16 119 280,11-187-64,0-2 0,0 1 1,0 0-1,0 0 1,0 0-1,0-1 1,0 1-1,0-1 0,0 0 1,0 0-1,0 1 1,-1-1-1,1 0 1,0-1-1,-1 1 1,1 0-1,-1 0 0,1-1 1,-1 1-1,1-1 1,-1 1-1,0-1 1,0 1-1,0-1 0,0 0 1,0 0-1,0 1 1,0-1-1,0 0 1,-1 0-1,1 0 0,-1 0 1,0 0-1,1 0 1,-1-2-5,2 0 9,127-179 161,-129 182-171,1 1-1,0-1 1,0 1-1,-1-1 0,1 1 1,0-1-1,0 1 0,0-1 1,0 1-1,0 0 1,0-1-1,0 1 0,0 0 1,0 0-1,0 0 0,0-1 1,0 1-1,0 0 1,0 1-1,0-1 0,0 0 1,0 0-1,0 0 1,0 0-1,-1 1 0,1-1 1,0 1-1,0-1 0,0 0 1,0 1-1,0 0 1,0-1-1,-1 1 0,1-1 1,0 1-1,-1 0 1,1 0-1,0-1 0,-1 1 1,1 0-1,-1 0 0,1 0 1,-1 0-1,1-1 1,-1 1-1,0 0 0,1 0 1,-1 0-1,0 0 1,0 0-1,0 0 0,0 0 1,1 1 1,10 64-18,-10-56 21,-1-2-2,0-8 1,-1 1 1,0 0 0,1 0 0,-1 0 0,1 0 0,-1 0 0,1 0-1,0 0 1,-1 0 0,1 0 0,0 0 0,0 0 0,-1 0-1,1 0 1,0 1 0,0-1 0,0 0 0,0 0 0,1 0 0,-1 0-1,0 0 1,0 0 0,1 0 0,-1 0 0,0 0 0,1 0 0,-1 0-1,1 0 1,0 0 0,-1 0 0,1 0 0,0 0 0,-1-1 0,1 1-1,0 0 1,0 0 0,0-1 0,0 1 0,-1 0 0,1-1 0,0 1-1,0-1 1,0 1 0,0-1 0,1 0 0,-1 0 0,0 1 0,0-1-1,0 0 1,0 0 0,0 0 0,0 0 0,0 0 0,0 0 0,0 0-1,0 0 1,1-1 0,-1 1 0,0 0 0,0-1 0,0 1 0,0 0-1,0-1 1,0 0 0,-1 1 0,1-1 0,0 1 0,0-1 0,0 0-1,0 0-2,37-49 216,66-55-36,-101 105-182,-1 1-1,0-1 1,0 1-1,0-1 1,0 1-1,0 0 1,0 0-1,0 0 1,0 0-1,0 0 1,0 0-1,0 1 0,-1-1 1,1 1-1,0-1 1,-1 1-1,0 0 1,1-1-1,-1 1 1,0 0-1,0 0 1,0 0-1,0 0 1,0 0-1,0 0 0,0 0 1,-1 0-1,1 1 1,-1-1-1,0 0 1,0 0-1,1 0 1,-1 1-1,-1-1 1,1 0-1,0 0 1,-1 2 2,3 3 1,15 179-813,-7-210 711</inkml:trace>
  <inkml:trace contextRef="#ctx0" brushRef="#br0" timeOffset="17167.804">2125 2569 20532,'-3'91'3145,"37"119"-1933,-34-209-1203,0 1 0,0-1 0,0 1 0,0-1 0,1 0-1,-1 0 1,0 1 0,1-1 0,-1 0 0,1 0 0,0 1 0,-1-1-1,1 0 1,0 0 0,0 0 0,-1 0 0,1 0 0,0 0-1,0 0 1,0 0 0,0 0 0,1-1 0,-1 1 0,0 0 0,0-1-1,0 1 1,1-1 0,-1 1 0,0-1 0,0 1 0,1-1 0,-1 0-1,0 0 1,1 0 0,-1 1 0,0-1 0,1-1 0,-1 1 0,0 0-1,1 0 1,-1 0 0,0-1 0,1 1 0,-1-1 0,0 1-1,0-1 1,1 1 0,-1-1 0,0 0 0,0 0 0,0 1 0,0-1-1,0 0 1,0 0 0,0 0 0,0 0 0,0 0 0,0-1-9,50-69 266,52-100 11,-101 169-281,0 0 1,-1 1-1,1-1 1,0 0-1,0 1 0,0 0 1,0-1-1,1 1 1,-1 0-1,0 0 1,0 0-1,1 0 1,-1 1-1,0-1 1,1 1-1,-1-1 1,1 1-1,-1 0 1,1 0-1,-1 0 1,0 0-1,1 0 1,-1 1-1,1-1 1,-1 1-1,1 0 1,-1-1-1,0 1 1,0 0-1,1 0 1,-1 1-1,0-1 1,0 0-1,0 1 1,0-1-1,0 1 1,-1 0-1,1-1 1,0 1-1,-1 0 1,1 1 3,54 90-66,-1 28 236,-53-121-163,-1 0 1,1-1-1,0 1 1,0 0-1,0-1 1,-1 0-1,1 1 1,0-1-1,0 0 1,-1 0-1,1 0 1,-1 0-1,1 0 1,-1 0-1,1 0 1,-1-1-1,0 1 1,0 0-1,1-1 1,-1 1-1,0-1 1,0 0-1,-1 1 1,1-1-1,0 0 1,0 1-1,-1-1 1,1 0-1,-1 0 1,1 1-1,-1-1 1,0-2-8,1 3 6,17-50 126,-15 38-116,1 1 1,0 0 0,1-1 0,0 2 0,1-1-1,0 1 1,1 0 0,0 0 0,1 1 0,0-1-1,2 1-16,-9 9-3,1 0-1,0 0 1,0 1-1,-1-1 1,1 0-1,0 1 0,0-1 1,0 1-1,0 0 1,0 0-1,0-1 1,0 1-1,0 0 1,-1 1-1,1-1 1,0 0-1,0 1 0,0-1 1,0 1-1,0-1 1,0 1-1,-1 0 1,1 0-1,0 0 1,-1 0-1,1 0 0,0 0 1,-1 0-1,0 0 1,1 1-1,-1-1 1,0 1-1,1-1 1,-1 1-1,0-1 1,0 1-1,0 0 0,0 0 1,-1-1-1,1 1 1,0 0 3,37 78-65,3 107 163,-44-194-1243,-3-18-149</inkml:trace>
  <inkml:trace contextRef="#ctx0" brushRef="#br0" timeOffset="18170.456">3009 2132 18892,'10'134'5021,"-10"0"-3619,6 86-978,42-67-259,-48-152-161,1-1 1,-1 1-1,1-1 0,-1 1 1,1-1-1,-1 1 0,1-1 1,0 0-1,-1 1 0,1-1 0,-1 0 1,1 1-1,0-1 0,-1 0 1,1 0-1,0 0 0,0 0 0,-1 1 1,1-1-1,0 0 0,-1 0 1,1-1-1,0 1 0,-1 0 0,1 0 1,0 0-1,-1 0 0,1 0 1,0-1-1,-1 1 0,1 0 1,0-1-1,-1 1 0,1 0 0,-1-1 1,1 1-1,-1-1 0,1 1 1,-1-1-1,1 1 0,-1-1 0,1 1 1,-1-1-1,0 0 0,1 1 1,-1-1-1,0 0 0,1 1 0,-1-1 1,0 0-1,0 1 0,0-1 1,0 0-1,0 1 0,0-1 0,0 0 1,0 1-1,0-1 0,0 0 1,0 1-1,0-1 0,0 0 1,0 0-1,-1 1 0,1-1-4,9-50 188,-16-160 224,26 240-567,-12-14 152,1 0 0,0-1 0,1 0 0,1 0-1,0-1 1,0 0 0,2-1 0,0 0 0,0-1-1,8 5 4,-17-14 2,0-1 0,0 0 0,0 0 0,0 0 0,0 0-1,0-1 1,0 1 0,1-1 0,-1 0 0,0 1 0,0-2-1,0 1 1,0 0 0,1-1 0,-1 1 0,0-1 0,0 0-1,0 0 1,0 0 0,0-1 0,0 1 0,0-1 0,-1 1-1,1-1 1,-1 0 0,1 0 0,-1 0 0,1 0 0,-1-1-1,0 1 1,0-1 0,0 1 0,0-1 0,-1 0 0,1 1-1,-1-1 1,0 0 0,1 0 0,-1 0 0,-1 0-2,39-129 190,-37 89-148,-2 40-41,0 3-29,11 25-80,35 176 115,-40-196-8,0 0 1,0-1-1,1 1 1,-1-1 0,1-1-1,0 0 1,0 0-1,0 0 1,1 0 0,-1-1-1,1-1 1,-1 1-1,1-1 1,0-1 0,-1 1-1,1-1 1,1 0 0,21 3 0,54 2 32,-82-5-19,-1-7 17,0-4 24,0 0 0,-1 0 0,-1 0 1,0 0-1,-1 0 0,0 1 0,0-1 1,-1 0-1,-1 1 0,1 0 0,-2 0 0,1 0 1,-2 0-1,-3-5-54,-5-16 214,12 29-174,29 7-109,-20-1-5,0 0 0,1-1 0,-1 1 1,1-2-1,0 1 0,0-1 0,0 0 0,0 0 0,0-1 1,1-1-1,-1 1 0,0-1 0,0 0 0,1-1 0,-1 0 1,0-1-1,0 1 0,0-1 0,0-1 0,0 0 0,0 0 0,-1 0 1,1-1-1,-1 0 0,0 0 0,0-1 0,-1 0 0,1 0 1,-1-1-1,0 0 0,-1 0 0,1 0 0,-1-1 0,0 0 1,-1 0-1,0 0 0,0 0 0,0-1 74,13-44-69,-17 50 246,0 2 131,0 0 52,-4 7 287,-1 3-611,0 1-1,1 0 1,1 0 0,0 0-1,0 1 1,1-1 0,0 1-1,1-1 1,1 1-1,0 0 1,0-1 0,1 1-1,0 0 1,1-1 0,1 0-1,0 1 1,0-1 0,1 0-1,1 0 1,-1-1 0,2 1-1,-1-1 1,2 0 0,-1-1-1,1 1 1,1-1 0,0-1-1,0 1 1,0-1 0,9 5-36,-11-12-208,0 0 0,0-1 0,0 0 1,1 0-1,-1-1 0,0 0 0,0 0 1,0 0-1,0 0 0,-1-1 1,1 0-1,0-1 0,-1 1 0,1-1 1,-1 0-1,0 0 0,0-1 1,0 1-1,0-1 0,-1 0 0,1-1 1,-1 1-1,0-1 0,0 0 0,2-4 208,12-14-1739</inkml:trace>
  <inkml:trace contextRef="#ctx0" brushRef="#br0" timeOffset="18542.671">4290 2423 13691,'11'-54'8467,"-11"52"-7093,-35 64 614,42 85-1863,-4-145-124,0 1 0,0-1-1,0 0 1,0 0-1,0 0 1,0-1-1,0 1 1,0-1-1,1 0 1,-1 0-1,1 0 1,-1 0-1,1 0 1,-1-1-1,1 0 1,-1 1-1,1-1 1,0-1-1,-1 1 1,1 0-1,-1-1 1,1 0 0,-1 0-1,1 0 1,-1 0-1,0 0 1,1-1-1,-1 0 1,0 1-1,0-1 1,0 0-1,0-1 1,-1 1-1,2-1 0,34-12 8,-35 13-5,1 0 1,-1 0-1,1 0 1,0 1-1,0-1 1,-1 1-1,1 0 1,0 0-1,0 1 1,0-1-1,0 1 1,0 0-1,1 0 0,-1 0 1,0 0-1,0 1 1,0-1-1,0 1 1,-1 0-1,1 1 1,0-1-1,0 1 1,0-1-1,-1 1 1,1 0-1,-1 0 1,0 1-1,1-1 1,-1 1-1,0 0 1,-1 0-1,1 0 0,0 0 1,-1 0-1,1 0 1,-1 1-1,0-1 1,0 2-4,-1 1 66,0 0 0,0 0 0,-1 1 0,1-1 0,-2 0 0,1 0-1,-1 1 1,0-1 0,0 0 0,0 0 0,-1 0 0,0 0 0,0 0 0,-1-1 0,0 1 0,0-1 0,0 1 0,0-1 0,-1 0 0,0 0 0,0-1 0,0 1 0,-1-1 0,0 0 0,1 0 0,-2 0-1,1-1 1,0 1 0,0-2 0,-1 1 0,-4 1-66,8-4-82,-1-1 1,0 1-1,1-1 0,-1 0 0,1 0 0,0 0 0,-1-1 1,1 1-1,0-1 0,-1 1 0,1-1 0,0 1 0,0-1 1,1 0-1,-1 0 0,0 0 0,0 0 0,1-1 0,-1 1 0,1 0 1,0-1-1,0 1 0,0 0 0,0-1 0,0 0 0,1 1 1,-1-1-1,1 1 0,-1-1 0,1 0 0,0 1 0,0-1 1,0 0-1,0 1 0,1-1 0,-1 0 0,1 1 0,0-1 82,3-40-1740</inkml:trace>
  <inkml:trace contextRef="#ctx0" brushRef="#br0" timeOffset="18943.686">4645 2010 17284,'0'0'1927,"2"3"119,25 150 1771,-24-99-3431,2 1-82,-5-25-234,2 0-1,1-1 1,1 1 0,2-1 0,1 0 0,1 0-1,1-1 1,2 0 0,1-1 0,7 13-70,49 12-20,-89-94-777,-134-109 1667,154 149-595,7-3-9,15-9-283,0 1 0,1 0-1,0 2 1,1 1-1,0 1 1,0 0-1,1 2 1,0 1-1,5 0 18,1-2-397,29-8-796</inkml:trace>
  <inkml:trace contextRef="#ctx0" brushRef="#br0" timeOffset="19471.713">5565 2217 19004,'64'77'3884,"-21"78"-3167,-35-115-362,35 93 26,-30-198 379,-17 17-420,-1 0-1,-3 0 0,-1 1 0,-3 1 1,-17-45-340,28 87 8,12 24-156,8 15 17,74 94-896,-46-123-1759,-20-17 1469</inkml:trace>
  <inkml:trace contextRef="#ctx0" brushRef="#br0" timeOffset="20278.939">6063 2097 10258,'-29'99'9692,"25"-80"-9462,1 0 0,0 1-1,2 0 1,0 0 0,1-1-1,2 1 1,0 0 0,0-1-1,2 1 1,1-1 0,2 5-230,-7-23 15,-1 1 0,1-1 1,0 0-1,1 0 0,-1 0 0,0 0 1,0 1-1,0-1 0,1 0 1,-1 0-1,0 0 0,1 0 0,-1 0 1,1 0-1,0 0 0,-1 0 0,1 0 1,0 0-1,-1 0 0,1 0 1,0-1-1,0 1 0,0 0 0,0 0 1,0-1-1,0 1 0,0-1 0,0 1 1,0-1-1,0 1 0,0-1 1,0 0-1,0 1 0,0-1 0,0 0 1,1 0-1,-1 0 0,0 0 0,0 0 1,0 0-1,0 0 0,0 0 1,1 0-1,-1-1 0,0 1 0,0 0 1,0-1-1,0 1 0,0-1 0,0 1 1,0-1-1,0 1 0,0-1 1,0 0-1,1 0-15,34-57 515,-23 30-396,-1-1 0,-1 0 1,-2-1-1,-1 0 0,-1 0 1,-1 0-1,-2-1 0,-2 0 0,0 0 1,-2 0-1,-2-4-119,1 29-21,2 8-29,113 333-26,-114-334 79,0 1 0,-1 0-1,1 0 1,0-1 0,0 1 0,0 0-1,0 0 1,0 0 0,1-1 0,-1 1-1,0 0 1,1-1 0,0 1-1,-1 0 1,1-1 0,0 1 0,0 0-1,0-1 1,0 1 0,0-1-1,0 0 1,0 1 0,0-1 0,0 0-1,1 0 1,-1 1 0,1-1-1,-1 0 1,1-1 0,-1 1 0,1 0-1,-1 0 1,1-1 0,0 1-1,0-1 1,-1 1 0,1-1 0,0 0-1,0 1 1,-1-1 0,1 0-1,0 0 1,0 0 0,-1-1 0,1 1-1,0 0 1,0-1 0,-1 1-1,1-1 1,0 1 0,-1-1 0,1 0-1,1-1-2,10-20 95,-2-1-1,0 0 1,-2-1 0,0 0-1,-2-1 1,0 0-1,-2 0 1,-1 0-1,-1-1 1,0-24-95,-7-230 601,48 678-718,-42-370 118,30 122 58,-32-148-57,1-1 0,0 0 0,-1 0 0,1 0-1,0 0 1,0 0 0,-1 0 0,1 0 0,0-1 0,0 1 0,0 0 0,0 0-1,0-1 1,0 1 0,0 0 0,1-1 0,-1 1 0,0-1 0,0 0 0,0 1-1,1-1 1,-1 0 0,0 0 0,0 1 0,1-1 0,-1 0 0,0 0 0,0-1-1,1 1 1,-1 0 0,0 0 0,0-1 0,1 1 0,-1 0 0,0-1 0,0 1-1,0-1 1,0 0 0,0 1 0,0-1 0,0 0 0,0 0 0,0 1 0,0-1-1,0 0 1,0 0 0,0 0 0,-1 0 0,1 0 0,0 0 0,-1-1 0,1 1-1,-1 0 1,1 0 0,-1-1-2,30-67 232,17-47-103,-41 106-124,0 0 0,0 0 0,-1-1 0,-1 1-1,1-1 1,-2 0 0,1 0 0,-2-1 0,1 1 0,-2-1 0,1 1 0,-2-1 0,1 0 0,-2 1 0,1-1 0,-2-1-5,2 14 7,0 0 0,0 0 1,0 0-1,0 1 0,0-1 1,0 0-1,0 0 0,-1 0 1,1 1-1,0-1 0,-1 0 0,1 0 1,-1 0-1,1 0 0,-1 0 1,0 0-1,1 0 0,-1 0 1,0 0-1,0 0 0,0 0 1,0-1-1,0 1 0,0 0 0,0 0 1,0-1-1,0 1 0,0-1 1,0 1-1,0-1 0,0 1 1,0-1-1,0 0 0,-1 0 0,1 1 1,0-1-1,0 0 0,0 0 1,-1 0-1,1 0 0,0 0 1,0-1-1,0 1 0,-1 0 1,1 0-1,0-1 0,0 1 0,0-1 1,0 1-1,0-1 0,0 1 1,0-1-1,0 0 0,0 0 1,0 1-1,0-1 0,0 0 0,0 0 1,1 0-1,-1 0 0,0 0 1,1 0-1,-1 0 0,0 0 1,1-1-8,-6 23 1,2-1 0,0 2 1,2-1-1,0 0 1,2 1-1,0-1 1,1 1-1,1-1 0,1 0 1,1 0-1,1 0 1,1 0-1,1-1 0,0 0 1,11 18-2,-16-34-18,1 0 0,0-1 0,0 1 0,0-1 0,1 1 0,-1-1 0,1 0 0,-1-1 0,1 1 0,0-1 0,0 1 1,1-1-1,-1-1 0,0 1 0,1 0 0,-1-1 0,1 0 0,-1 0 0,1 0 0,-1-1 0,1 1 0,0-1 0,-1 0 0,1-1 0,0 1 0,-1-1 0,1 0 0,-1 0 0,1 0 0,-1-1 0,0 0 0,1 1 1,-1-1-1,0-1 0,0 1 0,0-1 0,2-2 18,36-21-1240</inkml:trace>
  <inkml:trace contextRef="#ctx0" brushRef="#br0" timeOffset="21068.987">7963 2107 22333,'-1'-3'105,"0"1"1,0 0-1,0 0 1,0 0 0,0 0-1,-1 0 1,1 0-1,-1 0 1,1 0-1,-1 1 1,0-1 0,0 0-1,0 1 1,0 0-1,0-1 1,0 1-1,0 0 1,0 0-1,0 0 1,-1 0 0,1 1-1,0-1 1,-1 0-1,1 1 1,0 0-1,-1 0 1,1 0 0,-1 0-1,1 0 1,0 0-1,-1 0 1,1 1-1,0-1 1,-1 1-1,1 0 1,0-1 0,0 1-1,-1 0 1,1 0-1,0 1 1,-2 0-106,-64 79 369,64-69-366,0 0 0,1 0 0,1 0 0,0 1 0,0-1 0,2 1 0,-1 0 0,2-1 0,-1 1 0,2-1 0,0 1 0,0-1 0,1 0 0,1 1 0,0-1 0,6 11-3,-9-22 1,1 0-1,0 1 1,0-1 0,0 0 0,0 0 0,0 0 0,0-1 0,0 1-1,1 0 1,-1-1 0,0 1 0,0-1 0,0 0 0,1 0-1,-1 0 1,0 0 0,0 0 0,1 0 0,-1-1 0,0 1 0,0-1-1,0 0 1,0 1 0,0-1 0,1 0 0,-2 0 0,1 0-1,0 0 1,0-1 0,0 1 0,0-1 0,-1 1 0,1-1 0,-1 1-1,1-1 1,-1 0 0,1 0 0,-1 1 0,0-1 0,0 0-1,0 0 1,0 0 0,-1-1 0,1 1 0,0 0 0,-1 0 0,1 0-1,-1 0 1,0-1 0,0 1 0,0 0 0,0-2-1,19-35 113,-1-1 1,-2-1 0,-2 0-1,-2-1 1,-1-1 0,-3 1-1,-1-1 1,-2-1-1,-2 1 1,-2-27-114,-2 65 3,-2 36-62,26 338-109,-13-266-1704,-4-68 163</inkml:trace>
  <inkml:trace contextRef="#ctx0" brushRef="#br0" timeOffset="21426.684">8354 2001 18612,'34'204'4202,"-35"-205"-4173,1-1 0,-1 1 0,1-1 1,0 1-1,0-1 0,-1 1 0,1-1 0,0 1 0,0-1 0,0 1 0,1-1 0,-1 1 0,0-1 0,1 1 0,-1-1 0,0 1 0,1-1 1,0 1-1,-1 0 0,1-1 0,0 1 0,0 0 0,0 0 0,0-1 0,0 1 0,0 0 0,0 0 0,0 0 0,0 0 0,0 0 0,1 1 1,-1-1-1,0 0 0,1 0 0,-1 1 0,0-1 0,1 1 0,-1-1 0,1 1 0,-1 0 0,1-1 0,-1 1 0,1 0 0,-1 0 1,1 0-1,-1 0 0,1 1 0,-1-1 0,1 0 0,-1 0 0,1 1 0,-1-1 0,0 1 0,1 0 0,-1-1 0,1 1 0,-1 0 0,0 0 1,0 0-1,0-1 0,1 1 0,-1 1 0,0-1 0,0 0 0,0 0 0,0 0 0,-1 0 0,1 1 0,0-1 0,0 1-29,2-12 72,1 1 1,-1-1-1,-1 1 0,0-1 0,0 0 0,-1 0 0,0 0 0,0 0 0,-1 0 1,-1 0-1,0 0 0,0 0 0,-1 0 0,0 0 0,-1 0 0,0 1 1,-1-1-1,0 1 0,0 0 0,-1 0 0,0 0 0,0 1 0,-7-8-72,9 17 5,0-1-1,1 1 1,-1 0-1,0 0 1,0 0-1,1 0 1,-1 0-1,0 1 1,1-1-1,-1 1 0,1 0 1,0 0-1,0 0 1,-1 0-1,1 0 1,1 0-1,-1 0 1,0 1-1,0-1 1,1 1-1,0-1 1,-1 1-1,1 0 1,0 0-1,0-1 0,0 1 1,1 0-1,-1 0 1,1 0-1,-1 0 1,1 0-1,0 0 1,0 0-1,1-1 1,-1 1-1,0 0-4,0 0 3,-6 22-15,1 0-1,1 0 0,1 1 0,1-1 1,2 0-1,0 1 0,2-1 1,0 1-1,2-1 0,1 0 0,1-1 1,1 1-1,5 9 13,29-2-1570,-17-32 190</inkml:trace>
  <inkml:trace contextRef="#ctx0" brushRef="#br0" timeOffset="21738.781">8896 2023 20532,'-73'-37'5906,"69"37"-5857,0 0 0,0 0 0,0 1 0,0-1 0,0 1 0,0 0 0,0 1 0,0-1 1,1 0-1,-1 1 0,0 0 0,1 0 0,0 0 0,-1 0 0,1 1 0,0-1 0,0 1 0,0 0 0,1 0 0,-1 0 0,1 0 0,-1 0 0,1 1 0,0-1 0,0 1 0,1 0 1,-1-1-1,1 1 0,-1 1-49,-5 19 0,1 0 0,2 0 1,0 0-1,1 1 1,2-1-1,0 1 0,2 0 1,0-1-1,2 1 1,1-1-1,1 0 1,1 0-1,3 6 0,-9-27-46,0 0 0,1 0 1,-1 0-1,1-1 0,0 1 1,0 0-1,0 0 0,1-1 0,-1 1 1,0 0-1,1-1 0,0 0 0,0 1 1,-1-1-1,1 0 0,1 0 0,-1 0 1,0 0-1,0 0 0,1-1 1,-1 1-1,1 0 0,-1-1 0,1 0 1,0 0-1,0 0 0,-1 0 0,1 0 1,0-1-1,0 1 0,0-1 1,0 0-1,0 1 0,0-1 0,0-1 1,0 1-1,0 0 0,0-1 0,-1 1 1,1-1-1,1 0 46,70-49-2479,-36 11 1556</inkml:trace>
  <inkml:trace contextRef="#ctx0" brushRef="#br0" timeOffset="22283.72">9148 1979 21181,'-14'110'3881,"8"-81"-3702,1 1-1,2 0 0,1 0 1,1 1-1,2-1 1,1 0-1,4 17-178,-6-47 11,0 0 0,1-1 0,-1 1 0,0-1 0,0 1 1,1 0-1,-1-1 0,0 1 0,1 0 0,-1-1 0,1 1 0,-1 0 0,0-1 0,1 1 0,-1 0 1,1 0-1,-1 0 0,1-1 0,-1 1 0,1 0 0,-1 0 0,1 0 0,-1 0 0,0 0 0,1 0 1,-1 0-1,1 0 0,-1 0 0,1 0 0,-1 0 0,1 0 0,-1 0 0,1 0 0,-1 1 0,1-1 1,-1 0-1,1 0 0,-1 0 0,0 1 0,1-1 0,-1 0 0,1 1 0,-1-1 0,0 0 0,1 1-11,9-56 306,-9 52-287,1-11 47,-1 0-1,0 0 1,0 0 0,-1 0 0,-1-1 0,-1 1 0,0 0 0,0 0-1,-1 1 1,-1-1 0,-1 0 0,0 1 0,0 0 0,-4-3-66,22 70-63,57 82 58,-68-133 5,0 0 1,0 0-1,1 0 0,-1-1 1,0 1-1,1-1 0,0 1 0,0-1 1,0 0-1,0 0 0,0 0 1,0 0-1,0-1 0,1 0 0,-1 1 1,0-1-1,1 0 0,-1 0 1,1-1-1,-1 1 0,1-1 0,0 0 1,-1 0-1,1 0 0,-1 0 1,1 0-1,0-1 0,-1 0 0,1 0 1,-1 0-1,1 0 0,-1 0 1,0-1-1,0 1 0,1-1 0,-1 0 1,0 0-1,-1 0 0,1-1 1,1 0-1,9-9 14,1-2 0,-1 0 1,-1 0-1,-1-1 0,0 0 1,-1-1-1,0-1 0,-1 1 1,-1-1-1,-1-1 1,0 0-1,-2 0 0,0 0 1,-1 0-1,0-1 0,-2 0 1,0-9-15,-10 15 5,-1 46-22,4 8 17,0-11 5,2 1 1,1-1-1,1 1 0,2 0 0,1 0 1,1 0-1,4 9-5,-7-38-44,1 0-1,0 0 1,0 0 0,0 0-1,0-1 1,0 1-1,0 0 1,0 0 0,0-1-1,1 1 1,-1 0 0,1-1-1,-1 0 1,1 1-1,0-1 1,0 0 0,-1 0-1,1 0 1,0 0 0,0 0-1,0 0 1,0 0-1,0-1 1,0 1 0,0-1-1,0 1 1,1-1 0,-1 0-1,0 0 1,0 0-1,0 0 1,0 0 0,0-1-1,0 1 1,0-1 0,0 1-1,0-1 1,0 0-1,0 0 1,0 0 0,0 0-1,0 0 1,0 0 0,-1 0-1,1 0 1,0-1-1,-1 1 1,1-1 0,-1 1-1,1-1 1,-1 0 0,0 0-1,0 1 1,0-1-1,1-2 46,24-28-1666</inkml:trace>
  <inkml:trace contextRef="#ctx0" brushRef="#br0" timeOffset="22935.775">9772 1957 19788,'-12'13'304,"1"0"1,0 1-1,1 1 0,1 0 0,0 0 1,1 1-1,1 0 0,0 0 0,1 1 0,1-1 1,1 2-1,0-1 0,1 0 0,1 1 1,1-1-1,0 1 0,2 9-304,-1-27 4,1-1 1,0 0-1,-1 1 0,1-1 1,0 1-1,-1-1 1,1 1-1,0-1 0,0 1 1,0 0-1,0-1 0,0 1 1,-1 0-1,1 0 0,0 0 1,0-1-1,0 1 1,0 0-1,0 0 0,0 0 1,0 1-1,0-1 0,-1 0 1,1 0-1,0 0 0,0 1 1,0-1-1,0 0 1,0 1-1,-1-1 0,1 1 1,0-1-1,0 1 0,-1-1 1,1 1-1,0-1 0,-1 1 1,1 0-1,0 0 1,-1-1-1,1 1 0,-1 0 1,1 0-1,-1-1 0,0 1 1,1 0-1,-1 0 0,0 0 1,0 0-1,1 0 1,-1 0-1,0-1 0,0 1 1,0 0-1,0 0 0,0 0 1,0 0-1,0 0 0,0 0 1,-1 0-5,41-73 273,-39 69-261,81-241 476,-81 242-440,8 23-12,12 256 103,-21-278-175,1 1 1,-1-1 0,1 1 0,0-1-1,-1 1 1,1 0 0,0-1 0,0 1 0,-1 0-1,1 0 1,0-1 0,0 1 0,-1 0-1,1 0 1,0 0 0,0 0 0,-1 0 0,1 0-1,0 0 1,0 0 0,-1 1 0,1-1-1,0 0 1,0 0 0,-1 0 0,1 1 0,0-1-1,-1 1 1,1-1 0,0 0 0,-1 1-1,1-1 1,-1 1 0,1-1 0,-1 1 0,1 0-1,-1-1 1,1 1 0,-1-1 0,1 1-1,-1 0 1,0-1 0,1 1 0,-1 0 0,0 0-1,0-1 1,0 1 0,1 0 0,-1 0-1,0-1 1,0 1 0,0 0 0,0 0 0,0-1-1,0 1 1,0 0 0,-1 0 0,1 0 35,28-68-2061,-25 59 1968,151-342-9203,-151 346 10814,-2 26 3093,0 11-3129,-52 260 2979,58-290-3927,8-8-466,106-21 56,-118 26-117,0 0 1,1 0-1,-1 0 1,0 1-1,1 0 1,-1-1-1,0 1 1,0 1-1,1-1 1,-1 0-1,0 1 1,0-1-1,0 1 1,-1 0-1,1 0 1,0 0 0,-1 0-1,1 1 1,-1-1-1,0 1 1,0-1-1,0 1 1,0 0-1,0 0 1,-1 0-1,1 0 1,-1 0-1,1 0 1,-1 0-1,0 0 1,-1 1-1,1-1 1,-1 0-1,1 1 1,-1-1 0,0 1-8,2 1-2,-1 0 0,0 0 0,0 0 1,-1 0-1,1 0 0,-1 1 1,0-1-1,-1 0 0,1 0 0,-1 0 1,0 0-1,0 0 0,-1 0 1,1 0-1,-1 0 0,0 0 0,0-1 1,-1 1-1,0-1 0,1 0 1,-1 1-1,-1-1 0,1-1 0,-1 1 1,1 0-1,-1-1 0,0 0 1,0 0-1,-1 0 0,1 0 0,-1 0 1,1-1-1,-1 0 0,0 0 1,1-1-1,-1 1 0,0-1 1,0 0-1,-1 0 0,1 0 0,0-1 1,0 0-1,0 0 0,0 0 1,0-1-1,0 0 0,-1 0 0,1 0 1,1 0-1,-1-1 0,0 0 1,0 0-1,0 0 2,-22-18-1506</inkml:trace>
  <inkml:trace contextRef="#ctx0" brushRef="#br0" timeOffset="23282.735">10369 1993 12379,'65'-7'9420,"-24"-40"-5970,-38 43-3351,-1-1-1,0 1 0,0-1 0,0 0 1,-1 1-1,1-1 0,-1 0 0,0 0 0,-1 0 1,1 0-1,-1 0 0,0 0 0,0 0 1,0 0-1,-1 0 0,0 0 0,0 0 0,0 0 1,-1 0-1,0 0 0,1 1 0,-2-1 1,1 0-1,0 1 0,-1 0 0,-3-4-98,2 9 13,0 0 0,1 0-1,-1 0 1,0 0-1,0 1 1,1-1 0,-1 1-1,1 0 1,-1 0 0,1 1-1,0-1 1,0 1 0,0-1-1,0 1 1,0 0 0,1 0-1,-1 0 1,1 1 0,0-1-1,0 0 1,0 1-1,0 0 1,1-1 0,-1 1-1,1 0 1,0 0 0,0 3-13,-6 8 7,1 0 0,1 0 0,0 0 0,1 0 0,1 1 0,0 0 0,1 0 1,1 0-1,1 0 0,0 0 0,1 0 0,0 0 0,1-1 0,1 1 0,1 0 0,0-1 1,1 0-1,1 0 0,0 0 0,1-1 0,2 3-7,-6-14-11,0 1-1,0-1 1,0 0-1,0-1 1,1 1-1,-1-1 1,1 1-1,-1-1 1,1 0-1,0 0 1,0 0 0,0-1-1,0 0 1,0 1-1,0-1 1,1-1-1,-1 1 1,0-1-1,0 1 1,1-1-1,-1 0 1,0-1-1,0 1 1,1-1 0,-1 0-1,0 0 1,0 0-1,0 0 1,0-1-1,0 0 1,0 0-1,0 0 12,36-18-825</inkml:trace>
  <inkml:trace contextRef="#ctx0" brushRef="#br0" timeOffset="24582.537">11801 1758 9586,'-7'-119'10625,"7"116"-10502,0 1 0,0-1 1,-1 0-1,0 1 0,1-1 0,-1 1 1,0-1-1,0 1 0,0 0 1,0-1-1,-1 1 0,1 0 0,-1 0 1,1 0-1,-1 0 0,0 0 1,0 0-1,0 0 0,0 0 0,0 1 1,0-1-1,0 1 0,-1 0 1,1-1-1,0 1 0,-1 0 0,1 0 1,-1 1-1,1-1 0,-1 0 1,0 1-1,1 0 0,-1 0 1,0-1-1,1 1 0,-1 1 0,1-1 1,-1 0-1,0 1 0,1-1 1,-1 1-1,1 0 0,-1 0-123,-2 4 14,-1 0 0,2 0 0,-1 1 0,0-1 0,1 1 0,0 0 0,1 0 0,-1 1 0,1-1 0,0 1 0,1 0 0,0 0 0,0 0 0,0 0 0,1 0 0,0 0 0,0 0 0,1 0 0,0 1 1,0-1-1,1 0 0,0 0 0,1 6-14,-3 25 48,-2 22-18,4 0 0,2 1 0,2-1 0,3-1 0,3 0-1,3 0 1,2-1 0,2 0 0,25 50-30,-37-167 1521,-13 5-1376,-3 1 0,-2 0 1,-3 0-1,-1 1 0,-3 1 1,-5-6-146,134 185-159,-107-126 158,1 1 0,-1-1 0,1 0 0,0-1 0,0 1-1,0-1 1,0 1 0,0-1 0,0 0 0,0-1 0,0 1 0,0-1 0,0 1 0,0-1-1,1-1 1,-1 1 0,0 0 0,0-1 0,0 0 0,0 0 0,0 0 0,0-1 0,0 1-1,0-1 1,-1 0 0,1 0 0,0 0 0,-1-1 0,0 1 0,1-1 0,-1 0 0,0 0 0,1-2 1,88-116 18,-88 115-12,88-155 63,-101 160-67,6 1-2,-1 1 0,0 0 1,1-1-1,-1 1 0,1 1 1,-1-1-1,1 0 0,0 1 1,0 0-1,-1 0 0,1 0 1,0 0-1,1 0 0,-1 1 1,0-1-1,1 1 0,-1-1 1,1 1-1,0 0 0,0 0 1,0 0-1,0 1 0,0-1 0,1 0 1,0 1-1,-1-1 0,1 1 1,0-1-1,1 2 0,-4 5 0,1 1-1,0-1 1,1 1 0,0 0-1,1 0 1,0 0 0,1 0-1,0 0 1,1 0 0,0 0-1,1 0 1,0-1 0,0 1-1,1 0 1,1-1 0,0 0-1,0 0 1,1 0-1,0 0 1,1-1 0,0 0-1,0 0 1,1 0 0,1-7-2,-1-1 0,0 0 0,0-1 0,0 0 1,1 0-1,-1 0 0,0-1 0,0 0 0,0-1 0,0 1 0,0-1 0,0-1 0,0 1 0,-1-1 1,1 0-1,-1-1 0,0 1 0,1-2 0,-2 1 0,1 0 0,-1-1 0,1 0 0,-1 0 0,-1-1 0,1 1 1,-1-1-1,0 0 0,0-1 2,8-8 12,0 0 0,-1-1-1,-1 0 1,-1-1 0,0 0 0,-1-1 0,-1 1 0,0-2 0,-2 1 0,0-1 0,-1 1 0,-1-1 0,-1-1 0,0 1-1,-2-7-11,0 27 0,0-1 1,-1 1-1,1 0 0,-1 0 0,0-1 0,1 1 0,-1 0 0,1-1 0,-1 1 0,0 0 0,1-1 0,-1 1 0,0-1 0,0 1 0,0-1 0,1 1 0,-1-1 0,0 0 0,0 1 0,0-1 0,0 0 0,0 0 0,0 0 0,0 0 1,1 0-1,-1 0 0,0 0 0,0 0 0,0 0 0,0 0 0,0 0 0,0 0 0,0-1 0,0 1 0,1 0 0,-1-1 0,0 1 0,0-1 0,0 1 0,1-1 0,-1 1 0,0-1 0,0 1 0,1-1 0,-1 0 0,1 1 0,-1-1 1,0 0-1,1 0 0,0 1 0,-1-1 0,1 0 0,-1 0 0,1 0 0,0 0 0,0 0 0,-1 1 0,1-1 0,0 0 0,0 0 0,0 0 0,0 0 0,0 0 0,-42 217-17,40-208 6,0 0-1,1 1 1,0-1 0,0 0 0,1 1 0,0-1-1,0 0 1,1 1 0,0-1 0,0 0 0,1 0-1,0 0 1,1 0 0,0 0 0,0 0 0,0 0-1,1-1 1,0 0 0,1 0 0,5 7 11,-8-13-136,0 0 0,0 0 0,0-1 1,0 1-1,0 0 0,0-1 0,0 1 1,0-1-1,0 0 0,0 0 0,0 0 1,0 0-1,0 0 0,1 0 0,-1 0 1,0-1-1,0 1 0,0-1 0,0 1 1,0-1-1,0 0 0,0 0 0,0 0 1,-1 0-1,1 0 0,0 0 0,0-1 1,-1 1-1,2-2 136,26-20-4936</inkml:trace>
  <inkml:trace contextRef="#ctx0" brushRef="#br0" timeOffset="25018.901">12708 1748 21509,'-71'30'4411,"29"44"-3611,19 94-1146,37-104 350,-14-63-3,1 0-1,-1 0 1,1 0-1,0 0 1,0 0-1,-1 0 1,1-1-1,0 1 1,0 0-1,0 0 1,0-1 0,0 1-1,0-1 1,0 1-1,0-1 1,0 1-1,0-1 1,0 0-1,0 1 1,0-1 0,0 0-1,0 0 1,0 0-1,0 0 1,1 0-1,-1 0 1,0 0-1,0 0 1,0 0 0,0 0-1,0-1 1,0 1-1,0-1 1,0 1-1,0 0 1,0-1-1,0 0 1,0 1 0,0-1-1,0 0 1,0 1-1,0-1 1,-1 0-1,1 0 1,0 0-1,0 1 1,-1-1-1,1 0 1,-1 0 0,1 0-1,-1 0 1,1 0-1,-1 0 1,0 0-1,1-1 0,20-29 99,-2-1 0,-1-1 1,-1 0-1,-2-1 0,-2-1 0,-1-1 0,7-31-99,-13 47 77,0 0 0,-1 0 1,-2-1-1,0 1 0,-1-1 0,-1 0 1,0 0-1,-2 1 0,-1-1 0,0 0 1,-2 1-1,0-1 0,-4-11-77,-1 38 27,7 197-19,25 87 81,-23-290-92,0 1-30,-1 0 0,1 1 0,0-1 0,0 0 0,0 0-1,0 1 1,0-1 0,0 0 0,0 1 0,1-1 0,-1 0 0,0 0-1,1 1 1,-1-1 0,1 0 0,-1 0 0,1 0 0,0 0 0,-1 1 0,1-1-1,0 0 1,0 0 0,0 0 0,0-1 0,0 1 0,0 0 0,0 0-1,0 0 1,0-1 0,0 1 0,0-1 0,1 1 0,-1-1 0,0 1 0,0-1-1,1 1 1,-1-1 0,0 0 0,0 0 0,1 0 0,-1 0 0,0 0-1,1 0 1,-1 0 0,0 0 0,1-1 33,9-10-1506</inkml:trace>
  <inkml:trace contextRef="#ctx0" brushRef="#br0" timeOffset="25394.198">13183 1685 19828,'0'0'1745,"-7"2"1335,-2 3-3008,1 0-1,0 0 1,0 1-1,0 1 1,1-1-1,-1 1 0,2 1 1,-1-1-1,1 1 1,0 0-1,1 0 1,0 1-1,0 0 1,1 0-1,0 0 1,0 0-1,1 1 1,0-1-1,1 1 0,0 0 1,1 0-1,0 0 1,0 0-1,1 4-71,7-11 62,46-10 9,-49 4-68,1 1-1,0 0 0,0 0 1,0 0-1,0 1 0,0-1 1,0 1-1,1 1 0,-1-1 1,0 1-1,1 0 0,-1 0 1,0 0-1,0 1 0,1 0 1,-1 0-1,0 0 0,0 0 0,0 1 1,0 0-1,0 0 0,0 1 1,-1-1-1,1 1 0,-1 0 1,0 0-1,1 0 0,-1 1 1,-1 0-1,1 0 0,-1 0 1,1 0-1,-1 0 0,2 3-2,-5 0 42,-1-1 0,1 0 0,-1 0 0,0 0 0,0 0 0,-1 0 0,0 0 0,0 0 0,0 0 0,-1-1 0,0 1 0,0-1 0,0 0 0,-1 0 0,0 0 0,0 0 0,0 0 0,0-1 0,-1 0 0,0 0-1,0 0 1,0-1 0,0 1 0,0-1 0,-1 0 0,1-1 0,-1 1 0,0-1 0,0 0 0,0-1 0,0 1 0,0-1 0,0-1 0,0 1 0,0-1 0,-1 0 0,1 0 0,0-1 0,0 1 0,0-2 0,-4 0-42,-5-8-1093,4-3-646</inkml:trace>
  <inkml:trace contextRef="#ctx0" brushRef="#br0" timeOffset="27160.956">13849 1511 15275,'-7'-14'8659,"-2"53"-7253,30 538-499,-21-573-771,15-48 400,-7-269 238,-8 312-775,-1 1 0,1-1 0,-1 0 0,0 1 0,1-1 0,0 0 0,-1 1 1,1-1-1,-1 0 0,1 0 0,0 1 0,-1-1 0,1 0 0,0 0 0,0 0 1,0 0-1,0 1 0,0-1 0,0 0 0,0 0 0,0 0 0,0 0 0,0 1 1,0-1-1,0 0 0,1 0 0,-1 0 0,0 1 0,1-1 0,-1 0 0,0 0 1,1 1-1,-1-1 0,1 0 0,-1 1 0,1-1 0,-1 0 0,1 1 0,0-1 1,-1 1-1,1-1 0,0 1 0,0-1 0,-1 1 0,1 0 0,0-1 0,0 1 0,-1 0 1,1-1-1,0 1 0,0 0 0,0 0 0,0 0 0,-1 0 0,1 0 0,0 0 1,0 0-1,0 0 0,0 0 0,-1 0 0,1 1 0,0-1 0,0 0 1,36 43-140,-32-36 150,5 6-12,-9-8 2,1 0 1,0 0 0,0-1 0,0 1-1,1-1 1,-1 1 0,1-1-1,0 0 1,0 0 0,1 0-1,-1-1 1,1 1 0,0-1-1,0 0 1,0 0 0,0 0-1,1 0 1,-1-1 0,1 1-1,-1-1 1,1-1 0,0 1-1,0-1 1,0 1 0,0-1-1,0-1 1,0 1 0,0-1-1,0 0 1,0 0 0,0 0 0,0-1-1,0 0 1,0 0 0,0 0-1,0 0 1,0-1 0,0 0-1,0 0 0,8-11 37,0 0 1,-1-1-1,-1 0 0,0-1 1,-1 0-1,0-1 0,-1 0 0,-1 0 1,-1-1-1,0 0 0,-1 0 1,-1-1-1,0 1 0,-2-1 0,0-1 1,-1 1-1,0 0 0,-2 0 0,0-1 1,-2-5-38,2 20 7,0-1 1,-1 1 0,1-1 0,-1 1 0,0-1-1,0 1 1,-1-1 0,1 1 0,-1 0 0,0 0-1,0 0 1,-1 0 0,1 0 0,-1 0 0,0 0-1,0 1 1,0 0 0,0-1 0,0 1-1,-1 0 1,0 0 0,1 1 0,-1-1 0,0 1-1,-4-2-7,4 9-8,-1-1-1,1 0 0,0 1 1,0 0-1,1 0 0,-1 0 1,1 1-1,0-1 0,0 1 0,1-1 1,0 1-1,0 0 0,0 0 1,1 0-1,0 0 0,0 0 1,0 0-1,1 0 0,0 0 1,0 5 8,0-6-1,-16 345 39,16-348-38,0-1-1,-1 1 1,1 0-1,0-1 0,0 1 1,0 0-1,0-1 0,0 1 1,0 0-1,1-1 1,-1 1-1,0 0 0,1-1 1,-1 1-1,1-1 1,0 1-1,0-1 0,-1 1 1,1-1-1,0 1 0,0-1 1,0 0-1,0 1 1,1-1-1,-1 0 0,0 0 1,1 0-1,-1 0 0,0 0 1,1 0-1,-1 0 1,1-1-1,-1 1 0,1 0 1,0-1-1,-1 1 1,1-1-1,0 0 0,-1 1 1,1-1-1,0 0 0,-1 0 1,1 0-1,0 0 1,-1-1-1,1 1 0,0 0 1,-1-1-1,1 1 1,0-1-1,-1 1 0,1-1 1,-1 0-1,1 0 1,56-35-7,-54 32 8,0-1-1,0 1 1,0 0-1,1 0 1,0 1-1,0-1 1,0 1-1,0 0 0,0 0 1,0 1-1,1 0 1,0 0-1,-1 0 1,1 0-1,0 1 1,0 0-1,0 0 1,0 1-1,0-1 1,0 2-1,-1-1 0,1 0 1,0 1-1,0 0 1,0 1-1,0-1 1,-1 1-1,1 0 1,0 0-1,-1 1 1,0 0-1,1 0 0,46 73 31,-51-74-19,-1-2 6,0 0-7,-4-22 98,0 9-108,0 0-1,1 0 1,1 0-1,0-1 1,1 1-1,0 0 1,1-1-1,1 1 1,0-1-1,1 1 1,0-1-1,1 1 1,0 0-1,1 0 1,1 1-1,0-1 0,8 20-5,29 147-19,-27 17 88,-15-171-62,1 1 0,0 0 0,0-1 1,-1 1-1,1-1 0,0 0 0,0 1 0,0-1 0,0 0 0,-1 1 1,1-1-1,0 0 0,0 0 0,0 0 0,0 0 0,0 0 0,0 0 0,0 0 1,0 0-1,0 0 0,0 0 0,-1 0 0,1 0 0,0-1 0,0 1 0,0 0 1,0-1-1,0 1 0,-1-1 0,1 1 0,0-1 0,0 1 0,-1-1 1,1 0-1,0 1 0,-1-1 0,1 0 0,-1 1 0,1-1 0,-1 0 0,1 0 1,-1 0-1,1 1 0,-1-1 0,0 0 0,1 0 0,-1 0 0,0 0 1,0 0-1,0 0 0,0 0 0,0 0 0,0 1 0,0-1 0,0 0 0,0 0 1,0 0-1,0 0 0,-1 0 0,1 0 0,0 0 0,-1 1 0,1-1 0,0 0 1,-1 0-1,1 0 0,-1 1-2,17-145 25,-29 68 52,25 75-161,81 73-2689,-75-64 964,-2-5-3</inkml:trace>
  <inkml:trace contextRef="#ctx0" brushRef="#br0" timeOffset="28102.517">14892 1714 10274,'7'-8'8578,"-8"4"-3556,-18 5-2282,-29 15-2948,42-11 221,1 1 0,0 0 1,1 0-1,0 0 1,0 0-1,0 1 0,0 0 1,1-1-1,0 1 0,1 0 1,0 1-1,0-1 1,0 0-1,1 1 0,0-1 1,0 1-1,1-1 1,0 1-1,0-1 0,1 1 1,0-1-1,0 1 0,1-1 1,0 0-1,0 0 1,1 1-1,0-1 0,0-1 1,1 1-1,2 3-13,-5-8 0,1 0 0,0 0 0,0 0 1,0 0-1,0-1 0,0 1 0,0-1 0,1 0 0,-1 0 0,0 1 0,1-1 0,-1-1 1,1 1-1,-1 0 0,1-1 0,-1 1 0,1-1 0,-1 1 0,1-1 0,-1 0 0,1 0 1,0-1-1,-1 1 0,1-1 0,-1 1 0,1-1 0,-1 0 0,1 1 0,-1-1 0,0-1 1,1 1-1,-1 0 0,0 0 0,0-1 0,0 1 0,2-2 0,69-68 104,-66 62-54,-1 0 0,1-1 0,-2 1 0,1-1 0,-1-1 0,-1 1-1,0-1 1,0 1 0,-1-1 0,0 0 0,-1 0 0,-1 0 0,0-1 0,0 1 0,-1 0 0,0-1-1,-1 1 1,0 0 0,-2-7-50,2 15 39,-12 47-27,49 163 16,-35-206-28,-1 1 0,0-1 0,1 0 1,-1 1-1,1-1 0,0 0 0,-1 1 0,1-1 0,0 0 1,0 0-1,0 1 0,0-1 0,0 0 0,0 0 0,0 0 1,0-1-1,1 1 0,-1 0 0,0 0 0,0 0 0,1-1 0,-1 1 1,1-1-1,-1 1 0,0-1 0,1 0 0,-1 1 0,1-1 1,-1 0-1,1 0 0,-1 0 0,1 0 0,-1 0 0,1 0 1,-1-1-1,0 1 0,1 0 0,-1-1 0,1 1 0,-1-1 0,0 1 1,1-1-1,-1 0 0,0 0 0,0 0 0,1 1 0,-1-1 1,0 0-1,0 0 0,0-1 0,0 1 0,0 0 0,0 0 1,-1 0-1,2-2 0,53-69 63,19-85 60,-73 154-137,12 65-94,-1 79 115,-12-141-6,0 1 0,0 0 1,0-1-1,0 1 0,0 0 0,0 0 0,0-1 1,0 1-1,0 0 0,0-1 0,0 1 0,0 0 1,1-1-1,-1 1 0,0-1 0,0 1 1,1 0-1,-1-1 0,0 1 0,1-1 0,-1 1 1,1-1-1,-1 1 0,0-1 0,1 1 0,-1-1 1,1 1-1,0-1 0,-1 1 0,1-1 0,-1 0 1,1 1-1,0-1 0,-1 0 0,1 0 1,-1 0-1,1 1 0,0-1 0,-1 0 0,1 0 1,0 0-1,0 0 0,-1 0 0,1 0 0,0 0 1,-1 0-1,1-1 0,0 1 0,-1 0 0,1 0 1,-1 0-1,1-1 0,0 1 0,-1 0 0,1-1 1,-1 1-1,1 0 0,-1-1 0,1 1 1,-1-1-1,1 1 0,-1-1 0,1 1 0,-1-1 1,1 0-1,-1 1 0,0-1 0,1 1 0,-1-1-1,30-45 91,-29 44-88,93-178 167,-93 180-173,0 1 1,0-1 0,1 0 0,-1 1-1,0-1 1,0 0 0,0 1-1,1 0 1,-1-1 0,0 1-1,0 0 1,0-1 0,0 1 0,0 0-1,0 0 1,0 0 0,-1 0-1,1 0 1,0 0 0,0 0-1,-1 0 1,1 0 0,-1 1 0,1-1-1,-1 0 1,1 0 0,-1 0-1,0 1 1,1-1 0,-1 0 0,0 0-1,0 1 1,0-1 0,0 0-1,0 1 1,0-1 0,-1 0-1,1 0 1,0 1 0,-1-1 0,1 0 2,0-1-1,9 134 29,4-143-1,9-32 17,-21 36-43,1 0 1,0-1 0,0 1 0,0 0-1,1 0 1,0 0 0,0 0-1,0 1 1,1-1 0,-1 1 0,1 0-1,0 0 1,0 0 0,1 1-1,-1-1 1,1 1 0,-1 0 0,1 0-1,0 1 1,0-1 0,4 0-2,-5 4-5,-1 1 1,0-1-1,0 1 0,-1 0 1,1 0-1,0 0 1,-1 0-1,1 1 0,-1-1 1,0 1-1,1-1 1,-1 1-1,0 0 0,-1 0 1,1 0-1,0 0 1,-1 0-1,0 0 1,0 1-1,0-1 0,0 0 1,0 1-1,-1-1 1,1 0-1,-1 1 0,0-1 1,0 1-1,-1 1 5,2 1-5,8 30 15,-1 1 0,-2 0 0,-2 0-1,-1 0 1,-2 0 0,-2 1-1,-1-1 1,-2 0 0,-2 0 0,-1-1-1,-2 1 1,-1-1 0,-2-1-1,-5 9-9,16-41 3,1 0 0,-1-1-1,0 1 1,0-1 0,0 1-1,-1-1 1,1 1 0,-1-1-1,1 0 1,-1 0 0,0 1-1,0-1 1,0 0 0,0-1-1,0 1 1,0 0 0,0-1-1,-1 1 1,1-1 0,-1 0-1,1 0 1,-1 1 0,1-2-1,-1 1 1,0 0 0,1-1-1,-1 1 1,0-1 0,0 0-1,1 0 1,-1 0 0,0 0-1,0 0 1,1 0 0,-1-1-1,0 0 1,1 1 0,-1-1-1,0 0 1,1 0 0,-1 0-1,1-1 1,0 1 0,-1-1-1,1 1 1,0-1-3,-8-14-47,1 1-1,1-1 1,1-1-1,0 1 1,1-1 0,1 0-1,0-1 1,1 1-1,1-1 1,1 0-1,1 0 1,0 0 0,1 0-1,1 0 1,1 0-1,1 1 1,0-1 0,2-4 47,4-28-1251</inkml:trace>
  <inkml:trace contextRef="#ctx0" brushRef="#br0" timeOffset="28475.187">15742 1382 20860,'-24'91'2323,"7"-36"-1374,4 1-1,1 0 1,3 1 0,-1 57-949,10-114 4,0-1 0,1 1 1,-1 0-1,0-1 0,1 1 1,-1-1-1,0 1 0,1 0 0,-1 0 1,0-1-1,1 1 0,-1 0 1,1 0-1,-1-1 0,1 1 1,-1 0-1,1 0 0,-1 0 0,0 0 1,1 0-1,-1 0 0,1 0 1,-1 0-1,1 0 0,-1 0 1,1 0-1,-1 0 0,1 0 0,-1 0 1,1 0-1,-1 0 0,1 0 1,-1 1-1,1-1 0,-1 0 1,0 0-1,1 1 0,-1-1 0,1 0 1,-1 0-1,0 1 0,1-1 1,-1 0-1,0 1 0,1-1 0,-1 1 1,0-1-1,0 0 0,1 1 1,-1-1-1,0 1 0,0-1 1,0 1-1,0-1 0,0 1 0,1-1 1,-1 1-5,32-50 109,-27 40-82,104-136 207,-108 144-234,0 0 1,0 0 0,0 0 0,0 0 0,0 0 0,0 0 0,0 1 0,0-1-1,0 0 1,0 1 0,0-1 0,1 1 0,-1 0 0,0-1 0,0 1 0,1 0-1,-1-1 1,0 1 0,0 0 0,1 0 0,-1 0 0,0 0 0,1 1-1,-1-1 1,0 0 0,0 0 0,1 1 0,-1-1 0,0 1 0,0-1 0,1 1-1,-1-1 1,0 1 0,0 0 0,0 0 0,0-1 0,0 1 0,0 0 0,0 0-1,0 0 1,-1 0 0,1 0 0,0 0 0,-1 0 0,1 1 0,0-1 0,-1 0-1,1 0 1,-1 0 0,0 1 0,1-1 0,-1 0 0,0 1-1,13 71 206,-20 131 570,10-213-1518,3-11-523</inkml:trace>
  <inkml:trace contextRef="#ctx0" brushRef="#br0" timeOffset="29545.278">16251 1293 13315,'13'-14'9353,"-3"49"-7900,24 460-190,-34-490-1183,7-28 171,35-305 272,-37 289-518,12 47-133,47 173 33,-63-180 97,-1 1 0,1-1 1,-1 1-1,1-1 0,0 0 0,0 1 0,0-1 0,0 0 0,0 0 0,0 1 0,0-1 1,0 0-1,0 0 0,0 0 0,1-1 0,-1 1 0,0 0 0,1 0 0,-1-1 0,1 1 0,-1 0 1,0-1-1,1 0 0,-1 1 0,1-1 0,0 0 0,-1 0 0,1 0 0,-1 0 0,1 0 1,-1 0-1,1 0 0,-1 0 0,1-1 0,-1 1 0,1-1 0,-1 1 0,1-1 0,-1 1 1,0-1-1,1 0 0,-1 0 0,0 0 0,1 0 0,-1 0 0,0 0 0,0 0 0,0 0 0,0 0-2,46-64 164,-33 41-76,-1 1 0,-1-2 1,-1 0-1,-1 0 0,-1-1 0,-2 0 0,-1 0 1,0-1-1,-2 1 0,-1-1 0,-2 0 0,0 0 1,-2-1-1,-1-4-88,-15 9 127,4 67-110,-5 390 4,18-413-18,-1-14-2,0 0 0,1 0 1,0 0-1,0 0 0,0 0 1,1 0-1,0 0 0,1-1 1,-1 1-1,1 0 1,1-1-1,-1 1 0,1-1 1,0 0-1,2 3-1,-1-8 4,0 0 0,0-1 0,0 1 0,0-1 1,0 1-1,0-1 0,0 0 0,0-1 0,0 1 0,1-1 0,-1 1 1,0-1-1,0-1 0,-1 1 0,1 0 0,0-1 0,0 0 0,-1 0 1,1 0-1,-1 0 0,1-1 0,-1 0 0,0 1 0,0-1 0,0 0 0,-1 0 1,1 0-1,0-2-4,2 1 5,3-3 7,13-8 8,0-2 0,-2 0 0,0-1 1,-1-1-1,-1 0 0,-1-2 0,-1 0 0,-1 0 1,9-18-21,-22 38 2,-1 1-1,1-1 1,0 1 0,-1-1 0,1 0 0,-1 1 0,1-1 0,-1 0 0,1 1 0,-1-1 0,1 0 0,-1 0-1,0 1 1,1-1 0,-1 0 0,0 0 0,0 0 0,0 0 0,0 1 0,1-1 0,-1 0 0,0 0-1,0 0 1,-1 0 0,1 0 0,0 1 0,0-1 0,0 0 0,-1 0 0,1 0 0,0 1 0,-1-1 0,1 0-1,0 0 1,-1 1 0,1-1 0,-1 0 0,1 1 0,-1-1 0,0 0 0,1 1 0,-1-1 0,0 1-1,1-1 1,-1 1 0,0-1 0,1 1 0,-1 0 0,0-1 0,0 1 0,0 0 0,1-1 0,-1 1-1,0 0 1,0 0 0,0 0 0,0 0 0,0 0 0,1 0 0,-1 0 0,0 0 0,0 0 0,0 0 0,0 1-1,1-1 1,-1 0 0,0 1 0,0-1 0,0 0 0,1 1-2,-55 30 93,46-18-92,1 0 0,1 0-1,0 1 1,1 0-1,0 0 1,1 0-1,0 1 1,2 0 0,-1 0-1,2 0 1,0 0-1,1 0 1,0 0 0,2 0-1,-1 1 1,4 11-1,-5-25-22,1 1 0,0-1 1,0 1-1,1-1 0,-1 0 0,0 1 1,1-1-1,0 0 0,-1 1 0,1-1 1,0 0-1,0 0 0,0 0 0,0 0 1,1 0-1,-1 0 0,0 0 1,1 0-1,0 0 0,-1-1 0,1 1 1,0-1-1,0 1 0,0-1 0,0 1 1,0-1-1,0 0 0,0 0 0,0 0 1,1 0-1,-1-1 0,0 1 1,0-1-1,1 1 0,-1-1 0,1 0 1,-1 0-1,0 0 0,1 0 0,-1 0 1,0 0-1,1-1 0,-1 1 1,2-1 21,31-11-1299</inkml:trace>
  <inkml:trace contextRef="#ctx0" brushRef="#br0" timeOffset="32424.688">19975 743 22429,'-5'14'1592,"-1"5"1073,-3 16-1649,-3 8-512,-2 13-304,-4 3-104,2-2-40,2-2-16,6-16 40,5-5-8,5-7-1064,2-3-824</inkml:trace>
  <inkml:trace contextRef="#ctx0" brushRef="#br0" timeOffset="30154.511">17298 1531 10026,'4'33'7904,"8"-6"-3658,-10-24-4185,1 0 1,-1 0 0,1-1-1,0 1 1,0-1-1,0 0 1,0 0 0,0 0-1,1 0 1,-1 0-1,0-1 1,1 1 0,0-1-1,-1 0 1,1 0-1,0 0 1,-1-1 0,1 1-1,0-1 1,0 0-1,-1 0 1,1 0 0,0 0-1,0-1 1,-1 0-1,1 0 1,0 0 0,-1 0-1,1 0 1,-1-1-1,1 1 1,-1-1 0,0 0-1,0 0 1,1 0-62,5-3 104,-1 0 0,1 0 0,-1-1 0,0 0 1,0 0-1,0-1 0,-1 0 0,0-1 0,0 1 0,-1-1 0,0-1 0,-1 1 1,0-1-1,0 0 0,0 0 0,-2 0 0,1-1 0,-1 1 0,0-1 0,-1 0 1,0 0-1,-1 0 0,0 0 0,0 0 0,-1-1-104,-2 8 23,1 0 0,-1 0 1,0 0-1,0 0 0,-1 0 0,1 0 0,-1 1 0,1-1 0,-1 1 1,0 0-1,0 0 0,0 0 0,0 0 0,0 0 0,0 1 0,0-1 1,-1 1-1,1 0 0,-1 0 0,1 0 0,-1 1 0,1-1 0,-1 1 0,1 0 1,-1 0-1,0 0 0,1 0 0,-1 0 0,1 1 0,-1 0 0,1 0 1,-1 0-1,1 0 0,0 0 0,-1 1 0,1-1 0,0 1 0,0 0 1,0 0-1,0 0 0,1 1 0,-1-1 0,0 0 0,1 1 0,0 0 1,-1 0-1,1 0 0,0 0 0,0 0 0,1 0 0,-2 2-23,-12 16 6,1 1-1,1 0 1,1 1-1,1 1 1,1-1 0,1 2-1,1-1 1,1 1-1,2 1 1,0-1-1,1 1 1,2 0-1,0 23-5,2-46-62,0-1 0,-1 1 0,1 0-1,0 0 1,0-1 0,1 1 0,-1 0 0,0-1-1,1 1 1,0-1 0,0 1 0,-1 0 0,2-1-1,-1 0 1,0 1 0,0-1 0,1 0-1,-1 1 1,1-1 0,0 0 0,-1 0 0,1 0-1,0 0 1,0-1 0,1 1 0,1 1 62,15-2-1597</inkml:trace>
  <inkml:trace contextRef="#ctx0" brushRef="#br0" timeOffset="30462.297">17861 1455 17828,'-51'-10'6704,"3"11"-3658,42 0-3008,1 0-1,-1 1 1,1 0 0,-1 0 0,1 0 0,0 0-1,0 1 1,0 0 0,0 0 0,0 0 0,1 1-1,-1 0 1,1 0 0,0 0 0,0 0-1,1 1 1,-1-1 0,1 1 0,0 0 0,0 0-1,1 0 1,-1 0 0,1 0 0,-1 4-38,-5 15 0,2-1 0,0 1 0,2 0 0,0 0 0,2 1 0,1-1 0,1 0 0,1 11 0,-1-32-3,0 0 1,0-1-1,0 1 1,0 0-1,1 0 1,-1 0-1,1 0 1,0 0 0,0-1-1,0 1 1,0 0-1,0-1 1,1 1-1,-1 0 1,1-1-1,0 0 1,-1 1-1,1-1 1,0 0-1,0 0 1,1 0-1,-1 0 1,0-1 0,1 1-1,-1 0 1,1-1-1,-1 0 1,1 0-1,0 0 1,0 0-1,-1 0 1,1 0-1,0 0 1,0-1-1,0 0 1,0 0-1,0 1 1,0-2 0,0 1-1,0 0 1,-1-1-1,1 1 1,0-1-1,0 0 1,0 0-1,-1 0 1,1 0-1,0 0 1,-1 0-1,1-1 1,-1 0-1,1 1 1,0-2 2,106-92-1699,-75 57 169</inkml:trace>
  <inkml:trace contextRef="#ctx0" brushRef="#br0" timeOffset="31183.235">18133 1457 21397,'-58'-28'5871,"9"51"-4422,-9 88-1695,49 37 253,10-147-6,0 1-1,0-1 0,1-1 1,-1 1-1,0 0 1,0 0-1,1 0 0,-1-1 1,0 1-1,1 0 1,-1-1-1,0 0 1,1 1-1,-1-1 0,1 0 1,-1 1-1,1-1 1,-1 0-1,1 0 1,-1 0-1,1-1 0,-1 1 1,1 0-1,-1 0 1,0-1-1,1 1 1,-1-1-1,1 1 0,-1-1 1,0 0-1,1 1 1,-1-1-1,0 0 1,0 0-1,0 0 0,0 0 1,0 0-1,0 0 1,0 0-1,0-1 1,0 1-1,0 0 0,0 0 1,-1-1-1,1 1 1,-1 0-1,1-1 1,-1 1-1,1-1 0,-1 0 0,4-2 4,57-65 56,93-76 19,-153 144-81,0 1-1,1-1 1,-1 1 0,0-1-1,1 1 1,-1 0 0,1-1-1,-1 1 1,0 0 0,1 0-1,-1 0 1,1 0-1,-1 0 1,1 0 0,-1 0-1,0 1 1,1-1 0,-1 0-1,1 1 1,-1-1 0,0 1-1,1 0 1,-1-1 0,0 1-1,0 0 1,0 0-1,0 0 1,1 0 0,-1 0-1,0 0 1,0 0 0,-1 0-1,1 0 1,0 0 0,0 1-1,-1-1 1,1 0 0,0 0-1,-1 1 1,1-1-1,-1 1 1,0-1 0,1 0-1,-1 1 1,0-1 0,0 1-1,0-1 1,0 1 2,8 79-42,-8-77 45,3 69 78,18-89 55,12-35-30,-29 42-100,0 1 0,1 0 1,-1 1-1,2-1 0,-1 1 0,1 0 0,0 0 0,0 1 0,1 0 0,0 0 0,0 0 0,0 1 0,1 0 0,3-1-6,-8 6-3,0 2 1,0-1-1,-1 0 0,1 1 0,0-1 1,0 1-1,-1 0 0,1 0 0,-1 0 1,0 0-1,1 0 0,-1 0 1,0 1-1,0-1 0,-1 1 0,1-1 1,0 1-1,-1 0 0,0 0 0,0 0 1,1-1-1,-2 1 0,1 0 0,0 1 1,-1-1-1,1 0 0,-1 0 0,0 0 1,0 0-1,0 0 0,0 0 0,-1 0 1,1 1-1,-1-1 0,0 0 0,0 1 3,2 6 0,6 97 138,14-123 119,55-137-443,-60 140-2814,-14 25-851</inkml:trace>
  <inkml:trace contextRef="#ctx0" brushRef="#br0" timeOffset="32176.449">18782 1460 19500,'1'-1'186,"0"0"0,0-1-1,-1 1 1,1 0 0,-1 0-1,1 0 1,-1-1 0,1 1-1,-1 0 1,0 0 0,0-1-1,0 1 1,0 0 0,0 0-1,0-1 1,0 1 0,0 0-1,0-1 1,0 1 0,-1 0-1,1 0 1,0-1 0,-1 1-1,1 0 1,-1 0 0,0 0-1,1 0 1,-1 0 0,0 0-1,0 0 1,1 0 0,-1 0-1,0 0 1,0 0 0,0 0-1,0 0 1,0 1 0,-1-1-1,1 0 1,0 1 0,0-1-1,0 1 1,-2-1-186,-32 25 1205,28-12-1181,0 0-1,1 0 1,0 1 0,1 0 0,0 0 0,1 0-1,1 1 1,0-1 0,1 1 0,0 0 0,1 0-1,0 0 1,2 10-24,-1-23 1,-1-1-1,1 1 1,0 0-1,0 0 1,0-1 0,0 1-1,-1 0 1,1 0-1,0-1 1,0 1 0,0 0-1,1 0 1,-1 0-1,0-1 1,0 1-1,0 0 1,1 0 0,-1-1-1,0 1 1,1 0-1,-1-1 1,0 1-1,1 0 1,-1-1 0,1 1-1,-1-1 1,1 1-1,-1 0 1,1-1-1,0 1 1,-1-1 0,1 0-1,0 1 1,-1-1-1,1 0 1,0 1-1,-1-1 1,1 0 0,0 1-1,0-1 1,-1 0-1,1 0 1,0 0-1,0 0 1,-1 0 0,1 0-1,0 0 1,0 0-1,0 0 1,-1 0-1,1-1 1,0 1 0,0 0-1,-1 0 1,1-1-1,0 1 1,-1 0 0,1-1-1,0 1 1,-1-1-1,1 1 1,-1-1-1,1 1 0,39-39 58,-38 36-54,16-19 10,1 1 0,1 1 0,1 0 1,0 2-1,2 0 0,0 2 1,10-6-15,-32 22-3,0-1 1,1 0 0,-1 1 0,0-1 0,1 1 0,-1-1-1,0 1 1,1 0 0,-1-1 0,1 1 0,-1 0 0,0 0 0,1 0-1,-1 0 1,1 0 0,-1 0 0,1 1 0,-1-1 0,0 0-1,1 1 1,-1-1 0,0 1 0,1-1 0,-1 1 0,0 0 0,0 0-1,0-1 1,1 1 0,-1 0 0,0 0 0,0 0 0,0 0-1,0 0 1,-1 1 0,1-1 0,0 0 0,0 0 0,-1 0-1,1 1 1,-1-1 0,1 0 0,-1 1 0,1-1 0,-1 1 0,0-1-1,0 0 1,1 2 2,6 78-37,-6-66 46,4 60 51,1-75-12,122-154 88,-125 150-134,46-43-23,-48 46 19,0 0-1,0 1 1,0-1 0,-1 1-1,1-1 1,0 1 0,0-1-1,0 1 1,0 0 0,0-1-1,0 1 1,0 0 0,0 0-1,0 0 1,0 0 0,0 0-1,0 0 1,0 0 0,0 0-1,0 0 1,0 1-1,0-1 1,0 0 0,0 0-1,0 1 1,0-1 0,0 1-1,0-1 1,0 1 0,0 0-1,0-1 1,-1 1 0,1 0-1,0-1 1,0 1 0,-1 0-1,1 0 1,-1-1 0,1 1-1,-1 0 1,1 0 0,-1 0-1,1 0 1,-1 0 0,0 0-1,1 0 1,-1 0 0,0 0-1,0 0 1,0 0 0,0 0-1,0 0 1,0 0 0,0 0-1,0 0 1,0 0 0,0 0-1,-1 0 1,1 1 2,4 123-9,18-138 25,122-192 49,-143 206-73,1 0 0,0 1 0,0-1 0,-1 0 0,1 1 0,0 0 1,-1-1-1,0 1 0,1 0 0,-1-1 0,0 1 0,0 0 0,0 0 0,0 0 0,0 0 0,0 0 0,-1 0 0,1 0 1,-1 0-1,1 1 0,-1-1 0,0 0 0,0 0 0,0 0 0,0 1 0,0-1 0,-1 0 0,1 0 0,0 0 0,-1 0 1,0 0-1,0 0 0,1 0 0,-1 0 0,0 0 0,-1 1 8,2 1-6,-9 84 25,9-88-19,0 1 1,0 0-1,0-1 1,0 1 0,0-1-1,0 1 1,0-1-1,1 1 1,-1-1-1,0 1 1,0 0-1,1-1 1,-1 1-1,0-1 1,1 1-1,-1-1 1,0 0-1,1 1 1,-1-1-1,1 1 1,-1-1-1,1 0 1,-1 1 0,1-1-1,-1 0 1,1 0-1,-1 1 1,1-1-1,0 0 1,-1 0-1,1 0 1,-1 0-1,1 0 1,-1 0-1,1 0 1,0 0-1,-1 0 1,1 0-1,-1 0 1,1 0 0,0 0-1,-1 0 1,1 0-1,-1-1 1,1 1-1,-1 0 1,1 0-1,-1-1 1,1 1-1,-1 0 1,1-1-1,-1 1 1,1 0-1,-1-1 1,1 1-1,-1-1 1,0 1 0,1-1-1,-1 1 1,0-1-1,0 1 1,1-1-1,-1 1 1,0-1-1,0 1 1,0-1-1,1 0 1,-1 1-1,0-1 0,0 1 1,1-2-2,1 1 0,-1 0 1,1 0-1,-1 0 0,1 0 0,0 0 0,-1 1 0,1-1 1,0 0-1,0 1 0,0-1 0,-1 1 0,1 0 0,0-1 0,0 1 1,0 0-1,0 0 0,0 0 0,-1 1 0,1-1 0,0 0 0,0 1 1,0-1-1,0 1 0,-1-1 0,1 1 0,0 0 0,-1 0 0,1 0 1,-1 0-1,1 0 0,-1 0 0,1 0 0,-1 1 0,1-1 0,-1 0 1,0 1-1,0-1 0,0 1 0,0 0 1,48 64-70,-40-52 71,-1 0 1,0 1-1,-1 0 0,-1 0 0,0 1 0,-1 0 1,0 0-1,-2 0 0,0 0 0,0 1 0,-2-1 1,0 1-1,-1-1 0,-1 1 0,0-1 0,-1 1 0,-1-1 1,0 0-1,-2 0 0,1 0 0,-2 0 0,0-1 1,-1 0-1,-1 0 0,0-1 0,-1 0 0,0 0 1,-1-1-1,-9 9-1,17-20 3,1 0 0,-1-1 0,1 1 1,-1-1-1,0 1 0,0-1 0,1 0 1,-1 1-1,0-1 0,0 0 0,0 0 0,-1 0 1,1-1-1,0 1 0,0-1 0,0 1 0,-1-1 1,1 1-1,0-1 0,0 0 0,-1 0 1,1 0-1,0-1 0,-1 1 0,1 0 0,0-1 1,0 0-1,0 1 0,0-1 0,-1 0 1,1 0-1,0 0 0,0 0 0,1-1 0,-1 1 1,0 0-1,0-1 0,1 1 0,-1-1 0,0 0 1,1 0-1,0 1 0,-1-1 0,1 0 1,-1-1-5,-33-101 152,33 84-147,0 0 1,2-1-1,0 1 1,1 0-1,2-1 1,0 1-1,1 0 1,0 1-1,2-1 1,0 1 0,2 0-1,0 0 1,1 1-1,1 0 1,0 1-1,1 0 1,1 0-1,1 1 1,0 1 0,1 0-1,1 1 1,8-6-5,80-77-991,-68 60 2192</inkml:trace>
  <inkml:trace contextRef="#ctx0" brushRef="#br0" timeOffset="32676.933">19939 1622 23613,'-8'26'984,"-1"-4"193,3-5-377,6-17-288,0 0-336,0 0-1472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8:09:18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0 463 15035,'5'-4'2730,"13"-14"-2594,1 1 0,0 0-1,1 2 1,1 0 0,1 1-1,0 1 1,0 1 0,1 2 0,1 0-1,0 1 1,0 1 0,0 1-1,17-1-134,190-29 76,-2-9 0,13-14-77,-131 25 181,1 4 0,2 6 0,1 5 0,0 4 0,1 6 0,1 5 0,-1 5 0,0 5 0,73 14-181,227 79 659,-190-40-358,3-10-1,100 3-300,515 4-19,-721-55 1262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8:09:52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19572,'719'-47'1038,"-427"32"-998,212 19-40,-17 0 49,1484-5 550,-655-4-534,-310 60-22,-259-41 21,-744-13-333,-12 2-320</inkml:trace>
  <inkml:trace contextRef="#ctx0" brushRef="#br0" timeOffset="47955.252">5401 481 12051,'-99'-22'3490,"-42"39"-2173,81-2-1103,-67 5 173,-1-6 0,0-5 0,-1-6 0,1-5 0,0-7 0,0-4 1,-49-16-388,-208-47 1271,300 64-1177,-2 4 1,1 3 0,-1 4 0,1 4 0,0 3 0,0 5 0,-32 9-95,72-14 10,0 1 0,1 2 0,0 3 0,0 1 0,1 2 0,1 3 0,1 1 0,0 1 0,2 3 0,0 1 0,2 3 0,1 0 0,1 3 0,1 0 0,-11 16-10,33-26-1,1 0 0,1 1-1,1 1 1,0 0 0,2 0 0,1 1-1,0 0 1,2 0 0,0 0-1,2 1 1,1 0 0,0 0 0,2-1-1,1 1 1,1 0 0,1 0-1,1-1 1,1 1 0,0-1 0,2 0-1,1-1 1,1 0 0,1 0-1,1-1 1,1 0 0,0-1 0,2 0-1,11 13 2,-5-6 2,0 0-1,2-1 1,0-2-1,2 0 0,1-1 1,0-2-1,2 0 1,0-2-1,2-1 0,0-1 1,0-2-1,2-1 1,0-1-1,0-1 1,1-2-1,0-2 0,5 1-1,67-2-4,0-5-1,0-4 0,-1-4 0,0-5 0,19-8 5,23 0 16,80-12-18,-2-10 0,-1-10-1,-3-10 1,173-74 2,-340 115 0,88-31 2,-2-5 0,-2-7 0,-4-6 0,-3-5-1,6-12-1,-21-27 33,-111 108 15,-1 1 0,1 0 0,0-1 0,-1 1-1,0-1 1,0 0 0,-1 0 0,1 0 0,-1 0 0,0 0 0,0 0 0,-1 0 0,1 0 0,-1 0-1,0 0 1,-1 0 0,1 0 0,-1 0 0,0 0 0,0 0 0,-1 0 0,1 0 0,-1 0-1,0 1 1,0-1 0,-1 0 0,0 1 0,1 0 0,-2-1-48,-15-13 51,-1 0-1,-1 1 1,0 1-1,-1 2 1,-1 0 0,0 1-1,-1 1 1,0 1-1,-1 1 1,0 2 0,0 0-1,-1 2 1,0 1-1,0 0 1,-1 2-1,-7 1-50,-157-9-1472,78 14 431</inkml:trace>
  <inkml:trace contextRef="#ctx0" brushRef="#br0" timeOffset="94927.35">4331 295 16444,'-97'-89'1360,"89"84"-1353,0 0 1,0 0 0,0 1-1,-1 0 1,0 1 0,0-1-1,0 2 1,0-1-1,0 1 1,0 1 0,-1 0-1,1 0 1,-1 0-1,1 2 1,0-1 0,-1 1-1,1 0 1,-1 1 0,1 0-1,-1 1-7,-75 3-48,27-9 255,7-2-65,-1 2 1,1 2-1,-1 3 1,1 1-1,0 3 1,0 3-1,0 1 1,-44 16-143,-415 194 803,477-202-772,0 2 0,1 1 0,2 1 0,0 2 1,1 0-1,1 3 0,2 0 0,0 1 0,2 2 0,2 0 1,0 2-1,2 0 0,-10 25-31,20-37 26,1 0 1,2 0-1,0 1 1,1 0-1,1 0 0,0 0 1,2 1-1,1-1 1,1 1-1,0 0 1,2 0-1,0-1 0,2 1 1,0-1-1,1 1 1,2-1-1,0 0 0,1-1 1,1 1-1,10 17-26,1-3 20,2-2 0,0 0 1,3-2-1,0-1 0,2 0 0,2-2 0,0-1 0,2-1 0,0-2 1,2-1-1,0-1 0,2-2 0,0-2 0,2 0 0,0-3 0,0-1 1,1-1-1,1-3 0,26 5-20,54-8-1,0-5 0,0-5 0,0-5 0,0-5 0,-1-6 0,-2-4 0,82-29 1,247-76 108,390-172-108,-812 291 6,22-4 34,-1-3 0,-1-1 0,0-2-1,-1-2 1,-2-1 0,0-2 0,-1-2 0,-2-2 0,-1-1-1,20-21-39,-49 42 44,-1 0-1,1 1 0,-1-2 0,0 1 1,-1-1-1,0 1 0,0-1 1,-1 0-1,0 0 0,-1-1 0,0 1 1,0-1-1,-1 1 0,0-1 0,-1 1 1,0-1-1,-1 0 0,0 1 0,0-1 1,-1 1-1,0 0 0,0-1 1,-1 1-1,-1 0 0,0 0 0,0 1 1,0-1-1,-1 1 0,0 0 0,-1 0-43,-14-20 85,-1 2-1,-2 1 0,0 1 0,-2 0 0,0 2 0,-2 1 0,-27-17-84,23 15-138,-1 2-1,-1 1 1,-1 2-1,0 1 1,-2 2-1,1 1 0,-2 1 1,0 3-1,0 1 1,-37-4 138,-33 10-840</inkml:trace>
  <inkml:trace contextRef="#ctx0" brushRef="#br0" timeOffset="233034.985">4681 626 3289,'-93'-49'625,"-2"5"1,-1 3-1,-3 5 1,-1 4-1,-58-9-625,130 38 58,-2 1 1,1 2-1,0 1 1,0 1-1,0 1 0,0 2 1,1 1-1,0 1 1,0 2-1,0 0 1,1 2-1,-20 12-58,-54 15 69,-295 75 119,356-108-158,0 3 1,0 0-1,0 3 0,1 1 1,1 2-1,0 2 1,1 1-1,1 2 1,1 2-1,0 1 1,2 1-1,1 2 1,-15 15-31,-7 20 1,2 1 0,4 3 0,2 2 0,-12 26-1,-8 12-4,44-78-1,2 2-1,1 1 1,2 0 0,0 1 0,3 1 0,0 0 0,2 1 0,1 1 0,1 0 0,2 0 0,2 1 0,1 0 0,1 0-1,2 0 1,2 0 0,3 34 5,6-51-17,1 1 0,1-2 0,1 1 0,0-1 1,1-1-1,0 0 0,2-1 0,-1-1 0,2 0 0,0-1 0,0 0 0,1-2 0,0 0 0,1-1 0,0 0 0,1-2 0,-1 0 0,2-1 0,-1-1 0,20 3 17,10 9-2,37 13-355,1-3 0,1-5 0,1-3 0,1-4 1,48 0 356,-7-9-1146</inkml:trace>
  <inkml:trace contextRef="#ctx0" brushRef="#br0" timeOffset="233315.752">5604 1111 11386,'-38'-85'561,"-3"-1"495,-3 0 520,-1 5-504,-2 7-376,1 13-407,-2 8-145,-2 9-96,-2 5-96,-4 6-96,2 1-96,-13 11-737,-3 10-3192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8:13:51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11322,'-4'36'2958,"6"-30"-2667,3 3-203,1 0 0,1-1-1,-1 1 1,1-1 0,1 0 0,0-1-1,0 0 1,0 0 0,1-1 0,0 0-1,0 0 1,0-1 0,1 0 0,0-1-1,0 0 1,0 0 0,0-1 0,1-1-1,-1 0 1,1 0 0,0-1 0,0 0-1,-1-1 1,1 0 0,0-1 0,0 0-1,-1-1 1,1 0 0,-1 0 0,8-4-88,515-78 1793,-54 77-1431,466 3-229,-259 34-153,166 28 40,-100-48 235,-36-33-194,-405 20-55,-1 14 0,182 33-6,305 31 3,-291-35 26,-47-13-24,244-25-5,-324-5-5,1358-77 27,-975 83 20,-53-1-2,-211-6-40,335-41 30,-193-5-14,-43 54 313,-201 0-238,-259-1-63,1-6 0,-1-6 0,-1-6 0,110-27-28,20-17 1040,-251 55-1301,-14 4-184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7:41:49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836 0 20820,'-19'0'253,"0"2"0,-1 0 0,1 1 0,1 1 0,-1 0-1,1 2 1,-1 0 0,1 1 0,1 1 0,0 0 0,0 2-1,0 0 1,1 0 0,1 2 0,0 0 0,1 0 0,-12 14-253,-14 6 209,2-3-32,1 1-1,2 2 1,1 1-1,2 2 1,1 2 0,2 0-1,1 2 1,2 1-1,2 1 1,2 1 0,1 1-1,-5 21-176,5-2 11,3 0-1,3 2 1,2 0 0,3 0-1,3 1 1,3 1 0,3 30-11,2-60-12,1 0 1,2 0 0,1 0-1,2-1 1,2 0 0,1 0-1,2-1 1,1 0 0,1-1-1,2-1 1,2 0 0,1-2 0,1 0-1,7 7 12,3-3-5,1-2 0,1-1 0,2-1 0,0-2 0,2-1 0,2-2 0,0-2-1,1-2 1,1-1 0,1-2 0,20 5 5,-49-19-2,0-1 1,1-1-1,-1 0 0,1-1 0,-1 0 0,1-1 0,-1 0 1,1-1-1,-1 0 0,1-1 0,-1-1 0,0 0 0,0 0 1,0-1-1,0-1 0,0 0 0,-1-1 0,0 0 0,0 0 1,-1-1-1,0-1 0,0 0 0,-1 0 0,0-1 0,0 0 1,-1 0-1,5-8 2,21-31 42,-3-1 0,-2-1 1,-2-2-1,-3-1 0,-2-1 0,-2 0 1,-2-2-1,-3 0 0,-3-1 0,-2 0 1,-2-1-1,-3 0 0,-3 0-42,2-6 41,-3 0-1,-3 0 0,-2 1 0,-4-1 1,-2 1-1,-3 1 0,-2 0 0,-3 1 1,-3 1-1,-22-44-40,40 95-29,0-1-1,-1 1 1,0 0-1,-1 1 1,1-1-1,-2 1 1,1 0-1,-1 0 1,0 0-1,-1 1 1,0 0-1,0 0 1,0 1-1,-1 0 1,0 0-1,0 1 1,-1 0-1,1 0 1,-1 1-1,0 0 1,0 1-1,-1 0 1,1 0-1,-1 1 1,1 0 0,-1 1-1,0 0 1,-6 0 29,-38 15-1491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8:13:53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16540,'45'19'1989,"252"18"-1820,326 23-127,320-48 5,-526 28 65,84 33-112,-81 23 112,-262-58 17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8:14:13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5680 1251 12131,'-35'-16'327,"17"6"120,-1 0 0,0 1 0,0 1 0,-1 1 0,0 1 1,0 0-1,0 2 0,-1 0 0,1 1 0,-1 1 1,0 2-1,0-1 0,0 2 0,1 1 0,-2 1-447,-62 22 77,1 3 0,2 4 0,1 4 0,-34 22-77,-215 179 238,313-225-232,0 0-1,2 1 1,-1 0 0,2 2-1,0-1 1,1 2 0,0 0-1,1 0 1,1 1 0,0 0-1,2 0 1,0 1 0,1 1-1,0-1 1,2 1 0,0 0-1,1 0 1,1 1 0,1-1-1,1 1 1,0 0 0,2-1 0,0 1-1,1-1 1,1 1 0,1-1-1,2 5-5,12 14 30,2-1 1,1-1-1,2-1 0,2-2 0,0 0 0,3-1 0,0-2 0,18 14-30,25 31 27,-52-54-26,1 0-1,0-2 1,2 0-1,0-1 1,1-1-1,0-1 1,2-1-1,0-2 1,0 0-1,1-1 1,1-2-1,0-1 1,0-1-1,0-1 1,1-1-1,18 0 0,-20-5 11,0 0-1,1-2 1,-1-1-1,1-2 0,-1 0 1,-1-2-1,1 0 1,-1-2-1,0-1 1,0-1-1,-1-1 0,-1-1 1,0-1-1,0-1 1,-1-1-1,17-17-10,273-225 195,-301 245-183,0 0 1,-2-1-1,1 0 0,-2 0 1,1-1-1,-2-1 1,0 1-1,-1-1 1,0 0-1,-2-1 0,1 1 1,-2-1-1,0 0 1,-1 0-1,0 0 1,-2 0-1,0 0 0,0 0 1,-2 0-1,0 0 1,0 0-1,-2 0 1,0 1-1,-1-1 0,0 1 1,-1 0-1,-1 1 1,-5-8-13,-8-7 22,-2 1 0,0 1 0,-2 1 0,-1 2 1,-1 0-1,-1 1 0,-1 2 0,-1 1 0,-1 1 0,-1 2 0,0 0 1,-1 3-1,0 0 0,-1 2 0,-1 2 0,0 1 0,-1 1 1,-20 0-23,-4-2-827,7 7-1191</inkml:trace>
  <inkml:trace contextRef="#ctx0" brushRef="#br0" timeOffset="918.423">7105 949 17516,'-19'-17'202,"-2"0"0,0 1 0,-1 1 1,0 1-1,-1 1 0,-1 1 0,0 1 1,0 1-1,-1 1 0,-1 1 0,1 2 1,-1 0-1,0 2 0,-1 1 0,1 1 1,0 1-1,-1 1 0,1 1 0,-1 2 1,-19 4-203,19 6-3,1 0 1,0 2-1,2 0 1,-1 2-1,2 1 1,0 1-1,2 1 1,0 0 0,1 2-1,1 0 1,1 2-1,1 0 1,1 0-1,1 2 1,1 0-1,2 0 1,0 2-1,2-1 1,1 1 0,1 1-1,2-1 1,1 1-1,1 0 1,1 1-1,1-1 1,2 0-1,2 1 1,0-1-1,2 0 1,1 0 0,7 24 2,0-25 1,0 0-1,2-1 1,2-1 0,0 0 0,1-1 0,2-1 0,0-1 0,2-1 0,0 0 0,1-2 0,2 0 0,0-2 0,0 0 0,2-2 0,0-1 0,1 0 0,1-3 0,0 0 0,0-2 0,1 0 0,0-2 0,1-2 0,0-1-1,0-1 1,0-1 0,0-1 0,1-2 0,18-3-1,8-3-15,0-3 0,-1-2 0,-1-2 0,0-3 0,-1-2 0,0-3 0,-2-2 0,-1-2 0,-1-2 0,-1-2 0,-1-3 0,-2-2 0,-1-1 0,24-28 15,-50 47 12,-1-1 0,-1-1 1,-1-1-1,0 0 0,-1-1 1,-1 0-1,-2-2 1,0 1-1,-1-1 0,0-1 1,-2 0-1,-1-1 1,-1 1-1,-1-1 0,-1-1 1,-2 1-1,0-1 0,-1 0 1,-2 1-1,0-1 1,-3-15-13,0 26 26,-1 1 1,-1 0-1,0 0 1,-1 1-1,0 0 1,0 0-1,-2 0 1,1 1-1,-2 0 1,1 0-1,-1 1 1,-1 0-1,0 1 1,0 0-1,-1 0 1,0 1-1,-1 1 1,1 0-1,-1 0 1,-8-2-27,-20-9-27,-1 2 1,0 2-1,-1 1 1,0 2-1,-33-3 27,-97 1-283,133 20-91</inkml:trace>
  <inkml:trace contextRef="#ctx0" brushRef="#br0" timeOffset="1832.554">8646 2236 19988,'-13'-16'361,"-13"-10"-147,1-2 0,2-1-1,0-1 1,3 0 0,0-2 0,2 0 0,-4-14-214,21 46 0,0-8 7,-1 0 1,0 0-1,0 0 0,-1 0 1,0 0-1,-1 1 0,1-1 1,-2 1-1,1 0 0,-1 0 0,0 1 1,0 0-1,-1-1 0,1 2 1,-2-1-1,1 1 0,0 0 1,-1 0-1,0 0 0,0 1 1,-1 0-1,1 1 0,-1 0 0,0 0 1,1 0-1,-1 1 0,-1 0-7,-15 3 17,1 2 0,0 0-1,0 2 1,1 0 0,-1 1 0,1 2-1,0 0 1,1 1 0,0 1-1,0 1 1,1 1 0,1 1-1,0 1 1,1 0 0,0 1 0,1 1-1,1 1 1,0 1 0,-1 3-17,-128 103 13,-183 73 3,305-178-7,1 1 1,1 1-1,1 0 0,1 2 0,1 0 0,1 1 1,1 1-1,1 0 0,0 6-9,9-19 3,1 0 0,0 0-1,1 1 1,1-1 0,0 1 0,0 0 0,1 0-1,1 1 1,0-1 0,1 0 0,1 0-1,0 0 1,1 1 0,0-1 0,1-1 0,0 1-1,1 0 1,0-1 0,1 1 0,1-1-1,2 4-2,16 16 5,1-1-1,2-1 1,0-2-1,2 0 1,1-2-1,2-1 1,0-2-1,1-1 1,2-2-1,0-1 1,0-1-1,2-2 1,0-2-1,1-2 0,1-1 1,-1-1-1,1-3 1,1-1-1,0-2 1,32-1-5,-6-4 5,1-2 1,-2-3-1,1-3 1,-1-3-1,-1-3 0,0-3 1,-1-2-1,-1-3 1,-1-3-1,-1-2 0,-2-3 1,-1-3-1,-1-2 1,-2-2-1,0-5-5,-25 20 2,-2-2 0,0-1 0,-2 0 0,-1-2 0,-2-1 0,0-1 0,-2-1-1,-1-1 1,5-13-2,-15 26-2,-1 1 1,-1-2-1,-1 1 0,0-1 0,-1 0 0,-1 0 0,-1 0 0,-1-1 0,-1 1 1,-1-1-1,0 1 0,-2-1 0,0 1 0,-2-1 0,0 1 0,-1 0 1,-4-10 1,4 19-40,0 0 0,0 1 1,-1-1-1,0 1 1,-1 0-1,0 0 0,0 1 1,-1 0-1,-1 0 1,1 1-1,-1 0 0,-1 1 1,-1-1 39,-72-48-528</inkml:trace>
  <inkml:trace contextRef="#ctx0" brushRef="#br0" timeOffset="5731.929">15220 8721 6097,'28'-3'256,"-1"-1"48,-1-5-280,-5 0 8,-7-1-104,-14 10-168,0 0-720,0-1-984</inkml:trace>
  <inkml:trace contextRef="#ctx0" brushRef="#br0" timeOffset="8823.644">15278 8688 6441,'-80'43'6998,"-52"-32"-2709,89-14-3229,-1 2 0,1 2 1,-1 1-1,1 3 0,-40 8-1060,4-1 20,-569 49-203,441-51 39,81-1 16,-1-7-1,1-5 1,-16-6 128,-33-4-155,-1 8 0,-127 14 155,-66 0 171,-1065-12 793,814-3-932,-210-6 24,412 14 12,-23 17 149,285-6-42,0-7 1,-1-7-1,-49-11-175,-495-4 328,36-59-330,-339 34 4,842 40-1,21-3 1,0 7 1,-1 6-1,-130 25-2,163-12-2,20-7-6,0 5 0,2 4 1,0 3-1,-5 7 8,76-28-10,0 1 0,0 1 0,1 1 0,0 0 0,0 1 0,1 0 0,0 1 0,1 0 0,0 2 0,1-1 0,1 1 0,-10 14 10,14-16-20,1 0 0,0 1 0,1-1 1,0 1-1,1 0 0,0 1 0,1-1 0,0 1 1,1-1-1,1 1 0,0 0 0,0 0 0,1 0 0,1-1 1,0 1-1,1 0 0,0-1 0,1 1 0,1-1 1,0 1-1,0-1 0,1-1 0,1 1 0,0-1 1,0 0-1,1 0 0,1 0 0,7 7 20,3 10-32,1-2 1,2 0-1,0-2 0,2 0 0,0-1 1,2-2-1,0 0 0,2-2 1,0-1-1,1 0 0,0-3 0,1 0 1,1-2-1,7 1 32,74 16-44,3-4 0,0-6 0,1-5 0,43-2 44,769 31-87,-339-25 78,469 0 86,-266-66-42,516-9-27,-258 12-16,-683 36-43,299 34 51,-240-5-12,-212-14 23,1-10 0,11-10-11,594-40 1,-215-30 6,-382 36-34,-3-10 0,14-15 27,88-23-17,-240 71 96,0-2 1,-2-4 0,56-31-80,-132 60 10,0 1 0,0-1 0,0 0 0,0 0 1,1 0-1,-2 0 0,1 0 0,0 0 1,0-1-1,0 0 0,0 1 0,-1-1 0,1 0 1,-1 0-1,0 0 0,1-1 0,-1 1 0,0-1 1,0 1-1,-1-1 0,1 0 0,0 1 1,-1-1-1,0 0 0,0 0 0,1 0 0,-2 0 1,1 0-1,0 0 0,-1-1 0,1 1 0,-1 0 1,0 0-1,0 0 0,0-1 0,-1 1 1,1 0-1,-1 0 0,1 0 0,-1 0 0,0 0 1,0 0-1,-1 0 0,1 0 0,-1 0 1,1 0-1,-1 1-10,-12-13 64,0 1 0,-1 1-1,-1 0 1,0 1 0,0 1 0,-1 1 0,0 0 0,-1 1 0,0 1 0,-1 0 0,0 2 0,0 0 0,-13-2-64,-83-17 58,-2 5 1,0 4 0,-1 6 0,-30 4-59,0-1 15,-623-29-2249,627 35-1205</inkml:trace>
  <inkml:trace contextRef="#ctx0" brushRef="#br0" timeOffset="24873.76">2989 7234 12315,'-16'-69'9172,"15"66"-8289,1 3-232,3 5-256,115 228 319,370 668 992,-319-627-2646,-168-272-295</inkml:trace>
  <inkml:trace contextRef="#ctx0" brushRef="#br0" timeOffset="25167.9">3396 8414 17284,'99'132'4720,"168"146"-2200,-260-272-2382,-5-3-75,0-1-1,0 1 1,1 0-1,-1 0 1,1-1-1,-1 0 1,1 1-1,0-1 1,0 0-1,0 0 1,0-1-1,0 1 1,1 0-1,-1-1 1,0 0-1,1 0 1,-1 0-1,1 0 1,-1-1-1,1 1 1,-1-1-1,1 0 1,0 0-1,-1 0 1,1-1-1,-1 1 1,1-1-1,-1 0 1,3-1-63,0-7 69,0-1 1,-1-1-1,-1 1 0,0-1 0,0 0 1,-1 0-1,0 0 0,-1 0 0,0 0 1,-1-1-1,-1 1 0,0-10-69,2 0 47,1-487-532,-3 397-842</inkml:trace>
  <inkml:trace contextRef="#ctx0" brushRef="#br0" timeOffset="26432.792">234 4800 16299,'1'1'65,"-1"-1"0,1 1-1,-1-1 1,1 0-1,-1 1 1,0-1-1,1 1 1,-1-1-1,0 1 1,0-1-1,1 1 1,-1-1-1,0 1 1,0-1-1,0 1 1,0-1-1,1 1 1,-1 0-1,0-1 1,0 1-1,0-1 1,0 1-1,0-1 1,-1 1-1,1-1 1,0 1-1,0 0 1,0-1-1,0 1 1,-1-1-1,1 1 1,0-1-1,0 1 1,-1-1-1,1 1 1,0-1-1,-1 0 1,1 1-1,0-1 1,-1 1-1,1-1 1,-1 0-1,1 1 1,-1-1-1,1 0 1,-1 1-1,1-1 1,-1 0-1,1 0 1,-1 0-1,1 0 1,-1 1 0,0-1-1,1 0 1,-1 0-1,1 0 1,-1 0-1,1 0 1,-1 0-1,1 0 1,-1-1-1,0 1 1,1 0-1,-1 0 1,1 0-1,-1 0 1,1-1-1,-1 1 1,1 0-1,-1-1-64,20 50 319,116 230 684,111 264 652,-214-427 428,-32-113-1539,-26-19 699,-68-112-367,70 95-818,2-2 1,2 0-1,1-1 0,2 0 0,1-2 1,-10-38-59,25 73-14,7 4-58,89 26-2847,-63-27 897</inkml:trace>
  <inkml:trace contextRef="#ctx0" brushRef="#br0" timeOffset="26851.739">748 5067 12315,'-27'-44'10470,"7"82"-8267,20-26-2151,5 64 63,-4-74-114,-1-1 0,1 1 0,0-1 0,0 1 0,-1-1 0,1 0 0,0 1 0,0-1 0,1 0 0,-1 0 0,0 1 0,0-1 0,1 0 0,-1-1 0,0 1 0,1 0 0,-1 0 0,1 0 0,-1-1 0,1 1 0,-1-1 0,1 1 0,0-1 0,-1 0 0,1 0 0,0 1 0,-1-1 0,1 0 0,0 0-1,-1-1 1,1 1 0,-1 0 0,1 0 0,0-1 0,-1 1 0,1-1 0,-1 0 0,1 1 0,-1-1 0,1 0 0,-1 0 0,0 0 0,1 0-1,258-89 130,-257 90 79,5-4-520,-11-7 2865,-146-133-600,139 132-1935,34-3-99,136-13-1598,-106 12 626</inkml:trace>
  <inkml:trace contextRef="#ctx0" brushRef="#br0" timeOffset="118944.719">1434 4167 19956,'-2'1'5787,"-1"49"-5510,17 35 187,4-2 0,3 0-1,27 64-463,-42-128-13,46 77-113,-22-115-1875,-12-11 831</inkml:trace>
  <inkml:trace contextRef="#ctx0" brushRef="#br0" timeOffset="119665.794">1760 4249 11963,'0'0'3878,"0"-1"3253,-9 9-5470,5-3-1595,1 1 1,-1 0-1,1 0 0,0 0 0,1 0 0,0 0 0,0 0 1,0 1-1,1-1 0,0 1 0,0-1 0,0 1 0,1 0 1,0-1-1,0 1 0,1-1 0,0 1 0,1 2-66,-3-2 17,2 1-1,-1-1 1,1 1-1,0-1 1,0 1 0,1-1-1,0 0 1,0 0-1,1 0 1,0 0-1,0 0 1,1-1-1,0 1 1,0-1 0,0 0-1,1 0 1,0-1-1,0 1 1,0-1-1,1 0 1,0 0 0,0-1-1,0 0 1,5 3-17,-7-9 60,-1 0 1,1 0 0,-1 0 0,0-1 0,0 1 0,0-1-1,-1 0 1,1 0 0,-1 0 0,1 0 0,-1-1-1,0 1 1,0 0 0,0-1 0,-1 0 0,1 1 0,-1-1-1,0 0 1,0 0 0,0 1 0,-1-1 0,1 0-1,-1 0 1,0 0 0,0 0 0,0 0 0,-1 0 0,0-3-61,1-1 37,1-61 209,-3 56-229,2 0-1,-1 0 1,2 0-1,0 0 1,0 0-1,1 0 0,1 1 1,0-1-1,0 1 1,6-12-17,-5 22 0,-1 1 0,1 0 1,-1 0-1,1 0 0,0 0 0,0 1 1,-1-1-1,1 1 0,0 0 0,0 0 1,-1 1-1,1-1 0,0 1 1,0-1-1,-1 1 0,1 0 0,-1 1 1,1-1-1,-1 1 0,1-1 1,-1 1-1,0 0 0,0 0 0,0 1 1,0-1-1,0 1 0,0-1 0,-1 1 1,1 0-1,-1 0 0,0 0 1,0 0-1,0 0 0,0 1 0,10 119 49,-11-122-48,0-1-1,1 1 1,-1-1-1,1 1 1,-1-1 0,0 0-1,1 1 1,-1-1-1,1 0 1,-1 0-1,1 0 1,-1 0-1,1-1 1,-1 1-1,1 0 1,-1-1-1,1 1 1,-1-1-1,0 1 1,1-1-1,-1 1 1,0-1-1,1 0 1,-1 0-1,0 0 1,0 0-1,0 0 1,0 0-1,0 0 1,0 0-1,0 0 1,0 0-1,0-1 1,-1 1-1,1 0 1,0 0-1,-1-1 1,1 1 0,-1-1-1,1 1 1,-1-1-1,0 1 1,0 0-1,1-1 0,55-93 31,27 149-61,-79-51 36,-1-1-1,0 0 1,1 0-1,0 0 0,-1-1 1,1 1-1,0-1 1,0 0-1,0 0 0,0 0 1,0-1-1,0 1 0,0-1 1,0 0-1,0 0 1,0 0-1,0-1 0,0 1 1,0-1-1,0 0 1,0 0-1,0-1 0,0 1 1,-1-1-1,1 0 1,0 0-1,-1 0 0,0 0 1,1 0-1,-1-1 0,0 0 1,0 1-1,0-1 1,-1 0-1,1-1 0,-1 1 1,0 0-1,1-1 1,-2 1-1,1-1 0,0 0 1,-1 0-1,1 1 1,-1-1-1,0 0 0,-1 0 1,1 0-1,-1 0 0,1 0 1,-1-1-6,1-1 26,1 0 1,-1 1-1,0-1 1,0 0-1,-1 1 1,0-1-1,0 0 1,0 1-1,-1-1 1,1 0-1,-1 0 1,-1 1-1,1-1 1,-1 1-1,0-1 1,0 1-1,-1 0 0,1 0 1,-1 0-1,0 0 1,-1 1-1,1-1 1,-1 1-1,0-1 1,0 1-1,0 1 1,-1-1-1,1 0 1,-1 1-1,0 0 1,0 0-1,0 1 1,0-1-1,-1 1 1,1 0-1,0 1 1,-1-1-1,0 1 1,1 0-1,-1 0 1,0 1-1,0 0-26,-23 12-7,67-2-26,62-39-1458,-51 16-2170</inkml:trace>
  <inkml:trace contextRef="#ctx0" brushRef="#br0" timeOffset="120682.453">113 6270 12859,'-5'49'8732,"9"3"-4844,43 104-4526,-32-114 1681,-9-23-965,-5-12-47,1 0-1,-1-1 1,1 1-1,1 0 1,-1-1-1,1 1 1,1-1-1,-1 0 0,1 0 1,0 0-1,0 0 1,0-1-1,1 0 1,0 0-1,0 0 1,5 3-31,-8-9 37,0 0 0,0 0 1,0 0-1,0 0 0,0-1 0,0 1 1,0 0-1,0-1 0,-1 0 1,1 1-1,0-1 0,-1 0 0,0 0 1,1 0-1,-1 0 0,0 0 0,0 0 1,0 0-1,0 0 0,0 0 1,0-1-1,-1 1 0,1 0 0,-1 0 1,0-1-1,1 1 0,-1-3-37,1 1 65,18-244 937,-13 251-1010,72 92 36,-76-95-26,0 0-1,0 0 0,1 0 0,-1-1 0,0 1 0,0-1 0,0 1 1,0-1-1,0 0 0,0 1 0,0-1 0,0 0 0,0-1 0,0 1 0,0 0 1,-1 0-1,1-1 0,0 1 0,-1-1 0,1 1 0,-1-1 0,0 0 1,0 0-1,1 1 0,-1-1 0,0 0 0,0 0 0,-1 0 0,1 0 0,0 0 1,-1-1-1,1 1 0,-1 0 0,0 0 0,1 0 0,-1 0 0,0-1 1,-1 1-1,1 0 0,0 0 0,0 0 0,-1-2-1,5-12 8,-2 7-3,64-130 69,-65 138-74,0 0-1,0 0 1,0 0-1,1 1 1,-1-1-1,0 0 1,0 1-1,1-1 1,-1 1-1,0-1 1,1 1-1,-1 0 1,1 0 0,-1-1-1,0 1 1,1 0-1,-1 0 1,1 0-1,-1 1 1,0-1-1,1 0 1,-1 0-1,1 1 1,-1-1-1,0 1 1,1-1-1,-1 1 1,0 0-1,0-1 1,0 1 0,1 0-1,-1 0 1,0 0-1,0 0 1,0 0-1,0 0 1,0 0-1,-1 0 1,1 0-1,0 1 1,0-1-1,-1 0 1,1 0-1,-1 1 1,1-1-1,-1 1 1,31 69-10,-29-64 14,27 83 61,-28-88-195,-4-30-1839,-6-1 118</inkml:trace>
  <inkml:trace contextRef="#ctx0" brushRef="#br0" timeOffset="120890.168">171 5870 15299,'-9'-6'4473,"3"3"320,6 3-3096,0 0-665,-2 0-456,1 1-440,-15 36-96,18-16 56,3 0-240,7-3-1176,3 2-409</inkml:trace>
  <inkml:trace contextRef="#ctx0" brushRef="#br0" timeOffset="121796.42">580 5806 21301,'15'63'991,"3"-2"0,2 0 0,3-1 0,3-2 0,16 26-991,45 49 423,-85-131-286,-2-2 78,-8-19 353,-130-118-118,136 135-468,51 43-87,-45-38 105,0 1 0,1-1 1,0-1-1,-1 1 0,1-1 0,0 1 1,1-2-1,-1 1 0,0 0 0,0-1 0,1 0 1,-1 0-1,0-1 0,1 1 0,-1-1 1,1 0-1,-1-1 0,1 1 0,-1-1 0,0 0 1,1-1-1,-1 1 0,0-1 0,0 0 1,0 0-1,0-1 0,0 1 0,0-1 0,-1 0 1,0 0-1,1-1 0,-1 0 0,0 1 1,-1-1-1,1 0 0,-1-1 0,1 1 0,-1-1 1,-1 1-1,1-1 0,-1 0 0,1-2 0,2-4 23,-1-1 0,0 1 0,-1-1 0,0 0 0,-1 0 0,0 0 0,-1 0 0,-1 0-1,0 0 1,0 0 0,-1 0 0,-1 0 0,0 0 0,-1 0 0,0 1 0,0-1 0,-3-2-23,-3 1 20,11 33-33,9 32-16,27 44 46,-37-94-17,0 1 1,0-1-1,1 0 1,-1 0 0,1 0-1,-1-1 1,1 1-1,0 0 1,-1-1-1,1 1 1,0-1 0,0 1-1,0-1 1,1 0-1,-1 0 1,0 0-1,0 0 1,1 0 0,-1 0-1,0-1 1,1 1-1,-1-1 1,1 0-1,-1 0 1,1 1 0,-1-2-1,0 1 1,1 0-1,-1 0 1,1-1-1,-1 1 1,0-1 0,1 0-1,-1 0 1,0 0-1,0 0 1,1 0-1,-1 0 1,1-2-1,105-70 31,-106 71-27,-1 0-1,0 0 1,0 0 0,1-1 0,-1 1 0,-1 0 0,1-1 0,0 1 0,0 0-1,-1-1 1,0 1 0,1-1 0,-1 1 0,0-1 0,0 1 0,0-1 0,0 1-1,-1 0 1,1-1 0,-1 1 0,0-1 0,1 1 0,-1 0 0,0-1 0,0 1-1,0 0 1,-1 0 0,1 0 0,-1 0 0,1 0 0,-1 0 0,1 0 0,-1 0-1,0 1 1,0-1 0,0 1 0,0-1 0,0 1 0,0 0 0,0 0 0,-2-1-4,-15-20 27,-9-26 33,33 46-94,148 19-24,-144-21 59,-1 1-1,0-2 0,0 1 0,0-1 0,-1 0 0,0-1 0,0 1 1,0-2-1,-1 1 0,1-1 0,-2 0 0,1 0 0,-1 0 1,0-1-1,0 0 0,2-8 0,-4 12 3,-1 0 1,0 0-1,0 0 1,-1 0-1,0-1 1,1 1-1,-1-1 1,-1 1-1,1-1 1,-1 1-1,1-1 1,-1 0-1,-1 1 1,1-1-1,-1 1 1,0-1-1,0 1 1,0-1-1,0 1 1,-1 0-1,0-1 0,0 1 1,0 0-1,0 0 1,0 0-1,-1 0 1,0 1-1,0-1 1,0 1-1,0 0 1,-1 0-1,1 0 1,-4-2-4,6 4 0,0 0 0,0 0 0,0 1 1,0-1-1,0 0 0,0 1 0,0-1 1,-1 0-1,1 1 0,0 0 0,0-1 0,-1 1 1,1 0-1,0 0 0,-1-1 0,1 1 1,0 0-1,-1 0 0,1 0 0,0 1 1,-1-1-1,1 0 0,0 0 0,-1 1 0,1-1 1,0 1-1,0-1 0,0 1 0,-1 0 1,1-1-1,0 1 0,0 0 0,0 0 0,0 0 1,0 0-1,0 0 0,0 0 0,1 0 1,-1 0-1,0 0 0,0 0 0,1 0 1,-1 0-1,1 1 0,-1-1 0,1 0 0,0 0 1,-1 1-1,1-1 0,0 0 0,0 1 1,0-1-1,0 0 0,0 1 0,0-1 0,0 0 1,0 0-1,1 2 0,0 80-33,0-70 23,0 0 1,1-1-1,1 1 0,0-1 1,0 1-1,1-1 1,1 0-1,0 0 1,1-1-1,0 0 0,5 7 10,-10-17-76,0 0-1,0 0 0,1 0 1,-1 0-1,1-1 0,-1 1 1,1 0-1,-1 0 0,1-1 0,-1 1 1,1-1-1,0 0 0,-1 1 1,1-1-1,0 0 0,-1 0 1,1 0-1,0 0 0,-1 0 0,1 0 1,0-1-1,-1 1 0,1 0 1,0-1-1,-1 1 0,1-1 1,-1 0-1,1 0 0,-1 1 0,1-1 1,-1 0-1,0 0 0,1 0 1,-1-1-1,0 1 0,0 0 1,0 0-1,0-1 0,0 1 0,0 0 1,0-1-1,0 1 0,0-2 77,24-32-2016</inkml:trace>
  <inkml:trace contextRef="#ctx0" brushRef="#br0" timeOffset="122122.446">1513 5452 12379,'-2'51'8276,"15"96"-5102,-10-146-3163,0 0-1,0 1 1,0-1-1,0-1 1,0 1-1,0 0 1,1-1 0,-1 1-1,0-1 1,0 0-1,0 0 1,1 0-1,-1-1 1,0 1 0,0-1-1,0 0 1,0 1-1,0-1 1,0-1-1,0 1 1,0 0-1,0-1 1,0 0 0,0 1-1,-1-1 1,1 0-1,-1 0 1,0-1-1,1 1 1,-1-1-11,12-5 17,166-69 48,-179 76-54,1 1 0,-1-1 0,1 1 0,-1 0 0,1-1 0,-1 1 0,1 0 0,0 0 1,-1 0-1,1 0 0,-1 0 0,1 0 0,-1 0 0,1 1 0,0-1 0,-1 1 0,1-1 0,-1 1 0,1-1 0,-1 1 1,0 0-1,1 0 0,-1-1 0,0 1 0,1 0 0,-1 0 0,0 1 0,0-1 0,0 0 0,0 0 0,0 1 0,0-1 0,0 0 1,-1 1-1,1-1 0,0 1 0,-1-1 0,1 1 0,-1-1 0,1 1 0,-1-1 0,0 1 0,0-1 0,0 1 0,0 0 1,0-1-1,0 1 0,0-1 0,0 1 0,0-1 0,-1 2-11,-26 82 1482,-43 8-325,69-91-1189,-1 0-1,0-1 1,0 1-1,0 0 1,0-1-1,0 0 1,0 1-1,0-1 1,0 0-1,-1 0 1,1 0-1,0 0 1,-1-1-1,1 1 1,0-1-1,-1 1 1,1-1-1,-1 0 1,1 0-1,-1 0 1,1 0-1,-1-1 1,1 1-1,0 0 1,-1-1-1,1 0 1,-1 0-1,1 0 1,0 0-1,0 0 1,0 0-1,-1 0 1,1-1-1,0 1 1,1-1-1,-1 1 1,0-1-1,0 0 1,1 0-1,-1 0 1,1 0-1,-1 0 1,1 0-1,0 0 1,-1-1 32,-13-34-1410,5-10-369</inkml:trace>
  <inkml:trace contextRef="#ctx0" brushRef="#br0" timeOffset="122464.14">1671 5100 17044,'22'8'5588,"0"35"-4364,-16-26-635,5 13-386,1-1 0,2 0-1,1-1 1,1-1 0,1 0-1,1-1 1,2-1 0,0-1 0,7 5-203,95 97 201,-120-124-168,-134-61 153,97 40-185,17 11 82,1-1-1,0-1 1,1 0-1,0-1 1,0-1-1,2-1 1,-1 0-1,-11-15-82,25 28 9,0-1-1,0 0 1,1 0-1,-1 0 0,0 0 1,1 0-1,-1 0 1,1-1-1,-1 1 1,1 0-1,-1 0 1,1 0-1,0 0 1,0-1-1,-1 1 1,1 0-1,0 0 0,0-1 1,0 1-1,1 0 1,-1 0-1,0 0 1,0-1-1,1 1 1,-1 0-1,0 0 1,1 0-1,-1 0 1,1 0-1,0 0 0,-1 0 1,1 0-1,0 0 1,-1 0-1,1 0 1,0 0-1,0 0 1,0 0-1,0 1 1,0-1-1,0 0 1,0 1-1,0-1 0,0 1 1,0-1-1,1 1 1,-1-1-1,0 1-8,74-17-58,-50 12 32,74-17-2211,-44 14-58</inkml:trace>
  <inkml:trace contextRef="#ctx0" brushRef="#br0" timeOffset="122886.414">2339 5063 22421,'34'1'5049,"13"54"-4574,-40-45-173,93 140 17,-99-148-247,-3-20-1,-1 0 1,-1 1-1,-1-1 1,-1 1-1,0 0 0,-1 1 1,-1-1-1,0 1 0,-1 1 1,-1 0-1,0 0 0,-1 1 1,-1 0-1,0 1 0,-1 0 1,-13-9-72,24 19-24,2 3-12,1 4-66,0-1 0,0 0 1,0 0-1,1-1 0,-1 1 0,1 0 1,0 0-1,0-1 0,0 1 1,0-1-1,0 1 0,0-1 0,1 0 1,-1 0-1,1 0 0,0 0 1,-1-1-1,1 1 0,0-1 0,0 0 1,0 1-1,0-1 0,0 0 1,0-1-1,0 1 0,1-1 1,-1 1-1,0-1 0,0 0 0,1 0 1,-1 0-1,0-1 0,0 1 1,0-1-1,0 0 0,1 0 0,-1 0 1,0 0-1,0 0 0,-1 0 1,1-1-1,0 0 0,0 0 0,-1 1 1,1-2 101,37-15-682</inkml:trace>
  <inkml:trace contextRef="#ctx0" brushRef="#br0" timeOffset="123741.892">2707 4826 20404,'-4'2'252,"-1"0"-1,1 1 0,0-1 0,0 1 0,0 0 1,0 0-1,1 0 0,-1 1 0,1-1 0,0 1 1,0 0-1,0 0 0,0 0 0,1 0 0,-1 1 1,1-1-1,0 0 0,0 1 0,0 4-251,-1 3 159,0 0 0,1 1 0,0-1 0,1 1 0,1-1 0,0 1 0,1-1 0,0 1 0,1-1 0,0 1 0,2 6-159,-4-18 8,0 0 0,0 0 0,0 0 0,0 0 1,0 0-1,0 0 0,0 0 0,0 0 0,0 0 0,0 1 0,1-1 1,-1 0-1,0 0 0,1 0 0,-1 0 0,1 0 0,-1 0 0,1-1 1,-1 1-1,1 0 0,0 0 0,-1 0 0,1 0 0,0-1 1,0 1-1,0 0 0,-1-1 0,1 1 0,0-1 0,0 1 0,0-1 1,0 1-1,0-1 0,0 1 0,0-1 0,0 0 0,0 0 1,0 1-1,0-1 0,1 0 0,-1 0 0,0 0 0,0 0 0,0-1 1,0 1-1,0 0 0,0 0 0,0-1 0,0 1 0,0 0 1,0-1-1,0 1 0,0-1 0,0 1 0,0-1 0,0 0 0,0 1 1,-1-1-1,1 0 0,0 0 0,0 1 0,-1-1 0,1 0 0,-1 0 1,1-1-9,36-63 197,-30 43-167,-2-1 0,0 1 1,-2-1-1,0 1 0,-2-1 1,0 0-1,-2 0 1,0 0-1,-2 0-30,3 20 0,11 13-77,6 26 34,-17-33 44,0 0-1,0 0 1,0 1 0,1-1-1,-1 0 1,1 0-1,-1 0 1,1 0-1,0 0 1,1 0-1,-1 0 1,0 0 0,1 0-1,0 0 1,-1 0-1,1-1 1,0 1-1,0-1 1,1 0-1,-1 1 1,0-1 0,1 0-1,0 0 1,-1-1-1,1 1 1,0 0-1,0-1 1,0 0 0,0 1-1,0-1 1,0-1-1,0 1 1,0 0-1,0-1 1,1 1-1,-1-1 1,0 0 0,0 0-1,1 0 1,-1-1-1,0 1 1,0-1-1,0 0 1,0 0-1,0 0 1,0 0 0,2-1-1,5-9 47,0-1 1,0-1 0,-2 0-1,1 0 1,-2 0 0,0-1 0,0-1-1,-1 1 1,-1-1 0,-1 0 0,0 0-1,0 0 1,-2 0 0,0-1-1,-1 1 1,0-1 0,-1 1 0,-1-1-1,-1 1 1,0-1 0,-1 1-1,0 0 1,-6-15-48,4 15 40,-1 0 1,-1 0-1,0 1 0,0-1 0,-2 2 0,0-1 1,0 1-1,-1 1 0,-1 0 0,0 0 0,-1 1 1,0 1-1,0-1 0,-12-5-40,24 15-2,-1 1 1,0-1-1,0 1 1,0-1-1,0 1 1,0 0-1,0 0 1,0-1-1,0 1 1,0 0-1,0 0 0,0 0 1,0 0-1,0 0 1,0 0-1,0 0 1,0 0-1,0 0 1,0 0-1,1 1 1,-1-1-1,0 0 0,0 1 1,0-1-1,0 1 1,0-1-1,0 1 1,1-1-1,-1 1 1,0 0-1,0-1 1,1 1-1,-1 0 0,0 0 1,1-1-1,-1 1 1,1 0-1,-1 0 1,1 0-1,-1 0 1,1 0-1,0 0 1,-1-1-1,1 1 0,0 0 1,0 0-1,0 0 1,0 0-1,0 0 1,0 0-1,0 0 1,0 0-1,0 0 1,0 0-1,1 1 2,5 61-54,-6-62 54,3 19 3,2 0 0,0 0-1,1-1 1,1 0 0,1 0 0,0 0-1,2-1 1,0 0 0,1-1 0,1 0-1,0-1 1,1 0 0,1-1 0,0-1-1,1 0 1,1-1 0,0 0 0,1-2-1,10 7-2,-28-20 9,0 1 0,0 0 0,0-1 0,-1 1 0,1-1 0,1 1 0,-1-1 0,0 1 0,0-1 0,1 0-1,-1 0 1,0 1 0,1-1 0,0 0 0,-1 0 0,1 1 0,0-1 0,0 0 0,0 0 0,0 0 0,0 1 0,1-1 0,-1 0-1,1 0 1,-1 1 0,1-1 0,-1 0 0,1 1 0,0-1 0,0 0 0,0 1 0,0-1 0,0 1 0,0 0 0,0-1 0,0 1-1,1 0 1,-1-1 0,0 1 0,1 0 0,-1 0 0,1 0 0,-1 1 0,1-1 0,0 0 0,-1 0 0,1 1 0,0-1 0,0 1-1,-1 0 1,1-1 0,0 1 0,0 0 0,0 0 0,-1 0 0,1 0 0,0 0 0,0 1 0,-1-1 0,1 0 0,0 1 0,0-1-1,-1 1 1,1 0 0,0 0 0,-1 0 0,1 0 0,0 0-9,-92-149 416,103 145-543,17 12 110,-24-6 15,1-1-1,-1 0 1,1 0 0,-1 0-1,1-1 1,0 0-1,0-1 1,-1 1-1,1-1 1,0 0 0,0-1-1,0 0 1,-1 0-1,1 0 1,0-1-1,0 0 3,3-1 3,0-1-1,-1 0 0,1-1 0,-1 0 0,0 0 0,-1-1 0,1 0 0,-1-1 0,0 0 0,0 0 1,-1-1-1,0 0 0,-1 0 0,1 0 0,-2-1 0,1 0 0,-1 0 0,0-1 0,-1 1 1,0-1-1,-1 0 0,0 0 0,-1 0 0,0 0 0,0-1 0,-1-2-2,-1 10-1,0 1-1,-1-1 1,0 1-1,0 0 1,1-1 0,-2 1-1,1-1 1,0 1-1,0 0 1,-1 0-1,1 0 1,-1 0-1,1 0 1,-1 0 0,0 0-1,0 0 1,0 1-1,0-1 1,0 1-1,0 0 1,-1-1-1,1 1 1,0 0 0,-1 0-1,1 0 1,-1 1-1,1-1 1,-1 1-1,1-1 1,-1 1 0,1 0-1,-1 0 1,0 0-1,1 0 1,-1 0-1,1 1 1,-1-1-1,1 1 1,-1-1 0,1 1-1,-1 0 1,1 0-1,0 0 1,0 1-1,-1-1 1,1 0-1,0 1 1,0-1 0,0 1-1,0 0 1,1 0-1,-1 0 1,0 0-1,1 0 1,-1 0 0,1 0-1,0 0 1,0 1-1,0-1 1,0 0-1,0 1 1,0-1-1,0 1 2,-4 10 0,0-1-1,1 1 0,1 0 0,0 0 0,0 0 0,1 0 0,1 0 0,0 1 1,1-1-1,1 0 0,0 3 1,-1-10-3,0 0 0,1-1 1,0 1-1,0 0 0,0-1 1,0 1-1,1-1 1,0 0-1,0 1 0,1-1 1,0 0-1,0 0 0,0 0 1,0-1-1,0 1 0,1-1 1,0 0-1,0 0 0,0 0 1,1 0-1,-1-1 0,1 1 1,0-1-1,0-1 0,0 1 1,0-1-1,1 1 3,1-3-91,-1 0-1,0-1 1,1 1-1,-1-1 1,0-1-1,0 1 1,0-1-1,0 0 1,0 0-1,0-1 1,-1 0-1,1 0 1,-1 0-1,0-1 1,0 1-1,0-1 1,0-1-1,-1 1 1,1 0-1,-1-1 1,0 0-1,-1 0 1,3-3 91,32-39-2035</inkml:trace>
  <inkml:trace contextRef="#ctx0" brushRef="#br0" timeOffset="124047.534">3498 4085 15443,'-17'1'6838,"5"11"-3326,-5 86-2301,16-93-1189,1-1 0,0 1 0,0 0 0,0 0 0,1 0-1,0 0 1,0-1 0,0 1 0,0 0 0,1-1-1,0 1 1,0-1 0,0 1 0,0-1 0,1 0-1,-1 0 1,1 0 0,0 0 0,1-1 0,-1 1 0,1-1-1,-1 0 1,1 0 0,0 0 0,0 0 0,0-1-1,1 1 1,-1-1 0,1 0 0,-1 0 0,1-1-1,-1 0 1,1 0 0,0 0 0,0 0 0,0 0 0,-1-1-1,1 0 1,0 0 0,0-1 0,0 1 0,0-1-22,145-57 114,-148 58-113,-1 1-1,0 0 1,0 0-1,0-1 1,1 1-1,-1 0 1,0 0-1,0 0 1,0 0-1,0 0 1,-1 1-1,1-1 1,0 0-1,0 0 0,-1 0 1,1 1-1,-1-1 1,1 0-1,-1 1 1,1-1-1,-1 1 1,0-1-1,0 0 1,0 1-1,1-1 1,-1 1-1,-1-1 1,1 0-1,0 1 1,0-1-1,0 1 1,-1-1-1,1 0 1,-1 1-1,1-1 0,-1 0 1,0 1-1,1-1 1,-1 0-1,0 0 1,0 0-1,0 1 0,-9 22 55,-1 0 0,0-1 0,-2-1 0,-1 1 0,-1-2 0,0 0 0,-2-1 0,0 0 0,-12 8-55,12-12-408</inkml:trace>
  <inkml:trace contextRef="#ctx0" brushRef="#br0" timeOffset="127188.204">1 7344 20948,'0'6'2353,"1"11"-2212,2-1-1,-1 0 1,2-1 0,1 1 0,0 0-1,0-1 1,2 0 0,0-1-1,0 1 1,2-1-141,12 29 97,75 138 234,-78-221 599,-17 34-862,-11-458 2239,10 464-2308,1 0-1,-1 1 1,0-1 0,1 0 0,-1 1 0,1-1-1,-1 0 1,1 0 0,-1 1 0,0-1 0,1 0 0,-1 0-1,1 0 1,-1 0 0,1 0 0,-1 0 0,1 0-1,-1 0 1,1 0 0,-1 0 0,1 0 0,-1 0 0,1 0-1,-1 0 1,1 0 0,-1 0 0,1-1 0,-1 1-1,1 0 1,-1 0 0,0 0 0,1-1 0,-1 1 0,1 0-1,-1-1 1,0 1 0,1 0 0,-1-1 0,0 1-1,1-1 1,-1 1 0,0 0 0,0-1 0,1 1 0,-1-1 1,26 50-82,40 127 211,-54-194 5,44-261 297,-55 278-431,0 0 0,0 1 1,0-1-1,0 1 1,0-1-1,0 1 1,0-1-1,1 1 0,-1-1 1,0 1-1,0 0 1,0 0-1,0 0 1,0 0-1,0 0 0,1 0 1,-1 0-1,0 0 1,0 0-1,0 0 1,0 0-1,0 1 0,1-1 1,-1 0-1,0 1 1,0-1-1,0 1 1,0 0-1,0-1 0,0 1 1,0 0-1,-1-1 1,1 1-1,0 0 1,0 0-1,0 0 0,-1 0 1,1 0-1,-1 0 1,1 0-1,0 0 0,-1 0 1,0 0-1,1 0 1,-1 0-1,0 0 1,1 0-1,-1 0 0,0 1 1,0-1-1,0 0 1,0 0-1,0 0 1,0 0-1,0 0 0,-1 1 1,1-1-1,0 0 0,2 4 1,109 245 107,-110-247-107,6-56-1044,-7 18 2230</inkml:trace>
  <inkml:trace contextRef="#ctx0" brushRef="#br0" timeOffset="127728.606">744 6964 22565,'-42'10'4368,"23"37"-3286,18 58-1214,30 51 208,-26-158-57,-1 1-1,1-1 0,-1 0 1,0 0-1,0 0 0,0 0 1,0 0-1,0 0 1,0-1-1,0 1 0,-1-1 1,1 1-1,-1-1 0,0 1 1,0-1-1,0 0 1,0 0-1,0 1 0,-1-1 1,1 0-1,-1 0 0,0 0 1,0 0-1,0 0 0,0 0 1,0 0-1,-1 0-18,3-2 15,84-283 248,-86 287-264,0 0 0,0 0 0,1 0 0,-1 0 0,1 0 1,-1 0-1,1 0 0,-1 0 0,1 0 0,0 0 0,-1 0 0,1 1 1,0-1-1,-1 0 0,1 0 0,0 1 0,0-1 0,0 0 0,0 1 1,0-1-1,0 1 0,0-1 0,0 1 0,0 0 0,0-1 0,0 1 0,0 0 1,0 0-1,0 0 0,0 0 0,0 0 0,0 0 0,1 0 0,-1 0 1,0 0-1,0 0 0,0 1 0,0-1 0,0 0 0,0 1 0,0-1 0,0 1 1,0-1-1,0 1 0,0-1 0,-1 1 0,1 0 0,0-1 0,0 1 1,0 0-1,-1 0 0,1 0 0,0-1 0,-1 1 0,1 0 1,35 59-53,-32-51 55,45 83 59,-33-135 58,-4-166-123,-4 217-575,51 117-1182,-59-125 1713,0 1 0,0-1 0,0 1 0,0-1 0,0 1 0,0-1 0,0 1 0,0-1 0,0 1 1,1-1-1,-1 1 0,0-1 0,0 1 0,0-1 0,1 1 0,-1-1 0,0 0 0,1 1 0,-1-1 0,0 1 1,1-1-1,-1 0 0,1 1 0,-1-1 0,0 0 0,1 0 0,-1 1 0,1-1 0,-1 0 0,1 0 0,-1 0 1,1 1-1,-1-1 0,1 0 0,-1 0 0,1 0 0,-1 0 0,1 0 0,-1 0 0,1 0 0,-1 0 0,1 0 1,-1 0-1,1 0 0,-1-1 0,1 1 0,-1 0 0,1 0 0,-1 0 0,1-1 0,-1 1 0,1 0 0,-1 0 1,1-1-1,-1 1 0,0-1 0,1 1 0,-1 0 0,0-1 0,1 1 0,-1-1 0,0 1 0,0 0 1,1-1-1,-1 1 0,0-1 48,9-22-959</inkml:trace>
  <inkml:trace contextRef="#ctx0" brushRef="#br0" timeOffset="128520.622">1195 6555 18772,'-40'110'6869,"30"68"-5019,11-179-1846,-1 1 1,1 0-1,-1-1 0,1 1 0,-1-1 0,1 1 1,-1 0-1,1-1 0,-1 1 0,1 0 1,-1 0-1,1-1 0,0 1 0,-1 0 0,1 0 1,-1 0-1,1 0 0,0 0 0,-1 0 0,1 0 1,-1 0-1,1 0 0,0 0 0,-1 0 1,1 0-1,-1 0 0,1 1 0,0-1 0,-1 0 1,1 0-1,-1 1 0,1-1 0,-1 0 0,1 1 1,-1-1-1,1 0 0,-1 1 0,1-1 1,-1 1-1,1-1 0,-1 1 0,0-1 0,1 1 1,-1-1-1,0 1 0,0 0 0,1-1 0,-1 1 1,0-1-1,0 1 0,0-1 0,0 1 0,1 0 1,-1-1-1,0 1 0,0 0 0,0-1 1,-1 1-1,1 0-4,26-50 135,-17 28-110,-1 0 0,-1 0 0,-1-1 0,-1 0 0,-1 0 0,-1-1 0,-1 1-1,-1-1 1,-1 1 0,-1-1 0,-1 0 0,-2-7-25,-1 16 16,0 30-56,16 187 33,-11-203 7,9 49 11,-9-48-11,0 0 0,0-1-1,0 1 1,0 0 0,0 0-1,0-1 1,0 1 0,1 0-1,-1-1 1,0 1 0,1 0-1,-1-1 1,0 1 0,1-1-1,-1 1 1,1 0 0,-1-1-1,1 1 1,-1-1 0,1 1-1,0-1 1,-1 0-1,1 1 1,-1-1 0,1 0-1,0 1 1,-1-1 0,1 0-1,0 0 1,-1 1 0,1-1-1,0 0 1,0 0 0,-1 0-1,1 0 1,0 0 0,0 0-1,-1 0 1,1 0 0,0 0-1,-1-1 1,1 1 0,0 0-1,-1 0 1,1 0 0,0-1-1,-1 1 1,1-1 0,0 1-1,-1 0 1,1-1 0,-1 1-1,1-1 1,-1 1 0,1-1-1,-1 1 1,1-1 0,-1 0-1,1 1 1,-1-1 0,0 1-1,0-1 1,1 0 0,-1 0 0,16-22 9,-1 0 0,-1-1 1,-2-1-1,0 0 0,-1-1 1,-2 0-1,-1 0 0,-1-1 1,-1 0-1,1-15-9,-6 39-21,-1 3-7,-7 37 20,11 31 34,32-119-63,-16 4 85,6 76-103,154 385 371,-175-401-283,0 0 0,0 1 0,-1-1 0,-1 1 0,0 0 0,-1 0 0,-1 0 0,0 1 0,0-1 0,-2 0 0,0 0 0,-1 1 0,-1 7-33,0-20 19,1-1 1,0 0 0,-1 0 0,1 0 0,-1 0 0,1-1 0,-1 1 0,0-1 0,1 1 0,-1-1 0,1 0 0,-1 0 0,0 0 0,1 0 0,-1 0 0,0-1 0,1 1 0,-1-1 0,1 0 0,-1 0-1,1 0 1,-1 0 0,1 0 0,0 0 0,0-1 0,-1 1 0,1-1 0,0 0 0,0 1 0,0-1 0,1 0 0,-1 0 0,0 0 0,1 0 0,-1-1 0,1 1 0,0 0 0,0-1 0,0 1 0,-1-1-20,2 3 0,-8-8-53,0 0 0,1-1 0,0 0 0,0 0 0,1 0 0,0-1 0,0 0 0,1 0 0,1-1 0,-1 1-1,2-1 1,0 0 0,0 0 0,1 0 0,0 0 0,1 0 0,0-1 0,1 1 0,0 0 0,1-1 0,0 1 0,1 0 0,0 0-1,1 0 1,0 0 0,0 0 0,2 0 0,-1 1 0,1 0 0,1 0 0,-1 0 0,2 1 0,-1 0 0,2 0 0,1-2 53,22-17-2976</inkml:trace>
  <inkml:trace contextRef="#ctx0" brushRef="#br0" timeOffset="129426.187">1974 6114 12083,'1'-24'4457,"1"6"2432,-2 18-5121,0 0-735,18 13-161,-6 22-520,6 9-128,-1 9-112,0 2-32,-2-7-40,0-4-16,-3-12-8,-1-8-56,-11-24-584,0 0-616,3-14 1592</inkml:trace>
  <inkml:trace contextRef="#ctx0" brushRef="#br0" timeOffset="129594.675">1925 5962 18900,'3'16'1128,"2"0"129,-1 2-945,4-4-80,1-6-416,3-5-224</inkml:trace>
  <inkml:trace contextRef="#ctx0" brushRef="#br0" timeOffset="129911.786">2218 5847 19748,'-35'267'7694,"94"-387"-7361,-56 117-334,-1 0 0,1-1 1,0 1-1,0 1 0,0-1 0,0 0 0,1 1 0,-1 0 1,1-1-1,-1 1 0,1 1 0,0-1 0,-1 0 0,1 1 1,0 0-1,0 0 0,0 0 0,1 1 0,-1-1 1,0 1-1,0 0 0,0 0 0,0 0 0,0 1 0,0-1 1,0 1-1,0 0 0,0 0 0,0 0 0,0 1 0,0 0 1,2 1 0,-1 0 9,-1 1 1,0 0-1,0 0 1,0 0-1,0 1 1,-1-1-1,0 1 1,1 0-1,-2 0 1,1 0 0,-1 0-1,1 0 1,-1 1-1,-1-1 1,1 1-1,-1-1 1,0 1-1,0 0 1,-1-1-1,1 1 1,-2 0 0,1-1-1,0 1 1,-1 0-1,0-1 1,0 1-1,-1 0 1,0-1-1,1 0 1,-2 1-1,1-1 1,-1 0-1,0 0 1,0 0 0,0 0-1,-1-1 1,1 0-1,-1 1 1,0-1-1,0 0 1,-1-1-1,1 1 1,-1-1-1,0 0 1,-1 1-10,-34-10-1376,23-4-253</inkml:trace>
  <inkml:trace contextRef="#ctx0" brushRef="#br0" timeOffset="132056.812">2589 5400 12363,'-3'-29'7286,"2"43"-2676,7 49-3126,84 282-132,-90-346-1347,1 0 1,0 0-1,-1 0 0,1 0 0,0 0 1,0 1-1,-1-1 0,1 0 0,0 0 1,0 0-1,0 1 0,0-1 0,0 0 1,0 1-1,0-1 0,0 1 0,1 0 1,-1-1-1,0 1 0,0 0 0,0-1 1,0 1-1,1 0 0,-1 0 0,0 0 1,0 0-1,0 0 0,0 1 0,1-1 1,-1 0-1,0 0 0,0 1 0,0-1 1,0 1-1,0-1 0,0 1 1,0-1-1,0 1 0,0-1 0,0 1 1,0 0-1,0 0 0,0 0 0,0 0 1,-1-1-1,1 1 0,0 0 0,0 0 1,-1 0-1,1 0 0,-1 1 0,1-1 1,-1 0-1,0 0 0,1 0 0,-1 0 1,0 0-1,0 1 0,0-1 0,0 0 1,0 0-1,0 0 0,0 0 0,0 1 1,0-1-1,-1 1-5,17-48 120,-3 0 0,-2-1 0,-2-1 0,-2 0 0,-2 0 0,-2-16-120,-2 49 31,0 11-37,33 47-82,-25-25 76,-6-9 17,1-1 0,0 1 0,0-1 0,1 0 0,0 0 0,1-1 0,-1 0 0,1 1 1,1-2-1,0 1 0,-1-1 0,2 0 0,-1-1 0,6 4-5,-9-10 10,0-1 1,1 0-1,-1 1 0,0-1 0,0-1 1,0 1-1,-1-1 0,1 1 1,0-1-1,-1 0 0,0 0 1,1-1-1,-1 1 0,-1-1 0,1 1 1,0-1-1,-1 0 0,0 0 1,0 0-1,0 0 0,0-1 0,-1 1 1,1 0-1,-1-1 0,-1 1 1,2-4-11,-2 7 4,23-213 1116,8 318-1220,10 11-212,-24-160-3947,-15 5 1353</inkml:trace>
  <inkml:trace contextRef="#ctx0" brushRef="#br0" timeOffset="132243.552">3022 5076 14171,'6'23'2008,"-1"4"1033,-2 3-2041,4 4-568,1-5-112,1-5-191,2-4-137,1-14-625,1-6 273</inkml:trace>
  <inkml:trace contextRef="#ctx0" brushRef="#br0" timeOffset="132519.421">3196 5172 12163,'45'75'7798,"-1"1"-4185,76 157-1588,-117-230-1970,0-1 0,-1 1 0,0 0 0,0-1 0,0 1 0,0 0 0,0 1 0,0-1 0,-1 0 0,1 0 0,-1 1 0,0-1 0,0 1 0,0-1 0,-1 1 0,1-1 0,-1 1 0,0-1 0,0 1 0,0 0-1,0-1 1,-1 1 0,1-1 0,-1 1 0,0-1 0,0 1 0,0-1 0,-1 0 0,1 1 0,-1-1 0,0 0 0,0 0 0,0 0 0,0 0 0,0-1 0,-1 1 0,1 0 0,-1-1 0,0 0 0,0 1 0,0-1 0,0 0 0,0-1 0,0 1 0,0-1 0,0 1 0,-1-1 0,-1 1-55,-1-3 19,1 0 0,-1 0 0,1 0 0,0 0 0,-1-1 0,1 0-1,0 0 1,0 0 0,0-1 0,0 0 0,1 0 0,-1 0 0,1 0 0,-1-1 0,1 0 0,0 0 0,1 0 0,-1 0 0,1-1-1,0 1 1,0-1 0,0 0 0,0 0 0,1 0 0,0 0 0,-1-3-19,-26-145-779,29 90-666,1-6-400</inkml:trace>
  <inkml:trace contextRef="#ctx0" brushRef="#br0" timeOffset="132858.55">3234 4788 18020,'36'104'4342,"48"112"-1017,-84-215-3319,0 0 1,0 0-1,0 0 0,0 0 1,0 0-1,0 0 0,0 0 1,0 0-1,0 0 0,1 0 1,-1 0-1,0-1 1,1 1-1,-1 0 0,1 0 1,-1 0-1,1 0 0,-1-1 1,1 1-1,0 0 0,-1 0 1,1-1-1,0 1 1,0-1-1,-1 1 0,1-1 1,0 1-1,0-1 0,0 1 1,0-1-1,0 0 0,-1 1 1,1-1-1,0 0 1,0 0-1,0 0 0,0 1 1,0-1-1,0 0 0,0 0 1,0-1-1,0 1 0,0 0 1,0 0-1,0 0 1,0-1-1,0 1 0,-1 0 1,1-1-1,0 1 0,0-1 1,0 1-1,0-1 0,-1 1 1,1-1-1,0 0 1,0 1-1,-1-1 0,1 0 1,-1 1-1,1-1 0,-1 0 1,1 0-1,-1 0 0,1 0 1,-1 1-1,0-1 1,1 0-1,-1 0 0,0 0-6,20-70 232,-20 70-228,16-105 224,2 118-325,32 140 198,-27-94-70,-7-84-136,1-16-1424,-9 20 65</inkml:trace>
  <inkml:trace contextRef="#ctx0" brushRef="#br0" timeOffset="133540.28">3481 4691 11899,'0'0'3703,"0"0"1354,0 0-2303,6 5-1904,6 9-503,0 0 0,-1 2 1,-1-1-1,0 1 0,-1 1 1,-1-1-1,-1 1 0,0 1 1,3 15-348,55 108 245,-65-139-246,0-1 1,1 0-1,-1 1 1,1-1-1,0 1 1,-1-1-1,1 0 1,0 1-1,0-1 1,0 0-1,0 0 1,0 1-1,0-1 1,0 0-1,0 0 1,0 0-1,0 0 1,1-1-1,-1 1 1,0 0-1,1 0 1,-1-1-1,0 1 1,1-1 0,-1 1-1,1-1 1,-1 0-1,1 1 1,-1-1-1,1 0 1,-1 0-1,1 0 1,-1 0-1,1-1 1,-1 1-1,1 0 1,-1 0-1,1-1 1,-1 1-1,1-1 1,-1 0-1,1 1 1,-1-1-1,0 0 1,0 0-1,1 0 1,-1 0-1,0 0 1,0 0-1,0 0 1,0 0-1,0 0 1,0 0-1,0-1 1,0 1-1,-1 0 1,1-1-1,0 1 1,-1 0-1,1-1 1,-1 1-1,0-1 1,1 1-1,-1-1 1,0 1-1,0-1 1,0 1-1,0-1 1,0 0-1,0 0 1,3-21-167,-1 1 0,-1-1 0,-1 0 0,0 0 1,-2 1-1,-1-1 0,-1 1 0,-1-1 0,0 1 0,-2 1 0,-1-1 167,6 18-56,16 37-272,-5-3 293,38 67 593,54-96 182,-91 7-737,-1-1 1,1 2 0,-1-1-1,0 1 1,-1 1 0,0-1-1,-1 1 1,0 1 0,0-1-1,-1 1 1,-1 0-1,0 1 1,0-1 0,-1 1-1,0 0 1,-1 0 0,-1 0-1,0 1 1,0 5-4,3 76 271,-5-93-251,0 0 0,0 1-1,0-1 1,-1 1 0,1-1 0,0 1 0,-1-1 0,1 1-1,-1-1 1,1 0 0,-1 1 0,0-1 0,0 0 0,1 0-1,-1 1 1,0-1 0,0 0 0,0 0 0,0 0 0,0 0-1,-1 0 1,1 0 0,0 0 0,0-1 0,-1 1 0,1 0 0,0-1-1,-1 1 1,1-1 0,-1 1 0,1-1 0,0 0 0,-1 1-1,1-1 1,-1 0 0,1 0 0,-1 0 0,1 0 0,-1-1-1,1 1 1,-1 0 0,1 0 0,-1-1 0,1 1 0,0-1-1,-1 1 1,1-1 0,0 0 0,-1 0 0,1 1 0,0-1-1,0 0 1,0 0 0,0 0 0,0 0 0,0-1 0,-1 1-20,-10-7 37,1-1 0,0 0 0,0 0-1,1-1 1,0-1 0,0 1 0,2-1 0,-1-1 0,1 0 0,1 0 0,0-1 0,1 0 0,0 0 0,1 0 0,0-1 0,1 1 0,-1-11-37,5 19-20,1 0 1,0 0-1,0 1 0,0-1 1,0 0-1,1 1 1,0-1-1,0 1 0,0 0 1,0-1-1,1 1 1,-1 0-1,1 1 0,0-1 1,1 0-1,-1 1 0,0-1 1,1 1-1,0 0 1,0 1-1,0-1 0,3-1 20,17-16-502,5-8 685</inkml:trace>
  <inkml:trace contextRef="#ctx0" brushRef="#br0" timeOffset="134552.605">159 8483 20708,'14'39'3762,"-11"-38"-3712,0-1-1,0 0 0,0 0 1,0 0-1,0 0 0,0-1 1,-1 1-1,1-1 0,0 1 0,0-1 1,0 0-1,-1 0 0,1-1 1,0 1-1,-1 0 0,1-1 1,-1 0-1,0 1 0,1-1 0,-1 0 1,0 0-1,0 0 0,0-1 1,0 1-1,-1 0 0,1-1 1,-1 1-1,1-1 0,-1 0-49,8-15 159,0 0-1,-2 0 1,0-1 0,-1 0-1,-1-1 1,-1 1-1,0-1 1,-2 0 0,0 0-1,-1 0 1,-1 0-1,-1 0 1,-1 0 0,-1-6-159,3 25 2,0-1 1,0 0-1,0 0 1,0 1-1,0-1 1,-1 0 0,1 0-1,0 1 1,-1-1-1,1 0 1,-1 1-1,0-1 1,1 0-1,-1 1 1,0-1 0,0 1-1,0-1 1,0 1-1,0 0 1,-1-1-1,1 1 1,0 0-1,-1 0 1,1 0-1,-1 0 1,1 0 0,-1 0-1,1 0 1,-1 0-1,1 1 1,-1-1-1,0 1 1,1-1-1,-1 1 1,0 0 0,0-1-1,0 1 1,1 0-1,-1 0 1,0 0-1,0 0 1,1 1-1,-1-1 1,0 0 0,0 1-1,1-1 1,-1 1-1,1 0 1,-1 0-1,0-1 1,1 1-1,-1 0 1,1 0 0,-1 0-1,1 1 1,0-1-1,0 0 1,-1 0-3,-2 14 1,1-1 0,0 1 0,1-1 1,0 1-1,1 0 0,1 0 0,0 0 0,1-1 1,1 1-1,0 0 0,1-1 0,1 1 0,0-1 1,2 3-2,-1 3 0,62 197 4,-66-215-8,0 1 0,1-1-1,-1 0 1,1 0 0,-1-1 0,1 1-1,0 0 1,0 0 0,0-1 0,-1 1 0,2-1-1,-1 0 1,0 0 0,0 1 0,0-1-1,1 0 1,-1-1 0,0 1 0,1 0 0,-1-1-1,1 1 1,-1-1 0,0 0 0,1 0-1,-1 0 1,1 0 0,-1 0 0,1-1-1,-1 1 1,1-1 0,-1 1 0,0-1 0,1 0-1,-1 0 1,0 0 0,0 0 0,0-1-1,1 1 1,-1 0 0,-1-1 0,3-1 4,72-77-1115,-46 37 2671</inkml:trace>
  <inkml:trace contextRef="#ctx0" brushRef="#br0" timeOffset="134881.726">512 7702 21349,'-5'-5'1544,"2"7"720,6 10-919,8 20-697,1 10-256,12 14-280,3 6-40,-1-3 0,3-1-16,-8-10-24,2-7-16,-2-9 16,-1-6 16,-2-8-576,-3-6-736,-6-12-417</inkml:trace>
  <inkml:trace contextRef="#ctx0" brushRef="#br0" timeOffset="135530.049">803 7829 19700,'0'0'1811,"-11"11"1037,21 118-1051,41-23-1228,-50-105-560,1 1-1,-1 0 0,0-1 1,1 1-1,0-1 1,-1 1-1,1-1 1,0 0-1,-1 1 1,1-1-1,0 0 1,0 0-1,0 0 0,0-1 1,0 1-1,0 0 1,0-1-1,1 0 1,-1 1-1,0-1 1,0 0-1,0 0 0,0 0 1,1 0-1,-1 0 1,0-1-1,0 1 1,0-1-1,0 1 1,0-1-1,0 0 1,0 0-1,0 0 0,0 0 1,0 0-1,0 0 1,-1 0-1,1-1 1,0 1-1,-1-1 1,1 1-1,-1-1 0,0 0 1,1 0-1,-1 1 1,0-1-1,0 0 1,0 0-1,0 0 1,0 0-1,-1 0 0,1-1-8,7-11 69,0 0-1,-1-1 0,-1 0 1,0 0-1,-1-1 0,-1 1 1,0-1-1,-1 0 0,-1 0 1,0 0-1,-1 0 0,-1 0 1,0 0-1,-2-1 0,0 1 1,0 0-1,-2 0 0,0 1 1,0-1-1,-2 1 0,0 0 0,-2-3-68,-5 37-4,45 109-78,14 3-1038,-46-130 1053,0 0 1,0 0 0,0-1 0,1 1 0,-1 0 0,1 0 0,-1 0 0,0 0 0,1-1 0,-1 1-1,1 0 1,0 0 0,-1-1 0,1 1 0,0-1 0,-1 1 0,1 0 0,0-1 0,0 1 0,-1-1-1,1 0 1,0 1 0,0-1 0,0 0 0,0 1 0,0-1 0,-1 0 0,1 0 0,0 0-1,0 0 1,0 1 0,0-2 0,0 1 0,0 0 0,0 0 0,0 0 0,-1 0 0,1 0 0,0-1-1,0 1 1,0 0 0,0-1 0,0 1 0,-1-1 0,1 1 0,0-1 0,0 1 0,-1-1 0,1 1-1,0-1 1,-1 0 0,1 1 0,-1-1 0,1 0 0,-1 0 0,1 0 0,-1 1 0,1-1 0,-1 0-1,0 0 1,1 0 66,24-57-2299,-14 29 2066,-1-1 1,-1 0 0,-2 0 0,-1 0 0,-1-1-1,-1 0 1,-2 0 0,-2 0 0,0 0 0,-3 0 0,0-1 232,2 28 444,1 4 273,37 127 5062,-34-108-5360,-4-17-395,1-1 1,-1 1 0,1-1 0,0 1-1,-1 0 1,1-1 0,0 1-1,0-1 1,0 1 0,1-1-1,-1 1 1,0 0 0,1-1 0,-1 1-1,0-1 1,1 1 0,0-1-1,-1 1 1,1-1 0,0 0-1,0 1 1,0-1 0,0 0-1,0 0 1,0 0 0,0 1 0,0-1-1,0 0 1,1 0 0,-1-1-1,0 1 1,1 0 0,-1 0-1,0-1 1,1 1 0,-1-1 0,1 1-1,0-1 1,-1 1 0,1-1-1,-1 0 1,1 0 0,-1 0-1,1 0-24,131-23 212,-132 23-207,0 1 0,1-1 0,-1 0 0,1 1 0,-1-1 0,0 1 0,1 0-1,-1-1 1,0 1 0,0 0 0,0 0 0,1-1 0,-1 1 0,0 0-1,0 0 1,0 0 0,0 1 0,-1-1 0,1 0 0,0 0 0,0 0-1,-1 1 1,1-1 0,-1 0 0,1 1 0,-1-1 0,1 1 0,-1-1-1,0 0 1,0 1 0,0-1 0,1 1 0,-2-1 0,1 1 0,0-1-1,0 0 1,0 1 0,-1-1 0,1 1 0,0-1 0,-1 0 0,1 1-1,-1-1 1,0 0 0,0 1-5,-24 64 174,21-60-195,2 1-5,-1 0 0,0 0 0,0 0 0,-1-1-1,0 1 1,0-1 0,-1 0 0,0 0 0,0 0 0,0-1 0,0 0 0,-1 0 0,0 0 0,0-1 0,-1 1 0,1-1-1,-1-1 27,-7-6-1102,1-8-383</inkml:trace>
  <inkml:trace contextRef="#ctx0" brushRef="#br0" timeOffset="136084.968">1230 7137 21861,'10'77'3625,"28"36"-2851,-21-68-424,-8-19-245,4 15 38,2 0 1,2-2-1,1 0 0,2 0 1,1-2-1,11 11-143,-30-45 168,-2-8 50,-3-11-159,0-1 1,-2 1 0,0 0-1,-1 0 1,0 1-1,-1 0 1,-1 0 0,0 1-1,-2 0 1,1 0-1,-1 1 1,-1 0 0,-1 1-1,1 0 1,-2 1 0,0 0-1,-2-1-59,27 41-128,62 52 94,-72-79 33,0 0 1,0 0 0,0 0-1,0 0 1,0-1 0,1 1 0,-1-1-1,0 1 1,1-1 0,-1 0-1,1 0 1,-1 0 0,1 0 0,0 0-1,0-1 1,-1 1 0,1-1-1,0 0 1,0 0 0,-1 0 0,1 0-1,0 0 1,0-1 0,-1 1-1,1-1 1,0 0 0,-1 1 0,1-1-1,-1 0 1,1-1 0,-1 1 0,1 0-1,-1-1 1,0 0 0,0 1-1,1-1 1,-1 0 0,0 0 0,8-16 8,0-1-1,-1 0 1,-1 0 0,0-1 0,-2 0 0,0 0-1,-2 0 1,0-1 0,-1 0 0,-1 0 0,-1 0-1,-1 0 1,-1-12-8,-2-19 27,12 58-87,120 283 5,-92-219 56,-42-120-683,-10 6-665,-8-8-474</inkml:trace>
  <inkml:trace contextRef="#ctx0" brushRef="#br0" timeOffset="136357.921">1421 7020 11787,'6'8'2672,"1"1"3617,3 3-4896,0 0-657,1-2-176,-2 0-304,0-4-88,-3-3-136,-6-3-352</inkml:trace>
  <inkml:trace contextRef="#ctx0" brushRef="#br0" timeOffset="136609.336">1980 7118 10410,'-12'-91'14192,"11"89"-14094,0 0 1,0 1 0,0-1-1,0 0 1,0 1-1,-1-1 1,1 1 0,0-1-1,-1 1 1,1 0 0,-1 0-1,0-1 1,1 1 0,-1 0-1,0 0 1,0 1 0,1-1-1,-1 0 1,0 1 0,0-1-1,0 1 1,0-1-1,0 1 1,0 0 0,0 0-1,0 0 1,0 0 0,0 0-1,0 0 1,0 1 0,0-1-1,0 1 1,0-1 0,0 1-1,0 0 1,1 0 0,-1 0-1,0 0 1,0 0 0,1 0-1,-1 0 1,1 0-1,-2 1-98,-4 5 8,0-1-1,1 1 0,-1 0 1,1 1-1,0-1 0,1 1 1,0 0-1,0 1 0,1-1 0,0 1 1,1 0-1,-1 0 0,2 0 1,-1 0-1,1 1 0,1-1 0,0 1 1,0-1-1,1 1 0,0 0 1,0-1-1,1 1 0,1-1 1,-1 1-1,2-1 0,-1 0 0,1 0 1,1 0-1,-1 0 0,2 0 1,-1-1-1,4 4-7,-7-9 0,-1 0 1,1-1-1,1 1 0,-1-1 1,0 1-1,1-1 1,-1 0-1,1 1 1,-1-1-1,1 0 0,0 0 1,0 0-1,0-1 1,0 1-1,1 0 0,-1-1 1,0 1-1,1-1 1,-1 0-1,1 0 0,-1 0 1,1 0-1,-1 0 1,1 0-1,0-1 0,-1 1 1,1-1-1,0 0 1,0 0-1,-1 0 0,1 0 1,0-1-1,0 1 1,-1 0-1,1-1 0,0 0 1,-1 0-1,2 0 0,83-71-395,-59 33-944</inkml:trace>
  <inkml:trace contextRef="#ctx0" brushRef="#br0" timeOffset="138012.037">112 9283 9402,'-9'-81'13403,"9"79"-12071,-3 6-237,-5 15-896,1 0 0,1 1 0,1-1 0,0 1 0,2 0 0,0 0 0,2 1 0,0-1 0,1 0 0,1 1 0,2 8-199,-3-6 73,-1 3-65,1-1 1,1 1 0,1-1-1,1 1 1,1-1-1,2 0 1,0 0 0,2-1-1,1 0 1,0 0-1,2-1 1,1 0-1,0-1 1,2 0 0,1-1-1,3 3-8,-14-21-34,0-1-1,0 1 0,1 0 1,-1-1-1,1 0 0,0 0 1,0-1-1,-1 1 1,1-1-1,0 0 0,0 0 1,1-1-1,-1 1 0,0-1 1,0 0-1,0-1 0,0 1 1,0-1-1,0 0 1,0 0-1,0-1 0,0 1 1,0-1-1,-1 0 0,1 0 1,-1-1-1,1 1 0,-1-1 1,0 0-1,0 0 1,0-1-1,-1 1 0,1-1 1,-1 0-1,2-2 35,42-43-1350</inkml:trace>
  <inkml:trace contextRef="#ctx0" brushRef="#br0" timeOffset="138644.302">360 9042 19820,'126'218'4527,"-27"-43"-3558,-94-167-927,53 50 192,-32-138 126,-25 69-320,-2-342 354,21 366-388,-9 4 4,-1 1 0,-1 0 0,0 0 0,-2 1 0,0 0 0,-1 1-1,-1-1 1,-1 1 0,0 3-10,9 30-23,-12-49-653,-1-4-485</inkml:trace>
  <inkml:trace contextRef="#ctx0" brushRef="#br0" timeOffset="139343.064">1003 9008 9530,'6'-23'8977,"-8"-1"-4402,1 22-4453,1 0 1,-1 1-1,1-1 1,-1 0-1,0 1 1,0-1-1,0 1 1,0-1-1,0 1 1,0-1-1,0 1 1,0-1 0,0 1-1,-1 0 1,1 0-1,0 0 1,-1 0-1,1 0 1,-1 0-1,0 0 1,1 0-1,-1 0 1,1 1-1,-1-1 1,0 1-1,0-1 1,1 1-1,-1 0 1,0 0 0,0 0-1,0 0 1,1 0-1,-1 0 1,0 0-1,0 0 1,0 1-1,-1 0-122,0 2 19,0 1 0,1 0 0,-1 0-1,1 0 1,-1 1 0,2-1 0,-1 0-1,0 1 1,1-1 0,0 1 0,0 0-1,0 0 1,0-1 0,1 1 0,0 0-1,0 0 1,0-1 0,1 1 0,-1 0 0,1 0-1,1 3-18,-1 5 30,19 142 22,-10-151-13,-10-4-38,13-51 32,-10 36-28,0-1 1,1 0-1,0 1 1,2-1-1,-1 1 0,2 1 1,0-1-1,1 1 1,0 1-1,1-1 0,1 1 1,5-6-6,-12 17 0,-1 0 0,1 0 0,-1 1 0,1-1 0,0 1 0,0-1 0,0 1 0,-1 0 0,1 0 0,0 0 0,0 1 0,1-1 0,-1 1 0,0-1 0,0 1 0,0 0 0,0 0 0,0 1 0,0-1 0,0 1 0,0-1 0,0 1 0,0 0 0,0 0 0,0 0 0,0 0 0,0 1 0,-1-1 0,1 1 0,0 0 0,-1 0 0,0 0 0,1 0 0,-1 0 0,0 0 0,0 1 0,0-1 0,0 1 0,-1-1 0,1 1 0,-1 0 0,1-1 0,-1 1 0,0 0 0,0 0 0,0 0 0,-1 0 0,1 3 0,0-4 29,-11-22 68,-79-161 342,114 183-507,5 15 40,-28-14 29,0-1-1,0 0 0,0 1 0,0-1 1,0 0-1,0 0 0,0-1 1,1 1-1,-1 0 0,1-1 0,-1 1 1,1-1-1,0 0 0,0 0 0,-1 0 1,1 0-1,0-1 0,0 1 1,0-1-1,0 1 0,0-1 0,0 0 1,0 0-1,-1 0 0,1-1 1,0 1-1,0-1 0,0 0 0,0 1 1,0-1-1,-1-1 0,1 1 1,0 0-1,-1-1 0,1 1 0,-1-1 1,0 0-1,1 1 0,-1-1 0,0 0 1,0-1-1,0 1 0,0 0 1,-1-1-1,1 1 0,0-1 0,0-1 0,3-133 43,-11 64-34,32 143-159,49 131 140,-75-201-11,0 0-1,1-1 1,-1 1-1,0 0 1,1 0-1,-1 0 1,0 0-1,1-1 1,-1 1-1,1 0 1,-1 0-1,0 0 1,1 0-1,-1 0 1,0 0-1,1 0 1,-1 0-1,1 0 1,-1 0-1,0 0 1,1 0 0,-1 1-1,1-1 1,-1 0-1,0 0 1,1 0-1,-1 0 1,0 1-1,1-1 1,-1 0-1,0 0 1,1 1-1,-1-1 1,0 0-1,0 0 1,1 1-1,-1-1 1,0 0-1,0 1 1,0-1-1,1 0 1,-1 1-1,0-1 1,0 1-1,0-1 1,0 0-1,0 1 1,0-1-1,0 1 1,0-1 21,-3-25-1667</inkml:trace>
  <inkml:trace contextRef="#ctx0" brushRef="#br0" timeOffset="139596.151">1172 8447 19188,'0'15'1624,"2"2"233,1-2-913,1-4-408,2-2-128,-1-8-320,1 1-48,-1-8-584,1-5-376</inkml:trace>
  <inkml:trace contextRef="#ctx0" brushRef="#br0" timeOffset="139858.264">1422 8312 17780,'73'-2'6123,"-34"62"-3340,-47 193-1296,8-253-1486,-1 1 0,1 0 0,-1-1 1,1 1-1,0 0 0,-1 0 1,1-1-1,0 1 0,-1 0 0,1 0 1,0 0-1,0-1 0,0 1 0,0 0 1,0 0-1,0 0 0,0 0 1,0-1-1,0 1 0,0 0 0,1 0 1,-1 0-1,0-1 0,1 1 0,-1 0 1,0 0-1,1-1 0,-1 1 1,1 0-1,-1-1 0,1 1 0,-1 0 1,1-1-1,-1 1 0,1-1 0,0 1 1,-1-1-1,1 1 0,0-1 1,0 1-1,-1-1 0,1 0 0,0 1 1,0-1-1,-1 0 0,1 0 0,0 0 1,0 0-1,0 1 0,0-1 1,-1 0-1,1 0 0,0-1 0,0 1 1,0 0-1,0 0 0,-1 0 0,1 0 1,0-1-1,0 1 0,-1 0 1,1-1-1,0 1 0,0-1 0,-1 1 1,1-1-1,0 1 0,-1-1 0,1 0-1,46-47 69,-42 42-64,173-217-168,-161 195-570,-12 4-931</inkml:trace>
  <inkml:trace contextRef="#ctx0" brushRef="#br0" timeOffset="140046.001">1433 8415 10706,'14'0'1593,"1"-1"6936,6-13-7320,3-1-225,3-3-392,2-3-152,2 1-288,-1 0-96,-6 0-552,-4 1-328</inkml:trace>
  <inkml:trace contextRef="#ctx0" brushRef="#br0" timeOffset="140665.91">1924 8129 20028,'-14'3'5870,"-12"39"-5484,24-34-370,0-1-1,1 1 1,0 0-1,0-1 1,1 1-1,0 0 1,0 0-1,1-1 1,0 1-1,0 0 0,1-1 1,0 1-1,0-1 1,1 1-1,0 1-15,-1-10 7,1 0 0,-1 0 0,0 0 0,0 0 0,0 0 0,0 0-1,0 0 1,-1-1 0,1 1 0,0 0 0,-1-1 0,1 0 0,-1 1-1,1-1 1,-1 0 0,0 0 0,1 0 0,-1 0 0,0 0 0,0 0-1,-1 0 1,1 0 0,0 0 0,-1-1 0,1 1 0,-1 0 0,0 0 0,0-1-1,0 1 1,0 0 0,0 0 0,0-2-7,0 2 8,6-23 62,-4 11-50,0 1 0,1 0-1,1 0 1,0 0 0,1 1 0,0-1-1,1 1 1,0 1 0,1-1 0,0 1-1,1 0 1,4-4-20,-9 13 1,0 1-1,0 1 1,1-1-1,-1 0 1,0 1-1,0-1 0,0 1 1,1 0-1,-1 0 1,0 1-1,0-1 1,1 1-1,-1-1 1,0 1-1,0 0 1,0 0-1,0 0 1,0 1-1,0-1 1,0 1-1,0-1 1,-1 1-1,1 0 1,-1 0-1,1 0 1,-1 1-1,0-1 1,0 1-1,0-1 1,0 1-1,0-1 1,0 1-1,-1 0 1,1 0-1,-1 0 0,0 0 1,0 0-1,0 0 1,0 1-1,19 23 69,-18-25-49,0-8-27,6-98-1968,-9 55 387</inkml:trace>
  <inkml:trace contextRef="#ctx0" brushRef="#br0" timeOffset="141480.045">2087 7568 17636,'17'117'5079,"-7"-86"-4648,1-1-1,1 0 1,1-1 0,2 0 0,1-1 0,2 0 0,13 15-431,24 13 285,-53-57-279,-1 1 1,0-1-1,0 0 0,0 0 1,0 0-1,0 0 0,0 1 0,0-1 1,-1-1-1,1 1 0,0 0 1,0 0-1,-1 0 0,1 0 0,-1 0 1,1-1-1,-1 1 0,0 0 0,1 0 1,-1-1-1,0 1 0,0 0 1,0-1-1,0 1 0,0 0 0,0-1 1,0 1-1,0 0 0,0-1 0,-1 1 1,1 0-1,-1 0 0,1-1 1,-1 1-1,1 0 0,-1 0 0,0 0 1,1 0-1,-1 0 0,0 0 0,0 0 1,0 0-1,0 0 0,0 0-6,-8-15 18,-1 0-1,-1 1 0,0 0 1,-1 1-1,0 0 0,-1 1 1,0 1-1,-2 0 0,1 1 1,-1 0-1,-1 1 0,0 1 1,-6-3-18,19 40-74,5-25 10,0 0 0,1 0 0,0 1 1,-1-1-1,1-1 0,0 1 0,0 0 0,1-1 0,-1 0 0,0 1 0,1-1 0,0-1 0,-1 1 0,1 0 0,0-1 0,0 0 0,0 0 0,0 0 0,0 0 0,0-1 0,0 1 0,0-1 0,0 0 0,0 0 1,0-1-1,0 1 0,0-1 0,0 0 0,0 0 0,0 0 0,0-1 0,-1 1 0,1-1 0,0 0 0,-1 0 0,1 0 0,-1-1 0,0 1 0,0-1 0,0 0 0,0 0 0,0 0 0,1-2 64,5-3-121,0 0-1,0-1 0,-1 0 0,0-1 0,0 0 1,-1 0-1,-1 0 0,0-1 0,0 0 0,-1 0 1,0-1-1,-1 1 0,-1-1 0,0 0 0,2-10 122,-6 23 19,0 0-1,1-1 0,-1 1 0,0-1 0,1 1 1,-1-1-1,0 0 0,1 1 0,-1-1 1,0 0-1,0 1 0,0-1 0,1 0 0,-1 0 1,0 0-1,0 0 0,0 1 0,1-1 0,-1 0 1,0 0-1,0-1 0,0 1 0,0 0 1,1 0-1,-1 0 0,0-1 0,0 1 0,0 0 1,1-1-1,-1 1 0,0 0 0,1-1 1,-1 1-1,0-1 0,1 1 0,-1-1 0,0 0 1,1 1-1,-1-1 0,1 0 0,-1 1 1,1-1-1,0 0 0,-1 1 0,1-1 0,0 0 1,-1 0-1,1 0 0,0 1 0,0-1 0,0 0 1,-1 0-1,1 0 0,0 1 0,0-1 1,0 0-19,-1 15 167,1 1 0,0 0 1,1-1-1,0 1 1,1-1-1,0 1 1,2-1-1,0 0 0,0 0 1,1 0-1,1-1 1,0 1-1,4 4-167,-10-17 17,1 0 0,-1 0 0,1 0 0,-1-1 0,0 1 1,1 0-1,0 0 0,-1-1 0,1 1 0,-1 0 0,1-1 0,0 1 0,-1 0 0,1-1 0,0 1 1,0-1-1,-1 0 0,1 1 0,0-1 0,0 1 0,0-1 0,0 0 0,0 0 0,-1 0 0,1 1 0,0-1 1,0 0-1,0 0 0,0 0 0,0 0 0,0 0 0,0-1 0,0 1 0,0 0 0,-1 0 0,1 0 0,0-1 1,0 1-1,0-1 0,0 1 0,-1 0 0,1-1 0,0 0 0,0 1 0,-1-1 0,1 1 0,-1-1 1,1 0-1,0 1 0,-1-1 0,1 0 0,-1 0 0,1 1 0,-1-1 0,0 0 0,1 0 0,-1 0 0,0 0 1,0 0-1,1 1 0,-1-1 0,0 0 0,0 0 0,0 0 0,0 0 0,0 0 0,0-1-17,18-72 326,-17 69-277,7-114 203,37 171-349,29 55 144,-72-107-47,1 0 1,-1 0 0,1 0-1,-1-1 1,1 1 0,-1 0-1,0-1 1,1 0 0,-1 1-1,0-1 1,1 0 0,-1 0-1,0-1 1,0 1-1,0 0 1,0-1 0,0 1-1,0-1 1,0 0 0,-1 1-1,1-1 1,0 0 0,-1 0-1,0 0 1,1 0 0,-1 0-1,0-1 1,0 1 0,0 0-1,0-1 1,-1 1 0,1 0-1,-1-1 1,1 1-1,-1-1 1,0 1 0,0-1-1,0 1 1,0-3-1,5-20 49,-1 0 0,-2 0 0,0-1 0,-1 1 0,-2-1-1,-1 1 1,-1-1 0,0 1 0,-2 0 0,-2 0 0,0 1 0,-1 0 0,-1 0 0,-2 1 0,-11-21-49,-17 6 33,38 38-34,0 0 0,0 0-1,0 0 1,0 0 0,0 1 0,0-1 0,0 0 0,0 0 0,0 1 0,0-1 0,0 0 0,1 1 0,-1-1 0,0 1 0,0-1 0,0 1 0,1 0 0,-1-1 0,0 1 0,1 0 0,-1-1 0,0 1 0,1 0 0,-1 0 0,1 0 0,-1-1 0,1 1 0,0 0 0,-1 0 0,1 0 0,0 0-1,0 0 1,-1 0 0,1 0 0,0 0 0,0 0 0,0 0 0,0 0 0,0-1 0,0 1 0,1 0 0,-1 0 0,0 0 0,0 0 0,1 0 0,-1 0 0,0 0 0,1 0 0,-1 0 0,1-1 1,2 34 0,1-1 0,2 0 0,1 0 0,2-1 0,1 0 0,1-1 0,12 22 0,-21-47-43,0-1-1,0-1 1,0 1 0,1 0 0,0-1 0,0 1-1,0-1 1,1 0 0,0 0 0,-1 0 0,1 0-1,0-1 1,1 0 0,-1 0 0,1 0 0,-1 0-1,1 0 1,0-1 0,0 0 0,0 0-1,0-1 1,1 1 0,-1-1 0,0 0 0,0-1-1,1 1 1,-1-1 0,1 0 0,-1 0 0,0-1-1,1 1 1,-1-1 0,0 0 0,1-1 0,-1 0 43,27-14 824</inkml:trace>
  <inkml:trace contextRef="#ctx0" brushRef="#br0" timeOffset="142265.922">2780 7014 11819,'1'3'3136,"24"55"4065,24 33-6441,-21-40 16,-23-43-697,1 6 47,1-1 0,0 1 0,1-1 0,1 0 1,0-1-1,1 0 0,0 0 0,1-1 0,0 0 1,0-1-1,4 1-126,-11-11 42,0 0-1,-1 0 1,1-1 0,0 1 0,-1-1 0,1 0 0,-1 0 0,1-1-1,-1 1 1,1-1 0,-1 1 0,0-1 0,0 0 0,0 0 0,0-1-1,0 1 1,0-1 0,0 1 0,-1-1 0,0 0 0,1 0 0,-1 0-1,0 0 1,0 0 0,-1-1 0,1 1 0,-1-1 0,1 1-1,-1-1 1,0 1 0,-1-1 0,1 0 0,-1 1 0,1-1 0,-1 0-1,0 0 1,0 1 0,-1-1 0,1 0 0,-1-1-42,3-4 53,30-223 838,-32 232-888,1 1 1,-1-1 0,0 0 0,1 0 0,-1 1-1,0-1 1,1 0 0,-1 0 0,0 1 0,1-1-1,-1 0 1,1 0 0,-1 0 0,0 0 0,1 0-1,-1 0 1,1 0 0,-1 0 0,1 0 0,-1 0-1,1 0 1,-1 0 0,0 0 0,1 0 0,-1 0-1,1 0 1,-1 0 0,0 0 0,1-1 0,-1 1-1,1 0 1,-1 0 0,0 0 0,1-1 0,-1 1-1,0 0 1,1-1 0,-1 1 0,0 0 0,0-1-1,1 1 1,-1 0 0,0-1 0,0 1 0,1 0-1,-1-1 1,0 1 0,0-1 0,0 1 0,0-1-1,0 1 1,0 0 0,0-1-4,21 47 45,-18-40-26,4 14 27,-5-13-35,0 1-1,0-2 1,0 1 0,1 0 0,0 0 0,1-1 0,-1 1-1,1-1 1,0 0 0,1-1 0,-1 1 0,1-1-1,0 1 1,1-1 0,5 4-11,-8-11 26,0 0 0,0 0 0,0-1 0,0 1 0,0 0 0,-1-1 0,1 0 0,-1 0 0,0 0 0,0 0 0,0 0 0,0 0 0,0 0 0,-1-1 0,1 1-1,-1 0 1,0-1 0,0 0 0,0 1 0,-1-1 0,1 1 0,-1-1 0,0-1-26,2-1 29,31-120 221,-31 126-251,0 0-1,-1 1 1,1-1-1,0 1 1,0-1-1,0 1 1,0-1-1,0 1 1,-1 0-1,1 0 1,0 0-1,-1 0 1,1 0-1,-1 0 1,1 1-1,-1-1 1,1 0 0,-1 1-1,0-1 1,0 1-1,0 0 1,0-1-1,0 1 1,0 0-1,0-1 1,0 1-1,-1 0 1,1 0-1,-1 0 1,1 0-1,-1 0 1,0 0-1,0-1 1,0 1-1,0 0 1,0 0-1,0 0 1,0 0-1,-1 1 2,5 7 2,22 37 47,-3-81 118,1-99 5,-22 133-177,0 0 1,0 0-1,0 0 0,0 0 0,-1 0 0,1 1 0,0-1 1,0 1-1,0-1 0,0 1 0,-1-1 0,1 1 0,0 0 0,0 0 1,-1 0-1,1 0 0,-1 0 0,1 0 0,-1 1 0,1-1 1,-1 0-1,0 1 0,0-1 0,0 1 0,0-1 0,0 1 1,0 0-1,0-1 0,0 1 0,0 0 0,-1 0 0,1 0 0,-1-1 1,0 1-1,1 0 0,-1 0 0,0 0 0,0 0 5,19 57-680,-19-56 35,0-3 1038</inkml:trace>
  <inkml:trace contextRef="#ctx0" brushRef="#br0" timeOffset="142546.508">3304 6675 22269,'0'0'1072,"0"0"216,0 1-560,2 29-536,8-15-104,1-2-56,2-6-272,3-2-856,0-4-1680</inkml:trace>
  <inkml:trace contextRef="#ctx0" brushRef="#br0" timeOffset="142810.757">3674 6696 20220,'0'0'1429,"0"0"10,1-3-198,6-10-956,-1-1 0,-1 0-1,0 0 1,-1-1 0,-1 1-1,0-1 1,-1 0 0,0 0-1,-1 0 1,-1 0 0,0-3-285,0 18 11,0-1 0,1 0 0,-1 0 1,0 1-1,0-1 0,1 0 1,-1 0-1,0 0 0,0 0 0,0 1 1,0-1-1,0 0 0,0 0 1,0 0-1,-1 1 0,1-1 0,0 0 1,0 0-1,-1 0 0,1 1 1,0-1-1,-1 0 0,1 0 0,-1 1 1,1-1-1,-1 0 0,1 1 1,-1-1-1,1 1 0,-1-1 0,0 1 1,1-1-1,-1 1 0,0-1 1,1 1-1,-1-1 0,0 1 0,0 0 1,0-1-1,1 1 0,-1 0 0,0 0 1,0 0-1,0 0 0,1 0 1,-1 0-1,0 0 0,0 0 0,0 0 1,0 0-1,1 0 0,-1 0 1,0 0-1,0 1 0,0-1 0,1 0 1,-1 1-1,0-1 0,0 1 1,1-1-1,-1 1 0,0-1 0,1 1 1,-1-1-1,1 1 0,-1-1 1,1 1-1,-1 0 0,0 0-11,-32 50 155,28-35-151,1-1 0,0 1 0,1 0 0,1 0 0,0 1 1,1-1-1,1 0 0,1 1 0,0-1 0,1 0 0,1 0 0,0 0 0,1 0 0,1 0 0,0-1 0,1 0 0,7 11-4,-11-23-10,1 0-1,0 0 0,-1 0 0,1-1 0,0 0 0,1 1 1,-1-1-1,0 0 0,1 0 0,-1-1 0,1 1 1,-1-1-1,1 0 0,0 0 0,0 0 0,0 0 0,-1-1 1,1 1-1,0-1 0,0 0 0,0 0 0,0 0 0,0-1 1,0 0-1,-1 1 0,1-1 0,0 0 0,0-1 0,-1 1 1,1-1-1,-1 0 0,1 0 0,-1 0 0,0 0 1,0 0-1,0-1 0,0 1 0,0-1 0,-1 0 0,1 0 1,-1 0-1,1 0 0,-1 0 0,0-1 0,0 1 0,-1-1 1,1 1-1,-1-1 0,0 0 0,0 1 0,0-2 11,20-30-369</inkml:trace>
  <inkml:trace contextRef="#ctx0" brushRef="#br0" timeOffset="143047.145">3780 6191 23509,'21'8'1024,"5"2"241,7 1-129,-1 7-360,0 2-312,-3 10-232,-4 8-96,-7 9-88,-4 6-16,-8 21-8,-4 7-8,-7 9 32,-2 1-488</inkml:trace>
  <inkml:trace contextRef="#ctx0" brushRef="#br0" timeOffset="157327.071">9122 1175 9266,'0'0'744,"-9"-3"8513,-7 13-7017,-3 43-2037,16 63 225,18 29-321,-29-27-75,10-3-2,-1-33-4,-4 232 2,21-96 736,-9-15-604,2-50-88,-17 11-48,6-37-16,12 47 103,5-54 177,-20-29-119,5 404 39,21-55-184,-8-36 0,-3 24-32,-3-8 26,6-150-5,-15 238-12,-4-194-1,-5-15 0,13 345 26,16-68-13,26 117-20,-29-425 251,-40 106-57,29-272-120,0-96-102,0-4-162,0-2 2316</inkml:trace>
  <inkml:trace contextRef="#ctx0" brushRef="#br0" timeOffset="158515.608">9580 225 23981,'-24'49'1208,"-21"440"-688,43-472-365,1-14 83,1-6 108,-7-231 716,-41-165-857,80 468-371,-31-64 166,1-1 0,-1 0 0,1 0 1,-1 0-1,1 0 0,1 0 1,-1-1-1,0 1 0,1-1 0,0 1 1,0-1-1,0 0 0,0 0 1,0 0-1,1 0 0,-1-1 1,1 1-1,0-1 0,-1 0 0,1 0 1,0 0-1,0-1 0,1 0 1,-1 1-1,0-1 0,0-1 0,1 1 1,-1-1-1,0 1 0,1-1 1,-1 0-1,0-1 0,1 1 1,-1-1-1,0 0 0,1 0 0,-1 0 1,0-1-1,0 1 0,0-1 1,2-1-1,11-10 52,-1-1 1,-1 0 0,0-1-1,0 0 1,-2-1 0,0-1-1,-1 0 1,-1-1 0,0 0-1,-2 0 1,0-1 0,-1-1-1,5-15-52,-2 8 224,-9 23-99,-4 25-12,-6 19-103,3-1 0,1 2-1,2-1 1,2 0 0,2 0-1,1 0 1,2 0 0,2 0-1,4 11-9,-10-52 0,-1 1-1,1-1 1,0 0 0,-1 1 0,1-1-1,0 1 1,-1-1 0,1 1-1,0-1 1,0 1 0,-1-1-1,1 1 1,0 0 0,0-1-1,0 1 1,0 0 0,-1 0-1,1-1 1,0 1 0,0 0-1,0 0 1,0 0 0,0 0-1,0 0 1,0 1 0,-1-1-1,1 0 1,0 0 0,0 0-1,0 1 1,0-1 0,0 0-1,-1 1 1,1-1 0,0 1-1,0-1 1,-1 1 0,1-1-1,0 1 1,-1 0 0,1-1-1,-1 1 1,1 0 0,-1 0-1,1-1 1,-1 1 0,1 0-1,-1 0 1,0-1 0,1 1-1,-1 0 1,0 0 0,0 0-1,1 0 1,-1 0 0,0 0-1,0-1 1,0 1 0,0 0-1,0 0 1,-1 0 0,1 0-1,0 0 1,0 0 0,0-1-1,-1 1 1,1 0 0,0 0 0,-1 0-1,18-62-1263,-17 32-392,0 0 50</inkml:trace>
  <inkml:trace contextRef="#ctx0" brushRef="#br0" timeOffset="158843.606">9440 1019 17428,'1'-1'115,"0"0"0,0 1 1,0-1-1,0 0 0,0 1 1,0-1-1,0 1 1,0-1-1,0 1 0,0-1 1,0 1-1,0 0 0,1-1 1,-1 1-1,0 0 0,0 0 1,0 0-1,1 0 0,-1 0 1,0 0-1,0 0 0,0 1 1,0-1-1,0 0 0,1 1 1,-1-1-1,0 0 0,0 1 1,0-1-1,0 1 1,0 0-1,0-1 0,0 1 1,0 0-1,0 0 0,-1 0 1,1-1-1,0 1 0,0 0 1,-1 0-1,1 0 0,-1 0 1,1 0-1,-1 1 0,1-1 1,-1 0-1,1 0 0,-1 0 1,0 0-1,0 0 0,0 0 1,1 1-1,-1-1 1,0 0-1,-1 0 0,1 0 1,0 1-1,0-1 0,0 0 1,-1 0-1,1 0 0,0 0 1,-1 0-1,1 0 0,-1 1-115,261-218 2440,-203 162-2270,2 2 1,2 3 0,58-35-171,-15 30-1135,-104 54 2191</inkml:trace>
  <inkml:trace contextRef="#ctx0" brushRef="#br0" timeOffset="159182.336">9845 1107 20532,'7'10'1201,"4"9"239,0 5-312,2 14-392,-1 7-272,-4 13-344,-4 4-24,-2 5-23,1-2 7,0-6-32,2-3-8,-2-12-8,-2-6-40,-2-17-433,-4-7-271,-7-14-616,-6-7-272</inkml:trace>
  <inkml:trace contextRef="#ctx0" brushRef="#br0" timeOffset="159474.499">9593 1272 10530,'1'-12'663,"0"0"-1,0 0 1,1 1-1,0-1 1,1 0-1,1 1 1,0 0-1,0-1 1,1 2-1,1-1 1,0 1-1,0-1 1,1 2-1,0-1 1,0 1-1,4-3-662,110-61 3179,-94 64-3069,1 1-1,0 1 0,0 1 1,0 2-1,1 1 0,0 1 1,0 2-1,-1 0 0,8 3-109,-32-3 42,0 1-1,0-1 0,0 1 0,-1 0 0,1 0 0,0 0 0,0 1 1,-1-1-1,1 1 0,-1 0 0,1 0 0,-1 0 0,0 1 0,0-1 1,0 1-1,0 0 0,0 0 0,-1 0 0,1 0 0,-1 0 0,0 0 1,0 1-1,0-1 0,0 1 0,0-1 0,-1 1 0,0 0 1,0 0-1,0-1 0,0 1 0,0 0 0,-1 0 0,0 0 0,0 0 1,0 0-1,0 0 0,-1 0 0,1 0 0,-1 0 0,0 0 0,0-1 1,0 1-1,-1 0 0,1-1 0,-1 1 0,0-1 0,0 1 0,-2 1-41,-16 24 106,-1 0 0,-2-2-1,-1 0 1,-1-2-1,-1 0 1,-1-2-1,-1-1 1,-14 7-106,3 1-290,38-29-1270,5-6-2562</inkml:trace>
  <inkml:trace contextRef="#ctx0" brushRef="#br0" timeOffset="172400.372">10422 8538 6225,'0'0'1201,"0"0"511,0 1 2640,-15 9-2337,-17 13-1457,8-17 2786,-73-11-1851,10-24-1214,48 21-163,0 1 0,-1 2-1,1 2 1,-1 2 0,0 1 0,1 3-1,-36 5-115,16-2 558,-52 6-382,72-6-116,0-1-1,-1-3 0,0-1 0,0-1 1,-36-7-60,-274-17 465,325 21-379,1 1-1,0 2 0,-1 0 1,1 1-1,-1 2 1,1 0-1,0 2 1,0 1-1,1 0 1,-1 2-86,-20 6 72,-1-2-1,0-2 1,0-2 0,-1-3 0,0-1-1,-32-2-71,-165 22 425,-130 35-295,313-60-110,1 3-1,0 3 1,0 2-1,1 3 1,0 2-1,0 3 0,-45 18-19,14 0 5,68-27-4,1 0-1,0 1 1,0 0-1,1 2 0,0 1 1,1 0-1,-1 1 0,2 1 1,0 1-1,1 0 0,0 1 1,-4 5-1,15-6-8,1 0 0,0 1 1,0-1-1,2 1 0,-1-1 0,2 1 1,0 0-1,1 0 0,0 0 1,1 0-1,0-1 0,1 1 0,1 0 1,0-1-1,1 0 0,0 1 0,1-1 1,1-1-1,0 1 0,0-1 1,1 0-1,1-1 0,0 1 0,7 6 8,3 3-8,0-2 0,1 0-1,1-1 1,1-1 0,0-1-1,1-1 1,1-1 0,1-1-1,-1-1 1,2-1 0,0-1-1,0-2 1,0 0-1,1-1 1,0-2 0,1 0-1,-1-2 1,1-1 0,23-2 8,719-1 38,-73-48-23,-609 52-14,-24 1-3,1-2 0,-1-4 0,1-2 0,61-12 2,38-18 6,-27 8-8,-2-6-1,-2-5 1,117-51 2,-198 68-6,-2-2 0,-1-2 0,0-2 0,-2-3 0,-2-1 0,0-2 0,-2-2 1,-2-2-1,-1-2 0,-2-1 0,0-3 6,163-243 58,-198 274-56,0 1-1,0-1 1,-1 0-1,0 0 1,-1 0-1,0 1 1,-1-1-1,0 0 0,-1 0 1,0 1-1,-1-1 1,0 1-1,0 0 1,-1 0-1,-1 0 1,1 0-1,-2 0 1,1 1-1,-1 0 0,-1 0 1,1 1-1,-4-3-1,-15-8 17,-1 2 0,-1 0 0,0 2 0,-1 1 0,0 1 0,-1 2-1,-1 1 1,1 1 0,-2 1 0,1 2 0,-24-2-17,-63-12 57,-2 6 0,0 5-1,-47 5-56,141 3-42,1 2-1,-1 1 0,1 1 1,0 1-1,0 2 0,0 0 1,1 1-1,0 1 0,1 1 1,-16 9 42,-1 4 2343</inkml:trace>
  <inkml:trace contextRef="#ctx0" brushRef="#br0" timeOffset="183225.02">11642 1551 15275,'-7'12'2631,"-10"32"2989,51-17-3593,-16-27-1952,1-1 0,0 0 0,-1-2 0,1 0 0,-1-1 0,1-1 0,-2 0 0,16-7-75,66-17 27,-63 25-19,0 1 1,0 2-1,-1 1 0,1 2 0,0 2 0,0 1 0,-1 1 1,16 7-9,192-8 23,-104-11-14,457 13 5,-123-13-22,-137-39 35,-260 60-633,-76-15 2699</inkml:trace>
  <inkml:trace contextRef="#ctx0" brushRef="#br0" timeOffset="191336.9">14280 8885 11354,'-160'-16'7589,"-1"0"-6780,-260-5-605,-201-114-877,382 90 1372,3-11 1,-172-67-700,203 70 17,-2 9 0,-2 9 0,-1 9 1,-98 5-18,131 8-3,-85 3-390,0 12-1,-5 11 394,-1 0 427,-192 8 490,-367 68-917,-24 52 101,201-11-92,596-116-42,1 3 0,1 1 0,1 3 0,1 3 0,1 1 0,-47 32 33,89-52-6,0-1 0,0 2 1,1-1-1,0 1 0,0 0 1,0 1-1,1-1 1,0 1-1,0 1 0,0-1 1,1 1-1,1 0 1,-1 0-1,1 0 0,0 1 1,1-1-1,0 1 0,0 0 1,1 0-1,1 0 1,-1 0-1,1 1 0,1-1 1,-1 0-1,2 0 1,-1 1-1,1-1 0,1 0 1,0 0-1,0 0 1,1 0-1,0 0 0,0-1 1,1 1-1,0-1 0,0 0 1,1 0-1,0 0 1,1-1-1,0 0 0,0 0 1,0 0-1,6 4 6,25 14 8,0-2 0,2-1 0,1-2 0,0-2-1,1-1 1,1-3 0,30 7-8,-35-10 1,735 184 63,-288-82-30,-187-37-32,2-13 1,202 13-3,-103-37-3,227 22 6,413-20-3,680-63 0,-1249-15 7,400-87-7,-714 93-25,-1-5 1,-2-8 0,-3-6-1,-1-7 1,63-37 24,-203 90 13,166-104-151,-170 104 120,1 0 1,-1 0-1,0 0 0,0-1 0,-1 1 0,1-1 0,-1 0 0,0 0 1,0 0-1,-1-1 0,0 1 0,0-1 0,0 1 0,0-1 0,-1 0 1,0 0-1,0 0 0,-1 1 0,0-1 0,0 0 0,0 0 0,0 0 1,-1 0-1,0 0 0,0 1 0,-1-1 0,0 0 0,0 1 1,0-1-1,0 1 0,-1 0 0,-2-3 18,-13-14 57,-1 2 0,0 0 0,-2 1 0,0 1 0,-1 1 0,-1 1 0,0 1 0,-1 1 0,-1 1 0,0 1 0,-1 1 0,0 1 0,-1 2 0,0 1 0,-10-1-57,15 0-12,-472-127 9,-5 21-1,-116 4 4,312 57-101,63 11 13,-1 11 0,-1 11 1,-1 10-1,-1 10 0,-66 17 88,72 9 161</inkml:trace>
  <inkml:trace contextRef="#ctx0" brushRef="#br0" timeOffset="202904.7">9555 1976 16347,'-17'-13'2341,"-91"-54"-2210,-334 5 19,-325 11-35,349 36 367,0 19-1,0 17 0,-251 52-481,442-33 50,2 9 0,3 10 0,2 9 0,3 11 0,-70 41-50,36-2 41,5 11 0,-70 58-41,234-141 14,2 5 0,3 3 0,2 3 0,3 3 0,3 4 0,2 2 0,3 3 0,-29 45-14,30-26-13,3 3-1,4 2 1,5 3-1,3 2 1,6 2-1,-2 17 14,37-97-6,1 1 0,1 0 0,1 1 0,1-1-1,1 1 1,1 0 0,0-1 0,2 1 0,1 0 0,0-1 0,2 1 0,0-1-1,2 0 1,0 0 0,1-1 0,1 0 0,1 0 0,1-1 0,1 0-1,5 7 7,7 9-9,1-2 0,1 0 0,2-2 0,1-1 0,1-1 0,2-2-1,1-1 1,1-1 0,1-2 0,1-1 0,0-2 0,2-1 0,1-2-1,32 10 10,102 20-23,2-7 0,2-8 0,1-7 0,61-4 23,92 14-16,-230-22 16,280 40-22,2-16 1,1-18-1,283-24 22,310-108 41,372-114-41,-1216 206 44,0-6-1,-2-5 0,-2-6 1,-1-6-1,-2-5 0,-2-5 1,-3-6-1,-3-5 0,-3-5 1,4-9-44,-82 45 19,0-1 0,-3-2 0,-1-1 0,-1-1 1,-2-2-1,-3-1 0,-1-1 0,-1-1 0,-3-1 0,-2-1 0,-2-1 1,-2 0-1,-2-1 0,4-30-19,-10 45 6,0 0-1,-2-1 1,-2 0 0,-1 0 0,-1 0-1,-2 0 1,-2 0 0,-1 0 0,-1 1-1,-2-1 1,-1 1 0,-2 1 0,-1-1-1,-2 2 1,-1 0 0,-1 0 0,-2 1 0,-1 1-1,-1 1 1,-1 1 0,-2 1 0,-13-13-6,-16-5-66,-2 3 1,-1 2 0,-3 3 0,-1 2 0,-1 2 0,-2 4-1,-28-9 66,-83-29-3500</inkml:trace>
  <inkml:trace contextRef="#ctx0" brushRef="#br0" timeOffset="219957.178">11208 2096 16516,'-59'-57'1050,"54"51"-1062,1 0 0,-1 1-1,0-1 1,0 1 0,0 0-1,-1 1 1,1-1 0,-1 1 0,0 0-1,-1 0 1,1 1 0,-1 0 0,1 0-1,-7-2 13,-212-23 1746,-210-43-540,-10 18-1293,331 38 144,0 6 0,-1 4 0,0 5 0,0 5 0,-25 8-57,-159 28 99,-1-14 0,-51-11-99,301-16-6,-269-3-64,0 15 0,-276 48 70,100 67-24,257-58 31,-413 137 110,525-151-125,4 4-1,1 6 0,-67 52 9,101-63-4,-6-3 9,3 4 0,2 4 1,3 4-1,3 3 0,3 4 1,3 3-1,3 4 0,-30 44-5,41-30 3,4 4 0,5 2 0,4 2 0,4 2 0,-9 39-3,12-24 46,-61 226 92,64-93-55,12 2 0,6 117-83,29-138 80,33 196-80,-29-318 14,5-5 8,4 0 1,4-1-1,5-2 0,5-1 0,3-1 1,6 0-23,69 184 130,-65-150 20,6-3-1,6-2 0,20 23-149,114 151 418,96 102-418,-200-298 10,5-3 1,4-6-1,4-3 1,47 27-11,-43-31 2,66 37 3,5-7 1,5-9-1,5-7 0,142 53-5,-66-28 3,509 217-3,-538-253-10,239 59 10,-120-74 21,2-16 0,80-7-21,-148-36-34,1-12 0,0-13 0,51-17 34,1290-24-52,-1444 34-135,-1-9 0,-1-7 0,-1-9-1,-2-7 1,96-42 187,-131 39-144,-74 28 95,0-2 1,-1-4 0,-1-2 0,-2-4-1,-2-3 1,-1-2 0,-1-3-1,31-30 49,-45 27-136,-2-3 0,-3-2-1,-2-2 1,-1-2-1,-4-2 1,-1-1 0,9-25 136,-24 23-61,-3-2 1,-3 0 0,-3-1 0,-2 0 0,-2-1 0,-4 0-1,-2 0 1,-3 0 0,-7-57 60,5-17 29,1-126 668,-32-214-697,6 296 19,-8 0 0,-31-78-19,-92-252-2,67 293-96,-10 5 1,-9 3 0,-9 6-1,-127-162 98,-267-355-185,372 540 261,-84-107 10,-11 10 0,-53-29-86,-198-219 271,296 320 403,-123-99-674,244 246 81,-2 4-1,-3 2 1,-1 4-1,-3 3 1,-2 4-1,-60-22-80,38 20-363</inkml:trace>
  <inkml:trace contextRef="#ctx0" brushRef="#br0" timeOffset="233826.696">23238 8411 15155,'-18'0'4091,"-10"10"-3138,-8 1-1166,-116 13 626,-94-25 583,93-9-914,-200-26 1477,-291-53-893,23-11-578,307 75-30,-169 13-58,472 12-4,-1388 52 20,580-57 137,604 16-141,2 9 0,-171 40-12,326-47-2,1 3 0,1 2 1,1 3-1,1 2 0,1 3 0,0 2 0,3 2 1,0 2-1,2 3 0,2 1 0,-7 10 2,42-36 3,0 0 0,1 1 1,0 0-1,1 1 0,0 0 0,0 1 0,2 0 1,0 0-1,0 1 0,1 0 0,1 0 0,0 0 0,1 1 1,0-1-1,1 1 0,1 0 0,1 0 0,0 0 0,1 0 1,0 0-1,2 6-3,2 4 0,2-1 0,0 0 0,2 0 0,1 0 0,1-1 0,0 0 0,2-1 0,1 0 0,1-1 0,0-1 0,2 0 0,0-1 0,1 0 0,1-2 0,1 0 0,0-1 0,1 0 0,1-2 0,0-1 0,1 0 0,0-2 0,1 0 0,0-2 0,1-1 0,11 3 0,160 56-36,2-8 1,42 0 35,33-13-112,2-13-1,2-11 1,150-11 112,-23 1-110,439-3-370,-214-3 443,-568-9-21,175-5-133,-1-11 0,112-27 191,-285 34 2,121-22 8,-1-8 1,59-27-11,-104 24 0,-40 15 5,-2-3 0,-2-4 1,-1-5-1,69-42-5,-85 36 4,-12 11 9,-3-2-1,-1-4 1,-2-1 0,44-46-13,-94 80 52,1 0 0,-2 0 0,1-1 0,-2 0 0,1 0 0,-2 0 0,1-1 0,-2 1 0,1-1 0,-2 0 0,1 0 0,-2 0 1,1-1-1,-2 1 0,0 0 0,0 0 0,-1-1 0,-1 1 0,0 0 0,0 0 0,-1 0 0,-1 0 0,0 1 0,-1-1 1,0 1-1,0 0 0,-1 1 0,-1-1 0,0 1 0,0 0 0,-1 1 0,0 0 0,-1 0 0,0 1 0,0 0 0,-1 0 0,0 1 1,0 0-1,-8-3-52,-66-40-1405,49 27-596</inkml:trace>
  <inkml:trace contextRef="#ctx0" brushRef="#br0" timeOffset="247573.474">23584 1339 2777,'-41'27'3950,"18"64"-2459,19-61-968,-73 343 1141,-60 307 1225,99-363-1444,7 179-1445,0 0 408,-12 161 1637,34 118-1693,20-180 388,53 277-740,-58-823 177,-4-8-3,2-1 0,1 0 0,2-1 0,2 0 0,2 0 0,2 0 0,1-2 0,2 0 0,12 21-174,-23-51 9,1 0-1,0 0 1,1 0-1,0 0 1,0-1 0,0 0-1,1-1 1,0 0-1,0 0 1,0 0 0,1-1-1,0-1 1,-1 1 0,1-1-1,0-1 1,1 1-1,-1-2 1,0 1 0,1-1-1,-1-1 1,0 0-1,1 0 1,-1-1 0,1 0-1,-1 0 1,0-1-1,0 0 1,4-2-9,22-7 10,0-1-1,0-1 1,-1-2-1,-1-2 1,-1 0 0,22-18-10,-10 5 19,-2-3 0,-1-1-1,-2-3 1,-1 0 0,4-10-19,-16 23 6,1 0 0,1 2 0,2 1 0,0 1 0,1 1 0,8-2-6,69-44 12,174-125 12,4 7-35,-178 119 0,-2-5 0,-4-4 0,6-12 11,157-151 14,72-96-14,-123 114 23,-92 97-21,-5-6-1,55-80-1,280-437 44,-417 585-19,-2-2-1,-3-1 1,-2-1 0,-4-1-1,1-12-24,206-664 97,-227 726-91,0-1 0,-1 1 0,0-1-1,-2 0 1,1 0 0,-2 0 0,0 0-1,-1 0 1,0 1 0,-1-1-1,-1 0 1,-1 1 0,0-1 0,0 1-1,-1 0 1,-1 0 0,-4-5-6,-17-30 70,-1 1 1,-3 2-1,-1 2 0,-3 0 1,-2 2-1,-1 2 0,-2 2 1,-1 1-1,-8-2-70,-420-216 80,345 186-59,-4 5-1,-2 6 0,-2 5 1,-37-4-21,-105-42 24,156 53-20,-1 5 0,-3 5 0,-69-9-4,-24 11 46,-1 8 0,-127 6-46,263 18 45,-1 4 1,1 4 0,-1 3-1,-53 14-45,-34 18 184,136-32 530</inkml:trace>
  <inkml:trace contextRef="#ctx0" brushRef="#br0" timeOffset="256154.577">25549 1164 15275,'-345'-62'3447,"178"35"-3311,-1 7 0,0 8-1,-143 8-135,-21 27 88,1 14 0,1 14 0,4 14-1,2 15 1,-58 34-88,112-22 14,4 12 0,-195 109-14,-413 254-46,-53 46 8,912-505 40,-292 153 24,-106 83-26,228-122 27,5 8 0,-160 151-27,-193 234-86,213-191 111,15 13 0,15 14 0,-74 137-25,307-410 215,3 3 0,4 2 0,3 2 0,5 2 1,3 2-1,-25 86-215,24-2 130,8 2 1,8 1 0,7 1 0,7 160-131,6-249-2,4 0 1,3-1-1,4 1 0,4-1 1,4-1-1,4 0 1,3-1-1,4-1 1,4-2-1,3 0 1,4-3-1,3-1 1,4-1-1,36 45 2,6-28 14,4-5 1,3-3-1,5-5 0,2-4 0,5-4 0,2-5 0,3-5 0,2-4 0,4-6 1,38 10-15,-16-14 7,2-5 1,2-6 0,1-7 0,2-6 0,1-6 0,0-7-1,1-6 1,75-9-8,220-6 29,-1-19 0,286-61-29,-117-32 12,-6-27 1,304-128-13,474-170 101,-1155 379-100,-4-9-1,-3-10 1,31-26-1,122-90-5,-10-15 0,-10-16 0,47-59 5,-216 147-1,-7-7 0,-7-9 0,-6-6 0,-9-7 1,-6-7-1,104-172 1,-164 216-34,-7-4 0,-5-4 0,-7-3 0,20-72 34,-29 37 9,-8-3 0,-8-2 0,-9-2 0,-7-1 0,-2-104-9,-23 155 26,-6 1-1,-5-1 1,-7 1 0,-6 1 0,-6 1-1,-6 1 1,-6 2 0,-5 1 0,-7 2-1,-21-33-25,34 93 39,-2 2 0,-3 2 1,-4 2-1,-2 2 0,-2 2 0,-4 2 0,-1 3 0,-4 2 0,-1 3 0,-3 3 0,-2 2 0,-1 3 0,-3 3 0,-1 3 0,-2 3 0,-1 4 0,-36-9-39,-87-13-225,-2 8 0,-1 9-1,-110-1 226,50 11-566</inkml:trace>
  <inkml:trace contextRef="#ctx0" brushRef="#br0" timeOffset="265652.305">27403 2490 15459,'-12'-13'-7,"-1"1"0,-1 0-1,0 1 1,0 1 0,-1 0 0,0 1-1,-1 0 1,0 1 0,0 1 0,-1 1-1,0 0 1,0 1 0,-1 1 0,1 1-1,-1 0 1,0 1 0,1 1-1,-1 1 1,0 0 0,-9 3 7,-258 6-986,-165 9 2151,-32 22-1165,294-15 231,1 8 1,3 8-1,-76 32-231,36 2 939,-207 101-939,393-157 204,2 1-1,1 1 0,0 3 0,2 0 0,1 2 1,0 2-1,3 1 0,0 1 0,2 1 0,1 2 1,1 0-1,2 2 0,2 0 0,1 2 0,2 0 1,0 5-204,-6 12-26,2 1 1,3 0 0,2 2 0,3 0-1,2 1 1,3 0 0,3 1 0,2 0-1,2 0 1,3 0 0,3-1-1,2 1 1,3-1 0,2 0 0,3 0-1,2-2 1,3 0 0,2-1 0,2-1-1,14 20 26,-18-46-12,0-1 0,2-1 0,1 0 0,1-2-1,1-1 1,1-1 0,1-1 0,1-1 0,0-1 0,2-1 0,0-2-1,1-1 1,1-1 0,0-2 0,0-1 0,1-2 0,9 1 12,48 10 0,1-5 1,1-3-1,0-4 1,1-5-1,67-6 0,100-20 13,-2-12-1,-1-11 1,120-42-13,-204 46 9,-1-7 0,-3-8 1,-2-7-1,-4-8 0,25-20-9,-115 57 55,-1-3 0,-2-4 0,-2-2 0,-2-3 0,-2-3 0,-2-3 0,-2-2 0,-3-3 0,-3-2 0,-2-3 0,-3-1 0,-3-3 0,-3-2 0,-3-1 0,-3-2 0,-3-2-55,-23 51 76,-2-2 0,0 1 0,-2-1 0,-1 0 0,-1 0-1,-1-1 1,-1 1 0,-1-1 0,-1 0 0,-2 1 0,0-1 0,-2 1-1,-1-1 1,-1 2 0,-1-1 0,-1 0 0,-1 1 0,-1 1-1,-1 0 1,-1 0 0,-1 1 0,-1 1 0,-8-9-76,-4 4-74,-1 0 0,-1 2 1,-2 0-1,0 2 0,-1 2 0,-1 1 1,-1 1-1,-1 2 0,0 1 0,-1 2 1,0 1-1,-1 2 0,-1 1 1,-28-2 73,-77-10-284</inkml:trace>
  <inkml:trace contextRef="#ctx0" brushRef="#br0" timeOffset="267620.735">19620 5206 13787,'-35'4'606,"31"-3"-638,0 0 1,0 0-1,0 0 0,0 0 0,-1-1 1,1 0-1,0 0 0,0 0 1,0 0-1,0 0 0,-1-1 1,1 0-1,0 0 0,0 0 0,0 0 1,0-1-1,0 0 0,1 1 1,-1-1-1,0-1 0,1 1 1,-1 0-1,1-1 0,-2-1 32,-2-4 73,0 1 0,0 1-1,-1 0 1,0 0 0,-1 0 0,1 1-1,-1 0 1,0 1 0,0 0 0,0 0-1,-1 1 1,1 0 0,-1 1 0,0 0-1,0 0 1,1 1 0,-1 1 0,0-1-1,0 2 1,0-1 0,0 1 0,0 1-1,0 0 1,0 0 0,1 1-1,-2 1-72,-65 3 24,-378 10 228,324 9 64,1 5 0,2 6-1,2 5 1,-3 8-316,47-20 58,-45 14 3,61-25-11,2 3 1,1 3-1,1 2 0,1 3 0,1 3 0,2 2 0,-45 37-50,8 16 42,3 3 0,-64 87-42,117-125 23,2 3-1,3 0 1,3 3 0,2 0 0,3 2 0,2 0-1,3 2 1,3 0 0,2 1 0,3 9-23,1-25 116,3 2-1,2-1 1,2 1 0,2 0-1,3 0 1,1-1 0,3 1-1,2 0 1,2-1 0,3-1 0,1 0-1,2 0 1,3-1 0,1-2-1,3 0 1,1 0 0,3-2 0,1-2-1,2 0 1,2-2 0,4 3-116,2-7 10,1-1 1,2-2 0,1-2 0,2-2-1,0-1 1,2-3 0,0-1 0,2-3-1,1-1 1,0-3 0,1-1 0,0-3-1,1-2 1,0-3 0,1-1 0,0-3-1,20-2-10,49-2 24,0-6 0,0-5 0,-1-5 0,-1-5 0,-1-5 0,-1-6 0,4-6-24,84-38 31,-4-9 1,-3-8-1,82-59-31,-227 122-23,-1-1 0,-3-3 0,0-1 0,-2-3 0,-2-2 0,-2-1 0,-2-3 0,-2-1 0,5-11 23,-13 19 21,-1-2 1,-3-1-1,-1-1 1,-2-2-1,-2 0 1,-2-1-1,-2-1 1,-2 0-1,-2-1 0,-2-1 1,-2 0-1,-2-1 1,-1-24-22,-10 16 182,-3 0 1,-2 0-1,-3 1 0,-2 0 1,-3 1-1,-2 1 1,-2 1-1,-3 0 1,-2 2-1,-2 1 0,-2 1 1,-2 2-1,-3 1 1,-39-40-183,35 44-229,-2 2 1,-1 2-1,-2 2 0,-2 1 1,-1 3-1,-2 2 1,-1 2-1,-20-7 229,-75-31-3327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8:22:35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5497,'70'0'3258,"36"3"-2554,265-63 5646,-8 56-4527,14 12-1403,-321-7-360,0 2 0,-1 3 0,0 2 0,0 3 0,-1 2 0,30 12-60,-52-17 36,293 56 264,-218-46-148,0-4-1,0-5 1,1-5 0,87-9-152,-23 3 107,450 2-41,364 39-55,-602-21-9,152 6 5,111-27-7,160-40 24,202 64-16,64-36 83,153 16-22,-529 21-57,81 17-16,-301-17 32,56-23-28,-84 0-2,367 14 44,-14-45 130,319 17 202,-409-30-334,766 14 150,-789 29-170,-403 1 479,-1 14 0,37 16-499,-88 34-67,-206-51-608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8:21:21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22070 331 15579,'-25'-11'5995,"-29"72"-4863,38-34-1017,1 0 0,1 1 0,1 1 0,2 0 0,1 1 0,1 0 0,2 0 0,1 1 0,0 6-115,5-35 15,0-1 1,1 1-1,-1-1 0,0 1 0,1-1 0,-1 1 1,1-1-1,0 1 0,-1 0 0,1-1 1,0 1-1,0 0 0,0-1 0,0 1 1,0 0-1,1-1 0,-1 1 0,0 0 1,1-1-1,-1 1 0,1-1 0,0 1 0,-1 0 1,1-1-1,0 0 0,0 1 0,0-1 1,0 0-1,0 1 0,0-1 0,0 0 1,1 0-1,-1 0 0,0 0 0,1 0 0,-1 0 1,1 0-1,-1 0 0,1-1 0,-1 1 1,1-1-1,-1 1 0,1-1 0,0 1 1,-1-1-1,1 0 0,0 0 0,-1 0 1,1 0-1,0 0 0,-1 0 0,2-1-15,12-15 192,-1-2 1,0 0-1,-1 0 0,-2-1 0,1-1 0,-2 0 0,-1 0 1,-1-1-1,0 0 0,4-21-192,10-111 1471,-29 158-1351,4 12-127,0 0 0,2-1 1,0 1-1,1 0 0,0 0 0,2 0 1,0 0-1,1 0 0,0-1 0,1 1 0,1-1 1,1 1 6,52 48-1354,-7-59 84</inkml:trace>
  <inkml:trace contextRef="#ctx0" brushRef="#br0" timeOffset="-137226.606">4733 2558 18020,'-12'-2'115,"1"1"-1,-1 0 1,0 0 0,1 1 0,-1 1 0,0 0-1,1 1 1,-1 0 0,1 0 0,0 1 0,0 1-1,0 0 1,0 0 0,0 1 0,1 1 0,0 0-1,0 0 1,-1 2-115,-59 26-27,33-23 59,1 3 1,1 0-1,0 2 0,0 2 1,2 2-1,0 0 0,2 2 1,0 2-1,2 0 0,0 3 1,2 0-1,1 1 0,1 2 1,2 0-1,1 2 0,-8 15-32,15-14 84,1 1-1,2 1 0,1 0 0,2 0 0,2 1 0,1 0 0,1 0 0,2 1 0,2-1 1,2 1-1,0-1 0,5 19-83,-3-32 12,2-1 0,0 1 0,0-1 1,2-1-1,1 1 0,1-1 0,1-1 0,0 1 1,2-2-1,0 0 0,1 0 0,1-1 0,1 0 1,0-2-1,2 0 0,-1 0 0,2-2 1,0 0-1,1-1 0,12 6-12,3-3 2,1-1-1,0-2 1,1-1-1,0-2 1,1-1-1,0-3 1,1 0 0,-1-3-1,1-1 1,0-1-1,0-3 1,-1-1-1,1-1 1,-1-2 0,0-2-1,0-2 1,-1-1-1,-1-1 1,0-3-1,0 0 1,-2-2 0,0-2-1,-1-1 1,0-1-1,-2-2 1,-1-1-1,-1-1 1,21-26-2,-22 19 67,-1-1 0,-3-1 0,0-1 0,-2-1 0,-2-1 0,-1-1 0,-2 0 0,-2-1 0,-1-1 0,2-17-67,-11 37 108,0 0 0,-1 0 0,-1 0 1,-1 0-1,-1 0 0,-1-1 0,0 1 0,-2 0 0,0 0 0,-1 0 0,-1 0 0,-1 1 1,-1 0-1,-1 0 0,0 1 0,-1 0 0,-1 0 0,-1 1 0,-1 0 0,0 1 1,-1 0-1,-5-3-108,-11-8-101,-2 1 0,-1 2-1,-1 2 1,0 1 0,-2 1 0,0 2 0,-2 1 0,0 2 0,-16-3 101,-56-18-1028</inkml:trace>
  <inkml:trace contextRef="#ctx0" brushRef="#br0" timeOffset="-84726.369">9520 883 11731,'-30'28'11365,"14"-6"-8189,16-21-2408,0-1-330,0 0-223,3 1-141,176-30-31,-121 13-39,351-88 11,-387 99-4,1 1 1,-1 1 0,1 1-1,0 1 1,0 1 0,-1 1-1,1 1 1,0 1 0,-1 0 0,0 2-1,0 1 1,0 1 0,12 6-12,-28-8-1750,-6-5 76</inkml:trace>
  <inkml:trace contextRef="#ctx0" brushRef="#br0" timeOffset="-84308.272">10323 631 22549,'0'0'809,"0"0"73,0 0-126,7-3 166,10-7-894,1 1 1,0 1-1,0 1 1,1 0-1,0 2 1,1 0 0,-1 1-1,1 1 1,0 1-1,-1 0 1,1 2-1,0 0 1,0 1 0,2 2-29,-19-3 52,0 1 1,1-1 0,-1 1 0,0 0 0,0 0-1,1 0 1,-1 0 0,0 1 0,0-1-1,0 1 1,0 0 0,-1 0 0,1 0 0,0 0-1,-1 0 1,0 1 0,1-1 0,-1 1 0,0-1-1,0 1 1,0 0 0,-1 0 0,1 0-1,-1 0 1,0 0 0,1 0 0,-1 1 0,-1-1-1,1 0 1,0 1 0,-1-1 0,0 0 0,1 1-1,-1-1 1,-1 0 0,1 1 0,0-1-1,-1 0 1,0 1 0,0-1 0,0 0 0,0 0-1,-1 2-52,-62 142 886,17-66-1008,-4-2-1,-3-3 1,-57 60 122,88-110-1300</inkml:trace>
  <inkml:trace contextRef="#ctx0" brushRef="#br0" timeOffset="-83016.862">9510 2131 21365,'0'0'410,"2"-3"-118,133-64-80,-71 42-128,1 4-1,2 2 0,0 4 1,0 2-1,1 3 1,66-1-84,146 2-12,-111 7 500,0-7 0,-1-8 0,-1-7 0,46-17-488,-177 32 78,1 2 1,-1 1-1,1 2 0,0 2 0,0 1 1,0 2-1,17 3-78,60-9 256,-112 5-687,-2 0 63,0 0 1657</inkml:trace>
  <inkml:trace contextRef="#ctx0" brushRef="#br0" timeOffset="-82658.715">11751 1569 20724,'8'3'255,"0"-1"-1,1 0 1,-1 0-1,1 0 0,0-2 1,-1 1-1,1-1 1,0 0-1,0 0 0,-1-1 1,1-1-1,0 1 1,-1-1-1,4-2-254,24-2 571,-14 3-448,-1 1 0,1 1-1,0 1 1,-1 0 0,1 2-1,0 1 1,-1 0 0,0 2 0,0 0-1,9 4-122,-28-5 66,0-1-1,-1 1 1,1 0 0,0 0-1,-1 0 1,0 0 0,0 0-1,0 0 1,-1 0-1,1 0 1,-1 0 0,0 0-1,0 0 1,0 0-1,-1 1 1,0-1 0,1 0-1,-1 0 1,-1 0 0,1 0-1,-1-1 1,1 1-1,-1 0 1,0-1 0,0 1-1,-1-1 1,1 1 0,-1-1-1,0 0 1,1 0-1,-1 0 1,-1-1 0,-1 3-66,2-1 28,-313 379-285,281-344-1134</inkml:trace>
  <inkml:trace contextRef="#ctx0" brushRef="#br0" timeOffset="-39764.68">13310 274 9370,'-243'-91'9908,"169"68"-9044,0 2 1,-2 4-1,-76-7-864,-749-56 937,599 65-859,-1 12 0,1 14 0,1 14 0,1 12 0,-254 67-78,436-77 68,1 6-1,1 4 0,3 5 0,1 6 1,2 4-1,3 5 0,-49 36-67,127-73-4,1 1 0,1 1 0,1 2 0,1 0 0,1 2 0,1 0 0,1 2 0,2 0 0,0 2 0,2 0 0,2 1 0,1 0 0,1 2 0,-8 27 4,10-23-10,1 1 0,2 0 0,1 0 0,2 1 0,2-1 0,2 1 0,1 0 1,2 0-1,2 0 0,1 0 0,7 22 10,17 36-2,4-2 0,5-1-1,3-1 1,5-3 0,3-1 0,4-3 0,4-2 0,4-3 0,26 26 2,8-1-9,5-4 0,4-5 0,4-4 0,4-5-1,4-5 1,15 2 9,-32-18-5,2-5 0,4-4-1,1-5 1,3-4 0,91 26 5,-77-50 7,0-5-1,2-6 1,0-5 0,0-6 0,0-5 0,0-5 0,-1-6 0,0-5 0,-1-5 0,-1-6-1,-2-5 1,114-49-7,-137 48 4,-2-5-1,-2-3 0,-1-4 0,-3-4 0,73-57-3,-35 16 18,-4-5-1,-5-5 0,-4-5 1,-5-5-1,17-30-17,-80 89 16,-2-2 1,-3-2-1,-1-2 0,-4-1 1,-2-1-1,-3-2 0,-3-2 0,-2 0 1,12-58-17,-24 68 49,-3 0 0,-2 0 0,-3-1-1,-2 0 1,-2 0 0,-3 0 0,-2 0 0,-3 1 0,-2-1 0,-3 2 0,-2-1 0,-2 2 0,-9-17-49,3 39 81,-2 0-1,-1 2 1,-1 1-1,-1 1 1,-2 1 0,-1 1-1,0 2 1,-2 1 0,0 2-1,-2 1 1,0 1 0,-1 2-1,-1 2 1,0 1-1,-15-2-80,-192-83-241,-5 10 0,-3 12-1,-70-4 242,185 54-1020</inkml:trace>
  <inkml:trace contextRef="#ctx0" brushRef="#br0" timeOffset="-132345.814">7298 7287 12451,'0'0'1776,"0"0"739,0 0-538,-9 9 1549,5 0-3442,1 1 0,0 0-1,0-1 1,1 1 0,1 0 0,0 1 0,0-1 0,1 0 0,0 0 0,0 0-1,2 0 1,-1 1 0,1-1 0,0-1 0,1 1 0,0 0 0,1-1 0,0 1-1,2 1-83,-7-12 11,1 0 0,0 1-1,0-1 1,0 1-1,0-1 1,0 1-1,0-1 1,0 0-1,0 1 1,0-1 0,0 1-1,0-1 1,0 0-1,0 1 1,0-1-1,0 1 1,1-1 0,-1 1-1,0-1 1,0 0-1,1 1 1,-1-1-1,0 1 1,1-1-1,-1 1 1,1 0 0,-1-1-1,0 1 1,1-1-1,-1 1 1,1 0-1,-1-1 1,1 1-1,-1 0 1,1 0 0,0-1-1,-1 1 1,1 0-1,-1 0 1,1 0-1,0 0 1,-1 0 0,1 0-1,-1 0 1,1 0-1,0 0 1,-1 0-1,1 0 1,-1 0-1,1 0 1,-1 0 0,1 0-1,0 1 1,-1-1-1,1 0 1,-1 0-1,1 1 1,-1-1-1,1 0 1,-1 1 0,1-1-1,-1 1 1,0-1-1,1 0 1,-1 1-1,1-1 1,-1 1 0,0 0-11,8-53 655,-6 42-533,0 0 0,-1 0 0,-1 0 0,1 1 0,-2-1 0,1 0 0,-2 0 1,1 0-1,-1 0 0,0 1 0,-1-1 0,-1 1 0,1 0 0,-1 0 0,-1 0 0,1 0 0,-2 1 0,1-1 0,-1 2 0,0-1 0,-2-1-122,7 8 4,-1 1 0,1-1 0,0 1-1,0-1 1,0 1 0,0 0 0,-1-1 0,1 1-1,0 0 1,0 0 0,0 0 0,-1 0-1,1 0 1,0 0 0,0 0 0,0 1 0,-1-1-1,1 0 1,0 1 0,0-1 0,0 0-1,0 1 1,0 0 0,0-1 0,-1 1 0,1 0-1,1-1 1,-1 1 0,0 0 0,0 0-1,0 0 1,0 0 0,1 0 0,-1 0 0,0 0-1,1 0 1,-1 0 0,1 0 0,-1 0-1,1 0 1,-1 1 0,1-1 0,0 0 0,0 0-1,0 0 1,-1 1 0,1-1 0,0 0-1,1 0 1,-1 0 0,0 1 0,0-1 0,0 0-1,1 0 1,-1 0 0,0 0 0,1 1-1,0-1 1,-1 0-4,17 77 112,-17-77-108,21-14-45,12-66 125,-32 77-72,-1 2 8,0 0-2,0 0 8,0 0 12,0 0 10,-17 12 63,-14 16-108,31-28-5,0 1 1,1-1-1,-1 0 0,0 0 1,1 0-1,-1 1 1,0-1-1,1 0 1,-1 0-1,0 1 0,1-1 1,-1 0-1,0 0 1,0 1-1,1-1 1,-1 0-1,0 1 2,23-36 15,-23 35-12,0 1 0,-1-1 1,1 1-1,-1-1 0,1 0 0,-1 1 1,1-1-1,-1 0 0,1 0 1,-1 1-1,0-1 0,1 0 0,-1 0 1,1 0-1,-1 0 0,0 0 1,1 0-1,-1 0 0,1 0 1,-1 0-1,0 0 0,1 0 0,-1 0 1,1 0-1,-1 0 0,0 0 1,1-1-1,-1 1 0,1 0 0,-1 0 1,1-1-1,-1 1 0,1 0 1,-1-1-1,1 1 0,-1-1 0,1 1 1,0-1-1,-1 1 0,1 0 1,0-1-1,-1 0 0,1 1 0,0-1 1,-1 1-1,1-1 0,0 1 1,0-1-1,0 1 0,0-1 0,0 0 1,-1 1-1,1-1 0,0 1 1,0-1-1,0 0 0,1 1 1,-1-1-1,0 1 0,0-1 0,0 0 1,0 1-1,0-1 0,1 1 1,-1-1-1,0 1 0,1-1 0,-1 1 1,0-1-1,1 0-3,-2 1 8,-2 4-6,1 0-1,0 1 1,-1-1-1,1 0 1,0 1-1,1-1 0,-1 1 1,1 0-1,0-1 1,0 1-1,1 0 0,-1 0 1,1 0-1,0 0 1,1-1-1,-1 1 0,1 0 1,0 0-1,0 1-1,-1-3 1,13 11-40,0-50 10,-13 33 33,2-1 2,0-1 1,0 0-1,-1 1 1,0-1-1,0 0 1,0 0-1,-1 0 1,0 0-1,1 0 1,-2 0-1,1 0 1,-1 0-1,1 0 1,-1 0-1,-1 0 1,1 1-1,-1-1 1,1 0-1,-1 1 1,-1-1 0,1 1-1,-1 0 1,0 0-1,0 0 1,0 0-1,0 0 1,0 0-1,-1 1 1,0 0-1,-3-2-6,3 8 2,0 0-1,0 1 0,0 0 1,1 0-1,-1 0 0,1 0 1,0 1-1,0-1 1,0 1-1,1 0 0,0 0 1,0 0-1,0 0 1,0 0-1,1 0 0,0 0 1,0 1-1,0-1 0,1 1 1,-1-1-1,1 0 1,1 1-1,-1-1 0,1 0 1,0 1-1,1 2-1,12 7-37,-4-57-3,-13-68 121,-11 161-114,14-50 32,-1 7 3,-1 0-1,1 0 0,1 1 1,-1-1-1,1 0 1,1 0-1,0 1 0,0-1 1,0 0-1,1 0 0,0 0 1,1 0-1,0-1 1,3 6-3,-6-12-25,13-27-6,-8 9 40,0 0-1,-1 0 1,0 0 0,-2-1-1,0 1 1,-1-1 0,-1 1-1,0-1 1,-3-11-8,3 29 1,0 1 0,0-1-1,0 1 1,0-1 0,0 1-1,-1-1 1,1 1 0,0-1-1,0 1 1,-1-1 0,1 1-1,0-1 1,-1 0 0,1 1-1,0-1 1,-1 1 0,1-1-1,-1 0 1,1 1 0,-1-1-1,1 0 1,-1 0 0,1 1-1,0-1 1,-1 0 0,0 0-1,1 0 1,-1 0 0,1 1-1,-1-1 1,1 0 0,-1 0-1,1 0 1,-1 0 0,1 0-1,-1 0 1,1-1 0,-1 1-1,1 0 1,-1 0 0,0 0-1,1 0 1,-1-1 0,1 1-1,0 0 1,-1 0 0,1-1-1,-1 1 1,1 0 0,-1-1-1,1 1 1,0-1 0,-1 1-1,1 0 1,0-1 0,-1 1-1,1-1 1,0 1 0,0-1-1,-1 1 1,1-1 0,0 1-1,0-1 0,-20 44-16,17 71 25,4-112-34,17-45-40,-16-12 126,-2 53-55,-1 29-50,49 155-649,-47-179-526</inkml:trace>
  <inkml:trace contextRef="#ctx0" brushRef="#br0" timeOffset="-130864.984">7243 7227 16035,'-1'2'558,"-7"-1"4716,-2-6-5627,-22-14 445,9 13 9,-16-1-107,-1 2-1,0 2 0,0 1 1,0 3-1,0 1 0,-33 6 7,-277 21 128,-79 10 943,48-31 148,105-10-1012,-544 31-156,612-19 650,0-9 1,-126-18-702,-245-7 414,42 27-196,478-6-138,0 3 1,-1 3-1,1 2 0,0 2 1,1 3-1,-17 7-80,58-11 70,0-1-1,0-1 1,0-1-1,-1 0 1,1-2-1,-1 0 1,1 0-1,-1-2 1,1 0-1,-1-1 0,1-1 1,-16-4-70,-28-23-3217,46 18-1248</inkml:trace>
  <inkml:trace contextRef="#ctx0" brushRef="#br0" timeOffset="-128454.238">1353 7130 16347,'-5'6'4000,"-72"164"-1422,73-161-2310,0 0 0,1 1 0,1-1 0,-1 1 0,1 0 0,1 0 0,0 0 0,0-1 0,1 1 0,1 0 1,-1 0-1,1 0 0,3 9-268,-4-18 12,1 0-1,0 0 1,-1 0 0,1 1 0,0-1 0,0 0 0,0 0 0,0 0 0,0 0 0,0 0 0,0-1 0,0 1-1,0 0 1,1 0 0,-1-1 0,0 1 0,0-1 0,1 1 0,-1-1 0,0 1 0,1-1 0,-1 0 0,0 0-1,1 0 1,-1 0 0,0 0 0,1 0 0,-1 0 0,1 0 0,-1 0 0,0-1 0,1 1 0,-1 0 0,0-1-1,0 1 1,1-1 0,-1 0 0,0 1 0,0-1 0,0 0 0,0 0 0,1 1 0,-1-1 0,0 0-1,0-1-10,51-42-1247,-41 29-81</inkml:trace>
  <inkml:trace contextRef="#ctx0" brushRef="#br0" timeOffset="-128125.026">1480 7323 21701,'0'0'923,"-5"6"704,2-1-1598,0 1 0,0-1 1,0 1-1,1-1 0,-1 1 1,1 0-1,1 0 0,-1 0 1,1 0-1,0 1 0,0-1 1,1 0-1,0 0 0,0 1 1,0-1-1,1 0 0,0 0 1,0 0-1,1 1 0,0-1 1,0-1-1,0 1 0,2 3-29,-2-9 6,1 1 0,-1-1-1,0 1 1,1-1 0,-1 0-1,1 0 1,-1 0 0,0 0-1,1-1 1,-1 1 0,0-1-1,1 1 1,-1-1 0,0 0 0,1 0-1,-1 0 1,0 0 0,0 0-1,0 0 1,0-1 0,0 1-1,0-1 1,0 1 0,-1-1-1,1 0 1,0 1 0,-1-1-1,0 0 1,1 0 0,-1 0-1,0-1-5,5-3 79,0-1 0,-1 0 0,0 0 0,0-1 0,-1 1 0,0-1 0,0 0 0,-1-1 0,0 1 0,0 0 0,-1-1 0,0 0 0,-1 1 0,0-1 0,0 0-79,-3 8 35,0 0 0,0 1 0,0-1 0,0 0 0,0 1 0,0 0 0,0-1 0,0 1 1,0 0-1,0 0 0,0 0 0,0 1 0,0-1 0,0 0 0,0 1 0,0-1 0,0 1 1,0 0-1,0-1 0,1 1 0,-1 0 0,0 0 0,0 0 0,1 1 0,-1-1 0,0 0 1,1 1-1,0-1 0,-1 1 0,1-1 0,0 1 0,-1-1 0,1 1 0,0 0 0,0 0 1,1 0-1,-1 0 0,0 0 0,1-1 0,-1 2-35,-67 110-895,57-100-535</inkml:trace>
  <inkml:trace contextRef="#ctx0" brushRef="#br0" timeOffset="-74436.699">1175 6724 15603,'-163'39'5029,"141"-29"-4975,-1 2-1,1 0 0,1 1 0,1 1 0,0 1 1,0 1-1,2 0 0,0 2 0,-2 3-53,2 8 8,1 2-1,2 0 1,0 1 0,3 1-1,0 0 1,2 0 0,2 1-1,1 1 1,2-1 0,1 1-1,1 0 1,2 0 0,2 0-1,1-1 1,2 1-8,-6-8 10,1-1 0,1 0 0,1 1 0,1-1 0,2 0 0,1 0 0,1 0 0,0-1 0,3 0 0,0 0 0,1 0 0,1-2 0,1 1 0,2-1 0,0-1 0,1-1 0,1 0 0,1-1 1,1 0-1,1-2 0,20 16-10,-11-20 14,2 0 1,0-3 0,0 0 0,1-2 0,0-1 0,1-2 0,0 0 0,0-3 0,0 0 0,0-2 0,0-2 0,0-1-1,0-1 1,0-2 0,0-1 0,-1-1 0,0-2 0,0-1 0,-1-2 0,0-1 0,-1-1 0,16-11-15,-14 6 11,0-2 0,-1-1 0,-2-1 0,0-1 1,-1-2-1,-2-1 0,-1-1 0,-1 0 0,-1-2 0,-2-1 1,-1-1-1,-1 0 0,10-27-11,211-368 1686,-231 414-1614,-1-1 0,0 0 1,-2 0-1,1-1 0,-2 1 1,0-1-1,0-1 0,-2 1 1,0 0-1,-1-1 0,0 1 1,-1-1-1,-1 1 0,0 0 1,-1-1-1,-1 1 0,0 0 1,-1 0-1,-1 0 0,0 1 1,-1-1-1,-1 1 0,0 1 0,-1-1 1,0 1-1,-8-8-72,-20-3 93,-2 2 1,0 2-1,-1 1 0,-1 2 0,0 2 1,-1 2-1,-1 1 0,0 2 1,0 2-1,-1 2 0,0 2 0,-4 2-93,7-3 20,20-1-18,-1 2 0,1 0 0,-1 1 0,0 2-1,0 0 1,0 1 0,1 1 0,-1 1 0,0 1 0,0 0 0,1 2 0,0 0 0,0 2 0,0 0-1,1 1 1,0 1 0,0 1 0,1 0 0,-8 7-2,-82 93-1795,73-71 312</inkml:trace>
  <inkml:trace contextRef="#ctx0" brushRef="#br0" timeOffset="-62013.859">6987 8623 11931,'-26'8'12437,"60"13"-11009,66-21-549,-74-6-784,105-9 8,-1 7 0,2 5 0,-1 6 0,116 17-103,-232-19-62,-13-1 20,0-1 0,0 1 0,0 0-1,-1 0 1,1 0 0,0 0-1,0 0 1,0 0 0,-1 0 0,1 1-1,0-1 1,0 1 0,-1-1-1,1 1 1,0-1 0,-1 1 0,1 0-1,0 0 1,-1 0 0,1 0 0,-1 0-1,0 0 1,1 1 0,-1-1-1,0 0 1,0 1 0,0-1 0,0 1-1,0-1 1,0 1 0,0-1-1,0 1 1,0 0 0,-1 0 42,0-1-1270,0-1 358</inkml:trace>
  <inkml:trace contextRef="#ctx0" brushRef="#br0" timeOffset="-61486.466">7824 8583 10146,'-5'-2'119,"-5"-10"12862,22 3-9899,228-45-2576,-238 52-504,1 0 0,0 0-1,1 0 1,-1 0 0,0 1 0,0 0 0,1-1 0,-1 1 0,0 0 0,1 1 0,-1-1 0,1 1-1,-1-1 1,1 1 0,-1 0 0,1 0 0,0 1 0,-1-1 0,1 1 0,-1 0 0,0-1 0,1 2-1,-1-1 1,0 0 0,1 1 0,-1-1 0,0 1 0,0 0 0,0 0 0,0 0 0,-1 1 0,1-1-1,-1 0 1,1 1 0,-1 0 0,0 0 0,0 0 0,0 0 0,0 0 0,0 0-2,-3 3 25,-1 1 1,0-1-1,0 1 0,0-1 1,0 0-1,-1 0 1,0 0-1,-1 0 0,1-1 1,-1 1-1,0-1 1,0 0-1,-1 0 0,1 0 1,-1-1-1,0 0 1,-1 0-1,1 0 1,-1 0-1,1-1 0,-5 2-25,8-4 23,-141 114 508,130-61-744,17-32-2332,-3-21 1311</inkml:trace>
  <inkml:trace contextRef="#ctx0" brushRef="#br0" timeOffset="-22236.456">10843 6673 17564,'-288'-22'2003,"-42"59"-1110,-539-40 430,142-23-1401,-227-19-186,-359 72 1068,-377-65-618,1203 3-80,-256-61-106,467 56 208,41 8 99,-2 10 0,0 11 0,0 10 0,-141 20-307,213 0 334,1 7-1,2 7 0,1 7 1,-24 15-334,121-36 27,0 2 0,1 4 0,2 2 0,0 2 0,2 4 0,2 2 0,1 2-1,2 3 1,-37 35-27,53-37-18,2 3 0,1 0-1,3 2 1,1 2 0,3 1-1,1 1 1,2 1 0,3 1-1,2 1 1,2 1 0,2 1-1,2 0 1,3 1-1,2 0 1,2 1 0,3 0-1,2 5 19,3-44-5,1 0-1,0-1 0,1 1 0,0-1 1,1 1-1,1-1 0,0-1 0,1 1 1,0-1-1,1 0 0,1 0 0,0 0 0,1-1 1,0-1-1,0 0 0,2 0 0,-1 0 1,1-2-1,1 1 0,4 2 6,29 17-128,2-1 0,1-2 1,1-3-1,48 17 128,-41-17-80,21 9-18,2-3 0,1-4 1,2-4-1,0-2 1,0-5-1,2-3 1,52-1 97,836-14-92,504-105-1154,-973 88 1228,1015-69 51,242-35 7,40-97-31,-383-3 11,-1119 170-9,-235 46-6,0-2 1,-1-3-1,-1-3 0,0-3 1,-2-2-1,0-2 0,-1-4 1,-2-1-1,-1-3 0,-1-3 1,2-5-6,-50 35 13,0 0 0,0-1 1,-1 1-1,1-1 1,-1-1-1,-1 1 1,1-1-1,-1 0 1,0 0-1,-1 0 1,1 0-1,-1-1 1,-1 0-1,0 1 1,0-1-1,0 0 1,-1 0-1,0 0 1,0 0-1,-1 0 0,0 0 1,-1 0-1,0 0 1,0 0-1,-1 0 1,0 0-1,0 1 1,0-1-1,-4-5-13,-1-5 44,-1-1 0,-2 1 0,1 1 0,-2-1 0,-1 2 0,0-1 0,0 2 0,-2 0-1,0 0 1,-1 1 0,0 1 0,-1 1 0,-1 0 0,-1 0-44,-29-15 93,-2 1-1,0 3 1,-2 2 0,0 3 0,-2 1-1,0 3 1,0 2 0,-53-4-93,-59 0-430,-1 7 1,-52 8 429,102 3-1942,0 1-4137</inkml:trace>
  <inkml:trace contextRef="#ctx0" brushRef="#br0" timeOffset="-20090.976">6922 6996 14531,'-10'8'361,"0"1"0,0 0-1,1 0 1,0 1 0,1 0 0,0 1 0,0 0-1,2 0 1,-1 1 0,1 0 0,1 0-1,0 0 1,1 1 0,0-1 0,1 1 0,0 0-1,1 0 1,0 0 0,2 1 0,-1-1-1,2 9-360,6 20 48,2 0-1,1-1 0,3 0 1,1 0-1,2-2 0,2 0 1,1-1-1,2 0 0,20 24-47,-8-5 17,21 25-4,4-2 1,3-3-1,3-3 0,6 0-13,-70-74 1,8 12 1,0-1 1,1 0 0,0-1 0,0 0-1,1 0 1,0-1 0,1 0-1,0-1 1,1 0 0,-1-1 0,1 0-1,1-1 1,-1 0 0,1-1 0,0-1-1,0 0 1,1 0 0,-1-1 0,1-1-1,0-1 1,0 0 0,-1 0 0,1-1-1,0-1 1,0-1 0,-1 0 0,1 0-1,-1-1 1,1-1 0,-1 0 0,0-1-1,-1-1 1,4-1-3,32-30 45,-1-2 1,-2-2-1,-2-2 0,23-31-45,-46 52 2,-6 2 4,-1-1 0,-1 0 0,-1-1 1,-1 0-1,-1 0 0,-1-1 0,-1-1 0,0 1 0,-2-1 0,-1 0 1,-1 0-1,-1-1 0,-2 1 0,0 0 0,-1-1 0,-1 1 1,-2 0-1,0 0 0,-2 0 0,0 1 0,-7-16-6,-3 4 16,-1 0 0,-1 1 0,-2 1-1,-1 1 1,-2 0 0,-1 2 0,-2 1-1,0 1 1,-2 1 0,-1 1 0,-1 2-1,-2 1 1,0 2 0,-1 0 0,-1 3-1,-15-6-15,38 17 10,0 0 0,-1 1-1,1 1 1,-1 0-1,0 1 1,-1 0 0,1 1-1,-1 0 1,0 1-1,1 0 1,-1 1 0,0 1-1,0 0 1,0 0 0,0 1-1,1 1 1,-1 1-1,0-1 1,1 2 0,0 0-1,-1 0 1,2 1-1,-1 1 1,-2 1-10,-42 38-445,30-23-170</inkml:trace>
  <inkml:trace contextRef="#ctx0" brushRef="#br0" timeOffset="-8949.009">8255 7117 19452,'0'0'960,"0"0"-27,6 1-456,10-1-414,-1 0 1,0-1-1,1-1 1,-1-1-1,0 0 1,0-1-1,0 0 0,-1-1 1,0-1-1,0 0 1,0-1-1,-1-1 0,10-6-63,13-5 63,594-273 65,202 21-128,-573 184 1,1255-453 14,-350 33 16,-8-35 306,-99 12 1426,-846 392-1746,-208 135-445</inkml:trace>
  <inkml:trace contextRef="#ctx0" brushRef="#br0" timeOffset="-8204.453">8367 6743 18020,'1'0'97,"-1"1"0,1 0 0,-1-1 1,1 1-1,0-1 0,-1 1 0,1-1 1,-1 1-1,1-1 0,0 1 0,-1-1 0,1 1 1,0-1-1,0 0 0,-1 0 0,1 1 0,0-1 1,0 0-1,-1 0 0,1 0 0,0 0 0,0 0 1,0 0-1,-1 0 0,1 0 0,0 0 0,0 0 1,0 0-1,-1 0 0,1-1 0,0 1 1,0 0-1,-1-1 0,1 1 0,0 0 0,-1-1 1,1 1-1,0-1 0,-1 1 0,1-1 0,-1 1 1,1-1-1,0 0 0,-1 1 0,0-1 0,1 0 1,-1 1-1,1-1 0,-1 0 0,0 1 0,1-1 1,-1 0-1,0 0 0,0 0 0,0 1 0,0-1 1,0 0-1,0 0 0,0 0 0,0 1 1,0-1-1,0 0 0,0 0 0,0 0-97,0 12 129,0 1 0,-1-1-1,0 0 1,0 1 0,-1-1 0,-1 0-1,0 0 1,-1 0 0,0-1 0,0 1-1,-1-1 1,0 0 0,-3 2-129,7-10 9,-35 64 84,-4-3 0,-2-1 1,-3-1-1,-14 10-93,-50 68 223,102-130-198,3-6-14,0 1 0,1 0 0,0 0 0,0 0 0,0 0 0,0 0 0,1 1-1,-1-1 1,1 1 0,0-1 0,1 1 0,-1 0 0,1 0 0,0 0 0,0 0 0,0 0 0,1 0 0,0 4-11,62-18-98,410-199 4,-383 175-931</inkml:trace>
  <inkml:trace contextRef="#ctx0" brushRef="#br0" timeOffset="-7315.603">16096 2790 21389,'0'-1'103,"-6"-44"2105,6 46-2170,0-1 1,-1 0 0,1 1 0,0-1 0,-1 1 0,1-1 0,0 0 0,-1 1 0,1-1-1,0 0 1,-1 1 0,1-1 0,0 0 0,-1 1 0,1-1 0,-1 0 0,1 0 0,-1 0 0,1 1-1,-1-1 1,1 0 0,-1 0 0,1 0 0,-1 0 0,1 0 0,-1 0 0,1 0 0,-1 0-1,1 0 1,-1 0 0,1 0 0,0 0 0,-1-1 0,1 1 0,-1 0 0,1 0 0,-1 0-1,1-1 1,-1 1 0,1 0 0,0 0 0,-1-1 0,1 1 0,-1 0 0,1-1 0,0 1-1,0-1 1,-1 1 0,1 0 0,0-1 0,-1 1 0,1-1 0,0 1 0,0-1 0,0 1-1,0-1 1,0 1 0,-1 0 0,1-1 0,0 1 0,0-1 0,0 0-39,-77 221 256,-66 259-35,139-417-542,15-65-1925,-2-27-1035</inkml:trace>
  <inkml:trace contextRef="#ctx0" brushRef="#br0" timeOffset="-6941.701">16226 2673 19388,'6'27'718,"-1"0"-1,-2 0 0,0 0 1,-2 0-1,-1 1 1,-2-1-1,-3 22-717,0 19 531,4 3-456,4 1 0,2-2 0,4 1 0,2-1 0,4 0 0,14 35-75,-28-101-552,-64-24-4165,-17-40-1126,-112-104 1381,146 124 6087,25 15 7936,20 23-7882,1 2-745,9-9 93,82 4-386,160-28-813,-178 19-783</inkml:trace>
  <inkml:trace contextRef="#ctx0" brushRef="#br0" timeOffset="-6678.276">16554 2573 23149,'0'0'968,"0"0"272,0 0-359,-9 6-313,12 20-232,0 21-272,1 11-16,-2 16 24,2 6 0,2 2-24,3 0 0,3-5-16,2-12-8,0-16 24,-1-11-200,-2-29-1336</inkml:trace>
  <inkml:trace contextRef="#ctx0" brushRef="#br0" timeOffset="-5564.006">16901 2402 19252,'17'15'4024,"-11"38"-3384,-5-39-279,55 457 582,-25-375-804,-23-115 10,-7-51-53,-3 1 1,-3-1-1,-3 1 1,-9-31-97,16 95-24,35 115-115,-32-108 139,-1 0 0,1 0 0,-1-1 0,1 1 0,0 0 0,-1 0 0,1-1 0,0 1 0,0-1 0,0 0 0,0 1 0,0-1 0,1 0 0,-1 0 0,0 0 0,1-1 0,-1 1 0,0 0 0,1-1 0,-1 0 0,1 1 0,-1-1 0,0 0 0,1 0 0,-1-1 0,1 1 0,-1 0 0,1-1 0,-1 1 0,0-1 0,1 0 0,-1 0 0,0 0 0,0 0 0,0 0 0,0-1 0,0 1 0,0-1 0,0 1 0,0-1 0,0 1 0,-1-1 0,1 0 0,0-1 0,12-12 94,-1 0 0,-1-1 0,-1-1 0,0 0 0,-1 0 0,-1-1 0,-1 0 0,0-1 0,-1 0 0,-1 0 0,-1-1 0,-1 1 0,-1-1 0,0 0 0,-1 0 0,-2 0 0,0 0 0,-1 0 0,-1 0 0,0 0 0,-5-12-94,-15-19 308,21 50-307,1 0 1,0 0-1,-1 1 0,1-1 0,0 0 0,-1 1 0,1-1 1,-1 1-1,1-1 0,-1 0 0,1 1 0,-1-1 0,0 1 0,1 0 1,-1-1-1,0 1 0,1-1 0,-1 1 0,0 0 0,1-1 1,-1 1-1,0 0 0,0 0 0,1 0 0,-1 0 0,0 0 1,0-1-1,1 1 0,-1 1 0,0-1 0,0 0 0,1 0 0,-1 0 1,0 0-1,0 0 0,1 1 0,-1-1 0,0 0 0,1 1 1,-1-1-1,0 0 0,1 1 0,-1-1 0,0 1 0,1-1 0,-1 1 1,1-1-1,-1 1 0,1 0 0,-1-1 0,1 1 0,0 0 1,-1-1-1,1 1 0,0 0 0,-1-1 0,1 1 0,0 0 1,0 0-1,0-1 0,-1 1 0,1 0 0,0 0 0,0 0-1,-12 34-12,2 0 0,1 1 0,2 1 0,1-1 0,2 1 0,1 27 12,3-58 2,-2 1 0,1 0 0,0 1-1,1-1 1,0 0 0,0 1-1,0-1 1,1 0 0,0 1 0,0-1-1,1 0 1,0 0 0,0 0-1,1 0 1,0 0 0,0-1 0,0 1-1,1-1 1,0 0 0,0 0-1,3 2-1,-2-7 0,1-1-1,-1 0 0,0 0 0,1 0 0,-1-1 1,1 1-1,-1-2 0,0 1 0,1 0 0,-1-1 1,0 0-1,0 0 0,0-1 0,0 1 1,-1-1-1,1 0 0,-1 0 0,0-1 0,1 1 1,-1-1-1,-1 0 0,1 0 0,1-3 1,32-21 33,-36 27-33,1 0-1,0-1 1,-1 1-1,1 0 1,0 0-1,0 0 1,0 0 0,0 0-1,0 0 1,0 1-1,0-1 1,0 1-1,0-1 1,0 1 0,1 0-1,-1 0 1,0 0-1,0 0 1,0 0-1,0 0 1,1 1 0,-1-1-1,0 1 1,0-1-1,0 1 1,0 0-1,0 0 1,0 0 0,0 0-1,-1 0 1,1 0-1,0 1 1,-1-1-1,1 0 1,0 1 0,-1-1-1,0 1 1,1 0-1,-1 0 1,0-1-1,0 1 1,0 0 0,0 0-1,0 0 1,0 0-1,-1 0 1,1 0-1,0 2 1,10 111-135,-11-107 123,-6 140-1980,5-125 1988</inkml:trace>
  <inkml:trace contextRef="#ctx0" brushRef="#br0" timeOffset="-4613.162">17781 2569 21933,'-1'-3'182,"0"0"0,0 0 0,-1 0 0,1 1 0,-1-1 0,1 0 0,-1 1 0,0-1 0,0 1 0,0 0 0,0 0 0,-1 0 0,1 0 0,0 0 0,-1 0 0,0 0 0,1 1 0,-1-1 0,0 1 1,0 0-1,0 0 0,0 0 0,1 0 0,-2 1 0,1-1 0,0 1 0,0-1 0,0 1 0,-1 0-182,-44 43 731,45-34-728,-1 0 0,1 0 1,1 0-1,0 1 0,0-1 0,1 0 0,0 1 0,1-1 0,0 1 0,1 0 0,-1-1 0,2 1 0,-1-1 0,1 0 1,1 0-1,1 3-3,-4-11 0,0 0-1,0 0 1,1 0 0,-1 0 0,0 0 0,1 0 0,-1 0 0,0 0-1,1 0 1,-1-1 0,1 1 0,-1 0 0,1 0 0,0-1 0,-1 1-1,1 0 1,0-1 0,0 1 0,-1 0 0,1-1 0,0 1 0,0-1 0,0 0-1,0 1 1,0-1 0,0 1 0,-1-1 0,1 0 0,0 0 0,0 0-1,0 0 1,0 0 0,0 0 0,0 0 0,0 0 0,0 0 0,0 0 0,0 0-1,0 0 1,0-1 0,0 1 0,0 0 0,0-1 0,-1 1 0,1-1-1,0 1 1,0-1 0,0 1 0,-1-1 0,1 1 0,0-1 0,0 0 0,-1 0-1,1 1 1,-1-1 0,1 0 0,0 0 0,34-51 50,-29 41-19,0-1 0,-1 1 0,-1-1 0,0 0 0,-1-1 0,0 1 1,0-1-1,-2 1 0,1-1 0,-2 1 0,0-1 0,0 0 0,-1 0 0,0 1 0,-3-7-31,4 19 3,0 1 0,-1-1-1,1 1 1,-1-1 0,1 0 0,0 1 0,-1-1 0,1 0 0,-1 1 0,1-1-1,-1 0 1,1 1 0,-1-1 0,1 0 0,-1 0 0,1 0 0,-1 0 0,0 1-1,1-1 1,-1 0 0,1 0 0,-1 0 0,1 0 0,-1 0 0,1 0 0,-1 0-1,0-1 1,1 1 0,-1 0 0,1 0 0,-1 0 0,1-1 0,-1 1 0,1 0 0,-1 0-1,1-1 1,-1 1 0,1 0 0,0-1 0,-1 1 0,1-1 0,-1 1 0,1 0-1,0-1 1,-1 1 0,1-1 0,0 1 0,0-1 0,-1 1 0,1-1 0,0 1-1,0-1 1,0 0 0,0 1 0,0-1 0,-1 1-3,-9 51-60,16 35 46,-5-84 14,-1-1-1,1 1 1,-1-1 0,1 1-1,-1-1 1,1 1-1,0-1 1,-1 1 0,1-1-1,0 1 1,0-1 0,0 0-1,0 0 1,1 0-1,-1 1 1,0-1 0,0 0-1,1 0 1,-1-1-1,0 1 1,1 0 0,-1 0-1,1-1 1,-1 1-1,1-1 1,0 1 0,-1-1-1,1 0 1,-1 1 0,1-1-1,0 0 1,-1 0-1,1 0 1,0 0 0,-1-1-1,1 1 1,-1 0-1,1-1 1,0 1 0,-1-1-1,1 1 1,-1-1-1,1 0 1,-1 0 0,0 1-1,1-1 1,-1 0 0,0 0-1,1-1 1,-1 1 0,18-14 7,-1 0 1,0-2 0,-2 0-1,1-1 1,-2 0 0,-1-2-1,0 0 1,-1 0 0,-2-1-1,0 0 1,-1-1 0,6-19-8,-9 20 12,-1 27-64,-12 172-6,7-176 59,0-1-1,0 0 0,1 1 0,-1-1 0,0 0 0,1 1 0,-1-1 0,1 0 0,-1 0 0,1 0 0,-1-1 0,1 1 0,0 0 0,-1-1 1,1 1-1,0-1 0,0 1 0,0-1 0,-1 0 0,1 1 0,0-1 0,0 0 0,0 0 0,-1-1 0,1 1 0,0 0 0,0-1 0,0 1 1,-1-1-1,1 1 0,0-1 0,-1 0 0,1 0 0,0 1 0,-1-1 0,1-1 0,-1 1 0,0 0 0,1 0 0,-1 0 0,0-1 0,1 1 1,-1-1-1,0 1 0,0-1 0,0 1 0,-1-1 0,1 1 0,0-1 0,-1 0 0,1 0 0,-1 1 0,1-1 0,-1 0 0,1-1 0,207-266 119,-208 269-120,0 1 0,0 0 0,0-1 0,0 1 0,-1-1-1,1 1 1,0 0 0,0-1 0,0 1 0,0 0 0,1-1 0,-1 1 0,0-1 0,0 1-1,0 0 1,0-1 0,1 1 0,-1-1 0,0 1 0,0-1 0,1 1 0,-1-1 0,0 1-1,1-1 1,-1 1 0,1-1 0,-1 1 0,1-1 0,-1 1 0,1-1 0,-1 0 0,1 1-1,-1-1 1,1 0 0,-1 0 0,1 1 0,0-1 0,-1 0 0,1 0 0,-1 0-1,1 0 1,0 0 0,-1 0 0,1 0 0,0 0 0,-1 0 0,1 0 0,-1 0 0,1 0-1,0 0 1,-1 0 0,1 0 0,-1-1 0,1 1 0,0 0 0,-1-1 0,1 1 0,-1 0-1,1-1 1,-1 1 0,1 0 0,-1-1 0,0 1 0,1-1 0,-1 1 0,1-1 0,-1 1-1,0-1 2,3 65-80,-3-57 73,0 46-13,-2-10 28,1 0 1,3 0 0,2 0 0,1 0 0,2 0-1,2-1 1,2 0 0,3 4-9,3-9 1,-12-27 0,1 0-1,-1 0 1,-1 0 0,0 1-1,0-1 1,-1 1 0,-1 0 0,0 0-1,0 0 1,-1 0 0,0 1 0,-1-1-1,0 0 1,-1 0 0,-1 4-1,0-13 4,0 0 0,0 1 0,0-1 0,0 0 0,0 0 0,-1 0 0,1 0 0,-1-1 0,1 1 0,-1-1 0,0 1 0,0-1 0,0 0 0,0 0 0,1 0 0,-1 0 0,-1-1 0,1 1 0,0-1 0,0 0 0,0 0 0,0 0 0,0 0 0,0 0 0,0-1 0,0 0 0,0 1 0,0-1 1,0 0-1,0 0 0,1-1 0,-1 1 0,0 0 0,0-1 0,1 0 0,-1 0 0,1 0 0,0 0 0,0 0 0,-1 0 0,1 0 0,1-1 0,-1 1 0,0-1 0,0 1 0,1-1 0,0 0 0,-1 0 0,1 0 0,0 0 0,1 0 0,-1 0 0,0 0-4,-5-9-33,1 0 0,0 0 1,1-1-1,1 1 0,-1-1 0,2 0 0,0 0 0,1 0 1,0 0-1,1-1 0,0 1 0,1 0 0,0 0 0,1 0 0,1 0 1,0 0-1,1 1 0,0-1 0,1 1 0,0 0 0,1 0 0,1 0 1,-1 1-1,2 0 0,0 1 0,0-1 0,1 2 0,0-1 0,0 1 1,9-5 32,31-21-2832</inkml:trace>
  <inkml:trace contextRef="#ctx0" brushRef="#br0" timeOffset="-3370.114">18949 1902 14963,'-55'68'6147,"51"-62"-6104,1 0-1,0 0 1,0 0 0,1 0 0,-1 1 0,1-1 0,1 1 0,-1 0-1,1 0 1,0-1 0,1 1 0,0 0 0,0 0 0,0 0 0,1 0-1,0-1 1,0 1 0,1 0 0,0-1 0,0 1 0,0-1 0,1 1-1,0-1 1,0 0 0,1 0 0,-1-1 0,1 1 0,1-1 0,-1 1-1,3 0-42,-4-5 51,1-1 0,-1 1-1,1-1 1,-1 0 0,1 0-1,0 0 1,-1-1-1,1 1 1,-1-1 0,1 0-1,-1 0 1,0 0-1,1-1 1,-1 1 0,0-1-1,0 0 1,0 1 0,0-1-1,0-1 1,0 1-1,-1 0 1,1-1 0,-1 1-1,1-1 1,-1 0-1,0 0 1,0 0 0,0 0-1,-1 0 1,1 0-1,-1-1 1,0 1 0,1 0-1,-1-3-50,0 5 14,12-17 122,-1 0 0,-1-1-1,-1-1 1,0 1-1,-1-2 1,-2 1-1,0-1 1,-1 0-1,-1-1 1,-1 1-1,-1-1 1,0 0-1,-2-8-135,-1 31 8,0-1 1,0 0-1,0 1 0,0-1 0,0 1 1,0-1-1,0 1 0,0-1 0,-1 1 0,1-1 1,0 1-1,0-1 0,0 0 0,-1 1 1,1-1-1,0 1 0,0-1 0,-1 0 1,1 1-1,0-1 0,-1 0 0,1 0 0,-1 1 1,1-1-1,0 0 0,-1 0 0,1 1 1,-1-1-1,1 0 0,-1 0 0,1 0 1,0 0-1,-1 0 0,1 1 0,-1-1 0,1 0 1,-1 0-1,1 0 0,-1 0 0,1-1 1,-1 1-1,1 0 0,-1 0 0,1 0 0,0 0 1,-1 0-1,0-1-8,-1 22 0,-1-1-1,2 1 1,1-1 0,1 1-1,0-1 1,1 1 0,2-1-1,0 0 1,1 0 0,1 0-1,1-1 1,2 4 0,-9-21 6,1-1-1,0 1 1,0 0-1,-1 0 1,1 0 0,1 0-1,-1-1 1,0 1 0,0 0-1,1-1 1,-1 1-1,1-1 1,-1 0 0,1 1-1,0-1 1,-1 0 0,1 0-1,0 0 1,0 0-1,0 0 1,0 0 0,0-1-1,0 1 1,0-1 0,0 1-1,0-1 1,0 0-1,0 0 1,0 0 0,0 0-1,0 0 1,0 0 0,0-1-1,0 1 1,0-1-1,0 1 1,0-1 0,0 0-1,0 0 1,0 0-1,0 0 1,0 0 0,-1 0-1,1 0 1,0 0 0,-1-1-1,1 1 1,-1-1-1,0 1 1,1-1 0,-1 0-6,58-93 839,-51 73-717,-1 1 1,0-1-1,-2 0 1,-1 0-1,-1-1 1,0 0 0,-2 1-1,-1-1 1,-1 0-1,0 1 1,-4-15-123,-1 44-50,5 7 44,0 1 0,1-1 0,1 1-1,0-1 1,1 0 0,1 1-1,0-1 1,1 0 0,0 0-1,1-1 1,5 11 6,-8-22 0,-1 0 1,1 0-1,0 0 0,0 0 0,0 0 0,0-1 1,0 1-1,0 0 0,0-1 0,1 0 1,-1 1-1,0-1 0,1 0 0,-1 0 1,1 0-1,0-1 0,-1 1 0,1-1 0,-1 1 1,1-1-1,0 0 0,-1 0 0,1 0 1,0 0-1,-1 0 0,1-1 0,0 1 1,-1-1-1,1 0 0,-1 0 0,1 0 0,-1 0 1,1 0-1,-1 0 0,0-1 0,0 1 1,1-1-1,-1 0 0,0 1 0,0-1 0,1-2 0,86-81 37,-88 85-36,12-13 14,-1-1 0,0 0 0,-1-1 0,-1 0 0,0 0 0,-1-1 0,-1-1 0,0 1 1,-1-1-1,-1-1 0,-1 1 0,0-1 0,-1 0 0,-1 0 0,-1 0 0,0-6-15,-3 25 2,1-1-1,-1 0 0,1 1 1,-1-1-1,1 0 0,-1 1 1,1-1-1,-1 0 1,0 0-1,1 0 0,-1 1 1,0-1-1,1 0 1,-1 0-1,1 0 0,-1 0 1,0 0-1,1 0 1,-1 0-1,0 0 0,1-1 1,-1 1-1,0 0 0,1 0 1,-1 0-1,1-1 1,-1 1-1,1 0 0,-1-1 1,0 1-1,1 0 1,-1-1-1,1 1 0,0-1 1,-1 1-1,1-1 0,-1 1 1,1-1-1,0 1 1,-1-1-1,1 1 0,0-1 1,-1 0-1,1 1 1,0-1-1,0 0 0,0 1 1,0-1-1,0 1 1,-1-1-1,1 0 0,0 1 1,1-1-1,-1 0 0,0 1 1,0-1-1,0 0-1,-29 55-61,28-51 62,-10 19-16,3-8 15,1-1 0,1 2-1,0-1 1,0 1 0,1-1-1,1 1 1,1 1 0,0-1-1,1 0 1,1 1 0,0 0-1,1 1 1,2-13-22,1 1 1,0-1-1,0 1 0,1-1 1,-1 0-1,1 0 0,0-1 0,0 1 1,0-1-1,1 0 0,-1 0 1,1 0-1,-1 0 0,1-1 0,0 0 1,0 0-1,0 0 0,0-1 1,0 0-1,1 0 0,-1 0 0,0 0 1,1-1-1,-1 0 0,0 0 0,1 0 1,-1-1-1,4 0 22,50-1-1480</inkml:trace>
  <inkml:trace contextRef="#ctx0" brushRef="#br0" timeOffset="-2815.11">19841 1004 21157,'11'31'5040,"9"48"-5209,-10-34 375,86 311-161,-95-353-42,-1 0 0,0 0 0,1 0 1,0 0-1,-1 0 0,1 0 0,0-1 1,0 1-1,1 0 0,-1 0 1,1-1-1,-1 1 0,1 0 0,0-1 1,0 0-1,0 1 0,0-1 0,0 0 1,1 0-1,-1 0 0,1-1 0,-1 1 1,1 0-1,0-1 0,-1 0 1,1 1-1,0-1 0,0-1 0,0 1 1,0 0-1,0-1 0,0 1 0,0-1 1,3 0-4,3-7 25,0 0-1,0-1 1,-1 0 0,0-1 0,-1 1 0,0-2 0,0 1 0,-1-1 0,0 0 0,-1 0 0,0-1-1,0 1 1,-1-2-25,0 2 27,64-219 882,-58 224-832,3 40-32,8 53-18,7 71 60,-2-144-1762,-7-32-146</inkml:trace>
  <inkml:trace contextRef="#ctx0" brushRef="#br0" timeOffset="-2488.859">20523 1066 19364,'-66'112'4310,"57"-95"-4104,2 2-1,0-1 1,0 1-1,2 0 1,1 0 0,0 1-1,1-1 1,0 16-206,3-33 3,-1-1 0,1 0 0,0 0 0,-1 1 0,1-1 0,0 0 0,0 0 0,0 1 0,0-1 0,0 0 0,0 1 0,0-1 0,1 0 0,-1 0 0,0 1 0,1-1 0,-1 0 0,1 0 0,-1 0 0,1 0 0,0 1 0,-1-1 0,1 0-1,0 0 1,0 0 0,0 0 0,0-1 0,-1 1 0,1 0 0,1 0 0,-1 0 0,0-1 0,0 1 0,0-1 0,0 1 0,0-1 0,1 1 0,-1-1 0,0 1 0,0-1 0,1 0 0,-1 0 0,0 0 0,0 0 0,1 0 0,-1 0 0,0 0 0,1 0 0,-1 0 0,0-1 0,0 1 0,1-1 0,-1 1 0,0-1 0,0 1 0,0-1 0,0 1 0,0-1 0,0 0 0,0 0 0,0 1 0,0-1 0,0 0 0,0 0 0,0 0 0,0-1-3,9-10 92,0-1 0,-1 0 0,0 0 0,-1-1 0,0 0 0,-2-1 0,1 0 0,-2 0 0,0 0 0,-1-1 0,0 1 0,-1-1 0,-1 0-1,-1 0 1,0 0 0,-1 0 0,-1 0 0,0-1 0,-1 2 0,-1-2-92,-5 36 74,8-2-106,-3 5 30,1 1 1,2 0-1,0-1 0,2 1 0,0-1 0,1 1 1,2-1-1,0 0 0,1 0 0,7 13 2,-12-33-33,-1 0-1,2 0 1,-1 0-1,0-1 1,0 1-1,0 0 1,1-1-1,-1 1 1,1-1-1,-1 1 1,1-1-1,0 0 1,0 0-1,-1 0 1,1 0-1,0 0 1,0 0-1,0 0 1,0 0-1,0-1 1,0 1-1,0-1 1,0 0-1,1 1 1,-1-1-1,0 0 1,0 0-1,0-1 1,0 1-1,0 0 1,0-1 0,0 1-1,0-1 1,0 1-1,0-1 1,1-1 33,29-15-1209</inkml:trace>
  <inkml:trace contextRef="#ctx0" brushRef="#br0" timeOffset="-1734.343">20672 1092 19292,'51'-94'4930,"-48"90"-4887,0 0 0,1 1 0,-1 0 1,0-1-1,1 1 0,0 0 0,0 1 0,0-1 1,0 1-1,0 0 0,1 0 0,-1 0 0,0 0 1,1 1-1,0 0 0,-1 0 0,1 0 0,0 0 1,-1 1-1,1 0 0,0 0 0,0 0 0,-1 1 1,1-1-1,0 1 0,-1 0 0,1 0 0,0 1 1,-1 0-1,0-1 0,1 1 0,3 3-43,-4 1 2,0-1-1,-1 1 1,0 1-1,0-1 1,0 0-1,-1 1 1,0-1-1,0 1 1,0 0 0,-1 0-1,0 0 1,0-1-1,-1 1 1,0 0-1,0 0 1,-1 0-1,0 0 1,0 0-1,-1 0 1,1-1 0,-1 1-1,-1-1 1,1 1-1,-4 4-1,0 11 20,-15 103 102,22-124-110,0 0 1,0 1-1,0-1 0,0 0 1,1 0-1,-1 0 1,0 0-1,1 0 0,-1 0 1,1 0-1,-1 0 1,1-1-1,-1 1 0,1-1 1,-1 1-1,1-1 0,-1 1 1,1-1-1,0 0 1,-1 0-1,1 0 0,0 0 1,-1 0-1,1 0 1,0 0-1,-1 0 0,1-1 1,0 1-1,-1-1 1,1 1-1,-1-1 0,1 0 1,-1 0-1,1 1 1,-1-1-1,0 0 0,1 0 1,-1 0-1,0-1 0,0 1 1,1 0-1,-1 0 1,0-1-1,0 1 0,-1 0 1,1-1-1,0 1 1,0-1-1,-1 1 0,1-1 1,-1 0-1,1 1 1,-1-1-1,0 1 0,1-2-12,10-11 80,0 0-1,-1-1 1,-1-1-1,0 0 1,-2 0 0,1 0-1,-2-1 1,0 0-1,-1-1 1,-1 1-1,0-1 1,-2 0-1,0 0 1,-1 0-1,0 0 1,-2 0-1,0 0 1,-1 0-1,-1 1 1,0-1 0,-1 0-1,-7-16-79,5 65-117,6-26 114,-1 0 1,0-1-1,1 1 1,0 0 0,1 0-1,-1 0 1,1-1-1,-1 1 1,1 0-1,1-1 1,-1 1 0,1-1-1,0 1 1,0-1-1,0 0 1,0 0 0,1 0-1,0 0 1,-1 0-1,2 0 1,-1-1-1,0 1 1,1-1 0,-1 0-1,1 0 1,0 0-1,0-1 1,0 1-1,0-1 1,1 0 0,-1 0-1,1-1 1,-1 1-1,1-1 1,0 0-1,-1 0 1,1-1 0,3 1 2,8-6 11,0 0-1,0-1 1,-1-1 0,0 0 0,0-1 0,-1-1 0,0-1 0,0 0-1,-1 0 1,0-1 0,-1-1 0,0 0 0,-1-1 0,-1 0 0,0 0 0,0-1-1,-2-1 1,1 1 0,-2-2 0,5-13-11,-10 25 17,0-1-1,0 0 1,0 0 0,-1 0 0,0 0-1,0 0 1,-1 0 0,1 0 0,-1 0-1,0 0 1,0 0 0,-1 0 0,1-1-1,-1 1 1,0 0 0,-1 1-1,1-1 1,-1 0 0,0 0 0,0 0-1,-1 1 1,0-1-17,0 5-2,0 1 0,0-1 0,0 1 0,0 0 0,0 0 0,-1 0-1,2 0 1,-1 1 0,0-1 0,0 1 0,0 0 0,1 0 0,-1 0 0,1 0 0,-1 0 0,1 0-1,0 1 1,0-1 0,0 1 0,0-1 0,0 1 0,1 0 0,-1 0 0,1 0 0,0 0 0,0 0-1,0 0 1,0 2 2,-2-1-4,-61 143-24,63-143 31,-1 0 1,1 0-1,0 0 1,0 0-1,1 0 1,-1 0-1,1 1 1,0-1-1,0 0 1,0 0-1,0 1 1,1-1-1,0 0 1,0 0-1,0 0 1,0 0-1,1 0 1,-1 0-1,1 0 1,0 0-1,0 0 1,1-1-1,-1 1 1,1-1-1,0 0 0,-1 0 1,1 0-1,1 0 1,-1 0-1,0-1 1,1 1-1,-1-1 1,1 0-1,0 0 1,1 0-4,24 6 1209</inkml:trace>
  <inkml:trace contextRef="#ctx0" brushRef="#br0" timeOffset="1302.716">16826 3896 17068,'0'0'1639,"0"0"-148,0 6-431,29 190 367,-16-146-1210,44 172 1193,-57-219-921,4-26 494,-4 4-886,0-1 0,-1 1 0,-1 0 1,-1-1-1,-1 1 0,0 1 0,-1-1 0,-2 0 0,0 1 0,0 0 0,-2 1 0,0 0 0,-1 0 0,-1 1 0,-1-1-97,3 8 4,19 49-113,-8-37 108,-1 1-1,1-1 1,0 0 0,0 0-1,0 1 1,0-1 0,0 0-1,0-1 1,1 1 0,0 0-1,-1-1 1,1 1-1,0-1 1,0 0 0,1 0-1,-1 0 1,0 0 0,1-1-1,-1 0 1,1 1 0,-1-1-1,1 0 1,-1 0 0,1-1-1,0 1 1,0-1-1,-1 0 1,1 0 0,0 0-1,0-1 1,-1 1 0,1-1-1,0 0 1,-1 0 0,1 0-1,-1 0 1,1-1-1,-1 1 1,0-1 0,1 0-1,-1 0 1,0 0 0,0 0-1,0-1 1,-1 1 0,1-1-1,-1 0 1,1 0 0,-1 0-1,0 0 1,0 0-1,2-3 2,11-14 16,-1-1-1,0 0 0,-1-1 0,-2-1 0,0 1 1,-1-2-1,-1 1 0,-2-2 0,0 1 0,-1-7-15,-5 29-12,0 5-13,47 222 13,-14-166 173,-34-58-178,1 0 1,0 0-1,0 0 1,0 0-1,0-1 0,0 1 1,1 0-1,-1-1 1,0 1-1,0-1 0,0 1 1,1-1-1,-1 0 1,0 1-1,0-1 0,1 0 1,-1 0-1,0 0 1,0 0-1,1 0 0,-1 0 1,0 0-1,1-1 0,-1 1 1,0 0-1,0-1 1,0 1-1,1 0 0,-1-1 1,0 0-1,0 1 1,0-1-1,0 0 0,0 0 1,0 1-1,0-1 1,0 0-1,0 0 0,0 0 1,-1 0-1,1 0 0,0 0 1,-1 0-1,1-1 1,0 1-1,-1 0 0,1 0 1,-1 0-1,0-1 1,1 1 16,7-19-1245</inkml:trace>
  <inkml:trace contextRef="#ctx0" brushRef="#br0" timeOffset="1546.672">17170 3519 14819,'-13'0'3873,"2"4"752,3 4-3385,8 2-696,0 3-192,8 3-312,6-1-24,2 1-216,7-3-352,-6-4-712</inkml:trace>
  <inkml:trace contextRef="#ctx0" brushRef="#br0" timeOffset="1968.303">17648 3719 15107,'0'-10'660,"1"5"-237,-1 1 0,1-1 0,-1 0 0,0 0 0,0 1 0,-1-1 1,1 0-1,-1 0 0,0 1 0,0-1 0,-1 1 0,1-1 1,-1 1-1,0 0 0,0-1 0,0 1 0,-1 0 0,0 0 0,0-1-423,-24 53 1402,17 6-1356,2 0 0,2 0 0,3 1 0,4 54-46,1-95 18,1 1-1,0-1 1,2 0 0,-1 0 0,2 0-1,0-1 1,0 1 0,1-2-1,1 1 1,0-1 0,1 0-1,0 0 1,7 6-18,34 49 15,-45-58 4,4 2 24,-1 0 0,0 1-1,-1 0 1,0 0 0,-1 1 0,-1 0 0,0 0-1,0 0 1,-2 1 0,1-1 0,-2 1-1,0 0 1,0 0 0,-1 9-43,-1-22 30,-1 0-1,1 0 1,0 0 0,-1 0 0,1-1-1,0 1 1,-1 0 0,1 0 0,-1 0-1,0-1 1,1 1 0,-1 0 0,1-1-1,-1 1 1,0 0 0,0-1-1,1 1 1,-1-1 0,0 1 0,0-1-1,0 0 1,1 1 0,-1-1 0,0 0-1,0 1 1,0-1 0,0 0 0,0 0-1,0 0 1,0 0 0,0 0 0,0 0-1,0 0 1,1 0 0,-1 0-1,0 0 1,0-1 0,0 1 0,0 0-1,0 0 1,0-1 0,0 1 0,1-1-1,-1 1 1,0-1 0,0 1 0,1-1-1,-1 0 1,0 1 0,1-1 0,-1 0-1,1 1 1,-2-2-30,-42-39 391,26 21-383,0-1 1,1-1-1,2-1 0,0 0 0,1-1 1,2 0-1,0-1 0,2 0 1,1-1-1,1-1 0,-3-17-8,8 30-278,1 0 1,1 0-1,1-1 0,0 1 1,0 0-1,2-1 0,0 1 1,0 0-1,1 0 0,1 0 1,0 0-1,1 1 0,1-1 1,0 1-1,2-1 278,18-32-1818,-1 0-260</inkml:trace>
  <inkml:trace contextRef="#ctx0" brushRef="#br0" timeOffset="2611.046">17746 3466 10754,'2'-16'-1084,"3"-13"7150,-3 21 1139,-4 27-6264,-2 22-799,1 0 0,2 0 0,1 0 0,3-1 0,1 1 0,2 0 0,7 20-142,-13-59 6,0 0-1,0 1 1,0-1 0,0 0 0,1 0-1,-1 0 1,0 0 0,1 1 0,0-1-1,0 0 1,-1 0 0,1 0 0,0 0-1,1 0 1,-1-1 0,0 1 0,0 0-1,1 0 1,-1-1 0,1 1 0,0-1-1,-1 0 1,1 1 0,0-1 0,0 0-1,0 0 1,0 0 0,0 0 0,0 0-1,0 0 1,0-1 0,0 1 0,0-1-1,0 0 1,1 1 0,-1-1 0,0 0-1,0 0 1,2 0-6,6-11 48,0 0 0,0 0 0,-2-1 0,1 0 0,-2-1 0,1 0-1,-2 0 1,0 0 0,0-1 0,-1 0 0,-1 0 0,2-14-48,0 9 37,41-186 150,-47 206-188,0-1 0,0 0 0,0 1 0,1-1 0,-1 1 0,0-1 0,0 0 0,1 1-1,-1-1 1,0 1 0,1-1 0,-1 0 0,0 0 0,1 1 0,-1-1 0,1 0 0,-1 0 0,0 1 0,1-1 0,-1 0 0,1 0 0,-1 0 0,1 0 0,-1 0 0,1 1 0,-1-1 0,1 0 0,-1 0 0,1 0 0,-1 0 0,1 0-1,-1-1 1,0 1 0,1 0 0,-1 0 0,1 0 0,-1 0 0,1 0 0,-1-1 0,1 1 0,-1 0 0,0 0 0,1-1 0,-1 1 1,15 67-68,-12-55 62,-2-7 8,-2-3 2,1 0 0,-1-1 0,1 1 0,0 0 1,0-1-1,-1 1 0,1 0 0,0 0 0,1-1 0,-1 1 0,0 0 0,0-1 0,1 1 0,-1 0 0,1-1 0,-1 1 0,1-1 0,0 1 0,0-1 1,0 1-1,0-1 0,0 1 0,0-1 0,0 0 0,0 1 0,0-1 0,0 0 0,1 0 0,-1 0 0,1 0 0,-1 0 0,1 0 0,-1-1 0,1 1 1,-1 0-1,1-1 0,0 1 0,-1-1 0,1 0 0,0 1 0,-1-1 0,1 0 0,0 0 0,-1 0 0,2 0-4,11-19 132,-1-1 0,0 0 0,-1-1 0,-2 0 0,0-1 0,-1 0 0,-1 0 0,-1-3-132,4-4 155,2-8 12,-1 0 0,-2 0 0,-1-1 0,-2 0 1,-2-1-1,-2 1 0,-1-16-167,-3 145-45,4 0 0,4-1 1,4 0-1,17 62 45,1-99 48,-35-96 63,-171-185-835,176 226 689,7 1-88,149-26-441,-116 12-598</inkml:trace>
  <inkml:trace contextRef="#ctx0" brushRef="#br0" timeOffset="3355.853">19002 3038 16876,'-6'-12'7727,"-37"15"-6690,31 5-993,1 1 1,0 1-1,0 0 0,1 0 0,1 1 0,-1 1 1,2-1-1,-1 1 0,2 1 0,0 0 0,0 0 1,1 0-1,1 0 0,-4 13-44,10-25 0,-1 1 0,1-1-1,-1 0 1,1 1 0,0-1 0,-1 0 0,1 1 0,0-1 0,0 0-1,0 0 1,0 0 0,0 0 0,0 0 0,0 0 0,1 0-1,-1 0 1,0 0 0,0 0 0,1-1 0,-1 1 0,1 0 0,-1-1-1,0 1 1,1-1 0,-1 0 0,1 1 0,-1-1 0,1 0-1,-1 0 1,1 0 0,-1 0 0,1 0 0,-1 0 0,1-1 0,-1 1-1,1 0 1,-1-1 0,1 1 0,-1-1 0,0 0 0,1 1-1,-1-1 1,0 0 0,0 0 0,1 0 0,-1 0 0,0 0 0,0 0-1,0 0 1,0 0 0,0 0 0,0 0 0,0-1 0,-1 1-1,1 0 1,0-2 0,21-6 5,-10 4-6,1 0 0,0 1-1,0 0 1,0 1 0,0 0 0,1 1 0,-1 1 0,1 0 0,-1 1-1,1 0 1,-1 1 0,1 1 0,-1 0 0,0 1 0,1 0 1,-12-2-1,-1-1 0,0 1 0,0-1 0,1 1 0,-1 0 0,0 0 1,0 0-1,0 0 0,0 0 0,0 0 0,0 0 0,0 0 1,0 0-1,0 0 0,-1 1 0,1-1 0,0 0 0,-1 1 0,1-1 1,-1 0-1,1 1 0,-1-1 0,0 0 0,1 1 0,-1-1 0,0 1 1,0-1-1,0 1 0,0-1 0,-1 0 0,1 1 0,0-1 1,0 1-1,-1-1 0,1 0 0,-1 1 0,1-1 0,-1 0 0,0 1 1,0-1-1,1 0 0,-1 0 0,0 0 0,0 0 0,0 0 0,0 0 1,0 0-1,0 0 0,-1 0 0,1 0 0,0 0 0,-1 0 1,-66 40 71,59-38-65,1 1 0,0-1-1,-1-1 1,0 1 0,1-2 0,-1 1-1,0-1 1,0 0 0,0-1-1,0 0 1,0-1 0,0 1 0,0-2-1,-5-1-5,4-5-667,6-4-437</inkml:trace>
  <inkml:trace contextRef="#ctx0" brushRef="#br0" timeOffset="3865.745">19204 2620 10890,'0'0'5129,"-4"7"-732,-27 109-729,28 81-3064,3-182-448,1-11-140,-2 11 26,1-1 0,1 1 0,0 0 0,1-1 0,0 0 0,2 1 0,-1-1 0,2 0 1,0 0-1,0-1 0,6 9-42,-8-21 12,-1-1-1,1 1 1,-1-1 0,1 0 0,-1 0 0,1 0 0,-1 0 0,1-1 0,0 1-1,-1-1 1,1 1 0,-1-1 0,0 0 0,1 0 0,-1 0 0,0 0 0,1 0-1,-1-1 1,0 1 0,0-1 0,0 1 0,0-1 0,0 0 0,-1 0 0,1 0-1,0 0 1,-1 0 0,1 0 0,-1 0 0,0 0 0,0-1 0,0 1 0,0 0-1,0-1 1,0 1 0,-1-1 0,1 1 0,-1-3-12,2 2 9,67-177 288,-61 230-298,0 50 126,-8-99-112,1-1-1,0 0 0,0 1 1,0-1-1,0 1 0,0-1 0,-1 0 1,1 0-1,0 0 0,0 1 1,0-1-1,0 0 0,0 0 1,0 0-1,0 0 0,0-1 1,0 1-1,0 0 0,-1 0 1,1-1-1,0 1 0,0 0 0,0-1 1,0 1-1,0-1 0,-1 1 1,1-1-1,0 1 0,0-1 1,-1 1-1,1-1 0,0 0 1,-1 1-1,1-1 0,-1 0 1,1 0-1,-1 0 0,1 1 1,-1-1-1,0 0 0,1 0 0,-1 0 1,0 0-1,0 0 0,1 0 1,-1 1-1,0-2-12,107-281 1255,-106 283-1257,0 0 0,0 0 0,0 1 1,0-1-1,0 0 0,0 0 0,0 1 0,0-1 0,0 1 0,0-1 1,0 1-1,-1-1 0,1 1 0,0-1 0,0 1 0,0 0 1,-1 0-1,1-1 0,0 1 0,-1 0 0,1 0 0,0 0 0,-1 0 1,1 0-1,-1 0 0,0-1 0,1 1 0,-1 0 0,0 0 0,1 0 1,-1 0-1,0 1 0,0-1 0,0 0 0,0 0 0,0 0 0,0 0 1,0 0-1,-1 0 0,1 0 0,0 0 0,0 0 0,-1 0 1,1 0-1,-1 0 0,1 0 0,-1-1 0,1 1 0,-1 0 2,25 223 2,-25-223-1,1 0-1,0 0 1,0 0 0,0 0 0,0 0 0,0 1 0,0-1 0,0 0 0,0 0 0,0 0 0,0 0 0,0 0-1,1 0 1,-1 0 0,0 0 0,1 0 0,-1 0 0,1 0 0,0 0 0,-1 0 0,1 0 0,0 0 0,-1 0-1,1 0 1,0 0 0,0-1 0,0 1 0,-1 0 0,1-1 0,0 1 0,0-1 0,0 1 0,0-1 0,0 1-1,1-1 1,-1 1 0,0-1 0,0 0 0,0 0 0,0 0 0,0 0 0,0 0 0,0 0 0,1 0 0,-1 0-1,0 0 1,0 0 0,0 0 0,0-1 0,0 1 0,0-1 0,0 1 0,0 0 0,0-1 0,0 0-1,0 1 1,0-1 0,0 0 0,0 1 0,0-1 0,-1 0 0,1 0 0,0 0 0,0 0 0,-1 0 0,1 0-1,31-73-1029,-15 23-394</inkml:trace>
  <inkml:trace contextRef="#ctx0" brushRef="#br0" timeOffset="4131.236">19543 2402 20252,'-17'6'1209,"5"0"23,0 2-280,9-2-376,-2 1-200,5 0-272,0-7-64,0 0-40,2 0-40,-1 0-744,1 0-104</inkml:trace>
  <inkml:trace contextRef="#ctx0" brushRef="#br0" timeOffset="4473.234">19791 2251 20460,'-7'-43'2960,"7"40"-1969,-1 22-106,13 347-846,-10-327-20,2 0 0,1-1-1,3 1 1,1-1 0,1-1 0,2 0 0,2 0 0,1-1 0,2-1 0,2-1 0,19 29-19,-24-41 79,-22-23 127,-28-41-40,2-2 1,2-1-1,2-2 0,3-1 0,-2-7-165,14 29 191,12 20-147,-1-1 19,-1 1 0,1-2 0,0 1 0,1 0 0,0-1 0,0 0 0,0 1 0,1-1 0,0 0 0,1 0 0,0-1 0,0 1 0,1 0 0,0-2-64,2 8 1,0-1 1,1 1 0,-1 0 0,1 0 0,0 0 0,-1 0 0,1 0 0,0 0 0,0 1-1,0 0 1,0-1 0,0 1 0,1 0 0,-1 1 0,0-1 0,0 0 0,1 1 0,-1 0-1,0 0 1,1 0 0,-1 0 0,0 0 0,1 1-2,10-2-2,74-10-226,-42 0-892</inkml:trace>
  <inkml:trace contextRef="#ctx0" brushRef="#br0" timeOffset="5390.799">20570 2284 23069,'0'-1'52,"1"0"-1,-1 1 1,0-1-1,0 0 1,0 0 0,0 0-1,0 1 1,0-1-1,0 0 1,0 0 0,-1 1-1,1-1 1,0 0-1,0 0 1,-1 1 0,1-1-1,0 0 1,-1 0 0,1 1-1,-1-1 1,1 0-1,-1 1 1,1-1 0,-1 1-1,1-1 1,-1 1-1,1-1 1,-1 1 0,0-1-1,1 1 1,-1-1 0,0 1-1,0 0 1,1 0-1,-1-1 1,0 1 0,0 0-1,1 0 1,-1 0-1,0 0 1,0 0 0,0 0-1,1 0 1,-1 0-1,0 0 1,0 0 0,0 0-1,1 0 1,-1 0 0,0 1-1,0-1 1,1 0-1,-1 1 1,0-1 0,1 1-1,-1-1 1,0 0-1,1 1 1,-1 0 0,0-1-1,1 1 1,-1-1-1,1 1 1,-1 0 0,1 0-52,-39 43 226,32-33-227,0 0 0,0 1 0,1 0 0,1 0 0,0 0 0,0 0 0,2 1 1,-1 0-1,1 0 0,1 0 0,1 0 0,0 0 0,0 0 0,1 0 0,1 4 1,-1-16 0,0 0-1,-1-1 1,1 1 0,0 0-1,0-1 1,0 1-1,0 0 1,0-1-1,0 1 1,0 0-1,0-1 1,0 1 0,0 0-1,0 0 1,0-1-1,1 1 1,-1 0-1,0-1 1,0 1-1,1-1 1,-1 1-1,0 0 1,1-1 0,-1 1-1,1-1 1,-1 1-1,1-1 1,-1 1-1,1-1 1,-1 1-1,1-1 1,-1 0 0,1 1-1,0-1 1,-1 0-1,1 1 1,0-1-1,-1 0 1,1 0-1,0 0 1,-1 1-1,1-1 1,0 0 0,-1 0-1,1 0 1,0 0-1,-1 0 1,1 0-1,0-1 1,-1 1-1,1 0 1,0 0 0,-1 0-1,1-1 1,0 1-1,-1 0 1,1-1-1,0 1 1,-1 0-1,1-1 1,-1 1 0,1-1-1,-1 1 1,1-1-1,-1 0 1,32-40 49,-10-1 4,-2 0-1,-1-1 0,-3-1 1,-2-1-1,-1 0 0,-3-1 1,-1 0-1,-3 0-52,4 76-156,21 106 111,-28-135 46,1-1 1,0 0-1,0 1 1,0-2 0,-1 1-1,1 0 1,0-1-1,0 1 1,-1-1-1,1 0 1,0 0 0,-1-1-1,1 1 1,-1-1-1,1 0 1,-1 0-1,0 0 1,0 0 0,0 0-1,0-1 1,0 1-1,0-1 1,-1 0-1,1 0 1,-1 0 0,0 0-1,0 0 1,0-1-1,0 1 1,-1 0-1,1-1 1,-1 0-1,1-2 0,3-1 5,-2 2-6,11-10 48,-1 1 0,-1-2 0,0 0 0,-1 0 0,-1-1 0,0 0 0,-1-1 0,-1 0 0,-1 0 0,-1-1 0,0 0 0,-2 0 0,0 0 0,-1-1-1,-1 1 1,0-1 0,-2 0 0,0 1 0,-2-4-48,-11 28-40,2 137-126,6-20 158,5 0 0,6 0 1,17 86 7,93 90 44,-111-276 47,-14-28 133,-15-32 102,7 1-291,2-1-1,1 0 1,2-1-1,2-1 0,2 1 1,1-2-1,2 1 0,2 0 1,2-25-35,1 55-134,2-1 1,-1 0-1,1 0 1,1 1-1,0-1 1,1 1 0,-1 0-1,2 0 1,0 0-1,0 1 1,0-1-1,2 1 1,-1 0-1,7-6 134,29-24-3879</inkml:trace>
  <inkml:trace contextRef="#ctx0" brushRef="#br0" timeOffset="8904.643">21447 1531 5345,'9'-10'12437,"-1"11"-6814,10 28-4412,-22 82-770,-2-84-381,-31 262 174,36-288-229,1 1 0,-1-1 1,1 1-1,0 0 0,0-1 1,0 1-1,0-1 0,0 1 1,0 0-1,0-1 0,0 1 0,1-1 1,-1 1-1,0 0 0,1-1 1,0 1-1,-1-1 0,1 1 1,0-1-1,0 0 0,0 1 1,0-1-1,0 0 0,0 0 1,0 1-1,0-1 0,0 0 0,1 0 1,-1 0-1,0-1 0,1 1 1,-1 0-1,1 0 0,-1-1 1,1 1-1,-1-1 0,1 1 1,-1-1-1,1 0 0,-1 1 0,1-1 1,0 0-1,-1 0 0,1 0 1,-1 0-1,1 0 0,0-1 1,-1 1-1,1 0 0,-1-1 1,1 1-1,-1-1 0,1 0 1,-1 0-1,2 0-5,237-65 66,-212 56 2151</inkml:trace>
  <inkml:trace contextRef="#ctx0" brushRef="#br0" timeOffset="9420.099">21878 1355 9994,'-19'127'9797,"18"66"-8674,3-101-319,5 68-216,-7-161-558,1 1-1,-1-1 1,0 1-1,0 0 1,0-1-1,0 1 1,0-1-1,1 1 0,-1 0 1,0-1-1,0 1 1,1 0-1,-1-1 1,0 1-1,1 0 1,-1-1-1,0 1 1,1 0-1,-1-1 1,0 1-1,1 0 1,-1 0-1,1 0 1,-1 0-1,0-1 1,1 1-1,-1 0 1,1 0-1,-1 0 1,1 0-1,-1 0 1,0 0-1,1 0 1,-1 0-1,1 0 1,-1 0-1,1 0 1,-1 0-1,1 0 1,-1 1-1,0-1 1,1 0-1,-1 0 1,1 0-1,-1 1 1,0-1-1,1 0 0,-1 0 1,0 1-1,1-1 1,-1 0-1,0 1 1,1-1-1,-1 0-29,15-47 745,-6 5-583,-1-1 0,-2 0 0,-2 0 0,-2-1 0,-2 1 0,-2 0 0,-2 0 0,-2 0 1,-7-28-163,-7 25 125,20 46-122,0 1 0,0-1-1,0 1 1,0-1 0,0 1 0,0-1-1,0 1 1,-1-1 0,1 1 0,0-1-1,0 1 1,-1-1 0,1 1 0,0-1-1,0 0 1,-1 1 0,1-1 0,0 0-1,-1 1 1,1-1 0,-1 0 0,1 1-1,0-1 1,-1 0 0,1 0 0,-1 1-1,1-1 1,-1 0 0,1 0 0,-1 0-1,1 0 1,-1 0 0,1 0 0,-1 1-1,1-1 1,-1 0 0,1 0 0,-1-1-1,1 1 1,-1 0 0,1 0 0,-1 0 0,1 0-1,-1 0 1,1-1 0,-1 1 0,1 0-1,-1 0 1,1-1 0,0 1 0,-1 0-1,1 0 1,-1-1 0,1 1 0,0-1-1,-1 1 1,1 0 0,0-1 0,0 1-1,-1-1-2,0 11-2,0-1-1,0 1 0,1 0 0,0 0 1,1-1-1,0 1 0,0-1 0,1 1 1,0-1-1,1 1 0,0-1 0,1 0 1,-1 0-1,2 0 0,-1-1 0,5 6 3,-7-12 1,-1-1-1,1 1 1,0-1 0,0 0-1,0 0 1,0 1-1,0-1 1,0-1-1,0 1 1,0 0-1,0 0 1,1-1 0,-1 1-1,0-1 1,0 0-1,0 0 1,1 1-1,-1-1 1,0-1 0,0 1-1,1 0 1,-1-1-1,0 1 1,0-1-1,0 1 1,1-1-1,-1 0 1,0 0 0,0 0-1,0 0 1,0-1-1,-1 1 1,1 0-1,0-1 1,-1 1 0,1-1-1,0 0 1,-1 1-1,0-1 1,1-2-1,59-77 130,-60 80-128,104-202 1136,-104 200-1008,1 5-58,24 159-54,21 88-66,-6-202-1511,-19-47 14</inkml:trace>
  <inkml:trace contextRef="#ctx0" brushRef="#br0" timeOffset="13214.615">24719 463 21245,'9'30'8,"0"13"-16,0 2-32,-2 7 96,-2 5 40,-5 4 40,-3 2 24,-6 3-48,-5 0-16,-7 2-504</inkml:trace>
  <inkml:trace contextRef="#ctx0" brushRef="#br0" timeOffset="10372.976">22538 1387 15627,'0'0'2801,"0"0"672,0-1-2065,22-33-560,-4 18-168,9-6-448,3 1-136,1-2-72,-3 5-8,-2 2-288,-3 5-568</inkml:trace>
  <inkml:trace contextRef="#ctx0" brushRef="#br0" timeOffset="10630.614">23008 884 21293,'-4'2'108,"-1"1"1,1-1 0,0 1 0,1 0 0,-1 0 0,0 0 0,1 0 0,-1 1 0,1-1 0,0 1 0,1 0 0,-1 0 0,0 0-1,1 0 1,0 1 0,0-1 0,0 1 0,1-1 0,0 1 0,-1-1 0,1 3-109,-5 9 136,-10 22-118,5-17-3,1 2 0,1-1 0,1 1 0,1 0 0,1 1-1,1 0 1,1-1 0,0 20-15,4-40-6,0 0 0,0 0-1,1 0 1,-1 0 0,1 1-1,0-1 1,-1 0 0,1-1 0,1 1-1,-1 0 1,0 0 0,1 0 0,-1-1-1,1 1 1,0-1 0,0 1-1,0-1 1,0 0 0,1 0 0,-1 1-1,0-2 1,1 1 0,0 0-1,-1 0 1,1-1 0,0 0 0,0 1-1,0-1 1,-1 0 0,1 0 0,0-1-1,1 1 1,-1-1 0,0 1-1,0-1 1,0 0 0,0 0 0,0-1-1,0 1 1,0 0 0,0-1 0,0 0-1,0 0 1,0 0 0,0 0-1,0 0 1,0-1 0,0 1 0,-1-1-1,1 1 1,-1-1 6,43-26-557,-1-10 522</inkml:trace>
  <inkml:trace contextRef="#ctx0" brushRef="#br0" timeOffset="11147.468">23170 807 16732,'-94'116'5475,"91"-110"-5453,0 0 1,0 0 0,0 1 0,1-1-1,0 1 1,0 0 0,1-1 0,-1 1-1,2 0 1,-1 0 0,1 0-1,0 0 1,0 0 0,1 0 0,0-1-1,0 1 1,1 0 0,0 0 0,0-1-1,0 1 1,1-1 0,0 0 0,0 1-1,0-1 1,1-1 0,0 1 0,1-1-1,-1 1 1,1-1 0,0 0 0,1 1-23,-3-5 43,-1 1 1,0-1-1,1 0 1,-1 0-1,1 0 1,-1 0-1,1 0 1,0 0-1,-1-1 1,1 1-1,0-1 1,0 0-1,-1 0 1,1 0-1,0 0 1,0 0-1,-1 0 1,1-1-1,0 1 1,-1-1-1,1 0 1,-1 0-1,1 0 1,-1 0-1,1-1 1,-1 1 0,1 0-1,-1-1 1,0 0-1,0 1 1,0-1-1,0 0 1,0 0-1,0 0 1,1-3-44,50-84 1166,-50 84-1095,-1-1-1,0 1 0,0-1 0,0 0 0,0 0 1,-1 0-1,0 0 0,0-1 0,-1 1 0,0 0 0,0 0 1,0 0-1,-1-1 0,0 1 0,0 0 0,0 0 0,-1 0 1,0 0-1,0 1 0,-1-1 0,0 0 0,1 1 1,-2 0-1,1-1 0,-1 1 0,0 1 0,0-1 0,0 0 1,-4-2-71,9 7 1,-1 1 0,1-1 0,0 1-1,-1-1 1,1 1 0,0 0 0,-1-1 0,1 1 0,-1 0 0,1 0 0,-1-1 0,1 1 0,-1 0 0,1 0 0,-1 0 0,0-1 0,0 1 0,1 0 0,-1 0 0,0 0 0,0 0 0,0 0 0,0 0 0,0 0 0,0-1 0,0 1 0,0 0 0,0 0 0,0 0 0,-1 0 0,1 0 0,0 0 0,-1-1 0,1 2-1,10-72 77,-19 81-1074,8-8-452</inkml:trace>
  <inkml:trace contextRef="#ctx0" brushRef="#br0" timeOffset="12342.489">23137 848 13219,'1'-26'9279,"2"47"-5386,1 9-4328,5 51 468,29 104 34,-38-183-59,0-1 0,1 1-1,0-1 1,-1 1 0,1-1 0,0 1-1,0-1 1,0 1 0,0-1-1,0 0 1,0 1 0,0-1 0,0 0-1,0 0 1,1 0 0,-1 0-1,0 0 1,1 0 0,-1 0 0,1 0-1,-1-1 1,1 1 0,0 0-1,-1-1 1,1 0 0,-1 1 0,1-1-1,0 0 1,-1 0 0,1 0 0,0 0-1,0 0 1,-1 0 0,1 0-1,0-1 1,-1 1 0,1 0 0,-1-1-1,1 0 1,-1 1 0,1-1-1,-1 0 1,1 0 0,-1 0 0,1 0-1,-1 0 1,0 0 0,1 0-1,-1 0 1,0 0 0,1-2-8,52-73 741,-45 59-692,-2-1 0,0 0 0,0 0 0,-2-1 0,0 0 0,-2 0 0,0 0 0,-1-1 0,-1 1-1,0 0 1,-2-1 0,0 1 0,-3-11-49,4 30 1,0 0-1,-1 1 0,1-1 1,-1 1-1,1-1 1,0 0-1,-1 1 0,1-1 1,-1 0-1,1 1 1,-1-1-1,1 0 0,-1 0 1,1 1-1,-1-1 1,1 0-1,-1 0 0,0 0 1,1 0-1,-1 0 1,1 0-1,-1 0 0,1 0 1,-1 0-1,0 0 1,1 0-1,-1 0 0,1 0 1,-1 0-1,1-1 1,-1 1-1,1 0 0,-1 0 1,1-1-1,-1 1 1,1 0-1,-1-1 0,1 1 1,0 0-1,-1-1 1,1 1-1,-1-1 0,1 1 1,0 0-1,-1-1 1,1 1-1,0-1 0,0 1 1,-1-1-1,1 0 1,0 1-1,0-1 0,0 1 1,0-1-1,0 1 1,0-1-1,0 1 0,0-1 1,0 0-1,0 1 1,0-1-1,0 1 0,0-1 1,0 1-1,0-1 1,0 1-1,1-1 0,-30 120-24,29-118 24,-1 0 0,1 0 0,-1-1 0,0 1-1,1 0 1,-1 0 0,1 0 0,0 0 0,-1 0 0,1 1 0,0-1 0,0 0 0,0 0-1,0 0 1,0 0 0,0 0 0,0 0 0,0 0 0,0 0 0,0 0 0,0 0 0,1 0 0,-1 0-1,0 0 1,1 0 0,-1 0 0,1 0 0,-1 0 0,1 0 0,0 0 0,-1 0 0,1 0-1,0 0 1,0-1 0,-1 1 0,1 0 0,0-1 0,0 1 0,0 0 0,0-1 0,0 1 0,0-1-1,0 0 1,0 1 0,0-1 0,0 0 0,0 1 0,0-1 0,0 0 0,0 0 0,0 0-1,1 0 1,-1 0 0,0 0 0,0 0 0,0-1 0,0 1 0,0 0 0,0 0 0,0-1 0,0 1-1,0-1 1,1 0 0,65-63 71,-58 53-67,0 0 0,1 1 0,1 0 1,0 1-1,0 0 0,0 0 1,1 2-1,1-1 0,-1 1 1,7-1-5,-16 7-4,0 0 1,-1 1 0,1-1 0,0 1 0,-1 0-1,1 0 1,0 0 0,0 0 0,-1 0 0,1 1-1,0-1 1,-1 1 0,1 0 0,0 0 0,-1 0 0,1 0-1,-1 0 1,0 1 0,1-1 0,-1 1 0,0-1-1,0 1 1,0 0 0,0 0 0,0 0 0,0 0-1,0 0 1,-1 0 0,1 0 0,-1 1 0,1-1-1,-1 1 1,0-1 0,0 1 0,0-1 0,-1 1-1,1 0 1,0-1 0,-1 1 0,0 0 0,0 0 3,7 116 43,-8-116 1,6-27 293,-3 1-243,-1 0 0,0 0 0,-2 0 0,-1 0 0,0 0 0,-2 0 0,-1 0 0,0 1 0,-2 0 0,-7-17-94,13 39-3,1 0 0,0 1-1,-1-1 1,1 1 0,-1-1 0,1 0-1,-1 1 1,1-1 0,0 0 0,-1 0-1,1 1 1,-1-1 0,1 0-1,-1 0 1,0 0 0,1 0 0,-1 0-1,1 1 1,-1-1 0,1 0-1,-1 0 1,1 0 0,-1 0 0,1 0-1,-1-1 1,1 1 0,-1 0 0,1 0-1,-1 0 1,0 0 0,1-1-1,0 1 1,-1 0 0,1 0 0,-1-1-1,1 1 1,-1 0 0,1-1 0,-1 1-1,1-1 1,0 1 0,-1 0-1,1-1 1,0 1 0,0-1 0,-1 1-1,1-1 1,0 1 0,0-1 0,0 1-1,-1-1 1,1 1 0,0-1-1,0 1 1,0-1 0,0 0 0,0 1-1,0-1 1,0 1 0,0-1 0,0 1-1,0-1 1,1 1 0,-1-1 3,2 46-1661,26-22-1882,4-68 2598,-2-3 1177,-28 45-201,0 0 1,1 1-1,0 0 0,-1 0 1,1-1-1,0 2 1,0-1-1,0 0 1,0 0-1,0 1 1,0 0-1,1 0 1,-1 0-1,0 0 1,1 0-1,-1 0 1,1 1-1,-1 0 1,1 0-1,-1 0 1,1 0-1,-1 0 0,1 1 1,-1-1-1,0 1 1,1 0-1,-1 0 1,0 1-1,1-1 1,-1 0-1,0 1 1,0 0-1,0 0 1,0 0-1,-1 0 1,1 0-1,-1 1 1,1-1-1,-1 1 1,0 0-1,0-1 0,0 1 1,0 0-1,0 0 1,0 1-32,0 15 121,-3-11-107,0 0-1,1 0 1,0 0-1,0 0 1,1 0-1,0 0 1,0-1-1,1 1 1,0 0 0,0-1-1,1 1 1,0-1-1,1 0 1,-1 0-1,1 0 1,1 0-1,-1-1 1,1 1-1,0-1 1,0-1-1,1 1 1,0-1 0,0 0-1,0 0 1,1 0-1,-1-1 1,6 2-14,-5-8 91,1-1 1,0 0-1,-1-1 1,1 0 0,-1 0-1,0 0 1,0-1-1,-1 0 1,0 0 0,0-1-1,0 0 1,0 0-1,-1 0 1,0-1 0,0 0-1,-1 0 1,0 0-1,0 0 1,0-1 0,-1 1-1,0-1 1,-1 0-1,0 0 1,0 0-1,0-1-91,0 3 23,0 1 0,0 0 0,0-1 0,-1 1 0,0-1 0,0 1 0,0-1 0,-1 0 0,0 1 0,0-1 0,0 0 0,-1 1 0,0-1 0,0 0 0,0 1 0,-1-1 0,0 1 0,0 0 0,0-1 0,0 1 0,-1 0 0,0 0 0,0 1 0,-1-1 0,1 1 0,-1-1 0,0 1 0,0 0 0,0 0 0,-1 1 0,-2-2-23,-4 17-44,43-25 47,-1-2 1,0-1-1,-1-2 1,-1 0-1,-1-2 1,14-13-4,-32 25 5,-2 4-1,-1 0-1,0-1 1,0 0-1,0 0 0,-1-1 1,0 0-1,0 0 1,0 0-1,-1-1 1,0 0-1,0 0 1,-1 0-1,0 0 0,0-1 1,0 0-1,-1 0 1,0 0-1,-1 0 1,1-6-4,-3 14 1,0-1 0,0 0 0,0 0 0,-1 0 0,1 0 0,0 1 1,-1-1-1,1 0 0,0 0 0,-1 1 0,1-1 0,-1 0 0,1 1 1,-1-1-1,1 0 0,-1 1 0,0-1 0,1 1 0,-1-1 0,0 1 1,0-1-1,1 1 0,-1-1 0,0 1 0,0 0 0,1-1 0,-1 1 1,0 0-1,0 0 0,0 0 0,0 0 0,1 0 0,-1 0 0,0 0 1,0 0-1,0 0 0,0 0 0,1 0 0,-1 0 0,0 1 0,0-1 0,0 0 1,1 0-1,-1 1 0,0-1 0,0 1 0,1-1 0,-1 1 0,0-1 1,1 1-1,-1-1 0,0 1 0,1 0 0,-1-1 0,1 1 0,-1 0 1,1-1-1,-1 1 0,1 0 0,0 0-1,-46 39 34,-40 106-50,84-142 14,1 1-1,0-1 1,0 1-1,0-1 0,0 0 1,1 1-1,-1 0 1,1-1-1,1 1 1,-1-1-1,0 1 1,1-1-1,0 1 1,0-1-1,1 0 0,-1 1 1,1-1-1,0 0 1,0 0-1,0 0 1,0 0-1,1-1 1,0 1-1,0 0 0,0-1 1,0 0-1,0 0 1,1 0-1,-1 0 1,1 0-1,0-1 1,0 0-1,0 1 1,0-2-1,3 2 3,78 16-172,-32-19-772</inkml:trace>
  <inkml:trace contextRef="#ctx0" brushRef="#br0" timeOffset="14812.886">16473 5200 10754,'-4'-21'2262,"1"4"1442,7 26 236,142 570-2574,-140-557-955,-5-18 102,-3-18 522,-128-305-245,129 316-848,27 60-164,-26-54 221,1 0 1,-1-1-1,1 1 0,-1 0 1,1-1-1,0 1 1,0-1-1,0 1 1,0-1-1,1 1 1,-1-1-1,0 0 1,1 0-1,0 0 1,0 0-1,0 0 1,-1 0-1,2 0 0,-1 0 1,0-1-1,0 1 1,0-1-1,1 0 1,-1 0-1,1 0 1,-1 0-1,1 0 1,-1 0-1,1 0 1,0-1-1,-1 1 1,1-1-1,0 0 0,0 0 1,-1 0-1,1 0 1,0-1-1,-1 1 1,1-1-1,0 1 1,-1-1-1,1 0 1,-1 0-1,1 0 1,0-1 0,9-17 21,0 0 1,-2-1-1,0 0 1,-1-1-1,-1 0 1,-1 0-1,-1-1 1,2-18-22,-2 19 14,4-15 25,-1-1-1,-2 0 1,-2 0-1,-1-1 1,-2 1-1,-1-1 1,-2 1-1,-2-1 1,-4-19-39,-6 61 88,-11 184-71,24 29-1,0-216-14,1 1-1,-1-1 0,1 0 1,0 0-1,-1 0 0,1 0 1,0 0-1,0 0 0,0 0 1,0 0-1,0-1 0,0 1 0,0 0 1,0 0-1,0-1 0,0 1 1,0-1-1,1 1 0,-1-1 1,0 1-1,0-1 0,1 0 1,-1 0-1,0 0 0,0 1 1,1-1-1,-1 0 0,0-1 1,1 1-1,-1 0 0,0 0 0,0 0 1,1-1-1,-1 1 0,0-1 1,0 1-1,0-1 0,0 1 1,0-1-1,1 0 0,-1 1 1,0-1-1,0 0 0,0 0 1,-1 0-1,1 0 0,0 0 1,0 0-1,0 0 0,-1 0 1,1 0-1,-1 0 0,1 0 0,-1-1 1,1 1-1,-1 0 0,0 0 1,1 0-1,-1-1 0,0 1 1,0 0-1,0-1 0,0 1 1,0-1-2,24-24 23,-20 24-25,-1 0-1,1 1 1,-1-1-1,1 1 1,0 0-1,0-1 1,-1 2-1,1-1 1,0 0-1,0 1 1,0 0-1,0 0 1,0 0-1,0 0 1,0 0-1,0 1 1,0 0-1,-1 0 1,1 0-1,0 0 1,0 1-1,-1-1 1,1 1-1,-1 0 1,1 0-1,-1 0 1,0 1-1,0-1 1,0 1-1,0 0 1,0-1-1,-1 1 1,1 1-1,-1-1 1,0 0-1,1 2 3,54 134 70,-63-66 377,-10-77 1995</inkml:trace>
  <inkml:trace contextRef="#ctx0" brushRef="#br0" timeOffset="15175.889">17172 5170 12131,'2'2'774,"45"29"7783,-45-29-8482,0-1-1,0-1 0,0 1 0,0 0 0,0 0 0,0-1 1,1 1-1,-1-1 0,0 0 0,0 1 0,0-1 1,1 0-1,-1 0 0,0 0 0,0-1 0,0 1 1,0-1-1,1 1 0,-1-1 0,0 0 0,0 1 1,0-1-1,0 0 0,0 0 0,0-1 0,-1 1 0,1 0 1,0-1-1,-1 1 0,1-1 0,-1 1 0,1-1 1,-1 0-1,1 0 0,-1 1 0,0-3-74,4-2 87,-2 0-1,1-1 0,-1 1 1,0-1-1,0 0 1,-1 0-1,0 0 0,0 0 1,0 0-1,-1-1 1,0 1-1,-1 0 0,0-1 1,0 1-1,0-1 0,-1 1 1,0 0-1,-1-1 1,1 1-1,-1 0 0,-1 0 1,0 0-1,0-1-86,0 7 22,0 0 0,0 0-1,0 0 1,0 0-1,0 1 1,0-1 0,0 1-1,0 0 1,0 0 0,-1 0-1,1 0 1,0 0 0,0 1-1,0 0 1,0-1 0,0 1-1,0 0 1,0 1 0,0-1-1,1 0 1,-1 1-1,0-1 1,1 1 0,-1 0-1,1 0 1,0 0 0,-1 0-1,1 1 1,0-1 0,0 0-1,0 1 1,1 0 0,-1-1-1,1 1 1,-1 0 0,1 0-1,0 0 1,0 0 0,0 0-1,1 0 1,-1 0-1,1 0 1,-1 1-22,-6 12-3,1-1 1,1 1-1,0 0 0,1 0 0,1 1 1,0-1-1,1 1 0,1 0 0,1-1 1,0 1-1,1 0 0,1-1 0,0 1 1,1-1-1,1 1 0,1-1 0,1 1 3,-4-14-47,0 0 0,1 1 0,-1-1 0,1 0 0,0-1 0,0 1-1,0 0 1,0-1 0,1 1 0,-1-1 0,1 0 0,-1 0 0,1-1-1,0 1 1,0-1 0,0 0 0,0 0 0,0 0 0,0 0 0,0 0-1,0-1 1,0 0 0,0 0 0,0 0 0,0-1 0,0 1 0,0-1-1,0 0 1,0 0 0,0 0 0,0-1 0,-1 1 0,1-1 0,0 0-1,-1 0 1,1 0 0,1-2 47,40-27-1735</inkml:trace>
  <inkml:trace contextRef="#ctx0" brushRef="#br0" timeOffset="23137.698">18041 4655 16396,'1'-1'128,"0"0"0,0 0 0,-1 0 1,1 0-1,0 0 0,-1 0 1,1 0-1,-1 0 0,1 0 0,-1 0 1,0 0-1,1 0 0,-1 0 0,0 0 1,0-1-1,0 1 0,0 0 1,0 0-1,0 0 0,0 0 0,0-1 1,0 1-1,-1 0 0,1 0 1,0 0-1,-1 0 0,1 0 0,-1 0 1,1 0-1,-1 0 0,1 0 1,-1 0-1,0 0 0,0 0 0,1 0 1,-1 0-1,0 1 0,0-1 1,0 0-1,0 1 0,0-1 0,0 0 1,0 1-1,0-1 0,0 1 1,0 0-1,0-1 0,-1 1 0,1 0 1,0 0-1,0-1 0,0 1 1,0 0-1,0 0 0,-1 0 0,1 0 1,0 1-1,0-1 0,0 0 1,0 0-1,0 1 0,-1-1 0,1 1 1,0-1-1,0 1 0,0-1 1,0 2-129,-9 15 33,0 0 1,2 1 0,0 1-1,1-1 1,1 1 0,0 1-1,2-1 1,0 1 0,2-1-1,0 1 1,1 0-1,1 0 1,1 12-34,7 44 89,27-120 554,-22 9-544,-1-1-1,-1 0 1,-3-1-1,0 0 1,-3 0-1,1-23-98,-12 761 80,8-688-111,2-32-418,7-59-1042,-7 48 788,7-40-881</inkml:trace>
  <inkml:trace contextRef="#ctx0" brushRef="#br0" timeOffset="23803.38">18261 4526 12299,'0'0'2551,"0"0"716,0 0-1580,2 4-633,14 236 2237,-16-239-3273,1-1 0,-1 1 0,0 0 0,1-1 0,-1 1 0,1 0-1,-1-1 1,1 1 0,-1 0 0,1-1 0,-1 1 0,1-1 0,-1 1 0,1-1 0,0 1 0,-1-1-1,1 0 1,0 1 0,0-1 0,-1 0 0,1 0 0,0 1 0,0-1 0,-1 0 0,1 0 0,0 0-1,0 0 1,0 0 0,-1 0 0,1 0 0,0 0 0,0 0 0,-1 0 0,1 0 0,0-1 0,0 1-1,-1 0 1,1-1 0,0 1 0,0 0 0,-1-1 0,1 1 0,-1-1 0,1 1 0,0-1 0,-1 1-1,1-1 1,-1 1 0,1-1 0,-1 0 0,1 1 0,-1-1 0,0 0 0,1 1 0,-1-1 0,0 0-1,1 0 1,-1 1 0,0-1 0,0 0 0,0 0 0,0 0 0,0 1 0,0-1 0,0 0 0,0 0-18,30-58 301,-29 58-285,11-29 75,-2-1 1,0 0-1,-2 0 0,-2-1 0,-1 0 1,-1 0-1,-1-7-91,-7 33 446,-2 33-395,3 191-5,2-217-68,0 0 0,1 1 0,-1-1 0,0 0 0,1 0 0,-1 1 1,1-1-1,-1 0 0,1 1 0,0-1 0,-1 1 0,1-1 0,0 0 0,0 1 0,0-1 1,0 1-1,0-1 0,0 1 0,1-1 0,-1 0 0,0 1 0,1-1 0,-1 0 1,1 1-1,0-1 0,-1 0 0,1 0 0,0 1 0,0-1 0,0 0 0,-1 0 0,1 0 1,0 0-1,1 0 0,-1 0 0,0 0 0,0 0 0,0-1 0,0 1 0,1 0 0,-1-1 1,0 1-1,1-1 0,-1 1 0,0-1 0,1 0 0,-1 1 0,1-1 0,-1 0 1,1 0-1,-1 0 0,0 0 0,1 0 0,-1-1 0,1 1 0,-1 0 0,0-1 0,1 1 1,-1-1-1,0 1 0,2-1 22,96-166-5704,-65 94 1815,23-69-5004,-55 142 17726,-3 10-3618,-2 14-2552,-4 26-3010,-4 31 650,9 30 529,3-110-823,-1-1 1,1 1-1,0-1 1,-1 1 0,1-1-1,0 1 1,-1-1-1,1 1 1,0-1-1,0 0 1,0 1-1,-1-1 1,1 0-1,0 0 1,0 0-1,0 0 1,0 1-1,0-1 1,-1 0-1,1-1 1,0 1-1,0 0 1,0 0 0,0 0-1,0 0 1,-1-1-1,1 1 1,0 0-1,0-1 1,0 1-1,-1 0 1,1-1-1,0 1 1,-1-1-1,1 0 1,0 1-1,-1-1 1,1 1-1,-1-1 1,1 0-1,-1 1 1,1-1-1,-1 0 1,1 0 0,-1 1-1,0-1 1,1 0-1,-1 0 1,0 0-1,0 0 1,0 1-1,1-1 1,-1 0-1,0 0 1,0 0-1,0 0-9,14-23 124,-2 0 0,0-1-1,-1-1 1,-1 0-1,-2 0 1,-1-1 0,-1 0-1,-1 0 1,-1 0 0,-1-1-1,-2 1 1,-1-1-1,-2-21-123,-9 49 88,-6 117-74,20 79-248,7-179 2244</inkml:trace>
  <inkml:trace contextRef="#ctx0" brushRef="#br0" timeOffset="24444.91">18911 3864 7810,'-1'-6'1528,"1"6"1729,0 0 592,0 0-2225,0 0-680,0 0-552,0 0-168,0 0-112,0 0-24,0 2-24,0-1-24,0 1-16,0-1 8,-2 1-296,1-1 248</inkml:trace>
  <inkml:trace contextRef="#ctx0" brushRef="#br0" timeOffset="25005.589">18837 4172 15059,'3'9'7668,"9"61"-7179,10 175-43,-5-245 191,18-65 177,59-195-132,-93 260-680,-1 1 0,0-1 0,0 1-1,1-1 1,-1 0 0,0 1 0,1-1 0,-1 0 0,0 1 0,1-1 0,-1 0-1,1 1 1,-1-1 0,0 0 0,1 0 0,-1 0 0,1 1 0,-1-1 0,1 0 0,-1 0-1,1 0 1,-1 0 0,1 0 0,-1 0 0,1 0 0,-1 0 0,1 0 0,-1 0 0,1 0-1,-1 0 1,1 0 0,-1 0 0,1 0 0,-1-1 0,0 1 0,1 0 0,-1 0 0,1-1-1,-1 1 1,0 0 0,1 0 0,-1-1 0,1 1 0,-1 0 0,0-1 0,1 1 0,-1-1-1,0 1 1,0 0 0,1-1 0,-1 1 0,0-1 0,0 1 0,0-1 0,0 1-1,1-1 1,-1 1 0,0-1 0,0 1 0,0-1 0,0 1 0,0 0 0,0-1 0,0 1-1,0-1 1,-1 1 0,1-1-2,11 39 41,8 166 4,-18-201-536,1-9 298,11-21 2396</inkml:trace>
  <inkml:trace contextRef="#ctx0" brushRef="#br0" timeOffset="25549.981">19213 3741 16131,'-18'78'6012,"17"46"-5650,2-91 119,0 17-172,2 1-1,3-1 0,1 1 1,3-2-1,4 8-308,-13-54 421,-1-3-66,-1-39 536,-71-162-250,49 191-480,31 56-152,-8-42-10,0 1 0,1-1 0,0 1 1,0-1-1,0 0 0,0 0 0,1 0 0,-1 0 1,1 0-1,0 0 0,0 0 0,1 0 1,-1-1-1,1 1 0,0-1 0,0 1 0,0-1 1,0 0-1,1-1 0,-1 1 0,1 0 0,-1-1 1,1 0-1,0 0 0,0 0 0,0 0 0,0-1 1,1 1-1,-1-1 0,0 0 0,0-1 1,1 1-1,-1-1 0,1 1 0,-1-1 0,0-1 1,1 1-1,-1-1 0,0 1 0,1-1 0,-1-1 1,0 1-1,0 0 0,1-2 1,10-13 28,0-1 0,-2-1 0,0 0 1,-1-1-1,-1 0 0,-1-1 0,-1 0 0,0 0 0,-2-1 0,0-1 0,-2 1 0,0-1 0,-1 0 1,-1 0-29,-1 346 169,-3-323-168,1 0 0,-1 0 1,1 0-1,-1 0 0,1 0 1,0 0-1,0 0 0,-1 0 0,1 0 1,0 0-1,0 0 0,0 0 0,0 0 1,0 0-1,0 0 0,0 0 0,1 0 1,-1 1-1,0-1 0,1 0 1,-1 0-1,0 0 0,1-1 0,-1 1 1,1 0-1,0 0 0,-1 0 0,1 0 1,0 0-1,-1-1 0,1 1 1,0 0-1,0 0 0,0-1 0,0 1 1,-1-1-1,1 1 0,0-1 0,0 1 1,0-1-1,0 0 0,0 1 1,0-1-1,1 0 0,-1 0 0,0 0 1,0 1-1,0-1 0,0-1 0,0 1 1,0 0-1,0 0 0,0 0 1,0 0-1,0-1 0,0 1 0,0 0 1,0-1-1,0 1 0,0-1 0,0 1 1,0-1-1,0 0 0,0 1-1,49-101-288,-34 55 1975</inkml:trace>
  <inkml:trace contextRef="#ctx0" brushRef="#br0" timeOffset="25827.839">19463 3611 19780,'-3'8'1513,"-2"4"71,1 5-528,4-4-536,0 5-160,4-3-304,4 1-16,1-4-248,1-5-408,2-7-1080</inkml:trace>
  <inkml:trace contextRef="#ctx0" brushRef="#br0" timeOffset="26416.219">19675 3411 13883,'4'102'8780,"-7"1"-6486,3 90-1707,53 85-52,-30-245-405,-17-52 171,-38-72-41,21 65-249,1 0 1,1-1-1,2 0 1,0 0-1,2-1 0,1 1 1,1-5-12,19 33-140,20 27 8,-34-25 115,0 0 0,1-1-1,-1 1 1,1-1 0,-1 0 0,1 0-1,0 1 1,0-2 0,-1 1-1,1 0 1,1-1 0,-1 1-1,0-1 1,0 0 0,0 0-1,1 0 1,-1-1 0,1 1-1,-1-1 1,0 0 0,1 0-1,-1 0 1,1 0 0,-1 0-1,0-1 1,1 0 0,-1 1 0,0-1-1,1-1 1,0 1 17,11-9-667,0 0 0,-1-1 0,-1 0 0,1-2-1,-2 1 1,0-1 0,0-1 0,-1 0 0,-1-1 0,-1 0 0,0 0 0,0-1 0,-2 0 0,2-6 667,5-42-3531,-20 75 8197,-7 16-3052,-2 25-651,2 1 0,3 1-1,2 0 1,3 0 0,2 1-963,5-7 591,-2-48-584,0-1-1,1 1 1,-1-1 0,0 0-1,0 1 1,0-1 0,1 1-1,-1-1 1,0 1 0,0-1 0,1 1-1,-1-1 1,0 1 0,1-1-1,-1 1 1,1 0 0,-1-1-1,0 1 1,1 0 0,-1-1 0,1 1-1,-1 0 1,1-1 0,-1 1-1,1 0 1,0 0 0,-1 0-1,1-1 1,-1 1 0,1 0 0,-1 0-1,1 0 1,0 0 0,-1 0-1,1 0 1,-1 0 0,1 0-1,-1 0 1,1 1 0,0-1 0,-1 0-1,1 0 1,-1 0 0,1 1-1,-1-1 1,1 0 0,-1 1-1,1-1 1,-1 0 0,1 1-1,-1-1 1,0 0 0,1 1 0,-1-1-1,0 1 1,1-1 0,-1 1-1,0-1 1,1 1 0,-1-1-1,0 1 1,0-1 0,0 1 0,1 0-1,-1-1 1,0 1 0,0-1-1,0 1-6,16-28 78,-1-2 0,-2 1-1,-1-2 1,-1 0 0,-1 0-1,-2-1 1,-1 0 0,-1-1-1,-2-1-77,11-136 40,-12 484-208,-4-314 159,0 0 0,1 1 0,-1-1 0,1 0 0,0 0-1,-1 0 1,1 0 0,0 0 0,0 1 0,0-1 0,-1 0 0,1 0 0,1 0-1,-1 1 1,0-1 0,0 0 0,0 0 0,1 0 0,-1 1 0,0-1 0,1 0-1,-1 0 1,1 0 0,-1 0 0,1 0 0,0 0 0,0 0 0,-1 0 0,1 0 0,0 0-1,0-1 1,0 1 0,0 0 0,0 0 0,0-1 0,0 1 0,0-1 0,0 1-1,0-1 1,0 1 0,0-1 0,0 1 0,1-1 0,-1 0 0,0 0 0,0 0-1,0 0 1,1 0 0,-1 0 0,1 0 9,41-48-933,-16 1 3172</inkml:trace>
  <inkml:trace contextRef="#ctx0" brushRef="#br0" timeOffset="27348.769">20232 3119 17212,'-11'60'3908,"-3"32"-2374,11-46-1310,3 1 1,2-1-1,1 0 0,3 1 0,2-2 0,1 1 1,3-1-1,16 41-224,-28-85 17,0 0 1,-1 0 0,1 1-1,0-1 1,0 0-1,0 1 1,0-1-1,0 0 1,0 1-1,0-1 1,0 0 0,1 1-1,-1-1 1,1 0-1,-1 0 1,1 1-1,-1-1 1,1 0 0,0 0-1,-1 0 1,1 0-1,0 0 1,0 0-1,0 0 1,0 0-1,0 0 1,0 0 0,0 0-1,0 0 1,0-1-1,0 1 1,0-1-1,1 1 1,-1-1-1,0 1 1,0-1 0,1 1-1,-1-1 1,0 0-1,1 0 1,-1 0-1,0 0 1,1 0 0,-1 0-1,0 0 1,1 0-1,-1 0 1,0-1-1,0 1 1,1-1-1,-1 1 1,0-1 0,0 1-1,1-1 1,-1 1-1,0-1 1,0 0-1,0 0 1,0 0-1,1 0-17,6-39 159,-2 1-1,-2-1 0,-1 1 0,-2-1 0,-2 0 0,-2 0 0,-4-22-158,-3 16 15,5 35-60,2 30-45,3-8 63,-2 16 20,1 0 0,1 0 0,2 0-1,1 0 1,0-1 0,3 1 0,0-1 0,4 11 7,-9-36 2,-1 0-1,1 0 0,-1 0 1,1 0-1,-1 0 1,1 0-1,0 0 0,-1 0 1,1 0-1,0 0 0,0 0 1,0 0-1,-1 0 1,1 0-1,0-1 0,0 1 1,0 0-1,1-1 0,-1 1 1,0-1-1,0 1 1,0-1-1,0 0 0,0 1 1,1-1-1,-1 0 0,0 0 1,0 0-1,0 0 1,1 0-1,-1 0 0,0 0 1,0 0-1,0 0 0,1-1 1,-1 1-1,0 0 1,0-1-1,0 1 0,0-1 1,0 0-1,0 1 0,0-1 1,0 0-1,0 1 1,0-1-1,0 0 0,0 0 1,0 0-1,-1 0 0,1 0 1,0 0-1,-1 0 1,1 0-1,0 0 0,-1 0 1,0 0-1,1 0 0,-1 0 1,1-1-2,40-71 137,-18 14-64,61-95 16,-83 153-92,-1 0 1,1 1-1,-1-1 0,1 1 1,-1-1-1,1 1 1,-1-1-1,1 1 0,-1-1 1,1 1-1,0-1 1,-1 1-1,1 0 0,0 0 1,-1-1-1,1 1 1,0 0-1,-1 0 0,1 0 1,0-1-1,-1 1 1,1 0-1,0 0 0,0 0 1,-1 0-1,1 0 1,0 1-1,-1-1 0,1 0 1,0 0-1,0 0 1,-1 1-1,1-1 0,0 0 1,-1 1-1,1-1 1,-1 0-1,1 1 0,0-1 1,-1 1-1,1-1 1,-1 1-1,1-1 1,-1 1-1,1-1 0,-1 1 1,0 0-1,1-1 1,-1 1-1,0 0 0,1-1 1,-1 1-1,0 0 1,0-1-1,0 1 0,0 0 1,0 0-1,0-1 1,0 1-1,0 0 0,0-1 1,0 1-1,0 0 3,6 55-96,-6-54 94,-4 142 77,20-181 94,32-185 78,-48 218-284,7 28-126,0 36 36,24 64 114,-29-123 15,0 1 0,0-1 1,1 0-1,-1 0 0,1 0 0,-1 0 0,1 0 0,-1-1 1,1 1-1,-1-1 0,1 0 0,0 1 0,-1-1 0,1 0 1,0-1-1,-1 1 0,1 0 0,-1-1 0,1 0 0,-1 1 1,1-1-1,-1 0 0,1 0 0,-1 0 0,1-1 0,-1 1 1,0-1-1,0 1 0,0-1 0,0 1 0,0-1 0,0 0 1,0 0-1,-1 0 0,1 0 0,-1-1 0,1 1 0,-1 0 1,0-1-1,0 1 0,0 0 0,0-1 0,-1 0 0,1 1 1,0-1-1,-1 1 0,0-2-2,6-5 15,-2 3-4,7-6 10,-1-1-1,0 0 0,-1-1 0,-1 1 0,0-2 0,-1 1 0,-1-1 1,0 0-1,-1-1 0,0 1 0,-1-1 0,-1 0 0,-1 0 0,0 0 1,-1 0-1,-1-1 0,0 0-20,-26 57-143,6 28 184,19-67-22,1-1 4,9 21 2,11 62-37,-21-78 10,0 1-1,1 0 1,0 0-1,0-1 1,1 1-1,-1 0 1,1-1-1,1 1 1,-1-1 0,1 1-1,0-1 1,0 1-1,0-1 1,1 0-1,0 0 1,0 0-1,0-1 1,0 1-1,1 0 3,-1-6 6,-1 1 0,1-1 0,-1 0 0,0 1 0,1-1 0,-1 0 0,0 0-1,0 0 1,1-1 0,-1 1 0,0-1 0,0 1 0,-1-1 0,1 1-1,0-1 1,0 0 0,-1 0 0,1 0 0,-1 0 0,0 0 0,1 0 0,-1-1-1,0 1 1,0 0 0,0-1 0,-1 1 0,1 0 0,-1-1 0,1 1-1,-1-2-5,6-26 1834</inkml:trace>
  <inkml:trace contextRef="#ctx0" brushRef="#br0" timeOffset="28293.879">21394 3110 16612,'-3'12'7036,"27"-16"-6217,68-107-1,-83 100-760,-1-1 0,0 0 0,-1 0 0,0-1 0,-1 0 0,0-1-1,-1 1 1,-1-1 0,0 0 0,-1 0 0,0 0 0,-1-1 0,-1-7-58,0 21 13,-1-1 0,0 1 0,0-1 0,0 1 0,0 0 0,-1-1 1,1 1-1,0-1 0,-1 1 0,1 0 0,-1-1 0,1 1 0,-1 0 1,0-1-1,1 1 0,-1 0 0,0 0 0,0 0 0,0 0 0,0 0 1,0 0-1,0 0 0,0 0 0,0 0 0,0 0 0,-1 0 1,1 1-1,0-1 0,-1 0 0,1 1 0,0-1 0,-1 1 0,1 0 1,0-1-1,-1 1 0,1 0 0,-1 0 0,1 0 0,-1 0 0,1 0 1,-1 0-1,1 0 0,0 1 0,-1-1 0,1 0 0,-1 1 0,1-1 1,0 1-1,0 0 0,-1-1 0,1 1 0,0 0 0,0 0 0,0 0 1,-1 0-1,1 0 0,0 0 0,0 0 0,1 0 0,-1 0 0,0 0 1,0 0-1,0 1-13,-12 23-5,1-1 0,1 2 0,1 0 0,1 0 0,1 1 0,2-1 0,1 2 0,1-1 0,1 0 0,1 21 5,-2 130-10,4-177 11,0 1 0,-1-1 0,1 0 0,0 0 0,0 0 0,0 1-1,0-1 1,0 0 0,0 0 0,0 1 0,1-1 0,-1 0 0,0 0 0,1 0 0,-1 1 0,1-1 0,-1 0 0,1 0 0,0 0 0,-1 0 0,1 0 0,0 0 0,0 0 0,-1 0 0,1 0 0,0 0 0,0-1 0,0 1 0,0 0 0,0-1 0,0 1 0,1 0 0,-1-1-1,0 0 1,0 1 0,0-1 0,0 0 0,1 1 0,-1-1 0,0 0 0,0 0 0,1 0 0,-1 0 0,0 0 0,0 0 0,1 0 0,-1-1 0,0 1 0,0 0 0,0-1 0,1 1 0,-1-1 0,0 1 0,0-1 0,0 1 0,0-1 0,0 0 0,0 0 0,0 1 0,0-1-1,0-1 0,20-18-139,-2-2-1,0 0 0,-1-1 1,-1-1-1,-2 0 0,0-1 1,-2-1-1,0-1 0,-2 0 0,-1 0 1,-1-1-1,1-10 140,7-43-2607</inkml:trace>
  <inkml:trace contextRef="#ctx0" brushRef="#br0" timeOffset="29029.804">21667 3120 13691,'21'-3'7303,"3"-29"-5539,-22 28-1344,28-54 124,-3-1 0,-3-1 0,-3-1 0,-2-1 0,7-43-544,-26 105 1,11-41 21,-2-1 1,-1 0-1,-3 0 1,-1-1-1,-2 0 1,-2 1-1,-2-9-22,1 49-42,1 2 0,-1 4 26,-95 313-54,84-262 64,1 1 0,4 0 1,1 0-1,3 1 1,3-1-1,2 1 0,2-1 1,3 1-1,3-2 1,4 10 5,9-36 397,6-68-45,9-63-291,-4-2 1,-4-1-1,-5-1 1,2-46-62,-6 45 26,-8 45-29,-3 0 0,-3-1 0,-2 1 0,-3-1 0,-3-7 3,1 67-46,-3 7-2,-8 22 25,1 1 1,1 0 0,1 0-1,1 0 1,2 1 0,1 0-1,0 6 23,-2 8-14,-9 56-4,3 1 0,5 1 0,5-1-1,4 1 1,13 87 18,-4-132-1657,-10-51-2698</inkml:trace>
  <inkml:trace contextRef="#ctx0" brushRef="#br0" timeOffset="29388.469">22008 2801 10394,'94'-6'11339,"-14"-54"-8717,28-110-2712,-101 152 136,0 0 0,-2-1-1,1 1 1,-2-1 0,-1 0 0,0 0-1,-2 0 1,0-1 0,-1 1 0,-2-15-46,2 35 4,0-1 1,-1 1-1,1-1 1,0 1 0,-1-1-1,1 0 1,-1 1-1,1-1 1,-1 0 0,1 1-1,-1-1 1,1 0-1,-1 0 1,1 0 0,-1 1-1,0-1 1,1 0-1,-1 0 1,1 0 0,-1 0-1,1 0 1,-1 0-1,0 0 1,1 0 0,-1 0-1,1 0 1,-1 0-1,1-1 1,-1 1 0,0 0-1,1 0 1,-1-1-1,1 1 1,-1 0 0,1 0-1,-1-1 1,1 1-1,0-1 1,-1 1 0,1 0-1,-1-1 1,1 1-1,0-1 1,-1 1 0,1-1-1,0 1 1,-1-1-1,1 1 1,0-1 0,0 1-1,0-1 1,0 1-1,-1-1 1,1 0 0,0 1-1,0-1 1,0 1-1,0-1 1,0 1 0,0-1-1,0 0 1,1 1 0,-1-1-1,0 1 1,0-1-1,0 0-4,-28 44 24,25-38-5,-5 8-4,-14 20 37,1 1 0,2 1 0,1 0 0,2 1 0,2 1 0,1 1 0,2 0 0,1 0 0,-1 18-52,10-53 2,0-1 0,0 1-1,1 0 1,-1-1 0,1 1 0,-1 0 0,1 0-1,0 0 1,0 0 0,0-1 0,0 1 0,1 0-1,-1 0 1,1-1 0,-1 1 0,1 0 0,0 0-1,0-1 1,1 1 0,-1-1 0,0 1-1,1-1 1,-1 0 0,1 1 0,0-1 0,0 0-1,0 0 1,0 0 0,0-1 0,0 1 0,1 0-1,-1-1 1,0 1 0,1-1 0,0 0-1,-1 0 1,1 0 0,-1 0 0,1 0 0,0-1-1,0 1 1,0-1 0,-1 0 0,1 1 0,0-1-1,0-1 1,0 1-2,78-66-673,-34 11-437</inkml:trace>
  <inkml:trace contextRef="#ctx0" brushRef="#br0" timeOffset="29652.911">22550 2273 16660,'-77'64'7264,"65"-51"-7177,0 1-1,2 1 1,-1 0 0,2 0-1,0 1 1,1 0 0,0 1-1,1 0 1,1 0 0,1 1-1,1-1 1,0 2-87,2-16 2,1 0 0,0 0 0,1 0 0,-1 0 0,1 0 0,-1 0 0,1 0 0,0 0 0,0 0 0,0 0 0,0 0 0,1 0 0,-1 0 0,1 0 0,0 0 1,0 0-1,0 0 0,0 0 0,0 0 0,1-1 0,-1 1 0,1 0 0,0-1 0,0 1 0,0-1 0,0 0 0,0 0 0,0 1 0,1-2 0,-1 1 0,0 0 0,1 0 0,0-1 0,0 1 0,-1-1 0,1 0 0,0 0 0,0 0 0,0 0 0,0 0 0,0-1 0,0 0 0,0 1 0,0-1 0,0 0 0,0 0 0,0-1 1,1 1-1,-1-1 0,0 1 0,0-1 0,-1 0 0,1 0 0,0 0 0,0-1 0,0 1 0,-1-1 0,1 1 0,-1-1 0,1 0 0,-1 0 0,1 0 0,-1-1-2,16-11-313,-1-2 0,0 1 0,-2-2 0,0 0 0,0-1 0,-2-1 0,0 0 0,-2-1 0,0 0 0,3-9 313,21-50-2494</inkml:trace>
  <inkml:trace contextRef="#ctx0" brushRef="#br0" timeOffset="29997.986">22781 1873 11602,'-8'-7'8911,"-4"30"-6650,-8 37-2070,10-29-82,2 0 0,1 1 1,1 0-1,1 0 0,2 0 1,2 0-1,1 1 0,1-1 0,2 0 1,1 0-1,1 0 0,2 0 0,1-1 1,2 0-1,7 16-109,17-3 249,-36-50-75,-98-142-89,92 134-57,-53-110 1449,60 121-1443,0 0 0,0-1 0,1 1 0,-1 0 0,1-1 0,0 1 0,0-1 0,0 1 0,0 0 0,1-1 0,-1 1 0,1-1 0,0 1 0,0 0 0,0 0 0,0 0 0,1 0 0,0 0 0,-1 0 0,1 0 0,0 0 0,0 0 0,0 1 0,1-1 0,-1 1 0,1-1 0,-1 1 0,1 0 0,0 0 0,0 0 0,0 1 0,0-1 0,0 1 0,0-1 0,0 1 0,0 0 0,3 0-34,89-15-514,-59 12-625</inkml:trace>
  <inkml:trace contextRef="#ctx0" brushRef="#br0" timeOffset="30825.748">23361 1945 14003,'-33'-15'7103,"3"15"-3884,-40 65-2288,61-49-925,0-1-1,1 1 1,1 1 0,1 0 0,0 0-1,1 0 1,1 1 0,0-1-1,2 1 1,0 0 0,1 3-6,1-22 2,0 1 0,0-1 0,0 0 0,0 1-1,1-1 1,-1 0 0,0 1 0,1-1 0,-1 0 0,1 1 0,-1-1 0,0 0 0,1 1 0,-1-1 0,1 1 0,0-1 0,-1 1 0,1 0 0,-1-1 0,1 1 0,0-1 0,-1 1-1,1 0 1,0-1 0,-1 1 0,1 0 0,0 0 0,0 0 0,-1 0 0,1 0 0,0 0 0,-1-1 0,1 2 0,0-1 0,0 0 0,-1 0 0,1 0 0,0 0 0,0 0 0,-1 1-1,1-1 1,0 0 0,-1 0 0,1 1 0,0-1 0,-1 1 0,1-1 0,-1 1 0,1-1 0,-1 1 0,1-1 0,-1 1 0,1-1 0,-1 1 0,1-1 0,-1 1 0,1 0 0,-1-1 0,0 1-1,0 0 1,1-1 0,-1 1 0,0 0 0,0 0 0,0-1 0,0 1 0,0 0 0,0 0-2,46-61 153,-41 54-140,177-243 206,-181 250-216,-1 0 0,0 0 1,0 0-1,0 0 0,1 0 0,-1 0 0,0 0 0,1 0 0,-1 0 0,1 0 0,-1-1 0,1 1 1,-1 0-1,1 0 0,0 0 0,-1-1 0,1 1 0,0 0 0,0-1 0,-1 1 0,1 0 1,0-1-1,0 1 0,0-1 0,0 0 0,0 1 0,0-1 0,0 0 0,0 1 0,0-1 0,0 0 1,0 0-1,0 0 0,0 0 0,0 0 0,0 0 0,0 0 0,0 0 0,0-1 0,0 1 1,0 0-1,0 0 0,0-1 0,-1 1 0,1-1 0,0 1 0,0-1 0,0 1 0,0-1 0,0 1 1,-1-1-1,1 0 0,0 0 0,-1 1 0,1-1 0,0 0 0,-1 0 0,1 0 0,-1 1 1,1-1-1,-1 0 0,0 0 0,1 0 0,-1 0 0,0 0 0,0 0 0,0 0 0,1 0 0,-1 0 1,0-1-4,17 150 90,24-168 97,93-210 485,-134 230-672,0 1 0,0 0 1,0 0-1,0-1 0,0 1 0,0 0 0,1-1 1,-1 1-1,0 0 0,0-1 0,1 1 0,-1 0 0,1-1 1,-1 1-1,0 0 0,1-1 0,-1 1 0,1-1 1,0 1-1,-1-1 0,1 1 0,-1-1 0,1 0 0,0 1 1,-1-1-1,1 0 0,0 1 0,-1-1 0,1 0 0,0 0 1,-1 1-1,1-1 0,0 0 0,0 0 0,-1 0 1,1 0-1,0 0 0,0 0 0,-1 0 0,1-1 0,0 1 1,0 0-1,-1 0 0,1 0 0,0-1 0,-1 1 1,1 0-1,0-1 0,-1 1 0,1-1 0,-1 1 0,1-1 1,0 1-1,-1-1 0,1 1 0,-1-1 0,1 0 0,4 81-62,-5-76 73,-1 125 66,-1-114-294</inkml:trace>
  <inkml:trace contextRef="#ctx0" brushRef="#br0" timeOffset="33010.383">16902 6267 8754,'0'11'536,"0"1"272,0 0-416,0 0-288,0-1-224</inkml:trace>
  <inkml:trace contextRef="#ctx0" brushRef="#br0" timeOffset="33811.938">16914 6335 12347,'-2'-11'9177,"-6"18"-6089,-4 25-3590,11 1 719,1-1 0,1 0 0,2 0 0,1 0 0,2-1 0,6 21-217,-4-15 67,12 12 127,-19-48-60,20-72 726,37-165-655,-57 234-237,5 5-25,52 75 14,-36-31 74,-21-46-15,36-53 83,63-134-31,-99 186-70,0 0 0,0-1 0,0 1 0,0 0 0,0 0 0,1 0 0,-1 0 0,0 0 0,0 0 0,0 0 0,1 0-1,-1 1 1,0-1 0,0 0 0,0 1 0,0-1 0,0 1 0,0-1 0,0 1 0,0-1 0,0 1 0,0 0 0,0 0 0,0-1 0,0 1 0,0 0 0,-1 0 0,1 0 0,0 0 0,-1 0 0,1 0 0,0 0 0,-1 0 0,1 0 0,-1 0 0,0 0 0,1 1 0,-1-1 0,0 0 0,0 0 0,0 0 0,0 0 0,0 1 0,0-1 0,0 0 0,0 0 0,0 0 0,0 0 0,-1 1 0,1-1 0,0 0 0,-1 0 0,1 0-1,-1 0 4,1 3-4,8 133 43,-8-135-3,-5-18 104,-13-82-1576,8 60-529</inkml:trace>
  <inkml:trace contextRef="#ctx0" brushRef="#br0" timeOffset="34087.236">17217 6034 13099,'-7'0'3272,"7"0"2042,-2 0-4354,2 0-536,0 0-136,0 0-416,21-3-424</inkml:trace>
  <inkml:trace contextRef="#ctx0" brushRef="#br0" timeOffset="34741.816">17704 5975 15579,'0'0'2950,"-6"1"-297,-97 49 934,92-39-3555,1 0 0,0 0 0,0 1 1,2 0-1,-1 1 0,2 0 1,-1 0-1,2 1 0,0 0 0,0 0 1,2 0-1,-1 1 0,2-1 1,0 1-1,1 0 0,0 0 0,1 7-32,1-21 2,-1 0 0,0 0-1,1 0 1,-1 0 0,1 0 0,0 0-1,-1 0 1,1 0 0,0 0-1,0 0 1,0 0 0,0 1-1,0-1 1,0 0 0,0 0-1,0 0 1,0 0 0,0 0-1,1 0 1,-1 0 0,0 1 0,1-1-1,-1 0 1,1 0 0,-1 0-1,1 0 1,-1 0 0,1-1-1,0 1 1,0 0 0,-1 0-1,1 0 1,0-1 0,0 1-1,0 0 1,0-1 0,0 1 0,0 0-1,0-1 1,0 0 0,0 1-1,0-1 1,0 1 0,0-1-1,0 0 1,0 0 0,1 0-1,-1 0 1,0 0 0,0 0-1,0 0 1,0 0 0,0 0 0,0 0-1,1-1 1,-1 1 0,0 0-1,0-1 1,0 1 0,0-1-1,0 1 1,0-1 0,0 0-1,0 1 1,-1-1 0,2 0-2,56-57 184,127-273 142,-186 332-325,1 0 0,0 0 0,0-1 1,-1 1-1,1 0 0,0-1 0,0 1 0,0 0 0,0 0 0,0-1 1,0 1-1,0 0 0,0 0 0,0-1 0,0 1 0,1 0 1,-1-1-1,0 1 0,0 0 0,1-1 0,-1 1 0,0 0 1,1-1-1,-1 1 0,1 0 0,-1-1 0,1 1 0,-1-1 0,1 1 1,-1-1-1,1 1 0,-1-1 0,1 0 0,0 1 0,-1-1 1,1 0-1,0 1 0,-1-1 0,1 0 0,0 0 0,-1 1 1,1-1-1,0 0 0,0 0 0,-1 0 0,1 0 0,0 0 0,0 0 1,-1 0-1,1 0 0,0-1 0,0 1 0,-1 0 0,1 0 1,0-1-1,-1 1 0,1 0 0,0-1 0,-1 1 0,1 0 1,-1-1-1,1 1 0,-1-1 0,1 1 0,-1-1 0,1 1 0,-1-1 1,1 0-1,0 0-1,10 75 59,-10-66-45,9 33 153,16-54 420,1-44-199,-21 41-365,1 0 0,1 0 0,0 1 0,1 0 0,0 1 0,1 0 0,1 0 0,0 1 0,10-7-23,-20 19-3,0 0 0,0 0 0,0 1 0,0-1 0,1 1 0,-1-1 1,0 1-1,1-1 0,-1 1 0,0 0 0,1 0 0,-1 0 0,1-1 1,-1 1-1,0 1 0,1-1 0,-1 0 0,0 0 0,1 0 0,-1 1 1,0-1-1,1 1 0,-1-1 0,0 1 0,0-1 0,1 1 0,-1 0 1,0 0-1,0-1 0,0 1 0,0 0 0,0 0 0,0 0 0,0 0 1,0 0-1,0 1 0,-1-1 0,1 0 0,0 0 0,-1 0 0,1 1 1,-1-1-1,1 0 0,-1 1 0,0-1 0,1 0 0,-1 1 0,0-1 1,0 0-1,0 1 0,0-1 0,0 1 0,0-1 0,-1 1 3,11 83 9,-11-76 2,2 19-6,9-31 83,96-223 90,-106 227-180,0 0 1,0 0 0,0 0 0,0 0 0,0 0-1,0 0 1,0-1 0,1 1 0,-1 0 0,0 0 0,0 0-1,1 0 1,-1 0 0,1-1 0,-1 1 0,1 0 0,-1 0-1,1-1 1,-1 1 0,1 0 0,0-1 0,-1 1-1,1 0 1,0-1 0,0 1 0,-1-1 0,1 1 0,0-1-1,0 0 1,0 1 0,-1-1 0,1 0 0,0 0-1,0 1 1,0-1 0,0 0 0,0 0 0,0 0 0,0 0-1,0 0 1,0 0 0,-1 0 0,1-1 0,0 1-1,0 0 1,0 0 0,0-1 0,0 1 0,-1 0 0,1-1-1,0 1 1,0-1 0,0 1 0,-1-1 0,1 0 0,0 1-1,-1-1 1,1 0 0,-1 1 0,1-1 0,0 0-1,-1 0 1,0 1 0,1-1 0,-1 0 0,1 0 0,-1 0 1,5 75-77,-7-26 103,2-47 2,2-6 23,94-172 146,-95 177-198,-1-1 0,0 1 0,1-1 0,-1 1 0,1-1 0,-1 1 0,1 0 0,0-1 0,-1 1 0,1 0 0,-1-1-1,1 1 1,0 0 0,-1 0 0,1-1 0,0 1 0,-1 0 0,1 0 0,0 0 0,-1 0 0,1 0 0,0 0 0,-1 0 0,1 0 0,-1 0 0,1 0 0,0 1-1,-1-1 1,1 0 0,0 0 0,-1 1 0,1-1 0,-1 0 0,1 1 0,0-1 0,-1 0 0,1 1 0,-1-1 0,1 1 0,-1-1 0,0 1 0,1-1-1,-1 1 1,1-1 0,-1 1 0,0 0 0,0-1 0,1 1 0,-1-1 0,0 1 0,0 0 0,0-1 0,1 1 0,-1 0 0,0-1 0,0 1 0,0 0 0,0-1-1,0 1 1,0 0 0,-1-1 0,1 1 0,0 0 0,0 0 1,10 61-83,-9-51 77,3 77 58,-4-86-88,-1-5-415,-4-11-594</inkml:trace>
  <inkml:trace contextRef="#ctx0" brushRef="#br0" timeOffset="35053.196">18481 5665 17972,'20'-5'4080,"6"-42"-2966,-23 41-810,62-179 1131,-65 186-1424,0 0-1,0 0 1,0 0 0,-1 0-1,1 0 1,0 0-1,0 0 1,-1 0-1,1 0 1,0-1 0,-1 1-1,1 0 1,-1 0-1,1 0 1,-1 0-1,1 0 1,-1-1 0,0 1-1,1 0 1,-1-1-1,0 1 1,0 0-1,0-1 1,1 1-1,-1-1 1,0 1 0,0-1-1,0 0 1,0 1-1,0-1 1,0 0-1,0 0 1,0 1 0,0-1-1,0 0 1,0 0-1,0 0 1,0 0-1,0 0 1,0 0 0,0-1-1,0 1 1,0 0-1,0 0 1,0-1-1,1 1 1,-1-1-1,0 1 1,0-1 0,0 1-1,0-1 1,0 1-1,1-1 1,-1 0-1,0 1 1,1-1 0,-1 0-1,0 0 1,1 1-1,-1-1 1,1 0-1,-1 0 1,1 0 0,0 0-1,-1 0-10,-8 22 10,1 1 1,1 0-1,0 0 0,2 0 0,1 1 1,0 0-1,2 0 0,1 0 1,0 0-1,3 16-10,-3-37 1,1 0 1,-1 0 0,0 1-1,1-1 1,0 0 0,-1 0-1,1 0 1,0 0 0,0 1-1,0-1 1,1 0 0,-1 0-1,0 0 1,1 0 0,0 0-1,-1 1 1,1-1 0,0 0-1,0 0 1,0-1-1,0 1 1,0 0 0,1 0-1,-1 0 1,0-1 0,1 1-1,0-1 1,-1 1 0,1-1-1,0 0 1,-1 1 0,1-1-1,0 0 1,0 0 0,0 0-1,0-1 1,0 1 0,0 0-1,1-1 1,-1 1-1,0-1 1,0 0 0,0 0-1,0 0 1,1 0 0,-1 0-1,0 0 1,0 0 0,0-1-1,0 1 1,0-1 0,1 0-1,-1 1 1,0-1 0,-1 0-1,1 0 1,0 0 0,0-1-1,1 0-1,30-22-296,4-4-395</inkml:trace>
  <inkml:trace contextRef="#ctx0" brushRef="#br0" timeOffset="35999.219">19223 5173 19740,'0'0'1248,"0"2"-295,9 29-329,0 1-384,2 6-104,-2 6-64,3 2-24,-3-9 32,0-3-48,-3-16-480,-6-18-240</inkml:trace>
  <inkml:trace contextRef="#ctx0" brushRef="#br0" timeOffset="36278.633">19214 5003 12115,'0'0'3208,"0"2"3042,-10 31-5602,11-12-200,4 4-296,-1-1-80,7-6-40,4-4-280,8-13-544,4-7-105</inkml:trace>
  <inkml:trace contextRef="#ctx0" brushRef="#br0" timeOffset="36558.733">19535 4972 13243,'-33'83'8816,"-23"75"-5806,56-155-2844,61-46 182,44 28-356,-103 15 7,0 1 1,0-1 0,1 0-1,-1 1 1,0 0-1,0-1 1,0 1 0,1 0-1,-1 0 1,0 0 0,0 0-1,-1 1 1,1-1 0,0 0-1,0 1 1,0 0-1,-1-1 1,1 1 0,-1 0-1,0 0 1,1 0 0,-1-1-1,0 1 1,0 1 0,0-1-1,0 0 1,-1 0 0,1 0-1,0 0 1,-1 1-1,0-1 1,1 0 0,-1 0-1,0 1 1,0-1 0,0 0-1,-1 1 1,1-1 0,0 0-1,-1 0 1,0 1 0,1-1-1,-1 0 1,0 1 0,-2 3 6,0 0 0,0 0 0,-1 0 0,1-1 0,-1 1 0,-1-1 0,1 0 0,-1 0 0,1 0 0,-1-1 0,-1 0 0,1 0 0,-1 0 0,1 0 0,-1-1 0,0 0 0,0 0 0,-1-1 0,1 0 0,0 0 0,-1 0 0,0-1-6,-30 9-454</inkml:trace>
  <inkml:trace contextRef="#ctx0" brushRef="#br0" timeOffset="37773.187">20037 4782 17804,'-12'0'6832,"3"36"-6508,25 176-163,-16-211-152,0 1-1,0 0 0,1 0 1,-1-1-1,1 1 0,-1 0 1,1-1-1,0 1 0,0-1 1,0 1-1,0-1 0,0 1 1,0-1-1,0 1 0,0-1 1,0 0-1,1 0 0,-1 0 1,0 0-1,1 0 0,-1 0 1,1 0-1,0 0 0,-1 0 1,1-1-1,-1 1 0,1-1 1,0 1-1,0-1 0,-1 0 1,1 1-1,0-1 1,0 0-1,-1 0 0,1 0 1,0-1-1,0 1 0,-1 0 1,1-1-1,0 1 0,-1-1 1,1 1-1,0-1 0,-1 0 1,1 0-1,-1 1 0,1-1 1,-1 0-1,1-1 0,-1 1 1,0 0-1,1 0 0,-1 0 1,0-1-1,0 1 0,0-1-8,69-81 591,-59 69-509,0-1 1,-2 0-1,1-1 1,-2 0-1,0 0 0,-1-1 1,-1 0-1,0 0 1,-1-1-1,-1 1 0,-1-1 1,-1 0-1,0 0 0,-1-16-81,-1 35 4,-1-1 0,1 0 0,-1 0 0,0 1 1,1-1-1,-1 0 0,1 0 0,-1 0 1,0 0-1,1 1 0,-1-1 0,1 0 1,-1 0-1,0 0 0,1 0 0,-1 0 1,1-1-1,-1 1 0,0 0 0,1 0 1,-1 0-1,1 0 0,-1-1 0,1 1 1,-1 0-1,0-1 0,1 1 0,-1 0 1,1-1-1,0 1 0,-1-1 0,1 1 1,-1 0-1,1-1 0,-1 1 0,1-1 1,0 1-1,0-1 0,-1 0 0,1 1 1,0-1-1,0 1 0,-1-1 0,1 1 1,0-1-1,0 0 0,0 1 0,0-1 1,0 0-1,0 1 0,0-1 0,0 1 1,0-1-1,0 0 0,0 1 0,1-1 1,-1 1-1,0-1 0,0 0 0,1 1 1,-1-1-1,0 1 0,1-1 0,-1 0-5,-13 53-25,11-46 24,1 0 0,0 0-1,1 0 1,-1 0 0,1 0 0,0 0-1,1 0 1,0 0 0,0 0-1,0 0 1,0 0 0,1 0 0,0-1-1,0 1 1,1-1 0,0 1-1,0-1 1,0 0 0,0 0 0,1 0-1,0 0 1,0-1 0,0 1-1,1-1 1,-1 0 0,1-1 0,0 1-1,3 1 2,-2-8 8,0-1 1,0 1-1,0-1 0,0 0 0,-1-1 0,1 1 1,-1-1-1,0 0 0,-1-1 0,1 1 0,-1-1 1,0 0-1,0 0 0,-1 0 0,0 0 0,0-1 1,0 1-1,-1-1 0,0 0 0,-1 0 0,1 1 1,-1-1-1,0 0 0,-1-1 0,0 1 0,0 0 1,0-1-9,-1 9-1,0 0-1,0-1 1,0 1 0,0 0 0,0-1 0,0 1 0,0 0 0,0-1 0,-1 0 0,1 1-1,0-1 1,0 0 0,0 1 0,0-1 0,-1 0 0,1 0 0,0 0 0,0 0 0,-1 0 0,1 0-1,0-1 1,0 1 0,0 0 0,0 0 0,-1-1 0,1 1 0,0-1 0,0 1 0,0-1-1,0 0 1,0 1 0,0-1 0,0 0 0,0 0 0,0 1 0,1-1 0,-1 0 0,0 0 0,0 0-1,1 0 1,-1 0 0,1 0 0,-1 0 0,1-1 0,-1 1 0,1 0 0,-1 0 0,1 0-1,0 0 1,0-1 0,0 1 0,0 0 0,0 0 0,0 0 0,0-1 0,0 1 0,0 0-1,0 0 1,1 0 0,-1-1 0,0 1 0,1 0 0,-1 0 0,1 0 0,0 0 0,-1 0 0,1 0-1,0 0 1,-1 0 0,1 0 1,-41 159-66,40-157 65,0-1 1,-1 1 0,1-1 0,-1 1-1,1-1 1,0 1 0,0-1 0,-1 1 0,1-1-1,0 1 1,0 0 0,0-1 0,-1 1-1,1-1 1,0 1 0,0 0 0,0-1 0,0 1-1,0-1 1,0 1 0,0 0 0,1-1 0,-1 1-1,0-1 1,0 1 0,0 0 0,1-1-1,-1 1 1,0-1 0,0 1 0,1-1 0,-1 1-1,1-1 1,-1 1 0,0-1 0,1 0-1,-1 1 1,1-1 0,-1 1 0,1-1 0,-1 0-1,1 1 1,-1-1 0,1 0 0,-1 0-1,1 0 1,0 1 0,-1-1 0,1 0 0,-1 0-1,1 0 1,0 0 0,-1 0 0,1 0-1,-1 0 1,1 0 0,0 0 0,-1 0 0,1 0-1,-1-1 1,1 1 0,0 0 0,35-30 8,-24 18 0,11-7 5,-11 6-13,1 1 1,1 0 0,0 1-1,1 1 1,-1 1-1,2 0 1,0 0 0,0 2-1,0 0 1,12-3-1,1 27-31,-46-47 235,9-129 86,8 156-306,66 85-247,-61-78 264,-1 0 1,1 0-1,0 0 1,1-1-1,-1 0 0,1 0 1,-1 0-1,1-1 1,0 0-1,0 0 0,0 0 1,0-1-1,0 0 1,0 0-1,0 0 0,0-1 1,1 0-1,-1 0 1,0-1-1,0 1 0,0-1 1,1-1-1,-1 1 1,-1-1-1,1 0 0,0-1 1,0 1-1,-1-1 1,1 0-1,-1 0 0,0-1 1,0 0-1,3-2-1,1-1 10,0-1 0,0 1 0,-1-2 0,0 1 0,0-1 0,-1 0 0,0-1-1,-1 0 1,0 0 0,0 0 0,-1-1 0,0 0 0,-1 0 0,-1 0 0,1 0 0,-2-1 0,1-5-10,-4 18-1,1 0 0,-1 0 0,0 0 0,0 0 0,0 0 0,0 0 0,0 0 0,0-1 0,0 1 0,0 0 0,-1-1 0,1 1 0,0-1 0,0 1 0,0-1 0,-1 0 0,1 1 0,0-1 0,0 0 0,-1 0 0,1 0 0,0 0 0,-1 0 0,1 0 0,0 0 0,0-1 0,-1 1 0,1 0 0,0-1 0,0 1 0,0-1 0,-1 1 0,1-1 0,0 0 0,0 1 0,0-1 0,0 0 0,0 0 1,0 0-1,0 0 0,0 0 0,1 0 0,-1 0 0,0 0 0,0 0 0,1 0 0,-1 0 0,1 0 0,-1-1 0,1 1 0,0 0 0,-1 0 0,1 0 0,0-1 0,0 1 0,0 0 0,0-1 0,0 1 0,0 0 0,0-1 1,-8 14-7,0 2 1,1-1-1,1 1 1,0 0-1,1 0 0,1 0 1,0 1-1,1 0 1,0 0-1,1-1 1,1 2-1,0-1 0,2 0 1,-1 0-1,2 0 1,0 0-1,0 0 7,117 109-44,-95-100 33,-13-14 12,1 0 0,-2 1 0,1 0 0,-1 1 0,-1 1 0,0-1 0,-1 1 0,0 1 0,-1-1 0,-1 1 0,0 1 0,2 9-1,-7-21 11,-1 0 0,0 0 0,0-1 0,-1 1 0,1 0 0,0 0-1,-1-1 1,0 1 0,0 0 0,1-1 0,-2 1 0,1-1 0,0 1 0,0-1 0,-1 1-1,1-1 1,-1 0 0,0 0 0,0 0 0,0 0 0,0 0 0,0 0 0,0 0 0,0-1-1,-1 1 1,1-1 0,-1 0 0,1 0 0,-1 1 0,1-2 0,-1 1 0,0 0-1,1 0 1,-1-1 0,0 0 0,0 1 0,1-1 0,-1 0 0,0 0 0,0-1 0,0 1-1,1 0 1,-1-1 0,0 0 0,1 0 0,-1 1 0,1-2 0,-1 1 0,1 0 0,-1 0-1,1-1 1,-1 1 0,1-1 0,0 0 0,0 0 0,0 0 0,0 0 0,0 0-1,1 0 1,-1 0 0,1-1 0,-2-2-11,-5-4 11,1 0-1,-1-1 0,2 0 1,-1 0-1,2-1 1,-1 1-1,1-1 1,1-1-1,0 1 0,1-1 1,0 1-1,1-1 1,0 0-1,0 0 1,2 0-1,-1 0 1,2 0-1,-1 0 0,2 0 1,0 0-1,0 0 1,1 1-1,2-7-10,9-5-409,13-3-926</inkml:trace>
  <inkml:trace contextRef="#ctx0" brushRef="#br0" timeOffset="38238.371">21555 3890 22389,'0'0'816,"0"0"120,-12 24-360,6 5-304,4 7-120,2 14-128,-3 3-16,8 3 16,4-3 8,3-9-8,11-6 8,-4-18 8,12-10 8,-2-22-416,1-16-440</inkml:trace>
  <inkml:trace contextRef="#ctx0" brushRef="#br0" timeOffset="38983.382">21900 3858 11851,'-49'72'9327,"40"-54"-9053,0 1-1,1 0 1,1 1 0,1-1 0,0 1 0,2 1 0,0-1 0,0 20-274,4-41 9,1-1 0,0 1 1,-1 0-1,1 0 0,0 0 0,0 0 1,0 0-1,0 0 0,0 0 0,0 0 0,0 0 1,0 0-1,0 1 0,0-1 0,0 0 1,1 1-1,-1-1 0,0 1 0,0-1 0,1 1 1,-1 0-1,0-1 0,1 1 0,-1 0 1,0 0-1,1 0 0,-1 0 0,0 0 0,1 0 1,-1 0-1,0 1 0,1-1 0,-1 0 1,0 1-1,1-1 0,-1 1 0,0 0 1,0-1-1,0 1 0,1 0 0,-1-1 0,0 1 1,0 0-1,0 0 0,0 0 0,-1 0 1,1 0-1,0 0 0,0 1 0,0-1 0,-1 0 1,1 0-1,-1 0 0,1 1 0,-1-1 1,1 0-1,-1 1 0,0-1 0,0 0 0,0 1-9,8-13 95,-1-1-1,-1 0 1,0 0-1,0-1 1,-2 0-1,1 0 1,-2 0-1,0 0 1,0 0-1,-1-1 1,-1 1-1,0-1 1,-1 0-1,0 1 1,-1-1-1,-1 1 1,0-1-1,-1 1 0,-2-6-94,4 18 14,0 7-50,0-5 36,0 0 0,0 0 0,0 0 0,1 1 1,-1-1-1,0 0 0,1 1 0,-1-1 0,1 0 0,0 1 0,-1-1 1,1 1-1,0-1 0,0 1 0,0-1 0,0 1 0,0-1 1,0 0-1,0 1 0,1-1 0,-1 1 0,0-1 0,1 0 0,-1 1 1,1-1-1,-1 0 0,1 1 0,0-1 0,0 0 0,0 0 0,-1 0 1,1 1-1,0-1 0,0 0 0,0 0 0,1-1 0,-1 1 1,0 0-1,0 0 0,0 0 0,1-1 0,-1 1 0,0-1 0,1 1 1,-1-1-1,1 1 0,-1-1 0,0 0 0,1 0 0,-1 0 0,1 0 1,-1 0-1,1 0 0,-1 0 0,1 0 0,-1 0 0,0-1 1,1 1-1,-1-1 0,1 1 0,-1-1 0,1 0 0,193-158 248,-194 159-253,1 1 0,-1-1-1,1 1 1,-1-1 0,1 1 0,-1 0-1,0 0 1,0 0 0,1-1 0,-1 1-1,0 0 1,0 1 0,0-1 0,0 0-1,0 0 1,0 0 0,0 1 0,-1-1-1,1 0 1,0 1 0,-1-1 0,1 1-1,-1-1 1,1 1 0,-1-1 0,0 1-1,1-1 1,-1 1 0,0-1 0,0 1-1,0-1 1,0 1 0,-1-1 0,1 1-1,0-1 1,-1 1 0,1-1-1,-1 1 1,1-1 0,-1 1 0,0-1-1,1 0 1,-1 1 0,0-1 0,0 0-1,-1 1 6,1 4-8,-6 31-20,-1 112 90,10-149-48,0 1-1,-1-1 1,1 1 0,0-1-1,0 0 1,0 0-1,-1 0 1,1 0 0,0 0-1,0 0 1,0 0-1,-1 0 1,1-1 0,0 1-1,0-1 1,-1 1-1,1-1 1,0 0 0,-1 0-1,1 0 1,-1 0-1,1 0 1,-1 0 0,0 0-1,1 0 1,-1 0-1,0-1 1,0 1 0,1-1-1,-1 1 1,0-1-1,-1 1 1,1-1 0,0 1-1,0-1 1,-1 0-1,1 1 1,-1-1 0,1 0-1,-1 0 1,0 0-1,0 1 1,0-3-14,4-2 47,14-22 63,-1-1-1,-1-1 1,-2 0-1,0-1 1,-3-1-1,0 0 1,-3 0-1,5-28-109,-12 55-28,8 29-122,2 30 63,-12-48 88,1 0 0,-1 0 0,2 0 0,-1 0 0,1 0 0,-1 0 0,2 0-1,-1 0 1,1-1 0,0 1 0,0 0 0,0-1 0,1 0 0,0 1 0,0-1-1,0 0 1,1 0 0,-1-1 0,1 1 0,0-1 0,1 0 0,-1 0 0,1 0-1,0 0 1,0-1 0,0 0 0,0 0 0,0 0 0,1-1 0,0 0-1,2-5 45,0-1 0,1 0 0,-2 0 0,1-1 0,-1 0 0,1 0 0,-1-1 0,-1 0 0,1-1 1,-1 1-1,0-1 0,-1 0 0,1 0 0,-1-1 0,-1 0 0,0 0 0,0 0 0,0 0 0,-1-1 0,0 1 0,-1-1 0,0 0 1,0 1-1,-1-1 0,0-1-45,3 1 28,-1 1 0,-1-1 1,1 0-1,-1 0 1,-1 0-1,0-1 0,0 1 1,-1 0-1,0 0 0,0-1 1,-1 1-1,0 0 1,-1 0-1,0 0 0,-1 0 1,1 0-1,-2 0 1,1 1-1,-1-1 0,-1 1 1,1 0-1,-1 0 0,-1 1 1,0 0-1,0-1-28,4 7-12,0 1 0,0 0 0,0-1 0,0 1 0,0 0 0,1 0 0,-1 0-1,0 1 1,0-1 0,0 0 0,0 1 0,1-1 0,-1 1 0,0 0 0,0 0 0,1-1 0,-1 1 0,0 0-1,1 0 1,-1 0 0,1 1 0,0-1 0,-1 0 0,1 1 0,0-1 0,0 0 0,0 1 0,0 0 0,0-1-1,0 1 1,0 0 0,0-1 0,0 1 0,1 0 0,-1 0 0,1-1 0,0 1 0,-1 0 0,1 0 0,0 0-1,0 0 1,0 0 0,0-1 0,1 1 0,-1 0 0,0 0 0,1 0 0,-1 0 0,1-1 0,0 1 0,-1 0 0,1-1-1,0 1 1,0 0 0,0-1 0,0 1 0,0-1 0,1 1 0,-1-1 0,0 0 0,1 0 0,1 2 12,13 4-911</inkml:trace>
  <inkml:trace contextRef="#ctx0" brushRef="#br0" timeOffset="40828.974">17987 6887 14843,'0'0'2343,"-1"2"223,10 183 912,-8-173-3389,-1-6-48,0 0 0,1 0 0,-1 0 0,1 0 1,1-1-1,-1 1 0,1 0 0,0-1 0,0 1 0,0-1 0,1 0 0,-1 0 0,2 0 0,-1 0 0,0 0 0,1 0 0,2 1-41,-3-6 45,-1-1 1,0 0-1,1 0 0,-1 0 1,0 0-1,1 0 0,-1-1 1,0 1-1,0-1 0,0 1 1,0-1-1,0 0 0,0 0 0,-1 0 1,1 0-1,-1 0 0,1 0 1,-1 0-1,0 0 0,0 0 1,0-1-1,0 1 0,0-1 1,0 1-1,-1-1 0,1 1-45,2-4 88,103-246 1043,-106 251-1127,0 0 0,0 0 0,0 0 0,1 0 0,-1 1 0,0-1-1,0 0 1,1 0 0,-1 0 0,1 0 0,-1 1 0,1-1 0,-1 0 0,1 1 0,-1-1 0,1 0 0,0 1 0,-1-1 0,1 1 0,0-1 0,-1 1 0,1-1 0,0 1 0,0-1 0,0 1 0,-1 0 0,1-1 0,0 1 0,0 0 0,0 0 0,0 0 0,0-1 0,-1 1 0,1 0 0,0 0 0,0 0 0,0 1 0,0-1 0,0 0 0,0 0 0,-1 0 0,1 1 0,0-1 0,0 0 0,0 1 0,0-1 0,-1 1 0,1-1 0,0 1 0,-1-1 0,1 1 0,0-1 0,-1 1-1,1 0 1,-1-1 0,1 1 0,-1 0 0,1 0 0,0 0-4,22 53 19,-21-47-15,43 131 109,-42-138-86,-1-1 0,1 1 0,-1-1-1,1 0 1,-1 0 0,1 0-1,-1 0 1,1 0 0,-1-1-1,0 1 1,0-1 0,0 1 0,0-1-1,0 0 1,0 0 0,0 0-1,0 0 1,-1 0 0,1 0 0,-1 0-1,1 0 1,-1-1 0,0 1-1,0-1 1,0 1 0,0-1 0,-1 1-1,1-1 1,-1 0 0,1 1-1,-1-1 1,0 0 0,0-1-27,1-1 37,72-220 530,-73 225-568,0 1-1,0-1 0,0 1 1,0-1-1,0 1 1,0-1-1,0 1 1,1-1-1,-1 0 1,0 1-1,0-1 1,0 1-1,1-1 1,-1 1-1,0-1 0,1 0 1,-1 1-1,0-1 1,1 0-1,-1 1 1,0-1-1,1 0 1,-1 0-1,1 1 1,-1-1-1,1 0 1,-1 0-1,0 0 0,1 1 1,-1-1-1,1 0 1,-1 0-1,1 0 1,-1 0-1,1 0 1,-1 0-1,1 0 1,-1 0-1,1 0 1,-1 0-1,1 0 0,-1 0 1,1-1-1,-1 1 1,0 0-1,1 0 1,-1 0-1,1-1 1,-1 1-1,1 0 1,-1 0-1,0-1 1,1 1-1,-1 0 1,0-1-1,1 1 0,-1-1 1,0 1-1,0 0 1,1-1-1,-1 1 1,0-1-1,0 1 1,1-1 1,8 43-47,2 140-740,-8-162-689</inkml:trace>
  <inkml:trace contextRef="#ctx0" brushRef="#br0" timeOffset="41096.669">18272 6493 20420,'-8'6'881,"4"-2"-249,4 2-288,1-3-448,11-1-888</inkml:trace>
  <inkml:trace contextRef="#ctx0" brushRef="#br0" timeOffset="43164.702">18934 6253 17380,'-13'23'2951,"21"26"-2711,-5-36-61,78 432 1725,-59-378-1551,-22-68-339,-1 1-1,1-1 1,0 0-1,0 0 0,0 0 1,0 0-1,0 0 1,0 0-1,0 0 0,0 0 1,0 1-1,0-1 1,1 0-1,-1 0 0,0 0 1,1 0-1,-1 0 1,0 1-1,1-1 0,-1 0 1,1 0-1,-1 1 1,1-1-1,0 0 0,-1 1 1,1-1-1,0 0 1,-1 1-1,1-1 0,0 1 1,0-1-1,0 1 1,-1 0-1,1-1 0,0 1 1,0 0-1,0-1 1,0 1-1,0 0 0,0 0 1,-1 0-1,1 0 1,0 0-1,0 0 0,0 0 1,0 0-1,0 0 0,0 1 1,0-1-1,0 0 1,-1 0-1,1 1 0,0-1 1,0 1-1,0-1 1,-1 1-1,1-1 0,0 1 1,0-1-1,-1 1 1,1-1-1,-1 1 0,1 0 1,0 0-1,-1-1 1,1 1-1,-1 0 0,1 0-13,6-19 128,0-2-1,-1 1 0,-1-1 1,0 1-1,-2-1 0,0-1 1,-2 1-1,0 0 0,-1 0 1,-1-1-1,-1 1 0,-1 0 1,0 0-1,-2 0 0,0 1 1,-2-1-1,-4-9-127,11 29 3,1 1 1,-1 0 0,0 0-1,1 0 1,-1-1-1,0 1 1,0 0-1,1 0 1,-1 0-1,0 0 1,0-1-1,0 1 1,0 0 0,0 0-1,0 0 1,-1 0-1,1-1 1,0 1-1,0 0 1,-1 0-1,1 0 1,0-1 0,-1 1-1,1 0 1,-1 0-1,1-1 1,-1 1-1,1 0 1,-1-1-1,1 1 1,-1-1-1,0 1 1,1-1 0,-1 1-1,0-1 1,1 1-1,-1-1 1,0 1-1,0-1 1,0 0-1,1 0 1,-1 1 0,0-1-1,0 0 1,0 0-1,0 0 1,1 0-1,-1 0 1,0 0-1,0 0 1,0 0-1,0 0 1,1 0 0,-1-1-1,0 1 1,0-1-4,1 4 1,0 0 1,0 0 0,1 0-1,-1-1 1,1 1 0,0 0-1,0-1 1,0 1 0,0-1-1,0 1 1,1-1 0,-1 0-1,1 1 1,-1-1 0,1 0-1,0 0 1,0 0 0,0 0-1,0 0 1,0 0 0,1-1-1,-1 1 1,0-1 0,1 0-1,-1 0 1,1 1 0,-1-1-1,1-1 1,0 1 0,-1 0-1,1-1 1,0 1 0,0-1-1,-1 0 1,1 0 0,0 0-1,0 0 1,0-1 0,-1 1-1,1-1 1,0 1 0,-1-1-1,1 0 1,0 0 0,-1 0-1,1-1 1,-1 1 0,0-1-1,1 1 1,-1-1 0,0 0-1,1 0-1,16-27 29,-1 0 0,-1-1-1,-2-1 1,0 0-1,-3-1 1,0-1 0,-2 0-1,-2 0 1,-1-1-1,-2 0 1,0-3-29,-8-80 276,-17 169-191,-13 313-67,34-362-17,0-1 1,0 1-1,0 0 0,0-1 1,0 1-1,0 0 0,1-1 1,-1 0-1,1 1 1,-1-1-1,1 0 0,0 0 1,0 0-1,0 0 1,0 0-1,1 0 0,-1 0 1,0-1-1,1 0 0,-1 1 1,1-1-1,-1 0 1,1 0-1,0 0 0,0 0 1,-1-1-1,1 1 1,0-1-1,0 1 0,0-1 1,0 0-1,-1 0 0,1-1 1,0 1-1,0 0 1,0-1-1,-1 0 0,1 0 1,0 0-1,-1 0 1,1 0-1,0 0 0,-1 0 1,0-1-1,1 0 0,-1 1 1,0-1-1,0 0 1,0 0-1,0 0 0,1-2-1,34-9 32,-36 13-31,5-1 4,-1 0 0,1 0 0,0 0 0,-1 0 0,0-1 0,1 0 0,-1 0 0,0 0 0,0-1 0,0 0 0,0 0 0,0 0 0,-1-1 0,1 1 0,-1-1 0,0 0 0,0 0 0,0-1 0,-1 1 0,0-1 0,0 0 0,0 0 0,0 0 0,-1 0 0,1-2-5,4-8 29,-2 1-1,0-1 1,0 0 0,-2 0 0,0 0-1,0-1 1,-2 1 0,0-1 0,-1 1-1,0-1 1,-1 0 0,-1 1 0,0 0-1,-1-1 1,-1 1 0,-5-14-29,9 30 4,0 0-1,0 0 1,0 0 0,-1-1-1,1 1 1,0 0 0,0 0-1,-1 0 1,1-1 0,-1 1-1,1 0 1,-1-1 0,1 1-1,-1 0 1,1-1 0,-1 1-1,1 0 1,-1-1 0,0 1-1,1-1 1,-1 1 0,0-1-1,1 0 1,-1 1 0,0-1-1,0 0 1,1 1 0,-1-1-1,0 0 1,0 0 0,0 0-1,0 0 1,1 0 0,-1 0-1,0 0 1,0 0-1,0 0 1,0 0 0,1 0-1,-1 0 1,0-1 0,0 1-1,1 0 1,-1 0 0,0-1-1,0 1 1,1-1 0,-1 1-1,0-1 1,1 1 0,-1-1-1,0 1 1,1-1 0,-1 0-1,1 1 1,-1-1 0,1 0-1,-1 1 1,1-1 0,0 0-1,-1 0 1,1 1 0,0-1-1,0 0 1,-1 0 0,1 0-1,0 1 1,0-1 0,0-1-4,-18 67-4,15-46 4,0 1-1,1 0 1,1-1-1,0 1 1,2 0-1,0 0 1,2-1-1,0 1 1,1-1-1,1 1 1,4 11 0,-6-28-23,-1 1-1,0-1 1,1 0 0,0 0 0,0 0-1,0 0 1,0 0 0,0 0 0,0-1-1,1 0 1,-1 0 0,1 0 0,0 0-1,0 0 1,0-1 0,0 1 0,0-1-1,0 0 1,0-1 0,0 1 0,0 0-1,0-1 1,0 0 0,0 0 0,1-1-1,-1 1 1,0-1 0,0 0 0,0 0-1,0 0 1,0 0 0,0-1-1,-1 1 1,1-1 0,0 0 0,-1 0-1,1-1 1,-1 1 0,0-1 0,0 0-1,3-2 24,43-25-3715</inkml:trace>
  <inkml:trace contextRef="#ctx0" brushRef="#br0" timeOffset="45439.32">20076 5587 10410,'4'2'9006,"4"67"-7607,-20 76 373,6-115-1521,2 0-1,1 0 1,2 1 0,1-1-1,1 1 1,2-1-1,0 0 1,2 0 0,9 26-251,-13-51-45,0 0 0,1 0 1,0-1-1,0 1 0,0-1 0,0 1 1,1-1-1,0 0 0,0 1 1,0-2-1,0 1 0,1 0 0,-1-1 1,1 1-1,0-1 0,0 0 1,0 0-1,0-1 0,1 1 0,-1-1 1,1 0-1,0 0 0,-1 0 1,1-1-1,0 0 0,0 0 0,0 0 1,0 0-1,0-1 0,0 0 1,0 0-1,0 0 0,0-1 1,0 1-1,0-1 0,0-1 0,0 1 1,0-1-1,-1 1 0,3-2 45,29-21-3442</inkml:trace>
  <inkml:trace contextRef="#ctx0" brushRef="#br0" timeOffset="46262.534">20346 5715 10162,'-28'58'6927,"8"4"-3520,17-48-3235,1 0 0,0 1 0,0-1 1,1 0-1,1 0 0,1 1 0,0-1 0,0 0 0,2 0 0,0 0 0,0 0 0,5 9-172,-8-21 33,1 1 0,0-1 0,-1 1-1,1-1 1,0 1 0,1-1 0,-1 0 0,0 0 0,1 0 0,-1 0 0,1 0 0,0 0 0,0 0-1,0 0 1,0 0 0,0-1 0,0 1 0,0-1 0,0 0 0,0 1 0,1-1 0,-1 0 0,1 0-1,-1-1 1,1 1 0,-1 0 0,1-1 0,-1 0 0,1 1 0,-1-1 0,1 0 0,0 0 0,-1-1 0,1 1-1,-1 0 1,1-1 0,-1 0 0,1 1 0,-1-1 0,1 0 0,-1 0 0,0 0 0,0-1 0,1 1-1,-1-1 1,0 1 0,0-1 0,0 0 0,0 1 0,-1-1 0,1 0 0,0 0 0,-1 0 0,0-1 0,1 1-1,-1 0 1,0-1 0,0 1 0,0 0 0,0-1 0,-1 1 0,1-1 0,-1 1 0,1-3-33,4-7 108,-1 0 0,0 0 0,-1-1 0,0 0 1,-1 1-1,0-1 0,-1 0 0,0 0 1,-1 0-1,-1 0 0,0 0 0,-1 0 1,0 0-1,-1 0 0,-1 1 0,0 0 0,0-1 1,-1 1-1,-1 1 0,-6-12-108,10 23 3,0-1 0,1 1 0,-1 0-1,0 0 1,1 0 0,-1 0 0,0 0 0,0 1 0,1-1 0,-1 0-1,0 1 1,1-1 0,-1 1 0,1-1 0,-1 1 0,1 0 0,-1 0-1,1 0 1,-1 0 0,1 0 0,0 0 0,-1 0 0,1 0 0,0 1 0,0-1-1,0 0 1,0 1 0,0-1 0,0 1 0,0-1 0,1 1 0,-1-1-1,0 1 1,1 0 0,0-1 0,-1 1 0,1 0 0,0-1 0,0 1-1,-1 0 1,2-1 0,-1 1 0,0 0 0,0 0 0,0-1 0,1 1-1,-1 0 1,1-1 0,-1 1 0,1-1 0,0 1 0,-1-1 0,1 1-1,0-1 1,0 1 0,0-1-3,64-32 32,-42 11-17,-18 14-16,0 0 1,0 0-1,1 1 0,0 0 1,0 0-1,0 1 1,1 0-1,-1 0 0,1 0 1,0 1-1,0 0 0,1 0 1,-1 1-1,0 0 0,1 0 1,-1 0-1,5 1 1,-8 5-6,-1 0 1,0 0-1,1 0 1,-1 0-1,-1 0 0,1 1 1,-1-1-1,0 1 0,0 0 1,0 0-1,0 0 0,-1 0 1,0 0-1,0 0 0,0 0 1,-1 0-1,0 1 1,0-1-1,0 0 0,0 0 1,-1 0-1,0 0 0,0 1 1,-1-1-1,1 0 6,0 5 6,-4 38 58,28-67 11,-11 4-59,-2 0-1,0 0 1,-1-2 0,0 1-1,-2-1 1,0 0 0,0 0-1,-2-1 1,0 0 0,-1 0-1,-1 0 1,0-5-16,-5 35-16,0 1 0,1-1-1,1 1 1,0-1 0,1 1-1,0-1 1,1 0 0,0 1-1,1-1 1,1 0 0,0-1-1,0 1 1,1 0 0,0-1-1,1 0 1,1-1 0,2 4 16,-3-12 24,0-1 1,1 1 0,-1-1-1,1-1 1,-1 1 0,1-1-1,-1-1 1,1 1 0,-1-1-1,1 0 1,-1 0 0,0-1-1,1 0 1,-1 0 0,0 0-1,0-1 1,0 0 0,-1 0-1,1 0 1,-1-1-1,0 0 1,1 0 0,-2 0-1,1-1 1,0 0 0,-1 0-1,0 0 1,0 0 0,-1 0-1,1-1 1,-1 0 0,0 0-1,-1 0 1,0 0 0,1-3-25,4-2 42,-1 1 0,-1-1 0,0 0 0,0-1 0,-1 1 0,-1-1 0,0 0 0,0 0 0,-1 0 0,-1 0 0,0 0 0,0 0 0,-2 0 0,1-1 0,-1 1 0,-1 0 0,0 0 0,-1 0 0,-1 0 0,1 1 0,-2-1 0,0 1 0,0 0 0,-1 0 1,-2-2-43,5 11-20,0 0 1,-1 1 0,1 0 0,0 0 0,-1 0 0,1 0 0,0 0-1,-1 1 1,1-1 0,-1 1 0,1 0 0,-1 0 0,0 1 0,1-1-1,0 1 1,-1-1 0,1 1 0,-1 0 0,1 0 0,0 1 0,0-1-1,-1 1 1,1-1 0,0 1 0,0 0 0,1 0 0,-1 1 0,0-1-1,1 0 1,-1 1 0,1 0 0,0-1 0,0 1 0,0 0 0,0 0 0,0 0-1,1 0 1,0 1 0,-1-1 0,1 1 19,-16 26-1084</inkml:trace>
  <inkml:trace contextRef="#ctx0" brushRef="#br0" timeOffset="48210.861">21363 5213 18956,'-1'6'1028,"11"249"75,-10-256-1083,1 1-1,-1-1 0,1 1 1,-1-1-1,0 1 1,1-1-1,-1 1 1,1 0-1,0-1 1,-1 1-1,1 0 0,-1 0 1,1-1-1,-1 1 1,1 0-1,0 0 1,-1 0-1,1 0 0,0 0 1,-1 0-1,1 0 1,-1 0-1,1 0 1,0 0-1,-1 0 0,1 0 1,-1 0-1,1 0 1,0 0-1,-1 1 1,1-1-1,-1 0 0,1 0 1,-1 1-1,1-1 1,0 1-1,-1-1 1,0 0-1,1 1 0,-1-1 1,1 1-1,-1-1 1,1 1-1,-1-1 1,0 1-1,0-1 1,1 1-1,-1-1 0,0 1 1,0 0-1,1-1 1,-1 1-1,0 0 1,0-1-1,0 1 0,0-1 1,0 1-1,0 0 1,0-1-1,0 1 1,0 0-1,0-1 0,0 1 1,-1-1-1,1 1 1,0 0-1,-1 0-19,26-52 1017,-20 41-939,135-271 2344,-140 281-2406,1-1 1,-1 1 0,1-1 0,-1 1 0,1 0 0,-1-1 0,1 1 0,-1 0-1,1-1 1,0 1 0,-1 0 0,1-1 0,0 1 0,-1 0 0,1 0 0,0 0 0,-1 0-1,1 0 1,0 0 0,-1 0 0,1 0 0,0 0 0,-1 0 0,1 0 0,0 0 0,-1 0-1,1 1 1,-1-1 0,1 0 0,0 0 0,-1 1 0,1-1 0,-1 0 0,1 1-1,-1-1 1,1 1 0,-1-1 0,1 1 0,-1-1 0,1 1 0,-1-1 0,1 1 0,-1-1-1,0 1 1,1-1 0,-1 1 0,0 0 0,0-1 0,1 1 0,-1-1 0,0 1 0,0 0-1,0-1 1,0 1 0,0 0 0,0-1 0,0 1 0,0 0 0,0-1 0,0 1-1,0 0 1,-1-1 0,1 1 0,0 0-17,22 66-212,-18-54 320,-1-3-103,-4-9 0,0 0-1,1 0 0,0 0 0,-1 0 1,1 0-1,0 0 0,-1 0 1,1 0-1,0 0 0,0 0 0,0 0 1,0 0-1,0 0 0,0 0 1,0 0-1,0 0 0,0 0 0,0 0 1,1 0-1,-1 0 0,0 0 1,1 0-1,-1 0 0,1 0 0,-1 0 1,1 0-1,-1 0 0,1-1 0,0 1 1,-1 0-1,1 0 0,0-1 1,0 1-1,0 0 0,-1-1 0,1 1 1,0-1-1,0 1 0,0-1 1,0 0-1,0 1 0,0-1 0,0 0 1,0 1-1,0-1 0,0 0 1,0 0-1,0 0 0,0 0 0,0 0 1,0 0-1,0 0 0,0 0 1,0-1-1,0 1 0,0 0 0,0-1 1,0 1-1,0-1 0,0 1 1,0-1-1,0 1 0,0-1 0,-1 1 1,1-1-1,0 0 0,0 1 1,-1-1-1,1 0 0,0 0-4,82-182 895,-83 183-896,1-1 1,-1 1-1,1-1 1,-1 1-1,1 0 0,-1-1 1,1 1-1,0 0 1,-1 0-1,1-1 0,-1 1 1,1 0-1,0 0 1,-1 0-1,1 0 0,0 0 1,-1 0-1,1 0 1,0 0-1,-1 0 0,1 0 1,0 0-1,-1 0 1,1 0-1,-1 0 0,1 1 1,0-1-1,-1 0 0,1 0 1,-1 1-1,1-1 1,-1 0-1,1 1 0,-1-1 1,1 1-1,-1-1 1,1 1-1,-1-1 0,1 1 1,-1-1-1,0 1 1,1-1-1,-1 1 0,0-1 1,1 1-1,-1 0 1,0-1-1,0 1 0,0 0 1,0-1-1,0 1 1,1-1-1,-1 1 0,0 0 1,0-1-1,-1 1 1,1 0-1,0-1 0,0 1 1,0 0-1,0-1 1,0 1-1,-1 0 1,11 53-45,-10-51 47,10 140-993,-10-141-462</inkml:trace>
  <inkml:trace contextRef="#ctx0" brushRef="#br0" timeOffset="48490.829">21687 4731 18404,'-5'9'888,"5"0"-112,3 3-392,3-1-240,8-4-288</inkml:trace>
  <inkml:trace contextRef="#ctx0" brushRef="#br0" timeOffset="49223.862">21902 4510 16179,'2'142'4882,"12"187"-1368,2-201-2786,-16-126-584,0-2 77,-2-7 223,-74-171 279,76 177-725,-1 1-1,1 0 1,0-1 0,-1 1-1,1-1 1,0 1-1,0-1 1,0 1 0,-1 0-1,1-1 1,0 1-1,0-1 1,0 1 0,0-1-1,0 1 1,0-1-1,0 1 1,0-1 0,0 1-1,0-1 1,0 1 0,0-1-1,0 1 1,0-1-1,0 1 1,1-1 0,-1 1-1,0 0 1,0-1-1,0 1 1,1-1 0,-1 1-1,0 0 1,1-1 0,-1 1-1,0-1 1,1 1-1,-1 0 1,0 0 0,1-1-1,-1 1 1,1 0-1,-1 0 1,1-1 0,-1 1-1,1 0 1,-1 0 0,0 0-1,1 0 1,-1 0-1,1 0 1,-1 0 0,1-1-1,-1 2 1,1-1-1,-1 0 1,1 0 0,-1 0-1,1 0 1,-1 0-1,1 0 1,-1 0 0,1 1-1,-1-1 1,1 0 0,-1 0-1,0 1 1,1-1 2,37 29-152,-20-14 130,-13-13 23,0 0 1,0 0-1,0 0 1,0 0-1,0-1 1,0 0-1,0 0 1,1 0-1,-1 0 1,0-1-1,0 0 1,1 0-1,-1-1 1,0 1-1,1-1 1,-1-1-1,0 1 1,0 0-1,0-1 1,0 0-1,0-1 1,0 1-1,-1-1 1,1 1-1,-1-1 1,0-1-1,0 1 1,0-1-1,0 1 1,0-1-1,-1 0 1,0-1-1,2-1-1,3-5 19,0 1-1,0-1 1,-2-1-1,1 0 0,-1 0 1,-1 0-1,0 0 1,-1-1-1,0 0 1,-1 0-1,0 0 1,-1 0-1,0-3-18,-3 17-1,1-1 1,-1 0-1,0 1 0,1-1 0,-1 0 0,1 1 0,-1-1 0,0 0 0,1 1 0,-1-1 0,0 0 0,0 0 0,1 0 0,-1 0 1,0 0-1,1 0 0,-1 0 0,0 0 0,0 0 0,1 0 0,-1 0 0,0 0 0,1-1 0,-1 1 0,0 0 0,1 0 0,-1-1 1,0 1-1,1-1 0,-1 1 0,0 0 0,1-1 0,-1 1 0,1-1 0,-1 1 0,1-1 0,-1 1 0,1-1 0,0 0 0,-1 1 1,1-1-1,0 0 0,-1 1 0,1-1 0,0 0 0,0 1 0,0-1 0,-1 0 0,1 1 0,0-1 0,0 0 0,0 0 1,-7 23-9,0 1 0,1 0 0,2 0 0,0 0 0,2 1 0,0-1 0,2 1 0,1 11 9,0-34 3,0 0-1,1-1 1,-1 1-1,0-1 0,1 1 1,-1-1-1,1 0 0,-1 1 1,0-1-1,1 0 1,-1 0-1,1 0 0,-1 0 1,1 0-1,-1-1 1,1 1-1,-1 0 0,1-1 1,-1 1-1,0-1 0,1 1 1,-1-1-1,0 1 1,1-1-1,-1 0 0,0 0 1,0 0-1,0 0 1,0 0-1,0 0 0,0 0 1,0 0-1,0 0 0,0 0 1,0-1-1,-1 1 1,1 0-1,0 0 0,-1-1 1,1 1-1,-1-1 1,1 1-1,-1 0 0,0-1 1,0 1-1,0-1 0,1 1 1,-1-1-1,-1 0-2,12-13 27,-3 7-24,0-1-1,1 1 0,0 0 0,0 1 0,1 0 0,0 0 0,0 1 0,0 1 0,1 0 1,0 0-1,0 1 0,3-1-2,8 27-60,-22-21 88,0-1 6,0 0 13,0-5 10,2-216 512,13 255-704,-15-31 136,0 0 0,0 1 0,1-1 0,0-1 0,-1 1 1,1 0-1,0 0 0,1 0 0,-1 0 0,0 0 0,1-1 0,-1 1 0,1-1 0,0 1 1,0-1-1,0 0 0,0 0 0,0 1 0,1-2 0,-1 1 0,1 0 0,-1 0 0,1-1 1,0 1-1,-1-1 0,1 0 0,0 0 0,0 0 0,0 0 0,0 0 0,0-1 0,0 1 1,0-1-1,0 0 0,0 0 0,0 0 0,0 0 0,0-1 0,0 1 0,0-1 0,0 0 1,0 0-1,0 0 0,0 0 0,-1 0 0,1-1 0,0 1 0,1-2-1,2-4 18,0 0 0,-1-1 0,0 0 0,0 0 0,0 0 0,-1 0 0,-1-1 0,1 0 0,-1 0 0,-1 0 0,0 0 0,0 0 0,0 0 0,-1-1 0,-1 1 0,0-1 0,0 1 0,-1 0 0,0-1 0,-1-3-18,1 12 0,0 1 0,0 0 0,-1 0 0,1 0 1,0 0-1,0 0 0,0 0 0,0 0 0,0 0 0,0 1 0,0-1 0,0 0 0,0 1 0,-1-1 0,1 1 0,1-1 0,-1 1 0,0-1 0,0 1 0,0 0 0,0-1 0,0 1 1,0 0-1,1 0 0,-1 0 0,0 0 0,1 0 0,-1 0 0,1-1 0,-1 1 0,1 0 0,-1 1 0,1-1 0,-1 0 0,1 0 0,0 0 0,0 0 0,0 0 0,0 0 0,0 0 1,0 0-1,0 0 0,0 1 0,0-1 0,0 0 0,0 0 0,1 0 0,-1 0 0,1 0 0,-30 190-1144,30-170-309</inkml:trace>
  <inkml:trace contextRef="#ctx0" brushRef="#br0" timeOffset="49552.047">22635 4411 15059,'-22'51'4166,"5"23"-2345,5-16-688,19-59-745,5-4-372,0 1 0,0 0 0,1 1 0,-1 1 0,1 0 0,0 1 0,0 0 0,0 1 0,0 0 0,0 1 0,-1 1 0,1 0-1,0 0 1,-1 1 0,1 1 0,1 1-16,-12-3 25,-1-1 0,1 0 0,-1 1 0,0-1 0,0 1-1,0-1 1,0 1 0,0 0 0,0-1 0,0 1 0,-1 0 0,1 0 0,-1-1 0,1 1-1,-1 0 1,0 0 0,1 0 0,-1 0 0,0 0 0,0 0 0,0-1 0,-1 1-1,1 0 1,0 0 0,-1 0 0,1 0 0,-1-1 0,0 1 0,1 0 0,-1 0-1,0-1 1,0 1 0,0 0 0,0-1 0,0 1 0,-1-1 0,1 0 0,0 1-1,-2 0-24,-54 60 1061,54-60-1038,2 0-29,-1 1 0,0-1-1,0 0 1,1 1-1,-1-1 1,-1 0 0,1 0-1,0-1 1,0 1-1,-1 0 1,1-1 0,-1 1-1,1-1 1,-1 0 0,0 0-1,1 0 1,-1 0-1,0 0 1,0-1 0,0 1-1,1-1 1,-1 0-1,0 0 1,0 0 0,0 0-1,0 0 1,0-1-1,0 1 1,1-1 0,-1 0-1,0 0 1,-2-1 6,-7-21 1158</inkml:trace>
  <inkml:trace contextRef="#ctx0" brushRef="#br0" timeOffset="49948.23">22843 3982 15531,'1'3'2524,"7"39"1078,-11 35-2609,0-24-561,5-14-316,1 0-1,2 0 1,1 0-1,2-1 1,2 0-1,1-1 1,3 0-1,0 0 1,2-1-1,4 2-115,-23-37 9,-1-1 0,1 1 0,-1-1 0,1 1 0,-1-1 0,1 0 0,-1 0 0,1-1 1,-1 1-1,1-1 0,0 1 0,-1-1 0,1 0 0,0 0 0,-1-1 0,1 1 0,0-1 0,0 0 0,0 1 0,0-1 0,0-1 0,1 1 0,-1 0 0,1-1 0,-2-1-9,4 4 0,-17-9 10,1-1 1,0-1 0,1 0 0,0-1 0,1-1-1,1 0 1,0-1 0,0 0 0,1-1-1,1 0 1,-8-16-11,19 28 27,0 0 0,0 1 0,1-1-1,-1 1 1,1-1 0,-1 1 0,1-1-1,0 1 1,0-1 0,0 1 0,1 0 0,-1-1-1,0 1 1,1 0 0,-1 0 0,1 0 0,0 0-1,0 0 1,0 1 0,0-1 0,0 0-1,0 1 1,0 0 0,1-1 0,-1 1 0,0 0-1,1 0 1,-1 0 0,1 1 0,-1-1-1,1 1 1,-1-1 0,1 1 0,0 0 0,-1 0-1,1 0 1,-1 0 0,1 0 0,0 1-27,10-5 3,69-21-412,-39 8-422</inkml:trace>
  <inkml:trace contextRef="#ctx0" brushRef="#br0" timeOffset="51374.159">23417 3904 16492,'0'0'1981,"0"0"-214,0 0-572,0 0-588,1 4-255,4 51 65,3 0-1,2-1 1,2 0 0,3-1-1,7 13-416,-21-64 388,4-26 494,-2-6-602,-2 0-1,0 0 1,-3 0 0,0 0-1,-2 0 1,-1 1 0,-2 0 0,-7-24-280,13 50 28,1 3-46,18 40-79,-16-36-20,0-1-1,0 0 1,1 1 0,-1-1-1,1 0 1,0 0 0,0 0-1,0-1 1,0 1 0,0-1-1,0 1 1,1-1 0,-1 0 0,1 0-1,0-1 1,0 1 0,-1-1-1,1 0 1,0 0 0,0 0-1,0 0 1,0-1 0,0 1-1,0-1 1,0 0 0,0 0-1,0-1 1,0 1 0,0-1-1,0 0 1,0 0 0,0-1-1,0 1 1,0-1 117,31-15 1472</inkml:trace>
  <inkml:trace contextRef="#ctx0" brushRef="#br0" timeOffset="52119.826">23740 3846 21477,'-1'2'33,"-5"10"137,0 0 0,2 0 0,-1 1 0,1-1 0,1 1 0,0 0 0,1 0 0,1 0 0,0 0 0,0 1 0,2-1 0,-1 0 0,2 0 0,0 4-170,0-15 34,0-2 0,0 1 0,1 0 0,-1 0 0,0 0 0,0-1 0,1 0 0,-1 1 0,0-1 0,1 0 0,-1 0 0,0 0 0,0 0 0,1-1 0,-1 1 0,0 0 0,1-1 0,-1 0 0,0 1 0,0-1 0,0 0 0,0 0 0,0-1 0,0 1 0,0 0 0,0 0 0,0-1 0,-1 0 0,1 1 0,0-1 0,-1 0 0,1 1 0,-1-1 0,0 0 0,0 0 0,0 0 0,0 0 0,0-1 0,0 1 0,0-1-34,-1 3 2,10-11 92,0 0 1,-1 0-1,0-1 0,-1 0 0,0-1 1,-1 0-1,-1 0 0,0 0 0,-1-1 1,0 0-1,-1 0 0,0 0 1,-2-1-1,1 1 0,-2-1 0,0 1 1,0-1-1,-2 0 0,0-3-94,-7 9-26,1 31-39,-1 35-24,7-40 85,-1-4 7,0-1-1,1 1 1,1-1-1,0 1 1,1 0-1,0-1 1,0 1 0,2-1-1,-1 0 1,2 1-1,0-1 1,0-1-1,3 5-2,-7-15 1,1 0 0,0 0-1,0 0 1,0 0 0,0 0-1,0 0 1,0 0 0,0 0-1,0-1 1,0 1 0,0 0 0,0-1-1,0 1 1,1-1 0,-1 0-1,0 1 1,0-1 0,1 0-1,-1 0 1,0 1 0,0-1-1,1 0 1,-1 0 0,0 0-1,1-1 1,-1 1 0,0 0-1,0 0 1,1-1 0,-1 1-1,0-1 1,0 1 0,0-1-1,0 1 1,1-1 0,-1 0-1,0 0 1,0 1 0,0-1-1,0 0 1,-1 0 0,1 0-1,0 0 1,0 0 0,0 0-1,-1 0 1,1 0 0,-1-1-1,1 1 0,37-64 105,-34 58-92,13-29 55,-2 0 0,-1-2 0,-2 1 1,-2-2-1,-1 0 0,-2 0 0,-2 0 0,-1-1 0,-2 1 0,-2-1 0,-1 0 0,-3 1 1,-1-1-1,-9-36-68,-7 31-43,2 74-104,15 10 135,1 1 0,2-1-1,2 1 1,2-1 0,1 1 0,2-1-1,2 0 1,1-1 0,2 0 0,10 20 12,-20-53 2,1 1 0,0-1 0,0 1 0,1-1 0,-1 0 0,1 0 0,1 0 0,-1 0 0,0 0 0,1-1 0,0 1 0,0-1 0,1 0 0,-1 0 0,1-1 1,0 0-1,0 1 0,0-2 0,0 1 0,0 0 0,1-1 0,4 1-2,-14-51 259,-5 32-242,0 1 0,-1 0-1,-1 0 1,0 1 0,-1 1 0,0 0 0,-1 0 0,0 1 0,-1 1 0,-5-3-17,16 13-20,3 1-12,16 21-2176,-15-21-1605</inkml:trace>
  <inkml:trace contextRef="#ctx0" brushRef="#br0" timeOffset="52616.561">23870 3710 23581,'0'0'464,"17"-17"-152,1 9 8,3-1-40,2-3-40,4-1-80,2-4-64,-2-3 80,0 4-464</inkml:trace>
  <inkml:trace contextRef="#ctx0" brushRef="#br0" timeOffset="53800.91">24287 3623 20812,'5'-2'126,"0"-1"0,0 0 0,0 0 0,0 0 1,-1 0-1,1-1 0,-1 0 0,0 0 0,0 0 0,0-1 0,-1 1 0,1-1 0,-1 0 0,0 0 0,-1 0 0,1 0 0,-1 0 0,0-1 0,1-2-126,5-8 315,3-4-65,-4 9-134,0 0-1,0-1 0,-1 0 0,-1 0 1,0-1-1,-1 0 0,0 1 1,-1-1-1,0 0 0,-1-1 1,-1 1-1,0-7-115,-1 21 0,0-1 1,0 1-1,-1-1 0,1 1 1,0-1-1,-1 1 0,1-1 1,0 1-1,-1-1 0,1 0 1,0 1-1,-1-1 0,1 0 0,-1 1 1,1-1-1,-1 0 0,1 0 1,-1 1-1,1-1 0,-1 0 1,1 0-1,-1 0 0,1 0 1,-1 1-1,1-1 0,-1 0 1,1 0-1,-1 0 0,1 0 1,-1 0-1,0-1 0,1 1 0,-1 0 1,1 0-1,-1 0 0,1 0 1,-1 0-1,1-1 0,-1 1 1,1 0-1,0-1 0,-1 1 1,1 0-1,-1-1 0,1 1 1,-1 0-1,1-1 0,0 1 1,-1-1-1,1 1 0,0 0 1,0-1-1,-1 1 0,1-1 0,0 1 1,0-1-1,0 1 0,-1-1 1,1 1-1,0-1 0,0 0 1,0 1-1,0-1 0,0 1 1,0-1-1,0 1 0,0-1 0,-24 38-42,16-23 37,1 1 1,1 0 0,0 0-1,1 1 1,1-1 0,0 1-1,1 0 1,1 0 0,0 1-1,1-1 1,1 0-1,1 0 1,0 1 0,1-1-1,0 0 1,2 0 0,0-1-1,1 1 1,4 10 4,-6-23-25,-1 0 0,1-1 0,0 1 0,0 0 0,0-1-1,0 0 1,0 1 0,0-1 0,1 0 0,-1-1 0,1 1 0,0-1 0,-1 1 0,1-1 0,0 0 0,0-1 0,0 1-1,0-1 1,-1 1 0,1-1 0,0-1 0,0 1 0,0 0 0,0-1 0,0 0 0,0 0 0,-1 0 0,1 0-1,0 0 1,-1-1 0,1 0 0,-1 0 0,1 0 0,-1 0 0,0 0 0,0-1 0,1 0 25,32-22-1535</inkml:trace>
  <inkml:trace contextRef="#ctx0" brushRef="#br0" timeOffset="54920.912">19581 7152 17612,'0'0'1489,"0"0"-94,0 0-482,-1 5-467,31 206 282,46 234 1002,-63-432-979,-12-59-342,-5-51-270,4 0-1,5 0 0,4 0 0,4 1 0,13-42-138,13 49 363,-33 88-365,-1 0 0,0 0 1,0 1-1,0 0 0,1 0 0,-1 0 0,0 1 0,0-1 0,1 1 1,-1 1-1,0-1 0,0 1 0,0 0 0,0 0 0,-1 0 1,1 0-1,0 1 0,-1 0 0,0 0 0,0 0 0,0 1 1,0-1-1,0 1 0,1 2 2,-2-2 11,0 0-1,-1 0 1,1 0 0,-1 1-1,0-1 1,0 1 0,0-1-1,-1 1 1,0 0 0,0 0-1,0-1 1,0 1 0,-1 0 0,0 0-1,0 0 1,0 0 0,0 0-1,-1 0 1,0 0 0,0-1-1,0 1 1,-1 0 0,0-1-1,1 1 1,-2-1 0,1 1-1,0-1 1,-1 0 0,-1 1-11,-91 114 573,34-90-1000,51-37-762</inkml:trace>
  <inkml:trace contextRef="#ctx0" brushRef="#br0" timeOffset="56279.165">20246 6979 11106,'0'-2'308,"0"0"1,0 0-1,-1 0 0,1 1 0,0-1 0,-1 0 0,1 0 0,-1 0 0,0 0 0,0 1 1,0-1-1,0 0 0,0 1 0,0-1 0,0 1 0,0-1 0,0 1 0,-1 0 0,1-1 1,-1 1-1,1 0 0,-1 0 0,1 0 0,-1 0 0,0 0 0,0 0 0,1 0 1,-1 1-1,0-1 0,0 1 0,0-1-308,-2 2 131,0-1 0,0 1 0,0 0 0,1 0 0,-1 1 0,0-1 0,1 1 0,-1 0 0,1-1 0,0 2 0,0-1 0,-1 0 1,1 1-1,1-1 0,-1 1 0,0 0 0,1 0 0,-1 0 0,1 0 0,0 0 0,0 1 0,-1 2-131,-4 9 82,0 2 0,0-1 0,2 1 0,0 0 0,1 0 0,1 0 0,0 0 0,2 1 0,0-1 0,1 1 0,0 0 0,1-1-82,0-16 7,-1 0-1,0-1 0,0 1 0,0-1 1,0 1-1,0 0 0,1-1 0,-1 1 1,0-1-1,1 1 0,-1 0 1,0-1-1,1 1 0,-1-1 0,1 1 1,-1-1-1,1 0 0,-1 1 1,1-1-1,-1 1 0,1-1 0,-1 0 1,1 1-1,-1-1 0,1 0 0,0 0 1,-1 1-1,1-1 0,0 0 1,-1 0-1,1 0 0,0 0 0,-1 0 1,1 0-1,0 0 0,-1 0 1,1 0-1,-1 0 0,1 0 0,0-1 1,-1 1-1,1 0 0,0 0 1,-1-1-1,1 1 0,-1 0 0,1-1 1,-1 1-1,1 0 0,-1-1 0,1 1 1,-1-1-1,1 1 0,-1-1 1,1 1-1,-1-1 0,0 1 0,1-1 1,-1 1-1,0-1 0,0 0 1,1 1-1,-1-1 0,0 0-6,37-46 254,-33 41-210,32-46 145,103-113 62,-138 164-254,1-1 0,-1 1-1,1 0 1,0 0-1,0 0 1,0 0-1,-1 0 1,1 0-1,0 1 1,0-1-1,0 1 1,0-1 0,0 1-1,0 0 1,0 0-1,0 0 1,0 0-1,0 0 1,0 0-1,1 0 1,-1 1-1,0-1 1,-1 1-1,1-1 1,0 1 0,0 0-1,0 0 1,0 0-1,0 0 1,-1 0-1,1 0 1,0 1-1,-1-1 1,1 0-1,-1 1 1,0-1 0,1 1-1,-1 0 1,0-1-1,0 1 1,0 0-1,0 0 1,0 0-1,-1 0 1,1 0-1,0 0 1,-1 0-1,0 0 1,1 0 3,20 103 145,-36-363 1823,10 229-1963,4 24-42,1 11-16,-1-1 46,0 0 1,0 0-1,0 0 1,1 0-1,0 0 1,0 0 0,0 0-1,1 0 1,-1 0-1,1 0 1,1 0-1,-1 0 1,0 0-1,1 0 1,0 0 0,0-1-1,1 1 1,-1-1-1,1 0 1,0 0-1,0 0 1,1 0-1,-1 0 1,1 0 0,0-1-1,0 0 1,0 0-1,4 3 7,-5-8 0,0 0 0,0 1 0,0-1 0,0 0 0,-1-1 0,1 1-1,0 0 1,-1-1 0,0 1 0,0-1 0,0 0 0,0 0 0,0 0 0,0 0-1,-1 0 1,1 0 0,-1 0 0,0-1 0,0 1 0,0 0 0,0-1 0,-1 1 0,1-1-1,-1 1 1,0-1 0,2-7 3,10-43-152,-4-1-1,-1 0 1,-3-1-1,-2 1 1,-4-17 149,2 32-521,-14 41 388,8 53-31,7-8 212,1 0 0,2 0 0,3-1 0,1 0 0,2 0 1,2-1-1,2-1 0,19 39-48,-33-81 132,0-1 44,-55-121 499,-46-70-593,100 190-91,1 1-15,60-5-156,33-22-159,-55 7-331</inkml:trace>
  <inkml:trace contextRef="#ctx0" brushRef="#br0" timeOffset="61231.144">21272 6465 10146,'0'-9'1874,"-3"-50"6522,-8 26-6018,10 33-2323,-1 0-1,1-1 1,0 1 0,0 0-1,0 0 1,-1 0-1,1 1 1,0-1 0,0 0-1,0 0 1,-1 1-1,1-1 1,0 1 0,0-1-1,0 1 1,0-1 0,0 1-1,0 0 1,0-1-1,0 1 1,0 0 0,0 0-1,0 0 1,1 0-1,-1-1 1,0 1 0,1 0-1,-1 0 1,0 1-1,1-1 1,-1 0 0,1 0-1,0 0 1,-1 0-1,1 0 1,0 1 0,0-1-1,-1 1-54,-7 13 16,1 0 0,0 1 0,1 0 0,1 0 0,0 0 0,1 1 0,1-1 0,1 1 0,0 0 0,1 0 0,1 0 0,0 0 0,2-1 0,0 1 0,2 6-16,-4-24 2,0 1-1,0-1 0,0 0 1,0 0-1,1 1 0,-1-1 1,0 0-1,1 0 0,-1 1 1,0-1-1,1 0 0,-1 1 1,1-1-1,-1 1 0,1-1 1,-1 1-1,1-1 0,0 1 1,-1-1-1,1 1 0,0-1 1,-1 1-1,1 0 0,0-1 1,-1 1-1,1 0 0,0 0 1,0 0-1,-1-1 0,1 1 1,0 0-1,0 0 0,-1 0 1,1 0-1,0 0 0,0 0 1,0 1-1,-1-1 0,1 0 1,0 0-1,0 0 0,-1 1 1,1-1-1,0 0 0,-1 1 1,1-1-1,0 1 0,-1-1 1,1 1-1,-1-1 0,1 1 1,-1-1-1,1 1 0,-1-1 1,1 1-1,-1 0 0,1-1 1,-1 1-1,0 0 0,1-1 1,-1 1-1,0 0 0,0 0 1,1-1-1,-1 1 0,0 0 1,0 0-1,0 0-1,26-65 137,-25 60-130,11-30 96,-2 0 1,-1-1-1,-2 0 1,-1-1-1,-2 1 0,-1-1 1,-2 0-1,-2-10-103,0 43 25,0 33-93,0-20 68,1-1 1,1 1-1,0 0 0,0 0 0,1-1 0,0 1 1,0-1-1,1 0 0,1 1 0,-1-1 0,2-1 1,-1 1-1,1-1 0,5 8 0,-8-16 1,0 0 1,0 0-1,0 0 1,0-1-1,0 1 0,0-1 1,0 1-1,0-1 1,0 0-1,0 1 1,0-1-1,0 0 0,-1 0 1,1 0-1,0-1 1,-1 1-1,1 0 0,-1-1 1,1 1-1,-1-1 1,1 1-1,-1-1 1,0 0-1,0 1 0,0-1 1,0 0-1,0 0 1,-1 0-1,1 0 0,0 0 1,-1 0-1,1-1-1,13-28 35,-2 0-1,-1 0 1,-1-2-1,-2 1 1,-1-1 0,-2 0-1,-1 0 1,-2-1-1,-1 1 1,-2-17-35,-2 35-69,1 39-5,-1 42-14,5 24 90,3 0 0,4 0-1,3-1 1,5 0 0,4-1 0,15 37-2,-24-67 68,-12-56 72,-12-19-30,2 0 0,0-1 0,1 0 0,1 0 0,1-1-1,1 0 1,0 0 0,1-1 0,1 1 0,1-1 0,1 0 0,1 0 0,1-18-110,-1 33-31,0 1 0,1-1-1,-1 0 1,1 1 0,0-1 0,0 0-1,1 0 1,0 1 0,0-1-1,0 1 1,0-1 0,0 1 0,1-1-1,0 1 1,0 0 0,0-1-1,1 1 1,-1 1 0,1-1 0,0 0-1,0 0 1,0 1 0,1 0-1,-1 0 1,1 0 0,3-3 31,22-14-1465</inkml:trace>
  <inkml:trace contextRef="#ctx0" brushRef="#br0" timeOffset="62080.112">21950 5685 10970,'0'0'2408,"-1"1"4121,-5 10-5390,9 160 80,15 164 529,-17-335-1727,-1-1 0,0 1 1,1 0-1,-1 0 0,0 0 0,1 0 0,-1 0 1,0 0-1,1-1 0,-1 1 0,1 0 0,-1 0 0,0 0 1,1 0-1,-1 0 0,1 1 0,-1-1 0,0 0 1,1 0-1,-1 0 0,0 0 0,1 0 0,-1 0 0,0 1 1,1-1-1,-1 0 0,0 0 0,1 0 0,-1 1 1,0-1-1,1 0 0,-1 0 0,0 1 0,0-1 0,0 0 1,1 1-1,-1-1 0,0 0 0,0 1 0,0-1 1,0 0-1,1 1-21,6-42 433,-2 1-329,-3-1 1,-1 1-1,-2-1 1,-1 1-1,-3-1 0,-1 1 1,-1 0-1,-9-19-104,4 70-39,11 2 32,0-1 0,1 1-1,1-1 1,0 1 0,1-1-1,0 0 1,1 0 0,1 0-1,-1 0 1,2 0 0,0-1-1,0 1 1,1-1 0,7 9 7,-12-18 2,0 0 0,0 0 0,0 0 0,0 0 0,0 0 1,0-1-1,1 1 0,-1-1 0,1 1 0,-1-1 0,1 1 0,0-1 1,-1 0-1,1 0 0,0 0 0,0 0 0,0 0 0,0 0 1,0 0-1,0-1 0,0 1 0,0-1 0,0 1 0,0-1 1,1 0-1,-1 0 0,0 0 0,0 0 0,0 0 0,0 0 0,0-1 1,0 1-1,0-1 0,0 1 0,0-1 0,0 0 0,0 0 1,0 0-1,0 0 0,0 0 0,0 0 0,-1-1 0,1 1 1,0-1-1,-1 1 0,0-1 0,1 1 0,-1-1 0,0 0 0,0 0 1,0 1-1,0-1 0,1-1-2,54-111 183,-54 110-175,10-25 106,-2 0 1,-1-1-1,-1 0 0,-1 0 1,-2 0-1,-1-1 0,-2 0-114,-2 31 3,0 0 0,-1 0-1,1 0 1,0 0 0,-1 1-1,1-1 1,-1 0 0,1 0 0,0 0-1,-1 0 1,1 0 0,0 0-1,-1-1 1,1 1 0,-1 0-1,1 0 1,0 0 0,-1 0 0,1 0-1,0 0 1,-1-1 0,1 1-1,0 0 1,-1 0 0,1 0 0,0-1-1,0 1 1,-1 0 0,1-1-1,0 1 1,0 0 0,-1-1-3,-25 339-95,41-254 116,-14-82-20,0-1 1,-1 1-1,1-1 0,0 1 1,0-1-1,0 1 1,0-1-1,0 0 0,1 0 1,-1 0-1,0 0 0,0 1 1,1-2-1,-1 1 1,1 0-1,-1 0 0,1 0 1,-1-1-1,1 1 0,0-1 1,-1 1-1,1-1 1,-1 1-1,1-1 0,0 0 1,0 0-1,-1 0 0,1 0 1,0 0-1,-1 0 0,1-1 1,0 1-1,-1-1 1,1 1-1,-1-1 0,1 1 1,0-1-1,-1 0 0,1 0 1,-1 0-1,0 0 1,1 0-1,-1 0 0,0 0 1,0 0-1,1 0 0,-1-1-1,13-12 34,-1 0 0,-1-1 0,0-1 1,-1 0-1,-1 0 0,0-1 0,-2 0 0,0-1 0,0 0 0,-2 0 0,0-1 0,-1 1 0,-1-1 0,1-15-34,-16-49 210,10 83-208,0 0-1,0 0 1,1 0-1,-1 0 0,0 0 1,0-1-1,0 2 1,1-1-1,-1 0 0,0 0 1,0 0-1,0 0 1,1 0-1,-1 1 1,0-1-1,0 0 0,1 1 1,-1-1-1,0 0 1,1 1-1,-1-1 0,0 1 1,1-1-1,-1 1 1,0-1-1,1 1 1,-1 0-1,1-1 0,0 1 1,-1 0-1,1-1 1,-1 1-1,1 0 1,0 0-1,-1-1 0,1 1 1,0 0-1,0 0 1,0 0-1,0-1 0,0 1 1,0 0-1,0 0 1,0 0-1,0-1 1,0 1-1,0 0 0,0 0-1,-6 192-76,36-152-404,0-38-901</inkml:trace>
  <inkml:trace contextRef="#ctx0" brushRef="#br0" timeOffset="62643.585">22781 5267 17540,'0'7'3623,"7"408"-1332,-6-405-2249,-2-4 5,0 0 1,1 0 0,0 0 0,1 0 0,-1 0 0,1 0 0,0 0-1,1 0 1,-1-1 0,1 1 0,0 0 0,1-1 0,-1 1 0,1-1-1,0 0 1,1 0 0,0 1-48,0-5 42,1-1-1,-1 0 1,1 0-1,-1 0 1,0 0-1,1-1 1,-1 0-1,0 0 1,1 0-1,-1-1 1,0 1-1,0-1 1,0 0-1,0 0 1,0 0-1,0-1 1,-1 1-1,1-1 1,-1 0-1,0 0 1,1-1-42,5-3 54,14-8 37,-1-1 0,-1-1 0,0-1 0,-1 0 1,-1-2-1,-1 0 0,-1-2 0,6-10-91,-4-9 2362</inkml:trace>
  <inkml:trace contextRef="#ctx0" brushRef="#br0" timeOffset="63154.026">23075 5243 17708,'-5'33'599,"3"1"0,0 0 0,3 0 0,0 0 0,3-1 0,0 1 0,2-1-1,10 28-598,-17-61 24,1-1 0,0 0 0,0 1 0,0-1 0,0 1 0,0-1 0,0 0 0,0 1 0,0-1 0,0 0 0,0 1 0,0-1 0,0 0 0,0 1 0,0-1 0,1 1 0,-1-1 1,0 0-1,0 1 0,1-1 0,-1 1 0,1-1 0,-1 1 0,0-1 0,1 1 0,-1-1 0,1 1 0,-1-1 0,1 1 0,-1 0 0,1-1 0,-1 1 0,1 0 0,0-1 0,-1 1 0,1 0 0,-1 0 0,1 0 0,0-1 0,-1 1 0,1 0 0,0 0 0,-1 0 0,1 0 0,0 0 0,-1 0 0,1 0 0,-1 0 0,1 1 0,0-1 0,-1 0 0,1 0 0,0 0 0,-1 1 0,1-1 0,-1 0 0,1 1 0,-1-1 0,1 0 0,-1 1 0,1 0-24,15-66 857,-13 30-687,-1 1 0,-1-1 0,-2 1 0,-1-1 0,-2 1 0,-1 0-1,-2 0 1,-5-12-170,12 47-2,0-1 0,-1 1 0,1-1 0,-1 1 0,1-1 0,-1 0 0,1 1 0,-1-1 0,1 0 0,-1 1 0,1-1 0,-1 0 0,0 1 0,1-1 0,-1 0 0,0 0 0,1 0 0,-1 0 0,1 0 0,-1 0 0,0 0 0,1 0 0,-1 0 0,0 0 0,1 0 0,-1 0 0,1 0 0,-1 0 0,0 0 0,1-1 0,-1 1 0,1 0 0,-1 0 0,0-1 0,1 1 0,-1-1 0,1 1 0,-1 0 0,1-1 0,-1 1 0,1-1 0,0 1 0,-1-1-1,1 1 1,0-1 0,-1 1 0,1-1 0,0 1 0,-1-1 0,1 0 0,0 1 0,0-1 0,0 0 2,-12 59-54,23 27 30,-11-83 26,0 0-1,1-1 0,-1 1 1,0-1-1,0 1 1,1-1-1,-1 1 0,1-1 1,0 1-1,-1-1 0,1 1 1,0-1-1,0 0 1,0 1-1,0-1 0,0 0 1,0 0-1,0 1 0,0-1 1,0 0-1,1 0 1,-1-1-1,0 1 0,1 0 1,-1 0-1,1-1 0,-1 1 1,1 0-1,-1-1 1,1 0-1,-1 1 0,1-1 1,0 0-1,-1 0 0,1 0 1,-1 0-1,1 0 1,0 0-1,-1 0 0,1 0 1,-1-1-1,1 1 1,-1-1-1,1 1 0,-1-1 1,1 0-1,-1 1 0,1-1 1,-1 0-1,0 0 1,1 0-2,12-15 112,0 0 1,0 0 0,-2-2 0,0 1-1,-1-1 1,-1-1 0,-1 0 0,0-1-1,-1 0 1,-2 0 0,0 0-1,-1-1 1,0-6-113,3-17 178,-2 12-83,-3 65-169,-4 52 18,-1-54 38,2 0-1,0 0 1,2 0-1,1 0 1,2 0-1,1-1 1,4 10 18,23-4-1917,-13-38 262</inkml:trace>
  <inkml:trace contextRef="#ctx0" brushRef="#br0" timeOffset="63432.371">23472 5193 20932,'0'0'1025,"1"0"295,1 0-288,40-17-344,-19 4-216,4-4-240,2 0-79,-8 1-193,2-1-729</inkml:trace>
  <inkml:trace contextRef="#ctx0" brushRef="#br0" timeOffset="63691.452">23973 4785 26822,'0'0'416,"0"0"-224,-18 17-192,6 9-16,-2 21-32,-2 4 24,0 7 24,6 1 0,7-12 16,3-8-8,10-15 16,5-7-248,5-17-784,4-11-233,2-17 3746</inkml:trace>
  <inkml:trace contextRef="#ctx0" brushRef="#br0" timeOffset="64631.393">24108 4778 23293,'-8'30'212,"4"-20"-175,1 1 0,0 0 1,0 0-1,1 0 0,1 0 0,0 0 1,0 0-1,1 1 0,1-1 0,0 0 1,0 0-1,1 0 0,0 1-37,-1-11 8,-1 0 0,1 0-1,0 0 1,0-1 0,-1 1-1,1 0 1,0 0 0,0 0 0,0 0-1,0-1 1,0 1 0,0 0-1,0-1 1,0 1 0,0-1 0,0 1-1,0-1 1,0 0 0,0 1-1,1-1 1,-1 0 0,0 0 0,0 0-1,0 0 1,0 0 0,1 0-1,-1 0 1,0 0 0,0 0 0,0-1-1,0 1 1,1 0 0,-1-1-1,0 1 1,0-1 0,0 1-1,0-1 1,0 1 0,0-1 0,0 0-1,0 0 1,0 1 0,-1-1-1,1 0 1,0 0 0,0 0 0,-1 0-1,1 0 1,0 0-8,42-49 420,-29 31-351,-1 0 0,0-1 0,-2 0 0,0-1 0,-1 0 0,-2 0 1,0-1-1,-1-1 0,-1 1 0,-1-1 0,-1 0 0,-2 0 0,1-20-69,-14 43 225,-29 129-228,-19 116 74,59-244-69,-1 1 0,1-1 0,-1 0 0,1 1 1,-1-1-1,1 1 0,0-1 0,0 1 0,0-1 1,0 0-1,0 1 0,0-1 0,0 1 1,0-1-1,1 1 0,-1-1 0,1 0 0,-1 1 1,1-1-1,-1 0 0,1 1 0,0-1 0,-1 0 1,1 0-1,0 0 0,0 1 0,0-1 0,0 0 1,0 0-1,0 0 0,0-1 0,0 1 1,1 0-1,-1 0 0,0-1 0,0 1 0,1 0 1,-1-1-1,1 1 0,-1-1 0,0 0 0,1 1 1,0-1-3,46-41 215,123-299 140,-172 339-356,1 0 0,0 1 0,0-1-1,0 0 1,0 0 0,0 0 0,0 0 0,0 0-1,0 0 1,0 0 0,0 0 0,0 0 0,1 0 0,-1 1-1,0-1 1,1 0 0,-1 0 0,0 0 0,1 0 0,-1 1-1,1-1 1,0 0 0,-1 0 0,1 1 0,-1-1 0,1 1-1,0-1 1,0 0 0,-1 1 0,1-1 0,0 1-1,0-1 1,0 1 0,0 0 0,-1-1 0,1 1 0,0 0-1,0 0 1,0 0 0,0 0 0,0-1 0,0 1 0,0 0-1,0 0 1,0 1 0,-1-1 0,1 0 0,0 0 0,0 0-1,0 1 1,0-1 0,0 0 0,0 1 0,-1-1-1,1 1 1,0-1 0,0 1 0,0-1 0,-1 1 0,1 0-1,0-1 1,-1 1 0,1 0 0,-1-1 0,1 1 0,-1 0-1,1 0 2,25 166 28,-26-167 4,13-42 103,-8 17-96,-1 17-30,-1-1 0,-1 0 1,1 0-1,-1 0 0,-1 0 0,0 0 1,0-1-1,-1 1 0,0 0 0,-1-1 1,0 1-1,0 0 0,-1 0 1,0 0-1,0 0 0,-1 0 0,-1 1 1,1-1-1,-1 1 0,-1-1-9,4 10-1,-1-1 0,1 0 0,-1 1 0,1-1 0,0 1 1,-1-1-1,1 1 0,0 0 0,-1 0 0,1-1 0,0 1 0,0 0 0,0 0 0,0 0 0,0 0 0,0 0 0,0 0 1,0 1-1,0-1 0,0 0 0,1 0 0,-1 1 0,0-1 0,1 0 0,-1 1 0,1-1 0,0 1 0,-1-1 0,1 1 0,0-1 1,0 1-1,0-1 0,0 0 0,0 1 0,0-1 0,0 1 0,1-1 0,-1 1 0,0-1 0,1 1 0,-1-1 0,1 1 1,-1 0 0,0 0-1,0-1 0,0 1 0,0 0 0,0 0 0,0-1 0,0 1 1,1 0-1,-1 0 0,0-1 0,1 1 0,0 0 0,-1-1 0,1 1 1,0-1-1,0 1 0,0-1 0,0 1 0,0-1 0,0 0 0,0 1 1,0-1-1,1 0 0,-1 0 0,1 0 0,-1 0 0,0 0 0,1 0 1,0 0-1,-1-1 0,1 1 0,-1 0 0,1-1 0,0 1 0,-1-1 1,1 0-1,0 0 0,0 1 0,-1-1 0,1 0 0,0 0 0,0-1 1,-1 1-1,1 0 0,0-1 0,0 1 0,-1-1 0,1 1 0,-1-1 1,1 0-1,0 0 0,-1 1 0,0-1 0,2-1 1,79-60 122,-77 56-107,11-7 6,-1-1 0,0-1 0,-2 0 0,0-1 0,0 0 0,-1-1 0,-2-1 0,1 0 0,-2 0-1,4-10-20,-13 26 31,-19 25-35,13-13 9,0 1 1,1 0-1,0 0 0,1 1 0,1 0 0,0-1 1,0 1-1,1 0 0,0 0 0,1 0 1,1 7-6,17-22 178,17-8-160,-35 11-16,1 0 1,0-1 0,-1 1 0,1 0 0,0 0 0,-1 0 0,1-1 0,0 1 0,-1 0 0,1 0 0,0-1 0,-1 1 0,1 0 0,0 0 0,0-1 0,0 1 0,-1 0 0,1-1 0,0 1-1,0 0 1,0-1 0,0 1 0,-1-1 0,1 1 0,0 0 0,0-1 0,0 1 0,0-1 0,0 1 0,0 0 0,0-1 0,0 1 0,0 0 0,0-1 0,1 1 0,-1-1 0,0 1 0,0 0-1,0-1 1,0 1 0,0 0 0,1-1 0,-1 1 0,0 0 0,0-1 0,1 1 0,-1 0 0,0 0 0,0-1 0,1 1 0,-1 0 0,0 0 0,1-1 0,-1 1 0,0 0 0,1 0 0,-1 0-3,-1-1-2,0 0 0,-1 0 0,0 1 1,1-1-1,-1 1 0,1-1 0,-1 1 1,0 0-1,1-1 0,-1 1 0,0 0 1,1 0-1,-1 0 0,0 0 0,1 1 1,-1-1-1,0 0 0,1 1 0,-1-1 1,1 1-1,-1 0 0,0-1 1,1 1-1,0 0 0,-1 0 0,1 0 1,-1 0-1,1 0 0,0 0 0,0 0 1,0 1-1,0-1 0,0 0 0,0 1 1,0-1-1,0 0 0,0 1 0,0 0 1,1-1-1,-1 1 0,1-1 0,-1 1 1,1 0-1,0-1 0,-1 1 0,1 0 1,0-1-1,0 1 0,0 0 2,-3 5-1,0 1 0,0 0 0,0 0 0,1 0 0,0 0 0,1 0 0,0 0 0,0 1 0,1-1 0,0 0 0,0 0 0,1 1 0,0-1 0,0 0 0,1 0 0,0 0 0,1 0 0,-1 0 0,2 0 1,-1-1-1,1 1 0,0-1 0,5 7 1,-6-13-4,0 0 1,0 1 0,0-1 0,0 0 0,0-1 0,0 1 0,0 0 0,0-1 0,0 0 0,0 0 0,0 0 0,1 0 0,-1 0-1,0 0 1,0-1 0,0 0 0,0 1 0,0-1 0,0 0 0,0-1 0,0 1 0,0 0 0,-1-1 0,1 0 0,-1 0 0,3-1 3,31-21-827</inkml:trace>
  <inkml:trace contextRef="#ctx0" brushRef="#br0" timeOffset="604784.929">7971 6538 5969,'-58'-5'440,"11"-23"1137,27 25-925,-59 27-467,64-18 36,-1 0-1,-1-2 1,1 1-1,0-2 1,-1 0-1,0-1 1,0-1-1,0 0 1,-16-2-221,-20-7 1271,25 3-344,-1 0-1,0 2 0,-1 1 0,1 1 0,0 2 0,0 1 0,0 1 0,-11 3-926,-312 111 608,350-116-701,-10 15-734,10-15-17</inkml:trace>
  <inkml:trace contextRef="#ctx0" brushRef="#br0" timeOffset="605966.146">8846 6335 9002,'-29'-7'751,"-2"1"0,1 1-1,0 1 1,-1 2 0,0 1 0,1 2 0,-1 1 0,1 1-1,-29 7-750,-1097 255 2650,1079-246-2451,0 4-1,2 3 1,1 3 0,1 4-1,2 2 1,1 4-1,2 2 1,2 4-1,2 2 1,2 4-199,-55 39 23,74-61-19,2 2 0,2 2 0,1 1 0,1 2 0,2 1 0,2 2 0,2 2 0,0 1-4,13-14 0,1 0 1,1 1-1,1 1 0,1 0 1,2 1-1,2 1 1,0 0-1,3 0 1,0 0-1,2 1 0,1 0 1,2 0-1,1 1 1,2-1-1,1 0 0,2 0 1,1 0-1,1-1 1,2 0-1,1 0 1,2 0-1,1-1 0,6 3 1,1-1 0,2-1 1,1 0-1,1-2 0,2-1 0,1 0 1,1-2-1,2-2 0,0 0 0,2-2 1,0-1-1,2-1 0,0-2 0,21 8-1,7 1 4,1-3 0,1-2 0,1-4 0,0-2 0,2-3 0,-1-3 0,2-3 0,1-2-4,56-3-28,1-5-1,-1-5 0,-1-6 0,0-5 0,-1-5 0,-1-6 1,-1-5-1,100-44 29,-158 50-97,-2-2 0,-1-3 1,-2-2-1,-1-3 1,-2-2-1,-2-3 0,-2-1 1,-1-3-1,2-8 97,0 7 7,-3-2-1,-1-2 0,-3-3 1,-3-1-1,-2-2 0,-2-1 1,-3-3-1,-3 0 0,-2-2 1,-4-1-1,-2-1 0,-3-1 1,9-61-7,-26 102 74,-2 0 0,-1 1 0,-1-1 0,-1 0 0,-1 0 0,-2 1 0,0-1 0,-2 1 0,0 1 0,-2-1 0,-1 1 0,-1 1 0,0 0 0,-2 0 0,-1 1 0,-1 1 0,0 0 1,-2 2-1,0-1 0,-1 2 0,-1 0 0,-1 2 0,-1 0 0,0 1 0,-1 1 0,0 1 0,-1 1 0,0 1 0,-7-2-74,-7-1-208,0 1-1,0 2 1,-1 2-1,-1 1 1,0 2-1,0 1 1,-24 2 208,-134 4-2423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8:23:43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155 121 9978,'-60'-7'1303,"3"2"833,19 2 2479,440-102-3578,-27 116-699,-336-1 1574,-130 7-1882,90-16-46,1 0 0,-1 0 1,1-1-1,0 1 0,-1 0 1,1 0-1,0 0 0,-1 0 1,1 0-1,0 0 0,0 0 1,0 0-1,0 0 0,0 0 1,0 0-1,0 0 0,0 0 1,1 0-1,-1 0 1,0 0-1,0-1 0,1 1 1,-1 0-1,1 0 0,-1 0 1,1 0-1,-1 0 0,1-1 1,-1 1-1,1 0 0,0-1 1,-1 1-1,1 0 0,0-1 1,0 1-1,0-1 0,-1 1 1,1-1-1,0 1 0,0-1 1,0 0-1,0 1 1,0-1-1,0 0 0,0 0 1,0 1-1,0-1 0,0 0 1,0 0-1,-1 0 0,1 0 1,0-1-1,0 1 0,0 0 1,0 0-1,0 0 0,1-1 16,32 4-140,1-2 0,-1-1-1,1-1 1,-1-2 0,0-2-1,0-1 1,0-1 0,-1-2-1,13-6 141,-45 15 110,-1 0 71,0 0 78,-94-17 534,-613 60 900,489-35-1464,216-7-245,2-1-17,26 15-90,-4-9 28,0-1 1,1 0-1,-1-2 0,1-1 0,0 0 0,0-2 1,0 0-1,0-2 0,-1-1 0,1 0 0,4-3 95,11 1-13,110-13-198,139-20-3771,-244 31 1044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8:23:44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13427,'7'0'1176,"529"-51"-80,-479 68-953,-56-16-136,0-1 1,0 0-1,0 1 1,0-1-1,-1 1 1,1-1-1,0 1 1,0 0-1,-1-1 1,1 1-1,0 0 1,-1-1-1,1 1 1,0 0-1,-1 0 1,1-1-1,-1 1 1,0 0-1,1 0 1,-1 0-1,1 0 1,-1 0-1,0 0 1,0 0-1,0 0 1,0-1-1,1 1 1,-1 0-1,0 0 1,-1 0-1,1 0 1,0 0-1,0 0 1,0 0-1,0 0 1,-1 0-1,1 0 1,0 0-1,-1 0 1,1-1-1,-1 1 1,1 0-1,-1 0 1,0 0-1,1-1 1,-1 1-1,0 0 1,1-1-1,-1 1 1,0-1-1,0 1 1,1-1-1,-1 1 1,0-1-1,0 1 1,0-1-1,0 0 1,0 1-1,0-1 1,0 0-1,0 0-7,-33 18 112,-1-3-1,0 0 1,-1-3-1,0 0 0,-1-3 1,-1-1-1,1-2 0,-1-1 1,0-2-1,0-2 0,0-1 1,-33-5-112,61 5-12,8 0-71,2 0-144,3 0-231,265-64-4613,-228 59 3928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8:23:50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4 12179,'-19'-3'7394,"78"3"-7227,40 15-165,54 8 21,2-5-1,0-8 1,27-6-23,355-10 84,-500 10-5,-49-2 368,-67 1 289,63-3-837,-383 23 227,228-8-106,0-8 1,-1-7 0,-95-15-21,218 8-48,47 7 34,2 0-5,14 6-77,234 34-684,-131-33 162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8:23:56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1 626 20860,'1'-1'43,"0"0"0,1 0 0,-1 0-1,1 0 1,-1 0 0,1 0 0,0 0 0,-1 0-1,1 0 1,0 1 0,-1-1 0,1 1-1,0 0 1,0-1 0,0 1 0,-1 0-1,1 0 1,0 0 0,0 0 0,0 0-1,0 1 1,-1-1 0,1 0 0,0 1-1,0-1 1,-1 1 0,1 0 0,0 0 0,-1 0-1,1-1 1,-1 1 0,1 1 0,-1-1-1,1 0 1,-1 0 0,0 0 0,0 1-1,0-1 1,1 1 0,-1-1 0,-1 1-1,1-1 1,0 1 0,0 0 0,0-1-1,-1 1 1,1 0 0,-1 0 0,0-1-1,1 1 1,-1 0 0,0 0 0,0 0 0,0-1-1,0 1 1,0 0 0,-1 0 0,1 0-1,0-1 1,-1 1 0,1 0 0,-1 0-1,0 0-42,15-23 148,0-2 0,-2 0 0,-1-1 0,0 0 0,-2-1 0,-1 1-1,-1-2 1,3-19-148,-10 45 20,-1 1 1,0-1-1,0 1 0,0-1 0,0 1 0,0-1 0,0 0 0,0 1 0,0-1 0,0 0 1,-1 0-1,1 0 0,0 0 0,0 0 0,0 0 0,0 0 0,0 0 0,0-1 0,0 1 1,0 0-1,0-1 0,0 1 0,0 0 0,0-1 0,0 1 0,0-1 0,0 0 0,1 1 1,-1-1-1,0 0 0,0 1 0,1-1 0,-1 0 0,0 0 0,1 0 0,-1 0 0,0 0 1,1 1-1,0-1 0,-1 0 0,1 0 0,-1 0 0,1 0 0,0 0 0,0-1 0,0 1 1,0 0-1,-1 0 0,1 0 0,0 0 0,1 0 0,-1 0 0,0 0 0,0 0 0,0 0 1,1 0-1,-1 0 0,0 0 0,1 0 0,-1 0 0,1 0 0,0 0-20,-12 18 31,0 1-1,1 1 1,2-1-1,-1 2 1,2-1-1,1 1 0,0 0 1,2 0-1,0 1 1,1-1-1,2 1 1,0 0-1,1 11-30,-1-31-7,0-1 0,1 1 0,-1 0-1,1 0 1,-1 0 0,1 0 0,-1 0-1,1 0 1,0 0 0,-1 0 0,1 0 0,0 0-1,0 0 1,-1 0 0,1 0 0,0 0-1,0 0 1,0 0 0,0 0 0,1 0 0,-1 0-1,0 0 1,0 0 0,1 0 0,-1 0-1,0 0 1,1-1 0,-1 1 0,1 0-1,-1 0 1,1 0 0,0 0 0,-1-1 0,1 1-1,0 0 1,-1 0 0,1-1 0,0 1-1,0 0 1,0-1 0,0 1 0,-1-1-1,1 0 1,0 1 0,0-1 0,0 0 0,0 1-1,0-1 1,0 0 0,0 0 0,0 0-1,0 0 1,0 0 0,0 0 0,0 0 0,0 0-1,0 0 1,0 0 0,0-1 0,0 1-1,0 0 1,0-1 0,0 1 0,0-1-1,0 1 1,0-1 0,0 1 0,-1-1 0,1 0 7,19-25-1027,3-9-383</inkml:trace>
  <inkml:trace contextRef="#ctx0" brushRef="#br0" timeOffset="203.487">361 361 10546,'-3'21'1449,"-3"8"7064,-3 4-7304,-1 5-305,-3 5-24,3-2-336,2 1-144,4-4-248,-1 0-80,2-6-56,2-8 0,-4-4-208,1-8-248,-3-9-496,0-3-336,-2-11-6946</inkml:trace>
  <inkml:trace contextRef="#ctx0" brushRef="#br0" timeOffset="375.742">240 529 17284,'2'-12'1760,"1"0"329,3 3-1033,4 3-232,2-2-224,7 4-264,2 1-88,2 0-168,5 1-40,4 5-32,-3 0-64,1 9-808,-10 4 1856</inkml:trace>
  <inkml:trace contextRef="#ctx0" brushRef="#br0" timeOffset="808.238">540 379 18260,'-4'62'3865,"16"33"-3590,-10-87-145,76 360 56,-72-309 324,-6-55-143,1-8 46,10-301 597,7 52-949,-18 251-64,1-1 0,0 1 0,1 0 0,-1 0 0,0 0 0,0 0 0,1 0 0,-1 0 0,1 0 0,0 0 0,0 1 0,0-1 0,-1 0 0,1 1 0,1 0 0,-1-1 0,0 1 0,0 0 0,0 0 0,1 0-1,-1 1 1,0-1 0,1 1 0,-1-1 0,1 1 0,-1 0 0,0-1 0,1 1 0,-1 0 0,1 1 0,-1-1 0,1 0 0,-1 1 0,0 0 0,1-1 0,-1 1 0,0 0 0,1 0 0,-1 0 0,0 0 0,0 1 0,0-1 0,0 1-1,0-1 1,0 1 0,-1-1 0,1 1 0,0 0 0,-1 0 0,1 0 0,-1 0 0,0 0 0,0 0 0,0 1 0,0-1 0,0 0 0,0 1 0,0-1 0,-1 0 0,1 1 0,-1-1 0,0 1 0,0-1 0,0 3 3,0 6 10,0-1 1,-1 1 0,0-1 0,-1 1 0,0 0-1,0-1 1,-1 0 0,-1 0 0,0 0 0,0 0-1,-1-1 1,0 1 0,-1-1 0,0 0 0,0-1-1,-1 1 1,0-1 0,0-1 0,-1 1-1,0-1 1,-1-1 0,-8 6-11,3-4-797,3-6-345</inkml:trace>
  <inkml:trace contextRef="#ctx0" brushRef="#br0" timeOffset="1137.932">892 397 19276,'27'8'3662,"21"-51"-3631,-43 38 149,3-3-121,-1 0 1,1-1-1,-2 1 0,1-2 1,-1 1-1,-1-1 0,0 0 1,0 0-1,-1 0 0,0-1 1,-1 1-1,1-5-59,-5 14 43,-1 1 0,1 0 0,-1 0 0,1 0 0,-1 0 0,1 0 0,-1 0 0,1 1 0,0-1 0,-1 0 0,1 1 0,-1-1 0,1 1 0,0-1 0,-1 1 0,1 0 0,0 0 0,-1 0 0,1 0 0,0-1-1,0 2 1,0-1 0,0 0 0,0 0 0,0 0 0,0 0 0,0 1 0,1-1 0,-1 0 0,0 1 0,1-1 0,-1 0 0,1 1 0,-1-1 0,1 1 0,0 0-43,-10 13 24,1 1-1,1 0 1,1 1 0,0-1-1,1 1 1,1 1 0,1-1-1,0 1 1,1 0 0,1 0-1,0 17-23,2-34-12,0 0-1,0 1 1,0-1 0,0 0-1,0 1 1,0-1 0,0 0-1,0 1 1,1-1 0,-1 0-1,0 1 1,1-1 0,-1 0-1,1 0 1,-1 0-1,1 1 1,0-1 0,0 0-1,-1 0 1,1 0 0,0 0-1,0 0 1,0 0 0,0 0-1,0 0 1,0-1 0,0 1-1,0 0 1,1-1-1,-1 1 1,0 0 0,0-1-1,1 0 1,-1 1 0,0-1-1,1 0 1,-1 1 0,0-1-1,1 0 1,-1 0 0,0 0-1,1 0 1,-1-1-1,0 1 1,1 0 0,-1 0-1,0-1 1,1 1 0,0-1 12,16-8-922</inkml:trace>
  <inkml:trace contextRef="#ctx0" brushRef="#br0" timeOffset="1433.909">1242 323 16179,'-12'0'2177,"-2"0"-1,-1 5-831,4 7-681,1 5-224,0 7-296,3 3-64,4 3-40,0-1 0,7-5-24,2-7-16,8-9-56,1-10-184,9-19-504,5-11-176</inkml:trace>
  <inkml:trace contextRef="#ctx0" brushRef="#br0" timeOffset="1840.699">1364 73 11883,'-10'-37'7066,"8"33"-4754,0 8-1183,-4 22-887,1 0 0,0 1 0,2-1 0,2 1 0,0 0-1,1-1 1,2 1 0,4 20-242,-5-25 50,1-1 1,1 1-1,1-1 0,1 0 0,1 0 1,1 0-1,1-1 0,1 0 0,4 7-50,-12-25 67,9-41 260,-30-101-173,38 151-219,-14-7 62,-2-1 1,1 0 0,-1-1 1,0 1-1,1-1 0,0 1 0,0-1 0,0 0 0,0 0 0,0 0 1,0-1-1,0 1 0,0-1 0,1 0 0,-1 0 0,1 0 0,-1 0 1,1 0-1,-1-1 0,1 1 0,-1-1 0,1 0 0,0 0 0,-1-1 1,1 1-1,-1-1 0,1 1 0,-1-1 0,1 0 0,-1-1 0,0 1 2,3-1 6,0 0-1,-1-1 0,0 0 1,1 0-1,-1 0 0,0 0 1,-1-1-1,1 0 0,0 0 1,-1 0-1,0 0 0,0-1 1,0 0-1,-1 0 0,0 0 1,0 0-1,0 0 0,0-1 1,-1 1-1,0-1 0,0 0 1,0 1-1,-1-1 0,0 0 1,0 0-1,-1 0 0,1 0 1,-1 0-1,-1-4-5,-1 9 3,0 0-1,0 1 1,0-1 0,0 0 0,0 1-1,0-1 1,-1 1 0,1-1-1,0 1 1,0 0 0,0 0-1,-1 0 1,1 0 0,0 1 0,0-1-1,0 0 1,-1 1 0,1 0-1,0-1 1,0 1 0,0 0-1,0 0 1,0 0 0,0 1-1,1-1 1,-1 0 0,0 1 0,1-1-1,-1 1 1,0-1 0,1 1-1,0 0 1,-1 0 0,1 0-1,0-1 1,0 1 0,0 0 0,0 0-1,0 1 1,1-1 0,-1 0-1,1 0 1,-1 0 0,1 0-1,0 1 1,0-1 0,0 0-1,0 1-2,-4 9 1,0 0-1,1 1 1,1-1-1,0 1 0,1-1 1,0 1-1,1-1 0,0 1 1,1 0-1,0-1 1,1 1-1,0-1 0,1 0 1,2 2-1,-4-12-30,0-1 1,0 1-1,0-1 1,0 0 0,0 1-1,0-1 1,1 0-1,-1 0 1,1 0-1,-1 0 1,1 0-1,-1 0 1,1-1 0,-1 1-1,1 0 1,0-1-1,-1 1 1,1-1-1,0 0 1,-1 1-1,1-1 1,0 0-1,0 0 1,-1 0 0,1 0-1,0 0 1,-1-1-1,1 1 1,0-1-1,0 1 1,-1-1-1,1 1 1,-1-1 0,1 0-1,-1 0 1,1 0-1,-1 0 1,1 0-1,-1 0 1,0 0-1,1 0 1,-1 0 0,0-1-1,0 1 1,0-1-1,0 1 1,0-1-1,0 1 1,0-2 29,27-27-1211</inkml:trace>
  <inkml:trace contextRef="#ctx0" brushRef="#br0" timeOffset="2162.226">1813 175 18708,'-18'56'1159,"-16"113"1951,34-171-3096,0 1 0,1-1 0,-1 1 0,1-1 0,0 1 0,-1 0 0,1-1-1,0 1 1,0 0 0,0 0 0,0-1 0,0 1 0,0 0 0,0 0 0,0 0 0,0 0 0,0 0 0,1 0 0,-1 1 0,0-1 0,1 0 0,-1 1 0,0-1 0,1 1 0,-1-1-1,1 1 1,-1 0 0,1-1 0,-1 1 0,1 0 0,-1 0 0,1 0 0,-1 0 0,1 0 0,-1 1 0,1-1 0,-1 0 0,1 1 0,-1-1 0,1 1 0,-1-1 0,0 1 0,1 0-1,-1 0 1,0 0 0,1-1 0,-1 1 0,0 0 0,0 0 0,0 1 0,0-1 0,0 0 0,0 0 0,0 0 0,-1 1 0,1-1 0,0 0 0,-1 1 0,1-1 0,-1 1 0,1-1 0,-1 1-1,1-1 1,-1 1 0,0-1 0,0 1 0,0-1 0,0 1-14,16-25 89,-1 0 1,-1-1-1,-1 0 1,-1-1-1,-2-1 0,0 0 1,-2 0-1,0 0 0,-2-1 1,-1-1-1,-1 1 0,-2 0 1,0-1-1,-3-9-89,1 37 5,0 1 0,-1-1-1,0 0 1,1 0 0,-1 1 0,1-1 0,-1 0-1,1 0 1,-1 0 0,1 0 0,-1 0-1,0 0 1,1 0 0,-1 0 0,1 0 0,-1 0-1,1 0 1,-1 0 0,0 0 0,1 0-1,-1-1 1,1 1 0,-1 0 0,1 0 0,-1-1-1,1 1 1,-1 0 0,1-1 0,-1 1-1,1 0 1,-1-1 0,1 1 0,0-1 0,-1 1-1,1-1 1,0 1 0,-1 0 0,1-1 0,0 0-1,0 1 1,0-1 0,-1 1 0,1-1-1,0 1 1,0-1 0,0 1 0,0-1 0,0 0-5,-21 57 157,17-37-79,0 0 1,1 0-1,1 1 1,0 0 0,2-1-1,0 1 1,2 0-1,0-1 1,1 1-1,1-1 1,4 14-79,-7-31-5,1 1 0,-1-1 0,0 1 1,1-1-1,0 0 0,-1 0 0,1 1 0,0-1 0,0-1 1,0 1-1,1 0 0,-1 0 0,0-1 0,1 1 0,-1-1 1,1 0-1,-1 0 0,1 0 0,0 0 0,-1 0 0,1 0 1,0-1-1,0 0 0,2 1 5,20-2-706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8:23:55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71 322 19708,'0'-12'1016,"0"-9"-23,5-2-241,4-7-104,3-1-208,6-1-240,3 1-56,3 0-56,-1 3-32,0 5-40,1 2 0,-12 5 24,-4 3-216,-7 4-736</inkml:trace>
  <inkml:trace contextRef="#ctx0" brushRef="#br0" timeOffset="304.24">74 20 20932,'0'0'1013,"0"0"94,-2 5-223,-55 261 128,42-120-888,16-145-120,1-1-1,-1 1 1,0-1-1,0 1 1,1-1-1,-1 0 1,0 0-1,1 1 1,-1-1 0,1 0-1,-1 0 1,0 0-1,1-1 1,-1 1-1,0 0 1,1 0-1,-1-1 1,0 1-1,1-1 1,-1 1 0,0-1-1,0 1 1,1-1-1,-1 0 1,0 0-1,0 1 1,0-1-1,0 0 1,0 0 0,0 0-1,0 0 1,0 0-1,-1-1 1,1 1-1,0 0 1,-1 0-1,1 0 1,-1-1 0,1 0-4,6-3 22,78-27-318,-69 32 1653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8:23:59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16 442 20460,'-8'1'3946,"1"69"-3469,7-63-453,29 119 306,-26-126-319,-1 1 0,1 0-1,0-1 1,0 0-1,0 1 1,0-1-1,0 0 1,0-1-1,0 1 1,-1 0 0,1-1-1,0 0 1,0 0-1,0 0 1,-1 0-1,1 0 1,0 0-1,-1-1 1,1 1 0,-1-1-1,1 0 1,-1 1-1,0-1 1,0 0-1,0-1 1,0 1 0,0 0-1,0 0 1,-1-1-1,1 1 1,-1-1-1,0 0 1,0 1-1,0-1 1,0 0 0,0 0-1,0 0-10,4-4 35,103-182 446,-108 190-479,0-1-1,1 1 0,-1-1 1,0 1-1,1 0 0,-1-1 1,1 1-1,-1-1 1,0 1-1,1-1 0,-1 1 1,1-1-1,0 0 0,-1 1 1,1-1-1,-1 0 1,1 1-1,-1-1 0,1 0 1,0 0-1,-1 1 0,1-1 1,0 0-1,-1 0 1,1 0-1,0 0 0,-1 0 1,1 0-1,0 0 0,-1 0 1,1 0-1,0 0 1,-1 0-1,1-1 0,0 1 1,-1 0-1,1 0 0,0-1 1,-1 1-1,1 0 1,-1-1-1,1 1 0,-1 0 1,1-1-1,-1 1 0,1-1 1,-1 1-1,1-1 1,-1 1-1,0-1 0,1 0 1,-1 1-1,0-1 0,1 1 1,-1-1-1,0 0 1,0 1-1,0-1 0,1 0-1,2 60 21,-3-59-20,5 138 202,-5-138-202,0 1 1,0 0 0,0-1 0,0 1 0,1 0-1,-1-1 1,0 1 0,0 0 0,1-1 0,-1 1-1,1-1 1,-1 1 0,1 0 0,-1-1-1,1 1 1,-1-1 0,1 1 0,-1-1 0,1 0-1,-1 1 1,1-1 0,0 0 0,-1 1-1,1-1 1,0 0 0,-1 0 0,1 1 0,0-1-1,-1 0 1,1 0 0,0 0 0,-1 0 0,1 0-1,0 0 1,0 0 0,-1 0 0,1 0-1,0 0 1,-1-1 0,1 1 0,0 0 0,-1 0-1,1-1 1,0 1 0,-1 0 0,1-1 0,-1 1-1,1-1 1,-1 1 0,1 0 0,-1-1-1,1 0 1,-1 1 0,1-1 0,-1 1 0,1-1-1,-1 1 1,0-1 0,1 0 0,-1 1 0,0-1-1,0 0 1,1 1 0,-1-1 0,0 0-1,0 1 1,0-1 0,0 0-2,26-50 159,15-60-451,-40 108-775,-1 3-291</inkml:trace>
  <inkml:trace contextRef="#ctx0" brushRef="#br0" timeOffset="264.152">285 258 21645,'-7'0'1024,"-4"3"208,5 6-760,1 3-168,4 1-200,1 3-360,9-4-80,3-2 4881</inkml:trace>
  <inkml:trace contextRef="#ctx0" brushRef="#br0" timeOffset="670.218">546 186 19532,'-6'36'641,"2"-1"-1,1 1 1,2 0-1,2-1 1,1 1-1,1 0 1,3 1-641,59 223 799,-65-258-735,-1-8 38,-7-21-71,-2-8 27,0 0-1,2-1 1,2 0-1,2 0 1,1 0-1,1-8-57,2 42-2,0 1 0,1-1 0,-1 1-1,0-1 1,1 1 0,-1 0-1,1-1 1,0 1 0,-1 0 0,1-1-1,0 1 1,0 0 0,0 0-1,0 0 1,0 0 0,0-1 0,0 2-1,0-1 1,1 0 0,-1 0-1,0 0 1,0 0 0,1 1 0,-1-1-1,0 1 1,1-1 0,-1 1-1,1-1 1,-1 1 0,1 0 0,-1 0-1,1 0 1,-1 0 0,1 0-1,-1 0 1,1 0 0,-1 0 0,1 0-1,-1 1 1,0-1 0,1 1 0,-1-1-1,1 1 3,31-2-42,-18-5 49,0-1-1,0-1 0,-1-1 0,0 0 0,-1 0 0,0-2 0,0 1 1,-1-2-1,0 0 0,-1 0 0,-1-1 0,0 0 0,0-1 0,-2 0 1,0-1-1,0 1 0,-1-1 0,4-16-6,-7 23 46,0 1 0,-1-1 0,-1 0 0,1 0 0,-1-1 0,0 1 0,-1 0 0,0-1 0,0 1 0,-1-1 0,0 1 0,-1-1 0,1 1 0,-2 0 0,1-1 0,-1 1 0,-1 0 0,1-1-46,0 8 7,0 1-1,0 0 0,0-1 0,0 1 1,0 0-1,0 0 0,0 0 1,0 0-1,0 0 0,0 0 1,1 1-1,-1-1 0,0 1 1,0-1-1,0 1 0,0 0 0,1 0 1,-1-1-1,0 1 0,1 1 1,-1-1-1,1 0 0,-1 0 1,1 0-1,-1 1 0,1-1 1,0 1-1,0-1 0,-1 1 0,1 0 1,0-1-1,1 1 0,-1 0 1,0 0-1,0-1 0,1 1 1,-1 0-1,1 0 0,0 0 1,-1 0-1,1 0 0,0 0 0,0 0 1,0 0-1,1 0 0,-1-1 1,0 1-1,1 1-6,-9 18 2,1 1 1,1 0-1,1 0 0,1 1 1,1-1-1,1 1 0,1 0 0,1 0 1,1-1-1,1 1 0,1 0 1,1-1-1,1 0 0,1 1 1,7 15-3,-12-36-15,0 0 1,0 0-1,0 0 0,1-1 1,-1 1-1,0 0 1,1-1-1,-1 1 1,1-1-1,0 1 1,-1-1-1,1 0 0,0 1 1,0-1-1,0 0 1,0 0-1,0-1 1,0 1-1,0 0 1,0-1-1,0 1 0,0-1 1,1 0-1,-1 1 1,0-1-1,0 0 1,0 0-1,0-1 1,1 1-1,-1 0 0,0-1 1,0 1-1,0-1 1,0 0-1,1 0 15,25-15-883</inkml:trace>
  <inkml:trace contextRef="#ctx0" brushRef="#br0" timeOffset="1533.106">1046 338 19548,'-15'82'4410,"40"-94"-4099,61-15-626,-19-70-290,-59 80 611,0-1-1,-1 1 1,0-1-1,-2-1 1,0 1 0,-1-1-1,-1 0 1,-1 0 0,0 0-1,-2 0 1,0-1-1,-1 1 1,-1 0 0,-1-3-6,2 20 30,1 2 18,-14 44 136,11-7 124,2-1 0,2 1-1,1 0 1,2-1-1,1 0 1,2 0-1,2 0 1,9 24-308,11-9 87,-28-50-69,-1-1 17,11-52 182,-59-170-31,66 323-465,-18-96 277,1 0-1,0 1 1,0-1 0,0 0-1,0-1 1,1 1-1,0 0 1,0 0 0,0-1-1,1 1 1,0-1 0,-1 0-1,2 1 1,-1-1 0,0-1-1,1 1 1,-1 0-1,1-1 1,0 0 0,1 0-1,-1 0 1,0 0 0,1-1-1,-1 0 1,1 0 0,0 0-1,0 0 1,0-1-1,0 0 1,0 0 0,0 0-1,0-1 1,0 1 0,0-1-1,5-1 3,-2-1 8,-1-1 0,1 0 1,-1-1-1,1 1 0,-1-1 0,0-1 0,-1 0 0,1 0 0,-1 0 0,0 0 0,0-1 1,0 0-1,-1-1 0,0 1 0,0-1 0,-1 0 0,0 0 0,0 0 0,-1-1 0,0 1 0,0-1 1,0 0-1,-1 0 0,0 0 0,-1 0 0,0 0 0,0-3-8,-1 8 25,-22 75-159,20-60 135,-1 3 10,1 1 1,1 0 0,0 0-1,1 0 1,1 0-1,0-1 1,1 1-1,1 0 1,3 11-12,-5-26-12,-1 0 0,0 0 0,1 0 0,-1 0 0,0 0 0,1 0 0,-1 0 0,1-1 0,-1 1 0,1 0 0,0 0 0,-1 0 0,1-1 1,0 1-1,0 0 0,-1-1 0,1 1 0,0-1 0,0 1 0,0-1 0,0 1 0,0-1 0,0 0 0,-1 1 0,1-1 0,0 0 0,0 0 0,0 0 0,0 0 0,0 0 0,0 0 0,0 0 0,0 0 0,0 0 0,0 0 0,0 0 0,0-1 0,0 1 0,0 0 1,0-1-1,0 1 0,0-1 0,-1 1 0,1-1 0,0 1 0,0-1 0,0 1 0,-1-1 0,1 0 0,0 0 0,-1 1 0,1-1 0,-1 0 0,1 0 0,-1 0 0,1 1 0,-1-1 0,1 0 0,-1 0 0,0 0 0,1 0 0,-1 0 0,0 0 0,0 0 0,0 0 0,0-1 13,11-25-1106</inkml:trace>
  <inkml:trace contextRef="#ctx0" brushRef="#br0" timeOffset="1790.959">1588 205 21517,'-3'25'824,"0"0"296,3-4-384,3-6-376,6-4-144,3-8-320,5-3-376,4-7-616,2-5 3769</inkml:trace>
  <inkml:trace contextRef="#ctx0" brushRef="#br0" timeOffset="2041.084">1822 276 16516,'-3'13'1584,"2"-11"-1392,0 0 0,0 0 0,0 0 1,1 0-1,-1 0 0,1 1 1,-1-1-1,1 0 0,0 0 0,0 0 1,0 1-1,0-1 0,0 0 1,0 0-1,1 0 0,-1 1 0,1-1 1,0 0-1,-1 0 0,1 0 0,0 0 1,0 0-1,0 0 0,0 0 1,1-1-1,-1 1 0,1 0 0,-1 0 1,2 0-193,-1 0 2,0-1 1,1 1 0,-1-1-1,1 0 1,0 0 0,-1 0-1,1 0 1,0 0 0,0-1-1,-1 1 1,1-1 0,0 0-1,0 0 1,0 0 0,0 0-1,-1 0 1,1-1 0,0 1-1,0-1 1,0 1 0,-1-1-1,1 0 1,0 0 0,-1-1-1,1 1 1,-1 0 0,1-1-1,-1 0 1,0 1 0,0-1-1,1-1-2,15-13 36,82-44 22,-97 62-49,-1 0 0,0 0 1,0 0-1,0 0 1,0 0-1,0 0 0,-1 1 1,1-1-1,-1 0 0,1 1 1,-1-1-1,0 1 0,0 0 1,0-1-1,0 1 1,-1 0-1,1 0 0,-1-1 1,1 1-1,-1 0 0,0 0 1,0 0-1,0 0 0,-1-1 1,1 1-1,-1 0 1,1 0-1,-1 0 0,0-1 1,0 1-10,0 11 124,0-12-114,1-1-1,-1 0 0,1 0 1,0 1-1,-1-1 0,1 0 1,0 1-1,0-1 1,0 0-1,0 1 0,0-1 1,0 0-1,0 1 0,1-1 1,-1 0-1,0 0 1,1 1-1,-1-1 0,1 0 1,-1 0-1,1 0 0,0 1 1,0-1-1,-1 0 1,1 0-1,0 0 0,0 0 1,0 0-1,0 0 0,0-1 1,0 1-1,0 0 1,0 0-1,0-1 0,1 1 1,-1-1-1,0 1 1,0-1-1,1 1 0,-1-1 1,0 0-1,1 0 0,-1 1 1,0-1-1,1 0 1,-1 0-1,0 0 0,1-1 1,-1 1-1,0 0 0,0 0 1,1-1-1,-1 1 1,0-1-1,0 1 0,1-1 1,-1 1-1,0-1 0,0 0 1,0 0-1,0 1 1,0-1-1,0 0-9,67-60-317,-55 41-425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7:41:50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1 186 18620,'7'-122'5859,"-7"119"-5797,1 0-1,0 0 0,0 0 0,0-1 1,0 1-1,0 0 0,1 1 1,-1-1-1,1 0 0,0 0 0,0 1 1,0-1-1,0 1 0,0-1 1,0 1-1,1 0 0,-1 0 0,1 0 1,0 0-1,0 1 0,-1-1 1,1 1-1,0 0 0,0-1 0,0 1 1,1 0-1,-1 1 0,0-1 1,0 1-1,0-1 0,1 1 0,-1 0 1,0 0-1,0 0 0,3 1-61,-1 0 5,1 0 0,-1 1 0,0-1-1,1 1 1,-1 0 0,0 1 0,0-1-1,-1 1 1,1 0 0,0 0 0,-1 0-1,0 1 1,0 0 0,0-1-1,0 2 1,0-1 0,-1 0 0,0 1-1,0-1 1,0 1 0,-1 0 0,1 0-1,-1 0 1,0 0 0,-1 1 0,1-1-1,0 4-4,14 153 603,-22-82-423,-3-1 1,-3 1-1,-4-1 0,-5 7-180,-7 35 98,26-116-93,-1 0 1,1 0-1,0 1 1,0-1-1,1 1 1,-1-1-1,1 1 1,1 0-1,-1-1 1,1 1-1,0 0 1,0-1-1,0 1 1,1 0-1,0-1 1,0 1-1,1 0 1,-1-1-1,1 0 1,0 1-1,1-1 0,-1 0 1,1 0-1,0 0 1,0 0-1,1-1 1,-1 0-1,1 1 1,0-1-1,0 0 1,1-1-1,-1 1 1,1-1-1,0 0 1,0 0-1,0 0 1,0-1-1,3 2-5,1-3-57,1-1 0,-1 0 0,0 0 0,1-1 0,-1 0 0,0-1 0,0 0 0,0 0-1,0-1 1,0 0 0,0 0 0,-1-1 0,1 0 0,-1-1 0,0 0 0,-1 0 0,1-1 0,-1 0 0,3-3 57,35-31-1380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8:24:47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59 240 10986,'-59'-39'10535,"87"37"-10230,135 28-181,-45-24-103,0-6-1,0-4 1,-1-6-1,58-16-20,95-10 43,652-88 7,-905 126-568,-17 2 1212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8:24:55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1604 11122,'-11'-8'915,"-21"-20"6517,25 13-7279,7 14-73,62-28 68,130-2-67,961-46 530,-883 65 854,222 22-1465,-438-6-220,-3 1-170</inkml:trace>
  <inkml:trace contextRef="#ctx0" brushRef="#br0" timeOffset="23103.36">2398 367 11042,'-32'-32'895,"0"1"-1,-2 1 0,-1 2 1,-2 2-1,0 1 0,-2 2 1,0 1-1,-2 2 0,0 2 1,-18-4-895,-9 0 547,32 8-516,-1 2 0,0 1-1,-1 2 1,0 1 0,0 2 0,-1 2-1,1 1 1,-1 3 0,-18 1-31,16 9-17,0 2 0,0 1 1,2 3-1,-1 1 0,2 1 1,0 3-1,2 0 0,0 3 1,-19 17 16,-60 35 8,88-61 4,1 2 0,0 1 0,1 1 0,1 0 0,1 2 0,1 1 0,1 1 0,1 1 0,1 1 0,1 0 0,1 2 0,1-1 0,-9 23-12,15-26 4,0 1 0,1 0 0,2 1 0,0-1-1,2 1 1,1 1 0,0-1 0,2 1-1,1-1 1,2 1 0,0-1 0,1 1 0,2-1-1,0 0 1,2 0 0,1 0 0,1-1-1,5 11-3,-1-8 3,2 0-1,1-1 0,1 0 0,1-1 0,1-1 0,2-1 1,0 0-1,1-2 0,1-1 0,1 0 0,1-1 0,1-2 1,0-1-1,1 0 0,1-2 0,0-1 0,1-2 0,0 0 1,1-2-1,0-1 0,0-1 0,1-2 0,13 1-2,6-1 1,0-1 1,0-3-1,1-1 0,-1-3 0,0-2 0,0-3 1,-1-1-1,0-2 0,0-3 0,-1-1 1,-1-3-1,-1-2 0,0-1 0,-1-3-1,-11 5 14,-1-1-1,-1-2 0,-2-1 1,0-1-1,-1-2 1,-1-1-1,-2-1 1,-1 0-1,-1-2 0,-1-1 1,-2-1-1,-1-1 1,-2 0-1,10-28-13,-9 11 106,-2-2 1,-2 0-1,-2 0 0,-3-1 1,1-40-107,-9 74 71,0 0 1,-2 1 0,0-1-1,-1 0 1,-1 1 0,0-1-1,-2 1 1,0 0 0,-1 0-1,-1 1 1,0 0 0,-2 0-1,0 1 1,0 0 0,-2 0 0,0 1-1,-1 0 1,-3-3-72,4 8-85,-1 0-1,1 1 1,-1 0 0,-1 0-1,0 2 1,0-1-1,0 2 1,-1 0 0,0 0-1,0 2 1,0-1 0,-1 2 85,-54-8-532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8:27:07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8225 385 2953,'-45'-81'8103,"41"76"-8574,-3-3 1230,3 5 3312,-26-19-3547,-27-3-260,-170-22-87,-60 14 427,-442-15 724,275 42-813,-694 0-402,985 1-81,0 7 0,-137 21-32,-230 49-29,416-61 118,0-5 0,-1-5 1,0-5-1,-92-16-89,-18-8 25,-240-14 118,384 41-118,0-4-1,0-3 0,0-3 1,-72-21-25,76 17 98,-1 4 0,0 4 1,-1 3-1,0 3 1,-24 5-99,-197-7 182,212-5-86,-1 3-1,1 5 0,-1 3 0,1 4 0,-11 5-95,-318 108-24,335-91 32,60-24-7,-1 0 1,2 2-1,-1 1 0,1 1 0,0 0 0,0 2 1,2 0-1,-1 1 0,1 1 0,1 1 0,0 1 0,1 0 1,1 2-1,0-1 0,2 2 0,-13 18-1,16-18-3,1 0 0,1 1 1,0 0-1,1 1 0,2 0 0,0 0 0,1 1 0,1-1 0,0 1 1,2 0-1,1 0 0,0 0 0,2 0 0,0 0 0,5 21 3,-1-23 1,1 0-1,2-1 0,0 1 0,0-1 0,2-1 1,0 1-1,1-2 0,1 0 0,1 0 0,0-1 1,1 0-1,0-1 0,1-1 0,1-1 0,0 0 0,0 0 1,1-2-1,1 0 0,0-1 0,0-1 0,12 3 0,101 30 19,3-5 0,0-7 0,2-5-1,1-6 1,0-6 0,93-6-19,-126-1 6,1621 22-304,-838-25 153,437 53 205,-932-22-57,2-17 0,0-17 0,-1-17 0,253-50-3,-611 64 3,1-2 0,-2-1 0,1-1 0,-1-2-1,-1-2 1,0 0 0,0-3 0,-2-1 0,0-1-1,5-5-2,-20 4 8,-2-1-1,-1 0 1,0-1 0,-1 0-1,-1-1 1,-1 0-1,-1-1 1,-1 0-1,-1-1 1,-1 0 0,-1 0-1,-1 0 1,-1 0-1,-1-1 1,-1 1-1,-1-1 1,-1 1-1,-1-5-7,-6-24 166,-2 1 0,-2 0 0,-3 0 0,-1 2 0,-3 0 0,-2 1 0,-2 1 0,-2 1 0,-20-27-166,39 59-28,0 0-1,-1 1 1,0 0 0,-1 0-1,-1 1 1,0 0 0,0 0-1,-1 1 1,-1 1 0,0 0 0,0 0-1,-1 1 1,0 0 0,-1 1-1,1 0 1,-2 1 0,1 1-1,-1 0 1,0 1 0,0 0-1,-12-2 29,-20 7-3503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8:33:46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2623 342 15963,'0'-7'254,"0"-1"-154,1 1 1,-1-1-1,0 0 0,0 1 0,-1-1 0,0 0 0,0 0 1,-1 1-1,0-1 0,0 1 0,-1 0 0,0 0 0,0 0 1,-1 0-1,0 0 0,0 1 0,-1-1 0,1 1 0,-1 0 1,-1 1-1,1-1 0,-1 1 0,0 0 0,0 0 0,-4-1-100,-199-50 20,77 41 1700,-1 6 0,0 6 0,-86 11-1720,-3-1 1008,137-5-1020,0 4 1,1 3-1,0 5 0,1 2 0,1 5 0,1 3 0,1 4 1,-45 23 11,79-33-8,1 2 0,1 2 1,1 1-1,1 3 0,2 2 1,0 1-1,2 2 0,1 1 1,2 2-1,1 2 1,2 1-1,2 1 0,1 2 1,2 1-1,-3 8 8,12-13-9,1 0 0,2 2 0,1-1 0,2 2 0,2-1 0,1 2 0,2-1 0,2 1 0,2 0 0,1 0 0,2 0 0,2 0 0,2 0 0,1 0 0,2 0 0,2-1 0,10 27 9,-9-31-5,2 0 0,1 0 0,2-2 1,1 0-1,2 0 0,1-2 1,1 0-1,2-1 0,1-1 0,1-1 1,2-2-1,0 0 0,2-2 1,0 0-1,10 3 5,16-3-9,0-3 1,1-2-1,1-3 1,0-2 0,1-2-1,1-3 1,0-2-1,0-3 1,0-3-1,0-2 1,0-3-1,0-2 1,0-3-1,12-5 9,77-22 6,-1-7 1,-3-7-1,-1-5 0,-3-7 1,-3-6-1,-3-5 0,50-42-6,-51 37-107,-4-5-1,-4-5 0,-3-6 1,-5-6-1,-4-4 1,66-82 107,-159 165-51,-1 0-1,-1-1 1,-1-1 0,0 0 0,-2-2 0,-1 1-1,-1-2 1,-1 0 0,-1 0 0,-2-1 0,0 0-1,-2 0 1,-1 0 0,-1-1 0,-1 0 0,-2 0-1,-1 0 1,-1-11 51,-6 20-10,-1 0-1,-1 0 1,0 1-1,-1 0 0,-1 1 1,-1 0-1,0 1 1,-1 0-1,-1 1 1,-1 1-1,0 0 1,0 1-1,-1 0 1,-1 2-1,0 0 0,-1 0 1,0 2-1,-1 0 1,1 1-1,-2 1 1,1 1-1,-7-1 11,-88-21 3115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8:27:52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1864 17924,'134'12'465,"1"-5"0,-1-6 0,98-14-465,-61-8 65,-1-8 0,-2-7 0,-1-7-1,-3-8 1,-2-6 0,8-12-65,-35 7 16,-3-6 0,-3-5 0,-3-6 0,78-66-16,-164 116 11,0-2 0,-2-1 0,-2-3 0,-1 0 0,-1-3 0,-2 0 0,-2-3 0,-2 0-1,-2-1 1,-1-2 0,10-27-11,-32 66 32,-1-1 1,1 0-1,-1 0 0,0 0 0,0 0 0,0-1 1,-1 1-1,0 0 0,0-1 0,-1 1 0,0-1 1,0 1-1,-1-1 0,1 1 0,-1-1 0,-1 1 0,1 0 1,-1 0-1,0-1 0,0 1 0,-1 1 0,0-1 1,0 0-1,0 1 0,-1-1 0,0 1 0,0 0 1,0 0-1,-4-2-32,-55-40-24,-3 3 0,-2 3 0,-1 3 0,-2 3 1,-1 3-1,-2 3 0,0 3 0,-20-1 24,-56-24-379,50 22 462,-1 5 1,-1 4-1,0 4 0,-1 5 0,-1 4 0,1 5 0,-1 4 0,0 5 0,-55 13-83,16 3-2,2 6 0,1 6 0,1 6 0,-37 22 2,151-56 32,2 2-1,-1 1 0,1 1 0,1 1 0,0 1 1,1 0-1,0 2 0,1 1 0,1 0 0,0 1 1,1 2-1,1-1 0,0 2-31,12-6-30,0-1 0,1 1 1,1 0-1,0-1 0,1 2 1,0-1-1,1 0 0,0 0 0,2 0 1,-1 1-1,2-1 0,0 0 1,1 0-1,2 7 30,-3-8-90,16 92-738</inkml:trace>
  <inkml:trace contextRef="#ctx0" brushRef="#br0" timeOffset="12035.848">3569 3615 12315,'40'-91'5109,"-30"79"-3852,-10 11-603,0 1-178,7-2 63,226-40-247,-146 5-235,-30 5 1161,14 21-1202,334 2 0,-330 5-16,0 4 0,1 3 0,-1 4 0,0 2 0,44 14 0,-61-12 69,1-1-1,0-4 1,1-2 0,-1-2 0,55-7-69,-53-6 607,-60 10-433,4-2 449,-5 3-1739</inkml:trace>
  <inkml:trace contextRef="#ctx0" brushRef="#br0" timeOffset="15679.578">3924 2194 3481,'4'-6'393,"2"-10"529,-21 11 6098,9 5-6814,1 0 1,-1 1-1,0 0 0,1 0 1,-1 0-1,1 0 0,-1 1 0,1 0 1,0 0-1,0 0 0,0 1 1,0 0-1,0 0 0,0 0 1,1 1-1,0-1 0,-1 1 1,1 0-1,1 0 0,-1 0 1,0 2-207,-64 119 3600,18 90-2590,40-160-907,-11 47-81,6-38-5,2 1 1,4 1-1,2-1 1,3 1-1,3 0 0,5 39-17,9-15 6,-5-54 2,-2 1-1,-2 0 1,-1 0 0,-2 1-1,-2-1 1,-1 0 0,-2 0-1,-1 0 1,-4 8-8,-1-13 14,5-23-17,2 0 1,0-1 0,0 1 0,0 1-1,1-1 1,1 0 0,-1 0-1,2 1 1,-1-1 0,1 1-1,1-1 1,-1 1 0,2-1-1,1 8 3,1-14-9,0 0 0,0-1-1,1 1 1,-1-1-1,1 0 1,-1 0 0,1-1-1,0 1 1,0-1-1,0 0 1,0 0-1,0-1 1,0 1 0,0-1-1,0 0 1,0-1-1,0 1 1,-1-1 0,1 0-1,0 0 1,0 0-1,0-1 1,-1 0-1,1 0 1,-1 0 0,1 0-1,-1-1 1,0 0-1,0 0 1,0 0-1,0 0 1,0-1 9,18-11 14,-1-1 1,0-1-1,-2-1 0,0-1 1,-1 0-1,0-2 0,-2 0 1,-1 0-1,0-2 0,-2 0 1,0 0-1,-2-1 0,0-1 0,-2 0 1,2-11-15,151-426 187,-153 436-90,0-1 1,-2-1-1,-1 1 1,-1-1-1,-1 0 1,-2-1 0,0 1-1,-2 0 1,-2-1-1,0 1 1,-2 0 0,-1 0-1,-1 0 1,-1 1-1,-2 0 1,0 0-1,-2 1 1,-1 0 0,-1 1-1,-1 1 1,-2 0-1,0 1 1,-1 0 0,-1 1-1,-2 2 1,0 0-1,0 0 1,-2 2-1,-13-8-97,32 24-26,0-1-1,0 0 0,-1 1 0,1 0 1,-1 0-1,0 0 0,0 0 0,1 1 1,-1-1-1,0 1 0,0 0 0,-1 0 1,1 0-1,0 1 0,0 0 1,0-1-1,0 1 0,-1 1 0,1-1 1,0 1-1,0 0 0,0-1 0,0 2 1,0-1-1,0 0 0,0 1 0,0 0 1,1 0-1,-1 0 0,0 0 0,1 1 1,0-1-1,0 1 0,-1 0 0,2 0 1,-1 0 26,-11 23-895</inkml:trace>
  <inkml:trace contextRef="#ctx0" brushRef="#br0" timeOffset="16877.558">5259 2146 9746,'-8'-4'166,"-28"-15"1083,-1 2-1,-1 1 0,-1 2 1,0 1-1,0 2 0,-2 2 1,-3 2-1249,38 8 56,0 1 0,-1-1 0,1 2 0,0-1 0,0 1 0,0 0 0,0 0 0,1 1 0,-1-1 0,1 1 0,0 0 0,0 1 0,0-1 1,1 1-1,-1 0 0,1 0 0,0 1 0,1-1 0,-1 1 0,1 0 0,0 0 0,1 0 0,0 0 0,0 0 0,0 1 0,0-1 0,1 1 0,0-1 1,0 1-1,1-1 0,0 1 0,1 4-56,-9 20 66,-30 118-27,6 1-1,7 1 1,6 1 0,2 132-39,17-243-25,-4 36 155,3 0-1,3 1 0,4-1 1,3-1-1,4 1 1,3-2-1,3 0 1,3-1-1,8 9-129,-28-76 3,1-1-1,0-1 1,0 1 0,0 0 0,1-1-1,0 1 1,0-1 0,0 0-1,1-1 1,0 1 0,0-1-1,0 0 1,0 0 0,0 0 0,1-1-1,0 1 1,0-2 0,0 1-1,0-1 1,0 1 0,0-2-1,1 1 1,-1-1 0,1 0 0,-1 0-1,1-1 1,-1 1 0,1-2-1,-1 1 1,1-1 0,-1 0-1,1 0 1,-1-1 0,0 1 0,1-1-1,-1-1 1,1 0-3,25-13 8,-1-1 0,0-2 0,-1-1-1,-1-1 1,-1-2 0,-2-1 0,0-1 0,-1-1 0,-1-1-1,-2-1 1,-1-1 0,-1-1 0,11-23-8,-23 41-1,66-98-15,-5-4 0,-5-2-1,-5-3 1,22-70 16,-72 163 24,-2-1 0,0 0-1,-2 0 1,-1 0 0,-1 0 0,-2-1 0,-1 1-1,0-1 1,-2 1 0,-2-1 0,0 1 0,-2 0-1,-1 0 1,-1 1 0,-1 0 0,-1 0 0,-1 1-1,-2 1 1,0 0 0,-2 0 0,0 2 0,-2-1-1,0 2 1,-1 1 0,-2 0 0,0 0-24,13 15-55,1 1-1,-1-1 1,1 1 0,-1 1-1,-1-1 1,1 1 0,0 0-1,-1 1 1,1 0 0,-1 0 0,0 1-1,0 0 1,1 0 0,-1 0-1,0 1 1,0 1 0,0-1-1,0 1 1,0 1 0,1-1 0,-1 1-1,0 0 1,1 1 0,0 0-1,0 0 1,-1 1 0,2 0 0,-6 3 54,-65 40-1543</inkml:trace>
  <inkml:trace contextRef="#ctx0" brushRef="#br0" timeOffset="90346.422">4166 2228 10858,'-227'-208'5247,"144"163"-1276,74 52-3519,-7 10-387,0 0-1,2 1 0,0 0 0,1 2 0,1-1 0,0 1 0,2 1 1,0 0-1,2 1 0,0 1-64,-28 59 12,17-33 46,2 0-1,3 2 1,1 0 0,3 0-1,2 1 1,1 15-58,-20 111-33,15-106 87,3 1 0,3 0 0,3 1-1,3-1 1,3 0 0,4 1 0,3-2 0,3 1-1,12 34-53,-23-97 4,0 0 0,1 0 0,0 0 1,0 0-1,1 0 0,0-1 0,1 1 0,0-1 0,0 0 0,1-1 0,0 1 0,1-1 0,0 0 0,0-1 0,1 0 0,-1 0 0,2-1 0,-1 1 0,1-2 0,0 1 0,0-1 0,0-1 0,1 0 0,0 0 0,-1-1 0,1 0 0,1-1 0,-1 0 0,0 0 1,0-1-1,1 0 0,-1-1 0,1-1 0,-1 1 0,7-3-4,-1-1 2,-1-1 0,1-1 0,-1-1 1,-1 0-1,1-1 0,-1 0 0,-1-1 0,0-1 1,0 0-1,-1-1 0,0 0 0,0-1 0,-2 0 1,1-1-1,-2 0 0,0 0 0,0-1 0,4-11-2,104-285 7,-103 263 43,130-328 785,-138 353-789,0 0-1,-2-1 1,0 1 0,-2-1 0,0 0 0,-2 0 0,0 0 0,-2 1 0,0-1 0,-2 0 0,0 1 0,-2 0 0,0 0 0,-1 0-1,-1 1 1,-2 0 0,0 0 0,-1 1 0,-1 1 0,0 0 0,-2 0 0,0 1 0,-2-1-46,-7-3 158,-110-88-49,128 107-186,-1 0 1,1 0-1,0 1 1,-1-1 0,0 2-1,1-1 1,-1 1-1,0-1 1,0 1-1,0 1 1,0-1 0,0 1-1,0 0 1,0 1-1,0 0 1,0-1-1,1 2 1,-1-1-1,0 1 1,0 0 0,1 0-1,-1 0 1,1 1-1,0 0 1,0 0-1,-5 4 77,-24 21-878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8:29:50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1 130 15891,'0'0'897,"7"0"-168,33-1-650,1-2-1,-1-2 1,1-2 0,-2-1 0,1-3-1,15-6-78,211-37 415,631 86 300,-632-24-38,18 4 171,0-12 0,0-12 1,153-31-849,-412 39 39,-1-1-56,0 0 0,1 2 0,-1 1 0,1 1 0,-1 0 0,1 2 0,-1 1 0,0 1 0,7 2 17,-6 5 82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8:30:17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87 8842,'9'3'5236,"54"1"-4771,-32-13-17,1 1 0,0 1-1,0 2 1,0 1 0,1 2-1,0 1 1,12 2-448,433 33 371,-17-18-350,445 0 26,-251-52-17,-103 4 36,19 24-66,907 14 24,-382-12-24,-236-12 24,-136-8 24,-677 23-32,0 1 1,0 3 0,0 2-1,0 2 1,-1 2-1,0 1 1,16 8-17,211 50 881,-71-26-2742,-165-30-308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8:29:48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10061 9290,'-15'-6'572,"-10"-6"4090,44 11-2454,363 37-2000,527-1-316,397-17 1288,-60 34-716,124-88-188,-225-49-181,-290-16 309,-724 84 1063,0 7 1,113 5-1468,-152 23 200,-91-17-524,-1-1-204,0 1 263</inkml:trace>
  <inkml:trace contextRef="#ctx0" brushRef="#br0" timeOffset="45680.235">10441 2635 19220,'0'0'1088,"0"0"81,0 1-633,0 1-320,0-1-48,0 1-104,2 1 24,22 46 3305</inkml:trace>
  <inkml:trace contextRef="#ctx0" brushRef="#br0" timeOffset="43026.444">11167 4444 11650,'150'-370'10048,"-148"366"-9501,-1 16 353,-70 274-240,34-55-528,10 1 0,6 115-132,-4 59 24,-13-19-10,-6 54 90,16 374-104,48-273-605,-20-528-284</inkml:trace>
  <inkml:trace contextRef="#ctx0" brushRef="#br0" timeOffset="43651.854">10670 7147 17476,'3'-6'3819,"69"-12"-3748,620-54 118,-192 41-165,86-6 18,318 30-42,-824 10-4,491 24 19,0-25-1,188-38-14,-95-75 583,-652 109-508,0-1-13,-1 0-1,1 1 1,0 1 0,0 0-1,0 0 1,0 1 0,0 0-1,0 1 1,-1 1-1,1 0 1,0 1 0,-1 0-1,1 0 1,-1 1 0,0 1-1,3 1-61,-17 22-1244,-10-14-1054</inkml:trace>
  <inkml:trace contextRef="#ctx0" brushRef="#br0" timeOffset="44022.37">16241 6582 12299,'0'0'2281,"0"0"711,10-8-157,13 1-2740,0 1-1,0 1 1,1 2 0,-1 0-1,1 1 1,0 1 0,0 2 0,-1 0-1,1 1 1,-1 2 0,1 0-1,-1 1 1,7 4-95,-24-7 54,0 1 0,0-1 1,0 1-1,0 0 0,-1 1 0,1-1 1,-1 1-1,0 0 0,0 1 1,0-1-1,-1 1 0,0 0 0,0 0 1,0 0-1,0 0 0,-1 1 0,0 0 1,0 0-1,0-1 0,-1 2 0,0-1 1,0 0-1,0 0 0,-1 1 0,0-1 1,0 1-1,-1-1 0,0 1 0,0-1 1,0 1-1,-1-1 0,0 0 0,0 1 1,-1-1-1,0 0 0,0 1 0,0-1 1,-1 0-1,0-1 0,0 1 0,-1 1-54,-27 51 391,-2-2 1,-2-2-1,-3-1 0,-2-2 0,-31 30-391,20-21 49,-73 77-280,92-113 2441</inkml:trace>
  <inkml:trace contextRef="#ctx0" brushRef="#br0" timeOffset="44734.074">10781 4109 13811,'-28'43'3864,"27"-42"-3810,0-1-1,1 1 1,-1 0 0,1-1-1,-1 1 1,1 0-1,0-1 1,-1 1 0,1 0-1,0 0 1,-1-1-1,1 1 1,0 0 0,0 0-1,0-1 1,0 1-1,0 0 1,0 0 0,0 0-1,0-1 1,0 1-1,0 0 1,0 0 0,0-1-1,0 1 1,1 0-1,-1 0 1,0-1 0,1 1-1,-1 0 1,0 0-1,1-1 1,-1 1 0,1 0-1,-1-1 1,1 1 0,-1-1-1,1 1 1,0-1-1,-1 1 1,1-1 0,0 1-1,-1-1 1,1 0-1,0 1 1,0-1 0,-1 0-1,1 0 1,0 1-1,0-1 1,-1 0 0,1 0-1,0 0 1,0 0-1,0 0 1,-1 0 0,1 0-1,0 0 1,0 0-54,6-3 78,-1 1 1,0 0-1,0-1 1,0 0 0,0-1-1,0 1 1,-1-1-1,1 0 1,-1-1-1,0 1 1,0-1 0,-1 0-1,1 0 1,-1 0-1,0-1 1,0-2-79,5-2 107,206-276 1193,115-209-1300,-288 429 48,38-46 14,-79 111-60,-1 0 0,1 1 0,0-1 0,0 0 0,0 1 0,0-1 0,0 1 0,0-1 1,1 1-1,-1 0 0,0-1 0,0 1 0,0 0 0,0 0 0,0 0 0,0 0 0,1 0 0,-1 0 0,0 0 1,0 0-1,0 0 0,0 0 0,1 1 0,-1-1 0,0 0 0,0 1 0,0-1 0,0 1 0,0-1 0,0 1 0,0 0 1,0-1-1,0 1 0,0 0 0,-1 0 0,1 0 0,0-1 0,0 1 0,-1 0 0,1 0 0,-1 0 0,1 0 1,0 0-1,-1 0 0,0 1 0,1-1 0,-1 0 0,0 0 0,0 0 0,1 0 0,-1 0 0,0 1 0,0-1 1,0 0-1,0 0 0,0 0 0,-1 0 0,1 0 0,0 1 0,-1-1 0,1 0 0,0 0 0,-1 0 0,1 0 1,-1 0-3,2 4 14,19 162 319,-16-111-273,2 0-1,3-1 1,2 1-1,2-2 0,3 0 1,16 35-60,-29-81-37,1 0 1,0 0 0,0 0-1,1-1 1,-1 1-1,2-1 1,-1 0-1,1-1 1,0 1-1,1-1 1,-1 0-1,1-1 1,0 0 0,1 0-1,0 0 37,45 14-148</inkml:trace>
  <inkml:trace contextRef="#ctx0" brushRef="#br0" timeOffset="45433.821">10461 3112 9106,'8'-25'1284,"6"-18"4805,-8 29-1184,-15 50-4022,5-22-744,-15 42 132,3 2-1,3 0 0,2 1 1,3 0-1,1 19-270,7-77 0,-1 2 10,1 1 0,-1 0 0,1-1 0,0 1 0,0 0 0,0 0 0,1-1 0,-1 1 0,1 0 0,0-1 0,0 1 0,0-1 0,1 1 0,-1-1 0,1 1 0,0-1 0,-1 0 0,2 0 0,-1 0 0,0 0 0,1 0 0,-1 0 0,3 1-10,-2-6-19,1 1 0,-1-1 1,1 0-1,-1 0 0,0 0 1,0-1-1,0 1 0,0-1 1,0 1-1,-1-1 0,1 0 1,-1 0-1,0-1 0,1 1 1,-1 0-1,-1-1 0,1 1 1,0-1-1,-1 1 0,0-1 1,0 0-1,0 0 0,0 1 1,-1-2 18,18-58-391</inkml:trace>
  <inkml:trace contextRef="#ctx0" brushRef="#br0" timeOffset="46236.276">16132 7678 18500,'0'0'968,"0"0"144,0 0-167,-1 0-401,-13 13 32,13 18-96,8 9-144,4 5-200,1-1-48,11-9-64,2-8-8,10-15 16,6-12 0,8-27 32,4-14-136,-2-22-688,-1-7-16</inkml:trace>
  <inkml:trace contextRef="#ctx0" brushRef="#br0" timeOffset="46455.898">16482 7648 19636,'-33'71'1256,"4"8"-175,2 1-393,9-2-392,4-9-112,16-14-128,8-11-80,16-32-4049</inkml:trace>
  <inkml:trace contextRef="#ctx0" brushRef="#br0" timeOffset="47081.339">12338 4348 10378,'15'-32'8505,"13"46"-7212,133 189-294,39 49-868,188 179-131,116 103 20,-378-407 0,6-6 0,5-5 0,135 85-20,-220-170 8,1-3 0,1-3 0,2-2 0,0-2 0,1-3 0,16 2-8,52 18 123,-72-19 257,-20-1 1168</inkml:trace>
  <inkml:trace contextRef="#ctx0" brushRef="#br0" timeOffset="47885.227">12231 6430 8066,'-38'22'1047,"-133"95"10043,213-140-10215,308-317-50,-206 187-599,540-496 431,40 19-657,-25 24 70,-220 206 246,-482 400 266,-15 9 2406</inkml:trace>
  <inkml:trace contextRef="#ctx0" brushRef="#br0" timeOffset="48672.331">15305 5679 19508,'5'-3'1032,"-2"4"-167,-3 13-385,-6 16-152,1 14-88,-4 14-104,0 4-48,7-3-40,1-6 0,14-12-696,10-13-777</inkml:trace>
  <inkml:trace contextRef="#ctx0" brushRef="#br0" timeOffset="48844.917">15617 5407 19932,'-17'34'696,"-1"5"-392,0 2-192,1 1-55,4-1-25,10-10 0,3-6-32,10-14 416</inkml:trace>
  <inkml:trace contextRef="#ctx0" brushRef="#br0" timeOffset="49337.826">15855 5473 20348,'-12'4'125,"0"1"0,1 0 0,0 1 0,0 1 0,0 0 0,1 0 0,0 1 0,0 0 0,1 1 0,0 0 0,1 1 0,0-1 0,0 2 0,1-1 0,0 1 0,1 0 0,0 0 0,1 1 0,0 0 0,1 0 0,-3 12-125,6-23 2,1 1 0,-1 0 1,0 0-1,1 0 0,-1 0 1,1 0-1,0 0 0,0 0 1,-1 0-1,1 0 0,1-1 0,-1 1 1,0 0-1,0 0 0,1 0 1,-1 0-1,1 0 0,-1 0 0,1 0 1,0 0-1,0-1 0,0 1 1,0 0-1,0-1 0,0 1 0,1-1 1,-1 1-1,0-1 0,1 0 1,-1 1-1,1-1 0,-1 0 1,1 0-1,0 0 0,0 0 0,-1 0 1,1 0-1,0-1 0,0 1 1,0-1-1,0 1 0,0-1 0,0 0 1,0 1-1,0-1 0,-1 0 1,1 0-1,0-1 0,0 1 0,0 0 1,1-1-3,97-37 59,-98 37-57,34-16 25,-30 44 16,-16-1 272,-2-1 1,-1-1-1,0 0 1,-2-1-1,-1-1 1,-1 0-1,-8 8-315,22-27 19,-1-1-1,1 0 1,0 0-1,-1 0 1,1-1 0,-1 1-1,1-1 1,-1 0-1,0 0 1,1 0-1,-1 0 1,0-1-1,0 1 1,1-1-1,-1 0 1,0 0-1,0-1 1,0 1-1,0-1 1,1 0-1,-1 0 1,0 0-1,1 0 1,-1-1-1,1 1 1,-1-1-1,1 0 1,0 0-1,0 0 1,0-1-1,0 1 1,0-1-1,0 1 1,-2-4-19,-87-30 291,92 36-297,1 1 0,-1-1 1,1 0-1,-1 0 1,0 0-1,1 0 0,-1 0 1,1 0-1,-1 1 1,0-1-1,1 0 0,-1 0 1,0 1-1,1-1 1,-1 0-1,0 1 0,1-1 1,-1 0-1,0 0 1,0 1-1,1-1 0,-1 1 1,0-1-1,0 0 0,0 1 1,1-1-1,-1 1 1,0-1-1,0 0 0,0 1 1,0-1-1,0 1 1,0-1-1,0 1 0,0-1 1,0 0-1,0 1 1,0-1-1,0 1 0,0-1 1,-1 0-1,1 1 1,0-1-1,0 1 0,0-1 1,-1 0-1,1 1 1,0-1-1,0 0 0,-1 1 1,1-1-1,0 0 1,0 1-1,-1-1 6,26-4-810,6-6-438</inkml:trace>
  <inkml:trace contextRef="#ctx0" brushRef="#br0" timeOffset="50083.32">15461 3588 13811,'108'-232'10010,"-107"232"-9997,0 0 0,0-1 0,0 1 0,0 0 0,0 0 0,0 0 0,0 0 1,0 0-1,0 0 0,0 0 0,0 0 0,0 1 0,0-1 0,0 0 0,0 1 0,0-1 0,0 1 0,0-1 0,0 1 0,0-1 0,0 1 0,-1-1 0,1 1 0,0 0 0,0-1 0,-1 1 1,1 0-1,0 0 0,-1 0 0,1 0 0,-1 0 0,1-1 0,-1 1 0,0 0 0,1 0 0,-1 0 0,0 0 0,1 0 0,-1 0 0,0 0 0,0 0 0,0 0 0,0 0 0,0 0 0,0 0 0,0 0 1,-1 0-1,1 0 0,0 0 0,0 0 0,-1 0 0,1 0 0,-1 0 0,1 0 0,-1 0 0,1 0 0,-1 0 0,0 0 0,1-1 0,-1 1 0,0 0-13,-88 492 275,89-492-274,-1 1 0,1-1 1,-1 0-1,1 0 0,0 0 0,0 0 0,0 0 0,-1 1 1,1-1-1,0 0 0,1 0 0,-1 0 0,0 0 1,0 1-1,0-1 0,1 0 0,-1 0 0,0 0 0,1 0 1,-1 0-1,1 0 0,0 0 0,-1 0 0,1 0 0,0 0 1,0 0-1,-1 0 0,1 0 0,0-1 0,0 1 1,0 0-1,0-1 0,0 1 0,0 0 0,0-1 0,0 1 1,0-1-1,0 0 0,0 1 0,0-1 0,1 0 1,-1 0-1,0 0 0,0 1 0,0-1 0,0 0 0,1-1 1,-1 1-1,0 0 0,0 0 0,0 0 0,0-1 1,0 1-1,1 0 0,-1-1 0,0 1 0,0-1 0,1 0-1,59-44 87,-57 41-77,16-16-13,-17 16-14,0 1-1,1-1 1,-1 1-1,1-1 1,-1 1-1,1 0 1,0 1-1,0-1 1,0 0 0,1 1-1,-1 0 1,0 0-1,1 1 1,0-1-1,-1 1 1,1 0-1,0 0 1,2 0 17,6 1-280,1-3 1714</inkml:trace>
  <inkml:trace contextRef="#ctx0" brushRef="#br0" timeOffset="50530.747">15978 3309 17404,'0'0'1476,"-5"7"731,0 13-2087,0 0 0,0 0 0,2 1 0,1-1 0,1 1-1,0-1 1,1 1 0,2-1 0,0 1 0,3 10-120,-1 21 15,8 64 105,3-123 42,29-125 113,20-254-168,-73 321-119,7 66 9,0 1 0,0 0-1,0-1 1,1 1 0,-1 0 0,1 0 0,0 0-1,-1 1 1,1-1 0,0 0 0,0 0 0,1 1 0,-1-1-1,0 0 1,1 1 0,-1-1 0,1 1 0,0-1-1,0 1 1,0-1 0,0 1 0,0-1 0,0 1 0,1-1-1,-1 0 1,1 1 3,0 1-1,0-1 0,0 0 0,0 1 0,0-1 0,0 0 0,1 0 0,-1 0 0,1 0 0,0 0 0,0 0 0,0 0 0,0-1-1,1 1 1,-1-1 0,1 0 0,0 1 0,-1-1 0,1 0 0,0-1 0,0 1 0,0 0 0,0-1 0,1 0 0,-1 0 0,0 0 0,0 0 0,1 0 0,-1-1 0,1 1 0,-1-1-1,1 0 1,-1 0 0,0 0 0,1-1 0,3 0 1,117-33 81,-123 33-80,0 1 0,-1-1-1,1 1 1,0-1 0,0 1 0,0-1-1,0 1 1,0 0 0,0-1 0,0 1-1,0 0 1,-1 0 0,1 0 0,0 0-1,0 0 1,0 0 0,0 0 0,0 0-1,0 0 1,0 0 0,0 0 0,0 1-1,0-1 1,0 0 0,0 1 0,0-1-1,-1 1 1,1-1 0,0 1 0,0-1-1,0 1 1,-1 0 0,1-1 0,0 1-1,-1 0 1,1-1 0,-1 1-1,1 0 1,0 0 0,-1 0 0,0 0-1,1-1 1,-1 1 0,0 0 0,1 0-1,-1 0 1,0 0 0,0 0 0,0 0-1,0 0 1,0 0 0,0 0 0,0 0-1,0 0 1,0 0 0,0 0 0,0 0-1,-1 0 1,1 0-1,-14 73-49,11-61 13,-15 59-288</inkml:trace>
  <inkml:trace contextRef="#ctx0" brushRef="#br0" timeOffset="51467.422">12491 5330 2545,'2'-11'297,"0"0"1,0 0 0,1 1 0,0-1 0,0 1 0,2-1-1,-1 1 1,1 0 0,1 1 0,-1-1 0,2 1 0,-1 0-1,1 1 1,1 0 0,1-2-298,46-47 3541,42-60 7672,-208 247-10331,-111 141-638,220-269-300,2-2-178,0 0 69</inkml:trace>
  <inkml:trace contextRef="#ctx0" brushRef="#br0" timeOffset="51744.33">12420 5103 11434,'-3'-7'7426,"-4"13"-3848,-41 87-3705,-141 342 406,139-306-136,50-127-141,1 0 0,1 0 0,-1-1 1,0 1-1,0-1 0,1 1 0,-1-1 1,1 1-1,-1-1 0,1 0 0,-1 0 0,1 0 1,0 0-1,0 0 0,0 0 0,-1 0 0,1-1 1,0 1-1,0-1 0,0 1 0,0-1 1,0 0-1,0 1 0,0-1 0,0 0 0,0-1 1,0 1-1,0 0 0,0 0 0,0-1 0,0 1 1,0-1-1,0 0 0,0 0 0,0 1 1,-1-1-1,1 0 0,0 0 0,-1-1 0,1 1 1,-1 0-1,1-1 0,-1 1 0,1-1-2,46-20-206,6-5-221</inkml:trace>
  <inkml:trace contextRef="#ctx0" brushRef="#br0" timeOffset="55716.276">11476 4979 9202,'-32'-47'2818,"18"14"2778,13 31-4451,1 2-410,20 8 687,63 127 818,-16-31-2166,5-3-1,4-4 0,4-3 0,4-3 0,4-4 1,4-4-1,95 65-73,-37-23 45,52 30-13,99 94-11,-119-12-58,-32-19 94,-137-180-622,-22-33 1306</inkml:trace>
  <inkml:trace contextRef="#ctx0" brushRef="#br0" timeOffset="57627.632">13466 5418 15299,'-6'-6'6604,"-9"37"-6456,-9 119-111,7 1-1,6 1 0,7-1 1,7 3-37,8 85-456,-10-164 648</inkml:trace>
  <inkml:trace contextRef="#ctx0" brushRef="#br0" timeOffset="57877.74">13432 7089 10378,'-10'18'1136,"-2"-1"3193,7-5-2296,-1-3-865,6 0-664,2-3-160</inkml:trace>
  <inkml:trace contextRef="#ctx0" brushRef="#br0" timeOffset="58299.721">12576 6253 19308,'-2'2'3738,"-9"33"-3270,0 61-433,5 1 0,4-1 0,4 1 0,9 50-35,45 33-1573,-47-85-121,-18-71 2960</inkml:trace>
  <inkml:trace contextRef="#ctx0" brushRef="#br0" timeOffset="59213.199">13197 7591 5697,'81'13'9467,"-62"14"-3000,-19-27-5563,-5 2 922,-221 45 1136,71 1-2688,154-48-353,1 2-1329,0-2-49</inkml:trace>
  <inkml:trace contextRef="#ctx0" brushRef="#br0" timeOffset="59562.587">12996 7398 11947,'-32'4'10065,"7"23"-8084,-37 157-1981,-50 19 124,110-201-125,0 0 0,0 1 0,0 0 0,0-1-1,1 1 1,-1 0 0,1 0 0,0-1 0,0 1 0,0 0 0,0 0-1,1 0 1,-1 1 0,1-1 0,-1 0 0,1 0 0,0 0-1,1 0 1,-1 0 0,0 0 0,1 0 0,0 0 0,-1 0 0,1 0-1,1 0 1,-1 0 0,0 0 0,1 0 0,-1-1 0,1 1-1,0 0 1,0-1 0,0 0 0,0 1 0,0-1 0,0 0 0,1 0-1,-1 0 1,1 0 0,0-1 0,-1 1 0,1-1 0,0 0 0,0 1-1,0-1 1,0 0 0,0-1 0,0 1 0,0 0 0,0-1-1,2 0 2,125-23-1181,-74 10 277</inkml:trace>
  <inkml:trace contextRef="#ctx0" brushRef="#br0" timeOffset="63080.434">12508 6042 14195,'0'0'1768,"-1"0"697,-1 0-1241,-39 12-544,23 2-240,-3 3-312,0-1 0,2-1-55,1-1-25,2-5-16,-1-4-24,-1-4 8,-2-1-32,-3-3-153,-2 0-4071</inkml:trace>
  <inkml:trace contextRef="#ctx0" brushRef="#br0" timeOffset="63365.324">11901 6104 4441,'-54'7'619,"-102"6"1610,49-22 2558,28 1 1273,0 7-3719,-90-10-1477,85-1-924,60 5-193</inkml:trace>
  <inkml:trace contextRef="#ctx0" brushRef="#br0" timeOffset="64002.774">13228 5577 19988,'-34'8'960,"3"-2"-207,-3 1-297,7-2-200,-2 1-96,3-3-120,1-2-8,2-2-24,-1-5 16,6-3-24,-1-2 0,3-1-280,2 1-296</inkml:trace>
  <inkml:trace contextRef="#ctx0" brushRef="#br0" timeOffset="64277.374">12337 5568 10794,'-23'-3'760,"-3"0"665,1-5 727,-4 5-1176,-3 2-399,-1 1-481,-1 0-24,1 1-48,6 1 24,-5-4 24,-1-1-504,-5 2-3465</inkml:trace>
  <inkml:trace contextRef="#ctx0" brushRef="#br0" timeOffset="64527.647">11561 5632 10034,'-114'1'6140,"-107"15"-2760,191-8-3309,24-4-55,1-2 0,-1 1 0,1-1 0,-1 1 0,0-1 0,0-1 0,0 1 0,0-1 0,0 0 0,0-1 0,-1 0 1,1 0-1,0 0 0,0 0 0,0-1 0,0 0 0,0 0 0,0-1 0,0 0 0,0 0 0,0 0 0,1-1 0,-1 1 0,1-2 0,-2 0-16,3-21-1406,7 6-5131</inkml:trace>
  <inkml:trace contextRef="#ctx0" brushRef="#br0" timeOffset="67360.385">10557 5645 6697,'31'-101'6125,"-18"64"-424,-50 171-939,-7 81-4798,15-67-5,24-125-689,0-9-239</inkml:trace>
  <inkml:trace contextRef="#ctx0" brushRef="#br0" timeOffset="67607.146">10340 5816 15395,'-6'16'1481,"3"6"391,1 10-992,2 15-128,3 8-71,3 4-241,2-3-8,3-6-88,4-5-40,4-16 0,7-9 0,6-25-40,9-15 16,12-23-72,6-15-64,3-13-40,3-3-24,-4 1-792</inkml:trace>
  <inkml:trace contextRef="#ctx0" brushRef="#br0" timeOffset="-82529.796">2255 7434 12115,'-13'-24'-16,"-2"0"-601,-1-3-535</inkml:trace>
  <inkml:trace contextRef="#ctx0" brushRef="#br0" timeOffset="-81660.702">1928 6983 11731,'0'0'258,"-14"-13"7059,-4-6-6692,-8-12-612,19 23 13,26-8 115,309-8-104,432 28 369,-84 30-390,-144-40 2500,334-54-2516,-866 61 42,0-1 0,0 1 0,0-1-1,0 1 1,0 0 0,1-1 0,-1 1-1,0-1 1,0 1 0,0-1 0,1 1-1,-1-1 1,0 0 0,0 1 0,1-1-1,-1 1 1,0-1 0,1 0 0,-1 1-1,1-1 1,-1 1 0,0-1 0,1 0-1,-1 0 1,1 1 0,-1-1 0,1 0-1,-1 0 1,1 0 0,0 1-42,-14 7-545,-5 10-492</inkml:trace>
  <inkml:trace contextRef="#ctx0" brushRef="#br0" timeOffset="-56889.221">3807 5715 18236,'-50'-52'618,"36"35"-588,-1 0 1,0 1 0,-1 0-1,-1 2 1,0 0 0,-1 1-1,-1 0 1,0 2 0,0 0-1,-1 1 1,0 1-1,-10-2-30,-345-54 211,318 68-174,-1 2 0,2 3 0,-1 2 0,1 3 1,1 2-1,0 2 0,1 3 0,1 2 0,1 2 0,-16 13-37,34-23 70,1 2 1,0 1-1,1 2 1,1 1 0,0 1-1,2 2 1,1 1-1,0 1 1,2 1-1,1 2 1,2 0-1,0 2 1,2 0-1,1 2 1,2 0-1,1 1 1,1 0-1,-1 10-69,-44 153 0,43-156 41,2 2 1,2 0-1,1 0 1,2 2 0,3-1-1,1 1 1,2 0-1,2 1 1,2-1 0,1 1-1,3-1 1,2 0-1,1 0 1,3 0 0,3 5-43,14 11 19,3-2 0,2-1 0,3-1 0,2-2 0,3-2 0,1-1 0,3-2 1,2-2-1,35 27-19,-50-49 0,1-2 0,1-1 1,1-1-1,1-2 0,0-2 1,2-1-1,-1-1 0,2-2 0,0-2 1,1-1-1,0-2 0,0-1 1,1-3-1,19 0 0,4-1-1,1-3 1,0-4-1,0-1 0,-1-4 0,0-2 1,-1-3-1,-1-2 0,39-18 1,-12-7-27,-1-3-1,-3-5 1,-2-2-1,-2-5 0,-3-3 1,22-24 27,-60 52-11,-5 7 5,-1-1 0,-1-2 0,-2-1-1,0-2 1,-2 0 0,-1-2 0,-2-1-1,-1-1 1,-2-1 0,-1-1 0,-1 0-1,-3-2 1,-1 0 0,-1 0 0,-3-1-1,-1-1 1,-2 0 0,-1-1 0,-2-11 6,-4-25 20,-3-1 1,-4 0 0,-4 1 0,-2 0-1,-4 1 1,-3 1 0,-29-70-21,37 117 55,-1 0 1,-1 0 0,-2 1-1,-1 1 1,-1 0-1,-1 1 1,-1 2-1,-1-1 1,-1 2-1,-1 1 1,-1 1-1,-1 0 1,-1 2-1,0 1 1,-1 1-1,-20-9-55,-71 0-688,54 29 223</inkml:trace>
  <inkml:trace contextRef="#ctx0" brushRef="#br0" timeOffset="74626.778">9213 487 10298,'-1'-5'299,"1"-1"1,-1 1-1,0 0 0,0 0 1,0 1-1,-1-1 0,0 0 1,0 0-1,0 1 0,0-1 0,-1 1 1,0 0-1,0-1 0,0 1 1,0 1-1,-1-1 0,1 0 1,-1 1-1,0 0 0,0 0 0,0 0 1,-1 0-1,1 1 0,-1-1 1,-1 1-300,-133-44 1855,100 36-2092,-249-84 1378,-126-31 860,103 78-1846,-3 13 0,0 14 0,-1 13 0,0 15 0,-130 25-155,369-26 4,-1 2 1,1 4-1,1 3 0,0 3 1,1 4-1,-64 29-4,4 9-8,3 6 0,3 6 0,3 5-1,4 5 1,3 6 0,2 8 8,91-75-4,1 2 0,1 0 0,2 1-1,0 1 1,2 1 0,0 1 0,3 1 0,0 0 0,1 1-1,2 1 1,2 0 0,0 1 0,2 0 0,2 0 0,1 1-1,1 0 1,0 26 4,2-15-4,2 0 0,2 0-1,1 0 1,3 0 0,1 0 0,3-1-1,1 0 1,2 0 0,2-1-1,2-1 1,2 0 0,1-2 0,2 0-1,4 3 5,-1-11-9,2-1 0,0-1 0,2-1 0,1-2 0,2 0 0,0-2 0,2-2 0,0-1 0,1-1 0,1-2 0,1-1 0,31 9 9,6-3-19,1-3 0,1-4 0,0-3 0,1-3 1,1-3-1,9-4 19,775-12 16,-572-21-36,0-12 0,-3-13 0,-3-12 0,5-15 20,-228 66 0,50-8-94,-1-4 0,-1-6 0,-2-4 0,-2-4 0,-1-5 0,-3-5 0,-2-3 0,-3-5 0,-2-5 0,44-41 94,61-121-360,-188 213 378,-1-1-1,-1 0 0,0 0 0,-1-1 0,-1 0 0,0-1 0,-1 1 0,-1-1 0,0 0 1,-2 0-1,0 0 0,-1 0 0,0 0 0,-1-1 0,-2 1 0,0-4-17,-3-1 64,0 0 0,-2 1-1,-1-1 1,0 2 0,-1-1-1,-2 1 1,0 1 0,-1 0-1,-1 0 1,0 1 0,-2 1-1,0 0 1,0 1 0,-2 1-1,0 0 1,-1 2 0,0 0-1,-1 0 1,-7-2-64,-36-18-169,-2 3 0,0 3 0,-2 2 1,-1 3-1,-43-7 169,11 6-544,-10 4 28</inkml:trace>
  <inkml:trace contextRef="#ctx0" brushRef="#br0" timeOffset="193792.499">7204 2523 20140,'28'45'194,"-2"1"1,-1 2-1,-3 0 0,-2 2 0,-2 0 0,-2 1 0,7 45-194,47 179 72,14 55 32,35 291-104,25 554 1055,32-20 111,-114-739-788,-17-104 68,62 214-446,43 182 588,-64-345 86,-85-272-2391,-5-86-1175</inkml:trace>
  <inkml:trace contextRef="#ctx0" brushRef="#br0" timeOffset="194960.293">8657 8995 9586,'-5'2'8812,"7"2"-4505,35 23-3694,284-1 366,-148-15-935,-42 1-31,0-6 0,0-5 0,1-7 0,91-16-13,-181 13-36,-31 5 21,1-1-1,-1 2 0,1-1 1,0 2-1,0-1 0,0 2 1,0 0-1,0 0 0,0 1 1,1 0-1,-1 1 0,0 1 0,0 0 1,0 0-1,-1 1 0,1 1 1,-1 0-1,1 1 0,-1 0 1,0 0-1,-1 1 0,1 1 0,-1-1 1,-1 2-1,1 0 16,-7-3-951,-3-5-186</inkml:trace>
  <inkml:trace contextRef="#ctx0" brushRef="#br0" timeOffset="195239.851">10249 8827 19572,'13'-13'4106,"-9"9"-4094,1 0 0,-1 0 0,1 0 0,0 1 0,0 0 0,1 0 0,-1 1 0,0-1 0,1 1 0,0 0 0,-1 0 0,1 1 0,0 0 0,0 0 0,0 0 0,0 1 0,0 0 0,0 0-1,0 0 1,0 1 0,0 0 0,0 0 0,0 0 0,-1 1 0,1 0 0,2 1-12,0 3 11,0-1 1,-1 1-1,0 0 0,0 1 1,0 0-1,-1 0 0,0 0 0,0 1 1,-1 0-1,0 0 0,-1 0 1,0 1-1,0-1 0,0 1 1,-1 0-1,-1 0 0,1 0 0,-2 0 1,1 1-1,-1-1 0,0 1 1,-1 4-12,-22 211 142,-58 35 261,55-193 2244</inkml:trace>
  <inkml:trace contextRef="#ctx0" brushRef="#br0" timeOffset="197103.7">11410 8565 20556,'0'3'705,"34"215"1631,23 54-1779,-106-592-3646,49 316 3070,40 69 448,-39-60-404,0 0 0,0-1 0,1 1 0,0 0 0,0-1 0,0 1 0,1-1 0,-1 0 0,1 1 0,0-1 0,1-1 0,-1 1 0,0 0 0,1-1 0,0 1 0,0-1 1,0 0-1,0-1 0,0 1 0,1-1 0,-1 0 0,1 0 0,0 0 0,0 0 0,-1-1 0,1 0 0,0 0 0,0 0 0,0-1 0,0 1 0,0-1 0,0-1 0,0 1 0,0-1 0,0 1 0,0-1 0,3-1-25,9-12 86,0 0 1,0-1-1,-2-1 1,1 0-1,-2-1 1,-1-1-1,0 0 1,-1-1-1,-1 0 1,-1-1-1,0 0 1,-2 0-1,0-1 1,-1-1-1,-1 0-86,-2 12 76,1 0-1,-2 0 1,1-1 0,-1 1-1,-1-1 1,0 0-1,0 0 1,-1 0-1,-1 0 1,0 0-1,0 0 1,-1 0-1,0 0 1,-1 0 0,0 0-1,-1 1 1,-3-8-76,5 17 10,1 0 1,-1 1-1,1-1 1,-1 0 0,1 1-1,-1-1 1,0 0-1,1 1 1,-1-1-1,0 1 1,0-1-1,0 1 1,1 0 0,-1-1-1,0 1 1,0 0-1,0-1 1,0 1-1,0 0 1,1 0 0,-1 0-1,0 0 1,0 0-1,0 0 1,0 0-1,0 0 1,0 0 0,0 1-1,1-1 1,-1 0-1,0 0 1,0 1-1,0-1 1,0 1-1,1-1 1,-1 0 0,0 1-1,0 0 1,1-1-1,-1 1 1,0-1-1,1 1 1,-1 0 0,1-1-1,-1 1 1,1 0-1,-1 0 1,1 0-1,0-1 1,-1 1 0,1 0-1,0 0 1,-1 0-1,1 0 1,0 0-1,0-1-10,-27 61 162,24-54-154,-8 19 9,2 1 0,1 0 0,1 1 0,1-1 0,1 1 0,2 1 0,1-1 0,1 0 0,1 1 0,3 15-17,-3-41 1,0 0 1,0 0 0,0 0 0,1 0 0,-1 0 0,1-1 0,0 1 0,0 0-1,0 0 1,0 0 0,0-1 0,1 1 0,-1-1 0,1 1 0,-1-1 0,1 0-1,0 1 1,0-1 0,0 0 0,0 0 0,1 0 0,-1 0 0,1-1-1,-1 1 1,1-1 0,-1 1 0,1-1 0,0 0 0,-1 0 0,1 0 0,0-1-1,0 1 1,0 0 0,0-1 0,0 0 0,0 0 0,0 0 0,0 0 0,0 0-1,-1-1 1,1 1 0,0-1 0,0 0 0,0 0 0,0 0 0,-1 0 0,3-1-2,212-180 236,-215 181-237,-1-1 0,0 1 0,0 0 0,0 0 0,1 0 0,-1 0 0,0 0 0,1 0 0,-1 0 0,1 0 0,-1 0 0,1 1 0,0-1 0,-1 1 0,1-1 1,0 1-1,-1 0 0,1 0 0,0-1 0,-1 1 0,1 0 0,0 0 0,0 1 0,-1-1 0,1 0 0,0 1 0,-1-1 0,1 1 0,-1-1 0,1 1 0,0 0 0,-1-1 0,0 1 1,1 0-1,-1 0 0,1 0 0,-1 0 0,0 1 0,0-1 0,1 0 0,-1 0 0,0 1 0,0-1 0,0 1 0,-1-1 0,1 1 0,0-1 1,29 84-91,-30-84 91,52 225 42,-51-224-41,-1-1 1,0 1-1,0-1 0,0 1 0,1-1 0,-1 0 0,1 1 0,-1-1 1,1 1-1,-1-1 0,1 0 0,0 0 0,0 1 0,0-1 1,0 0-1,0 0 0,0 0 0,0 0 0,0 0 0,0 0 0,0 0 1,0-1-1,1 1 0,-1 0 0,0-1 0,1 1 0,-1 0 0,0-1 1,1 0-1,-1 1 0,1-1 0,-1 0 0,1 0 0,-1 0 1,0 0-1,1 0 0,-1 0 0,1 0 0,-1 0 0,1-1 0,-1 1 1,0 0-1,1-1 0,-1 1 0,1-1-1,31-56-497,-24 10-437</inkml:trace>
  <inkml:trace contextRef="#ctx0" brushRef="#br0" timeOffset="197367.589">12187 8392 22941,'-15'11'912,"-3"1"528,2-2-1048,1-1-47,6-3-169,9-6-120,0 0-585,0 0-631</inkml:trace>
  <inkml:trace contextRef="#ctx0" brushRef="#br0" timeOffset="197768.19">12504 8557 21389,'0'0'704,"0"0"408,-6 23-384,6 4-200,-4 9-48,3 11-320,-2 3-72,3-1-56,1-4 0,6-10 8,2-5-8,0-11-8,0-9-8,-9-10-344,0 0-448</inkml:trace>
  <inkml:trace contextRef="#ctx0" brushRef="#br0" timeOffset="198046.833">12451 8368 19348,'0'0'1696,"0"0"81,0 0-1025,0 1-200,0 1-256,0 1-160,1 47-96,13-37 16,4-2-768,3-3-376</inkml:trace>
  <inkml:trace contextRef="#ctx0" brushRef="#br0" timeOffset="198266.241">12849 8472 19084,'-74'115'6146,"49"-86"-5473,26-29-669,-1 0 1,1-1-1,0 1 1,-1 0 0,1 0-1,-1 0 1,1 0-1,0 0 1,-1 0-1,1 0 1,0 0-1,-1 0 1,1 0-1,0 0 1,-1 0 0,1 1-1,0-1 1,-1 0-1,1 0 1,-1 1-1,1-1 1,-1 0-1,1 1 1,0-1-1,-1 1 1,1-1 0,-1 1-1,0-1 1,1 0-1,-1 1 1,1 0-1,-1-1 1,0 1-1,1-1 1,-1 1-1,0-1 1,0 1-1,1 0 1,-1-1 0,0 1-1,0 0 1,0-1-1,0 1 1,0 0-1,0-1 1,0 1-1,0 0 1,0-1-1,0 1 1,0 0 0,0-1-1,-1 1 1,1-1-1,0 1 1,0 0-1,-1-1 1,1 1-1,0-1 1,-1 1-1,1-1 1,0 1 0,-1-1-1,1 1-4,66-17 7,-58 14 41,135-10 97,-140 12-148,1 0 1,-1 0-1,1 1 0,-1 0 0,1 0 1,-1 0-1,1 0 0,-1 0 1,0 1-1,0-1 0,0 1 0,1 0 1,-2 0-1,1 0 0,0 0 0,0 1 1,-1-1-1,1 1 0,-1-1 1,0 1-1,0 0 0,0 0 0,0 0 1,0 0-1,0 0 0,-1 1 0,0-1 1,0 0-1,0 1 0,0-1 1,0 1-1,-1-1 0,1 1 0,-1 0 1,0-1-1,0 4 3,-2 6 50,-1 0 0,0 0 0,-1-1 0,0 0 0,-1 0 0,0 0 0,-1 0 0,0-1 1,-1 0-1,0 0 0,-1 0 0,0-1 0,-1 0 0,0-1 0,0 0 0,-1 0 0,0-1 0,-1-1 0,0 0 0,0 0 0,0-1 0,-1 0 0,0-1 0,0 0 1,-1-1-1,-3 1-50,-11-4-306,7-6-983</inkml:trace>
  <inkml:trace contextRef="#ctx0" brushRef="#br0" timeOffset="199528.989">13593 8746 16924,'0'0'1944,"0"2"393,-17 34-1353,10-5-384,-2 3-96,0 7-336,-4 0-88,6-1-48,4-2-8,6-13-264,9-5-464</inkml:trace>
  <inkml:trace contextRef="#ctx0" brushRef="#br0" timeOffset="200351.264">13741 8468 18020,'-12'-25'5460,"31"4"-4099,43 0-1519,-56 20 162,0 0 1,0 1-1,0 0 1,0 0 0,0 0-1,0 1 1,0 0 0,0 0-1,0 0 1,0 1-1,-1 0 1,1 0 0,0 0-1,-1 1 1,0 0 0,0 0-1,1 0 1,-2 1-1,1 0 1,0 0 0,-1 0-1,0 0 1,0 1-1,0-1 1,0 1 0,-1 0-1,0 0 1,0 1 0,0-1-1,0 1 1,-1-1-1,0 1 1,0 0 0,-1 0-1,0 0 1,0 0 0,0 0-1,-1 0 1,0 0-1,0 0 1,0 3-5,-6 138 188,37-173-59,-26 17-121,18-24 9,-1-1 1,-2-2-1,-2 0 0,-1 0 0,-1-2 0,-3 0 0,1-9-17,-10 26 3,-19 39-55,9 2 59,0 0 0,1 0 0,1 0 1,1 1-1,1-1 0,1 1 0,1 0 0,1 0 0,2 18-7,-3-37 3,0 1 0,0-1 1,0 0-1,0 0 0,0 0 0,0 0 0,1 1 0,-1-1 0,1 0 1,-1 0-1,1 0 0,0 0 0,0 0 0,0 0 0,0 0 0,0 0 1,1 0-1,-1-1 0,0 1 0,1 0 0,-1-1 0,1 1 0,0-1 1,-1 1-1,1-1 0,0 0 0,0 0 0,0 0 0,0 0 1,0 0-1,0 0 0,0-1 0,0 1 0,0-1 0,1 1 0,-1-1 1,0 0-1,0 0 0,0 0 0,1 0 0,-1 0 0,0 0 0,0-1 1,0 1-1,1-1-3,81-60 276,-77 53-216,-1-1 0,1 1 1,-1-1-1,-1 0 1,1-1-1,-2 1 0,1-1 1,-1 0-1,-1 0 1,0-1-1,0 1 0,-1-1 1,0 1-1,-1-1 1,0 0-1,-1 1 1,0-1-1,-1 0 0,0 1 1,-2-7-61,4 17 5,-1 1 1,0-1-1,0 1 1,0-1-1,1 1 0,-1 0 1,0-1-1,0 1 1,0-1-1,0 1 1,0-1-1,0 1 1,0-1-1,0 1 0,0-1 1,-1 1-1,1-1 1,0 1-1,0-1 1,0 1-1,0-1 1,-1 1-1,1-1 0,0 1 1,-1-1-1,1 1 1,0-1-1,-1 0 1,1 1-1,0-1 1,-1 1-1,1-1 1,-1 0-1,1 0 0,-1 1 1,1-1-1,-1 0 1,1 0-1,-1 1 1,1-1-1,-1 0 1,1 0-1,-1 0 0,1 0 1,-1 0-1,1 0 1,-1 0-1,0 0 1,1 0-1,-1 0 1,1 0-1,-1 0 0,1 0 1,-1-1-1,1 1 1,-1 0-1,1 0 1,-1 0-1,1-1 1,-1 1-1,1 0 0,0-1 1,-1 1-1,1 0 1,-1-1-1,1 1 1,-1-1-6,-8 49 27,7-45-25,1 0 0,0 0 0,0 0 0,0 0 0,1 0 0,-1 0 0,1 0 0,0 0 0,-1 0 0,1 0 0,1 1 0,-1-1 0,0 0-1,1 0 1,0 0 0,-1 0 0,1 0 0,0 0 0,1 0 0,-1-1 0,0 1 0,1 0 0,0-1 0,-1 1 0,1-1 0,0 1 0,0-1 0,1 0 0,-1 0 0,0 0 0,1 0 0,-1 0 0,1 0 0,0-1 0,0 1 0,-1-1 0,1 0 0,0 0 0,0 0 0,0 0 0,0 0 0,0-1 0,0 0 0,0 1 0,1-1 0,-1 0 0,0 0 0,0-1 0,0 1 0,0-1-2,141-121 112,-107 82-102,-30 34-2,-2 2-1,0-1 0,0 1-1,0-1 1,-1 0-1,0 0 1,0 0-1,0 0 1,-1-1 0,1 1-1,-1-1 1,0 0-1,-1 0 1,0 0-1,0-1 1,0 1 0,0-4-7,-4 8 15,0 1 1,-1-1 0,1 1-1,-1 0 1,1-1-1,-1 1 1,1 1 0,-1-1-1,0 0 1,1 1 0,-1-1-1,0 1 1,1 0 0,-1 0-1,0 0 1,0 0 0,1 0-1,-1 0 1,0 1 0,1 0-1,-1-1 1,0 1 0,1 0-1,-1 0 1,1 1 0,-1-1-1,1 0 1,0 1-1,-1-1 1,1 1 0,0 0-1,0 0 1,0 0 0,0 0-1,1 0 1,-1 0 0,1 0-1,-1 1-15,-5 3 3,-1 1-1,1 0 0,1 0 0,0 0 0,0 1 0,0-1 0,1 2 0,0-1 1,0 0-1,1 1 0,1 0 0,-1 0 0,1 0 0,1 1 0,0-1 1,0 1-1,0-1 0,2 1 0,-1-1 0,1 1 0,0 0 0,1-1 0,0 1 1,1-1-1,1 4-2,20 7-402,10-10-667</inkml:trace>
  <inkml:trace contextRef="#ctx0" brushRef="#br0" timeOffset="201065.669">15149 8259 20148,'0'0'1318,"-2"4"-119,-5 15-983,0 0-1,2 1 1,0 0 0,2 0-1,0 0 1,1 0 0,1 1-1,1-1 1,1 1 0,0-1-1,3 9-215,-4-28 0,0 0 5,-1 0-1,1 0 0,-1 0 0,1 0 1,0 0-1,-1 0 0,1 0 0,0 0 1,0 0-1,-1 0 0,1 0 0,0 0 1,0 0-1,0 0 0,0 0 0,1 0 1,-1 0-1,0 0 0,0 0 0,1 0 1,-1 0-1,0 0 0,1 0 0,-1 0 0,1 0 1,-1 0-1,1 0 0,0 0 0,-1 0 1,1-1-1,0 1 0,0 0 0,-1 0 1,1-1-1,0 1 0,0 0 0,0-1 1,0 1-1,0-1 0,0 0 0,0 1 1,0-1-1,0 0 0,0 1 0,0-1 1,0 0-1,0 0 0,0 0 0,0 0 0,0 0 1,0 0-1,0 0 0,0 0 0,1-1 1,-1 1-1,0 0 0,0 0 0,0-1 1,0 1-1,0-1 0,0 0-4,9-19 186,0-1-1,-2 0 1,0 0-1,-2-1 1,0 0-1,-1 0 1,-1-1-1,0-19-185,-4 48 1,1-1 0,-1 1 0,1-1 0,0 1 0,1-1 0,0 0 0,-1 1 0,2-1 0,-1 0-1,1 0 1,-1 0 0,1-1 0,0 1 0,1-1 0,-1 0 0,1 0 0,0 0 0,0 0 0,0 0 0,1-1 0,-1 0-1,1 0 1,0 0 0,0 0 0,0-1 0,0 0 0,0 0 0,0 0 0,1-1 0,-1 0 0,1 0 0,-1 0-1,1-1 1,-1 1 0,1-1 0,-1-1 0,1 1 0,-1-1 0,1 0 0,-1 0 0,0 0 0,1-1 0,-1 0-1,0 0 0,9-2 15,-1 0-1,1-1 0,-1 0 0,-1-1 0,1 0 1,-1-1-1,0-1 0,0 1 0,-1-2 0,0 0 0,-1 0 1,0-1-1,0 0 0,-1-1 0,-1 0 0,0-1 1,0 1-1,-1-2 0,0 1 0,-1-1 0,-1 0 1,0 0-1,-1 0 0,0-1 0,1-8-14,-5 20 10,0 0 1,0 1-1,0-1 0,0 0 0,0 0 0,0 1 1,0-1-1,-1 0 0,1 1 0,-1-1 0,1 1 1,-1-1-1,0 0 0,0 1 0,1-1 0,-1 1 1,0 0-1,0-1 0,0 1 0,-1 0 0,1 0 1,0-1-1,0 1 0,-1 0 0,1 0 0,-1 0 1,1 1-1,-1-1 0,1 0 0,-1 0 0,1 1 1,-1-1-1,0 1 0,1 0 0,-1-1 0,0 1 0,1 0 1,-1 0-1,0 0 0,0 0 0,1 0 0,-1 0 1,0 1-1,1-1 0,-1 1 0,0-1 0,1 1 1,-1-1-1,1 1 0,-1 0 0,1 0 0,-1 0 1,1 0-1,0 0 0,-1 0 0,1 0 0,0 0 1,0 0-1,0 1 0,0-1 0,0 1 0,0-1 1,0 0-1,0 1 0,0 0 0,1-1 0,-1 1 1,1 0-11,-11 12 10,1 0 0,1 1-1,1 0 1,0 0 0,1 1 0,0 0 0,2 1 0,0-1 0,0 1 0,2 0 0,0 0 0,1 1 0,1-1 0,0 0 0,2 11-10,0-24-31,0-1 0,1 0 0,0 1 0,0-1 1,0 0-1,0 0 0,0 0 0,1-1 0,-1 1 0,1 0 0,0-1 0,-1 0 0,1 0 1,0 0-1,0 0 0,1 0 0,-1 0 0,0-1 0,1 1 0,-1-1 0,1 0 1,-1 0-1,1-1 0,0 1 0,-1-1 0,1 1 0,-1-1 0,1 0 0,0 0 0,-1-1 1,1 1-1,0-1 0,-1 0 0,1 0 0,-1 0 0,1 0 0,-1-1 0,0 0 0,1 1 1,-1-1-1,0 0 0,0 0 0,0-1 0,1 0 31,35-22 1595</inkml:trace>
  <inkml:trace contextRef="#ctx0" brushRef="#br0" timeOffset="201392.205">15881 8193 18612,'-118'84'6513,"106"-73"-6330,-1 1 1,2 0-1,0 0 1,0 2-1,1-1 1,1 1-1,0 1 1,1-1-1,1 2 1,0-1-1,-4 15-183,11-29 5,-1 0 0,0 1 0,0 0 0,1-1 0,-1 1 0,1-1 0,0 1 0,-1-1 0,1 1 0,0 0 0,0-1 0,0 1 0,0 0 0,0-1 0,0 1 0,1 0-1,-1-1 1,1 1 0,-1-1 0,1 1 0,-1-1 0,1 1 0,0-1 0,0 1 0,-1-1 0,1 1 0,0-1 0,0 0 0,1 0 0,-1 1 0,0-1 0,0 0 0,1 0 0,-1 0 0,0 0 0,1-1 0,-1 1 0,1 0 0,-1-1 0,1 1 0,-1 0 0,1-1 0,0 0-1,-1 1 1,1-1 0,0 0 0,-1 0 0,1 0 0,-1 0 0,1 0 0,0 0 0,-1-1 0,1 1 0,0-1 0,-1 1 0,1-1 0,-1 1 0,1-1 0,-1 0 0,1 0 0,0 0-5,17-9 20,-1-2-1,0 0 1,-1-1 0,0 0-1,-1-2 1,-1 0 0,0-1-1,-1 0 1,0-1 0,-2 0 0,0-1-1,-1-1 1,7-14-20,7-52 69,-46 104-103,-26 149-4,46-166 3,0 1 1,-1 0-1,1-1 0,0 1 0,1 0 0,-1 0 1,0 0-1,1 0 0,0-1 0,-1 1 0,1 0 1,0 0-1,0 0 0,1 0 0,-1 0 0,1 0 0,-1 0 1,1-1-1,0 1 0,0 0 0,0 0 0,1-1 1,-1 1-1,1-1 0,-1 1 0,1-1 0,0 0 1,0 1-1,0-1 0,0 0 0,0 0 0,0 0 0,0-1 1,1 1-1,-1-1 0,1 1 0,0-1 0,-1 0 1,3 1 34,27-5-1401</inkml:trace>
  <inkml:trace contextRef="#ctx0" brushRef="#br0" timeOffset="201851.26">16450 7918 18652,'-15'28'593,"0"1"0,2 1 0,1 0 0,1 1 0,2 0 1,1 1-1,1-1 0,2 1 0,1 1 0,2-1 0,1 24-593,2-50 18,-1 0 1,1-1-1,0 1 1,1 0-1,-1-1 1,1 0-1,0 1 1,0-1-1,1 0 0,0 0 1,0 0-1,0 0 1,0-1-1,1 1 1,0-1-1,0 0 0,0 1-18,33-71 259,-9-1-136,-44 85-95,-12 18-23,15-20-581,11-16-451</inkml:trace>
  <inkml:trace contextRef="#ctx0" brushRef="#br0" timeOffset="202446.257">16349 8022 18020,'1'-6'1058,"4"-13"967,-3 24 3135,-17 245-3883,8-209-1200,1-1-1,3 1 1,1-1 0,2 1 0,2 0 0,4 20-77,12-18 113,7-69-558,-14-10-1312,-1-9-1814</inkml:trace>
  <inkml:trace contextRef="#ctx0" brushRef="#br0" timeOffset="202910.943">16678 7845 24925,'-20'45'121,"2"2"0,2-1 0,3 2 0,1 0 0,3 1 0,1 0 1,3 0-1,1 47-121,3-94 7,0 0 1,0 0-1,0 0 1,0 0-1,1 0 1,-1 1-1,0-1 1,1 0-1,0 0 1,-1 1-1,1-1 1,0 0-1,0 1 1,1-1-1,-1 0 1,0 1-1,1-1 1,-1 0 0,1 0-1,0 0 1,0 1-1,0-1 1,0 0-1,0 0 1,0 0-1,0 0 1,1-1-1,-1 1 1,1 0-1,0 0 1,-1-1-1,1 1 1,0-1-1,0 0 1,0 1-1,0-1 1,0 0-1,0 0 1,0 0 0,0 0-1,0-1 1,1 1-1,-1-1 1,0 1-1,0-1 1,1 0-1,-1 0 1,0 0-1,1 0 1,-1 0-1,0 0 1,0-1-1,1 1 1,-1-1-1,0 1 1,1-1-8,25-28 13,-1-1 0,-1-2 0,-1 0 0,-2-1 0,-2-2 1,-1 0-1,-1-1 0,-2-1 0,-2-1 0,-1 0 0,-1-7-13,-1-26-20,-28 81-71,-103 293 73,117-295 30,-3 3 9,1 0 0,0 1-1,1-1 1,0 1 0,1-1-1,0 1 1,1 0 0,0 0-1,1 0 1,0 0 0,1 0-1,1-1 1,2 12-21,32-4-673,-13-28-364</inkml:trace>
  <inkml:trace contextRef="#ctx0" brushRef="#br0" timeOffset="203794.217">17120 8081 26278,'-34'128'1321,"29"-2"-1225,5-123-93,0-1-1,0 1 0,0-1 1,0 1-1,1-1 0,0 1 1,-1-1-1,1 1 1,0-1-1,0 1 0,0-1 1,1 0-1,-1 0 0,0 0 1,1 0-1,-1 0 0,1 0 1,0 0-1,0 0 0,0 0 1,0-1-1,0 1 0,0-1 1,0 0-1,0 1 0,1-1 1,-1 0-1,0 0 0,1-1 1,-1 1-1,1 0 0,-1-1 1,1 1-1,-1-1 1,1 0-1,-1 0 0,1 0 1,-1 0-1,1 0 0,0-1 1,-1 1-1,1-1 0,-1 0 1,0 0-1,1 1 0,1-2-2,96-66 151,-90 88-190,-25 212-130,11-201 176,-60 264 87,64-293-86,1-1 0,-1 0 0,0 0 0,0 0 0,1 0-1,-1 0 1,0 0 0,0 0 0,0 1 0,0-1 0,0 0 0,-1 0 0,1 0-1,0 0 1,0 0 0,-1 0 0,1 0 0,-1 0 0,1 1 0,-1-1-1,1-1 1,-1 1 0,0 0 0,1 0 0,-1 0 0,0 0 0,0 0 0,0-1-1,1 1 1,-1 0 0,0-1 0,0 1 0,0 0 0,0-1 0,0 1-1,0-1 1,-1 0 0,1 1 0,0-1 0,0 0 0,0 0 0,0 0 0,0 0-1,0 0 1,-1 0 0,1 0 0,0 0 0,0 0 0,0 0 0,0 0-1,0-1 1,0 1 0,0-1 0,0 1 0,0 0 0,0-1 0,0 0 0,0 1-1,-1-1-7,9-232 334,-4 208-332,0 0 0,2 0-1,0 0 1,2 1 0,1 0 0,0 0 0,2 0 0,1 1 0,1 1-1,4-6-1,58-14-810,-48 35-629</inkml:trace>
  <inkml:trace contextRef="#ctx0" brushRef="#br0" timeOffset="204680.152">10910 9796 17540,'-39'56'3562,"19"52"-2586,16 39-277,6 0 0,7 0 0,6-1 1,14 42-700,-19-133 428,-9-52-268,-4-34 267,-1-7-356,-2 1 0,-1 0 1,-2 1-1,-1-1 1,-2 2-1,-2 0 0,-1 0 1,-1 1-1,-3 1 1,0 1-1,-11-13-71,26 41-8,5 9-60,5 2 34,0 0 0,0-1 1,1 0-1,0 0 0,1 0 0,-1-1 1,1 0-1,0 0 0,0-1 0,0 0 1,1-1-1,0 0 0,-1 0 0,1-1 1,0 0-1,0 0 0,0-1 0,1 0 1,-1-1-1,0 0 0,0 0 0,0-1 1,0 0-1,0-1 0,0 0 0,0 0 1,0-1-1,0 0 0,-1-1 0,1 0 1,-1 0-1,3-3 34,35-18-1258</inkml:trace>
  <inkml:trace contextRef="#ctx0" brushRef="#br0" timeOffset="205085.791">11240 10154 17428,'-7'10'1669,"-28"52"3028,35-61-4682,0 1 1,-1-1-1,1 0 0,0 1 1,1-1-1,-1 0 0,0 1 0,0-1 1,0 0-1,1 1 0,-1-1 0,1 0 1,-1 1-1,1-1 0,0 0 1,-1 0-1,1 0 0,0 1 0,0-1 1,0 0-1,0 0 0,0 0 0,0 0 1,0-1-1,0 1 0,0 0 0,0 0 1,0-1-1,1 1 0,-1 0 1,0-1-1,0 1 0,1-1 0,-1 0 1,0 1-1,1-1 0,-1 0 0,1 0 1,-1 0-1,0 0 0,1 0 1,-1 0-1,0 0 0,1-1 0,-1 1 1,0 0-1,2-1-15,11-1 17,-1 0-1,1-1 1,-1 0 0,0-1 0,0-1 0,0 0-1,-1-1 1,0 0 0,0-1 0,0 0-1,-1-1 1,0 0 0,0-1 0,-1 0-1,0-1 1,-1 0 0,0 0 0,-1-1 0,0 0-1,0 0 1,-1-1 0,-1 0 0,0-1-1,0 1 1,-2-1 0,1 0-17,-4 11 26,0 1 0,0-1 0,0 1 0,0-1 0,-1 1-1,1-1 1,0 1 0,-1-1 0,1 0 0,-1 1 0,1-1 0,-1 0 0,0 1 0,0-1 0,0 0-1,0 0 1,0 1 0,0-1 0,0 0 0,0 0 0,-1 1 0,1-1 0,-1 0 0,1 1 0,-1-1-1,0 1 1,0-1 0,1 1 0,-1-1 0,0 1 0,0-1 0,-1 1 0,1 0 0,0-1 0,0 1 0,-1 0-1,1 0 1,0 0 0,-1 0 0,1 0 0,-1 1 0,1-1 0,-1 0 0,0 1 0,1-1 0,-1 1-1,0-1 1,0 1-26,-80 30 409,63-11-338,1 0 0,0 2-1,2 0 1,0 1 0,2 1-1,0 0 1,2 1 0,-7 17-71,18-36-14,1 0 0,-1 0 0,1 1 0,0-1 0,0 0 0,1 0 0,0 0 0,0 0 0,0 0 0,0 0 0,1 0 0,0-1 0,0 1 0,0 0 0,0-1 0,1 1 0,0-1 0,0 0 0,0 0 0,0 0 0,1 0 0,-1-1 0,1 1 0,0-1 0,0 0 0,0 0 0,1-1 0,-1 1 0,1-1 0,-1 0 0,1 0 0,0 0 0,0-1 0,0 1 0,0-1 0,0-1 0,0 1 0,0-1 0,2 1 14,29 5 1914</inkml:trace>
  <inkml:trace contextRef="#ctx0" brushRef="#br0" timeOffset="205594.928">11826 10001 11186,'0'0'1361,"1"-1"5624,-14-7-3355,12 7-3583,-1 0 1,0 0-1,1 0 0,-1 0 0,0 0 0,0 1 0,0-1 1,0 0-1,1 1 0,-1 0 0,0 0 0,0-1 1,0 1-1,0 0 0,0 0 0,0 1 0,0-1 0,0 0 1,0 1-1,0-1 0,0 1 0,0-1 0,1 1 0,-1 0 1,0 0-1,0 0 0,1 0 0,-1 0 0,1 0 0,-1 1 1,1-1-1,-1 0 0,1 1 0,0-1 0,0 1 0,-1 0 1,1-1-1,0 1 0,1 0 0,-1-1 0,0 1 1,0 0-1,0 1-47,-8 17 119,1 0 0,1 0 0,0 1 0,2 0 0,0 0 0,1 0 0,2 1 0,0-1 0,1 13-119,0-32 5,1 0 0,-1 0-1,1-1 1,0 1 0,0 0 0,0 0 0,0 0 0,0 0 0,0 0 0,1 0 0,-1-1 0,0 1 0,1 0 0,0 0 0,-1 0 0,1-1 0,0 1 0,0 0 0,0-1 0,0 1 0,0-1 0,0 1 0,1-1 0,-1 1 0,0-1-1,1 0 1,-1 0 0,1 1 0,-1-1 0,1 0 0,0-1 0,-1 1 0,1 0 0,0 0 0,0-1 0,-1 1 0,1-1 0,0 1 0,0-1 0,0 0 0,0 0 0,0 0 0,0 0 0,-1 0 0,1 0 0,0-1 0,0 1 0,0 0-1,0-1 1,0 0 0,-1 1 0,1-1 0,1-1-5,162-147 183,-150 134-179,-8 7-2,0 0 0,1 1 0,0-1 0,0 1-1,0 1 1,1-1 0,0 2 0,1-1 0,-1 1 0,1 1-1,0-1 1,1 2 0,9-3-2,-17 8 1,1 0 0,-1 0-1,0 0 1,0 1 0,0-1 0,0 1-1,0 0 1,0 0 0,-1 0 0,1 0 0,-1 1-1,0-1 1,0 1 0,0-1 0,-1 1-1,1-1 1,-1 1 0,0 0 0,0 0 0,0 0-1,-1 0 1,1 0 0,-1 0 0,0 0-1,0 0 1,0 0 0,-1 0 0,1-1 0,-1 1-1,0 0 1,0 0 0,0 0 0,-1 0-1,0-1 1,1 1 0,-3 2-1,3-3 68,-1-13 152,3-308 496,-1 318-717,1 1 0,-1 0 0,0 0-1,1-1 1,-1 1 0,1 0 0,-1-1-1,1 1 1,-1 0 0,1-1 0,-1 1 0,1-1-1,0 1 1,-1-1 0,1 1 0,0-1-1,0 1 1,-1-1 0,1 0 0,0 1 0,0-1-1,-1 0 1,1 0 0,0 1 0,0-1-1,0 0 1,0 0 0,-1 0 0,1 0-1,0 0 1,0 0 0,0 0 0,0-1 0,-1 1-1,1 0 1,0 0 0,0-1 0,-1 1-1,1 0 1,0-1 0,0 1 0,-1-1 0,1 1-1,0-1 1,-1 1 0,1-1 0,0 1-1,-1-1 1,1 0 0,-1 1 0,1-1-1,-1 0 1,0 1 0,1-1 0,-1 0 0,0 0-1,1 0 1,-1 1 0,0-1 0,0 0-1,0 0 1,0 0 1,15 14-65,21 8-462,6-3-806</inkml:trace>
  <inkml:trace contextRef="#ctx0" brushRef="#br0" timeOffset="206059.242">12963 9912 18956,'-5'-16'711,"5"7"-394,-2 1 1,1 0-1,-2-1 0,1 1 0,-1 0 1,0 0-1,0 0 0,-1 1 0,0-1 1,-1 1-1,1 0 0,-1 0 0,-1 1 0,1-1 1,-1 1-1,0 0 0,-1 1 0,-5-5-317,7 10 39,1 1-1,-1-1 1,1 1-1,0 0 1,-1 0-1,1 0 1,0 1-1,0-1 1,0 1-1,0 0 0,0 0 1,0 1-1,0-1 1,1 1-1,-1 0 1,1 0-1,0 0 1,0 0-1,0 0 1,0 1-1,0 0 1,1-1-1,0 1 0,-1 0 1,2 0-1,-1 0 1,0 0-1,1 1 1,0-1-1,0 0 1,0 2-39,-8 13 19,1 1 1,1 1 0,1-1 0,1 1-1,1 0 1,1 0 0,1 1 0,0-1-1,2 1 1,1 2-20,-2-21 3,1-1 1,0 1-1,0-1 0,0 1 0,0 0 1,1-1-1,-1 1 0,1-1 1,-1 0-1,1 1 0,0-1 0,0 1 1,0-1-1,0 0 0,0 0 1,1 0-1,-1 0 0,1 0 0,-1 0 1,1 0-1,0 0 0,0 0 1,0-1-1,0 1 0,0-1 0,0 1 1,0-1-1,0 0 0,1 0 1,-1 0-1,0 0 0,1 0 0,-1-1 1,1 1-1,-1-1 0,1 1 1,-1-1-1,1 0 0,-1 0 0,1 0 1,-1 0-1,1-1 0,-1 1 1,1-1-1,-1 1 0,1-1 0,-1 0 1,0 0-1,1 0 0,-1 0 1,0 0-1,0-1 0,0 1 0,2-2-3,15-13 24,-1-2 0,0 1 0,-1-2 0,-1 0 0,-1-1 0,-1-1 0,-1 0 0,0-1 0,-2 0 0,-1-1 0,0-1-1,-2 1 1,0-1 0,-2 0 0,-1-1 0,0-2-24,-28 307-229,29-231-415</inkml:trace>
  <inkml:trace contextRef="#ctx0" brushRef="#br0" timeOffset="206943.633">13990 9592 19892,'-1'-2'137,"-1"-1"-1,1 1 1,-1 0-1,1 0 0,-1 1 1,0-1-1,1 0 1,-1 0-1,0 1 1,0-1-1,0 1 1,-1 0-1,1-1 0,0 1 1,0 0-1,-1 0 1,1 1-1,-1-1 1,1 0-1,-1 1 0,1 0 1,-1-1-1,1 1 1,-1 0-1,1 0 1,-1 0-1,1 1 1,-1-1-1,-1 1-136,-100 62 1359,93-49-1340,1 1 0,1 0 0,0 1 0,1 0-1,1 0 1,1 1 0,0 0 0,1 0 0,1 1 0,0-1 0,1 1-1,1 0 1,1-1 0,1 19-19,0-34 2,-1-1 0,1 1 1,0 0-1,0-1 0,0 1 0,0 0 0,1 0 0,-1-1 1,0 1-1,1 0 0,-1-1 0,1 1 0,-1 0 0,1-1 1,0 1-1,0-1 0,-1 1 0,1-1 0,0 1 0,1-1 1,-1 0-1,0 1 0,0-1 0,0 0 0,1 0 0,-1 0 1,1 0-1,-1 0 0,1 0 0,-1 0 0,1-1 0,0 1 1,-1 0-1,1-1 0,0 0 0,-1 1 0,1-1 0,0 0 1,-1 0-1,3 0-2,68-27 99,-41 12-74,-28 12-24,0 1 0,0 0 1,0 0-1,0 1 0,1-1 0,-1 1 1,0-1-1,1 1 0,-1 0 0,1 0 1,-1 1-1,1-1 0,-1 1 0,1 0 1,0-1-1,-1 2 0,1-1 0,-1 0 1,1 1-1,-1 0 0,1-1 1,-1 1-1,1 1 0,-1-1 0,0 0 1,1 1-1,-1 0 0,0 0 0,0 0 1,0 0-1,0 0 0,-1 0 0,1 1 1,-1 0-1,1-1 0,-1 1 0,0 0 1,0 0-1,0 0 0,0 0 0,-1 1 1,1-1-1,-1 0 0,0 1 1,0-1-1,0 1 0,0-1 0,-1 1 1,1-1-1,-1 1 0,0 0 0,0-1 1,0 1-1,-1 1-1,-6 4 119,-1-1-1,0-1 1,-1 1 0,1-1 0,-1-1 0,0 0 0,-1 0-1,0 0 1,0-2 0,0 1 0,0-1 0,-1 0 0,1-1-1,-1-1 1,0 1 0,0-2 0,0 1 0,-4-2-119,2 3 49,13-4-83,1 0-1,0 0 0,0-1 1,-1 1-1,1 0 1,0 0-1,-1-1 0,1 1 1,-1 0-1,0-1 1,1 1-1,-1 0 0,0-1 1,0 1-1,0 0 1,0-1-1,0 1 0,0-1 1,0 1-1,-1 0 0,1-1 1,0 1-1,-1 0 1,1-1-1,-1 1 0,0 0 1,1 0-1,-1-1 1,0 1-1,0 0 0,1 0 1,-1 0-1,0 0 0,0 0 1,0 0-1,0 0 1,-1 0-1,1 1 0,0-1 1,0 0-1,0 1 1,-1-1-1,1 0 0,0 1 1,-1 0-1,1-1 1,0 1-1,-1 0 0,1 0 1,0 0-1,-1 0 0,1 0 1,-1 0-1,1 0 1,0 0-1,-1 0 0,1 1 1,0-1-1,-1 0 1,1 1-1,0 0 0,-1-1 1,1 1-1,0 0 1,-1 0 33,21-22-147</inkml:trace>
  <inkml:trace contextRef="#ctx0" brushRef="#br0" timeOffset="207207.429">14167 9704 19172,'-6'11'1152,"0"7"313,0 3-585,1 11-120,2 1-64,0 2-296,2-2-120,2-5-192,2-3-32,6-10-8,4-4-448,-4-14-1168</inkml:trace>
  <inkml:trace contextRef="#ctx0" brushRef="#br0" timeOffset="207924.676">14425 9340 10130,'-1'-19'1797,"-4"-25"9037,5 41-9538,-16 33 375,8 186-1509,52 252 418,-54-631 531,-17-60-1126,27 225 11,58 141-125,-57-140 130,1 0 0,0 0 0,0 0 0,0 0 0,0-1 0,0 1 0,0-1 0,1 0 0,-1 1 0,1-1 0,0 0 0,0-1 0,0 1 0,-1 0 0,2-1 0,-1 0 0,0 1 0,0-1 0,0 0 0,0-1 0,1 1 0,-1-1 0,0 1 0,1-1 0,-1 0 0,0 0 0,1 0 0,-1-1 0,0 1 0,1-1 0,-1 0 0,0 0 0,0 0 0,1 0 0,-1-1 0,0 1 0,-1-1 0,1 0 0,0 0 0,0 0 0,-1 0 0,1 0 0,-1 0 0,1-1 0,-1 1-1,7-6 7,0 0 1,0-1-1,-1 0 0,0 0 1,-1-1-1,0 0 0,0 0 1,-1 0-1,0-1 0,-1 0 1,0 0-1,-1-1 0,-1 1 1,1-1-1,-2 0 0,0 0 1,0 0-1,-1-3-7,9 231 1,-10-214 2,0-1-1,0 1 0,0 0 0,0 0 1,1-1-1,-1 1 0,0 0 0,1-1 1,0 1-1,-1 0 0,1-1 1,0 1-1,0-1 0,-1 1 0,1-1 1,0 0-1,1 1 0,-1-1 0,0 0 1,0 0-1,1 1 0,-1-1 1,0 0-1,1 0 0,-1-1 0,1 1 1,-1 0-1,1 0 0,0-1 0,-1 1 1,1-1-1,0 1 0,-1-1 1,1 0-1,0 0 0,-1 0 0,1 0 1,0 0-1,0 0 0,-1 0 1,1 0-1,0-1 0,-1 1 0,1-1 1,0 1-1,-1-1 0,1 0 0,-1 1 1,1-1-1,1-1-2,63-63 129,-51 43-111,-6 11-5,-1-1 0,0-1 0,0 1 0,-1-1 0,-1-1 0,0 1 0,-1-1 0,0 0 0,-1 0 0,-1 0 0,0-1 0,-1 0 0,0-11-13,-13 206-3,29-140-636,-8-31-554</inkml:trace>
  <inkml:trace contextRef="#ctx0" brushRef="#br0" timeOffset="208828.537">15219 9462 18116,'-32'10'6133,"-10"50"-5537,38-54-217,-4 7-313,0 0 0,0 0 0,1 1 0,1 0 0,0 0 0,1 0 0,0 1 0,1 0 0,1 0 0,1 0 0,0 0 0,0 0 0,2 1 0,0 4-66,1-18 9,1 1 0,-1-1 0,1 0 0,0 0 0,-1 0-1,1 0 1,0 0 0,0-1 0,0 1 0,0 0 0,0-1 0,1 0-1,-1 1 1,0-1 0,1 0 0,-1 0 0,1 0 0,-1-1 0,1 1-1,0 0 1,-1-1 0,1 0 0,-1 0 0,1 0 0,0 0 0,-1 0-1,1 0 1,0-1 0,-1 1 0,1-1 0,-1 1 0,1-1 0,-1 0-1,1 0 1,-1-1 0,0 1 0,1 0 0,-1-1 0,0 1 0,0-1-1,0 0 1,0 1 0,0-1 0,-1 0 0,1 0 0,0-1 0,-1 1-1,0 0 1,1 0 0,-1-1 0,0 1 0,0-1 0,0 1-9,11-9 15,-1 0 1,0 0-1,-1-1 1,0 0-1,-1-1 1,0 0 0,-1-1-1,0 0 1,-1 0-1,-1 0 1,0-1-1,-1 0 1,-1 0 0,0-1-1,-1 1 1,-1-1-1,0 1 1,-1-2-16,-2 12-18,-11 206-278,14-199 299,0 1-1,0-1 0,0 0 0,0 0 0,0 0 1,1 0-1,-1 0 0,0-1 0,1 1 0,0-1 1,-1 1-1,1-1 0,0 0 0,0 0 1,-1 0-1,1-1 0,0 1 0,0 0 0,0-1 1,0 0-1,0 0 0,0 0 0,0 0 1,0-1-1,0 1 0,0-1 0,0 1 0,0-1 1,0 0-1,-1 0 0,1 0 0,0-1 0,-1 1 1,1-1-1,-1 1 0,1-1 0,-1 0 1,0 0-1,0 0 0,0 0 0,0 0 0,0-1 1,0 1-1,0-1 0,-1 1 0,1-1 0,-1 1 1,0-1-1,0 0 0,0 0-2,19-19 24,-2-1-1,0 0 1,-2-1-1,0-1 0,-2-1 1,-1 0-1,-1-1 1,-1 0-1,-1-1 1,-2 0-1,-1 0 1,-1-1-1,-1 0 1,-1 0-1,-2 0 1,-1 0-1,-2 0 1,-1-11-24,-15-30 70,15 70-71,1 0 0,-1 0 0,1 0 0,-1 0 0,1 1 0,0-1 0,-1 1 0,1-1 0,-1 1 0,1-1 0,0 1 0,0 0 0,-1 0 0,1-1 0,0 1 0,0 0 0,0 0 0,0 0 0,0 1 0,0-1 0,0 0-1,0 0 1,0 0 0,1 1 0,-1-1 0,0 0 0,1 1 0,-1-1 0,1 0 0,0 1 0,-1-1 0,1 1 0,0-1 0,0 1 0,0-1 0,0 1 0,0 0 1,-9 20 7,0 1-1,2 0 1,0 0 0,2 1-1,0 0 1,2 0 0,1 0 0,1 0-1,0 0 1,2 1 0,1-1 0,1 0-1,1 0 1,1-1 0,1 1 0,2-1-1,0 0 1,1-1 0,11 20-7,-20-41 8,0 0-1,1 0 1,-1 1 0,0-1-1,1 0 1,0 0 0,-1 0-1,1 1 1,0-1 0,-1 0 0,1 0-1,0 0 1,0 0 0,0-1-1,0 1 1,0 0 0,0 0-1,0 0 1,0-1 0,0 1 0,0 0-1,1-1 1,-1 1 0,0-1-1,0 0 1,1 1 0,-1-1-1,0 0 1,0 0 0,1 0-1,-1 0 1,0 0 0,1 0 0,-1 0-1,0 0 1,1 0 0,-1-1-1,0 1 1,0 0 0,0-1-1,1 1 1,-1-1 0,0 0 0,0 1-1,0-1 1,0 0 0,0 0-1,0 1 1,0-1 0,0 0-1,0 0 1,0 0 0,0 0 0,-1 0-1,1-1 1,0 1 0,-1 0-1,1 0 1,-1 0 0,1-1-1,-1 1 1,0 0 0,1 0 0,-1-1-1,0 1 1,0-1-8,4-25 68,-2 0 0,0 0-1,-2 0 1,-1 0 0,-1 0 0,-1 1 0,-7-27-68,1 60 49,8 0-44,1 1-1,-1-1 1,1 1-1,1 0 1,-1 0-1,1-1 1,1 1-1,-1-1 1,1 1-1,1-1 1,-1 0-1,1 0 1,1 0-1,-1 0 1,1 0-1,0-1 1,1 0-1,-1 1 1,1-2 0,1 1-1,-1 0 1,1-1-1,0 0-4,-2-3 1,1 0 1,0 0-1,-1 0 0,1-1 0,0 1 0,0-1 1,0-1-1,0 1 0,0-1 0,0 1 1,0-1-1,-1-1 0,1 1 0,0-1 1,0 0-1,0 0 0,0 0 0,0-1 1,-1 0-1,1 1 0,-1-2 0,1 1 0,-1 0 1,0-1-1,0 0 0,0 0 0,0 0 1,0-1-1,1-2-1,90-114 80,-69 58-55,-31 78-71,0-6 44,0 0 1,1 0 0,0 1 0,1-1 0,0 1-1,1 0 1,0 0 0,1 0 0,0 0 0,0 0-1,1 0 1,1 0 0,0 0 0,1 0 0,0 0 0,0 0-1,1 0 1,1-1 0,0 1 0,3 6 1,-5-16-20,-1 1 1,1-1-1,0 0 1,0 0-1,-1 1 1,1-1-1,0 0 1,0 0-1,0-1 1,1 1-1,-1 0 1,0-1-1,0 1 1,0-1-1,0 0 1,1 0-1,-1 0 1,0 0-1,0 0 1,0 0-1,1 0 1,-1-1-1,0 1 1,0-1-1,0 0 1,0 1-1,0-1 1,0 0-1,0 0 1,0 0-1,0-1 1,0 1-1,-1 0 1,1-1-1,0 1 0,-1-1 1,1 0-1,-1 1 1,0-1-1,1 0 1,-1 0-1,0 0 1,0 0-1,0 0 1,0 0-1,-1 0 1,1 0-1,-1 0 1,1 0-1,-1-1 1,1 0 19,19-36-1492</inkml:trace>
  <inkml:trace contextRef="#ctx0" brushRef="#br0" timeOffset="209077.543">15964 9025 19172,'-9'20'1064,"-3"3"297,6 5-1097,6 1-96,1-2-72,7-2-96,6-6 400</inkml:trace>
  <inkml:trace contextRef="#ctx0" brushRef="#br0" timeOffset="209403.01">16255 9319 16924,'1'0'3214,"-9"2"-1663,-1 1-1320,1 0 0,-1 1 1,1 1-1,0 0 0,0 0 1,0 0-1,1 1 0,0 0 0,0 0 1,0 1-1,1 0 0,0 0 1,0 0-1,1 1 0,0 0 1,0 0-1,1 0 0,0 1 1,0 0-1,-1 5-231,5-13 4,0-1 0,0 1 0,0 0 0,0 0 0,0 0 0,0-1 1,0 1-1,1 0 0,-1 0 0,0-1 0,0 1 0,1 0 0,-1 0 0,0-1 0,1 1 0,-1 0 0,1-1 1,-1 1-1,1 0 0,-1-1 0,1 1 0,-1-1 0,1 1 0,0-1 0,-1 1 0,1-1 0,0 1 0,-1-1 1,1 0-1,0 1 0,0-1 0,-1 0 0,1 0 0,0 1 0,0-1 0,-1 0 0,1 0 0,0 0 0,0 0 0,0 0 1,-1 0-1,1 0 0,0 0 0,0-1 0,0 1 0,-1 0 0,1 0 0,0-1 0,0 1 0,-1 0 0,1-1 1,0 1-1,-1-1 0,1 1 0,0-1 0,-1 1 0,1-1 0,-1 1 0,1-1 0,-1 0 0,1 0-4,44-31 155,-1-8-35,-29 25-109,-1 1 1,1 1-1,1 0 1,1 1-1,0 0 0,0 2 1,1 0-1,0 1 1,6-1-12,-23 9-2,1 0-1,0 0 1,-1 1 0,1-1 0,-1 1-1,1-1 1,0 1 0,-1 0 0,1 0-1,0 0 1,-1 0 0,1 0 0,0 0-1,-1 0 1,1 0 0,0 1 0,-1-1 0,1 1-1,0-1 1,-1 1 0,1-1 0,-1 1-1,1 0 1,-1 0 0,1 0 0,-1 0-1,0 0 1,0 0 0,1 0 0,-1 0-1,0 1 1,0-1 0,0 0 0,0 1-1,0-1 1,-1 1 0,1-1 0,0 1 0,-1-1-1,1 1 1,-1 0 0,1-1 0,-1 1-1,0 0 1,1-1 0,-1 2 2,-8 93 59,2-62 99,7-35-149,-1 1 0,0-1 0,1 0 0,-1 1 0,0-1 0,1 1 0,-1-1-1,1 1 1,-1-1 0,1 1 0,-1-1 0,1 1 0,-1 0 0,1-1 0,-1 1-1,1-1 1,0 1 0,-1 0 0,1 0 0,-1-1 0,1 1 0,0 0 0,-1 0-1,1 0 1,0 0 0,-1 0 0,1 0 0,0 0 0,0 0 0,-1 0 0,1 0 0,0 0-1,-1 0 1,1 1 0,-1-1 0,1 0 0,0 0 0,-1 1 0,1-1 0,-1 0-1,1 1 1,0-1 0,-1 1 0,1-1 0,-1 0 0,1 1 0,-1-1 0,0 1-1,1 0 1,-1-1 0,1 1 0,-1-1 0,0 1 0,0 0 0,1-1 0,-1 1-1,0-1 1,0 1 0,0 0 0,0-1 0,1 1 0,-1 0 0,0 0 0,0-1-1,-1 1 1,1 0 0,0-1 0,0 1 0,0 0-9,47-46 182,-44 41-168,110-88 74,-111 93-92,-1 0 1,1 0-1,0-1 1,-1 1-1,1 0 1,-1 1 0,1-1-1,-1 0 1,1 0-1,-1 1 1,0-1-1,1 0 1,-1 1 0,0-1-1,0 1 1,0 0-1,0-1 1,-1 1-1,1 0 1,0 0-1,-1-1 1,1 1 0,-1 0-1,0 0 1,1 0-1,-1 0 1,0 0-1,0-1 1,0 1 0,-1 2 3,3 5-23,8 40-834,-6-28-708</inkml:trace>
  <inkml:trace contextRef="#ctx0" brushRef="#br0" timeOffset="209776.547">14187 9310 22173,'-8'5'912,"2"-1"720,9 4-1424,3-4-136,5 2-72,1-1-648</inkml:trace>
  <inkml:trace contextRef="#ctx0" brushRef="#br0" timeOffset="211389.272">17208 9274 23173,'-8'11'16,"0"1"0,0 0 0,2 1 0,-1-1 0,2 1 0,0 1 0,0-1 0,1 1 0,1 0 0,0-1 0,1 2 0,1-1 0,0 0 0,1 0 0,0 0 0,1 4-16,1-16 1,-1 0 0,0-1 0,1 1 0,0-1 0,-1 1 0,1-1 0,0 0 0,0 0-1,-1 1 1,1-1 0,0-1 0,0 1 0,0 0 0,0 0 0,1-1 0,-1 1 0,0-1 0,0 0 0,0 1 0,0-1 0,0 0 0,1 0 0,-1 0 0,0-1 0,0 1-1,0-1 1,0 1 0,0-1 0,0 1 0,0-1 0,0 0 0,0 0 0,0 0 0,0 0 0,0-1 0,0 1 0,-1 0 0,1-1 0,-1 1 0,1-1 0,-1 0 0,1 1-1,-1-1 1,0 0 0,0 0 0,0 0 0,0 0 0,0 0 0,0 0 0,-1 0 0,1-2-1,21-19 96,-2-2-1,0 0 1,-2-1-1,-1-1 1,-1 0-1,-2-1 1,0-1-1,-2-1 1,-1 1-1,-2-2 1,0-1-96,-10 1 329,-10 35-151,8 8-178,0 0-1,0 0 1,2 0 0,-1 0 0,1 0 0,1 0 0,0 0 0,1 0 0,0 0 0,1 0-1,0 0 1,4 8 0,-4-18 2,0 0-1,0 0 0,0-1 0,0 1 1,0-1-1,0 0 0,1 0 0,-1 0 1,1 0-1,-1 0 0,1 0 0,-1 0 1,1-1-1,-1 0 0,1 1 0,0-1 1,-1 0-1,1 0 0,-1 0 0,1-1 1,0 1-1,-1 0 0,1-1 0,-1 0 1,1 0-1,-1 0 0,1 0 0,-1 0 1,0 0-1,1 0 0,-1-1 0,0 1 1,0-1-1,0 0 0,0 0 0,0 0 1,-1 0-1,1 0 0,-1 0 0,1 0 1,-1 0-1,1 0 0,-1-1 0,0 1 1,0-1-1,0 1 0,0-2-1,25-28 80,0-2 0,-3 0 0,0-2 0,-3 0 0,-1-2 0,-1 0 0,-3-1 0,-1 0 0,5-27-80,-14-28 206,-15 114-242,-14 56 32,3 2 1,4 0 0,3 2-1,3-1 1,4 1 0,4 1-1,3-1 1,3 0 0,4 0-1,6 15 4,27 121 52,-40-215-44,1 0-1,-1 0 0,1 0 1,-1 0-1,1 0 0,-1-1 1,1 1-1,-1 0 0,0 0 1,0 0-1,0 0 0,1 0 1,-1 0-1,0 0 0,0 0 1,0 0-1,0 0 0,-1 0 1,1 0-1,0 0 0,0 0 1,-1 0-1,1 0 0,0 0 1,-1 0-1,1 0 0,-1 0 1,1-1-1,-1 1 0,1 0 1,-1 0-1,0-1 0,1 1 1,-1 0-1,0-1 0,0 1 1,0 0-1,1-1 0,-1 1 1,0-1-1,0 0 0,0 1 1,0-1-1,0 0 0,0 1 1,0-1-1,0 0 0,0 0 1,0 0-1,0 0 0,0 0 1,0 0-1,0 0 0,0 0 1,0 0-1,0 0 0,0-1 1,0 1-1,0 0 0,0-1 1,1 1-1,-1-1 0,0 1 1,0-1-1,0 1 0,0-1 1,0 0-8,-43-54 615,34 38-627,0-1-1,2-1 0,0 1 1,1-1-1,1 0 0,0-1 1,2 0-1,0 1 1,2-2-1,0 1 0,1 0 1,1 0-1,1 0 0,0 0 1,2 0-1,0 0 1,2 0-1,0 0 0,1 1 1,1 0-1,0 0 0,2 1 1,0 0-1,1 1 1,1-1-1,1 2 0,0 0 1,1 0-1,0 1 0,16-13 13,21-6-1011</inkml:trace>
  <inkml:trace contextRef="#ctx0" brushRef="#br0" timeOffset="213200.422">11319 10652 13219,'0'0'2426,"0"4"678,-30 167 645,8-71-2608,16-79-1020,0 1 0,1 0 1,1 0-1,1 0 0,2 0 1,0 1-1,1-1 0,1 0 1,1 1-1,1 2-121,-2-22-16,1 1-1,0-1 1,-1 1 0,1-1-1,1 0 1,-1 1-1,0-1 1,1 0 0,-1-1-1,1 1 1,0 0 0,0-1-1,0 0 1,0 1-1,1-1 1,-1 0 0,0-1-1,1 1 1,0-1 0,-1 1-1,1-1 1,0 0-1,0 0 1,-1-1 0,1 1-1,0-1 1,0 0 0,0 0-1,0 0 1,0-1 0,-1 1-1,1-1 1,0 0-1,0 0 1,-1 0 0,1 0-1,0-1 1,-1 0 0,0 1-1,1-1 1,-1 0-1,0-1 1,0 1 0,0-1-1,0 1 1,0-1 0,-1 0-1,1 0 1,-1 0 0,0 0-1,1-1 17,38-32-812</inkml:trace>
  <inkml:trace contextRef="#ctx0" brushRef="#br0" timeOffset="214008.012">11654 10875 15299,'-67'77'7194,"16"65"-5023,50-140-2156,0 0-1,0-1 1,1 1 0,-1 0 0,0 0 0,1-1-1,-1 1 1,1 0 0,0 0 0,0 0-1,-1 0 1,1 0 0,0-1 0,1 1 0,-1 0-1,0 0 1,0 0 0,1 0 0,-1-1-1,1 1 1,0 0 0,0 0 0,-1-1 0,1 1-1,0 0 1,0-1 0,0 1 0,1-1-1,-1 0 1,0 1 0,1-1 0,-1 0 0,0 0-1,1 1 1,0-1 0,-1 0 0,1-1-1,0 1 1,-1 0 0,1 0 0,0-1 0,0 1-1,-1-1 1,1 1 0,0-1 0,0 0-1,0 0 1,0 0 0,0 0 0,0 0-15,11-9 25,-1 0 0,0-1 0,-1-1 0,0 0 0,0 0 0,-2-1 0,1 0 0,-1 0 0,-1-1 1,0-1-1,-1 1 0,-1-1 0,2-6-25,-1 8 19,60-177 273,-66 185-269,-1 4-3,0 3-11,18 128 122,-18-130-115,18 6 36,14 11-48,-24-8 1,10 179-51,-18-188 46,0 0 0,0 0 1,0 0-1,0 1 0,1-1 1,-1 0-1,0 0 1,0 0-1,1 0 0,-1 1 1,1-1-1,-1 0 0,1 0 1,0 0-1,-1 0 0,1 0 1,0 0-1,0 0 1,-1-1-1,1 1 0,0 0 1,0 0-1,0-1 0,0 1 1,0 0-1,0-1 0,0 1 1,1-1-1,-1 1 1,0-1-1,0 0 0,0 1 1,0-1-1,0 0 0,1 0 1,-1 0-1,0 0 0,0 0 1,0 0-1,1 0 1,-1 0-1,0-1 0,0 1 1,0 0-1,0-1 0,1 1 1,-1-1-1,0 1 0,0-1 1,0 1-1,0-1 0,0 0 1,0 0-1,0 0 0,48-49 38,-38 35-21,0 1 0,0-2-1,-1 1 1,-1-1 0,-1-1 0,0 0 0,-1 0 0,-1 0-1,-1-1 1,0 0 0,-1 0 0,-1 0 0,0-13-17,-3 28 82,-17 49 88,17-43-169,-3 12 23,2 0 0,-1 0 0,2 0 0,0 1 0,1-1 0,0 0-1,1 0 1,1 0 0,1 0 0,0 0 0,3 7-24,-6-20 7,1 0 0,-1 0-1,1 0 1,-1 0 0,1 0 0,-1-1 0,1 1 0,0-1 0,0 1 0,0-1 0,0 0 0,0 1-1,0-1 1,0 0 0,0-1 0,0 1 0,1 0 0,-1 0 0,0-1 0,1 0 0,-1 1 0,0-1-1,1 0 1,-1 0 0,0 0 0,1 0 0,-1-1 0,0 1 0,1-1 0,-1 1 0,0-1 0,0 0-1,0 0 1,1 0 0,-1 0 0,0 0 0,0 0 0,0-1 0,-1 1 0,1-1 0,1 0-7,77-72 229,-70 64-182,-1-1 1,-1 0 0,0 0-1,0-1 1,-1 0-1,-1-1 1,0 1-1,0-1 1,-1-1 0,-1 1-1,0-1 1,-1 1-1,-1-1 1,0 0-1,0-7-47,-4 18 14,0 0 0,0 1-1,0-1 1,0 1 0,0-1-1,0 1 1,-1 0 0,1 0-1,-1 0 1,0 1-1,0-1 1,1 0 0,-1 1-1,0 0 1,0 0 0,0 0-1,0 0 1,-1 0 0,1 0-1,0 1 1,0 0 0,0 0-1,-1 0 1,1 0-1,0 0 1,0 0 0,0 1-1,-1-1 1,1 1 0,0 0-1,0 0 1,0 1 0,0-1-1,0 0 1,1 1-1,-1 0 1,0-1 0,1 1-1,-1 0 1,1 1 0,-1-1-1,1 0 1,0 1 0,0-1-1,0 1 1,1 0 0,-1-1-1,0 2-13,8-3-151,20-3-631,-3-3-717</inkml:trace>
  <inkml:trace contextRef="#ctx0" brushRef="#br0" timeOffset="214629.758">12616 10725 14603,'5'7'8459,"12"54"-6865,-3 108 124,-12-168-1709,0 0 1,0 0-1,1 0 0,-1 0 1,0 0-1,1-1 1,-1 1-1,0-1 1,1 0-1,-1 1 1,1-1-1,-1 0 1,1 0-1,-1-1 1,0 1-1,1 0 1,-1-1-1,1 1 0,-1-1 1,0 0-1,0 0 1,1 0-1,-1 0 1,0 0-1,0-1 1,0 1-1,0-1 1,0 1-1,0-1 1,-1 0-1,1 1 1,0-1-1,-1 0 0,0 0 1,1 0-1,-1 0 1,0-1-1,0 1 1,0 0-1,0 0 1,0-1-1,-1 1 1,1 0-1,-1-1 1,1 0-10,5-6 16,99-115 111,-104 124-125,0-1 0,-1 1 0,1 0 0,0-1 0,0 1-1,0 0 1,0-1 0,0 1 0,0 0 0,0 0 0,0 0 0,0 0 0,0 0 0,1 0-1,-1 0 1,0 0 0,0 1 0,0-1 0,-1 0 0,1 1 0,0-1 0,0 0-1,0 1 1,0-1 0,0 1 0,0 0 0,0-1 0,-1 1 0,1 0 0,0-1 0,0 1-1,-1 0 1,1 0 0,-1-1 0,1 1 0,0 0 0,-1 0 0,0 0 0,1 0 0,-1 0-1,0 0 1,1 0 0,-1 0 0,0 0 0,0 0 0,0 0 0,0 0 0,0 0 0,0 0-1,0 0 1,0 0 0,0 1-2,9 70 323,-9-62-240,11 66 271,-10-75-347,0 0 1,0-1 0,0 0 0,0 1 0,0-1 0,0 0 0,1 0 0,-1 1-1,0-1 1,0 0 0,0 0 0,0 0 0,1-1 0,-1 1 0,0 0-1,0 0 1,0-1 0,0 1 0,1 0 0,-1-1 0,0 1 0,0-1-1,0 0 1,0 1 0,0-1 0,0 0 0,0 1 0,-1-1 0,1 0 0,0 0-1,0 0 1,-1 0 0,1 0 0,0 0 0,-1 0 0,1 0 0,-1 0-1,1 0 1,-1-1-8,164-226 162,-164 229-163,0 0 0,0-1 0,0 1 0,0 0 0,0 0 0,0 0 0,0-1 0,0 1 0,0 0 0,0 0 0,0 0 0,1-1 0,-1 1 0,0 0 0,0 0 0,1-1 0,-1 1 0,1 0 0,-1-1 0,0 1 0,1 0 0,0-1 0,-1 1 0,1 0 0,-1-1 0,1 1 0,0-1 0,-1 1 0,1-1 0,0 0 0,-1 1 1,1-1-1,0 0 0,0 1 0,-1-1 0,1 0 0,0 0 0,0 0 0,0 0 0,-1 0 0,1 0 0,0 0 0,0 0 0,0 0 0,-1 0 0,1 0 0,0 0 0,0 0 0,0-1 0,-1 1 0,1 0 0,0-1 0,-1 1 0,1 0 0,0-1 0,-1 1 0,1-1 0,0 1 0,-1-1 0,1 0 0,-1 1 0,1-1 0,-1 1 0,1-1 1,-8 68-64,-10 4-1070,16-83 2724</inkml:trace>
  <inkml:trace contextRef="#ctx0" brushRef="#br0" timeOffset="215531.105">13287 10308 16492,'3'99'4932,"-15"45"-2208,1 24-1000,11-161-1694,0-1 0,1 1 1,0-1-1,0 1 0,0-1 0,1 1 0,0-1 0,0 0 0,1 0 0,0 0 1,0 0-1,0-1 0,0 1 0,1-1 0,0 1 0,1-1 0,-1-1 0,1 1 1,0-1-1,0 1 0,0-1 0,3 1-30,-7-4 6,0-1-1,0 0 1,0 0-1,-1 1 1,1-1 0,0 0-1,0 0 1,0 0-1,0 0 1,0 0 0,-1 0-1,1 0 1,0 0-1,0 0 1,0-1 0,0 1-1,-1 0 1,1 0-1,0-1 1,0 1 0,0 0-1,-1-1 1,1 1-1,0-1 1,-1 1 0,1-1-1,0 0 1,-1 1-1,1-1 1,-1 0 0,1 1-1,-1-1 1,1 0 0,-1 1-1,0-1 1,1 0-1,-1 0 1,0 0 0,1 1-1,-1-1 1,0 0-1,0 0 1,0 0 0,0 0-1,0 1 1,0-1-1,0 0 1,0 0 0,0 0-1,0 0 1,0 0-1,-1 1 1,1-1 0,0 0-1,0 0 1,-1 0-1,0 0-5,-5-56 106,-22-12-91,26 66-76,-4 29-210,5-23 267,1-1 0,0 1 0,-1 0-1,1-1 1,0 1 0,1 0 0,-1-1 0,0 1 0,1 0 0,-1-1-1,1 1 1,0-1 0,0 1 0,0-1 0,0 1 0,1-1 0,-1 0-1,0 0 1,1 1 0,0-1 0,0 0 0,-1 0 0,1-1 0,0 1-1,0 0 1,1-1 0,-1 1 0,0-1 0,0 1 0,1-1 0,-1 0-1,1 0 1,-1 0 0,1-1 0,-1 1 0,1-1 0,0 1 0,-1-1-1,1 0 1,0 0 0,-1 0 0,1 0 0,0 0 0,-1-1 0,1 1-1,-1-1 1,2 0 4,8-8 12,-1 0 1,0 0-1,-1-1 0,0 0 0,0-1 0,-1 0 0,-1-1 0,0 0 0,0 0 0,4-13-12,4-1 27,-14 23-16,-1 6-36,0 97-167,9 36 230,-10-135-37,0 0 0,1 0-1,-1 0 1,0 0 0,1 0-1,-1 0 1,0 0 0,1 0-1,-1 0 1,1 0 0,0 0-1,-1-1 1,1 1 0,0 0-1,-1 0 1,1-1 0,0 1-1,0 0 1,-1-1 0,1 1-1,0-1 1,0 1 0,0-1-1,0 0 1,0 1 0,0-1-1,0 0 1,0 1 0,0-1-1,0 0 1,0 0 0,0 0-1,0 0 1,0 0 0,0 0-1,0 0 1,0-1 0,0 1-1,0 0 1,0 0 0,0-1-1,0 1 1,0-1 0,-1 1-1,1-1 1,0 1 0,0-1-1,0 1 1,0-1 0,-1 0-1,1 1 1,0-1 0,-1 0-1,1 0 1,0 0 0,-1 1-1,1-1 1,-1 0 0,1-1-1,33-55 72,-28 47-61,0 0-1,-2-1 1,1 1 0,-1-1-1,-1 0 1,0 0-1,0-1 1,-1 1-1,-1-1 1,0 1 0,0-1-1,-1 1 1,-1-8-11,0 19-1,1 1 0,0-1 0,-1 0 0,1 1 0,0-1 0,-1 0 0,1 1 0,0-1 0,-1 0 0,1 0 0,-1 1 0,1-1 1,-1 0-1,1 0 0,0 0 0,-1 0 0,1 0 0,-1 1 0,1-1 0,-1 0 0,1 0 0,-1 0 0,1 0 0,-1 0 0,1 0 0,-1-1 0,1 1 1,0 0-1,-1 0 0,1 0 0,-1 0 0,1 0 0,-1-1 0,1 1 0,0 0 0,-1 0 0,1-1 0,-1 1 0,1 0 0,0-1 0,-1 1 0,1 0 1,0-1-1,0 1 0,-1-1 0,1 1 0,0 0 0,0-1 0,0 1 0,-1-1 0,1 1 0,0-1 0,0 1 0,0 0 0,0-1 0,0 1 1,-12 39-62,11-37 65,0 0 0,0 1 0,0-1 0,0 0 0,1 0 0,-1 1 0,1-1 0,-1 0-1,1 1 1,0-1 0,0 1 0,0-1 0,0 0 0,0 1 0,0-1 0,1 0 0,-1 1 0,1-1 0,0 0 0,0 0 0,0 1 0,0-1 0,0 0 0,0 0-1,0 0 1,1 0 0,-1 0 0,1 0 0,-1-1 0,1 1 0,0 0 0,0-1 0,0 1 0,-1-1 0,2 0 0,-1 0 0,0 0 0,0 0 0,0 0 0,0 0 0,1 0-1,-1-1 1,0 1 0,1-1 0,-1 1 0,0-1 0,1 0 0,-1 0 0,2 0-3,11-9-65,0 1-1,0-2 1,0 0 0,-1 0-1,0-2 1,-1 1 0,-1-2-1,0 0 1,-1 0 0,0-1-1,-1-1 1,0 1 0,0-3 65,-9 15-223,-1 2 93,-22 11 419,-11 8-127,25-14 0,8-5-8,-12 20 229,-20 134-372,32-153-33,0-1 0,0 1 1,0 0-1,0-1 0,0 1 0,0 0 1,1-1-1,-1 1 0,0 0 1,0-1-1,1 1 0,-1-1 0,0 1 1,1 0-1,-1-1 0,1 1 1,-1-1-1,1 1 0,-1-1 0,1 1 1,-1-1-1,1 0 0,-1 1 1,1-1-1,0 0 0,-1 1 1,1-1-1,-1 0 0,1 0 0,0 1 1,-1-1-1,1 0 0,0 0 1,0 0-1,-1 0 0,1 0 0,0 0 1,-1 0-1,1 0 0,0 0 1,-1 0-1,1-1 0,0 1 0,-1 0 1,1 0-1,0-1 0,-1 1 1,1 0-1,-1-1 0,1 1 0,-1-1 1,1 1-1,-1 0 0,1-1 1,-1 1-1,1-1 0,-1 1 1,1-1-1,-1 0 0,0 1 0,1-1 22,13-13 2057</inkml:trace>
  <inkml:trace contextRef="#ctx0" brushRef="#br0" timeOffset="215886.854">14100 10518 18428,'-51'16'6758,"-8"57"-6400,44-51 20,-10 30-320,25-51-57,0 0 1,0 0 0,0 0-1,0 0 1,0 0 0,1-1-1,-1 1 1,0 0 0,0 0-1,1 0 1,-1 0-1,1 0 1,-1-1 0,0 1-1,1 0 1,0 0 0,-1-1-1,1 1 1,-1 0 0,1-1-1,0 1 1,-1-1 0,1 1-1,0-1 1,0 1 0,0-1-1,-1 1 1,1-1 0,0 0-1,0 0 1,0 1 0,0-1-1,0 0 1,0 0 0,-1 0-1,1 0 1,0 0 0,0 0-1,0 0 1,0 0-1,0 0 1,0 0 0,0-1-1,-1 1 1,1 0 0,0-1-1,0 1 1,0 0 0,0-1-1,-1 1 1,1-1 0,0 1-1,-1-1 1,1 0 0,0 1-1,-1-1 1,1 0 0,-1 1-1,1-1 1,0 0-2,31-13 56,-23 9-55,0 1 1,1-1-1,-1 1 1,1 1-1,0 0 1,0 0-1,0 1 1,0 0-1,0 1 1,1 0-1,-1 1 1,0 0 0,1 0-1,-1 1 1,10 2-2,-18-2-3,0 1 0,0-1 0,0 0 0,-1 0 0,1 1 0,0-1 0,-1 1 1,1 0-1,-1-1 0,0 1 0,1 0 0,-1 0 0,0 0 0,0 0 0,0 0 0,-1 0 1,1 0-1,0 0 0,-1 0 0,1 0 0,-1 1 0,0-1 0,0 0 0,1 0 1,-2 0-1,1 1 0,0-1 0,0 0 0,-1 0 0,1 0 0,-1 1 0,1-1 0,-1 0 1,0 0-1,0 0 0,0 0 0,0 0 0,-1-1 0,1 1 0,-1 1 3,-52 78 208,54-81-208,-5 7 35,0-1-1,-1 1 1,1-1 0,-2 0 0,1 0 0,-1-1 0,0 1 0,0-2-1,0 1 1,-1-1 0,1 0 0,-1 0 0,0-1 0,-6 1-35,-7-31-1527,20-6-199</inkml:trace>
  <inkml:trace contextRef="#ctx0" brushRef="#br0" timeOffset="216229.029">14284 10227 22125,'-9'41'862,"0"-16"-677,1 1 0,0 0 1,3 0-1,0 1 0,1-1 0,2 1 1,0 0-1,2 0 0,1 0 1,2 0-1,0 0 0,2-1 0,0 0 1,2 1-1,1-2 0,2 1 0,0-1 1,1-1-1,12 18-185,-22-41 76,-1-1 81,-3-5 57,-168-193 809,171 195-1031,-1-1 1,1 1-1,0 0 1,0-1-1,0 1 1,1-1-1,-1 1 0,1 0 1,-1-1-1,1 1 1,0 0-1,1 0 1,-1 0-1,0-1 1,1 1-1,0 1 1,0-1-1,0 0 1,0 0-1,0 1 1,0-1-1,1 1 1,-1-1-1,1 1 1,-1 0-1,1 0 1,0 1-1,0-1 0,0 0 1,0 1-1,0 0 1,1-1-1,-1 1 1,0 1-1,0-1 1,1 0-1,-1 1 1,1 0-1,-1 0 1,3 0 7,1-3-125,34-11-828</inkml:trace>
  <inkml:trace contextRef="#ctx0" brushRef="#br0" timeOffset="217736.354">14735 10364 22301,'0'7'1324,"3"217"230,9-115-1364,-10-109-180,-1 1 0,1-1 0,-1 1 0,1-1 0,0 0-1,-1 1 1,1-1 0,0 0 0,-1 0 0,1-1 0,0 1 0,-1 0-1,1 0 1,-1-1 0,1 1 0,0-1 0,-1 1 0,1-1-1,-1 0 1,0 1 0,1-1 0,-1 0 0,1 0 0,-1 0-1,0 0 1,0 0 0,0-1 0,0 1 0,0 0 0,0-1 0,0 1-1,0 0 1,0-1 0,0 1 0,-1-1 0,1 1 0,-1-1-1,1 1 1,-1-1 0,1 0 0,-1 1 0,0-1 0,0 0-1,0 1 1,0-1 0,0 1 0,0-1 0,0 0 0,-1 1-1,1-1-8,6-21 61,-1 0 0,-1 0 1,-1 0-1,-1-1 0,-1 1 1,-1-1-1,-1 1 0,-1-1 1,-1 1-1,-1 0 0,-1 0 1,-2-1-63,-3 48 40,12-20-63,0 0 0,-1 0 0,1 0 0,1-1 0,-1 1 0,0-1 0,1 1 0,0-1 0,0 0 0,0 0 0,0 0 0,0-1 0,1 1 0,-1-1 0,1 1 0,-1-1 0,1 0 0,0-1 0,0 1 0,0-1 0,0 1 0,0-1 0,0 0 0,1-1 0,-1 1 0,0-1 0,0 0 0,0 0 1,1 0-1,-1-1 0,0 1 0,0-1 0,0 0 0,1 0 0,-1 0 0,0-1 0,-1 0 0,1 1 0,0-1 0,0-1 23,3 1-108,0-1-1,-1-1 1,1 1 0,-1-1 0,1 0 0,-1-1 0,-1 1-1,1-1 1,-1 0 0,1-1 0,-1 1 0,-1-1-1,1 0 1,-1-1 0,0 1 0,-1-1 0,1 1 0,-1-1-1,-1 0 1,1 0 0,-1 0 0,0-1 0,-1 1-1,0 0 1,0-5 108,-1 11-1,-1 0-1,0 0 0,0 0 0,0 0 1,0 1-1,0-1 0,-1 0 1,1 1-1,0-1 0,0 1 1,0-1-1,0 1 0,-1-1 0,1 1 1,0 0-1,0 0 0,-1 0 1,1-1-1,0 1 0,-1 0 0,1 1 1,0-1-1,0 0 0,-1 0 1,1 1-1,0-1 0,0 0 1,-1 1-1,1-1 0,0 1 0,0 0 1,0-1-1,0 1 0,0 0 1,0 0-1,0-1 0,0 1 0,0 0 1,0 0-1,1 0 0,-1 0 1,0 0-1,0 0 0,1 1 1,-1-1-1,1 0 0,-1 0 0,1 0 1,0 1-1,-1-1 0,1 0 1,0 0-1,0 1 0,0 0 2,-10 17 97,1 1-1,1 0 1,1 0 0,1 0-1,1 1 1,1 0-1,0 0 1,2 0-1,1 1 1,0-1 0,1 0-1,2 5-96,-3-25 19,1 0-1,0 0 1,-1 0-1,1 0 1,0 1 0,0-1-1,0 0 1,0 0-1,0 0 1,0 1 0,0-1-1,0 0 1,0 0-1,0 0 1,1 0-1,-1 1 1,1-1 0,-1 0-1,0 0 1,1 0-1,0 0 1,-1 0-1,1 0 1,0 0 0,-1 0-1,1 0 1,0-1-1,0 1 1,0 0 0,0 0-1,0-1 1,0 1-1,0 0 1,0-1-1,0 1 1,0-1 0,0 0-1,0 1 1,0-1-1,1 0 1,-1 1-1,0-1 1,0 0 0,0 0-1,1 0 1,-1 0-1,0 0 1,0 0 0,0-1-1,0 1 1,1 0-1,-1-1 1,0 1-1,0-1 1,0 1 0,0-1-1,0 1 1,0-1-1,0 0 1,0 1 0,0-1-1,0 0 1,0 0-1,0 0-18,50-61 317,-35 30-272,-2 0 1,0-1 0,-2 0-1,-2-1 1,-1 0 0,3-24-46,-7 33 19,3 117-250,-7-77 223,-2-6 11,1-1-1,0 1 1,0 0-1,1-1 1,0 1 0,1-1-1,-1 0 1,2 1 0,-1-1-1,1 0 1,0 0-1,1 0 1,0-1 0,0 1-1,1-1 1,0 0 0,0 0-1,0 0 1,1-1 0,4 4-4,-4-11 19,1 0-1,-1-1 0,0 1 0,0-1 0,0-1 1,0 1-1,0-1 0,0 0 0,-1 0 0,1-1 0,-1 1 1,0-1-1,0 0 0,0-1 0,-1 1 0,1-1 1,-1 0-1,0 0 0,-1 0 0,1-1 0,-1 1 0,0-1 1,0 0-1,-1 0 0,2-5-17,6-13 60,0-1 0,-2 0 1,0 0-1,-2-1 0,-1 0 1,-1 0-1,-1 0 0,-1-1 0,-1 1 1,-2-1-1,-1 1 0,-1-1 0,-1 1 1,-1 0-1,-1 0 0,-3-3-60,-9 43-116,-9 153 19,22-145 106,1 0-1,1 1 1,2-1 0,0 1 0,1 0 0,1-1 0,1 1-1,1 0 1,1-1 0,1 0 0,1 0 0,1 0-1,7 14-8,-13-34 7,0 0-1,0-1 0,0 1 1,0 0-1,1-1 0,-1 1 0,1-1 1,-1 1-1,1-1 0,0 0 1,-1 0-1,1 1 0,0-1 1,0 0-1,0-1 0,0 1 0,0 0 1,-1-1-1,2 1 0,-1-1 1,0 1-1,0-1 0,0 0 1,0 0-1,0 0 0,0 0 0,0 0 1,0 0-1,0-1 0,0 1 1,0-1-1,0 1 0,0-1 0,0 0 1,0 0-1,0 0 0,0 0 1,-1 0-1,1 0 0,0-1 1,-1 1-1,1 0 0,-1-1 0,1 1 1,-1-1-1,1 0-6,61-84 291,9-71-75,-50 174-324,-22-15 109,0-1 0,0 0 1,0 0-1,0 1 0,0-1 0,1 0 0,-1 0 1,0 0-1,1 1 0,-1-1 0,0 0 0,1 0 0,0 0 1,-1 0-1,1 0 0,0 0 0,-1 0 0,1 0 1,0 0-1,0 0 0,0 0 0,0 0 0,0-1 1,0 1-1,0 0 0,0-1 0,0 1 0,0-1 0,0 1 1,1-1-1,-1 1 0,0-1 0,0 0 0,0 0 1,1 1-1,-1-1 0,0 0 0,0 0 0,1 0 0,-1-1 1,0 1-1,0 0 0,0 0 0,1-1 0,-1 1 1,0 0-1,0-1 0,0 1 0,0-1 0,0 0 1,0 1-1,0-1 0,0 0 0,0 0 0,0 1 0,0-1 1,0 0-2,39-97 95,-39 96-93,0 0 0,-1 0 0,1 0 0,0 0 0,-1-1 0,1 1 0,-1 0-1,0 0 1,0-1 0,0 1 0,0 0 0,0-1 0,0 1 0,-1 0 0,1 0 0,-1 0 0,0-1-1,1 1 1,-1 0 0,0 0 0,0 0 0,-1 0 0,1 0 0,0 0 0,0 1 0,-1-1 0,0 0-1,1 1 1,-1-1 0,0 1 0,1-1 0,-1 1 0,0 0 0,0 0 0,0-1 0,0 2 0,0-1-1,0 0 1,-1 0 0,1 1 0,0-1 0,0 1 0,-2-1-2,-2 4-4,1 1 1,0-1-1,0 1 1,0-1-1,1 2 1,-1-1-1,1 0 0,0 1 1,0 0-1,0 0 1,1 0-1,0 0 1,0 1-1,0-1 1,1 1-1,0-1 0,0 1 1,0 0-1,1 0 1,-1 0-1,1 2 4,-2 2-4,-2 1 4,0-1-1,1 1 1,1-1-1,0 1 0,0 1 1,1-1-1,1 0 1,0 0-1,0 1 1,1-1-1,0 0 1,1 1-1,1-1 0,-1 0 1,2 0-1,0 0 1,0 0-1,1 0 1,1 1 0,-3-10 3,1 1 1,-1 0 0,1-1 0,0 0 0,0 0-1,0 0 1,1 0 0,-1 0 0,0 0-1,1-1 1,-1 0 0,1 0 0,-1 0 0,1 0-1,0 0 1,-1-1 0,1 1 0,0-1-1,-1 0 1,1 0 0,0-1 0,0 1 0,-1-1-1,1 0 1,-1 0 0,1 0 0,0 0-1,-1 0 1,0-1 0,1 0 0,0 0-4,104-64-1000,-67 34-405</inkml:trace>
  <inkml:trace contextRef="#ctx0" brushRef="#br0" timeOffset="218078.386">15964 10095 21213,'-79'29'4123,"74"-26"-4077,0 1 1,0 0-1,0 0 0,1 1 1,-1-1-1,1 1 1,0 0-1,1 0 1,-1 0-1,1 1 0,0-1 1,0 1-1,1 0 1,-1 0-1,1 0 0,1 0 1,-1 0-1,1 0 1,0 5-47,1-9 0,0-1 1,0 1-1,0 0 1,0 0-1,1 0 1,-1-1-1,1 1 1,0 0-1,-1-1 1,1 1-1,0-1 1,0 1-1,0-1 1,0 1 0,0-1-1,0 1 1,0-1-1,0 0 1,1 0-1,-1 1 1,1-1-1,-1 0 1,1 0-1,-1-1 1,1 1-1,-1 0 1,1 0-1,0-1 1,-1 1-1,1-1 1,0 1 0,0-1-1,-1 0 1,1 0-1,0 0 1,0 0-1,-1 0 1,1 0-1,0 0 1,0 0-1,-1-1 1,1 1-1,0-1 1,0 0-1,-1 1 1,1-1-1,1-1 0,82-32 137,-80 31-131,6-4 2,0 1 1,1 0 0,0 0 0,0 1 0,1 1 0,-1 0-1,1 1 1,0 0 0,0 1 0,0 0 0,3 1-9,-15 1-2,0 0 0,0 0 0,0 0 0,0 0 0,0 0 0,0 0 0,0 1 0,0-1 0,0 0 0,0 1 0,0-1 0,0 1 1,-1-1-1,1 1 0,0 0 0,0-1 0,0 1 0,-1 0 0,1-1 0,0 1 0,-1 0 0,1 0 0,-1 0 0,1-1 0,-1 1 0,1 0 1,-1 0-1,1 0 0,-1 0 0,0 0 0,1 0 0,-1 0 0,0 0 0,0 0 0,0 0 0,0 0 0,0 0 0,0 0 0,0 0 0,0 0 0,-1 0 1,1 0-1,0 0 0,0 0 0,-1 0 0,1 0 0,-1 0 0,1 0 0,-1-1 0,1 1 0,-1 0 0,1 0 0,-1 0 0,0-1 0,0 1 2,-35 49-8,-105 85-808,105-108-210</inkml:trace>
  <inkml:trace contextRef="#ctx0" brushRef="#br0" timeOffset="219186.863">16622 10072 25237,'-9'5'48,"1"1"-1,0-1 0,0 2 1,1-1-1,0 1 0,0 0 1,1 0-1,-1 1 0,1 0 1,1 0-1,0 1 1,0-1-1,1 1 0,0 0 1,0 0-1,1 0 0,0 1 1,1-1-1,0 1 0,0 0 1,1 0-1,1-1 0,-1 1 1,2 6-48,-1-14 1,0 0 0,-1-1 0,1 1 0,0-1 0,0 1 0,0 0 0,1-1 0,-1 1 0,0-1 0,1 1 0,-1 0 0,1-1 0,-1 1-1,1-1 1,0 0 0,0 1 0,-1-1 0,1 1 0,0-1 0,0 0 0,1 0 0,-1 0 0,0 1 0,0-1 0,0 0 0,1-1 0,-1 1 0,0 0 0,1 0 0,-1 0 0,1-1 0,-1 1 0,1-1 0,-1 1 0,1-1 0,0 0 0,-1 1 0,1-1 0,-1 0 0,1 0 0,0 0 0,-1 0 0,1-1 0,0 1 0,-1 0 0,1-1 0,-1 1 0,1-1 0,-1 1 0,1-1 0,-1 0 0,1 0 0,-1 1 0,0-1-1,72-56 88,93-189 44,-163 336-409,-4-82 280,-1 1 1,2 0 0,-1-1-1,1 1 1,0 0 0,1-1-1,0 1 1,1-1-1,-1 1 1,2-1 0,-1 1-1,1-1 1,0 0 0,1 0-1,2 4-3,-3-12 6,1 1-1,-1-1 0,1 1 0,-1-1 0,1 0 1,-1 0-1,0 0 0,1-1 0,-1 1 0,1-1 1,-1 0-1,0 0 0,1 0 0,-1-1 0,0 1 1,0-1-1,0 1 0,0-1 0,0 0 0,0 0 1,-1 0-1,1-1 0,-1 1 0,1-1 0,-1 1 1,0-1-1,0 0 0,0 0 0,0 0 0,-1 0 1,1-1-6,3-2 12,185-247 168,-191 253-183,1 0 0,-1 1 0,1-1 0,-1 1 0,1-1 0,0 1 0,-1-1 0,1 1 0,0-1 0,-1 1 0,1-1 0,0 1 1,0-1-1,0 1 0,-1 0 0,1-1 0,0 1 0,0-1 0,0 1 0,0 0 0,0-1 0,0 1 0,0 0 0,0-1 0,1 1 0,-1-1 0,0 1 0,0-1 1,0 1-1,1 0 0,-1-1 0,0 1 0,0-1 0,1 1 0,-1-1 0,1 1 0,-1-1 0,0 1 0,1-1 0,-1 0 0,1 1 0,-1-1 0,1 0 0,-1 1 1,1-1-1,-1 0 0,1 1 0,-1-1 0,1 0 0,0 0 0,-1 0 0,1 0 0,-1 1 0,1-1 0,0 0 0,-1 0 0,1 0 0,0 0 0,-1-1 0,1 1 1,-1 0-1,1 0 0,0 0 0,-1 0 0,1 0 0,-1-1 0,1 1 3,-6 55-267,2 3-1312,35-88-1858,96-153-7520,-128 184 11063,0 0 0,0-1 1,0 1-1,0 0 0,0-1 0,0 1 0,0 0 1,0-1-1,0 1 0,0 0 0,0-1 0,1 1 1,-1 0-1,0-1 0,0 1 0,1-1 0,-1 1 1,1 0-1,-1-1 0,0 1 0,1-1 0,-1 1 1,1-1-1,-1 1 0,1-1 0,-1 0 1,1 1-1,0-1 0,-1 0 0,1 1 0,-1-1 1,1 0-1,0 0 0,-1 1 0,1-1 0,0 0 1,-1 0-1,1 0 0,0 0 0,-1 0 0,1 0 1,0 0-1,-1 0 0,1 0 0,0 0 1,-1 0-1,1-1 0,0 1 0,-1 0 0,1 0 1,0-1-1,-1 1 0,1 0 0,-1-1 0,1 1 1,-1-1-1,1 1 0,-1 0 0,1-1 0,-1 0 1,1 1-1,-1-1 0,1 1 0,-1-1-106,-10 57 3526,-58 176 537,111-259-3198,9-35-765,-3-2 0,-3-3 0,-3-2 0,-1-4-100,-33 58 7,-1 1-1,-1-1 0,0-1 1,-1 1-1,0-1 1,-2 0-1,1 0 0,-2-1 1,0 1-1,0-16-6,-38 62-66,20-5 80,1 2 0,0 0 1,3 1-1,0 0 1,1 0-1,2 1 1,1 1-1,2-1 0,0 1 1,2 0-1,1 20-14,2-45-1,0 0-1,0-1 1,0 1 0,1-1-1,0 1 1,0-1-1,0 0 1,0 1-1,1-1 1,0 0 0,0 0-1,0 0 1,0 0-1,1 0 1,-1 0-1,1-1 1,0 1 0,0-1-1,0 0 1,1 1-1,-1-2 1,1 1-1,-1 0 1,1-1 0,0 0-1,0 1 1,0-2-1,1 1 1,2 1 1,18-2-774</inkml:trace>
  <inkml:trace contextRef="#ctx0" brushRef="#br0" timeOffset="220121.244">16103 10955 14243,'2'-1'296,"0"-1"-1,-1 0 1,1 0-1,-1 0 1,0 0 0,0 0-1,0-1 1,0 1-1,0 0 1,0 0 0,-1-1-1,1 1 1,-1 0-1,1-1 1,-1 1-1,0-1 1,0 1 0,0-1-1,0 1 1,-1 0-1,1-1 1,-1 1 0,1 0-1,-1-1 1,0 1-1,0 0 1,0 0-1,0-1 1,0 1 0,0 0-1,-1-1-295,-38-2 1269,28 8-1221,0 1 1,1 1-1,-1 0 1,1 1-1,0 0 1,1 1-1,0 0 1,0 0 0,0 1-1,1 0 1,0 1-1,0 0 1,1 1-1,0-1 1,1 2-1,0-1 1,1 1-1,0 0 1,1 0-1,0 1 1,0-1 0,1 1-1,1 0 1,0 0-1,0 8-48,3-21 2,0 1-1,0-1 1,0 0-1,0 0 1,1 0-1,-1 0 1,0 0-1,1 0 1,-1 0-1,0 1 1,1-1-1,-1 0 1,1 0-1,0 1 1,-1-1-1,1 0 0,-1 1 1,1-1-1,0 0 1,0 1-1,-1-1 1,1 1-1,0-1 1,0 1-1,0-1 1,0 1-1,-1 0 1,1-1-1,0 1 1,0 0-1,0 0 1,0 0-1,0 0 1,0 0-1,0 0 1,0 0-1,0 0 1,0 0-1,-1 0 1,1 0-1,0 1 1,0-1-1,0 0 1,0 1-1,0-1 1,0 0-1,-1 1 1,1-1-1,0 1 1,0-1-1,-1 1 1,1 0-1,0-1 1,-1 1-1,1 0 1,-1 0-1,1-1 1,-1 1-1,1 0 0,-1 0 1,1 0-1,-1-1 1,0 1-1,1 0 1,-1 0-1,0 0 1,0 0-1,0 0 1,0 0-2,33-34 25,-3-2 0,-1-1 0,-1-2 0,-2 0 1,-2-2-1,-2-1 0,10-26-25,-23 50 11,0-1 0,-2-1 1,0 1-1,-1-1 0,-1 0 0,-1-1 0,-1 1 1,0-1-1,-2 0 0,0-1-11,-22 64 61,-53 374 219,85-321-66,-11-95-209,1 1 1,-1 0-1,1 0 0,0 0 1,0-1-1,0 1 1,0 0-1,0-1 0,0 1 1,0-1-1,0 1 0,1-1 1,-1 0-1,0 1 0,1-1 1,0 0-1,-1 0 0,1 0 1,-1 0-1,1 0 1,0-1-1,0 1 0,-1 0 1,1-1-1,0 1 0,0-1 1,0 0-1,0 1 0,0-1 1,0 0-1,0 0 0,-1 0 1,1-1-1,0 1 1,0 0-1,0-1 0,0 1 1,0-1-1,-1 0 0,1 1 1,0-1-1,0 0 0,-1 0 1,1 0-1,-1 0 0,2-1-5,56-59-824,-34 19-395</inkml:trace>
  <inkml:trace contextRef="#ctx0" brushRef="#br0" timeOffset="220523.984">16319 11017 5441,'2'2'618,"0"0"-1,1 0 0,0-1 1,-1 1-1,1-1 0,0 1 1,-1-1-1,1 0 0,0 0 1,0-1-1,0 1 0,0-1 1,0 1-1,0-1 1,0 0-1,0 0 0,0 0 1,0-1-1,0 1 0,0-1 1,0 1-1,0-1 0,0 0 1,0 0-1,0 0 0,0-1 1,-1 1-1,3-2-617,20-36 1550,-25 39-1533,5-7 89,0-1 0,-1 1 0,0-1 1,-1 0-1,0 0 0,0 0 1,0 0-1,-1-1 0,-1 1 0,1-1 1,-1 1-1,-1-1 0,1 1 0,-2-1 1,1 0-1,-1 1 0,0-1 0,-1 1 1,0 0-1,0-1 0,-1 1 0,0 0 1,-1-1-107,1 9 14,-1 1 1,1-1 0,0 1-1,0 0 1,0 0 0,0 0-1,0 0 1,0 0 0,0 1-1,0-1 1,0 1 0,0 0 0,1 0-1,-1 0 1,1 0 0,-1 0-1,1 1 1,0-1 0,0 1-1,0 0 1,0-1 0,1 1-1,-1 0 1,1 0 0,-1 0-1,1 0 1,0 0 0,0 0-1,0 4-14,-1-4 11,-8 15 3,1 0 0,1 1 0,0 0 0,2 1 1,0 0-1,1 0 0,1 0 0,1 1 0,0-1 0,2 1 1,1 0-1,0-1 0,2 11-14,-2-28 1,0-1 1,0 1-1,1-1 1,-1 0-1,0 1 1,1-1 0,0 1-1,-1-1 1,1 0-1,0 1 1,0-1-1,1 0 1,-1 0-1,0 0 1,1 0-1,-1 0 1,1 0-1,-1 0 1,1-1-1,0 1 1,0 0-1,0-1 1,0 0 0,0 1-1,0-1 1,0 0-1,1 0 1,-1 0-1,0 0 1,1 0-1,-1-1 1,0 1-1,1-1 1,-1 0-1,1 1 1,-1-1-1,1 0 1,-1-1-1,1 1 1,-1 0-1,0-1 1,1 1 0,-1-1-1,1 0 1,-1 1-1,0-1 1,0-1-1,1 1-1,160-137-912,-143 118 248,25-29-922</inkml:trace>
  <inkml:trace contextRef="#ctx0" brushRef="#br0" timeOffset="220990.364">16766 10477 22333,'-9'33'602,"1"1"1,2 0 0,2 1 0,1-1-1,2 1 1,1 9-603,-1 10 354,1 12-215,3 0 0,3 0 1,3-1-1,3 0 0,2-1 1,3-1-1,6 7-139,-113-458 968,47 234-929,44 159-74,0-1 0,0 1-1,0 0 1,1-1 0,0 0 0,-1 1 0,2-1 0,-1 0 0,0 0 0,1 0 0,0 0 0,0 0 0,0-1 0,0 0 0,1 1 0,-1-1-1,1 0 1,0-1 0,0 1 0,0 0 0,0-1 0,0 0 0,1 0 0,-1-1 0,0 1 0,1-1 0,0 0 0,-1 0 0,1 0 0,0-1-1,-1 1 1,1-1 0,0 0 0,0-1 0,-1 1 0,1-1 0,0 0 0,-1 0 0,1-1 0,0 1 35,23-24-1442,-2-7-313</inkml:trace>
  <inkml:trace contextRef="#ctx0" brushRef="#br0" timeOffset="221311.552">17009 10486 24669,'-6'59'720,"-1"6"-159,-1 5-209,2-5 32,6-11-128,2-5-80,8-14-112,2-10-16,1-8-8,2-6 16,-2-11-376,4-5-512,1-12-689,-1-4 1785</inkml:trace>
  <inkml:trace contextRef="#ctx0" brushRef="#br0" timeOffset="222024.202">17129 10748 23981,'-71'191'2086,"71"-190"-2070,-1 0 0,1 0 0,-1 0 0,1 1 0,-1-1 0,1 0 0,-1 0-1,1 1 1,0-1 0,0 0 0,0 0 0,0 1 0,0-1 0,0 0 0,0 1 0,0-1 0,0 0 0,1 0 0,-1 1 0,0-1 0,1 0 0,-1 0 0,1 0 0,0 1 0,-1-1 0,1 0-1,0 0 1,-1 0 0,1 0 0,0 0 0,0 0 0,0-1 0,0 1 0,0 0 0,0 0 0,0-1 0,0 1 0,1 0 0,-1-1 0,0 1 0,0-1 0,0 0 0,1 1 0,-1-1 0,0 0-1,0 0 1,1 1 0,-1-1 0,0 0 0,1-1 0,-1 1 0,0 0-16,59-33 271,-44 20-251,-2-1 0,0 0 0,0 0 0,-1-2 0,-1 0 0,-1 0 0,0-1 0,-1 0 0,-1-1-1,-1 0 1,0 0 0,-1-1 0,-1 0 0,-1 0 0,-1-1 0,0 0 0,-2 1 0,0-1 0,-1-7-20,-3 272-390,3-242 393,1-1 0,-1 0 0,1 0 0,0 0 0,-1 0 0,1 0 0,0 0 0,0 0-1,0 0 1,1-1 0,-1 1 0,0-1 0,1 1 0,-1-1 0,1 0 0,-1 0 0,1 0-1,-1-1 1,1 1 0,0 0 0,-1-1 0,1 0 0,0 0 0,-1 0 0,1 0 0,0 0-1,-1 0 1,1-1 0,0 1 0,-1-1 0,1 0 0,0 1 0,-1-1 0,1-1 0,-1 1-1,0 0 1,1-1 0,-1 1 0,0-1 0,0 1 0,0-1 0,0 0 0,0 0 0,0 0-1,0 0 1,-1 0 0,1-1 0,-1 1 0,0 0 0,1-1 0,-1 1 0,0-1 0,-1 1-1,1-2-1,13-13 14,0 0 1,-2 0 0,0-1 0,-2-1 0,0 0 0,0 0 0,-2-1 0,-1 0 0,0-1 0,-1 1 0,-2-1 0,0-1 0,-1 1 0,-1 0 0,-1-1 0,-1 1-1,-1-1 1,0 1 0,-2 0 0,-1-1 0,0 1-16,4 20-4,1 0 0,-1 0 0,0 0 0,0 0 0,0 0 0,1 0 0,-1 0 0,0 0 0,0 0 0,0 0-1,0 0 1,-1 0 0,1 0 0,0 0 0,0 0 0,-1 0 0,1 0 0,0 1 0,-1-1 0,1 0 0,-1 0 0,1 0 0,-1 0-1,0 0 1,1 1 0,-1-1 0,0 0 0,1 0 0,-1 1 0,0-1 0,0 1 0,0-1 0,0 1 0,0-1 0,1 1 0,-1-1-1,0 1 1,0 0 0,0 0 0,0-1 0,0 1 0,0 0 0,0 0 0,0 0 0,0 0 0,0 0 0,0 0 0,0 0 0,0 0 0,0 1-1,0-1 1,0 0 0,0 1 0,0-1 0,0 0 0,0 1 0,0-1 0,0 1 0,1 0 0,-1-1 0,-1 2 4,-23 57-267,17-32 269,0-1 0,2 2 0,1-1 0,1 1 0,2-1 0,0 1-1,2 0 1,1 0 0,1 0 0,2-1 0,0 1 0,2-1-1,2 3-1,-6-28 6,-1 0-1,1-1 1,0 1-1,0-1 0,0 1 1,0-1-1,0 0 1,0 0-1,0 0 1,0 0-1,0 0 0,1 0 1,-1 0-1,0-1 1,1 0-1,-1 1 0,0-1 1,1 0-1,-1 0 1,0 0-1,1 0 0,-1 0 1,0-1-1,1 1 1,-1-1-1,0 0 0,1 1 1,-1-1-1,0 0 1,0 0-1,0-1 0,0 1 1,0 0-1,0-1 1,0 1-1,0-1 0,-1 1 1,1-1-1,-1 0 1,1 0-1,-1 0 0,1 0 1,-1 0-1,0 0 1,0 0-1,0 0 0,0 0 1,-1-1-1,1 1 1,-1 0-1,1-1 0,-1 1 1,0 0-1,1-1 1,-1 1-1,-1 0 1,1-3-6,3-3 10,0-1 1,-1 0-1,0 0 1,-1 0-1,0 0 1,0-1-1,-1 1 1,0 0-1,0 0 1,-1 0-1,-1 0 1,1 0-1,-1 0 1,-1 0 0,0 0-1,0 0 1,-1 1-1,0 0 1,0 0-1,-2-2-10,4 10-1,0 1 0,1-1 0,-1 1 0,1 0 0,-1 0 0,1 0 0,-1-1-1,1 2 1,-1-1 0,1 0 0,0 0 0,-1 0 0,1 1 0,0-1 0,0 0 0,0 1 0,0-1 0,0 1-1,1 0 1,-1-1 0,0 1 0,1-1 0,-1 1 0,1 0 0,-1 0 0,1-1 0,0 1 0,0 0 0,0 0-1,0-1 1,0 1 0,0 0 0,0 0 0,1-1 0,-1 1 0,1 0 0,-1-1 0,1 1 0,0 0 1,22 110 9,-21-110-7,-1 1-1,0-1 1,0 1-1,1-1 1,0 0 0,-1 0-1,1 0 1,0 0-1,0 0 1,0 0 0,0-1-1,0 1 1,0 0-1,1-1 1,-1 0 0,0 1-1,1-1 1,-1 0-1,1 0 1,0-1 0,-1 1-1,1-1 1,0 1-1,-1-1 1,1 0 0,0 0-1,-1 0 1,1 0-1,0 0 1,-1 0 0,1-1-1,0 0 1,-1 1-1,1-1 1,-1 0 0,1 0-1,-1 0 1,1-1-1,-1 1 1,2-2-2,11-7 13,0 0 0,-1-1 1,-1-1-1,0 0 0,-1-1 0,0 0 1,-1-1-1,0-1 0,-1 1 0,-1-2 1,0 1-1,-1-1 0,-1 0 0,0-1 1,-1 0-1,3-14-13,-42 136-67,11 47 126,22-153-69,0 0 0,0 0 0,1 0 0,-1 0 0,0 0 0,0 0 0,1 0 0,-1 0 0,1 0 0,-1 0 0,1 0 0,-1 1 0,1-1 0,-1 0 0,1 0 0,0 1 0,-1-1 0,1 0-1,0 1 1,0-1 0,0 1 0,-1-1 0,1 1 0,0-1 0,0 1 0,0 0 0,0-1 0,0 1 0,0 0 0,0 0 0,0-1 0,0 1 0,0 0 0,0 0 0,0 0 0,0 0 0,0 0 0,0 1 0,-1-1 0,1 0 0,0 0 0,0 1 0,0-1 0,0 0 0,0 1 0,0-1 0,0 1 0,-1-1 0,1 1 0,0 0 0,0-1 0,-1 1 0,1 0 0,0-1 0,-1 1 0,1 0 0,-1 0 0,1 0 10,12-37-1546,-3-8-688</inkml:trace>
  <inkml:trace contextRef="#ctx0" brushRef="#br0" timeOffset="222288.519">17823 10408 24829,'0'16'240,"6"-3"-88,3-2-592,2-1-504</inkml:trace>
  <inkml:trace contextRef="#ctx0" brushRef="#br0" timeOffset="222635.436">17949 10677 23885,'-2'4'185,"0"-1"-105,0 0 1,0 0-1,0 0 1,0 0-1,1 0 1,-1 1-1,1-1 1,0 1-1,0-1 1,0 1-1,1-1 1,-1 1-1,1-1 1,0 1-1,0 0 1,0-1-1,0 1 1,0-1-1,1 1 1,0 0-1,0-1 1,0 0-1,0 1 1,0-1-1,1 1 1,0-1-81,71-67 297,108-170-29,-193 290-322,-45 102 488,56-155-211,32-36 403,86-163-322,-102 223-324,-13 31 21,-9 84 107,7-140-80,5-15-143,2-16-822,0-10-744</inkml:trace>
  <inkml:trace contextRef="#ctx0" brushRef="#br0" timeOffset="222916.956">18303 10190 26022,'6'32'192,"7"-3"-120,0-5-400,1-1-689</inkml:trace>
  <inkml:trace contextRef="#ctx0" brushRef="#br0" timeOffset="223203.835">18412 10731 27062,'-4'15'584,"4"-15"-264,0 0 1464</inkml:trace>
  <inkml:trace contextRef="#ctx0" brushRef="#br0" timeOffset="223907.76">17823 10083 20132,'-158'4'458,"1"6"0,0 8-1,1 7 1,1 6 0,-99 36-458,172-47 84,44-12-64,0 1 1,1 1-1,0 3 1,0 1-1,2 1 0,0 2 1,1 2-1,0 1 1,-21 18-21,12 4-1,1 2 1,3 1 0,1 2-1,3 2 1,2 1-1,2 2 1,2 1-1,3 1 1,-16 47 0,34-86-18,2 0-1,0 1 1,1 0 0,1 0 0,0 0-1,1 0 1,0 0 0,2 1-1,0-1 1,1 1 0,0-1 0,2 1-1,0-1 1,0 1 0,2-1 0,0 0-1,1 0 1,0 0 0,1-1 0,1 0-1,1 0 1,0-1 0,1 0-1,0 0 1,1-1 0,0 0 0,1-1-1,1 0 1,0-1 0,1 0 0,0-1-1,0 0 1,9 4 18,4-5-9,2-1 1,-1 0-1,1-2 0,0-2 0,1 0 1,-1-2-1,1-1 0,-1-1 0,1-2 1,-1 0-1,1-2 0,-1-1 0,0-2 1,-1 0-1,0-2 0,22-11 9,191-65 24,-5-10-1,-4-11 1,90-62-24,-84 34 69,-7-11 0,16-25-69,-151 87 1443,-133 58 1345,26 18-2619,0-1 0,1 0 1,0-1-1,0 0 1,1-1-1,1 0 0,-1 0 1,2-1-1,-1-1 1,-3-7-170,-38-45 150,35 50-237,1 0-1,-2 1 1,1 1-1,-2 1 1,0 0-1,0 0 1,-1 2-1,0 1 1,0 0-1,-1 1 1,0 1-1,0 0 1,-1 2-1,0 0 1,1 1-1,-1 1 1,0 1-1,0 1 1,-1 1-1,2 1 1,-1 0-1,0 1 1,0 2-1,1 0 1,-12 5 87,-62 26-1818</inkml:trace>
  <inkml:trace contextRef="#ctx0" brushRef="#br0" timeOffset="248497.009">8513 458 16684,'-7'-59'714,"1"52"-689,-1 0 0,0 1-1,0 0 1,-1 1-1,0-1 1,0 1 0,0 1-1,0 0 1,-1 0-1,0 0 1,0 1 0,0 0-1,0 1 1,0 0-1,-1 1 1,1 0 0,0 0-1,-1 1 1,1 0-1,-1 1 1,1 0-1,-8 1-24,-21-2 317,-969-46 610,876 56-842,0 6 1,1 6-1,-53 18-85,-199 33-187,-407 21 531,689-75-295,-69 11 627,1 7-1,-101 40-675,219-60 109,1 2 0,1 3 0,1 1 0,1 3-1,1 1 1,2 3 0,0 1 0,3 2 0,0 2 0,-25 30-109,49-50-10,0 1 0,1 1 0,0 1 0,2 0 1,0 1-1,1 0 0,1 1 0,1 0 0,0 0 1,2 2-1,0-1 0,2 1 0,0 0 0,2 0 0,0 0 1,1 1-1,1-1 0,2 1 0,0-1 0,1 1 1,1 0-1,2-1 0,0 0 0,1 0 0,6 17 10,1-14 11,2-1-1,0 0 0,1-1 0,1-1 0,1 0 1,1-1-1,1-1 0,1-1 0,1 0 0,0-2 1,1-1-1,1 0 0,18 8-10,34 17 14,2-3 1,2-4-1,63 17-14,-11-11-15,1-6 0,2-6 0,2-6 0,-1-6 0,2-5 0,0-7 0,0-5 0,111-18 15,196-29-116,-3-20-1,15-23 117,475-104-9,-778 162 25,-2-7 0,124-52-16,-218 69 5,0-2 0,-2-3 0,-1-2 0,-2-2 0,-1-2 0,-1-3 0,-3-2 0,33-34-5,-66 59-4,-2-1 1,0 0-1,0-1 1,-1 0 0,-1-1-1,-1 0 1,0-1 0,-1 1-1,-1-2 1,-1 1-1,-1-1 1,0 0 0,-1 0-1,-1 0 1,-1 0 0,-1-1-1,-1 1 1,0-1-1,-2 1 1,0-1 0,-1 1-1,0 0 1,-2 0-1,-1 0 1,0 1 0,-1 0-1,-1 0 1,-4-6 3,-16-12 9,-1 2 0,-2 1 0,-2 2 0,0 1 0,-2 1 0,-1 2-1,-2 2 1,0 1 0,-1 2 0,-2 2 0,0 1 0,-1 3 0,-32-9-9,-94-35 15,-2 8 0,-2 7 0,-2 8 0,-2 8 0,-84-1-15,144 19 3,0 4 1,-1 6 0,1 5-1,0 5 1,1 5-1,0 5 1,-17 9-4,-151 49 1631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7:41:51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491 326 23317,'-20'6'334,"-18"2"-26,0 1 0,1 2 1,0 2-1,1 2 0,1 1 0,0 1 0,1 2 0,1 1 0,-20 17-308,42-21-7,0 0-1,1 0 0,0 1 1,1 1-1,1-1 1,1 1-1,1 1 0,0-1 1,1 1-1,1 0 1,1 0-1,1 1 0,0-1 1,2 0-1,0 1 1,1-1-1,4 19 8,1 56-25,5 0 0,3-1 0,5-1 0,4-1 0,4-1 1,20 42 24,-31-90-16,2 0 1,2-1 0,2-1 0,2-1 0,1-1 0,2-1 0,23 23 15,-38-46-12,1-1-1,1 0 1,0-1 0,0 0 0,1-1-1,1-1 1,0-1 0,0 0 0,1-1-1,0 0 1,0-2 0,1 0 0,-1-1-1,1-1 1,1 0 0,-1-1 0,0-1-1,1-1 1,-1-1 0,5-1 12,5-6 2,1-2-1,-1-1 1,-1-1 0,0-2 0,0-1 0,-2 0-1,1-2 1,-2-1 0,0-1 0,-2-1-1,0-1 1,0-1 0,-2-1 0,-1-1 0,-1 0-1,-1-1 1,-1-1 0,-1-1 0,-1 0-1,-1-1 1,2-11-2,17-38 41,-4 0-1,-4-2 1,-3-1-1,-3-1 1,-3 0-1,-5-1 1,-3 0-1,-3-1 1,-4 1-1,-3-1 1,-9-36-41,8 76 35,-3 0 1,-1 0-1,-2 1 1,-2 0-1,-1 1 1,-3 1-1,-18-36-35,25 59 20,-1-1-1,0 1 1,-2 1-1,1 0 1,-2 0-1,0 1 1,-1 1-1,0 0 1,-1 1 0,0 1-1,-1 0 1,0 1-1,-1 1 1,0 0-1,-1 1 1,1 1-1,-1 1 1,-14-3-20,10 5-156,0 0 1,0 2-1,-1 0 1,1 2 0,0 0-1,-1 2 1,1 0-1,0 1 1,-2 2 155,-79 29-3106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7:47:07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11042,'38'3'11764,"41"-3"-9976,18-1-1762,488-5 65,-31 40-37,-161-44-6,-248-12 243,-144 21 13,-1 1 155,0 0 57,0 0-8,0 0-106,-6-6-280,3 6-1355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7:49:20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55 16299,'-72'-24'6401,"70"24"-5580,2 0-61,0 0-156,35 13 305,23-4-865,0-3 0,0-3 1,1-2-1,-1-3 1,0-2-1,0-3 1,0-2-1,32-11-44,-14 7 66,-45 5-824,-33 8-462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7:42:24.292"/>
    </inkml:context>
    <inkml:brush xml:id="br0">
      <inkml:brushProperty name="width" value="0.025" units="cm"/>
      <inkml:brushProperty name="height" value="0.025" units="cm"/>
    </inkml:brush>
    <inkml:brush xml:id="br1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12718 6667 21997,'-6'4'512,"6"-4"-112,0 0-184,0 0-64,29-7 80,-4-7 128,9-1 40,7 1 16,2 4-160,11 7-176,0 3-40,2 7-32,-1 5 16,-5 1-8,-3-1 0,-9-5 0,-4-4-32,-8-4-952</inkml:trace>
  <inkml:trace contextRef="#ctx0" brushRef="#br0" timeOffset="785.178">14556 6456 9946,'-6'2'433,"-16"5"3638,0-4 4469,34 18-7497,-1-12-978,0-1 0,1 0 0,0-1-1,1 0 1,0-1 0,0-1 0,0 0 0,0 0-1,1-2 1,0 1 0,0-2 0,0 0 0,0-1 0,0 0-1,0-1-64,560 50 30,-476-42-554,-63-7-150</inkml:trace>
  <inkml:trace contextRef="#ctx0" brushRef="#br0" timeOffset="5122.183">16590 6640 10922,'4'-1'7597,"12"3"-5081,73 21-2088,-82-22-421,0 0 0,0 0-1,1-1 1,-1 0-1,0 0 1,1-1 0,-1 0-1,0-1 1,0 1 0,0-1-1,0 0 1,0-1 0,0 0-1,-1 0 1,7-4-7,46-15 36,-33 19-29,1 2-1,-1 0 0,1 2 1,-1 1-1,0 1 0,1 1 0,-1 1 1,-1 1-1,1 2 0,15 7-6,120 26 25,-47-33-21,-93-9-2,0 2 0,0 0 1,0 1-1,0 1 0,0 2 0,-1 0 0,1 1 1,8 4-3,23 16 5,-42-19 2,1-1 0,0 0-1,1-1 1,0 0 0,-1 0 0,2-2-1,-1 1 1,0-2 0,0 1 0,1-2 0,0 0-1,5 0-6,398-7 19,23 38 28,17-43-31,-142 37 121,-227-28 1298,-86 3 240,-3-1-2778</inkml:trace>
  <inkml:trace contextRef="#ctx0" brushRef="#br0" timeOffset="5957.667">20207 6821 20460,'-6'3'961,"6"-3"-89,0 0-640,14 14-152,8-8 16,12-1 48,10 1 32,1-2 0,14 2-72,-6-1-64,11-1-32,-2-2 0,-5-2-8,3-6 0,-13-11 32,-4-7-16,-12-11-248,-7-3-384</inkml:trace>
  <inkml:trace contextRef="#ctx0" brushRef="#br0" timeOffset="15471.175">14291 6600 12331,'0'0'1400,"-1"0"3006,12 5-2675,-3 0-1533,0 0 0,0 0-1,1 0 1,-1-1 0,1-1 0,0 0-1,0 0 1,0 0 0,0-1 0,0-1-1,1 1 1,-1-2 0,1 1-1,-1-1 1,0-1 0,1 1 0,-1-2-1,1 1 1,0-2-198,19-8 318,1-2-231,1 0 0,1 2 0,0 1 1,0 2-1,1 1 0,0 1 1,0 2-1,0 2 0,1 1 0,-1 1 1,15 3-88,20 11 43,113 0 88,-13-8-81,31 5 22,-144 6 617,-54-16-657,-1-1 4,0 0-2,-6 0 80,-338 20 985,-7-10-616,235-21-481,99 8-2,0 0-1,-1 1 1,1 1 0,0 0-1,-1 1 1,1 1 0,0 1 0,-1 0-1,1 2 1,0 0 0,1 0 0,-2 2 0,16-5-7,2-1-2,0 0-9,34 9-66,45 1 67,-1-3 1,1-4-1,0-3 0,0-4 0,0-3 0,-1-4 0,-1-3 1,50-17 16,-115 29 2,-6-1-6,0 0-1,0 1 1,1-1-1,-1 2 0,1-1 1,-1 1-1,1 0 1,0 0-1,-1 1 1,1-1-1,0 2 1,0-1-1,-1 1 1,1 0-1,0 0 1,-1 1-1,1 0 0,-1 0 1,0 0-1,0 1 1,0 0-1,0 0 1,0 1-1,0 0 1,-1 0-1,0 0 1,2 2 4,-19 44-1726,0-38 368</inkml:trace>
  <inkml:trace contextRef="#ctx0" brushRef="#br0" timeOffset="19913.124">16789 6694 7266,'0'0'1021,"0"0"349,0 0-23,0 0 117,0 0 708,0 0-147,0 0-299,0 0-590,0 0-201,0 0-215,0 0-284,0 0-175,0 0-99,15 0 26,306-25-35,197 17-105,-321-5 844,157 70-637,-58-30-226,-73 12-22,7-30 65,32 3-57,157 37 77,-330-34 1797,-30-1-1704,-57-13-1068,-2 1-279</inkml:trace>
  <inkml:trace contextRef="#ctx0" brushRef="#br0" timeOffset="25753.951">17310 5417 19084,'-4'-7'3280,"16"-29"-2654,205-330 1184,165-353-1357,-340 624-449,5 3-1,3 1 0,4 3 0,4 2 0,65-73-3,248-222 60,-364 374-260,-30 21 2581</inkml:trace>
  <inkml:trace contextRef="#ctx0" brushRef="#br0" timeOffset="26312.138">17109 5199 9058,'-2'-17'375,"-1"-14"9735,8 29-5496,2 13-4939,17 137 863,-23-114-491,24 298 81,-25-328-126,1-1-1,-1 1 1,0 0-1,1-1 1,0 1-1,0-1 1,0 1-1,1-1 1,-1 1-1,1-1 1,0 0-1,-1 0 1,2 0-1,-1 0 1,0 0-1,0 0 1,1 0-1,0-1 1,-1 1-1,1-1 1,0 0-1,0 0 1,1 0-1,-1 0 1,0 0-1,0-1 1,1 0-1,-1 1 1,1-1-1,0-1 1,-1 1-1,1 0 1,-1-1-1,1 0 1,0 0-1,-1 0 1,1 0-1,0 0 1,-1-1-1,1 0 1,0 0-1,-1 0 1,1 0-1,-1 0 1,0-1-1,1 1 1,1-2-2,172-250 232,-97 191-947,-36 46-13</inkml:trace>
  <inkml:trace contextRef="#ctx0" brushRef="#br0" timeOffset="35777.076">18389 5690 16299,'0'0'1829,"6"-6"829,156-190-845,-140 165-1703,3 1 0,0 0 0,1 2-1,2 2 1,1 0 0,1 2-1,1 1 1,31-17-110,263-175 73,2-1 362,-264 176-388,2 4-1,1 2 0,2 3 1,2 3-1,21-3-46,36-17 20,809-391 59,-142 43-40,-260 176 1194,-288 111-447,-208 125-1933,-37 1-67</inkml:trace>
  <inkml:trace contextRef="#ctx0" brushRef="#br0" timeOffset="36529.924">18512 5428 12099,'101'-68'11743,"-116"125"-8575,-65 63-2632,64-100-531,1 0 1,0 1-1,1 1 0,2 0 1,0 1-1,1 0 0,2 1 1,0 0-1,1 1 0,1 2-5,6-25 0,1 0 0,-1 0 1,0-1-1,1 1 0,-1 0 0,1 0 0,-1 0 0,1 0 0,0 0 0,0 0 0,0 0 0,0 0 1,0 0-1,1 0 0,-1 0 0,0 0 0,1 0 0,0 0 0,-1 0 0,1 0 0,0-1 1,0 1-1,0 0 0,0 0 0,0-1 0,0 1 0,1-1 0,-1 1 0,0-1 0,1 0 0,-1 1 1,1-1-1,0 0 0,-1 0 0,1 0 0,0 0 0,0 0 0,0 0 0,-1-1 0,1 1 1,0-1-1,0 1 0,0-1 0,0 0 0,0 0 0,0 0 0,0 0 0,0 0 0,0 0 1,0 0-1,0-1 0,0 1 0,0-1 0,0 1 0,0-1 0,0 0 0,-1 1 0,1-1 0,0 0 1,-1-1-1,1 1 0,0 0 0,0-1 0,195-121 112,-166 114-555,1-8-930</inkml:trace>
  <inkml:trace contextRef="#ctx0" brushRef="#br0" timeOffset="29701.452">22069 2043 21493,'0'0'1332,"0"0"283,-2 6 155,1 4-1740,0 0 1,0 0 0,1-1 0,0 1-1,1 0 1,0 0 0,1-1 0,0 1-1,0-1 1,1 1 0,0-1 0,1 0-1,0 0 1,0 0 0,1-1 0,0 0-1,2 3-30,-5-9 8,-1 0 1,1-1-1,0 1 0,-1-1 0,1 1 0,0-1 0,0 0 0,0 0 0,0 0 0,0 0 1,0 0-1,0 0 0,1 0 0,-1-1 0,0 1 0,0-1 0,1 0 0,-1 1 0,0-1 1,1 0-1,-1 0 0,0-1 0,0 1 0,1 0 0,-1-1 0,0 0 0,0 1 0,0-1 1,1 0-1,-1 0 0,0 0 0,0 0 0,0 0 0,-1-1 0,1 1 0,0-1 0,0 1 1,0-2-9,75-73 587,-61 58-488,80-74 500,-93 92-591,-1 1 0,0-1 0,0 0 0,0 0 0,0 1-1,0-1 1,0 1 0,0 0 0,0-1 0,0 1 0,0 0 0,0 0 0,0 0 0,-1 1 0,1-1-1,0 0 1,-1 1 0,1-1 0,-1 1 0,1-1 0,-1 1 0,0 0 0,0-1 0,1 1 0,-1 0 0,-1 0-1,1 0 1,0 0 0,0 0 0,-1 0 0,1 0 0,-1 0 0,0 0 0,1 0 0,-1 0 0,0 1-1,0-1 1,0 0 0,-1 0 0,1 1-8,2 5 19,35 126 93,-34-134-99,-1 0 0,0-1 0,0 1 1,1-1-1,-1 0 0,0 1 0,0-1 1,0 0-1,0 0 0,0-1 0,0 1 0,0 0 1,0-1-1,0 1 0,-1-1 0,1 1 0,-1-1 1,1 0-1,-1 0 0,1 0 0,-1 0 1,0 0-1,0 0 0,0 0 0,0 0 0,0 0 1,-1 0-1,1 0 0,0-2-13,0 1 22,105-205 362,-106 207-385,1 1 0,-1-1-1,1 1 1,-1-1 0,1 1-1,-1-1 1,1 1 0,0-1-1,-1 1 1,1-1 0,0 1-1,-1 0 1,1-1 0,0 1 0,0 0-1,-1 0 1,1 0 0,0 0-1,0 0 1,0-1 0,-1 1-1,1 1 1,0-1 0,0 0-1,0 0 1,-1 0 0,1 0-1,0 0 1,0 1 0,-1-1-1,1 0 1,0 1 0,-1-1-1,1 0 1,0 1 0,-1-1-1,1 1 1,-1-1 0,1 1 0,0-1-1,-1 1 1,1 0 0,-1-1-1,0 1 1,1 0 0,-1-1-1,1 1 1,-1 0 0,0 0-1,0-1 1,1 1 0,-1 0-1,0 0 1,0-1 0,0 1-1,0 0 1,0 0 0,0-1-1,0 1 1,0 0 0,0 0-1,0 0 1,-1-1 0,1 1 1,11 62-154,-11-58 95,14 47-2891,-7-55 1104</inkml:trace>
  <inkml:trace contextRef="#ctx0" brushRef="#br0" timeOffset="30403.296">22786 1464 23037,'-6'20'169,"1"0"-1,1 0 1,0 1-1,2-1 1,0 1 0,2-1-1,0 1 1,1-1-1,1 1 1,1-1 0,1 0-1,1 0 1,1 0-1,7 19-168,108 228 307,-121-267-262,0-1-1,0 1 0,0-1 1,-1 1-1,1-1 1,0 1-1,0-1 0,0 1 1,0 0-1,0-1 1,0 1-1,0-1 0,1 1 1,-1-1-1,0 1 1,0 0-1,0-1 0,0 1 1,0-1-1,1 1 1,-1 0-1,0-1 1,0 1-1,1-1 0,-1 1 1,0 0-1,1 0 1,-1-1-1,0 1 0,1 0 1,-1-1-1,0 1 1,1 0-1,-1 0 0,1 0 1,-1 0-1,1-1 1,-1 1-1,0 0 0,1 0 1,-1 0-1,1 0 1,-1 0-1,1 0 0,-1 0-44,-9-53 501,-57-89-151,64 137-373,1 9 20,1 0 0,0 0 0,0 0 0,0 0 0,0 0 0,1 0 0,-1 0 0,1 0-1,0 0 1,0 0 0,1 0 0,-1-1 0,1 1 0,0 0 0,0-1 0,0 0 0,0 1 0,1-1 0,-1 0 0,1 0 0,0 0 0,0 0-1,0-1 1,0 1 0,0-1 0,1 0 0,-1 0 0,1 0 0,-1 0 0,1-1 0,0 1 0,0-1 0,0 0 0,0 0 0,-1 0 0,1-1-1,0 1 1,0-1 0,1 0 0,-1 0 0,0-1 0,0 1 0,0-1 0,-1 0 0,1 0 0,0 0 0,0 0 0,0-1 0,-1 0 0,1 1 0,-1-1-1,1 0 1,2-3 3,-2 1 4,0-1 1,-1 1-1,1-1 0,-1 0 0,0 0 0,0 0 0,-1 0 0,1-1 0,-1 1 0,0-1 0,-1 1 0,1-1 0,-1 0 0,0 0 0,-1 1 0,1-1 0,-1 0 0,-1 0 1,1 0-1,-1 0 0,0 0 0,0 1 0,-2-6-4,3 12 1,1-1-1,-1 1 1,0-1 0,0 1 0,0-1-1,-1 1 1,1-1 0,0 1 0,0-1-1,0 1 1,0-1 0,0 0 0,0 1-1,-1-1 1,1 1 0,0-1 0,0 0-1,-1 1 1,1-1 0,0 1 0,-1-1-1,1 0 1,0 1 0,-1-1 0,1 0-1,-1 0 1,1 1 0,0-1 0,-1 0-1,1 0 1,-1 0 0,1 1 0,-1-1-1,1 0 1,-1 0 0,1 0 0,0 0-1,-1 0 1,1 0 0,-1 0 0,1 0-1,-1 0 1,1 0 0,-1 0 0,1 0-1,-1 0 1,1-1 0,-1 1 0,1 0-1,0 0 1,-1 0 0,1-1 0,-1 1-1,1 0 1,0 0 0,-1-1 0,1 1-1,-6 45-2,6-44 2,0 7 0,-1 1 0,1 0 0,1-1 0,-1 1 0,1-1-1,1 1 1,0-1 0,0 0 0,0 1 0,1-1 0,1 0 0,-1-1 0,4 6 0,-4-12-1,0 1 0,0-1 0,0 0 0,0 0 0,0-1 0,0 1 0,1 0 0,-1-1 0,0 0 0,0 0 0,0 0 0,1 0 0,-1-1 0,0 1 0,0-1 0,0 0 0,0 0 0,0 0 0,0 0 0,0 0 0,0-1 0,0 1 0,0-1 0,-1 0 0,1 0 0,-1 0 0,1 0 1,12-6-3,6-2 5,0 1 0,0 1 0,0 1 0,1 1 0,0 1 0,0 1 0,1 0 0,17 1-2,-39 3 24,-1 0 59,0 0 97,-21-20 363,-68-86-2,87 103-547,2 3-14,27 2-19,9 6-7,-31-6-23,0 0 1,0 0 0,0-1-1,0 1 1,0-1-1,1-1 1,-1 1 0,0-1-1,0 0 1,1 0-1,-1 0 1,0-1-1,0 0 1,1 0 0,-1 0-1,0-1 1,0 1-1,1-2 69,8-9 987</inkml:trace>
  <inkml:trace contextRef="#ctx0" brushRef="#br0" timeOffset="31535.978">23531 1860 20460,'0'0'1085,"8"3"755,-4-2-1742,1-1 1,0 0-1,0 0 1,-1 0-1,1 0 1,0 0-1,0-1 0,-1 0 1,1 0-1,-1-1 1,1 1-1,-1-1 1,1 0-1,-1 0 0,0 0 1,0-1-1,0 1 1,0-1-1,0 0 1,-1 0-1,1 0 0,-1-1 1,0 1-1,0-1 1,0 0-1,1-2-98,4-5 130,0 0 0,-1 0 0,0-1 0,-1 0 0,-1-1 0,1 0 0,-2 1 0,0-1 0,0-1 0,-1 1 1,-1-1-1,-1 1 0,1-1 0,-2 1 0,0-1 0,-2-11-130,3 23 17,-1 0 0,0 0 0,0 0 0,0 1 0,0-1 0,0 0 0,0 0 0,0 0 0,-1 0 0,1 0 1,-1 0-1,1 1 0,-1-1 0,0 0 0,0 0 0,0 1 0,1-1 0,-2 0 0,1 1 0,0-1 0,0 1 0,0-1 1,-1 1-1,1 0 0,-1 0 0,1 0 0,-1-1 0,0 1 0,1 1 0,-1-1 0,0 0 0,1 0 0,-1 1 0,0-1 1,0 1-1,0-1 0,0 1 0,0 0 0,0 0 0,1 0 0,-1 0 0,0 0 0,0 0 0,0 0 0,0 1 0,0-1 1,0 1-1,1-1 0,-1 1 0,0 0 0,0-1 0,1 1 0,-1 0 0,0 0 0,1 1 0,-1-1 0,1 0 0,-1 0 1,1 1-1,0-1 0,0 1 0,0-1 0,-1 1-17,-6 14-1,1 1 1,1-1-1,0 1 0,1 1 1,1-1-1,1 1 1,0-1-1,1 1 0,1 0 1,1 0-1,1 0 1,0 0-1,4 16 1,-5-32-3,0-1 0,0 1 0,1-1 1,-1 1-1,0-1 0,1 1 0,0-1 0,-1 1 0,1-1 0,0 0 1,0 1-1,-1-1 0,1 0 0,0 0 0,0 1 0,1-1 1,-1 0-1,0 0 0,0 0 0,0 0 0,1-1 0,-1 1 1,0 0-1,1 0 0,-1-1 0,1 1 0,-1-1 0,1 1 1,-1-1-1,1 0 0,-1 0 0,1 1 0,-1-1 0,1 0 0,0 0 1,-1-1-1,1 1 0,-1 0 0,1 0 0,-1-1 0,1 1 1,-1-1-1,1 1 0,-1-1 0,0 0 0,1 0 0,-1 1 1,0-1-1,1 0 0,-1 0 0,0 0 0,0 0 0,0-1 1,0 1-1,0 0 3,63-63-1066,61-142-5791,-121 193 6767,-31 36 2812,-8 83-1663,34-104-1040,1 1-1,-1-1 1,1 1-1,0-1 1,0 1-1,0-1 1,0 1 0,0-1-1,0 1 1,1-1-1,-1 1 1,1-1 0,0 1-1,0-1 1,-1 0-1,2 1 1,-1-1-1,0 0 1,0 0 0,1 0-1,-1 0 1,1 0-1,0 0 1,-1 0 0,1 0-1,0-1 1,0 1-1,0-1 1,0 1-1,1-1 1,-1 0 0,0 0-1,1 0 1,-1 0-1,0 0 1,1-1 0,-1 1-1,1-1 1,-1 1-1,1-1 1,-1 0-1,2 0-18,159-65 184,-162 65-171,1 1-1,0-1 0,-1 1 0,1-1 0,-1 1 0,1-1 0,-1 1 0,1 0 0,-1 0 0,0 0 0,1 0 0,-1 0 0,0 0 0,0 0 0,0 0 0,1 0 0,-1 1 0,-1-1 0,1 0 0,0 1 0,0-1 0,0 1 0,-1-1 0,1 1 0,-1-1 0,1 1 0,-1 0 0,1-1 0,-1 1 0,0-1 0,0 1 0,0 0 0,0-1 0,0 1 0,0 0 0,-1-1 0,1 1 0,0-1 0,-1 1 0,1 0 1,-1-1-1,0 1 0,1-1 0,-1 1 0,0-1 0,0 0 0,0 1 0,0-1 0,0 0 0,0 0 0,0 0 0,-1 0 0,1 0 0,0 0 0,-1 0 0,1 0 0,-1 0 0,1 0 0,-1-1 0,0 1-12,-2 4 34,0-1 0,0 1 0,0-1 0,-1 0 0,1 0 0,-1-1 0,0 1 0,0-1 0,-1 0 0,1-1 0,0 1 0,-1-1 0,0 0 0,1 0-1,-1-1 1,0 0 0,-1 0-34,6-1-437,1 0-140,0-1 989</inkml:trace>
  <inkml:trace contextRef="#ctx0" brushRef="#br0" timeOffset="32285.922">23966 1034 21389,'-2'6'138,"0"-1"0,0 1 0,0 0 0,1 0 1,0-1-1,0 1 0,0 0 0,1 0 1,0 0-1,0 0 0,1 0 0,-1 0 0,1 0 1,1 0-1,-1 0 0,1 0 0,0-1 0,0 1 1,1-1-1,-1 1 0,1-1 0,0 0 1,4 4-139,8 25 279,138 318 796,-61-182-322,-90-169-225,-1-3 84,-2-5-521,0 0 1,-1 0-1,0 0 0,0 0 0,0 0 0,-1 1 0,0-1 0,0 1 0,0-1 1,-1 1-1,0 0 0,0 1 0,-1-1 0,1 1 0,-2-1-91,-6-10 86,-118-135 12,127 148-123,3 3-3,0 0 9,8 13-42,-6-11 37,0 0 0,0 0 1,0 0-1,0-1 0,1 1 0,-1-1 0,0 1 1,1-1-1,-1 0 0,1 0 0,0 0 1,-1 0-1,1 0 0,0 0 0,-1-1 0,1 0 1,0 1-1,0-1 0,0 0 0,-1 0 0,1-1 1,0 1-1,0 0 0,-1-1 0,1 0 1,0 1-1,-1-1 0,1 0 0,-1-1 0,1 1 24,23-13-1036,-2-2-289</inkml:trace>
  <inkml:trace contextRef="#ctx0" brushRef="#br0" timeOffset="33175.146">24555 1295 11122,'0'0'3561,"0"-1"4483,7 3-6356,1 5-1563,0 0 1,-1 1-1,0 0 0,-1 0 1,0 0-1,0 1 1,-1 0-1,0 0 1,0 0-1,-1 0 1,0 1-1,-1 0 1,0 1-126,10 18 102,49 104 572,-62-133-649,0-1 1,0 0-1,0 1 1,0-1 0,0 1-1,0-1 1,1 1-1,-1-1 1,0 0-1,0 1 1,0-1 0,0 1-1,1-1 1,-1 1-1,0-1 1,1 1 0,-1-1-1,0 1 1,1-1-1,-1 1 1,0 0-1,1-1 1,-1 1 0,1 0-1,-1-1 1,1 1-1,-1 0 1,1-1-1,-1 1 1,1 0 0,-1 0-1,1-1 1,0 1-1,-1 0 1,1 0-1,-1 0 1,1 0 0,-1 0-1,1 0 1,0 0-1,-1 0 1,1 0-1,-1 0 1,1 0 0,-1 1-1,1-1 1,-1 0-1,1 0 1,0 0 0,-1 1-1,1-1 1,-1 0-1,1 1 1,-1-1-1,0 0 1,1 1 0,-1-1-1,1 1 1,-1-1-1,0 0 1,1 1-26,0-57 538,-3 36-464,-2-1 0,0 1 0,-1 0 0,-1 0 1,-1 0-1,0 1 0,-2 0 0,0 1 1,-1 0-1,-1 0 0,-1 1 0,-4-4-74,14 18-10,1 6 6,0-1 1,0 1 0,1-1-1,-1 1 1,1 0 0,0-1-1,0 1 1,0 0 0,0-1-1,0 1 1,0-1-1,1 1 1,0 0 0,-1-1-1,1 1 1,0-1 0,0 0-1,0 1 1,0-1 0,1 0-1,-1 1 1,1-1 0,-1 0-1,1 0 1,0 0 0,0 0-1,0-1 1,0 1 0,0 0-1,0-1 1,0 1-1,0-1 1,1 0 0,-1 0-1,0 0 1,1 0 0,0 0 3,1 0-174,0-1 0,1 0 0,-1 0 1,0 0-1,1 0 0,-1 0 0,0-1 1,1 0-1,-1 0 0,0 0 0,0-1 1,0 1-1,0-1 0,0 0 0,0 0 1,0 0-1,-1-1 0,1 1 0,-1-1 0,0 0 1,1 0-1,-1 0 0,0 0 0,1-3 174,27-26-2260</inkml:trace>
  <inkml:trace contextRef="#ctx0" brushRef="#br0" timeOffset="33877.181">24904 1133 17092,'-40'86'5268,"20"53"-4110,20-140-1125,0 1 0,1-1 0,-1 1 0,0-1 0,0 1 0,1-1 0,-1 1 0,0-1 0,1 1 0,-1 0 0,1-1 0,-1 1-1,1 0 1,-1-1 0,0 1 0,1 0 0,-1 0 0,1-1 0,-1 1 0,1 0 0,-1 0 0,1 0 0,-1 0 0,1 0 0,-1 0 0,1 0-1,0 0 1,-1 0 0,1 0 0,-1 0 0,1 0 0,-1 0 0,1 0 0,-1 0 0,1 0 0,-1 0 0,1 1 0,-1-1 0,1 0 0,-1 0-1,1 1 1,-1-1 0,0 0 0,1 1 0,-1-1 0,1 1 0,-1-1 0,0 0 0,1 1 0,-1-1-33,20-52 623,9-127 100,-25 220-666,-4-23-51,1 0-1,1 1 1,1-1 0,0 0-1,2 0 1,0-1 0,1 1-1,0-1 1,1 0-1,4 5-5,-10-21 3,0 1-1,0-1 1,0 1 0,0-1-1,0 0 1,0 1-1,1-1 1,-1 0-1,0 0 1,1 0 0,-1 0-1,0 0 1,1 0-1,-1-1 1,1 1-1,0 0 1,-1-1 0,1 1-1,0-1 1,-1 1-1,1-1 1,0 0-1,-1 0 1,1 0-1,0 0 1,0 0 0,-1 0-1,1 0 1,0-1-1,-1 1 1,1 0-1,0-1 1,-1 0 0,1 1-1,-1-1 1,1 0-1,-1 0 1,1 0-1,-1 0 1,1 0-1,-1 0 1,0 0 0,0 0-1,0-1 1,1 1-1,-1 0 1,0-1-1,-1 1 1,2-2-3,46-81 153,-46 78-148,11-20 97,-1-1-1,-2 0 1,-1-1-1,0 0 1,-3 0-1,0-1 1,-2 0-1,-1 0 1,-1 0-1,-1 0 1,-2 0-1,-1 0 1,-1 0-1,-2 0 1,-1 0-1,-1 1 1,-1 0-1,-11-23-101,19 51 3,0 1 0,0-1 0,0 0 0,-1 1-1,1-1 1,0 0 0,0 0 0,-1 1 0,1-1 0,0 0-1,-1 1 1,1-1 0,0 0 0,-1 0 0,1 0-1,0 0 1,-1 1 0,1-1 0,-1 0 0,1 0-1,0 0 1,-1 0 0,1 0 0,-1 0 0,1 0-1,0 0 1,-1 0 0,1 0 0,-1 0 0,1 0-1,0 0 1,-1 0 0,1 0 0,0-1 0,-1 1-1,1 0 1,-1 0 0,1 0 0,0-1 0,-1 1-1,1 0 1,0 0 0,0-1 0,-1 1 0,1 0-1,0-1 1,0 1 0,-1 0 0,1-1 0,0 1-1,0 0-2,-2 46 17,2-40-12,0 16-5,1-1 1,1 1 0,1-1 0,1 1 0,1-1 0,1 0 0,0-1 0,2 0 0,0 0 0,2 0 0,0-1 0,1 0 0,0-1 0,2-1 0,0 1 0,1-2 0,1 0 0,15 13-1,100 75 1,-129-103 34,-4-4 78,-29-27 171,9 7-256,0 1-1,-1 1 1,-1 1 0,-1 1 0,-1 1 0,0 2 0,-1 1 0,-18-7-28,120 17-212,110-78-3271,-162 67 1474</inkml:trace>
  <inkml:trace contextRef="#ctx0" brushRef="#br0" timeOffset="34245.206">25467 1016 21973,'6'1'126,"-1"1"0,1-2-1,-1 1 1,1 0 0,-1-1 0,1 0 0,-1 0 0,1-1 0,-1 1 0,1-1 0,-1-1 0,0 1 0,1-1 0,-1 0 0,0 0 0,0 0-1,0-1 1,0 1 0,-1-1 0,1-1 0,-1 1 0,1 0 0,-1-1 0,0 0 0,-1 0 0,1 0 0,-1-1 0,0 1 0,0-1-1,0 0 1,0 0 0,0-2-126,3-4 139,0-1-1,-1 1 1,0-1-1,-1-1 1,0 1 0,-1-1-1,0 1 1,-1-1-1,-1 0 1,0 0-1,0 0 1,-2 0-1,0-7-138,1 19 11,-1 0-1,1 0 0,-1-1 0,1 1 1,-1 0-1,1 0 0,-1 0 1,0 0-1,0-1 0,1 1 0,-1 0 1,0 1-1,0-1 0,0 0 1,0 0-1,0 0 0,0 0 0,-1 1 1,1-1-1,0 1 0,0-1 1,0 1-1,-1-1 0,1 1 0,0-1 1,-1 1-1,1 0 0,0 0 1,0 0-1,-1 0 0,1 0 1,0 0-1,-1 0 0,1 0 0,0 1 1,-1-1-1,1 0 0,0 1 1,0-1-1,-1 1 0,1-1 0,0 1 1,0 0-1,0-1 0,0 1 1,0 0-1,0 0 0,0 0 0,0 0 1,0 0-1,0 0 0,0 0 1,1 0-1,-1 0 0,0 0 0,1 1 1,-1-1-1,1 0 0,-1 0 1,1 1-1,0-1 0,-1 0 0,1 1 1,0-1-1,0 0 0,0 1 1,0-1-1,0 0 0,0 0 0,1 2-10,-11 18 3,1 0 0,1 1 0,1 0 0,1 1 0,1-1 0,1 1 0,1 0-1,1 0 1,1 0 0,1 1 0,1-1 0,1 0 0,2 2-3,-4-22 6,0-1 0,1 1 0,0 0 0,-1 0 0,1-1 0,0 1-1,1 0 1,-1-1 0,0 1 0,1-1 0,-1 1 0,1-1 0,0 0 0,0 0 0,0 0 0,0 0 0,0 0 0,0 0 0,1 0 0,-1-1 0,0 1 0,1-1 0,0 0 0,-1 1 0,1-1 0,0-1 0,-1 1 0,1 0 0,0-1 0,0 1 0,0-1 0,0 0-1,-1 0 1,1 0 0,0 0 0,0 0 0,0-1 0,0 1 0,1-1-6,99-61-388,-71 32-2097,1 2-1302</inkml:trace>
  <inkml:trace contextRef="#ctx0" brushRef="#br0" timeOffset="-9708.2">10371 1602 18612,'-2'3'199,"1"0"1,0-1-1,-1 1 0,1 0 1,0 0-1,1 0 0,-1 0 1,0 0-1,1 0 1,0 0-1,-1 0 0,1 1 1,1-1-1,-1 0 0,0 0 1,1 0-1,-1 0 0,1 0 1,0 0-1,0 0 1,0 0-1,1-1 0,-1 1 1,1 0-1,-1 0-199,3 1 52,0 0 0,0 0 0,1-1-1,-1 1 1,1-1 0,-1 0 0,1 0 0,0 0 0,0-1 0,0 0-1,0 0 1,1 0 0,-1-1 0,1 1 0,-1-1 0,1-1 0,-1 1 0,1-1-1,0 0 1,-1 0-52,470-57 859,347 19-816,-134-30-19,-241 109-10,223-100-14,-431 54 6,0 10-1,58 15-5,152 6 7,1031 15 15,-872-22-38,17 27 34,-366-48-17,127 14 6,-321 0-1,1-2-1,-1-4 1,1-2 0,0-3-1,0-3 1,0-2 0,63-14-6,-107 13 9,0 1 1,0 1-1,0 0 1,1 2-1,-1 1 1,0 1-1,1 1 1,-1 0-1,0 2 1,8 3-10,48-6 904,4-42-879,-24 19-16,-35 21-774,-10 15-353</inkml:trace>
  <inkml:trace contextRef="#ctx0" brushRef="#br0" timeOffset="27280.528">18993 2767 17284,'-14'-22'9559,"45"104"-9374,15 19-134,-43-101-47,0 0 0,1 0 0,-1 0 0,0-1 0,0 1 0,0-1 0,0 0 0,0 0 0,0 0 0,0 0 0,0 0 0,0-1 0,0 0 0,-1 1 0,1-1 0,-1 0 0,1 0 0,-1 0 0,0 0 1,0-1-1,1 1 0,-2-1 0,1 1 0,0-1 0,0 0 0,-1 0 0,0 1 0,1-1 0,-1 0 0,0 0 0,-1 0 0,1-1 0,0 1 0,-1-2-4,6-7 14,84-140 87,-89 151-102,1 1 0,-1-1-1,1 0 1,-1 1 0,1-1 0,-1 0-1,1 1 1,0 0 0,-1-1-1,1 1 1,-1 0 0,1 0 0,0 0-1,-1 0 1,1 0 0,0 0 0,-1 1-1,1-1 1,-1 0 0,1 1 0,-1 0-1,1-1 1,-1 1 0,1 0-1,-1-1 1,1 1 0,-1 0 0,0 0-1,1 0 1,-1 0 0,0 1 0,0-1-1,0 0 1,0 0 0,0 1 0,0-1-1,0 0 1,-1 1 0,1-1-1,0 1 1,-1-1 0,1 1 0,-1 0-1,1-1 1,-1 1 0,0-1 0,0 1-1,0 0 1,0-1 0,0 1 0,0 0-1,0-1 1,0 1 0,-1-1-1,1 1 1,-1-1 0,1 1 0,-1 0-1,0 0 2,2 4 2,27 148 194,-8-185-775,-13 3-640,3-6-344</inkml:trace>
  <inkml:trace contextRef="#ctx0" brushRef="#br0" timeOffset="27918.706">19513 2698 18284,'0'7'7866,"-2"127"-7301,3-133-558,1-1-1,0 1 1,0-1 0,0 1 0,0-1-1,0 0 1,1 0 0,-1 0-1,0 0 1,0 0 0,0 0-1,0-1 1,0 1 0,0-1-1,0 1 1,0-1 0,-1 0-1,1 0 1,0 0 0,0 0 0,0 0-1,-1 0 1,1 0 0,-1-1-1,1 1 1,-1 0 0,1-1-1,-1 1 1,0-1 0,0 0-1,1 0 1,-1 1 0,0-1 0,-1 0-1,1 0 1,0 0 0,-1 0-1,1 0 1,-1 0 0,1 0-1,-1-1-6,3-1 18,71-105 280,-71 109-296,1 1 1,-1-1-1,0 1 1,0 0-1,0-1 1,1 2-1,-1-1 1,0 0-1,-1 0 1,1 1-1,0 0 1,0-1 0,-1 1-1,1 0 1,-1 0-1,1 1 1,-1-1-1,0 1 1,0-1-1,0 1 1,0-1-1,0 1 1,-1 0 0,1 0-1,-1 0 1,0 0-1,0 0 1,0 0-1,0 0 1,0 0-1,-1 1 1,1-1-1,-1 0 1,0 0 0,0 1-3,4 6 12,-4-9-10,0 1 1,0-1 0,0 0-1,0 1 1,0-1 0,0 1-1,1-1 1,-1 0-1,0 1 1,1-1 0,-1 0-1,1 1 1,0-1-1,-1 0 1,1 0 0,0 0-1,0 0 1,0 1-1,0-1 1,0 0 0,0 0-1,0-1 1,0 1-1,0 0 1,0 0 0,1-1-1,-1 1 1,0 0 0,0-1-1,1 1 1,-1-1-1,0 0 1,1 1 0,-1-1-1,1 0 1,-1 0-1,0 0 1,1 0 0,-1 0-1,1 0 1,-1 0-1,0 0 1,1-1 0,-1 1-1,0 0 1,1-1-1,-1 0 1,0 1 0,1-1-1,-1 1 1,0-1 0,0 0-1,0 0 1,0 0-1,0 0 1,0 0 0,0 0-1,0 0 1,0 0-1,0 0 1,0 0 0,-1-1-1,1 1 1,0 0-1,-1-1 1,1 1 0,-1 0-1,0-1-2,21-33 118,50-52 175,-69 88-288,0-1 0,0 1 1,0-1-1,0 1 0,0 0 0,0 0 0,0 0 0,0 0 1,0 0-1,-1 1 0,1-1 0,0 1 0,-1-1 1,1 1-1,-1-1 0,1 1 0,-1 0 0,0 0 0,0-1 1,0 1-1,0 0 0,0 0 0,0 0 0,0 0 1,-1 1-1,1-1 0,-1 0 0,0 0 0,1 0 0,-1 0 1,0 1-6,1 0 3,21 59 53,-19-63-45,-1 0 0,1 0 0,-1 0 0,1 0 0,-1-1 0,1 1 0,-1-1 0,0 1 0,0-1 0,0 0 0,0 0 0,0 0 0,0 0 0,-1 0 0,1 0 0,0 0 0,-1-1 0,0 1 0,1 0 0,-1-1 0,0 1 0,-1-1 0,1 0 0,0 1 0,-1-1 0,1-1-11,1 0 18,14-34 88,61-88 23,-74 126-129,-1 0-1,1 0 1,0 0 0,0 1 0,0 0 0,-1-1 0,1 1 0,0 0-1,-1 0 1,1 0 0,-1 1 0,1-1 0,-1 1 0,0-1-1,1 1 1,-1 0 0,0 0 0,0 0 0,0 0 0,0 0-1,-1 0 1,1 1 0,-1-1 0,1 1 0,-1-1 0,0 1-1,0-1 1,0 1 0,0 0 0,0-1 0,-1 1 0,1 0-1,-1 0 1,1 0 0,-1-1 0,0 3 0,6 12 20,-5-16-6,7-1-1348,-7 0-388</inkml:trace>
  <inkml:trace contextRef="#ctx0" brushRef="#br0" timeOffset="28327.011">20360 2490 22229,'0'0'1177,"0"3"174,-1 8-1224,1-1-1,0 0 1,1 1-1,0-1 0,1 1 1,0-1-1,0 0 1,1 0-1,0 0 0,1-1 1,0 1-1,1-1 1,0 0-1,5 8-126,-8-17 12,0 0 0,0 0 0,-1 0 0,1 0 1,0 0-1,0-1 0,0 1 0,0-1 0,-1 1 0,1-1 0,0 1 0,0-1 1,-1 0-1,1 0 0,-1 0 0,1 0 0,0 0 0,-1 0 0,0-1 0,1 1 1,-1 0-1,0-1 0,0 1 0,0-1 0,0 1 0,0-1 0,0 0 0,0 1 1,0-1-1,-1 0 0,1 1 0,0-1-12,9-12 123,-7 10-88,-2 2-27,0-1 1,0 1-1,0-1 1,0 1 0,1 0-1,-1-1 1,1 1-1,0 0 1,-1 0-1,1 0 1,0 0 0,0 0-1,0 1 1,1-1-1,-1 1 1,0-1-1,1 1 1,-1 0 0,1 0-1,-1 0 1,1 0-1,-1 0 1,1 0-1,0 1 1,-1-1-1,1 1 1,0 0 0,0 0-1,-1 0 1,1 0-1,0 1 1,-1-1-1,1 1 1,0-1 0,-1 1-1,1 0 1,-1 0-1,1 0 1,-1 0-1,1 1 1,-1-1 0,1 1-9,-3 0 6,1 0 0,0 0 0,-1 0 0,1-1 0,0 1 0,0 0 0,0 0 0,0-1 0,0 1 0,0-1 0,1 1 0,-1-1 1,0 1-1,1-1 0,-1 0 0,1 1 0,0-1 0,-1 0 0,1 0 0,0 0 0,-1-1 0,1 1 0,0 0 0,0-1 0,0 1 0,0-1 1,0 1-1,0-1 0,0 0 0,0 0 0,0 0 0,0 0 0,0 0 0,0 0 0,0-1 0,0 1 0,-1-1 0,1 1 0,0-1 1,0 0-1,0 0 0,0 0 0,-1 0 0,1 0 0,0 0 0,-1 0 0,1 0 0,-1-1 0,0 1 0,1-1 0,-1 1 0,0-1 1,0 1-1,1-1-6,9-14 89,-8 12-77,0-1 0,0 1 0,0-1 0,1 1 0,-1 0-1,1 0 1,0 0 0,0 1 0,0-1 0,1 1-1,-1 0 1,1 0 0,0 1 0,0-1 0,0 1 0,0 0-1,2 0-11,-5 4-48,0-1 0,0 1 0,-1 0 0,1 0 0,0 0 0,-1 0 0,1 1 0,-1-1 0,0 0 0,0 0 0,0 1 0,0-1 0,0 1 0,0-1 0,-1 1 0,1-1 0,-1 1 0,0 0 0,0-1 0,0 1 0,0-1 0,0 1 0,0 0 0,-1-1 0,1 1 0,-1-1 0,0 1 0,0 0 48,-3 6 1675</inkml:trace>
  <inkml:trace contextRef="#ctx0" brushRef="#br0" timeOffset="28612.23">20692 2192 18900,'0'0'1112,"0"0"49,0 1-633,0 31-312,4-11-72,7-3-96,3-1-128,2-5 840</inkml:trace>
  <inkml:trace contextRef="#ctx0" brushRef="#br0" timeOffset="28939.175">20983 2319 16083,'-36'53'7348,"32"-45"-7196,0-1 1,0 1-1,1 0 0,1 1 0,-1-1 0,1 0 0,0 1 0,1-1 1,0 1-1,0-1 0,1 1 0,0 0 0,1-1 0,0 1 0,0-1 1,2 5-153,-2-12 20,1 0 0,-1-1 1,1 1-1,-1-1 0,1 1 1,-1-1-1,1 0 0,-1 0 1,1 0-1,0 0 0,-1 0 1,1 0-1,-1 0 0,1 0 1,-1 0-1,1-1 1,-1 1-1,1-1 0,-1 1 1,1-1-1,-1 0 0,1 1 1,-1-1-1,0 0 0,1 0 1,-1 0-1,0 0 0,0 0 1,0 0-1,0 0 0,0-1 1,0 1-1,0 0 1,0-1-1,0 1 0,-1 0 1,1-1-1,0 1 0,-1-1 1,0 1-1,1-1 0,-1 1 1,0-1-1,1 1 0,-1-1 1,0 0-21,14-25 105,-1 0 1,0-1-1,-3 0 1,0-1-1,-2 0 1,-1 0 0,-1-1-106,3 70 177,-7-17-170,-2-8-2,1 0 1,0 1 0,1-1 0,1 0-1,0 0 1,1 0 0,1 0-1,1-1 1,-1 1 0,8 9-6,-11-23 4,1 1 0,0-1-1,0 0 1,0 0 0,0 0 0,0-1 0,0 1 0,0-1 0,0 0-1,1 0 1,-1 0 0,0 0 0,0 0 0,0-1 0,0 1-1,0-1 1,0 0 0,0 0 0,0 0 0,0 0 0,0 0-1,-1-1 1,1 1 0,0-1 0,-1 0 0,1 0 0,-1 0-1,0 0 1,1 0 0,-1-1 0,0 1 0,-1-1 0,1 1 0,0-1-1,-1 0 1,1 1 0,-1-1 0,0 0 0,0 0 0,0 0-1,0 0 1,0 0-4,20-26 52,0-1-1,-2-1 0,-1-1 0,-1-1 1,-2 0-1,-2-1 0,-1 0 0,-1-1 1,-2 0-1,-2-1 0,-1 0 0,-2 0 1,-1-1-1,-2 0-51,-17-23 151,16 59-148,-1 1-1,0-1 1,1 1-1,-1-1 0,0 0 1,1 1-1,-1 0 1,0-1-1,0 1 0,0-1 1,1 1-1,-1 0 1,0-1-1,0 1 0,0 0 1,0 0-1,0 0 1,0 0-1,0 0 0,1 0 1,-1 0-1,0 0 1,0 0-1,0 0 0,0 1 1,0-1-1,0 0 1,0 0-1,1 1 0,-1-1 1,0 1-1,0-1 1,1 1-1,-1-1 0,0 1 1,0-1-1,1 1 1,-1 0-1,1-1 0,-1 1 1,0 0-1,1 0 1,0-1-1,-1 1 0,1 0 1,-1 0-1,1 0 1,0-1-1,-1 1 0,1 0 1,0 0-1,0 0 1,0 0-1,0 0 0,0 0 1,0 0-1,0-1 1,0 1-1,0 0 0,0 0 1,1 0-1,-1 0 1,0 0-3,-13 29-1,1 0 0,2 1 0,1 0 0,1 1 1,1 0-1,2 0 0,2 0 0,1 1 0,1-1 1,3 31 0,0-58-33,0-1 1,-1 1 0,2 0 0,-1-1 0,1 1 0,-1-1 0,1 1 0,1-1 0,-1 0 0,0-1 0,1 1 0,0 0 0,0-1 0,0 0 0,0 0 0,1 0 0,-1-1 0,1 1 0,-1-1 0,1 0 0,0 0 0,0-1 0,0 1 0,0-1 0,0 0-1,0-1 1,0 1 0,1-1 0,-1 0 0,0 0 0,0-1 0,0 1 0,0-1 0,0-1 0,0 1 0,0 0 0,0-1 0,0 0 0,0 0 0,-1-1 0,2 0 32,33-12-1812</inkml:trace>
  <inkml:trace contextRef="#ctx0" brushRef="#br0" timeOffset="37701.295">23464 2854 21269,'0'0'1217,"3"2"146,30 133 155,-29-101-1416,49 267 132,-37-268 40,-2-50 648,-12-9-748,-2 0 0,-1-1 0,0 1 0,-3 0 0,0 0 0,-1 0 0,-1 0 0,-2 1 0,-1 0 0,0 1 0,-10-17-174,17 37 80,1 38-56,1-31-24,1 1-1,0-1 1,0 0-1,0 1 1,1-1 0,-1 0-1,1 0 1,0 0 0,-1 0-1,1 0 1,1-1 0,-1 1-1,0 0 1,1-1 0,-1 0-1,1 1 1,0-1 0,0 0-1,0 0 1,0-1 0,0 1-1,0-1 1,0 1 0,1-1-1,-1 0 1,0 0 0,1-1-1,-1 1 1,1-1 0,-1 1-1,1-1 1,-1 0 0,1-1-1,-1 1 1,1 0 0,-1-1-1,0 0 1,1 0 0,-1 0-1,0 0 1,0 0 0,1-1-1,-1 0 1,0 1 0,0-1-1,-1 0 1,3-2 0,91-82-1230,-68 62-483</inkml:trace>
  <inkml:trace contextRef="#ctx0" brushRef="#br0" timeOffset="38599.753">24054 2955 13195,'-46'-8'7479,"-20"19"-5550,64-11-1510,2 0 157,-3 13 2797,5-11-3351,0-1 0,0 0-1,1 1 1,-1-1 0,0 0 0,0 0 0,1 0-1,-1 0 1,0 0 0,1-1 0,-1 1 0,1-1-1,-1 0 1,1 1 0,-1-1 0,1 0 0,-1-1-1,1 1 1,-1 0 0,1-1 0,-1 1 0,0-1-1,1 0 1,-1 0 0,0 0 0,1 0 0,-1 0-1,0 0 1,0 0 0,0-1 0,0 1 0,0-1-1,0 0 1,0 0 0,-1 1 0,1-1-1,-1 0 1,1-1-22,5-5 60,0-1 0,-1 0 0,0 0 0,0 0 0,-1-1 0,0 1 0,-1-1 0,0-1 0,0 1 0,-1 0 0,-1-1-1,1 0 1,-2 1 0,0-1 0,0 0 0,-1 0 0,-1-8-60,1 17 9,-1 0-1,-1 0 1,1-1 0,0 1-1,-1 0 1,1 0-1,-1 0 1,1 1 0,-1-1-1,0 0 1,0 1-1,0-1 1,0 1 0,0-1-1,0 1 1,0 0 0,0 0-1,0 0 1,-1 0-1,1 0 1,0 1 0,-1-1-1,1 1 1,-1-1-1,1 1 1,-1 0 0,1 0-1,0 0 1,-1 0-1,1 0 1,-1 1 0,1-1-1,-1 1 1,1 0 0,0 0-1,0-1 1,-1 2-1,1-1 1,0 0 0,0 0-1,0 1 1,0-1-1,0 1 1,0-1 0,0 1-1,1 0 1,-1 0-1,1 0 1,-1 0 0,1 0-1,0 0 1,-1 0 0,1 0-1,0 0 1,1 1-1,-1-1 1,0 0 0,1 1-1,-1 1-8,-7 14-2,1 0-1,0 0 1,2 0-1,0 1 1,1 0-1,0 0 1,2 0-1,1 0 1,0 1-1,1-1 1,1 0-1,1 0 1,0 0-1,2 0 1,0 0-1,7 16 3,-10-32-29,0 0 0,0 0-1,0 0 1,0-1 0,1 1-1,-1 0 1,1-1 0,0 1-1,0-1 1,0 1 0,0-1-1,0 0 1,0 0 0,1 0-1,-1 0 1,1 0-1,0-1 1,-1 1 0,1-1-1,0 0 1,0 1 0,0-1-1,0 0 1,0-1 0,0 1-1,0-1 1,0 1 0,0-1-1,0 0 1,0 0 0,0 0-1,0 0 1,0-1 0,0 0-1,0 1 1,0-1 0,0 0-1,0 0 1,0 0 0,0-1-1,0 1 1,-1-1 0,1 0-1,-1 1 1,1-1 0,-1 0-1,0 0 1,1-1 0,-1 1-1,0 0 1,1-3 29,89-76-2503,94-149-10373,-136 142 11799,-38 52 6748,-12 36-5555,-1 1-1,1-1 1,0 0-1,0 1 1,0-1-1,-1 0 1,1 1-1,0-1 0,-1 0 1,1 1-1,0-1 1,-1 0-1,1 0 1,0 1-1,-1-1 1,1 0-1,0 0 1,-1 0-1,1 0 0,-1 1 1,1-1-1,0 0 1,-1 0-1,1 0 1,-1 0-1,1 0 1,-1 0-1,1 0 1,0 0-1,-1 0 0,1 0 1,-1 0-1,1-1 1,0 1-1,-1 0 1,1 0-1,-1 0 1,1 0-1,0-1 1,-1 1-1,1 0 0,0 0 1,-1-1-1,1 1 1,0 0-1,-1-1 1,1 1-1,0 0 1,0-1-1,-1 1 1,1 0-1,0-1 0,0 1 1,0 0-1,0-1 1,-1 1-1,1-1 1,0 1-1,0-1 1,0 1-1,0 0 1,0-1-1,0 1 0,0-1-114,-9 13 169,0 0 0,0 0-1,1 1 1,1-1 0,0 2 0,1-1 0,0 1 0,1 0 0,1 0 0,0 1 0,0 5-170,2-15 1,0-1-1,1 1 0,-1 0 1,1 0-1,0-1 0,0 1 1,1 0-1,0 0 0,-1 0 0,2 0 1,-1 0-1,0 0 0,1 0 1,0 0-1,0 0 0,1-1 1,-1 1-1,1 0 0,0-1 1,0 1-1,3 3 0,-3-9 22,1 1 0,0-1-1,0 1 1,-1-1 0,1 0 0,-1 0-1,1 0 1,-1 0 0,1 0 0,-1-1 0,1 1-1,-1-1 1,0 1 0,0-1 0,0 0-1,0 0 1,0 0 0,0 0 0,-1 0 0,1 0-1,-1-1 1,1 1 0,-1-1 0,0 1-1,0-1 1,0 1 0,0-2-22,1 2 24,125-301 1237,-118 276-1064,-7 22-68,4 18-36,9 254-3,-15-266-105,1 1 0,-1-1 1,0 1-1,0-1 0,1 1 0,-1-1 1,0 0-1,1 1 0,0-1 0,-1 0 1,1 1-1,0-1 0,0 0 0,-1 0 1,1 0-1,0 1 0,0-1 1,0 0-1,1 0 0,-1-1 0,0 1 1,0 0-1,0 0 0,1 0 0,-1-1 1,0 1-1,1-1 0,-1 1 0,0-1 1,1 0-1,-1 1 0,1-1 0,-1 0 1,1 0-1,-1 0 0,1 0 0,-1 0 1,0 0-1,1 0 0,-1-1 1,1 1-1,-1 0 0,1-1 0,-1 1 1,0-1-1,1 0 0,-1 1 0,0-1 1,0 0-1,0 0 0,1 0 0,-1 0 1,0 0-1,0 0 0,0 0 0,0 0 1,-1 0-1,1-1 0,0 0 15,24-25-1297</inkml:trace>
  <inkml:trace contextRef="#ctx0" brushRef="#br0" timeOffset="38893.187">24716 2282 19668,'11'-5'4179,"12"36"-3086,-37 267 897,13-291-1965,0 0-1,0-1 1,0 1 0,1 0 0,0 0 0,1-1 0,-1 1-1,1 0 1,0 0 0,1-1 0,0 1 0,0-1 0,0 1-1,1-1 1,0 0 0,0 0 0,1 0 0,-1 0 0,1-1-1,0 1 1,1-1 0,-1 0 0,1 0 0,0-1 0,1 1-1,-1-1 1,1 0 0,-1-1 0,1 1 0,0-1 0,1-1-1,-1 1 1,0-1 0,1 0 0,-1 0 0,1-1 0,5 1-25,70-38 174,-46 3-175</inkml:trace>
  <inkml:trace contextRef="#ctx0" brushRef="#br0" timeOffset="39762.729">25661 2228 12099,'-7'-4'8135,"2"9"-3940,1 50-2999,5-42-1140,-1 1-40,0 0 1,0 0-1,1 0 1,1 0-1,0 0 1,1 0-1,1-1 1,0 1-1,1-1 1,0 0-1,1 0 1,1-1-1,0 0 1,0 0-1,3 2-16,-6-13 33,-1 0-1,1-1 1,0 1-1,0-1 1,0 0-1,0 0 1,0-1-1,-1 1 1,1-1-1,0 0 1,0 0-1,-1 0 1,1 0-1,0-1 1,-1 1-1,1-1 1,-1 0-1,0 0 1,0 0-1,0-1 1,0 1-1,0-1 1,0 0 0,0 1-1,-1-1 1,0 0-1,1-1 1,-1 1-1,0 0 1,-1-1-1,1 1 1,0-1-1,0-1-32,3-3 67,161-274 1375,-166 283-1438,0-1 0,0 1-1,1 0 1,-1-1 0,0 1-1,0 0 1,0-1 0,0 1 0,1 0-1,-1-1 1,0 1 0,1-1-1,-1 1 1,0 0 0,1-1 0,-1 1-1,1-1 1,-1 1 0,1-1-1,-1 1 1,1-1 0,-1 0 0,1 1-1,-1-1 1,1 0 0,0 1-1,-1-1 1,1 0 0,0 0 0,-1 1-1,1-1 1,0 0 0,-1 0 0,1 0-1,0 0 1,-1 0 0,1 0-1,0 0 1,-1 0 0,1 0 0,0 0-1,-1-1 1,1 1 0,0 0-1,-1 0 1,1-1 0,0 1 0,-1 0-1,1-1 1,-1 1 0,1 0-1,-1-1 1,1 1 0,-1-1 0,1 1-1,-1-1 1,1 1 0,-1-1-1,0 1 1,1-1 0,-1 0 0,0 1-1,1-1-3,7 74-36,-8-64 58,25 162 71,-23-170-90,-1-1 0,1 1-1,0 0 1,-1-1 0,1 0-1,0 1 1,-1-1 0,1 0-1,0 0 1,0 0 0,-1 0-1,1 0 1,0 0 0,0 0-1,-1-1 1,1 1 0,0-1-1,-1 1 1,1-1 0,-1 0-1,1 0 1,0 1 0,-1-1-1,0 0 1,1 0 0,-1-1-1,0 1 1,1 0 0,-1 0-1,0-1 1,0 1 0,0 0-1,0-1 1,0 1 0,0-1-1,-1 0 1,1 1 0,0-2-3,0 1 4,166-240 237,-167 241-241,0 0 0,0 0 0,0 0-1,1 0 1,-1 0 0,0 0 0,1 0 0,-1 0-1,1 1 1,-1-1 0,1 0 0,-1 0 0,1 0-1,-1 1 1,1-1 0,0 0 0,0 1 0,-1-1-1,1 1 1,0-1 0,0 1 0,0-1 0,-1 1-1,1-1 1,0 1 0,0 0 0,0-1-1,0 1 1,0 0 0,0 0 0,0 0 0,0 0-1,0 0 1,0 0 0,0 0 0,0 0 0,0 0-1,0 0 1,0 1 0,-1-1 0,1 0 0,0 0-1,0 1 1,0-1 0,0 1 0,0-1 0,-1 1-1,1-1 1,0 1 0,0 0 0,-1-1 0,1 1-1,0 0 1,-1 0 0,1-1 0,-1 1 0,1 0-1,-1 0 1,1 0 0,-1 0 0,0 0 0,1-1-1,-1 1 1,0 0 0,0 1 0,9 69-7,-9-63 11,7 122 66,-7-128-185,1-2-1197,-1 0 1961</inkml:trace>
  <inkml:trace contextRef="#ctx0" brushRef="#br0" timeOffset="40805.066">26516 1516 21269,'-6'16'227,"1"0"0,0 0 0,1 0 0,1 1 0,1-1-1,0 1 1,1 0 0,1 0 0,0 0 0,2-1 0,0 1 0,0 0 0,2-1 0,1 4-227,-3-10 135,68 332 1432,-69-339-1528,0 1-1,0 0 1,0 0-1,1 0 1,-1-1-1,1 1 1,0 0-1,0-1 1,0 0-1,0 1 0,1-1 1,0 0-1,-1 0 1,1-1-1,0 1 1,0 0-1,1-1 1,-1 0-1,0 0 1,4 2-39,-5-5 26,0 0 1,-1-1-1,1 1 1,0-1-1,-1 1 1,1-1-1,-1 0 1,0 1-1,0-1 1,0 0 0,1 0-1,-2 0 1,1 0-1,0 0 1,0 0-1,-1 0 1,1 0-1,-1 0 1,1 0-1,-1 0 1,0 0-1,0-1 1,0 1-1,0 0 1,0 0-1,-1 0 1,1 0-1,-1 0 1,1 0-1,-1 0 1,0 0 0,0 0-1,1 0 1,-2 0-1,1 0 1,-1-1-27,-94-186 596,88 195-704,35 111-12,-26-114 120,0 0 0,1 0 0,-1 0 0,1 0 1,0-1-1,0 1 0,0 0 0,0-1 0,0 1 0,0-1 0,1 0 0,-1 0 0,1 0 1,-1 0-1,1 0 0,0 0 0,0-1 0,0 0 0,0 1 0,0-1 0,0 0 0,0 0 0,0-1 1,1 1-1,-1-1 0,0 1 0,0-1 0,1 0 0,-1 0 0,0-1 0,0 1 0,1-1 1,-1 1-1,0-1 0,2-1 0,8-7 11,-1 0 1,0 0-1,-1-1 1,0-1-1,0 0 1,-1-1-1,-1 0 1,0 0-1,-1-1 1,0 0-1,-1 0 1,0-1-1,-1 0 1,-1 0-1,0-1 1,-1 0-1,0 1 1,-1-1-1,-1-1 1,-1 1-1,0-13-11,-1 28 3,0 0 0,-1 0 0,1 0 0,0 0 0,-1 0 0,1 0 0,0 0 0,-1 0 1,1 0-1,-1 0 0,1 0 0,0 0 0,-1 0 0,1 0 0,0 0 0,-1 0 0,1-1 0,0 1 0,-1 0 0,1 0 0,0 0 0,-1-1 0,1 1 0,0 0 0,0 0 0,-1 0 0,1-1 0,0 1 0,0 0 0,-1-1 1,1 1-1,0 0 0,0-1 0,0 1 0,0 0 0,0-1 0,-1 1 0,1 0 0,0-1-3,-14 39 30,-8 152-22,22-189-8,0 1-1,-1-1 0,1 1 1,0-1-1,0 1 0,0 0 1,0-1-1,0 1 0,0-1 1,1 1-1,-1-1 0,0 1 0,1-1 1,-1 1-1,1-1 0,-1 1 1,1-1-1,0 0 0,0 1 1,0-1-1,-1 0 0,1 0 0,0 1 1,1-1-1,-1 0 0,0 0 1,0 0-1,0 0 0,1-1 1,-1 1-1,0 0 0,1 0 1,-1-1-1,1 1 0,-1-1 0,1 1 1,-1-1-1,1 0 0,-1 1 1,1-1-1,-1 0 0,1 0 1,-1 0-1,1 0 0,-1-1 0,1 1 1,-1 0-1,1 0 0,-1-1 1,1 1-1,-1-1 0,2 0 1,78-49 8,-64 37 6,110-68 7,-128 102 24,2-20-37,-1 0-1,0 0 0,1 1 0,-1-1 0,0 1 1,0-1-1,0 0 0,0 1 0,0-1 0,-1 0 0,1 1 1,0-1-1,-1 0 0,1 0 0,0 1 0,-1-1 1,0 0-1,1 0 0,-1 1 0,0-1 0,0 0 1,1 0-1,-1 0 0,0 0 0,0 0 0,0 0 0,0-1 1,0 1-1,0 0 0,-1 0 0,1-1 0,0 1 1,0-1-1,-1 1 0,1-1 0,0 1 0,0-1 0,-1 0 1,1 1-1,0-1 0,-1 0 0,1 0 0,0 0 1,-1 0-1,1 0 0,-1-1 0,1 1 0,0 0 0,0-1 1,-1 1-1,1-1 0,0 1 0,0-1 0,-1 1 1,1-1-1,0 0 0,0 0 0,0 1 0,0-1 0,0 0 1,0 0-1,0 0 0,0 0 0,0 0 0,1-1 1,-1 1-1,0 0 0,1 0 0,-1 0 0,1-1-7,5-158 426,-3 159-429,0-1 0,0 1 0,0 0 0,0-1 0,0 1 0,0 0 0,0 1 0,1-1 0,-1 0 1,0 1-1,1-1 0,-1 1 0,1-1 0,-1 1 0,0 0 0,1 0 0,-1 1 0,1-1 0,-1 0 0,1 1 0,-1-1 1,0 1-1,1 0 0,-1 0 0,0 0 0,0 0 0,0 0 0,0 0 0,0 0 0,0 1 0,0-1 0,0 1 0,0 0 1,-1 0-1,2 0 3,3 2-4,-1 0 4,0 0-1,0 0 1,1-1-1,0 1 1,0-1-1,0-1 1,0 1-1,0-1 1,0 0-1,1 0 0,-1-1 1,1 0-1,0 0 1,-1 0-1,1-1 1,-1 0-1,1 0 1,0-1-1,-1 0 1,1 0-1,-1-1 1,1 1-1,-1-1 1,0-1-1,0 1 0,0-1 1,0 0-1,0-1 1,0 1-1,3-4 1,2-4 7,-1 0-1,0-1 1,-1 0 0,0 0-1,-1-1 1,0 0-1,-1-1 1,0 1-1,-1-2 1,-1 1 0,0 0-1,-1-1 1,-1-3-7,-2 15-6,-23 36-23,-43 179 46,65-211-73,-1 0-1,1 0 1,-1 0-1,1 0 1,0 0-1,-1 0 0,1 0 1,0 0-1,0 0 1,0 0-1,0 0 1,0 0-1,0 0 0,0 0 1,0 0-1,0 0 1,0 0-1,1 0 1,-1 0-1,0 0 1,1 0-1,-1 0 0,1 0 1,-1 0-1,1 0 1,-1-1-1,1 1 1,-1 0-1,1 0 0,0-1 1,0 1-1,-1 0 1,1-1-1,0 1 1,0 0-1,0-1 1,0 1-1,0-1 0,0 0 1,0 1-1,-1-1 1,1 0-1,0 1 1,0-1-1,0 0 1,1 0-1,-1 0 0,0 0 1,0 0-1,0 0 1,0 0 56,23-14-4545</inkml:trace>
  <inkml:trace contextRef="#ctx0" brushRef="#br0" timeOffset="41153.772">27589 1528 19900,'-76'71'4859,"-15"55"-3748,89-122-1069,-19 39 136,21-43-177,0-1 0,1 0 1,-1 1-1,0-1 1,1 1-1,-1-1 1,0 1-1,1-1 1,-1 1-1,1-1 1,-1 1-1,1 0 0,-1-1 1,1 1-1,-1 0 1,1-1-1,0 1 1,-1 0-1,1 0 1,-1-1-1,1 1 0,0 0 1,-1 0-1,1 0 1,0 0-1,-1 0 1,1 0-1,-1 0 1,1 0-1,0 0 0,-1 0 1,1 0-1,0 0 1,-1 1-1,1-1 1,-1 0-1,1 0 1,-1 1-1,1-1 0,0 0 1,-1 1-1,1-1 1,-1 0-1,1 1 1,-1-1-1,0 1 1,1-1-1,-1 1 0,1-1 1,-1 1-1,0-1 1,1 1-1,-1 0 1,0-1-1,0 1 1,0-1-1,1 1 1,-1 0-1,0-1 0,0 1 1,0 0-1,0-1 1,0 1-1,0-1 1,0 1-1,0 0 1,0-1-1,0 1 0,-1 0 1,1-1-2,36-17 45,-20 7-44,1 1 1,0 0-1,1 2 0,0 0 1,0 1-1,1 0 1,0 2-1,0 0 0,0 1 1,0 1-1,0 1 0,18 1-1,-35 0 0,0 0 0,0 0-1,0 0 1,0 0 0,0 0 0,0 0-1,0 0 1,0 1 0,0-1-1,0 0 1,-1 1 0,1 0 0,0 0-1,0-1 1,0 1 0,0 0-1,-1 1 1,1-1 0,-1 0-1,1 0 1,-1 1 0,1-1 0,-1 1-1,1-1 1,-1 1 0,0-1-1,0 1 1,0 0 0,0 0 0,0-1-1,-1 1 1,1 0 0,0 0-1,-1 0 1,1 0 0,-1 0 0,0 0-1,0 0 1,1 0 0,-2 0-1,1 0 1,0 0 0,0 0 0,0 0-1,-1 0 1,1 0 0,-1 0-1,0 0 1,0 0 0,-62 81 257,-72-11 30,122-72-693,6-10-445</inkml:trace>
  <inkml:trace contextRef="#ctx0" brushRef="#br0" timeOffset="41508.422">27783 1145 22429,'-7'13'93,"1"0"1,0 1-1,1 0 1,1 0-1,1 1 1,0-1-1,0 1 0,1 0 1,1 0-1,1-1 1,0 1-1,1 0 1,0 0-1,2-1 1,-1 1-1,2-1 0,0 1 1,0-1-1,2 0 1,0-1-1,0 1 1,1-1-1,1 0 1,0-1-1,0 0 1,2 0-1,2 2-93,8 10 24,89 75 93,-108-100-107,0 1-1,0-1 1,0 0-1,0 0 1,0 1 0,0-1-1,0 0 1,-1 0-1,1 0 1,0 0-1,-1 0 1,1 0-1,0 0 1,-1 0-1,1 0 1,-1 0-1,0 0 1,1 0-1,-1 0 1,0-1-1,0 1 1,0 0 0,1 0-1,-1 0 1,-1 0-1,1-1 1,0 1-1,0 0 1,0 0-1,0 0 1,-1 0-1,1 0 1,-1 0-1,1-1 1,-1 1-1,1 0 1,-1 0-1,0 0 1,1 1 0,-1-1-1,0 0 1,0 0-1,1 0 1,-1 0-1,0 1 1,0-1-1,0 0 1,0 1-1,0-1 1,0 1-1,0-1 1,0 1-1,-1-1 1,1 1-1,0 0-9,-147-131 2589,148 128-2563,0 0 0,0-1 0,0 1 0,1 0 0,-1 0 0,1 0 0,0 0-1,0 0 1,0 0 0,0 0 0,1 0 0,-1 0 0,1 0 0,0 0 0,-1 1 0,1-1 0,0 1 0,1-1 0,-1 1 0,0 0-1,1 0 1,-1 0 0,1 0 0,0 1 0,-1-1 0,1 1 0,0-1 0,0 1 0,2-1-26,0-1 24,94-61-644,-58 37-680</inkml:trace>
  <inkml:trace contextRef="#ctx0" brushRef="#br0" timeOffset="42259.984">26595 3008 21821,'13'-66'4302,"-3"81"-2815,29 123-1219,-32-105-225,0-1-1,3-1 1,0 0 0,3 0-1,0-1 1,15 24-43,-7-46 905,-21-48-204,-6-1-622,-3 1 1,-1 1 0,-1 0-1,-2 0 1,-2 1 0,-2 1-1,-7-10-79,23 44-59,8 37-185,-6-32 146,-1 0-1,1 1 1,0-1-1,-1 0 1,1 0-1,0 0 1,0 0-1,0 0 1,0 0-1,1 0 1,-1 0-1,1-1 1,-1 1-1,1 0 1,-1-1-1,1 1 0,0-1 1,0 0-1,0 0 1,-1 1-1,1-1 1,0 0-1,1-1 1,-1 1-1,0 0 1,0 0-1,0-1 1,0 0-1,1 1 1,-1-1-1,0 0 1,0 0-1,2 0 99,22-6 1263</inkml:trace>
  <inkml:trace contextRef="#ctx0" brushRef="#br0" timeOffset="43231.45">27110 2814 20148,'-80'84'4927,"74"-73"-4861,0-1 0,2 1 0,-1 0 0,1 0-1,0 0 1,1 1 0,1-1 0,0 1 0,0 0 0,1 0 0,1-1 0,0 1 0,1 0 0,0 2-66,-1-13 4,0 0-1,0 0 1,0 0 0,0 0 0,0 0 0,0 0 0,0 0 0,0 0 0,1 0 0,-1 0 0,0-1 0,0 1 0,1 0 0,-1 0 0,1 0 0,-1 0 0,1 0 0,-1-1 0,1 1 0,0 0 0,-1-1 0,1 1 0,0 0 0,0-1-1,-1 1 1,1-1 0,0 1 0,0-1 0,0 1 0,0-1 0,0 0 0,0 1 0,-1-1 0,1 0 0,0 0 0,0 1 0,0-1 0,0 0 0,0 0 0,0 0 0,0 0 0,0-1 0,0 1 0,0 0 0,0 0 0,0 0 0,0-1-1,0 1 1,0-1 0,-1 1 0,1 0 0,0-1 0,0 0 0,0 1 0,-1-1 0,1 1 0,0-1 0,-1 0 0,1 0 0,0 1 0,-1-1 0,1 0 0,-1 0 0,1 0 0,-1 1 0,0-1 0,1 0 0,-1 0 0,0 0 0,1 0-4,43-69 405,-42 66-378,17-34 348,-2-1-1,-2 0 0,-2-1 1,-1 0-1,6-39-374,7 294 87,-25-214-87,0 1 0,0 0 0,0-1-1,0 1 1,0-1 0,0 1 0,1-1 0,-1 0 0,0 1-1,1-1 1,-1 1 0,1-1 0,0 0 0,-1 1 0,1-1-1,0 0 1,0 1 0,0-1 0,0 0 0,0 0 0,0 0-1,0 0 1,0 0 0,1 0 0,-1 0 0,0-1-1,0 1 1,1 0 0,-1-1 0,1 1 0,-1-1 0,1 1-1,-1-1 1,0 0 0,1 1 0,-1-1 0,1 0 0,-1 0-1,1 0 1,-1 0 0,1 0 0,-1-1 0,1 1 0,-1 0-1,1-1 1,-1 1 0,1-1 0,-1 1 0,0-1 0,1 0-1,-1 0 1,0 1 0,1-1 0,-1 0 0,0 0 0,0 0-1,1-1 1,51-75 5,-33 36 72,-3-2 0,-1 0 0,-2 0 0,-2-2 1,-2 1-1,-1-1 0,-3-1 0,-2 1 0,-2-1 0,-2 0 0,-1 0 1,-3 1-1,-4-12-77,20 311-96,20-72 109,-30-177-13,0 1 0,0 0 0,1-1-1,0 0 1,0 0 0,0 0 0,0 0-1,1 0 1,0 0 0,0-1 0,0 0-1,0 0 1,1 0 0,-1 0 0,1-1 0,0 0-1,0 0 1,1 0 0,-1 0 0,1-1-1,-1 0 1,1 0 0,0-1 0,-1 1-1,1-1 1,0-1 0,0 1 0,0-1-1,1 0 1,-4 1 4,-1-1 0,0 0 0,1 0-1,-1-1 1,1 1 0,-1 0 0,0-1-1,1 1 1,-1-1 0,0 0 0,1 0-1,-1 0 1,0 0 0,0 0 0,0 0-1,0-1 1,0 1 0,0-1 0,0 1-1,0-1 1,-1 0 0,1 1 0,-1-1-1,1 0 1,-1 0 0,0 0 0,1-1-1,-1 1 1,0 0 0,-1 0 0,1 0-1,0-1 1,-1 1 0,1-1 0,-1 1-1,0 0 1,1-1 0,-1 1 0,0-1-1,-1 1 1,1 0 0,0-1 0,-1 1-1,1-1 1,-1 1 0,0-2-4,-44-108 247,-23 4-204,72 134-122,2-18 77,1-1-1,0 0 1,0 0-1,1-1 0,0 0 1,0-1-1,1 0 1,-1 0-1,1 0 0,0-1 1,0-1-1,1 1 1,-1-1-1,1-1 0,-1 0 1,1 0-1,0-1 1,0-1-1,0 1 0,0-1 1,0-1-1,-1 0 1,1 0-1,0-1 1,0 0-1,-1-1 0,0 0 1,1-1-1,-1 0 1,0 0-1,-1-1 0,1 0 1,-1 0-1,0-1 1,0 0-1,-1-1 0,6-5 3,2 0 6,-1-1 0,0 0 1,-1-1-1,-1 0 0,0-1 0,-1 0 0,-1-1 0,0-1 0,-1 1 0,-1-1 0,0-1 0,-2 1 0,3-11-6,-10 30 0,0 0 1,0 0-1,0-1 1,-1 1-1,1 0 0,0-1 1,-1 1-1,1-1 0,-1 0 1,1 1-1,-1-1 0,0 0 1,1 0-1,-1 0 0,0 0 1,0-1-1,0 1 1,0 0-1,0-1 0,0 1 1,0-1-1,0 0 0,0 1 1,0-1-1,0 0 0,0 0 1,0 0-1,0-1 1,0 1-1,0 0 0,0-1 1,0 0-1,0 1 0,1-1 1,-1 0-1,0 0 0,0 0 1,0 0-1,1 0 1,-1 0-1,1 0 0,-1-1 1,1 1-1,-1-1 0,1 1 1,0-1-1,-1 0 0,1 1 1,0-1-1,0 0 0,0 0 1,1 1-1,-1-1 1,0 0-1,1 0 0,-1 0 1,1 0-1,0 0 0,-1 0 1,1 0-1,0 0 0,0 0 1,1 0-1,-1 0 1,0 0-1,1 0 0,-1 0 1,1 0-1,-1 0 0,2-2 0,-12 22-3,1 0 0,1 0-1,1 1 1,0 0-1,2 0 1,0 0 0,1 1-1,1 0 1,1 0 0,0 0-1,2 0 1,0 0-1,3 13 4,-4-29-13,1 1-1,-1-1 0,1 1 0,0-1 1,0 1-1,1-1 0,-1 1 0,1-1 0,0 1 1,1-1-1,-1 0 0,1 0 0,-1 1 1,1-1-1,0 0 0,1 0 0,-1-1 0,1 1 1,0 0-1,0-1 0,0 0 0,0 1 1,0-1-1,1-1 0,-1 1 0,1 0 1,0-1-1,0 0 0,0 0 0,0 0 0,0 0 1,1-1-1,-1 1 0,0-1 0,1 0 1,-1 0-1,1-1 0,-1 0 0,1 1 0,-1-1 1,1-1-1,-1 1 0,1-1 0,-1 0 1,1 0-1,-1 0 0,0 0 0,1-1 1,-1 0-1,0 0 0,0 0 0,2-1 14,21-26-1424</inkml:trace>
  <inkml:trace contextRef="#ctx0" brushRef="#br0" timeOffset="72237.589">21812 6071 23141,'-15'16'3820,"50"-1"-2892,295-38 83,-273 20-1118,-39 4 15,-1-1 1,0 0 0,1-2-1,-1 0 1,0-1-1,1 0 1,-2-2 0,1 0-1,0 0 1,-1-2-1,0 0 1,-1-1 0,10-7 91,-8-1-1936</inkml:trace>
  <inkml:trace contextRef="#ctx0" brushRef="#br0" timeOffset="72559.855">22327 5837 22333,'0'0'1481,"0"0"374,4 1-561,12 3-1104,1 0-1,-1-2 1,1 0-1,0-1 1,0 0 0,0-2-1,-1 0 1,1-1-1,8-2-189,-9 1 0,-1 1-1,1 0 0,0 1 1,0 1-1,0 1 0,0 0 1,-1 1-1,1 0 0,-1 1 1,1 1-1,12 5 1,-24-6 2,1 0 0,0 0 0,-1 1 0,0-1 0,0 1 0,0 0 0,0 0 0,0 1 0,-1-1 0,0 1 0,0-1 0,0 1 0,-1 0 0,1 0 0,-1 1 0,-1-1 0,1 0 0,-1 1 0,1-1 0,-1 0 0,-1 1 0,1 0 0,-1-1 0,0 1 0,-1-1 0,0 5-2,-34 144 438,23-122-447,-1-1 0,-2 0 1,-1-1-1,-2-1 1,-1 0-1,-1-2 1,-9 10 8,16-24-1294</inkml:trace>
  <inkml:trace contextRef="#ctx0" brushRef="#br0" timeOffset="73369.912">23660 5990 11851,'10'-58'11253,"-11"55"-11074,0 1-1,-1-1 1,1 0 0,-1 1 0,1-1-1,-1 1 1,0-1 0,0 1-1,0 0 1,0 0 0,0 0-1,0 0 1,-1 0 0,1 1-1,-1-1 1,1 1 0,-1-1-1,0 1 1,1 0 0,-1 0 0,0 0-1,0 0 1,0 1 0,0-1-1,0 1 1,0-1 0,-1 1-179,-2 0 31,0-1 0,0 1 0,0 1 0,1-1 0,-1 1 0,0 0 0,0 0 0,1 0 0,-1 1 0,1 0 0,-1 0 1,1 0-1,0 1 0,0 0 0,0 0 0,0 0 0,0 1 0,1 0 0,-1-1 0,1 1 0,0 1 0,0-1 0,1 1 0,-1-1 0,1 1 1,0 0-1,0 0 0,1 1 0,0-1 0,-2 6-31,-32 174 1,42-109 8,-6-74-8,0-1 0,0 1-1,0-1 1,0 1 0,1-1 0,-1 1 0,0 0 0,1-1 0,-1 1-1,1-1 1,-1 0 0,1 1 0,0-1 0,0 1 0,0-1-1,-1 0 1,1 0 0,0 1 0,1-1 0,-1 0 0,0 0 0,0 0-1,0 0 1,1 0 0,-1 0 0,0-1 0,1 1 0,-1 0 0,1-1-1,-1 1 1,1-1 0,-1 1 0,1-1 0,-1 0 0,1 0 0,-1 1-1,1-1 1,-1 0 0,1-1 0,0 1 0,-1 0 0,1 0-1,1-1 1,6-6 64,0-1 1,0 0 0,0-1 0,-1 1 0,-1-2-1,1 1 1,-1-1 0,-1 0 0,0-1 0,-1 1 0,0-1-1,0 0 1,-1 0 0,0-1 0,-1 0 0,-1 1-1,1-3-65,1 0 38,-1-1 1,-1 1-1,0-1 0,0 0 0,-2 0 0,0 1 0,0-1 0,-2 0 0,0 0 0,0 1 0,-1-1 0,-1 1 0,-1 0 0,0 0 0,0 0 0,-1 1 0,-4-5-38,10 19-45,0-1-1,0 1 1,0 0-1,0 0 0,0-1 1,0 1-1,0 0 1,0 0-1,0-1 1,-1 1-1,1 0 1,0-1-1,0 1 1,-1 0-1,1-1 0,-1 1 1,1 0-1,0-1 1,-1 1-1,1-1 1,-1 1-1,1 0 1,-1-1-1,0 0 1,1 1-1,-1-1 0,1 1 1,-1-1-1,0 0 1,1 1-1,-1-1 1,0 0-1,0 0 1,1 1-1,-1-1 1,0 0-1,1 0 0,-1 0 1,0 0-1,0 0 1,1 0-1,-1 0 1,0 0-1,0 0 1,1-1-1,-2 1 46,8 34-2156</inkml:trace>
  <inkml:trace contextRef="#ctx0" brushRef="#br0" timeOffset="73935.126">23822 5312 20028,'0'0'1843,"-10"15"1430,10 138-1738,12 239-619,-13-390-913,1-1 0,0 1 0,-1-1 0,1 0 0,0 1 0,0-1 0,0 1 0,0-1 0,0 0 0,0 1 0,0-1 0,1 1 0,-1-1 0,0 0 0,1 1 0,-1-1-1,1 0 1,0 1 0,-1-1 0,1 0 0,0 0 0,0 0 0,0 1 0,0-1 0,0 0 0,0 0 0,0 0 0,0-1 0,0 1 0,0 0 0,0 0 0,1-1 0,-1 1 0,0 0 0,0-1 0,1 1 0,-1-1 0,1 0-1,-1 1 1,0-1 0,1 0 0,-1 0 0,1 0 0,-1 0 0,0 0 0,1 0 0,-1 0 0,1-1 0,-1 1 0,0 0 0,1-1 0,-1 1 0,0-1 0,1 0 0,-1 1 0,0-1 0,0 0 0,0 0 0,1 0-3,52-65 157,19-77-1,-73 142-155,0 0-1,0 0 0,0 0 1,1 0-1,-1 0 0,0 0 0,1 0 1,-1 0-1,1 0 0,-1 0 1,1 0-1,-1 1 0,1-1 0,-1 0 1,1 0-1,0 1 0,-1-1 1,1 0-1,0 1 0,0-1 1,-1 1-1,1-1 0,0 1 0,0-1 1,0 1-1,0 0 0,0-1 1,0 1-1,0 0 0,0 0 0,0-1 1,0 1-1,0 0 0,0 0 1,0 0-1,0 0 0,0 1 1,-1-1-1,1 0 0,0 0 0,0 0 1,0 1-1,0-1 0,0 1 1,0-1-1,0 0 0,0 1 0,-1 0 1,1-1-1,0 1 0,0-1 1,-1 1-1,1 0 0,0 0 1,-1-1-1,1 1 0,-1 0 0,1 0 1,-1 0-1,1 0 0,-1-1 1,1 1-1,-1 0 0,0 0 1,0 0-1,0 0 0,1 0 0,-1 0 1,0 0-1,14 75 6,-13-71-2,2 18 19,0 210 383,-3-229-365,-1 0 0,0 0 0,0-1-1,0 1 1,-1 0 0,1-1 0,-1 1-1,0-1 1,0 0 0,0 1-1,0-1 1,0 0 0,-1 0 0,1-1-1,-1 1 1,0 0 0,0-1 0,0 0-1,0 0 1,-1 0 0,1 0 0,0 0-1,-1 0 1,0-1 0,1 0-1,-1 0 1,0 0 0,1 0 0,-1 0-1,0-1 1,0 0 0,0 1 0,-1-2-41,-6 0 22,1 0 0,-1-1 0,1-1 0,-1 0 0,1 0 0,0-1 0,0 0 0,1-1 0,-1 0 0,1 0 0,0-1 0,0 0 0,-1-2-22,39 10-1920,0 1-208</inkml:trace>
  <inkml:trace contextRef="#ctx0" brushRef="#br0" timeOffset="75229.617">22536 5209 21701,'-15'-76'5632,"-5"99"-4694,19-15-929,-1 1-1,1-1 1,0 1-1,1-1 1,0 1-1,0-1 1,1 1-1,0-1 0,0 1 1,1-1-1,0 0 1,1 1-1,0-1 1,0 0-1,1-1 1,-1 1-1,2-1 0,3 6-8,-7-12 4,0 0 0,0 0-1,0 0 1,1 0 0,-1 0 0,0-1-1,0 1 1,0 0 0,1-1-1,-1 1 1,0-1 0,1 1-1,-1-1 1,0 0 0,1 0-1,-1 1 1,1-1 0,-1 0-1,0 0 1,1-1 0,-1 1-1,1 0 1,-1 0 0,0-1-1,1 1 1,-1 0 0,0-1 0,1 1-1,-1-1 1,0 0 0,0 0-1,1 1 1,-1-1 0,0 0-1,0 0 1,0 0 0,0 0-1,0 0 1,0 0 0,-1 0-1,1 0 1,0-1 0,0 1-1,-1 0 1,1 0 0,-1-1 0,1 1-4,31-63 436,-24 0 71,10 96-561,-3 10 18,53 84 79,-64-126-41,-1 1 1,1-1-1,-1 0 0,1 0 0,-1 0 1,1 0-1,0-1 0,-1 0 1,1 1-1,-1-1 0,0 0 0,1-1 1,-1 1-1,0 0 0,0-1 1,1 0-1,-1 0 0,-1 0 0,1 0 1,0 0-1,0-1 0,-1 1 1,1-1-1,-1 0 0,0 0 1,0 0-1,0 0 0,0 0 0,-1 0 1,1 0-1,-1 0 0,0-1 1,0 1-1,0-1 0,0 1 0,0-1 1,-1 1-1,0-1 0,1 0-2,2-4 25,-1 1 0,1-1 0,-1 1 0,-1-1 0,0 0-1,0 0 1,0 0 0,-1 0 0,0 0 0,0 0 0,-1 0 0,0 1-1,-1-1 1,1 0 0,-2 0 0,1 1 0,-1-1 0,0 1 0,0 0-1,-1 0 1,0 0 0,-1 0 0,1 1 0,-1 0 0,-5-5-25,9 12-1,-1 0-1,1 0 1,-1 0 0,1 1 0,0-1 0,0 0-1,-1 1 1,1-1 0,0 1 0,0-1 0,0 1 0,1 0-1,-1-1 1,0 1 0,1 0 0,-1 0 0,1 0-1,-1-1 1,1 1 0,0 0 0,0 0 0,0 0-1,0 0 1,0-1 0,0 1 0,0 0 0,1 0-1,-1 0 1,1-1 0,-1 1 0,1 0 0,0 0 0,0-1-1,-1 1 1,1 0 0,0-1 0,1 1 1,-2 1-1,0 0 0,0 0 0,1 0 0,-1 0 0,1 0 0,0 0 0,0 0 0,0 0 0,0 0 1,0 0-1,1 0 0,-1-1 0,1 1 0,0-1 0,0 1 0,0-1 0,0 1 0,0-1 0,0 0 0,1 0 0,-1 0 0,1 0 1,-1-1-1,1 1 0,0-1 0,-1 0 0,1 1 0,0-1 0,0 0 0,0-1 0,0 1 0,0 0 0,0-1 0,0 0 1,1 0-1,-1 0 0,0 0 0,0 0 0,0 0 0,0-1 0,0 0 0,2 0 1,12-11 11,0-1 0,-1-1 0,-1-1-1,0 0 1,-1 0 0,-1-2 0,0 1 0,-2-2-1,0 0 1,0 0 0,-2-1 0,0 0 0,-1 0 0,-1-1-1,-1 0 1,-1-1 0,-1 1 0,1-9-11,-5 27-14,0 2-2,0 0 4,0 0 18,-12 16 39,3-4-49,2 1 1,-1 0-1,2 0 0,0 1 0,0 0 0,1 0 1,1 0-1,0 1 0,1-1 0,1 1 1,0 0-1,1 7 4,0-16-2,0-1 0,1 0 0,-1 1 0,1-1 0,0 0 0,0 1 0,1-1 1,0 0-1,0 1 0,0-1 0,1 0 0,-1 0 0,1 0 0,0 0 0,1 0 0,-1 0 0,1-1 1,0 1-1,0-1 0,0 0 0,1 0 0,0 0 0,0 0 0,0 0 0,0-1 0,0 0 0,1 0 0,-1 0 1,1 0-1,0-1 0,0 0 0,0 0 0,0 0 0,0-1 0,4 2 2,105-40-84,-48-5-191</inkml:trace>
  <inkml:trace contextRef="#ctx0" brushRef="#br0" timeOffset="76074.61">24130 5225 16347,'0'0'2689,"3"2"-226,5 8-2307,-1-1-1,0 1 1,-1 1-1,0-1 0,-1 1 1,0 0-1,0 1 1,-1-1-1,-1 1 0,0 0 1,0 1-156,3 7 105,151 478 291,-139-464 1869,-23-60-2032,-1 1 1,-2 0-1,-1 1 1,0 0-1,-2 0 1,-1 1-1,0 1 1,-2 0-1,-1 0 1,0 2-1,-1 0 1,-11-9-234,13 12 64,61 63-68,-39-43-207,0-1 1,1 0-1,-1 0 1,1-1-1,-1-1 1,1 1-1,0-1 1,-1-1-1,1 1 1,-1-1-1,1-1 1,-1 0-1,1 0 1,-1-1-1,0 0 1,0 0 0,0-1-1,1-1 211,27-12-3595</inkml:trace>
  <inkml:trace contextRef="#ctx0" brushRef="#br0" timeOffset="76783.861">24701 5449 12427,'-42'-21'11907,"1"40"-8871,-19 59-2988,55-68-34,0-1 0,0 2 0,1-1 0,0 0 0,1 1 0,1 0 0,-1 0 1,2 0-1,-1 0 0,2 0 0,-1 0 0,1 0 0,1 0 0,0 0 0,1 0 0,0 2-14,1-11 4,-1 0-1,1 0 0,0 0 0,0 0 1,0-1-1,0 1 0,0-1 1,0 0-1,0 0 0,0 0 0,0 0 1,0 0-1,1-1 0,-1 0 1,0 1-1,1-1 0,-1 0 0,0-1 1,0 1-1,1-1 0,-1 1 1,0-1-1,0 0 0,0 0 0,1 0 1,-1-1-1,0 1 0,-1-1 1,1 1-1,0-1 0,0 0 0,-1 0 1,1-1-1,-1 1 0,0 0 1,0-1-1,0 1 0,0-1 0,0 0 1,0 0-1,0 0-3,11-13 64,0-1 1,-1 0-1,0-1 0,-2 0 1,0-1-1,-1 0 0,-1-1 1,0 0-1,-2 0 0,0-1 1,-2 1-1,0-1 0,-1 0 1,-1 0-1,-2-1 0,0-7-64,-12 0 179,5 84-215,6-20 40,1 0 1,2 0-1,2 0 0,1 0 0,1 0 0,2-1 1,4 8-5,-12-40 0,1 0 0,-1 0 0,1 0 1,0 0-1,0 0 0,0 0 1,0 0-1,0 0 0,0 0 0,0-1 1,0 1-1,1 0 0,-1-1 0,1 1 1,-1-1-1,1 0 0,0 1 1,0-1-1,-1 0 0,1 0 0,0 0 1,0 0-1,0 0 0,0-1 1,0 1-1,0-1 0,0 1 0,0-1 1,0 0-1,1 1 0,-1-1 1,0 0-1,0-1 0,0 1 0,0 0 1,0 0-1,0-1 0,0 0 1,0 1-1,0-1 0,0 0 0,0 0 1,0 0-1,0 0 0,0 0 1,-1 0-1,2-2 0,72-72 48,-63 56-32,0 0 0,-1-1 0,-1 0 0,-1-1 0,0 0 0,-2 0 1,-1-1-1,0 0 0,-2 0 0,0 0 0,-2-1 0,0 1 0,-1-1 0,-2-1-16,13 102-168,-10-51 161,33 136 54,-32-161-46,-1 0 1,1-1-1,-1 0 0,1 1 0,0-1 0,0 0 1,-1-1-1,1 1 0,0 0 0,0-1 0,0 0 1,0 1-1,0-1 0,0 0 0,0-1 0,0 1 1,0 0-1,0-1 0,-1 0 0,1 1 0,0-1 1,0 0-1,0-1 0,-1 1 0,1 0 0,-1-1 1,1 1-1,-1-1 0,0 0 0,1 0 0,-1 0 1,0 0-1,0 0 0,0-1 0,-1 1 0,1-1 1,0 1-1,-1-1 0,0 1 0,1-1 0,-1 0 1,0 0-1,-1 1 0,1-2-1,3-1 7,150-225 161,-155 229-169,1 0 1,0-1-1,0 1 0,0 0 0,0-1 0,0 1 0,0 0 1,1 0-1,-1-1 0,0 1 0,1 0 0,-1-1 0,1 1 0,-1 0 1,1 0-1,0 0 0,-1 0 0,1-1 0,0 1 0,0 0 1,0 0-1,0 1 0,0-1 0,0 0 0,0 0 0,0 0 0,0 1 1,0-1-1,1 0 0,-1 1 0,0-1 0,0 1 0,1 0 1,-1-1-1,0 1 0,0 0 0,1 0 0,-1-1 0,0 1 1,1 0-1,-1 1 0,0-1 0,1 0 0,-1 0 0,0 0 0,1 1 1,-1-1-1,0 1 0,0-1 0,1 1 0,-1-1 0,0 1 1,0 0-1,0 0 0,0-1 0,0 1 0,0 0 0,0 0 0,0 0 1,0 0-1,0 0 0,-1 0 0,1 1 0,0-1 0,-1 0 1,1 0-1,-1 0 0,1 1 1,29 184 17,-28-185-13,0 0 0,0 0-1,0-1 1,0 1 0,0-1-1,0 0 1,0 1 0,0-1-1,0 0 1,0 0 0,0-1-1,0 1 1,0 0 0,0 0-1,0-1 1,0 0 0,0 1-1,0-1 1,0 0 0,0 0-1,-1 0 1,1 0 0,0 0-1,0 0 1,-1-1 0,1 1-1,-1 0 1,1-1 0,-1 1-1,0-1 1,0 0 0,1 1-1,-1-1 1,0 0 0,-1 0-1,1 0 1,0 0 0,0 0-1,-1 0 1,1 0 0,-1 0-1,0 0 1,1 0-4,0-1 6,29-48 67,-22 34-64,1 1 0,0 0 0,1 1-1,1 0 1,0 0 0,1 1 0,1 0 0,0 2-1,12-10-8,-23 22-2,0 0-1,0 0 1,1 1-1,-1-1 0,0 1 1,0-1-1,0 1 1,0 0-1,0 0 0,0 0 1,0 0-1,0 0 1,0 0-1,0 1 0,-1-1 1,1 1-1,-1-1 1,1 1-1,-1 0 0,1-1 1,-1 1-1,0 0 1,0 0-1,0 0 0,0 0 1,0 0-1,0 0 1,0 0-1,-1 0 1,1 1-1,-1-1 0,0 0 1,0 0-1,1 0 1,-1 1-1,-1-1 0,1 0 1,0 0-1,0 0 1,-1 1-1,1-1 0,-1 0 1,0 1 2,1 1-1,-2 152 79,-10-142-261,-2-25-668</inkml:trace>
  <inkml:trace contextRef="#ctx0" brushRef="#br0" timeOffset="76994.112">25337 4738 24829,'-9'-6'937,"-2"2"519,4-1-1024,1 5-128,6 0-512,0 0-1280</inkml:trace>
  <inkml:trace contextRef="#ctx0" brushRef="#br0" timeOffset="78712.412">26631 4861 11538,'0'0'1618,"0"0"1735,-9-11 3406,6 9-6676,0 0 1,0 0 0,0 1 0,0-1 0,0 1 0,-1 0-1,1 0 1,0 0 0,-1 1 0,1-1 0,-1 1-1,1 0 1,0 0 0,-1 0 0,1 0 0,-1 0 0,1 1-1,-1 0 1,1-1 0,0 1 0,-1 1 0,1-1-1,0 0 1,0 1 0,0-1 0,0 1 0,-2 2-84,-6 5 20,1 0 1,0 0 0,0 1-1,1 0 1,0 1 0,1 0-1,0 1 1,1 0 0,0 0-1,1 0 1,1 1-1,0 0 1,0 0 0,1 0-1,1 0 1,0 1 0,1-1-1,1 1 1,0 0 0,0 0-1,2 0 1,-1-1 0,3 8-21,-3-19 3,1 0 1,-1 0 0,1 0 0,0 0 0,-1 0 0,1 0-1,0 0 1,0 0 0,0 0 0,1 0 0,-1 0 0,0-1 0,1 1-1,-1 0 1,1-1 0,0 1 0,-1-1 0,1 0 0,0 0-1,0 1 1,0-1 0,0 0 0,0-1 0,0 1 0,0 0-1,0-1 1,0 1 0,0-1 0,1 1 0,-1-1 0,0 0 0,0 0-1,0 0 1,1 0 0,-1 0 0,0-1 0,0 1 0,0-1-1,0 1 1,0-1 0,1 0 0,-1 0 0,0 0 0,-1 0 0,1 0-1,0 0 1,0-1 0,0 1 0,-1 0 0,2-2-4,89-75 384,-75 60-272,-1 0 1,-1-1 0,0-1 0,-2 0 0,0-1-1,-1 0 1,-2-1 0,0 0 0,-1-1 0,-1 0-1,-2-1 1,0 1 0,-1-1 0,1-19-113,-15 170 72,9-120-71,-1 6 5,1 1 0,0-1-1,1 1 1,0-1 0,1 1-1,0-1 1,1 0 0,0 0 0,2 0-1,-1 0 1,1-1 0,1 0 0,7 11-6,-10-21-1,0 0 0,1 0 0,-1-1 0,1 1-1,-1-1 1,1 0 0,0 0 0,0 0 0,0-1 0,-1 1 0,1-1 0,0 0 0,0 0 0,0 0 0,0 0 0,0-1 0,-1 0 0,1 0 0,0 0 0,-1 0 0,1 0 0,0-1 0,-1 0 0,1 1 0,-1-1-1,0 0 1,0-1 0,1 0 1,50-27-305</inkml:trace>
  <inkml:trace contextRef="#ctx0" brushRef="#br0" timeOffset="79249.715">27586 4456 21797,'-5'0'105,"0"-1"0,1 0 0,-1 1 0,1 0 0,-1 0 0,0 0 1,1 1-1,-1-1 0,0 1 0,1 0 0,-1 1 0,1-1 0,0 1 1,-1 0-1,1 0 0,0 0 0,0 0 0,0 1 0,1 0 0,-1-1 0,0 2 1,1-1-1,0 0 0,0 1 0,0-1 0,0 1 0,0 0 0,1 0 1,0 0-1,0 0 0,0 0 0,0 0 0,1 1 0,-1-1 0,1 1 0,0 4-105,-4 5 13,0 0 0,1 0 0,1 0 0,1 1 0,0 0 0,0-1 0,2 1 0,0 0 0,1 0 0,0-1 0,1 1 0,0 0-1,4 8-11,-4-21 8,1 0 1,-1 0 0,1-1-1,0 1 1,0-1 0,-1 1 0,1-1-1,0 0 1,0 0 0,0-1-1,0 1 1,1 0 0,-1-1 0,0 0-1,0 0 1,0 0 0,0 0-1,0 0 1,0-1 0,0 1 0,1-1-1,-1 0 1,0 0 0,-1 0 0,1 0-1,0 0 1,0-1 0,0 1-1,-1-1 1,1 0 0,-1 0 0,1 0-1,-1 0 1,0 0 0,0-1-1,0 1 1,0 0 0,1-3-10,28-22 67,-2-1-1,-1-1 1,-2-2 0,-1 0 0,-1-2 0,-1 0-1,-2-2 1,-2 0 0,-1-2 0,-2 0 0,-2 0-1,2-11-66,-9 25 110,-1 0 0,-1-1 0,-1 0 1,-2 0-1,0-1 0,-1 1 0,-2 0 0,0 0 0,-2-1 0,-1 0-110,5 25 1,-1 1 1,0-1 0,0 0 0,0 1-1,0-1 1,0 1 0,0-1 0,0 1-1,0-1 1,0 1 0,0-1-1,0 0 1,0 1 0,0-1 0,0 1-1,0-1 1,0 1 0,-1-1 0,1 0-1,0 1 1,0-1 0,0 1 0,-1-1-1,1 0 1,0 1 0,-1-1-1,1 0 1,0 1 0,-1-1 0,1 0-1,0 0 1,-1 1 0,1-1 0,0 0-1,-1 0 1,1 0 0,-1 1 0,1-1-1,0 0 1,-1 0 0,1 0-1,-1 0 1,1 0 0,-1 0 0,1 0-1,-1 0 1,1 0 0,0 0 0,-1 0-1,1 0 1,-1 0 0,1 0 0,-1-1-1,1 1 1,0 0 0,-1 0 0,1 0-1,-1-1 1,1 1 0,0 0-1,-1 0 1,1-1 0,0 1 0,-1 0-1,1-1 1,0 1 0,0 0 0,-1-1-1,1 1 1,0-1-2,-9 39-1,2 0-1,1 0 1,3 1 0,0 0-1,3-1 1,1 1 0,2 0 1,27 96 134,-28-132-173,0 1-1,0-1 1,0 1 0,0-1 0,1 0-1,-1 0 1,1 0 0,0 0 0,0-1-1,0 1 1,0-1 0,1 0 0,-1 1-1,1-2 1,-1 1 0,1 0 0,0-1 0,-1 1-1,1-1 1,0 0 0,0 0 0,0-1-1,0 1 1,0-1 0,0 0 0,0 0-1,0 0 1,0-1 0,0 1 0,0-1-1,-1 0 1,4-1 39,34-10-1598</inkml:trace>
  <inkml:trace contextRef="#ctx0" brushRef="#br0" timeOffset="79563.833">28119 4364 18236,'0'0'1888,"4"0"247,9-4-1973,0-2-1,0 1 0,-1-1 0,0-1 1,0 0-1,0-1 0,-1 0 0,-1-1 1,1 0-1,-1-1 0,-1 0 0,0-1 0,0 1 1,-1-2-1,0 1 0,-1-1 0,-1 0 1,0-1-1,0 1 0,0-6-161,14-83 758,-20 99-732,0 0 0,0 0 1,1-1-1,-2 1 1,1 0-1,0 0 0,0 0 1,-1 0-1,1 0 0,-1-1 1,1 1-1,-1 0 1,0 0-1,0 0 0,0 1 1,0-1-1,0 0 0,0 0 1,-1 0-1,1 1 1,-1-1-1,1 1 0,-1-1 1,1 1-1,-1 0 0,0-1 1,0 1-1,0 0 0,0 0 1,0 0-1,0 0 1,0 1-1,0-1 0,0 1 1,0-1-1,0 1 0,0-1 1,0 1-1,-1 0 1,1 0-1,0 0 0,0 1 1,0-1-1,0 0 0,-2 1-25,-6 5 7,0 0 1,1 0 0,-1 1 0,2 1 0,-1-1 0,1 1 0,0 1 0,1-1 0,-1 2 0,2-1 0,0 0-1,0 1 1,0 0 0,1 1 0,1-1 0,0 1 0,0 0 0,1 0 0,-1 6-9,-1-4 1,1 0 0,-1 0 0,2 0 0,0 1 0,1-1 0,0 1 0,1-1 0,0 1 0,1 0 0,1-1 0,0 1 0,1 0 0,0-1 0,1 0 0,0 1 0,3 2-1,-1-12-1,0 0 1,0-1 0,0 0-1,0 0 1,1 0-1,0 0 1,-1-1-1,1 0 1,0 0-1,0-1 1,0 0-1,0 0 1,0 0-1,0-1 1,0 0 0,1 0-1,-1 0 1,0-1-1,0 0 1,0 0-1,0 0 1,0-1-1,0 0 1,-1 0-1,1-1 1,-1 0 0,1 0-1,-1 0 1,0 0-1,0-1 1,0 0-1,3-3 1,53-38-613,-6-7-615</inkml:trace>
  <inkml:trace contextRef="#ctx0" brushRef="#br0" timeOffset="80041.041">28546 3997 12859,'-29'138'8611,"28"-125"-8448,0 1-1,1-1 0,0 1 1,1-1-1,1 1 0,0-1 0,0 0 1,2 1-1,0-1 0,0-1 1,1 1-1,0-1 0,1 0 0,3 4-162,27 40 77,59 120-35,-92-168 40,0-1 0,-1 1-1,0 0 1,0 0 0,-1 0 0,0 0-1,0 0 1,-1 0 0,0 0 0,0 0 0,-1 0-1,0 0 1,-1 0 0,1 0 0,-2-1-1,1 1 1,-1 0 0,0-1 0,-1 0 0,1 1-1,-1-2 1,-3 4-82,6-9 42,-1-1-1,1 1 1,-1-1-1,1 1 1,-1-1-1,0 0 1,1 0 0,-1 1-1,0-1 1,1 0-1,-1 0 1,0-1-1,1 1 1,-1 0-1,0-1 1,1 1-1,-1-1 1,1 1-1,-1-1 1,1 1 0,-1-1-1,1 0 1,-1 0-1,1 0 1,0 0-1,-1 0 1,1 0-1,0 0 1,0-1-1,0 1 1,0 0 0,0-1-1,0 1 1,0 0-1,0-1 1,1 1-1,-1-1 1,1 0-1,-1 1 1,1-1-1,-1 1 1,1-1 0,0 0-1,0 1 1,0-1-1,0 0 1,0 1-1,0-1 1,0 0-1,0 1 1,1-1-1,-1 0 1,1 0-42,-15-45 45,3-1 0,1 0 0,3 0 0,2-1 0,2 0 0,2 0 0,2 0 0,2 0 0,3 0 0,1 0 0,3 1-1,2 1 1,1-1 0,12-21-45,-24 64-2,0 0-1,0 1 1,1-1-1,-1 0 0,1 1 1,0-1-1,1 1 0,-1-1 1,1 1-1,0 0 0,0 0 1,0 0-1,0 0 1,1 1-1,-1 0 0,1-1 1,0 1-1,0 0 0,0 1 1,1-1-1,-1 1 0,1 0 1,-1 0-1,1 0 1,0 1-1,0-1 0,-1 1 1,1 0-1,0 1 0,0-1 1,0 1-1,0 0 0,0 0 1,0 1-1,0-1 1,0 1-1,0 0 0,0 1 1,0-1-1,-1 1 0,1 0 1,2 1 2,1 8 3,0 1 0,-1 0-1,0 0 1,-1 0 0,-1 1 0,0 0 0,0 0 0,-1 0 0,-1 1 0,0 0 0,-1-1-1,0 1 1,-1 0 0,-1 0 0,0 0 0,-1 0 0,-1 0 0,0-1 0,-1 1 0,0-1 0,-1 1-1,0-1 1,-1 0 0,-1 0 0,0-1 0,-1 0 0,0 0 0,0 0 0,-8 7-3,13-15 2,-1 1 0,1-1 0,-1-1 0,0 1 1,0 0-1,-1-1 0,1 0 0,-1 1 0,0-2 1,1 1-1,-1 0 0,0-1 0,-1 1 0,1-1 0,0 0 1,-1-1-1,1 1 0,-1-1 0,0 0 0,1 0 1,-1 0-1,0-1 0,1 1 0,-1-1 0,0 0 0,0-1 1,1 1-1,-1-1 0,0 0 0,1 0 0,-1 0 1,0-1-1,0 0-2,-11-16-1331</inkml:trace>
  <inkml:trace contextRef="#ctx0" brushRef="#br0" timeOffset="80624.924">29048 3832 22709,'-1'2'62,"1"-1"-1,-1 1 1,1-1 0,-1 1-1,1 0 1,0-1 0,0 1 0,0-1-1,0 1 1,0 0 0,0-1-1,0 1 1,0-1 0,1 1 0,-1-1-1,1 1 1,-1 0 0,1-1-1,0 0 1,-1 1 0,1-1 0,0 1-1,0-1 1,0 0 0,0 0-1,0 1 1,0-1 0,0 0 0,1 0-1,-1 0 1,0 0 0,1 0-1,-1-1 1,0 1 0,1 0 0,-1-1-1,1 1 1,-1-1 0,1 1-1,0-1 1,-1 0 0,1 1 0,-1-1-1,1 0 1,0 0 0,-1 0-1,1 0 1,-1-1 0,1 1 0,0 0-1,-1-1 1,1 1 0,-1-1-1,1 1 1,-1-1 0,0 0-1,1 0 1,-1 1 0,1-1 0,-1 0-1,0 0 1,0-1-62,4-2 35,0 0 0,-1-1 0,1 0 0,-1 0 0,-1 0-1,1-1 1,-1 1 0,0-1 0,0 0 0,0 0 0,-1 0 0,0 0 0,0 0 0,0-1 0,-1 1 0,0 0-1,-1-1 1,1 1 0,-1-1 0,0 1 0,-1-1 0,1 1 0,-1-1 0,-1 1 0,1 0 0,-1-1 0,0 1-1,-1 0 1,1 0 0,-1 0 0,0 1 0,-1-1 0,1 1 0,-4-4-35,6 8 2,0 0 1,0 0-1,0 0 1,-1 0-1,1 0 0,0 0 1,0 0-1,-1 0 1,1 1-1,0-1 0,-1 1 1,1-1-1,-1 1 1,1-1-1,-1 1 1,1 0-1,-1-1 0,1 1 1,-1 0-1,1 0 1,-1 0-1,1 1 0,-1-1 1,0 0-1,1 0 1,0 1-1,-1-1 1,1 1-1,-1-1 0,1 1 1,-1 0-1,1 0 1,0-1-1,0 1 0,-1 0 1,1 0-1,0 0 1,0 0-1,0 1 1,0-1-1,0 0 0,0 0 1,0 1-1,1-1 1,-1 0-1,0 1 0,1-1-2,-27 73-67,27-72 66,-18 130-36,17-127 36,1-1 1,0 1-1,0-1 0,0 0 0,1 1 1,-1-1-1,1 1 0,0-1 0,1 0 1,-1 1-1,1-1 0,-1 0 0,1 0 1,1 0-1,-1 0 0,0-1 0,1 1 1,0-1-1,0 1 0,0-1 0,0 0 1,0 0-1,1 0 0,-1 0 0,1-1 1,0 0-1,3 2 1,3-4-7,-1-1 0,1 0 0,-1-1 0,1 0 0,-1 0 1,0-1-1,0 0 0,0-1 0,-1 0 0,1 0 0,-1-1 0,0 0 0,0 0 0,-1-1 0,1 0 1,-1-1-1,-1 1 0,7-8 7,6-3-1,8-6 25,-1 0 0,-1-2 0,-1-1 0,-2-1 1,0-1-1,-2-1 0,12-24-24,-23 47-16,-10 29-7,-10 35 3,-4 53 75,16-109-50,0 0-1,1-1 1,-1 0 0,1 1 0,-1-1-1,1 0 1,-1 1 0,1-1 0,0 0-1,0 0 1,0-1 0,-1 1-1,1 0 1,0-1 0,0 1 0,0-1-1,0 1 1,0-1 0,0 0 0,0 0-1,0 0 1,0 0 0,0 0 0,0 0-1,0-1 1,0 1 0,0 0-1,0-1 1,0 0 0,0 0 0,0 1-1,-1-1 1,1 0 0,0 0 0,-1-1-1,1 1 1,0 0 0,-1 0 0,1-1-1,-1 1 1,0-1 0,0 0 0,1 1-1,-1-1 1,0 0 0,0 1-1,0-1-4,-1 2 1,35-28 36,-1-2-1,-1-1 1,-2-1 0,-1-2 0,-2 0 0,4-10-37,-32 44-3,0 1 1,0-1-1,0 1 1,0-1-1,0 1 1,0-1-1,0 0 0,0 1 1,0-1-1,0 1 1,0-1-1,1 1 0,-1-1 1,0 0-1,0 1 1,0-1-1,1 0 1,-1 1-1,0-1 0,0 0 1,1 1-1,-1-1 1,0 0-1,1 1 0,-1-1 1,0 0-1,1 0 1,-1 1-1,1-1 1,-1 0-1,0 0 0,1 0 1,-1 0-1,1 1 1,-1-1-1,0 0 0,1 0 1,-1 0-1,1 0 1,-1 0-1,1 0 1,-1 0-1,0 0 0,1 0 1,-1 0-1,1-1 1,-1 1-1,0 0 0,1 0 1,-1 0-1,1 0 1,-1-1-1,0 1 0,1 0 1,-1 0-1,0-1 1,1 1-1,-1 0 3,-1 64-61,0-25 61,1-37-5,0 0-1,0 0 1,0 0-1,1 0 1,-1-1-1,1 1 0,-1 0 1,1 0-1,0 0 1,-1-1-1,1 1 1,0 0-1,0 0 1,0-1-1,1 1 0,-1-1 1,0 1-1,1-1 1,-1 0-1,0 0 1,1 1-1,0-1 1,-1 0-1,1 0 0,0 0 1,-1-1-1,1 1 1,0 0-1,0-1 1,1 1 5,17-2-1155</inkml:trace>
  <inkml:trace contextRef="#ctx0" brushRef="#br0" timeOffset="81307.984">30169 3484 11106,'2'-7'559,"2"0"104,0 1 1,-1-1-1,1-1 1,-2 1-1,1 0 0,-1-1 1,0 1-1,-1-1 0,0 1 1,0-1-1,-1 0 0,0 0 1,0 1-1,0-1 0,-1 0 1,-1 0-1,1 1 0,-1-1 1,0 1-1,-3-6-663,2 13 55,-1-1-1,1 1 1,-1 0 0,1 0-1,0 0 1,-1 0-1,1 1 1,0-1 0,-1 1-1,1 0 1,0 0 0,0 0-1,-1 1 1,1-1 0,0 1-1,0-1 1,1 1-1,-1 0 1,0 0 0,0 0-1,1 1 1,0-1 0,-1 1-1,1-1 1,0 1 0,0 0-1,0 0 1,1 0-1,-1 0 1,1 0 0,-1 0-1,1 0 1,-1 3-55,-9 11 2,0 0 0,1 1 0,1 0-1,1 1 1,0 0 0,1 0 0,1 1 0,1-1-1,1 1 1,1 1 0,-1 13-2,4-32 3,1-1 1,-1 1-1,1-1 0,-1 1 0,1-1 0,-1 1 1,1-1-1,0 1 0,0-1 0,-1 0 1,1 1-1,0-1 0,0 0 0,1 0 1,-1 0-1,0 1 0,0-1 0,0-1 0,1 1 1,-1 0-1,0 0 0,1 0 0,-1-1 1,1 1-1,-1 0 0,1-1 0,-1 0 1,1 1-1,0-1 0,-1 0 0,1 0 0,-1 0 1,1 0-1,0 0 0,-1 0 0,1 0 1,-1-1-1,1 1 0,-1 0 0,1-1 0,-1 1 1,1-1-1,-1 0 0,1 1 0,-1-1 1,0 0-1,1 0 0,-1 0 0,0 0 1,0 0-1,0 0 0,1-1 0,-1 1 0,0 0 1,-1 0-1,1-1 0,0 1 0,0-1 1,-1 1-1,1-1 0,0 1 0,-1-1 1,0 1-1,1-1-3,21-27 40,-2-2 0,0 0 0,-3-2-1,0 0 1,-2 0 0,-2-2 0,-1 1 0,-1-2 0,-2 1 0,-2-2 0,-1 1 0,-2-1 0,-1 1 0,-2-1 0,-3-16-40,-8 21-5,3 40-18,-26 146-171,29-134 194,1 1-1,1-1 1,1 1-1,1 0 1,1-1 0,1 1-1,0 0 1,2-1-1,0 1 1,1-1-1,1 0 1,3 5 0,-6-21-30,-1-1 0,1 0 0,-1 0 0,1 1 0,0-2 0,0 1 0,0 0 0,0 0 0,1-1 0,-1 0 0,1 0 0,0 0 0,-1 0 0,1 0 0,0-1 0,0 0 0,0 0 1,0 0-1,0 0 0,0 0 0,0-1 0,1 0 0,-1 0 0,0 0 0,0 0 0,0-1 0,0 0 0,0 1 0,0-2 0,0 1 0,0 0 0,0-1 0,0 1 0,0-1 0,-1 0 0,1-1 0,-1 1 0,0-1 0,1 1 0,-1-1 0,0 0 0,-1 0 0,1 0 1,0 0-1,0-2 30,16-30-1885</inkml:trace>
  <inkml:trace contextRef="#ctx0" brushRef="#br0" timeOffset="81814.024">30464 3313 15795,'100'6'7011,"-92"-8"-6810,-1 0 0,0 0 0,1-1 0,-1-1 0,0 1 0,-1-1 0,1 0 1,-1 0-1,1-1 0,-1 0 0,0 0 0,-1-1 0,0 1 0,0-1 0,0 0 0,0-1 1,-1 1-1,0-1-201,1-1 40,0 1 1,0-1 0,-1 0-1,-1-1 1,1 1 0,-1-1-1,-1 1 1,1-1 0,-2 0-1,1 0 1,-1 0 0,0 0-1,-1 0 1,0 0 0,-1 0-1,0 0 1,0 0 0,-1 0-1,0 0 1,0 0 0,-1 0-1,-3-5-39,5 12-1,0 0 1,0 1 0,0-1-1,-1 0 1,1 1 0,0-1-1,-1 1 1,1-1 0,-1 1-1,0 0 1,1 0 0,-1 0 0,0 0-1,0 0 1,0 0 0,1 0-1,-1 1 1,0-1 0,0 0-1,0 1 1,0 0 0,0-1-1,0 1 1,-1 0 0,1 0 0,0 0-1,0 1 1,0-1 0,0 0-1,0 1 1,0-1 0,0 1-1,0 0 1,1 0 0,-1 0-1,0 0 1,0 0 0,0 0 0,1 0-1,-1 0 1,1 1 0,-1-1-1,1 0 1,-1 1 0,1 0-1,-55 79-105,54-77 104,0-1-1,1 1 0,-1-1 1,1 1-1,0 0 1,-1 0-1,2 0 0,-1-1 1,0 1-1,1 0 1,0 0-1,0 0 0,0 0 1,0 0-1,0 0 1,1 0-1,0 0 0,0 0 1,0-1-1,0 1 1,1 0-1,-1-1 1,1 1-1,0-1 0,0 1 1,0-1-1,1 0 1,-1 0-1,1 0 0,0 0 1,0 0-1,0-1 1,0 1-1,0-1 0,0 0 1,1 0-1,-1 0 1,1 0-1,-1-1 0,1 1 1,0-1 1,14-4 9,0-1 0,0-1 1,0 0-1,-1-1 0,0-1 0,0-1 0,-1 0 1,0-1-1,-1-1 0,1-1 0,-2 0 1,0-1-1,0 0 0,5-7-9,81-87 296,-122 186-216,21-78-76,0 0 0,0 0-1,0 0 1,1 0 0,-1 0-1,1 0 1,-1 0 0,1 0-1,0 1 1,0-1 0,0 0-1,0 0 1,0 0 0,1 1-1,-1-1 1,1 0 0,-1 0-1,1 0 1,0 0 0,0 0-1,0 0 1,0 0 0,0 0-1,0 0 1,0 0 0,1-1-1,-1 1 1,1 0 0,-1-1-1,1 1 1,0-1 0,-1 0-1,1 0 1,0 1 0,0-1-1,0 0 1,0-1 0,0 1-1,0 0 1,0 0 0,0-1-1,1 1 1,-1-1 0,0 0-1,0 0 1,0 0 0,1 0-1,-1 0 1,0 0 0,0-1-1,0 1 1,0 0 0,1-1-1,-1 0 1,0 0 0,1 0-4,27-11 39,0-2 0,-1-1 1,-1-1-1,0-2 0,-2 0 1,0-2-1,-1-1 0,2-3-39,39-56 43,-123 184-378,56-103 293,1-1 0,-1 0 0,1 1 0,-1-1 0,1 0 0,-1 1 0,1-1 0,0 1 0,-1-1 0,1 1 0,0-1 0,-1 1 0,1-1 0,0 1 0,0-1 0,-1 1-1,1 0 1,0-1 0,0 1 0,0-1 0,0 1 0,0-1 0,0 1 0,0 0 0,0-1 0,0 1 0,0-1 0,0 1 0,0 0 0,0-1 0,1 1 0,-1-1 0,0 1 0,0-1 0,1 1 0,-1-1 0,0 1-1,1-1 1,-1 1 0,0-1 0,1 1 0,-1-1 0,1 1 0,-1-1 0,1 0 0,-1 1 0,1-1 0,-1 0 0,1 0 0,-1 1 0,1-1 0,-1 0 0,1 0 0,0 0 0,-1 0 0,1 1 0,-1-1 0,1 0-1,0 0 1,-1 0 0,1 0 0,-1 0 0,1-1 0,0 1 0,-1 0 0,1 0 0,-1 0 0,1-1 42,22-9-2747</inkml:trace>
  <inkml:trace contextRef="#ctx0" brushRef="#br0" timeOffset="82094.454">31590 2661 20852,'-6'3'1257,"-8"9"423,-5 5-552,-7 15-384,-4 6-63,-5 4-105,1 2-64,9-8-288,5-4-128,15-11-64,7-2 0,10-9 8,5-2-40,2-5-200,4-3-424,1-5-937,1-1-223</inkml:trace>
  <inkml:trace contextRef="#ctx0" brushRef="#br0" timeOffset="82402.858">31839 2731 24677,'21'-21'774,"-14"15"-625,0 0 0,-1 0 0,0 0 1,0 0-1,0-1 0,-1 0 0,0 0 0,0-1 0,-1 1 1,0-1-1,0 0 0,-1 0 0,0-1 0,1-5-149,-4 12 16,-1 1 1,0-1-1,0 1 0,0 0 0,0 0 1,-1-1-1,1 1 0,0 0 0,-1 0 0,1 0 1,0 0-1,-1 0 0,1 0 0,-1 1 1,1-1-1,-1 0 0,0 1 0,1-1 0,-1 1 1,0 0-1,1-1 0,-1 1 0,0 0 1,1 0-1,-1 0 0,0 0 0,1 1 0,-1-1 1,0 0-1,1 1 0,-1-1 0,0 1 0,1-1 1,-1 1-1,1 0 0,-1 0 0,1 0 1,-1 0-1,1 0 0,0 0 0,-1 0 0,1 0 1,0 1-17,-10 3 2,1 1 0,1 1 0,-1 0 1,1 0-1,0 1 0,1 0 1,-1 0-1,2 1 0,-1 0 0,1 0 1,1 1-1,0 0 0,0 0 0,1 1 1,0-1-1,1 1 0,0 0 0,1 0 1,0 1-1,0-1 0,2 1 0,-1-1 1,1 1-1,1 0 0,0 0 0,2 6-2,-1-15 4,1 0 0,0 0-1,1 0 1,-1 0-1,0-1 1,1 1 0,-1-1-1,1 0 1,0 1-1,0-1 1,0 0 0,0-1-1,0 1 1,0-1-1,1 1 1,-1-1 0,1 0-1,-1 0 1,0 0-1,1-1 1,-1 1-1,1-1 1,0 0 0,-1 0-1,1 0 1,-1 0-1,1-1 1,-1 1 0,1-1-1,0 0-3,106-30-20,-57 6-1020,-4-2-1234</inkml:trace>
  <inkml:trace contextRef="#ctx0" brushRef="#br0" timeOffset="83205.791">24440 6581 18380,'29'-89'5661,"6"123"-4238,-19 1-1325,-2 0 0,-2 1 0,-2 1 0,0 0-1,2 34-97,16 54 197,-29-123-192,1 0 0,0 0 1,-1 0-1,1 0 0,0-1 1,0 1-1,1 0 1,-1 0-1,0 0 0,0 0 1,1-1-1,-1 1 0,1 0 1,0 0-1,0-1 1,-1 1-1,1 0 0,0-1 1,0 1-1,0-1 1,1 1-1,-1-1 0,0 0 1,1 0-1,-1 1 0,0-1 1,1 0-1,-1 0 1,1 0-1,0 0 0,-1-1 1,1 1-1,0 0 0,0-1 1,-1 1-1,1-1 1,0 1-1,0-1 0,0 0 1,-1 0-1,1 0 0,0 0 1,0 0-1,0 0 1,0-1-1,-1 1 0,1 0 1,0-1-1,0 0 0,-1 1 1,1-1-1,0 0 1,-1 0-1,1 0 0,0 0 1,-1 0-1,0 0 0,1 0 1,-1-1-1,0 1 1,1 0-1,-1-1-5,72-157 363,-74 160-364,1 0 1,0-1-1,0 1 1,0-1-1,0 1 1,0-1-1,0 1 1,1 0-1,-1-1 1,0 1-1,0-1 1,0 1-1,0-1 1,1 1 0,-1-1-1,0 1 1,0-1-1,1 1 1,-1-1-1,0 1 1,1-1-1,-1 0 1,1 1-1,-1-1 1,0 1-1,1-1 1,-1 0-1,1 1 1,-1-1-1,1 0 1,-1 0-1,1 0 1,-1 1-1,1-1 1,0 0-1,-1 0 1,1 0-1,-1 0 1,1 0 0,-1 0-1,1 0 1,0 0-1,-1 0 1,1 0-1,-1 0 1,1 0-1,-1 0 1,1-1-1,-1 1 1,1 0-1,-1 0 1,1-1-1,-1 1 1,1 0-1,-1-1 1,1 1-1,-1 0 1,1-1-1,-1 1 1,0 0-1,1-1 1,4 21 17,0 1 0,-1 0 0,-2 0-1,0 0 1,-1 1 0,-1-1 0,-1 0-1,-1 0 1,0 0 0,-2 0-1,-3 9-16,5-26 59,0-1-1,0 1 0,0-1 0,0 0 1,-1 0-1,1 0 0,-1 0 0,0-1 1,0 1-1,0-1 0,0 0 0,0 0 1,-1 0-1,1 0 0,-1 0 0,1-1 1,-1 1-1,0-1 0,1 0 0,-1 0 0,0 0 1,0-1-1,0 1 0,0-1 0,0 0 1,1 0-1,-1-1 0,0 1 0,0-1 1,0 0-1,0 0 0,1 0 0,-1 0 1,0 0-1,0-2-58,-114-74-388,103 34-2200,31 32 1778</inkml:trace>
  <inkml:trace contextRef="#ctx0" brushRef="#br0" timeOffset="85232.272">25036 6702 19492,'8'-13'1785,"-5"12"-1632,-1 0 0,0-1-1,0 0 1,0 1-1,0-1 1,0 0-1,-1 0 1,1 0 0,-1 0-1,1 0 1,-1 0-1,0-1 1,1 1-1,-1 0 1,0-1-1,-1 1 1,1-1 0,0 1-1,-1-1 1,1 0-1,-1 1 1,0-1-1,0 1 1,0-1 0,0 0-1,0 1 1,-1-1-1,1 1 1,-1-1-1,1 1 1,-1-1-1,0 1 1,0-1 0,0 1-1,-1 0 1,1 0-1,0-1 1,-1 1-1,0 0 1,1 0 0,-2 0-153,0 2 2,1 1 0,-1 0 0,1-1 0,-1 1 1,1 1-1,-1-1 0,1 0 0,0 0 0,-1 1 0,1 0 1,0-1-1,0 1 0,0 0 0,0 0 0,0 0 1,1 0-1,-1 0 0,1 0 0,-1 1 0,1-1 1,0 1-1,0-1 0,0 1 0,0-1 0,0 1 0,0-1 1,1 1-1,-1 0 0,1-1 0,0 1 0,0 0 1,0 0-1,0-1 0,0 1 0,1 0 0,-1-1 1,1 1-1,0 0 0,0 0-2,-1 3-1,-2 7 4,0 0 0,1 0 1,1 0-1,0-1 0,1 1 1,0 0-1,1 0 0,1-1 1,0 1-1,0-1 0,2 0 1,-1 0-1,1 0 0,1-1 1,0 1-1,6 7-3,-9-18 2,0 0 0,0-1 0,0 1 0,0-1 0,0 0 1,1 0-1,-1 0 0,0 0 0,0-1 0,0 1 0,0-1 0,0 0 0,0 1 0,0-1 1,-1-1-1,1 1 0,0 0 0,0-1 0,-1 1 0,1-1 0,-1 0 0,1 0 0,-1 0 1,0 0-1,0 0 0,0-1 0,0 1 0,0-1 0,-1 1 0,1-1 0,-1 0 0,1 1 1,-1-1-1,0 0 0,0 0 0,0 0-2,27-51 44,-1 0 1,-4-2-1,-1-1 0,-3 0 1,-3-2-1,-2 0 1,-3 0-1,-2-1 0,-3-1 1,-3 1-1,-3-48-44,-5 59-16,1 68-101,1 49 105,3-1 0,3 1 0,3-1 0,3 1 0,3-2 0,3 0 0,8 20 12,29 18 112,-51-102-80,-8-25 164,-22-53 187,-29-137-165,59 211-220,1 0 0,0-1 0,-1 1 0,1 0 0,0 0 0,0 0 0,0 1 0,0-1 0,0 0 0,1 1 0,-1 0 0,0-1 0,1 1 0,-1 0 0,1 0 0,0 0 0,-1 0 0,1 1 0,0-1 0,-1 1 0,1 0 0,0-1 0,-1 1 1,1 1-1,0-1 0,0 0 0,-1 0 0,1 1 0,0 0 0,-1 0 0,1-1 0,-1 1 0,1 1 0,-1-1 0,1 0 0,-1 1 0,0-1 0,1 1 0,-1-1 0,0 2 2,15 2-6,148 40-28,-161-41 30,-1 1 0,0 0 0,0 0-1,0 0 1,-1 0 0,0 1 0,0-1-1,0 1 1,-1-1 0,1 1-1,-1 0 1,-1-1 0,1 1 0,-1 0-1,0 0 1,0-1 0,-1 4 4,10 57 32,-8-63-18,2-7-6,62-147 31,-56 118-27,24-79 30,-32 112-46,1 0 0,-1 0 0,1 1 0,-1-1-1,1 0 1,-1 1 0,1-1 0,-1 1 0,0 0 0,1-1 0,-1 1-1,0 0 1,0 0 0,0 0 0,1 0 0,-1 0 0,0 0 0,0 0-1,0 0 1,-1 0 0,1 0 0,0 1 0,0-1 0,-1 0 0,1 1-1,0-1 1,-1 0 0,1 1 0,-1-1 0,0 1 0,0-1 0,1 1-1,-1-1 1,0 1 0,0-1 0,0 1 0,0-1 0,-1 1 0,1-1-1,0 1 1,-1-1 0,1 0 0,-1 2 4,1-2-3,8 31-28,-2-1 33,2 0-1,1 0 1,1 0-1,1-2 1,2 1-1,11 16-1,-23-43 1,0-1 0,1 1 0,-1-1 0,1 1 0,-1-1 0,1 0 0,0 0 0,0 0 0,0 0 0,0 0 0,0 0 0,0 0 0,1-1 0,-1 1 0,1-1-1,-1 1 1,1-1 0,-1 0 0,1 0 0,0 0 0,-1-1 0,1 1 0,0-1 0,0 1 0,0-1 0,-1 0 0,1 0 0,0 0 0,0 0 0,0-1 0,0 1 0,-1-1-1,1 0 1,0 0 0,-1 0 0,1 0 0,0 0 0,-1 0 0,1-1 0,-1 1 0,0-1 0,0 0 0,1 1 0,-1-2-1,9-9 39,-1-1-1,0 0 1,-1-1 0,-1 0 0,0 0-1,-1-1 1,0 0 0,-1 0 0,-1-1 0,0 1-1,-1-1 1,-1 0 0,-1-1 0,0 1-1,-1 0 1,-1-1 0,0 1 0,-1 0 0,-1-1-1,-1 1 1,0 0 0,-1 0 0,0 1-1,-2-1 1,0 1 0,-4-8-39,9 23-1,0-1-1,0 1 1,0 0-1,0 0 1,0-1-1,0 1 1,0 0 0,0 0-1,0 0 1,0 0-1,0 1 1,0-1-1,0 0 1,0 0-1,0 1 1,0-1 0,0 0-1,0 1 1,0-1-1,0 1 1,0-1-1,0 1 1,0 0-1,0-1 1,1 1 0,-1 0-1,0-1 1,1 1-1,-1 0 1,0 0-1,1 0 1,-1 0 0,1 0-1,-1 0 1,1 0-1,-1 0 1,1 0-1,0 0 1,0 0-1,-1 0 1,1 0 0,0 0-1,0 0 1,0 0-1,0 0 1,0 0-1,0 0 1,1 0-1,-1 0 1,0 0 0,0 0-1,1 0 1,-1 0-1,1 0 1,-1 0-1,1 0 1,-1 0 0,1-1-1,-1 1 1,1 0-1,1 1 2,-2-2 0,-2 7 0,2 0 0,-1 1 1,1-1-1,0 1 0,1-1 0,0 0 1,0 0-1,0 1 0,1-1 0,0 0 1,1 0-1,-1 0 0,1-1 0,1 1 1,-1-1-1,1 1 0,3 3 0,-3-10 0,-1 0 1,1 0-1,0-1 0,0 1 0,-1-1 1,1 0-1,-1 0 0,1 0 1,-1 0-1,1-1 0,-1 1 1,1-1-1,-1 0 0,0 0 0,0 0 1,0 0-1,0-1 0,-1 1 1,1-1-1,-1 0 0,1 0 1,-1 1-1,0-2 0,0 1 0,0 0 1,0 0-1,-1-1 0,0 1 1,1-3-1,4-2 4,68-146 82,-52 141-98,-19 12 13,0 0 1,1 0-1,-1-1 1,0 0-1,0 1 1,0-1 0,0 0-1,0-1 1,0 1-1,0 0 1,-1-1-1,0 0 1,1 1 0,-1-1-1,0 0 1,0 0-1,0 0 1,-1 0-1,1-1 1,-1 1-1,0 0 1,1-1 0,-2 1-1,1-1 1,0 1-1,-1-1 1,1 1-1,-1-1 1,0 0 0,0 1-1,-1-1 1,1 1-1,-1-1 1,0 1-1,1-1 1,-2 1-1,1-1 1,0 1 0,-1 0-1,1 0 1,-2-2-2,3 4-1,-1-1-1,1 1 1,0 0 0,-1 0 0,1-1 0,-1 1-1,1 0 1,-1 0 0,1 0 0,-1-1 0,0 1-1,0 0 1,0 0 0,0 0 0,0 0 0,0 1 0,0-1-1,0 0 1,0 0 0,0 0 0,0 1 0,0-1-1,0 1 1,-1-1 0,1 1 0,0-1 0,0 1-1,-1 0 1,1 0 0,0-1 0,-1 1 0,1 0 0,0 0-1,-1 0 1,1 0 0,0 1 0,-1-1 0,1 0-1,0 1 1,-1-1 0,1 0 0,0 1 0,0 0-1,0-1 1,-1 1 0,1 0 0,0-1 0,0 1 0,0 0-1,0 0 1,0 0 0,0 0 0,1 0 0,-1 0-1,0 0 1,0 0 0,0 1 1,-23 74-48,20-55 47,2 1 1,0-1 0,2 1 0,0-1-1,1 1 1,2-1 0,0 0 0,1 0-1,1 0 1,1 0 0,5 11 0,-5-28 1,0 0-1,0-1 1,0 0 0,0 0 0,1 0-1,-1-1 1,1 0 0,0 0 0,0-1-1,-1 0 1,1 0 0,0 0-1,0-1 1,0 0 0,0-1 0,0 1-1,0-1 1,0-1 0,-1 1-1,1-1 1,0 0 0,-1-1 0,1 1-1,3-4 0,2-2 3,0-1-1,-1 0 0,0-1 1,-1 0-1,0-1 0,0 0 1,-1-1-1,-1 0 1,0 0-1,0-1 0,-2 0 1,1 0-1,-2 0 0,0-1 1,0 0-1,-1 0 0,-1 0 1,0-1-1,-1 1 0,-1-1 1,0-5-3,1 12 2,-1-1 0,1 0 0,-2 0 1,1 1-1,-1-1 0,0 0 0,-1 0 1,0 0-1,0 0 0,-1 1 0,-1-1 1,1 1-1,-1-1 0,0 1 0,-1 0 1,-4-7-3,5 15-3,1 0 1,-1 0-1,0 1 0,0-1 1,1 1-1,-1-1 1,0 1-1,1 0 1,-1 0-1,1 0 1,-1 1-1,1-1 0,-1 0 1,1 1-1,0 0 1,0-1-1,0 1 1,0 0-1,0 0 1,0 0-1,0 0 0,1 1 1,-1-1-1,1 0 1,0 1-1,-1-1 1,1 1-1,0-1 1,0 1-1,1-1 0,-1 1 1,0 0-1,1 0 1,0-1-1,0 1 1,0 1 2,-7 19-2,0-1 0,2 1 0,1 0 0,1 1 0,1-1 0,1 0 1,1 1-1,1-1 0,1 0 0,3 14 2,-4-35-1,-1 0 0,1 1 1,0-1-1,0 0 0,0 0 0,0 0 0,0 0 0,1 0 1,-1 0-1,1 0 0,-1 0 0,1 0 0,-1-1 0,1 1 1,0-1-1,0 1 0,0-1 0,0 0 0,0 0 0,0 0 0,0 0 1,1 0-1,-1 0 0,0 0 0,0-1 0,1 1 0,-1-1 1,1 0-1,-1 1 0,0-1 0,1 0 0,-1-1 0,0 1 1,1 0-1,-1-1 0,0 1 0,1-1 0,-1 0 0,0 1 1,0-1-1,0 0 0,1-1 0,0 0 1,96-56-17,-94 55 19,7-5 4,1-1-1,-1 0 0,-1-1 0,0 0 0,0 0 0,-1-1 1,0-1-1,-1 0 0,0 0 0,-1-1 0,-1 0 1,0 0-1,0 0 0,-2-1 0,1 0 0,-2-1 1,0 1-1,-1-1 0,0 0 0,-1 1 0,-1-1 1,0 0-1,-1 0 0,-1 0 0,0 0 0,-1 0 1,0 0-1,-3-7-5,4 22-1,1 1-1,-1 0 1,1-1 0,-1 1 0,1-1 0,-1 1 0,1-1 0,-1 1 0,0-1-1,1 1 1,-1-1 0,0 0 0,1 1 0,-1-1 0,0 0 0,0 0 0,1 1 0,-1-1-1,0 0 1,0 0 0,1 0 0,-1 0 0,0 0 0,0 0 0,0 0 0,1 0-1,-1 0 1,0 0 0,0-1 0,1 1 0,-1 0 0,0 0 0,0-1 0,1 1-1,-1 0 1,0-1 0,1 1 0,-1-1 0,1 1 0,-1-1 0,1 1 0,-1-1-1,0 0 1,1 1 0,0-1 0,-1 1 0,1-1 0,-1 0 0,1 0 0,0 1 0,0-1-1,-1 0 1,1 0 0,0 1 0,0-1 0,0 0 0,0 0 0,0 1 0,0-1-1,0 0 1,0 0 0,0 1 0,0-1 0,0 0 0,0 0 0,1 0 1,-20 62-72,18-56 72,-8 33-6,2-16 6,2 1 0,0 0 0,1 0 0,2 1 0,0-1 0,1 1 0,3 18 0,-1-40 0,0 0-1,0-1 1,0 1 0,1-1 0,-1 1 0,1-1 0,-1 0 0,1 1 0,0-1 0,-1 0 0,1 0-1,0 0 1,0 0 0,-1 0 0,1 0 0,0-1 0,0 1 0,0-1 0,0 1 0,0-1 0,0 0-1,0 0 1,0 0 0,0 0 0,0 0 0,0 0 0,1 0 0,-1-1 0,-1 1 0,1-1 0,0 0-1,0 1 1,0-1 0,0 0 0,0 0 0,0 0 0,-1 0 0,1 0 0,-1-1 0,1 1-1,-1-1 1,1 1 0,-1-1 0,0 1 0,1-1 0,-1 1 0,0-1 0,0 0 0,0 0 0,0 0-1,-1 0 1,1 0 0,-1 0 0,1 0 0,-1 0 0,1 0 0,0 1 0,166-167 46,-163 168-48,-1 0 1,1 1 0,-1-1 0,0 1 0,1 0 0,-1 0-1,1 0 1,-1 0 0,0 1 0,0-1 0,0 1-1,0 0 1,0-1 0,0 2 0,0-1 0,-1 0-1,1 0 1,-1 1 0,1 0 0,-1-1 0,0 1 0,0 0-1,0 0 1,-1 0 0,1 0 0,-1 0 0,1 1-1,-1-1 1,0 0 0,0 1 0,-1-1 0,1 0-1,-1 1 1,1-1 0,-1 1 0,0-1 0,-1 1 0,1-1-1,0 1 1,-1-1 0,0 2 1,9 30-2,-8-34 3,0 0 0,0 0 0,0 0 1,0-1-1,0 1 0,1 0 0,-1 0 0,0-1 0,1 1 0,-1 0 0,0-1 1,1 1-1,-1 0 0,1-1 0,-1 1 0,1 0 0,0-1 0,-1 1 1,1-1-1,-1 1 0,1-1 0,0 1 0,-1-1 0,1 0 0,0 1 1,0-1-1,-1 0 0,1 1 0,0-1 0,0 0 0,0 0 0,-1 0 0,1 0 1,0 0-1,0 0 0,0 0 0,-1 0 0,1 0 0,0 0 0,0 0 1,0-1-1,-1 1 0,1 0 0,0 0 0,0-1 0,-1 1 0,1-1 0,0 1 1,-1 0-1,1-1 0,-1 1 0,1-1 0,0 0 0,-1 1 0,1-1 1,-1 1-1,1-1-1,35-48 54,-28 37-41,145-201 75,-153 212-90,1 1 1,0-1-1,0 0 1,0 1-1,-1-1 1,1 0-1,0 1 0,0-1 1,0 1-1,0-1 1,0 1-1,0 0 1,0-1-1,0 1 0,0 0 1,0 0-1,0 0 1,0 0-1,0 0 1,0 0-1,1 0 0,-1 0 1,0 0-1,0 0 1,0 0-1,0 1 0,0-1 1,0 0-1,0 1 1,0-1-1,0 1 1,-1-1-1,1 1 0,0 0 1,0-1-1,0 1 1,0 0-1,-1-1 1,1 1-1,0 0 0,-1 0 1,1 0-1,-1 0 1,1 0-1,-1 0 1,1 0-1,-1 0 0,1 0 1,-1 0-1,0 0 1,0 0-1,0 0 1,1 0-1,-1 0 0,0 1 2,19 77-34,-16-63 38,-2-7-2,0-4-1,-1 0 1,1 1-1,0-1 1,0 0 0,0 0-1,1 0 1,0 0-1,0 0 1,0 0 0,1 0-1,-1-1 1,1 1-1,0-1 1,1 1 0,-1-1-1,1 0 1,-1-1-1,5 4-1,-4-9-7,1 0 0,-1 0 0,1-1 0,-1 1 0,0-1 0,0 0 0,0 0 0,0-1 0,0 1 0,-1-1 0,1 0 0,-1 1 0,0-1 0,0-1 0,-1 1 0,1 0 0,-1-1 0,0 1 0,0-1 0,0 0 0,-1 0 0,0 0 0,1-4 7,1-14-1220,-5 9-775</inkml:trace>
  <inkml:trace contextRef="#ctx0" brushRef="#br0" timeOffset="88352.25">28110 5546 21517,'4'67'5847,"21"105"-6059,-25-170 225,1-1 0,-1 0 0,1 1-1,-1-1 1,1 0 0,0 1 0,0-1-1,-1 0 1,1 0 0,0 0 0,0 0-1,0 0 1,1 0 0,-1 0 0,0 0-1,0 0 1,0-1 0,1 1 0,-1 0-1,0-1 1,1 1 0,-1-1 0,0 0-1,1 1 1,-1-1 0,1 0 0,-1 0-1,0 0 1,1 0 0,-1 0 0,1 0-1,-1 0 1,1 0 0,-1 0 0,0-1-1,1 1 1,-1-1 0,1 1 0,-1-1-1,0 1 1,0-1 0,1 0 0,-1 0-1,0 0 1,0 0 0,0 1 0,0-2-1,0 1 1,0 0 0,0 0 0,1-1-13,57-71 442,-50 60-434,4-4 19,0 0 0,-1-1-1,-1-1 1,-1 0 0,0 0 0,-1-1 0,-1 0 0,-2-1 0,0 0 0,0 0 0,-2-3-27,-2 10 20,9 39-52,6 96 12,-17-120 22,0-1 0,0 1 0,0 0 1,0-1-1,0 1 0,1 0 0,-1-1 0,0 1 1,0 0-1,1-1 0,-1 1 0,0 0 0,1-1 1,-1 1-1,0-1 0,1 1 0,-1-1 0,1 1 1,-1-1-1,1 1 0,-1-1 0,1 1 0,0-1 0,-1 0 1,1 1-1,0-1 0,-1 0 0,1 0 0,-1 1 1,1-1-1,0 0 0,0 0 0,-1 0 0,1 0 1,0 0-1,-1 0 0,1 0 0,0 0 0,-1 0 1,1 0-1,0 0 0,-1 0 0,1-1 0,0 1 1,-1 0-1,1 0 0,0-1 0,-1 1 0,1 0 1,-1-1-1,1 1 0,0-1 0,-1 1 0,1-1 1,-1 1-1,0-1 0,1 1 0,-1-1 0,1 1 1,-1-1-1,0 0 0,1 1 0,-1-1 0,0 0 1,0 1-1,1-2-2,35-47 164,-33 44-152,94-155 206,-81 188-182,-16 106-16,0-131 1,47-48-1036,-46 44 2151</inkml:trace>
  <inkml:trace contextRef="#ctx0" brushRef="#br0" timeOffset="88641.438">28452 5081 22821,'-6'-6'832,"6"6"200,0 0-568,0 0-456,0 1 32,20 34-832</inkml:trace>
  <inkml:trace contextRef="#ctx0" brushRef="#br0" timeOffset="88954.024">29137 5052 22069,'-46'-19'6388,"-74"78"-5580,108-51-805,2 1-1,-1 0 1,1 0 0,1 1 0,-1 1-1,2 0 1,-1 0 0,2 0-1,0 1 1,0 0 0,1 1 0,0-1-1,1 1 1,1 0 0,0 1-1,0-1 1,2 1 0,-1-1 0,2 1-1,0 0 1,1 0 0,0 0 0,1-1-1,0 1 1,3 8-3,-3-19 1,1 0 1,0-1-1,-1 1 1,1-1-1,0 1 1,0-1-1,1 0 1,-1 0-1,0 0 1,1 0-1,-1-1 1,1 1-1,0-1 1,-1 1-1,1-1 1,0 0-1,0 0 1,0 0-1,0 0 1,0-1-1,0 1 1,0-1-1,0 1 1,0-1-1,0 0 1,0-1-1,0 1 0,0 0 1,0-1-1,0 0 1,0 0-1,0 1 1,3-3-2,98-41-116,-101 43 99,54-34-627,-5-1 893</inkml:trace>
  <inkml:trace contextRef="#ctx0" brushRef="#br0" timeOffset="89862.929">29681 4988 21365,'-1'-2'176,"1"-1"1,-1 1 0,0 0 0,0-1 0,-1 1 0,1 0 0,0 0 0,-1 0 0,1 0 0,-1 0 0,0 0 0,0 0-1,1 1 1,-1-1 0,0 1 0,0-1 0,-1 1 0,1 0 0,0-1 0,0 1 0,-1 0 0,1 1 0,0-1 0,-1 0-1,1 1 1,-2-1-177,-103 18 1746,96-9-1715,0 1 1,0 1 0,1 0-1,0 0 1,1 1-1,0 0 1,1 1-1,0 0 1,1 0 0,0 1-1,1 0 1,1 0-1,0 0 1,0 1-1,1 0 1,1-1-1,1 1 1,-1 11-32,3-24 2,0 0 0,1 0 0,-1 0 0,0-1 0,1 1 1,-1 0-1,1 0 0,0 0 0,-1-1 0,1 1 0,-1 0 0,1-1 0,0 1 0,0 0 0,-1-1 0,1 1 0,0-1 0,0 0 1,0 1-1,0-1 0,0 1 0,-1-1 0,1 0 0,0 0 0,0 0 0,0 1 0,0-1 0,0 0 0,0 0 0,0 0 1,0 0-1,0-1 0,0 1 0,0 0 0,0 0 0,0 0 0,-1-1 0,1 1 0,0-1 0,0 1 0,0 0 0,0-1 0,-1 0 1,1 1-1,0-1 0,0 1 0,-1-1 0,1 0 0,-1 1 0,1-1 0,0 0 0,-1 0 0,1 0 0,-1 1 0,0-1 1,1 0-1,-1 0 0,0 0 0,1 0-2,57-48 60,-2-2 1,-2-3 0,-2-1-1,35-52-60,-44 52 34,-39 118-89,-9 66 47,6-128 10,0 0 0,0-1 0,0 1 0,0 0-1,0 0 1,1-1 0,-1 1 0,0 0 0,0-1 0,0 1 0,1-1-1,-1 0 1,0 1 0,1-1 0,-1 0 0,0 0 0,1 0 0,-1 0-1,0 0 1,1 0 0,-1 0 0,0-1 0,1 1 0,-1 0 0,0-1 0,1 1-1,-1-1 1,0 1 0,0-1 0,0 0 0,1 1 0,-1-1 0,0 0-1,0 0 1,0 0 0,0 0 0,0 0 0,-1 0 0,1 0 0,0 0-1,0 0 1,-1 0 0,1-1-2,227-257 96,-228 258-97,0 0 0,1 0 0,-1 0 0,0 0 0,0 1 0,1-1 0,-1 0 0,0 0 0,1 0 0,-1 0 0,1 1 0,-1-1 0,1 0 0,-1 0 0,1 1 0,0-1 0,-1 1 0,1-1 0,0 0 0,-1 1 0,1-1 0,0 1 0,0-1 0,0 1 0,-1 0 0,1-1 0,0 1 0,0 0 0,0 0 0,0 0 0,0-1 0,0 1 0,-1 0 0,1 0 0,0 0 0,0 0 0,0 0 0,0 1 0,0-1 0,0 0 0,0 0 0,-1 1 0,1-1 0,0 0 1,0 1-1,0-1 0,-1 1 0,1-1 0,0 1 0,0-1 0,-1 1 0,1 0 0,0-1 0,-1 1 0,1 0 0,-1-1 0,1 1 0,-1 0 0,1 0 0,-1 0 0,0-1 0,1 1 0,-1 0 0,0 0 0,0 0 0,1 0 0,-1 0 1,0 66-99,0-62 99,-7 89 0,8-93 2,-1-1 0,1 1 0,0-1 0,-1 1 0,1 0 0,0-1 1,-1 0-1,1 1 0,0-1 0,0 1 0,0-1 0,0 0 0,-1 0 0,1 1 0,0-1 0,0 0 1,0 0-1,0 0 0,0 0 0,-1 0 0,1 0 0,0 0 0,0 0 0,0 0 0,0-1 1,0 1-1,-1 0 0,1 0 0,0-1 0,0 1 0,0-1 0,-1 1 0,1-1 0,0 1 0,-1-1 1,1 1-1,0-1 0,-1 1 0,1-1 0,-1 0 0,1 0 0,-1 1 0,1-1 0,-1 0 1,1 0-1,-1 1 0,0-1 0,1 0 0,-1 0 0,0 0 0,0 0 0,0 1 0,1-1 0,-1 0 1,0 0-1,0 0 0,-1 0 0,1 0 0,0 0 0,0 1 0,0-1 0,0 0 0,-1 0 1,1 0-4,27-51 53,-16 29-37,1-1 1,1 2-1,1 0 0,1 1 1,1 0-1,0 1 0,15-13-15,-31 33-1,0-1 0,1 1 0,-1-1 0,1 1 0,-1-1-1,1 1 1,-1-1 0,1 1 0,-1-1 0,1 1 0,-1 0 0,1-1-1,0 1 1,-1 0 0,1 0 0,-1-1 0,1 1 0,0 0 0,-1 0-1,1 0 1,0 0 0,-1 0 0,1 0 0,0 0 0,-1 0 0,1 0-1,0 0 1,-1 0 0,1 0 0,0 0 0,-1 0 0,1 1 0,0-1-1,-1 0 1,1 1 0,-1-1 0,1 0 0,-1 1 0,1-1 0,0 1 0,-1-1-1,0 0 1,1 1 0,-1-1 0,1 1 0,-1 0 0,1-1 0,-1 1-1,0-1 1,0 1 0,1 0 0,-1-1 0,0 1 0,0 0 0,0-1-1,1 1 1,-1 0 0,0-1 0,0 1 0,0 0 0,0-1 0,0 1-1,-1 0 1,1-1 0,0 1 0,0 0 0,0 0 1,-4 48-72,3-48 71,-19 144-39,20-145 45,1 1-1,-1-1 1,1 1 0,0-1 0,-1 1 0,1-1 0,0 1 0,-1-1-1,1 0 1,0 1 0,0-1 0,-1 0 0,1 1 0,0-1-1,0 0 1,-1 0 0,1 0 0,0 0 0,0 0 0,0 0-1,-1 0 1,1 0 0,0 0 0,0 0 0,0 0 0,-1-1 0,1 1-1,0 0 1,0 0 0,-1-1 0,1 1 0,0 0 0,-1-1-1,1 1 1,0-1 0,-1 1 0,1-1 0,0 0 0,-1 1-1,1-1 1,-1 1 0,1-1 0,-1 0 0,0 1 0,1-1 0,-1 0-1,0 0 1,1 1 0,-1-1 0,0 0 0,0 0 0,0 0-5,2-1 17,170-246 471,-172 249-490,0 0 0,0 0 0,0 0 0,1 0 0,-1 0-1,1 0 1,-1 0 0,1-1 0,-1 1 0,1 0 0,-1 0 0,1 0-1,-1-1 1,1 1 0,0 0 0,0-1 0,-1 1 0,1-1 0,0 1-1,0-1 1,0 1 0,-1-1 0,1 1 0,0-1 0,0 0-1,0 0 1,0 1 0,0-1 0,0 0 0,0 0 0,0 0 0,0 0-1,0 0 1,0 0 0,0 0 0,0 0 0,0-1 0,-1 1 0,1 0-1,0 0 1,0-1 0,0 1 0,0-1 0,0 1 0,-1-1 0,1 1-1,0-1 1,0 1 0,-1-1 0,1 0 0,0 1 0,-1-1 0,1 0-1,0 0 1,-1 0 0,1 1 0,-1-1 0,0 0 0,1-1 2,-18 134-142,17-133 103,1 1 0,-1-1 0,0 1 0,1-1 0,-1 1 0,1-1 0,-1 1 0,1-1 0,-1 1 0,1 0 0,-1-1 0,1 1 0,-1 0 0,1-1 0,-1 1 1,1 0-1,0 0 0,-1 0 0,1 0 0,0-1 0,-1 1 0,1 0 0,0 0 0,-1 0 0,1 0 0,-1 0 0,1 1 0,0-1 0,-1 0 0,1 0 0,0 0 0,-1 0 0,1 1 0,-1-1 0,1 0 0,-1 1 0,1-1 0,0 0 0,-1 1 0,0-1 0,1 1 0,-1-1 0,1 1 0,-1-1 0,1 1 0,-1-1 0,0 1 0,1-1 0,-1 1 0,0-1 0,0 1 0,1 0 0,-1-1 0,0 1 0,0-1 0,0 1 0,0 0 0,0-1 0,0 1 0,0 0 0,0-1 0,0 1 0,0-1 0,0 1 0,0 0 39,25-26-1743</inkml:trace>
  <inkml:trace contextRef="#ctx0" brushRef="#br0" timeOffset="90135.256">30789 4381 21285,'0'0'1222,"3"11"3561,2-12-4762,0 0 1,0 0-1,-1 0 1,1-1 0,-1 0-1,1 0 1,-1 0-1,0 0 1,1-1-1,-1 1 1,0-1-1,-1 0 1,1 0-1,0-1 1,-1 1-1,0-1 1,0 1-1,0-1 1,0 0 0,-1 0-1,1-1 1,-1 1-1,0 0 1,0-1-1,-1 1 1,1-1-1,-1 0 1,0 0-1,0 1 1,-1-1-1,1 0 1,-1 0-1,0 0 1,-1-1-22,0 4 3,0 1 1,0-1-1,-1 1 1,1-1-1,0 1 1,-1 0-1,1-1 1,-1 1-1,0 0 1,1 0-1,-1 0 0,0 0 1,0 0-1,0 1 1,1-1-1,-1 1 1,0-1-1,0 1 1,0-1-1,0 1 1,0 0-1,0 0 0,0 0 1,0 0-1,0 0 1,0 1-1,0-1 1,0 1-1,0-1 1,0 1-1,1 0 1,-1-1-1,0 1 1,0 0-1,1 0 0,-1 0 1,0 1-1,1-1 1,-1 0-1,1 0 1,0 1-1,-1-1 1,1 1-1,0 0 1,0-1-1,0 1 0,0 0 1,0-1-1,0 1 1,1 0-1,-1 0 1,0 0-1,1 0 1,-1 0-4,-10 14 10,0 1-1,1 0 1,0 1 0,2 0 0,0 1 0,1-1-1,0 2 1,2-1 0,1 0 0,0 1 0,0 12-10,3-30 4,1 1 0,0 0 0,-1 0 0,1 0 0,0 0 0,1-1 0,-1 1-1,0 0 1,1 0 0,0 0 0,0-1 0,-1 1 0,2 0 0,-1-1 0,0 1 0,0-1 0,1 1 0,-1-1 0,1 1 0,0-1 0,0 0 0,0 0 0,0 0 0,0 0 0,0 0 0,1-1 0,-1 1 0,1-1 0,-1 1 0,1-1 0,-1 0 0,1 0 0,0 0 0,-1 0 0,1-1 0,0 1 0,0-1 0,0 1 0,-1-1 0,1 0 0,0 0 0,0-1 0,0 1 0,0 0-1,-1-1 1,1 0-4,84-34 112,-43 8-397</inkml:trace>
  <inkml:trace contextRef="#ctx0" brushRef="#br0" timeOffset="90979.351">27396 6814 22493,'-6'58'3112,"53"76"-2093,-46-131-990,1-1-1,1 1 0,-1-1 0,0 0 1,0 0-1,1 0 0,-1-1 1,1 1-1,0-1 0,-1 1 0,1-1 1,0 0-1,0 0 0,0 0 1,0 0-1,0 0 0,0-1 0,0 1 1,0-1-1,0 0 0,0 0 0,0 0 1,0-1-1,0 1 0,0-1 1,0 1-1,0-1 0,0 0 0,0 0 1,0 0-1,0-1 0,0 1 1,-1-1-1,3-1-28,86-69 476,-63 44-518,-1-1 0,-2-1 0,0-1 0,-3-1 0,-1-1 0,-1-1 0,-1-1 0,8-26 42,-25 57-614,-6 5-27,0 2 607,0 1-1,0 0 1,0 0 0,0 0 0,0 1-1,1-1 1,0 1 0,0 0 0,0 0-1,0 0 1,1 0 0,0 0-1,0 1 1,1-1 0,-1 1 0,1-1-1,0 1 1,1 0 0,-1-1 0,1 1-1,0 0 1,1 1 34,-5 21 54,-14 258 1884,38-82-1401,-21-203-533,1 0 0,0 0 0,0 0-1,0 0 1,0 0 0,0 0 0,0 0 0,0 0 0,0 0 0,0 0-1,0 0 1,1 0 0,-1 0 0,0 0 0,1 0 0,-1 0 0,0 0-1,1 0 1,0-1 0,-1 1 0,1 0 0,-1 0 0,1 0 0,0-1-1,-1 1 1,1 0 0,0-1 0,0 1 0,0-1 0,0 1 0,-1-1-1,1 1 1,0-1 0,0 0 0,0 1 0,0-1 0,0 0 0,0 0-1,0 1 1,0-1 0,0 0 0,0 0 0,0 0 0,0 0 0,0-1-1,0 1 1,0 0 0,0 0 0,0 0 0,0-1 0,0 1 0,0-1-1,0 1 1,0-1 0,0 1 0,-1-1 0,1 1 0,0-1 0,0 0-1,-1 1 1,1-1 0,0 0 0,-1 0 0,1 0 0,0 1 0,-1-1-4,33-63-238,-21 33 477</inkml:trace>
  <inkml:trace contextRef="#ctx0" brushRef="#br0" timeOffset="92000.031">28637 6534 16011,'5'-18'1845,"-2"12"-1359,0 0 0,-1-1 1,0 1-1,0 0 0,-1-1 0,1 1 0,-1-1 0,-1 0 0,1 1 0,-1-1 1,-1 1-1,1-1 0,-1 0 0,0 1 0,-1-1 0,1 1 0,-1-1-486,-1 6 51,1 0 0,-1 1 0,1-1 0,-1 1 0,0-1 0,1 1 0,-1 0 0,0 0 0,1 0 0,-1 0 0,1 0 0,-1 1 0,0-1 0,1 1 0,-1 0 0,1-1 0,-1 1 0,1 1 0,-1-1 0,1 0 0,0 0 0,0 1 0,0-1 0,-1 1 0,1 0 0,1 0 0,-1 0 0,0 0 0,0 0 0,1 0 0,-1 0 0,1 0 0,0 1 0,-1 1-51,-7 11 3,1 0 1,1 1-1,1 0 0,0 0 1,1 1-1,1 0 0,1 0 1,0 0-1,1 0 0,0 0 1,2 0-1,0 0 0,1 1 1,2 6-4,-3-22 1,-1 0 1,2 1-1,-1-1 1,0 0 0,0 0-1,1 1 1,-1-1-1,1 0 1,0 0 0,-1 0-1,1 0 1,0 0-1,0 0 1,1 0-1,-1 0 1,0 0 0,1 0-1,-1 0 1,1-1-1,-1 1 1,1-1 0,0 1-1,0-1 1,0 0-1,-1 1 1,1-1-1,0 0 1,1 0 0,-1 0-1,0-1 1,0 1-1,0-1 1,0 1 0,1-1-1,-1 0 1,0 1-1,1-1 1,-1 0 0,0 0-1,0-1 1,1 1-1,-1-1 1,0 1-1,0-1 1,0 1 0,1-1-1,-1 0 1,0 0-1,0 0 1,0 0 0,0-1-1,-1 1 1,1 0-1,0-1 1,0 1 0,-1-1-1,1 0 1,-1 0-1,0 1 1,1-1-1,-1 0 1,0 0 0,1-2-2,19-21 28,0 0 0,-2-2 0,-1 0 1,-1-1-1,-1 0 0,-1-2 0,-2 0 1,-1 0-1,-2-1 0,0-1 0,0-11-28,-6-61 118,-13 115-146,5 7 7,0 1 0,1 0 0,1 0-1,1 0 1,0 0 0,2 0 0,0 1 0,1-1 0,1 0 0,1 2 21,-4-18 1,1-1 0,-1 1 0,1-1 0,-1 0 1,1 1-1,0-1 0,0 0 0,0 1 0,0-1 0,0 0 0,0 0 0,1 0 0,-1 0 1,1 0-1,0 0 0,-1-1 0,1 1 0,0 0 0,0-1 0,0 1 0,0-1 0,0 0 1,0 0-1,1 0 0,-1 0 0,0 0 0,1 0 0,-1-1 0,0 1 0,1-1 0,-1 1 1,1-1-1,-1 0 0,1 0 0,-1 0 0,1 0 0,-1-1 0,0 1 0,1 0 0,-1-1 1,1 0-1,-1 0 0,0 0 0,0 0 0,1 0 0,-1 0 0,0 0 0,0-1 0,0 1 1,0-1-1,-1 1 0,1-1 0,0 0 0,1-2-1,26-18 36,-1-1 0,-2-1 0,0-1 0,-1-2 0,-2 0 0,-1-2 0,-1 0 0,-1-2 0,5-13-36,-25 121-71,-3 54 47,27-149 545,167-266 77,-162 270-648,-24 60-30,-5-38 70,-6 129 2,6-135 39,0-2-16,16-16-812,-3-6 320</inkml:trace>
  <inkml:trace contextRef="#ctx0" brushRef="#br0" timeOffset="92393.794">29733 5902 23637,'-9'3'292,"1"0"0,0 0 1,1 1-1,-1 1 0,1-1 0,0 1 0,0 0 1,0 1-1,1-1 0,-1 2 0,1-1 0,1 0 1,-1 1-1,-1 4-292,-5 7 66,1 1 0,1 0 0,0 1 0,2 0 0,0 0-1,2 1 1,0 0 0,-1 9-66,6-27 2,0-1 0,0 0 0,0 1 0,0-1 0,0 0 0,1 1 0,-1-1 0,1 1 0,0-1 0,-1 1-1,1-1 1,0 1 0,0-1 0,1 1 0,-1-1 0,1 1 0,-1-1 0,1 1 0,0-1 0,0 0 0,0 1 0,0-1-1,0 0 1,0 0 0,1 1 0,-1-1 0,1 0 0,-1-1 0,1 1 0,0 0 0,0 0 0,0-1 0,0 1 0,0-1-1,0 1 1,0-1 0,0 0 0,1 0 0,-1 0 0,0 0 0,1-1 0,-1 1 0,1 0 0,-1-1 0,1 0 0,-1 0-1,1 0 1,-1 0 0,1 0 0,-1 0 0,1 0 0,-1-1 0,1 1 0,-1-1 0,2 0-2,18-12 23,0 0 1,-2-1 0,1 0 0,-2-2-1,0-1 1,-1 0 0,-1-1-1,0-1 1,-2-1 0,0 0 0,-1-1-1,-1 0 1,-1-1 0,4-12-24,5-1 21,-2-1 1,-1 0-1,-3-1 1,0-1-1,-3-1 1,-1 1-1,-1-2 0,-3 1 1,-1-1-1,-2-1 1,-1-19-22,-38 167-227,30-91 221,-2 2 8,1-1 1,0 1 0,1 0-1,0 0 1,2 0 0,0 0-1,1 1 1,1 0 0,1-1-1,1 1 1,0-1 0,1 1-1,1-1 1,1 0 0,1 0-1,0 0 1,1 0-1,3 4-2,51 16-1571,-25-30-1876</inkml:trace>
  <inkml:trace contextRef="#ctx0" brushRef="#br0" timeOffset="94164.997">28069 7880 23253,'-11'110'1202,"6"-87"-1136,2 1 0,0 0 0,2 0 0,0 0 0,2 1 0,1-1 1,1 0-1,0 0 0,2-1 0,7 20-66,-12-41 22,0 0 1,1-1-1,-1 1 1,0 0-1,1 0 1,0-1-1,-1 1 0,1 0 1,0-1-1,0 1 1,0-1-1,0 1 0,0-1 1,0 0-1,1 1 1,-1-1-1,0 0 0,1 0 1,-1 0-1,1 0 1,-1 0-1,1 0 1,-1 0-1,1 0 0,0-1 1,0 1-1,-1-1 1,1 1-1,0-1 0,0 0 1,-1 1-1,1-1 1,0 0-1,0 0 0,0 0 1,-1-1-1,1 1 1,0 0-1,0-1 1,-1 1-1,1-1 0,0 1 1,-1-1-1,1 0 1,0 0-1,-1 0 0,1 0-22,63-66 1103,-57 57-1116,6-7-10,0 0 1,-1-1-1,-1 0 0,-1-1 1,0 0-1,-2-1 0,0 0 1,3-14 22,-9-3 1768</inkml:trace>
  <inkml:trace contextRef="#ctx0" brushRef="#br0" timeOffset="94345.273">28069 7536 22421,'-17'-12'1040,"4"5"264,4 1-368,9 6-399,0 0-209,0 0-304,0 1 128,1 1-1289,1-1-2727</inkml:trace>
  <inkml:trace contextRef="#ctx0" brushRef="#br0" timeOffset="95377.131">28572 7655 17972,'2'-51'6004,"-1"50"-5649,5 19 2833,-4-2-3183,4 29 0,2 0 0,1 0 0,3 0 1,1-1-1,13 25-5,-26-68 9,0 1 0,0 0 0,1-1 0,-1 1 0,0 0 0,1 0 0,-1-1 0,1 1 0,0-1 0,0 1 0,-1-1 0,1 1 0,0-1-1,0 1 1,0-1 0,0 0 0,1 1 0,-1-1 0,0 0 0,1 0 0,-1 0 0,0 0 0,1 0 0,-1 0 0,1-1 0,0 1 0,-1 0 0,1-1 0,-1 1 0,1-1 0,0 0 0,0 1 0,-1-1 0,1 0 0,0 0 0,-1 0 0,1 0 0,0 0 0,0-1 0,-1 1 0,1 0 0,0-1 0,-1 1 0,1-1 0,-1 0 0,1 1 0,-1-1 0,1 0 0,-1 0 0,1 0-1,-1 0 1,0 0 0,1-1 0,-1 1 0,0 0 0,0 0 0,0-1 0,0 1 0,0-1 0,0 1 0,0-1 0,-1 1 0,1-1 0,-1 0 0,1 1 0,-1-1-9,11-31 136,-1 0 0,-2-1 0,-1 0 0,-1 0 0,-3-1 0,0 1 0,-3-3-136,9-73 103,-8 110-104,0 0 1,1 0-1,-1 1 1,0-1-1,0 0 1,0 0-1,0 1 1,1-1-1,-1 1 1,0-1-1,0 1 1,0-1 0,0 1-1,0 0 1,0-1-1,0 1 1,0 0-1,0 0 1,-1 0-1,1 0 1,0 0-1,0 0 1,-1 0-1,1 0 1,-1 0-1,1 0 1,-1 0-1,1 0 1,-1 1-1,0-1 1,1 0-1,-1 0 1,0 0-1,0 1 1,0-1-1,0 0 1,0 0-1,0 0 1,0 1-1,0-1 1,-1 0-1,1 0 1,0 0-1,-1 1 1,1-1-1,-1 0 1,-4 24 208,-12-36-198,9 5-3070,7 5 1181</inkml:trace>
  <inkml:trace contextRef="#ctx0" brushRef="#br0" timeOffset="96510.031">28763 7686 18164,'-5'-7'6663,"11"-19"-6543,-6 25 324,78-126 1595,-77 125-1998,2-3-4,-1-1-1,1 1 0,0 0 1,0 1-1,1-1 1,-1 1-1,1-1 1,0 1-1,0 0 0,1 0 1,-1 1-1,1-1 1,0 1-1,0 0 0,0 0 1,0 1-1,0 0 1,1 0-1,-1 0 0,1 0 1,-1 1-1,1 0 1,4-1-37,-7 6 6,1-1 0,-1 1 1,-1 0-1,1 0 0,0 0 0,-1 1 1,0-1-1,0 0 0,0 1 0,-1-1 1,1 1-1,-1 0 0,0 0 0,0-1 1,-1 1-1,1 0 0,-1 0 1,-1 2-7,4 9 8,6 125 133,-10-138-31,8-26 249,129-272 83,-135 292-446,10 16-21,14 138-12,-22-131-157,9 28 540,16-44-2858,-14-8-1955</inkml:trace>
  <inkml:trace contextRef="#ctx0" brushRef="#br0" timeOffset="97346.618">29364 6884 21189,'6'20'4422,"5"18"-3480,16 64-1432,-10-47 823,-4 1-1,-1 1 1,-3 0-1,-3 1 1,-1 17-333,-44-127 1680,-13-28-1449,51 78-224,1 2-14,33 1-38,-27 0 37,1 0 0,0-1 0,0 0 0,0 0 0,0-1 0,0 1 0,0-1 1,0-1-1,-1 0 0,1 0 0,0 0 0,-1-1 0,0 0 0,1 0 0,-1 0 0,0-1 8,3-2 5,-1 1-1,0-1 1,-1 0 0,0-1-1,0 0 1,0 0-1,-1-1 1,0 1 0,0-1-1,-1-1 1,0 1 0,0-1-1,-1 0 1,-1 0 0,1 0-1,-1 0 1,-1-1 0,0 1-1,0-1 1,0 0-1,-2 1 1,1-1 0,-1 0-1,-1 0 1,1 0 0,-2 1-1,-1-10-4,3 18 0,-1 0 0,1-1 0,0 1 0,-1 0 0,1 0 0,-1 0 0,1 0 0,-1 0 0,1 0 0,-1 0 0,0 0-1,1 0 1,-1 0 0,0 0 0,0 0 0,0 0 0,0 1 0,0-1 0,0 0 0,0 1 0,0-1 0,0 0 0,0 1 0,0-1 0,0 1-1,0 0 1,0-1 0,-1 1 0,1 0 0,0 0 0,0 0 0,0 0 0,0 0 0,-1 0 0,1 0 0,0 0 0,0 0 0,0 1 0,-1-1 0,1 0-1,0 1 1,0-1 0,0 1 0,0-1 0,0 1 0,0-1 0,0 1 0,0 0 0,0 0 0,0 0 0,0-1 0,1 1 0,-1 0 0,0 0-1,0 0 1,1 0 0,-1 0 0,0 1 0,-31 65-84,27-52 80,0 1 0,2-1 0,0 1 0,0 0-1,2 0 1,0 0 0,0-1 0,2 1 0,0 0-1,1 0 1,0 0 0,1 0 0,1-1 0,4 11 4,-7-24-1,0 0 0,1-1 0,-1 1 1,0 0-1,1-1 0,-1 1 0,1-1 1,0 0-1,-1 1 0,1-1 0,0 0 1,0 0-1,0 0 0,0 0 0,0 0 1,0-1-1,0 1 0,0-1 0,0 1 1,0-1-1,0 0 0,0 0 1,0 1-1,1-1 0,-1-1 0,0 1 1,0 0-1,0-1 0,0 1 0,0-1 1,0 1-1,0-1 0,0 0 0,0 0 1,0 0-1,0 0 0,-1 0 0,2-1 1,69-54-9,-67 52 11,15-15 0,-12 10 1,0 0 0,0 1-1,1 0 1,0 0-1,1 1 1,0 0-1,0 1 1,0 0 0,1 0-1,0 1 1,0 1-1,0 0 1,1 0-1,3 0-2,21 43 32,-35-38-17,-1-1 9,-4-4 69,-104-192 913,151 203-2061,-16 1-449,6-2-852</inkml:trace>
  <inkml:trace contextRef="#ctx0" brushRef="#br0" timeOffset="99289.345">29972 7032 14075,'0'0'2369,"-1"0"2270,15 9-2610,-11-7-1960,0-1 0,-1 1 0,1-1 0,0 1 1,1-1-1,-1 0 0,0 0 0,0 0 0,0 0 0,1-1 1,-1 0-1,0 1 0,0-1 0,1 0 0,-1-1 1,0 1-1,1 0 0,-1-1 0,0 0 0,0 0 0,0 0 1,0 0-1,1 0 0,-2-1 0,1 1 0,0-1 1,0 0-1,0 0 0,-1 0 0,1 0 0,-1 0 0,2-2-69,10-11 163,0-1-1,-1 0 1,-1-1-1,-1 0 0,0-1 1,-1-1-1,-1 1 1,-1-1-1,0-1 1,-2 0-1,0 0 0,-1 0 1,-1 0-1,0-13-162,-3 31 9,0 1 1,-1 0-1,1-1 0,0 1 0,-1-1 0,1 1 0,-1-1 0,0 0 1,1 1-1,-1-1 0,0 1 0,0-1 0,0 0 0,0 1 0,0-1 1,-1 1-1,1-1 0,0 0 0,-1 1 0,1-1 0,-1 1 0,1-1 1,-1 1-1,0-1 0,0 1 0,0 0 0,0-1 0,0 1 1,0 0-1,0 0 0,0 0 0,0 0 0,0 0 0,-1 0 0,1 0 1,0 0-1,-1 0 0,1 0 0,-1 1 0,1-1 0,-1 1 0,1-1 1,-1 1-1,1-1 0,-1 1 0,0 0 0,1 0 0,-1 0 0,1 0 1,-1 0-1,0 0 0,1 0 0,-1 1 0,1-1 0,-1 1 1,1-1-1,-1 1 0,1-1 0,-1 1 0,1 0 0,-1 0 0,1-1 1,0 1-1,-1 1-9,-9 13 1,1 0-1,1 0 1,0 1 0,1 1 0,1-1 0,0 1-1,1 0 1,1 1 0,1-1 0,1 1 0,0 0 0,1 0-1,1 11 0,8 64 0,-7-91 0,0-1 1,1 1-1,-1 0 0,1 0 0,0-1 1,-1 1-1,1-1 0,0 1 0,0-1 1,0 1-1,0-1 0,0 1 0,0-1 1,0 0-1,1 0 0,-1 0 0,0 1 1,1-1-1,-1 0 0,1-1 0,-1 1 1,1 0-1,0 0 0,-1-1 0,1 1 1,0-1-1,-1 1 0,1-1 0,0 0 1,-1 1-1,1-1 0,0 0 1,0 0-1,-1-1 0,1 1 0,0 0 1,0 0-1,-1-1 0,1 1 0,0-1 1,-1 0-1,1 1 0,0-1 0,-1 0 1,1 0-1,-1 0 0,0 0 0,2-1 0,140-115-1432,-122 96-850</inkml:trace>
  <inkml:trace contextRef="#ctx0" brushRef="#br0" timeOffset="99660.123">30454 6567 21333,'-69'40'4335,"64"-34"-4288,0 0-1,0 0 0,1 0 1,0 1-1,0 0 0,0-1 0,1 1 1,0 0-1,1 1 0,-1-1 1,1 0-1,1 1 0,-1 0 1,1-1-1,1 2-46,1-7 0,0 1-1,1-1 1,0 0 0,0 0-1,-1 1 1,1-1 0,1-1-1,-1 1 1,0 0-1,0 0 1,1-1 0,-1 1-1,0-1 1,1 0 0,0 0-1,-1 0 1,1 0 0,0 0-1,-1-1 1,1 1 0,0-1-1,0 0 1,0 1 0,-1-1-1,1 0 1,0-1-1,0 1 1,0-1 0,-1 1-1,1-1 1,0 0 0,-1 0-1,1 0 1,0 0 0,-1 0-1,1-1 1,1 0 0,3 0 0,195-34 61,-200 36-58,-1 0 0,0 0 0,1-1 0,-1 1 0,0 0-1,1 0 1,-1 1 0,0-1 0,1 0 0,-1 0 0,0 1 0,1-1 0,-1 1 0,0-1 0,0 1 0,0-1-1,1 1 1,-1 0 0,0-1 0,0 1 0,0 0 0,0 0 0,0 0 0,0 0 0,0 0 0,-1 0 0,1 0 0,0 0-1,0 0 1,-1 1 0,1-1 0,-1 0 0,1 0 0,-1 1 0,0-1 0,1 0 0,-1 1 0,0-1 0,0 0-1,0 1 1,0-1 0,0 0 0,0 1 0,0-1 0,0 0 0,-1 1 0,1-1 0,0 0 0,-1 0 0,1 1-1,-1-1 1,0 1-3,-37 66 477,29-55-397,-1 0 0,0-1 0,-1 0 0,0-1 0,-1-1 0,0 1-1,-1-2 1,0 0 0,0 0 0,-1-1 0,0-1 0,-2 0-80,15-6-37,0-1 0,0 0-1,0 0 1,-1 0 0,1 0 0,0 0-1,0 0 1,0 0 0,0 0 0,0 0 0,0 0-1,0 0 1,0-1 0,0 1 0,0-1 0,0 1-1,0 0 1,0-1 0,0 0 0,0 1-1,1-1 1,-1 1 0,0-1 0,0 0 0,0 0-1,1 1 1,-1-1 0,1 0 0,-1 0 0,0 0-1,1 0 1,-1 0 0,1 0 0,0 0 0,-1 0-1,1 0 1,0 0 0,0 0 0,-1 0-1,1 0 1,0 0 0,0 0 0,0 0 0,0 0-1,1 0 1,-1 0 0,0 0 0,0-1 0,1 1-1,-1 0 1,0 0 0,1 1 0,-1-1-1,1 0 1,-1 0 0,1 0 0,0 0 0,-1 0-1,1 0 1,0 1 0,-1-1 0,1 0 0,0 0 36,15-42-2447</inkml:trace>
  <inkml:trace contextRef="#ctx0" brushRef="#br0" timeOffset="100000.809">30628 6196 11787,'0'0'4703,"-3"2"962,-17 52-2825,28 48-2837,-6-91 136,6 27-106,2 0-1,2 0 0,1-1 0,1 0 1,3-1-1,1-1 0,1-1 1,2-1-1,1 0 0,8 6-32,-28-37 83,-15-10 122,-24-23 42,1-2 0,3-2-1,0-1 1,3-1 0,-6-11-247,35 47 17,-1 0 0,1-1 0,0 1 1,-1 0-1,1-1 0,0 1 0,0-1 1,0 1-1,0-1 0,0 1 0,1-1 0,-1 0 1,0 1-1,1-1 0,-1 0 0,1 0 1,0 1-1,0-1 0,-1 0 0,1 0 0,0 0 1,0 1-1,1-1 0,-1 0 0,0 0 0,1 0 1,-1 1-1,1-1 0,-1 0 0,1 1 1,0-1-1,0 0 0,-1 1 0,1-1 0,1 1 1,-1-1-1,0 1 0,0 0 0,0-1 1,1 1-1,-1 0 0,1 0 0,-1 0 0,1 0 1,-1 0-1,1 0 0,-1 1 0,1-1 1,0 0-1,-1 1 0,1-1 0,0 1 0,0 0 1,0-1-1,-1 1 0,1 0 0,0 0 1,0 0-1,0 0 0,-1 1 0,1-1 0,0 0 1,0 1-1,-1-1 0,1 1 0,0 0 1,-1 0-1,1-1 0,0 2-17,57-8-761,-23-1-666</inkml:trace>
  <inkml:trace contextRef="#ctx0" brushRef="#br0" timeOffset="101231.242">31087 6097 21637,'-3'17'173,"1"0"0,0-1 0,1 1 0,1 0 0,1 0 0,0 0 0,1 0 0,1-1 0,0 1 0,2-1 0,0 1 0,0-2 0,2 1 0,0 0 0,0-1 0,2-1 0,0 1 0,0-1 0,1-1 0,1 0 0,0 0 0,3 0-173,-14-12 29,1 0 1,0 0-1,0 1 1,0-1-1,0 0 1,0 0-1,0 0 0,0-1 1,0 1-1,0 0 1,0 0-1,0-1 1,1 1-1,-1 0 1,0-1-1,0 1 1,1-1-1,-1 0 0,0 1 1,1-1-1,-1 0 1,1 0-1,-1 0 1,0 0-1,1 0 1,-1 0-1,1 0 1,-1 0-1,0-1 0,1 1 1,-1-1-1,0 1 1,0-1-1,1 1 1,-1-1-1,0 0 1,0 1-1,0-1 1,1 0-1,-1 0 0,0 0 1,0 0-1,0 0 1,-1 0-1,1 0 1,0 0-1,0 0 1,-1-1-1,1 1 1,0 0-1,-1 0 0,1-1 1,-1 1-1,0-1-29,-10-77 1025,0 62-926,-1 0 0,-1 1 0,-1 1 1,0 0-1,-1 0 0,0 2 0,-1-1 0,-1 2 0,-5-3-99,24 24-10,11-7-362,-1-1 0,0 0 0,0-1 0,1-1 0,-1 0 0,0 0 0,0-2 0,0 1 0,0-2 0,0 0 0,1-1 372,96-57-3381,-106 59 3412,0-1 1,0 1-1,-1-1 1,1-1-1,-1 1 1,0 0-1,0-1 1,0 1 0,-1-1-1,0 0 1,0 0-1,0 0 1,0 0-1,-1 0 1,0-1-1,0 1 1,0 0 0,-1-1-1,1 1 1,-1 0-1,-1-1 1,1 0-32,0 7 40,-1-1 0,1 1 0,0 0 0,-1-1 0,1 1 0,-1-1 0,1 1 0,-1-1 0,1 1 0,-1-1 0,1 1 0,-1-1 0,1 0 0,-1 1 0,1-1 0,-1 0 0,0 1 0,1-1 0,-1 0 0,0 0 0,1 0 0,-1 1 0,0-1 0,1 0 0,-1 0 0,0 0 0,1 0 1,-1 0-1,0 0 0,1 0 0,-1-1 0,0 1 0,1 0 0,-1 0 0,0 0 0,1-1 0,-1 1 0,0 0 0,1-1 0,-1 1 0,1 0 0,-1-1 0,1 1 0,-1-1 0,1 1 0,-1-1 0,1 1 0,-1-1 0,1 1 0,0-1 0,-1 0 0,1 1 0,0-1 0,-1 0 0,1 1 0,0-1 0,0 0 0,0 1 0,0-1 0,0 0 0,0 1 0,-1-1 1,2 0-1,-1 1 0,0-1 0,0 0 0,0 1 0,0-1 0,0 0 0,1 0-40,-28 46 859,3 104 210,24-148-1063,0 0 0,-1 1 0,1-1 0,0 0 1,0 0-1,1 0 0,-1 0 0,0 0 0,0 0 0,1 0 0,-1 0 0,0 1 0,1-1 1,-1 0-1,1 0 0,-1 0 0,1-1 0,0 1 0,-1 0 0,1 0 0,0 0 0,0 0 0,-1 0 1,1-1-1,0 1 0,0 0 0,0-1 0,0 1 0,0-1 0,0 1 0,0-1 0,0 0 0,0 1 1,0-1-1,0 0 0,1 0 0,-1 1 0,0-1 0,0 0 0,0 0 0,0 0 0,0-1 1,0 1-1,1 0 0,-1 0 0,0 0 0,0-1 0,0 1 0,0-1 0,0 1 0,0-1 0,0 1 1,0-1-1,0 1 0,0-1 0,0 0-6,49-48 162,-41 37-129,0-1 0,-1-1 0,0 1 0,-1-1-1,0-1 1,-2 1 0,1-1 0,-2 0 0,0 0 0,-1-1-1,0 1 1,-2-1 0,1 1 0,-2-1 0,0 0 0,-3-14-33,-14 66-14,15-27-7,-3 19 8,1 0-1,1 0 1,1 0 0,1 0-1,2 0 1,1 0 0,1 0-1,5 17 14,-8-42 1,0-1 0,1 0 0,-1 0 0,1 1 0,-1-1 0,1 0 0,0 0 0,0 0 0,0 0-1,0 0 1,0 0 0,1 0 0,-1-1 0,0 1 0,1 0 0,0-1 0,-1 1 0,1-1 0,0 1 0,0-1 0,-1 0 0,1 0-1,0 0 1,0 0 0,1 0 0,-1 0 0,0 0 0,0-1 0,0 1 0,0-1 0,1 0 0,-1 1 0,0-1 0,0 0 0,1 0-1,-1-1 1,0 1 0,0 0 0,1-1 0,-1 1 0,0-1 0,0 0 0,0 0 0,0 0 0,0 0 0,2-1-1,78-72 145,-62 48-92,-1-1-1,-2-1 1,-1-1-1,-1-1 0,-2 0 1,0 0-1,-3-1 1,0-1-1,-2 0 1,-1 0-1,-2-1 0,-1 1 1,-2-1-1,-1 0 1,-1 0-1,-2 0 1,-1 0-1,-2 0 1,-8-27-53,-49-122 69,60 183-76,1 0 1,-1-1-1,1 1 1,-1 0-1,1 0 1,-1 0-1,1 0 1,0 0-1,0 1 1,-1-1-1,1 0 1,0 0-1,0 1 1,0-1-1,0 1 1,1-1-1,-1 1 0,0-1 1,1 1-1,-1-1 1,1 1-1,-1 0 1,1-1-1,0 1 1,-1 0-1,1 0 1,0-1-1,0 1 1,0 0-1,1-1 1,-1 1-1,0 0 1,1-1-1,-1 1 1,1 0-1,-1-1 1,2 2 5,-7 26-3,2-1 0,0 1-1,2 0 1,2 0-1,0-1 1,2 1 0,1 0-1,2-1 1,0 0-1,2 0 1,1-1 0,1 0-1,2 1 5,89 47 34,-35-38 3,-67-37-29,0 0-1,1 0 1,-1 0 0,0 0 0,1 0 0,-1 0 0,0 0-1,1 0 1,-1 1 0,0-1 0,1 0 0,-1 0 0,0 0-1,1 1 1,-1-1 0,0 0 0,1 1 0,-1-1-1,1 1 1,-1-1 0,1 0 0,-1 1 0,1-1 0,-1 1-1,1 0 1,-1-1 0,1 1 0,0-1 0,-1 1-1,1 0 1,0-1 0,-1 1 0,1-1 0,0 1 0,0 0-1,0 0 1,0 0-8,-12-11 29,1-1-1,1 0 1,0-1-1,0 0 0,1 0 1,1-1-1,0 0 1,1-1-1,0 0 1,1 0-1,1 0 1,-2-7-29,7 20-2,-1 0 1,1 0 0,0 0 0,-1 0-1,1 0 1,0 0 0,0 0 0,0 0 0,0 0-1,0-1 1,0 1 0,0 0 0,0 0-1,0 0 1,0 0 0,0 0 0,1 0-1,-1 0 1,1 0 0,-1 0 0,1 0 0,-1 0-1,1 0 1,-1 0 0,1 0 0,0 0-1,-1 1 1,1-1 0,0 0 0,0 0-1,0 1 1,0-1 0,-1 0 0,1 1 0,0-1-1,0 1 1,0-1 0,0 1 0,0 0-1,0-1 1,1 1 0,-1 0 0,0 0-1,0 0 1,0 0 0,0 0 0,0 0 0,0 0-1,0 0 1,0 0 0,0 0 0,1 0-1,-1 1 1,0-1 0,0 1 0,0-1 1,72 27-99,-58-21 88,-6-1 14,1 0 0,0-1 0,-1-1 0,1 1-1,1-2 1,-1 1 0,0-1 0,1-1 0,-1 0 0,1-1 0,-1 0 0,1 0 0,-1-1 0,0 0 0,1-1 0,-1 0-1,0-1 1,0 0 0,0-1 0,0 0 0,-1 0 0,1-1 0,-1 0 0,0-1 0,-1 0 0,1 0 0,-1-1-1,0 0 1,-1 0 0,0-1 0,0 0 0,-1 0 0,1-1 0,-2 0 0,0 0 0,0 0 0,0-1 0,2-8-3,-6 12 2,0 1 0,-1-1 1,0 0-1,0 1 1,0-1-1,0 1 1,-1-1-1,0 1 1,0-1-1,-1 1 0,0 0 1,0-1-1,0 1 1,0 0-1,-1 0 1,0 1-1,0-1 0,0 0 1,0 1-1,-1 0 1,0 0-1,0 0 1,0 0-1,0 0 1,-1 1-1,1 0 0,-1 0 1,0 0-1,-1 0-2,1 4-5,-1 0-1,1 1 0,0 0 1,0 0-1,0 0 0,1 0 1,-1 1-1,1 0 0,-1 0 1,1 0-1,0 1 1,0-1-1,0 1 0,0 0 1,1 0-1,0 0 0,0 0 1,0 1-1,0 0 0,1-1 1,-1 1-1,1 0 0,0 0 1,1 0-1,-1 0 0,1 0 1,0 1-1,1-1 1,-1 0-1,1 3 6,-4 1-3,1-1 0,0 1 0,0 0-1,1 0 1,0 0 0,1 1 0,0-1 0,0 0 0,1 1 0,0-1-1,1 0 1,0 0 0,0 1 0,1-1 0,0 0 0,1 0 0,0 0 0,0-1-1,1 1 1,0-1 0,0 1 0,1-2 0,1 1 3,1-5 1,1-1 0,0 0-1,0 0 1,0-1 0,0 0 0,0-1 0,0 0 0,0 0-1,0 0 1,0-1 0,0 0 0,0-1 0,0 0 0,0 0-1,-1-1 1,1 0 0,-1 0 0,1-1-1,19-5-18,71-21-55,11-2 886</inkml:trace>
  <inkml:trace contextRef="#ctx0" brushRef="#br0" timeOffset="128035.44">11571 5994 17212,'0'0'1761,"0"0"36,0 0-353,-1 5 4907,11 9-5419,200-23-681,206 78 37,-319-36 131,-107-60-2892,-3 4 160</inkml:trace>
  <inkml:trace contextRef="#ctx0" brushRef="#br0" timeOffset="128442.112">12197 5873 14603,'13'-30'10768,"15"24"-7740,-21 5-3717,145 21 1272,-39-2-559,-111-16-15,0 0 1,-1 1 0,1-1 0,-1 1-1,0-1 1,0 1 0,1 0-1,-2-1 1,1 1 0,0 0-1,-1 0 1,1 0 0,-1 0-1,0 0 1,0 0 0,0 0 0,0-1-1,0 1 1,-1 0 0,1 0-1,-1 0 1,0 0 0,0 0-1,0-1 1,0 1 0,0 0 0,-1-1-1,1 1 1,-1-1 0,0 0-1,0 1-9,1-1 9,-43 109 423,27-64-293,-2-1-1,-1-1 0,-3-1 1,-1-1-1,-15 17-138,9-30 50,29-30-29,1 0-4,3-10-653,15-14 25,0 14 1154</inkml:trace>
  <inkml:trace contextRef="#ctx0" brushRef="#br0" timeOffset="138783.332">15350 6803 25437,'-8'34'433,"1"-1"-1,2 1 0,1 0 1,2 1-1,2-1 0,2 16-432,-4 68 115,41-104 624,244 5-703,-73-16 83,-162 5-118,0-2 0,0-2 1,0-2-1,1-3 0,-1-1 1,26-6-2,-42 3 0,0 2 1,1 1 0,-1 2 0,1 0-1,-1 3 1,0 1 0,0 1-1,0 1 1,16 7-1,-3-1 3,1-1 1,1-3-1,0-2 0,0-2 0,0-2 1,0-2-1,33-4-3,-44 3 1,186-28 23,-178 35-19,-33-4-2,0 0 0,0-1 0,0 0 0,1-1 1,-1 0-1,0 0 0,0-1 0,0-1 0,0 0 0,0 0 0,0-1 0,2-2-3,82 10 56,-93-12-42,27-243 25,-26 228-35,-1 1 0,-1-1 0,-1 1 0,-1-1 0,-1 1 1,-1-1-1,-1 1 0,-5-17-4,1 2 7,7 10-1834,1 24-106</inkml:trace>
  <inkml:trace contextRef="#ctx0" brushRef="#br0" timeOffset="139100.712">17500 6640 20100,'-2'0'136,"1"1"1,0 0-1,0-1 0,-1 1 0,1 0 0,0 0 1,0 0-1,0 0 0,0 0 0,0 0 0,1 1 1,-1-1-1,0 0 0,0 0 0,1 1 0,-1-1 1,1 0-1,-1 1 0,1-1 0,-1 0 0,1 1 1,0-1-1,0 1 0,0-1 0,0 0 0,0 1 0,0-1 1,0 1-1,0-1 0,1 1 0,-1-1 0,0 0 1,1 1-1,-1-1 0,1 0 0,0 1 0,-1-1 1,1 0-1,0 0 0,0 0 0,0 1-136,37-62 572,25-199 1573,-48 352-1466,75 208-510,-90-301-203,0 1 1,-1 0-1,1-1 1,0 1-1,0 0 0,0 0 1,-1-1-1,1 1 0,0 0 1,0-1-1,0 1 1,0 0-1,1 0 0,-1-1 1,0 1-1,0 0 1,0 0-1,0-1 0,1 1 1,-1 0-1,0-1 1,1 1-1,-1 0 0,1-1 1,-1 1-1,0-1 1,1 1-1,-1-1 0,1 1 1,0-1-1,-1 1 1,1-1-1,-1 1 0,1-1 1,0 1-1,-1-1 1,1 0-1,0 0 0,-1 1 1,1-1-1,0 0 1,0 0-1,-1 0 0,1 0 1,0 0-1,0 0 1,-1 0-1,1 0 0,0 0 1,0 0-1,-1 0 1,1 0-1,0 0 0,-1-1 1,1 1-1,0 0 1,-1-1-1,1 1 0,0 0 1,-1-1-1,1 0 34,-6-39-2106</inkml:trace>
  <inkml:trace contextRef="#ctx0" brushRef="#br0" timeOffset="139820.852">15225 6785 13451,'-6'4'601,"-1"0"0,1 1 0,0 0 0,1 0 0,-1 0 0,1 1 0,0 0 0,0 0 0,0 0 0,1 1 0,0-1 0,1 1 0,-1 0 0,1 0 0,1 0 0,-1 1 0,1-1 0,0 2-601,43-34 2199,141-256-1949,-134 174-128,-28 126-155,54 122-83,-66-117-313</inkml:trace>
  <inkml:trace contextRef="#ctx0" brushRef="#br0" timeOffset="185426.177">4403 219 26894,'0'2'1072,"12"34"-376,-6-16-160,3 4-192,3 3-176,0 0-88,5 1-40,1-6-40,3-5 0,2-11 0,-3-6 0,6-9 16,-2-6 0,2-9-136,-2-8-512,-1-8-1456</inkml:trace>
  <inkml:trace contextRef="#ctx0" brushRef="#br0" timeOffset="185640.204">4732 307 27862,'-17'57'920,"6"9"-496,2 3-184,5-2-184,2-5-40,2-9-8,2-7 8,-1-13-48,-1-4-80,2-8-1224,-2-6-528</inkml:trace>
  <inkml:trace contextRef="#ctx0" brushRef="#br0" timeOffset="196466.979">4414 1886 13859,'-17'5'12233,"12"-32"-8896,9-55-5203,-3 68 3022,42-310-625,-42 322-484,-1 2-56,12 14-41,13 23 53,0 22 86,53 164-158,-39-178-2240,-24-37-1382</inkml:trace>
  <inkml:trace contextRef="#ctx0" brushRef="#br0" timeOffset="184760.063">3585 257 28230,'0'0'744,"0"0"-296,12 7-296,9-7-112,20 0-24,4-4-8,4-4-8,1 2 8,-3 0 8,-6 2 0,-6 2-8,-7 2 32,-9 2-160,-6 1-328,-7 1-984,-6-4-785</inkml:trace>
  <inkml:trace contextRef="#ctx0" brushRef="#br0" timeOffset="185042.368">3654 486 25589,'23'0'785,"12"-5"-41,0-2-184,6-4-272,-3 2-96,4 1-152,0 4-24,-7 4 72,-3 3-144,-12 6-936,-5-2-665</inkml:trace>
  <inkml:trace contextRef="#ctx0" brushRef="#br0" timeOffset="175283.341">679 283 26054,'-12'2'2084,"7"0"-2076,0 1 0,0-1 1,0 1-1,1 0 0,-1 0 0,1 0 1,-1 1-1,1-1 0,0 1 0,1 0 0,-1 0 1,1 1-1,0-1 0,0 1 0,0 0 0,0-1 1,1 1-1,0 0 0,0 1 0,0-1 1,1 0-1,-1 0 0,1 1 0,1-1 0,-1 1-8,-1 73-6,2-1 0,5 1 0,2-1 0,4-1 0,4 1-1,3-2 1,3 0 0,15 30 6,5 10 479,-70-151-260,-227-263-606,261 292 381,161-80 60,-118 66-344,-29 17-995</inkml:trace>
  <inkml:trace contextRef="#ctx0" brushRef="#br0" timeOffset="175673.592">947 155 28062,'-14'31'184,"-1"10"-112,6 19-56,1 7 24,10 12-16,9 2 8,11-3-16,7-6-8,3-17-8,-3-10 16,-5-19 16,-3-6 0,-4-7 8,-2-2 0,-3-5-184,2-1-560,-2-5-1112</inkml:trace>
  <inkml:trace contextRef="#ctx0" brushRef="#br0" timeOffset="175947.534">1479 346 24621,'0'20'1112,"-3"13"-335,-3 10-25,-2 5-216,-1 5-88,-2 0-136,1-1-136,-1-5-128,1-3-24,-4-2 40,2-6-32,-2-8-1024,-1-7-840</inkml:trace>
  <inkml:trace contextRef="#ctx0" brushRef="#br0" timeOffset="176243.842">1327 536 27294,'37'-5'328,"4"1"-224,1 1-40,0 3-56,1 1 8,-10 5 0,-1 2 32,-11 4-296,2 1-592,-10 1 3000</inkml:trace>
  <inkml:trace contextRef="#ctx0" brushRef="#br0" timeOffset="182474.023">1708 846 26366,'29'-68'1330,"37"-136"-967,-66 202-355,14 19-62,21 201-45,-34-211 72,0-1 0,0 1 0,0-1 1,1 1-1,0-1 0,1 0 0,-1 0 0,1 0 1,0 0-1,1 0 0,-1-1 0,1 1 0,0-1 0,1 0 1,-1 0-1,1-1 0,1 2 27,9-2-1164</inkml:trace>
  <inkml:trace contextRef="#ctx0" brushRef="#br0" timeOffset="182800.534">2076 586 25894,'9'39'568,"-2"5"-344,2 1-120,2 1-80,0-5 16,-1-12-240,1-4-480,-4-17-513</inkml:trace>
  <inkml:trace contextRef="#ctx0" brushRef="#br0" timeOffset="183270.082">2491 149 26030,'0'0'704,"0"0"-128,0 0-248,-8 18-240,1 10-64,1 16-24,0 9 8,-5 10 56,-3 1 0,1-2 0,-1-3-16,0-15-8,5-4 8,-4-18-136,-1-8-240,-9-13-1312,-1-10 3880</inkml:trace>
  <inkml:trace contextRef="#ctx0" brushRef="#br0" timeOffset="183561.076">2338 404 24117,'29'20'696,"-1"-2"-320,3-3-128,-6-6-176,3-1-32,5-7-120,-3-1-424,2-5-480</inkml:trace>
  <inkml:trace contextRef="#ctx0" brushRef="#br0" timeOffset="183848.444">2720 422 26518,'2'-2'18,"1"1"0,-1-1 0,1 1 0,0 0 0,0 0 0,0 0 0,0 0-1,0 1 1,0-1 0,0 1 0,0-1 0,0 1 0,0 0 0,0 0 0,0 1 0,0-1 0,0 1 0,0-1 0,-1 1 0,1 0 0,0 0 0,0 0 0,0 0 0,-1 1 0,1-1 0,0 1 0,-1 0 0,0 0 0,1-1 0,-1 1 0,0 1 0,0-1 0,0 0 0,0 1 0,0-1 0,-1 1 0,1-1 0,-1 1 0,0 0 0,1-1 0,-1 1 0,0 0 0,-1 0 0,1 0 0,0 0 0,-1 0 0,0 0 0,0 0 0,0 0 0,0 0 0,0 0 0,-1 2-18,-94 249 1707,95-253-1705,-1 0 1,0 0-1,1 0 1,-1 0-1,1 0 1,-1 0 0,1 0-1,-1-1 1,1 1-1,-1 1 1,1-1 0,0 0-1,0 0 1,-1 0-1,1 0 1,0 0-1,0 0 1,0 0 0,0 0-1,0 0 1,0 0-1,1 0 1,-1 0 0,0 0-1,1 0 1,-1 0-1,0 0 1,1 0-1,-1 0 1,1 0 0,0 0-1,-1 0 1,1 0-1,0 0 1,-1 0 0,1-1-1,0 1 1,0 0-1,0-1 1,0 1 0,-1-1-1,1 1 1,0-1-1,0 1 1,0-1-1,0 1 1,0-1 0,0 0-1,0 0 1,1 1-1,-1-1 1,0 0 0,0 0-1,0 0 1,0 0-1,0 0 1,0 0-1,0-1 1,0 1 0,0 0-1,0-1 1,0 1-1,0 0 1,0-1 0,0 1-1,0-1 1,1 0-3,63-41-327,-38 12-662,0-4-710</inkml:trace>
  <inkml:trace contextRef="#ctx0" brushRef="#br0" timeOffset="184120.945">2888 1 26878,'33'30'384,"-12"-16"-160,5-1-152,4 3-16,-1 0-16,0 2 0,-3 2-8,-2 3 0,-6 4 80,0 3 16,-6 10 0,-5 5-8,-7 11-64,-7 5-40,-3 3 8,-4-2 40,-2-11-776,-4-7-920</inkml:trace>
  <inkml:trace contextRef="#ctx0" brushRef="#br0" timeOffset="189439.911">1259 2170 22709,'0'11'1280,"0"4"657,9 3-1113,3 0-280,8-1-344,6-8-96,4-9-88,6-9 0,4-11 8,2-4 0,-2 3 24,-3 0 0,-6 9-8,-9 3 88,-8 7-520,-14 2-840</inkml:trace>
  <inkml:trace contextRef="#ctx0" brushRef="#br0" timeOffset="189758.378">1365 2329 23405,'11'8'1152,"4"-3"377,5-4-97,7-9-648,3-4-200,5-7-280,0-3-88,-3 7-160,-2 2 24,-10 5-272,-4 5-880</inkml:trace>
  <inkml:trace contextRef="#ctx0" brushRef="#br0" timeOffset="187411.14">317 2567 18684,'-35'-69'6938,"34"67"-6877,-1 0 0,1 1 0,-1-1 0,0 0 0,0 1 0,1-1 0,-1 0 0,-1 1 0,1 0 1,0 0-1,0 0 0,0 0 0,0 0 0,-1 0 0,1 0 0,-1 1 0,1-1 0,0 1 0,-1-1 0,1 1 0,-1 0 1,1 0-1,-1 0 0,1 1 0,0-1 0,-1 0 0,1 1 0,-1 0 0,1-1 0,0 1 0,-1 0 0,1 0 0,0 0 0,0 1 1,0-1-1,0 0 0,0 1 0,0 0 0,0-1 0,1 1 0,-1 0 0,0 0 0,1 0 0,0 0 0,-1 0 0,1 1-61,-5 8 10,0 1-1,1 0 0,1 0 0,0 1 0,1-1 0,0 1 0,0 0 0,2 0 0,0 0 1,0 0-1,1 0 0,1 0 0,0 0 0,0 0 0,2 0 0,0-1 0,0 1 0,1 1-9,-3-13 1,-1 1 0,0-1 0,1 0 0,-1 0 0,1 1-1,-1-1 1,1 0 0,0 0 0,0 0 0,-1 0-1,1 0 1,0 0 0,0 0 0,0 0 0,0 0 0,0 0-1,0 0 1,0-1 0,0 1 0,1 0 0,-1-1-1,0 1 1,0-1 0,1 1 0,-1-1 0,0 0-1,1 1 1,-1-1 0,0 0 0,1 0 0,-1 0 0,0 0-1,1 0 1,-1 0 0,0 0 0,0-1 0,1 1-1,-1 0 1,0-1 0,1 1 0,-1-1 0,0 1 0,0-1-1,0 0 1,0 0 0,0 1 0,1-1 0,-1 0-1,-1 0 1,1 0 0,0 0 0,0 0 0,0 0 0,0 0-1,-1 0 1,1-1 0,-1 1 0,1-1-1,40-72 51,-26 37 17,-2-2 0,-2 0 0,-1 0 0,-2-1 0,-2 0 0,-2 0 0,-1 0-1,-2-1 1,-2 1 0,-2-1 0,-1 1 0,-2 0 0,-2 1 0,-3-5-68,1 51 9,17 172-146,-6-144 142,1 1 0,2-1 1,1 0-1,2-1 0,2 1 0,1-1 0,1-1 1,2 0-1,1-1 0,2 0 0,15 24-5,-28-53 2,-1 0 0,0 1 0,1-1 0,-1 0 0,1 0 0,0 0-1,0-1 1,0 1 0,0-1 0,1 1 0,-1-1 0,1 0 0,-1 0-1,1-1 1,0 1 0,0-1 0,0 0 0,0 0 0,0 0 0,0 0 0,0-1-1,0 1 1,0-1 0,0 0 0,0-1 0,0 1 0,0-1 0,0 1-1,0-1 1,1-1-2,-3 1-25,-2 1-400,0-1-741</inkml:trace>
  <inkml:trace contextRef="#ctx0" brushRef="#br0" timeOffset="189053.277">603 2361 20308,'24'82'5758,"26"35"-3733,-50-115-2013,1 0 0,-1 0 0,0 0-1,1-1 1,-1 1 0,1 0-1,-1 0 1,1 0 0,0-1 0,0 1-1,0 0 1,0-1 0,0 1-1,0-1 1,0 1 0,1-1 0,-1 1-1,1-1 1,-1 0 0,1 0-1,-1 0 1,1 0 0,-1 0 0,1 0-1,0 0 1,0 0 0,-1-1 0,1 1-1,0 0 1,0-1 0,0 0-1,0 0 1,0 1 0,0-1 0,0 0-1,0 0 1,-1-1 0,1 1-1,0 0 1,0-1 0,0 1 0,0-1-1,0 1 1,-1-1 0,1 0-1,0 0 1,-1 0 0,1 0 0,0 0-1,-1 0 1,1 0 0,0-2-12,10-13-93,-1 0 1,-1 0 0,0-1-1,-2 0 1,0-1 0,0 0-1,-2 0 1,0-1-1,-2 1 1,0-1 0,0-1-1,-2-2 93,1-145-5746,-4 164 5739,1 3 283,0 0 267,0 5 296,-2 70 186,3 1-1,4 0 1,3-1-1,7 21-1024,58 161 178,-59-199-685,-9-32-569</inkml:trace>
  <inkml:trace contextRef="#ctx0" brushRef="#br0" timeOffset="191132.777">2179 1757 15275,'4'-19'3809,"3"-61"3138,-9 79-6882,0 0 1,-1 0-1,1 0 0,0 0 0,-1 0 1,1 0-1,-1 1 0,1-1 1,-1 1-1,1 0 0,-1 0 1,1 0-1,-1 0 0,1 0 1,-1 0-1,0 1 0,1-1 0,0 1 1,-1 0-1,1 0 0,-1 0 1,1 0-1,0 0 0,0 0 1,0 1-1,-1-1 0,1 1 1,0-1-1,1 1 0,-1 0 0,0 0 1,0 0-1,1 0 0,-1 0-65,-7 11-9,0 1 0,0 1 0,2-1-1,0 1 1,0 0 0,1 1 0,1 0-1,1 0 1,0 0 0,1 0 0,1 1-1,1-1 1,0 1 0,1-1 0,1 14 9,-2-29 1,0 1 0,1-1 0,-1 1 0,0-1 0,0 1 1,1 0-1,-1 0 0,1-1 0,0 1 0,-1 0 0,1 0 1,0 0-1,0-1 0,0 1 0,0 0 0,0 0 0,1 0 1,-1-1-1,1 1 0,-1 0 0,1 0 0,-1-1 0,1 1 0,0-1 1,0 1-1,0 0 0,0-1 0,0 1 0,0-1 0,0 0 1,0 1-1,1-1 0,-1 0 0,1 0 0,-1 0 0,1 0 1,-1 0-1,1 0 0,-1 0 0,1-1 0,0 1 0,-1 0 0,1-1 1,0 1-1,0-1 0,0 0 0,-1 0 0,1 0 0,0 0 1,0 0-1,0 0 0,-1 0 0,1 0 0,0-1 0,0 1 1,-1-1-1,1 1 0,0-1 0,-1 0 0,1 1 0,1-2-1,9-17 119,0-1 0,-1 0-1,-1 0 1,-1-1 0,-1-1 0,-1 0-1,-1 0 1,-1 0 0,0 0-1,-2-1 1,-1 0 0,0 0-1,-2 1 1,-2-23-119,0 31 39,1 0 1,-2 0-1,0 0 0,0 1 0,-1-1 1,-1 1-1,0 0 0,-1 0 0,0 1 1,-1 0-1,-1 0 0,0-1-39,5 9-3,1 1 0,-1-1 0,0 1 0,0-1 0,0 1 0,0 0-1,-1 0 1,1 0 0,-1 1 0,0-1 0,0 1 0,0 0 0,0 0 0,0 0 0,0 0 0,0 1-1,-1 0 1,1 0 0,0 0 0,-1 0 0,1 1 0,-1 0 0,1 0 0,-1 0 0,1 0 0,-1 1-1,1-1 1,-1 1 0,1 0 0,0 1 0,-1-1 0,1 1 0,0 0 0,0 0 0,0 0 0,0 0 0,0 1-1,0 0 4,-5 4-17,0 0-1,0 1 1,1 0-1,0 0 0,0 1 1,1 0-1,0 0 0,1 0 1,0 1-1,0 0 0,1 1 1,0-1-1,1 1 1,0 0-1,1 0 0,0 0 1,1 0-1,-1 10 18,27 18-2986,-9-31 808</inkml:trace>
  <inkml:trace contextRef="#ctx0" brushRef="#br0" timeOffset="191687.161">2495 1305 18708,'-34'-27'7834,"14"55"-6373,18-9-1453,0 0 0,1 0-1,1 0 1,1 0 0,1 0 0,1 0-1,0 0 1,1 0 0,1-1-1,1 1 1,0-2 0,2 1-1,0-1 1,1 0 0,0 0 0,2-1-1,0 0 1,5 5-8,142 151 216,-224-191-1112,40 5 580,0 0 0,1-2 1,0-1-1,2-1 0,0-1 1,1 0-1,-11-14 316,32 31 610,7-5 670,168-70-1452,-144 61-904</inkml:trace>
  <inkml:trace contextRef="#ctx0" brushRef="#br0" timeOffset="191999.1">2092 2193 18900,'0'0'2241,"0"0"223,0 2-960,0-2-535,26 1-89,6-13-272,10-6-144,16-5-48,3-3-104,5-1-168,-1 1-48,-1 4-80,-5 0-8,-7 1 32,-4 0-64,-9-5-376,-2-3-368,-8-1-1232</inkml:trace>
  <inkml:trace contextRef="#ctx0" brushRef="#br0" timeOffset="193636.035">3204 2855 23021,'7'4'4758,"10"-47"-3882,11-212 58,-28 255-936,1 0 1,-1 0-1,1 0 0,-1 0 1,1 0-1,-1 0 0,1 0 1,-1 0-1,1 0 0,-1 0 1,1 0-1,-1-1 0,0 1 1,1 0-1,-1 0 0,1 0 1,-1-1-1,0 1 0,1 0 1,-1-1-1,1 1 0,-1 0 1,0-1-1,1 1 0,-1 0 1,0-1-1,0 1 0,1 0 1,-1-1-1,0 1 0,0-1 0,0 1 1,0-1-1,1 1 0,-1-1 1,0 1-1,0 0 0,0-1 1,0 1-1,0-1 0,0 1 1,0-1-1,0 0 2,20 50-144,-18-42 139,102 279-2219,-96-262-1683</inkml:trace>
  <inkml:trace contextRef="#ctx0" brushRef="#br0" timeOffset="192746.708">2492 2587 19004,'-19'-26'8137,"-43"49"-6815,48-12-1318,0 1-1,1 1 0,1 0 1,0 1-1,1 0 1,0 1-1,1 0 0,1 0 1,1 1-1,0 1 0,0-1 1,2 1-1,0 0 0,1 1 1,1-1-1,1 1 1,0 0-1,1 0 0,1 0 1,1 0-1,0 0 0,2 0 1,0 0-1,1 0 0,0 0 1,2-1-1,3 9-3,-8-23-1,0 1-1,0-1 1,0 0-1,1 1 1,-1-1-1,1 0 1,0 0-1,0 1 1,0-1-1,1 0 1,-1 0-1,1 0 1,-1 0-1,1-1 1,0 1-1,0 0 1,0-1-1,1 1 1,-1-1-1,1 0 1,-1 0-1,1 0 1,0 0-1,0 0 1,0 0-1,0-1 1,0 1-1,0-1 1,0 0-1,0 0 1,0 0-1,1-1 1,1 1 1,3-6 12,-1-1 0,1 0 0,-1-1 1,0 0-1,-1 0 0,0 0 0,0 0 0,0-1 1,-1 0-1,0-1 0,-1 1 0,0-1 1,0 0-1,-1 0 0,0 0 0,0 0 0,-1-3-12,2 2 25,8-25 102,-1 0 0,-1-1-1,-3 0 1,-1-1 0,-1 0 0,-2 1 0,-2-1 0,-1-5-127,-1 26 46,0 0 0,-1 1 1,-1-1-1,0 1 0,-2 0 1,1 0-1,-2 0 0,0 1 1,0-1-1,-1 1 0,-1 1 1,-1-1-1,1 2 0,-2-1 1,0 1-1,-1 1 1,0-1-1,0 2 0,-1 0 1,-5-3-47,13 11-18,0 0 1,0 0 0,0 0 0,-1 0 0,1 1 0,0 0 0,-1 0 0,0 0 0,1 0-1,-1 1 1,1-1 0,-1 1 0,0 1 0,1-1 0,-1 1 0,0-1 0,1 1-1,-1 0 1,1 1 0,0-1 0,-1 1 0,1 0 0,0 0 0,0 0 0,0 1 0,0 0-1,0-1 1,1 1 0,-1 0 0,1 1 0,0-1 0,0 1 0,0-1 0,0 1 0,1 0-1,0 0 1,-1 0 0,1 0 0,1 1 0,-1-1 0,1 0 0,-1 1 0,1-1-1,0 1 1,1 0 0,-1-1 0,1 1 0,0 4 17,-14 95-5029,16-81 2446</inkml:trace>
  <inkml:trace contextRef="#ctx0" brushRef="#br0" timeOffset="193059.015">2841 2425 16011,'12'-19'8495,"-10"33"-6001,-9 44-3101,6-51 1278,-67 428 1080,52-449-3935,3-13 214</inkml:trace>
  <inkml:trace contextRef="#ctx0" brushRef="#br0" timeOffset="193359.41">2635 2588 20572,'0'0'1385,"1"0"255,1 0-472,37-6-616,-16 12-200,7 4-183,1-1-33,2 0-64,0-2-24,4-1 56,2 3-224,-3-1-865,7 1-343</inkml:trace>
  <inkml:trace contextRef="#ctx0" brushRef="#br0" timeOffset="195317.37">3547 1560 18868,'-54'-4'6997,"10"43"-5499,-11 70-1827,49-97 350,1 0 0,1 0-1,0 0 1,0 1 0,1 0 0,1-1 0,0 1 0,1 0 0,0 0 0,1 0 0,0 0-1,1 0 1,1 0 0,0 0 0,3 7-21,-3-19 6,0 0-1,0 0 1,0 0-1,1 0 1,-1 0-1,0-1 1,1 1-1,-1-1 1,0 0-1,1 0 1,-1 0-1,1 0 1,-1 0-1,0 0 1,1-1-1,-1 1 1,0-1-1,1 1 1,-1-1-1,0 0 1,0 0-1,1 0 1,-1 0-1,0-1 1,0 1-1,0 0 1,-1-1-1,1 1 1,0-1-1,0 0 1,-1 0-1,1 0 1,-1 0-1,0 0 1,1 0-1,-1 0 1,0 0-1,0 0 1,0 0-1,-1-1 1,1 1-1,0 0 1,-1-1 0,0 1-1,1 0 1,-1-1-6,20-37 225,-2-2 1,-2 1 0,-2-2-1,-1 0 1,-3-1-1,-1 0 1,-2 0 0,-2-1-1,-2 1 1,-3-31-226,-24-71 332,25 146-333,-1 1-1,0-1 1,0 1-1,1-1 1,-1 1-1,0 0 1,0-1-1,0 1 1,0-1-1,0 1 1,0-1-1,0 1 0,0 0 1,0-1-1,0 1 1,0-1-1,0 1 1,0-1-1,-1 1 1,1-1-1,0 1 1,0-1-1,0 1 1,-1-1-1,1 1 1,0-1-1,-1 1 1,1-1-1,0 1 1,-1-1-1,1 0 1,-1 1-1,1-1 1,-1 0-1,1 1 1,-1-1-1,1 0 1,-1 1-1,1-1 1,-1 0-1,1 0 1,-1 0-1,1 0 1,-1 0-1,0 1 1,1-1-1,-1 0 1,1 0-1,-1 0 1,1 0-1,-1-1 1,1 1-1,-2 0 2,4 72-25,4 0-1,2 0 1,3-1 0,10 28 25,-20-90-4,0 0 0,1 0 0,-1 0 0,2-1 1,-1 1-1,1-1 0,0 1 0,1-1 0,0 0 1,0 0-1,1 0 0,0-1 0,1 0 0,-1 0 0,1 0 1,1-1-1,-1 1 0,1-1 0,0-1 0,0 0 1,1 0-1,0 1 4,19 4-1617,-27-10 1252</inkml:trace>
  <inkml:trace contextRef="#ctx0" brushRef="#br0" timeOffset="195646.663">3977 1331 19988,'28'-8'6028,"-14"31"-3870,-8 52-2229,-6-61 483,-4 308 197,4-319-622,0-2-8,1 0 1,-1-1-1,1 1 1,-1 0-1,0 0 1,1 0 0,-1 1-1,0-1 1,0 0-1,0 0 1,0 0-1,0 0 1,0 0 0,0 0-1,0 0 1,0 0-1,-1 0 1,1 0-1,0 0 1,-1 0 0,1 0-1,-1 0 1,1 0-1,-1 0 1,1 0-1,-1-1 1,1 1 0,-1 0-1,0 0 1,0-1-1,1 1 1,-1 0-1,0-1 1,0 1 0,0 0-1,0-1 1,0 1-1,0-1 1,0 0-1,0 1 1,0-1 0,0 0-1,0 0 1,0 1-1,0-1 1,0 0-1,0 0 1,0 0 0,0 0-1,0 0 1,0-1-1,0 1 1,0 0-1,0 0 21,-19-13-1497</inkml:trace>
  <inkml:trace contextRef="#ctx0" brushRef="#br0" timeOffset="195912.703">3804 1455 16660,'0'6'2688,"6"0"337,4 2-1833,3-2-152,8 2-184,-4-2-95,10 0-89,2-2-64,3-2-336,4-1-96,4 4-104,1-2-56,-5 3 16,-1 1 104,-12 1-832,-8 1-920</inkml:trace>
  <inkml:trace contextRef="#ctx0" brushRef="#br0" timeOffset="197786.055">4847 1178 18724,'0'0'2144,"0"0"265,0 0-649,0 0-687,10 15-265,4 15-616,4 5-80,3 9-96,-1 0 24,1 0-8,1 0 16,-3-6 8,2-3 0,-1-11 24,-3-6-56,-11-10-560,-6-8-544,0 0 3440</inkml:trace>
  <inkml:trace contextRef="#ctx0" brushRef="#br0" timeOffset="198110.167">4742 1420 19276,'0'0'1921,"0"0"87,0 0-408,23 6-591,-3-9 7,5-7-248,6-5-248,2-7-176,3-2-128,4 3-168,1 0-24,-8 7-120,0 4-592,-11 4 1328</inkml:trace>
  <inkml:trace contextRef="#ctx0" brushRef="#br0" timeOffset="198572.448">5536 873 27150,'0'-1'54,"0"-1"-1,0 0 1,-1 0 0,1 0 0,0 0 0,-1 1 0,0-1 0,1 0-1,-1 0 1,0 1 0,0-1 0,0 0 0,0 1 0,0-1 0,0 1-1,-1 0 1,1-1 0,0 1 0,-1 0 0,1 0 0,-1-1-1,1 1 1,-1 0 0,0 1 0,1-1 0,-1 0 0,0 0 0,0 1-1,1-1 1,-1 1 0,0 0 0,0-1 0,0 1 0,0 0-1,0 0 1,0 0 0,1 0 0,-1 0 0,0 1 0,0-1 0,0 1-1,0-1 1,1 1 0,-1 0 0,0-1 0,0 1-54,-77 51-49,72-40 47,0-1-1,0 1 0,1 0 0,1 0 1,0 1-1,1-1 0,0 1 0,1 0 1,0 1-1,1-1 0,1 0 1,0 1-1,1-1 0,0 0 0,1 1 1,0-1-1,1 0 0,1 1 0,0-1 1,1 1 2,-3-13-1,-1 1 1,1-1-1,-1 1 1,1-1-1,0 0 1,0 1 0,0-1-1,0 0 1,0 0-1,0 0 1,0 0-1,0 0 1,0 0 0,0 0-1,1 0 1,-1 0-1,0 0 1,1 0-1,-1-1 1,0 1 0,1-1-1,-1 1 1,1-1-1,-1 0 1,1 1-1,-1-1 1,1 0 0,0 0-1,-1 0 1,1 0-1,-1 0 1,1 0-1,-1-1 1,1 1 0,-1 0-1,1-1 1,-1 1-1,1-1 1,-1 0-1,0 1 1,1-1 0,-1 0-1,0 0 1,1 0-1,-1 0 1,0 0-1,0 0 1,0 0-1,0 0 1,0-1 0,0 1-1,0 0 1,-1 0-1,1-1 1,0 1-1,-1-1 1,1 1 0,47-83 103,-35 53 12,-2-1-1,-1 0 0,-2-1 0,-1 0 1,-1 0-1,-2-1 0,-1-32-114,-2 53 36,-1 0-1,0 0 0,-2 0 1,1 0-1,-1 0 1,-1 0-1,-1 1 1,0 0-1,0-1 0,-1 1 1,0 1-1,-1-1 1,-1 1-1,0 0 0,0 0 1,-1 1-1,0 0 1,-1 0-1,0 1 1,-1 0-1,0 1 0,-1 0-35,2 5-13,0 0-1,0 1 0,-1 1 1,1-1-1,-1 1 0,1 1 1,-1 0-1,0 0 0,1 1 1,-1 1-1,1-1 0,0 1 1,-1 1-1,1 0 0,0 0 1,0 1-1,1 0 0,-1 0 1,1 1-1,0 0 0,0 0 1,0 1-1,1 0 0,0 1 1,0 0-1,1 0 1,-1 0-1,2 1 0,-1-1 1,1 1-1,0 1 0,1-1 1,-4 10 13,7-17-78,0 0 1,0 0 0,0 0 0,1 0-1,-1 0 1,0 0 0,1 1 0,-1-1 0,0 0-1,1 0 1,0 1 0,-1-1 0,1 0-1,0 1 1,0-1 0,-1 0 0,1 1 0,0-1-1,0 0 1,1 1 0,-1-1 0,0 1-1,0-1 1,1 0 0,-1 0 0,1 1 0,-1-1-1,1 0 1,-1 0 0,1 1 0,0-1-1,0 0 1,-1 0 0,1 0 0,0 0 0,0 0-1,0 0 1,0 0 0,0 0 0,0-1-1,1 1 1,-1 0 0,0-1 0,0 1 0,1 0-1,-1-1 1,0 0 0,0 1 0,1-1-1,-1 0 1,0 0 0,1 1 77,23 2-3382</inkml:trace>
  <inkml:trace contextRef="#ctx0" brushRef="#br0" timeOffset="199183.541">5689 281 27062,'-5'5'28,"0"-1"0,1 1 0,-1 1 0,1-1 0,0 0 0,0 1 0,1 0 0,0 0 0,0 0 0,0 0 0,1 1 0,0-1 0,0 1 0,0-1 0,1 1 0,0 0 0,0 0 0,1-1 0,0 1 1,1 6-29,-2-12 6,2 30 12,2 0 1,1 0 0,1-1 0,1 1-1,2-1 1,1-1 0,1 1 0,2-2-1,1 1 1,1-2 0,1 0 0,1 0-1,2-2 1,1 0 0,0-1 0,2-1-1,4 2-18,20 42 156,-51-66-109,-12-10-51,0 0-1,0-1 1,1-1-1,1-1 1,0 0 0,0-2-1,1 1 1,1-2-1,1 0 1,0 0 0,-6-11 4,1 6 53,16 18-28,-1 1-1,1-1 0,-1 1 0,1-1 0,-1 0 0,1 0 1,0 0-1,0-1 0,0 1 0,0 0 0,1-1 0,-1 1 1,0-1-1,1 0 0,0 1 0,0-1 0,0 0 0,0 0 1,0 0-1,0 0 0,1 0 0,-1 0 0,1 0 1,0 0-1,0 0 0,0 0 0,1 0 0,-1 0 0,0 0 1,1 0-1,0 0 0,0 0 0,0 1 0,0-1 0,0 0 1,1 0-1,-1 1 0,1-1 0,0 1 0,-1 0 1,1-1-1,0 1 0,1 0 0,-1 0 0,0 0 0,1 0 1,1-1-25,104-30-806,-75 24-578</inkml:trace>
  <inkml:trace contextRef="#ctx0" brushRef="#br0" timeOffset="199585.593">5363 1461 20324,'0'0'1775,"0"0"195,0 0-356,8 1 433,16-4-1911,-1-1 1,-1-1 0,1-2-1,-1 0 1,0-1-1,0-1 1,-1-1-1,0-1 1,-1-1-1,0 0 1,-1-2-1,0 0 1,9-11-137,28-17-18,-2-2 0,-2-2 1,-2-2-1,-2-3 0,-2-1 0,15-27 18,-60 77-549,-1 2-783,0 0-700</inkml:trace>
  <inkml:trace contextRef="#ctx0" brushRef="#br0" timeOffset="200377.81">5800 1678 16612,'0'0'3178,"1"-1"1454,-9-1-2106,3 2-2477,1 1-1,0 0 0,-1 0 1,1 0-1,0 0 0,-1 1 1,1 0-1,0 0 1,0 0-1,1 0 0,-1 0 1,0 1-1,1 0 0,-1 0 1,1 0-1,0 0 0,0 0 1,0 1-1,1-1 0,-1 1 1,1 0-1,0 0 0,0 0 1,0 0-1,0 0 0,1 0 1,-1 0-1,1 1 1,0-1-1,1 1 0,-1 0-48,-11 150-72,12-144 75,0 1-1,1-1 0,1 0 0,0 1 0,0-1 0,1 0 0,1 0 1,0-1-1,0 1 0,1-1 0,0 0 0,1 0 0,5 7-2,-9-17 6,1 1 0,-1-1 0,0 0 0,1 0-1,-1 0 1,0-1 0,1 1 0,-1 0-1,0-1 1,1 0 0,-1 1 0,0-1 0,0 0-1,0 0 1,1 0 0,-1-1 0,0 1-1,-1 0 1,1-1 0,0 1 0,0-1 0,0 0-1,-1 1 1,1-1 0,-1 0 0,0 0-1,1 0 1,-1 0 0,0 0 0,0 0 0,0-1-1,-1 1 1,1 0 0,0 0 0,-1-1-1,0 1 1,1 0 0,-1-1 0,0 1 0,0-1-1,0 1 1,0 0 0,-1-1-6,2 0 17,11-32 109,-2-1 0,-1 0 0,-2-1 0,-1 1 0,-2-1 0,-2-1 0,-1 1 0,-2 0 0,-2 0 0,-1 0 0,-2 0 0,-1 1 0,-2-1 0,-1 2 0,-5-6-126,-66-64 128,78 102-136,1 1 1,-1 0-1,0 0 0,0 0 1,0 0-1,-1 0 1,1 0-1,0 1 0,-1 0 1,1 0-1,0 0 1,-1 0-1,1 0 0,-1 1 1,0-1-1,1 1 0,-1 0 1,1 0-1,-1 1 1,0-1-1,1 1 0,-1 0 1,1-1-1,-1 1 0,1 1 1,0-1-1,-1 1 1,1-1-1,0 1 0,0 0 1,0 0-1,0 0 0,0 0 1,0 2 7,-12 9-195,1 1 0,1 1 0,1 0 0,0 1 0,1 0 1,1 1-1,0 0 0,1 0 0,1 1 0,0 1 0,2-1 0,0 1 0,1 0 0,1 0 1,1 2 194,5-1-1932</inkml:trace>
  <inkml:trace contextRef="#ctx0" brushRef="#br0" timeOffset="200743.047">6300 1310 18612,'-8'10'2673,"-1"6"215,-4 6-1456,-1 7-207,-4 12-521,-2 6-336,2 18-256,1 8-56,4 1-24,2-1 8,6-23-16,1-12 8,1-17 32,0-9-64,-5-9-408,-1-3-608,-6-9-761</inkml:trace>
  <inkml:trace contextRef="#ctx0" brushRef="#br0" timeOffset="201036.114">6074 1466 21581,'14'3'1096,"-1"1"240,7 6-240,1 2-463,3 1-257,4 1-248,4 1-24,-1 2-64,3-2-24,-1 6-144,0 0-408,1-3-753,-9-4 921</inkml:trace>
  <inkml:trace contextRef="#ctx0" brushRef="#br0" timeOffset="201273.933">6471 1551 21781,'68'-53'5407,"-66"51"-5367,1 0 0,0 1 0,0-1-1,0 1 1,0 0 0,0 0 0,0 0-1,0 0 1,0 0 0,0 0 0,0 1 0,1 0-1,-1-1 1,0 1 0,0 1 0,1-1-1,-1 0 1,0 1 0,0 0 0,0-1-1,0 1 1,0 0 0,0 1 0,0-1-1,0 0 1,0 1 0,0 0 0,-1 0 0,1 0-1,0 0 1,-1 0 0,0 0 0,0 1-1,1-1 1,-1 1 0,-1-1 0,1 1-1,1 1-39,4 14-1,0 1-1,-1 0 0,-1 0 0,-1 0 0,0 0 1,-1 1-1,-2-1 0,0 1 0,-1 0 1,0 0 0,0-13 3,-42 301 385,41-307-382,1 1 1,0-1-1,0 1 0,0-1 0,0 0 0,0 1 1,0-1-1,1 1 0,-1-1 0,0 1 0,1-1 1,-1 0-1,1 1 0,-1-1 0,1 0 0,0 0 1,-1 1-1,1-1 0,0 0 0,0 0 0,0 0 1,0 0-1,0 0 0,0 0 0,0 0 0,0 0 1,1 0-1,-1-1 0,0 1 0,0 0 1,1-1-1,-1 1 0,0-1 0,1 1 0,-1-1 1,1 0-1,-1 0 0,0 0 0,1 1 0,-1-1 1,1 0-1,-1-1 0,1 1 0,-1 0 0,0 0 1,1-1-1,-1 1 0,2-1-5,75-20-2,-75 20 8,69-30-308,-39 11-954</inkml:trace>
  <inkml:trace contextRef="#ctx0" brushRef="#br0" timeOffset="204137.096">6723 627 27678,'-9'-1'54,"1"0"0,0 1 1,0 1-1,0-1 0,0 1 0,0 0 0,0 1 1,0 0-1,0 1 0,0-1 0,1 1 0,-1 1 1,1-1-1,0 1 0,0 1 0,1-1 0,-1 1 1,1 0-1,0 1 0,0-1 0,0 1 0,1 1 1,0-1-1,0 1 0,1-1 0,0 1 0,0 1 1,0-1-1,1 1 0,0-1 0,1 1 0,0 0 1,0 0-1,0 0 0,1 0 0,0 0 0,1 0 0,0 0 1,0 3-55,1 17-4,1 0 0,2 0 0,0-1 0,2 1 0,1-1 0,1-1 0,10 23 4,-18-48-1,0 1 1,0-1-1,-1 0 1,1 1-1,0-1 1,0 1-1,1-1 1,-1 1-1,0-1 1,1 1-1,-1-1 1,0 1-1,1-1 1,0 0-1,-1 1 1,1-1-1,0 0 1,-1 0-1,1 1 1,0-1 0,0 0-1,0 0 1,0 0-1,0 0 1,1 0-1,-1 0 1,0 0-1,0-1 1,1 1-1,-1 0 1,0-1-1,1 1 1,-1-1-1,0 1 1,1-1-1,-1 0 1,1 1-1,-1-1 1,1 0-1,-1 0 1,1 0-1,-1 0 1,1 0-1,-1-1 1,0 1-1,1 0 1,-1-1-1,1 1 1,-1-1-1,0 1 1,1-1 0,-1 0-1,0 1 1,1-1-1,-1 0 1,0 0-1,0 0 1,0 0-1,0 0 1,0 0-1,0 0 1,0-1 0,38-88 44,-29 47 39,-2-2 0,-1 1-1,-3-1 1,-1 0 0,-3 0-1,-1 0 1,-2 1 0,-3-1 0,-1 1-1,-2 0 1,-2 0 0,-2 1-1,-14-30-82,24 66-21,-4 58-170,13-12 177,1 1-1,2-1 0,2 0 1,1-1-1,2-1 0,6 10 15,-14-34-1,1 0 0,0-1-1,0 0 1,1 0-1,1-1 1,0 0-1,0 0 1,1-1-1,1 0 1,0-1-1,0 0 1,0-1-1,1 0 1,1-1-1,-1 0 1,1-1-1,0 0 1,1-1-1,6 1 2,11-2-1579,-31-4-353</inkml:trace>
  <inkml:trace contextRef="#ctx0" brushRef="#br0" timeOffset="206049.503">7200 233 24333,'0'0'1443,"0"0"-263,0 0-317,0 0-337,0 0-182,-1 3-145,-129 595 290,127-636-2372,-9 5 1163</inkml:trace>
  <inkml:trace contextRef="#ctx0" brushRef="#br0" timeOffset="206342.796">6959 510 27222,'29'17'296,"7"1"-160,-3-2-8,2-2-32,-1-2-8,-3-6-40,1-1-16,0-4 104,-3-2-128,-6-5-1016,-2-3-569</inkml:trace>
  <inkml:trace contextRef="#ctx0" brushRef="#br0" timeOffset="206975.95">7447 598 26558,'0'0'881,"3"-4"-433,0-2-424,2 1 0,-1 0 0,0 0 0,1 0 0,0 1 0,0 0 0,1 0 0,-1 0 0,1 0 0,0 1 0,0 0 0,0 0 0,0 1 0,0 0 0,0 0 0,1 0 0,-1 1 0,1 0 0,0 0 0,-1 0 0,1 1 0,0 0 0,-1 1 0,1-1 0,1 1-24,-4 3 8,0 1-1,0-1 1,-1 1-1,1 0 0,-1 0 1,0 0-1,0 0 0,-1 0 1,1 1-1,-1-1 1,-1 1-1,1 0 0,-1-1 1,0 1-1,0 0 1,0 0-1,-1 0 0,0 0 1,0 0-1,-1-1 0,1 1 1,-1 0-1,0 0 1,-1 0-1,0-1 0,0 1 1,0-1-1,-3 6-7,-109 197 554,114-208-550,0-1 0,0 0 1,-1 1-1,1-1 1,0 0-1,-1 1 1,1-1-1,0 1 0,-1-1 1,1 1-1,-1-1 1,1 1-1,-1-1 1,1 1-1,-1 0 0,0-1 1,1 1-1,-1 0 1,1-1-1,-1 1 1,0 0-1,1 0 0,-1-1 1,0 1-1,1 0 1,-1 0-1,0 0 1,1 0-1,-1 0 0,0 0 1,0 0-1,1 0 1,-1 0-1,0 0 0,1 1 1,-1-1-1,0 0 1,1 0-1,-1 1 1,1-1-1,-1 0 0,0 1 1,1-1-1,-1 0 1,1 1-1,-1-1 1,1 1-1,-1-1 0,1 1 1,-1-1-1,1 1 1,0 0-1,-1-1 1,1 1-1,0-1 0,-1 1 1,1 0-1,0-1 1,0 1-1,0 0-4,6-58 81,-5 54-80,0 0 0,0-1 0,0 1 0,1 0-1,-1 0 1,1 0 0,-1 1 0,1-1 0,0 0 0,0 0-1,0 1 1,1 0 0,-1-1 0,0 1 0,1 0 0,0 0-1,-1 0 1,1 0 0,0 1 0,0-1 0,0 1 0,0 0-1,0 0 1,0 0 0,1 0 0,-1 0 0,0 1 0,0-1-1,1 1 1,-1 0 0,0 0 0,1 0 0,-1 0-1,0 1 1,0-1 0,1 1 0,-1 0-1,102 72-15,-98-65 28,-7-6-8,0 0-1,1 0 0,0 0 0,-1 0 0,1-1 0,0 1 0,0 0 0,0-1 0,0 1 0,0 0 0,0-1 0,0 1 0,1-1 0,-1 0 0,1 0 0,-1 1 0,1-1 0,-1 0 0,1 0 0,-1 0 0,1 0 0,0-1 0,0 1 0,0 0 0,-1-1 0,1 1 0,0-1 0,0 0 0,0 1 0,0-1 1,0 0-1,0 0 0,0 0 0,-1-1 0,1 1 0,0 0 0,0-1 0,0 1 0,0-1 0,0 0 0,-1 1 0,1-1 0,0 0 0,-1 0 0,1 0 0,1-1-4,2-8 34,0-1-1,-1 1 1,0-1 0,-1 1-1,0-1 1,-1 0-1,0-1 1,-1 1 0,0 0-1,0 0 1,-1-1 0,-1 1-1,0 0 1,-1 0 0,0 0-1,0 0 1,-1 0 0,-3-6-34,5 15-197,1 2-297,0 0-888</inkml:trace>
  <inkml:trace contextRef="#ctx0" brushRef="#br0" timeOffset="213267.433">295 4703 18820,'0'0'1910,"0"0"-149,1 0 1327,7 13-1380,-6-5-1619,0 1 0,0 0 1,-1 0-1,0 0 0,0 0 0,-1 0 0,0 1 0,-1-1 0,0 0 1,-1 0-1,0 0 0,0 0 0,-2 3-89,-65 305 1118,48-117-994,21-198-167,-8-5-1373,-24-14-463</inkml:trace>
  <inkml:trace contextRef="#ctx0" brushRef="#br0" timeOffset="213567.03">74 4896 21653,'0'1'1104,"15"24"880,2-7-1288,6 1-135,4 1-41,5 0-120,1-3-200,4-1-64,-3-2-80,0 1-40,-1-1-8,-3-4 16,-4-5-8,-2-5 40,-7-5-216,-6-4-576</inkml:trace>
  <inkml:trace contextRef="#ctx0" brushRef="#br0" timeOffset="214150.627">783 5178 10562,'0'2'-39,"-6"64"13780,6-65-12494,0-1-152,14-43 944,3-335-1438,9 454-767,91 243 164,-117-319 12,0-1 0,0 0-1,0 1 1,1-1-1,-1 1 1,0-1 0,0 1-1,1 0 1,-1-1 0,0 1-1,0-1 1,1 1 0,-1-1-1,1 1 1,-1 0 0,0-1-1,1 1 1,-1 0 0,1-1-1,-1 1 1,1 0 0,-1 0-1,1-1 1,-1 1 0,1 0-1,-1 0 1,1 0-1,-1 0 1,1 0 0,-1-1-1,1 1 1,-1 0 0,1 0-1,-1 0 1,1 1 0,-1-1-1,1 0 1,0 0-10,-10-41 1122</inkml:trace>
  <inkml:trace contextRef="#ctx0" brushRef="#br0" timeOffset="-214673.518">1048 4564 23389,'8'-1'1064,"0"-4"281,2-4-241,5-5-440,7-1-312,2-2-216,2 2-48,1 0-88,-3 1 0,-6 5-16,-1 0-240,-8 6-1184,-3 3-265</inkml:trace>
  <inkml:trace contextRef="#ctx0" brushRef="#br0" timeOffset="-214360.643">1112 4682 19724,'0'0'1937,"0"0"95,2 0-760,29 0-255,-9-7-289,0-2-136,4-4-280,-3 0-96,0 1-168,-2 3 88,-5 1-656,-2 3-912</inkml:trace>
  <inkml:trace contextRef="#ctx0" brushRef="#br0" timeOffset="-214074.938">880 4534 21044,'0'0'1441,"0"0"679,0 0-679,0 0-633,0 0-304,0 1-416,0 1-160,0 1-672,-4 48-369,4-49 3546</inkml:trace>
  <inkml:trace contextRef="#ctx0" brushRef="#br0" timeOffset="-213764.821">982 4796 16900,'1'30'1920,"4"-4"192,2-3-967,1-13-377,-8-10-176,2 0-216,-1 0 24,22-24-8,-16 1-40,-1 1-160,5 2-104,-11 20-112,0 0-224,-15-3-816,-5 22-5345</inkml:trace>
  <inkml:trace contextRef="#ctx0" brushRef="#br0" timeOffset="-212692.907">1451 4190 23533,'0'0'1536,"5"9"1360,93 171-1888,-97-178-1014,0-1 0,0 1 0,0-1 0,0 0 1,0 0-1,0 0 0,0 1 0,0-1 0,1 0 0,-1-1 0,0 1 1,1 0-1,-1 0 0,1 0 0,-1-1 0,0 1 0,1-1 0,0 1 1,-1-1-1,1 1 0,-1-1 0,1 0 0,-1 0 0,1 0 0,0 0 1,-1 0-1,1 0 0,-1-1 0,1 1 0,-1 0 0,1-1 0,-1 1 1,1-1-1,-1 1 0,1-1 0,-1 0 0,1 0 0,-1 0 1,0 0-1,0 0 0,1 0 0,-1 0 0,0 0 0,0 0 0,1-1 6,25-73-1491,-20-25-1137,18-76-2002,-25 176 4664,0 1-1,0-1 1,0 1-1,0 0 0,0-1 1,0 1-1,0-1 1,0 1-1,0 0 1,1-1-1,-1 1 0,0-1 1,0 1-1,0-1 1,1 1-1,-1 0 1,0-1-1,1 1 0,-1-1 1,0 1-1,1-1 1,-1 1-1,1-1 1,-1 0-1,1 1 0,-1-1 1,1 0-1,-1 1 1,1-1-1,-1 0 1,1 1-1,-1-1 0,1 0 1,-1 0-1,1 0 1,0 0-1,-1 1 1,1-1-1,-1 0 0,1 0 1,0 0-1,-1 0 1,1 0-1,0-1 1,-1 1-1,1 0 1,-1 0-1,1 0 0,-1 0 1,1-1-1,0 1 1,-1 0-1,1 0 1,-1-1-1,1 1 0,-1-1 1,1 1-34,9 62 2001,-9-61-1990,18 132 1200,6 0 0,7-1 0,11 18-1211,-16-85-551,-14-58-740</inkml:trace>
  <inkml:trace contextRef="#ctx0" brushRef="#br0" timeOffset="-210733.342">1338 5444 25854,'0'0'1488,"0"0"488,0 0-1344,0 0-280,0 0-272,0 0-56,0 0-48,0 0-88,0 0-328,1 2-872</inkml:trace>
  <inkml:trace contextRef="#ctx0" brushRef="#br0" timeOffset="-210209.454">1618 5399 22901,'0'0'1288,"0"0"529,2 1-241,-1 1-768,1-2-248,45-2-288,-25-11-72,4-10-72,0-1-72,-6-5-32,1 0-16,0 3 24,0 5-56,2 9-592,-3 6-760</inkml:trace>
  <inkml:trace contextRef="#ctx0" brushRef="#br0" timeOffset="-209933.795">1718 5511 11618,'2'11'4201,"1"1"3553,7-3-5962,-2-5-599,5-2-121,3-7-528,-1-7-144,8-9-192,-2-5-96,6-4-24,2 1-48,3 0-784,-2 4-712</inkml:trace>
  <inkml:trace contextRef="#ctx0" brushRef="#br0" timeOffset="-209615.585">2164 5016 23205,'0'0'1730,"0"-1"1017,-1 8-1898,-2 6-780,1 0-1,0 0 1,1 0 0,1 0-1,0 0 1,1 0-1,0 0 1,1 0-1,0 0 1,1 0-1,1-1 1,0 1-1,0-1 1,1 0-1,1 0 1,0-1-1,1 1 1,7 8-69,-12-18 2,0 0 1,1 0-1,-1-1 0,1 1 0,0-1 0,-1 0 1,1 1-1,0-1 0,0 0 0,0-1 1,0 1-1,0 0 0,0-1 0,0 0 1,0 0-1,0 0 0,0 0 0,0 0 1,0 0-1,0-1 0,0 1 0,0-1 1,0 0-1,0 0 0,-1 0 0,1-1 1,0 1-1,0 0 0,-1-1 0,1 0 1,-1 0-1,0 0 0,1 0 0,-1 0 1,0 0-1,1-1-2,59-96-328,-55 53-1160,-5 0-1529</inkml:trace>
  <inkml:trace contextRef="#ctx0" brushRef="#br0" timeOffset="-209348.511">2088 4714 25029,'0'0'961,"0"0"695,0 0-840,0 0-384,1 2-128,1-1-184,-1 1-72,1-2-1072,-1 0-3505</inkml:trace>
  <inkml:trace contextRef="#ctx0" brushRef="#br0" timeOffset="145050.957">1930 7227 21253,'5'-29'4663,"27"77"-3209,-30-44-1670,49 83 395,-4-3-106,4-2-1,3-2 1,64 71-73,-90-117-616,-26-32-115,-2-2 853</inkml:trace>
  <inkml:trace contextRef="#ctx0" brushRef="#br0" timeOffset="145272.37">1633 7583 22821,'0'0'1048,"-4"-24"280,11-12-679,10-13-217,13-25-256,11-8-96,9 1-48,2 3-8,1 16-16,-5 9 32,-5 14-24,-10 4-640</inkml:trace>
  <inkml:trace contextRef="#ctx0" brushRef="#br0" timeOffset="146865.155">2523 7232 16516,'0'-140'8641,"-1"136"-8539,0 1 0,-1 0 0,1-1 0,-1 1-1,0 0 1,1 0 0,-1 0 0,-1 0 0,1 0 0,0 0 0,-1 1 0,1-1 0,-1 1 0,0 0 0,0 0 0,0 0 0,0 0 0,0 0 0,0 0 0,-1 1 0,1 0 0,0-1 0,-1 1 0,1 1-1,-1-1 1,1 0 0,-1 1 0,0 0 0,1 0 0,-1 0 0,1 0 0,-1 0 0,0 1 0,1 0 0,-1 0 0,1 0 0,-2 0-102,2 0 2,-1 0 1,1 0-1,-1 0 1,1 1-1,0-1 1,0 1-1,0 0 1,0 0-1,0 0 0,0 0 1,0 0-1,1 0 1,-1 1-1,1 0 1,-1-1-1,1 1 1,0 0-1,0 0 1,1 0-1,-1 0 1,0 1-1,1-1 1,0 0-1,0 1 0,0-1 1,0 0-1,1 1 1,-1-1-1,1 1 1,0 0-1,0-1 1,0 1-1,0-1 1,1 1-1,-1-1 1,1 1-1,0-1 0,0 1 1,0-1-1,1 0 1,-1 0-1,2 2-2,82 131-42,-84-135 42,0 1-1,0-1 1,0 0-1,1 1 0,-1-1 1,0 0-1,1 0 1,-1 0-1,1 0 1,0 0-1,-1 0 1,1 0-1,0 0 0,-1-1 1,1 1-1,0 0 1,0-1-1,0 0 1,0 1-1,-1-1 1,1 0-1,0 0 0,0 0 1,0 0-1,0-1 1,0 1-1,-1 0 1,1-1-1,0 1 1,0-1-1,0 0 0,-1 0 1,1 1-1,0-1 1,-1 0-1,1 0 1,-1 0-1,1-1 1,-1 1-1,0 0 0,1-1 1,-1 1-1,0-1 1,0 1-1,0-1 1,0 1 0,29-88 49,-29 63 22,0 0-1,-1 0 1,-2 1-1,-1-1 1,0 1-1,-2-1 1,-1 1 0,-1 1-1,-2-1 1,-3-5-71,13 30 0,0 0 0,-1 0-1,1 0 1,-1 0 0,1 0 0,0 0 0,-1 0 0,1 0 0,-1 0 0,1 0 0,0 0 0,-1 0 0,1-1 0,-1 1 0,1 0 0,-1 0-1,1-1 1,-1 1 0,1 0 0,-1-1 0,1 1 0,-1 0 0,1-1 0,-1 1 0,1-1 0,-1 1 0,0 0 0,1-1 0,-1 1 0,0-1 0,1 0-1,-1 1 1,0-1 0,0 1 0,1-1 0,-1 1 0,0-1 0,0 0 0,0 1 0,0-1 0,0 1 0,0-1 0,0 0 0,0 1 0,0-1-1,0 1 1,0-1 0,0 1 0,-1-1 0,1 0 0,0 1 0,0-1 0,-1 1 0,1-1 0,0 1 0,-1-1 0,1 1 0,0-1 0,-1 1-1,1-1 1,-1 1 0,1 0 0,-1-1 0,1 1 0,45 31-116,-37-25 111,2 1 21,-10-4-33,2-1 0,-1 0 0,0 0-1,0 0 1,1 1 0,-1-1 0,1 0 0,0-1-1,-1 1 1,1 0 0,0 0 0,0-1 0,0 1 0,0-1-1,1 0 1,-1 1 0,0-1 0,1 0 0,-1 0-1,0-1 1,1 1 0,-1 0 0,1-1 0,-1 0 0,1 1-1,-1-1 1,1 0 0,0 0 0,-1 0 0,1-1-1,-1 1 1,1-1 0,-1 1 0,0-1 0,1 0 0,-1 0-1,1 0 1,-1 0 0,0 0 0,0-1 0,0 1-1,0-1 1,0 1 0,0-1 0,0 0 0,0 0 0,-1 0-1,1 0 1,-1 0 0,1 0 0,-1 0 0,0 0 0,1-2 16,4-37-3,-2 1-1,-2-1 1,-2 1-1,-1-1 1,-2 1-1,-2-1 0,-7-21 5,7 28 87,-1 1-1,-2 0 1,-2 0 0,-1 1-1,-1 0 1,-2 0-1,-1 2 1,-14-21-87,137 256-34,-84-159 45,-15-25-3,0-1-1,2-1 1,0 1 0,1-2-1,1 0 1,0 0-1,2-1 1,0-1-1,1 0 1,17 13-8,4-17 48,-48-24 63,-197-58 2,206 69-125,2 1-23,4 0-9,33 2-55,-30-1 81,-1 0 0,0 0 0,1-1-1,-1 0 1,1 0 0,-1-1 0,0 0 0,1 0 0,-1 0 0,0-1 0,0 0 0,0 0 0,0-1 0,0 1 0,0-1 0,-1-1 0,1 1 0,-1-1 0,3-2 18,10-12-717,-1-2 0,0 1 0,-2-2 0,0 0 0,-2-1 0,0 0 0,-1-1 0,1-6 717,-12 26-80,0 1 30,-1 2 60,0 0 200,0 0 301,20 47 1355,-14-25-1653,-3-11-148,-1 0 0,2 0 0,-1 0 1,1-1-1,1 1 0,0-1 1,0 0-1,1 0 0,1-1 1,-1 0-1,1 0 0,1 0 1,0-1-1,0 0 0,1-1-65,-8-7 19,1 0 0,0-1 0,-1 1-1,1-1 1,0 1 0,-1-1 0,1 0 0,-1 1 0,1-1-1,-1 0 1,1 0 0,-1 0 0,0 0 0,1 0 0,-1-1-1,0 1 1,0 0 0,0-1 0,0 1 0,0 0-1,0-1 1,0 1 0,-1-1 0,1 0 0,-1 1 0,1-1-1,-1 1 1,1-1 0,-1 0 0,0 0 0,0 1 0,1-1-1,-2 0 1,1 1 0,0-1 0,0 0 0,0 1-1,-1-1 1,1 0 0,-1 1 0,1-1 0,-1 0 0,0 0-19,-47-178 634,65 187-666,19 43 30,-32-43 5,0 0 0,0 0 1,1 0-1,-1-1 0,1 0 1,1 1-1,-1-2 0,1 1 1,0-1-1,1 0 0,-1 0 1,1-1-1,0 1 0,6 1-3,-10-7-2,0-1 0,-1-1 0,1 1 0,-1 0 0,1-1 0,-1 1-1,0-1 1,0 0 0,0 0 0,0 0 0,-1 0 0,1 0-1,-1 0 1,0 0 0,0 0 0,0 0 0,0-1 0,0 1 0,-1 0-1,1-1 1,-1 1 0,0-1 0,0 1 0,0-1 0,-1 1-1,1 0 1,-1-1 0,0 0 2,1 1-1,0-47 121,-2 0 0,-2 0 0,-2 0 0,-3 1 0,-2 0 0,-2 1 0,-1 0 0,-3 1 0,-2 1 0,-2 1 0,-2 0 0,-18-23-120,125 237-91,-64-121 102,2 0 1,3-2-1,1-1 0,2-1 1,23 26-12,10-23 12,-60-46-12,0 0 0,0 0 0,0-1 0,0 1 1,0 0-1,1 0 0,-1-1 0,0 1 1,1 0-1,-1-1 0,0 0 0,1 1 1,-1-1-1,1 0 0,-1 0 0,1 1 0,-1-1 1,1 0-1,-1 0 0,0-1 0,1 1 1,-1 0-1,1 0 0,-1-1 0,1 1 1,-1-1-1,0 1 0,1-1 0,-1 0 0,0 1 1,0-1-1,1 0 0,-1 0 0,0 0 1,0 0-1,0 0 0,0 0 0,0 0 1,0 0-1,0-1 0,-1 1 0,1 0 0,0 0 1,-1-1-1,1 1 0,-1 0 0,1-1 0,-1 0 4,1 1 0,-1-1 0,0 0 0,0 0-1,0 0 1,0 0 0,0 1 0,0-1 0,0 0-1,0 0 1,-1 0 0,1 0 0,-1 1 0,1-1 0,-1 0-1,0 1 1,0-1 0,0 0 0,0 1 0,0-1-1,0 1 1,0-1 0,0 1 0,-1 0 0,1-1-1,0 1 1,-1 0 0,1 0 0,-1 0 0,0 0 0,1 0-1,-1 1 1,0-1 0,1 0 0,-1 1-4,1 0-27,1 0-1,38 0-2038,-36 1 297</inkml:trace>
  <inkml:trace contextRef="#ctx0" brushRef="#br0" timeOffset="143997.448">3771 8452 23981,'0'0'1050,"-1"3"94,1 4-1080,0 1 1,1-1 0,0 1-1,0-1 1,0 0-1,1 1 1,1-1-1,-1 0 1,1 0-1,0 0 1,0-1 0,1 1-1,0-1 1,0 0-1,1 0 1,0 0-1,1 1-64,3 6 62,404 542 21,-272-327-337,-140-227 171,1 0-1,-1 1 0,1-1 1,-1 1-1,0-1 0,0 1 1,1-1-1,-1 1 1,0 0-1,0 0 0,-1-1 1,1 1-1,0 0 0,-1 0 1,1 0-1,-1 0 1,1 0-1,-1 0 0,0 0 1,0 0-1,0 0 0,0 0 1,0 0-1,-1 0 1,1 0-1,-1 0 0,1 0 1,-1 0-1,1 0 0,-1 0 1,0-1-1,0 1 1,0 0-1,0 0 0,0-1 1,-1 1-1,1-1 0,0 1 1,-1-1-1,1 0 1,-1 1-1,1-1 0,-1 0 1,0 0-1,0 0 0,1 0 1,-1 0-1,0 0 1,0-1-1,0 1 0,0-1 1,0 1-1,0-1 0,0 0 1,0 0-1,0 0 1,0 0-1,0 0 0,0 0 1,0 0-1,-1-1 84,-31-5-1811,-7-5-2549</inkml:trace>
  <inkml:trace contextRef="#ctx0" brushRef="#br0" timeOffset="144286.714">4114 9276 16227,'2'2'1602,"73"91"2363,-32-31-3388,240 208 2033,-279-266-2558,-3-1-14,1 0 0,-1 0 0,1-1 0,0 1 0,0-1 0,0 1 0,0-1 0,0 0 0,0 1 0,0-1 0,1 0 0,-1-1 0,1 1 0,0 0 0,-1-1 0,1 1 0,0-1 0,0 0 0,0 0 0,0 0 0,0 0 0,0-1 0,0 1 0,0-1 0,1 0 0,-1 0 0,0 0 0,0 0 0,0 0 0,0-1 0,0 1 0,0-1 0,0 0 0,0 0 0,0 0 0,0 0 0,0-1 0,0 1 0,-1-1 0,1 0 0,0 1 0,-1-1 0,1-1-38,2-12 57,-1-1 0,0 1 1,-2 0-1,0-1 0,0 0 0,-1 1 0,-1-1 1,-1 0-1,0 0 0,-1 1 0,-3-10-57,3 6 55,-95-432 439,78 376-1485</inkml:trace>
  <inkml:trace contextRef="#ctx0" brushRef="#br0" timeOffset="148850.03">2636 8232 21957,'-85'37'3781,"78"-27"-3748,0-1 1,0 1-1,2 0 1,-1 1-1,1 0 1,1-1 0,0 2-1,0-1 1,1 0-1,0 1 1,1-1-1,1 1 1,0 0-1,0 0 1,1-1 0,1 1-1,0 0 1,1 6-34,4 7-6,1 0 1,1 0 0,1-1-1,1 1 1,1-2 0,1 0-1,11 16 6,-23-38-2,0 0 0,0-1 0,0 1 0,0 0 0,0 0 0,1 0 0,-1 0 0,0 0 0,0 0 0,1 0 0,-1-1 0,1 1 0,-1 0 0,1 0 0,-1 0 0,1-1 0,-1 1 0,1 0 0,0-1 0,-1 1 0,1 0 0,0-1 0,-1 1 0,1-1 0,0 1 0,0-1 0,0 0 0,0 1 0,-1-1 0,1 0 0,0 1 0,0-1 0,0 0 0,0 0 0,0 0 0,0 0-1,0 0 1,0 0 0,0 0 0,-1 0 0,1 0 0,0 0 0,0-1 0,0 1 0,0 0 0,0-1 0,0 1 0,-1 0 0,1-1 0,0 1 0,0-1 0,-1 0 0,1 1 0,0-1 0,-1 1 0,1-1 0,0 0 0,-1 0 0,1 1 0,-1-1 0,1 0 0,-1 0 0,1 0 0,-1 1 0,0-1 0,0 0 0,1 0 0,-1 0 0,0 0 2,11-73-30,-8 13 215,-3 0 1,-2 0-1,-3 0 1,-3 0 0,-2 1-1,-3 1 1,-2 0-1,-3 0 1,-9-14-186,123 241 204,-82-138-191,64 81 27,-75-110-39,1-1 1,-1 0-1,1-1 1,-1 1-1,0-1 1,1 1-1,-1-1 1,0 0-1,0 0 1,0 0-1,1-1 1,-1 1-1,0-1 1,-1 0-1,1 0 1,0 0-1,0 0 1,-1 0-1,1-1 1,-1 1-1,0-1 1,0 1-1,0-1 1,0 0-1,0 0 1,-1 0-1,1 0 1,-1 0-1,0 0 1,0 0-1,0-1 1,0 1-1,0 0 1,-1-1-1,1 1 1,-1 0-1,0-1 1,0 1-1,-1-1 1,1-1-2,1-7 20,0 0 0,-1 1 0,0-1 0,-1 0-1,0 0 1,-1 1 0,0-1 0,-1 1 0,-1 0 0,1-1 0,-5-7-20,6 16 30,3 8-11,2 6-14,1 0 0,0 0-1,0-1 1,1 1 0,0-1 0,1 0-1,0-1 1,1 1 0,0-1 0,1-1-1,-1 1 1,1-1 0,1 0 0,3 2-5,-11-10 5,-1 1 0,1 0 0,0-1 0,-1 1 0,1-1 0,0 1 0,-1-1 0,1 1 0,0-1 0,0 0 0,-1 1 0,1-1 0,0 0 0,0 1 0,0-1 0,0 0 0,-1 0 0,1 0 0,0 0 0,0 0 0,0 0 0,0 0 0,0 0 0,-1 0 0,1 0 0,0-1 0,0 1 1,0 0-1,0 0 0,-1-1 0,1 1 0,0-1 0,0 1 0,-1-1 0,1 1 0,0-1 0,-1 1 0,1-1 0,-1 1 0,1-1 0,0 0 0,-1 1 0,1-1 0,-1 0 0,0 0 0,1 1 0,-1-1 0,0 0 0,1 0 0,-1 0 0,0 1 0,0-1 0,0 0 0,0 0 0,1 0 0,-1 0 0,0 0 0,-1 1 0,1-1 0,0 0 0,0 0 0,0 0 0,0 0 0,-1 0-4,-8-58 389,9 60-393,-1 0-1,1 0 1,-1 0 0,1 0 0,-1 0-1,1 0 1,-1-1 0,0 1 0,1 0 0,-1 0-1,0-1 1,0 1 0,0 0 0,0-1-1,1 1 1,-1-1 0,0 1 0,0-1-1,0 0 1,0 1 0,0-1 0,0 0-1,0 0 1,0 0 0,0 1 0,0-1 0,0 0-1,0 0 1,0 0 0,0-1 0,0 1-1,0 0 1,0 0 0,0-1 0,0 1-1,0 0 1,0-1 0,0 1 0,0-1-1,0 1 1,0-1 0,0 1 0,0-1-1,1 0 1,-1 0 0,0 1 0,1-1 0,-1 0-1,0 0 1,1 0 0,-1 0 0,1 1-1,-1-1 1,1 0 0,0 0 0,-1 0-1,1 0 1,0 0 0,0 0 0,-1 0-1,1 0 1,0 0 0,0 0 0,0-1 0,0 1-1,0 0 1,1 0 0,-1 0 3,-4 22-927,3 2-977</inkml:trace>
  <inkml:trace contextRef="#ctx0" brushRef="#br0" timeOffset="150809.778">2789 7564 19004,'-36'-16'6408,"31"39"-5048,110 181-958,231 258-233,-334-460-109,-39-41 250,-188-179 46,227 218-358,-1 0 0,1 0 1,-1 0-1,0-1 0,1 1 0,-1 0 1,0 0-1,1-1 0,-1 1 1,0-1-1,0 1 0,1-1 0,-1 0 1,0 1-1,0-1 0,0 0 1,0 0-1,0 0 0,0 0 0,0 0 1,0 0-1,0 0 0,0 0 1,0 0-1,-1 0 0,1 0 1,0 0-1,-1-1 0,1 1 0,-1 0 1,0-1-1,1 1 0,-1 0 1,0-1-1,0 1 0,0 0 0,0-1 1,0 1-1,0 0 0,0-1 1,0 1-1,0 0 0,-1-1 0,1 1 1,0 0-1,-1-1 0,0 1 1,1 0-1,-1 0 0,0-1 1,1 1-1,-1 0 0,0 0 0,0 0 1,0 0-1,0 0 0,0 0 1,0 0-1,0 1 0,0-1 0,0 0 1,-1 1-1,1-1 0,-1 0 2,6 1-11,0-1-1,1 0 0,-1 0 1,0 0-1,0 0 1,0 0-1,0-1 0,-1 0 1,1 0-1,0 0 0,-1 0 1,1 0-1,-1-1 0,0 0 1,1 1-1,-2-1 1,1-1-1,0 1 0,0 0 1,-1-1-1,0 1 0,0-1 1,0 1-1,0-1 0,0 0 1,-1 0-1,0 0 1,1 0-1,-2 0 0,1 0 1,0-1-1,-1 1 0,0 0 1,0 0-1,0-3 12,-19-151-282,10 131 316,-2 1 0,0 0 0,-1 1 0,-2 1 0,0 0 0,-2 1 1,-7-7-35,5 23 256,34 49-244,226 338-8,-221-346 32,2-1 0,1-1 0,2-1 1,1-1-1,2-1 0,1-1-36,-28-27 39,-2-1 34,-37-52 290,21 36-352,2 0 0,1-1 1,0-1-1,1 0 0,0-1 0,2 0 1,0-1-1,2 0 0,0 0 0,1-1 1,-3-16-12,11 36-5,1 0 1,0-1-1,0 1 0,0 0 1,0 0-1,-1 1 1,1-1-1,0 0 0,0 1 1,1-1-1,-1 1 0,0 0 1,0-1-1,0 1 1,0 0-1,0 0 0,0 1 1,0-1-1,0 0 1,0 1-1,0-1 0,0 1 1,0 0-1,0-1 1,0 1-1,0 0 0,0 0 1,0 1-1,0-1 1,-1 0-1,1 0 0,-1 1 5,2-1-4,-2 0 3,1 0 1,-1 0 0,1-1-1,-1 1 1,1-1-1,-1 1 1,1-1 0,-1 1-1,1-1 1,0 0-1,-1 0 1,1 0 0,-1 1-1,1-2 1,0 1-1,-1 0 1,1 0 0,-1 0-1,1-1 1,0 1-1,-1-1 1,1 1 0,-1-1-1,0 0 1,1 0-1,-1 0 1,1 1 0,-1-1-1,0 0 1,0-1-1,0 1 1,1 0 0,-1 0-1,0 0 1,0-1-1,-1 1 1,1 0 0,0-1-1,0 1 1,-1-1-1,1 1 1,-1-1 0,1 1-1,-1-1 1,1 0-1,-1 1 1,0-1 0,0 1-1,0-1 1,0 0-1,0 1 1,0-1 0,-1 0 0,-10-92 62,-49-36 38,58 127-93,4 8-25,112 222 16,-114-226 3,-1 0 0,1 0-1,0 0 1,0 0 0,0 0 0,0 0 0,0-1 0,0 1 0,0 0 0,0 0 0,0 0 0,0 0 0,1 0-1,-1 0 1,0 0 0,1 0 0,-1-1 0,0 1 0,1 0 0,-1 0 0,1 0 0,0-1 0,-1 1-1,1 0 1,-1-1 0,1 1 0,0-1 0,0 1 0,-1 0 0,1-1 0,0 1 0,0-1 0,0 0-1,-1 1 1,1-1 0,0 0 0,0 0 0,0 1 0,0-1 0,0 0 0,0 0 0,0 0 0,0 0-1,-1 0 1,1 0 0,0 0 0,0 0 0,0-1 0,0 1 0,0 0 0,0 0 0,0-1 0,-1 1 0,1-1-1,0 1 1,0-1 0,0 1 0,0-1-1,11-55 115,-10 36-88,-1 12-14,-1 3-9,0 0 0,1-1 1,-1 1-1,1 0 0,0-1 1,1 1-1,-1 0 0,1 0 1,0 0-1,0 0 0,1 0 1,-1 1-1,1-1 0,0 1 1,0 0-1,1-1 0,-1 1 1,1 1-1,1-2-4,25 37 56,-29-30-10,-1-2 26,-19-26 133,-68-91 92,85 115-315,7 3-36,39 26-71,46 12 93,-87-42 35,-1 0 0,0 1 1,0-1-1,0 0 0,0 0 0,0 0 1,-1-1-1,0 1 0,1 0 0,-1 0 1,0-1-1,-1 1 0,1-1 0,-1 1 1,1-1-1,-1 1 0,0-1 0,0 1 1,-1-1-1,1 1 0,-1-1 0,1 1 1,-1-1-1,0 1 0,0 0 0,-1 0 1,1-1-1,-1 1 0,0 0 0,0 0 1,0 0-1,-1-1-3,-38-58 111,39 60-110,10 22-93,103 136 63,-111-155 29,1 0-1,0 0 1,0 0 0,0 0 0,0 0 0,0 0 0,0 0 0,0 0 0,1 0-1,-1-1 1,0 1 0,0 0 0,0-1 0,1 1 0,-1-1 0,0 0 0,1 1 0,-1-1-1,0 0 1,1 0 0,-1 0 0,1 0 0,-1 0 0,0 0 0,1 0 0,-1 0 0,0 0-1,1-1 1,-1 1 0,0-1 0,1 1 0,-1-1 0,0 1 0,0-1 0,1 0-1,-1 0 1,0 1 0,0-1 0,0 0 0,0 0 0,0 0 0,0 0 0,0 0 0,-1 0-1,1-1 1,0 1 0,0 0 0,-1 0 0,1-1 0,-1 1 0,1 0 0,-1-1 0,0 1-1,1 0 1,-1-2 0,9-82 56,-9 80-49,11-107 58,-10 111-66,-1 0 0,1 0-1,0 0 1,-1 0 0,1 0 0,0 0 0,-1 0 0,1 1-1,0-1 1,0 0 0,0 1 0,0-1 0,0 0-1,0 1 1,0-1 0,0 1 0,0-1 0,0 1 0,0 0-1,0-1 1,0 1 0,0 0 0,0 0 0,0 0 0,0 0-1,0 0 1,1 0 0,-1 0 0,0 0 0,0 0-1,0 0 1,0 1 0,0-1 0,0 0 0,0 1 0,0-1-1,0 1 1,0-1 0,0 1 0,0-1 0,0 1 0,0 0-1,0 0 1,-1-1 0,1 1 0,0 0 0,0 0-1,-1 0 1,1 0 0,-1 0 0,1 1 1,43 44-40,26 46 5,-68-107-733,-68-195-4626,48 168 4325,-48-104-5457,21 48 2027,17 32 4290,36 77 6457,5 7-4113,15 22-809,134 246 3451,-155-276-4739,0 0 1,0 0-1,2-1 0,-1 0 1,1 0-1,0-1 0,1 0 1,0 0-1,0-1 1,1-1-1,-1 0 0,1 0 1,1-1-1,4 1-38,-14-6 271,-4-4 121,-148-183 1247,151 187-1654,82 72-17,-81-70 31,1 0 0,-1 0 0,1 0 1,-1 0-1,1 0 0,0 0 0,0-1 0,0 1 0,0-1 0,0 0 0,0 0 1,0 0-1,0 0 0,0-1 0,1 1 0,-1-1 0,0 0 0,0 0 1,1 0-1,-1 0 0,0 0 0,0-1 0,1 0 0,-1 1 0,0-1 0,0-1 1,0 1-1,0 0 0,0-1 0,0 1 0,0-1 0,-1 0 0,1 0 0,-1 0 1,1 0-1,-1 0 0,0-1 0,0 1 0,0-1 0,0 1 0,1-2 1,1-5 25,-1 0-1,0-1 1,0 1-1,-1-1 1,0 1-1,-1-1 1,0 0-1,0 0 1,-1 0-1,-1 1 1,1-1-1,-2 0 0,1 0 1,-1 1-1,-1-1 1,0 1-1,0 0 1,-1-1-1,0 2 1,0-1-1,-1 0 1,0 1-1,-3-3-24,14 35 155,117 192-120,-123-216-36,0-1 0,0 0 0,0 1 0,0-1 0,0 0 0,0 1 0,0-1 0,0 1 0,0-1 0,0 0 0,1 1 0,-1-1 0,0 1 0,0-1 0,1 1 0,-1-1 0,0 0 0,1 1 0,-1-1 0,1 1 0,-1 0 0,0-1 0,1 1 0,-1-1 0,1 1 0,0 0 0,-1-1 0,1 1 0,-1 0 0,1-1 0,-1 1 0,1 0 0,0 0 0,-1 0 0,1 0 0,-1 0 0,1 0 0,0-1 1,-1 1-1,1 0 0,0 1 0,-1-1 0,1 0 0,0 0 0,-1 0 0,1 0 0,-1 0 0,1 1 0,-1-1 0,1 0 0,0 1 0,-1-1 0,1 0 0,0 1 1,-11-64-617,-27-49-2320,12 54 1453</inkml:trace>
  <inkml:trace contextRef="#ctx0" brushRef="#br0" timeOffset="151085.137">3917 6840 17260,'-2'13'1888,"11"8"313,5 2-1609,1-2-456,0-5-128,0-6-392,0-4-184,1-6-3353</inkml:trace>
  <inkml:trace contextRef="#ctx0" brushRef="#br0" timeOffset="151484.8">4176 6823 14027,'-1'7'8202,"0"3"-3777,-1 65-3413,4-64-1002,0-1 0,0 1 0,1 0 1,1-1-1,0 0 0,0 0 0,1 0 0,0 0 0,1-1 0,0 0 1,1 0-1,0 0 0,0-1 0,0 0 0,1 0 0,0-1 0,1 0 1,4 2-11,-8-9 10,-1-1 1,1 0 0,0 0 0,-1-1 0,1 1-1,-1-1 1,1 0 0,-1 0 0,0 0-1,0-1 1,0 1 0,0-1 0,0 0 0,-1 0-1,1 0 1,-1-1 0,0 1 0,0-1-1,0 0 1,0 0 0,-1 0 0,0 0 0,0 0-1,0-1 1,0 1 0,0-1 0,-1 1-1,0-1 1,0 0 0,0 1 0,-1-1 0,1 0-1,-1 1 1,0-1 0,-1 0 0,1-1-11,2-9 25,-1-1 1,0 0-1,-1 0 1,-1 0-1,0 0 1,-1 1-1,-1-1 1,0 0-1,-1 1 0,-1 0 1,0 0-1,-1 0 1,-1 1-1,0 0 1,-1 0-1,0 0 1,-1 1-1,-1 1 1,-11-12-26,21 24 1,0 1 0,0-1 0,0 1 0,0-1 0,0 0 0,0 1 0,0-1 0,0 1 0,0-1 0,0 1 0,0-1 0,0 0 0,-1 1 0,1-1 0,0 1 0,0-1 0,0 0 0,-1 1 0,1-1 0,0 1 0,-1-1 0,1 0 0,0 0 0,-1 1 0,1-1 0,0 0 0,-1 0 0,1 1 0,0-1 0,-1 0 0,1 0 0,-1 0 0,1 1 0,-1-1 0,1 0 0,0 0 0,-1 0 0,1 0 0,-1 0 0,1 0 0,-1 0 0,1 0 0,-1 0 0,1 0 0,0 0 0,-1-1 0,1 1 0,-1 0 0,1 0 0,-1 0-1,18 46 27,-3-14-24,1-1-1,1 0 1,2-1 0,1-1-1,2 0 1,14 14-3,-33-41-1,1 0 0,-1-1 0,1 0 0,0 0 0,0 1 0,0-2 1,0 1-1,0 0 0,0 0 0,0-1 0,0 0 0,0 0 0,0 0 0,0 0 0,0 0 0,0 0 0,0-1 0,0 1 0,0-1 0,0 0 0,-1 0 0,1 0 0,0 0 0,0-1 1,-1 1-1,1-1 0,-1 0 0,1 1 0,-1-1 0,0 0 0,1-1 0,-1 1 0,0 0 0,0 0 0,-1-1 0,1 1 0,0-1 0,-1 0 0,0 1 0,0-1 0,1 0 0,-2 0 1,1 0-1,0 0 0,0 0 0,-1 0 0,0 0 0,0 0 0,0 0 0,0 0 0,0 0 0,0 0 0,-1 0 0,1 0 0,-1-1 1,5-36 12,-1-1 0,-3 0-1,-1 0 1,-1 0 0,-3 1 0,-1-1-1,-2 1 1,-2 0 0,-2 1 0,-13-31-12,23 64 3,1-1 1,-2 0-1,1 1 1,-1-1 0,0 1-1,0 0 1,-1 0 0,1 0-1,-1 0 1,-1 1 0,1 0-1,-1-1 1,0 2 0,0-1-1,0 0 1,-1 1 0,0 0-1,0 1 1,0-1 0,0 1-1,0 0 1,-1 0 0,-2 0-4,8 3-1,-1 1 0,0-1 1,0 0-1,0 0 1,0 1-1,0-1 1,0 1-1,1-1 1,-1 1-1,0 0 1,1 0-1,-1 0 1,0 0-1,1 0 1,-1 0-1,1 0 1,-1 0-1,1 1 1,0-1-1,-1 1 1,1-1-1,0 1 1,0-1-1,0 1 1,0 0-1,1-1 1,-1 1-1,0 0 1,1 0-1,-1 0 1,1-1-1,-1 1 1,1 0-1,0 0 0,0 0 1,0 0-1,0 0 1,0 0-1,0 0 1,1-1-1,-1 1 1,1 1 0,16 86-28,-6-49 25,2-1-1,1 0 0,1-1 1,3-1-1,1 0 0,1-1 1,3-1-1,12 14 4,-32-45-28,0 0-1,0 0 1,1 0 0,-1 0 0,1-1-1,0 1 1,0-1 0,0 0 0,1-1-1,-1 1 1,1-1 0,0 1 0,-1-1-1,1-1 1,0 1 0,0-1 0,0 0-1,0 0 1,0 0 0,1 0 0,-1-1-1,0 0 1,0 0 0,0-1 0,0 0-1,0 1 1,0-2 0,0 1 0,0 0-1,0-1 1,0 0 0,0 0 0,-1-1 0,1 1-1,-1-1 1,0 0 0,1 0 0,-2 0-1,3-3 29,13-20-4170</inkml:trace>
  <inkml:trace contextRef="#ctx0" brushRef="#br0" timeOffset="-211013.626">1083 5784 23181,'85'50'5102,"-60"39"-3497,-61 112-1737,30-180 364,1 46-207,5-66-26,1 0 0,-1 0 0,1 0 1,-1 0-1,1-1 0,0 1 0,-1 0 0,1 0 1,0 0-1,0-1 0,-1 1 0,1 0 1,0-1-1,0 1 0,0 0 0,0-1 0,0 1 1,0-1-1,0 0 0,0 1 0,0-1 1,0 0-1,0 0 0,0 1 0,0-1 0,0 0 1,0 0-1,0 0 0,1 0 0,-1-1 1,0 1-1,0 0 0,0 0 0,0-1 0,0 1 1,0 0-1,0-1 0,0 1 0,0-1 1,0 1-1,0-1 0,-1 0 0,1 1 0,0-1 1,0 0-1,0 0 0,-1 0 0,1 1 1,0-1-1,-1 0 0,1 0 0,-1 0 0,1 0 1,-1 0-1,0 0 0,1 0 1,106-140-933,-81 92-545</inkml:trace>
  <inkml:trace contextRef="#ctx0" brushRef="#br0" timeOffset="-210430.41">1473 5723 22885,'0'9'1376,"3"2"545,0 1-329,0-2-864,0 0-280,-3-10-296,0 0-80,0 0-64,0 0-48,1-23-648,-5 0-736</inkml:trace>
  <inkml:trace contextRef="#ctx0" brushRef="#br0" timeOffset="-211506.507">786 5714 19988,'8'-15'2009,"-1"1"87,0 14-632,-1 11-183,-3 16-561,0 9-320,-3 14-192,0 5-56,-2 2-56,2 4-16,2-2-40,-2 0 0,0-1-16,0-5 0,-3-6 56,-3-8-48,-5-16-968,-1-8-816</inkml:trace>
  <inkml:trace contextRef="#ctx0" brushRef="#br0" timeOffset="-211296.556">636 5937 23117,'8'15'928,"4"3"200,6 2-287,5 1-321,4-3-136,4-6-168,2-6-72,-1-7-64,-1-4 72,-5-15-600,-5-2-688</inkml:trace>
  <inkml:trace contextRef="#ctx0" brushRef="#br0" timeOffset="-186554.624">4998 10721 12499,'50'28'9225,"21"-29"-5918,3 3-3073,12 31 10,-76-27-213,0-1 0,1 0 1,-1-1-1,1 0 0,0-1 0,0 0 0,0-1 0,0 0 0,1 0 1,-1-1-1,0-1 0,1 0 0,-1-1 0,0 0 0,2-1-31,236-11 363,-65 11-192,243-40-147,-233 36-30,68-11 28,-190 3-24,0 3 0,1 4 1,0 2-1,2 4 2,277-11 23,57 32-15,22-13 8,-377-3-19,0-3 0,0-2 1,0-2-1,0-2 0,18-7 3,395-25 14,-422 25-13,0 1 1,1 2-1,0 2 1,0 3 0,36 0-2,290-33 25,-83 43-20,-122 6 18,153-10-30,-3 35 25,64-2-4,-107-21 4,-116 3-20,-138-12 6,1-1 0,0-1 0,0-1 0,1 0-1,-1-2 1,0 0 0,1-2 0,-1 0 0,0-2 0,7-1-4,-18 1-1,1 1-1,1 0 1,-1 0-1,0 2 1,1-1 0,-1 2-1,1-1 1,-1 1-1,1 1 1,-1 0-1,1 1 1,-1 0 0,0 1-1,0 0 1,2 1 1,-1 0 8,1-1 1,-1-1 0,1 0-1,0 0 1,0-1-1,0-1 1,0 0 0,0-1-1,-1-1 1,1 0-1,0 0 1,-1-1 0,9-3-9,185-19-2,-104-31 54,-101 54-37,-1 2 0,0 0 1,0 0-2,0 0-3,2 0-48,-2 0 881</inkml:trace>
  <inkml:trace contextRef="#ctx0" brushRef="#br0" timeOffset="-180826.612">6466 9748 13691,'-15'19'2869,"-46"21"4156,-84-3-5063,92 78-1606,47-96-308,1 1 0,1 0 0,1 0 0,1 0 0,0 0 0,2 0 0,0 1 0,2-1 0,0 0 1,1 0-1,1 0 0,0 0 0,2-1 0,0 0 0,2 0 0,0 0 0,1-1 0,0 0 0,2-1 0,0 0 0,1-1 0,0 0 0,11 9-48,24 11 4,2-3 0,2-1 0,0-3 0,2-3 0,1-1 0,1-3 0,1-3 0,43 10-4,249 31 238,-123-82-247,-46-3 262,-146 25-236,-1 2-9,0-2-1,0-1 1,0-1-1,0-2 1,0-1-1,-1-2 1,0 0-1,28-13-7,7-4 25,0 3 0,2 3 1,0 3-1,0 3 0,2 3-25,-61 8-6,3-1 12,1 0-1,-1-1 1,0 0-1,0-1 0,-1-1 1,1 1-1,-1-2 1,0 0-1,0 0 0,0-1 1,-1 0-1,0-1 1,-1 0-1,0 0 1,5-6-6,-11 7 10,0 0 1,-1 0 0,0 0 0,0-1 0,-1 1 0,0 0-1,0-1 1,0 1 0,-1-1 0,0 1 0,-1-1 0,1 1-1,-2 0 1,1-1 0,-3-6-11,-1-31 35,0 11-24,-1 1 1,-2 1 0,-1-1-1,-1 1 1,-2 1-1,-1 0 1,-2 1-1,-13-22-11,10 16 3,-4 1 2,-2 1 1,0 1-1,-3 2 1,0 0 0,-2 2-1,-28-22-5,24 20-9,13 17 19,0 2 1,-1 0-1,-1 2 1,1 0-1,-1 1 1,-1 1 0,0 2-1,0 0 1,0 1-1,-1 1 1,0 2-1,1 0 1,-1 1-1,0 2 1,-21 2-11,-90-8 58,-576-12 36,666 15-85,-13-1-3,0 2 0,-1 2-1,1 3 1,0 3-1,1 2 1,-8 4-6,-210 94-15,273-106-39,0 0-1,0 0 0,0 1 1,0-1-1,0 0 1,0 1-1,0-1 0,1 1 1,-1 0-1,0 0 0,1-1 1,0 1-1,-1 0 0,1 0 1,0 0-1,0 0 1,0 1-1,0-1 0,1 0 1,-1 0-1,0 1 0,1-1 1,0 0-1,-1 1 0,1-1 1,0 0-1,0 1 1,0-1-1,1 0 0,-1 1 1,1-1-1,-1 0 0,1 0 1,0 1 54,7 22-1697</inkml:trace>
  <inkml:trace contextRef="#ctx0" brushRef="#br0" timeOffset="-176016.895">6576 9456 13339,'0'0'3799,"0"0"474,0 0-2804,0 0-960,0 0-208,-1-4-69,14-325 1748,2-115-1559,-21-26-421,-4-42 107,33-196-107,6 32 1183,-30 651-1997,1 27-1036</inkml:trace>
  <inkml:trace contextRef="#ctx0" brushRef="#br0" timeOffset="-175371.93">6218 8965 18868,'32'92'4660,"7"47"-3383,1 7-1231,36 74 155,-75-219-188,-1 0 0,1 0 0,-1 0 0,1 1 0,0-1 0,-1 0-1,1 0 1,0 0 0,0 0 0,0 0 0,0-1 0,0 1 0,0 0 0,0 0 0,0-1 0,0 1 0,0 0 0,0-1-1,0 1 1,1-1 0,-1 1 0,0-1 0,0 0 0,0 0 0,1 1 0,-1-1 0,0 0 0,1 0 0,-1 0 0,0 0 0,0-1-1,1 1 1,-1 0 0,0 0 0,0-1 0,1 1 0,-1-1 0,0 1 0,0-1 0,0 1 0,0-1 0,0 0 0,0 0-1,0 1 1,0-1 0,0 0 0,0 0 0,0 0 0,0 0 0,-1 0 0,1 0 0,0 0 0,-1 0 0,1-1-13,39-65 892,-38 62-815,16-34 368,-15 28-360,2 1-1,-1-1 1,1 1-1,1 0 0,0 0 1,0 0-1,1 1 1,0 0-1,1 0 0,0 1 1,0 0-1,1 1 1,0-1-1,3 0-84,5-7 3,-1-1 1,0 0-1,-1-1 1,-1 0-1,-1-1 0,0-1 1,-2 0-1,0-1 1,-1 0-1,-1 0 0,-1-1 1,5-20-4,18-33-66,-12 34-438,-4 6 773</inkml:trace>
  <inkml:trace contextRef="#ctx0" brushRef="#br0" timeOffset="-174315.007">5938 5596 21461,'-3'-24'3976,"7"46"-3072,9 47-907,31 265 1438,-44-334-1430,1-1 1,-1 1 0,1-1 0,-1 1 0,1-1-1,-1 1 1,1 0 0,0 0 0,-1-1 0,1 1 0,0 0-1,-1 0 1,1 0 0,0 0 0,-1-1 0,1 1-1,0 0 1,-1 0 0,1 0 0,0 0 0,-1 1 0,1-1-1,0 0 1,-1 0 0,1 0 0,0 1 0,-1-1-1,1 0 1,-1 0 0,1 1 0,0-1 0,-1 1 0,1-1-1,-1 0 1,1 1 0,-1-1 0,1 1 0,-1-1-1,0 1 1,1 0 0,-1-1 0,0 1 0,1-1 0,-1 1-1,0 0 1,0-1 0,1 1 0,-1 0 0,0-1-1,0 1 1,0 0 0,0-1 0,0 1 0,0 0-1,0-1 1,0 1 0,0 0 0,0-1 0,0 1 0,-1 0-1,1-1 1,0 1 0,0 0 0,-1-1 0,1 1-1,0-1 1,-1 1 0,1-1 0,0 1 0,-1 0-6,21-47 169,47-219 275,-53 269-435,14 141-2,-28-145-6,1 0 0,-1-1 1,1 1-1,0 0 0,-1 0 0,1-1 0,-1 1 1,1 0-1,0 0 0,-1 0 0,1 0 1,-1 0-1,1 0 0,0 0 0,-1 0 0,1 0 1,0 0-1,-1 0 0,1 0 0,-1 1 1,1-1-1,0 0 0,-1 0 0,1 1 1,-1-1-1,1 0 0,-1 1 0,1-1 0,-1 0 1,1 1-1,-1-1 0,1 1 0,-1-1 1,1 1-1,-1-1 0,0 1 0,1-1 1,-1 1-1,0-1 0,0 1 0,1 0 0,-1-1 1,0 1-1,0-1 0,0 1 0,0 0 1,0-1-1,0 1 0,0 0 0,0-1 0,0 1 1,0-1-1,0 1 0,0 0 0,0-1 1,0 1-1,-1-1 0,1 1 0,0 0 1,0-1-1,-1 1 0,1-1 0,0 1 0,-1-1 1,1 1-1,-1-1 0,1 1-1,26-48 75,-20 35-69,89-175 55,-94 186-60,-1 0 0,0 0 0,1 0 0,-1 0 0,0 0 0,1 0 0,-1 0 0,1 0 0,0 0 0,-1 0 0,1 0 0,0 0 0,-1 0 0,1 0 0,0 1 0,0-1 0,0 0 0,0 1 0,0-1 0,0 0 0,0 1 0,0-1 0,0 1 0,0 0 0,0-1 0,0 1 0,0 0 0,0-1 0,0 1 0,0 0 0,1 0 0,-1 0 0,0 0 0,0 0 0,0 0 0,0 1 0,0-1 0,0 0 0,1 0 0,-1 1 1,0-1-1,0 1 0,0-1 0,0 1 0,0-1 0,0 1 0,0 0 0,-1-1 0,1 1 0,0 0 0,0 0 0,0 0 0,-1 0 0,1 0 0,0 0 0,-1 0 0,1 0 0,-1 0 0,1 0 0,-1 1-1,27 72 71,-25-66-62,21 121 94,-23-125-91,16-75-1310,-18 34-487</inkml:trace>
  <inkml:trace contextRef="#ctx0" brushRef="#br0" timeOffset="-173404.625">6545 5606 16732,'12'-36'5407,"-6"-52"163,-27 137-4810,13-29-726,2 0 0,0 0 0,1 1 0,0-1 0,2 1 0,1 0 0,1 0 0,0 0 0,2 0 0,0 1 0,1-1 0,1-1 0,1 1 0,1 0 1,2 2-35,-6-22 2,-1 0 1,0 0-1,1 1 1,-1-1-1,0 0 1,1 0-1,-1 0 1,1 0 0,0 0-1,-1 0 1,1 0-1,0 0 1,0 0-1,0 0 1,0 0 0,0-1-1,-1 1 1,1 0-1,0-1 1,1 1-1,-1 0 1,0-1 0,0 1-1,0-1 1,0 0-1,0 1 1,1-1-1,-1 0 1,0 0-1,0 0 1,0 0 0,1 0-1,-1 0 1,0 0-1,0 0 1,0 0-1,1 0 1,-1-1 0,0 1-1,0 0 1,0-1-1,0 1 1,0-1-1,0 0 1,0 1-1,0-1 1,0 0 0,0 0-1,0 1 1,0-1-1,0 0 1,0 0-1,-1 0 1,1 0 0,0 0-1,-1 0 1,1 0-1,-1 0 1,1 0-1,-1-1 1,1 1 0,-1 0-1,0 0 1,0 0-1,1 0 1,-1-1-1,0 1 1,0 0-1,0-1-2,26-89 126,-26 89-123,7-121 137,-8 121-125,-1 11-62,12 154 59,11-176 76,20-8-95,-28 15 22,-10 4-13,-1-1 1,0 0-1,0 1 0,0-1 1,0 0-1,0 0 0,0 0 1,-1 0-1,1 0 0,-1 0 1,0-1-1,0 1 0,0 0 0,-1-1 1,1 1-1,-1-1 0,1 1 1,-1-1-1,0 1 0,-1-1 1,1 1-1,-1 0 0,1-1 1,-1 1-1,0-1 0,0 1 1,-1-1-3,2 3-7,31 12-56,15 25 19,10 126 64,-56-159 2,0-3 24,7-16 161,-52-141 346,26 111-522,17 42-43,2 4-12,0 0-8,0 0-4,0 0 7,7 6-1965,-5-4-42</inkml:trace>
  <inkml:trace contextRef="#ctx0" brushRef="#br0" timeOffset="-172598.34">7074 5508 21789,'-26'43'4926,"-9"21"-3842,32-57-1069,-1-1 0,1 1-1,1 0 1,-1-1-1,1 1 1,0 0 0,1 1-1,0-1 1,0 0-1,0 0 1,1 0 0,0 1-1,1-1 1,-1 0-1,1 0 1,1 0 0,-1 0-1,1 0 1,1 0-1,-1 0 1,1 0 0,0-1-1,1 2-14,0-9 9,0 0 0,0 0 0,0 0 0,0-1 0,0 1 0,0-1 0,0 0 0,-1 0-1,1 0 1,-1-1 0,0 1 0,1-1 0,-1 0 0,0 0 0,-1 0 0,1 0 0,0 0 0,-1-1-1,0 1 1,0-1 0,0 0 0,0 1 0,-1-1 0,1 0 0,-1 0 0,0 0 0,0 0 0,0 0-1,-1 0 1,1-1 0,-1-3-9,4-2 19,-4 11-18,0 0 0,0 0 1,0 0-1,1 0 0,-1 0 0,1 1 0,-1-1 0,1 0 0,-1 0 1,1 0-1,0 0 0,-1 0 0,1 0 0,0 0 0,0-1 0,0 1 1,0 0-1,0 0 0,-1-1 0,1 1 0,1 0 0,-1-1 0,0 1 1,0-1-1,0 1 0,0-1 0,0 0 0,0 0 0,1 1 1,-1-1-1,0 0 0,0 0 0,0 0 0,0 0 0,1 0 0,-1 0 1,0-1-1,0 1 0,0 0 0,1 0 0,-1-1 0,0 1 0,0-1 1,0 1-1,0-1 0,0 0 0,0 1 0,0-1 0,0 0 1,0 0-1,-1 1 0,1-1 0,0 0 0,0 0 0,-1 0 0,1 0 1,0 0-1,-1 0 0,1 0 0,-1 0 0,1-1 0,-1 1 0,0 0 1,1 0-1,-1 0-1,13 30 40,0 2 0,-2-1 0,-2 2 0,0-1 1,-2 1-1,-2 0 0,-1 1 0,-1 4-40,-2-30 23,0 0 1,-1 0-1,0 0 0,0 0 0,0 0 0,-1 0 1,0 0-1,-1 0 0,1 0 0,-2 0 0,1 0 1,0-1-1,-1 1 0,-1-1 0,1 1 0,-1-1 1,0 0-1,0-1 0,-1 1 0,0 0-23,4-6 40,-1-7 10,0-14-47,2 0 1,0 0 0,1 0 0,1 0-1,1 0 1,1 0 0,1 1 0,0-1 0,4-4-4,12-62 10,1-75 31,-4 205-80,-16-39 42,-3-2-1,1 1-1,-1-1 1,1 1-1,0 0 0,0-1 1,0 1-1,1-1 1,-1 1-1,1 0 0,-1-1 1,1 1-1,0-1 0,0 1 1,0-1-1,0 0 1,0 1-1,0-1 0,1 0 1,-1 0-1,1 0 1,0 0-1,0 0 0,0 0 1,-1 0-1,2-1 0,-1 1 1,0-1-1,0 1 1,0-1-1,1 0 0,-1 0 1,0 0-1,1 0 0,-1 0 1,1-1-1,0 1 1,-1-1-1,1 0 0,-1 1 1,1-1-1,0 0 1,-1-1-1,1 1 0,1-1-1,74-125 251,-77 125-251,-1 0 1,1 0-1,-1 1 0,1-1 1,0 0-1,-1 0 0,1 1 1,0-1-1,0 0 0,0 1 0,0-1 1,0 1-1,-1-1 0,1 1 1,0 0-1,0-1 0,0 1 1,0 0-1,0 0 0,0-1 1,0 1-1,0 0 0,1 0 0,-1 0 1,0 0-1,0 0 0,0 1 1,0-1-1,0 0 0,0 0 1,0 1-1,0-1 0,0 0 1,-1 1-1,1-1 0,0 1 1,0-1-1,0 1 0,0 0 0,0-1 1,-1 1-1,1 0 0,0 0 1,-1-1-1,1 1 0,0 0 1,-1 0-1,1 0 0,-1 0 1,0 0-1,1 0 0,-1 0 0,1 0 0,24 59-30,-23-53 37,34 69 52,-10-130 82,29-139 1,-55 193-144,0 1 1,0-1 0,-1 1 0,1 0-1,0-1 1,0 1 0,1-1-1,-1 1 1,0 0 0,0-1-1,0 1 1,0-1 0,0 1-1,1-1 1,-1 1 0,0 0-1,0-1 1,1 1 0,-1-1 0,0 1-1,1-1 1,-1 0 0,1 1-1,-1-1 1,1 1 0,-1-1-1,1 0 1,-1 1 0,1-1-1,-1 0 1,1 1 0,-1-1-1,1 0 1,-1 0 0,1 0 0,0 0-1,-1 1 1,1-1 0,-1 0-1,1 0 1,0 0 0,-1 0-1,1 0 1,-1 0 0,1-1-1,0 1 1,-1 0 0,1 0-1,-1 0 1,1 0 0,-1-1 0,1 1-1,-1 0 1,1-1 0,-1 1-1,1 0 1,-1-1 0,1 1-1,-1-1 1,1 1 0,-1 0-1,0-1 1,1 1 0,-1-1-1,0 1 1,1-1 1,7 59-35,-8-55 35,-2 116 23,2-116-86,-18-17-1253,4-10-516</inkml:trace>
  <inkml:trace contextRef="#ctx0" brushRef="#br0" timeOffset="-172330.55">7524 5334 18812,'0'24'1648,"0"2"641,3 4-1865,2-1-168,1 0-96,1-5-120,5-5-760</inkml:trace>
  <inkml:trace contextRef="#ctx0" brushRef="#br0" timeOffset="-171933.848">7791 5447 22077,'0'0'1375,"1"4"185,17 207 1851,-18-211-3408,0 1-1,0 0 0,1-1 1,-1 1-1,0 0 0,0-1 1,0 1-1,1-1 0,-1 1 1,0 0-1,1-1 0,-1 1 1,0-1-1,1 1 0,-1-1 1,1 1-1,-1-1 0,1 0 0,-1 1 1,1-1-1,-1 1 0,1-1 1,0 0-1,-1 1 0,1-1 1,-1 0-1,1 0 0,0 0 1,-1 0-1,1 1 0,0-1 1,-1 0-1,1 0 0,0 0 1,-1 0-1,1 0 0,0 0 1,-1-1-1,1 1 0,0 0 0,-1 0 1,1 0-1,-1-1 0,1 1 1,0 0-1,-1 0 0,1-1 1,-1 1-1,1-1 0,-1 1 1,1 0-1,-1-1 0,1 1 1,-1-1-1,1 1 0,-1-1 1,0 0-1,1 1 0,-1-1 1,0 1-1,0-1 0,1 0 0,-1 1 1,0-1-1,0 0 0,0 1 1,0-1-1,0 0-2,22-45 146,6-56-32,-23 109-142,3 45 16,27 66 9,-34-117 4,-1-1-1,1 1 1,-1 0 0,1 0-1,0-1 1,0 1 0,0-1-1,-1 1 1,1-1-1,0 1 1,0-1 0,0 1-1,0-1 1,0 0 0,0 1-1,0-1 1,0 0 0,0 0-1,0 0 1,0 0-1,0 0 1,-1 0 0,1 0-1,0 0 1,0 0 0,0 0-1,0-1 1,0 1 0,0 0-1,0-1 1,0 1-1,0 0 1,0-1 0,0 0-1,-1 1 1,1-1 0,0 1-1,0-1 1,-1 0-1,1 1 1,0-1 0,-1 0-1,1 0 1,-1 0 0,1 1-1,-1-1 1,1 0 0,-1 0-1,0 0 1,1 0-1,-1 0 1,0 0-1,26-58 56,-24 55-50,13-33 84,-1 1-1,-2-2 1,-1 0 0,-2 0 0,-2-1-1,-1 0 1,-3 0 0,-1-1 0,-1 1-1,-3-7-89,3 45 2,-1 0-1,1 0 0,0-1 0,-1 1 0,1 0 1,-1 0-1,0 0 0,1-1 0,-1 1 0,0 0 1,0 0-1,0-1 0,0 1 0,0 0 1,0-1-1,0 1 0,0 0 0,-1 0 0,1-1 1,0 1-1,-1 0 0,1 0 0,-1 0 0,1-1 1,-1 1-1,0 0 0,0 0 0,1 0 1,-1 0-1,0 0 0,0 0 0,0 0 0,0 1 1,0-1-1,0 0 0,0 0 0,0 1 0,0-1 1,0 1-1,-1-1 0,1 1 0,0-1 1,0 1-1,0 0 0,-1-1 0,1 1 0,0 0 1,-1 0-1,1 0 0,0 0 0,0 0 0,-1 0 1,1 1-1,0-1 0,0 0 0,-1 1 0,1-1 1,0 1-1,0-1 0,0 1 0,-1-1 1,1 1-1,0 0 0,0-1 0,0 1 0,0 0-1,-6 14 0,0 1 0,0-1 0,2 1 0,0 0 0,1 0 0,0 1 0,1-1 0,1 1 0,1 0 0,0 0 0,2-1 0,0 1 0,0 0 0,2-1 0,0 1 0,0-1 0,2 0 0,0 1 0,-2-11-27,0-1 0,0-1 0,0 1 0,0 0 0,1-1-1,-1 1 1,1-1 0,0 0 0,1-1 0,-1 1 0,1-1 0,-1 1-1,1-2 1,0 1 0,0 0 0,1-1 0,-1 0 0,0 0-1,1 0 1,-1-1 0,1 0 0,0 0 0,-1 0 0,1-1 0,0 0-1,-1 0 1,1 0 0,0-1 0,-1 0 0,1 0 0,-1 0-1,1-1 1,-1 0 0,1 0 0,-1 0 0,0-1 27,33-11-1671</inkml:trace>
  <inkml:trace contextRef="#ctx0" brushRef="#br0" timeOffset="-171292.126">7612 6321 24157,'0'0'99,"0"-1"1,1 0-1,-1 0 0,0 0 1,0 0-1,0 0 0,0 0 0,0 0 1,0 0-1,0 0 0,-1 1 0,1-1 1,0 0-1,0 0 0,-1 0 0,1 0 1,0 0-1,-1 1 0,1-1 1,-1 0-1,1 0 0,-1 1 0,1-1 1,-1 0-1,0 1 0,1-1 0,-1 0 1,0 1-1,0-1 0,1 1 1,-1-1-1,0 1 0,0 0 0,0-1 1,0 1-1,1 0 0,-1-1 0,0 1 1,0 0-1,0 0 0,0 0 1,0 0-1,0 0 0,0 0 0,0 0 1,0 0-100,-58 40 844,50-26-840,0 0 0,1 1 0,1 1 0,0-1 0,1 1 1,1 0-1,0 0 0,1 1 0,1-1 0,1 1 0,0 0 1,1 0-1,1 0 0,0 0 0,1-1 0,1 1 0,4 15-4,-5-30 0,-1-1 0,0 1 0,1 0 0,-1-1 0,1 1 0,0-1-1,0 1 1,-1-1 0,1 1 0,0-1 0,0 0 0,1 1 0,-1-1 0,0 0-1,0 0 1,0 0 0,1 0 0,-1 0 0,1 0 0,-1 0 0,1 0 0,-1-1-1,1 1 1,-1 0 0,1-1 0,-1 0 0,1 1 0,0-1 0,-1 0 0,1 0-1,0 0 1,-1 0 0,1 0 0,0 0 0,-1 0 0,1 0 0,0-1 0,-1 1-1,1-1 1,0 1 0,-1-1 0,1 0 0,-1 1 0,1-1 0,-1 0 0,70-53-368,-57 41 64,21-18-488,0 1 733</inkml:trace>
  <inkml:trace contextRef="#ctx0" brushRef="#br0" timeOffset="-170940.745">7797 6324 19468,'-32'42'6537,"13"41"-5973,16-67-202,4-17-350,0 0-1,0 0 0,0 0 1,0 1-1,0-1 1,0 0-1,0 1 1,0-1-1,0 1 1,0-1-1,0 1 0,0-1 1,0 1-1,1 0 1,-1 0-1,0-1 1,0 1-1,0 0 1,0 0-1,1 0 0,-1 0 1,0 1-1,0-1 1,0 0-1,0 0 1,0 1-1,1-1 1,-1 1-1,0-1 0,0 1 1,0-1-1,0 1 1,0-1-1,0 1 1,0 0-1,0 0 1,-1 0-1,1-1 0,0 1 1,0 0-1,-1 0 1,1 0-1,0 0 1,-1 0-1,1 0 1,-1 0-1,0 1 0,1-1 1,-1 0-1,0 0 1,1 0-1,-1 0 1,0 1-1,0-1 1,0 1-12,121-202 540,-120 198-540,0 1 1,0-1 0,0 1 0,0 0 0,0-1-1,0 1 1,0 0 0,1 0 0,-1 0-1,0 0 1,1 0 0,-1 0 0,1 0 0,-1 1-1,1-1 1,0 1 0,-1-1 0,1 1-1,0-1 1,-1 1 0,1 0 0,0 0 0,-1 0-1,1 0 1,0 0 0,-1 0 0,1 0-1,0 0 1,-1 1 0,1-1 0,0 1 0,-1-1-1,1 1 1,-1 0 0,1-1 0,-1 1 0,1 0-1,-1 0 1,0 0 0,1 0 0,-1 0-1,0 1 1,0-1 0,0 0 0,0 1 0,0-1-1,0 0 1,0 1 0,0-1 0,0 1-1,-1 0 1,1-1 0,0 1-1,63 122 135,-41-153 19,16-161-2102,-31 157 1615</inkml:trace>
  <inkml:trace contextRef="#ctx0" brushRef="#br0" timeOffset="-170579.585">8174 6085 17756,'-2'-2'5963,"-4"6"-5219,5-1-707,-1 1 1,2-1-1,-1 1 1,0 0-1,1-1 1,0 1-1,0 0 1,0-1-1,0 1 1,0 0-1,1-1 1,0 1-1,0-1 1,0 1-1,0-1 1,0 1-1,1-1 1,-1 0-1,1 1 1,0-1 0,0 0-1,0 0 1,1 0-1,-1-1 1,1 1-1,-1 0 1,1-1-1,0 0 1,0 0-1,0 0 1,0 0-1,0 0 1,1 0-1,-1-1 1,0 1-1,1-1 1,3 0-38,47-22 184,46-4-37,-97 28-71,0 1 1,1-1 0,-2 1 0,1 0 0,0 0-1,-1 0 1,0 0 0,0 1 0,0-1 0,0 1 0,-1-1-1,1 1 1,-1-1 0,0 1 0,-1 0 0,1 0-1,-1-1 1,0 1 0,0 0 0,-1 0 0,1-1 0,-1 1-1,0 0 1,0-1 0,-2 4-77,0 0 45,0-1 1,0 0-1,0 0 1,-1 0-1,-1 0 1,1-1-1,-1 1 1,0-1-1,0 0 1,-1-1-1,0 1 1,0-1-1,0 0 1,0-1-1,-1 1 1,0-1-1,0 0 1,0-1-1,-4 1-45,9-3 3,2-1-173,-1-8-2563,-4-26-1680</inkml:trace>
  <inkml:trace contextRef="#ctx0" brushRef="#br0" timeOffset="-170151.852">8435 6009 23949,'0'19'344,"1"-1"0,0 1 0,2-1 0,0 0 0,1 1 1,1-2-1,1 1 0,0-1 0,1 0 0,7 11-344,-13-27 10,-1 0 0,1 0 0,0 0-1,-1 0 1,1 0 0,0 0 0,0 0 0,0-1 0,0 1 0,0 0 0,0-1-1,0 1 1,0-1 0,0 1 0,0-1 0,0 1 0,0-1 0,0 0 0,0 1 0,0-1-1,0 0 1,1 0 0,-1 0 0,0 0 0,0 0 0,0 0 0,0 0 0,1 0 0,-1-1-1,0 1 1,0 0 0,0-1 0,0 1 0,0-1 0,0 1 0,0-1 0,0 1-1,0-1 1,0 0 0,0 0 0,0 1 0,-1-1 0,1 0 0,0 0 0,0 0 0,-1 0-1,1 0 1,0 0 0,-1 0 0,1 0 0,-1 0-10,29-57 284,-28 57-275,56-120 217,-54 121-226,0 0 0,0 0 0,0 0 1,-1 1-1,1-1 0,0 1 0,0 0 0,0 0 1,-1 0-1,1 0 0,0 0 0,-1 1 0,1-1 1,-1 1-1,0 0 0,1 0 0,-1 0 0,0 0 1,0 0-1,0 0 0,-1 0 0,1 1 0,0-1 1,-1 0-1,1 1 0,-1 0 0,0-1 0,0 1 1,0 0-1,0 0 0,-1-1 0,1 1 1,-1 0-1,1 0 0,-1 0 0,0 0 0,6 11 10,-2-7 10,-5-5-12,1-1 1,0 0-1,-1 0 0,1 1 1,0-1-1,0 0 0,0 1 0,0-1 1,0 0-1,1 1 0,-1-1 1,0 0-1,0 0 0,1 1 1,-1-1-1,1 0 0,-1 0 1,1 0-1,0 0 0,-1 1 0,1-1 1,0 0-1,0 0 0,0 0 1,-1-1-1,1 1 0,0 0 1,0 0-1,0 0 0,1-1 1,-1 1-1,0 0 0,0-1 0,0 1 1,0-1-1,1 0 0,-1 1 1,0-1-1,1 0 0,-1 0 1,0 1-1,0-1 0,1 0 1,-1 0-1,0-1 0,1 1 0,-1 0 1,0 0-1,0-1 0,1 1 1,-1 0-1,0-1 0,0 0 1,0 1-1,0-1 0,1 1 1,-1-2-9,18-66 460,-17 56-450,0 1 0,1 0 0,0 0 0,1 0 0,0 0 0,0 0 0,1 1 0,1 0 0,-1 0 0,2 0 0,-1 1 0,2 0 0,1-2-10,-6 12-5,0-1-1,0 0 1,0 1 0,0 0-1,0 0 1,1 0-1,-1 0 1,-1 0 0,1 1-1,0-1 1,0 1-1,0 0 1,-1 0 0,1 0-1,-1 0 1,0 0-1,1 0 1,-1 1-1,0-1 1,0 1 0,-1-1-1,1 1 1,0 0-1,-1 0 1,0 0 0,1 0-1,-1 0 1,-1 0-1,1 0 1,0 0 0,-1 0-1,1 1 1,-1-1-1,0 0 1,0 2 5,8 15-85,-8-20 19,0 0 1,0-1 0,0 1 0,0-1-1,0 1 1,0 0 0,0-1 0,0 1-1,0 0 1,1-1 0,-1 1 0,0-1-1,0 1 1,0 0 0,1 0-1,-1-1 1,0 1 0,1 0 0,-1-1-1,0 1 1,0 0 0,1 0 0,-1-1-1,1 1 1,-1 0 0,0 0 0,1 0-1,-1 0 1,0 0 0,1-1 0,-1 1-1,1 0 1,-1 0 0,0 0 0,1 0-1,-1 0 1,1 0 0,-1 0 0,0 0-1,1 0 1,-1 1 0,0-1 0,1 0-1,-1 0 1,1 0 0,-1 0 0,0 0-1,1 1 1,-1-1 0,0 0 0,1 0-1,-1 1 1,0-1 0,0 0 0,1 1-1,-1-1 1,0 0 0,1 1 65,1-28-2386</inkml:trace>
  <inkml:trace contextRef="#ctx0" brushRef="#br0" timeOffset="-169723.631">8969 5868 15675,'9'101'6760,"35"130"-2477,72 11-3195,-115-240-1121,-12-28-5,-5-27 48,2 0-1,3-1 0,2-1 1,3 1-1,0-41-9,6 79 0,-2 6-2,1 0 0,0-1 1,1 1-1,0-1 0,1 1 1,0 0-1,1 0 0,0-1 1,0 1-1,1 0 0,1 0 1,-1 1-1,2-1 0,-1 1 1,1 0 1,-2 6 0,0 1 0,0 0 0,0 1 0,-1-1 0,2 0 0,-1 1 1,0 0-1,0-1 0,0 1 0,1 1 0,-1-1 0,0 0 0,1 1 1,-1 0-1,0 0 0,1 0 0,-1 0 0,1 0 0,-1 1 0,0-1 1,1 1-1,-1 0 0,0 0 0,1 0 0,-1 0 0,0 1 0,0-1 0,0 1 1,0 0-1,-1 0 0,1 0 0,0 0 0,-1 1 0,1-1 0,-1 1 1,0-1-1,0 1 0,0 0 0,0 0 0,0 0 0,-1 0 0,0 0 1,1 0-1,-1 0 0,0 0 0,0 1 0,-1-1 0,1 2 0,-4 11 144,-2 0 0,0 0-1,-1 0 1,0-1 0,-1 0-1,-1 0 1,0 0 0,-1-1 0,-1-1-1,0 0 1,-1 0 0,-10 9-144,20-20-11,1 0 0,-1-1 0,0 1 0,1-1 0,-1 1 0,0-1 0,0 0 0,0 1 0,0-1 1,-1 0-1,1 1 0,0-1 0,0 0 0,-1 0 0,1 0 0,-1 0 0,1 0 0,-1-1 0,1 1 0,-1 0 0,1-1 1,-1 1-1,0-1 0,1 1 0,-1-1 0,0 0 0,1 0 0,-1 0 0,0 0 0,0 0 0,1 0 0,-1 0 1,0 0-1,1-1 0,-1 1 0,0-1 0,1 1 0,-1-1 0,1 0 0,-1 0 0,1 1 0,-1-1 0,1 0 1,-1 0-1,1-1 0,0 1 0,0 0 0,-1 0 0,1-1 0,0 1 0,0 0 0,0-1 0,1 1 0,-1-1 0,0 0 12,3-50-3184,4 21 507</inkml:trace>
  <inkml:trace contextRef="#ctx0" brushRef="#br0" timeOffset="-169180.215">9224 5406 24149,'7'167'3721,"-4"-131"-3567,1 0-1,2 0 0,2 0 0,1-1 0,1 0 0,2-1 1,2 0-1,1-1 0,16 27-153,-1-43 409,-36-69-105,-83-104-136,86 152-188,57 101-92,-52-95 112,0 0 0,0 0 0,0 0-1,0 0 1,0 0 0,0 0 0,1-1-1,-1 1 1,1-1 0,-1 1 0,1-1-1,-1 0 1,1 0 0,0 0 0,0 0-1,-1-1 1,1 1 0,0-1 0,0 0-1,0 0 1,0 0 0,0 0 0,-1 0-1,1 0 1,0-1 0,0 1 0,0-1 0,-1 0-1,1 0 1,0 0 0,-1 0 0,1-1-1,0 1 1,-1-1 0,0 1 0,1-1-1,-1 0 1,0 0 0,0 0 0,0 0-1,0 0 1,0 0 0,-1-1 0,1 1-1,-1-1 1,1 0 0,54-125 1,-48 38 52,-8 86-64,0 8-9,3 26 12,2 1 0,0-1 0,2 0 0,2-1 0,0 0 0,2 0 0,6 11 8,-16-39 4,-1 0-1,1 0 0,-1 0 1,1 0-1,-1 0 0,1 0 0,0 0 1,-1 0-1,1 0 0,0 0 1,0 0-1,0 0 0,0-1 1,-1 1-1,1 0 0,0-1 0,0 1 1,1 0-1,-1-1 0,0 1 1,0-1-1,0 0 0,0 1 0,0-1 1,0 0-1,1 0 0,-1 0 1,0 1-1,0-1 0,0-1 0,1 1 1,-1 0-1,0 0 0,0 0 1,0-1-1,0 1 0,0 0 1,1-1-1,-1 1 0,0-1 0,0 1 1,0-1-1,0 0 0,0 1 1,0-1-1,0 0 0,-1 0 0,1 0 1,0 0-1,0 0 0,-1 1 1,1-2-1,0 1 0,-1 0 1,1 0-1,-1 0 0,1 0 0,-1 0 1,0 0-1,0 0 0,1 0 1,-1-1-1,0 0-3,22-79-178,-32 52-2069,-6 18 732</inkml:trace>
  <inkml:trace contextRef="#ctx0" brushRef="#br0" timeOffset="-168903.417">9454 5393 20468,'0'0'2041,"0"1"1031,6 28-1975,0-11-977,2 0-64,0-1-104,1 0-584,0-7 3128</inkml:trace>
  <inkml:trace contextRef="#ctx0" brushRef="#br0" timeOffset="-168570.85">9789 5547 20348,'-11'37'2234,"6"-27"-1949,1 1 1,0 0-1,0 0 1,1 0-1,0 1 0,1-1 1,1 1-1,0-1 1,0 1-1,1-1 0,1 1 1,0 0-1,0-1 1,1 1-1,1-1 0,0 0 1,3 8-286,-5-18 28,0-1 1,1 0-1,-1 1 0,0-1 1,1 0-1,-1 0 0,0 0 0,1 0 1,-1 0-1,0 0 0,1 0 1,-1 0-1,0-1 0,1 1 1,-1 0-1,0-1 0,1 1 1,-1-1-1,0 0 0,0 1 1,0-1-1,0 0 0,0 0 1,0 0-1,0 0 0,0 1 1,0-1-1,0-1 0,0 1 1,0 0-1,-1 0 0,1 0 1,0 0-1,-1 0 0,1-1 1,-1 1-1,1 0 0,-1-1 1,0 1-1,0 0 0,1-1 1,-1 1-1,0 0 0,0-2-28,2-1 70,113-196 390,-112 199-460,-1 0 0,1 1-1,-1 0 1,1-1 0,-1 1-1,1 0 1,-1 0 0,1 1-1,-1-1 1,1 0 0,-1 1 0,1-1-1,-1 1 1,0 0 0,1 0-1,-1 0 1,0 0 0,0 0-1,1 1 1,-1-1 0,0 1-1,0-1 1,-1 1 0,1 0 0,0 0-1,0 0 1,-1 0 0,1 0-1,-1 0 1,0 0 0,0 0-1,0 0 1,0 1 0,0-1-1,0 1 1,0-1 0,-1 0 0,1 1-1,-1-1 1,0 1 0,0-1-1,0 1 1,0 0 0,0-1-1,0 1 1,-1-1 0,1 0-1,-1 1 1,0 1 0,3 6 22,28 85 221,-29-95-228,1 0 1,-1 1 0,1-1-1,0 0 1,-1 0 0,1 0-1,-1 0 1,1-1 0,0 1-1,-1 0 1,1-1 0,-1 1 0,1 0-1,-1-1 1,1 0 0,-1 1-1,1-1 1,-1 0 0,0 0-1,1 0 1,-1 0 0,0 0-1,0 0 1,0 0 0,0-1-1,0 1 1,0 0 0,0 0-1,0-1 1,0 1 0,-1-1-1,1 1 1,-1-1 0,1 1 0,-1-1-1,1 1 1,-1-1 0,0 1-1,0-1 1,1 0 0,-1 1-1,0-1 1,-1 1 0,1-1-1,0 0 1,0 1 0,-1-2-16,2-2 21,17-56 176,46-90-152,-62 150-48,0 0-1,1 1 1,-1-1 0,1 0 0,-1 1-1,1-1 1,-1 1 0,1 0 0,-1 0-1,1 0 1,0 0 0,-1 0 0,1 1-1,-1-1 1,1 1 0,-1 0 0,1 0-1,-1-1 1,0 1 0,1 1 0,-1-1 0,0 0-1,0 1 1,0-1 0,0 1 0,0-1-1,0 1 1,0 0 0,-1 0 0,1 0-1,0 0 1,-1 0 0,0 0 0,0 1-1,1-1 1,-1 0 0,0 1 0,-1-1-1,1 1 1,0-1 0,-1 1 0,1-1-1,-1 1 1,0-1 0,0 1 0,0-1-1,0 1 1,-1 1 3,4 3 0,8 26 0,-9-24 2,0 1 1,1-1-1,1 1 1,-1-1-1,1 0 0,1-1 1,0 1-1,0-1 1,1 0-1,0 0 1,0 0-1,1-1 1,4 5-3,-10-12-198,-1 0-574</inkml:trace>
  <inkml:trace contextRef="#ctx0" brushRef="#br0" timeOffset="-132825.53">6394 10603 19388,'-44'34'4588,"31"110"-3540,17-122-988,0-1 0,1 0 0,2 0 0,0 0 1,1-1-1,1 0 0,0 0 0,2-1 0,0 0 0,1-1 0,1-1 0,1 1 0,1-2 1,10 10-61,-17-22 64,-1 0 0,0-1 0,1 1 0,0-2 0,-1 1 0,1-1 0,0 0 0,1-1 0,-1 0 0,0 0 0,0-1 0,0 0 0,0 0 0,1-1 0,-1 0 0,0 0 0,0-1 0,0 0 1,0-1-1,-1 1 0,1-2 0,-1 1 0,1-1 0,-1 0 0,0 0 0,-1-1 0,1 0 0,-1 0 0,0-1 0,0 0 0,0 0 0,-1 0 0,2-3-64,78-48 84,-70 50-80,-1 1 0,1 1-1,0 1 1,0 0-1,0 0 1,0 2 0,1 0-1,-1 1 1,1 0-1,-1 1 1,1 1 0,0 0-1,-1 2 1,0-1-1,0 2 1,1 0 0,-2 1-1,1 0 1,-1 1 0,0 1-1,0 0 1,0 1-1,-1 1 1,4 3-4,19 53-63,-34-14-4382,-3-46 663</inkml:trace>
  <inkml:trace contextRef="#ctx0" brushRef="#br0" timeOffset="-132302.495">7283 11132 13979,'6'0'9743,"24"-44"-8374,-21 22-1143,1 2 0,1-1 1,1 1-1,1 1 1,1 0-1,0 1 0,1 1 1,3-1-227,-13 13 2,0 0 0,0 1 0,1 0 0,-1 0 0,1 0 0,0 0 0,1 1 0,-1 0 0,0 1 0,1-1 0,0 1 0,-1 1 0,1-1 0,0 1 0,0 0 1,0 1-1,0-1 0,0 1 0,0 1 0,0-1 0,0 1 0,0 1 0,-1-1 0,1 1 0,0 0 0,-1 1 0,1-1 0,3 3-2,138 105 103,-36-144-2,-100 36-101,0 0 0,-1 0 1,1 1-1,0 0 0,-1 1 0,0 1 0,0 0 0,0 0 1,-1 1-1,0 0 0,0 1 0,0 0 0,-1 1 0,0 0 0,4 5 0,116 67 7,-104-75-3,0-1-1,1-1 0,-1-2 0,1 0 1,0-2-1,-1-1 0,1 0 0,-1-2 0,0-2 1,0 0-1,0-1 0,6-4-3,188-104 296,-216 114-412,-3 1-1045</inkml:trace>
  <inkml:trace contextRef="#ctx0" brushRef="#br0" timeOffset="-131016.075">6971 11318 13147,'0'0'1772,"0"0"458,0 0-516,14 0 1289,20-1-2726,-10 19-47,-22-15-199,0-1-1,0 0 1,0 1 0,0-1 0,-1 1 0,1 0-1,-1-1 1,1 1 0,-1 0 0,0 0 0,0 0 0,0 0-1,-1 0 1,1 0 0,-1 0 0,1 1 0,-1-1-1,0 0 1,0 0 0,-1 0 0,1 0 0,-1 0-1,1 0 1,-1 0 0,0 0 0,0 0 0,0 0 0,-1 0-1,1 0 1,-1 0 0,1-1 0,-1 1 0,0-1-1,0 1 1,0-1 0,0 0 0,-1 0 0,1 0-1,-1 0 1,1 0 0,-1 0 0,0-1 0,1 1-1,-1-1 1,0 0 0,0 0 0,0 0 0,-2 0-31,-7 6 114,0-2 1,0 1-1,-1-2 1,0 0-1,0 0 1,0-1-1,0-1 0,-1 0 1,1-1-1,-1 0 1,1-1-1,-1 0 1,1-2-1,0 1 1,-1-2-1,1 1 1,-12-6-115,-208-106 660,122 51-106,57 39-535,-1 3 0,-1 2-1,-1 3 1,-33-4-19,-121-38 63,148 41-28,-2 3 0,1 2 0,-2 3 1,1 3-1,-1 3 0,-45 4-35,47-2-2,12-3 11,1-3-1,0-1 0,1-3 1,0-3-1,-45-17-8,-133-33 21,144 51-20,58 11 0,-1-2-1,1 0 0,0-2 1,0-1-1,1 0 0,-1-3 0,2 0 1,0-1-1,-9-6 0,-47-89-69,78 103 64,1 0 0,0 0 0,0 0 0,0 0 0,0-1 0,0 1 0,1 0 0,-1 0 0,1-1 0,0 1 0,0 0 0,0-1 0,1 1 0,-1 0 0,1-1 0,0 1 0,0 0 0,0 0 0,0 0 0,0 0-1,1 0 1,-1 0 0,1 0 0,0 0 0,0 1 0,0-1 0,0 1 0,0-1 0,1 1 0,-1 0 0,1 0 0,-1 0 0,1 0 0,0 0 0,0 0 0,0 1 0,3-2 5,50-12-1976,-43 15 426</inkml:trace>
  <inkml:trace contextRef="#ctx0" brushRef="#br0" timeOffset="-130600.446">4036 10913 19060,'-16'16'2527,"20"-31"-492,4-11-1939,8-28 179,-3 0-1,-2-1 1,-3-1-1,-2 0 1,-2 0-1,-3 0 0,-2-1 1,-3 1-1,-4-10-274,-20-36 771,37 103-731,123 98-169,-14-32-131,-45-38-865</inkml:trace>
  <inkml:trace contextRef="#ctx0" brushRef="#br0" timeOffset="-124570.822">3595 10230 18724,'-197'220'5377,"173"-197"-4850,-41 38 233,3 2 0,3 3 0,-45 65-760,-3 4-1548,104-132 242,2-3-327</inkml:trace>
  <inkml:trace contextRef="#ctx0" brushRef="#br0" timeOffset="-124230.594">2935 10506 20628,'-71'48'4203,"-2"70"-4159,54-83 174,-210 368 278,176-251-362,51-147-137,1 0 0,0-1-1,0 1 1,1 1 0,-1-1 0,1 0-1,0 0 1,1 0 0,-1 0 0,1 0-1,0 0 1,0 0 0,1-1 0,-1 1-1,1 0 1,0 0 0,0-1 0,1 1-1,-1-1 1,1 0 0,0 0 0,0 0-1,1 0 1,-1 0 0,1-1 0,-1 0-1,1 1 1,0-1 0,1-1-1,0 1 4,2-2 0,0-1-1,0 0 0,0 0 0,0-1 0,0 0 1,0 0-1,0-1 0,0 0 0,0 0 0,0-1 0,-1 0 1,1 0-1,-1 0 0,0-1 0,0 0 0,0 0 0,-1 0 1,1-1-1,-1 0 0,0 0 0,4-6 1,17-10 7,205-108-210,-168 104-796</inkml:trace>
  <inkml:trace contextRef="#ctx0" brushRef="#br0" timeOffset="-112592.509">3004 11651 19636,'-44'-18'6585,"38"20"-6516,0 1 1,0 0-1,0 0 1,1 0-1,-1 1 1,1 0-1,0 0 1,0 0-1,0 1 1,0-1-1,1 1 0,0 1 1,0-1-1,0 0 1,1 1-1,0 0 1,0-1-1,-2 6-69,1 7 7,1-1-1,1 0 1,0 1-1,1-1 1,1 1 0,1 0-1,1-1 1,0 1-1,1-1 1,1 0-1,0 0 1,7 14-7,-12-30 0,2 0 0,-1 0 1,0 1-1,0-1 0,0 0 1,1 1-1,-1-1 0,0 0 1,1 0-1,-1 1 0,1-1 0,0 0 1,-1 0-1,1 0 0,0 0 1,0 0-1,0 0 0,0 0 0,-1 0 1,1 0-1,0 0 0,1-1 1,-1 1-1,0 0 0,0-1 1,0 1-1,0-1 0,1 1 0,-1-1 1,0 1-1,0-1 0,1 0 1,-1 0-1,0 1 0,1-1 0,-1 0 1,0 0-1,0-1 0,1 1 1,-1 0-1,0 0 0,1 0 0,-1-1 1,0 1-1,0-1 0,1 1 1,-1-1-1,0 0 0,0 1 0,39-60 81,-33 38 47,-1 0 0,-2-1 1,0 0-1,-2 0 0,0 0 1,-1 0-1,-2 0 0,0 0 1,-2 0-1,0 0 1,-2 0-1,0 1 0,-1-1 1,-2 1-1,0 1 0,-2-2-128,8 17 13,-1 1-1,0-1 0,0 1 1,0 0-1,-1 0 1,0 0-1,0 0 0,0 1 1,0-1-1,-1 1 0,0 0 1,1 0-1,-2 1 0,1-1 1,0 1-1,-1 0 0,1 1 1,-1 0-1,0-1 1,0 2-1,0-1 0,0 1 1,0 0-1,0 0 0,0 0 1,0 1-1,-1 0 0,1 0 1,0 1-1,0 0 1,0 0-1,0 0 0,0 1 1,0 0-1,0 0 0,0 0 1,1 1-1,-1 0 0,1 0 1,0 0-1,0 1 1,0 0-1,0 0 0,0 0 1,1 0-1,0 1 0,0 0 1,0 0-1,1 0 0,-1 0 1,1 0-1,-1 5-12,-1 3-46,0 1 0,2-1 0,0 1 0,0 0 0,1 1 0,1-1 0,0 0 0,1 0 0,1 1 0,0-1-1,1 0 1,1 0 0,0 1 46,4 1-993,2-11-798</inkml:trace>
  <inkml:trace contextRef="#ctx0" brushRef="#br0" timeOffset="-119640.998">936 13131 19172,'1'-2'173,"0"0"0,-1 0 0,1 0-1,-1 0 1,1 0 0,-1 0 0,0 0 0,0-1 0,0 1-1,0 0 1,0 0 0,-1 0 0,1 0 0,-1 0-1,1-1 1,-1 1 0,0 0 0,0 0 0,0 1 0,0-1-1,0 0 1,0 0 0,0 0 0,-1 1 0,1-1 0,-1 0-1,1 1 1,-1-1 0,1 1 0,-1 0 0,0 0 0,0 0-1,0-1 1,0 2 0,0-1 0,0 0 0,0 0 0,0 1-1,0-1 1,0 1 0,0-1 0,0 1 0,0 0-1,-1 0 1,1 0 0,0 0 0,0 0 0,0 1 0,0-1-1,0 1 1,-1-1 0,1 1 0,0 0 0,-1 0-173,-3 7 13,0 1 1,0-1 0,1 1 0,0 0-1,1 0 1,0 0 0,0 1 0,1 0-1,0 0 1,1-1 0,0 2 0,0-1-1,1 0 1,1 0 0,0 0-1,0 0 1,1 1 0,0-1 0,1 0-1,0 0 1,0 0 0,1-1 0,1 1-1,-1 0 1,2-1 0,-1 0 0,6 7-14,-10-14 0,0-1 0,0 0 1,0 0-1,0 0 0,0 0 1,0 1-1,1-1 0,-1 0 1,0 0-1,1 0 0,-1 0 1,1 0-1,-1 0 0,1 0 1,-1 0-1,1 0 1,0 0-1,0 0 0,-1 0 1,1-1-1,0 1 0,0 0 1,0 0-1,0-1 0,0 1 1,0-1-1,0 1 0,0-1 1,0 1-1,0-1 0,0 0 1,0 1-1,1-1 1,-1 0-1,0 0 0,0 0 1,0 0-1,0 0 0,0 0 1,1 0-1,-1 0 0,0 0 1,0-1-1,0 1 0,0 0 1,0-1-1,0 1 0,0-1 1,0 1-1,0-1 1,0 1-1,1-2 0,25-56 148,-21 31-52,-1 0-1,-2 0 1,0-1 0,-2 1-1,-2-1 1,0 1-1,-2-1 1,0 1 0,-2 0-1,-1 0 1,-2 0-1,0 1 1,-2 0 0,-1 0-1,0 1 1,-10-11-96,20 31 7,-1 0-1,0 0 1,-1 0 0,1 0-1,-1 1 1,0 0 0,0-1 0,0 1-1,-1 0 1,1 0 0,-1 1 0,0-1-1,0 1 1,-1 0 0,1 0-1,0 0 1,-1 1 0,0-1 0,0 1-1,0 0 1,0 1 0,0-1 0,0 1-1,0 0 1,0 0 0,0 0-1,-1 1 1,1 0 0,0 0 0,0 0-1,-1 1 1,1 0 0,0 0-1,0 0 1,0 1 0,0-1 0,0 1-1,0 0 1,0 1 0,1-1 0,-1 1-1,1 0 1,-1 0 0,1 0-1,0 1 1,1-1 0,-2 2-7,-2 8-116,-1 1 1,1 1-1,1-1 1,1 1-1,0 0 0,1 0 1,0 0-1,2 1 1,-1-1-1,2 1 1,0 0-1,2 15 116,3-10-1348,6-10-159</inkml:trace>
  <inkml:trace contextRef="#ctx0" brushRef="#br0" timeOffset="-121381.244">156 14159 16492,'0'-2'287,"1"0"1,-1 0-1,0 1 1,0-1-1,0 0 1,0 1-1,-1-1 1,1 0-1,0 1 1,-1-1-1,1 0 1,-1 1-1,0-1 1,1 1-1,-1-1 1,0 1 0,0-1-1,0 1 1,0 0-1,0-1 1,0 1-1,0 0 1,-1 0-1,1 0 1,0 0-1,-1 0 1,1 0-1,-1 0 1,1 0-1,-1 0 1,1 1-1,-1-1 1,1 1-1,-1-1 1,0 1 0,1 0-1,-1-1 1,0 1-1,0 0 1,0 0-288,-4 4 32,1 0 0,-1 0 0,1 1 1,-1-1-1,2 1 0,-1 1 1,0-1-1,1 1 0,0-1 0,0 1 1,1 0-1,0 1 0,0-1 0,0 0 1,1 1-1,0 0 0,0-1 1,0 1-1,1 0 0,0 1-32,-2 12-1,0 1-1,1 0 1,2-1 0,0 1-1,1 0 1,1 0 0,1-1-1,0 1 1,2-1 0,1 0-1,0 0 1,1-1 0,7 13 1,-14-31-1,0 0 1,1 0-1,-1 0 0,0 0 1,1 0-1,-1 0 1,0 0-1,1 0 0,-1 0 1,1 0-1,0 0 1,-1 0-1,1 0 0,0 0 1,0 0-1,-1 0 1,1-1-1,0 1 0,0 0 1,0-1-1,0 1 1,0 0-1,0-1 0,0 0 1,0 1-1,0-1 1,0 1-1,0-1 0,0 0 1,1 0-1,-1 0 1,0 0-1,0 0 0,0 0 1,0 0-1,0 0 1,0 0-1,1 0 0,-1 0 1,0-1-1,0 1 1,0-1-1,0 1 0,0-1 1,0 1-1,0-1 1,0 1-1,0-1 0,0 0 1,0 1-1,-1-1 1,1 0-1,0 0 0,0 0 1,-1 0-1,1 0 0,-1 0 1,1 0 0,23-71 53,-20 27 49,-2 0 0,-2-1 1,-1 1-1,-3 0 0,-2 0 0,-1 1 0,-3 0 0,-1 0 0,-3 1 0,-1 0 0,-2 1 0,-19-33-102,1 24 177,34 60-149,115 233-81,-93-200 58,-15-25 0,2-1-1,-1 0 1,2 0 0,0-1-1,1 0 1,1-1 0,0 0-1,0-1 1,2 0 0,-1-1-1,2 0 1,3 2-5,-5-10 3,-10-3-5,-2-1-54,0-3-2225,-2 1 65</inkml:trace>
  <inkml:trace contextRef="#ctx0" brushRef="#br0" timeOffset="-120911.18">259 13946 18452,'17'45'6903,"81"30"-5836,-96-75-1064,0 1-1,0-1 1,0 1 0,0-1 0,0 0 0,0 0 0,0 0 0,0 0-1,0 0 1,0-1 0,0 1 0,0-1 0,0 1 0,0-1 0,0 0 0,0 1-1,0-1 1,-1 0 0,1 0 0,0-1 0,0 1 0,-1 0 0,1 0 0,-1-1-1,1 1 1,-1-1 0,0 1 0,0-1 0,0 0 0,0 0 0,0 1 0,0-1-1,0 0 1,0 0 0,0 0 0,-1 0 0,1 0 0,-1 0 0,0 0-1,1 0 1,-1-1-3,13-89-1774,-24-48-3643,37 190 8222,10 56-526,-25-68-1766,1-1-1,2-1 1,1 0 0,2-1-1,1-1 1,2-1 0,22 30-513,20-27 14,-76-90-1895,-2 29 3093</inkml:trace>
  <inkml:trace contextRef="#ctx0" brushRef="#br0" timeOffset="-120599.26">701 13760 26454,'0'0'1040,"0"0"-40,2 0-280,0 0-352,34 2-224,-21-18-96,3-2-16,-1-4-24,0-1 8,-1-1-56,1 1-416,-7 3 920</inkml:trace>
  <inkml:trace contextRef="#ctx0" brushRef="#br0" timeOffset="-117600.389">1168 12777 18044,'-67'7'9657,"35"54"-7827,34 87-2427,42-61 660,-43-85-58,0-1-1,1 1 0,-1-1 1,1 0-1,0 1 0,-1-1 1,1 0-1,0 0 1,-1 0-1,1 0 0,0 0 1,0-1-1,0 1 0,0-1 1,0 1-1,0-1 0,0 0 1,0 1-1,0-1 0,0 0 1,0 0-1,0-1 1,0 1-1,0 0 0,0-1 1,0 1-1,0-1 0,0 1 1,0-1-1,0 0 0,0 0 1,-1 0-1,1 0 0,0 0 1,-1-1-1,1 1 0,-1 0 1,1-1-1,-1 1 1,0-1-1,1 1 0,-1-1 1,0 0-1,1-1-4,95-187-265,-87 176-861</inkml:trace>
  <inkml:trace contextRef="#ctx0" brushRef="#br0" timeOffset="-117251.295">988 13501 24365,'0'0'920,"0"0"225,21 12-345,-1-12-464,2-1-168,9-13-16,-1-4-8,9-11 24,2-7-48,2-13-64,-4-5-8,-7-5-24,-3 0 8,-8 9-8,-3 4-120,-7 16-632,-4 6-808</inkml:trace>
  <inkml:trace contextRef="#ctx0" brushRef="#br0" timeOffset="-116686.776">1392 13750 20276,'0'1'169,"0"0"0,0 0 0,-1 0-1,1 0 1,0 0 0,-1-1-1,1 1 1,-1 0 0,1 0 0,-1 0-1,0 0 1,1 0 0,-1-1-1,0 1 1,0 0 0,1-1 0,-1 1-1,0 0 1,0-1 0,0 1 0,0-1-1,0 1 1,0-1 0,0 0-1,0 1 1,0-1 0,0 0 0,0 0-1,0 1 1,0-1 0,0 0 0,0 0-1,0 0 1,0-1 0,0 1-1,0 0 1,0 0 0,0 0 0,0-1-1,0 1 1,0-1 0,0 1 0,0 0-1,0-1 1,0 0 0,0 1-1,0-1 1,1 1 0,-1-1 0,0 0-1,0 0 1,1 0 0,-1 1 0,1-1-1,-1 0 1,1 0 0,-1 0-1,0 0-168,-5 18-6,0 0-1,2 1 0,0-1 0,0 1 1,2 1-1,0-1 0,1 0 0,1 0 1,1 1-1,0-1 0,1 0 1,1 0-1,1 0 0,1-1 0,0 1 1,1-1-1,1 0 0,4 7 7,-10-22-1,-1 0-1,1 0 1,-1 0-1,1 0 1,0-1-1,0 1 1,-1 0-1,1 0 1,1 0-1,-1-1 1,0 1-1,0 0 1,1-1-1,-1 1 1,1-1-1,-1 0 1,1 1-1,-1-1 1,1 0-1,0 0 1,0 0-1,-1 0 1,1-1-1,0 1 1,0 0-1,0-1 1,0 1-1,0-1 1,0 0-1,0 1 1,0-1-1,0 0 1,0 0-1,0 0 1,0-1-1,0 1 1,0 0-1,0-1 1,0 0-1,0 1 1,0-1-1,0 0 1,0 0-1,0 0 1,-1 0-1,1 0 1,0 0-1,-1-1 1,1 1-1,-1 0 1,1-1-1,-1 1 1,0-1-1,0 0 1,1 1 0,-1-1-1,0 0 1,-1 0-1,1 0 1,0 0-1,0 0 1,-1 0-1,1 0 1,-1 0-1,0 0 1,0 0-1,1-1 2,5-22 29,0-1 1,-2-1-1,-1 1 0,0-1 1,-2 1-1,-2-1 0,0 1 1,-2-1-1,0 1 0,-2 0 1,-1 0-1,-1 0 0,-1 1 1,-2 0-1,-4-9-29,11 27 5,1 0-1,-1 0 1,0 1-1,-1-1 1,1 1-1,-1 0 1,-1 0-1,1 1 1,-1-1-1,0 1 1,0 0-1,-1 0 0,1 0 1,-1 1-1,0 0 1,0 0-1,-1 0 1,1 1-1,-1 0 1,1 1-1,-1-1 1,0 1-1,0 0 1,0 1-1,-1 0 1,1 0-1,0 0 1,0 1-1,-1 0 1,1 1-1,0-1 1,0 1-1,0 1 1,0-1-1,0 1 1,0 1-1,0-1 1,0 1-1,1 0 1,-1 1-1,-3 2-4,-56 55-875,53-28-2075,12-20 819</inkml:trace>
  <inkml:trace contextRef="#ctx0" brushRef="#br0" timeOffset="-116212.09">1526 13616 23901,'0'7'3250,"-1"-1"-3189,1-1 0,0 1 0,1 0 0,-1 0 0,1-1 0,0 1 0,1 0 0,-1-1 0,1 1 0,0-1 0,1 1 0,-1-1 0,1 0 0,0 0 0,0 0 0,1-1 0,0 1 0,-1-1 0,1 0 0,1 1 0,-1-2-1,1 1 1,-1-1 0,1 1 0,0-1 0,0-1 0,0 1 0,1-1 0,-1 0 0,1 0 0,-1 0 0,3 0-61,-4-6 2,0 0-1,0-1 1,-1 1-1,1 0 1,-1-1-1,0 0 1,-1 0-1,1 0 1,-1 0-1,0 0 1,0-1-1,0 1 1,-1-1-1,0 1 1,0-1-1,0 0 1,-1 1-1,0-1 0,0 1 1,0-1-1,-1-1-1,2-6 8,-18-185-85,42 203-181,-11 16 225,-1 0-1,0 1 0,-2 0 1,0 1-1,-2 1 0,0 0 1,4 22 33,69 142 114,-82-187-124,0 1-1,0-1 1,1 0 0,-1 0 0,0 1 0,1-1 0,-1 0 0,1 0-1,-1 0 1,1 0 0,-1 0 0,1 1 0,0-1 0,0 0 0,0-1-1,-1 1 1,1 0 0,0 0 0,0 0 0,0 0 0,0-1-1,0 1 1,1 0 0,-1-1 0,0 1 0,0-1 0,0 1 0,0-1-1,1 0 1,-1 1 0,0-1 0,0 0 0,1 0 0,-1 0-1,0 0 1,0 0 0,1 0 0,-1 0 0,0-1 0,0 1 0,1 0-1,-1-1 1,0 1 0,0-1 0,0 1 0,0-1 0,1 0-1,-1 1 1,0-1 0,0 0 0,0 0 0,-1 1 0,1-1 0,0 0-1,0 0 1,0 0 0,-1 0 0,1 0 0,0-1 0,-1 1 0,1 0-1,-1 0 1,1 0 0,-1 0 0,0-1 0,1 1 0,-1-1 10,3-21-1287</inkml:trace>
  <inkml:trace contextRef="#ctx0" brushRef="#br0" timeOffset="-115557.894">1698 12647 21141,'-29'-24'5794,"9"46"-3860,5 56-1870,17-54-64,1 1 1,1-1 0,2 0-1,0 0 1,1-1-1,1 0 1,2 0-1,0-1 1,1 0-1,1-1 1,1 0 0,7 7-1,-20-29-1,1 0 0,-1 0 1,0 0-1,1 0 0,-1 0 1,0 0-1,1 0 1,0 0-1,-1 0 0,1 0 1,-1 0-1,1 0 1,0 1-1,0-1 0,-1 0 1,1 1-1,0-1 1,0 0-1,0 1 0,0-1 1,0 1-1,0-1 0,0 1 1,0 0-1,0-1 1,0 1-1,0 0 0,0 0 1,0 0-1,0 0 1,0 0-1,0 0 0,0 0 1,0 0-1,0 0 1,0 0-1,0 0 0,0 1 1,0-1-1,0 0 0,0 1 1,0-1-1,0 1 1,0-1-1,0 1 0,-1-1 1,1 1-1,0 0 1,0-1-1,0 1 0,-1 0 1,1 0-1,0 0 1,-1 0-1,1-1 0,-1 1 1,1 0-1,-1 0 0,0 0 1,1 0-1,-1 0 1,0 0-1,1 0 0,-1 0 1,0 0-1,0 0 1,0 0-1,0 1 0,0-1 1,5-87 24,-5 48 54,-2 1-1,-1-1 1,-2 1 0,-1 0 0,-2 1-1,-2 0 1,-1 0 0,-2 1 0,-1 0 0,-2 1-1,-1 1 1,-2 0 0,-1 2 0,-2 0-1,0 1 1,-9-6-78,31 37-2,-1-1 0,1 1 0,0-1 0,-1 0-1,1 1 1,0-1 0,-1 0 0,1 1 0,-1-1 0,1 0 0,-1 1-1,1-1 1,-1 0 0,1 0 0,-1 0 0,1 0 0,-1 0 0,1 1-1,-1-1 1,1 0 0,-1 0 0,1 0 0,-1 0 0,1 0 0,-1 0 0,1-1-1,-1 1 1,1 0 0,-1 0 0,1 0 0,-1 0 0,1-1 0,-1 1-1,1 0 1,-1 0 2,33 57-88,-28-49 86,173 287-8,-176-293-37,0-1 0,0 1-1,0-1 1,0 1 0,0-1-1,0 1 1,0-1 0,0 0-1,1 1 1,-1-1-1,0 0 1,1 0 0,-1 0-1,1 0 1,-1 0 0,1 0-1,0-1 1,-1 1 0,1-1-1,0 1 1,-1-1 0,1 1-1,0-1 1,0 0-1,-1 0 1,1 0 0,0 0-1,0 0 1,-1 0 0,1 0-1,0-1 1,0 1 0,-1 0-1,1-1 1,0 0 0,-1 1-1,1-1 1,0 0-1,-1 0 1,1 0 0,-1 0-1,0 0 1,1 0 0,-1 0-1,0-1 1,1 1 0,0-2 47,4-10-3080</inkml:trace>
  <inkml:trace contextRef="#ctx0" brushRef="#br0" timeOffset="-115166.177">1779 12450 21845,'0'0'1431,"3"3"181,149 160 539,-151-162-2146,-1 1-1,1-1 1,-1 0-1,1 1 1,-1-1-1,1 0 1,0 0 0,0 1-1,-1-1 1,1 0-1,0 0 1,0 0-1,0 0 1,0 0-1,0 0 1,1 0 0,-1 0-1,0-1 1,0 1-1,1 0 1,-1-1-1,0 1 1,1-1-1,-1 1 1,1-1-1,-1 0 1,0 0 0,1 1-1,-1-1 1,1 0-1,-1 0 1,1 0-1,-1-1 1,0 1-1,1 0 1,-1 0 0,1-1-1,-1 1 1,0-1-1,1 1 1,-1-1-1,0 0 1,1 1-1,-1-1 1,0 0 0,0 0-1,0 0 1,0 0-1,0 0 1,0 0-1,0 0 1,0 0-1,0-1 1,-1 1 0,1 0-1,0 0 1,-1-1-1,1 0-4,2-19 2,-1-1 0,-1 0 0,0 1 0,-2-1 0,-1 0 0,-1 1 0,0-1 0,-2 1 0,0 0 0,-1 0 1,-4-4-3,-3-22-530,52 109-798,2 34 1358,-34-73 226,1-1 0,1 0-1,1 0 1,1-1 0,1 0 0,1-1-1,1 0 1,0-1 0,2-1 0,0 0-1,17 14-255,55 40 175,-83-65-750,-7-3-746</inkml:trace>
  <inkml:trace contextRef="#ctx0" brushRef="#br0" timeOffset="-113821.527">2527 12521 23037,'0'9'1208,"5"2"377,4-5-513,3-6-632,5-2-128,4-18-8,2-5 16,2-13-48,0-3-96,-1 0-144,-1 2-8,-4 7 16,-1 6-288,-5 14-1120,-4 9-569</inkml:trace>
  <inkml:trace contextRef="#ctx0" brushRef="#br0" timeOffset="-113530.514">2648 12660 19708,'0'0'1785,"2"0"375,22-19-824,-1-6-511,3 1-49,-1-5-264,3 2-144,-7 4-272,0 1 16,-7-4-1248,-5-1-345</inkml:trace>
  <inkml:trace contextRef="#ctx0" brushRef="#br0" timeOffset="-110710.744">3077 11351 22525,'0'0'1160,"0"0"528,2 0-543,-1 0-441,1 0-200,36 26-264,-29-5-48,15 11-64,-3 1-32,6 5-48,2-1-16,-3-4-8,-3-4-8,-7-8 32,-4-6-200,-4-10-1048,-8-5-633</inkml:trace>
  <inkml:trace contextRef="#ctx0" brushRef="#br0" timeOffset="-110420.975">3226 11710 19724,'0'0'1761,"1"0"327,1 0-640,26-15-535,-14-8-113,1-13-368,0-5-168,1-3-184,0 0-48,-4 9-48,0 5-232,-7 12-688,-5 3-281,-5 6-2960</inkml:trace>
  <inkml:trace contextRef="#ctx0" brushRef="#br0" timeOffset="-110164.37">2968 11457 21997,'-3'-6'1392,"0"-4"472,3-9-719,2-5-129,2-9-552,4-5-160,1 3-184,1 5-64,7 7 8,-2 3-112,6 5-528,-4 0-608</inkml:trace>
  <inkml:trace contextRef="#ctx0" brushRef="#br0" timeOffset="-109760.908">3056 12259 14771,'-1'0'5367,"9"-1"-2923,0-2-2158,1 0 1,-1-1-1,0-1 0,0 1 1,-1-1-1,1-1 0,-1 1 0,0-1 1,0 0-1,-1-1 0,0 0 1,0 0-1,-1 0 0,1-1 0,-2 0 1,1 0-1,-1 0 0,0-1-286,10-12 312,232-381 671,-206 282-2894,-47 112-387</inkml:trace>
  <inkml:trace contextRef="#ctx0" brushRef="#br0" timeOffset="-109167.501">3304 12438 22693,'1'-30'1697,"0"-3"3339,-8 35-4520,-1 4-514,0 0-1,1 1 1,-1-1-1,1 2 0,0-1 1,1 1-1,0 0 1,0 0-1,1 0 0,0 1 1,0 0-1,1 0 1,0 0-1,0 1 0,1-1 1,1 1-1,0 0 1,0-1-1,1 1 0,0 0 1,0 0-1,1 0 1,1 0-1,0 0 1,0 0-1,1 0 0,0 0 1,0 0-1,1-1 1,1 1-1,0-1 0,0 0 1,0 0-1,1 0 1,1-1-1,0 0 0,0 0 1,7 7-2,-13-14-2,1 0 0,0 0 1,1 1-1,-1-1 0,0 0 0,0 0 1,0-1-1,1 1 0,-1 0 0,0 0 1,1-1-1,-1 1 0,0 0 1,1-1-1,-1 0 0,1 1 0,-1-1 1,1 0-1,-1 0 0,1 0 0,-1 1 1,1-2-1,0 1 0,-1 0 1,1 0-1,-1 0 0,1-1 0,-1 1 1,0-1-1,1 1 0,-1-1 0,1 0 1,-1 1-1,0-1 0,1 0 1,-1 0-1,0 0 0,0 0 0,0 0 1,0 0-1,0 0 0,0-1 1,0 1-1,0 0 0,0 0 0,-1-1 1,1 1-1,0-1 0,-1 1 0,1 0 1,-1-2 1,22-83-6,-20 57 70,-1-1 0,-1 1 0,-2 0 0,-1-1 0,-1 1 0,-1 0 0,-2 0 0,-1 1-1,-1 0 1,-2 0 0,-9-17-64,-62-34 339,80 77-344,-1 1 0,0 0 0,1-1 0,-1 1 1,0 1-1,0-1 0,0 0 0,1 0 0,-1 1 0,0 0 1,0 0-1,0 0 0,0 0 0,0 0 0,0 0 0,0 1 1,0-1-1,0 1 0,1 0 0,-1 0 0,0 0 0,0 0 1,1 0-1,-1 1 0,1-1 0,-1 1 0,1 0 0,0 0 0,0 0 1,-1 0-1,1 0 0,1 0 0,-1 0 0,0 1 0,0-1 1,1 1-1,-1-1 0,1 1 5,-6 11-239,0 0 0,1 0 1,0 1-1,1 0 0,1 0 1,0 0-1,1 1 0,1-1 0,1 1 1,0-1-1,0 1 0,2 0 1,0 1 238,5 2-1383,4-6 1891</inkml:trace>
  <inkml:trace contextRef="#ctx0" brushRef="#br0" timeOffset="-108900.512">3506 12145 19084,'13'-20'6543,"-17"68"-2439,1-18-4622,2-13 531,1-1-1,0 0 1,1 0 0,0 0 0,1 0 0,1 0-1,1 0 1,0-1 0,1 1 0,1-1 0,1 0-1,0-1 1,0 1 0,1-2 0,1 1 0,1-1-1,8 10-12,-15-22 1,-1-1 0,0 1 0,0-1-1,0 0 1,0 1 0,0-1 0,1 0-1,-1 0 1,0-1 0,0 1 0,0 0 0,0-1-1,0 1 1,1-1 0,-1 0 0,0 0-1,0 0 1,-1 0 0,1 0 0,0 0-1,0 0 1,0-1 0,-1 1 0,1 0 0,-1-1-1,1 0 1,-1 1 0,1-1 0,-1 0-1,0 0 1,0 0 0,0 1 0,0-1 0,0 0-1,-1-1 1,1 1 0,0 0 0,-1 0-1,0 0 1,1 0 0,-1 0 0,0-1-1,0 1 1,0 0 0,0 0 0,-1 0 0,1 0-1,-1 0 1,0-2-1,3-2 0,8-85-969,-9 46-588</inkml:trace>
  <inkml:trace contextRef="#ctx0" brushRef="#br0" timeOffset="-108635.491">3441 12066 16468,'-5'2'4737,"5"-2"384,0 0-3537,-1 0-656,-1 0-512,2 1-192,0 1-144,0-1-400,0 1-2168</inkml:trace>
  <inkml:trace contextRef="#ctx0" brushRef="#br0" timeOffset="-107177.831">3786 11176 22677,'-3'1'116,"-1"1"0,1 0 0,0 0 0,0 0 0,0 1 0,0-1 0,0 1 0,1 0 0,-1 0 0,1 0 1,0 0-1,0 0 0,0 0 0,0 1 0,0-1 0,1 1 0,-1-1 0,1 1 0,0-1 0,0 1 0,0 0 0,1 0 0,-1 0 0,1-1 0,0 1 1,0 0-1,0 0 0,1 0 0,-1-1 0,1 1 0,0 0-116,32 120-109,33-27 634,-65-97-507,0-1 0,0 1 0,0 0 0,0-1 0,0 1 0,0-1 0,0 0 0,0 1 0,0-1 0,-1 0 0,1 1 0,0-1 0,0 0 0,-1 0 0,1 0 0,0 0 0,-1 1 0,1-1 0,-1 0 0,1 0 0,-1 0 0,0 0 0,1 0 0,-1 0 0,0-1 0,0 1 0,1 0 0,-1 0 0,0 0 0,0 0 0,0 0 0,0 0 0,-1 0 0,1 0 0,0 0 0,0 0 0,-1 0 0,1 0 0,-1 0 0,1 0 0,0 0 0,-1-1-18,1 1 34,-9-70 331,-3 1 0,-3 1 0,-3 0 0,-3 2 0,-16-32-365,-1 15 492,55 133-277,175 318-274,-190-364-94,-5-73-2500,-11 17 646</inkml:trace>
  <inkml:trace contextRef="#ctx0" brushRef="#br0" timeOffset="-106946.091">3967 11079 15915,'6'6'2825,"4"3"248,2 4-1473,5 7-552,1 6-192,2 4-271,0 0-113,-5-1-104,0-3-80,-8-12-144,-7-14-40,0 0-96,-6-3-232,-13-32-728,-7-14-345,-10-22 761</inkml:trace>
  <inkml:trace contextRef="#ctx0" brushRef="#br0" timeOffset="-106688.268">3800 10773 11026,'-6'-19'1233,"3"10"5080,3 9-3568,0 0-1089,0 0-168,0 0-264,1 0-71,1 2-377,-1-1-280,1 2-296,34 53-104,-30-39-248,3 1-744</inkml:trace>
  <inkml:trace contextRef="#ctx0" brushRef="#br0" timeOffset="-104663.89">873 14589 19956,'0'0'1449,"0"0"79,7 3 898,149 163 149,-62-36-2496,70 73 65,-161-200-137,-1 0 1,1-1 0,0 1-1,0-1 1,0 0-1,0 0 1,0 0 0,1 0-1,-1 0 1,0-1 0,1 1-1,0-1 1,-1 0 0,1 0-1,0-1 1,-1 1-1,1-1 1,0 1 0,0-1-1,-1 0 1,1-1 0,0 1-1,0-1 1,-1 0 0,1 1-1,0-2 1,-1 1-1,1 0 1,-1-1 0,1 1-1,-1-1 1,0 0 0,0 0-1,0-1 1,0 1 0,0 0-1,0-1 1,-1 0-1,1 0 1,1-2-8,212-257 192,-120 164-186,-3 6 43,-5-5 0,70-98-49,100-106 16,-236 277 2,0-2 1,-2-1-1,0 0 0,-2-2 1,-2 0-1,0-1 0,-1-3-18,65-67 162,-78 75-117,-1 1-1,-1-1 1,-1 1 0,-2-1 0,0 1 0,-1 0 0,-2 0 0,0 0 0,-1 0 0,-2 1 0,0 1 0,-2-1 0,0 2 0,-2-1 0,0 2 0,-1 0 0,-1 0 0,-15-14-45,-56-36 197,84 70-182,-15-13-1278,16 12-385</inkml:trace>
  <inkml:trace contextRef="#ctx0" brushRef="#br0" timeOffset="-88288.92">15356 9521 12283,'-51'-44'7776,"50"43"-6843,-86 23 3600,-38 52-2316,91-47-2146,2 2 0,0 2-1,3 1 1,0 1 0,2 1 0,-6 13-71,-59 71 30,76-98-26,1 2 1,1-1 0,1 1 0,1 1 0,0 1-1,2-1 1,1 2 0,1-1 0,1 1 0,-1 9-5,7-5-2,0 0 0,2 0 0,2 0 1,0 0-1,2-1 0,1 0 0,1 0 0,2 0 1,8 19 1,-3-14-5,0-1 0,3 0 1,0-1-1,2-1 0,1-1 0,2-1 1,0-1-1,2-1 0,1-1 1,1-1-1,1-1 0,1-1 0,15 8 5,15 13-3,135 72 5,-125-96 6,1-4 0,1-3 0,1-3 0,-1-3-1,1-3 1,19-3-8,-64 0 10,41 5-4,0-3 0,0-4 0,0-2 0,0-3 0,-1-3-1,0-2 1,-1-4 0,53-20-6,53-46 32,-109 36-28,-46 36-2,0 0 1,-1-1 0,0 0 0,0-2 0,-1 0-1,-1 0 1,0-1 0,-1-1 0,0 0-1,-1 0 1,-1-1 0,-1-1 0,0 0 0,-1 0-1,3-10-2,51-278 51,-57 263-38,-2 0-1,-2 0 0,-1 0 1,-2 0-1,-3 0 1,-1 0-1,-2 0 1,-1 1-1,-3 1 1,-1 0-1,-2 0 0,-18-32-12,27 53 37,-1 1 0,-1 0 0,-1 0 0,0 1-1,-1 0 1,-1 0 0,-1 1 0,0 1-1,-1 0 1,-1 1 0,0 0 0,-1 1-1,0 1 1,-16-10-37,-1 8 51,-2 1-1,1 1 1,-2 2 0,1 2-1,-1 1 1,-1 2-1,1 1 1,-1 2 0,0 1-1,1 2 1,-1 1-1,1 2 1,-1 2-1,1 1 1,-6 3-51,12-6 27,-1-1 0,1-1 0,-1-1 0,1-2 0,-1-1 0,1-1 0,0-2 0,0-1 0,-26-9-27,39 9-7,0-1 0,-1 2-1,0 0 1,0 1 0,-1 1 0,1 1 0,-1 0 0,1 1 0,-1 1 0,1 0 0,-1 2 0,1 0 0,-1 1-1,1 1 1,0 0 0,0 1 0,0 1 0,1 1 0,0 0 0,0 1 0,1 1 0,-11 8 7,-24 33-1070,35-32-626</inkml:trace>
  <inkml:trace contextRef="#ctx0" brushRef="#br0" timeOffset="-85045.16">16268 10879 18972,'54'-8'4916,"27"-4"-5124,100-16 308,-179 27-71,-2 1 8,0 0 29,0 0 203,0 0 83,-8 0 43,5 2-1174</inkml:trace>
  <inkml:trace contextRef="#ctx0" brushRef="#br0" timeOffset="-83100.981">17716 10836 15459,'-21'20'4839,"56"-1"-3392,2-15-1086,-1-1-1,1-2 1,-1-2 0,1-1 0,-1-2 0,0-1 0,17-6-361,-35 8 56,120-16-51,2 5 1,-1 6 0,1 7-1,127 15-5,21-28 578,114 19 144,189 5-654,-553-9-48,-1-2 0,1-2-1,0-1 1,-1-2-1,0-2 1,16-5-20,37 28 915,-89-14-789,-1-1-7,0 0-16,13 0-61,-13-2-1256</inkml:trace>
  <inkml:trace contextRef="#ctx0" brushRef="#br0" timeOffset="-78373.111">21190 10835 20596,'0'0'1046,"-1"-9"2784,1 7-3799,1 0 1,-1 0-1,0 0 0,1 0 0,-1 1 1,1-1-1,0 0 0,0 0 1,0 0-1,0 1 0,0-1 0,0 0 1,0 1-1,0-1 0,1 1 1,-1 0-1,1-1 0,-1 1 0,1 0 1,-1 0-1,1 0 0,0 0 0,-1 0 1,1 0-1,0 0 0,0 1 1,0-1-1,0 1 0,0-1 0,-1 1 1,1 0-1,0-1 0,0 1 1,0 0-1,0 0 0,0 1 0,0-1 1,0 0-1,0 1 0,0-1 0,0 1 1,1 0-32,312 35 148,109-33-126,-238 18 204,10-93 586,-64 74-771,-122 2 190,-10-3-1339</inkml:trace>
  <inkml:trace contextRef="#ctx0" brushRef="#br0" timeOffset="-66765.74">18692 10551 17900,'-2'-2'4895,"-6"4"-3538,5 117-880,8-72-42,-4-35-305,-2 9-22,1 1 1,2-1-1,0 0 0,1 1 0,1-2 0,1 1 0,0 0 1,2-1-1,1 0 0,0 0 0,1-1 0,1 0 0,12 16-108,-18-33 32,0-1-1,0 1 1,0-1-1,0 0 1,0 0-1,0 0 0,1 0 1,-1-1-1,0 1 1,0-1-1,1 0 1,-1-1-1,0 1 0,0-1 1,0 0-1,1 0 1,-1 0-1,0 0 1,0-1-1,-1 0 0,1 0 1,0 0-1,0 0 1,-1 0-1,1-1 1,-1 0-1,0 1 0,0-1 1,0 0-1,0-1 1,0 1-1,-1 0 1,0-1-1,1 0 0,-1 1 1,-1-1-1,1 0 1,0 0-1,-1 0-31,18-18 64,-14 16-48,-2 0-13,1-1 0,0 0 0,1 1 0,-1 0 1,1 0-1,0 1 0,1-1 0,-1 1 0,1 0 0,0 0 1,0 1-1,1 0 0,-1 0 0,1 1 0,0-1 1,0 1-1,0 1 0,0-1 0,1 1 0,-1 1 0,1-1 1,-1 1-1,1 1 0,0-1 0,-1 1 0,1 1 0,-1-1 1,1 1-1,-1 1 0,1-1 0,-1 1 0,2 1-3,122 140 232,-130-142-204,11 11-1761,-11-10 12</inkml:trace>
  <inkml:trace contextRef="#ctx0" brushRef="#br0" timeOffset="-66333.64">19313 11082 18404,'0'0'1552,"0"0"267,0 0-278,5-7 855,8-9-1853,-6 3-480,1 0-1,1 1 1,0 0-1,1 1 0,0 0 1,1 0-1,0 1 1,0 1-1,1 0 1,1 0-1,-1 1 1,1 1-1,1 0 0,-1 1 1,1 0-1,0 1 1,1 0-1,1 1-62,-6 2-4,-1 0 0,0 1-1,0 0 1,1 0 0,-1 1 0,1 1 0,-1-1-1,0 1 1,1 1 0,-1 0 0,0 0-1,0 1 1,0 0 0,-1 0 0,1 1-1,-1 0 1,0 1 0,0 0 0,0 0 0,0 1-1,-1 0 1,0 0 0,1 2 4,-4-4 7,102 102 126,-102-104-111,0 1 0,0-1 0,0 0 0,0 0 0,0-1 0,0 1 0,0-1 0,0 0 0,1 0 1,-1 0-1,1-1 0,-1 1 0,0-1 0,1 0 0,-1-1 0,1 1 0,-1-1 0,0 0 0,1 0 0,-1 0 0,0 0 0,0-1 0,0 0 0,0 1 0,0-2 0,0 1 0,0 0 0,-1-1 0,1 0 0,-1 1 0,0-1 0,3-3-22,114-179 910,-118 183-963,-4 0 86,-7-11 964</inkml:trace>
  <inkml:trace contextRef="#ctx0" brushRef="#br0" timeOffset="-65145.436">18939 11588 18916,'-11'-34'6444,"-28"34"-4289,-41 39-1584,72-34-565,0 0 1,1 1-1,0 0 1,0 1-1,0-1 0,1 1 1,0 1-1,1-1 1,-1 1-1,1 0 0,1 0 1,0 0-1,0 1 1,0-1-1,1 1 0,1 0 1,-1 0-1,1 0 1,1 0-1,0 1 0,0-1 1,1 0-1,0 1 1,0-1-1,1 0 0,0 1 1,1-1-1,0 0 1,1 0-1,0 0 0,0-1 1,1 1-1,0-1 1,0 1-1,3 3-6,-5-10 3,0-1-1,-1 1 1,1 0 0,0-1-1,0 1 1,0-1 0,0 1-1,0-1 1,0 0 0,0 0-1,1 0 1,-1 0 0,0 0-1,1-1 1,-1 1-1,0-1 1,1 1 0,-1-1-1,1 0 1,-1 0 0,1 0-1,-1 0 1,0 0 0,1-1-1,-1 1 1,1-1 0,-1 1-1,0-1 1,1 0 0,-1 0-1,0 0 1,0 0 0,0-1-1,0 1 1,0-1 0,0 1-1,0-1 1,0 0-1,-1 1 1,1-1 0,0 0-1,-1 0 1,0 0 0,1-1-3,54-100 152,-51 91-124,-1 0-1,-1 0 0,1-1 0,-2 0 0,0 1 0,0-1 0,-2 0 1,1 0-1,-1 0 0,-1 1 0,-1-1 0,1 0 0,-2 0 0,0 1 1,-1 0-1,0-1 0,-1-1-27,4 13-7,-1 0 0,1 0 0,0 1 0,-1-1 0,1 0 0,0 0 0,-1 1 0,1-1 0,-1 1 0,0-1 0,1 1 1,-1 0-1,1 0 0,-1-1 0,1 1 0,-1 0 0,0 0 0,1 1 0,-1-1 0,1 0 0,-1 0 0,1 1 0,-1-1 0,1 1 0,-1-1 0,1 1 0,-1 0 0,1 0 0,0 0 1,-1-1-1,1 1 0,0 0 0,0 1 0,-1-1 0,1 0 0,0 0 0,0 0 0,1 1 0,-1-1 0,0 0 0,0 1 0,0-1 0,1 1 0,-1-1 0,1 1 0,-1-1 0,1 1 1,0-1-1,0 1 0,0 0 0,-1-1 0,2 2 7,-3 1-129,-10 18-1272</inkml:trace>
  <inkml:trace contextRef="#ctx0" brushRef="#br0" timeOffset="-63380.63">18874 11474 18428,'-58'-47'7935,"-48"-2"-5666,85 41-2116,19 7-153,0 0 0,0 0-1,0 0 1,0 1 0,0-1 0,0 0 0,0 1 0,0 0-1,0-1 1,0 1 0,0 0 0,0 0 0,-1 0 0,1 0 0,0 0-1,0 1 1,0-1 0,0 1 0,0-1 0,0 1 0,0 0 0,0 0-1,0 0 1,0 0 0,0 0 0,1 0 0,-1 1 0,0-1 0,1 0-1,-1 1 1,1-1 0,-1 1 0,1 0 0,0 0 0,0-1 0,-1 1-1,1 0 1,1 0 0,-1 0 0,0 0 0,0 0 0,1 0 0,-1 0-1,1 0 1,0 0 0,-1 1 0,1-1 0,0 0 0,0 0-1,1 0 1,-1 0 0,0 0 0,1 0 0,-1 1 0,-2 9 8,-65 285-107,63-266 105,-6 32 9,3 2 0,3-1 0,3 1-1,4 21-14,-4-84 0,1 1-1,0-1 0,0 0 0,0 0 0,0 1 0,0-1 0,0 0 0,0 1 0,1-1 1,-1 0-1,1 0 0,0 1 0,-1-1 0,1 0 0,0 0 0,0 0 0,0 0 0,1 0 0,-1 0 1,1 0-1,-1 0 0,1-1 0,-1 1 0,1-1 0,0 1 0,0-1 0,0 1 0,-1-1 0,1 0 1,1 0-1,-1 0 0,0 0 0,0 0 0,0-1 0,0 1 0,1-1 0,-1 1 0,0-1 1,1 0-1,-1 0 0,0 0 0,1 0 0,-1 0 0,0 0 0,0-1 0,1 1 0,-1-1 0,0 0 1,0 1-1,0-1 0,1 0 0,-1 0 0,0-1 0,0 1 0,1-1 1,26-13 0,-17 7-2,0 0-1,0 1 1,1 0-1,0 1 0,1 1 1,-1 0-1,1 0 0,0 2 1,0 0-1,1 0 1,-1 1-1,0 1 0,1 1 1,-1 0-1,1 0 1,-1 2-1,1 0 0,-1 0 1,0 1-1,0 1 3,12 4-347,-12-4-2984,-29-7 300</inkml:trace>
  <inkml:trace contextRef="#ctx0" brushRef="#br0" timeOffset="-63017.589">19328 11697 21581,'0'0'1080,"0"0"368,0 1-744,-4 36-192,5-10-264,2 6-63,0 13-121,-1 5-24,1 5-8,0 0 0,0-9 0,-2-6-8,-1-15 56,0-8-545</inkml:trace>
  <inkml:trace contextRef="#ctx0" brushRef="#br0" timeOffset="-62537.446">19549 11824 16876,'2'37'7206,"-2"-35"-6036,5-4 290,3-5-1370,-1-1 0,0 0 0,-1 0 0,0-1 0,0 1 0,-1-2 0,0 1 0,0 0 0,-1-1-1,-1 0 1,1 0 0,-2 0 0,2-9-90,5-8 84,68-194 138,-77 221-223,0 1-1,0-1 0,1 1 0,-1-1 0,0 1 0,0-1 0,0 1 1,1 0-1,-1-1 0,0 1 0,1-1 0,-1 1 0,0-1 1,1 0-1,-1 1 0,1-1 0,-1 1 0,1-1 0,-1 0 0,1 1 1,-1-1-1,1 0 0,-1 0 0,1 1 0,-1-1 0,1 0 1,-1 0-1,1 0 0,0 0 0,-1 1 0,1-1 0,-1 0 1,1 0-1,-1 0 0,1 0 0,0-1 0,-1 1 0,1 0 0,-1 0 1,1 0-1,0 0 0,-1-1 0,1 1 0,-1 0 0,1 0 1,-1-1-1,1 1 0,-1 0 0,1-1 0,-1 1 0,0-1 0,1 1 1,-1 0-1,1-1 0,-1 1 0,0-1 0,1 0 2,11 66-81,-12-62 83,30 220 161,-29-210-1239,-1-14-593</inkml:trace>
  <inkml:trace contextRef="#ctx0" brushRef="#br0" timeOffset="-61800.801">19796 11304 21653,'-1'0'122,"0"0"0,0 0 0,0-1 1,0 1-1,0 0 0,0 0 1,-1 0-1,1 0 0,0 1 0,0-1 1,0 0-1,0 0 0,0 1 1,0-1-1,0 0 0,0 1 0,0-1 1,0 1-1,0 0 0,0-1 1,0 1-1,0 0 0,0-1 0,0 1 1,0 0-1,1 0 0,-1 0 1,0 0-1,1 0 0,-1 0 0,1 0 1,-1 0-1,1 0 0,-1 0 1,1 0-1,0 0 0,-1 0 0,1 0 1,0 0-1,0 1 0,0-1 1,0 0-1,0 0 0,0 0 0,0 0 1,0 0-1,1 0 0,-1 1 1,1-1-123,50 3 170,29-34-119,57-7 40,-131 39-90,-1 1 1,0 0-1,0 0 1,-1 0-1,1 1 1,-1 0-1,1 0 1,-1 0-1,0 0 1,-1 0-1,1 1 1,-1 0-1,0 0 0,0 0 1,0 0-1,0 0 1,-1 0-1,0 1 1,0-1-1,-1 1 1,0 0-1,0-1 1,0 1-1,0 0-1,10 28 21,12 22-1,-6-20-23,-2 0-1,-2 1 1,-1 1-1,-2 0 0,5 39 4,-18-66 76,0 0 0,0-1 0,-1 1 0,-1-1 0,0 1 0,0-1 0,-1-1 0,0 1 0,-1-1 0,0 0 0,-1-1 0,1 1 0,-2-1 0,1-1-1,-1 0 1,0 0 0,0-1 0,-1 0 0,0 0 0,0-1 0,-1-1 0,-1 1-76,-8 7 38,-101 53 328,120-64-370,1-1-20,0-18-913,10-3-654</inkml:trace>
  <inkml:trace contextRef="#ctx0" brushRef="#br0" timeOffset="-52144.503">18922 8932 14075,'-10'-5'727,"4"1"-511,1 0-1,0 1 1,-1-1-1,0 1 1,1 1 0,-1-1-1,0 1 1,-1 0-1,1 0 1,0 1 0,-1 0-1,1 0 1,0 0-1,-1 1 1,1 0 0,-1 0-1,1 0 1,-1 1-1,1 0 1,0 1-1,-1-1 1,1 1 0,0 0-1,0 1 1,0 0-1,0 0 1,1 0 0,-1 0-1,1 1 1,-4 3-216,-8 12 23,1 1 0,1 1 0,1 1 1,1 0-1,0 0 0,2 1 0,1 1 1,1 0-1,0 0 0,2 1 0,1 0 0,1 1 1,2-1-1,0 1 0,1-1 0,2 1 0,1 0 1,0-1-1,2 1 0,2 2-23,-1-13 1,1 1 1,0-1-1,1 0 1,1-1-1,0 0 1,1 0-1,1 0 1,0-1-1,1-1 1,0 1-1,1-2 1,0 1-1,1-1 1,0-1-1,1 0 1,0-1-1,0-1 1,1 0-1,0 0 1,1-1-1,-1-1 1,1-1-1,1 0 1,-1-1-1,1 0 1,-1-1-1,1-1 0,0-1 1,0 0-1,0-1 1,0-1-1,0 0 1,0-1-1,0-1 1,-1 0-1,1-2-1,23-14 96,0-2 0,-2-2 0,0-1-1,-2-2 1,0-2 0,-2-1-1,21-25-95,153-117 288,-184 158-237,-19 12-29,0-1 0,0 1 1,-1-1-1,1 1 0,-1-1 0,1 0 1,-1-1-1,1 1 0,-1 0 1,0-1-1,0 0 0,0 0 0,-1 0 1,1 0-1,-1 0 0,0 0 0,1-1 1,-1 1-1,-1-1 0,1 1 1,0-1-1,-1 0 0,0 0 0,0 0 1,0 0-1,0 0 0,-1 0 1,0 0-1,0 0 0,0 0 0,0 0-22,-7-19 339,-1 0 0,-1 1 0,-2 0 0,0 1 0,-1 0 0,0 1 0,-2 0 0,-1 1 0,0 0 0,-1 2-1,-1 0 1,-1 0 0,-1 2 0,0 0 0,-12-7-339,20 14-21,1 0 0,-1 1 0,0 0-1,-1 0 1,0 1 0,0 1 0,0 0 0,0 1 0,-1 0-1,0 1 1,0 0 0,0 1 0,0 0 0,0 1 0,0 1-1,0 0 1,0 1 0,-1 0 0,1 1 0,0 0 0,1 1-1,-1 1 1,0 0 0,-8 4 21,-17 26-1528</inkml:trace>
  <inkml:trace contextRef="#ctx0" brushRef="#br0" timeOffset="-44950.451">18346 4138 11883,'-263'6'1741,"-26"27"902,219-23-1586,42-8-769,0 1 1,0 1 0,1 2 0,0 0-1,0 2 1,0 1 0,1 2 0,1 0-1,0 2 1,-12 7-289,-39 36 136,-122 65 100,177-114-168,0 0 1,1 1-1,0 1 0,0 0 1,1 2-1,1 0 0,-1 1 1,2 1-1,0 1 0,0 1 1,1 0-1,1 1 0,-6 9-68,-20 39 14,3 2 1,3 2-1,3 0 0,3 3 0,3 0 1,-3 25-15,-156 315 120,179-388-108,0 2 0,1-1 0,2 0 0,0 1 0,2-1 0,1 1 0,0 0 0,4 12-12,27 170 304,10-1 0,38 99-304,16 143 86,-81-421-82,0 0-1,2-1 0,0-1 0,2 0 0,1-2 0,1 0 0,1-1 0,1-1 0,0 0 0,2-2 0,0-1 0,1-1 0,1-1 0,1-2 0,0 0 0,0-2 0,2-1 0,-1-1 0,1-1 0,1-2 0,2 0-3,336 39 24,-281-26-21,-58-12-2,-1 0 0,1-2 0,1-1 1,-1-2-1,0-1 0,1-1 0,0-1 1,-1-2-1,1 0 0,20-6-1,376-122 9,-149 45-1,-77 24 0,62-28 10,-255 86-10,1-1 0,-1 0 1,1 0-1,-1 0 0,-1-1 0,1 0 0,-1 0 1,1-1-1,-2 0 0,1 0 0,-1 0 1,1-1-1,-2 0 0,1 0 0,-1 0 0,0-1 1,-1 1-1,1-1-8,87-245 385,-32 46-358,-14 44-20,11 0 1,-26-126 12,-14 207-16,-11 44-2,2 0 0,2 1 0,1 0 0,2 1 0,2 0 0,1 0 0,9-13-2,-22 43-1,1 0 0,-1 0-1,1 0 1,0 0 0,1 1 0,-1-1-1,1 1 1,0 0 0,1 0-1,-1 0 1,1 1 0,0 0 0,0 0-1,0 0 1,0 0 0,1 1-1,-1 0 1,1 0 0,0 0 0,0 1-1,0 0 1,0 0 0,1 1-1,-1-1 1,0 1 0,1 1 0,-1-1-1,6 1 2,5 2-1,0 0-1,0-2 1,0 0-1,0-1 0,1-1 1,-1 0-1,-1-1 1,1-1-1,0-1 1,-1 0-1,4-3 2,-9 3 0,0 0-1,1 1 1,-1 1-1,1-1 1,-1 2-1,1 0 1,0 0 0,0 1-1,0 0 1,0 1-1,0 1 1,0 0 0,0 0-1,0 1 1,0 1-1,9 3 1,-4 0 1,1 0 1,0-2-1,0 0 0,1 0 0,-1-2 0,1 0 0,-1-2 0,1 0 0,0 0 1,-1-2-1,1-1 0,-1 0 0,16-5-1,6-2 2,0 2-1,0 2 1,0 1 0,1 3-1,-1 1 1,1 2 0,-1 1-1,25 6-1,-27-2 1,-1-2 0,1-2 1,-1-2-1,1-1 0,-1-1 0,1-3 0,-1-1 0,0-1 0,-1-2 0,10-5-1,-23 4 2,-1 0-1,0-1 1,-1-2-1,0 0 1,-1-1 0,0-1-1,-2-1 1,1 0 0,-2-2-1,0 0 1,-1-1-1,-1 0 1,-1-2 0,6-11-2,9-18 6,-2-1 0,-3-1 0,-1-1 1,-4-2-1,-1 1 0,-3-2 1,-2 0-1,-3-1 0,-3 0 0,0-23-6,-7 72 5,-1-1 0,0 1 0,0-1 0,-1 1 0,0 0 0,0 0 1,-1 0-1,0 0 0,-1 0 0,1 0 0,-1 1 0,-1 0 0,0 0 0,0 0 0,0 0 0,-1 1 0,1 0 0,-2 0 0,1 0 0,-1 1 0,1 0 0,-9-4-5,-174-77 72,170 79-71,-538-141 222,370 106-162,-5 6-48,-2 9-1,-1 8 1,-23 8-13,125 5 5,1 3 0,-1 5 0,1 3 0,-1 5 1,2 3-1,0 5 0,1 3 0,-66 27-5,15 11 48,79-31-6,-1-2-1,-2-3 0,0-2 0,-44 5-41,93-23 25,-63 9 147,0 3 0,1 4 0,1 3 0,-56 25-172,-113 41-26,192-77-346</inkml:trace>
  <inkml:trace contextRef="#ctx0" brushRef="#br0" timeOffset="-38097.984">21904 9048 15531,'-82'-8'7000,"-60"9"-4403,-98 72 10,226-69-2596,-1 2 0,1 0 0,0 0-1,0 1 1,1 1 0,0 0 0,1 1-1,0 1 1,0 0 0,0 0 0,2 1-1,-1 1 1,1-1 0,-7 14-11,13-11-6,2 2 1,-1-1 0,2 0-1,0 0 1,1 1-1,0-1 1,2 0-1,-1 1 1,2-1-1,0 0 1,1 0-1,0-1 1,1 1-1,1-1 1,0 0-1,1 0 1,1-1-1,0 0 1,2 1 5,-5-4-1,0-1-1,1 0 1,0 0 0,1-1 0,0 0-1,0 0 1,0-1 0,1 1-1,0-2 1,1 1 0,0-1 0,0 0-1,0-1 1,1 0 0,-1-1 0,1 0-1,0 0 1,0-1 0,1-1-1,-1 1 1,1-2 0,-1 1 0,1-1-1,1-1 2,208 53 1,-198-43-1,0-2 0,1 0-1,-1-1 1,1-2 0,1 0 0,-1-2 0,1 0-1,-1-2 1,1 0 0,0-2 0,16-2 0,73-14 3,-88 15-2,0 0 0,0-2 0,0-1 0,0-1 1,-1 0-1,0-2 0,-1-1 0,1-1 1,-2-1-1,0-1 0,14-10-1,108-98 39,-139 111-33,0 0 1,-1-1 0,0 1 0,0-1 0,-1 0-1,-1 0 1,0-1 0,0 1 0,0 0 0,-2-1-1,1 1 1,-1-1 0,-1 1 0,0-1 0,0 1-1,-1 0 1,0 0 0,-1 0 0,0 0 0,-3-5-7,1 6 37,-1-1 0,0 1 1,0 0-1,-1 0 0,0 1 1,-1 0-1,0 0 0,0 1 1,-1 0-1,0 0 0,0 1 1,0 1-1,-1-1 0,0 1 1,0 1-1,0 0 0,0 0 1,-1 1-1,0 0 0,0 1 1,1 0-1,-1 1 0,0 0 1,-5 1-38,-53-15 127,19 1-88,-217-34-14,79 44 41,150-10-272,6-16-1052</inkml:trace>
  <inkml:trace contextRef="#ctx0" brushRef="#br0" timeOffset="-30638.914">18518 9751 19788,'-24'32'5119,"70"-8"-4443,-17-17-642,0-3 1,0 0 0,1-2-1,-1-1 1,0-1-1,1-2 1,-1 0 0,0-3-1,0 0 1,0-2-1,-1-1 1,10-4-35,116-22 105,-94 26 186,2 3 1,-1 3-1,0 2 0,1 3 0,-1 3 1,-1 2-1,25 8-291,-5-8 1250,-78-8-993,-2-12-576,0 10-781</inkml:trace>
  <inkml:trace contextRef="#ctx0" brushRef="#br0" timeOffset="-29010.167">21290 9689 14363,'-12'20'7133,"27"-9"-4321,53-2-3137,-30-5 1519,421 87 196,-435-85-1370,-7 0 5,0-1 0,1-1-1,0 0 1,0-1 0,0-1 0,0-1 0,0 0 0,0-1 0,0-2 0,0 1-1,0-2 1,0 0 0,0-2 0,6-2-25,0-1 122,0 0 1,1 2-1,-1 1 0,1 0 1,0 2-1,1 1 0,11 1-122,-1-1 547,-37 2-652,-4-3-474</inkml:trace>
  <inkml:trace contextRef="#ctx0" brushRef="#br0" timeOffset="-24978.173">22966 10748 12147,'0'0'1629,"4"-2"854,46-34 1439,-42 29-3715,0 0-1,0 1 1,1 0-1,0 0 0,1 1 1,-1 0-1,1 1 1,0 0-1,0 0 0,0 1 1,1 0-1,7 0-206,327 23 456,-73-54-409,-209 22-32,0 2 0,1 4 0,0 2 0,62 5-15,-1 8 225,-125-9-215,-1 0-1,0 0 0,1 0 0,-1 0 0,1 0 0,-1 0 1,1 0-1,-1 0 0,1 0 0,-1-1 0,1 1 0,-1 0 1,1 0-1,-1 0 0,1-1 0,0 1 0,-1 0 1,1-1-1,-1 1 0,1 0 0,0-1 0,-1 1 0,1-1 1,0 1-1,-1 0 0,1-1 0,0 1 0,0-1 1,-1 1-1,1-1 0,0 1 0,0-1 0,0 1 0,0-1 1,0 1-1,-1-1 0,1 0 0,0 1 0,0-1 1,0 1-1,1-1 0,-1 1 0,0-1 0,0 1 0,0-1 1,0 1-1,0-1 0,1 1 0,-1-1 0,0 1 0,0-1 1,1 1-1,-1 0 0,0-1 0,1 1 0,-1-1 1,0 1-1,1 0 0,-1-1 0,1 1 0,-1 0 0,1-1 1,-1 1-1,1 0 0,-1 0 0,1 0-9,-48-14 625,12 15-489,0 1 0,1 2 0,-1 2 0,1 1 0,0 1 0,1 2 0,0 2 0,1 0 0,-16 11-136,-130 40 41,153-55 21,0-2 0,-1-1 1,0 0-1,0-2 0,0-1 1,-1-2-1,1 0 1,0-2-1,0 0 0,0-2 1,0-1-1,0-1 0,-22-9-62,48 14 0,1 1-1,0 0 1,0-1-1,0 1 0,-1-1 1,1 0-1,0 1 1,-1-1-1,1 1 0,0-1 1,-1 0-1,1 1 0,-1-1 1,1 0-1,-1 0 1,0 0-1,1 1 0,-1-1 1,0 0-1,1 0 1,-1 0-1,0 0 0,0 0 1,0 1-1,0-1 1,0 0-1,0 0 0,0 0 1,0 0-1,0 0 0,0 0 1,0 0-1,-1 1 1,1-1-1,0 0 0,-1 0 1,1 0-1,0 0 1,-1 1-1,1-1 0,-1 0 1,0 1-1,1-1 1,-1 0-1,1 1 0,-1-1 1,0 0-1,0 1 1,1-1-1,-1 1 0,0 0 1,0-1-1,1 1 0,-1-1 1,0 1-1,0 0 1,0 0-1,0 0 0,0-1 1,226 29-80,-183-21 66,1-2 1,-1-2-1,1-2 0,-1-2 0,1-1 0,0-3 0,-1-1 0,0-2 0,-1-2 0,0-2 1,0-2-1,11-6 14,70-46-56,-120 65-44,-6 2 10,-123 63 17,94-45 126,0-2-1,-1-1 1,-1-1 0,-1-2 0,0-2 0,-9 1-53,9-8 136,-1-2 0,0-1 0,1-2-1,-1-2 1,1-1 0,0-2 0,0-1 0,-33-12-136,-4 2-78,49 13-388,11 3-876</inkml:trace>
  <inkml:trace contextRef="#ctx0" brushRef="#br0" timeOffset="-14356.123">3970 12533 11698,'-3'0'8879,"-4"0"-3073,347-6-5130,-339 6-653,-1 0 14,0 0 28,-13-3 272,-24 3-244,0 2 1,0 1-1,1 2 0,0 2 1,0 1-1,-1 2-93,-29 5 20,37-8-26,27-7 10,125-36-150,68-2 136,-189 38 28,-2 0 10,-120 6-670,80-10 2173</inkml:trace>
  <inkml:trace contextRef="#ctx0" brushRef="#br0" timeOffset="-3844.103">24645 9847 24093,'0'0'640,"0"0"200,0 0-760,27 9-32,3-8-16,5 1-7,9-5-9,2-2 0,4-1 8,-2 0 0,-7 0 56,-5 0-401,-11 0-847,-9 0 2785</inkml:trace>
  <inkml:trace contextRef="#ctx0" brushRef="#br0" timeOffset="-3534.967">24695 10117 21717,'0'0'984,"0"0"312,0 0-416,16 0-376,6-7-143,6-3-185,7-2-48,6 0-56,3 1-32,3 6 24,-3 2-472,-5 2-649</inkml:trace>
  <inkml:trace contextRef="#ctx0" brushRef="#br0" timeOffset="-3316.186">25052 9706 23245,'2'-5'1846,"6"-3"-1750,0 0 0,1 0 0,0 1 0,0 1 0,1-1 0,0 1 0,0 1 0,0 0 0,1 0 0,-1 1 0,1 0 0,0 1 0,0 0-1,7 0-95,0-2 65,-15 2-64,1 1 1,-1 0-1,1 0 0,0 0 0,-1 0 1,1 0-1,0 1 0,0 0 0,0-1 1,0 2-1,1-1 0,-1 0 0,0 1 1,0 0-1,0 0 0,0 0 1,1 0-1,-1 1 0,0 0 0,0-1 1,0 2-1,0-1 0,0 0 0,0 1 1,0 0-1,-1 0 0,1 0 0,-1 0 1,1 0-1,-1 1 0,0 0 1,1-1-1,-1 1 0,-1 0 0,1 1 1,0-1-1,-1 0 0,0 1 0,0 0 1,1 1-2,-2 33 97,-2 0 0,-2-1 0,-2 1 1,-1-1-1,-1 0 0,-3 0 0,-1-1 0,-1-1 1,-2 0-1,-5 6-97,-49 103-728,50-115-741</inkml:trace>
  <inkml:trace contextRef="#ctx0" brushRef="#br0" timeOffset="-949.104">26199 9326 21901,'-11'-56'4971,"10"55"-4942,0-1 0,1 0 0,-1 1 0,0-1 1,0 1-1,0-1 0,0 1 0,0 0 0,-1-1 1,1 1-1,0 0 0,0 0 0,-1 0 0,1 0 0,-1 0 1,1 0-1,-1 0 0,1 1 0,-1-1 0,0 0 0,1 1 1,-1-1-1,0 1 0,0 0 0,1 0 0,-1-1 0,0 1 1,0 0-1,1 0 0,-1 1 0,0-1 0,0 0 1,1 1-1,-1-1 0,0 1 0,1-1 0,-1 1 0,1 0 1,-1 0-1,0-1 0,1 1 0,0 0 0,-1 1 0,1-1 1,-2 1-30,-9 10 38,0 1 0,0 0 0,2 1 0,-1 1 0,2-1 0,0 1 0,0 1 0,2 0 0,0 0 0,1 1 0,0-1 0,1 1 0,0 9-38,-3 32 23,8-58-22,1-1-1,-1 0 1,1 1-1,-1-1 1,0 1-1,1-1 1,-1 1-1,1 0 1,-1-1-1,1 1 1,0-1-1,-1 1 1,1 0 0,-1 0-1,1-1 1,0 1-1,-1 0 1,1 0-1,-1 0 1,1 0-1,0-1 1,-1 1-1,1 0 1,0 0-1,-1 0 1,1 0 0,0 1-1,-1-1 1,1 0-1,0 0 1,-1 0-1,1 0 1,-1 1-1,1-1 1,0 0-1,-1 1 1,1-1 0,-1 0-1,1 1 1,-1-1-1,1 1 1,-1-1-1,1 1 1,-1-1-1,1 1 1,-1-1-1,0 1 1,1-1-1,-1 1 1,0 0 0,0-1-1,1 1 1,-1-1-1,0 1 1,0 0-1,0-1 1,0 1-1,0 0 1,0-1-1,0 1 1,0 0 0,0 0-2,16-24 21,-1-1 0,-2 0 0,0-1 0,-2 0 0,0-1-1,-2 0 1,-1-1 0,4-27-20,2 2 42,-2-2-1,-3 1 0,-2-1 1,0-53-42,12 263-139,-16-119 99,-4-27 27,0 1 1,0-1-1,1 0 1,1 1-1,0-1 0,0 0 1,1 0-1,0 0 1,1 0-1,0 0 0,0 0 1,1 0-1,0-1 1,1 0-1,0 0 0,1 0 1,0-1-1,0 0 1,0 0-1,1 0 0,1-1 1,-1 0-1,1 0 1,0-1-1,4 2 13,6-3-944</inkml:trace>
  <inkml:trace contextRef="#ctx0" brushRef="#br0" timeOffset="-587.972">26411 9245 22525,'0'2'61,"0"-1"0,-1 1 0,1-1 1,0 1-1,0-1 0,-1 0 0,1 1 0,0-1 1,1 1-1,-1-1 0,0 1 0,0-1 0,1 1 1,-1-1-1,1 0 0,-1 1 0,1-1 0,-1 0 0,1 1 1,0-1-1,0 0 0,0 0 0,-1 0 0,1 1 1,0-1-1,1 0 0,-1 0 0,0 0 0,0-1 1,0 1-1,0 0 0,1 0 0,-1-1 0,0 1 1,1-1-1,-1 1 0,1-1 0,-1 1 0,0-1 1,1 0-1,-1 0 0,1 0 0,-1 0 0,2 0-61,57-39 570,-53 32-523,0 0 0,0 0 0,-1 0 0,0-1 1,-1 0-1,0 0 0,0 0 0,0-1 0,-1 1 0,0-1 0,-1 0 1,0 0-1,-1-1 0,0 1 0,0-1 0,-1 1 0,0-1 0,0 0 1,-1 1-1,-1-1 0,1 1 0,-2-1 0,0-1-47,2 9 15,-1 1 0,0 0 0,0 0 0,1-1 0,-1 1 0,0 0 0,0 0 0,0 0 0,0 0 0,-1 0 0,1 0 0,0 1 0,0-1 0,0 0 0,-1 0-1,1 1 1,0-1 0,-1 1 0,1-1 0,-1 1 0,1 0 0,0 0 0,-1-1 0,1 1 0,-1 0 0,1 0 0,-1 0 0,1 1 0,-1-1 0,1 0 0,0 0 0,-1 1 0,1-1 0,-1 1 0,1-1 0,0 1 0,0 0 0,-1-1 0,1 1 0,0 0 0,0 0-1,0 0 1,0 0 0,0 0 0,0 0 0,0 0 0,0 0 0,0 1 0,0-1 0,1 0 0,-1 0 0,0 1 0,1-1 0,-1 1-15,-40 74-5,33-59 13,0 1-1,2 0 1,0 0 0,1 1 0,1-1-1,1 1 1,0 0 0,1 0 0,2 0-1,0 15-7,2-32-14,0 1 0,0-1-1,0 0 1,0 0-1,0 0 1,1 0 0,-1 0-1,1-1 1,-1 1 0,1-1-1,0 1 1,0-1 0,-1 0-1,1 0 1,0 0 0,0-1-1,0 1 1,0-1-1,0 1 1,0-1 0,0 0-1,0 0 1,0-1 0,0 1-1,0 0 1,0-1 0,0 0-1,0 0 1,0 0-1,0 0 1,0 0 0,-1 0-1,1-1 1,-1 0 0,1 1-1,-1-1 1,1 0 0,-1 0-1,0 0 1,0 0 0,0-1-1,0 1 1,0-1 14,38-27-1489</inkml:trace>
  <inkml:trace contextRef="#ctx0" brushRef="#br0" timeOffset="-132.264">26748 9059 19492,'-14'202'4766,"15"-169"-4599,1 1 0,2-1 0,1 1 0,1-1 0,2-1 0,2 1 0,11 27-167,11 24 329,-32-82-14,-1-27 927,-7-47-1037,2 46-138,2-1 0,0 0 0,2 0 0,1 1 0,1-1 0,2 0 1,0 0-1,2 0 0,1 1 0,1-1 0,1 1 0,1 1 0,10-21-67,-17 43-2,0-1 0,1 1 0,-1 0 1,1 0-1,-1 0 0,1 0 0,0 0 0,0 0 0,1 0 0,-1 1 0,0-1 0,1 1 1,-1-1-1,1 1 0,0 0 0,0 0 0,0 0 0,0 1 0,0-1 0,0 1 0,1 0 1,-1-1-1,0 2 0,1-1 0,-1 0 0,1 1 0,-1-1 0,1 1 0,-1 0 1,1 0-1,-1 0 0,1 1 0,-1-1 0,1 1 0,-1 0 0,0 0 0,1 0 0,-1 0 1,0 1-1,0-1 0,0 1 0,0 0 0,0 0 0,0 0 0,0 0 0,-1 0 0,1 1 1,-1-1-1,1 1 0,-1 0 0,0 0 0,0 0 0,0 0 0,-1 0 0,1 0 1,-1 0-1,0 0 0,1 1 0,-2-1 0,1 0 0,0 1 0,-1-1 0,1 1 2,-3 10 24,-1-1-1,0 0 1,-1 1-1,0-1 0,-1 0 1,0-1-1,-1 1 1,-1-1-1,0 0 1,-1-1-1,0 0 0,0 0 1,-1 0-1,-1-1 1,0-1-1,-9 8-23,18-16-8,0 1 0,0 0 0,0-1 0,0 1 0,0-1 0,-1 1 0,1-1 0,-1 0 0,1 1 0,-1-1 0,1 0 0,-1 0 0,0 0 0,1 0 0,-1 0 0,0-1 0,0 1 0,0 0 0,0-1 0,0 1 0,0-1 0,0 0 0,1 0 0,-1 0 0,0 0 0,0 0 0,0 0 0,0 0 0,0-1 0,0 1 0,0-1 0,0 1 0,0-1 0,0 0 0,1 1 0,-1-1 0,0 0 0,1 0 0,-1-1 0,1 1 0,-1 0 0,1 0 0,-1-1 0,1 1 0,0-1 0,-1 1 0,1-1 0,0 0 0,0 1 0,0-1 0,1 0 0,-1 0 0,0 0 0,1 1 0,-1-1 0,1 0 0,-1 0 0,1 0 0,0 0 0,0 0 0,0 0 8,2-33-1990,6-3-1725</inkml:trace>
  <inkml:trace contextRef="#ctx0" brushRef="#br0" timeOffset="346.178">27130 9130 19084,'-1'3'182,"1"-1"0,0 0 0,0 1 0,0-1 0,1 0 0,-1 1 0,0-1 0,1 0 0,0 1 0,-1-1 0,1 0 0,0 0 0,0 0 0,0 1 0,1-1 0,-1 0 0,0-1 0,1 1 0,-1 0 0,1 0 0,0-1 0,0 1 0,-1-1 0,1 1 0,0-1 0,0 0 0,0 1 0,0-1 0,1 0 0,-1 0-182,67-25 1726,-9-79-508,-58 100-1191,-1 1-1,1-1 0,-1-1 1,0 1-1,0 0 1,-1 0-1,1 0 0,-1 0 1,1-1-1,-1 1 1,0 0-1,0 0 0,-1-1 1,1 1-1,-1 0 1,1 0-1,-1-1 1,0 1-1,0 0 0,0 0 1,-1 0-1,1 0 1,-1 1-1,0-1 0,1 0 1,-1 0-1,0 1 1,-1 0-1,1-1 0,0 1 1,-1 0-1,1 0 1,-1 0-1,0 0-26,1 1 2,0 0 1,0 1-1,0-1 0,0 0 0,-1 1 1,1 0-1,0 0 0,0-1 0,0 1 1,0 0-1,0 1 0,-1-1 0,1 0 1,0 1-1,0-1 0,0 1 0,0-1 0,0 1 1,0 0-1,0 0 0,0 0 0,0 0 1,1 1-1,-1-1 0,0 0 0,1 1 1,-1-1-1,1 1 0,-1-1 0,1 1 1,0 0-1,0-1 0,-1 1 0,1 0 1,1 0-1,-1 0 0,0 0 0,0 0 1,1 0-1,-1 0 0,1 0 0,-1 1 1,1-1-1,0 0 0,0 1-2,-12 100 31,11-100-31,1-1-1,-1 1 1,0 0-1,1-1 1,0 1-1,-1 0 1,1 0-1,0-1 0,0 1 1,1 0-1,-1-1 1,1 1-1,-1 0 1,1-1-1,0 1 1,0 0-1,0-1 1,0 1-1,0-1 1,1 0-1,-1 1 1,1-1-1,-1 0 1,1 0-1,0 0 1,0 0-1,0 0 1,0 0-1,0-1 1,1 1-1,-1-1 1,0 1-1,1-1 1,-1 0-1,1 0 1,-1 0-1,1 0 1,0 0-1,-1-1 1,1 1-1,0-1 1,0 0-1,-1 0 1,1 0-1,0 0 1,0 0-1,2-1 1,111-99 62,-70 50-31,-46 50-31,1-1 0,-1 0 0,1 0 0,-1 0 0,1 1 0,-1-1 0,1 0 0,-1 1 0,1-1-1,0 0 1,-1 1 0,1-1 0,0 1 0,0-1 0,-1 1 0,1-1 0,0 1 0,0 0 0,0-1 0,0 1-1,0 0 1,-1 0 0,1-1 0,0 1 0,0 0 0,0 0 0,0 0 0,0 0 0,0 0 0,0 1 0,0-1-1,0 0 1,-1 0 0,1 0 0,0 1 0,0-1 0,0 1 0,0-1 0,-1 0 0,1 1 0,0-1-1,0 1 1,-1 0 0,1-1 0,0 1 0,-1 0 0,1-1 0,-1 1 0,1 0 0,-1 0 0,1-1 0,-1 1-1,1 0 1,-1 0 0,0 0 0,1 0 0,-1-1 0,0 1 0,0 0 0,0 1 0,7 66-44,-7-50 45,11 76 41,-10-94-41,0 1 0,0-1 1,-1 1-1,1-1 0,0 0 0,0 1 1,0-1-1,0 0 0,-1 1 0,1-1 1,0 0-1,0 0 0,0 0 0,0 0 1,0 0-1,0 0 0,0 0 0,0 0 1,0 0-1,0 0 0,-1 0 0,1-1 1,0 1-1,0 0 0,0-1 0,0 1 1,0 0-1,-1-1 0,1 1 0,0-1 1,0 0-1,-1 1 0,1-1 0,0 0 1,-1 1-1,1-1 0,-1 0 0,1 1 1,-1-1-1,1 0 0,-1 0 0,1 0 1,-1 0-1,0 0 0,0 1 0,1-1 1,-1 0-1,0 0 0,0 0 0,0 0 1,0 0-1,0 0 0,0 0 0,0 0 1,0 0-1,0 0 0,-1 1 0,1-1 1,-1-1-2,4-3 4,68-113-2228,-36 76-678</inkml:trace>
  <inkml:trace contextRef="#ctx0" brushRef="#br0" timeOffset="721.896">27773 9003 18284,'-15'34'7490,"14"-33"-6894,-4 4-42,4 4-561,0-1 1,0 0-1,1 0 0,0 1 0,0-1 0,1 0 0,0 0 0,0 1 0,1-1 0,0 0 0,1 0 0,0-1 0,0 1 0,1 0 0,3 5 7,-4-12 19,0-1-1,0 0 1,-1 0-1,1 0 0,0-1 1,0 1-1,-1-1 1,1 1-1,0-1 0,-1 0 1,1 0-1,0 0 1,-1 0-1,0 0 0,1-1 1,-1 1-1,0-1 1,1 0-1,-1 1 0,0-1 1,0 0-1,0 0 1,-1-1-1,1 1 0,0 0 1,-1 0-1,0-1 0,1 1 1,-1-1-1,0 0 1,0 1-1,0-1 0,-1 1 1,1-2-19,12-17 106,0 0 1,-2-1-1,0-1 1,-2 1-1,0-2 1,-2 1-1,0-1 1,-2 0-1,0 0 1,-2-1 0,-1 1-1,-1-1 1,-1 0-1,-1 1 1,-2-13-107,2 38 1,1-1 1,0 0-1,-1 1 1,1-1 0,-1 0-1,1 1 1,-1-1 0,1 0-1,-1 0 1,1 0 0,-1 1-1,1-1 1,-1 0 0,1 0-1,-1 0 1,0 0 0,1 0-1,-1 0 1,1 0 0,-1 0-1,1 0 1,-1 0-1,1 0 1,-1 0 0,0 0-1,1-1 1,-1 1 0,1 0-1,-1 0 1,1-1 0,-1 1-1,1 0 1,0-1 0,-1 1-1,1 0 1,-1-1 0,1 1-1,0-1 1,-1 1-1,1 0 1,0-1 0,-1 1-1,1-1 1,0 1 0,0-1-1,-1 1 1,1-1 0,0 1-1,0-1 1,0 0 0,0 1-1,0-1 1,0 1 0,0-1-1,0 1 1,0-1 0,0 0-1,0 1 1,0-1-1,0 1 1,0-1-2,-17 50-46,-2 123 88,19-168-42,-1 0-1,2 0 1,-1 0-1,0 0 1,1 1-1,0-1 1,0 0-1,0 0 1,0 0-1,1 0 1,0-1-1,-1 1 0,1 0 1,1-1-1,-1 1 1,0-1-1,1 0 1,0 1-1,0-1 1,0-1-1,0 1 1,0 0-1,1-1 1,-1 1-1,1-1 1,-1 0-1,1 0 0,0-1 1,0 1-1,0-1 1,0 0-1,0 0 1,0 0-1,0 0 1,0-1-1,0 0 1,0 0-1,1 0 1,-1 0 0,26-4-615,-1-3-756</inkml:trace>
  <inkml:trace contextRef="#ctx0" brushRef="#br0" timeOffset="1585.675">28111 8965 17876,'85'3'5411,"-80"-4"-5298,-1 0 0,1 0 0,-1 0-1,0 0 1,0-1 0,0 0 0,1 0-1,-2 0 1,1 0 0,0 0 0,0-1-1,-1 0 1,1 0 0,-1 0 0,0 0-1,0 0 1,0-1 0,0 1 0,-1-1-1,0 0 1,1 0 0,-1 0 0,-1 0-1,1 0 1,0 0 0,-1-2-113,1 4 11,-1 0 0,0 0 0,0 0 0,0 0 0,0 0 0,0 0 0,0 0 0,0-1 0,-1 1 0,1 0 0,-1-1 0,0 1 0,0 0 0,0-1 0,0 1 0,0-1 0,0 1 0,0 0 0,-1-1 0,0 1 0,1 0 0,-1 0 0,0-1 0,0 1 0,0 0 0,0 0 0,0 0 0,-1 0 0,1 0 0,-1 0 0,1 0 0,-1 1 0,1-1 0,-1 1 0,0-1 0,0 1 0,0-1 0,0 1 0,0 0 0,0 0 0,0 0 0,-1 0 0,1 0 0,0 1 0,-1-1 0,1 1 0,0-1 0,-1 1 0,1 0 0,0 0 0,-1 0 0,1 0 0,0 0 0,-1 1-1,1-1 1,0 1 0,-1 0 0,1-1 0,0 1 0,0 0 0,0 0 0,-1 0 0,1 1 0,0-1 0,1 0 0,-1 1 0,0-1 0,0 1 0,1 0 0,-1 0-11,-8 13-2,1 1 0,0 0-1,1 0 1,1 1-1,1-1 1,0 2-1,2-1 1,0 1-1,0-1 1,2 1 0,0 0-1,1 18 3,1-35 2,-1 0 0,1 0-1,0 0 1,0 0 0,-1 0-1,1 0 1,0 0 0,0 1 0,0-1-1,0 0 1,1 0 0,-1 0 0,0 0-1,0 0 1,1 0 0,-1 0-1,1 0 1,-1 0 0,1 0 0,-1 0-1,1 0 1,-1 0 0,1 0-1,0 0 1,0 0 0,-1 0 0,1-1-1,0 1 1,0 0 0,0-1 0,0 1-1,0 0 1,0-1 0,0 1-1,0-1 1,0 0 0,0 1 0,0-1-1,0 0 1,0 0 0,1 1 0,-1-1-1,0 0 1,0 0 0,0 0-1,0-1 1,0 1 0,0 0 0,1 0-1,-1 0 1,0-1 0,0 1-1,0-1 1,0 1 0,0-1 0,0 1-2,57-43 99,-51 36-82,19-16 70,-1-1 0,-1-2 0,-1 0 0,-2-1 0,0-2 0,5-12-87,-26 42 6,0-1-1,0 1 1,0-1 0,0 1 0,0 0 0,0-1-1,0 1 1,0 0 0,0-1 0,0 1-1,0 0 1,0-1 0,1 1 0,-1-1-1,0 1 1,0 0 0,1-1 0,-1 1 0,0-1-1,1 1 1,-1-1 0,0 1 0,1-1-1,-1 1 1,1-1 0,-1 1 0,1-1 0,-1 0-1,1 1 1,-1-1 0,1 0 0,-1 1-1,1-1 1,0 0 0,-1 0 0,1 1-1,0-1 1,-1 0 0,1 0 0,-1 0 0,1 0-1,0 0 1,-1 0 0,1 0 0,0 0-1,-1 0 1,1 0 0,0 0 0,-1-1-1,1 1 1,-1 0 0,1 0 0,0-1 0,-1 1-1,1 0 1,-1-1 0,1 1 0,-1-1-1,1 1 1,-1 0 0,1-1 0,-1 1 0,0-1-1,1 1 1,-1-1 0,1 1 0,-1-1-1,0 0-5,9 53-44,-9-51 48,-1 0 0,0 0 1,1 1-1,-1-1 0,1 0 0,-1 0 0,1 1 1,0-1-1,0 0 0,-1 1 0,1-1 0,0 1 0,0-1 1,0 0-1,0 1 0,1-1 0,-1 0 0,0 1 1,1-1-1,-1 0 0,0 1 0,1-1 0,0 0 1,-1 0-1,1 0 0,0 1 0,-1-1 0,1 0 1,0 0-1,0 0 0,0 0 0,0 0 0,0-1 0,0 1 1,0 0-1,1 0 0,-1-1 0,0 1 0,0 0 1,0-1-1,1 1 0,-1-1 0,0 0 0,1 1 1,-1-1-1,0 0 0,1 0 0,-1 0 0,1 0 1,-1 0-1,0 0 0,1 0 0,-1-1 0,0 1 1,1 0-1,-1-1 0,0 1 0,0-1 0,1 1 0,-1-1 1,0 0-1,0 1 0,1-2-4,148-199 595,-130 216-650,-25 150 15,4-131-1473,1-34-2527</inkml:trace>
  <inkml:trace contextRef="#ctx0" brushRef="#br0" timeOffset="2287.156">28922 8524 17212,'-1'-2'190,"-1"1"0,1-1 0,-1 0-1,1 1 1,-1-1 0,0 1 0,1 0 0,-1-1 0,0 1 0,0 0 0,0 0 0,0 0 0,0 0 0,0 1 0,0-1 0,0 0 0,0 1 0,-1 0 0,1-1 0,0 1 0,0 0 0,0 0 0,-1 0-1,1 0 1,0 1 0,0-1 0,0 1 0,0-1 0,0 1 0,-1 0 0,1 0 0,0 0 0,0 0 0,1 0 0,-1 0 0,0 0 0,0 0 0,1 1 0,-1-1 0,0 1 0,1 0 0,-1-1-1,1 1 1,0 0-190,-15 19 194,2 0 0,0 1-1,2 1 1,0 0 0,2 1-1,0 0 1,2 0-1,1 1 1,0 0 0,2 0-1,0 6-193,5-29 6,-1 1 0,1-1-1,-1 0 1,1 1-1,0-1 1,0 0 0,0 1-1,0-1 1,0 1 0,0-1-1,1 0 1,-1 1 0,1-1-1,0 0 1,0 1 0,0-1-1,0 0 1,0 0 0,0 0-1,0 0 1,1 0 0,-1 0-1,1 0 1,0 0-1,-1-1 1,1 1 0,0 0-1,0-1 1,0 0 0,0 1-1,0-1 1,0 0 0,0 0-1,1 0 1,-1 0 0,0-1-1,1 1 1,-1-1 0,0 1-1,1-1 1,-1 0-1,1 0 1,-1 0 0,0 0-1,1 0 1,-1 0 0,1-1-1,-1 1 1,0-1 0,0 0-1,1 0-5,132-64-1087,-83 32-432</inkml:trace>
  <inkml:trace contextRef="#ctx0" brushRef="#br0" timeOffset="2566.934">29095 8635 18812,'1'-1'98,"0"0"0,0 1 1,0-1-1,0 1 0,0-1 0,0 0 1,0 1-1,0 0 0,0-1 0,0 1 1,1 0-1,-1 0 0,0 0 0,0-1 1,0 1-1,1 0 0,-1 1 0,0-1 1,0 0-1,1 0 0,-1 0 0,0 1 0,0-1 1,0 1-1,0-1 0,0 1 0,0-1 1,0 1-1,0-1 0,0 1 0,0 0 1,0 0-1,0 0 0,0-1 0,0 1 1,-1 0-1,1 0 0,0 0 0,-1 0 1,1 0-1,0 1 0,-1-1 0,1 0 0,-1 0 1,0 0-1,1 0 0,-1 0 0,0 1 1,0-1-1,0 0 0,0 0 0,0 0 1,0 1-1,0-1 0,0 0 0,-1 0 1,1 0-1,0 1 0,-1-1 0,1 0 0,0 0 1,-1 0-1,0 0 0,1 0 0,-1 0-98,13-11 163,0-1-1,-1 0 1,0-1 0,-1 0-1,-1-1 1,0 0-1,0 0 1,-2-1-1,1 0 1,-2 0-1,0-1 1,0 0-1,-2 0 1,0 0 0,0-1-1,-2 1 1,1-7-163,-3 20 17,-1-1 0,1 1 1,0 0-1,-1-1 1,0 1-1,1-1 0,-1 1 1,0 0-1,0 0 1,0-1-1,-1 1 1,1 0-1,0 0 0,-1 0 1,1 1-1,-1-1 1,0 0-1,0 0 0,0 1 1,0-1-1,0 1 1,0 0-1,0-1 0,0 1 1,0 0-1,-1 0 1,1 1-1,0-1 0,-1 0 1,1 1-1,0-1 1,-1 1-1,1 0 0,-1 0 1,1 0-1,-1 0 1,1 0-1,-1 1 0,1-1 1,0 1-1,-1-1 1,1 1-1,0 0 0,-1 0 1,1 0-1,0 0 1,0 0-1,0 1 1,0-1-1,0 1 0,0-1 1,0 1-1,1 0 1,-1-1-1,0 1 0,1 0 1,0 0-1,-1 1-17,-11 16 8,1 1-1,0 0 0,2 1 1,1 1-1,0-1 1,1 1-1,2 1 0,0-1 1,1 1-1,2 0 1,-1 9-8,3-30-5,0 1 0,0 0 0,0 0 0,0 0 0,0 1 0,1-1 0,-1 0 0,1 0 0,0 0 0,0 0 0,0 0 0,0 1 0,0-1 0,1 0 0,-1 0 0,1 0 0,0 0 0,0 0 0,0 0 0,1 0 0,-1 0 0,1-1 0,-1 1 0,1 0 0,0-1 0,0 1 0,0-1 0,0 0 0,1 1 0,-1-1 0,1 0 0,-1-1 0,1 1 0,0 0 0,-1-1 0,1 1 0,0-1 0,0 0 0,0 0 0,0 0 0,0 0 0,3-1 5,36-1-644</inkml:trace>
  <inkml:trace contextRef="#ctx0" brushRef="#br0" timeOffset="3273.848">29719 8091 18380,'1'4'2122,"16"111"2192,11 32-4183,-26-144-123,1 1 0,-1-1 0,1 0 0,0 1 0,0-1 0,1-1 0,-1 1 0,1 0 0,-1-1 0,1 0 0,0 0 0,0 0 0,0 0 0,0-1 0,0 1 0,0-1 0,0 0 0,0 0 1,1-1-1,-1 1 0,0-1 0,1 0 0,-1 0 0,0 0 0,1-1 0,-1 0 0,0 1 0,0-1 0,0-1 0,0 1 0,1-1 0,-2 0 0,1 1 0,0-2 0,0 1 0,-1 0 0,1-1 0,-1 0 0,0 0 1,1 0-1,-2 0 0,3-2-8,90-31 66,-91 39-53,-1 0 1,0 0 0,1 0-1,-2 0 1,1 0-1,0 1 1,-1-1 0,1 1-1,-1 0 1,0-1 0,0 1-1,0 0 1,-1 0-1,0 1 1,1-1 0,-1 0-1,-1 0 1,1 1 0,-1-1-1,1 0 1,-1 1-1,-1-1 1,1 0 0,0 1-1,-1-1 1,0 0-1,0 0 1,0 1 0,-1-1-1,0 0 1,1 0 0,-1-1-1,-1 1-13,1 7 82,-1-1 0,-1-1 0,0 1 0,0 0 0,-1-1 0,0 0 0,-1 0 0,0 0 0,0-1 0,-1 0 0,0 0 0,0-1 0,-1 0 0,0 0 0,0 0 0,0-1 0,-1-1 0,0 1 0,0-1-1,-1-1 1,0 0 0,1 0 0,-1-1 0,0 0 0,-1-1 0,1 0 0,0 0 0,-1-1 0,1-1 0,-1 0 0,1 0 0,-1-1 0,1 0 0,0-1 0,-1 0 0,1-1 0,-2-1-82,9 4-30,1 0 0,0 0 0,0 0 0,0-1 0,0 1 0,0-1 0,0 1 0,-1-1-1,1 0 1,0 0 0,1 0 0,-1 0 0,0 0 0,0 0 0,0 0 0,1-1 0,-1 1 0,0 0 0,1-1 0,0 0 0,-1 1 0,1-1 0,0 0 0,0 0 0,0 0 0,0 0 0,0 0 0,0 0 0,0 0 0,1 0 0,-1 0 0,1 0 0,-1 0 0,1 0 0,0 0 0,0-1-1,0 1 1,0 0 0,0 0 0,1 0 0,-1 0 0,1 0 0,-1 0 0,1-1 30,21-18 159</inkml:trace>
  <inkml:trace contextRef="#ctx0" brushRef="#br0" timeOffset="3586.815">30161 8308 19220,'74'-53'6477,"-69"47"-6377,0-1-1,0 0 0,-1-1 1,0 1-1,0-1 1,-1 0-1,0 0 1,0 0-1,-1 0 0,0 0 1,-1-1-1,0 1 1,0 0-1,0-1 0,-1-3-99,-1 10 16,1 1-1,-1 0 1,1-1 0,-1 1-1,0 0 1,1-1-1,-1 1 1,0 0-1,0 0 1,0-1-1,0 1 1,0 0-1,0 0 1,0 0-1,0 1 1,-1-1-1,1 0 1,0 0-1,0 0 1,-1 1-1,1-1 1,-1 1-1,1-1 1,0 1-1,-1 0 1,1-1-1,-1 1 1,1 0-1,-1 0 1,1 0-1,-1 0 1,1 0-1,-1 0 1,1 1-1,-1-1 1,1 0-1,0 1 1,-1-1-1,1 1 1,-1 0-1,1-1 1,0 1-1,0 0 1,-1 0-1,1 0 1,0 0 0,0 0-1,0 0 1,0 0-1,0 0 1,0 0-1,0 0 1,0 1-1,1-1 1,-1 0-1,0 0 1,1 2-16,-7 6 5,1 1 0,0-1 1,1 1-1,0 1 1,1-1-1,0 1 0,0-1 1,1 1-1,1 0 1,0 1-1,0-1 0,1 0 1,1 0-1,0 1 1,0-1-1,1 0 0,1 1 1,0-1-1,0 0 1,1 0-1,0 0 0,4 7-5,-5-15 2,0 0 1,0 0-1,0 0 0,0-1 0,1 1 0,-1 0 0,1-1 0,0 0 0,-1 0 0,1 0 0,0 0 1,0 0-1,1 0 0,-1-1 0,0 1 0,0-1 0,1 0 0,-1 0 0,1-1 0,-1 1 0,1-1 0,-1 1 1,1-1-1,-1 0 0,1 0 0,-1-1 0,1 1 0,-1-1 0,1 1 0,-1-1 0,1 0 0,-1-1 1,0 1-1,0-1 0,0 1 0,2-2-2,93-88-976,-75 39-627,-6-4-256</inkml:trace>
  <inkml:trace contextRef="#ctx0" brushRef="#br0" timeOffset="4891.844">30378 7750 16876,'-24'249'7541,"23"-228"-7490,2 1 0,1-1 0,0 0 1,2 0-1,0 0 0,2-1 0,0 1 0,1-1 1,1 0-1,1-1 0,1 0 0,0-1 0,1 0 1,2 0-1,-1-1 0,10 9-51,-21-25 25,-1 0-1,0 0 1,1-1 0,-1 1-1,0 0 1,1 0-1,-1-1 1,1 1 0,-1 0-1,1 0 1,0-1 0,-1 1-1,1-1 1,0 1-1,-1 0 1,1-1 0,0 1-1,0-1 1,-1 0-1,1 1 1,0-1 0,0 0-1,0 1 1,0-1 0,0 0-1,-1 0 1,1 0-1,0 0 1,0 0 0,0 0-1,0 0 1,0 0 0,0 0-1,0 0 1,-1 0-1,1 0 1,0-1 0,0 1-1,0 0 1,0-1-1,-1 1 1,1-1 0,0 1-1,0-1 1,-1 1 0,1-1-1,0 1 1,-1-1-1,1 0 1,-1 1 0,1-1-1,-1 0 1,1 0 0,-1 1-1,1-1 1,-1 0-1,1 0 1,-1 0 0,0 0-1,0 1 1,0-1 0,1 0-1,-1 0 1,0 0-1,0 0 1,0 0 0,0 0-25,0-65 1001,-39-160-718,41 224-287,0 1 1,1 0-1,-1-1 0,0 1 0,1 0 1,-1 0-1,1 0 0,-1 0 0,1 1 1,-1-1-1,1 1 0,-1 0 0,1-1 1,0 1-1,-1 0 0,1 1 0,0-1 1,-1 0-1,1 1 0,-1-1 1,1 1-1,-1 0 0,1 0 0,-1 0 1,1 0-1,-1 0 0,0 1 0,2 1 4,1-2-4,-1 0-1,-1 1 1,0-1-1,1 1 0,-1 0 1,0 0-1,0 0 1,0 0-1,0 0 1,0 1-1,0-1 0,0 1 1,-1 0-1,0 0 1,1 0-1,-1 0 1,0 0-1,-1 1 1,1-1-1,0 0 0,-1 1 1,0-1-1,0 1 1,0 0-1,0-1 1,-1 1-1,1 0 0,-1-1 1,0 1-1,0 0 1,0 0-1,-1-1 1,1 1-1,-1 0 0,0-1 1,0 1-1,0 0 1,-1 1 4,-1 21 18,3-25-18,-1-1 1,1 1-1,-1 0 0,1-1 0,-1 1 1,1 0-1,-1-1 0,1 1 0,0 0 1,-1 0-1,1-1 0,0 1 0,0 0 1,-1 0-1,1 0 0,0-1 1,0 1-1,0 0 0,0 0 0,0 0 1,0 0-1,0-1 0,0 1 0,1 0 1,-1 0-1,0 0 0,0-1 1,1 1-1,-1 0 0,1 0 0,-1-1 1,0 1-1,1 0 0,-1-1 0,1 1 1,-1-1-1,1 1 0,0 0 0,-1-1 1,1 1-1,0-1 0,-1 0 1,1 1-1,0-1 0,0 1 0,-1-1 1,1 0-1,0 0 0,0 1 0,0-1 1,-1 0-1,1 0 0,0 0 1,0 0-1,0 0 0,-1 0 0,1 0 1,0 0-1,0 0 0,0-1 0,-1 1 1,1 0-1,0 0 0,0-1 0,0 1 1,-1 0-1,1-1 0,40-42 14,64-147 27,-105 188-23,3 17-62,-4 46-45,-1-51 88,1 0-1,0 0 1,1 0 0,0 0 0,1 0 0,0 1 0,0-1-1,1-1 1,0 1 0,1 0 0,0 0 0,1-1-1,0 0 1,4 7 1,-7-14 4,1 0-1,0-1 0,-1 0 0,1 1 1,0-1-1,0 0 0,0 0 0,0 0 1,0 0-1,0 0 0,0 0 0,0-1 1,1 1-1,-1-1 0,0 1 0,0-1 1,0 0-1,1 0 0,-1 0 0,0 0 1,0 0-1,1-1 0,-1 1 0,0-1 1,0 1-1,0-1 0,0 0 0,0 0 1,0 0-1,0 0 0,0 0 0,0 0 1,0-1-1,0 1 0,-1-1 0,1 1 1,0-1-1,-1 1 0,1-1 0,0-2-3,57-71 242,-55 70-225,0 0 0,0 0-1,-1 0 1,1-1-1,-1 0 1,-1 1 0,1-1-1,-1 0 1,0 0-1,-1 0 1,1 0 0,-1-1-1,0 1 1,-1 0 0,1 0-1,-1-1 1,0 1-1,-1 0 1,0-1 0,0 1-1,0 0 1,-1 0-1,0 0 1,0 0 0,0 0-1,-1 0 1,0 1-1,0-1 1,0 1 0,-1-1-1,0 1 1,0 1-1,-3-5-16,4 11-3,1-1-1,-1 0 1,1 1-1,0-1 1,0 1-1,0 0 1,0 0-1,0 0 0,0 0 1,1 0-1,-1 0 1,1 0-1,-1 1 1,1-1-1,0 0 1,0 1-1,0-1 0,0 1 1,0 0-1,0-1 1,1 1-1,-1 0 1,1-1-1,0 1 1,0 0-1,0-1 0,0 1 1,1 0-1,-1-1 1,1 3 3,-2-2 0,-1 0-1,1-1 1,0 1 0,1 0 0,-1 0-1,0 0 1,1 0 0,0 0 0,0 0-1,0 0 1,0 0 0,0 0 0,0 0-1,1 0 1,-1 0 0,1 0 0,0 0-1,0 0 1,0-1 0,0 1 0,1 0-1,-1-1 1,1 1 0,0 0-1,-1-1 1,1 0 0,0 0 0,0 1-1,1-1 1,-1 0 0,0 0 0,1-1-1,-1 1 1,1-1 0,-1 1 0,1-1-1,0 0 1,0 0 0,0 0 0,0 0-1,-1 0 1,1-1 0,0 1 0,0-1-1,0 0 1,0 0 0,0 0 0,0 0-1,0 0 1,0-1 0,0 0 0,0 1-1,1-1 1,8-8 9,0-1 0,0 0 0,-1 0-1,-1-1 1,1 0 0,-2-1 0,0 0-1,0-1 1,-1 1 0,-1-2-1,0 1 1,-1-1 0,0 0 0,-1-1-1,-1 1 1,0-1 0,-1 0 0,0 0-1,-1 0 1,-1 0 0,-1 0-1,0-5-8,1 10-69,9 40 5,-9-27 65,0 0-1,1 0 0,-1-1 1,1 1-1,0 0 1,0-1-1,0 1 0,0-1 1,0 0-1,1 1 1,-1-1-1,1 0 0,-1-1 1,1 1-1,0 0 1,0-1-1,-1 1 1,1-1-1,0 0 0,1 0 1,-1 0-1,0-1 1,0 1-1,0-1 0,0 1 1,0-1-1,1 0 1,-1 0-1,0-1 0,0 1 1,0 0-1,1-1 1,-1 0-1,0 0 0,0 0 1,0 0-1,0-1 1,-1 1-1,1-1 1,2-1-1,1 0 5,-1-1 0,1 1 0,-1-1 0,0 0 0,0-1 1,-1 1-1,1-1 0,-1 0 0,0 0 0,0 0 1,-1-1-1,1 0 0,-1 1 0,0-1 0,-1 0 0,0 0 1,0-1-1,0 1 0,0 0 0,-1-3-5,-1 7-2,0 0-1,0 0 1,0 0 0,0 0-1,-1 0 1,1 0 0,0 0-1,-1 0 1,0 0 0,1 0-1,-1 0 1,0 1-1,0-1 1,0 0 0,0 0-1,-1 1 1,1-1 0,0 1-1,-1-1 1,1 1 0,-1-1-1,1 1 1,-1 0-1,0 0 1,1 0 0,-1 0-1,0 0 1,0 0 0,0 0-1,0 1 1,0-1 0,0 1-1,0-1 1,0 1-1,0 0 1,0-1 0,0 1-1,0 0 1,0 1 0,0-1-1,0 0 1,0 1 0,0-1-1,0 1 1,0-1-1,0 1 1,0 0 0,0 0-1,0 0 1,1 0 0,-1 0-1,0 0 1,1 1 0,-1-1-1,1 0 1,-1 1-1,1-1 1,0 1 0,-1 0-1,1-1 1,0 1 0,0 0-1,0 0 1,1 0 0,-1 0-1,0 1 3,-13 18-3,2 0-1,1 0 0,1 1 1,0 0-1,2 1 1,0 0-1,2 0 0,1 1 1,0 0-1,0 17 4,5-40 1,0 1-1,0-1 0,0 1 1,0-1-1,0 0 1,0 1-1,0-1 1,0 1-1,0-1 0,1 0 1,-1 1-1,0-1 1,1 1-1,-1-1 1,1 0-1,0 0 0,-1 1 1,1-1-1,0 0 1,0 0-1,0 0 1,0 0-1,0 0 1,0 0-1,0 0 0,0 0 1,0 0-1,1 0 1,-1-1-1,0 1 1,0-1-1,1 1 0,-1-1 1,0 1-1,1-1 1,-1 1-1,1-1 1,-1 0-1,0 0 0,1 0 1,-1 0-1,1 0 1,-1 0-1,0 0 1,1-1-1,-1 1 0,1 0 1,-1-1-1,0 1 1,1-1-1,-1 1 1,0-1-1,0 0 1,1 0-1,-1 1 0,0-1 1,0 0-1,72-45 36,-59 34-26,-1-1-1,0 0 0,-1-1 0,-1-1 1,0 0-1,-1 0 0,-1-1 0,0 0 1,-1-1-1,-1 0 0,0 0 0,-1-1 1,-1 0-1,0-5-9,0 77-142,-5-35 135,18 81 13,-15-99-4,-1-1-1,1 1 1,0-1 0,-1 0-1,1 0 1,-1-1 0,1 1-1,0 0 1,-1-1 0,1 0-1,-1 1 1,1-1 0,-1 0-1,1 0 1,-1-1 0,0 1-1,1 0 1,-1-1 0,0 1-1,0-1 1,0 0 0,0 0-1,0 0 1,-1 0 0,1 0-1,0-1-1,4-2 5,33-33 14,-1-1 1,-3-2-1,-1-2 0,26-43-19,-49 80-52,-12 29-9,-12 35 8,13-56 57,0-3-2,1 0 0,0 1 0,0-1 1,0 1-1,0-1 0,0 1 0,0-1 1,0 1-1,0 0 0,0-1 0,0 1 1,0 0-1,0 0 0,0 0 0,0 0 0,0 0 1,0 0-1,0 0 0,1 0 0,-1 0 1,0 0-1,0 1 0,0-1 0,0 0 1,0 1-1,0-1 0,0 1 0,0-1 0,-1 1 1,1 0-1,0-1 0,0 1 0,0 0 1,-1-1-1,1 1 0,0 0 0,0 0 0,-1 0 1,1 0-1,-1 0 0,1 0 0,-1 0 1,1 0-1,-1 0 0,0 0 0,1 0 1,-1 0-1,0 0 0,0 0 0,0 0 0,0 0 1,0 0-1,0 0 0,0 0 0,0 0 1,0 0-1,-1 0 0,1 0 0,0 0 0,-1 0 1,1 0-1,-1 0 0,1 0 0,-1 0 1,1 0-1,-1 0 0,1 0 0,-1 0 1,0 0-1,0 0-2,218-141 264,-187 146-554,-24 9-459</inkml:trace>
  <inkml:trace contextRef="#ctx0" brushRef="#br0" timeOffset="5588.735">26810 10176 20700,'4'-3'1193,"4"6"71,3 10-464,2 13-448,2 7-200,5 4-88,1-2 8,5-2-40,1-1-8,2-7-8,0-2 88,-9-8-936,-8-6 2937</inkml:trace>
  <inkml:trace contextRef="#ctx0" brushRef="#br0" timeOffset="5788.852">26852 10574 16756,'9'-18'2184,"3"-2"137,8 5-1505,4 1-112,10 4-240,4-2-96,0 0 32,-8-2-8,3 0-112,-6-2-64,-2-1-72,-1-1-280,-15-6 3193</inkml:trace>
  <inkml:trace contextRef="#ctx0" brushRef="#br0" timeOffset="6087.299">26666 10250 22293,'-8'-6'1256,"2"-2"272,6-2-671,3-3-121,11-2-488,7-3-152,9 0-80,10-3-8,4 1-352,6 2-568</inkml:trace>
  <inkml:trace contextRef="#ctx0" brushRef="#br0" timeOffset="6399.363">27201 10133 18212,'1'12'1055,"20"88"2570,-21-99-3607,1 1 0,0 0 0,0-1 0,-1 1 0,1-1 0,0 1 0,0-1 0,0 1 0,1-1 0,-1 1 0,0-1 0,1 0 0,-1 0 0,0 0 0,1 0 0,-1 0 0,1 0 0,0 0 0,-1 0 0,1 0 0,0-1 0,-1 1 0,1-1 0,0 1 0,0-1 0,-1 0 0,1 0 0,0 0 0,0 0 0,0 0 0,0 0 0,-1 0 0,1 0 0,0-1 0,0 1 0,-1-1 0,1 0 0,0 1 0,-1-1 0,1 0 0,0 0 0,-1 0 0,1 0 0,-1 0 0,0 0 0,1 0 0,-1-1 0,0 1 0,0 0 0,1-1-18,9-9 104,0 0 0,-1 0 0,-1-1 1,0-1-1,0 1 0,-1-1 0,-1-1 1,0 1-1,-1-1 0,1-5-104,41-74 313,-46 94-310,0-1 0,0 0 0,0 1 0,0 0 0,0-1 1,0 1-1,-1 0 0,1 0 0,0 0 0,0 0 0,0 0 1,-1 0-1,1 1 0,-1-1 0,1 1 0,-1-1 0,1 1 0,-1-1 1,0 1-1,0 0 0,0 0 0,0-1 0,0 1 0,0 0 0,0 0 1,-1 0-1,1 0 0,-1 0 0,1 0 0,-1 0 0,0 0 1,0 0-1,0 0 0,0 0 0,0 0 0,0 1 0,-1-1 0,1 0-3,1 2 3,8 33-2,48 112 137,-56-149-138,-1 1 0,1 0-1,-1-1 1,1 1 0,-1-1 0,1 1 0,-1 0-1,1-1 1,-1 1 0,1-1 0,-1 0 0,1 1-1,0-1 1,-1 0 0,1 1 0,0-1 0,-1 0-1,1 1 1,0-1 0,0 0 0,-1 0 0,1 0-1,0 0 1,0 0 0,-1 0 0,1 0 0,0 0-1,0 0 1,-1 0 0,1 0 0,0-1-1,-1 1 1,1 0 0,0 0 0,-1-1 0,1 1-1,0 0 1,-1-1 0,1 1 0,0-1 0,-1 1-1,1-1 1,-1 1 0,1-1 0,-1 1 0,1-1-1,-1 0 1,0 1 0,1-1 0,-1 0 0,0 1-1,1-1 1,-1 0 0,0 1 0,0-1 0,1 0-1,-1 0 1,0 0 0,10-21-463</inkml:trace>
  <inkml:trace contextRef="#ctx0" brushRef="#br0" timeOffset="7173.198">27707 9923 21773,'0'0'816,"1"7"479,2 8-1203,0 0 1,1-1 0,1 0-1,0 0 1,1 0-1,0 0 1,1-1 0,0 0-1,1 0 1,1-1-1,0 0 1,1-1 0,0 0-1,1 0 1,0-1-1,6 4-92,-14-13 50,0 0 0,0 0 0,-1 0 0,1 0 0,0 0 0,0-1 0,0 0 0,0 1-1,0-1 1,0 0 0,0 0 0,0-1 0,0 1 0,0-1 0,0 1 0,-1-1 0,1 0-1,0 0 1,0 0 0,-1-1 0,1 1 0,-1-1 0,1 1 0,-1-1 0,1 0-1,-1 0 1,0 0 0,0 0 0,0 0 0,0 0 0,0-1 0,-1 1 0,1-1 0,0 0-50,43-93 1200,-41 87-1150,-1-1-1,0 1 1,-1-1-1,0 0 0,-1 1 1,0-1-1,0 0 1,-1 0-1,0 0 1,-1 0-1,0 1 1,-1-1-1,0 0 1,0 1-1,-1-1 1,0 1-1,-1 0 1,-1-4-50,-7 41-81,10-25 80,2 1 0,-1-1 0,0 1 0,1-1 1,0 1-1,-1 0 0,1-1 0,1 1 1,-1-1-1,1 1 0,-1 0 0,1-1 0,0 1 1,0-1-1,0 1 0,1-1 0,-1 0 1,1 0-1,0 0 0,0 1 0,0-2 0,0 1 1,1 0-1,-1 0 0,1-1 0,-1 1 1,1-1-1,0 0 0,0 0 0,0 0 0,0 0 1,1 0-1,-1-1 0,0 0 0,1 1 1,-1-1-1,1 0 0,-1-1 0,1 1 0,0-1 1,-1 1-1,1-1 0,-1 0 0,1 0 1,0-1-1,-1 1 0,1-1 0,3-1 1,7-9 11,-1-1-1,1 0 1,-2-1-1,0-1 1,0 0 0,-2-1-1,1 0 1,-2 0-1,0-1 1,-1 0-1,-1-1 1,0 1 0,0-4-11,-6 19-1,0 1 1,0-1 0,-1 0-1,1 0 1,0 1 0,0-1-1,0 0 1,-1 0 0,1 0-1,0 0 1,-1 0 0,1 0-1,-1 0 1,1 0 0,-1 0-1,0 0 1,1-1-1,-1 1 1,0 0 0,0 0-1,0 0 1,0 0 0,0-1-1,0 1 1,0 0 0,0 0-1,0 0 1,-1 0 0,1 0-1,0 0 1,-1-1 0,1 1-1,-1 0 1,1 0 0,-1 0-1,1 0 1,-1 0 0,0 0-1,0 1 1,1-1 0,-1 0-1,0 0 1,0 0 0,0 1-1,0-1 1,0 0 0,0 1-1,0-1 1,0 1 0,0-1-1,0 1 1,0 0 0,0-1-1,0 1 1,-1 0 0,1 0-1,0 0 1,0 0 0,0 0-1,0 0 1,-1 0 0,1 0-1,0 0 1,-5 12-14,0 1-1,1 0 1,0 0-1,1 0 1,1 0 0,0 0-1,0 1 1,2-1-1,0 1 1,0 10 14,0-13 2,1-3 1,-2-5-2,1 0 0,0 0 0,0 0 0,0 0 1,1 1-1,-1-1 0,1 0 0,-1 1 0,1-1 0,0 0 1,1 1-1,-1-1 0,1 0 0,-1 1 0,1-1 0,0 0 0,0 0 1,0 0-1,1 0 0,-1 0 0,1 0 0,-1 0 0,1 0 0,0 0 1,0-1-1,1 1 0,-1-1 0,0 0 0,1 1 0,-1-1 1,1 0-1,0 0 0,0-1 0,0 1 0,0-1 0,0 1 0,0-1 1,0 0-1,0 0 0,3 0-1,129-5-1730,-89-6 1609</inkml:trace>
  <inkml:trace contextRef="#ctx0" brushRef="#br0" timeOffset="7508.7">28519 9614 14963,'-37'-24'8784,"3"50"-6287,-10 63-2171,20 14-65,25-102-259,0 0 1,0 0-1,0 0 1,0 0-1,0 0 0,1 0 1,-1 0-1,0 0 0,1 0 1,-1-1-1,1 1 1,-1-1-1,1 1 0,-1-1 1,1 1-1,0-1 1,-1 0-1,1 0 0,-1 0 1,1 0-1,0 0 0,-1 0 1,1 0-1,-1 0 1,1-1-1,-1 1 0,1-1 1,-1 1-1,1-1 0,-1 1 1,1-1-1,-1 0 1,0 0-1,1 0 0,-1 0 1,0 0-1,0 0 1,1 0-1,-1 0 0,0 0 1,0-1-1,0 1 0,-1 0 1,1-1-1,0 1 1,0-1-1,-1 1 0,1-1 1,-1 1-1,1-1 0,-1 1 1,0-2-3,11-6 7,-2 2-8,1 1 1,-1-1-1,2 1 1,-1 1-1,0 0 1,1 0-1,0 1 1,0 1 0,1 0-1,-1 0 1,1 1-1,-1 0 1,1 1-1,0 1 1,-1 0-1,1 0 1,2 1 0,-12 0-5,0-1 0,0 1 0,0 0 0,0 0 1,0 0-1,0 0 0,0 0 0,0 0 0,-1 0 0,1 1 0,0-1 1,-1 1-1,1-1 0,-1 1 0,1-1 0,-1 1 0,0 0 0,0 0 1,0 0-1,0 0 0,0 0 0,0 0 0,0 0 0,-1 0 0,1 0 1,-1 0-1,0 0 0,1 0 0,-1 0 0,0 1 0,0-1 1,0 0-1,0 0 0,-1 0 0,1 0 0,-1 0 0,1 1 0,-1-1 1,0 0-1,0 0 0,0 0 5,-40 81-251,37-77 212,0 0 0,0 0-1,0-1 1,0 1-1,-1-1 1,0 0 0,0 0-1,-1-1 1,1 0 0,-1 0-1,0 0 1,0 0-1,0-1 1,-1 0 0,1 0-1,-1-1 1,1 0 0,-1 0-1,-1-1 40,-13-5-1191</inkml:trace>
  <inkml:trace contextRef="#ctx0" brushRef="#br0" timeOffset="8300.374">28681 9235 18620,'-23'203'6750,"24"-183"-6622,0 0 0,2 0 0,0 0 0,1 0 1,1-1-1,1 0 0,0 0 0,2 0 0,0-1 0,1 0 0,0 0 0,2-1 0,11 15-128,19 19 128,-40-49-69,-1-2-2,-14-4-96,0 1 0,0-2 0,0 0 0,0 0-1,1-2 1,0 1 0,0-2 0,1 0 0,0 0 0,0-1 0,1 0-1,0-1 1,-3-5 39,5 8-6,7 5 57,56-39 266,186-70-189,-238 109-128,-1 1 0,1 0-1,-1-1 1,1 1 0,0 0-1,0 0 1,-1 0 0,1 0-1,0 1 1,0-1 0,0 0-1,0 1 1,0-1-1,0 1 1,0 0 0,0 0-1,0-1 1,0 1 0,0 1-1,0-1 1,0 0 0,0 0-1,0 1 1,0-1 0,0 1-1,0 0 1,-1-1-1,1 1 1,0 0 0,0 0-1,-1 0 1,1 0 0,0 1-1,-1-1 1,1 0 0,-1 1-1,1-1 1,-1 1 0,0-1-1,0 1 1,0 0-1,0-1 1,0 1 0,0 0-1,0 0 1,0 0 0,-1 0-1,1 0 1,-1 0 0,1 0-1,-1 0 1,0 0 0,0 0-1,0 0 1,0 0-1,0 0 1,3 8 0,-4-8 1,1 0 0,-1 1 1,1-1-1,0 0 0,0 0 1,0 0-1,0 0 0,0 0 1,0 0-1,0 1 0,1-1 0,-1 0 1,1 0-1,0 0 0,-1 0 1,1 0-1,0 0 0,0 0 0,0-1 1,1 1-1,-1 0 0,0 0 1,1-1-1,-1 1 0,1-1 1,-1 1-1,1-1 0,0 0 0,-1 0 1,1 0-1,0 0 0,0 0 1,0 0-1,0 0 0,0 0 0,0-1 1,0 1-1,0-1 0,0 1 1,1-1-1,-1 0 0,0 0 1,0 0-1,0 0 0,0-1 0,0 1 1,0 0-1,0-1 0,1 1 1,-1-1-1,0 0 0,0 0-1,108-167 259,-108 168-262,-1 1 0,0 0 0,1 0 0,-1 0 0,1 0 0,-1 0 0,0 0 0,0 0 0,1 0 1,-1 0-1,0 0 0,0 1 0,0-1 0,0 0 0,-1 1 0,1-1 0,0 1 0,0-1 0,-1 1 0,1-1 0,-1 1 0,0-1 0,1 1 0,-1 0 1,0-1-1,0 1 0,0-1 0,0 1 0,0 0 0,0-1 0,0 1 0,-1 0 0,1-1 0,-1 1 0,1-1 3,1 94 112,35-113 435,6-49-192,-35 53-345,0 1-1,1 0 1,0 0 0,1 1-1,0 0 1,1 0 0,1 1 0,0 1-1,0 0 1,2-1-10,-12 10-1,0 1-1,1-1 0,-1 0 1,0 1-1,1-1 1,-1 1-1,0-1 0,1 1 1,-1 0-1,1-1 1,-1 1-1,1 0 0,-1 0 1,1 0-1,-1 0 1,1 1-1,-1-1 1,0 0-1,1 0 0,-1 1 1,1-1-1,-1 1 1,0-1-1,1 1 0,-1 0 1,0 0-1,0-1 1,1 1-1,-1 0 1,0 0-1,0 0 0,0 0 1,0 0-1,0 1 1,0-1-1,-1 0 0,1 0 1,0 0-1,-1 1 1,1-1-1,0 0 1,-1 1-1,0-1 0,1 1 1,-1-1-1,0 1 1,0-1-1,1 1 0,-1-1 2,12 91-61,-10-71 77,15 4 146,6-68 87,-16 28-226,85-127 88,-91 141-113,0 0 0,0 0 0,0 0 0,0 0 0,0 0 0,0 0 0,0 0 0,0 0 0,1 1 0,-1-1 0,0 1 0,1-1 1,-1 1-1,0-1 0,1 1 0,-1-1 0,0 1 0,1 0 0,-1 0 0,1 0 0,-1 0 0,1 0 0,-1 0 0,0 0 0,1 1 1,-1-1-1,1 0 0,-1 1 0,0-1 0,1 1 0,-1-1 0,0 1 0,0 0 0,1 0 0,-1-1 0,0 1 0,0 0 0,0 0 1,0 0-1,0 0 0,0 0 0,0 1 0,0-1 0,-1 0 0,1 0 0,0 0 0,-1 1 0,1-1 0,-1 0 0,1 1 0,-1-1 0,0 1 1,1-1-1,-1 0 0,0 1 0,0-1 0,0 1 2,8 85-92,-12-54-217,-1-5-706</inkml:trace>
  <inkml:trace contextRef="#ctx0" brushRef="#br0" timeOffset="9123.059">29876 9386 21101,'20'-7'653,"-12"6"-515,0-1-1,-1 0 1,1 0 0,0-1-1,0 0 1,-1 0 0,0 0-1,0-1 1,0-1 0,0 1-1,0-1 1,-1 0 0,0 0-1,0-1 1,0 0 0,-1 0-1,0 0 1,0-1 0,0 1-1,-1-1 1,0 0 0,-1-1-1,1 1 1,-1-1 0,-1 1-1,2-5-137,-7 9 4,1 0-1,-1 0 0,1 1 0,-1-1 1,0 1-1,0 0 0,0 0 0,-1 0 1,1 0-1,0 0 0,-1 1 0,1 0 1,-1 0-1,1 0 0,-1 0 0,0 0 1,1 0-1,-1 1 0,0 0 0,1 0 1,-1 0-1,0 0 0,0 1 0,1-1 1,-1 1-1,1 0 0,-1 0 0,0 0 1,1 1-1,0-1 0,-1 1 0,1 0 1,0 0-1,0 0 0,0 0 0,0 0 1,0 1-1,0-1 0,0 3-3,-8 3-2,1 1 1,1 1-1,0 0 0,0 0 0,1 1 1,0 0-1,1 1 0,0-1 1,1 1-1,0 1 0,1-1 0,0 1 1,1 0-1,1 0 0,0 0 0,0 1 1,1 1 1,2-13 5,0 1 0,-1-1 0,1 0 0,0 0 0,0 1 0,0-1 0,0 0 0,1 0-1,-1 1 1,1-1 0,-1 0 0,1 0 0,0 0 0,-1 1 0,1-1 0,1 0 0,-1 0 0,0 0 0,0-1 0,1 1 0,-1 0 0,1 0 0,-1-1 0,1 1 0,0-1 0,-1 1 0,1-1 0,0 0 0,0 0 0,0 0 0,0 0 0,0 0 0,1 0 0,-1 0 0,0-1 0,0 1 0,0-1 0,1 0 0,-1 1 0,0-1-1,0 0 1,1 0 0,-1-1 0,0 1 0,1 0 0,-1-1 0,0 1 0,0-1 0,0 0 0,0 0 0,0 0-5,21-11 31,-1-1 0,-1-1-1,-1-2 1,0 0 0,-1 0-1,-1-2 1,0 0 0,-1-2-1,-1 1 1,-1-2 0,8-14-31,33-64 164,-55 99-165,0 0 0,1 0 1,-1 1-1,0-1 0,0 0 1,0 1-1,0-1 0,0 0 1,0 1-1,0-1 0,0 1 1,-1-1-1,1 1 0,0 0 1,0-1-1,0 1 1,-1 0-1,1 0 0,0 0 1,-1 0-1,1-1 0,0 1 1,-1 0-1,1 0 0,-1 0 1,0 0-1,1 0 0,-1 0 1,0 0-1,1 0 0,-1 0 1,0 0-1,0 1 0,0-1 1,0 0-1,0 0 0,0 0 1,0 0-1,-1 0 1,1 0-1,0 0 0,0 0 1,-1 0-1,1 0 0,-1 0 1,1 0-1,-1 0 0,1 0 1,-1 0-1,0-1 0,0 1 1,2 4 2,5 104 512,-3-109-470,0 0 0,0-1-1,0 1 1,-1-1-1,1 0 1,0 0-1,0 0 1,-1 0 0,1 0-1,0 0 1,-1-1-1,1 1 1,-1-1-1,1 0 1,-1 0 0,0 0-1,0 0 1,0 0-1,0 0 1,0 0-1,-1-1 1,1 1 0,0-1-1,-1 1 1,0-1-1,0 0 1,0 0-1,0 0-43,0 3 7,134-215 288,-121 232-354,6 172 69,13-227 212,33-164-318,-44 59-3198,-14 85-138</inkml:trace>
  <inkml:trace contextRef="#ctx0" brushRef="#br0" timeOffset="9452.111">30592 8726 9778,'-15'68'8455,"6"-2"-4288,8-52-3919,1 1 1,0-1-1,0 1 1,2-1-1,0 0 1,0 1-1,2-1 1,-1 0-1,2 0 0,0-1 1,1 0-1,5 10-248,57 63 349,-67-85-279,-1-1-55,0 0-52,-26-14-150,0-2 423,2-1 1,0-2-1,1 0 0,0-1 1,2-1-1,1-2 0,1 0 1,0-1-237,40 3 790,-17 20-760,180-31-409,-127 22-690</inkml:trace>
  <inkml:trace contextRef="#ctx0" brushRef="#br0" timeOffset="10284.478">31281 8795 17116,'-14'-58'8634,"12"57"-8586,1 0-1,-1 0 1,1 1 0,-1-1 0,0 1-1,0-1 1,1 1 0,-1 0 0,0 0-1,0 0 1,1 0 0,-1 0-1,0 0 1,0 0 0,0 1 0,1-1-1,-1 0 1,0 1 0,1 0 0,-1-1-1,0 1 1,1 0 0,-1 0 0,1 0-1,-1 0 1,1 0 0,0 0-1,-1 0 1,1 0 0,0 1 0,0-1-1,0 0 1,0 1 0,0-1 0,0 1-48,-12 13 18,0 0 0,1 1 0,1 0 0,1 1 0,0 0 0,1 1 1,1 0-1,1 0 0,1 1 0,0 0 0,1 0 0,1 0 1,-1 15-19,5-33 1,-1 0 0,0 0 0,1 0 1,-1 0-1,1 0 0,-1 0 1,1 0-1,0 0 0,-1 1 0,1-1 1,0 0-1,0 0 0,0 0 1,0 0-1,0 1 0,0-1 0,0 0 1,0 0-1,0 0 0,0 0 1,1 1-1,-1-1 0,1 0 0,-1 0 1,1 0-1,-1 0 0,1 0 1,-1 0-1,1 0 0,0 0 0,0 0 1,-1 0-1,1 0 0,0-1 1,0 1-1,0 0 0,0-1 0,0 1 1,0 0-1,0-1 0,0 1 1,0-1-1,1 1 0,-1-1 0,0 0 1,0 0-1,0 1 0,0-1 1,1 0-1,-1 0 0,0 0 0,0 0 1,0 0-1,0-1 0,1 1 1,-1 0-1,0 0 0,0-1 0,0 1 1,1-1-2,57-47 73,-41 28-71,-2 0 0,0-1 0,-1-1 0,-1-1 0,-2 0 0,0-1 0,-1 0 0,-1-1 0,-2 0 0,0 0 0,-2-1 0,-1 0 0,0-3-2,10 251-292,-13-220 294,0-1 1,0 1-1,0 0 1,0-1-1,0 0 1,0 1-1,0-1 0,0 0 1,1 0-1,-1 0 1,0 0-1,1-1 1,-1 1-1,1-1 1,-1 1-1,1-1 1,-1 0-1,1 0 1,-1 0-1,1 0 1,-1 0-1,1-1 1,-1 1-1,0-1 1,1 0-1,-1 1 1,1-1-1,-1 0 1,0 0-1,0-1 1,0 1-1,1 0 1,-1-1-1,-1 1 1,1-1-1,0 0 1,0 0-1,-1 0 1,1 0-1,0 0 1,-1 0-1,0 0 1,0 0-1,0 0 1,0-1-1,0 1 1,0 0-1,0-1 1,-1 1-1,1-1 1,-1 0-3,4-1 6,21-28 18,-1-1 0,-2-1 0,-1-1 0,-2-1 0,11-30-24,-27 61-12,-10 189-305,7-183 320,0 0 1,0 0-1,1 0 0,-1 0 1,0 0-1,0 0 1,1-1-1,-1 1 1,1 0-1,-1 0 1,0 0-1,1 0 1,0-1-1,-1 1 1,1 0-1,-1 0 1,1-1-1,0 1 1,0-1-1,-1 1 1,1 0-1,0-1 1,0 1-1,0-1 1,0 0-1,-1 1 1,1-1-1,0 0 1,0 0-1,0 1 1,0-1-1,0 0 1,0 0-1,0 0 1,0 0-1,0 0 1,0 0-1,0 0 1,0 0-1,0-1 0,-1 1 1,1 0-1,0-1 1,0 1-1,0 0 1,0-1-1,0 1 1,-1-1-1,1 1 1,0-1-1,0 0 1,-1 1-1,1-1 1,0 0-1,-1 1 1,1-1-1,-1 0 1,1 0-1,-1 0 1,1 0-1,-1 1 1,1-2-4,43-53 162,-42 52-154,107-182 191,-108 185-201,0-1 0,0 1 1,0 0-1,0 0 0,0 0 0,0 0 1,0 0-1,1 0 0,-1 1 0,0-1 1,0 0-1,0 1 0,0-1 0,0 0 1,0 1-1,0-1 0,0 1 0,0-1 1,-1 1-1,1 0 0,0-1 0,0 1 1,0 0-1,-1 0 0,1 0 0,0-1 1,-1 1-1,1 0 0,0 0 0,-1 0 1,1 0-1,-1 0 0,0 0 0,1 0 1,-1 0-1,0 0 0,0 0 0,0 0 1,1 1-1,-1-1 0,0 0 0,0 0 1,-1 0-1,1 0 0,0 0 0,0 0 1,0 0-1,-1 0 0,1 0 0,-1 0 1,1 0-1,-1 0 0,1 1 2,0 2-8,11 120 17,-11-123-18,1 0 0,0 0 1,0 0-1,0 0 0,0 0 0,0-1 1,0 1-1,0 0 0,0 0 0,0-1 1,1 1-1,-1 0 0,0-1 0,0 1 1,0-1-1,1 0 0,-1 1 0,0-1 1,1 0-1,-1 0 0,0 0 0,1 0 1,-1 0-1,0 0 0,1 0 0,-1 0 0,0 0 1,1-1-1,-1 1 0,0-1 0,0 1 1,1-1-1,-1 1 0,0-1 0,0 0 1,0 1-1,0-1 0,0 0 0,0 0 1,0 0-1,0 0 0,0 0 0,0 0 1,0 0-1,-1 0 0,1 0 0,0 0 1,-1-1-1,1 1 0,-1 0 0,1 0 0,-1-1 1,0 1-1,0 0 0,1-1 0,-1 1 1,0 0-1,0-1 0,0 1 0,0 0 1,-1-2 8,5-2-318,23-30-1199</inkml:trace>
  <inkml:trace contextRef="#ctx0" brushRef="#br0" timeOffset="10729.36">32042 8452 24485,'-6'11'205,"0"0"-28,0-1 1,0 2-1,2-1 1,-1 0 0,1 1-1,1 0 1,0 0-1,1 0 1,0 0-1,1 1 1,0 10-178,3-21 11,-1-1 0,1 1 0,0-1-1,0 0 1,0 0 0,0 1 0,0-1 0,0 0 0,0 0 0,0-1-1,0 1 1,0 0 0,1-1 0,-1 0 0,0 1 0,0-1-1,1 0 1,-1 0 0,0 0 0,0 0 0,1 0 0,-1-1 0,0 1-1,0-1 1,1 0 0,-1 1 0,0-1 0,0 0 0,0 0-1,0 0 1,0-1 0,0 1 0,-1 0 0,1-1 0,0 1 0,0-1-1,-1 0 1,1 1 0,-1-1 0,0 0 0,1 0 0,-1 0-1,0 0 1,0 0 0,0-1-11,24-21 34,-1-1 1,-2-1-1,0-1 0,-2-1 0,0-1 0,-3-1 0,0 0 1,-2-1-1,-1-1 0,-2 0 0,0-2-34,-10 30 12,-1-1 0,1 0 0,-1 1 0,0-1 0,0 0 0,-1 0 0,1 0 0,-1 0 0,0 1 0,0-1 0,-1 0 0,1 0 0,-1 0 0,0 0-1,-1 1 1,1-1 0,-1 1 0,0-1 0,0 1 0,0-1 0,0 1 0,-1 0 0,0 0 0,0 0 0,0 0 0,-4-2-12,3 6 7,-1 2 0,1-1 0,0 1 0,-1-1 0,1 1 1,0 0-1,0 1 0,0-1 0,0 1 0,0 0 0,1-1 0,-1 2 0,1-1 0,0 0 0,0 1 0,0-1 1,0 1-1,1 0 0,0 0 0,-1 0 0,1 0 0,1 1 0,-1-1 0,1 0 0,-1 1-7,-6 12-1,0 0 0,1 0-1,0 0 1,1 1-1,2 0 1,-1 0-1,2 0 1,1 1 0,0-1-1,1 1 1,1-1-1,1 1 1,0 0 0,2-1-1,0 0 1,1 1-1,1-1 1,0-1 0,2 2 1,-5-15-11,1 0 1,-1 0 0,1 0 0,1 0 0,-1 0-1,0-1 1,1 1 0,-1-1 0,1 0-1,0 0 1,0-1 0,1 1 0,-1-1 0,0 0-1,1 0 1,-1 0 0,1 0 0,0-1-1,0 0 1,-1 0 0,1 0 0,0-1-1,0 1 1,0-1 0,0 0 0,0-1 0,0 1-1,0-1 1,-1 0 0,4-1 10,51-17-912</inkml:trace>
  <inkml:trace contextRef="#ctx0" brushRef="#br0" timeOffset="13442.842">27720 10648 19180,'0'0'1560,"0"0"-199,0 0-641,8 12-136,3 13-192,1 5 0,3 8-128,-1 1-64,4 2-136,3 0-16,-3-8-8,-1-2 8,-8-13-8,-3-5 0,1-6-176,-7-7-408,0 0-2136</inkml:trace>
  <inkml:trace contextRef="#ctx0" brushRef="#br0" timeOffset="13732.423">27634 10994 19868,'11'-6'1841,"7"-5"95,6-4-704,6-3-295,11-7-441,3-2-136,6-2-264,-1 4-56,-8 2-8,-7 3-16,-11 8 72,-6 5-440,-17 7-1017</inkml:trace>
  <inkml:trace contextRef="#ctx0" brushRef="#br0" timeOffset="14011.906">27443 10716 16660,'-4'-3'2160,"1"-7"321,3-4-1481,10-7-176,4-2-160,12-6-128,7-1-48,12 3-240,2 0-104,11 11-128,3 3 0,-4 8-72,-2 4-720</inkml:trace>
  <inkml:trace contextRef="#ctx0" brushRef="#br0" timeOffset="14669.191">28137 10553 20180,'0'0'971,"1"5"276,80 191 1042,-81-195-2253,1 1 1,-1 0 0,0-1 0,1 1 0,-1-1 0,1 1 0,0-1 0,-1 1-1,1-1 1,0 1 0,0-1 0,0 0 0,0 1 0,0-1 0,0 0 0,0 0-1,0 0 1,1 0 0,-1 0 0,0 0 0,1 0 0,-1 0 0,1 0 0,-1-1-1,1 1 1,-1-1 0,1 1 0,-1-1 0,1 0 0,0 1 0,-1-1 0,1 0-1,0 0 1,-1 0 0,1 0 0,-1 0 0,1-1 0,0 1 0,-1 0 0,1-1-1,-1 1 1,1-1 0,-1 1 0,1-1 0,-1 0 0,1 0 0,-1 0 0,0 0-1,1 0 1,-1 0 0,0 0 0,0 0 0,0 0 0,0-1 0,0 1 0,0 0-1,0-1-36,108-187 987,-85 213-416,-5 53-580,-18-76-643,-1-2-222,1 0 2173</inkml:trace>
  <inkml:trace contextRef="#ctx0" brushRef="#br0" timeOffset="14950.954">28633 10341 22605,'-4'1'134,"1"0"-1,-1 0 1,1 0 0,0 1-1,0 0 1,-1-1 0,1 1 0,1 0-1,-1 1 1,0-1 0,0 0 0,1 1-1,-1-1 1,1 1 0,0 0-1,0 0 1,0 0 0,0 0 0,1 0-1,-1 0 1,1 1 0,-1-1 0,1 1-1,0-1 1,1 1 0,-1-1-1,1 1 1,-1-1 0,1 1 0,0-1-1,0 1 1,1-1 0,-1 2-134,-1 2 60,1-5-60,-3 5 8,1 0 1,-1 1 0,2-1-1,-1 1 1,1-1-1,1 1 1,-1 0-1,1-1 1,0 1 0,1 0-1,0-1 1,0 1-1,1-1 1,0 1-1,0-1 1,0 0 0,1 0-1,0 0 1,1 0-1,0 0 1,3 4-9,-1-10-105,-1 0 0,1-1 0,0 1 0,-1-1 0,1 0 0,0-1 0,0 1 0,-1-1 0,1-1 0,0 1 0,-1-1 0,1 0 0,-1 0 0,0 0 0,0-1 1,0 1-1,0-1 0,0-1 0,0 1 0,0-1 105,25-16-1530</inkml:trace>
  <inkml:trace contextRef="#ctx0" brushRef="#br0" timeOffset="15566.37">28793 10310 16564,'-17'-3'7451,"-13"53"-5370,27-39-2038,-1 0 0,1-1 0,1 1 0,0 1 0,0-1 0,1 0 0,0 0 0,1 1 0,1-1 0,0 0-1,0 0 1,1 0 0,1 0 0,-1 0 0,2 0 0,4 10-43,-7-19 5,0 0 0,0 0 0,1-1 0,-1 1 0,1 0 0,-1-1 0,1 1 0,0-1 0,-1 1 0,1-1 0,0 0 1,0 0-1,0 0 0,0 0 0,0 0 0,0 0 0,0-1 0,0 1 0,1-1 0,-1 1 0,0-1 0,0 0 0,0 0 0,1 0 0,-1 0 0,0 0 0,0 0 0,1-1 0,-1 1 0,0-1 0,0 1 0,0-1 0,0 0 0,0 0 0,0 0 0,0 0 0,0 0 1,0 0-1,0-1 0,-1 1 0,1-1 0,0 1 0,-1-1 0,1-1-5,72-81 209,-70 79-201,16-22 34,-2-1-1,-1 0 1,-1-1 0,-1 0 0,-1-2 0,3-14-42,-16 41 36,4 24 6,-5 155-11,0-176-28,0 0 1,1 1-1,-1-1 1,1 1-1,-1-1 1,0 0-1,1 1 1,-1-1-1,1 1 1,0-1-1,-1 1 1,1-1-1,-1 1 1,1 0-1,0-1 1,-1 1-1,1 0 1,0-1-1,-1 1 1,1 0-1,0 0 1,0 0-1,-1-1 1,1 1-1,0 0 1,-1 0-1,1 0 1,0 0-1,0 0 1,-1 1-1,1-1 1,0 0-1,0 0 1,-1 0-1,1 1 1,0-1-1,-1 0 1,1 1-1,0-1 0,-1 0 1,1 1-1,-1-1 1,1 1-1,0-1 1,-1 1-1,1-1 1,-1 1-1,0-1 1,1 1-1,-1 0 1,1-1-1,-1 1 1,0 0-1,0-1 1,1 1-1,-1 0 1,0 0-1,0-1 1,0 1-1,0 0 1,0-1-1,1 1 1,-2 0-1,1 0 1,0-1-1,0 2-3,35-53 255,64-107-8,-98 157-249,-1 0-1,1 0 1,0 0-1,-1 0 1,1 0 0,0 0-1,0 0 1,0 0-1,0 0 1,0 0 0,0 1-1,0-1 1,0 0-1,0 1 1,0-1 0,0 1-1,0-1 1,0 1-1,1-1 1,-1 1 0,0 0-1,0 0 1,0-1-1,1 1 1,-1 0 0,0 0-1,0 0 1,1 0-1,-1 1 1,0-1 0,0 0-1,0 0 1,1 1-1,-1-1 1,0 1 0,0-1-1,0 1 1,0 0-1,0-1 1,0 1 0,0 0-1,0 0 1,0-1-1,0 1 1,0 0 0,0 0-1,-1 0 1,1 0-1,0 0 1,-1 0 0,1 0-1,0 1 1,-1-1-1,0 0 1,1 0 0,-1 0-1,0 0 1,1 1-1,-1-1 1,0 1 2,10 83-80,-10-80 84,4 84 19,-3-85 6,28-60 199,37-75-32,-65 130-198,-1 0 0,1 0 0,-1 0 0,1 0 0,-1 1 0,1-1 0,0 0 0,-1 0 0,1 1 0,0-1 0,0 0 0,0 1 0,-1-1 0,1 1 0,0-1-1,0 1 1,0-1 0,0 1 0,0 0 0,0 0 0,0-1 0,0 1 0,0 0 0,0 0 0,0 0 0,0 0 0,0 0 0,0 0 0,0 0 0,0 0 0,0 1 0,0-1 0,0 0 0,0 1 0,0-1 0,0 0 0,0 1 0,0-1 0,0 1 0,0 0 0,-1-1-1,1 1 1,0 0 0,0-1 0,-1 1 0,1 0 0,0 0 0,-1-1 0,1 1 0,-1 0 0,1 0 0,-1 0 0,1 0 0,-1 0 0,0 0 0,0 0 0,1 1 2,15 58-64,4 70 128,-18-130-42,0 0 0,0 0 0,-1 0 0,1-1-1,0 1 1,0 0 0,0-1 0,0 1 0,-1-1 0,1 0 0,0 0-1,0 0 1,-1 0 0,1 0 0,-1 0 0,1 0 0,-1 0 0,1 0-1,-1-1 1,0 1 0,0 0 0,1-1 0,-1 0 0,0 1 0,0-1 0,-1 1-1,1-1 1,0 0 0,0 0 0,-1 0 0,1 1 0,-1-1 0,0 0-1,1 0 1,-1 0 0,0 0 0,0 0 0,0 0-22,4-6 49,46-59 33,-52 91-849,-10 7-92</inkml:trace>
  <inkml:trace contextRef="#ctx0" brushRef="#br0" timeOffset="16157.562">29690 10145 11803,'0'0'3067,"0"1"2912,1 11-4875,4-6-969,-1-1 1,1 0 0,0 0 0,1 0-1,-1 0 1,1-1 0,0 0-1,0 0 1,0-1 0,1 1 0,-1-1-1,1-1 1,0 1 0,0-1-1,-1 0 1,2-1 0,-1 0 0,0 0-1,0 0 1,0-1 0,0 0 0,1 0-1,-1-1 1,0 0 0,0 0-1,0-1 1,0 0 0,0 0 0,-1-1-1,1 0-135,0 1 37,-1-1 0,1 0-1,-1-1 1,0 0 0,0 0 0,0 0 0,-1-1-1,1 0 1,-1 0 0,0 0 0,-1 0-1,1-1 1,-1 0 0,0 0 0,-1 0-1,1 0 1,-1-1 0,0 0 0,-1 1-1,0-1 1,0 0 0,0 0 0,-1 0-1,0 0 1,0-2-37,-1 7 10,0 0 1,-1 0-1,1 1 0,-1-1 1,1 0-1,-1 0 0,1 0 1,-1 0-1,0 1 0,0-1 1,0 0-1,0 1 0,0-1 0,0 1 1,-1-1-1,1 1 0,0-1 1,-1 1-1,1 0 0,-1 0 1,0 0-1,1 0 0,-1 0 1,0 0-1,1 0 0,-1 0 0,0 1 1,0-1-1,0 1 0,0-1 1,0 1-1,0 0 0,1 0 1,-1-1-1,0 2 0,0-1 1,0 0-1,0 0 0,0 0 1,0 1-1,0-1 0,0 1-10,-77 31 213,68-23-214,0 0 1,1 1 0,0 0-1,1 0 1,0 1 0,0 0-1,1 1 1,1-1 0,0 2-1,1-1 1,0 1 0,0 0-1,2 0 1,0 0 0,0 1-1,1 0 1,1-1 0,0 1 0,1 0-1,1 0 1,0 13 0,1-24 2,-1 0 0,1 0 0,-1 0-1,1 0 1,0 0 0,1 0 0,-1 0 0,0 0 0,1 0 0,0 0 0,-1-1 0,1 1 0,0-1-1,0 1 1,1-1 0,-1 0 0,0 1 0,1-1 0,-1-1 0,1 1 0,0 0 0,0-1-1,0 1 1,-1-1 0,1 0 0,0 0 0,1 0 0,-1 0 0,0 0 0,0-1 0,0 0 0,0 1-1,1-1 1,-1 0 0,0-1 0,0 1 0,0-1 0,0 1 0,1-1 0,-1 0 0,0 0-1,0 0 1,2-1-2,134-58-10,-82 24 1475</inkml:trace>
  <inkml:trace contextRef="#ctx0" brushRef="#br0" timeOffset="16762.447">30463 9576 21237,'-25'102'2843,"24"-80"-2731,-2 21 104,2 0-1,2 0 1,1 0 0,3-1 0,1 1 0,11 34-216,-18-75 25,1 1 0,0-1 0,0 1 0,1 0 0,-1-1 0,0 1 0,1-1 1,0 1-1,-1-1 0,1 1 0,0-1 0,0 0 0,1 1 0,-1-1 0,0 0 0,1 0 0,-1 0 0,1 0 1,0 0-1,0 0 0,0 0 0,0-1 0,0 1 0,0-1 0,0 1 0,0-1 0,1 0 0,-1 0 0,0 0 1,1 0-1,-1 0 0,1 0 0,-1-1 0,1 0 0,-1 1 0,1-1 0,0 0 0,-1 0 0,1 0 0,-1 0 1,1-1-1,-1 1 0,1-1 0,-1 1 0,1-1 0,-1 0 0,1 0 0,-1 0 0,1-1-25,12-14 104,-1 0-1,0-1 0,-2-1 1,0 0-1,-1-1 0,-1 0 1,-1 0-1,0-1 0,0-5-103,31-62 77,-39 88-75,-1 0-1,0-1 0,0 1 0,0 0 1,1 0-1,-1 0 0,0-1 1,1 1-1,-1 0 0,1 0 0,-1-1 1,1 1-1,-1 0 0,1-1 1,-1 1-1,1 0 0,-1-1 0,1 1 1,0-1-1,0 1 0,-1-1 1,1 1-1,0-1 0,0 0 0,-1 1 1,1-1-1,0 0 0,0 0 1,0 0-1,0 1 0,-1-1 1,1 0-1,0 0 0,0 0 0,0 0 1,0 0-1,0-1 0,-1 1 1,1 0-1,0 0 0,0-1 0,0 1 1,-1 0-1,1-1 0,0 1 1,0 0-1,-1-1 0,1 1 0,0-1 1,-1 0-1,1 1 0,0-1 1,-1 1-1,1-1 0,-1 0 0,1 0 1,-1 1-1,1-1 0,-1 0 1,0 0-1,1 1 0,-1-1 0,0 0 1,0 0-1,0 0 0,1 0-1,14 75 81,-14-68-73,11 99 48,-7-104-394,1-10-439</inkml:trace>
  <inkml:trace contextRef="#ctx0" brushRef="#br0" timeOffset="17091.306">30935 9730 20028,'-5'6'342,"-1"1"1,0-1-1,1 1 0,1 0 0,-1 0 0,1 1 0,0 0 1,1-1-1,-1 1 0,2 0 0,-1 1 0,1-1 0,0 0 0,1 1 1,0-1-1,0 2-342,1-9 4,1 0 1,-1 0 0,0 0 0,1 1-1,-1-1 1,1 0 0,-1 0-1,1 0 1,-1 0 0,1 0 0,0-1-1,0 1 1,-1 0 0,1 0-1,0 0 1,0-1 0,0 1-1,0 0 1,0-1 0,0 1 0,0 0-1,0-1 1,0 0 0,0 1-1,0-1 1,0 0 0,0 1 0,1-1-1,-1 0 1,0 0 0,0 0-1,0 0 1,0 0 0,0 0-1,1 0 1,-1 0 0,0-1 0,0 1-1,0 0 1,0-1 0,0 1-1,0-1 1,0 1 0,0-1 0,0 0-1,0 1 1,0-1 0,0 0-1,0 1 1,0-1 0,-1 0-1,1 0 1,0 0 0,-1 0 0,1 0-1,0 0-4,46-49 36,-35 32-7,-1-1 1,-1 0 0,-1 0 0,-1-1 0,-1 0 0,0-1-1,-1 1 1,2-21-30,-18 284 383,9-242-383,1 0 0,-1-1 0,1 1 0,0 0 0,-1 0 0,1-1 1,0 1-1,-1 0 0,1 0 0,0 0 0,0-1 0,0 1 0,0 0 0,0 0 0,0 0 0,0-1 0,0 1 0,0 0 1,0 0-1,0 0 0,0 0 0,1-1 0,-1 1 0,0 0 0,1 0 0,-1-1 0,0 1 0,1 0 0,-1 0 0,1-1 1,-1 1-1,1-1 0,0 1 0,-1 0 0,1-1 0,-1 1 0,1-1 0,0 1 0,0-1 0,-1 0 0,1 1 1,0-1-1,0 0 0,-1 1 0,1-1 0,0 0 0,0 0 0,0 0 0,-1 0 0,1 0 0,0 0 0,0 0 0,0 0 1,0 0-1,-1 0 0,1 0 0,0 0 0,0-1 0,0 1 0,-1 0 0,1-1 0,0 1 0,0 0 0,-1-1 0,1 1 1,0-1-1,-1 1 0,1-1 0,0 0 0,42-50-527,-12 1 246</inkml:trace>
  <inkml:trace contextRef="#ctx0" brushRef="#br0" timeOffset="17419.431">31337 9465 19916,'-122'170'6503,"146"-171"-6259,12-21-215,-28 15-26,1 1-1,0-1 0,0 2 0,0-1 1,1 1-1,0 0 0,0 1 0,0 1 1,1-1-1,-1 2 0,1-1 0,0 1 1,0 1-1,-1 0 0,1 1 0,0 0 1,0 0-1,0 1 0,3 1-2,-12-1 4,0 0-1,0 0 1,0 0 0,0 0 0,0 0-1,0 1 1,0-1 0,0 1-1,0-1 1,-1 1 0,1 0-1,-1-1 1,1 1 0,-1 0-1,0 0 1,1 0 0,-1 0-1,0 1 1,0-1 0,-1 0 0,1 0-1,0 1 1,-1-1 0,1 0-1,-1 1 1,0-1 0,0 0-1,0 1 1,0-1 0,0 0-1,-1 1 1,1-1 0,0 0 0,-1 1-1,0-1 1,0 0 0,0 0-1,0 0 1,0 0 0,0 1-1,0-2 1,0 1 0,-1 0-4,-64 84 544,-22-24-435,69-60-1082</inkml:trace>
  <inkml:trace contextRef="#ctx0" brushRef="#br0" timeOffset="17870.077">31798 9183 24749,'6'25'270,"2"15"-70,1-1-1,3 0 0,1 0 0,1-2 0,3 1 0,1-2 0,1-1 0,9 10-199,-13-17 78,-26-28-406,-40-32-546,23 13 602,19 15 307,0-1 1,1 0 0,0-1-1,0 0 1,0 0-1,1 0 1,0-1-1,0 0 1,1-1 0,0 0-1,0 0 1,1 0-1,-1 0 1,2-1-1,-2-2-35,7 8 71,1 0 0,-1 0 0,0 0-1,1 0 1,-1 0 0,1 0 0,0 0-1,0 1 1,0-1 0,0 1 0,1 0-1,-1-1 1,0 1 0,1 0 0,0 0-1,-1 0 1,1 1 0,0-1 0,0 1-1,0 0 1,0 0 0,0 0 0,1 0-1,-1 0 1,0 0 0,2 1-71,4-3 60,163-61-1537,-131 46 1119</inkml:trace>
  <inkml:trace contextRef="#ctx0" brushRef="#br0" timeOffset="18155.561">32129 9345 25533,'-22'72'451,"22"-70"-448,-1-1 1,1 0-1,0 1 0,0-1 0,0 0 0,0 1 0,0-1 0,0 0 0,1 1 1,-1-1-1,0 0 0,1 1 0,-1-1 0,1 0 0,-1 0 0,1 1 0,0-1 0,-1 0 1,1 0-1,0 0 0,0 0 0,0 0 0,0 0 0,0 0 0,0 0 0,0 0 0,0-1 1,0 1-1,0 0 0,0 0 0,1-1 0,-1 1 0,0-1 0,1 0 0,-1 1 1,0-1-1,0 0 0,1 1 0,-1-1 0,1 0 0,-1 0 0,0 0 0,1-1 0,-1 1 1,0 0-1,1 0 0,-1-1 0,0 1 0,1 0 0,-1-1 0,0 0 0,0 1 1,1-1-4,172-98 1499,-114 32-842,-59 66-642,0-1 0,-1 1-1,1-1 1,0 1 0,-1-1-1,0 1 1,1-1 0,-1 1-1,0-1 1,0 1-1,0-1 1,0 1 0,0-1-1,0 1 1,0-1 0,0 0-1,-1 1 1,1-1 0,0 1-1,-1-1 1,0 1-1,1 0 1,-1-1 0,0 1-1,0 0 1,1-1 0,-1 1-1,0 0 1,0 0 0,-1 0-1,1 0 1,0 0-1,0 0 1,0 0 0,-1 0-1,1 0 1,0 0 0,-1 1-1,1-1 1,-1 1 0,1-1-1,-1 1 1,1-1-1,-1 1 1,1 0 0,-1 0-1,1 0 1,-1 0 0,0 0-1,1 0 1,-1 0 0,1 0-1,-1 1 1,0-1-15,-11-1-90,0 1 0,0 0 0,0 1 0,1 0 0,-1 1-1,0 0 1,0 1 0,1 1 0,-1 0 0,1 0 0,0 1 0,1 1 0,-10 5 90,1 6-3881</inkml:trace>
  <inkml:trace contextRef="#ctx0" brushRef="#br0" timeOffset="19119.294">29955 10656 23901,'-3'14'180,"0"-1"-1,1 1 0,0 1 1,1-1-1,1 0 1,0 0-1,1 0 0,0 0 1,2 0-1,-1 0 1,2 0-1,-1-1 1,2 1-1,0-1 0,1 1-179,-6-13 6,1 1 0,0 0 0,0 0-1,0 0 1,0-1 0,0 1-1,0 0 1,0-1 0,0 1 0,0-1-1,1 1 1,-1-1 0,1 1 0,-1-1-1,1 0 1,0 0 0,-1 0-1,1 0 1,0 0 0,0 0 0,-1-1-1,1 1 1,0-1 0,0 1 0,0-1-1,0 1 1,0-1 0,0 0-1,0 0 1,0 0 0,0 0 0,0 0-1,0-1 1,0 1 0,0-1-1,0 1 1,-1-1 0,1 0 0,0 1-1,1-2-5,68-53 300,-51 37-254,80-52 106,-97 71-142,0 0 0,0 0 0,-1 0 0,1 1 0,-1-1 0,1 1 0,-1-1 0,1 1 0,-1 0 0,0 0 0,0 0 0,0 0 0,0 1 0,0-1 0,-1 0 0,1 1 0,-1-1 0,1 1 0,-1 0 0,0-1 0,0 1 0,0 0 0,0 0 0,-1 0 1,1 0-1,-1 0 0,0 0 0,1 0 0,-1-1 0,-1 1 0,1 0 0,0 0 0,-1 0 0,1 0 0,-1 0 0,-1 2-10,2 3 5,2-4 38,-2 0 1,1 0 0,0 1 0,-1-1 0,0 0 0,0 1 0,0-1-1,0 0 1,-1 1 0,0-1 0,0 0 0,0 0 0,0 0-1,-1 0 1,1 0 0,-1 0 0,0 0 0,0 0 0,-1 0 0,1-1-1,-1 1 1,0-1 0,0 0 0,0 0 0,0 0 0,0 0 0,-1-1-1,1 1 1,-1-1 0,0 0 0,0 0 0,0 0 0,0 0-1,0-1 1,0 1 0,0-1 0,0 0 0,-1-1 0,1 1 0,0-1-1,0 0 1,-2 0-44,-5 0 19,0-1-1,1-1 1,-1 0 0,0-1-1,1 0 1,0 0-1,0-1 1,0-1 0,0 1-1,0-2 1,1 1-1,0-1 1,0-1 0,1 0-1,-1 0 1,-3-5-19,10 10-104,2 2-186,14-7-1961,4 9 149</inkml:trace>
  <inkml:trace contextRef="#ctx0" brushRef="#br0" timeOffset="19414.219">30473 10783 19772,'3'1'181,"0"0"-1,0 0 1,-1-1-1,1 1 0,0-1 1,0 0-1,0 0 1,0 0-1,-1 0 1,1 0-1,0 0 1,0-1-1,0 0 0,-1 1 1,1-1-1,0 0 1,-1 0-1,1-1 1,-1 1-1,1 0 1,-1-1-1,1 0 0,-1 1 1,0-1-1,0 0 1,0 0-1,0 0 1,0-1-1,-1 1 0,1 0 1,0-1-1,-1 1 1,0-1-1,0 1 1,1-1-1,-1 1 1,-1-1-1,1 0 0,0 0 1,-1 0-1,0 1 1,1-1-1,-1-2-180,1 2 26,1 0 0,-1 0-1,0 0 1,0 0 0,0 0-1,0-1 1,0 1 0,-1 0-1,0-1 1,1 1 0,-1 0 0,0-1-1,-1 1 1,1 0 0,-1 0-1,1-1 1,-1 1 0,0 0-1,0 0 1,0 0 0,-1 0-1,1 0 1,-1 0 0,0 0-1,1 0 1,-1 1 0,-1-1 0,1 0-1,0 1 1,0 0 0,-1 0-1,0 0 1,1 0 0,-1 0-1,0 0 1,0 0 0,0 1-1,0 0 1,0 0 0,0-1 0,0 2-1,-1-1 1,1 0 0,0 1-1,0-1 1,-1 1 0,1 0-1,0 0 1,-1 0 0,1 1-1,0-1 1,-1 1 0,0 0-26,-3 4 1,-1 0 1,1 0-1,1 1 1,-1-1-1,1 2 1,0-1-1,0 1 1,1 0-1,0 0 1,0 0-1,1 1 1,-1-1-1,2 1 1,-1 0-1,1 1 1,0-1-1,1 0 1,0 1-1,1-1 1,-1 1-1,2 0 1,-1 0-1,1-1 1,0 1-1,1 0 1,0 0-1,0-1 1,1 1 0,1-1-1,-1 1 1,1-1-2,-1-5-45,0 0 0,1 0 0,-1 0 0,1 0 0,0-1 0,0 1 0,0-1 1,0 0-1,0 0 0,0 0 0,1 0 0,-1 0 0,1-1 0,-1 1 1,1-1-1,-1 0 0,1 0 0,0-1 0,0 1 0,-1-1 0,1 1 1,0-1-1,0-1 0,0 1 0,-1 0 45,48-7 748</inkml:trace>
  <inkml:trace contextRef="#ctx0" brushRef="#br0" timeOffset="19842.637">30966 10454 21781,'2'16'750,"-1"9"-335,2 0 0,0-1 0,2 0 0,1 0 0,1 0 0,1 0 0,1-1 0,2 2-415,-11-23 25,1-1 1,-1 0-1,1 0 1,-1 0-1,1 0 1,0 0 0,-1 0-1,1 0 1,0 0-1,0 0 1,0 0-1,0 0 1,0 0-1,0-1 1,0 1-1,0 0 1,0-1-1,0 1 1,0-1-1,0 1 1,0-1-1,0 1 1,1-1-1,-1 0 1,0 0-1,0 1 1,1-1-1,-1 0 1,0 0 0,0 0-1,0-1 1,1 1-1,-1 0 1,0 0-1,0-1 1,1 1-1,-1 0 1,0-1-1,0 1 1,0-1-1,0 0 1,0 1-1,0-1 1,0 0-1,0 0 1,0 1-1,0-1 1,0 0-1,-1 0 1,1 0 0,0 0-1,0 0 1,-1-1-26,47-69 838,-35 50-743,95-142 189,-104 164-283,-1 0 0,0 0 0,1 1 1,-1-1-1,0 0 0,0 1 0,0 0 1,0-1-1,0 1 0,0 0 0,0 0 1,0 0-1,-1 0 0,1 1 0,-1-1 1,0 0-1,0 1 0,1-1 0,-1 1 1,-1-1-1,1 1 0,0-1 0,-1 1 1,1 0-1,-1-1 0,0 1 0,0 0 1,0-1-1,0 1 0,0 0 0,-1-1 1,1 1-1,-1 0-1,1 1 1,20 134 63,-19-136-26,26-37 167,18-30-1416,-40 51-478</inkml:trace>
  <inkml:trace contextRef="#ctx0" brushRef="#br0" timeOffset="20200.327">31481 10426 13427,'45'-48'7893,"-5"-42"-643,-46 91-7137,-9 9-111,1 0 0,0 0-1,1 2 1,0-1 0,0 2-1,2 0 1,-1 0 0,2 1-1,0 0 1,0 1 0,2 0-1,0 0 1,0 1 0,1 0-1,2 1 1,-3 7-2,6-22 0,1 0 1,0-1-1,-1 1 0,1 0 0,0 0 1,0 0-1,0 0 0,0 0 0,1 0 1,-1 0-1,0 0 0,1 0 0,0 0 1,-1 0-1,1 0 0,0 0 1,0 1-1,0-1 0,0 0 0,1 0 1,-1 0-1,0 0 0,1 0 0,0 0 1,-1 1-1,1-1 0,0-1 0,0 1 1,0 0-1,0 0 0,0 0 0,1 0 1,-1-1-1,1 1 0,-1-1 0,1 1 1,-1-1-1,1 1 0,0-1 0,0 0 1,-1 0-1,1 0 0,0 0 0,0 0 1,0 0-1,0-1 0,1 1 1,-1-1-1,0 1 0,0-1 0,0 0 1,0 0-1,0 0 0,1 0 0,-1 0 1,0 0-1,1-1 0,71-52-843,-29 9-617</inkml:trace>
  <inkml:trace contextRef="#ctx0" brushRef="#br0" timeOffset="20709.682">31642 10309 26998,'-2'1'10,"0"0"0,1 0 0,-1 0 0,1 1 1,-1-1-1,1 0 0,0 1 0,-1-1 0,1 1 0,0 0 1,0-1-1,0 1 0,0 0 0,1-1 0,-1 1 0,0 0 1,1 0-1,-1 0 0,1 0 0,0 0 0,-1 0 0,1 0 0,0-1 1,0 1-1,0 0 0,1 0 0,-1 0 0,0 0 0,1 0 1,-1 0-1,1 0 0,0-1 0,-1 1 0,1 0 0,0 0 1,0-1-1,0 1 0,1 0 0,-1-1 0,0 1 0,0-1 1,1 0-1,-1 1 0,1-1 0,-1 0 0,1 0 0,0 0 1,-1 0-1,1 0 0,0 0 0,0-1 0,-1 1 0,1-1 1,0 1-1,0-1 0,0 1 0,0-1 0,0 0 0,0 0 0,0 0 1,0 0-1,0 0 0,1-1-10,14-6 4,-1-1 0,1 0 0,-2-2-1,1 0 1,-1 0 0,-1-1 0,0-1 0,0-1 0,-1 0 0,-1 0 0,5-8-4,16-14 36,-30 33-52,0 6-107,6 162-56,97 223 258,-112-386 236,-7-5-256,0-1 0,0 0 1,1-1-1,0-1 0,-1 0 1,2 0-1,-1-1 0,1-1 1,0 0-1,0 0 0,0-1 1,1-1-1,1 1 0,0-2 1,0 1-1,0-1 0,1-1 1,1 1-1,0-1 1,0-1-1,1 1 0,-1-5-59,7 9-44,-1-1 0,1 1 0,1-1 0,0 1 0,0-1 0,0 1 0,1 0 0,0 0 0,0-1 0,1 1 0,0 1 0,0-1 0,1 0 0,0 1 0,0 0 0,0 0 0,1 0 0,0 0 0,0 1 0,0 0 0,1 0 1,0 0-1,0 0 0,6-3 44,16-19-1767,4-9-2920</inkml:trace>
  <inkml:trace contextRef="#ctx0" brushRef="#br0" timeOffset="21082.31">32087 10065 25429,'-1'2'3,"-6"11"60,1 1 1,1 0 0,0 1-1,0-1 1,1 1-1,1-1 1,1 1 0,0 0-1,1 1 1,0-1 0,2 0-1,-1 0 1,3 5-64,-3-19 14,0 1 0,0-1 1,1 0-1,-1 1 0,1-1 0,-1 0 1,1 1-1,0-1 0,-1 0 0,1 0 1,0 0-1,0 0 0,0 0 0,0 0 1,0 0-1,0 0 0,0 0 0,0 0 0,0-1 1,0 1-1,0 0 0,1-1 0,-1 1 1,0-1-1,0 1 0,1-1 0,-1 1 1,0-1-1,1 0 0,-1 0 0,0 0 1,1 0-1,-1 0 0,1 0 0,-1 0 1,0 0-1,1 0 0,-1-1 0,0 1 0,1-1 1,-1 1-1,0-1 0,0 1 0,1-1 1,-1 0-1,0 1 0,0-1 0,0 0 1,0 0-1,0 0 0,1-1-14,54-52 384,-45 41-355,0-1 0,-1-1 0,0 1 0,-1-2 0,-1 1 0,-1-1 0,0 0 0,-1-1 0,0 0 0,-2 0 0,0 0 0,-1 0 0,0 0 1,-2-1-1,0-8-29,-1 27-1,0-1 1,-1 0 0,1 1 0,0-1 0,-1 0 0,1 1 0,-1-1-1,1 0 1,0 0 0,-1 1 0,1-1 0,-1 0 0,1 0-1,-1 0 1,1 0 0,-1 0 0,1 1 0,-1-1 0,1 0 0,-1 0-1,1 0 1,-1-1 0,1 1 0,-1 0 0,1 0 0,-1 0-1,1 0 1,-1 0 0,1 0 0,0-1 0,-1 1 0,1 0 0,-1 0-1,1-1 1,-1 1 0,1 0 0,0-1 0,-1 1 0,1 0-1,0-1 1,-1 1 0,1-1 0,0 1 0,0 0 0,-1-1 0,1 1-1,0-1 1,0 1 0,0-1 0,0 1 0,-1-1 0,1 1-1,0-1 1,0 1 0,0-1 0,0 1 0,0-1 0,0 1 0,0-1-1,0 1 1,1-1 0,-1 1 0,0-1 0,0 1 0,0-1-1,1 1 1,-19 36-80,13-22 77,0-1 0,1 2 0,1-1 0,0 0 0,1 1 0,0-1 0,2 1 0,-1 0 1,2-1-1,0 1 0,0-1 0,2 1 0,0-1 0,0 0 0,5 11 3,-6-23-34,1 0 0,-1-1 0,1 1 1,0-1-1,-1 1 0,1-1 0,0 0 0,0 0 0,0 0 1,0-1-1,0 1 0,0-1 0,0 1 0,0-1 0,0 0 1,0 0-1,0-1 0,0 1 0,0 0 0,0-1 0,0 0 1,0 0-1,0 0 0,-1 0 0,1 0 0,0 0 0,-1-1 1,1 0-1,-1 1 0,1-1 0,-1 0 0,0 0 0,1 0 1,-1 0-1,0-1 0,0 1 0,-1-1 0,1 1 0,-1-1 1,1 1-1,-1-1 0,0 0 0,0 0 0,0 0 0,0 0 1,0-1 33,22-40-1461</inkml:trace>
  <inkml:trace contextRef="#ctx0" brushRef="#br0" timeOffset="22051.54">32369 9882 23957,'14'53'382,"2"0"-1,2-1 0,3 0 1,2-2-1,2-1-381,-24-46 602,-2-6-26,-36-296 355,37 295-858,-6 15 52,5-5-124,1 0-1,-1 0 1,1 1-1,0-1 1,1 0-1,-1 0 1,1 0-1,1 0 1,-1 0-1,1 0 1,0 0-1,0 0 1,0-1-1,1 1 1,0-1-1,0 0 1,1 0-1,-1 0 0,1 0 1,0 0-1,1-1 1,-1 1-1,1-1 1,-1-1-1,5 3 0,-5-6 10,1-1-1,0 0 0,-1 0 1,1-1-1,-1 1 0,1-1 0,-1 0 1,0 0-1,0-1 0,0 1 1,0-1-1,0 0 0,0 0 0,-1 0 1,1 0-1,-1-1 0,0 1 1,0-1-1,0 0 0,-1 0 0,1 0 1,-1 0-1,0-1 0,0 1 1,0 0-1,-1-1 0,0 0 0,0 1 1,0-2-10,2 1 15,2-7 8,1 0 0,-2 0 0,0 0 0,0-1 0,-1 1 0,0-1 0,-1 0 0,-1 0 0,0 0 0,-1 0 0,0 0-1,-1-1-22,-17 35-49,9 4 39,1 1 0,2 0-1,0 0 1,2 1 0,1 0-1,1-1 1,2 23 10,1-50 1,-1 0 0,1 1 0,0-1 0,0 0 0,0 1 0,0-1 0,0 1 0,0-1 0,0 1 0,0 0 0,0-1 0,0 1 0,0 0 0,0 0 0,0-1 0,0 1 0,0 0 0,0 0 0,1 0 0,-1 0 0,0 1 0,0-1 0,0 0 0,0 0 0,0 1 0,0-1 0,0 0 0,0 1 0,0-1 0,0 1 0,0-1 0,0 1 0,0 0 0,-1-1 0,1 1 0,0 0 0,0 0 0,-1 0 0,1-1 0,0 1 0,-1 0 0,1 0 0,-1 0 0,1 0 0,-1 0 0,1 0 0,-1 0 0,0 0 0,0 0 0,1 0 0,-1 0 0,0 1 0,0-1 0,0 0 0,0 0 0,0 0 0,0 0 0,-1 0 0,1 0 0,0 0 0,0 0 0,-1 0 0,1 0 0,-1 0 0,1 1-1,123-215 161,-92 148-158,-29 61-20,-7 34-63,-28 210 63,34-240 35,0 1 1,0-1-1,0 0 1,1 1-1,-1-1 1,0 0 0,0 0-1,0 0 1,1 0-1,-1 0 1,0 0-1,0 0 1,1 0-1,-1 0 1,0-1-1,0 1 1,0 0-1,0-1 1,1 1-1,-1-1 1,0 1-1,0-1 1,0 0-1,0 1 1,0-1 0,0 0-1,0 0 1,0 0-1,-1 0 1,1 0-1,0 0 1,0 0-1,-1 0 1,1 0-1,-1 0 1,1 0-1,-1 0 1,1 0-1,-1 0 1,0-1-1,1 1 1,-1 0 0,0 0-1,0-1 1,0 1-1,0 0 1,0-1-19,109-285 316,-105 267-318,-6 33-39,7 95 8,-3-108 34,0 0 0,1-1 1,-1 1-1,0-1 0,0 1 1,0-1-1,0 0 0,0 0 1,0 0-1,0 0 0,0 0 1,0 0-1,-1 0 0,1-1 1,0 1-1,-1 0 1,1-1-1,-1 0 0,1 1 1,-1-1-1,0 0 0,0 0 1,0 0-1,0 0 0,0 0 1,0 0-1,0 0 0,-1 0 1,1 0-1,-1-1-1,4-3 6,81-162 40,-84 166-61,-25 11-32,11 4 42,1 0 0,1 0 0,0 1 0,1 1 0,0 0 0,2 0 0,-1 1-1,2 0 1,0 0 0,1 1 0,1-1 0,-3 13 5,-5 85-28,14-113 23,1 0 1,-1 0-1,1-1 0,-1 1 1,1 0-1,0-1 0,-1 1 1,1-1-1,0 1 0,-1-1 0,1 0 1,0 0-1,-1 0 0,1 0 1,0 0-1,0 0 0,-1 0 1,1-1-1,0 1 0,-1 0 1,1-1-1,0 0 0,-1 1 1,1-1-1,-1 0 0,1 0 1,-1 0-1,1 0 0,-1 0 0,0 0 1,0 0-1,1 0 0,-1-1 1,0 1-1,0 0 0,0-1 1,0 0 4,1 0-20,31-27-378</inkml:trace>
  <inkml:trace contextRef="#ctx0" brushRef="#br0" timeOffset="22708.935">32282 9595 21133,'20'5'816,"-2"6"144,-3 5-40,1 11-32,-7 10-120,-3 13-271,3 4-81,-8 10-240,1 0-64,-1-7-64,2-4 24,16-18-576,2-8-577</inkml:trace>
  <inkml:trace contextRef="#ctx0" brushRef="#br0" timeOffset="-197557.801">14694 11316 21621,'0'0'382,"7"-3"-130,39-13-257,2 1-1,0 3 1,0 1-1,1 3 1,0 2-1,1 2 1,-1 2-1,42 5 6,-7-4-6,242-12-2,-1-15 1,95-29 7,-179 23-31,211-2 31,1009-31 47,-1153 65 47,183 25-94,-434-19 2,1063 4 54,-243 18-28,-402-16-19,-164 0 9,138-20-18,-167-12 24,-2-12 1,51-23-25,-280 46 17,-20 2 10,1 2 0,1 1 0,-1 1 0,1 2 0,0 2 0,0 1-1,6 1-25,-37 0-228,-6 11 1616,-38 8-1982</inkml:trace>
  <inkml:trace contextRef="#ctx0" brushRef="#br0" timeOffset="-167776.919">11342 9604 14147,'-326'-40'2646,"-438"-20"-1965,560 46 676,0-10-1,1-9 0,-124-39-1356,-279-51 412,-125 38-804,389 63 212,0 15 0,-14 15 180,-86-1 43,226-5 46,0 8 1,1 10-1,2 10 0,0 9 1,-3 10-90,106-20 70,1 4-1,2 5 1,1 5 0,2 4 0,3 5 0,1 4 0,-6 10-70,89-55 23,0 1 1,1 1-1,1 0 0,0 1 0,0 0 0,2 1 1,0 1-1,0 0 0,2 1 0,0 0 1,1 1-1,0 0 0,2 0 0,0 1 0,1 0 1,1 1-1,1-1 0,1 1 0,0 0 1,2 1-1,0-1 0,1 0 0,1 1 1,1-1-24,3 5-65,0 0 0,2-1 0,1 0 1,1 0-1,1-1 0,1 0 1,1 0-1,0-1 0,2-1 1,1 0-1,1-1 0,0 0 1,1-1-1,12 9 65,274 223-645,-244-214 626,0-2 0,3-3 0,0-3 1,2-2-1,1-3 0,1-3 1,1-3-1,11 0 19,546 70-112,-601-85 112,948 71-235,500-42 235,-617-47-244,94-46 244,-733 39-77,470-51-42,23-35 119,-453 52 68,-3-11-1,-3-11 1,31-25-68,-274 102 6,14-5 34,0-1 0,0 0 0,-1-2 0,0 0 0,0 0 0,-1-2 0,-1 0 0,0-1 0,0-1-1,-1 0 1,11-14-40,-23 20 30,-2 0 0,1 0 0,-1 0-1,0 0 1,0 0 0,-1 0 0,0 0-1,0 0 1,-1 0 0,0 0 0,0 0-1,-1 0 1,0 0 0,0 0-1,0 1 1,-1-1 0,0 1 0,0-1-1,-1 1 1,1 0 0,-2 1 0,1-1-1,0 0 1,-1 1 0,0 0 0,0 0-1,-1 1 1,0 0 0,1 0-1,-1 0 1,0 0 0,-6-1-30,-11-16 37,-38-34 14,-2 3 0,-3 3 1,-1 3-1,-3 3 0,-1 3 0,-2 3 1,-2 3-1,-1 4 0,-1 2 1,-1 5-1,-15 0-51,-572-87-172,480 89-240</inkml:trace>
  <inkml:trace contextRef="#ctx0" brushRef="#br1" timeOffset="3.647">17187 4834 23277,'-14'8'197,"0"1"0,0 0 0,1 1 1,1 1-1,-1 0 0,2 1 0,0 0 0,0 1 1,1 0-1,0 0 0,1 1 0,1 1 0,0-1 0,1 1 1,1 1-1,0-1 0,1 1 0,-1 8-197,5-21 22,-6 13-4,1-1-1,1 1 0,1 1 0,0-1 1,1 1-1,0 0 0,2-1 1,0 1-1,0 0 0,2 0 0,0 0 1,1 0-1,1-1 0,1 1 0,0-1 1,1 0-1,0 0 0,8 15-17,-5-11 15,0-1 0,1 1-1,1-2 1,1 1 0,0-2 0,1 1 0,1-2-1,1 1 1,1-2 0,0 0 0,1-1-1,0 0 1,13 7-15,-10-8 3,0-2 0,1 0-1,1-2 1,-1 0 0,1-1 0,1-1-1,-1-1 1,1-1 0,0-1 0,1-1-1,-1-1 1,0-1 0,1-1 0,-1 0 0,15-4-3,1-1 6,0-1 0,0-2 0,-1-2 1,0-1-1,-1-2 0,0-2 0,-1-1 1,-1-1-1,0-3 0,-1 0 0,-2-2 1,0-1-1,-1-2 0,-2-1 0,0-1 1,21-28-7,-36 29 7,-1-1 1,-1 0-1,-2 0 1,0-1-1,-2 0 1,-1-1 0,-2 0-1,0 0 1,-2 0-1,-1 0 1,-2 0 0,0 0-1,-2 0 1,-2 0-1,0 0 1,-2 1-1,-1 0 1,-1 0 0,-3-3-8,8 17 17,-2-1 0,0 1 0,0 1 0,-1-1 0,-1 1 0,0 0 0,-1 1 0,0 0 1,-1 1-1,0-1 0,-1 2 0,0 0 0,0 0 0,-1 1 0,-1 0 0,0 1 1,0 1-1,0 0 0,-1 0 0,0 2 0,0-1 0,-1 2 0,1 0 0,-5 0-17,-20 5 21,0 2-1,-1 1 0,1 2 0,1 2 1,-37 12-21,-39 7 65,85-22-62,0 0 0,0 2 0,0 1 0,1 2 0,1 0 0,-1 2 0,2 1 0,0 1 0,-18 14-3,20-11-63,1 1 0,1 2 0,1 0 0,1 1 0,1 1 0,0 1 0,2 1 0,1 0 0,0 1 0,2 1 63,-16 30-2550,18-30-594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9T06:28:32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16912,'0'0'155,"5"10"-353,192 465 1346,-178-434-1361,28 64-1080,-44-97 918,0 1 1,0 0-1,-1 0 0,-1 1 1,1-1-1,-1 0 0,-1 0 0,0 1 1,-1 11-1,1-20 302,-1 0-1,1 0 1,0 0-1,-1 0 1,1 0-1,-1 0 1,1 0-1,-1 0 1,1 0 0,-1-1-1,0 1 1,1 0-1,-1 0 1,0-1-1,0 1 1,0-1-1,0 1 1,1 0-1,-1-1 1,0 1 0,0-1-1,0 0 1,0 1-1,0-1 1,0 0-1,0 0 1,-1 1-1,-33 0-2328,25-1 1186,-31 0-4528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7:21:24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5752 225 15083,'-548'-7'1625,"-215"-61"270,66 25-1047,-120-42-531,644 70-277,0 8 0,-104 12-40,-346 31 11,409-17 284,2 10-1,1 9 1,-104 36-295,241-55 20,1 4-1,1 2 1,1 4-1,2 2 1,1 4-1,-53 37-19,106-61-1,0 1 0,1 0-1,1 1 1,0 1 0,1 0-1,0 1 1,1 0 0,1 1-1,1 0 1,0 0 0,1 1-1,0 0 1,2 1 0,0-1-1,1 1 1,0 1 0,2-1-1,0 1 1,1-1 0,1 1-1,1 0 1,0-1 0,2 1-1,0 0 1,1-1 0,1 0-1,0 0 1,2 0 0,0 0-1,1-1 1,1 0 0,0 0-1,1 0 1,1-2 0,6 8 1,24 19-6,2-3 0,1-2 0,2-1 0,1-3 0,2-1 0,1-3-1,2-2 1,0-2 0,2-2 0,1-3 0,0-2 0,1-2 0,1-3 0,0-2 0,1-3 0,0-2 0,31-2 6,176 10-61,209-16 61,-219-3 2,37 14 47,147 29-49,143 6-3,170-8 120,-382-32-34,184-30-83,-174 6 21,477-38 16,-755 53-34,0-5 0,-1-4-1,0-4 1,-2-5 0,0-4-1,34-18-2,-111 37 7,-1-1 0,0 0 0,-1-2 0,0 0 0,-1-2 0,0 0-1,-1-1 1,0 0 0,-2-1 0,1-1 0,-2-1 0,0 0 0,-1-1 0,-1 0-1,0-1 1,-2-1 0,0 1 0,-1-2 0,-1 1 0,-1-1 0,-1 0-1,-1-1 1,0 1 0,-2-1 0,-1 0 0,0 0 0,-2 0 0,-1-8-7,-4 10 7,-1 1 0,-1 0 0,-1 0 0,-1 1 0,0 0 0,-2 1 0,0 0 0,0 1 1,-2 0-1,0 0 0,0 2 0,-2-1 0,0 2 0,0 0 0,-15-9-7,-2-4-643</inkml:trace>
  <inkml:trace contextRef="#ctx0" brushRef="#br0" timeOffset="7750.24">195 2401 11931,'-4'7'158,"1"1"1,0-1 0,0 1 0,1 0 0,0 0 0,1 0 0,0 0 0,0 0 0,0 1 0,1-1 0,0 0 0,1 0 0,0 0 0,0 0 0,1 0 0,0 0-1,0 0 1,1 0 0,0 0 0,0-1 0,1 0 0,0 0 0,0 0 0,1 0 0,3 4-159,2 8 11,256 391 754,70 143-373,-294-496-275,63 87 319,6-4 0,6-5 0,106 92-436,-30-59 70,7-9-1,193 115-69,36 28 32,230 188 24,-99-10 12,-533-459-54,135 108 79,6-7 0,5-8 0,53 19-93,-171-103 32,2-3-1,1-3 1,1-2 0,1-3 0,0-2 0,2-3 0,0-3-1,0-2 1,1-4 0,-1-2 0,1-2 0,60-8-32,-120 6 1,81-7-15,0-4 1,-1-3-1,0-4 1,-1-4-1,48-21 14,-92 24 46,-2-2 1,0-1-1,-1-2 0,-2-1 0,-1-2 1,0-1-1,-3-1 0,0-2 0,-2-1 0,-2-1 1,-1-1-1,19-37-46,-32 42 14,-2-1 0,-1 0 0,-1 0 0,-2 0-1,-1-1 1,-2 0 0,-1 0 0,-1 1 0,-2-1 0,-1 0 0,-2 1 0,-1-1 0,-1 1 0,-1 1-1,-2-1 1,-1 2 0,-2-1 0,-1 2 0,-15-24-14,-31-68 32,-6 3 0,-4 3 0,-84-103-32,86 139 79,-3 4 0,-3 2 0,-3 4 0,-63-43-79,-64-56 109,-791-679 23,106 143-88,851 675-43,-112-92 29,-6 7 0,-4 7 0,-5 7-1,-128-55-29,152 109 173,-1 6 0,-2 6 0,-1 6-1,-1 7 1,-1 6 0,0 7-1,-124 10-172,-136-14-115,258 1 126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7:51:47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25374 419 21301,'-1'-70'3082,"0"69"-3021,1 0 0,-1 0 0,1 0 0,-1 0 0,0 0 0,0 0 0,1 0 0,-1 0 0,0 0 0,0 0 0,0 1 0,0-1 0,0 0 0,0 1 0,0-1 0,-1 0 0,1 1 0,0 0 0,0-1 0,0 1 0,0 0 1,-1-1-1,1 1 0,0 0 0,0 0 0,-1 0 0,1 0 0,0 0 0,0 0 0,0 1 0,-1-1 0,1 0 0,0 1 0,0-1 0,0 0 0,-1 1 0,1 0 0,0-1 0,0 1 0,0 0 0,0-1 0,0 1 0,0 0 0,1 0 0,-1 0 0,0 0 0,0 0 0,0 0 0,1 0 0,-1 0 0,1 0 1,-1 1-62,-19 19 59,1 1 1,1 1 0,1 0 0,1 2 0,2-1 0,0 2 0,2 0 0,0 1 0,2 0 0,1 0 0,1 1 0,2 0 0,0 1-1,2-1 1,0 25-60,-4 2 15,2 0-1,2 0 0,3 0 1,3 0-1,1 0 0,3 0 1,3-1-1,6 18-14,-15-71 20,-30-41-228,-101-275-5433,129 311 5744,2 4 134,0 0 140,49 21 1160,-32-20-1525,0-1 1,0-1 0,0 0 0,0-1 0,0 0-1,0-2 1,0 0 0,-1-1 0,1-1 0,12-6-13,16-10-1086</inkml:trace>
  <inkml:trace contextRef="#ctx0" brushRef="#br0" timeOffset="313.222">25691 191 22629,'10'-12'904,"-10"12"-200,0 0-120,-9 20-168,-5 10-72,-2 28-55,-2 16-17,1 20-152,2 4 0,9-2-40,3-7-24,4-22 0,5-11-16,8-23-32,6-10-32,10-20-576,6-10-393</inkml:trace>
  <inkml:trace contextRef="#ctx0" brushRef="#br0" timeOffset="541.496">26116 502 26350,'-21'53'264,"-5"9"-112,1 8-80,-4 1-32,5-7-32,1-7 16,8-19 8,1-9 0,6-20-88,-1-8-360,3-13-801,2-9-175</inkml:trace>
  <inkml:trace contextRef="#ctx0" brushRef="#br0" timeOffset="732.253">25909 626 23349,'42'24'688,"-24"-13"-192,7 1-304,5 5-120,2 6 8,1 2-280,-1 3-808,1-6 1080</inkml:trace>
  <inkml:trace contextRef="#ctx0" brushRef="#br0" timeOffset="1023.595">26410 278 23261,'5'41'856,"2"16"-272,2 5-208,8 7-224,1-3-56,8-4-24,1-7-32,1-10 8,-6-5-16,-8-7 16,-5-4 16,-17-2-8,-5 2 1,-21 6-9,-5 3-8,-8 2 16,-4-3-353,14-11-399</inkml:trace>
  <inkml:trace contextRef="#ctx0" brushRef="#br0" timeOffset="3044.513">27772 450 27750,'13'-7'19,"1"1"0,-1 0 1,1 1-1,0 0 0,0 1 0,1 0 0,-1 1 1,1 1-1,0 1 0,-1 0 0,1 0 0,0 2 1,0 0-1,0 0 0,7 3-19,-17-4-1,-1 0 1,1 0-1,-1 0 0,1 1 0,-1-1 1,1 1-1,-1 0 0,1 1 0,-1-1 1,0 1-1,1 0 0,-1 0 0,0 0 1,0 1-1,-1-1 0,1 1 1,0 0-1,-1 0 0,0 0 0,1 0 1,-1 1-1,-1-1 0,1 1 0,0 0 1,-1 0-1,0 0 0,0 0 0,0 0 1,0 1-1,-1-1 0,0 0 0,0 1 1,0-1-1,0 1 0,-1-1 1,1 1-1,-1 0 0,0-1 0,-1 1 1,1 1 0,-8 16 43,0-1 1,-1 0-1,-2-1 1,0 1-1,0-2 1,-2 0-1,-1 0 1,-15 15-44,32-27 217,36 8-206,-30-13-10,0-1 0,0 1 0,0 0-1,0 1 1,0 0 0,-1 1 0,1-1 0,-1 2 0,0-1 0,0 1 0,0 0 0,-1 1 0,0 0 0,0 0 0,0 1 0,-1-1 0,0 2 0,0-1-1,-1 0 1,0 1 0,0 0 0,-1 0 0,0 1 0,0-1 0,-1 1 0,0 0 0,-1 0 0,0 0 0,0 0 0,-1 2-1,-2-7 29,0 1 0,-1-1 1,0 1-1,0-1 0,0 0 1,-1 0-1,1 0 0,-1 0 0,0-1 1,0 1-1,0-1 0,-1 1 1,1-1-1,-1 0 0,0 0 0,0-1 1,0 1-1,0-1 0,0 0 1,0 0-1,-1 0 0,1-1 0,-1 1 1,1-1-1,-1 0 0,1 0 1,-1-1-1,-1 0-29,-136 7 975,135-7-975,0 0 0,0 0 0,0-1 0,-1 0 0,1 0 0,0-1 0,1 1 0,-1-2 1,0 1-1,0-1 0,1 0 0,0 0 0,-1-1 0,1 1 0,0-2 0,-1 0 0,8-11-492,13-5-755</inkml:trace>
  <inkml:trace contextRef="#ctx0" brushRef="#br0" timeOffset="2200.654">27048 570 27118,'0'9'608,"14"-1"-392,7-1-104,17-1-88,10-1-8,10-5-8,2 0 16,-5-3-8,-5 0 40,-15 3-352,-8 1-600,-15 9-953,-9-1 657</inkml:trace>
  <inkml:trace contextRef="#ctx0" brushRef="#br0" timeOffset="2471.822">27134 756 25894,'13'7'536,"6"-1"-208,15-3-208,10-3-56,6-6-64,4-5 24,5-3 112,-1 1-280,-7 5 2456,-7 10-399</inkml:trace>
  <inkml:trace contextRef="#ctx0" brushRef="#br0" timeOffset="4104.556">30215 202 22277,'-2'9'1633,"-74"375"-891,61-284-614,-18 126 82,9 0 0,11 2-1,12 144-209,10-300-246,-9-69-392</inkml:trace>
  <inkml:trace contextRef="#ctx0" brushRef="#br0" timeOffset="4567.329">29386 1882 19868,'-1'1'51,"-1"0"-1,1-1 1,0 1 0,0 0-1,-1 0 1,1 0 0,0 0-1,0 0 1,0 0-1,0 0 1,1 1 0,-1-1-1,0 0 1,0 0 0,1 1-1,-1-1 1,1 0-1,-1 1 1,1-1 0,-1 1-1,1-1 1,0 1-1,0-1 1,0 1 0,0-1-1,0 1 1,0-1 0,0 1-1,0-1 1,0 0-1,1 1 1,-1-1 0,1 1-1,-1-1 1,1 0 0,0 1-1,-1-1 1,1 0-1,0 1 1,0-1 0,0 0-1,0 0 1,0 0 0,0 0-1,0 0 1,0 0-1,0 0 1,1 0 0,-1-1-1,0 1 1,1 0-1,-1-1 1,0 1 0,1-1-1,-1 1 1,1-1 0,-1 0-1,0 0 1,1 1-1,-1-1 1,1 0 0,-1 0-1,1 0 1,-1-1 0,1 1-1,-1 0 1,1-1-1,-1 1-50,86 8 71,1-5 0,0-3 0,-1-3 0,1-5-1,25-8-70,-49 9 42,204-19 91,0 12 0,10 11-133,208-3 50,-451 7-42,1 2-1,-1 2 0,0 1 1,0 1-1,-1 2 0,0 2 0,-1 1 1,0 1-1,-1 2 0,-1 2 0,28 18-7,45 10 800,-102-44-737,0 0 0,1-1 0,-1 1 1,0-1-1,1 0 0,-1 1 1,0-1-1,1 0 0,-1 0 0,1 0 1,-1-1-1,0 1 0,1-1 1,-1 1-1,0-1 0,0 0 0,1 0 1,-1 0-1,0 0 0,0 0 0,0 0 1,0 0-1,0-1 0,0 1 1,-1-1-1,1 0 0,0 1 0,-1-1 1,1 0-1,-1 0 0,0 0 1,0 0-1,1 0 0,-1 0 0,0 0 1,-1-1-1,1 1 0,0 0 1,-1 0-1,1-1 0,-1 1 0,0 0 1,0-1-1,0-1-63,-28-43-495,4 38-738</inkml:trace>
  <inkml:trace contextRef="#ctx0" brushRef="#br0" timeOffset="4901.613">31804 1676 25429,'45'3'97,"37"0"-38,0 4 0,0 4 0,0 3 0,27 11-59,-104-24 34,0 0 1,0 0 0,-1 1 0,1 0 0,0 0-1,-1 0 1,1 0 0,-1 1 0,1 0 0,-1-1 0,0 2-1,0-1 1,0 0 0,-1 1 0,1 0 0,-1 0-1,0 0 1,0 0 0,0 0 0,-1 1 0,0-1 0,1 1-1,-1 0 1,-1-1 0,1 1 0,-1 0 0,0 0 0,0 0-1,0 0 1,-1 0 0,0 0 0,0 1 0,0-1-1,0 0 1,-1 0 0,0 0 0,0 0 0,0 0 0,-1 0-1,0-1 1,0 1 0,0 0 0,0-1 0,-1 1-1,-2 3-33,-184 231 972,13 1-1516,145-191-770</inkml:trace>
  <inkml:trace contextRef="#ctx0" brushRef="#br0" timeOffset="5524.56">29781 469 22333,'4'-4'627,"379"-414"1621,-381 415-2244,0 0 0,0 0-1,1-1 1,-1 2 0,1-1 0,-1 0-1,1 0 1,0 1 0,0-1 0,0 1 0,0 0-1,1 0 1,-1 0 0,1 0 0,-1 1-1,1-1 1,-1 1 0,1 0 0,0 0 0,0 1-1,-1-1 1,1 1 0,0-1 0,0 1-1,0 0 1,0 1 0,0-1 0,-1 1-1,1-1 1,0 1 0,0 1 0,-1-1 0,1 0-1,-1 1 1,1-1 0,-1 1 0,0 0-1,1 1 1,-1-1 0,0 0 0,1 2-4,86 220 140,-73-207-190,1-8-414</inkml:trace>
  <inkml:trace contextRef="#ctx0" brushRef="#br0" timeOffset="6240.946">29228 143 24469,'-5'2'29,"-1"0"0,1 1 0,-1-1 0,1 1 0,0 0 0,0 1 0,0-1 0,1 1 0,-1 0 0,1 0 0,0 1 0,0-1 0,0 1 0,1 0 0,0 0 0,0 0 0,0 0-1,0 1 1,1-1 0,0 1 0,-1 2-29,-16 42 29,3 1 0,2 0-1,2 1 1,2 1-1,3-1 1,2 1-1,2 23-28,20 30 494,-16-104-367,-48-213 595,7 88-694,61 130-168,-15 0 101,0 0 0,0-1 0,1 0 0,0 0 0,0 0 0,0-1 0,0 0 0,1-1 0,0 1 0,0-1 1,0-1-1,1 0 0,-1 0 0,1 0 0,-1-1 0,1-1 0,0 0 0,0 0 0,0 0 0,0-1 0,0 0 0,0-1 0,0 0 0,-1 0 0,1-1 0,6-2 39,13-16-58</inkml:trace>
  <inkml:trace contextRef="#ctx0" brushRef="#br0" timeOffset="6528.958">29375 205 23053,'-16'33'592,"0"16"-304,4 5-160,5 8-48,2-1-24,5-9-40,5-7 16,2-18-16,2-8 24,7-16-40,5-11-480</inkml:trace>
  <inkml:trace contextRef="#ctx0" brushRef="#br0" timeOffset="6798.081">29537 388 22485,'-27'61'616,"3"-3"-168,6-5-208,4-6-112,10-14-104,4-7 8,4-19-432,4-7-344</inkml:trace>
  <inkml:trace contextRef="#ctx0" brushRef="#br0" timeOffset="6799.081">29480 376 21893,'35'11'312,"13"-4"-240,4-2-8,-1-4-384,-5-5-2617</inkml:trace>
  <inkml:trace contextRef="#ctx0" brushRef="#br0" timeOffset="7114.101">29724 93 22045,'15'36'272,"6"-13"-144,3 6-88,5 9-32,-2 7-8,-4 11-8,-3 5-8,-17 7 104,-5 0 104,-14-4 80,-10-2-8,-6-3-104,-1-1-56,-1-4-496,6-5-184</inkml:trace>
  <inkml:trace contextRef="#ctx0" brushRef="#br0" timeOffset="7610.069">32071 2493 25750,'-9'12'896,"-13"23"-440,-6 12-248,-10 16-208,-6 7 0,-3 4 32,3 2 48,4-9-72,10-11-112,7-22-440,1-15-440,10-24-289</inkml:trace>
  <inkml:trace contextRef="#ctx0" brushRef="#br0" timeOffset="7792.951">31822 2638 23605,'26'8'472,"15"2"-336,0 1-80,4 0-432,1-1-5425</inkml:trace>
  <inkml:trace contextRef="#ctx0" brushRef="#br0" timeOffset="8448.072">30036 1102 20348,'5'-6'149,"1"0"1,0 0-1,0 1 0,0 0 0,0 0 0,1 0 0,0 1 0,0 0 0,0 0 0,1 1 1,-1 0-1,1 0 0,0 1 0,0 0 0,0 0 0,3 1-149,41-7 104,0 2 1,0 2-1,0 3 0,1 2 1,-1 2-1,0 3 0,0 2 0,-1 2 1,19 8-105,169 22 59,-120-34-23,-1-5 1,0-5-1,53-11-36,263-3 41,-410 18-31,0 0-1,0 3 0,0 0 1,0 1-1,0 1 0,-1 1 1,0 1-1,0 1 0,-1 1 1,0 2-1,0 0 0,-1 1 1,2 3-10,-21-13 74,-2-2 45,-55-33-56,24 8-662</inkml:trace>
  <inkml:trace contextRef="#ctx0" brushRef="#br0" timeOffset="9334.587">29545 1017 22381,'39'0'310,"-22"-2"-285,0 1 0,1 1 0,-1 1 0,0 0 0,0 1 0,0 1 0,0 1 0,-1 0 0,1 1 0,-1 1 0,9 4-25,-23-8 30,-1 1-1,0-1 0,0 0 1,0 0-1,0 0 0,0 1 1,0-1-1,0 0 1,-1 1-1,0-1 0,1 1 1,-1-1-1,0 1 0,0-1 1,0 1-1,0-1 0,-1 0 1,1 1-1,-1-1 1,1 1-1,-1-1 0,0 0 1,0 1-1,0-1 0,0 0 1,0 0-1,0 0 0,-1 0 1,1 0-1,-1 0 1,0 0-1,1 0 0,-1-1 1,0 1-1,0-1 0,0 1 1,0-1-1,0 0 1,0 0-1,-1 1 0,1-2 1,0 1-1,-1 0 0,1 0 1,-3 0-30,-16 17 191,-24 51 182,119-47-230,-62-19-143,0 1 0,-1 1 0,1-1 0,-1 2 1,0 0-1,0 0 0,-1 1 0,0 0 0,0 1 0,-1 0 1,0 0-1,0 1 0,-1 1 0,0-1 0,4 7 0,-13-10 78,0 0-1,-1 0 0,1-1 0,-1 1 0,-1 0 1,1-1-1,-1 1 0,0-1 0,0 0 0,0 0 0,-1 0 1,1 0-1,-1-1 0,-1 0 0,1 1 0,-1-1 1,1-1-1,-1 1 0,0-1 0,0 0 0,-1 0 1,1 0-1,-1-1 0,1 0 0,-1 0 0,0 0 1,0-1-1,0 1-77,4-2 37,-4 4 28,-1-1 0,0 0 0,0 0 0,0-1-1,0 1 1,0-2 0,0 1 0,-1-1-1,1 0 1,0-1 0,-1 1 0,1-2-1,-1 1 1,1-1 0,0 0 0,-1 0 0,1-1-1,0 0 1,0 0 0,0-1 0,0 0-1,1 0 1,-1-1 0,1 0 0,0 0-1,0 0 1,0-1 0,0 0 0,1 0 0,-3-3-65,16-10-845,16 13-676</inkml:trace>
  <inkml:trace contextRef="#ctx0" brushRef="#br0" timeOffset="13115.718">26744 1994 21109,'-3'6'1008,"1"5"416,2 1-336,8 0-392,5 0-191,10-4-273,6-4-32,12-4-72,3 0-48,7-4 40,-1 1-360,-20 3-729,-8 1-407</inkml:trace>
  <inkml:trace contextRef="#ctx0" brushRef="#br0" timeOffset="13423.561">26742 2232 19028,'6'6'1608,"6"0"369,8-1-729,10-7-192,8-4-280,12-7-391,5-6-97,-2 3-1129</inkml:trace>
  <inkml:trace contextRef="#ctx0" brushRef="#br0" timeOffset="11600.713">25278 1849 14411,'13'-77'11781,"-19"78"-10182,-10 9-1548,1 1-1,0 0 1,1 1 0,1 0-1,0 1 1,0 1-1,1 0 1,1 1 0,1 0-1,0 0 1,1 1-1,0 1 1,1-1 0,1 1-1,-4 17-50,-6 9 12,2 1-1,2 1 1,2 1 0,1 0-1,3 0 1,2 0 0,2 1-1,2 9-11,18 14 30,-16-69-14,-1-1 13,0 0-17,-20-21-536,-53-38-2750,60 51 2719,0-1 1,1 0 0,0-1 0,1-1 0,0 0-1,0 0 1,1-1 0,1 0 0,0-1-1,-5-10 555,29-24 5491,72 1-4549,-67 38-548,194-92-464,-186 83-951</inkml:trace>
  <inkml:trace contextRef="#ctx0" brushRef="#br0" timeOffset="11882.991">25418 1540 14987,'-3'-17'4321,"-2"2"-144,-2 9-2433,-1 6-343,-2 14-641,-1 11-392,0 22-328,-4 9-16,2 9 0,-3 2 0,9-12-8,2-5 24,7-14-240,5-7-632</inkml:trace>
  <inkml:trace contextRef="#ctx0" brushRef="#br0" timeOffset="12213.526">25813 1667 17092,'-50'106'9546,"-71"172"-9329,113-261 196,3-4-402,-7 10-2,2 2-1,0-1 1,1 1 0,2 0 0,0 1 0,2 0 0,1 0 0,1 0 0,0 14-9,30-9-680,5-44 2303</inkml:trace>
  <inkml:trace contextRef="#ctx0" brushRef="#br0" timeOffset="12525.88">26136 1764 15531,'8'1'2249,"-8"12"751,-5 8-1463,-16 21-201,-11 11-208,-13 18-472,-12 8-143,-2 9-217,0-2-72,15-10-80,11-11-64,21-28-24,9-10 8,7-22-336,10-8-440,4-29 103</inkml:trace>
  <inkml:trace contextRef="#ctx0" brushRef="#br0" timeOffset="12809.045">25965 2065 20092,'9'11'1257,"1"0"-201,4 2-88,-2 1-280,6 0-216,5-1-232,4 2-88,7-3-112,1 1 88,-2-6-536,-3-5-448</inkml:trace>
  <inkml:trace contextRef="#ctx0" brushRef="#br0" timeOffset="12810.045">26253 1703 12811,'0'0'3560,"0"0"2242,15 28-5066,-3 0-248,6 13-136,3 2-104,8 7-72,-3 0-8,3 1-16,-5 2 24,-4 0 8,-8 0-40,-12-1-32,-5-2-16,-18 4-8,-7 1 24,-23-8-896</inkml:trace>
  <inkml:trace contextRef="#ctx0" brushRef="#br0" timeOffset="14024.892">25884 1990 13619,'-6'-2'2296,"6"2"1489,0 0-2032,0 0-857,0 0-112,11 24-368,7-7-48,8 4-8,1 1-88,-1 0-144,-3 1-24,-1-5-48,1-3 72,-3-3-904</inkml:trace>
  <inkml:trace contextRef="#ctx0" brushRef="#br0" timeOffset="23182.741">27866 1855 14963,'-41'-45'7544,"-9"31"-4242,41 15-3258,-1 0 0,1 1-1,0 0 1,0 0 0,0 1-1,0 1 1,0-1-1,0 1 1,1 1 0,0-1-1,0 2 1,0-1 0,0 1-1,1 0 1,0 0-1,1 1 1,-1 1-44,-4 3 3,0 0-1,1 0 1,1 2 0,0-1 0,0 1-1,1 0 1,1 1 0,0 0 0,1 0-1,1 0 1,0 1 0,1 0-1,1 0 1,0 0 0,1 0 0,0 1-1,1-1 1,1 0 0,1 1-1,0-1 1,1 0 0,0 1 0,1-1-1,4 8-2,-4-18 13,1 0 0,0-1-1,0 0 1,0 0-1,0 0 1,1-1 0,-1 1-1,1-1 1,0 0 0,0 0-1,0-1 1,1 1 0,-1-1-1,1 0 1,-1-1-1,1 1 1,-1-1 0,1 0-1,0-1 1,0 1 0,0-1-1,-1 0 1,1-1-1,0 0 1,0 1 0,-1-2-1,1 1 1,1-1-13,158-57 691,-153 56-637,-1-1 0,1-1 1,-1 0-1,0 0 1,-1-1-1,1 0 0,-1-1 1,0 0-1,-1-1 1,0 0-1,0 0 1,0-1-1,-1 0 0,-1-1 1,0 0-1,0 0 1,-1 0-1,0-1 0,0 0 1,-2 0-1,1 0 1,-1-1-1,-1 0 0,0 1 1,-1-1-1,0 0 1,-1-1-1,0 1 1,-1 0-1,0 0 0,-1 0 1,0 0-1,-1 0 1,0 0-1,-2-2-54,3 10-13,0 0 0,-1 0 0,0 0 0,0 0-1,0 1 1,0-1 0,0 0 0,-1 1 0,1 0 0,-1 0 0,0-1 0,0 2 0,-1-1 0,1 0-1,0 1 1,-1-1 0,1 1 0,-1 0 0,0 0 0,0 0 0,0 1 0,0 0 0,0-1 0,0 1-1,0 1 1,-1-1 0,1 1 0,0-1 0,0 1 0,-1 0 0,1 1 0,0-1 0,0 1 0,-2 0 13,-34 6-1194</inkml:trace>
  <inkml:trace contextRef="#ctx0" brushRef="#br0" timeOffset="87160.514">24210 5073 22293,'-1'-3'125,"-1"0"-1,0 0 1,-1 0 0,1 0 0,0 1-1,-1-1 1,1 1 0,-1 0 0,0 0-1,0 0 1,0 0 0,0 0 0,0 1 0,0-1-1,0 1 1,-1 0 0,1 0 0,0 0-1,-1 0 1,1 0 0,-1 1 0,1 0 0,-1 0-1,1 0 1,-1 0 0,1 0 0,-1 1-1,1-1 1,0 1 0,-1 0 0,1 0-1,-1 0 1,1 1 0,-3 0-125,-12 9 34,1 0 1,0 1-1,0 1 1,1 0-1,1 1 0,0 1 1,1 1-1,1-1 1,0 2-1,2 0 0,-1 1 1,2 0-1,1 0 1,0 1-1,-1 5-34,9-23 0,0 0 0,0 0 0,0 0 0,0 0 0,0 0 0,0 0 0,0 0 0,0 0 0,1 1 0,-1-1-1,0 0 1,1 0 0,-1 1 0,1-1 0,-1 1 0,1-1 0,0 0 0,0 1 0,0-1 0,-1 1 0,1-1 0,0 0 0,1 1 0,-1-1 0,0 1 0,0-1 0,1 0 0,-1 1-1,1-1 1,-1 0 0,1 1 0,-1-1 0,1 0 0,0 0 0,0 1 0,-1-1 0,1 0 0,0 0 0,0 0 0,0 0 0,0 0 0,0 0 0,1-1 0,-1 1 0,0 0 0,0 0-1,1-1 1,-1 1 0,0-1 0,0 1 0,1-1 0,-1 0 0,1 1 0,-1-1 0,0 0 0,1 0 0,-1 0 0,1 0 0,-1 0 0,1 0 0,88-34-10,-73 26 10,114-25-36,-128 32 34,0 0 1,1 1-1,-1-1 1,0 1-1,0 0 1,0 0-1,0 1 1,0-1-1,1 0 1,-1 1-1,0 0 1,0 0-1,0 0 1,0 0-1,-1 0 1,1 1-1,0-1 1,0 1-1,-1 0 1,1-1-1,-1 1 1,1 0-1,-1 1 1,0-1-1,0 0 1,0 1-1,0-1 1,0 1-1,-1 0 1,1-1-1,-1 1 1,0 0-1,1 0 1,-1 0-1,-1 0 1,1 0-1,0 0 1,-1 0-1,1 1 1,-1 0 1,-3 7 60,0-1 0,-1 0 0,0 0 1,-1 0-1,0-1 0,-1 1 0,1-1 0,-2-1 1,1 1-1,-1-1 0,-1 0 0,1 0 1,-1-1-1,-1 0 0,1-1 0,-1 0 0,0 0 1,-1-1-1,1 0 0,-1 0 0,0-1 0,0-1 1,-1 1-1,1-2 0,-1 0 0,1 0 0,-6 0-60,14-2-42,0 1 0,-1-1 0,1 0-1,0 0 1,0 0 0,0 0-1,0 0 1,-1 0 0,1-1-1,0 1 1,0-1 0,0 0 0,0 1-1,0-1 1,0 0 0,0 0-1,0 0 1,1-1 0,-1 1-1,0 0 1,0-1 0,1 1 0,-1-1-1,1 1 1,0-1 0,-1 0-1,1 0 1,0 1 0,0-1-1,0 0 1,0 0 0,0-1 42,-2-19-128</inkml:trace>
  <inkml:trace contextRef="#ctx0" brushRef="#br0" timeOffset="87695.738">24453 5141 21589,'-68'271'2664,"68"-272"-2647,0 1-1,1 0 0,-1 0 1,1-1-1,-1 1 0,0 0 1,1 0-1,-1 0 1,1-1-1,-1 1 0,0 0 1,1 0-1,-1 0 0,1 0 1,-1 0-1,1 0 1,-1 0-1,0 0 0,1 0 1,-1 0-1,1 0 1,-1 0-1,1 0 0,-1 1 1,0-1-1,1 0 0,-1 0 1,1 0-1,-1 1 1,0-1-1,1 0 0,-1 0 1,0 1-1,1-1 0,-1 0 1,0 1-1,1-1 1,-1 0-1,0 1 0,0-1 1,1 0-1,-1 1 0,0-1 1,0 1-1,0-1 1,0 0-1,0 1 0,1-1 1,-1 1-1,0-1-16,22-39 520,-1-3-89,-7 19-149,-2-1-1,-1-1 0,0 0 1,-2 0-1,-1-1 0,-1 0 1,1-17-282,-8 40 234,-1 39-77,-1-27-152,1-1 0,0 1 0,1-1 0,0 1-1,0-1 1,1 1 0,0-1 0,0 0 0,1 1 0,0-1-1,1 0 1,0 0 0,0 0 0,1 0 0,3 6-5,-4-13 1,-1 0 1,1 0-1,0 0 1,-1-1-1,1 1 0,-1-1 1,1 1-1,0-1 1,0 0-1,-1 0 1,1-1-1,0 1 1,-1 0-1,1-1 1,-1 0-1,1 1 0,0-1 1,-1 0-1,0-1 1,1 1-1,-1 0 1,0-1-1,1 1 1,-1-1-1,0 1 1,0-1-1,0 0 0,0 0 1,-1 0-1,1 0 1,0 0-1,-1-1 1,1-1-2,31-35 26,-1-3 0,-3 0 1,-1-2-1,-2-1 0,-2-1 1,-3-1-1,-1-1 0,5-23-26,-19 56 31,0-1-1,0 0 1,-2-1-1,0 1 0,-1-1 1,0 0-1,-2 1 1,0-1-1,-1 0 0,0 0 1,-1 0-1,-1 0 1,-1 0-1,-2-4-30,5 21 1,0-1 0,-1 0 0,1 0 1,0 1-1,-1-1 0,1 0 0,-1 1 0,1-1 1,-1 0-1,1 1 0,-1-1 0,1 1 0,-1-1 1,0 1-1,1-1 0,-1 1 0,0-1 0,1 1 1,-1 0-1,0-1 0,0 1 0,0 0 0,1 0 0,-1-1 1,0 1-1,0 0 0,0 0 0,1 0 0,-1 0 1,0 0-1,0 0 0,0 0 0,1 0 0,-1 1 1,0-1-1,0 0 0,0 0 0,1 1 0,-1-1 1,0 0-1,1 1 0,-1-1 0,0 1 0,1-1 1,-1 1-1,0-1 0,1 1 0,-1 0 0,1-1 0,-1 1 1,1 0-1,-1-1 0,1 1 0,0 0 0,-1-1 1,1 1-1,0 0 0,-1 0-1,-30 53-64,28-47 64,-19 34 3,2 1 0,3 0 0,1 2 0,2 0 0,1 1 0,3 0 0,2 0 0,2 1 0,2 3-3,6-36-12,2-1 0,0 1 0,0 0 0,1-1 0,1 0-1,0 0 1,0-1 0,1 0 0,1 0 0,0 0 0,0-1 0,1 0 0,1-1 0,-1 0 0,1 0 0,1-1 0,0 0 0,7 3 12,-1 0-1417,0-7-829</inkml:trace>
  <inkml:trace contextRef="#ctx0" brushRef="#br0" timeOffset="88353.415">25062 5024 9778,'10'-82'15038,"2"129"-12915,0 196-1531,-12-240-586,1-1 0,0 0 0,-1 1 0,1-1 0,0 1 0,0-1 0,0 0-1,1 0 1,-1 0 0,0 0 0,1 0 0,0 0 0,-1 0 0,1 0 0,0 0 0,0-1 0,0 1-1,0-1 1,0 1 0,0-1 0,0 0 0,1 0 0,-1 0 0,0 0 0,1 0 0,-1-1 0,1 1-1,-1-1 1,1 1 0,-1-1 0,1 0 0,-1 0 0,1 0 0,-1-1 0,1 1 0,-1 0 0,1-1 0,-1 0-1,1 1 1,-1-1 0,0 0 0,1 0 0,0-1-6,87-68 414,-82 60-355,-1 1-1,0-1 1,0 0-1,-1-1 0,-1 0 1,0 1-1,0-2 0,-1 1 1,0-1-1,-1 1 1,0-1-1,-1 0 0,0 0 1,-1 0-1,-1 0 0,0 0 1,0 0-1,-2-7-58,2 19 4,1-1-1,-1 0 0,0 0 0,0 0 1,0 0-1,0 0 0,0 0 0,0 1 1,0-1-1,0 0 0,0 0 0,-1 0 1,1 0-1,0 1 0,-1-1 0,1 0 1,0 0-1,-1 0 0,1 1 1,-1-1-1,1 0 0,-1 1 0,1-1 1,-1 0-1,1 1 0,-1-1 0,0 1 1,1-1-1,-1 1 0,0-1 0,0 1 1,1-1-1,-1 1 0,0 0 0,0-1 1,0 1-1,0 0 0,1 0 1,-1 0-1,0-1 0,0 1 0,0 0 1,0 0-1,0 0 0,0 1 0,1-1 1,-1 0-1,0 0 0,0 0 0,0 1 1,0-1-1,1 0 0,-1 1 0,0-1 1,0 0-1,1 1 0,-1-1 1,0 1-1,1 0 0,-1-1 0,0 1 1,1-1-1,-1 1 0,1 0 0,-1 0 1,1-1-1,-1 1 0,1 0 0,0 0-3,-26 55-42,25 30 13,1-85 28,0 1 1,0 0 0,0-1 0,1 1-1,-1 0 1,0-1 0,1 1-1,0 0 1,-1-1 0,1 1 0,0-1-1,0 1 1,0-1 0,-1 0-1,2 1 1,-1-1 0,0 0 0,0 0-1,0 1 1,1-1 0,-1 0-1,0 0 1,1 0 0,-1-1 0,1 1-1,-1 0 1,1-1 0,-1 1-1,1 0 1,0-1 0,-1 0 0,1 1-1,0-1 1,-1 0 0,1 0-1,0 0 1,-1 0 0,1 0 0,0 0-1,-1-1 1,1 1 0,0-1-1,-1 1 1,1-1 0,-1 1 0,1-1-1,0-1 1,15-8 7,-1-2-1,-1 0 1,0 0-1,0-2 0,-2 0 1,0 0-1,0-2 1,-1 1-1,-1-1 1,7-15-7,3 1 14,39-66 33,-58 93-57,-37 53-127,21-25 142,1 1 0,2 0 0,0 1 1,2 0-1,1 1 0,1 0 0,-3 24-5,10-46-12,0 0-1,0 0 1,0-1-1,0 1 1,1 0-1,0 0 1,0-1-1,1 1 1,0-1 0,0 1-1,0-1 1,0 0-1,1 0 1,0 0-1,0 0 1,0 0 0,1 0-1,0-1 1,0 0-1,0 0 1,0 0-1,0 0 1,1-1 0,0 1-1,0-1 1,0 0-1,0-1 1,0 1-1,0-1 1,1 0-1,-1-1 1,1 1 0,0-1-1,-1 0 1,1 0-1,0-1 1,0 1-1,-1-1 1,1-1 0,1 1 12,49-9 578</inkml:trace>
  <inkml:trace contextRef="#ctx0" brushRef="#br0" timeOffset="91392.441">28594 4446 10298,'13'-34'2606,"32"-113"6631,-44 142-9052,-1 1-1,1-1 1,-1 0-1,0 1 1,0-1 0,-1 0-1,1 1 1,-1-1-1,0 0 1,0 1-1,-1 0 1,1-1-1,-1 1 1,0 0-1,0-1 1,0 1-1,-1 0 1,1 1-1,-1-1 1,0 0-1,0 1 1,-1-1-1,1 1 1,-1 0-1,1 0 1,-1 1 0,0-1-1,0 1 1,-3-1-185,5 2 10,-1 0 1,0 0 0,0 0 0,1 1 0,-1-1 0,0 1 0,0 0 0,0 0 0,0 0-1,0 0 1,1 1 0,-1-1 0,0 1 0,0-1 0,1 1 0,-1 0 0,0 0 0,1 0-1,-1 1 1,1-1 0,-1 1 0,1-1 0,0 1 0,-1 0 0,1 0 0,0 0 0,0 0-1,0 0 1,1 0 0,-1 0 0,0 1 0,1-1 0,0 1 0,-1-1 0,1 1 0,0 1-11,-38 98-111,36-90 107,0 0-1,0 0 1,1 0 0,0 1-1,1-1 1,0 0 0,1 1-1,1-1 1,0 0 0,1 1 0,0-1-1,0 0 1,2 2 4,-3-13 2,0 0 0,-1 0 1,1 0-1,0 0 0,0 0 0,0 0 0,0 0 1,0-1-1,0 1 0,0 0 0,0-1 1,0 1-1,0-1 0,0 1 0,0-1 1,0 1-1,0-1 0,1 0 0,-1 0 0,0 0 1,0 1-1,0-1 0,1 0 0,-1 0 1,0-1-1,0 1 0,1 0 0,-1 0 0,0-1 1,0 1-1,0 0 0,0-1 0,0 1 1,0-1-1,0 0 0,1 1 0,-2-1 0,1 0 1,0 1-1,0-1 0,0 0 0,0 0 1,0 0-1,-1 0 0,1 0 0,0 0 0,-1 0 1,1 0-1,-1 0 0,1 0 0,-1-1-2,42-59 160,-23 30-71,-2-1 0,-2 0 0,-1-1 0,-1-1 1,-2 0-1,-1 0 0,-2-1 0,-1-1 0,-2 1 0,-1-1 0,-2 0 0,-2 0 0,-3-31-89,-14 71-101,1 122-10,15-96 114,2 1 1,1-1 0,1 0-1,1 0 1,2-1-1,1 1 1,1-1 0,2 0-1,1-1 1,6 12-4,12 40-466,-26-54-995</inkml:trace>
  <inkml:trace contextRef="#ctx0" brushRef="#br0" timeOffset="91669.083">29019 4023 20428,'21'-24'1553,"-5"4"487,2 5-303,-18 15-489,0 0-384,6 26-608,-11 5-184,-1 18-88,2 2 16,-1 2 16,4 0 24,1-12 80,4-9-88,5-20-584,-4-15-640,1-29 1632</inkml:trace>
  <inkml:trace contextRef="#ctx0" brushRef="#br0" timeOffset="91934.019">28947 3752 16876,'-8'-6'2528,"-1"4"385,4 2-1441,4 12-576,-4 0-288,5 5-416,0 1-96,2-3-56,2 0 97,-4-7-890,0 3-727</inkml:trace>
  <inkml:trace contextRef="#ctx0" brushRef="#br0" timeOffset="92399.295">28227 4961 11835,'-1'-1'4041,"5"5"-1065,77 15 1362,57-59-3048,-129 36-1109,470-229 1621,159-57-1214,-523 253-553,-132 60-961,-14-8-61</inkml:trace>
  <inkml:trace contextRef="#ctx0" brushRef="#br0" timeOffset="93021.028">28774 5318 17188,'0'0'30,"25"-105"8326,-26 103-8277,1-1 1,-1 1-1,1 0 0,-1 1 1,0-1-1,1 0 0,-1 0 1,0 0-1,-1 0 0,1 0 1,0 1-1,0-1 0,-1 1 0,1-1 1,-1 1-1,1-1 0,-1 1 1,1 0-1,-1 0 0,0 0 1,0 0-1,0 0 0,0 0 1,0 0-1,1 0 0,-1 1 1,-1-1-1,1 1 0,0 0 0,0 0 1,0-1-1,0 1 0,-1 0-79,-4 1 12,0-1-1,0 1 1,0 0-1,0 1 1,0 0-1,0 0 1,0 0-1,1 1 1,-1 0-1,1 0 1,0 0-1,0 1 1,0 0-1,0 1 1,1-1-1,0 1 1,0 0-1,0 0 1,0 0-1,1 1 1,0 0-1,0 0 1,0 0-1,-1 4-11,-58 164-70,61-166 67,0 0 0,1 0-1,-1 0 1,1 0 0,1 0 0,0 0 0,0 0 0,0 0 0,1 0 0,0 1 0,1-1-1,0-1 1,0 1 0,1 0 0,0 0 0,0-1 0,1 0 0,0 1 0,0-1 0,0-1-1,3 3 4,-3-9 9,1-1 0,0 0-1,-1 0 1,1 0 0,-1 0-1,1-1 1,-1 0 0,0 0-1,0 0 1,0 0 0,0 0-1,0-1 1,0 0 0,0 0-1,-1 0 1,0 0 0,1-1-1,-1 1 1,-1-1 0,1 0-1,0 0 1,-1 0 0,0 0-1,0 0 1,0 0 0,0-1-9,23-36 96,-2-1 1,-2-1-1,-2 0 1,-1-2-1,-3 0 1,-1-1-1,-3 0 0,-1-1 1,-3 0-1,-2-1 1,-1 1-1,-4-26-96,-12 13 47,-4 88-122,10 2 72,2-1-1,0 1 0,2 0 0,1 0 0,2 0 0,1 0 1,1 0-1,1 0 0,2-1 0,1 1 0,1-2 0,2 1 1,0-1-1,2 0 0,14 22 4,35 69-1196,-46-85-359</inkml:trace>
  <inkml:trace contextRef="#ctx0" brushRef="#br0" timeOffset="93288.955">29156 5070 20508,'1'13'1017,"-1"7"335,3 12-616,2 3 56,2-2-32,2-3-175,8-5-241,-2-7-32,6-9-104,4-5-56,-3-11-32,4-7 0,-2-9 16,-1-4-400,-5-12-1113</inkml:trace>
  <inkml:trace contextRef="#ctx0" brushRef="#br0" timeOffset="93498.378">29443 4985 11322,'-6'17'2849,"-3"5"5169,0 12-6706,-3 2-144,0 12-240,-3 5-143,1 13-249,2 6-128,1 6-248,5-6-80,6-11-8,2-10 48,4-11-432</inkml:trace>
  <inkml:trace contextRef="#ctx0" brushRef="#br0" timeOffset="89842.319">26510 4415 13267,'2'-56'9735,"-25"69"-6503,12 12-3172,1 0 0,1 1 0,1 1 0,1-1 0,2 1 0,1 0 0,1 1 0,1-1 0,1 1 0,2-1 0,0 1 0,4 11-60,8 60 76,5 1 0,4-2 0,23 59-76,-30-105 156,-14-51 108,-4-2 95,-16-17-231,0 0 0,2-1 0,0-1 0,1-1 0,1 0 0,1-1 0,-5-10-128,-16-24 45,-47-64-77,145 106-128,197-14-1472,-203 6 223</inkml:trace>
  <inkml:trace contextRef="#ctx0" brushRef="#br0" timeOffset="90241.541">26924 4639 18828,'-55'39'5949,"-42"88"-3128,98-128-2816,0 1 0,0-1 0,0 0 0,0 0 0,0 1 0,0-1 0,1 1 0,-1-1 0,0 1 0,1-1 0,-1 1 0,0 0 0,0 0 0,1 0 0,-1-1 0,0 1 0,1 0 0,-1 1 0,1-1 0,-1 0 0,0 0 0,0 1 0,1-1 0,-1 0 0,0 1 0,0-1 0,1 1 0,-1 0 0,0-1 0,0 1 0,0 0 0,0 0 0,0 0 0,0 0 0,0 0 0,0 0 0,0 0 0,0 0 0,-1 0 0,1 0 0,0 0 0,-1 1 0,1-1 0,-1 0 0,1 0 0,-1 1 0,0-1 0,1 0 0,-1 1 0,0-1 0,0 0 0,0 1 0,0-1 0,0 0 0,0 1 0,-1-1 0,1 0 0,0 1 0,0-1 0,-1 0 0,1 0 0,-1 1 0,0-1 0,1 0 0,-1 0 0,0 0 0,0 0 0,0 1-5,53-31 68,110-41 35,-156 69-104,-1 1 0,0-1 1,0 1-1,1 0 0,-1 0 0,0 0 1,0 1-1,0 0 0,1 0 0,-1 0 1,0 1-1,0 0 0,-1 0 0,1 0 1,0 0-1,-1 1 0,1 0 1,-1 0-1,0 0 0,0 0 0,0 1 1,0 0-1,0-1 0,-1 1 0,0 1 1,0-1-1,0 0 0,0 1 0,-1 0 1,0-1-1,2 5 1,22 76 89,-25-81 54,5-18 460,-2-20-476,-1 1-1,-2-1 1,-1 0 0,-2 1 0,-1-1-1,-2 1 1,-1 0 0,-2 0 0,-9-25-127,11 35 11,5 19-27,3 8-51,-1 0 1,1-1-1,0 1 1,0 0-1,1-1 0,-1 1 1,1-1-1,-1 0 0,1 1 1,0-2-1,1 1 1,-1 0-1,0 0 0,1-1 1,-1 0-1,1 0 0,0 0 1,0 0-1,0 0 1,0-1-1,0 0 0,0 0 1,2 1 66,36 8-1831</inkml:trace>
  <inkml:trace contextRef="#ctx0" brushRef="#br0" timeOffset="-90016.791">16444 5147 18164,'9'2'8423,"32"6"-8296,236-60 820,-100 47 697,-155-14-2374,-24 18-1303</inkml:trace>
  <inkml:trace contextRef="#ctx0" brushRef="#br0" timeOffset="-87968.915">18003 5120 20260,'0'5'141,"1"1"0,-1 0-1,1-1 1,1 1-1,-1-1 1,1 1 0,0-1-1,0 0 1,0 0-1,1 0 1,0 0 0,0 0-1,0 0 1,0-1 0,1 1-1,0-1 1,0 0-1,0 0 1,0-1 0,1 1-1,0-1 1,-1 0-1,1 0 1,0 0 0,0-1-1,1 0 1,-1 0 0,0 0-1,1-1 1,-1 1-1,4-1-140,180 15 613,-182-16-608,441-57 242,-412 54-185,0 2 0,0 2 0,0 1 0,0 2 1,-1 1-1,0 2 0,0 1 0,0 2 0,13 7-62,-31-10 113,-10-2-16,1-1-1,0 0 1,1 0-1,-1-1 0,1 0 1,0 0-1,-1-1 1,1 0-1,0-1 1,0 0-1,0 0 0,1-1 1,-1 0-1,0-1 1,0 0-1,0 0 0,0-1 1,0 0-1,-1 0 1,3-2-97,24 10-1147,-35-5 599</inkml:trace>
  <inkml:trace contextRef="#ctx0" brushRef="#br0" timeOffset="156611.905">19900 3980 14867,'-12'-6'976,"-3"-1"-351,1-1-770,5 1-191,-2-4-640,4-3-608,2-2 176,4-5 663,4-5 297,0-3 280</inkml:trace>
  <inkml:trace contextRef="#ctx0" brushRef="#br0" timeOffset="157884.757">19882 3683 14027,'-5'1'872,"-49"5"5124,51-7-5964,0 1 1,0-1-1,0 1 1,0-1-1,0 0 1,1 0 0,-1 0-1,0 0 1,0-1-1,1 1 1,-1-1-1,1 0 1,-1 1-1,1-1 1,0 0 0,0-1-1,0 1 1,0 0-1,0 0 1,0-1-1,1 1 1,-1-1-1,1 0 1,0 1 0,-1-2-33,-3-7-25,0-1 0,-1 1 1,-1-1-1,0 2 0,-1-1 1,0 1-1,0 0 0,-1 1 1,0 0-1,-1 0 0,0 1 1,0 1-1,-1-1 0,0 2 1,0-1-1,-6-1 25,-481-134 193,402 110-87,0 4-1,-2 5 0,-1 4 1,-16 2-106,-983-126 1016,959 137-1031,0 6 1,0 7-1,0 5 1,1 7-1,1 5 1,1 7-1,1 5 1,-3 8 14,73-22 11,1 2-1,1 2 1,1 4 0,2 2-1,1 3 1,2 2 0,1 3-1,2 2 1,2 3 0,-17 21-11,47-35 6,1 1 1,2 1-1,2 0 1,1 1 0,1 1-1,2 1 1,2 0-1,1 1 1,1 0 0,3 0-1,1 1 1,1-1-1,2 1 1,3 22-7,-7 20 2,0-23 14,0-23-29,1 1 0,1 0 0,2 0 0,2 0 0,1 0-1,1 0 1,3-1 0,0 1 0,2-1 0,2 0 0,1 0 0,1-1-1,2-1 1,10 17 13,20 6-3,1-3 0,3-2 1,2-1-1,3-3 0,1-2 0,49 30 3,-74-53 0,91 62-125,2-6-1,4-6 1,3-5-1,3-5 1,2-6 0,139 36 125,-176-65-2,0-5-1,2-3 1,0-5 0,0-5 0,1-3 0,0-5 0,0-4-1,51-11 3,536-45-6,-601 57 8,0-3 0,-1-4-1,0-3 1,-1-4 0,0-4 0,-2-4 0,60-27-2,46-41 5,-5-8 1,23-26-6,-183 113 0,82-53 12,-3-4 0,-4-5 0,-2-4 0,50-59-12,-128 124 30,-1-2 1,-1 1 0,-1-2-1,-1 0 1,0-1-1,-1 0 1,-1-1-1,-1 0 1,-1-1 0,0 0-1,-2 0 1,0-1-1,-2 0 1,0 0 0,-1 0-1,-1-13-30,-3-15 93,-3 0 0,-2 0 0,-2 1 0,-2 0 0,-3 1 0,-1 0 0,-3 0 1,-2 2-1,-1 0 0,-3 1 0,-1 1 0,-3 1 0,-1 1 0,-2 2 0,-2 1 0,-2 1 0,-1 2 0,-1 1 0,-3 2 0,0 1 0,-2 2 0,-1 2 0,-2 2 0,0 2 0,-2 1 0,-5 1-93,-56-13-331,-1 5-1,-1 4 1,-2 5-1,0 5 1,-55 2 331,-15 0-1139</inkml:trace>
  <inkml:trace contextRef="#ctx0" brushRef="#br0" timeOffset="159945.066">16873 3321 10810,'-20'3'1444,"-78"14"4398,10 31-4128,66-24-1660,1 1 0,2 0 0,1 2 0,1 0 0,1 1 0,1 1 0,2 0 0,1 1 0,1 0 1,1 1-1,2 0 0,2 0 0,0 1 0,2 0 0,2 0 0,0 10-54,-33 668 423,34-620-422,1-70 1,-5 141 43,8 0 1,6 0 0,29 147-46,-33-283 19,1-1 1,2 0-1,0 0 0,2-1 1,0 0-1,1-1 0,2 0 1,0-1-1,1 0 0,2-1 1,-1-1-1,2-1 0,1 0 1,0-1-1,1 0 0,3-1-19,-18-13 0,0 0 0,1 0 0,-1 0 0,1-1-1,-1 0 1,1 0 0,0 0 0,0-1 0,0 1 0,0-1 0,0 0-1,0-1 1,1 1 0,-1-1 0,0 0 0,0 0 0,0-1-1,0 0 1,1 0 0,-1 0 0,0 0 0,0-1 0,-1 0-1,1 0 1,0 0 0,-1 0 0,1-1 0,-1 0 0,0 0 0,1 0-1,-2 0 1,1-1 0,0 1 0,-1-1 0,1 0 0,-1 0-1,0-1 1,0 1 0,-1-1 0,0 1 0,1-1 0,-1 0 0,26-51 22,-1-2 1,-4 0-1,-1-1 1,-4-1 0,-1-5-23,-10 38 7,57-233 42,-12-3 1,-12-3 0,-9-23-50,-26 261 54,0-1-1,-2 1 1,-1-1-1,-2 0 1,-1 1 0,-1-1-1,-1 0 1,-1 1-1,-2 0 1,-1 0 0,-1 0-1,-2 1 1,0 0 0,-2 1-1,-1 0 1,-1 1-1,-1 1 1,-1 0 0,-1 1-1,-11-11-53,9 18 60,-108-123-290,107 101 563</inkml:trace>
  <inkml:trace contextRef="#ctx0" brushRef="#br0" timeOffset="173257.192">19201 3537 10378,'-1'-4'350,"-1"1"0,0-1 0,0 1 0,-1 0 0,1 0 0,-1 0-1,1 0 1,-1 0 0,0 1 0,0-1 0,0 1 0,0 0 0,-1 0 0,1 0-1,-1 0 1,1 1 0,-1-1 0,0 1 0,1 0 0,-1 0 0,0 0 0,0 1 0,0-1-350,-97-9 3353,59 14-3174,0 1-1,1 3 0,-1 1 0,2 2 0,0 2 1,-29 14-179,0-3 131,-31 12-51,2 3 1,2 5 0,2 4-1,-55 39-80,-173 86 134,288-144-140,2 1 1,1 1-1,1 1 1,2 2-1,1 1 1,2 1 0,2 1-1,1 1 1,1 1-1,3 1 1,1 1-1,-2 14 6,6-29-1,2 0 0,1 0 0,1 1-1,1 0 1,2 1 0,0 0 0,2 0-1,1 0 1,2 0 0,0 1-1,2-1 1,1 0 0,1 0 0,2 0-1,1 0 1,1-1 0,1 1 0,6 11 1,16 16-10,3-1 0,2-1 0,2-3 0,2 0 0,3-3 0,1-1 0,3-3 1,1-1-1,2-3 0,2-2 0,1-2 0,12 4 10,-38-23-1,2-1 0,-1-1 1,2-1-1,-1-1 0,2-2 1,-1-1-1,2-1 0,-1-2 0,25 2 1,48 3 0,-1 4 0,0 4 0,33 14 0,228 49 25,-339-80-25,0-1 1,0 0-1,0-2 1,-1-1-1,1-1 1,0-1-1,-1 0 1,1-2 0,-1-1-1,-1-1 1,0-1-1,0-1 1,0-1-1,8-6 0,52-44 44,-3-4 0,-2-3 0,61-71-44,-104 104 3,4-14 2,-2-1 1,-3-3-1,-2 0 1,-2-2-1,-3-1 1,-2-1-1,-3-1 1,-2-1-1,-3-1 1,-2 0-1,-3-1 0,-2-5-5,-4 38 2,4-13 10,-2-1 0,-1 0 0,-3 0 0,-1 0 0,-3 0 0,-1-1 0,-2 1 0,-1 0 0,-3 1 0,-5-14-12,-110-355 126,119 399-48,0-1-1,-1 1 1,-1 0 0,0 0-1,0 0 1,-1 1-1,-1 0 1,1 0-1,-2 1 1,1 0-1,-1 0 1,-1 1-1,1 0 1,-1 1-1,-1 0 1,1 0-1,-1 1 1,-1 1-1,1 0 1,-1 0 0,1 1-1,-4 0-77,-25-2 421,1 3 0,-1 0 1,0 3-1,1 1 0,-1 2 0,-31 7-421,27-3-7,1-3-1,-1-1 1,0-3-1,0-1 1,-20-4 7,13-6-569,8 0-698</inkml:trace>
  <inkml:trace contextRef="#ctx0" brushRef="#br0" timeOffset="31770.646">24218 8554 21973,'2'2'6443,"20"6"-6241,117-57 530,-118 42-722,0 0 0,0 2 0,0 1 0,0 0-1,1 1 1,-1 2 0,1 0 0,16 2-10,-22 20-3805,-24-7 1338</inkml:trace>
  <inkml:trace contextRef="#ctx0" brushRef="#br0" timeOffset="32062.38">24159 8759 19988,'-5'13'1241,"7"-2"71,5-2-184,16-4-96,7-5-72,17-8-247,5-3 15,10-2-288,-3 1-224,-6 4-152,-3 4-24,-17 2 96,-1-1-48,-12-3 1736</inkml:trace>
  <inkml:trace contextRef="#ctx0" brushRef="#br0" timeOffset="-77169.882">14908 17753 10922,'0'0'827,"0"0"491,0 0-117,0 0-519,0 0-171,-3-10 6978,-4-10-5976,-10-24-1507,12-30 10,5 66-15,12-131 37,10-4-5,-46-237-31,19 362-3,1-1 1,1 0 0,1-1 0,0 1 0,1 0 0,2-1 0,0 1 0,0 0 0,2 0 0,1 0-1,0 0 1,1 0 0,7-14 0,29-61 626,27 59 1015,36 2-1534,57-10-80,104-7-45,-147 19 23,1 5 0,2 5-1,0 6 1,3 5-5,205-8 21,-227 34 62,-101-16-62,31 14 103,-11-4-110,41 24 177,-53-12 99,-4 38-252,-17-3-22,-20 66-22,2 161 40,25-234 11,-39 50 122,32-48-173,17 78 7,-9 102 5,-12-105-46,16-126 32,-7-3 16,-25-3 11,0 2 0,0 1 0,0 2 1,0 1-1,1 1 0,-1 2 0,0 1 0,1 1 1,-20 8-20,-4-2 23,-48 10 66,53-9-67,0-2 1,-1-3-1,-1-1 0,1-3 0,-1-3 1,0-1-23,-313-18 76,207-33-179,158 42-1171,9-25-457,9-2-513</inkml:trace>
  <inkml:trace contextRef="#ctx0" brushRef="#br0" timeOffset="-76460.056">15421 15452 19172,'0'0'2311,"0"-1"684,1 10-2350,62 263 1050,-18-116-1573,-37-29-699,-37-116-2973,5-15-2579</inkml:trace>
  <inkml:trace contextRef="#ctx0" brushRef="#br0" timeOffset="-76170.097">15303 15919 14747,'-5'82'6404,"7"-69"-6124,1 0-1,0 0 0,1 0 1,0-1-1,1 1 1,1-1-1,0 0 0,0-1 1,1 1-1,1-1 0,0-1 1,0 1-1,1-1 1,5 4-280,-11-12 47,-1 0 1,0-1-1,1 1 1,-1-1-1,1 1 0,-1-1 1,1 0-1,-1 0 1,1 0-1,0 0 1,0-1-1,-1 1 1,1-1-1,0 1 0,0-1 1,0 0-1,0 0 1,0-1-1,-1 1 1,1-1-1,0 1 1,0-1-1,0 0 1,-1 0-1,1 0 0,-1 0 1,1 0-1,-1-1 1,1 1-1,-1-1 1,0 0-1,1 1 1,-1-1-1,0 0 1,0 0-1,0-1 0,-1 1 1,1 0-1,0-2-47,56-100 953,-36 48-780,-2 0 1,-4-1-1,-1-1 0,2-33-173,5 44-1447,-12 44-468</inkml:trace>
  <inkml:trace contextRef="#ctx0" brushRef="#br0" timeOffset="-75244.478">15012 14785 19772,'-9'-48'4652,"25"54"-3391,-4 8-1206,0 1 0,-1 0 0,-1 1 0,0 0 0,-2 1 0,1 0 0,-2 1 0,5 16-55,-8-25 21,76 200 315,-84-189 740,-25-52-388,-84-194-256,114 227-432,-1-1 0,1 0 0,0 0 0,-1 0 0,1 0 0,-1 0 0,1 0 0,-1-1 0,1 1 0,-1 0 0,1 0 0,-1 0 0,1 0 0,-1-1 0,1 1 0,-1 0 0,1 0 0,-1-1 0,1 1 0,-1 0 0,1-1 0,-1 1-1,0 0 1,1-1 0,-1 1 0,0-1 0,1 1 0,-1-1 0,0 1 0,0-1 0,1 1 0,-1-1 0,0 1 0,0-1 0,0 1 0,0-1 0,0 1 0,0-1 0,0 1 0,0-1 0,0 1 0,0-1 0,0 0 0,0 1 0,0-1 0,0 1 0,0-1 0,0 1 0,59 59-31,-55-52 32,1-1 1,-1 0-1,1 1 0,0-2 1,0 1-1,1-1 1,0 1-1,0-1 0,0-1 1,0 1-1,1-1 1,0-1-1,0 1 0,0-1 1,0 0-1,0 0 1,1-1-1,-1 0 1,1-1-1,0 1 0,-1-1 1,1-1-1,7 0-1,-8-4 2,0-1-1,0 0 1,-1 0-1,1 0 1,-1-1-1,-1 0 1,1 0-1,-1-1 1,0 1 0,0-1-1,-1 0 1,0-1-1,0 1 1,-1-1-1,0 1 1,0-1-1,-1 0 1,0 0-1,0 0 1,-1-1-1,0 1 1,0-3-2,0 6 5,2-9 9,0 5-5,0 1 0,0-1 0,-1 0 0,0-1 0,-1 1 0,0 0 0,0 0 0,-1-1 0,0 1 0,-1 0 0,0-1 0,-1 1 0,0 0 0,0 0 0,0 0 0,-1 0 0,-1 0 0,0 1-9,4 7 1,-1 0 1,1 1-1,0-1 0,-1 0 1,1 1-1,-1-1 0,1 1 1,-1-1-1,0 1 0,1-1 1,-1 1-1,0-1 0,1 1 1,-1-1-1,0 1 0,1 0 1,-1-1-1,0 1 0,0 0 1,1 0-1,-1 0 0,0-1 1,0 1-1,0 0 0,1 0 1,-1 0-1,0 0 0,0 0 1,0 1-1,1-1 0,-1 0 1,0 0-1,0 0 0,1 1 1,-1-1-1,0 0 0,1 1 1,-1-1-1,0 1 0,1-1 1,-1 1-1,0-1 0,1 1 1,-1-1-1,1 1 0,-1-1 1,1 1-1,-1 0 0,1-1 1,-1 1-1,1 0 0,0 0 1,0-1-1,-1 1 0,1 0 1,0 0-1,0-1 0,0 1 1,-1 0-1,1 0 0,0 0 0,-7 55-3,7-54 3,-3 36 9,2 1 0,2-1-1,1 1 1,2-1 0,2 0-1,1 0 1,2-1 0,2 1-10,-11-35-13,0 0 0,1-1 1,-1 1-1,1 0 0,0 0 1,-1-1-1,1 1 0,1 0 1,-1-1-1,0 1 1,1-1-1,-1 1 0,1-1 1,0 0-1,0 0 0,0 1 1,0-1-1,0-1 0,0 1 1,0 0-1,1 0 1,-1-1-1,1 0 0,-1 1 1,1-1-1,0 0 0,-1 0 1,1 0-1,0-1 0,0 1 1,-1-1-1,1 1 1,0-1-1,0 0 0,0 0 1,0 0-1,0 0 0,-1-1 1,1 1-1,0-1 0,0 0 1,0 0-1,-1 0 1,1 0-1,-1 0 0,1-1 1,-1 1-1,1-1 0,-1 1 1,0-1-1,1 0 0,-1 0 1,0 0-1,0 0 1,-1 0-1,1-1 0,0 1 1,-1 0-1,1-1 13,50-93-2334,-27 30 3864</inkml:trace>
  <inkml:trace contextRef="#ctx0" brushRef="#br0" timeOffset="-74684.311">15653 14561 18532,'-11'132'6366,"11"-102"-6192,0-1 1,2 1 0,1 0 0,2-1 0,0 0-1,2 0 1,1-1 0,2 0 0,6 13-175,-16-40 4,0 0 0,0 0 0,1 1 0,-1-1-1,0 0 1,1 0 0,-1 0 0,0 1 0,1-1 0,0 0 0,-1 0 0,1 0 0,0 0 0,-1 0 0,1 0-1,0 0 1,0 0 0,0-1 0,0 1 0,0 0 0,0 0 0,0-1 0,0 1 0,0 0 0,0-1-1,0 1 1,1-1 0,-1 0 0,0 1 0,0-1 0,1 0 0,-1 0 0,0 0 0,0 0 0,0 0-1,1 0 1,-1 0 0,0 0 0,0 0 0,1-1 0,-1 1 0,0 0 0,0-1 0,0 1 0,0-1-1,1 1 1,0-2-4,29-56 198,-22 18-27,-2 0 0,-2 0 1,-1-1-1,-3 0 0,-1 0 0,-1 1 0,-3-1 0,-3-12-171,-9-3 497,12 62-289,48 150-145,36-4 8,-79-151-72,-1 0 0,1 0 0,0-1 1,0 1-1,0 0 0,-1-1 1,1 1-1,0-1 0,0 1 1,0-1-1,0 0 0,0 1 1,0-1-1,0 0 0,0 1 1,0-1-1,0 0 0,0 0 1,0 0-1,0 0 0,0 0 0,0 0 1,0 0-1,0-1 0,0 1 1,0 0-1,0 0 0,0-1 1,0 1-1,0-1 0,-1 1 1,1-1-1,0 1 0,0-1 1,0 1-1,0-1 0,-1 0 0,1 0 1,0 1-1,-1-1 0,1 0 1,-1 0-1,1 0 0,-1 1 1,1-1-1,-1 0 0,1 0 1,-1 0-1,0 0 0,1 0 1,-1 0-1,0 0 0,0 0 1,0 0 0,19-63-7,-18 62 8,11-49 19,-2-1 0,-2-1 0,-2 1 1,-3-1-1,-2 0 0,-3 0 0,-1-1-20,2 48 2,1 1 0,0 0 0,-1 0 0,0 0 0,0 0 0,-1 0 0,1 0 0,-1 0 0,0 1 0,-1-1 0,1 1 0,-1-1 0,0 1 0,0 0 0,0 0 0,0 0 0,-1 0 0,1 1 0,-2-1-2,-6 46-118,10-7 118,1 1 0,3 0 0,1 0 0,1 0 0,2-1-1,2 0 1,1-1 0,1 0 0,2 0 0,10 17 0,-22-49-21,-1 0 0,1 0 0,0 0 0,0 0 0,0 1 0,0-1 0,0 0-1,0 0 1,0-1 0,1 1 0,-1 0 0,1 0 0,-1-1 0,1 1 0,0-1 0,0 1 0,-1-1 0,1 0 0,0 1 0,0-1 0,0 0 0,1 0 0,-1-1 0,0 1 0,0 0 0,0-1 0,1 1 0,-1-1-1,0 0 1,0 0 0,1 0 0,-1 0 0,0 0 0,1 0 0,-1-1 0,0 1 0,0-1 0,1 1 0,-1-1 0,0 0 0,0 0 0,0 0 0,0 0 0,0 0 0,0 0 0,1-2 21,16-28-1671</inkml:trace>
  <inkml:trace contextRef="#ctx0" brushRef="#br0" timeOffset="-73959.647">16465 14395 22189,'0'0'85,"0"0"1,1 1 0,-1-1-1,0 0 1,0 1 0,0-1 0,1 0-1,-1 1 1,0-1 0,0 0-1,1 1 1,-1-1 0,0 0-1,1 0 1,-1 1 0,0-1-1,1 0 1,-1 0 0,1 0-1,-1 0 1,0 1 0,1-1 0,-1 0-1,1 0 1,-1 0 0,0 0-1,1 0 1,-1 0 0,1 0-1,-1 0 1,0 0 0,1 0-1,-1 0 1,1 0 0,-1-1-1,0 1 1,1 0 0,-1 0 0,1 0-1,-1 0 1,0-1 0,1 1-1,-1 0 1,0 0 0,1-1-1,-1 1 1,0 0 0,0-1-1,1 1 1,-1 0 0,0-1-1,0 1 1,0 0 0,1-1 0,-1 1-1,0 0 1,0-1 0,0 1-1,0-1 1,0 1-86,27 38-225,-25-35 459,122 238 233,-124-240-461,0 0 0,1-1 0,-1 1 0,1 0 0,0-1 0,-1 1 0,1 0 0,0-1 0,-1 1 0,1-1 0,0 1 0,-1-1 0,1 1 0,0-1 0,0 0 0,0 1 0,0-1 0,-1 0-1,1 0 1,0 1 0,0-1 0,0 0 0,0 0 0,0 0 0,0 0 0,-1 0 0,1 0 0,0-1 0,0 1 0,0 0 0,0 0 0,0-1 0,-1 1 0,1 0 0,0-1 0,0 1 0,0-1 0,-1 1 0,1-1 0,0 1 0,-1-1 0,1 1 0,0-1 0,-1 0 0,1 1 0,-1-1 0,1 0 0,-1 0 0,1 1 0,-1-1 0,0 0 0,1 0 0,-1 0 0,0 0 0,0 1 0,0-1 0,1 0 0,-1 0 0,0 0 0,0 0 0,0 0-1,0 0 1,-1 0-6,15-71 344,-13 66-320,20-168 347,7 200-216,46 119-17,-73-144-132,0-1 0,-1 0 0,1 0-1,0 1 1,0-1 0,-1 0 0,1 0-1,0 0 1,0 0 0,-1 0 0,1 0 0,0 0-1,0 0 1,-1 0 0,1 0 0,0 0-1,0 0 1,-1-1 0,1 1 0,0 0 0,0-1-1,-1 1 1,1 0 0,0-1 0,-1 1-1,1-1 1,-1 1 0,1-1 0,0 1 0,-1-1-1,1 1 1,-1-1 0,0 0 0,1 1 0,-1-1-1,1 0 1,-1 1 0,0-1 0,0 0-1,1 1 1,-1-1 0,0 0 0,0 0 0,0 0-1,0 1 1,0-1 0,0 0 0,0 0-1,0 1 1,0-1 0,0 0 0,0 0 0,0 1-1,-1-1 1,1 0-6,1-2 14,33-239 374,-33 242-388,-1 1 0,0 0 0,0-1 0,1 1-1,-1 0 1,0-1 0,1 1 0,-1-1 0,1 1-1,-1-1 1,1 1 0,-1-1 0,1 1-1,-1-1 1,1 0 0,-1 1 0,1-1 0,-1 0-1,1 1 1,0-1 0,-1 0 0,1 0 0,0 1-1,-1-1 1,1 0 0,0 0 0,-1 0 0,1 0-1,0 0 1,-1 0 0,1 0 0,0 0 0,-1 0-1,1 0 1,0-1 0,-1 1 0,1 0 0,0 0-1,-1 0 1,1-1 0,-1 1 0,1-1-1,0 1 1,-1 0 0,1-1 0,-1 1 0,1-1-1,-1 1 1,1-1 0,-1 1 0,0-1 0,1 1-1,-1-1 1,0 0 0,1 1 0,-1-1 0,0 1-1,0-1 1,1 0 0,-1 1 0,0-1 0,0 0 0,27 63-19,-26-59 18,49 167-388,-50-182-2005,-3-15 240</inkml:trace>
  <inkml:trace contextRef="#ctx0" brushRef="#br0" timeOffset="-72980.975">17115 14301 19100,'6'39'5719,"-14"2"-3839,2 26-1608,36 4-143,-29-69-127,-1-1 0,1 0 0,0 0 0,-1 0 0,1 1 0,0-1 1,0 0-1,0 0 0,0 0 0,0 0 0,0 0 0,0-1 0,0 1 0,0 0 1,1 0-1,-1-1 0,0 1 0,0-1 0,1 1 0,-1-1 0,0 1 0,1-1 1,-1 0-1,0 0 0,1 0 0,-1 0 0,0 0 0,1 0 0,-1 0 1,1 0-1,-1 0 0,0 0 0,1-1 0,-1 1 0,0-1 0,0 1 0,1-1 1,-1 1-1,0-1 0,0 0 0,0 0 0,1 1 0,-1-1 0,0 0 0,0 0 1,0 0-1,-1 0 0,1 0 0,0-1 0,0 1 0,-1 0 0,1 0 0,0-1-2,60-207 697,-58 210-690,-1-1-1,0 0 1,0 1 0,0 0 0,0-1 0,0 1 0,0 0 0,0 0 0,-1 0 0,1 0 0,0 0-1,0 0 1,-1 1 0,1-1 0,-1 1 0,1-1 0,-1 1 0,1-1 0,-1 1 0,0 0 0,0 0 0,0-1-1,0 1 1,0 0 0,0 0 0,-1 0 0,1 0 0,-1 0 0,1 0 0,-1 1 0,0-1 0,0 0-1,0 0 1,0 0-7,43 128 130,-43-131-126,0 0 1,-1 1 0,1-1-1,0 1 1,0-1 0,0 1 0,0-1-1,0 0 1,0 1 0,0-1-1,1 1 1,-1-1 0,0 1-1,0-1 1,0 1 0,1-1-1,-1 1 1,0-1 0,0 1-1,1-1 1,-1 1 0,0-1 0,1 1-1,-1-1 1,1 1 0,-1 0-1,0-1 1,1 1 0,-1 0-1,1-1 1,-1 1 0,1 0-1,-1 0 1,1-1 0,0 1 0,-1 0-1,1 0 1,-1 0 0,1 0-1,-1 0 1,1 0 0,-1 0-1,1 0 1,0 0 0,-1 0-1,1 0 1,-1 0 0,1 0-1,-1 0 1,1 0 0,-1 1 0,1-1-1,0 0 1,-1 0 0,0 1-1,1-1 1,-1 0 0,1 1-1,-1-1 1,1 1 0,-1-1-1,0 0 1,1 1 0,-1-1 0,0 1-1,1 0-4,13-63 234,-13 53-202,40-160 114,-40 168-147,0 1 0,0-1 0,0 1 0,1 0-1,-1-1 1,0 1 0,0 0 0,0 0 0,0-1 0,0 1 0,0 0-1,0 0 1,1 0 0,-1 0 0,0 1 0,0-1 0,0 0 0,0 0-1,0 1 1,0-1 0,0 0 0,0 1 0,0-1 0,0 1 0,0 0-1,0-1 1,0 1 0,0 0 0,0-1 0,0 1 0,0 0 0,-1 0-1,1 0 1,0 0 0,-1 0 0,1 0 0,-1 0 0,1 0-1,-1 0 1,1 0 0,-1 0 0,0 0 0,1 0 0,-1 0 0,0 0-1,0 1 1,0-1 0,0 0 1,2 2-2,95 169 47,-94-172-40,-1 0-1,0 0 1,1 0 0,-1 0-1,0 0 1,1 0-1,-1 0 1,0-1 0,0 1-1,1-1 1,-1 0-1,0 0 1,0 0 0,0 0-1,0 0 1,0 0-1,0 0 1,0-1 0,0 1-1,-1-1 1,1 1-1,0-1 1,-1 0 0,1 0-1,-1 0 1,0 0-1,1 0 1,-1 0 0,0 0-1,0 0 1,-1 0 0,1 0-1,0-1 1,-1 1-1,1 0 1,-1 0 0,0-1-1,0 1 1,0 0-1,0-1 1,0 1 0,0-2-5,19-240 224,-18 244-225,-1 1 0,1-1 0,-1 0 0,0 0 1,1 0-1,-1 0 0,1 0 0,-1 0 0,1 0 1,-1 0-1,0 0 0,1 0 0,-1 0 0,1 0 1,-1 0-1,1 0 0,-1 0 0,1 0 0,-1 0 1,0-1-1,1 1 0,-1 0 0,1 0 0,-1 0 1,0-1-1,1 1 0,-1 0 0,0-1 0,1 1 1,-1 0-1,0-1 0,0 1 0,1 0 0,-1-1 1,0 1-1,0-1 0,0 1 0,1 0 0,-1-1 1,0 1 0,14 45-36,19 91 90,-33-137-54,0 1 0,0-1 0,1 1 0,-1-1 0,0 1 0,0 0 0,1-1 0,-1 1 0,0 0 0,1-1 0,-1 1 0,1 0 0,-1-1 0,0 1 0,1 0 0,-1 0 0,1-1 0,-1 1 0,1 0 0,-1 0 0,1 0 0,-1 0 0,1-1 0,-1 1 0,1 0 0,-1 0 0,1 0 0,-1 0 0,1 0 0,-1 0 0,1 1 0,-1-1 0,1 0 0,-1 0 0,1 0 0,-1 0 0,0 1 0,1-1 0,-1 0 0,1 0 0,-1 1 0,1-1 0,-1 0 0,0 1 0,1-1 0,-1 0 0,0 1 0,1-1 0,-1 0 0,0 1 0,0-1 0,1 1 0,-1-1 0,0 1 0,13-48 0,8-116 36,-21 163-36,0 1-1,1-1 0,-1 1 0,1 0 0,-1-1 1,1 1-1,-1-1 0,1 1 0,-1-1 1,1 0-1,-1 1 0,1-1 0,0 1 1,-1-1-1,1 0 0,-1 0 0,1 1 1,0-1-1,0 0 0,-1 0 0,1 0 1,0 0-1,-1 1 0,1-1 0,0 0 0,-1-1 1,1 1-1,0 0 0,0 0 0,-1 0 1,1 0-1,0 0 0,-1-1 0,1 1 1,0 0-1,-1-1 0,1 1 0,-1 0 1,1-1-1,-1 1 0,1-1 0,0 1 1,-1-1-1,1 1 0,-1-1 0,0 1 0,1-1 1,-1 1-1,1-1 0,-1 0 0,0 1 1,0-1-1,1 0 0,-1 1 0,0-1 1,0 0-1,0 1 0,0-1 0,0 0 1,0 1-1,0-1 0,0 0 0,0 0 1,0 1-1,0-1 0,0 0 0,0 1 0,0-1 1,-1 0-1,1 1 1,25 53-61,17 104 78,-42-158-17,0 1 1,1 0 0,-1-1-1,1 1 1,-1 0-1,0 0 1,1 0-1,-1-1 1,1 1-1,-1 0 1,1 0-1,-1 0 1,1 0 0,-1 0-1,1 0 1,-1 0-1,0 0 1,1 0-1,-1 0 1,1 0-1,-1 0 1,1 0-1,-1 0 1,1 0 0,-1 1-1,1-1 1,-1 0-1,0 0 1,1 1-1,-1-1 1,1 0-1,-1 0 1,0 1-1,1-1 1,-1 0 0,0 1-1,0-1 1,1 0-1,-1 1 1,0-1-1,0 1 1,1-1-1,-1 1 1,0-1-1,0 0 1,0 1 0,0-1-1,1 1 1,-1-1-1,0 1 1,0-1-1,0 1 0,6-52 50,-5 37-32,-1 13-18,0 0-1,0-1 1,-1 1 0,1 0-1,0 0 1,0-1 0,1 1-1,-1 0 1,0 0 0,0-1-1,1 1 1,-1 0 0,1 0-1,-1-1 1,1 1 0,-1 0-1,1 0 1,0 0 0,-1 0-1,1 0 1,0 0 0,0 0 0,0 0-1,0 0 1,0 0 0,0 1-1,0-1 1,0 0 0,0 1-1,0-1 1,0 0 0,0 1-1,1 0 1,-1-1 0,0 1-1,0 0 1,1-1 0,-1 1-1,0 0 1,0 0 0,1 0-1,-1 0 1,0 0 0,1 0-1,-1 1 1,0-1 0,0 0-1,1 1 1,-1-1 0,0 1 0,0-1-1,0 1 1,0-1 0,0 1-1,0 0 1,1 0 0,-2 0-1,1-1 1,0 1 0,0 0-1,0 0 1,0 0 0,-1 0-1,2 1 1,54 70-55,-7 17 108,-3 1 1,-5 3-1,7 29-53,-47-118 7,3 5 0,0-1 0,0 1 0,-1 0 0,-1 0 0,1 1-1,-2-1 1,1 0 0,-1 1 0,0-1 0,-1 1 0,0-1 0,-1 1 0,0-1 0,-1 4-7,1-12 3,0 1 0,0-1 1,0 0-1,0 1 0,0-1 0,0 0 0,-1 0 0,1 0 1,0 0-1,-1 0 0,1 0 0,0 0 0,-1 0 0,1-1 1,-1 1-1,0 0 0,1-1 0,-1 0 0,1 1 0,-1-1 1,0 0-1,1 0 0,-1 0 0,0 0 0,1 0 0,-1 0 1,0 0-1,1 0 0,-1-1 0,0 1 0,1-1 0,-1 1 1,1-1-1,-1 0 0,1 1 0,-1-1 0,1 0 0,-1 0 1,1 0-1,0 0 0,0 0 0,-1-1 0,1 1 0,-1-2-3,-62-53 94,58 51-103,0 0 0,0-1 1,1 0-1,-1 0 0,1 0 0,1-1 0,-1 0 0,1 0 0,0 0 0,1 0 0,-1-1 0,2 1 0,-1-1 0,1 0 0,0 0 0,1 1 0,-1-2 0,2 1 0,-1 0 0,1 0 0,0 0 0,1 0 0,0 0 0,0 0 1,1 0-1,0 0 0,0 0 0,1 1 0,0-1 0,0 1 0,1 0 0,0 0 0,0 0 0,1 0 0,2-3 9,19-15-835</inkml:trace>
  <inkml:trace contextRef="#ctx0" brushRef="#br0" timeOffset="-72337.106">18576 14067 22333,'-22'-49'4232,"21"49"-4194,0-1 0,0 1 0,0-1 0,0 1 0,0 0 0,0 0 0,0-1 0,0 1 0,0 0 0,0 0 0,0 0 1,0 0-1,0 0 0,0 0 0,0 0 0,0 0 0,0 0 0,0 1 0,1-1 0,-1 0 0,0 1 0,0-1 0,0 0 0,0 1 0,0-1 0,0 1 0,1 0 0,-1-1 0,0 1 0,0 0 0,1-1 0,-1 1 0,0 0 1,1 0-1,-1-1 0,1 1 0,-1 0 0,1 0 0,0 0 0,-1 0 0,1 0 0,0 0 0,-1 0 0,1 0 0,0 0 0,0 0 0,0 0 0,0 0 0,0 0 0,0 0 0,0 0 0,0 0 0,1 0 0,-1 0-38,-1 1 3,-4 10 2,0-1 0,1 1 0,1 0 1,0 0-1,1 0 0,0 0 0,0 1 0,2-1 1,-1 1-1,2-1 0,0 0 0,0 1 0,1-1 0,0 0 1,1 0-1,2 4-5,5-14-46,174-70-10,-182 68 58,-1-1-1,1 1 1,0 0-1,-1-1 0,1 1 1,0 0-1,0 0 1,-1 1-1,1-1 0,0 0 1,-1 0-1,1 1 1,0-1-1,-1 1 0,1 0 1,-1-1-1,1 1 1,-1 0-1,1 0 0,-1 0 1,1 0-1,-1 0 0,0 0 1,0 0-1,1 0 1,-1 1-1,0-1 0,0 0 1,0 1-1,-1-1 1,1 1-1,0-1 0,0 1 1,-1 0-1,1-1 1,-1 1-1,1-1 0,-1 1 1,0 0-1,0 0 1,0-1-1,0 1 0,0 0 1,0-1-1,0 1 1,0 0-1,-1-1 0,1 1 1,-1 0-1,1-1 0,-1 2-1,-28 87 165,23-79-116,-1 1 0,0-1 0,0-1-1,-1 0 1,0 0 0,-1 0-1,0-1 1,-1 0 0,1-1-1,-2 0 1,1-1 0,-8 4-49,9-23-825,18-8-476,9-6-728</inkml:trace>
  <inkml:trace contextRef="#ctx0" brushRef="#br0" timeOffset="-71994.02">18903 14105 23221,'-4'22'395,"2"0"0,1 0 0,0 0 0,2 1-1,0-1 1,2 0 0,0 0 0,1-1 0,4 12-395,-7-34 4,-1 1-1,1-1 1,-1 1 0,1-1 0,-1 1-1,1 0 1,-1-1 0,1 1-1,-1-1 1,1 1 0,-1 0 0,1 0-1,-1-1 1,1 1 0,0 0-1,-1 0 1,1 0 0,0 0 0,-1 0-1,1 0 1,-1 0 0,1 0-1,0 0 1,-1 0 0,1 0 0,0 0-1,-1 0 1,1 0 0,-1 0-1,1 1 1,0-1 0,-1 0 0,1 1-1,-1-1 1,1 0 0,-1 1-1,1-1 1,-1 0 0,1 1 0,-1-1-1,1 1 1,-1-1 0,0 1 0,1-1-1,-1 1 1,0-1 0,1 1-1,-1 0 1,0-1 0,0 1 0,1-1-1,-1 1 1,0 0 0,0-1-1,0 1 1,0 0-4,11-61 245,-7-223 310,-4 280-509,28 33 119,-12-6-135,-2 2-1,0-1 1,-1 2-1,-2-1 1,-1 2-1,-1 0 1,0 4-30,-1-39-214,18-105-3262,-15 57 1618</inkml:trace>
  <inkml:trace contextRef="#ctx0" brushRef="#br0" timeOffset="-71158.083">19159 13931 17068,'36'166'6854,"-17"-86"-6111,4 0 1,3-2-1,30 59-743,-5-56 208,-44-110 98,-49-162-105,27 132-133,1 0 0,4-1-1,2-1 1,3 0 0,2-9-68,2 67-2,1 1 0,-1 0 0,1-1 0,0 1 0,-1-1 1,1 1-1,0-1 0,0 1 0,1-1 0,-1 1 0,0-1 0,1 1 1,0 0-1,-1-1 0,1 1 0,0 0 0,0-1 0,0 1 0,1 0 1,-1 0-1,0 0 0,1 0 0,0 0 0,-1 0 0,1 0 0,0 1 1,0-1-1,0 1 0,0-1 0,0 1 0,0 0 0,0 0 0,1 0 0,-1 0 1,0 0-1,1 0 0,-1 0 0,0 1 0,1-1 0,-1 1 0,1 0 1,-1 0-1,1 0 0,-1 0 0,1 0 0,-1 1 0,1-1 0,-1 1 1,0-1-1,1 1 0,-1 0 0,0 0 0,1 0 0,-1 0 0,0 0 0,0 1 1,0-1-1,0 1 0,0-1 0,0 1 0,0 0 0,-1 0 0,2 1 2,1 7 72,0 1-1,-1-1 0,0 1 0,0 0 0,-1 0 1,-1 0-1,0 0 0,-1 0 0,0 0 0,0 0 1,-1 0-1,0 0 0,-1 0 0,-1 0 0,0 0 1,0 0-1,-1-1 0,0 1 0,-1-1 0,0 0 1,-5 6-72,0 10 63,-38 98 135,49-182-2061,6 32 519,0-1 1,2 2 0,1-1-1,1 1 1,1 1 0,1 0-1,1 1 1,16-20 1343,26-47-1113,-51 81 1406,16-32 1468,-15 11 2950,9 41-1963,55 161-187,83 274-1743,-149-432-714,-13-33-34,-15-45 45,-8-21-49,4-1 0,4-1 0,4-1 0,-9-85-66,28 167-2,-1 0 0,1 0-1,0-1 1,1 1 0,-1 0 0,1 0-1,0-1 1,1 1 0,0 0-1,0-1 1,0 1 0,1 0-1,-1 0 1,2 0 0,-1 0-1,1 1 1,-1-1 0,2 0-1,-1 1 1,0 0 0,1 0 0,0 0-1,0 0 1,1 1 0,0-1-1,-1 1 1,1 0 0,0 1-1,1-1 1,-1 1 0,1 0-1,-1 0 1,1 1 0,6-2 2,-9 2-3,0 1 1,1 0-1,-1 0 1,1 0-1,-1 1 1,1-1-1,-1 1 1,1 0-1,0 0 1,-1 0-1,1 0 1,-1 1-1,1-1 1,-1 1-1,1 0 1,-1 0-1,1 0 1,-1 1-1,0-1 1,0 1-1,0 0 1,0 0-1,0 0 1,0 0-1,0 0 1,0 1-1,-1-1 1,1 1-1,-1-1 1,0 1-1,0 0 1,0 0-1,0 0 1,-1 0-1,1 1 1,-1-1-1,1 0 1,-1 1-1,0-1 1,-1 1-1,1-1 1,-1 1-1,1-1 1,-1 1-1,0 0 1,0-1-1,-1 1 1,1-1-1,-1 2 3,0 31 23,-1 0-1,-2-1 1,-2 1 0,-1-1-1,-1 0 1,-12 29-23,19-66-26,1 1 0,-1 0 0,0-1 1,1 1-1,-1 0 0,0 0 0,0 0 0,0 0 0,0 0 0,0 0 0,0 0 0,-1 0 0,1 0 1,0 0-1,0 0 0,-1 1 0,1-1 0,0 1 0,-1-1 0,1 1 0,0-1 0,-1 1 1,1 0-1,-1 0 0,1 0 0,-1 0 0,1 0 0,0 0 0,-1 0 0,1 0 0,-1 0 1,1 1-1,-1-1 0,1 0 0,0 1 0,-1-1 0,1 1 0,0 0 0,-1 0 0,1-1 1,0 1-1,0 0 0,0 0 0,0 0 0,0 0 0,0 0 0,0 0 0,0 0 0,0 1 1,0-1-1,1 0 0,-1 0 0,0 1 0,1-1 0,-1 0 0,1 1 0,0-1 0,-1 1 0,1-1 1,0 1-1,0-1 0,0 0 0,0 1 0,0-1 0,0 1 0,0-1 0,0 1 0,1-1 1,-1 1-1,1-1 26,-16-112-3145,18 38 3133</inkml:trace>
  <inkml:trace contextRef="#ctx0" brushRef="#br0" timeOffset="-70520.403">19870 13267 20028,'20'188'5893,"-11"-57"-5090,-9-127-783,2 15 29,0 0 1,1 1 0,1-1 0,1-1 0,1 1 0,0-1 0,1 0 0,1 0 0,1-1 0,6 10-50,-14-26 3,0 0-1,0 0 0,-1 0 1,1 0-1,0 0 1,0 0-1,0 0 0,0 0 1,0 0-1,1-1 0,-1 1 1,0 0-1,0-1 1,0 1-1,1-1 0,-1 1 1,0-1-1,1 1 1,-1-1-1,0 0 0,1 0 1,-1 0-1,1 0 1,-1 0-1,0 0 0,1 0 1,-1 0-1,0 0 1,1-1-1,-1 1 0,0-1 1,1 1-1,-1-1 0,0 1 1,0-1-1,0 0 1,1 1-1,-1-1 0,0 0 1,0 0-1,0 0 1,0 0-1,0 0 0,-1 0 1,1 0-1,0 0 1,0-1-1,-1 1 0,1 0 1,0 0-1,-1-1 1,0 1-1,1 0 0,-1 0 1,0-1-1,1 1 1,-1-1-1,0 1 0,0 0-2,24-87 124,-24 85-121,19-182 176,-7 202-160,18 68-44,-27-69 34,2-1-1,0 1 1,0-1 0,2 0-1,-1 0 1,2-1 0,0 0-1,1 0 1,9 10-9,-16-23 5,-1-1 0,1 1 0,-1-1-1,1 1 1,-1-1 0,1 0 0,0 1 0,-1-1 0,1 0 0,-1 0 0,1 0 0,0 0-1,-1-1 1,1 1 0,-1 0 0,1-1 0,-1 1 0,1-1 0,-1 1 0,1-1-1,-1 0 1,1 0 0,-1 1 0,0-1 0,0 0 0,1 0 0,-1-1 0,0 1-1,0 0 1,0 0 0,0 0 0,0-1 0,0 1 0,0 0 0,-1-1 0,1 1 0,0-1-1,-1 1 1,1-1 0,-1 1 0,0-1 0,1 1 0,-1-1 0,0 0 0,0 1-1,0-1 1,0 1 0,0-1-5,1-2 7,112-335 260,-113 338-267,0 1-1,0-1 1,0 0 0,0 1-1,0-1 1,0 0 0,0 0 0,0 1-1,0-1 1,1 0 0,-1 1-1,0-1 1,1 0 0,-1 1-1,0-1 1,1 1 0,-1-1-1,0 0 1,1 1 0,-1-1-1,1 1 1,-1-1 0,1 1 0,0 0-1,-1-1 1,1 1 0,-1 0-1,1-1 1,0 1 0,-1 0-1,1-1 1,0 1 0,-1 0-1,1 0 1,0 0 0,0 0-1,-1 0 1,1 0 0,0 0 0,-1 0-1,1 0 1,0 0 0,0 0-1,-1 0 1,1 0 0,0 1-1,-1-1 1,1 0 0,0 1-1,-1-1 1,1 0 0,-1 1-1,1-1 1,-1 0 0,1 1 0,0-1-1,-1 1 1,0-1 0,1 1-1,-1 0 1,1-1 0,-1 1-1,0-1 1,1 1 0,-1 0-1,0-1 1,1 1 0,17 53-25,-16-46 24,39 181 137,-31-127 50,3-1 0,3-1-1,3-1 1,1 0 0,7 6-186,44 33 63,-62-91-60,-1 0 0,-1 1 0,1 0 0,-2 0 0,1 1 0,-1 0 1,0 0-1,-1 0 0,0 1 0,0 0 0,-1-1 0,-1 2 0,1-1 0,-2 0 0,1 1 0,-1-1 0,-1 1 0,0 0 0,-1 0 1,0-1-1,-1 6-3,0-12 6,-1 0 0,1 0 1,-1 0-1,0 0 1,-1-1-1,1 1 0,-1-1 1,1 0-1,-1 1 1,0-1-1,0 0 0,-1-1 1,1 1-1,-1 0 0,1-1 1,-1 0-1,0 0 1,1 0-1,-1 0 0,0-1 1,0 1-1,-1-1 1,1 0-1,0-1 0,0 1 1,-1 0-1,1-1 1,0 0-1,0 0 0,-1-1 1,1 1-1,0-1 1,0 0-1,-1 0 0,1 0 1,0 0-1,0-1 0,0 0 1,1 0-1,-1 0 1,0 0-1,1-1 0,-1 1 1,1-1-1,0 0 1,0 0-1,0 0 0,0 0 1,0 0-1,1-1 1,-1 0-1,1 1 0,-1-4-6,-6-13 3,1-1-1,0 0 0,2 0 0,0-1 0,2 0 1,0 0-1,2 0 0,0 0 0,2-1 1,0 1-1,1 0 0,2 0 0,0-1 0,1 2 1,1-1-1,2 0 0,0 1 0,1 0 1,0 1-1,2 0 0,11-17-2,23-27-135,-1 8-317</inkml:trace>
  <inkml:trace contextRef="#ctx0" brushRef="#br0" timeOffset="-68010.785">18724 16316 11835,'-1'-2'-772,"7"-11"11302,6 3-10462,2 0 0,0 1 0,0 0 0,0 2 0,1-1 0,0 2 0,0 0 0,1 1 0,0 0 0,0 1 0,0 1 0,0 1 0,1 0 0,-1 1 0,0 1 0,1 0 0,-1 1 0,1 1 0,12 3-68,107 45 30,-114-39-15,1-1 1,1-2-1,-1 0 0,1-1 0,1-1 0,-1-2 1,1 0-1,13-1-15,140-25 29,55 3-3,-45 72-41,-170-44 16,2-1 0,-1 0 0,1-2 0,0 0 0,0-1 0,1-1 1,0-1-1,-1-1 0,1-1 0,0-1 0,0 0 0,0-2 0,0 0 0,-1-2 0,1 0 0,3-2-1,86-58 30,-102 56-30,1 0 0,0 1 1,1 1-1,-1-1 1,1 2-1,1-1 0,-1 1 1,1 1-1,-1 0 0,1 0 1,0 1-1,1 1 1,-1 0-1,0 0 0,1 1 1,-1 0-1,1 1 0,0 1 1,-1 0-1,0 0 1,5 2-1,140 65-38,-140-57 46,2 0 1,0-2-1,0 0 0,1-1 1,0-1-1,0 0 0,0-2 1,1 0-1,0-1 0,0-1 1,0-1-1,0-1 0,1-1 1,-1 0-1,0-2 0,0 0 1,8-3-9,269-172 728,-285 175-680,-1 1 0,1 1 0,0 0 0,0 0 0,0 1 0,0 1 0,0 0 0,-1 1 0,1 0 0,-1 1 0,1 0 0,-1 0 0,-1 1 0,1 1 0,-1 0 0,0 0 0,0 1 0,1 2-48,-4-3 23,0 0 0,0 0 0,1-1 0,0 0 0,0 0 0,0-1 1,1 0-1,-1 0 0,1-1 0,0 0 0,0-1 0,0 1 1,0-2-1,1 0 0,-1 0 0,0 0 0,1-1 0,-1-1 1,1 1-1,-1-2 0,0 1 0,0-1 0,0 0 0,0-1 1,0 0-1,0-1 0,-1 0 0,3-1-23,42-41 363,-47 39-348,1 0 0,-1 1 0,1-1-1,0 1 1,1 1 0,0-1 0,-1 1 0,1 1 0,1-1 0,-1 1-1,1 1 1,0 0 0,0 0 0,0 0 0,0 1 0,0 1-1,0 0 1,0 0 0,1 0 0,-1 1 0,5 1-15,1 3 10,1 0 0,-1 1 0,0 1 1,0 0-1,-1 1 0,0 1 0,0 0 0,-1 0 0,0 2 1,0 0-11,72 43 95,-83-52-90,-1 1-1,1-1 0,0 0 0,0 0 1,0 0-1,0-1 0,0 1 1,0 0-1,0-1 0,1 0 0,-1 1 1,0-1-1,0 0 0,0 0 1,0 0-1,0 0 0,1 0 1,-1-1-1,0 1 0,0-1 0,0 1 1,0-1-1,0 0 0,0 0 1,0 0-1,0 0 0,0 0 0,-1 0 1,1-1-1,0 1 0,-1 0 1,1-1-1,-1 0 0,1 1 0,-1-1 1,0 0-1,1 1 0,-1-1 1,0-2-5,12-10-144,-4 9-868,2 6-383</inkml:trace>
  <inkml:trace contextRef="#ctx0" brushRef="#br0" timeOffset="-66677.277">19615 15544 18188,'0'0'2658,"2"3"-68,76 183 205,-36-83-2523,-40-103-246,-1-1 1,1 1-1,0-1 0,-1 1 1,1-1-1,-1 0 0,1 0 0,-1 1 1,1-1-1,-1 0 0,0-1 1,1 1-1,-1 0 0,0 0 1,0 0-1,0-1 0,0 1 1,0 0-1,0-1 0,0 1 0,0-1 1,-1 0-1,1 1 0,-1-1 1,1 1-1,-1-1 0,1 0 1,-1 1-1,0-1 0,0 0 0,0 1 1,0-1-1,0-1-26,0 2 15,87-344 1068,-87 344-1078,0 0 0,0 0 0,-1 0 0,2-1 0,-1 1 0,0 0 0,0 0 0,0 0 0,0 0 0,1-1 0,-1 1 0,1 0 0,-1 0 0,1 0 0,-1 0 0,1 0 0,0 0 0,-1 0 0,1 0 0,0 0 0,0 0 0,0 0 0,0 1 0,0-1 0,-1 0-1,1 0 1,1 1 0,-1-1 0,0 1 0,0-1 0,0 1 0,0-1 0,0 1 0,0 0 0,1 0 0,-1-1 0,0 1 0,0 0 0,0 0 0,1 0 0,-1 0 0,0 0 0,0 1 0,0-1 0,1 0 0,-1 1 0,0-1 0,0 0 0,0 1 0,0-1 0,0 1 0,0 0 0,0-1 0,0 1 0,0 0 0,0 0 0,0 0 0,0-1 0,0 2-5,36 64 100,-35-63-103,52 151 200,-54-155-188,0 1-1,0-1 1,0 1 0,0-1 0,0 1 0,0-1-1,0 1 1,0-1 0,0 1 0,1 0 0,-1-1-1,0 1 1,0-1 0,1 1 0,-1-1 0,0 1-1,1 0 1,-1-1 0,0 1 0,1-1 0,-1 1-1,0 0 1,1 0 0,-1-1 0,1 1 0,-1 0-1,1 0 1,-1-1 0,0 1 0,1 0 0,-1 0-1,1 0 1,-1 0 0,1 0 0,-1 0 0,1 0-1,-1 0 1,1 0 0,-1 0 0,1 0 0,-1 0-1,1 0 1,-1 0 0,1 0 0,-1 0 0,1 0 0,-1 1-1,1-1 1,-1 0 0,1 0 0,-1 1 0,0-1-1,1 0 1,-1 1 0,1-1 0,-1 0 0,0 1-9,13-64 126,-12 54-103,40-173 95,-40 181-119,0 1 0,0-1 0,0 1 0,0 0 0,0-1 0,0 1 0,0 0 0,1 0 0,-1 0-1,0 0 1,0 0 0,0 0 0,0 0 0,0 1 0,0-1 0,1 0 0,-1 0 0,0 1 0,0-1 0,0 1 0,0-1-1,0 1 1,0-1 0,0 1 0,0 0 0,-1 0 0,1-1 0,0 1 0,0 0 0,0 0 0,-1 0 0,1 0-1,-1 0 1,1 0 0,0 0 0,-1 0 0,0 0 0,1 0 0,-1 0 0,0 0 0,1 0 0,-1 0 0,0 0 0,0 0-1,0 1 1,0-1 1,1 1-2,12 29-9,0 1 0,-2 0-1,-2 1 1,-1 0-1,-2 0 1,-1 1-1,0 16 12,-7-35-1185,-4-30-470</inkml:trace>
  <inkml:trace contextRef="#ctx0" brushRef="#br0" timeOffset="-66165.777">20427 15241 17404,'0'0'1897,"0"0"43,0 0-475,0 0-229,-13 4 2507,11-3-3735,-1 1 1,0-1 0,1 1-1,-1 0 1,1-1 0,0 1 0,-1 0-1,1 1 1,0-1 0,0 0-1,0 1 1,1-1 0,-1 1-1,0-1 1,1 1 0,0 0 0,0 0-1,0-1 1,0 1 0,0 0-1,0 0 1,1 0 0,-1 0-1,1 0 1,0 0 0,0 0 0,0 0-1,0 0 1,1 1 0,-1-1-1,1-1 1,0 1 0,0 0 0,0 0-1,0 0 1,0 0-9,1 5 8,21 54 1,-23-61-8,1 0 0,-1 0 1,1 0-1,-1 0 0,1-1 0,0 1 0,-1 0 1,1 0-1,0-1 0,-1 1 0,1 0 0,0-1 1,0 1-1,0-1 0,0 1 0,-1-1 0,1 0 1,0 1-1,0-1 0,0 0 0,0 1 0,0-1 1,0 0-1,0 0 0,0 0 0,0 0 0,0 0 1,0 0-1,0 0 0,0 0 0,0-1 1,0 1-1,0 0 0,0 0 0,0-1 0,0 1 1,-1-1-1,1 1 0,0-1 0,0 1 0,0-1 1,-1 1-1,1-1 0,0 0 0,0 1 0,-1-1 1,1 0-1,-1 0 0,1 0 0,-1 1 0,1-1 1,-1 0-1,1 0 0,-1 0 0,0 0 0,1 0 1,-1 0-1,0 0 0,0-1-1,94-222 593,-94 223-591,1 0-1,0 0 0,-1 0 0,1 0 0,0 0 0,-1 0 0,1 0 0,0 1 0,0-1 1,0 0-1,0 1 0,0-1 0,0 0 0,0 1 0,0-1 0,0 1 0,0 0 0,0-1 1,0 1-1,0 0 0,0 0 0,0-1 0,0 1 0,0 0 0,0 0 0,1 0 0,-1 0 1,0 1-1,0-1 0,0 0 0,0 0 0,0 1 0,0-1 0,0 1 0,0-1 0,0 0 1,0 1-1,0 0 0,0-1 0,0 1 0,0 0 0,0-1 0,-1 1 0,1 0 0,0 0 0,0 0 1,-1 0-1,1 0 0,-1 0 0,1 0 0,0 1-1,34 58-9,-31-51 20,-3-10-3,-1 1 0,0-1-1,1 0 1,-1 1 0,0-1 0,1 1 0,-1-1-1,1 1 1,-1-1 0,1 1 0,-1 0-1,1-1 1,-1 1 0,1-1 0,-1 1-1,1 0 1,0 0 0,-1-1 0,1 1-1,-1 0 1,1 0 0,0 0 0,-1 0 0,1 0-1,0-1 1,-1 1 0,1 0 0,0 1-1,-1-1 1,1 0 0,0 0 0,-1 0-1,1 0 1,0 0 0,-1 1 0,1-1 0,-1 0-1,1 1 1,0-1 0,-1 0 0,1 1-1,-1-1 1,1 1 0,-1-1 0,1 0-1,-1 1 1,0-1 0,1 1 0,-1 0 0,0-1-1,1 1 1,-1-1 0,0 1 0,1 0-1,-1-1 1,0 1 0,0-1 0,0 1-1,0 0 1,0-1 0,0 1 0,0 0-1,0-1 1,0 1 0,0 0 0,0-1 0,0 1-8,11-62 216,-9 39-150,0 12-49,-2 3-16,1 0 0,-1 0 0,2 0 1,-1 0-1,1 1 0,0-1 0,0 0 0,1 1 1,-1 0-1,1-1 0,1 1 0,-1 0 0,1 1 1,1-1-1,-1 1 0,1-1 0,4-3-1,-7 10-3,1-1 0,-1 1 0,0 0-1,1 0 1,-1 0 0,0 0 0,0 0-1,0 1 1,0-1 0,0 0 0,0 1-1,0 0 1,0-1 0,-1 1 0,1 0-1,0 0 1,-1 0 0,0 0 0,1 0-1,-1 0 1,0 1 0,0-1 0,0 0-1,-1 1 1,1-1 0,0 0 0,-1 2 3,2 0-6,65 171 9,-66-173 19,-3-26-26,-4-5-454,-1-6-576</inkml:trace>
  <inkml:trace contextRef="#ctx0" brushRef="#br0" timeOffset="-65414.953">20969 15022 14651,'10'14'2908,"37"38"5377,-14-72-6520,-26-1-1702,-1 0 0,-1 0 0,0 0 1,-2 0-1,-1-1 0,0 1 1,-2-1-1,0 0 0,-1 1 0,-2-1 1,-2-13-64,-7-1 94,-5 46 116,12 17-193,2-1 1,1 1 0,1 0-1,1 0 1,1 0-1,2 0 1,0-1-1,2 1 1,1-1 0,1 0-1,4 6-17,-11-30 0,0-1 0,0 0-1,0 1 1,0-1 0,0 0-1,1 1 1,-1-1 0,0 0-1,1 1 1,-1-1 0,1 0-1,-1 0 1,1 1 0,-1-1-1,1 0 1,0 0 0,0 0-1,0 0 1,0 0 0,0 0-1,0 0 1,0 0 0,0 0-1,0-1 1,0 1 0,0 0-1,0-1 1,1 1 0,-1-1-1,0 1 1,0-1 0,1 1-1,-1-1 1,0 0 0,1 0-1,-1 0 1,0 0 0,1 0-1,-1 0 1,1 0 0,-1 0-1,0 0 1,1 0 0,-1-1-1,0 1 1,0-1 0,1 1-1,-1-1 1,0 1 0,0-1 0,0 0-1,0 0 1,1 1 0,-1-1-1,0 0 1,0 0 0,-1 0-1,1 0 1,0 0 0,0-1-1,0 1 1,-1 0 0,1 0 0,50-78-21,-34 45-103,-2-2 1,-2 0-1,-1 0 1,-2-1 0,-1-1-1,-2 1 1,0-20 123,-7 58-7,0-1-1,0 1 1,0-1 0,1 1 0,-1-1 0,0 1 0,0-1 0,0 0 0,1 1-1,-1-1 1,0 1 0,1-1 0,-1 0 0,0 1 0,1-1 0,-1 0 0,1 1-1,-1-1 1,0 0 0,1 0 0,-1 1 0,1-1 0,-1 0 0,1 0 0,-1 0-1,1 0 1,-1 0 0,1 1 0,-1-1 0,1 0 0,-1 0 0,1 0 0,-1 0-1,1-1 1,-1 1 0,1 0 0,-1 0 0,1 0 0,-1 0 0,1 0 0,-1-1-1,0 1 1,1 0 0,0-1 7,15 57-49,18 119 200,-34-175-145,0-1 0,0 1 0,1 0 0,-1-1 0,0 1 0,0-1 0,1 1 1,-1 0-1,0-1 0,1 1 0,-1 0 0,0 0 0,1-1 0,-1 1 0,1 0 1,-1 0-1,0 0 0,1-1 0,-1 1 0,1 0 0,-1 0 0,1 0 0,-1 0 0,0 0 1,1 0-1,-1 0 0,1 0 0,-1 0 0,1 0 0,-1 0 0,1 0 0,-1 0 1,1 0-1,-1 0 0,0 1 0,1-1 0,-1 0 0,1 0 0,-1 0 0,0 1 1,1-1-1,-1 0 0,0 0 0,1 1 0,-1-1 0,0 0 0,1 1 0,-1-1 1,0 1-1,0-1 0,1 0 0,-1 1 0,0-1 0,0 1 0,0-1 0,0 1 0,1-1 1,-1 1-7,11-42 222,-4-4-95,-6 33-114,0-1 0,1 1 0,0 0 1,1-1-1,1 1 0,-1 1 0,2-1 0,0 0 1,0 1-1,1 0 0,4-4-13,-7 15-4,0 0 0,1 1 0,-1 0 0,0 0 0,0 0 0,1 0 0,-1 0 0,0 1 0,0 0-1,0-1 1,-1 1 0,1 0 0,0 0 0,-1 0 0,1 1 0,-1-1 0,0 1 0,1-1 0,-1 1 0,-1 0 0,1 0 0,0 0 0,-1 0 0,1 0 0,-1 0-1,0 0 1,0 0 0,0 1 0,0-1 0,-1 0 4,2 2-2,56 116 11,-35-69 91,3 0 1,1-2 0,3-1 0,23 28-101,-31-51 79,-13-17-66,-1-1-1,-1 1 1,0 1-1,0-1 0,-1 1 1,0 0-1,0 1 1,-1-1-1,-1 1 1,0 0-1,3 11-12,-7-22 12,0 1 0,0 0-1,1 0 1,-1 0-1,0-1 1,0 1 0,0 0-1,0 0 1,0 0 0,0 0-1,0-1 1,-1 1 0,1 0-1,0 0 1,0 0 0,0-1-1,-1 1 1,1 0-1,-1-1 1,1 1 0,0 0-1,-1 0 1,1-1 0,-1 1-1,1-1 1,-1 1 0,0 0-1,1-1 1,-1 1 0,0-1-1,1 0 1,-1 1-1,0-1 1,1 1 0,-1-1-1,0 0 1,0 0 0,0 1-1,1-1 1,-1 0 0,0 0-1,0 0 1,0 0 0,0 0-1,1 0 1,-1 0-1,0 0 1,0 0 0,0 0-1,1-1 1,-1 1 0,0 0-1,0-1 1,1 1 0,-1 0-1,0-1 1,0 1 0,1-1-1,-1 1 1,1-1 0,-1 1-1,0-1 1,1 1-1,-1-1 1,1 0 0,-1 0-12,-51-37 414,36 25-392,1 0-1,1-1 1,0-1 0,1 0-1,0-1 1,2 0 0,0-1-1,0 0 1,2 0 0,0-1-1,1-1 1,1 0 0,1 0-1,0 0 1,1 0 0,2-1-1,-1-4-21,6 16-46,1 0-1,-1 0 1,2 0 0,-1 0-1,1 0 1,0 1-1,1 0 1,-1 0-1,2 0 1,-1 1 0,1-1-1,0 1 1,0 0-1,0 1 1,1 0-1,0 0 1,2-1 46,22-21-1111,-5 4-828</inkml:trace>
  <inkml:trace contextRef="#ctx0" brushRef="#br0" timeOffset="-64818.824">21179 15793 22365,'0'-4'174,"1"0"0,-1 0 0,0 0 1,1 0-1,-2 0 0,1 0 0,0 0 1,-1 0-1,0 0 0,0 0 0,0 0 1,0 0-1,-1 1 0,1-1 0,-1 0 1,0 1-1,0 0 0,-1-1 0,1 1 0,-1 0 1,1 0-1,-1 0 0,0 0 0,0 1 1,0-1-1,-1 1 0,1 0 0,0 0 1,-1 0-1,0 0 0,1 0 0,-1 1 1,0 0-1,0 0 0,0 0 0,0 0 0,0 0-174,0 5 17,1 0-1,0 0 1,0 0-1,0 0 0,0 1 1,1-1-1,0 1 0,0 0 1,0 0-1,0-1 1,1 1-1,-1 0 0,1 0 1,1 1-1,-1-1 0,1 0 1,0 0-1,0 0 0,0 0 1,1 0-1,0 0 1,1 4-17,-2-6 5,0 8-4,1 0 1,0-1-1,1 1 1,0-1-1,1 1 0,0-1 1,1 0-1,0 0 1,0 0-1,1 0 1,0-1-1,1 1 0,0-2 1,3 3-2,-8-9-1,1-1 0,1-1 0,-1 1 0,0 0 0,0 0 0,0-1 0,0 0 0,0 1 0,1-1 0,-1 0 0,0 0 0,0 0 0,1 0 0,-1 0 0,0-1 0,0 1 0,0-1 0,0 1 0,1-1 0,-1 0 0,0 0 0,0 0 0,0 0 0,0 0 0,-1 0 0,1-1 0,0 1 0,0 0 0,-1-1 0,1 0 0,-1 1 0,1-1 0,-1 0 0,0 0-1,0 0 1,0 0 0,0 0 0,0 0 0,0 0 0,0 0 0,-1 0 0,1 0 0,-1 0 0,1-1 0,-1 1 0,0 0 0,0 0 0,0 0 0,0-1 0,0 1 0,-1 0 0,1 0 0,-1 0 0,0-1 1,12-42 59,-3-1 0,-2 0 0,-1 0 1,-3-1-1,-2 1 0,-1-1 0,-3 1 0,-2 0 0,-2 0 0,-5-13-59,11 53 53,39 160-119,-31-135 59,6 30 11,2-1 0,3 0 1,1-1-1,3-1 0,16 25-4,-37-70-17,0 0-1,0 0 0,0 0 0,0 0 1,0 0-1,1 0 0,-1 0 0,0 0 1,1-1-1,-1 1 0,1 0 0,-1 0 1,1 0-1,-1-1 0,1 1 0,-1 0 1,1 0-1,0-1 0,0 1 0,-1-1 1,1 1-1,0 0 0,0-1 0,-1 0 1,1 1-1,0-1 0,0 1 0,0-1 1,0 0-1,0 0 0,0 1 0,0-1 1,0 0-1,0 0 0,0 0 0,0 0 1,0 0-1,-1 0 0,1-1 0,0 1 1,0 0-1,0 0 0,0-1 0,0 1 1,0 0-1,0-1 0,0 1 0,-1-1 1,1 1-1,0-1 18,10-50-2227,-11-9 292</inkml:trace>
  <inkml:trace contextRef="#ctx0" brushRef="#br0" timeOffset="-64138.038">21463 15679 17260,'1'2'137,"0"0"0,0 0 0,0 0 0,0 0 1,0 0-1,0 0 0,0 0 0,0-1 0,1 1 0,-1-1 1,1 1-1,-1-1 0,1 1 0,0-1 0,-1 0 0,1 0 1,0 1-1,0-2 0,0 1 0,0 0 0,0 0 1,0 0-1,0-1 0,0 1 0,0-1 0,0 0 0,0 0 1,1 0-1,-1 0 0,0 0 0,0 0 0,0 0 0,0 0 1,0-1-1,0 0 0,0 1 0,0-1 0,0 0 1,0 0-1,0 0 0,0 0 0,0 0 0,0 0 0,-1 0 1,1-1-1,0 1 0,-1-1 0,0 1 0,1-1 0,-1 0 1,0 1-1,1-1 0,-1 0 0,0 0 0,-1 0 1,1 0-1,0 0-137,6-7 158,-1-1 0,-1 0 0,1 0 0,-2 0-1,1 0 1,-1-1 0,-1 1 0,0-1 0,-1 0 0,0 0 0,0 0 0,-1-1 0,0 1 0,-1 0 0,-1 0 0,0 0 0,0-1 0,-1 1 0,-1 0 0,1 0 0,-2 1 0,0-1 0,0 1 0,0-1 0,-6-6-158,9 15 3,-1 1 0,1 0 1,-1 0-1,1 0 0,-1 0 1,1 0-1,-1 0 1,0 0-1,1 0 0,-1 1 1,0-1-1,0 0 1,1 1-1,-1 0 0,0-1 1,0 1-1,0 0 0,0 0 1,0 0-1,0 0 1,1 0-1,-1 1 0,0-1 1,0 1-1,0-1 1,1 1-1,-1-1 0,0 1 1,0 0-1,1 0 0,-1 0 1,1 0-1,-1 0 1,1 0-1,-1 1 0,1-1 1,0 0-1,-1 1 1,1-1-1,0 1 0,0-1 1,0 1-1,0-1 0,0 1 1,1 0-1,-1 0 1,0-1-1,1 1 0,-1 0 1,1 0-1,0 0 1,0 0-1,0-1 0,0 1 1,0 0-1,0 0 0,0 0 1,0 0-1,1 0 1,-1-1-1,1 1 0,-1 0 1,1 0-1,0-1 1,0 2-4,0 20 2,0-1 1,2 0 0,0-1 0,2 1 0,0 0-1,1-1 1,2 0 0,0-1 0,1 0 0,3 4-3,-12-22-1,1 0 1,-1-1-1,1 1 0,0 0 1,0-1-1,-1 1 1,1-1-1,0 0 1,1 1-1,-1-1 1,0 0-1,0 1 1,0-1-1,1 0 1,-1 0-1,1 0 1,-1 0-1,1 0 0,-1-1 1,1 1-1,-1 0 1,1-1-1,0 1 1,0-1-1,-1 1 1,1-1-1,0 0 1,-1 0-1,1 0 1,0 0-1,0 0 1,-1 0-1,1 0 0,0-1 1,0 1-1,-1 0 1,1-1-1,0 0 1,-1 1-1,1-1 1,-1 0-1,1 0 1,-1 0-1,1 0 1,-1 0-1,0 0 1,1 0-1,-1 0 0,1-2 1,49-74-8,-51 77 8,134-273 76,-134 271-77,1 1 0,0-1-1,-1 0 1,1 0 0,0 0 0,0 1 0,0-1-1,0 0 1,0 1 0,0-1 0,1 1 0,-1-1-1,0 1 1,1 0 0,-1-1 0,1 1 0,0 0-1,-1 0 1,1 0 0,0 0 0,0 1 0,-1-1-1,1 0 1,0 1 0,0-1 0,0 1 0,0 0-1,0-1 1,0 1 0,0 0 0,0 0 0,0 0-1,0 1 1,-1-1 0,1 0 0,0 1 0,0-1-1,0 1 1,0 0 0,0-1 0,-1 1 0,1 0-1,0 0 1,-1 0 0,1 1 0,-1-1 0,1 0-1,-1 0 1,1 1 0,-1-1 0,0 1 0,0-1-1,0 1 1,0 0 0,0-1 0,0 1 0,0 0-1,0 0 1,0 0 1,84 202 43,-84-204-37,-1-1 1,0 1-1,0 0 0,0-1 1,0 1-1,1 0 0,-1-1 1,0 1-1,0 0 1,1-1-1,-1 1 0,0 0 1,0 0-1,1-1 0,-1 1 1,0 0-1,1 0 0,-1-1 1,0 1-1,1 0 1,-1 0-1,1 0 0,-1 0 1,0 0-1,1 0 0,-1 0 1,1 0-1,-1-1 0,0 1 1,1 0-1,-1 1 1,1-1-1,-1 0 0,0 0 1,1 0-1,-1 0 0,1 0 1,-1 0-1,0 0 0,1 1 1,-1-1-1,0 0 1,1 0-1,-1 0 0,0 1 1,1-1-1,-1 0 0,0 1 1,0-1-1,1 0 0,-1 0 1,0 1-7,4-49 140,-4 43-115,14-217 240,-13 222-266,-1 1-1,1 0 0,0 0 0,0-1 1,0 1-1,-1 0 0,1-1 1,0 1-1,0-1 0,0 1 0,0-1 1,0 0-1,0 1 0,0-1 0,0 0 1,0 0-1,0 0 0,0 1 0,0-1 1,1 0-1,-1 0 0,0-1 0,0 1 1,0 0-1,0 0 0,0 0 1,0-1-1,0 1 0,0-1 0,0 1 1,0 0-1,0-1 0,-1 0 0,1 1 1,0-1-1,0 1 0,0-1 0,0 0 1,-1 0-1,1 0 0,0 1 0,-1-1 1,1 0-1,-1 0 0,1 0 1,-1 0-1,1 0 0,-1 0 0,0 0 1,1 0-1,-1 0 0,0 0 0,0 0 1,0 0-1,0 0 0,0 0 0,0 0 1,0 0-1,0 0 0,0-1 1,0 1-1,-1 0 0,1 0 0,0 0 1,-1 0-1,1 0 0,-1 0 2,39 72-98,12 42 174,-26-149-4,25-195 21,-49 230-95,0 0 0,0 0 0,0 0 0,0 0 0,0 0 0,1 0 1,-1 0-1,0 0 0,1 0 0,-1 0 0,1 0 0,-1 0 0,1 0 0,0 0 0,-1 0 0,1 0 0,0 0 0,0 1 0,-1-1 0,1 0 0,0 0 0,0 1 0,0-1 1,0 1-1,0-1 0,0 1 0,0-1 0,0 1 0,0 0 0,0-1 0,0 1 0,0 0 0,0 0 0,0 0 0,0 0 0,0 0 0,1 0 0,-1 0 0,0 0 0,0 0 0,0 0 1,0 1-1,0-1 0,0 0 0,0 1 0,0-1 0,0 1 0,0-1 0,0 1 0,0-1 0,0 1 0,-1 0 0,1 0 0,0-1 0,0 1 0,-1 0 0,1 0 0,0 0 1,-1 0-1,1 0 0,-1 0 0,1 0 2,33 72-105,-31-64 107,21 83-1466,-34-92-704,-12-10-1217</inkml:trace>
  <inkml:trace contextRef="#ctx0" brushRef="#br0" timeOffset="-63534.947">22492 15135 21173,'48'-59'6154,"-45"54"-6100,0-1 1,-1 1 0,1-1-1,-1 0 1,0 0-1,-1 0 1,0 0 0,1 0-1,-2 0 1,1-1 0,-1 1-1,0 0 1,0 0 0,-1-1-1,0 1 1,0 0 0,0 0-1,-1 0 1,0 0 0,0 0-1,0 1 1,-1-1 0,0 0-1,0 1 1,0 0 0,-1 0-1,-2-3-54,6 7 11,-1-1 1,1 1-1,-1 0 0,0 0 0,1-1 0,-1 1 1,0 0-1,0 0 0,0 0 0,0 0 0,0 0 1,0 0-1,0 0 0,-1 0 0,1 0 0,0 0 1,0 1-1,-1-1 0,1 0 0,0 1 0,-1 0 1,1-1-1,-1 1 0,1-1 0,0 1 0,-1 0 1,1 0-1,-1 0 0,1 0 0,-1 0 0,1 0 1,-1 1-1,1-1 0,0 0 0,-1 1 0,1-1 1,0 1-1,-1-1 0,1 1 0,0 0 0,-1-1 1,1 1-1,0 0 0,0 0 0,0 0 0,0 0 1,0 0-1,0 0 0,0 0 0,0 0 0,0 1 1,0-1-1,1 0 0,-1 0 0,1 1 0,-1-1 0,1 1 1,-1-1-1,1 0 0,0 1 0,-1-1 0,1 1 1,0 1-12,-2 15 5,1 0 0,0 0 0,1 0 0,1 0 0,1 0 0,1 0 1,0 0-1,2 0 0,0-1 0,0 1 0,2-1 0,0-1 0,9 15-5,-16-29 2,1-1-1,0 1 0,0-1 0,0 0 0,0 1 1,0-1-1,0 0 0,0 0 0,0 1 0,0-1 1,1 0-1,-1 0 0,0 0 0,1-1 1,-1 1-1,1 0 0,-1 0 0,1-1 0,-1 1 1,1-1-1,-1 1 0,1-1 0,-1 0 1,1 0-1,0 0 0,-1 0 0,1 0 0,0 0 1,-1 0-1,1 0 0,-1 0 0,1-1 0,0 1 1,-1-1-1,1 1 0,-1-1 0,1 0 1,-1 0-1,0 1 0,1-1 0,-1 0 0,0 0 1,1 0-1,-1 0 0,0-1 0,0 1 1,0 0-1,0 0 0,0-1 0,0 1 0,0-1 1,-1 1-1,1-1 0,-1 1 0,1-1 0,0-1-1,42-98 77,-39 91-72,68-202 44,-72 212-50,1-1 0,-1 1 1,1-1-1,-1 1 0,1-1 0,0 1 0,-1 0 1,1-1-1,-1 1 0,1 0 0,0-1 0,-1 1 1,1 0-1,0 0 0,-1 0 0,1-1 0,0 1 1,-1 0-1,1 0 0,0 0 0,-1 0 0,1 0 1,0 0-1,-1 0 0,1 1 0,0-1 0,0 0 1,-1 0-1,1 0 0,-1 1 0,1-1 0,0 0 0,-1 1 1,1-1-1,-1 1 0,1-1 0,-1 0 0,1 1 1,-1-1-1,1 1 0,-1 0 0,1-1 0,-1 1 1,0-1-1,1 1 0,-1 0 0,0-1 0,1 1 1,-1 0-1,0-1 0,0 1 0,0 0 0,0-1 1,1 1-1,-1 0 0,0-1 0,0 1 0,-1 0 1,1-1-1,0 1 0,0 0 0,0-1 0,0 1 1,18 57-31,-17-54 29,49 153 55,-50-157-51,0-1-1,0 1 0,0-1 1,1 1-1,-1 0 1,0-1-1,0 1 0,0-1 1,1 1-1,-1 0 0,0-1 1,1 1-1,-1 0 1,0-1-1,0 1 0,1 0 1,-1 0-1,0-1 0,1 1 1,-1 0-1,1 0 1,-1 0-1,0 0 0,1-1 1,-1 1-1,1 0 0,-1 0 1,1 0-1,-1 0 1,0 0-1,1 0 0,-1 0 1,1 0-1,-1 0 0,0 0 1,1 0-1,-1 0 1,1 1-1,-1-1 0,1 0 1,-1 0-1,0 0 0,1 1 1,-1-1-1,0 0 1,1 0-1,-1 1 0,0-1 1,1 0-1,-1 0 0,0 1 1,0-1-1,1 0 0,-1 1 1,0-1-1,0 1 1,1-1-1,-1 0 0,0 1 1,0-1-1,0 1 0,0-1-1,8-42 64,-8 36-61,28-246-79,-11 241-1874,-3 45-287,-11-27 2187,10 28 1491</inkml:trace>
  <inkml:trace contextRef="#ctx0" brushRef="#br0" timeOffset="-63181.679">23059 14596 18116,'-3'-3'7606,"-17"42"-6425,18-25-1097,0 0 1,1 1-1,1-1 0,0 0 0,1 1 0,1-1 1,0 0-1,1 1 0,0-1 0,2-1 1,-1 1-1,1-1 0,3 4-84,-8-16 8,1-1-1,-1 1 1,1-1-1,0 1 1,-1-1-1,1 1 1,0-1-1,-1 1 1,1-1 0,0 0-1,-1 1 1,1-1-1,0 0 1,0 0-1,-1 0 1,1 1-1,0-1 1,0 0 0,-1 0-1,1 0 1,0 0-1,0 0 1,0 0-1,-1-1 1,1 1-1,0 0 1,0 0 0,-1 0-1,1-1 1,0 1-1,-1 0 1,1-1-1,0 1 1,-1-1-1,1 1 1,0-1 0,-1 1-1,1-1 1,-1 1-1,1-1 1,-1 0-1,1 1 1,-1-1-1,1 0 1,-1 1 0,0-1-1,1 0 1,-1 1-1,0-1 1,0 0-1,0 0 1,1 0-1,-1 1 1,0-1 0,0 0-1,0 0 1,0 1-1,0-1 1,-1 0-1,1 0 1,0 0-8,19-61 263,-18 58-243,13-45 57,-3-1-1,-2 0 1,-2-1-1,-2 0 0,-3 0 1,-2 0-1,-2 0 1,-2 0-1,-3-2-76,-10 18 275,10 77-115,9-11-155,1 0-1,1 0 1,2 0-1,0 0 1,3-1 0,0 0-1,2-1 1,1 0 0,1-1-1,2 0 1,6 8-5,40 18-174,-34-49-1026</inkml:trace>
  <inkml:trace contextRef="#ctx0" brushRef="#br0" timeOffset="-51175.209">14644 17206 9538,'-2'7'-1083,"-23"4"14294,-198-31-9997,193 14-3145,0 0 0,0-2 0,1-1 0,0-2 0,1-1 0,0-1 0,1-1 0,1-1 0,0-1-1,-6-7-68,-218-192 35,9-11 0,-63-90-35,266 276 13,-46-47-17,-86-91-5,7-6-1,-7-28 10,-259-378 8,-182-298 12,369 513-17,-29-96-3,95 161 9,78 111-14,9-5 0,9-3 0,9-4 0,9-3 0,-3-64 5,61 263 0,-29-114-7,5 0 1,7-2-1,5-1 0,2-98 7,14 173-7,3-1 1,2 1-1,2 0 1,3 1-1,3 0 0,2 0 1,2 1-1,3 1 0,2 1 1,2 1-1,3 2 0,6-8 7,52-58-4,4 3 0,5 5 0,103-91 4,-158 161 0,-8 5-10,1 2 0,2 2 0,1 0-1,1 3 1,1 1 0,1 1-1,1 3 1,1 1 0,1 2-1,1 1 1,27-5 10,425-78 531,-422 89-567,-66 26-1738,-9 0-378</inkml:trace>
  <inkml:trace contextRef="#ctx0" brushRef="#br0" timeOffset="-50824.634">12027 8844 22613,'-1'5'29,"0"0"0,0 1 0,0-1 1,1 1-1,-1-1 0,2 1 0,-1-1 0,0 1 1,1-1-1,0 1 0,0-1 0,1 0 0,-1 1 1,1-1-1,1 0 0,-1 0 0,0 0 0,1 0 1,0-1-1,0 1 0,1-1 0,-1 0 0,1 0 1,0 0-1,0 0 0,0-1 0,1 1 0,-1-1 1,1 0-1,0 0 0,0-1 0,0 0 0,0 0 1,0 0-1,0 0 0,1-1 0,-1 1 0,1-2 1,-1 1-1,1 0 0,-1-1 0,1 0 0,-1-1 1,1 1-1,-1-1 0,1 0 0,-1 0 0,3-1-29,4-1 114,140-17 295,-148 21-384,0-1-1,0 0 1,0 1 0,0 0 0,0-1 0,0 2 0,0-1 0,-1 0-1,1 1 1,0 0 0,-1 0 0,1 0 0,-1 0 0,0 0 0,0 1-1,0-1 1,0 1 0,0 0 0,0 0 0,-1 0 0,0 0 0,1 1-1,-1-1 1,0 0 0,0 1 0,-1 0 0,1-1 0,-1 1 0,0 0-1,0 0 1,0 0 0,-1 0 0,1 0 0,-1 0 0,0 3-25,-1 18 294,-2 1 0,-1-1 0,-1 0 1,-1 0-1,-1 0 0,-2-1 0,0 0 0,-1-1 1,-10 17-295,-5 15 159,-138 295 141,152-336-869,10-12-482</inkml:trace>
  <inkml:trace contextRef="#ctx0" brushRef="#br0" timeOffset="-48776.155">13088 8548 16540,'-5'-17'9613,"28"60"-8325,20 147-876,49 142-328,-92-333-135,0 1 0,1 0 0,-1 0 0,0 0 0,0 0 0,1 0 0,-1 0 0,0 0 0,1 0 0,-1-1 0,0 1 0,1 0 0,-1 0 0,0 0 0,0 0 0,1 1 0,-1-1 0,0 0 0,1 0 0,-1 0 0,0 0 0,0 0 0,1 0 0,-1 0 0,0 0 0,0 1 0,1-1 0,-1 0 0,0 0 0,0 0 0,1 1 0,-1-1 0,0 0 0,0 0 51,-3-23-2006</inkml:trace>
  <inkml:trace contextRef="#ctx0" brushRef="#br0" timeOffset="-48479.74">12786 8641 23245,'-3'-8'1240,"3"-3"417,5-1-249,7-6-824,6-5-232,9-7-248,2-3-32,11-4-56,4 4-8,1 3 0,-3 4-8,-1 11-8,-3 3 96,-1 10-432,-1 2-632</inkml:trace>
  <inkml:trace contextRef="#ctx0" brushRef="#br0" timeOffset="-47401.867">13608 8765 18540,'-59'-44'7833,"56"43"-7762,0 1 0,1-1 1,-1 1-1,0-1 0,0 1 0,0 0 0,0 0 1,0 1-1,0-1 0,0 1 0,0-1 0,1 1 1,-1 0-1,0 0 0,0 0 0,1 0 0,-1 0 0,1 1 1,-1-1-1,1 1 0,-1 0 0,1 0 0,0 0 1,0 0-1,0 0 0,0 0 0,0 0 0,1 1 1,-1-1-1,1 1 0,-1-1 0,1 1 0,0 0 1,0-1-1,0 2-71,-2 4 2,0 1 0,1 0 0,0-1 0,0 1 0,1 0-1,0 0 1,1 0 0,0-1 0,0 1 0,1 0 0,0 0 0,1 0 0,0-1 0,0 1 0,1 0 0,0-1 0,1 0 0,-1 0 0,1 0 0,1 0 0,0-1-1,4 6 0,-8-12-2,0 1 1,1-1 0,-1 1 0,1-1 0,0 0 0,-1 0 0,1 0 0,0 0-1,0 0 1,-1 0 0,1 0 0,0 0 0,0-1 0,0 1 0,0-1 0,0 1-1,0-1 1,0 0 0,0 0 0,0 0 0,1 0 0,-1 0 0,0 0 0,0 0-1,0-1 1,0 1 0,0-1 0,0 0 0,0 1 0,-1-1 0,1 0 0,0 0-1,0 0 1,-1-1 0,1 1 0,0 0 0,-1-1 0,1 1 0,-1-1 0,0 1-1,1-2 1,54-72 80,-48 61-61,0 0 0,-1 0-1,0-1 1,-1 0 0,-1 0-1,0-1 1,-1 1 0,-1-1-1,0 0 1,-1 0 0,-1 0-1,0 0 1,-2 0 0,1-1-1,-2 1 1,-3-15-19,-4 25-43,11 39-42,55 105-103,-56-137 176,1-1 0,-1 1 0,1-1 0,-1 0 0,1 0 0,-1 1 0,1-1 0,-1 0 0,1-1 0,-1 1 0,1 0 0,-1 0 0,1-1 0,-1 1 0,1 0 0,-1-1 0,1 0 0,-1 1 0,0-1 0,1 0 0,-1 0 0,0 1 0,0-1 1,0 0-1,1 0 0,-1-1 0,0 1 0,0 0 0,-1 0 0,1 0 0,0-1 0,0 1 0,0 0 0,-1-1 0,1 1 0,-1 0 0,1-1 0,-1 1 0,0-1 0,1 1 0,-1-1 0,0 1 0,0-1 0,0 1 0,0-1 0,0 1 0,-1-1 0,1 1 12,2-5-20,15-48-8,-2-1 1,-2 0-1,-3-1 1,-2 0-1,-3-1 0,-3 1 1,-2-35 27,-36-60 101,24 159-62,21 89-47,4-8-8,-3-5 81,3 0-1,5-1 1,3-1-1,9 17-64,3-38 154,-32-60-151,0 0 0,-1 0 0,1 0 0,0 0 0,-1 0 0,1-1 0,0 1 0,0 0 0,0 0 0,0-1 0,0 1 0,0 0 0,0-1 0,0 1 0,0-1 0,0 1 0,0-1 0,0 0 0,0 1 0,0-1 0,0 0 0,1 0 0,-1 0 0,0 0 0,0 0 0,0 0 0,0 0 0,1 0 0,-1 0 0,0-1 0,0 1 0,0 0 0,0-1 0,0 1 0,0-1 0,0 1 0,0-1 0,0 0 0,0 1 0,0-1 0,0 0 0,0 0 0,0 1 0,-1-1 0,1 0 0,0 0 0,-1 0 0,1 0 0,-1 0 0,1 0 0,-1 0 0,1 0 0,-1 0 0,1 0 0,-1-1-3,2-1 7,0 0-1,-1-1 1,0 1 0,1-1-1,-1 0 1,0 1 0,0-1-1,-1 0 1,1 0 0,-1 1-1,0-1 1,0 0 0,0 0-1,-1 1 1,1-1 0,-1 0-1,0 0 1,0 1 0,0-1-1,0 1 1,-1-1 0,1 1-1,-1-1 1,0 1-1,0 0 1,0 0 0,-1 0-1,1 0 1,-1 0 0,1 1-1,-1-1 1,0 1 0,0-1-1,-1 1-6,-119-66 80,113 64-75,-25-10-33,26 11-59,22 9 33,-4-3 30,0-1 0,1 0 1,-1-1-1,1 0 0,-1-1 1,1 0-1,-1 0 0,1-1 1,-1 0-1,0-1 0,1 0 1,-1 0-1,0-1 0,0 0 1,0-1-1,-1 0 0,1 0 1,-1-1-1,1 0 24,16-10-1444</inkml:trace>
  <inkml:trace contextRef="#ctx0" brushRef="#br0" timeOffset="-46849.296">14183 8456 18820,'-62'47'7363,"58"-37"-7277,1 0-1,0 0 1,0 1-1,1-1 1,1 0-1,0 1 1,0-1 0,1 1-1,0 0 1,1-1-1,0 1 1,1-1 0,0 0-1,0 1 1,1-1-1,1 0 1,3 6-86,-7-14 10,0 0-1,1 0 1,-1-1 0,1 1 0,-1 0-1,1-1 1,0 1 0,0-1 0,0 1-1,0 0 1,0-1 0,0 0 0,0 1-1,0-1 1,0 0 0,1 0 0,-1 1 0,1-1-1,-1 0 1,1 0 0,-1-1 0,1 1-1,-1 0 1,1 0 0,0-1 0,-1 1-1,1-1 1,0 1 0,0-1 0,-1 0-1,1 0 1,0 0 0,0 0 0,-1 0-1,1 0 1,0 0 0,0-1 0,-1 1-1,1-1 1,0 1 0,0-1 0,-1 1-1,1-1 1,-1 0 0,1 0 0,-1 0-1,1 0 1,-1 0 0,1 0 0,-1 0-1,0-1 1,0 1 0,0 0 0,0-1-1,0 1 1,0-1 0,0 1 0,0-1-1,0 0-8,51-98 563,-45 78-462,-1 0 1,-1 0-1,-1 0 0,-1-1 0,-1 0 0,-1 0 1,-1 0-1,-1 1 0,0-1 0,-2 0 0,-1 0-102,6 37-19,4 26 16,2 1 0,2-1 0,2 0-1,1-1 1,2 0 0,1-2 0,4 4 3,-19-40 0,0 1 0,0-1 0,0 1 0,0-1 0,0 0 0,0 1-1,0-1 1,1 0 0,-1 0 0,0 0 0,1 0 0,-1 0 0,1 0 0,-1 0 0,1 0 0,-1-1 0,1 1 0,-1 0 0,1-1-1,0 0 1,-1 1 0,1-1 0,0 0 0,0 0 0,-1 0 0,1 0 0,0 0 0,-1 0 0,1 0 0,0-1 0,-1 1-1,1-1 1,0 1 0,-1-1 0,1 0 0,-1 1 0,1-1 0,-1 0 0,1 0 0,-1 0 0,0 0 0,1 0 0,-1 0 0,0-1-1,0 1 1,0 0 0,0-1 0,0 1 0,0-1 0,0 1 0,0-1 0,0 0 0,50-89 12,-49 88-11,14-27 10,-2-1 0,0 0 0,-2-1-1,-2-1 1,-1 1 0,-1-2 0,-2 1-1,-1-1 1,-2 0 0,-1 0 0,-2 0 0,-1 0-1,-2-1 1,-1 1-11,4 32 0,0 0 0,0 0 0,0 0 0,-1 0 0,1 0 0,0 0 0,-1 0 0,1 0 0,-1 0 0,0 1 0,1-1 0,-1 0 0,0 0 0,0 1 0,0-1 0,0 1 0,-1-1 1,1 1-1,0-1 0,-1 1 0,1-1 0,-1 1 0,1 0 0,-1 0 0,0 0 0,1 0 0,-1 0 0,0 0 0,0 1 0,1-1 0,-1 0 0,0 1 0,0 0 0,0-1 0,0 1 0,0 0 0,0 0 0,0 0 0,0 0 0,0 0 0,0 1 0,0-1 0,0 0 0,1 1 0,-1 0 0,0-1 0,0 1 0,0 0 0,1 0 0,-1 0 0,0 0 0,1 0 0,-1 0 0,1 1 0,-2 0 0,-7 14-2,1 1-1,0 0 1,1 0-1,1 1 0,1 0 1,0 0-1,2 0 1,0 1-1,1-1 0,0 1 1,2 0-1,0 0 1,1 0-1,2 0 1,-1 0-1,2-1 0,0 1 1,2 0 2,-5-12-5,0 1 0,1 0 0,0 0 0,0 0 0,1 0 0,0-1 0,0 1 0,1-1 0,0 0 0,0 1 0,1-1 0,0-1 0,0 1 0,0 0 0,1-1 0,0 0 0,1 0 0,-1-1 0,1 1 0,0-1 0,0 0 0,1-1 0,-1 1 0,1-2 0,0 1 0,0 0 0,1-1 0,-1-1 0,1 1 0,-1-1 0,8 1 5,30-2-355,0-5-465</inkml:trace>
  <inkml:trace contextRef="#ctx0" brushRef="#br0" timeOffset="-45876.552">15330 8304 10226,'0'0'3019,"0"0"7333,-15-11-7686,-23-9-1898,36 20-741,0-1 0,0 2 0,0-1 0,0 0 0,0 0 0,0 1 0,0-1 0,0 1 0,0-1 0,0 1 0,0 0 0,1 0 0,-1 0 0,0 0 0,0 0 0,1 0 0,-1 0 0,1 0 0,-1 1 0,1-1-1,0 1 1,-1-1 0,1 1 0,0 0 0,0-1 0,0 1 0,0 0 0,0 0 0,1 0 0,-1-1 0,0 1 0,1 0 0,-1 0 0,1 0 0,0 0 0,0 0 0,0 0 0,0 0 0,0 1-27,-1-2 8,-3 20 4,1 1-1,1-1 1,0 1-1,2-1 0,1 1 1,0-1-1,1 1 1,2-1-1,0 0 0,1 0 1,7 17-12,-12-37 0,0 0 0,0 1 1,0-1-1,0 0 0,0 0 1,1 0-1,-1 0 1,0 0-1,1 1 0,-1-1 1,0 0-1,1 0 0,0 0 1,-1 0-1,1 0 0,-1 0 1,1 0-1,0-1 0,0 1 1,0 0-1,-1 0 0,1 0 1,0-1-1,0 1 0,0-1 1,0 1-1,0 0 1,0-1-1,0 0 0,0 1 1,1-1-1,-1 0 0,0 1 1,0-1-1,0 0 0,0 0 1,0 0-1,1 0 0,-1 0 1,0 0-1,0 0 0,0-1 1,0 1-1,0 0 1,1-1-1,-1 1 0,0 0 1,0-1-1,0 1 0,0-1 1,0 0-1,0 1 0,0-1 0,34-61 64,-16 1 90,-3 0-1,-2-1 0,-3 0 0,-3-1 0,-3 0 1,-2 0-1,-3 0 0,-3-1 0,-7-34-153,83 457-98,-67-325 102,-5-24-3,0 0 0,1 0 0,0 0 0,0 0 0,1-1 0,0 1 0,1-1 0,0 0 0,1 0 0,0 0 0,0 0 0,4 2-1,-7-10 0,1-1 0,0 0 1,0 0-1,0 0 1,0 0-1,0 0 0,-1-1 1,1 1-1,0-1 0,0 0 1,0 1-1,-1-2 1,1 1-1,-1 0 0,1 0 1,-1-1-1,1 1 1,-1-1-1,0 0 0,1 0 1,-1 0-1,0 0 0,0 0 1,-1 0-1,1 0 1,0-1-1,-1 1 0,1-1 1,-1 1-1,0-1 0,0 0 1,0 1-1,0-1 1,0 0-1,-1 0 0,14-25 17,-2 1 0,-1-1 0,-1-1 0,-1 0-1,-2 0 1,-1-1 0,-1 0 0,-2 0 0,-1-9-17,-1 35-16,13 28-75,48 207 34,-28-75 96,-34-156-39,-1-1 0,1 0 1,0 0-1,0 0 0,0 0 0,0 0 1,0 0-1,0 0 0,0 1 1,0-1-1,0 0 0,1 0 1,-1 0-1,0 0 0,1 0 0,-1 1 1,0-1-1,1 0 0,-1 0 1,1 0-1,-1 1 0,1-1 1,-1 0-1,1 1 0,0-1 0,-1 0 1,1 1-1,0-1 0,-1 1 1,1-1-1,0 1 0,0 0 1,0-1-1,-1 1 0,1 0 0,0-1 1,0 1-1,0 0 0,0 0 1,0 0-1,0 0 0,-1 0 1,1 0-1,0 0 0,0 0 1,0 0-1,0 0 0,0 0 0,0 1 1,0-1-1,-1 0 0,1 0 1,0 1-1,0-1 0,0 1 1,-1-1-1,1 1 0,0-1 0,-1 1 1,1 0-1,0-1 0,-1 1 0,0-80-208,-8 36 1112</inkml:trace>
  <inkml:trace contextRef="#ctx0" brushRef="#br0" timeOffset="-45625.123">15614 7650 22205,'-11'4'1448,"5"4"616,1 13-1223,5 8-169,3 6-512,3 0-104,2-5-8,0-6-288,-2-9-864,-2-3-233,1-4 521</inkml:trace>
  <inkml:trace contextRef="#ctx0" brushRef="#br0" timeOffset="-44060.355">16142 7886 9386,'24'-46'9441,"-21"-5"-4364,-4 41-4798,-1 1-1,0 0 1,-1-1 0,0 1-1,0 0 1,-1 1 0,0-1 0,0 1-1,-1 0 1,0 0 0,-1 0-1,0 0 1,0 1 0,-1 0 0,-5-4-279,11 10 6,1 1 0,-1-1 1,0 1-1,0-1 0,0 1 1,1-1-1,-1 1 1,0 0-1,0-1 0,0 1 1,0 0-1,0 0 0,0 0 1,0 0-1,0 0 0,0 0 1,0 0-1,0 0 1,1 0-1,-1 0 0,0 0 1,0 1-1,0-1 0,0 0 1,0 1-1,0-1 0,0 1 1,1-1-1,-1 1 1,0-1-1,0 1 0,1-1 1,-1 1-1,0 0 0,1-1 1,-1 1-1,1 0 0,-1 0 1,1 0-1,-1-1 1,1 1-1,-1 0 0,1 0 1,0 0-1,-1 0 0,1 0 1,0 0-1,0-1 0,0 1 1,0 0-1,0 0 1,0 0-1,0 0 0,0 0 1,0 0-1,0 0 0,0 0 1,1 0-7,-7 68 47,6-65-37,2 55 54,2 0 0,3 0 0,2-1 0,3 0 0,3 0 1,2-1-1,2-1 0,3-1 0,2-1 0,15 22-64,132 232 210,-251-350-312,60 26-150,1 0 1,1-2 0,1 0-1,0-1 1,1-1 0,1-1 0,1 0-1,1 0 1,-1-6 251,10 20-24,0-1 1,1 0-1,1-1 0,-1 1 0,1 0 0,0-1 1,1 1-1,0-1 0,0 1 0,1-1 1,0 0-1,1 1 0,0-1 0,0 0 0,1 1 1,0-1-1,0 1 0,1 0 0,0 0 1,0 0-1,1 0 0,0 1 0,1-1 0,0 1 1,0 0-1,0 0 0,1 1 0,2-3 24,4-6-544,-1 0 0,0-1-1,-2 0 1,1-1-1,-2 0 1,0 0 0,-1-1-1,-1 0 1,-1 0-1,0-1 1,-2 1 0,0-1-1,-1 0 1,0-5 544,2-172 383,-4 139 1784,21 133 1340,-6-13-2782,24 106 377,7-1 0,8-2 0,31 56-1102,-70-195 53,-17-35 71,-6-7-97,-10-14-3,2-1 0,2 0 0,1-1 0,1-1 0,1 0 0,2 0 0,1-1 1,2 0-1,-1-19-24,8 49-5,0 1 1,0 0-1,1 0 1,-1 0-1,0 0 1,1 1-1,0-1 1,-1 0-1,1 0 1,0 1-1,0-1 1,0 1-1,0 0 1,0 0-1,0-1 1,0 1 0,0 1-1,1-1 1,-1 0-1,0 0 1,1 1-1,-1-1 1,0 1-1,1 0 1,-1 0-1,1 0 1,-1 0-1,0 0 1,1 1-1,-1-1 1,0 0-1,1 1 1,-1 0-1,0 0 1,1 0 0,-1 0-1,0 0 1,0 0-1,0 0 1,0 1-1,0-1 1,0 1-1,-1-1 1,1 1-1,0 0 1,-1 0 4,32 8-17,-29-9 17,0-1 1,1-1-1,-1 1 0,0 0 1,0-1-1,0 0 0,0 0 1,0 0-1,0-1 1,0 1-1,0-1 0,0 0 1,-1 0-1,1 0 0,-1 0 1,1-1-1,-1 0 0,0 1 1,0-1-1,0 0 1,-1-1-1,1 1 0,-1 0 1,1-1-1,-1 1 0,0-1 1,-1 0-1,1 0 0,0 0 1,-1 0-1,0 0 1,0 0-1,2-4 9,-1 0 0,0-1 0,0 1 0,-1 0 0,0-1 0,0 1 0,-1-1 0,0 1 0,0-1 0,-1 1 0,-1-1 0,1 1 0,-1 0 0,0-1 0,-3-3-9,4 11 1,1 0 0,-1 0 0,0 1 0,0-1 0,0 1 0,0-1 0,0 1 0,0-1 0,0 1 0,0 0 0,0-1 0,0 1 0,0 0 0,0 0 0,0 0 0,0 0 0,0 0 0,0 0 0,0 0 0,-1 0 0,1 0 0,0 1 0,0-1 0,0 0 0,0 1 0,0-1 0,0 0 0,0 1 0,1-1 0,-1 1 0,0 0 0,0-1 0,0 1 0,0 0 0,1-1 0,-1 1 0,0 0 0,1 0 0,-1 0 0,0 0 0,1 0 0,-1 0 0,1 0 0,-1 0 0,1 0 0,0 0 0,0 0 0,-1 0 0,1 0 0,0 0 0,0 0 0,0 0 0,0 0 0,0 0 0,0 0 0,0 0 0,0 0 0,1 0 0,-1 0 0,0 0 0,1 0 0,-1 0 0,0 0 0,1 0 0,-1 0 0,1 0 0,0 0 0,-1 0 0,1 0 0,0-1-1,-3 22 0,1-1 0,1 1 0,1-1 0,1 1 0,1-1 0,1 0 0,1 0 0,0 0 0,2-1 0,2 4 0,-9-23 2,0 1-1,1-1 1,-1 1-1,1-1 1,-1 0-1,1 1 1,0-1-1,0 0 1,-1 1-1,1-1 1,0 0-1,0 0 1,0 0-1,1 0 1,-1 0-1,0 0 1,0 0-1,0 0 1,1 0-1,-1 0 1,0-1-1,1 1 0,-1-1 1,1 1-1,-1-1 1,1 1-1,-1-1 1,1 0-1,-1 0 1,1 1-1,-1-1 1,1 0-1,-1-1 1,1 1-1,-1 0 1,1 0-1,-1-1 1,1 1-1,-1-1 1,1 1-1,-1-1 1,0 1-1,1-1 1,-1 0-1,0 0 1,1 0-1,-1 0 1,0 0-1,0 0-1,59-69 156,-40 43-109,83-52 6,-100 77-55,0 1 0,0-1 1,0 1-1,1 0 0,-1 0 1,0 1-1,1-1 0,-1 0 0,1 1 1,-1 0-1,1 0 0,-1 0 0,1 0 1,-1 1-1,0-1 0,1 1 0,-1 0 1,1 0-1,-1 0 0,0 1 1,0-1-1,0 1 0,0-1 0,0 1 1,0 0-1,0 0 0,-1 1 0,1-1 1,-1 0-1,1 1 0,-1 0 0,0-1 1,0 1-1,0 0 0,1 2 2,56 110 98,-53-171 390,-65-123-142,58 177-396,1 2-20,63 31-1482,-28-33-80</inkml:trace>
  <inkml:trace contextRef="#ctx0" brushRef="#br0" timeOffset="-43223.7">17344 8141 11618,'-8'25'9006,"11"-5"-5027,-2-18-3936,0-1 1,0 0 0,0 1-1,0-1 1,1 0 0,-1 0-1,0 0 1,1 0 0,-1 0-1,1 0 1,-1 0 0,1 0-1,-1 0 1,1-1 0,0 1 0,-1-1-1,1 1 1,0-1 0,-1 0-1,1 0 1,0 1 0,0-1-1,-1 0 1,1-1 0,0 1-1,0 0 1,-1 0 0,1-1-1,0 1 1,-1-1 0,1 1-1,0-1 1,-1 0 0,1 0 0,-1 0-1,1 0 1,0-1-44,2 1 31,-1-1 0,1 1-1,-1-1 1,0 0 0,0 0 0,0-1-1,0 1 1,0-1 0,0 0 0,-1 1 0,1-1-1,-1 0 1,1 0 0,-1-1 0,0 1 0,-1 0-1,1-1 1,-1 1 0,1-1 0,-1 0-1,0 1 1,0-1 0,0 0 0,-1 0 0,0 1-1,1-1 1,-1 0 0,-1 0 0,1 0 0,0 1-1,-1-1 1,0 0 0,0 0 0,0 1 0,0-1-1,-1 0 1,1 1 0,-1 0 0,0-1-1,0 1 1,0 0 0,0 0 0,-1 0 0,1 0-1,-1 0 1,0 0-31,1 2 10,-1 1 0,1-1 0,0 0 1,0 1-1,0 0 0,-1-1 0,1 1 0,0 0 0,0 0 0,-1 0 0,1 1 0,0-1 0,0 0 0,-1 1 0,1 0 0,0-1 0,0 1 0,0 0 0,0 0 1,0 0-1,0 0 0,0 1 0,0-1 0,1 0 0,-1 1 0,0-1 0,1 1 0,-1 0 0,1 0 0,-1-1 0,1 1 0,0 0 0,0 0 0,0 0 1,0 0-1,0 0 0,0 0 0,1 1 0,-1-1 0,1 0 0,-1 0 0,1 2-10,-11 98-25,10-94 23,2 1 1,-1 0 0,1 0 0,0 0-1,1-1 1,0 1 0,0-1 0,1 1-1,0-1 1,0 0 0,1 0 0,0 0-1,1-1 1,-1 1 0,1-1 0,7 7 1,-10-14 5,1 0 1,0 0 0,-1 0-1,1 0 1,0-1 0,-1 1-1,1-1 1,0 0 0,-1 1-1,1-1 1,-1 0 0,1-1 0,-1 1-1,0 0 1,1-1 0,-1 1-1,0-1 1,0 0 0,0 0-1,0 1 1,0-1 0,-1-1-1,1 1 1,0 0 0,-1 0-1,0-1 1,1 1 0,-1 0-1,0-1 1,0 1 0,0-2-6,1 0 14,129-219 377,-129 222-391,1 1 0,-1 0 1,1 0-1,0 0 0,-1 0 0,1 0 0,-1 1 0,1-1 0,-1 1 1,1 0-1,-1 0 0,1 0 0,-1 0 0,1 0 0,-1 0 0,0 0 1,0 1-1,0-1 0,0 1 0,0 0 0,0-1 0,0 1 0,0 0 1,-1 0-1,1 0 0,-1 1 0,1-1 0,-1 0 0,0 0 1,0 1-1,0-1 0,0 1 0,0-1 0,-1 1 0,1-1 0,-1 1 1,0 0-1,1 1 0,-1-2 1,91 250 108,-91-252-103,0-1 0,0 1 0,0-1 0,1 1 0,-1-1 0,0 1 0,0 0 0,1-1 0,-1 1 0,0-1 0,1 1 0,-1 0 0,0-1-1,1 1 1,-1 0 0,0 0 0,1-1 0,-1 1 0,1 0 0,-1 0 0,1-1 0,-1 1 0,1 0 0,-1 0 0,1 0 0,-1 0 0,1 0 0,-1 0 0,1 0 0,-1 0 0,1 0 0,-1 0 0,1 0 0,-1 0-1,1 0 1,-1 0 0,1 0 0,-1 1 0,0-1 0,1 0 0,-1 0 0,1 0 0,-1 1 0,1-1 0,-1 0 0,0 1 0,1-1 0,-1 0 0,0 1 0,1-1 0,-1 1 0,0-1 0,1 0 0,-1 1 0,0-1 0,0 1-1,0-1 1,1 1 0,-1-1 0,0 1 0,0-1-6,9-53 313,-7 42-293,3-32 56,34-110 64,-39 152-144,1 0 1,-1-1-1,1 1 0,0 0 0,-1 0 0,1 0 0,0 0 0,0 0 0,0 0 0,0 0 1,0 0-1,0 0 0,0 0 0,0 0 0,0 1 0,0-1 0,1 0 0,-1 1 0,0-1 1,0 1-1,1 0 0,-1-1 0,0 1 0,1 0 0,-1-1 0,0 1 0,1 0 1,-1 0-1,0 0 0,1 1 0,-1-1 0,0 0 0,1 0 0,-1 1 0,0-1 0,1 1 1,-1-1-1,0 1 0,0-1 0,0 1 0,1 0 0,-1 0 0,0-1 0,0 1 0,0 0 1,0 0-1,0 0 0,0 0 0,-1 0 0,1 0 0,0 1 0,0-1 4,34 67-334,16 80-2489,-37-121 920,0-27 356</inkml:trace>
  <inkml:trace contextRef="#ctx0" brushRef="#br0" timeOffset="-42673.443">18015 7729 12131,'9'188'9435,"50"87"-5377,-57-268-4023,0 0-1,1 0 1,-1 0 0,1-1 0,0 1-1,1-1 1,0 0 0,0 0-1,0 0 1,0 0 0,1-1-1,0 0 1,0 0 0,1 0-1,-1 0 1,1-1 0,0 0-1,0-1 1,1 1 0,-1-1-1,1 0-34,-4-4 45,0-1-1,-1 0 1,1 0-1,-1 0 1,1 0-1,-1 0 1,0-1 0,0 1-1,0-1 1,0 0-1,-1 1 1,1-1-1,-1 0 1,0 0-1,1 0 1,-1 0-1,0 0 1,-1 0-1,1 0 1,0 0-1,-1 0 1,0 0 0,0-1-1,0 1 1,0 0-1,0 0 1,-1 0-1,1 0 1,-1 0-1,0-1 1,0 1-1,0 1 1,-1-2-45,1-6 65,-54-195 605,44 220-629,11-4-41,1 0 0,0 0 0,1 0 0,0 0 0,1 0 0,0 0-1,0 0 1,2-1 0,-1 0 0,1 0 0,0 0 0,1 0 0,0-1 0,1 0 0,0 0 0,-5-7 0,0 1-1,-1-1 1,1 1 0,0-1 0,1 0-1,-1 0 1,0 0 0,1 0 0,-1 0-1,1-1 1,-1 1 0,1-1 0,0 1 0,0-1-1,-1 0 1,1 0 0,0 0 0,0-1-1,0 1 1,0-1 0,0 1 0,0-1-1,1 0 1,-1 0 0,0-1 0,0 1 0,0-1-1,0 1 1,0-1 0,0 0 0,-1 0-1,1 0 1,0 0 0,0-1 0,-1 1-1,1-1 1,0 0 0,-1 0 0,0 1-1,1-2 1,-1 1 0,0 0 0,0 0 0,0-1 0,4-4 8,0-1 1,0 0 0,0 0 0,-1 0 0,-1-1 0,1 0 0,-1 0 0,-1 0 0,0 0-1,0-1 1,0 1 0,-2-1 0,2-6-9,6-20 24,6 87-79,-13-43 50,81 256-14,-83-265 22,1 0 0,-1 0 0,1 0-1,-1 0 1,1 0 0,-1 0-1,1 0 1,-1 0 0,1 0-1,0 0 1,0 1 0,-1-1-1,1 0 1,0 0 0,0 1 0,0-1-1,0 0 1,0 1 0,0-1-1,0 1 1,0 0 0,0-1-1,0 1 1,0 0 0,0-1 0,0 1-1,1 0 1,-1 0 0,0 0-1,0 0 1,0 0 0,0 0-1,0 0 1,0 1 0,0-1-1,0 0 1,1 0 0,-1 1 0,0-1-1,0 1 1,0-1 0,0 1-1,0 0 1,-1-1 0,1 1-1,0 0 1,0-1 0,0 1 0,-1 0-1,1 0 1,0 0 0,-1 0-1,1 0 1,0 0 0,-1 0-1,1 0 1,-1 0 0,0 0-1,1 0 1,-1 0 0,0 0 0,0 0-1,0 0 1,1 0 0,-1 1-3,14-93-309,-11 38-386,-3 0 1954</inkml:trace>
  <inkml:trace contextRef="#ctx0" brushRef="#br0" timeOffset="-42353.079">18388 7859 22493,'-3'4'1232,"3"4"368,-3 0-455,3 1-625,4-3-224,-1-2-192,-3-4-24,0 0-792,0 0-521</inkml:trace>
  <inkml:trace contextRef="#ctx0" brushRef="#br0" timeOffset="-41922.518">18821 8015 22997,'-63'1'4274,"61"0"-4252,-1 0-1,0 0 1,1 0 0,0 0 0,-1 0 0,1 1 0,0-1 0,-1 1-1,1-1 1,0 1 0,0 0 0,0 0 0,1 0 0,-1 0-1,0 0 1,1 0 0,-1 1 0,1-1 0,0 0 0,0 1 0,0-1-1,0 1 1,0 0 0,0-1 0,1 1 0,-1-1 0,1 1 0,0 0-1,0 0 1,0-1 0,0 1 0,0 0-22,0 7 9,0 1-1,0-1 1,1 0 0,0 1 0,1-1-1,0 0 1,1 0 0,0 0 0,0 0 0,1-1-1,0 1 1,1-1 0,0 0 0,0 0-1,1-1 1,2 2-9,-7-9 7,1 0 0,-1 0 0,1 0 0,-1 0-1,1 0 1,0 0 0,-1-1 0,1 1 0,0 0 0,0-1 0,-1 1 0,1-1 0,0 0-1,0 0 1,0 0 0,0 0 0,0 0 0,-1 0 0,1 0 0,0 0 0,0-1-1,0 1 1,-1-1 0,1 1 0,0-1 0,0 0 0,-1 0 0,1 0 0,0 0 0,-1 0-1,1 0 1,-1 0 0,0 0 0,1 0 0,-1-1 0,0 1 0,0-1 0,0 1 0,0-1-1,0 1 1,0-1 0,0 0 0,0 1 0,-1-2-7,35-76 222,-29 56-190,-1 0 0,-1 0 0,-1 0 0,-2 0 0,0-1 0,-1 1-1,-1 0 1,-2-1 0,-3-18-32,-1 40 4,7 30-25,2 0 18,2 0-1,1 0 1,1 0 0,1-1-1,2 0 1,0 0 0,2-1-1,1 0 1,1-1 0,10 14 3,-21-36 2,-1-1 0,1 0 0,0 0 0,0 0 0,0 0 0,0 0 0,0 0 0,0-1 0,1 1 0,-1-1 0,1 1 0,-1-1 0,1 0 0,-1 0 1,1 0-1,0 0 0,-1 0 0,1-1 0,0 1 0,0-1 0,-1 0 0,1 0 0,0 0 0,0 0 0,0-1 0,-1 1 0,1 0 0,0-1 0,0 0 1,-1 0-1,1 0 0,-1 0 0,1 0 0,-1-1 0,1 1 0,-1-1 0,0 1 0,1-1 0,-1 0 0,0 0 0,0 0 0,0 0 0,-1 0 1,1 0-1,0-2-2,73-114 149,-64 95-136,-1-1 0,-2 0-1,0 0 1,-2-1 0,0 0-1,-2 0 1,-1 0 0,0 0 0,-2-1-1,-1 1 1,-1-1 0,-2 1-1,0 0 1,-2-1 0,0 2 0,-2-1-1,-8-20-12,15 43 0,-1 1 0,1 0-1,0-1 1,-1 1 0,1 0-1,-1-1 1,0 1 0,1 0-1,-1 0 1,0-1 0,0 1-1,0 0 1,0 0 0,0 0-1,0 0 1,0 0 0,0 0-1,0 0 1,0 1 0,0-1-1,-1 0 1,1 1 0,0-1-1,0 1 1,-1-1 0,1 1-1,-1-1 1,1 1 0,0 0-1,-1 0 1,1 0 0,-1 0-1,1 0 1,0 0 0,-1 0-1,1 0 1,-1 1 0,1-1-1,0 0 1,-1 1 0,1-1-1,0 1 1,-1 0 0,1-1-1,0 1 1,0 0 0,0 0-1,0-1 1,0 1 0,-1 0-1,2 0 1,-1 1 0,-1 0 0,-37 66-44,30-39 42,1 0-1,1 0 1,2 0 0,1 1-1,1-1 1,2 1 0,1 0-1,1 0 1,1 0 0,2-1-1,1 1 1,7 22 2,-10-47-2,0 1 0,1-1 0,0 1 0,-1-1 0,2 0 1,-1 0-1,1-1 0,-1 1 0,1-1 0,0 1 0,1-1 0,-1-1 0,1 1 0,0 0 0,0-1 1,0 0-1,0 0 0,0-1 0,1 0 0,-1 0 0,1 0 0,0 0 0,-1-1 0,1 0 0,0 0 1,0 0-1,0-1 0,0 0 0,0 0 0,0-1 0,0 1 0,-1-1 0,1-1 0,0 1 0,0-1 1,-1 0-1,1 0 0,-1 0 0,0-1 0,2-1 2,35-15-776,-4-4-791</inkml:trace>
  <inkml:trace contextRef="#ctx0" brushRef="#br0" timeOffset="-41688.803">19642 7851 27942,'-6'35'704,"0"3"-40,-4 3-320,3-6-256,3-6-56,2-16-40,2-13-48,0 0-776,0 0-720</inkml:trace>
  <inkml:trace contextRef="#ctx0" brushRef="#br0" timeOffset="-41459.815">19715 8239 22581,'6'26'1280,"0"-5"456,0-3-175,-6-10-649,0-8-392,0 0-264,0 0-336</inkml:trace>
  <inkml:trace contextRef="#ctx0" brushRef="#br0" timeOffset="-37986.664">15539 15391 18820,'0'0'535,"0"0"-319,0 0-173,10-4 97,6-6-47,-1 1 1,2 0-1,-1 2 1,1 0-1,0 0 1,0 2-1,1 0 1,0 1 0,-1 1-1,1 0 1,1 2-1,-1 0 1,2 1-94,136 35 30,-139-28-17,1-1 1,1-1-1,-1 0 0,1-2 0,0 0 1,0-1-1,0-1 0,0 0 0,0-2 1,0 0-1,15-3-13,29-15 7,0-3 0,-2-2 1,-1-4-1,34-21-7,-42 21 3,0 2 1,2 2-1,0 3 0,2 1 1,0 4-1,17-2-3,243 5-38,-246 15 36,0-3-1,0-3 1,0-3-1,12-5 3,264-87 24,-249 66-24,2 4 1,2 4-1,0 5 1,16 3-1,340 21-20,-373 4 24,0-3 0,0-4 0,0-3 0,0-4 1,-1-4-1,1-4 0,55-17-4,67-52 168,-161 61-138,1 2-1,1 2 1,1 2 0,1 2 0,0 2-1,0 2 1,30 0-30,73 9 27,-120 4-9,1-1 1,0-2-1,0-1 0,-1-1 0,1-3 0,-1 0 0,0-2 1,0-1-1,-1-2 0,0-1 0,0-1 0,0-2-18,12-13 239,-31 18-91,0 1 0,0 0 0,1 1-1,0 0 1,0 1 0,1 0-1,0 1 1,0 1 0,0 1 0,13-3-148,-26 6 3,1 0 1,0 1-1,0-1 1,0 0-1,0 1 1,-1-1-1,1 0 1,0 1-1,0 0 1,-1 0 0,1-1-1,0 1 1,-1 0-1,1 0 1,-1 0-1,1 1 1,-1-1-1,0 0 1,1 0-1,-1 1 1,0-1-1,0 1 1,0-1-1,0 1 1,0 0-1,0-1 1,-1 1 0,1 0-1,0-1 1,-1 1-1,1 0 1,-1 0-1,0 0 1,0 0-1,0-1 1,1 1-1,-2 0 1,1 0-1,0 0 1,0 0-1,-1-1 1,1 1-1,-1 0 1,1 0 0,-1-1-1,0 1 1,1 0-1,-1-1 1,0 1-1,0-1 1,-1 1-4,-10 19-3440</inkml:trace>
  <inkml:trace contextRef="#ctx0" brushRef="#br0" timeOffset="-33135.135">20759 13422 17236,'0'0'1593,"0"0"-71,0 0-306,0 0-59,0 0 56,0 0 113,11 0 2509,15-3-3754,-1-1-1,1-1 0,-1-1 1,0-1-1,0-1 0,-1-2 0,0 0 1,-1-2-1,0 0 0,-1-2 1,0 0-1,-1-2 0,12-11-80,34-3-198,-73 41-1724,-10-3-246</inkml:trace>
  <inkml:trace contextRef="#ctx0" brushRef="#br0" timeOffset="-32643.9">20744 13180 15675,'8'-68'12140,"-10"87"-12073,-1 0 0,0-1 0,-2 1 0,0-1-1,0 0 1,-2 0 0,0-1 0,-2 0 0,-3 6-67,-16 39 196,19-43-124,0 1 0,2 0 0,0 1 0,1 0 0,1 0 1,1 0-1,1 0 0,1 1 0,1-1 0,1 1 0,1 10-72,-1-30 2,1 0-1,-1 0 0,1 0 1,-1 0-1,1 0 0,-1 0 1,1 0-1,0 0 0,0 0 1,0-1-1,0 1 0,1 0 1,-1 0-1,0-1 0,1 1 0,-1-1 1,1 1-1,-1-1 0,1 0 1,0 0-1,0 1 0,-1-1 1,1 0-1,0-1 0,0 1 1,0 0-1,0 0 0,0-1 1,0 1-1,0-1 0,0 0 1,0 0-1,1 0 0,-1 0 1,0 0-1,0 0 0,0 0 1,0-1-1,0 1 0,0-1 1,1 1-2,87-39 79,-75 31-70,91-43 22,-73 41-213</inkml:trace>
  <inkml:trace contextRef="#ctx0" brushRef="#br0" timeOffset="-26963.534">21389 12498 19932,'-3'11'3604,"16"28"-3150,-13-38-368,80 181 1556,8-3 1,56 79-1643,-69-120 809,-77-137-770,1-1 0,-1 1 0,0-1-1,0 0 1,0 0 0,0 0 0,0 0 0,1 0-1,-1 0 1,0 0 0,0-1 0,0 1 0,1-1 0,-1 1-1,0-1 1,0 0 0,1 0 0,-1 0 0,0 0 0,1 0-1,-1 0 1,1 0 0,0 0 0,-1 0 0,1-1 0,0 1-1,0-1 1,-1 1 0,1-1 0,0 1 0,1-1 0,-1 1-1,0-1 1,0 0-39,-243-236 491,243 236-502,1 2-17,3 3-4,1 1 30,-1 0-1,1 0 1,0-1-1,1 1 1,-1-1-1,1 0 1,-1 0-1,1 0 1,0-1-1,0 0 0,0 0 1,0 0-1,0 0 1,1-1-1,-1 0 1,0 0-1,1 0 1,-1-1-1,1 0 1,-1 0-1,0 0 0,1-1 1,-1 0-1,1 0 1,-1 0-1,0 0 1,0-1-1,0 0 1,0 0-1,0-1 1,0 1-1,0-1 1,-1 0-1,1 0 0,-1-1 1,0 1-1,0-1 1,0 0-1,-1 0 1,1 0-1,-1 0 1,3-5 2,-2-15 16,0 0-1,-1 0 1,-2 0 0,0 0 0,-2-1 0,-1 1 0,0 0 0,-2 0 0,-1 0 0,-1 1-1,-1-3-15,148 272-29,-141-247 30,0-1 0,0 1-1,1 0 1,-1 0 0,0-1 0,1 1-1,-1 0 1,1 0 0,-1 0 0,1 0-1,-1 0 1,1-1 0,0 1 0,0 0-1,0 1 1,-1-1 0,1 0 0,0 0 0,0 0-1,0 0 1,0 1 0,0-1 0,1 0-1,-1 1 1,0-1 0,0 1 0,0-1-1,0 1 1,1 0 0,-1 0 0,0-1-1,0 1 1,1 0 0,-1 0 0,0 0-1,0 0 1,1 0 0,-1 1 0,0-1 0,0 0-1,1 0 1,-1 1 0,0-1 0,0 1-1,0-1 1,0 1 0,1 0 0,-1-1-1,0 1 1,0 0 0,0 0 0,-1 0-1,1-1 1,0 1 0,0 0 0,0 0-1,-1 0 1,1 1 0,0-1 0,-1 0 0,1 0-1,-1 0 1,1 1-1,-23-49-917,0 20 1675</inkml:trace>
  <inkml:trace contextRef="#ctx0" brushRef="#br0" timeOffset="-26658.643">21560 12464 22213,'0'0'1176,"0"2"480,0-1-959,0 1-177,0 1-296,11 47-136,-11-50-88,1 2-480,33 29-809,-14-17 601</inkml:trace>
  <inkml:trace contextRef="#ctx0" brushRef="#br0" timeOffset="-26396.007">21950 12542 12595,'7'-2'3296,"1"4"2218,-1 7-3866,1 10-400,-3 7-248,2 9-471,2 6-209,2 4-232,-1 4-40,-2-2-8,-2-6-16,-4-11 16,-4-9 8,-5-9 88,-7-4-224,-6-10-1097,-4-8 737</inkml:trace>
  <inkml:trace contextRef="#ctx0" brushRef="#br0" timeOffset="-26395.007">21836 12655 20828,'3'6'873,"6"2"175,2 4-240,7 2-40,8 1-32,0-1-264,2-1-87,1-1-225,0-3-88,0-4-32,-1-5 16,-3 1-80,0 1-609</inkml:trace>
  <inkml:trace contextRef="#ctx0" brushRef="#br0" timeOffset="-25791.459">22229 12469 17828,'14'72'5459,"-13"-67"-5279,0 0 0,1 0 0,0 0-1,0 0 1,0 0 0,1 0-1,-1 0 1,1-1 0,0 1-1,1-1 1,-1 0 0,1 0 0,0 0-1,0-1 1,0 1 0,0-1-1,0 0 1,1 0 0,4 2-180,-5-6 47,-1 0 1,1 0-1,-1-1 1,1 1-1,-1-1 1,0 0 0,0 0-1,0 0 1,0 0-1,0-1 1,0 1-1,0-1 1,-1 0-1,1 0 1,-1 0 0,0 0-1,0 0 1,0 0-1,0-1 1,-1 1-1,1 0 1,-1-1-1,0 0 1,0 1-1,0-1 1,0 0 0,-1 1-1,0-1 1,0 0-1,0 0-47,1 1 27,3-7 9,-1-1-1,-1 1 0,0-1 0,0 0 0,-1 0 0,0 0 0,-1 1 1,0-1-1,-1 0 0,0 0 0,-1 0 0,0 1 0,-1-1 0,-1-4-35,3 14 12,1-1-1,-1 1 0,0-1 0,0 1 0,0 0 0,1-1 1,-1 1-1,-1 0 0,1 0 0,0 0 0,0 0 0,0 0 0,0 0 1,-1 0-1,1 0 0,0 0 0,-1 1 0,1-1 0,-1 0 0,1 1 1,-1-1-1,1 1 0,-1 0 0,1-1 0,-1 1 0,0 0 1,1 0-1,-1 0 0,1 0 0,-1 0 0,1 1 0,-1-1 0,1 0 1,-1 1-1,1-1 0,-1 1 0,1-1 0,-1 1 0,1 0 0,-1 0 1,1 0-1,0 0 0,0-1 0,-1 2 0,1-1 0,0 0 1,0 0-1,0 0 0,0 1-11,-43 66 124,41-60-121,0 1-1,0-1 0,1 1 1,0 0-1,1-1 1,0 1-1,0 0 0,1 0 1,0 0-1,0 0 0,1 0 1,0 0-1,1-1 1,0 1-1,0 0 0,1-1 1,0 1-1,1-1 0,0 0 1,0 0-1,0-1 1,1 1-1,0-1 0,1 0 1,0 0-1,0-1 0,0 1 1,1-1-1,0-1 1,0 1-1,0-1 0,5 2-2,-9-6-60,1-1-1,-1 1 0,1-1 1,-1 1-1,1-1 0,-1 0 1,1-1-1,-1 1 1,1-1-1,-1 1 0,1-1 1,-1 0-1,0 0 0,1 0 1,-1-1-1,0 1 1,0-1-1,0 0 0,0 0 1,0 0-1,0 0 0,-1-1 1,1 1-1,-1-1 0,1 1 1,-1-1-1,0 0 1,1-1 60,30-44-1451</inkml:trace>
  <inkml:trace contextRef="#ctx0" brushRef="#br0" timeOffset="-25453.017">22553 12118 23557,'-5'6'136,"0"0"0,1 1 0,0-1 1,0 1-1,1 1 0,-1-1 0,2 0 0,-1 1 0,1-1 0,0 1 1,0 0-1,1 0 0,0-1 0,1 1 0,0 0 0,0 0 0,1 0 1,0 0-1,0 0 0,0 0 0,1-1 0,0 1 0,1-1 0,3 7-136,-5-4 6,1 0-1,0-1 1,1 1-1,0 0 1,0-1-1,1 0 1,0 0-1,1 0 1,0 0-1,0-1 1,1 1-1,0-2 1,1 1-1,0 0 1,0-1-1,4 3-5,-9-9 18,0-1-1,1 1 0,-1-1 0,0 0 0,0 0 0,0 0 0,0 0 1,0 0-1,0 0 0,1 0 0,-1-1 0,0 1 0,0-1 0,0 1 1,0-1-1,0 0 0,0 0 0,0 0 0,0 0 0,-1 0 1,1 0-1,0-1 0,-1 1 0,1 0 0,0-1 0,-1 0 0,0 1 1,1-1-1,-1 0 0,0 1 0,0-1 0,0 0 0,0 0 0,0 0 1,-1 0-1,1 0 0,0 0 0,-1 0 0,0-1-17,26-88 660,-20 59-530,-1 0 0,-1-1 0,-2 1 0,-1-1 0,-1 0 0,-2 0 1,-2 1-1,-1-1 0,-1 1 0,-1 0 0,-3 1 0,0-1 0,-2 2 0,-10-19-130,2 22 88,18 28-87,1 0-1,0 0 0,0 0 1,0 1-1,0-1 0,0 0 1,1 1-1,-1-1 0,0 1 1,0-1-1,1 1 0,-1-1 1,1 1-1,0-1 0,-1 1 0,1-1 1,0 1-1,0 0 0,0-1 1,0 1-1,0-1 0,0 1 1,0 0-1,1-1 0,-1 1 1,1-1-1,-1 1 0,1-1 1,-1 1-1,1-1 0,0 0 1,0 1-1,0-1 0,0 1 0,17 67 1,4 0 0,3-1 0,2-2-1,4-1 1,3 1-1,18 1-105,-33-56-541</inkml:trace>
  <inkml:trace contextRef="#ctx0" brushRef="#br0" timeOffset="-24070.332">21698 13720 18708,'0'0'1623,"0"0"191,0 0-335,0 0-288,0 0-283,0 0-296,10 12 159,42 136 208,-16-24-617,-36-125-356,0 1-1,0-1 0,0 0 0,0 1 0,-1-1 0,1 0 0,0 1 0,0-1 1,0 1-1,0-1 0,0 0 0,1 1 0,-1-1 0,0 0 0,0 1 0,0-1 1,0 1-1,1-1 0,-1 1 0,0-1 0,0 0 0,1 1 0,-1-1 0,1 1 0,-1-1 1,0 1-1,1 0 0,-1-1 0,1 1 0,-1-1 0,1 1 0,-1 0 0,1-1 1,-1 1-1,1 0 0,0 0 0,-1-1 0,1 1 0,-1 0 0,1 0 0,0 0 1,-1 0-1,1 0 0,0 0 0,-1 0 0,1 0 0,-1 0 0,1 0 0,0 0 1,-1 0-1,1 0 0,-1 0 0,1 1 0,0-1 0,-1 0 0,1 1 0,-1-1 1,1 0-1,-1 1 0,1-1 0,-1 0 0,1 1 0,-1 0-5,35-420 938,-12 426-849,62 150-85,-26-65 71,-42-140-225,-17 20-434,0-2-648</inkml:trace>
  <inkml:trace contextRef="#ctx0" brushRef="#br0" timeOffset="-23294.146">22097 13381 21557,'0'0'3795,"-1"15"-3071,1-3-683,1-1 0,1 1-1,0 0 1,0-1 0,1 1-1,0-1 1,1 0 0,1 0-1,0 0 1,0 0 0,1-1-1,5 8-40,46 35 190,-56-53-173,1 1-1,-1-1 0,1 0 1,-1 1-1,1-1 1,-1 0-1,1 0 0,0 0 1,-1 0-1,1 0 1,-1 0-1,1-1 1,-1 1-1,1 0 0,-1-1 1,1 1-1,-1-1 1,0 0-1,1 1 0,-1-1 1,0 0-1,1 0 1,-1 0-1,0 0 0,0 0 1,0 0-1,0 0 1,0 0-1,0-1 0,0 1 1,0 0-1,0-1 1,-1 1-1,1 0 1,0-1-1,-1 1 0,1-1 1,-1 1-1,0-1 1,1 1-1,-1-1 0,0 1 1,0-1-1,0 1 1,0-1-1,0 0 0,-1 1 1,1-1-17,2-16 121,-1 0 1,-1 1-1,-1-1 1,0 1-1,-1-1 1,-1 1-1,0 0 1,-2-1-1,0 2 1,-4-8-122,8 21 173,3 18-157,0 0 0,1 0 0,0 0 1,1-1-1,1 1 0,1-1 0,-1 0 0,2-1 0,0 1 0,1-1 0,0 0 0,1-1 1,3 3-17,-11-14 4,0 0 0,0 0 0,0 0 0,0 0 0,0 0 1,0 0-1,0 0 0,0-1 0,1 1 0,-1 0 0,0-1 1,0 1-1,1-1 0,-1 1 0,1-1 0,-1 0 0,0 0 1,1 1-1,-1-1 0,0 0 0,1 0 0,-1 0 0,1-1 1,-1 1-1,0 0 0,1 0 0,-1-1 0,1 1 0,-1-1 1,0 1-1,0-1 0,1 0 0,-1 1 0,0-1 1,0 0-1,0 0 0,0 0 0,0 0 0,0 0 0,0 0 1,0 0-1,0 0 0,0 0 0,-1 0 0,1 0 0,0-1 1,-1 1-1,1 0 0,-1-1 0,1 1 0,-1 0 0,0-2-4,25-73 258,11-128-42,-36 203-216,1 0-1,-1 0 1,0 0 0,1 0-1,-1 0 1,1 0-1,-1 0 1,1 0-1,0 1 1,-1-1-1,1 0 1,0 0-1,0 0 1,-1 1 0,1-1-1,0 0 1,0 1-1,0-1 1,0 1-1,0-1 1,0 1-1,0-1 1,0 1-1,0 0 1,0 0-1,0-1 1,0 1 0,0 0-1,0 0 1,0 0-1,0 0 1,0 0-1,0 0 1,0 0-1,0 1 1,0-1-1,0 0 1,1 1 0,-2-1-1,1 0 1,0 1-1,0-1 1,0 1-1,0 0 1,0-1-1,0 1 1,0 0-1,-1-1 1,1 1 0,0 0-1,0 0 1,-1 0-1,1-1 1,-1 1-1,1 0 1,-1 0-1,1 0 1,-1 0-1,1 1 1,41 67-34,-36-58 33,37 67 47,-41-75-26,13-46 154,-13 5-99,-3 26-68,1 1 1,1-1-1,0 0 1,0 1-1,1-1 1,1 0-1,0 1 1,0 0-1,1 0 1,1 0-1,3-6-7,-5 17-4,0 1 0,0 0 0,0-1 0,-1 1 0,1 0 0,0 0 0,0 1 0,-1-1 0,1 1 0,0-1 0,-1 1 0,0 0 0,1 0 0,-1 0 0,0 0 0,0 0 0,0 0 0,0 1-1,0-1 1,-1 1 0,1-1 0,-1 1 0,0 0 0,1-1 0,-1 1 0,0 0 0,0 3 4,1-2-2,67 122 34,-69-126-28,0-1-1,0 1 0,0-1 1,0 1-1,0-1 0,0 1 1,0-1-1,0 1 0,0-1 1,0 1-1,0-1 0,0 1 1,0-1-1,0 1 0,0 0 1,0-1-1,1 1 0,-1-1 0,0 1 1,0-1-1,0 1 0,1 0 1,-1-1-1,0 1 0,1-1 1,-1 1-1,0 0 0,1-1 1,-1 1-1,0 0 0,1 0 1,-1-1-1,1 1 0,-1 0 1,1 0-1,-1 0 0,1 0 1,-1-1-1,0 1 0,1 0 0,-1 0 1,1 0-1,-1 0 0,1 0 1,-1 0-1,1 0 0,-1 0 1,1 0-1,-1 0 0,1 0 1,-1 1-1,1-1 0,-1 0 1,0 0-1,1 0 0,-1 1 1,1-1-1,-1 0 0,0 0 1,1 1-1,-1-1 0,1 0 0,-1 1 1,0 0-4,4-58 180,-3 45-147,23-146 90,-24 158-126,1-1 1,-1 0 0,1 0-1,-1 0 1,1 0 0,0 1-1,-1-1 1,1 0 0,0 0-1,-1 1 1,1-1 0,0 1 0,0-1-1,-1 1 1,1-1 0,0 1-1,0-1 1,0 1 0,0 0-1,0-1 1,0 1 0,0 0-1,0 0 1,0 0 0,0-1 0,0 1-1,0 0 1,0 1 0,0-1-1,0 0 1,-1 0 0,1 0-1,0 0 1,0 1 0,0-1-1,0 0 1,0 1 0,0-1 0,0 1-1,0-1 1,-1 1 0,1 0-1,0-1 1,0 1 0,-1 0-1,1-1 1,-1 1 0,1 0-1,0 0 1,-1-1 0,1 1 0,-1 0-1,0 0 1,1 0 0,-1 0 2,32 51-75,-31-50 74,37 105-303,-47-103-1391,-3-18-292</inkml:trace>
  <inkml:trace contextRef="#ctx0" brushRef="#br0" timeOffset="-22897.619">22801 12792 21637,'3'7'3187,"68"180"226,-34-213-2927,-25 9-383,-7 14-99,1 0 0,-1 0 0,1 0-1,-1 1 1,1 0 0,0 0 0,0 0 0,0 1-1,0-1 1,1 1 0,-1 1 0,0 0 0,0-1 0,1 2-1,-1-1 1,0 1 0,0 0 0,0 0 0,0 1-1,0 0 1,0 0 0,0 0 0,0 1 0,-1-1 0,1 1-1,-1 1 1,0-1 0,0 1 0,0 0 0,0 0-1,-1 1 1,0-1 0,0 1 0,0 0 0,0 0-1,-1 0 1,1 0 0,-2 1 0,1 0 0,0-1 0,-1 1-1,0 0 1,-1 0 0,1 0 0,-1 0 0,0 1-1,-1-1 1,1 0 0,-1 0 0,-1 4-4,1-8 25,0 0 1,0 0-1,0 0 1,0 0-1,-1 0 1,1 0-1,-1 0 1,0 0-1,1 0 1,-1 0-1,0 0 1,0 0-1,0 0 1,-1-1-1,1 1 1,0 0-1,-1-1 1,1 1-1,-1-1 1,1 0-1,-1 1 1,0-1-1,1 0 1,-1 0-1,0 0 1,0 0 0,0 0-1,0 0 1,0-1-1,0 1 1,0-1-1,0 1 1,0-1-1,0 0 1,0 0-1,0 0 1,0 0-1,0 0 1,0 0-1,-2-1-25,-91-14 471,86 13-487,-49-12-223,56 14-89,2 0-328,1 0-815,0 0-585</inkml:trace>
  <inkml:trace contextRef="#ctx0" brushRef="#br0" timeOffset="-22269.339">23166 12902 16900,'14'4'3431,"26"6"2175,-39-10-5544,1 0 0,-1 0 0,0 0 1,0 0-1,1 0 0,-1 0 0,0-1 1,0 1-1,0 0 0,1-1 0,-1 1 1,0-1-1,0 1 0,0-1 0,0 0 1,0 1-1,0-1 0,0 0 0,0 0 1,0 0-1,0 0 0,0 1 1,0-1-1,-1-1 0,1 1 0,0 0 1,-1 0-1,1 0 0,-1 0 0,1 0 1,-1 0-1,1-1 0,-1 1 0,0 0 1,0 0-1,0-1 0,0 1 0,1 0 1,-2 0-1,1-1 0,0 1 0,0 0 1,0 0-1,-1-1 0,1 1-62,-1-10 99,0 0 0,0 1 0,-1-1 0,-1 1 0,1-1 0,-2 1 0,0 0 0,0 0-1,0 0 1,-1 1 0,-1-1 0,0 1 0,0 1 0,-1-1 0,0 1 0,0 0 0,-2 0-99,8 7 2,1 0 0,-1 1 0,0-1-1,0 1 1,1-1 0,-1 1 0,0 0 0,0-1 0,0 1 0,0 0 0,0 0 0,0-1 0,0 1 0,0 0 0,0 0-1,0 0 1,1 0 0,-1 0 0,0 0 0,0 0 0,0 1 0,0-1 0,0 0 0,0 0 0,0 1 0,0-1 0,1 1-1,-1-1 1,0 1 0,0-1 0,0 1 0,1-1 0,-1 1 0,0 0 0,1-1 0,-1 1 0,0 0 0,1 0-1,-1-1 1,1 1 0,-1 0 0,1 0 0,0 0 0,-1 0 0,1 0 0,0-1 0,0 1 0,-1 0 0,1 0 0,0 0-1,0 0 1,0 0 0,0 0 0,0 0 0,0 0 0,1 0-2,-4 58-31,37 104 51,-33-162-21,0-1 1,0 1 0,0-1-1,0 0 1,0 1-1,0-1 1,0 0-1,0 1 1,0-1-1,0 0 1,1 0-1,-1 0 1,0 0 0,0 0-1,0 0 1,0 0-1,0-1 1,0 1-1,0 0 1,0 0-1,0-1 1,0 1-1,0-1 1,0 1 0,0-1-1,0 1 1,0-1-1,0 0 1,-1 1-1,1-1 1,0 0-1,0 0 1,-1 1 0,1-1-1,0 0 1,-1 0-1,1 0 1,-1 0-1,1 0 1,-1 0-1,0 0 1,1 0-1,-1 0 1,0 0 0,0-1 0,4-2-1,10-14-5,-10 11 6,1 0 0,-1 0 0,2 0-1,-1 0 1,1 1 0,0 0 0,0 0-1,1 1 1,0 0 0,0 0 0,0 0 0,0 1-1,1 0 1,0 0 0,0 1 0,0 0-1,0 0 1,2 1 0,49 48-4,-50-67 54,-9 8 1,0 0 1,0 1 0,-1-1 0,-1 0-1,0 1 1,-1 0 0,-1-1-1,1 1 1,-2 0 0,0 1 0,0-1-1,-1 1 1,-1 0 0,1 0 0,-3-2-52,7 11 21,63-23-682,-45 8-208</inkml:trace>
  <inkml:trace contextRef="#ctx0" brushRef="#br0" timeOffset="-14950.682">20554 8833 11418,'0'0'1722,"0"0"1995,0 0-1044,0 0-954,0-5 4951,-14-18-5681,12 21-988,-1-1 1,1 1 0,-1-1 0,0 1-1,0 0 1,0 0 0,0 0 0,0 0-1,0 1 1,-1-1 0,1 1 0,-1 0-1,1 0 1,-1 0 0,1 0 0,-1 1-1,0-1 1,1 1 0,-1 0 0,1 0-1,-1 0 1,0 1 0,1-1 0,-1 1-1,0 0 1,1 0 0,0 0 0,-1 0-1,1 1 1,0 0 0,-1-1 0,1 1-1,0 0 1,0 0 0,0 1 0,1-1-1,-1 1 1,-1 1-2,-6 7-1,1 1-1,0 0 1,0 1 0,2 0-1,-1 0 1,2 0-1,0 1 1,0 0-1,1 0 1,1 1 0,0-1-1,1 1 1,1 0-1,0 0 1,1 0 0,1 12 1,1-27 0,-1-1 0,1 0 0,-1 1 0,1-1 0,-1 1 0,1-1 0,0 1 1,-1-1-1,1 1 0,-1 0 0,1-1 0,0 1 0,0 0 0,-1-1 1,1 1-1,0 0 0,0 0 0,-1 0 0,1 0 0,0-1 0,0 1 0,-1 0 1,1 1-1,0-1 0,0 0 0,-1 0 0,1 0 0,0 0 0,0 0 1,-1 1-1,1-1 0,0 0 0,-1 1 0,1-1 0,0 1 0,-1-1 0,1 0 1,0 1-1,-1-1 0,1 1 0,-1 0 0,1-1 0,-1 1 0,1-1 0,-1 1 1,0 0-1,1-1 0,-1 1 0,0 0 0,1 0 0,-1-1 0,0 1 1,0 0-1,0 0 0,0-1 0,0 1 0,0 0 0,0 0 0,0-1 0,0 1 1,0 0-1,0 0 0,36-60 55,-36 58-53,46-101 49,-5-2 0,-4-1 1,3-35-52,-11 44 19,-2 24-60,-17 117-60,-38 160 77,24-165 60,2 0 0,1 0 0,3 0 0,1 0 0,2 0 0,1-1 0,2 0 0,8 21-36,-36-144-929,19 82-184</inkml:trace>
  <inkml:trace contextRef="#ctx0" brushRef="#br0" timeOffset="-13916.535">20889 8650 14507,'10'-12'10342,"6"29"-6935,0 34-3996,-28 244 1721,42-346-579,-20 22-507,-3 4-38,1 0 0,1 1 0,1 0 0,1 1 0,1 0-1,1 0 1,1 2 0,1 0 0,1 0 0,8-7-8,-23 27-3,0-1 1,1 0-1,-1 1 1,1-1-1,0 1 1,-1-1-1,1 1 0,0 0 1,0 0-1,0 0 1,0 0-1,0 0 1,0 0-1,0 0 0,0 1 1,0-1-1,0 1 1,1 0-1,-1-1 1,0 1-1,0 0 0,0 0 1,1 0-1,-1 1 1,0-1-1,0 0 1,0 1-1,1 0 0,-1-1 1,0 1-1,0 0 1,0 0-1,0 0 1,-1 0-1,1 1 0,0-1 1,0 0-1,-1 1 1,1-1-1,-1 1 1,1 0-1,-1-1 0,1 1 1,-1 0-1,0 0 1,0 0-1,0 0 1,0 0-1,0 1 3,22 109-55,-17 52 167,-4-157-104,-2-5 6,22-32 25,40-88 15,-54 98-50,1 1-1,1 0 0,0 0 1,2 1-1,0 0 1,1 1-1,1 0 0,5-4-3,-18 20-2,0 0 1,1-1-1,-1 1 0,1 0 0,-1 0 0,1 0 1,-1 1-1,1-1 0,0 0 0,0 0 0,-1 1 0,1-1 1,0 1-1,0 0 0,-1-1 0,1 1 0,0 0 0,0 0 1,0 0-1,-1 0 0,1 1 0,0-1 0,0 0 0,0 1 1,-1-1-1,1 1 0,0 0 0,-1-1 0,1 1 0,0 0 1,-1 0-1,1 0 0,-1 0 0,0 0 0,1 1 0,-1-1 1,0 0-1,0 1 0,1-1 0,-1 1 0,0-1 0,-1 1 1,1-1-1,0 1 0,0 0 0,-1-1 0,1 1 0,-1 0 1,1 1 1,25 93 12,-28-1 217,1-97-465,-5-8-1008</inkml:trace>
  <inkml:trace contextRef="#ctx0" brushRef="#br0" timeOffset="24155.355">22127 8492 13955,'-23'9'7721,"12"12"-4021,10-18-3627,0-1 1,1 0-1,0 1 0,-1-1 0,1 0 1,0 1-1,0-1 0,0 1 0,1-1 0,-1 0 1,0 1-1,1-1 0,0 0 0,-1 1 1,1-1-1,0 0 0,0 0 0,0 0 0,1 0 1,-1 0-1,0 0 0,1 0 0,0 0 0,-1 0 1,1-1-1,0 1 0,0-1 0,0 1 1,-1-1-1,2 0 0,-1 1 0,0-1-73,16 2 34,0-1 0,0-1-1,1 0 1,-1-1 0,0-2-1,0 1 1,0-2 0,0 0-1,0-2 1,-1 1 0,0-2-1,0-1 1,11-5-34,77-21 117,-57 32-616,-38 12-606</inkml:trace>
  <inkml:trace contextRef="#ctx0" brushRef="#br0" timeOffset="24361.162">22159 8854 22253,'21'-4'1040,"6"-5"200,17-5-408,3-3 25,8 1-305,-5 0-168,-5 7-256,-8 6 56,-7 15-1032,-7 7-321</inkml:trace>
  <inkml:trace contextRef="#ctx0" brushRef="#br0" timeOffset="25408.608">23386 8397 12083,'39'-82'11387,"-39"80"-10418,-6-1 1874,-123 56-2013,84-27-729,33-17-77,-1 0 1,1 0 0,0 1 0,1 1-1,0 0 1,1 1 0,0 0 0,1 0 0,1 1-1,0 0 1,0 0 0,1 1 0,1 0-1,0 0 1,1 1 0,1 0 0,0 0-1,1 0 1,0 0 0,2 0 0,0 1-1,0-1 1,2 4-25,-2-10 5,1-1 0,1 1 0,0-1 1,0 1-1,1-1 0,0 1 0,0-1 0,1 0 0,0 0 0,0 0 0,1 0 0,0-1 0,1 0 0,-1 1 1,2-2-1,-1 1 0,1 0 0,-1-1 0,2 0 0,-1-1 0,1 1 0,0-1 0,0 0 0,0-1 0,0 0 1,1 0-1,0 0 0,0-1 0,0-1 0,0 1 0,1-1 0,-1 0 0,0-1 0,1 0 0,0-1 1,-1 1-1,1-1 0,-1-1 0,1 0 0,-1 0 0,1-1 0,-1 0 0,0 0 0,0-1 0,0 0 0,0 0 1,0-1-1,-1 0 0,1-1 0,5-4-5,9-16 44,0 0-1,-2-2 1,-1 0-1,-1-2 1,-1 0 0,-2 0-1,-1-2 1,-1 0 0,-1 0-1,-2-1 1,-1-4-44,9-104 291,-18 137-279,0 0-1,0 0 1,-1 0 0,1 0-1,-1 0 1,0 0-1,0 0 1,0 0 0,-1 0-1,1 0 1,-1 0 0,1 1-1,-1-1 1,0 1-1,0-1 1,0 1 0,0 0-1,0-1 1,-1 1-1,1 0 1,-1 1 0,1-1-1,-1 0 1,0 1-1,0-1 1,0 1 0,0 0-1,0 0 1,0 0 0,0 1-1,0-1 1,0 1-1,0-1 1,0 1 0,0 0-1,0 0 1,0 0-1,-1 1 1,1-1 0,0 1-1,0 0 1,0 0-12,-125 41-476,105-33-818</inkml:trace>
  <inkml:trace contextRef="#ctx0" brushRef="#br0" timeOffset="39479.042">19821 17632 18972,'0'0'732,"0"0"-66,0 0-214,7 1 277,172-5 2333,-11-4-1688,-99-5-1334,0 4 0,1 3 1,0 3-1,26 4-40,-94-1 0,56 0-4,23-2 15,0 3 0,-1 3-1,1 4 1,-1 4 0,47 14-11,-93-16 9,0-1 0,1-1 1,0-2-1,0-2 0,0-1 1,1-2-1,8-1-9,352 0 45,-107-39 10,16 68 13,-185-65-5,-26 28 643,-93 7-652,17-9 967,-20 11-2194</inkml:trace>
  <inkml:trace contextRef="#ctx0" brushRef="#br0" timeOffset="54282.965">27283 8257 13835,'2'-1'10148,"-8"9"-5730,-42 68-4534,-8 105 864,56-180-743,0 0-1,0 0 1,0 0 0,0 1-1,0-1 1,0 0 0,0 0 0,0 1-1,0-1 1,0 0 0,1 0 0,-1 0-1,0 1 1,1-1 0,-1 0-1,1 0 1,0 0 0,-1 0 0,1 0-1,0 0 1,0 0 0,-1 0 0,1 0-1,0 0 1,0-1 0,0 1-1,0 0 1,0-1 0,0 1 0,0 0-1,0-1 1,0 1 0,1-1 0,-1 0-1,0 1 1,0-1 0,0 0-1,1 0 1,-1 1 0,0-1 0,0 0-1,1 0 1,-1-1 0,0 1-1,0 0 1,0 0 0,1-1 0,-1 1-1,0 0 1,0-1 0,0 1 0,0-1-1,0 1 1,0-1 0,0 0-1,0 0 1,0 1 0,1-2-5,64-39-26,-33 13-656,-2-3-743</inkml:trace>
  <inkml:trace contextRef="#ctx0" brushRef="#br0" timeOffset="54579.96">27365 7935 20780,'-5'-5'1873,"5"5"935,0 0-1047,0 0-977,-1 0-312,-1 2-152,2-1-440</inkml:trace>
  <inkml:trace contextRef="#ctx0" brushRef="#br0" timeOffset="58010.714">28151 8325 20948,'-4'19'985,"-1"2"311,0 14-824,4 6-88,-1 9-256,2 1-72,-1-1 24,1-3 168,0-11 88,1-5-16,2-12-16,-1-3-160,-2-16-63,0 0 55,-9-10-745,-2-9-527</inkml:trace>
  <inkml:trace contextRef="#ctx0" brushRef="#br0" timeOffset="58351.354">27948 8481 21765,'0'0'1192,"0"0"352,2 0-472,34 10-535,-6-6-89,8-2-128,9-2-56,3-6-128,0 0-40,0-1 8,-4 3-696</inkml:trace>
  <inkml:trace contextRef="#ctx0" brushRef="#br0" timeOffset="49667.609">25375 8250 18900,'1'-70'7394,"-2"68"-7334,1 0 0,0-1-1,-1 1 1,1 0 0,-1 0 0,0-1 0,0 1 0,0 0 0,0 0-1,0 0 1,0 0 0,-1 0 0,1 0 0,0 1 0,-1-1-1,0 0 1,1 1 0,-1-1 0,0 1 0,0-1 0,0 1 0,0 0-1,0 0 1,0 0 0,0 0 0,0 0 0,0 0 0,-1 1-1,1-1 1,0 1 0,-1 0 0,1-1 0,0 1 0,0 0 0,-1 0-1,1 0 1,0 1 0,-1-1 0,1 1 0,0-1 0,0 1-1,-2 0-59,-5 2 3,0 1-1,1 0 0,-1 1 0,1 0 0,0 0 0,0 1 0,0 0 0,1 0 0,0 1 0,0 0 0,0 0 0,1 0 0,1 1 0,-1 0 0,1 0 1,0 1-1,1-1 0,0 1 0,0 0 0,1 0 0,0 1 0,1-1 0,0 1 0,0-1 0,1 1 0,0-1 0,1 1 0,0 0 0,0-1 0,1 1 0,1 2-1,0-9 0,0-1 1,1 1-1,-1-1 1,0 0-1,1 0 1,0 0 0,-1 0-1,1 0 1,0-1-1,0 1 1,0-1-1,0 1 1,0-1 0,0 0-1,0-1 1,0 1-1,1 0 1,-1-1-1,0 0 1,0 0 0,1 0-1,-1 0 1,0 0-1,0-1 1,1 1-1,-1-1 1,0 0 0,0 0-1,0 0 1,0 0-1,0-1 1,0 1 0,0-1-1,0 0 1,-1 1-1,1-2 1,-1 1-1,1 0 1,-1 0 0,0-1-1,0 1 1,0-1-1,0 1 1,0-2-2,18-13 59,-1-2 1,0 0-1,-2-2 1,0 1-1,-1-2 0,-2 0 1,0-1-1,-1-1 1,-1 0-1,-2 0 1,0-1-1,-2 0 0,0-1 1,-2 0-1,-1 0 1,1-18-60,-4 40 5,-1 0 1,0 0 0,0 0-1,0 0 1,0 0 0,-1 0-1,1 0 1,-1-1 0,0 1-1,0 0 1,-1 0-1,0 0 1,1 0 0,-1 0-1,0 0 1,-1 0 0,1 0-1,-1 0 1,0 0 0,0 0-1,0 1 1,0-1 0,0 1-1,-1 0 1,0-1-1,0 1 1,0 0 0,0 1-1,0-1 1,0 0 0,-1 1-1,1 0 1,-1 0 0,0 0-1,0 0 1,0 1 0,1-1-1,-1 1 1,-1 0-1,1 0 1,0 0 0,0 1-1,0 0-5,-17 4-1,0 1-1,1 0 1,-1 2-1,2 1 1,-1 0-1,1 1 0,0 2 1,1 0-1,0 0 1,1 2-1,-1 1 2,4 36-2371,23-35-778</inkml:trace>
  <inkml:trace contextRef="#ctx0" brushRef="#br0" timeOffset="50696.726">25033 8680 19460,'0'0'1682,"0"0"-223,3 1-336,190-13 1452,33-12-1830,-94 12-616,-1-5-1,0-5 1,111-37-129,-157 34-1214,-83 24-141</inkml:trace>
  <inkml:trace contextRef="#ctx0" brushRef="#br0" timeOffset="51282.074">25254 9160 16299,'69'-102'9987,"-70"100"-9919,-1-1 1,1 1 0,-1 0-1,0 0 1,0 0 0,0 0-1,0 0 1,-1 0 0,1 0-1,0 1 1,-1-1 0,1 1-1,-1 0 1,1 0 0,-1 0-1,0 0 1,1 0 0,-1 0-1,0 1 1,0-1 0,0 1-1,1 0 1,-1 0 0,0 0-1,0 0 1,0 0 0,0 1-1,1-1 1,-1 1 0,0 0-1,0 0 1,1 0 0,-1 0-1,1 0 1,-1 1 0,1-1-1,-2 2-68,-5 3-1,0 1 0,1 1 1,0 0-1,0 0 0,0 0 0,1 1 0,1 0 0,-1 0 0,2 1 0,-1 0 1,1 0-1,1 0 0,-1 0 0,2 1 0,0 0 0,0 0 0,1 0 1,0 0-1,1 0 0,0 0 0,1 1 0,0-1 0,1 6 1,-1-16 1,0 1 0,0 0 0,0 0-1,0-1 1,1 1 0,-1 0 0,1-1 0,-1 1-1,1 0 1,-1-1 0,1 1 0,0-1 0,0 1 0,0-1-1,0 1 1,0-1 0,0 1 0,0-1 0,0 0-1,0 0 1,1 0 0,-1 0 0,1 1 0,-1-2-1,1 1 1,-1 0 0,1 0 0,-1 0 0,1-1 0,0 1-1,-1-1 1,1 1 0,0-1 0,-1 0 0,1 0-1,0 0 1,0 0 0,-1 0 0,1 0 0,0 0-1,-1 0 1,1-1 0,0 1 0,0-1 0,-1 1 0,1-1-1,-1 0 1,1 1 0,-1-1 0,1 0 0,0-1-1,76-55 182,-65 41-136,0 0-1,-1-1 1,-1 0 0,-1-1-1,0-1 1,-2 1 0,0-1-1,-1-1 1,-1 1 0,0-1-1,-2 0 1,0-1 0,-2 1-1,0-1 1,-1 1-1,-1-1 1,-1 1 0,-3-16-46,5 33 0,-1 0 1,0 0-1,0 0 1,0 0-1,0 0 1,-1 0-1,1 0 1,-1 0-1,1 0 1,-1 0 0,0 0-1,0 0 1,-1 1-1,1-1 1,0 0-1,-1 1 1,0-1-1,1 1 1,-1 0-1,0-1 1,0 1-1,-1 0 1,1 0-1,0 0 1,-1 1-1,1-1 1,-1 0-1,1 1 1,-1 0 0,0-1-1,0 1 1,1 0-1,-1 1 1,0-1-1,0 0 1,0 1-1,0 0 1,0-1-1,0 1 1,0 0-1,0 1 1,0-1-1,0 0 1,0 1-1,0 0 1,0 0-1,0 0 1,-2 1-1,-11 3-18,0 1 1,1 0-1,0 1 0,0 1 1,0 1-1,1 0 1,1 0-1,-1 1 0,2 1 1,-1 1-1,2-1 0,-1 2 1,-5 8 17,15 8-1799,9-20 1684</inkml:trace>
  <inkml:trace contextRef="#ctx0" brushRef="#br0" timeOffset="51723.716">25784 9004 21613,'-5'0'6842,"-23"29"-6692,21-10-148,2 1 1,0 0-1,2-1 0,0 2 1,1-1-1,1 0 0,0 0 1,2 1-1,1 0-2,-2-19 3,0-1-1,0 1 1,0-1-1,0 0 1,0 1 0,0-1-1,1 0 1,-1 1-1,1-1 1,-1 0-1,1 0 1,-1 1-1,1-1 1,0 0 0,0 0-1,-1 0 1,1 0-1,0 0 1,0 0-1,0 0 1,0 0 0,0 0-1,1 0 1,-1-1-1,0 1 1,0 0-1,0-1 1,1 1 0,-1-1-1,0 1 1,1-1-1,-1 0 1,0 1-1,1-1 1,-1 0 0,0 0-1,1 0 1,-1 0-1,0 0 1,1 0-1,-1-1 1,1 1-1,-1 0 1,0-1 0,0 1-1,1-1 1,-1 1-1,0-1 1,0 1-1,1-1 1,-1 0 0,0 0-1,0 0 1,0 0-1,1-1-2,60-52 0,-34 21-742,-3-1-789</inkml:trace>
  <inkml:trace contextRef="#ctx0" brushRef="#br0" timeOffset="52040.386">25836 8781 22269,'0'0'1552,"-2"0"657,1 2-1017,-2-1-400,-43 42-504,45-28-144,1-3-272,3 0 1608</inkml:trace>
  <inkml:trace contextRef="#ctx0" brushRef="#br0" timeOffset="53703.223">26706 8489 19236,'-41'-23'5599,"35"22"-5519,0 0 0,0 1 0,0-1-1,0 1 1,0 1 0,0-1 0,0 1 0,0 0 0,1 0 0,-1 1-1,0 0 1,0 0 0,1 0 0,-1 0 0,1 1 0,0 0 0,0 0-1,0 1 1,-1 0-80,-3 9 7,0-1 0,1 2 0,1-1-1,0 1 1,0 0 0,2 1 0,0-1-1,0 1 1,2 0 0,-1 1 0,2-1-1,0 0 1,1 1 0,1 15-7,0-30 13,-1 0-1,1 0 1,0 1-1,0-1 1,0 0-1,0 1 1,0-1-1,0 0 1,1 0-1,-1 1 1,0-1-1,0 0 1,1 0-1,-1 0 1,1 1-1,0-1 1,-1 0-1,1 0 1,0 0-1,-1 0 1,1 0 0,0 0-1,0 0 1,0 0-1,0 0 1,0-1-1,0 1 1,0 0-1,0-1 1,0 1-1,0 0 1,1-1-1,-1 1 1,0-1-1,0 0 1,0 1-1,1-1 1,-1 0-1,0 0 1,1 0 0,-1 0-1,0 0 1,0 0-1,1 0 1,-1 0-1,0-1 1,0 1-1,1 0 1,-1-1-1,0 1 1,0-1-1,0 1 1,0-1-1,0 0 1,1 1-1,-1-1 1,0 0-1,-1 0 1,1 0-1,0 0 1,0 0 0,0 0-1,0 0 1,0-1-13,64-62 754,-25 5-638,-2-2 0,-4-2 0,-2-1 0,-3-2 0,-2 0 0,-4-2 0,-3-1 1,4-34-117,-22 98-14,0 61-40,-26 67 30,12-69 28,2 0-1,2 1 0,3 0 0,2 43-3,15-35-230,-11-61-1115</inkml:trace>
  <inkml:trace contextRef="#ctx0" brushRef="#br0" timeOffset="68617.165">25925 7847 11787,'0'0'3558,"1"-2"6135,3 6-8019,-2 7-1602,0 0-1,-1 1 0,0-1 0,-1 0 0,-1 1 0,0-1 0,0 0 1,-1 0-1,0 1 0,-1-1 0,0-1 0,-1 1 0,0 0 0,-1-1 1,0 0-1,-1 0 0,-1 2-71,0 2 23,-29 60 7,23-51-21,1 0-1,1 1 1,2 0 0,0 0-1,1 1 1,2 0-1,-4 26-8,12-49 14,0 0 1,0 0-1,0-1 0,0 1 0,0-1 0,1 1 0,-1-1 1,0 0-1,1 0 0,-1 0 0,1 0 0,-1 0 0,1 0 0,-1-1 1,1 1-1,0-1 0,-1 0 0,1 0 0,0 0 0,-1 0 1,1 0-1,0-1 0,-1 1 0,1-1 0,-1 0 0,1 1 0,-1-1 1,1 0-1,-1 0 0,1-1 0,-1 1 0,0-1 0,0 1 1,0-1-1,0 1 0,0-1 0,0 0 0,0 0 0,0-1-14,13-4 62,8-2-33,1 0 0,1 2 0,-1 0 0,1 2 0,1 1 0,-1 1 0,0 1 0,1 1 0,11 1-29,-18 3-949,-57 2-118</inkml:trace>
  <inkml:trace contextRef="#ctx0" brushRef="#br0" timeOffset="69350.734">26278 7763 16540,'2'-7'2848,"-2"7"9,0 0-1561,0 0-272,0 0-480,-3 23-192,-2 1-192,2 6-39,-3 5-49,3 0-40,-1-3-16,-4-4 8,2-9-217,0-6-503</inkml:trace>
  <inkml:trace contextRef="#ctx0" brushRef="#br0" timeOffset="69689.961">26124 7703 21821,'9'-1'2907,"0"0"-2783,16-5-38,1 2 0,-1 1 0,1 1-1,0 2 1,0 0 0,0 2-1,0 0 1,-1 2 0,1 1 0,5 3-86,-25-6 51,-1 1 1,0 0 0,-1 0 0,1 1 0,0-1-1,-1 1 1,0 0 0,0 0 0,0 1-1,0-1 1,-1 1 0,0 0 0,0-1 0,0 2-1,0-1 1,-1 0 0,0 0 0,0 1 0,0-1-1,-1 1 1,0 0 0,0-1 0,0 1 0,-1 0-1,0 0 1,0-1 0,0 1 0,-1 0 0,0 0-1,0-1 1,0 1 0,-1-1 0,0 1 0,0-1-1,0 1 1,-1-1 0,1 0 0,-1 0 0,0 0-1,-1-1 1,1 1 0,-1-1 0,0 0 0,-3 2-52,-9 5 94,0-2 1,-1 0-1,0-2 1,-1 1-1,1-2 1,-1 0-1,-1-2 1,1 0-1,-1-1 0,1 0 1,-1-2-1,0 0 1,-8-1-95,15-11-996,15-1-1924</inkml:trace>
  <inkml:trace contextRef="#ctx0" brushRef="#br0" timeOffset="73118.959">28906 8459 15795,'1'6'1745,"7"1"255,8 1-840,12 0-263,8-4-129,17-5 72,0-5-72,15-11-136,0-6-168,4-4-264,2-2-72,-4 3-96,-2 5-8,-5 11-16,-2 5 0,-14 10 16,-12 4-288,-19 3-824</inkml:trace>
  <inkml:trace contextRef="#ctx0" brushRef="#br0" timeOffset="73762.565">28901 9000 11218,'7'-2'621,"0"1"-1,0-1 1,0 0-1,0-1 1,-1 1-1,1-1 1,-1-1-1,0 1 1,1-1-1,-2 0 1,1-1-1,0 1 1,-1-1-1,0 0 1,0-1-1,-1 1 1,1-1-1,-1 0 1,0 0-1,-1 0 0,1 0 1,-1-1-1,0 0-620,-5 3 73,0 1 0,1 0 0,-2-1 0,1 1 0,0 0-1,-1 0 1,1 1 0,-1-1 0,0 1 0,0-1 0,0 1-1,0 0 1,0 0 0,0 0 0,-1 0 0,1 1-1,0-1 1,-1 1 0,0 0 0,1 0 0,-1 0 0,0 0-1,0 1 1,1 0 0,-1 0 0,0 0 0,0 0 0,1 0-1,-1 1 1,0-1 0,0 1 0,1 0 0,-4 2-73,-6 1-4,0 0 1,1 1 0,-1 1 0,1 0 0,1 1 0,-1 0 0,1 1-1,0 0 1,1 0 0,0 1 0,1 1 0,-1 0 0,2 0-1,-1 1 1,2 0 0,-1 0 0,1 1 0,1 0 0,0 0 0,1 0-1,1 1 1,-1 0 0,2 0 0,0 0 0,0 0 0,2 1-1,-1-1 1,2 0 0,0 1 0,1 11 3,-2-22 1,0 0 0,1 1 0,-1-1 0,1 0-1,0 1 1,0-1 0,0 0 0,1 1 0,-1-1 0,1 0 0,-1 1 0,1-1 0,0 0 0,0 0-1,1 0 1,-1 0 0,1 0 0,-1 0 0,1 0 0,0 0 0,0 0 0,0-1 0,1 1 0,-1-1-1,1 0 1,-1 0 0,1 0 0,0 0 0,-1 0 0,1 0 0,0-1 0,0 1 0,1-1 0,-1 0-1,0 0 1,0 0 0,0 0 0,1-1 0,-1 1 0,0-1 0,1 0 0,-1 0 0,3 0-1,14-8 36,0-1 0,-1 0 1,0-2-1,-1 0 0,0-1 1,-1-1-1,0-1 0,-1 0 1,0-1-1,-1 0 0,-1-2 1,9-12-37,-10 12 37,0 1 0,-1-2 1,-1 1-1,0-2 0,-1 1 0,-1-1 1,-1-1-1,-1 0 0,-1 0 1,0 0-1,-2-1 0,0 0 0,-1 1 1,-1-2-1,-1 1 0,-1 0 1,-1 0-1,-1 0 0,-1 0 0,-1 1 1,0-1-1,-2 1 0,0-1 1,-5-7-38,9 23-5,0 1 0,-1-1 1,0 0-1,0 1 1,-1-1-1,1 1 0,-1 0 1,0 0-1,0 1 1,0-1-1,-1 1 0,1 0 1,-1 0-1,0 0 1,0 1-1,0 0 1,0 0-1,0 0 0,0 0 1,-1 1-1,1 0 1,0 0-1,-1 0 0,1 1 1,-1-1-1,1 1 1,-1 1-1,1-1 0,-1 1 1,1 0-1,0 0 1,-1 1-1,1 0 0,-2 0 5,-13 6-48,1 0 0,-1 1 0,1 1 0,1 1 0,0 0-1,0 1 1,2 1 0,-6 6 48,-68 87-2848,74-76 1027</inkml:trace>
  <inkml:trace contextRef="#ctx0" brushRef="#br0" timeOffset="74178.681">29445 8801 20772,'-5'4'223,"1"1"-1,0 0 0,0 0 1,0 0-1,1 0 0,-1 0 0,1 1 1,1-1-1,-1 1 0,1 0 1,0 0-1,0 0 0,0 0 0,1 0 1,0 1-1,0-1 0,1 0 1,0 0-1,0 1 0,0-1 0,1 0 1,0 0-1,0 1 0,1-1 1,0 1-223,2-6 45,1 0 1,0 0-1,0 0 0,0 0 1,1-1-1,-1 0 1,0 0-1,0 0 1,0-1-1,0 0 1,0 0-1,0 0 1,0-1-1,-1 1 0,1-1 1,0 0-1,-1 0 1,1-1-1,-1 0 1,0 1-1,0-1 1,0-1-1,2 0-45,10-6 51,128-65-2600,-131 60 765</inkml:trace>
  <inkml:trace contextRef="#ctx0" brushRef="#br0" timeOffset="74474.938">29797 8703 19172,'-2'5'2778,"-20"58"-1640,-3-2 0,-3 0 0,-2-2 0,-37 52-1138,36-64 146,12-23-114,2 1 0,1 0 0,1 1 0,1 1 0,2 0 0,0 0 0,2 2 0,1-1 0,-5 29-32,14-55-257,1-4-663,4-6-426</inkml:trace>
  <inkml:trace contextRef="#ctx0" brushRef="#br0" timeOffset="70983.789">29016 7912 14435,'-9'-58'9452,"7"56"-9387,1 0-1,-1 1 0,-1-1 0,1 0 0,0 1 0,0 0 0,-1-1 0,1 1 0,-1 0 1,1 0-1,-1 0 0,1 1 0,-1-1 0,1 0 0,-1 1 0,0 0 0,1 0 0,-1-1 0,0 2 1,1-1-1,-1 0 0,0 0 0,1 1 0,-1 0 0,0-1 0,1 1 0,-1 0 0,1 0 1,0 1-1,-1-1 0,1 0 0,-1 1-64,-10 8 16,1 1 0,1 0 1,-1 0-1,2 1 0,0 1 0,0-1 1,1 2-1,0-1 0,2 1 1,-1 1-1,2-1 0,0 1 0,1 0 1,0 1-1,1-1 0,1 1 0,0 0 1,1 0-1,1 0 0,1 11-16,-1-25 10,1 1 0,0-1 0,-1 0 0,1 0 0,0 0 0,1 0 0,-1 0 0,0 0 0,0 0 0,1 0 0,0 0 0,-1 0 0,1 0 0,0 0 0,0 0 0,0-1 0,0 1 0,0 0 0,0 0 0,0-1 0,1 1 0,-1-1 0,1 1 0,-1-1-1,1 0 1,-1 1 0,1-1 0,0 0 0,0 0 0,-1 0 0,1 0 0,0-1 0,0 1 0,0 0 0,0-1 0,0 1 0,0-1 0,0 0 0,0 0 0,0 0 0,1 0 0,-1 0 0,0 0 0,0 0 0,0-1 0,0 1 0,0-1 0,0 1 0,0-1 0,-1 0 0,1 0 0,0 0 0,0 0 0,0 0 0,-1 0 0,1-1-10,102-68 798,-85 55-749,-2-2 1,0 0 0,-1 0 0,-1-2 0,0 0 0,-2 0 0,0-2 0,-1 1 0,-1-2 0,-1 1 0,-1-1 0,-1-1-1,-1 0 1,-1 0 0,-1 0 0,-1-1 0,-1 0 0,-1 1 0,-1-1 0,-2 0 0,0-4-50,1 26-1,0-1 0,0 1 0,0-1-1,0 1 1,0 0 0,-1-1 0,1 1 0,-1-1 0,1 1 0,-1 0 0,0-1 0,0 1 0,0 0 0,0 0-1,-1 0 1,1-1 0,0 1 0,-1 1 0,0-1 0,1 0 0,-1 0 0,0 1 0,0-1 0,0 1-1,0-1 1,0 1 0,0 0 0,-1 0 0,1 0 0,0 0 0,0 0 0,-1 0 0,1 1 0,-1-1 0,1 1-1,-1 0 1,1-1 0,0 1 0,-1 1 0,1-1 0,-1 0 0,1 0 0,-1 1 0,1-1 1,-25 9-101,0 1 0,1 1 0,0 1 0,1 1 0,1 1 0,0 2 0,0 0 0,2 1 0,0 1 0,1 2 0,1 0 0,-9 14 101,6-6-1724</inkml:trace>
  <inkml:trace contextRef="#ctx0" brushRef="#br0" timeOffset="71744.033">29539 7594 20028,'2'-3'5714,"-11"63"-5569,-177 322 84,184-381-220,1 0-1,0 0 1,-1 0-1,1 1 0,0-1 1,0 0-1,0 1 1,0-1-1,0 1 1,0 0-1,0-1 1,1 1-1,-1 0 0,1-1 1,-1 1-1,1 0 1,-1 0-1,1-1 1,0 1-1,0 0 0,0 0 1,0 0-1,0-1 1,1 1-1,-1 0 1,0 0-1,1 0 1,-1-1-1,1 1 0,0 0 1,-1-1-1,1 1 1,0-1-1,0 1 1,0-1-1,0 1 0,0-1 1,1 0-1,-1 1 1,0-1-1,1 0 1,-1 0-1,1 0 1,-1 0-1,1 0 0,-1 0 1,1 0-1,0-1 1,-1 1-1,1-1 1,0 1-1,0-1 1,-1 1-1,1-1 0,0 0 1,0 0-1,0 0 1,-1 0-1,1 0 1,0 0-1,1-1-8,208-77 503,-165 63-891,0 0-496</inkml:trace>
  <inkml:trace contextRef="#ctx0" brushRef="#br0" timeOffset="72103.063">29934 7369 11915,'6'-9'3048,"-6"9"3354,0 0-5122,0 0-232,0 0-408,8 11-232,-8 13-256,0 8-56,-5 4-48,1 4-8,1-4-16,-2-4 40,4-9-456,1-7-432,0-16-2497</inkml:trace>
  <inkml:trace contextRef="#ctx0" brushRef="#br0" timeOffset="72459.682">29722 7303 17996,'0'0'1892,"9"-2"1202,21-5-2837,1 2-1,0 1 1,0 1 0,1 2-1,-1 0 1,0 3-1,1 0 1,-1 2 0,0 2-1,18 5-256,-44-9 24,-1 0 0,0 0 0,1 0 0,-1 1 0,0-1 0,0 1 0,-1 0-1,1 0 1,0 1 0,-1-1 0,0 1 0,0 0 0,0-1 0,0 1 0,-1 0 0,0 1 0,1-1 0,-1 0 0,-1 1-1,1-1 1,-1 1 0,0 0 0,0-1 0,0 1 0,0 0 0,-1 0 0,0-1 0,0 1 0,0 0 0,-1 0 0,1 0-1,-1-1 1,0 1 0,-1 0 0,1-1 0,-1 1 0,0-1 0,0 0 0,0 1 0,-1-1 0,1 0 0,-1 0-1,0-1 1,0 1 0,-2 1-24,-3 7 84,0-1-1,0-1 1,-1 1-1,0-2 0,-1 1 1,0-1-1,0 0 1,-1-1-1,0 0 0,0-1 1,-1-1-1,0 1 1,0-2-1,-1 0 0,0 0 1,0-1-1,0-1 1,0 0-1,0-1 0,-1 0 1,1-1-1,-1 0 1,1-1-1,-1-1 0,1 0 1,-1-1-1,1-1 0,-6-1-82,17 4-43,1 0 0,-1-1 0,1 1 0,0 0 1,-1 0-1,1-1 0,-1 1 0,1-1 1,0 1-1,-1-1 0,1 0 0,0 1 0,0-1 1,0 0-1,-1 0 0,1 0 0,0 0 1,0 0-1,0 0 0,1 0 0,-1 0 0,0 0 1,0-1-1,0 1 0,1 0 0,-1-1 1,1 1-1,-1 0 0,1-1 0,0 1 0,-1 0 1,1-1-1,0 1 0,0-1 0,0 1 1,0-1-1,0 1 0,0 0 0,0-1 0,1 1 1,-1-1-1,0 1 0,1 0 0,-1-1 1,1 1-1,-1 0 0,1-1 0,0 1 0,0 0 42,13-3-1955</inkml:trace>
  <inkml:trace contextRef="#ctx0" brushRef="#br0" timeOffset="75499.085">30546 8313 15035,'-16'-62'8768,"13"59"-8652,0 0 0,0 0 0,0 1 0,0-1 1,0 1-1,0-1 0,-1 1 0,1 0 0,-1 0 0,1 1 0,-1-1 0,0 1 1,0 0-1,0 0 0,0 0 0,0 0 0,0 1 0,0-1 0,0 1 0,0 0 1,0 1-1,-3-1-116,-5 4 15,0 0 1,-1 1-1,1 1 1,1 0-1,-1 0 1,1 1-1,0 0 1,1 1-1,0 0 1,0 1-1,0 0 1,1 1-1,1 0 1,0 0-1,0 0 1,1 1-1,0 1 1,1-1-1,0 1 1,1 0 0,1 0-1,-1 3-15,3-14 6,1 0 0,0 1 0,-1-1 0,1 0 0,0 1 0,0-1 0,0 0 0,0 1 0,0 0 0,0-1 0,0 1 0,1-1 0,-1 1 0,1 0 0,-1 0 0,1-1-1,-1 1 1,1 0 0,0 0 0,0-1 0,0 1 0,0 0 0,0 0 0,1-1 0,-1 1 0,0 0 0,1 0 0,-1-1 0,1 1 0,0 0 0,-1-1 0,1 1 0,0-1 0,0 1 0,0-1 0,0 1 0,0-1 0,1 1 0,-1-1 0,0 0 0,0 0 0,1 0 0,-1 0 0,1 0 0,-1 0 0,1 0-1,0 0 1,-1-1 0,1 1 0,0-1 0,-1 1 0,1-1 0,0 1 0,0-1 0,-1 0 0,1 0 0,0 0 0,0 0 0,1 0-6,19-12 67,-1-1-1,0-1 1,-1 0-1,0-2 1,-1 0-1,-1-1 1,0-1 0,-2-1-1,0 0 1,-1-1-1,1-3-66,9-10 90,-2-1 0,-1 0 0,-1-2-1,-2 0 1,-2-1 0,-2-1 0,-1-1-1,-2 0 1,-1 0 0,1-18-90,-50 163 157,20-32-145,4 1 0,3 0-1,3 1 1,3 70-12,-6-99-1210,4-45-483</inkml:trace>
  <inkml:trace contextRef="#ctx0" brushRef="#br0" timeOffset="75795.878">30946 8106 19148,'0'0'1875,"0"0"-92,-3 3-373,-5 8-1165,1 0 0,0 1 1,0 0-1,2 1 0,-1 0 0,1-1 1,1 2-1,1-1 0,0 0 0,0 1 1,0 11-246,1-22 19,1-1 1,-1 1 0,1 0-1,0 0 1,0-1-1,0 1 1,0 0-1,0 0 1,1 0 0,-1 0-1,1 0 1,0 0-1,0 0 1,0 0 0,0 0-1,1 0 1,-1 0-1,1 0 1,-1 0 0,1 0-1,0 0 1,0 0-1,1 0 1,-1-1 0,1 1-1,-1 0 1,1-1-1,0 0 1,0 1 0,0-1-1,0 0 1,0 0-1,0 0 1,1 0 0,-1 0-1,1 0 1,-1-1-1,1 1 1,0-1-1,0 0 1,-1 0 0,1 0-1,0 0 1,0 0-1,0-1 1,0 1 0,0-1-1,0 0 1,0 0-1,0 0 1,0 0 0,2-1-20,7-5-198,0-1 1,0-1 0,0 0-1,-1 0 1,-1-1-1,1 0 1,-1-1 0,-1 0-1,0-1 1,0 0 0,-1-1 197,17-24-1869</inkml:trace>
  <inkml:trace contextRef="#ctx0" brushRef="#br0" timeOffset="76022.313">31145 8142 12299,'-3'6'2760,"-6"0"2137,9-6-3488,0 0-545,0 2-184,0-1-112,-2 1-184,-16 42-48,11-15-120,-4 7 40,-3 9 80,-5 5 24,-3 5-8,-3 2-79,-4 1-169,5 0-40,1-4 40,5-4-544</inkml:trace>
  <inkml:trace contextRef="#ctx0" brushRef="#br0" timeOffset="84664.219">21185 8195 13739,'-2'-2'91,"0"0"-1,0 0 1,1 0-1,-1 0 1,1 0 0,0 0-1,0-1 1,0 1 0,0 0-1,0-1 1,0 1-1,0-1 1,1 1 0,0-1-1,-1 1 1,1-1 0,0 0-1,0 1 1,0-1-1,0 1 1,1-1 0,-1 1-1,1-1 1,0 1 0,-1-1-1,1 1 1,0-1 0,0 1-1,1 0 1,-1 0-1,0 0 1,1-1 0,0 1-1,-1 0 1,1 1 0,0-1-1,0 0 1,0 0-1,0 1 1,0-1 0,0 1-1,0 0 1,1 0 0,-1 0-1,1 0 1,-1 0-91,45-29 63,1 2 1,1 2-1,1 2 1,1 3-1,1 1 0,0 3 1,31-4-64,356-41 48,-311 55-66,0 5 0,-1 6 0,1 6 0,47 12 18,226 14 68,16-43-69,-264 0 252,0 5-1,-1 8 1,15 8-251,-139-9 178,0 0 0,1-2-1,0-2 1,-1 0 0,1-2 0,0-1 0,-1-1 0,0-2 0,1 0 0,-2-2-1,1-1 1,-1-2 0,14-7-178,118-87 849,-138 85-824,1 2 0,1 1 1,1 0-1,0 2 0,0 1 1,2 1-1,0 1 0,0 1 1,0 1-1,1 1 0,1 2 0,3 0-25,30 12-9,-12 12-284</inkml:trace>
  <inkml:trace contextRef="#ctx0" brushRef="#br0" timeOffset="85374.415">25095 7677 20236,'92'28'1330,"-39"-11"-1331,1-3-1,1-2 1,0-2-1,0-3 1,1-2-1,0-2 1,0-3-1,-1-3 1,1-2 0,-1-2-1,0-3 1,0-2-1,49-18 2,274-134 72,-267 110-64,2 4 0,3 5 0,1 6 0,41-5-8,48 12-17,1 9-1,1 9 0,111 10 18,36-4-1,-75-7 6,-102 1-9,1 9 0,1 7 0,104 17 4,-240-13 5,-1 2 0,0 2 0,-1 2 0,0 1 0,-1 2 1,-1 2-1,21 13-5,-44-21 93,-1 1 1,0 1 0,0 0 0,-1 1-1,-1 1 1,0 0 0,0 1 0,-2 1-1,1 0 1,-2 0 0,0 1 0,-1 1-1,-1 0 1,0 0 0,-2 1-1,0 0 1,0 0 0,-1 4-94,6 75 489,-19-61-590</inkml:trace>
  <inkml:trace contextRef="#ctx0" brushRef="#br0" timeOffset="86029.406">25172 6538 20324,'30'-129'3814,"-29"126"-3344,0 5-281,10 107-106,-37 530-207,23-617-863,-5-11-289</inkml:trace>
  <inkml:trace contextRef="#ctx0" brushRef="#br0" timeOffset="86317.436">25019 6982 17260,'13'41'1007,"1"-1"1,2 0 0,2-1-1,2-1 1,17 26-1008,-35-59 74,0-1 1,1 0-1,-1 0 0,1 0 0,0 0 1,0-1-1,0 1 0,0-1 0,1 0 1,-1 0-1,1 0 0,0 0 0,0-1 1,0 1-1,0-1 0,1 0 0,-1 0 1,0-1-1,1 1 0,-1-1 1,1 0-1,0 0 0,-1-1 0,1 1 1,0-1-1,-1 0 0,1 0 0,0-1 1,-1 1-1,1-1 0,0 0 0,-1 0 1,1-1-1,-1 1 0,0-1 0,1 0 1,-1 0-1,0-1 0,0 1 0,0-1 1,-1 0-1,1 0 0,-1 0 0,1-1-74,25-25 74,-2-1-1,-1-2 0,-2 0 0,-1-2 0,-2-1 1,-1 0-1,-1-1 0,11-36-73,5-11-297</inkml:trace>
  <inkml:trace contextRef="#ctx0" brushRef="#br0" timeOffset="106024.272">21466 10162 20068,'0'0'1185,"0"0"-121,0 0-64,0 0-160,2 0-104,37-6-312,-16 6-56,9 0-167,9 0-57,6 0-112,1-2 0,5-1-16,-6-2-8,-9 1 32,-2 1-8,-10-3-176,-5-3-593</inkml:trace>
  <inkml:trace contextRef="#ctx0" brushRef="#br0" timeOffset="106345.526">21519 10293 21165,'-7'11'848,"4"1"312,3 2-352,13 2-288,7 0-128,14-3-208,5-5-8,15-8-32,7-3-24,4-8-72,2-1-8,-11-6-280,-9-2-528</inkml:trace>
  <inkml:trace contextRef="#ctx0" brushRef="#br0" timeOffset="106621.919">22047 9915 21917,'0'0'968,"4"-2"68,13 0-906,1 2 0,-1-1-1,1 2 1,0 0 0,-1 2-1,1 0 1,-1 0 0,0 2 0,0 0-1,0 1 1,10 5-130,-19-7 17,0 0 0,0 1 0,0-1-1,-1 2 1,0-1 0,0 1 0,0 0 0,-1 0 0,0 1 0,0 0-1,0 0 1,-1 0 0,0 1 0,-1 0 0,0 0 0,0 0-1,0 0 1,-1 1 0,0-1 0,-1 1 0,0 0 0,-1 0 0,1 0-1,-2 0 1,1 0 0,-1 0 0,0 0 0,-1 0 0,0-1-1,-2 8-15,-16 121-41,-5-65-609</inkml:trace>
  <inkml:trace contextRef="#ctx0" brushRef="#br0" timeOffset="122582.92">23025 10050 10778,'12'-30'9894,"-11"2"-4859,-2 25-4948,1 1-1,-1-1 0,0 1 0,0-1 0,-1 1 0,1-1 0,0 1 0,-1 0 0,1 0 0,-1 0 0,0 0 0,0 0 1,0 0-1,0 1 0,0-1 0,0 0 0,0 1 0,-1 0 0,1-1 0,0 1 0,-1 0 0,1 0 0,-1 0 0,1 1 0,-1-1 1,0 1-1,1-1 0,-1 1 0,1 0 0,-1 0 0,0 0 0,-1 0-86,-2 1 6,1 0 0,-1 0 0,1 0-1,0 1 1,-1 0 0,1 0 0,0 0 0,0 1-1,0-1 1,0 1 0,1 0 0,-1 1 0,1-1-1,0 1 1,0 0 0,0 0 0,0 0 0,1 0-1,-1 1 1,1-1 0,0 1 0,1 0 0,-1 0 0,1 0-1,-2 5-5,-33 137-57,37-146 57,-2 8-1,1 0 1,0-1-1,0 1 0,0 0 1,1 0-1,1 0 1,0 0-1,0 0 1,0-1-1,1 1 1,1 0-1,-1-1 0,1 0 1,1 1-1,0-1 1,1 3 0,-2-11 2,-1 0-1,0 0 1,1 0 0,-1 0-1,0-1 1,0 1 0,1 0 0,-1-1-1,0 0 1,0 1 0,0-1 0,0 0-1,0 0 1,0 0 0,0-1 0,0 1-1,0 0 1,0-1 0,0 1-1,-1-1 1,1 1 0,-1-1 0,1 0-1,-1 0 1,0 0 0,0 0 0,0 0-1,0 0 1,0 0 0,0 0 0,0 0-1,0 0 1,-1-1 0,1 0-2,0 1 2,28-58 53,-3-2 0,-2 0 0,-4-1 1,-2-1-1,-2-1 0,3-44-55,3-65 11,-21 170-37,5 361-39,-9-321 112,1-30-33,1-1 0,0 0-1,0 0 1,0 1-1,0-1 1,1 0 0,0 1-1,0-1 1,1 1-1,-1-1 1,1 0 0,0 0-1,1 1 1,-1-1 0,1 0-1,0 0 1,0 0-1,1 0 1,-1-1 0,1 1-1,0-1 1,0 1-1,1-1 1,-1 0 0,1 0-1,2 1-13,-5-4 23,-1-1 1,-3-10-916,-13-27-703</inkml:trace>
  <inkml:trace contextRef="#ctx0" brushRef="#br0" timeOffset="123523.098">23441 9828 10754,'2'-8'10731,"0"11"-5520,1 65-5152,-9 168 1645,6-235-1670,0-1-10,0 0-3,0-9-616,-3-28-1005,-3 8-2098</inkml:trace>
  <inkml:trace contextRef="#ctx0" brushRef="#br0" timeOffset="123844.814">23365 9589 22061,'-6'-6'1296,"6"6"648,0 0-455,0 0-521,0 0-376,0 0-400,0 0-88,0 0-56,1 0-16,1 0 0,-1 0 0,1 0-264,-1-2-688</inkml:trace>
  <inkml:trace contextRef="#ctx0" brushRef="#br0" timeOffset="124718.634">22624 10553 15963,'3'26'7044,"26"-15"-4518,39-13-1267,-27-7-944,-1-2 0,1-2 0,-2-1-1,0-2 1,33-19-315,13-5 135,-32 14-97,1 3 1,1 2-1,1 2 0,0 3 1,1 2-1,1 3 0,0 3 1,1 1-1,38 3-38,-95 5 18,1 0 1,-1 0-1,0-1 0,1 1 0,-1 0 0,1-1 1,-1 0-1,1 0 0,0 0 0,-1 0 0,1 0 1,-1 0-1,1 0 0,-1-1 0,1 0 0,-1 1 1,1-1-1,-1 0 0,0 0 0,1 0 1,-1 0-1,0-1 0,0 1 0,0-1 0,0 1 1,0-1-1,0 0 0,0 0 0,-1 0 0,1 0 1,-1 0-1,1 0 0,-1 0 0,0 0 0,1-1 1,-1 1-1,0 0 0,-1-1 0,1 1 0,0-1 1,-1 1-1,1-1 0,-1 1 0,0-1 0,0 1 1,0-2-19,0 5-7,0-1 1,0 1-1,0-1 1,0 1-1,0-1 1,0 1 0,0-1-1,-1 1 1,1-1-1,0 1 1,0-1-1,0 0 1,-1 1-1,1-1 1,0 1-1,0-1 1,-1 0 0,1 1-1,0-1 1,-1 0-1,1 1 1,-1-1-1,1 0 1,0 1-1,-1-1 1,1 0 0,-1 0-1,1 1 1,-1-1-1,1 0 1,0 0-1,-1 0 1,1 0-1,-1 0 1,1 0 0,-1 0-1,1 0 1,-1 0-1,1 0 1,-1 0-1,1 0 1,-1 0-1,1 0 1,-1 0-1,1 0 1,-1 0 0,1-1-1,-1 1 1,1 0-1,0 0 1,-1-1-1,1 1 1,-1 0-1,1-1 1,0 1 0,-1 0-1,1-1 1,0 1-1,-1 0 1,1-1-1,0 1 1,0-1-1,-1 1 1,1-1-1,0 1 1,0 0 0,0-1 6,-15 18-1430</inkml:trace>
  <inkml:trace contextRef="#ctx0" brushRef="#br0" timeOffset="125619.035">23082 10843 15035,'3'-63'11177,"-5"62"-11086,1-1-1,-1 0 1,0 1-1,1-1 1,-1 1 0,0 0-1,0-1 1,0 1-1,0 0 1,0 0 0,0 0-1,0 1 1,0-1-1,0 0 1,-1 1 0,1-1-1,0 1 1,0 0-1,-1 0 1,1 0 0,0 0-1,0 0 1,-1 0-1,1 1 1,0-1 0,0 1-1,0-1 1,-2 1-91,-8 3 3,0 1 0,0 0 0,0 1 0,0 0 0,1 0-1,0 2 1,0-1 0,0 1 0,1 1 0,1 0 0,0 0 0,0 1 0,0 0 0,1 0 0,1 1 0,0 0 0,0 1 0,1-1 0,1 1 0,0 1 0,1-1 0,0 0 0,0 1 0,2 0-1,-1 0 1,2 0 0,0 0 0,0 0 0,1 0 0,1 1 0,0-1 0,1 0 0,0 0 0,1-1 0,1 1 0,0 0 0,0-1 0,3 3-3,-6-13 0,0 1 0,0-1 0,1 0 0,-1 0 0,1 0 0,-1 0 0,1 0 1,0-1-1,0 1 0,0 0 0,0-1 0,0 1 0,0-1 0,1 0 0,-1 0 0,0 0 0,1 0 0,-1 0 1,0 0-1,1 0 0,-1-1 0,1 1 0,-1-1 0,1 0 0,0 0 0,-1 0 0,1 0 0,-1 0 0,1-1 1,-1 1-1,1-1 0,-1 0 0,1 1 0,-1-1 0,0 0 0,1 0 0,-1-1 0,0 1 0,0 0 0,0-1 1,0 1-1,2-3 0,69-87 111,-53 39-53,-3 0 0,-1-1 0,-3-1 0,-3 0 0,-2-1 0,-2 0 0,-2 0 0,-3-1 0,-3 1 0,-2 0-58,2 17 161,-12 113-170,18-11 7,3 0 1,3 0 0,3-1-1,2-1 1,17 42 1,20-7 40,-49-98-52,-1-1-1,1 1 1,-1-1 0,0 0 0,0 1-1,0-1 1,0 0 0,0 0 0,0 0-1,0-1 1,-1 1 0,1 0 0,-1-1-1,1 1 1,-1-1 0,0 1-1,0-1 1,0 1 0,-1-1 0,1 0-1,0 0 1,-1 1 0,0-1 0,0 0-1,0 0 1,0 1 0,0-1-1,0 0 1,-1 0 0,1 1 0,-1-2 12,2-7-614,1-3-1111</inkml:trace>
  <inkml:trace contextRef="#ctx0" brushRef="#br0" timeOffset="126133.805">23432 10646 20004,'11'84'7604,"39"33"-5927,-49-116-1672,-1 0-1,1 0 1,-1 0-1,1 0 1,0 1-1,0-1 1,-1 0 0,1 0-1,0-1 1,0 1-1,0 0 1,0 0 0,0 0-1,0-1 1,1 1-1,-1 0 1,0-1 0,0 1-1,0-1 1,1 1-1,-1-1 1,0 0 0,0 0-1,1 1 1,-1-1-1,0 0 1,1 0-1,-1 0 1,0 0 0,0-1-1,1 1 1,-1 0-1,0 0 1,0-1 0,1 1-1,-1-1 1,0 1-1,0-1 1,0 1 0,0-1-1,1 0 1,-1 0-1,0 0 1,0 1 0,-1-1-1,1 0 1,0 0-1,0 0 1,0 0-1,-1 0 1,1-1 0,0 1-1,-1 0 1,1 0-1,-1 0 1,1-1-5,36-79-363,-34 70 198,6-12-338,-8 15 138,1 0-1,0 0 0,0 0 1,1 1-1,0-1 0,1 1 1,-1 0-1,2 0 1,-1 0-1,0 1 0,1-1 1,1 1-1,-1 0 0,1 0 1,0 1-1,0 0 0,5-4 366,-9 10 59,0 0-1,-1 0 0,1 0 1,-1 0-1,1 1 0,-1-1 1,1 0-1,-1 1 0,0-1 0,0 1 1,0-1-1,0 1 0,0-1 1,0 1-1,0 0 0,0 0 1,-1-1-1,1 1 0,-1 0 1,1 0-1,-1 0 0,0 0 0,0-1 1,1 1-1,-1 0 0,-1 0 1,1 0-1,0 0 0,0 0 1,-1 0-1,1-1 0,-1 3-58,-54 275 4536,51-245-4453,-1-10-60,2 0-1,1 0 1,1 0 0,1 0-1,1 1 1,1-1-1,1 0 1,3 11-23,8-27 67,-8-37-1072,-5 9-572</inkml:trace>
  <inkml:trace contextRef="#ctx0" brushRef="#br0" timeOffset="126719.545">24178 10280 21405,'-18'9'6643,"32"-5"-5262,38-6-1609,40-23 414,-60 14-159,1 2 1,0 1 0,0 1 0,0 2-1,1 2 1,0 1 0,4 1-28,25 37-396,-73 7-3804,-6-30 1828</inkml:trace>
  <inkml:trace contextRef="#ctx0" brushRef="#br0" timeOffset="126998.416">24188 10465 15915,'-3'7'2753,"1"1"392,10-1-1721,5-1-104,11-3-103,8-3-49,9-3-368,9-9-192,3-6-224,0-3-120,-4 1-128,-7 1-64,-5 6 0,-9 6-200,-5 14-3481</inkml:trace>
  <inkml:trace contextRef="#ctx0" brushRef="#br0" timeOffset="128552.45">25295 10243 11915,'0'0'1312,"0"0"1062,-3-3 6202,-1-1-3891,7 7-4660,0-1 0,1 1 1,0-1-1,-1 1 0,1-1 0,0-1 0,0 1 0,0 0 0,0-1 0,0 0 0,0 0 1,1 0-1,-1 0 0,0-1 0,1 0 0,-1 0 0,0 0 0,1 0 0,-1 0 0,0-1 1,0 0-1,1 0 0,-1 0 0,0-1 0,0 1 0,0-1 0,0 0 0,3-2-25,24-4 49,275-9 63,-304 17-96,-2 0-1,-18 9 57,-4 1 17</inkml:trace>
  <inkml:trace contextRef="#ctx0" brushRef="#br0" timeOffset="135975.015">26601 9527 7154,'6'-52'8261,"-2"-38"535,-5 87-8682,1 1 0,-1-1 0,0 0 1,0 1-1,-1-1 0,1 1 0,0 0 1,-1-1-1,1 1 0,-1 0 0,0 0 1,0 0-1,0 0 0,0 0 0,0 0 0,0 1 1,-1-1-1,1 1 0,0-1 0,-1 1 1,1 0-1,-1 0 0,0 0 0,1 0 1,-1 1-1,0-1 0,1 1 0,-1-1 1,0 1-1,-2 0-114,-2 0 20,0 0-1,1 1 1,-1-1 0,0 1-1,1 1 1,-1-1 0,0 1 0,1 0-1,0 1 1,-1 0 0,1 0-1,0 0 1,1 0 0,-1 1 0,0 0-1,1 1 1,0-1 0,0 1-1,0 0 1,1 0 0,0 0-1,0 1 1,0-1 0,-3 7-20,-63 156 23,59-82 17,11-85-38,0 1 0,0 0-1,0-1 1,0 1-1,0 0 1,0 0 0,1-1-1,-1 1 1,1 0 0,-1-1-1,1 1 1,0 0 0,-1-1-1,1 1 1,0-1 0,0 1-1,0-1 1,0 0 0,1 1-1,-1-1 1,0 0-1,0 0 1,1 0 0,-1 0-1,1 0 1,-1 0 0,1 0-1,-1-1 1,1 1 0,0 0-1,-1-1 1,1 1 0,0-1-1,-1 0 1,1 1 0,0-1-1,0 0 1,-1 0 0,1 0-1,0 0 1,-1-1-1,1 1 1,0 0 0,0-1-1,-1 1 1,2-1-2,10-5 24,-1-1 0,0 0 0,0-1-1,-1 0 1,0-1 0,0 0 0,-1-1 0,0 0 0,-1 0 0,0-1-1,-1 0 1,0-1 0,-1 0 0,0 0 0,-1 0 0,0-1-1,3-11-23,-1 5 49,-2 0-1,0-1 0,-1 0 0,0 0 0,-2-1 0,-1 1 0,0 0 0,-2-14-48,1 28 14,-1 0 1,0 0 0,-1 0-1,0 0 1,1 0 0,-2 0-1,1 0 1,-1 0 0,0 1-1,0-1 1,-1 0 0,1 1-1,-1-1 1,0 1 0,-1 0-1,1 0 1,-1 1 0,0-1-1,0 1 1,-1-1 0,1 1-1,-1 1 1,0-1 0,0 1-1,0 0 1,-1 0 0,1 0-1,-1 0 1,1 1 0,-5-1-15,-3 4-10,0 0 1,1 0-1,-1 2 0,0-1 1,1 2-1,0 0 1,-1 0-1,2 1 1,-1 0-1,0 1 1,1 1-1,0 0 1,1 0-1,0 1 1,0 0-1,0 1 1,1 0-1,0 0 0,1 1 1,-7 10 9,3-2-707,5-5-773</inkml:trace>
  <inkml:trace contextRef="#ctx0" brushRef="#br0" timeOffset="137365.75">26836 9157 19748,'9'-44'5683,"-6"68"-5553,0 1 1,-2-1 0,-1 0-1,-1 1 1,-1-1 0,-1 0-1,-1 0 1,-1 0 0,-3 5-131,-4 34 132,-17 110 1095,29-172-1214,0-1-1,0 1 1,0 0 0,0 0-1,0 0 1,1 0 0,-1 0-1,0 0 1,0 0-1,1 0 1,-1 0 0,1 0-1,-1 0 1,0 0 0,1-1-1,0 1 1,-1 0 0,1 0-1,0 0 1,-1-1 0,1 1-1,0-1 1,-1 1 0,1 0-1,0-1 1,0 1 0,0-1-1,0 0 1,0 1-1,0-1 1,0 0 0,-1 1-1,1-1 1,0 0 0,0 0-1,0 0 1,0 0 0,0 0-1,0 0 1,0 0 0,0 0-1,0 0 1,0 0 0,0-1-1,0 1 1,0 0 0,0-1-1,0 1 1,0-1-1,-1 1 1,1-1 0,0 1-1,0-1-12,60-30 63,-52 26-29,14-8-15,-9 4-10,0 0 1,1 1-1,0 1 0,1 1 0,0 0 0,0 0 0,0 2 0,1 0 0,5 0-9,3 9-1009,-23-4 1942</inkml:trace>
  <inkml:trace contextRef="#ctx0" brushRef="#br0" timeOffset="137682.206">27197 8974 21389,'0'0'1184,"0"0"384,0 1-528,-2 33-199,1-10-305,-1 2-136,-3 6-248,1-2-56,4 0-80,1-3-8,7-7 32,1-5 24,-3-9-480,-6-6-424,0 0-593,0 0 233</inkml:trace>
  <inkml:trace contextRef="#ctx0" brushRef="#br0" timeOffset="138003.495">26968 8977 21173,'23'-45'4750,"76"22"-3676,-82 21-832,-14 2-223,193-6 427,-191 6-441,0 0-1,0 1 1,0 0-1,0 0 1,0 0-1,0 1 1,-1-1 0,1 1-1,0 0 1,-1 1-1,0-1 1,1 1-1,-1 0 1,0 0-1,0 0 1,-1 0 0,1 1-1,-1-1 1,1 1-1,-1 0 1,0 0-1,-1 1 1,1-1-1,-1 0 1,0 1 0,0 0-1,0-1 1,0 1-1,-1 0 1,0 0-1,0 0 1,0 0-1,-1 0 1,0 0-1,0 0 1,0 0 0,0 1-5,-6 7 62,0 0 1,0 1 0,-1-2-1,-1 1 1,0-1 0,-1-1-1,0 1 1,-1-2 0,0 1-1,-1-1 1,0-1 0,0 0-1,-1 0 1,-1-1 0,1-1-1,-1 0 1,0 0 0,-1-2 0,1 0-1,-1 0 1,0-1 0,-4 0-63,16-2-31,0-1 1,-1 1-1,1 0 1,0-1 0,-1 0-1,1 0 1,-1 0 0,1 0-1,-1 0 1,0 0-1,1 0 1,-1-1 0,0 0-1,0 1 1,1-1 0,-1 0-1,0 0 1,0 0-1,1-1 1,-1 1 0,0-1-1,1 0 1,-1 1 0,0-1-1,1 0 1,-1 0-1,1-1 1,-1 1 0,1-1-1,0 1 1,0-1 0,-1 0-1,1 1 1,0-1-1,1 0 1,-2-1 30,7-15-1744</inkml:trace>
  <inkml:trace contextRef="#ctx0" brushRef="#br0" timeOffset="138605.095">26421 9863 15963,'-18'33'6252,"18"-31"-6130,0 1-1,1 0 1,-1-1 0,1 1 0,0 0 0,0-1-1,0 1 1,0 0 0,0-1 0,0 0-1,1 1 1,-1-1 0,1 0 0,0 0 0,-1 1-1,1-1 1,0-1 0,0 1 0,1 0-1,-1 0 1,0-1 0,1 1 0,-1-1 0,0 0-1,1 0 1,0 0 0,-1 0 0,1 0-1,0-1 1,0 1-122,23 0 243,1-1 0,0-1-1,-1-2 1,0 0 0,1-2-1,-1-1 1,-1-1 0,1-1-1,-1-1 1,16-9-243,34-9 144,-50 19-122,39-15 15,1 2 1,1 3-1,0 3 0,1 3 1,1 3-1,4 3-37,-70 6 16,-72 44-600,34-32-967</inkml:trace>
  <inkml:trace contextRef="#ctx0" brushRef="#br0" timeOffset="139257.751">26539 10546 18532,'1'-1'158,"1"-1"-1,-1 0 1,0 0 0,0 0-1,0 0 1,0-1 0,0 1-1,-1 0 1,1 0 0,-1 0-1,1-1 1,-1 1 0,0 0-1,0-1 1,0 1 0,0 0-1,0-1 1,-1 1 0,1 0-1,-1 0 1,1 0 0,-1-1-1,0 1 1,0 0 0,0 0-1,0 0 1,0 0 0,0 0-1,-1 0 1,1 0 0,-1 1-1,1-1 1,-1 0 0,0 1-1,1-1 1,-1 1 0,0 0-1,0 0 1,0-1 0,0 1-1,0 0 1,0 1 0,-1-1-1,1 0 1,0 1 0,0-1-1,-1 1 1,1 0 0,0-1 0,0 1-1,-1 0 1,1 1 0,0-1-1,-1 0 1,1 1 0,0-1-1,-1 1-157,-8 5 31,0 1-1,0 1 1,1 0-1,0 0 1,1 1 0,-1 0-1,2 0 1,-1 1-1,1 1 1,1-1-1,0 1 1,1 0-1,0 1 1,0 0-1,1 0 1,1 0 0,0 0-1,0 1 1,2-1-1,-1 1 1,2 0-1,-1 1-30,0-8 6,-1 1 1,1 0-1,0 0 0,1 1 0,-1-1 0,2 0 0,-1 0 0,1 1 0,0-1 1,0 0-1,1 1 0,0-1 0,0 0 0,1 0 0,0 0 0,0 0 0,1 0 1,-1 0-1,2 0 0,-1-1 0,1 1 0,0-1 0,0 0 0,1 0 0,-1-1 1,1 0-1,5 5-6,-2-11 20,0 0-1,0 0 1,-1-1 0,1 0 0,-1-1 0,0 0-1,0 0 1,1 0 0,-2-1 0,1 0 0,0 0 0,-1-1-1,0 1 1,0-2 0,0 1 0,-1 0 0,0-1 0,2-3-20,-6 9 1,18-20 46,-1 0-1,0-1 0,-2-1 0,0 0 1,-1-1-1,-2-1 0,0 0 1,-2-1-1,0 0 0,-2-1 0,-1 0 1,-1 0-1,-1-1 0,-1 0 0,-2 0 1,0 0-1,-2-1 0,-1 1 0,-3-17-46,2 37 5,0-1 0,-1 1 0,0 0 0,-1 0 0,1-1-1,-1 2 1,-1-1 0,1 0 0,-1 1 0,0-1 0,-1 1 0,1 0 0,-1 1-1,-1-1 1,1 1 0,-1 0 0,0 0 0,0 1 0,0 0 0,0 0-1,-1 0 1,0 1 0,0-1 0,0 2 0,0-1 0,0 1 0,0 0-1,-1 1 1,1 0 0,-1 0 0,1 0 0,-1 1 0,1 0 0,-1 1-1,0 0 1,1 0 0,0 0 0,-1 1 0,1 0 0,0 0 0,0 1-1,0 0 1,0 0 0,0 1 0,-2 2-5,-218 144-24,219-136-1979,27 7 1823</inkml:trace>
  <inkml:trace contextRef="#ctx0" brushRef="#br0" timeOffset="139620.622">27041 10278 19252,'0'0'2326,"0"0"172,1 14 417,-4 94-1082,14 64-1659,-11-171-172,0 0 0,0 1 0,0-1 0,1 0 0,-1-1 0,0 1-1,0 0 1,1 0 0,-1 0 0,1 0 0,-1 0 0,1 0 0,-1 0 0,1 0-1,0-1 1,-1 1 0,1 0 0,0 0 0,0-1 0,0 1 0,-1-1 0,1 1 0,0-1-1,0 1 1,0-1 0,0 1 0,0-1 0,0 0 0,0 1 0,0-1 0,0 0 0,0 0-1,0 0 1,0 0 0,0 0 0,0 0 0,0 0 0,0 0 0,0 0 0,0 0-1,0-1 1,0 1 0,0 0 0,0-1 0,0 1 0,0-1 0,0 1 0,-1-1 0,1 1-1,0-1 1,0 0 0,0 1 0,-1-1 0,1 0 0,0 0 0,0 0-2,41-56-709,-35 44 175,14-19-1129</inkml:trace>
  <inkml:trace contextRef="#ctx0" brushRef="#br0" timeOffset="139883.932">27277 10253 15627,'-46'100'8383,"8"3"-4102,8-2-4027,4 1 1,5 1-1,-6 88-254,25-176 75,1 3-308,10-42-845,5-17-1335</inkml:trace>
  <inkml:trace contextRef="#ctx0" brushRef="#br0" timeOffset="140880.032">28194 9454 12667,'35'-50'9788,"34"-2"-5329,-67 51-4068,-2 1-101,0 0-75,-31 58 218,-389 866 420,281-540-800,130-354-29,-1 0 0,-1-1 1,-2 0-1,-1 0 0,-1-1 0,-16 22-24,30-49 46,1-1 22,-1-13 144,0-20-212,1 25-30,0 8-318,2 0-1024</inkml:trace>
  <inkml:trace contextRef="#ctx0" brushRef="#br0" timeOffset="142288.602">28712 9883 15483,'-70'33'7937,"60"-26"-7865,1-1 1,0 2-1,0-1 1,0 1-1,1 0 1,1 1-1,-1 0 0,2 0 1,-1 1-1,1-1 1,0 1-1,1 1 1,1-1-1,-1 1 1,-1 7-73,5-14 21,-1 0 1,1 0 0,0 0-1,0 0 1,0 0 0,1 0-1,-1 0 1,1 1 0,0-1-1,0 0 1,1 0 0,-1 0-1,1 0 1,0 0 0,0 0 0,0 0-1,1 0 1,-1 0 0,1-1-1,0 1 1,0 0 0,0-1-1,1 1 1,-1-1 0,1 0-1,0 0 1,0 0 0,0 0-1,0-1 1,0 1 0,1-1-1,-1 0 1,1 1 0,-1-2-1,1 1 1,0 0 0,0-1 0,0 0-1,0 0 1,0 0 0,0 0-1,0 0 1,0-1 0,0 0-1,0 0 1,0 0 0,1-1-1,-1 1 1,0-1 0,0 0-1,0 0 1,0 0 0,0 0-1,-1-1 1,1 0 0,0 0 0,-1 0-1,3-1-21,11-13 177,-1-1 0,0 0 0,-1-1 0,-1 0-1,0-1 1,-2-1 0,0 0 0,-1-1 0,-2 0 0,0 0-1,-1-1 1,-1 0 0,-1-1 0,-1 0 0,0-6-177,-1 20 35,-1-1 0,-1-1 0,0 1 0,0 0 0,-1 0 0,0-1 0,0 1 0,-2-1 0,1 1 0,-1-1 0,-1 1 0,0 0 0,0 0 1,-1 0-1,0 0 0,-1 0 0,0 0 0,0 1 0,-1 0 0,0 0 0,-1 0 0,0 1 0,-1-1 0,1 2 0,-2-1 0,1 1 0,-1 0 0,-4-3-35,1 9-3,0 1-1,0 0 0,1 1 1,-1 0-1,0 1 0,1 0 1,-1 1-1,1 0 0,-1 0 1,1 1-1,0 0 0,1 1 0,-1 1 1,1-1-1,0 1 0,0 1 1,-2 2 3,-14 6 12,-46 37-58,66-43-519,8-3-526</inkml:trace>
  <inkml:trace contextRef="#ctx0" brushRef="#br0" timeOffset="142961.754">29163 9636 21197,'-1'5'1995,"-54"189"773,-21 41-2258,75-234-497,1 0 1,-1 0 0,1 0 0,0 0 0,-1 0 0,1 0-1,0 0 1,0 0 0,0 0 0,-1 0 0,1 0-1,0 0 1,0 0 0,1 0 0,-1 0 0,0 0-1,0 0 1,0 0 0,1 0 0,-1 0 0,1 0 0,-1 0-1,1 0 1,-1 0 0,1 0 0,-1 0 0,1 0-1,0 0 1,-1-1 0,1 1 0,0 0 0,0 0-1,0-1 1,-1 1 0,1-1 0,0 1 0,0-1 0,0 1-1,0-1 1,0 1 0,0-1 0,0 0 0,0 0-1,0 1 1,0-1 0,1 0 0,-1 0 0,0 0-1,0 0 1,0 0 0,0-1 0,0 1 0,0 0 0,0 0-1,0-1-13,55-28 409,-55 29-406,63-44 194,138-73-738,-179 111-950</inkml:trace>
  <inkml:trace contextRef="#ctx0" brushRef="#br0" timeOffset="143440.965">29651 9418 11867,'2'-6'2952,"1"0"3618,-3 6-4714,0 0-640,10 7-344,4 20-520,-5 7-191,0 7-73,0 3-32,-7-2 0,2-1-8,1-8 64,-1-7-168,1-15-857,-1-7-383</inkml:trace>
  <inkml:trace contextRef="#ctx0" brushRef="#br0" timeOffset="143844.928">29448 9510 17404,'-2'-7'815,"1"-39"5885,32 25-5213,-9 12-1381,0 2 1,1 1-1,-1 0 1,1 2-1,1 1 0,-1 1 1,0 0-1,1 2 1,-1 1-1,1 1 1,-1 0-1,0 2-106,-18-4 7,0 1 0,0-1-1,-1 1 1,1 0 0,0 0 0,0 1-1,-1-1 1,1 1 0,-1 0 0,0 1-1,1-1 1,-1 1 0,0-1-1,0 1 1,-1 0 0,1 1 0,0-1-1,-1 1 1,0-1 0,0 1 0,0 0-1,-1 0 1,1 0 0,-1 1-1,0-1 1,0 1 0,0-1 0,-1 1-1,1 0 1,-1-1 0,0 1-1,-1 0 1,1 0 0,-1 0 0,0 0-1,0-1 1,-1 1 0,1 0 0,-1 0-1,0 0 1,0-1 0,-1 1-1,1 0 1,-1-1 0,0 1 0,-2 2-7,-4 6 75,0-2 1,-1 1 0,0-1 0,-1 0-1,0-1 1,0 0 0,-1-1 0,-1 0 0,0-1-1,0 0 1,0 0 0,-1-2 0,0 0-1,0 0 1,-1-1 0,1 0 0,-1-2-1,0 1 1,-1-2 0,1 0 0,-11 0-76,22-2-40,1-1 1,-1 1-1,1-1 1,-1 0-1,1 1 1,-1-1 0,1 0-1,0-1 1,0 1-1,-1 0 1,1-1-1,0 1 1,0-1 0,0 0-1,0 0 1,1 1-1,-1-1 1,0 0-1,1-1 1,-1 1-1,1 0 1,0 0 0,0-1-1,0 1 1,0 0-1,0-1 1,0 1-1,1-2 40,0 3-1657</inkml:trace>
  <inkml:trace contextRef="#ctx0" brushRef="#br0" timeOffset="145191.835">28410 10536 17188,'0'0'1873,"6"5"2062,7-3-3714,0-1 1,1 0 0,-1-1-1,0 0 1,0-1 0,0-1-1,0 0 1,0 0-1,0-2 1,0 1 0,-1-2-1,1 1 1,-1-2 0,0 0-222,5 0 127,185-70 563,-3-2-532,4 9 1,2 9-1,103-12-158,-304 71-40,-52 2-2291,8-2-164</inkml:trace>
  <inkml:trace contextRef="#ctx0" brushRef="#br0" timeOffset="146296.222">28839 10940 10874,'21'-19'4292,"44"-60"5375,-66 77-9589,0 0-1,0 0 1,0 1 0,0-1-1,0 0 1,-1 1-1,1-1 1,-1 1-1,1-1 1,-1 1 0,0 0-1,1 0 1,-1 0-1,0 0 1,0 0-1,0 0 1,0 0 0,0 0-1,0 1 1,0-1-1,0 1 1,0-1-1,0 1 1,0 0 0,0 0-1,0 0 1,0 0-1,0 0 1,0 1-1,0-1 1,-1 1 0,1-1-1,0 1 1,1 0-1,-1 0 1,-2 0-78,-11 4 0,-1 0-1,1 1 1,0 1 0,1 0-1,0 1 1,0 1 0,0 0-1,1 1 1,1 0 0,0 1-1,0 0 1,1 1 0,0 1 0,1-1-1,1 2 1,0-1 0,1 1-1,0 1 1,1-1 0,0 1-1,2 0 1,0 1 0,0 0-1,1-1 1,1 1 0,1 1 0,0-1-1,2 0 1,-1 0 0,2 10 0,0-23 1,-1 0 1,0 0 0,1 1 0,0-1 0,-1 0 0,1 0 0,1 1-1,-1-1 1,0 0 0,1 0 0,-1 0 0,1-1 0,0 1-1,0 0 1,0-1 0,0 1 0,1-1 0,-1 1 0,1-1 0,-1 0-1,1 0 1,0 0 0,0-1 0,0 1 0,0-1 0,0 0-1,0 1 1,0-1 0,1 0 0,-1-1 0,0 1 0,0-1 0,1 1-1,-1-1 1,0 0 0,1 0 0,-1-1 0,0 1 0,1-1-1,-1 1 1,0-1 0,0 0 0,1 0 0,-1-1 0,0 1 0,0 0-1,0-1 1,-1 0 0,1 0 0,0 0 0,-1 0 0,1 0-1,-1-1 1,0 1 0,1-1 0,-1 1 0,0-2-2,23-16 101,-2-1 0,-1-1 0,0-1 0,-2-1 0,0-1 0,-2 0 0,-1-2 0,-1 0 0,-1-1 0,-1 0 0,-2-1 0,-1 0 0,-1-1 0,-2-1 0,-1 1 0,0-7-101,-5 29 9,-1 0 0,0-1 0,0 1 0,0-1 0,-1 1 0,0-1 0,-1 0 0,0 1 0,-1 0-1,1-1 1,-1 1 0,-1 0 0,0 0 0,0 0 0,-1 0 0,1 0 0,-2 1 0,1-1 0,-1 1 0,0 1 0,-1-1-1,1 1 1,-1-1 0,-1 2 0,1-1 0,-1 1 0,0 0 0,0 0 0,0 1 0,-1 0 0,0 0 0,1 1 0,-1 0-1,-1 0 1,1 1 0,0 0 0,-1 0 0,1 1 0,-1 0 0,1 1 0,-1 0 0,1 0 0,-1 1 0,1 0 0,-1 0-1,1 1 1,0 0 0,-5 2-9,-7 7-45,0 1-1,0 1 1,1 0-1,1 2 0,1 0 1,0 1-1,0 1 0,2 1 1,0 0-1,-6 11 46,13-15-936</inkml:trace>
  <inkml:trace contextRef="#ctx0" brushRef="#br0" timeOffset="147115.82">29478 10778 11666,'14'-79'15400,"-23"93"-14536,0 9-850,1-1 0,1 1 1,1 0-1,2 1 0,0 0 0,1-1 0,1 1 0,1 0 1,2 0-1,0 0 0,4 17-14,-4-36 14,1 0 0,0 0 0,0-1 0,0 1 0,1-1 0,-1 1 0,1-1 0,0 0 0,0 0 0,1 0 0,-1 0 0,1 0 0,0-1 0,0 0 0,0 0 1,0 0-1,0 0 0,1-1 0,-1 1 0,1-1 0,0 0 0,0-1 0,0 1 0,0-1 0,0 0 0,0 0 0,0-1 0,0 1 0,0-1 0,0 0 0,0-1 0,0 1 0,1-1 0,-1 0 0,0 0 0,0 0 0,-1-1 0,1 0 0,0 0 0,0 0 0,-1-1 0,0 1 0,1-1 0,-1 0 0,0 0 1,3-4-16,30-29-397,-33 16-729</inkml:trace>
  <inkml:trace contextRef="#ctx0" brushRef="#br0" timeOffset="147378.812">29487 10533 25661,'-12'-3'953,"0"1"191,0 1-384,3 1-296,9 0-248,0 0 24,0 0-584</inkml:trace>
  <inkml:trace contextRef="#ctx0" brushRef="#br0" timeOffset="150378.998">30130 8957 18868,'1'5'101,"0"0"1,0 0-1,0 0 0,1-1 1,0 1-1,0 0 0,0-1 1,0 0-1,1 1 0,0-1 1,0 0-1,0 0 0,0-1 1,0 1-1,1 0 0,0-1 0,0 0 1,0 0-1,0 0 0,0-1 1,1 1-1,-1-1 0,3 1-101,16 14 165,-20-14-116,1-1-1,-1 1 1,-1 0-1,1 0 1,0 0-1,-1 0 1,0 1-1,1-1 1,-1 0-1,-1 1 1,1 0-1,0-1 1,-1 1-1,0 0 1,0 0-1,0 0 1,0 0-1,-1 0 0,1 0 1,-1 0-1,0 0 1,0 0-1,-1 0 1,1 0-1,-1 0 1,0 0-1,0 0 1,0 0-1,-1-1 1,1 1-1,-1 0 1,0-1-1,0 1 1,0-1-1,0 1 1,-1-1-1,1 0 1,-1 0-1,0 0 1,0-1-1,0 1 1,-1 0-49,-6 7 122,0-2 1,-1 1 0,0-1-1,0-1 1,0 0-1,-1 0 1,0-1 0,0-1-1,-1 0 1,0-1 0,0 0-1,0-1 1,0 0-1,0-1 1,0-1 0,-1 0-1,1 0 1,-1-2 0,1 0-1,0 0 1,-12-3-123,-22 4 194,-1 1 0,0 3 0,1 2 0,0 2 0,0 2 0,1 2 0,-17 8-194,-22 4 318,74-20-273,-1-1-1,1-1 0,-1 1 0,1-2 1,-1 0-1,0 0 0,1-1 1,-1 0-1,0-1 0,1-1 0,-1 1 1,1-2-1,-1 0 0,1 0 1,0-1-1,0 0 0,1-1 0,-1-1 1,-8-5-45,-11-5 83,0 1 0,0 1 0,-1 2 0,-1 1 0,0 1 0,0 2 0,-26-3-83,50 10 6,-23-7 7,-1-1 1,2-1 0,-1-2-1,1-1 1,1-1 0,0-1-1,2-2 1,-20-15-14,-193-81 40,214 99-40,1 1 0,-2 1 0,0 1 0,0 1 0,-1 1 0,0 2 0,0 1 0,-27-3 0,-169-64 1,-69 57-25,-5 22-1,267-8 17,0 2 1,0 0-1,0 3 0,0 0 1,0 2-1,1 1 1,0 2-1,0 1 0,1 1 1,0 2-1,0 0 0,-5 6 8,-110 38-35,-222 27-15,322-75 15,0 2 1,0 2-1,1 2 1,1 1-1,0 3 1,-7 5 34,-3 0-39,-36 9-10,-2-4 0,-2-4 0,0-4 1,-1-5-1,0-3 0,-83-1 49,-130 52-506,245-45 313,0-3 1,-1-2-1,0-4 0,-32 1 193,-415-3 8,272-51-9,68 5 36,-184-4 29,322 46-63,0 0 1,0 2 0,1 1-1,-1 2 1,1 0-1,1 3 1,0 0 0,0 2-1,-18 11-1,-147 52 2,175-71-1,1 0 0,-1 2-1,1 0 1,0 1 0,1 1 0,0 0 0,0 2 0,1 0 0,0 0-1,1 2 1,0 0 0,1 0 0,1 2 0,0-1 0,1 2 0,1 0 0,-7 11-1,-11 23-8,1 2 0,3 0 0,3 2 1,1 1-1,-6 35 8,-69 469-31,60-334 46,46 64-55,30-176 29,-10-55-177,-9-21-1495,-9-25 180</inkml:trace>
  <inkml:trace contextRef="#ctx0" brushRef="#br0" timeOffset="152841.163">22674 11599 10938,'14'2'50,"0"-1"0,0 0-1,-1-1 1,1-1-1,0 0 1,0-1 0,0-1-1,-1 0 1,1 0-1,-1-2 1,0 0 0,0 0-1,-1-1 1,1 0-1,-1-1 1,-1-1 0,1 0-1,1-3-49,30-13 154,-17 10-73,-7 0-21,2 1 1,0 0-1,0 2 0,1 0 0,0 2 1,1 0-1,0 2 0,0 0 1,1 2-1,0 0 0,0 2 0,0 0 1,0 2-1,0 1 0,1 1 0,-1 1 1,0 0-1,6 4-60,14 6 96,2-1 1,-1-2 0,1-3-1,0-1 1,0-2-1,1-3 1,43-4-97,204 22 1392,-224-8-937,1-2-1,0-4 1,1-2-1,-1-4 0,0-3 1,0-3-1,0-3 1,6-5-455,-3 4 61,1 3 0,0 4 0,0 2 0,0 4 0,0 4 0,22 5-61,-66-5 15,-1-2 0,0 0-1,1-3 1,-1 0-1,1-2 1,-1-1-1,0-2 1,0-1-1,0-1 1,26-10-15,75-45 109,-108 48-75,2 1 1,0 0-1,1 2 1,0 1 0,0 2-1,1 0 1,0 2-1,0 0 1,1 2 0,0 2-1,7 0-34,19 5 32,-31-1-21,0 0-1,1-1 0,-1-2 0,0 0 0,0-1 0,0-2 0,-1 0 0,1-1 0,-1-2 1,16-6-11,-7-1 33,-19 7-19,0 1-1,0 0 1,0 1 0,1 0 0,-1 1 0,1 0 0,0 1 0,0 0 0,1 1 0,-1 1 0,0 0-1,1 1 1,-1 0 0,1 1 0,-1 0 0,0 2 0,9 1-14,-4 2 14,1-1 0,0 0 0,0-2 0,0 0 1,0-1-1,1-1 0,-1-1 0,0 0 0,1-2 0,-1 0 0,0-1 0,13-4-14,-13 5 16,0 0 1,0 2-1,0 0 0,0 1 0,0 1 0,0 1 0,0 1 0,-1 0 0,1 2 1,-1 0-1,-1 0 0,1 2 0,-1 0 0,11 8-16,13 3-2,-16-10 18,1-1-1,-1-2 0,1 0 1,1-2-1,-1-1 0,0-1 0,1-1 1,21-2-16,113 10 37,111 18 66,40-5 139,-290-26-169,-7 0 4,1 1 0,-1 0 1,1 2-1,0 0 0,0 0 1,0 2-1,0 0 1,-1 0-1,1 2 0,0 0 1,-1 0-1,0 2 0,5 1-77,-8 0 7,0 0-1,0-1 0,0 0 0,1-1 1,0-1-1,0 0 0,0-1 0,0 0 0,0-1 1,1 0-1,-1-1 0,0-1 0,0 0 1,0-1-1,7-1-6,-10 1 0,1 1 0,0 0 1,0 1-1,0 1 0,0-1 0,0 2 1,-1-1-1,1 2 0,0-1 0,-1 2 1,0-1-1,3 2 0,80 18 17,-4-41 4,18 4 20,-60 66-69,-25-16 82,0-33 18,10 7-74,-3 13 38,-27-22-23,0 0-1,1-1 0,-1 1 0,0-1 0,1 1 0,-1-1 0,0 0 0,1 0 0,-1 0 0,1 0 0,-1 0 0,0-1 0,1 1 0,-1-1 0,0 0 0,1 1 0,-1-1 0,0 0 0,0 0 0,0 0 0,0-1 0,0 1 1,0 0-1,0-1 0,0 1 0,-1-1 0,1 0 0,0 0 0,-1 0 0,0 1 0,1-1 0,0-3-12,47-14-1338,50-55-924,-68 56 2193</inkml:trace>
  <inkml:trace contextRef="#ctx0" brushRef="#br0" timeOffset="164666.452">27266 8922 4057,'-88'-6'11735,"29"-3"-5030,18 12-8235,-286 81 3365,268-64-1765,2 3 0,0 2 0,1 3-1,2 2 1,1 3 0,-45 37-70,78-57 9,-26 21-3,1 2 0,2 1 0,1 2 0,2 3 0,2 1 0,2 1 0,2 2 0,-15 29-6,31-52-3,1 2 0,1 0 0,1 0 0,1 2 1,1 0-1,2 0 0,1 1 0,1 0 0,1 1 0,1 0 0,2 0 0,1 1 0,1 0 0,2 14 3,16 78-13,5-1-1,6-1 1,23 60 13,-39-137 100,3-1 1,1 0-1,1-1 0,3-1 1,1-1-1,2 0 0,2-1 1,26 32-101,-33-57 12,1 0 0,0-2 0,1 0 0,0 0 0,1-2 0,0 0-1,1-2 1,-1 0 0,1-1 0,1-1 0,-1 0 0,1-2 0,2 0-12,75 19 2,-86-17 7,0 0-1,1-1 0,-1 0 1,1-1-1,-1-1 0,1 0 1,0 0-1,0-2 1,0 1-1,0-2 0,0 1 1,0-2-1,0 0 1,-1 0-1,1-1 0,-1-1 1,1 0-1,-1-1 0,0 0 1,-1-1-1,1-1-8,225-134 144,-202 119-94,-1-1 0,-2-1-1,0-2 1,-1-2 0,-2 0-1,-1-2 1,-1-1 0,-2-1-1,-1-2 1,-1 0 0,-2-1 0,-2-1-1,0-4-49,64-97 110,159-334 681,-228 446-704,-1 0-1,-1-1 1,-1 0-1,-2-1 1,0 0-1,-2-1 1,1-13-87,5-11 38,0 6 61,-2-1-1,-2 0 1,-2-1-1,-2 0 1,-2 0-1,-3 0 1,-2-15-99,-63-113 455,58 163-427,-2 1 0,0 1 1,0-1-1,-1 2 0,0-1 1,-1 1-1,0 1 0,-1 0 0,0 1 1,0 0-1,-1 0 0,0 2 1,0-1-1,0 2 0,-1 0 1,0 0-1,0 1 0,-1 1 1,1 1-1,0 0 0,-1 0 1,0 2-1,1 0 0,-1 0 1,1 2-1,-1-1 0,1 2 1,-1 0-1,1 1 0,0 0-28,-285 24 68,265-23-1344,2 11-1773</inkml:trace>
  <inkml:trace contextRef="#ctx0" brushRef="#br0" timeOffset="168890.455">27989 9072 20012,'11'-24'6700,"-7"60"-3905,-2-21-3583,15 217 796,-5-201 67,-2-25-2715,-10-6-549</inkml:trace>
  <inkml:trace contextRef="#ctx0" brushRef="#br0" timeOffset="169076.633">27810 9251 21341,'-7'0'1272,"7"0"832,0 0-623,0 0-345,0 0-360,22 5-432,0-5-112,8-8-96,6-6-48,4-7-56,2-3 0,-1-3 48,-3 2-8,-11 9-1240</inkml:trace>
  <inkml:trace contextRef="#ctx0" brushRef="#br0" timeOffset="170225.018">28121 8957 9778,'-21'-84'9734,"20"82"-9642,0 1 0,0-1 0,0 0 0,0 1 0,0 0 1,-1-1-1,1 1 0,-1 0 0,1-1 0,-1 1 0,1 0 0,-1 0 0,0 0 0,1 1 0,-1-1 0,0 0 0,0 1 1,0-1-1,1 1 0,-1-1 0,0 1 0,0 0 0,0 0 0,0 0 0,0 0 0,0 0 0,0 0 0,0 0 0,1 1 1,-1-1-1,0 1 0,0-1 0,0 1 0,1 0 0,-1 0 0,0 0 0,1 0 0,-1 0 0,0 0 0,1 0 1,-1 0-1,1 1 0,-1 0-92,-17 15 100,2 1 0,0 0 0,1 2 0,1-1 1,1 2-1,0 0 0,2 1 0,-3 6-100,4-8 148,-6 10-73,0 1-1,2 1 1,2 1 0,1 0-1,1 1 1,2 0-1,1 0 1,2 1-1,1 0 1,2 0 0,1 0-1,2 1 1,3 24-75,-2-55 13,0-1 0,0 1 1,1 0-1,-1-1 1,1 1-1,0-1 0,0 0 1,1 1-1,-1-1 0,1 0 1,0 0-1,0-1 1,0 1-1,1 0 0,-1-1 1,1 0-1,0 0 0,0 0 1,0-1-1,0 1 0,0-1 1,0 0-1,1 0 1,-1 0-1,1-1 0,0 1 1,-1-1-1,1 0 0,0-1 1,0 1-1,0-1 0,0 0 1,-1 0-1,1 0 1,0-1-1,0 0 0,0 0 1,-1 0-1,1 0 0,-1-1 1,1 0-1,-1 0 1,1 0-1,2-2-13,29-12 154,0-3-1,-1 0 1,-1-3 0,-1-1 0,-1-1-1,-2-1 1,0-2 0,-1-1 0,-2-2 0,12-16-154,-22 28 59,0-2 1,-2 0-1,0 0 1,-1-2-1,0 1 1,-2-2-1,-1 0 1,-1 0-1,-1-1 1,-1 0-1,-1 0 1,-1-1-1,-1 0 1,-2 0-1,0-1 1,-1-13-60,-3 33 14,0-1 1,0 1 0,0-1-1,-1 1 1,0 0-1,-1-1 1,1 1-1,-1 0 1,0 1 0,-1-1-1,1 0 1,-1 1-1,0 0 1,-1 0 0,1 0-1,-1 1 1,0-1-1,0 1 1,0 0-1,-1 0 1,1 1 0,-1 0-1,0 0 1,0 0-1,0 1 1,0-1 0,-1 2-1,1-1 1,-1 1-1,1 0 1,-1 0-1,-2 0-14,-7 0-28,1 0 0,0 1 0,0 0 0,0 2-1,0-1 1,0 2 0,0 0 0,0 1 0,1 0 0,-1 1-1,1 1 1,0 0 0,1 1 0,-2 2 28,-26 19-863</inkml:trace>
  <inkml:trace contextRef="#ctx0" brushRef="#br0" timeOffset="176068.159">29836 9410 6441,'-21'-28'4611,"-19"-18"2442,-23 15-4964,-8 20-1859,-1 4 1,0 3 0,0 3-1,1 3 1,-1 4 0,0 2-1,1 4 1,1 2-1,-23 11-230,-14-3-18,85-17 21,1 0 1,0 2-1,1 0 0,-1 2 0,1 0 0,1 1 0,0 1 0,0 1 0,1 1 0,-15 14-3,-24 18-3,6-9-12,1 3 0,3 1 0,1 3-1,2 2 1,2 2 0,2 1 0,-22 36 15,51-57-5,1 0 0,1 1 0,2 0 0,0 1 0,2-1 0,1 1 0,2 0 0,0 0 0,2 0 0,1 0 0,2 1 1,5 22 4,-3 23-4,-4-57 4,-1 18-2,1 0 0,1 0-1,2 0 1,2 0 0,1-1-1,2 0 1,2 0 0,0-1-1,3-1 1,0 0 0,13 18 2,259 348 32,-279-388-27,0 0 0,1-1 1,0 0-1,1 0 0,0-1 1,1 0-1,0 0 0,0-1 1,1 0-1,0-1 0,0-1 1,1 0-1,-1 0 0,1-1 1,1 0-1,-1-1 0,1-1 1,0 0-1,0 0 0,0-1 1,2-1-6,10 3 4,0-2 0,1 0 1,-1-2-1,1 0 0,-1-2 0,0-1 1,0-1-1,0-1 0,0-1 1,-1-1-1,1-2 0,-2 0 0,0-1 1,16-10-5,21-16 20,-42 22-11,2 1 0,0 1 0,0 0 1,1 2-1,0 1 0,1 0 0,-1 2 1,2 0-1,-1 1 0,1 2 0,0 0 1,0 1-1,11 1-9,-3 5 3,-18-1 2,1 0 1,-1-1-1,1 0 1,-1-1-1,1-1 1,-1 0-1,1-1 1,-1 0-1,0-1 1,1 0-1,-2-2 1,1 1-1,0-1 1,7-5-6,249-137 49,-265 146-45,1 0-1,0 0 1,-1 0-1,1-1 1,-1 0-1,1 0 0,-1 0 1,0-1-1,0 1 1,0-1-1,0 0 1,0 0-1,-1 0 1,1-1-1,-1 1 1,0-1-1,0 0 1,0 0-1,-1 0 1,1 0-1,-1 0 1,0 0-1,0-1 1,0 1-1,-1-1 1,0 0-1,0 1 0,1-5-2,59-438 255,-57 408-166,-2-1 0,-2 1 0,-1-1 0,-2 1 0,-2 0 0,-1 0 0,-2 1 0,-2 0 1,-1 0-1,-2 1 0,-2 0 0,-1 1 0,-2 1 0,-1 1 0,-2 0 0,-1 2 1,-2 0-1,-1 2 0,-1 1 0,-1 0 0,-18-11-90,23 25 90,-2 2 0,0 1 0,-1 1 0,0 0 0,0 2 0,-1 1 0,0 1 0,-1 2 0,1 0 0,-1 2 0,0 1 0,0 1 0,0 1 0,0 1 0,-3 2-90,11-3-32,-3-1-473,4-4-483</inkml:trace>
  <inkml:trace contextRef="#ctx0" brushRef="#br0" timeOffset="176978.757">30306 10193 20172,'0'0'1285,"5"-1"88,109-22 1852,155-46-2588,-227 43-305,-41 24-469,-1 2-16</inkml:trace>
  <inkml:trace contextRef="#ctx0" brushRef="#br0" timeOffset="178657.652">30654 9851 16444,'-9'-4'346,"-1"1"0,1 0 0,-1 1 0,1 0 1,-1 0-1,0 1 0,0 1 0,0-1 1,0 1-1,0 1 0,1 0 0,-1 0 1,0 1-347,-105 58 1129,99-45-1106,1 1-1,0 1 0,2 0 1,-1 0-1,2 2 1,1-1-1,0 2 1,1-1-1,1 1 0,1 1 1,-2 9-23,5-17 4,-1 0 0,2 0 0,0 1 1,0 0-1,2-1 0,-1 1 0,2 0 0,0 0 1,0 1-1,2-1 0,0 0 0,0 0 1,1 0-1,1 0 0,0 0 0,1-1 0,1 1 1,0-1-1,0 0 0,1-1 0,1 1 0,0-1 1,1 0-1,1-1 0,1 2-4,-2-5 33,0 0-1,1-1 0,0 0 1,0-1-1,0 0 1,1 0-1,0-1 0,0 0 1,1-1-1,-1 0 1,1-1-1,0 0 1,0 0-1,0-1 0,0-1 1,0 0-1,1 0 1,-1-1-1,0-1 1,0 0-1,1 0 0,-1-1 1,0-1-1,-1 0 1,1 0-1,0-1 0,-1 0 1,0-1-1,2-1-32,11-9 175,0-1 0,-1 0-1,0-2 1,-2-1-1,0 0 1,-1-2 0,-1 0-1,-1-1 1,-1 0 0,-1-2-1,-1 0 1,-1 0 0,-1-1-1,-2-1 1,0 0-1,-1 0 1,-2-1 0,3-19-175,-8 39 54,1 0 0,-1 0 0,-1 0 0,1 0 1,-1 0-1,-1-1 0,1 1 0,-1 0 0,0 0 0,-1-1 1,0 1-1,0 0 0,0 0 0,-1 0 0,0 0 0,0 0 1,-1 0-1,0 1 0,0-1 0,-1 1 0,1 0 0,-1 0 1,-1 0-1,1 0 0,-1 1 0,0 0 0,0 0 1,-1 0-1,0 0 0,0 1 0,0 0 0,0 0 0,0 1 1,-1 0-1,1 0 0,-1 0 0,-1 1-54,-10 2-5,1 0 0,-1 2 0,1 0 0,0 1 1,0 1-1,0 1 0,0 0 0,0 1 0,1 1 0,0 0 0,1 1 0,-7 5 5,19-11-10,-51 26-941</inkml:trace>
  <inkml:trace contextRef="#ctx0" brushRef="#br0" timeOffset="187057.753">25148 9336 3113,'0'0'617,"0"0"647,0 0-30,0 0 154,0 0 203,-2 1 5236,-8 17-4392,-22 87-1947,9 173 12,-7 119-289,24-226-92,-12 0-105,5 68 19,37-28 168,-9-75 98,-13-63-42,-4-67-223,0 0 1,0 1-1,1 0 1,0 0-1,0-1 0,1 1 1,-1 0-1,2 0 0,-1 0 1,1-1-1,0 1 1,0 0-1,0-1 0,1 1 1,0-1-1,1 1 0,0-1 1,0 0-1,0 0 1,0 0-1,1 0 0,0-1 1,0 1-1,1-1 1,-1 0-1,1-1 0,2 2-34,86 23 102,-83-23-100,0-1 0,1-1 0,-1 0 0,1 0 0,0-1 0,0 0 0,0-1 0,0 0 0,1-1 0,-1 0 0,0 0 0,1-2 0,-1 1 0,0-2 0,1 1 0,9-4-2,152 29 0,192-81 1,-49 61 6,110 24-7,-23 52 0,114-10 1,-456-55 0,1-2 0,0-3 0,0-3 0,1-3 1,0-2-1,6-3-1,506 7-2,-105 1 4,134-93-9,-522 79 11,-35 7 1,1-2 0,0-3 0,-1-1 0,0-2 0,-1-3 1,0-1-1,0-3 0,-1-1 0,-1-3 0,-1-1 0,-1-2 0,3-4-5,32-15 28,10 19-38,38-24 7,-105 33 7,-1-1 0,-1 0-1,0-2 1,-2 0 0,1-1 0,-2-1 0,0 0-1,-2-1 1,0 0 0,-1-1 0,0-1 0,-2 0 0,-1 0-1,4-12-3,26-124 112,51-134 643,-51 219-742,-3-2 0,-4-1 0,-3-2 0,-3 0 0,-4-2 0,-2-8-13,-30-77 97,72-137-104,-62 301 8,0-1 0,1 0-1,-1 0 1,0 1 0,0-1 0,0 0-1,0 0 1,1 0 0,-1 0-1,0 1 1,-1-1 0,1 0 0,0 0-1,0 0 1,0 1 0,0-1-1,-1 0 1,1 0 0,0 1 0,-1-1-1,1 0 1,0 0 0,-1 1-1,1-1 1,-1 0 0,1 1 0,-1-1-1,1 1 1,-1-1 0,0 1-1,1-1 1,-1 1 0,0-1 0,1 1-1,-1 0 1,0-1 0,0 1 0,1 0-1,-1-1 1,0 1 0,0 0-1,0 0 1,1 0 0,-1 0 0,0 0-1,0 0 1,0 0 0,0 0-1,1 0 1,-1 0 0,0 0 0,0 1-1,1-1 1,-2 0-1,-42-14 311,9-23-301,16 23 1,-139-3 48,131 15-20,0-1 0,1-2 0,0-1-1,-1-1 1,2-1 0,-1-1 0,-21-12-39,-127-36 214,93 39-179,1-4 0,1-4 0,-52-25-35,-119-38 50,-298-55-43,176 107 5,325 29-16,-1 3 0,0 1 0,0 3 0,0 2 0,0 2 0,0 2 0,-28 7 4,-511 65 9,292-37-7,-79 20-3,63-25 15,73-16-13,166-7 4,-1-4 0,0-2 0,0-4 0,0-2 0,-19-6-5,-78-5 83,0 6 0,-85 13-83,157-4-1,-202 30 3,276-26 47,-1-2-1,1-1 1,-1-1 0,0-1 0,0-1-1,0-1 1,0-1 0,0-1-1,0-2 1,-2-1-49,-91-8 225,116 12-270,4 0-88,5-1 87</inkml:trace>
  <inkml:trace contextRef="#ctx0" brushRef="#br0" timeOffset="191951.159">28134 9148 11851,'0'0'512,"0"0"1320,0-1-304,0-1-327,0 1-177,0-1-432,0 1-408,0-1-120,0 2 0,0 0-24,0 0-16,0 0-160,0 2-7074</inkml:trace>
  <inkml:trace contextRef="#ctx0" brushRef="#br0" timeOffset="192599.952">30674 10387 15371,'-3'-6'904,"3"6"-1808</inkml:trace>
  <inkml:trace contextRef="#ctx0" brushRef="#br0" timeOffset="194025.325">25653 10092 6401,'-28'-63'2707,"27"55"-2291,-1 1 0,0 0 0,0 0 0,0 0 0,-1 0-1,-1 0 1,1 1 0,-1-1 0,0 1 0,0 0 0,-1 0 0,0 0 0,0 1 0,0-1 0,0 1-1,-1 1 1,0-1 0,0 1 0,-1 0 0,1 0 0,-1 1 0,1 0 0,-1 0 0,0 0-1,-1 1-415,-1 0 22,0 0 0,-1 0-1,1 1 1,-1 1 0,1-1-1,-1 2 1,1-1 0,-1 1-1,1 0 1,-1 1 0,1 0-1,0 1 1,0 0 0,0 1-1,0-1 1,0 2 0,1-1-1,0 1 1,0 0 0,0 1-1,0 0 1,1 0 0,0 1-1,0 0 1,1 0 0,0 0-1,0 1 1,1 0 0,-5 8-22,0 5 23,1 1 0,1-1 0,0 2 0,2-1 0,0 1 0,2 0 0,1 0 0,0 0 0,2 1 0,0-1 0,2 1 1,1-1-1,1 0 0,0 0 0,2 0 0,1 0 0,0 0 0,2-1 0,1-1 0,0 1 0,2-1 0,0-1 0,14 18-23,-17-23-1,1-1-1,0 0 1,1 0-1,1-1 1,0 0-1,1-1 1,0 0-1,1-1 1,0-1-1,1 0 1,0 0-1,0-2 1,1 0-1,0 0 1,1-2-1,0 1 1,0-2-1,0 0 1,0-1-1,1-1 1,0-1-1,3 0 2,10-8 10,1-1 1,-2-2-1,1-1 1,-1-1-1,-1-1 1,0-2-1,-1-1 0,0-1 1,-1-1-1,-1-2 1,-1 0-1,-1-2 0,0 0 1,-2-2-1,0 0 1,-2-1-1,-1-1 1,0-1-1,-2-1 0,-1 0 1,1-6-11,-14 29 23,0 0 0,0 0 0,-1-1 0,0 1 1,0-1-1,0 1 0,0-1 0,0 1 0,-1-1 1,0 1-1,0-1 0,0 1 0,-1-1 0,1 1 0,-1-1 1,0 1-1,-1-1 0,1 1 0,-1 0 0,1-1 0,-1 1 1,-1 0-1,1 0 0,0 1 0,-1-1 0,0 0 0,0 1 1,0-1-1,0 1 0,-1 0 0,1 0 0,-1 1 0,-2-2-23,-139-74 1064,93 63-1046,-1 2-1,0 2 0,-1 2 1,0 3-1,-1 3-17,4-1-304</inkml:trace>
  <inkml:trace contextRef="#ctx0" brushRef="#br0" timeOffset="204872.455">25600 10557 3729,'0'0'216,"0"0"-48,0 0-96,0 0-56,0 0-16,1 0 56,23 17 32</inkml:trace>
  <inkml:trace contextRef="#ctx0" brushRef="#br0" timeOffset="205728.536">30628 10386 2080,'0'0'72,"0"0"-48</inkml:trace>
  <inkml:trace contextRef="#ctx0" brushRef="#br0" timeOffset="209193.898">28086 9225 1184,'-3'19'32,"1"0"-16,4-1-8,2-2 40,3-6 8</inkml:trace>
  <inkml:trace contextRef="#ctx0" brushRef="#br0" timeOffset="211162.408">31459 10106 17332,'0'0'1572,"0"0"-104,0 0-323,0 0-440,0 0-253,4 0-201,429-14 300,-431 13-550,0 1 1,0-1 0,0 1 0,0-1 0,0 1-1,0-1 1,0 1 0,0 0 0,0 0-1,0 0 1,0 0 0,0 1 0,0-1 0,0 0-1,0 1 1,0-1 0,0 1 0,0 0-1,0 0 1,0 0 0,0 0 0,-1 0 0,1 0-1,0 0 1,-1 1 0,1-1 0,-1 0-1,1 1 1,-1-1 0,0 1 0,0 0 0,1-1-1,-1 1 1,0 0 0,-1 0 0,1 0-1,0 0 1,0 0 0,-1 0 0,1 0 0,-1 0-1,0 0 1,0 0 0,1 0 0,-1 0-1,-1 0 1,1 0 0,0 0 0,0 0 0,-1 0-1,1 0 1,-1 0 0,0 0 0,1 0-1,-1-1 1,0 1 0,0 0 0,0 0 0,0-1-1,-1 2-1,-16 14 113,0 0-1,-1-2 1,-1 0-1,0-1 1,-1-1-1,-1-1 0,-17 7-112,-9 7 300,-19 10 117,32-19-254,1 1-1,1 2 1,0 1-1,2 2 1,1 1 0,-3 4-163,12 11 46,21-38-53,0-1 0,0 1 0,0 0 0,0-1 0,0 1 1,0 0-1,1-1 0,-1 1 0,0 0 0,1-1 0,-1 1 1,0 0-1,1-1 0,-1 1 0,1-1 0,-1 1 0,0-1 1,1 1-1,0-1 0,-1 0 0,1 1 0,-1-1 0,1 1 1,-1-1-1,1 0 0,0 0 0,-1 1 0,1-1 0,0 0 1,-1 0-1,1 0 0,0 0 0,-1 1 0,1-1 0,0 0 1,-1 0-1,1-1 0,0 1 0,0 0 0,-1 0 0,1 0 1,0 0-1,-1-1 0,1 1 0,-1 0 0,1 0 0,0-1 1,-1 1-1,1-1 0,-1 1 0,1 0 0,-1-1 0,1 1 1,-1-1-1,1 1 0,-1-1 0,1 0 0,-1 1 0,0-1 1,1 0 5,20-10-721,2-5-440</inkml:trace>
  <inkml:trace contextRef="#ctx0" brushRef="#br0" timeOffset="212640.08">32633 9807 21733,'-11'0'35,"0"1"0,0 0 0,0 1 0,1 0 0,-1 1 0,1 0 0,-1 0 0,1 1 0,0 1 0,0-1 0,1 2 0,-1-1 0,1 1 0,1 1 0,-1 0 0,1 0 0,0 0 1,0 1-1,1 1 0,0-1 0,1 1 0,0 0 0,0 0 0,1 1 0,-3 8-35,-7 15 72,3 0 1,0 1 0,3 1-1,0 0 1,3 0-1,0 0 1,2 10-73,2-37 6,0-1 1,0 1-1,0-1 0,1 1 0,0 0 1,1 0-1,0-1 0,0 1 1,1 0-1,0 0 0,0-1 1,1 1-1,0-1 0,0 1 0,0-1 1,1 0-1,1 1 0,-1-2 1,1 1-1,0 0 0,0-1 0,1 0 1,0 1-1,0-2 0,1 1 1,-1-1-1,1 0 0,0 0 1,1 0-1,-1-1 0,1 0 0,0-1 1,0 1-1,0-1 0,0 0 1,3 0-7,5-2 66,0 1 0,-1-2 0,1 0 0,0-1 1,0 0-1,-1-2 0,1 1 0,-1-2 0,1 0 1,-1 0-1,0-2 0,-1 1 0,1-2 0,-1 0 1,-1 0-1,1-1 0,-1-1 0,-1 0 0,1-1 1,-2 0-1,1-1 0,-1 0 0,-1 0 0,0-1 1,2-5-67,6-7 156,-1-2-1,-2 0 1,0-1 0,-2 0 0,-1-1 0,-1 0 0,-1-1 0,-2 0 0,-1 0 0,-1-1 0,-1 0 0,-2-4-156,-1 27 23,0 0 1,0 0-1,-1 0 0,0 0 1,0 0-1,-1 0 0,0 0 1,0 1-1,0-1 1,-1 0-1,0 1 0,-1-1 1,1 1-1,-1-1 1,-1 1-1,1 0 0,-1 0 1,0 1-1,0-1 1,-1 1-1,1 0 0,-1 0 1,0 0-1,-1 1 1,1 0-1,-1 0 0,0 0 1,0 1-1,0-1 0,0 2 1,-1-1-1,1 1 1,-1 0-1,0 0 0,1 0 1,-1 1-1,-4 0-23,-86 18-410,54 5 1323</inkml:trace>
  <inkml:trace contextRef="#ctx0" brushRef="#br0" timeOffset="-212383.69">22042 10501 11915,'-72'16'1802,"61"-12"-1690,0-1 1,-1 0-1,0 0 0,0-1 0,1-1 0,-1 0 0,0-1 0,0 0 0,0 0 0,0-2 0,0 1 0,0-1 0,1-1 0,-2-1-112,-41-13 297,0 3 0,0 2-1,-2 2 1,1 3 0,-1 2 0,-30 3-297,-143-17 2524,-419-79 411,-476 72-2928,733-5-193,-422-18 100,-1410 63 336,2068-12-270,-580 16 14,0 31 6,-1116 71 121,1279-93-69,-835 92 36,466-31-89,-1361 160 34,724-93 990,1455-145-839,58-7-40,0 3 0,1 3 0,0 3 0,0 2 0,-17 9-144,42-9-540</inkml:trace>
  <inkml:trace contextRef="#ctx0" brushRef="#br0" timeOffset="-211144.95">825 10259 16612,'4'-29'2813,"4"33"311,15 197-1885,-11-85-768,4 0 1,5-1 0,14 31-472,7-28 137,5-3 0,51 90-137,78 197 91,-140-273 211,-6 2 0,12 130-302,47 195 798,-63-388-734,-25-67-339,-1-1-326,0-1 48</inkml:trace>
  <inkml:trace contextRef="#ctx0" brushRef="#br0" timeOffset="-210435.598">1169 13002 21245,'0'2'40,"1"-1"0,0 1 0,0-1 0,-1 1 1,1-1-1,1 0 0,-1 0 0,0 1 1,0-1-1,0 0 0,0 0 0,1 0 1,-1 0-1,1 0 0,-1-1 0,1 1 1,-1 0-1,1-1 0,-1 1 0,1-1 1,-1 1-1,1-1 0,0 0 0,-1 1 0,1-1 1,0 0-1,-1 0 0,1 0 0,0-1 1,-1 1-1,1 0 0,-1-1 0,1 1 1,0 0-1,-1-1 0,1 0 0,-1 1 1,1-1-1,-1 0 0,0 0 0,1 0 0,-1 0 1,0 0-1,1-1-40,69-48 190,24-46 349,125-98 136,-148 155-617,1 2 1,2 4 0,77-22-59,-89 34 22,0-2 0,-2-3 0,0-3 0,-2-2 0,-1-3 0,24-21-22,-17 3 10,-17 12 3,1 2 1,2 2-1,2 2 1,1 2-1,25-9-13,139-36 15,-151 56-5,0-3 1,-2-2-1,-1-3 0,4-6-10,162-119 23,-165 106-20,1 3 0,2 2 0,2 4 0,63-24-3,313-88 484,-331 134 335,-113 17-761,-2 0-20,0 0-2,0 0-42,0 0-376,0 0-667</inkml:trace>
  <inkml:trace contextRef="#ctx0" brushRef="#br0" timeOffset="-210076.411">4444 11034 22781,'7'-3'1335,"208"-114"-832,-214 115-485,0 1 0,0 0 1,0-1-1,0 1 1,0 0-1,0 0 0,1 0 1,-1 0-1,0 0 1,0 0-1,1 0 0,-1 0 1,1 1-1,-1-1 1,1 1-1,-1-1 0,1 1 1,-1-1-1,1 1 1,0 0-1,-1 0 0,1 0 1,-1 0-1,1 0 1,0 0-1,-1 0 0,1 0 1,-1 1-1,1-1 1,-1 0-1,1 1 0,-1 0 1,1-1-1,-1 1 1,1 0-1,-1 0 0,0 0 1,1-1-1,-1 2 1,0-1-1,0 0 0,0 0 1,1 0-1,-2 0 1,1 1-1,0-1 0,0 0 1,0 1-1,0-1 1,-1 1-1,1-1 0,-1 1 1,1-1-1,-1 1 1,0 0-1,1-1 0,-1 1 1,0-1-1,0 1-18,9 50 345,-3 0 0,-2 1 0,-2 0 0,-2 0-1,-3-1 1,-2 1 0,-4 8-345,-12 19-616,11-67-824</inkml:trace>
  <inkml:trace contextRef="#ctx0" brushRef="#br0" timeOffset="-209224.472">611 10677 19292,'-2'68'4457,"2"-67"-3801,3-2-583,0-1 0,-1 0 0,1 0 0,-1 0-1,0-1 1,0 1 0,0-1 0,0 1 0,0-1-1,-1 1 1,1-1 0,-1 0 0,1 0 0,-1 0 0,0 0-1,0 0 1,-1 0 0,1 0 0,0 0 0,-1-1 0,0 1-1,0-2-72,1-1 99,25-129 223,-7-2 1,-5 1 0,-5-81-323,-3 218 80,153 155 0,10-17-586,-137-124-625</inkml:trace>
  <inkml:trace contextRef="#ctx0" brushRef="#br0" timeOffset="-208281.36">152 10459 23237,'-9'-6'1176,"9"6"417,0 0-209,-17 25-760,14 4-264,3 17-288,2 2-32,7 5 0,6-3-8,5-9-24,2-8 0,4-16-8,-3-10 0,-1-17 0,-2-10 0,-9-22-920,-4-13-872</inkml:trace>
  <inkml:trace contextRef="#ctx0" brushRef="#br0" timeOffset="-207990.483">3 10124 23949,'-1'13'984,"-1"6"161,2-1-249,6-5-544,4 0-168,0-10-792,1-5-761</inkml:trace>
  <inkml:trace contextRef="#ctx0" brushRef="#br0" timeOffset="-207260.294">4308 11622 23221,'0'0'1264,"7"14"377,7 10-777,7 9-312,8 7-440,3-1-40,3-3-24,0-5-24,1-12 8,-1-6-8,-2-13-8,-3-11 8,-5-16 8,-4-10-24,-6-17-768,-1-10-689,-10-7 2026</inkml:trace>
  <inkml:trace contextRef="#ctx0" brushRef="#br0" timeOffset="-206925.767">4693 11346 16155,'1'31'2657,"4"17"400,2 13-1425,5 22-304,2 6-231,3 7-257,1-4-160,3-8-384,0-10-136,-1-21-104,-3-12-40,-8-28-1072,-6-19 3184</inkml:trace>
  <inkml:trace contextRef="#ctx0" brushRef="#br0" timeOffset="-206086.397">1994 11986 10546,'0'0'743,"0"0"613,0 0 1105,0 0-42,0 0-621,17 20 3216,17 0-4631,-32-21-353,1 1 0,0-1 0,-1 0 0,1 1 0,-1-1 0,1 0-1,-1-1 1,1 1 0,-1 0 0,0-1 0,0 1 0,0-1 0,0 0 0,0 0 0,0 0 0,0 0 0,0 0 0,-1 0 0,1 0 0,-1-1-1,0 1 1,0 0 0,1-1 0,-1 1 0,-1-1 0,2-1-30,0-1 71,104-292 969,-80 207-975,297-845 51,-228 614-103,-5 12 124,115-262-137,-2 145 107,-194 402-88,-11 38-326,-4 26-616,4 2 652</inkml:trace>
  <inkml:trace contextRef="#ctx0" brushRef="#br0" timeOffset="-200814.723">2250 8934 17804,'-24'-117'7192,"24"113"-5962,0 4-301,27 48 225,20 261-705,-47-308-445,0 0-1,0 0 0,0 0 1,0 0-1,0 0 0,0 0 1,0 0-1,0 0 1,0 0-1,1 0 0,-1 0 1,0 0-1,1 0 1,-1 0-1,0 0 0,1 0 1,-1 0-1,1 0 1,0 0-1,-1-1 0,1 1 1,0 0-1,0 0 0,-1-1 1,1 1-1,0 0 1,0-1-1,0 1 0,0-1 1,0 1-1,0-1 1,0 1-1,0-1 0,0 0 1,0 1-1,0-1 1,0 0-1,0 0 0,0 0 1,0 0-1,0 0 0,0 0 1,0 0-1,0 0 1,0 0-1,0-1 0,0 1 1,0 0-1,0-1 1,0 1-1,0 0 0,0-1 1,0 0-1,0 1 1,0-1-1,0 1 0,-1-1 1,1 0-1,0 0 0,0 1 1,-1-1-1,1 0 1,-1 0-1,1 0 0,0-1-3,42-60 108,77-150-652,-95 184 1728</inkml:trace>
  <inkml:trace contextRef="#ctx0" brushRef="#br0" timeOffset="-200266.129">2596 8462 23885,'12'127'2670,"59"60"-2773,-59-160 274,5-1-32,-13-47 91,-12-50 26,3 36-213,-2 1-1,-2 0 0,-1 1 0,-1 0 0,-2 1 0,-1 0 0,-1 1 0,-2 0 0,-19-24-42,33 51 100,4 15-89,1 1-1,1-1 0,-1 0 1,2 0-1,0 0 0,0 0 0,1-1 1,0 1-1,1-1 0,0-1 1,0 1-1,1-1 0,0 0 1,1 0-1,0-1 0,1 0 1,-1-1-1,1 0 0,6 3-10,-13-9 15,0 0-1,0 0 0,0 0 1,0 0-1,1-1 0,-1 1 1,0-1-1,0 0 0,0 0 1,1 0-1,-1 0 0,0 0 1,0 0-1,1 0 0,-1-1 1,0 1-1,0-1 0,0 0 1,0 0-1,1 0 0,-1 0 1,0 0-1,-1 0 0,1 0 0,0 0 1,0-1-1,0 1 0,-1-1 1,1 1-1,-1-1 0,1 0 1,-1 0-1,0 0 0,0 1 1,0-1-1,0 0 0,0-1 1,0 1-1,0 0 0,0 0-14,27-89 461,-23 64-398,0 1 0,-2-1-1,-1 0 1,-1 0 0,-2 0 0,0 0 0,-5-21-63,16 55-79,87 224-7,25 10 178,-122-241-96,0 1 0,0 0 0,-1-1 0,2 1 0,-1 0 0,0-1 0,0 1 0,0 0 0,0-1 0,0 1 0,0 0 0,1-1 0,-1 1 0,0 0 0,1-1 0,-1 1 0,0-1 0,1 1 0,-1 0 0,1-1 0,-1 1 0,1-1 1,-1 0-1,1 1 0,-1-1 0,1 1 0,-1-1 0,1 0 0,0 1 0,-1-1 0,1 0 0,-1 0 0,1 1 0,0-1 0,-1 0 0,1 0 0,0 0 0,0 0 0,-1 0 0,1 0 0,0 0 0,-1 0 0,1 0 0,0 0 0,-1 0 0,1-1 0,0 1 0,-1 0 1,1 0-1,0-1 0,-1 1 0,1 0 0,-1-1 0,1 1 0,-1 0 0,1-1 0,-1 1 0,1-1 0,-1 1 0,1-1 0,-1 1 0,1-1 0,-1 0 0,0 1 0,1-1 0,-1 0 0,0 0 4,1-27-1236</inkml:trace>
  <inkml:trace contextRef="#ctx0" brushRef="#br0" timeOffset="-199478.085">1364 8503 12067,'38'121'12553,"-37"-121"-12475,1 1-1,-1-1 1,0 0-1,1 0 1,-1 0-1,0-1 1,1 1 0,-1 0-1,1 0 1,-1-1-1,0 1 1,0-1 0,1 1-1,-1-1 1,0 0-1,0 1 1,1-1 0,-1 0-1,0 0 1,0 0-1,0 0 1,0 0-1,0 0 1,0 0 0,-1 0-1,1 0 1,0 0-1,0 0 1,-1-1 0,1 1-1,-1 0 1,1 0-1,-1-1 1,0 1 0,1 0-1,-1-1 1,0 1-1,0-1 1,0 1 0,0 0-1,0-1 1,0 1-1,0 0 1,-1-1-1,1 1 1,0 0 0,-1-1-1,1 1 1,-1 0-1,0-2-77,49-678 1080,-45 591-1030,0-67-45,26-257-303,-23 395 146,-2 4-818,-3 5-2988,-1 10 234</inkml:trace>
  <inkml:trace contextRef="#ctx0" brushRef="#br0" timeOffset="-199175.827">1243 7262 21605,'1'-40'283,"3"0"0,1 0 0,2 1 0,1-1 0,3 2 0,1-1 0,1 1 0,2 1 1,2 1-1,2 0 0,1 2 0,1 0 0,2 1 0,12-13-283,-34 44 9,-1 0 0,1 0 0,-1 1 0,1-1 0,0 0 0,0 0 0,0 0 0,0 0 0,0 1 0,0-1 0,0 1 0,0-1 0,1 1 0,-1-1 0,1 1 0,-1 0 0,1-1 0,-1 1 0,1 0 0,0 0 0,0 0 0,-1 0 0,1 1 0,0-1 0,0 0 0,0 1 0,0-1 1,0 1-1,0 0 0,0 0 0,0 0 0,0 0 0,0 0 0,0 0 0,0 0 0,0 1 0,0-1 0,0 0 0,0 1 0,0 0 0,-1 0 0,1-1 0,0 1 0,0 0 0,-1 0 0,1 1 0,0-1 0,-1 0 0,1 0 0,-1 1 0,0-1 0,1 1 0,-1 0 0,0-1 0,0 1 0,0 0 0,0-1 0,0 2-9,24 40 20,-1 1 1,-3 2-1,-2 0 1,-1 1-1,-3 1 1,4 23-21,-5-9-889</inkml:trace>
  <inkml:trace contextRef="#ctx0" brushRef="#br0" timeOffset="-198265.699">1326 4806 18652,'-20'-60'5137,"15"49"-2743,13 43-1731,134 415-654,-125-391 39,2-1 1,4 0-1,1-2 0,3 0 0,2-2 0,35 47-48,-62-95 83,-14-3 412,-136-140 362,-3-31-703,149 168-129,15 3-57,-7 2 30,0-1 1,1-1-1,-1 1 0,0-1 1,1 0-1,-1 0 0,0-1 0,0 0 1,1 0-1,-1 0 0,0-1 0,0 0 1,0 0-1,0-1 0,-1 1 1,1-1-1,-1-1 0,1 1 0,-1-1 1,0 0-1,0 0 0,-1 0 1,1-1-1,2-3 2,56-52-1322,-31 32-372</inkml:trace>
  <inkml:trace contextRef="#ctx0" brushRef="#br0" timeOffset="-197427.491">1753 4808 23005,'58'186'4477,"-10"-21"-4513,7-74 313,-47-136 666,-11 25-883,-1 1 0,-1 0-1,-1 0 1,0 0 0,-1 1 0,-1 0-1,-1 1 1,-1 0 0,0 0 0,-1 1-1,-1 0 1,0 1 0,-1 0 0,-1 1-1,-14-11-59,25 22-16,3 3-20,5 19-46,-3-16 78,0 0 0,-1 0 0,2 0 1,-1-1-1,0 1 0,1-1 1,-1 1-1,1-1 0,-1 0 0,1 0 1,0 0-1,0 0 0,0-1 1,0 1-1,1-1 0,-1 0 0,0 0 1,0 0-1,1 0 0,-1 0 1,1-1-1,-1 0 0,0 1 0,1-1 1,-1-1-1,1 1 0,-1 0 1,1-1-1,-1 0 0,0 0 0,1 0 1,-1 0-1,3-1 4,102-59-2990,-71 31 869,63-43-11316,-98 72 14716,-2 1 1915,0 0 1152,0 0-1563,0 5-1148,5 56 173,-6-44-1648,1 0 0,1-1-1,1 1 1,1-1 0,0 0 0,1 1-1,0-2 1,1 1 0,1 0 0,1-1-1,1 2-159,-5-15 21,-1-1 0,1 0 0,-1-1 1,1 1-1,-1 0 0,1-1 0,-1 1 0,1-1 0,-1 0 0,1 0 0,0 0 0,-1 0 0,1-1 0,-1 1 0,1 0 1,-1-1-1,1 0 0,-1 0 0,1 0 0,-1 0 0,1 0 0,-1 0 0,0-1 0,0 1 0,0-1 0,0 1 0,0-1 1,0 0-1,0 0 0,0 0 0,-1 0 0,1 0 0,-1 0 0,0 0 0,1 0 0,-1-1 0,0 1 0,0-1 0,0 1 1,-1-1-1,1 1 0,-1-1 0,1 1 0,-1-1 0,0-1-21,4-3 58,146-272 772,-150 280-831,0 1 0,0-1 1,0 0-1,1 1 1,-1-1-1,1 0 1,-1 0-1,1 1 0,-1-1 1,1 0-1,0 0 1,0 0-1,0 0 0,-1 0 1,1 0-1,0 0 1,0 0-1,0 0 1,0 0-1,1 0 0,-1-1 1,0 1-1,0 0 1,0-1-1,1 1 1,-1-1-1,0 1 0,1-1 1,-1 0-1,0 0 1,1 1-1,-1-1 0,0 0 1,1 0-1,-1 0 1,0 0-1,1-1 1,-1 1-1,0 0 0,1-1 1,-1 1-1,0 0 1,1-1-1,-1 0 1,0 1-1,0-1 0,0 0 1,0 1-1,0-1 1,1 0-1,-1 0 0,-1 0 1,1 0-1,0 0 1,0 0-1,0 0 1,0 0-1,-1-1 0,1 1 1,-1 0-1,1 0 1,-1-1-1,1 1 0,-1 0 1,0-1-1,1 1 1,-1 0-1,0-1 1,0 0 0,54 108 73,-50-107-69,-1 0 0,1 0-1,-1-1 1,1 0 0,-1 1 0,0-1 0,1 0-1,-1-1 1,0 1 0,0 0 0,-1-1 0,1 0 0,-1 1-1,1-1 1,-1 0 0,0-1 0,0 1 0,0 0-1,0 0 1,-1-1 0,1 1 0,-1-1 0,1-2-4,1 0 8,68-128 61,-69 134-73,1 0 0,0 1 0,-1-1 0,1 1 0,-1-1-1,1 1 1,-1 0 0,0 0 0,1 0 0,-1 0 0,0 0-1,0 1 1,1-1 0,-1 1 0,0-1 0,-1 1 0,1 0-1,0 0 1,0 0 0,-1 0 0,1 0 0,-1 0 0,0 0-1,1 1 1,-1-1 0,0 0 0,0 1 0,-1-1 0,1 1-1,0-1 1,-1 1 0,1-1 0,-1 1 0,0-1 0,0 3 4,3 3-8,54 125 5,-55-133 7,0 0-1,-1 0 0,1 0 1,0 0-1,0 0 1,0-1-1,-1 1 0,1-1 1,0 1-1,0-1 1,-1 1-1,1-1 0,0 0 1,-1 0-1,1 0 1,-1 0-1,1 0 0,-1 0 1,0 0-1,1-1 0,-1 1 1,0 0-1,0-1 1,0 1-1,0-1 0,0 1 1,0-1-1,0 0 1,-1 1-1,1-1 0,0 0 1,-1 0-1,0 1 1,1-1-1,-1 0 0,0 0 1,0 0-1,0 1 1,0-1-1,0 0 0,-1-1-3,3-3 7,62-190 109,-64 194-117,0 1 0,0-1-1,0 1 1,1-1 0,-1 1 0,1 0 0,-1-1 0,1 1 0,-1 0 0,1-1 0,0 1 0,-1 0 0,1 0 0,0-1 0,0 1 0,0 0-1,0 0 1,0 0 0,0 0 0,0 0 0,1 0 0,-1 1 0,0-1 0,0 0 0,1 1 0,-1-1 0,0 1 0,1-1 0,-1 1 0,1-1-1,-1 1 1,0 0 0,1 0 0,-1 0 0,1 0 0,-1 0 0,1 0 0,-1 0 0,1 0 0,-1 1 0,0-1 0,1 0 0,-1 1 0,1-1 0,-1 1-1,0 0 1,0-1 0,1 1 0,-1 0 0,0 0 0,0 0 0,0 0 0,0 0 0,0 0 0,0 0 0,0 0 0,0 0 0,0 1 0,0-1-1,-1 0 1,1 1 0,-1-1 0,1 0 0,-1 1 0,1-1 0,-1 2 1,82 205-713,-80-206-573</inkml:trace>
  <inkml:trace contextRef="#ctx0" brushRef="#br0" timeOffset="-191309.327">2311 5817 21309,'-3'0'88,"1"0"0,-1 1 0,1-1 0,-1 1 0,0-1 0,1 1 0,0 0 0,-1 0 0,1 0 0,-1 1 1,1-1-1,0 1 0,0-1 0,0 1 0,0 0 0,0-1 0,0 1 0,1 0 0,-1 0 0,0 0 1,1 1-1,0-1 0,-1 0 0,1 1 0,0-1 0,0 0 0,0 1 0,1-1 0,-1 1 0,1 0 0,-1-1 1,1 1-1,0-1 0,0 1 0,0 0 0,0-1 0,0 1 0,1 0 0,-1-1-88,10 111-65,61 27 89,-69-137-8,0 0-1,0 0 1,1-1-1,0 1 0,-1-1 1,1 0-1,0 0 1,0 0-1,0 0 0,0 0 1,1 0-1,-1-1 1,0 0-1,1 0 1,-1 0-1,1 0 0,-1 0 1,1 0-1,-1-1 1,1 0-1,0 0 0,-1 0 1,1 0-1,-1-1 1,1 1-1,-1-1 0,1 0 1,-1 0-1,1 0 1,-1 0-1,1-1 1,-1 1-1,0-1 0,0 0 1,0 0-1,0 0 1,0-1-1,-1 1 0,1 0 1,-1-1-1,1 0 1,0-1-16,10-13 147,0-1 0,-1-1 0,-1 0 0,-1 0 0,0-1 0,-2 0 0,0-1 0,-2 0 1,0 0-1,-1-1 0,-1 1 0,-1-1 0,-1 0 0,-1 0 0,-1 0 0,-1 0 0,-2-12-147,-14-6 252,17 40-249,0 1 1,0-1-1,0 1 1,0-1-1,0 1 1,0-1-1,0 0 1,0 1-1,0-1 1,0 1-1,0-1 1,0 1-1,0-1 1,0 0-1,0 1 1,-1-1-1,1 1 1,0-1-1,0 0 1,-1 1-1,1-1 1,0 0-1,0 1 1,-1-1-1,1 0 1,0 1-1,-1-1 1,1 0 0,0 0-1,-1 1 1,1-1-1,-1 0 1,1 0-1,0 0 1,-1 0-1,1 1 1,-1-1-1,1 0 1,-1 0-1,1 0 1,-1 0-1,1 0 1,0 0-1,-1 0 1,1 0-1,-1 0 1,1 0-1,-1-1-3,1 22 0,2-1-1,0 1 0,1-1 0,1 0 0,1 0 0,1 0 1,0 0-1,2-1 0,0 0 0,1-1 0,1 0 1,1 0-1,9 12 1,-18-28 2,0 0-1,0 0 1,0 0 0,1 0 0,-1 0 0,0-1 0,1 1 0,-1-1-1,1 1 1,0-1 0,-1 0 0,1 0 0,0 0 0,0 0 0,-1-1-1,1 1 1,0-1 0,0 1 0,0-1 0,0 0 0,0 0 0,0-1 0,0 1-1,-1-1 1,1 1 0,0-1 0,0 0 0,0 0 0,-1 0 0,1 0-1,0 0 1,-1-1 0,1 1 0,-1-1 0,0 0 0,0 0 0,1 0-1,-1 0 1,0 0 0,0 0 0,-1 0 0,1-1 0,0 1 0,-1-1-1,1 0-1,52-122 417,-52 117-389,-1-1 0,0 1 1,0-1-1,-1 0 0,0 1 0,0-1 1,-1 0-1,0 0 0,0 1 0,-1-1 1,0 1-1,-1 0 0,0-1 0,0 1 1,-1 0-1,0 1 0,0-1 1,-1 1-1,0-1 0,0 1 0,-1 1 1,0-1-1,0 1 0,0 0 0,-1 1 1,-5-4-29,12 9-2,-1-1 1,1 1 0,-1 0-1,1 0 1,-1-1 0,0 1 0,1 0-1,-1 0 1,1 0 0,-1 0-1,0 0 1,1 0 0,-1 0-1,1 0 1,-1 0 0,0 0-1,1 0 1,-1 0 0,1 0 0,-1 0-1,1 1 1,-1-1 0,0 0-1,1 0 1,-1 1 0,1-1-1,-1 0 1,1 1 0,-1-1 0,1 1-1,0-1 1,-1 0 0,1 1-1,-1-1 1,1 1 0,0-1-1,-1 1 1,1 0 0,0-1 0,0 1-1,-1-1 1,1 1 0,0-1-1,0 1 1,0 0 0,0-1-1,0 1 1,0-1 0,0 1 0,0 0-1,0-1 1,0 1 0,0-1-1,0 1 1,0 0 0,1-1-1,-1 1 1,0-1 0,0 1-1,1-1 1,-1 1 0,0-1 0,1 1-1,-1-1 1,0 1 0,1 0 1,15 45-58,-15-41 56,0 1 0,1 0 1,0-1-1,0 1 0,0-1 0,0 0 1,1 0-1,0 0 0,0 0 1,0 0-1,1 0 0,-1-1 1,1 1-1,0-1 0,1 0 1,-1-1-1,1 1 0,-1-1 1,1 1-1,0-1 0,0-1 0,1 1 1,-1-1-1,0 0 0,1 0 1,-1-1-1,1 1 0,0-1 1,0-1-1,-1 1 0,1-1 1,0 0-1,0 0 0,0 0 2,9-11 7,0 0 0,0 0 0,-1-1 0,-1-1 0,0-1 0,-1 0 0,0 0 0,-1-1 0,-1-1 0,0 1 0,-1-2 0,-1 1 0,-1-1 0,2-6-7,-6 19 3,-1 0 1,0 0 0,0 0 0,0 0-1,0 0 1,-1 0 0,1-1 0,-1 1 0,0-1-1,-1 1 1,1-1 0,-1 1 0,0-1-1,0 1 1,0-1 0,0 1 0,-1-1-1,0 1 1,0-1 0,0 1 0,-1 0-1,1-1 1,-1 1 0,0 0 0,0 0 0,0 0-1,-1 0 1,0 1 0,1-1 0,-1 1-1,0-1 1,-1 1 0,1 0 0,-1 0-1,1 0 1,-1 1 0,0-1 0,0 1 0,0 0-1,-1 0-3,-12 40-160,13 5 148,2 1-1,2 0 0,2 0 1,2-1-1,1 1 0,5 10 13,-9-50-4,-1-1 0,1 1 0,0-1 0,0 1 0,1-1 0,-1 1 0,1-1 1,-1 0-1,1 0 0,0 0 0,0 0 0,1 0 0,-1 0 0,0 0 0,1-1 0,0 1 0,0-1 0,-1 0 0,1 0 0,1 0 0,-1 0 0,0 0 0,0-1 0,1 1 0,-1-1 0,1 0 0,-1 0 0,1 0 0,-1-1 0,1 1 0,0-1 0,-1 0 0,1 0 0,0 0 0,-1-1 0,1 1 0,-1-1 1,1 0-1,-1 1 0,2-2 4,43-18-589,4-15-940</inkml:trace>
  <inkml:trace contextRef="#ctx0" brushRef="#br0" timeOffset="-190818.378">3700 5398 23029,'-77'9'4204,"73"-8"-4160,0 1 1,0-1-1,0 1 0,1 0 1,-1 1-1,1-1 1,-1 0-1,1 1 0,0 0 1,0 0-1,0 0 1,0 0-1,0 0 1,1 1-1,-1-1 0,1 1 1,0 0-1,0-1 1,0 1-1,1 0 0,0 0 1,-1 0-1,1 0 1,0 1-1,1-1 0,-1 0-44,0 7 2,-1-1-1,1 0 0,1 1 1,0-1-1,1 0 0,-1 1 1,2-1-1,0 0 0,0 0 1,1 0-1,0 0 0,0 0 1,1-1-1,1 1 0,0-1 1,0 0-1,1-1 0,0 1 1,0-1-1,7 7-1,-10-13 3,-1 0 1,1-1-1,0 0 0,0 1 0,-1-1 0,1 0 1,0-1-1,0 1 0,0 0 0,0-1 1,0 0-1,0 0 0,0 1 0,0-2 0,0 1 1,0 0-1,0-1 0,0 1 0,-1-1 0,1 0 1,0 0-1,0 0 0,0 0 0,-1 0 1,1-1-1,-1 1 0,1-1 0,-1 0 0,1 0 1,-1 0-1,0 0 0,0 0 0,0 0 1,0-1-1,-1 1 0,1-1 0,0 1 0,-1-1 1,0 1-1,1-1 0,-1-2-3,49-120 459,-47 116-433,-1-1 1,1 1 0,-1-1-1,-1 1 1,0-1-1,0 1 1,-1-1-1,0 0 1,-1 1 0,0-1-1,-1 0 1,1 1-1,-2-1 1,0 1-1,0 0 1,0 0 0,-1 0-1,0 0 1,-1 1-1,0 0 1,-1 0-1,1 0 1,-1 0 0,-1 1-1,0 0 1,0 0-1,-1 0-26,6 6-2,1 0-1,0 1 0,-1-1 0,1 1 1,0-1-1,-1 1 0,1 0 0,-1-1 1,1 1-1,0 0 0,-1 0 0,1 0 0,-1 0 1,1 0-1,0 1 0,-1-1 0,1 0 1,-1 1-1,1-1 0,0 1 0,-1-1 1,1 1-1,0-1 0,0 1 0,-1 0 1,1 0-1,0 0 0,0 0 0,0 0 1,0 0-1,0 0 0,0 0 0,0 0 1,1 0-1,-1 0 0,0 1 0,1-1 0,-1 0 1,0 0-1,1 1 0,0-1 0,-1 1 1,1-1-1,0 0 0,0 1 0,-1-1 1,1 1-1,0-1 0,0 0 0,1 1 1,-1-1-1,0 1 0,0-1 0,1 0 1,-1 1-1,1-1 0,-1 1 3,5 93-1454,15-58-2769,-7-37 59</inkml:trace>
  <inkml:trace contextRef="#ctx0" brushRef="#br0" timeOffset="-190461.302">3787 5023 17660,'0'0'2486,"0"0"576,0 13-2181,3 35-71,-1 0-626,2 0 1,2 0-1,2-1 1,2 0 0,5 9-185,-15-53 26,1 0 0,-1 0 1,0 0-1,1 0 0,0 0 1,0 0-1,-1 0 0,2 0 1,-1-1-1,0 1 0,1 0 1,-1-1-1,1 1 0,0-1 1,-1 1-1,1-1 0,1 0 1,-1 0-1,0 0 0,0 0 1,1 0-1,-1 0 0,1-1 1,0 1-1,-1-1 0,1 0 1,0 0-1,0 0 1,0 0-1,0 0 0,0-1 1,0 1-1,0-1 0,0 0 1,0 1-1,0-1 0,0-1 1,0 1-1,0 0 0,0-1 1,0 0-1,-1 0 0,1 0 1,0 0-1,0 0 0,0 0 1,-1-1-1,1 1 0,-1-1 1,1 0-1,-1 0 0,1 0 1,0-1-27,28-51 485,40-42-266,-69 95-221,-1 1 0,0-1 0,1 1 0,-1-1-1,1 1 1,-1 0 0,1 0 0,-1 0 0,1 0 0,-1 0 0,0 0 0,1 0 0,-1 0-1,1 0 1,-1 1 0,1-1 0,-1 1 0,0-1 0,1 1 0,-1 0 0,0-1 0,1 1-1,-1 0 1,0 0 0,0 0 0,0 0 0,0 0 0,0 0 0,0 0 0,0 0 0,0 0-1,0 0 1,0 1 0,-1-1 0,1 0 0,-1 1 0,1-1 0,-1 0 0,1 1 0,-1-1-1,1 1 1,-1-1 0,0 1 0,0-1 0,0 0 0,0 1 0,0 0 2,5 71 35,-5-65-1,-1 0-1,0-1 1,0 1-1,0 0 1,-1-1 0,0 1-1,0-1 1,-1 0 0,0 0-1,-1 0 1,1 0 0,-1 0-1,-1-1 1,1 0-1,-1 0 1,0 0 0,0 0-1,-1-1 1,0 0 0,0 0-1,0 0 1,0-1-1,-1 0 1,0 0 0,0-1-1,0 1 1,0-2 0,0 1-1,0-1 1,-1 0 0,0 0-1,1-1-33,6-1-66,0-1 0,0 1-1,0 0 1,0 0 0,0-1 0,0 1-1,0-1 1,0 1 0,0 0 0,0-1-1,0 0 1,1 1 0,-1-1 0,0 0 0,0 1-1,1-1 1,-1 0 0,1 0 0,-1 1-1,0-1 1,1 0 0,-1 0 0,1 0-1,0 0 1,-1 0 0,1 0 0,0 0-1,0 0 1,-1 0 0,1 0 0,0 0-1,0 0 1,0 0 0,0 0 0,0 0-1,0 0 1,1 0 0,-1 0 0,0 0-1,0 0 1,1 0 0,-1 0 0,1 0-1,-1 1 1,1-1 0,-1 0 0,1 0-1,-1 0 1,1 0 0,0 1 0,-1-1-1,2 0 67,9-20-588</inkml:trace>
  <inkml:trace contextRef="#ctx0" brushRef="#br0" timeOffset="-190098.599">4135 4814 22429,'0'3'988,"78"253"1877,-53-171-2561,-14-41-150,3 0 0,1-1 0,2 0 0,2-2 0,9 13-153,23-4 515,-50-50-501,0 0 0,0 0 1,0 1-1,0-1 0,0 0 0,0 0 1,0 0-1,0 0 0,0 0 0,1 0 1,-1-1-1,0 1 0,0 0 0,0 0 1,0-1-1,0 1 0,0-1 0,0 1 1,0-1-1,-1 1 0,1-1 1,0 0-1,0 1 0,0-1 0,0 0 1,-1 0-1,1 1 0,0-1 0,-1 0 1,1 0-1,-1 0 0,1 0 0,-1 0 1,1 0-1,-1 0 0,0 0 0,1 0 1,-1 0-1,0 0 0,0 0 0,0 0 1,0 0-1,0 0 0,0-1 0,0 1 1,0 0-1,0 0 0,-1 0 1,1 0-1,0 0 0,-1 0 0,1 0 1,0 0-1,-1 0 0,1 0 0,-1 0 1,0 1-1,1-1 0,-1 0 0,0 0 1,0 0-1,1 1 0,-1-1-15,-6-17 36,-1 1 0,0 0 0,-1 0 0,-1 1 0,0 1 0,-1-1 0,-1 2 0,0-1 0,-1 2 0,0 0 0,-2 0 0,1 1 0,-1 1 0,-1 1 0,0 0 0,-8-3-36,24 14-1,1 0-1,-1 0 0,0 0 0,0 1 0,0-1 1,0 0-1,-1 0 0,1 0 0,0 0 1,0 0-1,-1 0 0,1 0 0,0 0 0,-1 0 1,1 0-1,-1 0 0,0 0 0,1 0 1,-1 0-1,0 0 0,1 0 0,-1 0 0,0-1 1,0 1-1,0 0 0,0-1 0,0 1 1,0 0-1,0-1 0,0 1 0,0-1 0,0 0 1,0 1-1,0-1 0,0 0 0,0 0 1,0 1-1,0-1 0,0 0 0,0 0 0,-1 0 1,1 0-1,0 0 0,0-1 0,0 1 1,0 0-1,0-1 0,0 1 0,0 0 0,0-1 1,0 1-1,0-1 0,0 1 0,0-1 1,0 0-1,0 0 0,0 1 0,0-1 0,1 0 1,-1 0-1,0 0 0,1 0 0,-1 0 1,0 1-1,1-1 0,-1-1 0,1 1 0,0 0 1,-1-1 1,3 9-76,1-1 0,0 0 0,0 0 0,0 0 1,1 0-1,-1 0 0,1-1 0,1 1 0,-1-1 1,1 0-1,0-1 0,0 1 0,0-1 0,1 0 1,0 0-1,0-1 0,0 0 0,0 0 0,0 0 1,0-1-1,1 1 0,-1-2 0,1 1 1,0-1-1,-1 0 0,1 0 0,0-1 0,0 1 1,0-2-1,-1 1 0,1-1 0,0 0 0,0 0 1,-1-1-1,1 0 0,-1 0 0,0-1 0,1 0 1,-1 0-1,0 0 0,0-1 0,1 0 76,39-25-1027</inkml:trace>
  <inkml:trace contextRef="#ctx0" brushRef="#br0" timeOffset="-189349.813">4638 5045 21309,'-6'7'3159,"-2"2"-3078,0 1 0,1-1 0,1 1 0,-1 1 0,2-1 0,-1 1 0,2 0 0,-1 0 0,1 1 0,1-1 0,0 1 0,1 0 0,0 0 0,1 0 0,0 0 0,1 0 0,0 0 0,1 0 0,1 0 0,0-1 0,0 1 0,1 0 0,0-1 0,1 1 0,1-1 0,0 2-81,-4-12 7,-1 0-1,1 0 1,0 0 0,-1 0 0,1 0 0,0 0-1,-1 0 1,1-1 0,0 1 0,0 0 0,0 0 0,0 0-1,0-1 1,0 1 0,0-1 0,0 1 0,0-1 0,0 1-1,0-1 1,1 1 0,-1-1 0,0 0 0,0 0-1,0 0 1,0 0 0,1 1 0,-1-2 0,0 1 0,0 0-1,0 0 1,1 0 0,-1 0 0,0-1 0,0 1 0,0-1-1,0 1 1,0-1 0,0 1 0,0-1 0,0 1-1,0-1 1,0 0 0,0 0 0,0 0 0,0 1 0,0-1-1,-1 0 1,1 0 0,0 0 0,-1 0 0,1 0 0,0-1-7,31-62 385,-26 47-279,-1-1 0,-1 1 0,0-1 0,-2 0 0,0 0 0,-1 0 0,0 0 0,-2-1 0,0 1 0,-1 0 0,-1 0 0,-5-15-106,8 34 5,-1 0 1,1-1-1,-1 1 0,1-1 1,-1 1-1,0-1 0,1 1 1,-1-1-1,0 1 0,1-1 0,-1 0 1,0 1-1,1-1 0,-1 0 1,0 0-1,0 0 0,0 1 1,1-1-1,-1 0 0,0 0 1,0 0-1,1 0 0,-1 0 0,0 0 1,0-1-1,0 1 0,1 0 1,-1 0-1,0-1 0,0 1 1,1 0-1,-1-1 0,0 1 1,1 0-1,-1-1 0,0 1 0,1-1 1,-1 1-1,1-1 0,-1 1 1,1-1-1,-1 0 0,1 1 1,-1-1-1,1 0 0,0 1 1,-1-1-7,2 40-5,2 1 0,2-1 0,2 1 0,1-2 0,12 36 6,-20-71 0,0 0 1,1 0 0,-1 0-1,1 0 1,0-1-1,-1 1 1,1 0-1,0 0 1,1-1 0,-1 1-1,0 0 1,1-1-1,-1 0 1,1 1-1,0-1 1,0 0 0,0 0-1,0 0 1,0 0-1,1 0 1,-1 0-1,0-1 1,1 1 0,-1-1-1,1 1 1,0-1-1,0 0 1,-1 0-1,1 0 1,0-1 0,0 1-1,0-1 1,0 1-1,0-1 1,-1 0-1,1 0 1,0-1 0,0 1-1,0 0 1,0-1-1,0 0 1,2 0-1,10-11 14,-1-1 0,0 0 0,-1-1 1,0 0-1,-2-1 0,1 0 0,-2-1 0,0 0 0,-1-1 1,0 0-1,-2-1 0,0 1 0,-1-2 0,0 1 0,-2 0 1,0-5-15,1-18 32,-4 27-50,3 37-35,41 192 54,-45-214 7,0 0 1,1 0-1,-1 0 0,0-1 0,0 1 1,1 0-1,-1 0 0,1 0 0,-1-1 1,1 1-1,-1 0 0,1 0 0,-1-1 1,1 1-1,0-1 0,-1 1 0,1 0 1,0-1-1,-1 1 0,1-1 0,0 0 1,0 1-1,0-1 0,-1 1 0,1-1 1,0 0-1,0 0 0,0 0 0,0 1 1,0-1-1,0 0 0,0 0 0,-1 0 1,1 0-1,0-1 0,0 1 0,0 0 1,0 0-1,0 0 0,0-1 0,-1 1 1,1 0-1,0-1 0,0 1 0,-1-1 1,1 1-1,0-1 0,0 1 0,-1-1 0,1 0 1,0 1-1,-1-1 0,1 0 0,-1 1 1,1-1-1,-1 0 0,1 0 0,-1 1 1,0-1-1,1 0 0,-1 0 0,0 0-8,28-57 327,-27 54-319,48-146 197,-47 150-209,0 0 1,-1 0-1,1 1 0,0-1 0,-1 1 1,1-1-1,-1 1 0,1-1 0,-1 1 1,1 0-1,-1 0 0,1-1 0,-1 1 1,1 0-1,-1 1 0,0-1 0,0 0 0,0 0 1,1 0-1,-1 1 0,-1-1 0,1 1 1,0-1-1,0 1 0,0-1 0,-1 1 1,1-1-1,-1 1 0,1-1 0,-1 1 1,1 0-1,-1-1 0,0 1 0,0 0 1,0 0-1,0-1 0,0 1 0,0 0 1,-1-1-1,1 1 0,-1 1 4,2-2-1,47 144-4,-46-145 6,0 1 0,1 0 0,0-1-1,-1 0 1,1 1 0,-1-1 0,1 0 0,-1 0 0,1-1-1,0 1 1,-1 0 0,1-1 0,-1 0 0,1 1 0,-1-1-1,0 0 1,1 0 0,-1-1 0,0 1 0,0 0 0,0-1-1,1 1 1,-2-1 0,1 0 0,0 0 0,0 0 0,0 0-1,-1 0 1,1 0 0,-1 0 0,0 0 0,0 0 0,1-1-1,-1 1 1,-1-1 0,1 1 0,0-1 0,-1 1 0,1-1-1,-1 1 1,0-1 0,0 1 0,0-1 0,0 1 0,0-1-1,5-8 5,69-127-111,-72 138 88,0 0-1,0 1 1,0-1-1,0 1 1,0-1-1,0 1 0,-1 0 1,1 0-1,0 0 1,0 0-1,-1 0 0,1 0 1,-1 1-1,1-1 1,-1 0-1,1 1 1,-1-1-1,0 1 0,0 0 1,0-1-1,0 1 1,0 0-1,0 0 1,0-1-1,-1 1 0,1 0 1,0 0-1,-1 0 1,0 0-1,1 0 1,-1 0-1,0 0 0,0 0 1,0 0-1,0 0 1,-1 0-1,1 0 1,-1 0-1,1 0 0,-1-1 1,1 1-1,-1 0 1,0 0-1,-1 1 19,2 2-32,-4 53-1488,-2-38-288</inkml:trace>
  <inkml:trace contextRef="#ctx0" brushRef="#br0" timeOffset="-189083.773">5085 4742 22309,'-3'5'1328,"2"3"1553,1-1-2617,3-1-192,-3-6-1241</inkml:trace>
  <inkml:trace contextRef="#ctx0" brushRef="#br0" timeOffset="-194175.437">6265 3696 19380,'-4'-56'5149,"6"63"-1554,1 13-3665,57 301 241,-60-320-169,0 0 0,-1 0 0,1 0 0,0 0 0,0 1 0,0-1 0,0 0 0,0 0 0,0 0 0,1 0 0,-1 1 0,0-1 0,0 0 0,1 0 0,-1 0 0,1 0 0,-1 0 0,1 0 0,-1 0 0,1 0 0,0 0 0,0 0 0,-1 0 0,1 0 0,0-1 0,0 1 0,0 0 0,0 0 0,0-1 1,0 1-1,0-1 0,0 1 0,0-1 0,0 1 0,0-1 0,0 0 0,0 1 0,1-1 0,-1 0 0,0 0 0,0 0 0,0 0 0,0 0 0,1 0 0,-1 0 0,0 0 0,0-1 0,0 1 0,0 0 0,0-1 0,1 1 0,-1 0 0,0-1 0,0 0 0,0 1 0,0-1 0,0 0 0,-1 1 0,1-1 0,0 0 0,0 0 0,0 0 0,-1 0 0,1 0-2,41-68 113,84-236 51,-126 304-164,0 0 0,0 1-1,0-1 1,1 0 0,-1 0-1,0 1 1,0-1-1,0 0 1,1 0 0,-1 1-1,0-1 1,1 0 0,-1 1-1,1-1 1,-1 0 0,1 1-1,-1-1 1,1 1-1,-1-1 1,1 1 0,-1-1-1,1 1 1,0-1 0,-1 1-1,1-1 1,0 1-1,-1 0 1,1-1 0,0 1-1,0 0 1,-1 0 0,1 0-1,0-1 1,0 1-1,0 0 1,-1 0 0,1 0-1,0 0 1,0 0 0,-1 1-1,1-1 1,0 0-1,0 0 1,-1 0 0,1 1-1,0-1 1,0 0 0,-1 1-1,1-1 1,0 1 0,-1-1-1,1 1 1,-1-1-1,1 1 1,0-1 0,-1 1-1,1-1 1,-1 1 0,0 0-1,1-1 1,-1 1-1,1 0 1,-1-1 0,0 1-1,0 0 1,1 0 0,-1-1-1,0 1 1,0 0 0,15 57-63,-15-57 63,28 152 6,-27-153-4,0 1 0,0 0 0,0-1 0,0 1 0,0-1 0,0 0 0,-1 1 0,1-1 0,0 0 0,1 0 0,-1 1 1,0-1-1,0 0 0,0 0 0,0 0 0,0 0 0,0 0 0,0-1 0,0 1 0,0 0 0,0 0 0,0-1 0,0 1 0,0 0 0,0-1 0,0 1 0,0-1 1,-1 0-1,1 1 0,0-1 0,0 1 0,0-1 0,-1 0 0,1 0 0,0 0 0,-1 1 0,1-1 0,-1 0 0,1 0 0,-1 0 0,1 0 0,-1 0 0,0 0 1,1 0-1,-1 0 0,0 0 0,0 0 0,0 0 0,1 0 0,-1 0 0,0 0 0,-1 0 0,1 0 0,0 0 0,0 0 0,0 0 0,-1 0 0,1 0 0,0 0 1,-1 0-1,1 0 0,-1 0 0,1 0 0,-1 0-2,2-4 4,85-215 153,-86 219-158,0 1 0,1-1 0,-1 0 0,1 0 0,-1 0 0,0 0 0,1 1 0,-1-1-1,1 0 1,0 1 0,-1-1 0,1 0 0,0 1 0,-1-1 0,1 1 0,0-1 0,0 1 0,-1-1 0,1 1 0,0-1-1,0 1 1,0 0 0,0 0 0,0-1 0,0 1 0,-1 0 0,1 0 0,0 0 0,0 0 0,0 0 0,0 0 0,0 0-1,0 0 1,0 0 0,0 1 0,-1-1 0,1 0 0,0 0 0,0 1 0,0-1 0,0 1 0,-1-1 0,1 1 0,0-1-1,0 1 1,-1-1 0,1 1 0,0 0 0,-1-1 0,1 1 0,-1 0 0,1 0 0,-1-1 0,1 1 0,-1 0 0,0 0-1,1 0 1,-1 0 0,0-1 0,0 1 0,1 0 0,-1 0 0,0 0 0,0 0 1,17 60-56,15 144 81,-32-206-72,0 0-1,0 0 1,0 1-1,0-1 1,0 0-1,0 0 1,1 0 0,-1 0-1,0 0 1,0 0-1,1 0 1,-1 1-1,1-1 1,-1 0-1,0 0 1,1 0 0,0 1-1,-1-1 1,1 0-1,-1 1 1,1-1-1,0 0 1,-1 1-1,1-1 1,0 1 0,0-1-1,0 1 1,-1-1-1,1 1 1,0 0-1,0-1 1,0 1-1,0 0 1,0 0 0,0 0-1,-1 0 1,1 0-1,0 0 1,0 0-1,0 0 1,0 0-1,0 0 1,0 0 0,0 0-1,0 1 1,0-1-1,-1 0 1,1 1-1,0-1 1,0 0 0,0 1-1,-1-1 1,1 1-1,0 0 1,0-1-1,-1 1 1,1-1-1,-1 1 1,1 0 0,0 0-1,-1-1 1,1 1-1,-1 0 1,0 0-1,1 0 1,-1 0 47,15-35-2382</inkml:trace>
  <inkml:trace contextRef="#ctx0" brushRef="#br0" timeOffset="-193808.287">7073 3543 19772,'-48'84'4518,"2"51"-3127,46-134-1380,-1 0-1,0 0 0,1 0 0,-1 0 0,1 0 0,-1 0 0,1 0 0,0 0 0,-1 0 0,1 0 0,0 0 0,0 0 0,0 0 0,0 0 0,0 0 0,0 0 0,0 0 0,0 0 0,0 0 0,0 0 0,0 0 0,1 0 0,-1 0 1,0 0-1,1 0 0,-1 0 0,1 0 0,-1 0 0,1 0 0,0 0 0,-1-1 0,1 1 0,0 0 0,-1 0 0,1-1 0,0 1 0,0 0 0,0-1 0,0 1 0,0-1 0,0 1 0,-1-1 0,1 1 0,0-1 0,0 0 0,1 1 1,-1-1-1,0 0 0,0 0 0,0 0 0,0 0 0,0 0 0,0 0 0,0 0 0,0 0 0,0 0 0,0-1 0,0 1 0,0 0 0,0-1 0,0 1 0,0-1 0,1 0-10,67-46 614,-51 32-590,105-37 68,-120 51-92,-1 0 1,1 0-1,0 1 1,0-1-1,-1 1 1,1 0-1,0-1 1,0 1-1,0 1 1,-1-1-1,1 0 1,0 1-1,0-1 1,-1 1-1,1 0 1,0 0-1,-1 0 0,1 0 1,-1 0-1,1 0 1,-1 1-1,0-1 1,1 1-1,-1 0 1,0 0-1,0 0 1,0 0-1,0 0 1,-1 0-1,1 0 1,0 1-1,-1-1 1,0 1-1,0-1 1,1 1-1,-1-1 1,-1 1-1,1 0 1,0-1-1,-1 1 1,1 0-1,-1 0 1,0 0-1,0-1 1,0 2-1,-1-4 17,0-1 1,1 1-1,-1-1 0,0 1 1,0 0-1,0 0 1,1-1-1,-1 1 1,0 0-1,0 0 0,0 0 1,0 0-1,0 0 1,0 0-1,0 0 1,1 0-1,-1 0 0,0 1 1,0-1-1,0 0 1,0 0-1,1 1 1,-1-1-1,0 1 0,0-1 1,1 1-1,-1-1 1,0 1-1,0-1 1,1 1-1,-1 0 0,1-1 1,-1 1-1,1 0 1,-1-1-1,1 1 1,-1 0-1,1 0 0,-1-1 1,1 1-1,0 0 1,0 0-1,-1 0 1,1 0-1,0 0 0,0-1 1,0 1-1,0 0 1,0 0-1,0 0 1,0 0-1,0 0 0,0 0 1,1-1-1,-1 1 1,0 0-1,0 0 1,1 0-1,-1 0-17,-76-230 790,74 228-801,1-1 0,0 1 1,-1-1-1,1 0 0,0 1 1,0-1-1,0 0 0,0 1 1,0-1-1,0 0 0,0 0 1,1 0-1,-1 0 0,1 0 1,-1 0-1,1 0 1,0 0-1,0 0 0,0 0 1,0 0-1,0 0 0,0 0 1,0 0-1,1 0 0,-1 0 1,1 0-1,0 0 0,-1 0 1,1 0-1,0 0 1,0 1-1,0-1 0,0 0 1,1 1-1,-1-1 0,0 1 1,1-1-1,-1 1 0,1-1 1,-1 1-1,1 0 0,0 0 1,-1 0-1,1 0 1,0 0-1,0 0 0,0 0 1,0 1-1,0-1 0,0 1 1,0-1-1,0 1 0,0 0 1,0 0-1,0 0 11,21 7-1323,-1-1-527</inkml:trace>
  <inkml:trace contextRef="#ctx0" brushRef="#br0" timeOffset="-193490.337">7394 3235 16732,'-8'44'6189,"18"27"-5509,-6-45-98,0 0-303,69 278 1409,-73-303-1662,0 0-1,0 0 1,0 0 0,-1 1 0,1-1 0,1 0 0,-1 0 0,0 0 0,0 0 0,0 0 0,1 1 0,-1-1 0,0 0-1,1 0 1,-1 0 0,1 0 0,0 0 0,-1 0 0,1 0 0,0 0 0,-1 0 0,1 0 0,0-1 0,0 1 0,0 0-1,0 0 1,0-1 0,0 1 0,0-1 0,0 1 0,0-1 0,0 1 0,0-1 0,0 1 0,0-1 0,0 0 0,1 0 0,-1 1-1,0-1 1,0 0 0,0 0 0,0 0 0,1-1 0,-1 1 0,0 0 0,0 0 0,0-1 0,0 1 0,0 0 0,0-1-1,0 1 1,1-1 0,-1 1 0,0-1 0,-1 0 0,1 1 0,0-1 0,0 0 0,0 0 0,0 0 0,-1 0 0,1 0-1,0 0 1,-1 0 0,1 0 0,0 0 0,-1 0 0,1-1-26,30-81 887,-30 80-917,18-66 183,-2 0 0,-3-1 0,-4 0 0,2-70-153,-18 147-864,-4 14-949,-1 3-502</inkml:trace>
  <inkml:trace contextRef="#ctx0" brushRef="#br0" timeOffset="-193227.667">7594 3590 17852,'24'25'1728,"-1"4"-23,1-3-921,1 0-160,-1-7-392,0-2-616</inkml:trace>
  <inkml:trace contextRef="#ctx0" brushRef="#br0" timeOffset="-192532.567">7862 3423 14459,'-8'21'5746,"1"14"-2383,-6-41-737,10 13-2618,-1 0 1,1 0-1,1 0 1,-1 1-1,1-1 1,1 1-1,-1 0 1,1-1-1,0 1 1,1 0-1,0 0 1,0 0-1,1-1 1,0 1 0,0 0-1,1-1 1,0 1-1,0-1 1,1 1-1,0-1 1,3 7-9,-2 3 19,-3-16-19,29 85 584,-29-84-563,0 0 0,0-1 1,1 1-1,-1-1 0,0 1 0,1-1 1,-1 0-1,1 0 0,-1 1 0,1-1 0,0 0 1,0 0-1,-1 0 0,1-1 0,0 1 1,0 0-1,0-1 0,0 1 0,0-1 1,-1 0-1,1 0 0,0 1 0,0-1 0,0 0 1,0-1-1,0 1 0,0 0 0,0-1 1,0 1-1,0-1 0,0 1 0,0-1 0,-1 0 1,1 0-1,0 0 0,0 0 0,-1 0 1,1 0-1,-1 0 0,1 0 0,-1-1 1,1 1-1,-1-1 0,0 1-21,17-16 49,0 0 0,-2-1 0,0-1 1,-1-1-1,0 0 0,-2-1 0,-1 0 0,0-1 0,-2 0 1,0-1-1,-2 0 0,-1-1 0,0 1 0,1-17-49,-7 34 2,4-12 5,-2-1 0,0 0 0,-1 0 0,-1 0 0,0 0 0,-2 0 0,0 0 0,-1 0 0,-1 0 0,-5-17-7,8 37 1,0-1-1,0 0 1,0 1 0,-1-1-1,1 1 1,0-1 0,0 1-1,0-1 1,0 0 0,-1 1-1,1-1 1,0 0 0,0 1-1,-1-1 1,1 0-1,0 1 1,-1-1 0,1 0-1,0 1 1,-1-1 0,1 0-1,-1 0 1,1 1 0,0-1-1,-1 0 1,1 0 0,-1 0-1,1 0 1,0 0 0,-1 0-1,1 0 1,-1 0-1,1 0 0,56 320-16,29-63 227,-271-569 401,185 309-633,4 2-8,107 1-51,8-30-136,-95 15-602</inkml:trace>
  <inkml:trace contextRef="#ctx0" brushRef="#br0" timeOffset="-196432.3">3576 4293 10826,'-17'-49'15220,"29"58"-13978,75 202-876,-86-210-361,1 0 0,0 0 0,-1 0 0,1 0 0,0-1 0,0 1 0,0 0 1,-1-1-1,1 1 0,0-1 0,0 0 0,0 0 0,0 0 0,0 0 0,0 0 0,0 0 0,0 0 0,0 0 0,0-1 0,-1 1 1,1-1-1,0 0 0,0 1 0,0-1 0,-1 0 0,1 0 0,0 0 0,-1 0 0,1 0 0,-1-1 0,1 1 0,-1 0 0,0-1 0,0 1 1,1-1-1,-1 1 0,0-1 0,0 0 0,0 1 0,-1-1 0,1 0 0,0 0 0,-1 1 0,1-1 0,-1 0 0,1 0 0,-1 0 1,0 0-1,0 0 0,0-1-5,3-2 10,106-215 215,-109 219-224,0 0 0,1-1 0,-1 1 0,0 0 0,1 0 0,-1-1 0,1 1 0,-1 0-1,1 0 1,0 0 0,-1 0 0,1-1 0,0 1 0,0 0 0,0 0 0,0 1 0,0-1-1,0 0 1,0 0 0,0 0 0,0 1 0,0-1 0,1 0 0,-1 1 0,0-1 0,0 1 0,1 0-1,-1-1 1,0 1 0,1 0 0,-1 0 0,0 0 0,1 0 0,-1 0 0,0 0 0,1 0-1,-1 0 1,0 0 0,1 1 0,-1-1 0,0 1 0,0-1 0,1 1 0,-1-1 0,0 1-1,0 0 1,0-1 0,0 1 0,0 0 0,0 0 0,0 0 0,0 0 0,0 0 0,0 0 0,0 0-1,-1 0 1,1 0 0,0 0 0,-1 1 0,1-1 0,-1 1-1,28 79-17,-27-80 17,29 81 85,-28-82-76,0 0-1,0-1 1,0 1-1,-1-1 1,1 1 0,0-1-1,0 0 1,0 1 0,-1-1-1,1 0 1,0 0-1,-1-1 1,1 1 0,-1 0-1,0 0 1,1-1-1,-1 1 1,0-1 0,0 1-1,1-1 1,-1 1-1,0-1 1,-1 0 0,1 0-1,0 1 1,0-1-1,-1 0 1,1 0 0,-1 0-1,0 0 1,0 0-1,1 0-8,-1 0 9,75-220 462,-74 221-472,-1 1 0,1-1 1,-1 0-1,0 1 0,1-1 1,-1 1-1,1-1 0,-1 1 0,1-1 1,0 1-1,-1-1 0,1 1 0,-1 0 1,1-1-1,0 1 0,-1 0 1,1-1-1,0 1 0,-1 0 0,1 0 1,0 0-1,0-1 0,-1 1 1,1 0-1,0 0 0,0 0 0,-1 0 1,1 1-1,0-1 0,-1 0 1,1 0-1,0 0 0,0 0 0,-1 1 1,1-1-1,0 0 0,-1 1 0,1-1 1,-1 0-1,1 1 0,0-1 1,-1 1-1,1-1 0,-1 1 0,1-1 1,-1 1-1,1 0 0,-1-1 1,0 1-1,1-1 0,-1 1 0,0 0 1,1-1-1,-1 1 0,0 0 1,0 0-1,0-1 0,0 1 0,1 0 1,-1 0-1,0-1 1,16 51-59,35 141 81,-40-184-555,0-9-532</inkml:trace>
  <inkml:trace contextRef="#ctx0" brushRef="#br0" timeOffset="-195066.422">4517 4047 11715,'22'-31'9933,"11"18"-6313,-32 13-3523,-1 0-47,0 0-6,-1-12 93,-6-39 829,-4 41 35,5 6-941,5 3-35,-1-1 1,0 0 0,-1 1-1,1-1 1,0 1-1,0 0 1,-1 0 0,1 0-1,0 0 1,-1 0 0,1 0-1,-1 0 1,0 1 0,1 0-1,-1-1 1,1 1 0,-1 0-1,1 0 1,-1 0 0,0 1-1,1-1 1,-1 1 0,1-1-1,-1 1 1,1 0-1,-1 0 1,1 0 0,0 0-1,-1 0 1,1 1 0,0-1-1,0 1-25,-6 7 8,1 1-1,0-1 1,1 2-1,0-1 1,1 1-1,0-1 1,1 1-1,0 1 1,1-1-1,0 1 1,0-1-1,1 1 1,1 0-1,0 0 1,1 0-1,0-1 1,1 1-1,0 0 1,1 0-1,0 0 1,1-1-1,0 1 1,1-1-1,3 7-7,-6-16 2,0 0-1,0 0 0,-1-1 0,1 1 0,0 0 0,1-1 0,-1 1 0,0-1 0,0 1 0,1-1 1,-1 0-1,1 0 0,-1 1 0,1-1 0,-1 0 0,1 0 0,0-1 0,-1 1 0,1 0 0,0 0 0,0-1 1,0 1-1,0-1 0,-1 0 0,1 1 0,0-1 0,0 0 0,0 0 0,0 0 0,0-1 0,0 1 1,0 0-1,0-1 0,-1 1 0,1-1 0,0 1 0,0-1 0,-1 0 0,1 0 0,0 0 0,-1 0 1,1 0-1,-1 0 0,1-1 0,-1 1 0,2-2-1,59-69 113,17-130 213,-79 202-325,0-1-1,0 1 1,0-1-1,0 0 1,0 1 0,0-1-1,0 1 1,0-1 0,1 1-1,-1-1 1,0 1 0,0-1-1,0 1 1,1-1-1,-1 1 1,0-1 0,1 1-1,-1-1 1,0 1 0,1-1-1,-1 1 1,0-1 0,1 1-1,-1 0 1,1-1-1,-1 1 1,1 0 0,-1 0-1,1-1 1,-1 1 0,1 0-1,-1 0 1,1 0 0,0-1-1,-1 1 1,1 0-1,-1 0 1,1 0 0,-1 0-1,1 0 1,0 0 0,-1 0-1,1 0 1,-1 1 0,1-1-1,-1 0 1,1 0-1,-1 0 1,1 1 0,-1-1-1,1 0 1,-1 0 0,1 1-1,-1-1 1,1 0 0,-1 1-1,1-1 1,-1 1-1,0-1 1,1 1 0,-1-1-1,0 0 1,1 1 0,-1-1-1,0 1 1,0 0 0,1-1-1,-1 1 1,0 0-1,26 47-66,-20-36 65,-3-5-1,-2-5 3,-1 1 1,0-1-1,1 1 0,0-1 0,-1 0 1,1 1-1,0-1 0,0 0 1,0 0-1,1 1 0,-1-1 0,0 0 1,1 0-1,0-1 0,-1 1 1,1 0-1,0 0 0,0-1 1,0 1-1,0-1 0,0 0 0,0 1 1,0-1-1,0 0 0,1 0 1,-1 0-1,0-1 0,1 1 0,-1 0 1,1-1-1,-1 0 0,0 0 1,1 1-1,-1-1 0,1-1 0,-1 1 1,1 0-1,-1-1 0,1 1 1,1-1-2,62-127 78,-38 56-46,-27 72-34,0-1 0,0 1 0,0 0 0,0 0-1,0 0 1,0 0 0,1 0 0,-1 0 0,0 0-1,0 1 1,0-1 0,0 0 0,0 0 0,0 1 0,0-1-1,0 1 1,0-1 0,0 1 0,0-1 0,0 1 0,-1 0-1,1-1 1,0 1 0,0 0 0,-1 0 0,1-1-1,0 1 1,-1 0 0,1 0 0,0 0 0,-1 0 0,1 0-1,-1 0 1,0 0 0,1 0 0,-1 0 0,0 0 0,0 0-1,0 0 1,1 0 0,-1 0 0,0 1 0,-1-1-1,1 0 1,0 0 0,0 0 0,0 0 0,0 0 0,-1 0-1,1 0 1,-1 0 0,1 1 2,0 1-7,38 112 2,-35-115 5,-1 0 1,1 0-1,-1-1 0,0 1 1,1 0-1,-1-1 1,0 1-1,1-1 0,-1 0 1,0 0-1,0 0 1,1 0-1,-1 0 0,0 0 1,0-1-1,0 1 0,0-1 1,-1 1-1,1-1 1,0 0-1,-1 0 0,1 0 1,-1 0-1,0 0 1,1 0-1,-1 0 0,0 0 1,0 0-1,0-1 1,-1 1-1,1 0 0,-1 0 1,1-1-1,-1 1 0,0-1 1,1 1-1,-1 0 1,0-1-1,-1 1 0,1-1 1,-1 0-1,4-5-4,74-198-1126,-64 217 890,-5 105 134,11-155 443,29-92-137,-29 153-257,9 159 34,-28-180 25,1 0 0,-1-1 1,1 1-1,-1 0 0,0 0 0,1-1 1,-1 1-1,1 0 0,0-1 0,-1 1 1,1-1-1,-1 1 0,1-1 0,0 1 0,0-1 1,-1 1-1,1-1 0,0 0 0,0 1 1,-1-1-1,1 0 0,0 0 0,0 1 1,0-1-1,-1 0 0,1 0 0,0 0 1,0 0-1,0 0 0,0 0 0,-1 0 0,1-1 1,0 1-1,0 0 0,0 0 0,0-1 1,-1 1-1,1 0 0,0-1 0,0 1 1,-1-1-1,1 1 0,0-1 0,-1 1 0,1-1 1,-1 1-1,1-1 0,0 0 0,-1 1 1,0-1-1,1 0 0,-1 1 0,1-1 1,-1 0-1,0 0 0,1 1 0,-1-1 0,0 0 1,0 0-1,0 0-2,34-62 139,-29 53-113,71-157 123,-75 166-151,0 1 0,1 0 0,-1 0 0,0 0 0,0 0-1,0 1 1,0-1 0,0 0 0,0 0 0,0 0 0,0 1 0,0-1 0,0 1 0,0-1-1,0 1 1,0-1 0,0 1 0,-1-1 0,1 1 0,0 0 0,0 0 0,0-1 0,-1 1 0,1 0-1,0 0 1,-1 0 0,1 0 0,-1 0 0,1 0 0,-1-1 0,1 1 0,-1 1 0,0-1-1,0 0 1,1 0 0,-1 0 0,0 0 0,0 0 0,0 0 0,0 0 0,0 0 0,0 0-1,0 0 1,-1 0 0,1 0 0,0 0 0,-1 0 0,1 0 0,-1 1 2,2 1-5,15 74-33,-14-56 45,2 0 1,0-1 0,1 1-1,1-1 1,0 0-1,2-1 1,0 0-1,2 0 1,0-1-1,1 0 1,0 0 0,2-1-1,6 7-7,15 7 39,-25-26-31,-1 0 1,0 1-1,0 0 0,0 1 1,-1 0-1,0 0 1,0 0-1,-1 1 1,0 0-1,0 0 0,-1 0 1,0 1-1,-1 0 1,0 0-1,0 0 1,-1 1-1,0-1 0,0 1 1,-1 0-1,0-1 1,-1 1-1,0 0 1,-1 0-1,0 0 0,-2 8-8,2-15 25,-1-1 0,1 0 0,-1 1-1,0-1 1,0 0 0,0 1-1,-1-1 1,1 0 0,0 0 0,-1 0-1,1 0 1,-1 0 0,0-1-1,0 1 1,0 0 0,0-1 0,0 1-1,0-1 1,0 0 0,0 0-1,0 0 1,-1 0 0,1 0 0,0 0-1,-1 0 1,1-1 0,0 1-1,-1-1 1,1 0 0,-1 0 0,1 0-1,-1 0 1,1 0 0,-1 0-1,1-1 1,-1 1 0,1-1 0,0 0-1,-1 1 1,1-1 0,0 0-1,-1-1 1,1 1 0,0 0 0,0 0-1,0-1 1,0 0 0,0 0-25,-91-85 240,87 81-255,0-1-1,1 0 0,0-1 0,1 1 1,0-1-1,0 0 0,0 0 0,1 0 1,0-1-1,1 1 0,0-1 0,0 1 1,1-1-1,0 0 0,0 0 0,1 1 1,0-1-1,1 0 0,0 0 0,0 0 1,1 1-1,0-1 0,1 1 0,0 0 1,0-1-1,0 1 0,1 0 0,1 1 0,-1-1 1,1 1-1,0 0 0,1 0 0,0 0 1,0 1-1,0 0 0,1 0 0,0 1 1,1-2 15,34-14 698</inkml:trace>
  <inkml:trace contextRef="#ctx0" brushRef="#br0" timeOffset="-188262.747">6077 4974 18620,'5'-17'1579,"-3"10"-1067,1-1 0,-1 1 0,-1-1 0,1 1 0,-1-1 0,-1 1 0,1-1 0,-1 0 0,-1 0-1,1 1 1,-1-1 0,-1 1 0,1-1 0,-1 1 0,-2-5-512,3 10 23,0 1 0,-1 0 0,1-1 0,0 1 0,-1 0 0,1 0 0,0 0 0,-1 0 0,1 0 0,-1 1 0,0-1 0,1 0 0,-1 1 0,1-1 0,-1 1 0,0-1 0,0 1 0,1 0 0,-1 0 0,0 0 0,0 0 0,1 0 0,-1 0 0,0 0 0,1 1 0,-1-1 0,0 1 0,1-1 0,-1 1 0,0-1 0,1 1 0,-1 0 0,1 0 0,-1 0 0,1 0 0,0 0 0,-1 0 0,1 0 0,0 1 0,0-1 0,-1 0 0,1 1 0,0-1 0,0 2-23,-46 64 612,43-57-611,0 1 0,1 0 0,1 0-1,0 0 1,0 1 0,1-1 0,1 0-1,0 1 1,0-1 0,1 1 0,0-1 0,1 0-1,1 0 1,-1 0 0,2 0 0,0 0-1,0-1 1,1 1 0,4 6-1,-9-16-1,1 0 1,0 0-1,0 1 1,0-1-1,-1 0 0,1-1 1,0 1-1,0 0 0,0 0 1,0 0-1,1 0 1,-1-1-1,0 1 0,0-1 1,0 1-1,0-1 1,1 1-1,-1-1 0,0 1 1,1-1-1,-1 0 1,0 0-1,1 0 0,-1 0 1,0 0-1,1 0 1,-1 0-1,0 0 0,0-1 1,1 1-1,-1 0 0,0-1 1,0 1-1,1-1 1,-1 1-1,0-1 0,0 0 1,0 1-1,0-1 1,0 0-1,0 0 0,0 0 1,0 0-1,0 0 1,0 0-1,0 0 0,-1 0 1,1 0-1,0 0 1,0-2-1,39-69 11,-35 63-8,14-31 28,-2-1 1,-1 0-1,-3-1 0,-1-1 0,3-25-30,-16 15 112,-5 56-95,4 13-21,2-1-1,0 1 0,1 0 0,0-1 0,2 1 0,0-1 0,0 0 1,1 1-1,1-2 0,1 1 0,5 11 5,-10-23-2,-1-1 0,0 1 1,1 0-1,0-1 0,0 1 0,0 0 0,0-1 0,0 0 1,0 1-1,1-1 0,-1 1 0,1-1 0,-1 0 0,1 0 1,0 0-1,0 0 0,0 0 0,0-1 0,0 1 0,1 0 1,-1-1-1,0 0 0,1 1 0,-1-1 0,1 0 1,-1 0-1,1-1 0,0 1 0,-1 0 0,1-1 0,0 0 1,0 1-1,-1-1 0,1 0 0,0-1 0,-1 1 0,1 0 1,0-1-1,-1 1 0,1-1 0,0 0 0,-1 0 0,1 0 1,-1 0-1,1 0 0,0-1 2,34-28-894,7-14-2912</inkml:trace>
  <inkml:trace contextRef="#ctx0" brushRef="#br0" timeOffset="-187734.069">6759 4586 19404,'0'0'1833,"0"0"-117,4 5-428,29 51-556,-3 1 0,-2 1-1,-2 2 1,14 54-732,-32-91 222,89 227 535,-95-245-645,-2-9 64,-89-369 483,87 357-661,0-1-1,1 0 1,1 0-1,0 0 1,1 1-1,1-1 1,1 0-1,0 1 1,1-1-1,1 1 1,1 0-1,0 0 1,1 1-1,0 0 1,1 0-1,1 1 1,0 0-1,2 0 1,-1 1-1,1 1 1,1-1-1,0 2 1,3-2 2,-14 12-2,1-1-1,0 1 1,-1 0 0,1 0-1,0 0 1,0 0 0,0 0-1,0 0 1,0 0 0,0 1 0,0-1-1,0 1 1,0-1 0,0 1-1,0 0 1,1 0 0,-1 0-1,0 0 1,0 0 0,0 0 0,0 1-1,0-1 1,0 1 0,1-1-1,-1 1 1,0 0 0,-1 0 0,1 0-1,0 0 1,0 0 0,0 0-1,0 0 1,-1 1 0,1-1-1,-1 1 1,1-1 0,-1 1 0,0 0-1,1 0 1,-1-1 0,0 1-1,0 0 1,0 0 0,0 0-1,-1 0 1,1 0 0,0 0 0,-1 0-1,0 0 1,1 1 0,-1-1-1,0 0 1,0 0 0,0 0 2,-5 123-71,4-113 76,0 0-1,-1-1 1,0 1 0,-1-1-1,0 1 1,-1-1-1,-1 0 1,1 0 0,-1-1-1,-1 1 1,0-1 0,-1 0-1,0-1 1,0 1-1,-1-2 1,0 1 0,-1-1-1,1 0 1,-2-1-1,1 0 1,-1 0 0,0-1-1,0 0 1,-2 0-5,-11-22-1618,22-5-248</inkml:trace>
  <inkml:trace contextRef="#ctx0" brushRef="#br0" timeOffset="-187388.187">7420 4442 21573,'0'0'1312,"-4"1"212,-5 5-1421,1-1 0,0 2 0,1-1 0,-1 1 0,1 0 0,1 0 0,-1 1 0,1 0 0,0 0 0,1 1 0,0-1 0,1 1 0,-1 0 0,2 1 0,-1-1 0,1 1 0,1-1 0,0 1 0,0 0 0,1 0-1,0 0 1,0 0 0,2 0 0,-1 3-103,14 81 51,-14-92-44,1 0-1,-1 0 1,1 0 0,0-1 0,-1 1-1,1 0 1,0-1 0,0 1 0,0-1-1,0 1 1,0-1 0,0 0 0,0 1-1,1-1 1,-1 0 0,0 0 0,1 1-1,-1-1 1,1 0 0,0-1 0,-1 1-1,1 0 1,0 0 0,-1-1 0,1 1-1,0-1 1,0 1 0,-1-1 0,1 0-1,0 0 1,0 0 0,0 0 0,-1 0-1,1 0 1,0 0 0,0-1 0,0 1-1,-1-1 1,1 1 0,0-1 0,-1 1-1,1-1 1,0 0 0,-1 0 0,1 0-1,-1 0 1,1 0 0,-1 0 0,0-1-1,1 1-6,9-11 82,-1-1-1,0 1 1,-1-2-1,0 1 1,-1-1-1,0 0 1,-2-1-1,0 0 1,0 0-1,-1 0 1,-1-1-1,0 0 1,-2 0-1,0 0 1,0 0-1,-1 0 1,-1 0-1,-1 0 1,-1-7-82,2 18 27,0 0-1,0 0 1,0 0 0,-1 0 0,0 0 0,0 1 0,0-1-1,0 0 1,-1 0 0,0 1 0,0-1 0,0 1 0,0 0-1,-1-1 1,0 1 0,0 0 0,0 1 0,0-1 0,0 0-1,-1 1 1,0 0 0,1 0 0,-1 0 0,0 0 0,-4-2-27,5 7-4,0 0 0,1 0-1,-1 0 1,1 0 0,0 0 0,0 1 0,-1-1 0,1 0 0,1 1 0,-1 0 0,0 0 0,1-1 0,-1 1 0,1 0 0,0 0 0,0 0 0,0 0 0,0 0-1,1 0 1,-1 1 0,1-1 0,0 0 0,0 0 0,0 0 0,0 1 0,1-1 0,-1 0 0,1 0 0,-1 0 0,1 0 4,-1 5-13,0 4-63,-1-4-99,0 1 1,1 0-1,0 0 1,0-1-1,1 1 0,0 0 1,0-1-1,1 1 0,0-1 1,1 1-1,0-1 1,0 0-1,1 0 0,0-1 175,9-3-1875</inkml:trace>
  <inkml:trace contextRef="#ctx0" brushRef="#br0" timeOffset="-187035.281">7732 4265 21181,'-7'44'931,"2"0"0,2 1 0,1-1 0,3 1 0,5 29-931,-6-75 21,1 0 0,-1 0-1,1-1 1,0 1 0,0 0-1,-1 0 1,1 0 0,0 1-1,0-1 1,0 0 0,0 0-1,0 0 1,0 1 0,0-1-1,0 0 1,0 1 0,1-1-1,-1 1 1,0 0 0,0-1 0,0 1-1,1 0 1,-1-1 0,0 1-1,1 0 1,-1 0 0,0 0-1,0 0 1,1 1 0,-1-1-1,0 0 1,0 0 0,1 1-1,-1-1 1,0 1 0,0-1-1,0 1 1,0-1 0,0 1 0,0 0-1,0 0 1,0-1 0,0 1-1,0 0 1,0 0 0,0 0-1,0 0 1,0 0 0,-1 0-1,1 0 1,-1 0 0,1 1-1,0-1 1,-1 0 0,0 0-1,1 0 1,-1 1 0,0-1-1,0 1-20,2-9 9,0 1-1,0 1 1,0-1-1,1 0 0,0 0 1,0 1-1,0 0 0,1-1 1,0 1-1,0 1 0,0-1 1,0 0-1,1 1 0,0 0 1,-1 0-1,2 1 0,-1-1 1,0 1-1,1 0 1,0 0-1,-1 1 0,1 0 1,0 0-1,0 0 0,0 1 1,1 0-1,-1 0 0,0 0 1,0 1-1,1 0 0,-1 0 1,0 0-1,0 1 1,4 1-9,-5 5 11,0 1 1,0 0 0,0 0 0,-1 0 0,0 0 0,-1 1-1,0-1 1,0 1 0,-1 0 0,0 0 0,0 0 0,-1 0 0,-1 0-1,1 0 1,-1 0 0,-1 0 0,0 1 0,0-1 0,-1 0-1,0 0 1,0-1 0,-1 1 0,0 0 0,-1-1 0,0 0 0,-2 4-12,4-6 39,0 0 1,-1 0-1,1 1 1,-1-2 0,-1 1-1,1 0 1,-1-1-1,0 0 1,0 1 0,-1-2-1,1 1 1,-1 0-1,0-1 1,-1 0 0,1 0-1,-1-1 1,1 1-1,-1-1 1,0 0 0,-1-1-1,1 0 1,0 0-1,-2 1-39,6-5-96,0 1-1,0-1 0,1 1 1,-1-1-1,0 0 0,1 1 0,-1-1 1,1 0-1,0 0 0,-1 0 1,1 0-1,0 0 0,0 0 1,1-1-1,-1 1 0,0 0 0,1 0 1,-1-1-1,1 1 0,0 0 1,0-1-1,0 1 0,0 0 0,0-1 1,0 1-1,0 0 0,1-1 1,-1 1-1,1 0 0,0 0 1,0-1-1,0 1 0,0 0 0,0 0 1,1-1 96,12-31-1970</inkml:trace>
  <inkml:trace contextRef="#ctx0" brushRef="#br0" timeOffset="-186829.112">8099 4305 21245,'7'-3'1304,"1"7"496,2 10-448,2 7-591,1 12-233,-3 11-296,1 3-80,-4 6-96,1-3-8,1-10 0,2-6-24,-2-11-64,0-6-632</inkml:trace>
  <inkml:trace contextRef="#ctx0" brushRef="#br0" timeOffset="-185438.068">8382 3956 19860,'0'1'108,"0"0"0,-1 0 0,1 0 0,0 0-1,-1 0 1,1 0 0,-1 0 0,1 0 0,-1 0-1,0 0 1,1 0 0,-1 0 0,0 0 0,1 0 0,-1-1-1,0 1 1,0 0 0,0-1 0,0 1 0,0 0 0,0-1-1,0 0 1,0 1 0,0-1 0,0 1 0,0-1 0,0 0-1,0 0 1,0 1 0,0-1 0,0 0 0,0 0-1,0 0 1,0 0 0,-1-1 0,1 1 0,0 0 0,0 0-1,0-1 1,0 1 0,0 0 0,0-1 0,0 1 0,0-1-1,0 1 1,0-1 0,1 0 0,-1 1 0,0-1-1,0 0 1,0 0 0,1 0 0,-1 1 0,0-1 0,1 0-1,-1 0 1,1 0 0,-1 0 0,1 0 0,-1 0 0,1 0-1,0 0 1,-1 0 0,1 0 0,0 0 0,0-1 0,0 1-109,53 178 421,-20-98-418,119 314 305,-151-390-153,-7-22 338,-125-258 46,130 274-553,16 9-73,13 21 65,-27-24 21,0 0 0,1 0 0,-1 0 1,1 0-1,0-1 0,0 1 1,0-1-1,0 1 0,1-1 0,-1 1 1,1-1-1,-1 0 0,1 0 0,0 0 1,0-1-1,0 1 0,0-1 1,0 1-1,0-1 0,0 0 0,0 0 1,0-1-1,1 1 0,-1-1 0,0 1 1,1-1-1,-1 0 0,0 0 1,0 0-1,1-1 0,-1 1 0,0-1 1,0 0-1,1 0 0,-1 0 1,0 0-1,0-1 0,0 1 0,0-1 1,0 1-1,-1-1 0,3-2 2,2-6 8,-1-1-1,-1 1 1,0-1 0,0 0-1,-1 0 1,-1-1 0,0 1-1,0-1 1,-1 0-1,-1 0 1,0 0 0,0 0-1,-1 0 1,-1-2-8,13 27-84,56 142 2,-67-154 84,1 0-1,-1 0 0,1-1 0,0 1 0,0 0 0,-1-1 0,1 0 0,0 1 0,0-1 0,0 0 0,0 0 0,-1 0 0,1 0 0,0 0 0,0-1 0,0 1 0,0 0 0,-1-1 0,1 1 1,0-1-1,-1 0 0,1 0 0,0 1 0,-1-1 0,1 0 0,-1 0 0,1-1 0,-1 1 0,1 0 0,-1 0 0,0-1 0,0 1 0,0-1 0,0 1 0,0-1 0,0 1 0,0-1 0,0 0 1,-1 1-1,1-1 0,0 0 0,-1 0 0,0 1 0,1-1 0,-1 0 0,0 0 0,0 0 0,0 0 0,0 1 0,0-1 0,0 0 0,-1 0 0,1 0-1,3-8 3,55-101 44,-55 112-52,-1 0 1,1 0 0,0 0-1,-1 1 1,1-1 0,-1 1-1,0-1 1,1 1 0,-1 0-1,0 0 1,0 0 0,0 0-1,0 1 1,-1-1 0,1 0-1,0 1 1,-1-1-1,0 1 1,0 0 0,0-1-1,0 1 1,0 0 0,0 0-1,-1-1 1,1 3 4,2 1-6,8 20-6,-8-15 14,1 0 0,0 0 0,1-1 0,0 1 0,0-1 0,1-1 0,1 1 0,0-1 0,0 0 0,1 0 0,0-1 0,5 4-2,-9-12 4,0 0 0,0-1 0,0 1-1,0-1 1,-1 0 0,1 0 0,0-1-1,-1 1 1,1-1 0,-1 0 0,1 0 0,-1 0-1,0 0 1,0 0 0,0-1 0,0 1 0,0-1-1,0 0 1,-1 0 0,1 0 0,-1 0 0,0-1-1,0 1 1,0 0 0,-1-1 0,1 0 0,-1 1-1,0-1 1,0 0 0,0 0 0,0 1 0,0-3-4,14-112 142,-15 115-140,0-1 1,0 1-1,0 0 0,0-1 0,-1 1 1,1 0-1,-1-1 0,0 1 1,0 0-1,0 0 0,-1 0 1,1 0-1,-1 0 0,1 0 1,-1 0-1,0 1 0,0-1 1,0 1-1,0-1 0,-1 1 0,1 0 1,-1-1-1,0 1 0,1 1 1,-1-1-1,0 0 0,0 1 1,0-1-1,0 1 0,0 0 1,0 0-1,-1 0 0,-1 0-2,9 26-89,-2-22 87,-1 0 0,2 0 0,-1 0 0,0 0 1,1 0-1,-1 0 0,1-1 0,0 0 0,0 1 0,0-1 0,0 0 1,0 0-1,1-1 0,-1 1 0,0-1 0,1 1 0,0-1 0,-1 0 1,1 0-1,-1-1 0,1 1 0,0-1 0,0 0 0,-1 0 1,1 0-1,0 0 0,-1-1 0,1 1 0,0-1 0,-1 0 0,1 0 1,-1 0-1,1-1 0,-1 1 0,0-1 0,1 0 0,-1 0 0,0 0 1,0 0-1,0-1 0,1-1 2,93-129 56,-93 127-50,-1 0 0,0-1 1,-1 1-1,0-1 0,0 0 1,0 0-1,-1 0 0,0 0 1,0 0-1,-1 0 0,0 0 1,0 0-1,-1 0 0,0 0 0,0 0 1,0 1-1,-1-1 0,0 0 1,0 0-1,-1 1 0,0 0 1,-1-3-7,3 9 1,0-1 1,1 0-1,-1 0 1,0 1 0,1-1-1,-1 1 1,0-1 0,0 1-1,0-1 1,0 1-1,0-1 1,1 1 0,-1 0-1,0 0 1,0-1-1,0 1 1,0 0 0,0 0-1,0 0 1,0 0 0,0 0-1,0 0 1,0 0-1,0 0 1,0 1 0,0-1-1,0 0 1,0 0 0,0 1-1,1-1 1,-1 1-1,0-1 1,0 1 0,0-1-1,1 1 1,-1 0 0,0-1-1,0 1 1,1 0-1,-1-1 1,1 1 0,-1 0-1,0 0 1,1 0 0,0-1-1,-1 1 1,1 0-1,-1 0 1,1 0 0,0 0-1,0 0 1,0 0-1,-1 0 1,1 0 0,0 0-1,0 0 1,0 0 0,0 0-1,1 0 1,-1 0-1,0-1 1,0 1 0,1 1-2,-4 64-37,57 102 15,-52-164 23,0-1 0,0 0 0,0 1 0,1-1-1,-1 0 1,1 0 0,-1-1 0,1 1 0,0 0 0,0-1 0,0 0 0,0 1 0,1-1 0,-1 0 0,1-1 0,-1 1 0,1-1 0,-1 0 0,1 1 0,0-2 0,0 1-1,0 0 1,0-1 0,-1 1 0,1-1 0,0 0 0,0-1 0,0 1 0,0-1 0,0 0 0,-1 1 0,1-2 0,0 1 0,-1 0 0,1-1 0,-1 1 0,1-1 0,-1 0-1,0-1 1,1 1 0,-1 0 0,2-3-1,47-62-344,-50 47-628</inkml:trace>
  <inkml:trace contextRef="#ctx0" brushRef="#br0" timeOffset="-185162.315">8861 3773 25037,'0'0'713,"0"0"-17,-2 1-160,-24 27-1016,16-9-825</inkml:trace>
  <inkml:trace contextRef="#ctx0" brushRef="#br0" timeOffset="-184952.15">7971 3979 21613,'-4'0'1208,"4"0"240,0 0-848,0 0-176,13-8-1272</inkml:trace>
  <inkml:trace contextRef="#ctx0" brushRef="#br0" timeOffset="-184381.947">9997 3920 18020,'-44'-31'7821,"42"32"-7780,-1-1 1,1 1 0,0 0-1,0 0 1,0 0-1,0 0 1,0 0 0,1 0-1,-1 0 1,0 1-1,0-1 1,1 1 0,-1-1-1,1 1 1,-1-1-1,1 1 1,0 0 0,-1 0-1,1 0 1,0 0 0,0 0-1,1 0 1,-1 0-1,0 0 1,1 0 0,-1 0-1,1 1 1,-1-1-1,1 0 1,0 0 0,0 0-1,0 1 1,1 0-42,6 160 143,-7-162-140,0 0 0,0 0 0,0 0 0,0 0 0,1 0 0,-1 0 0,0 0 0,1 0 0,-1 0 0,0 0 0,1 0 0,-1-1 0,1 1 0,-1 0 0,1 0 0,0 0 0,-1-1 0,1 1 0,0 0 0,0-1 0,-1 1 0,1-1 0,0 1 0,0-1 0,0 1 0,0-1 0,0 0 0,0 1 0,-1-1 0,1 0 0,0 0 0,0 1 0,0-1 0,0 0 0,0 0 0,0 0 0,0 0 0,0 0 0,0-1 0,0 1 0,0 0 0,0 0 0,0-1 0,0 1 0,0 0 0,0-1 0,0 1 0,-1-1 0,1 1 0,0-1 0,0 1 0,-1-1 0,1 0 0,0 0 0,0 0-3,33-52 320,-11-5-71,-3 0 0,-3-1-1,-2-1 1,-3 0 0,-2-1 0,-3 0 0,-2-56-249,-13 38 193,3 105-284,71 382 67,-42-327-149,-14-71-123,-3-22 1213</inkml:trace>
  <inkml:trace contextRef="#ctx0" brushRef="#br0" timeOffset="-184079.137">10358 3688 12427,'42'5'8804,"-25"-54"-5731,-16 44-3060,1 2 78,0-1 0,0 0 0,0 0-1,-1 0 1,0-1 0,1 1 0,-1 0 0,-1 0-1,1-1 1,-1 1 0,0 0 0,0-1 0,0 1-1,0 0 1,-1-1 0,1 1 0,-1 0 0,0 0-1,-1 0 1,1-1 0,-1 1 0,0 1 0,0-1-1,0 0 1,0 0 0,-1 1 0,1-1 0,-1 1-1,0 0 1,0 0 0,0 0 0,-1 0 0,1 0-1,-1 1 1,1-1 0,-3 0-91,1 7 12,0-1 1,1 1-1,-1-1 1,1 2-1,-1-1 0,1 0 1,0 1-1,1-1 1,-1 1-1,1 0 0,0 1 1,0-1-1,0 0 1,1 1-1,0-1 1,0 1-1,1 0 0,-1 0 1,1 0-1,0 0 1,1 0-1,0 0 0,0 0 1,0 0-1,0 0 1,1 0-1,0-1 0,0 1 1,1 0-1,0 1-12,-2-3 7,36 264 25,-36-266-36,0 0 0,0 0 0,0 0 0,1 0 0,-1 1 0,0-1 0,1 0 0,-1 0 0,1 0 0,0 0 0,0 0 0,0-1 0,0 1 0,0 0 0,0 0 0,0 0 0,0-1 0,1 1 1,-1-1-1,1 1 0,-1-1 0,1 1 0,0-1 0,-1 0 0,1 0 0,0 0 0,0 0 0,0 0 0,0 0 0,0-1 0,0 1 0,0-1 0,0 1 0,0-1 0,0 0 0,0 1 0,0-1 0,0 0 0,1-1 1,-1 1-1,0 0 0,0-1 0,0 1 0,0-1 0,0 1 0,0-1 0,0 0 0,0 0 0,0 0 0,-1 0 0,1 0 0,0 0 0,-1-1 0,1 1 0,0-1 4,25-34-920,3-14-542</inkml:trace>
  <inkml:trace contextRef="#ctx0" brushRef="#br0" timeOffset="-183628.544">10579 3490 18788,'3'104'3753,"18"137"-1686,-13-195-1875,2-1-1,2 0 1,3-1 0,1-1-1,15 29-191,40 119 154,-84-356 2397,4 72-2503,3 0 0,5-1-1,3 1 1,11-54-48,-14 143-3,1 0 1,-1 1-1,1-1 1,0 0-1,1 0 0,-1 1 1,0-1-1,1 0 0,0 1 1,0-1-1,0 1 0,0-1 1,1 1-1,0-1 1,-1 1-1,1 0 0,0 0 1,0 0-1,1 0 0,-1 0 1,1 0-1,-1 1 0,1-1 1,0 1-1,0-1 1,0 1-1,0 0 0,1 1 1,-1-1-1,0 0 0,1 1 1,-1 0-1,1 0 1,-1 0-1,1 0 0,0 0 1,-1 1-1,1 0 0,0-1 1,0 1-1,-1 1 0,3-1 3,-1 7-5,0 0 0,0 0 0,0 0 0,-1 1 0,0-1 0,-1 1 0,1 0 0,-2 0 0,1 0 0,-1 0 0,0 1 0,-1-1 0,0 1 0,0-1 0,-1 1 0,0 0 0,0-1 0,-1 1 0,0-1 0,-1 1 0,0-1 0,-2 7 5,1 8 17,-2-1 1,0 1 0,-1-1 0,-1 0 0,-1-1-1,-1 1 1,-1-2 0,-1 1 0,-12 15-18,23-34-39,-1-1 0,0 1 0,0-1 1,0 0-1,1 0 0,-1 1 0,-1-1 1,1 0-1,0 0 0,0 0 0,0 0 0,0 0 1,-1 0-1,1-1 0,0 1 0,-1 0 1,1-1-1,-1 1 0,1-1 0,-1 1 1,1-1-1,-1 1 0,1-1 0,-1 0 0,1 0 1,-1 0-1,1 0 0,-1 0 0,0 0 1,1-1-1,-1 1 0,1 0 0,-1-1 1,1 1-1,-1-1 0,1 0 0,0 1 0,-1-1 1,1 0-1,0 0 0,-1 0 0,1 0 1,0 0-1,0 0 0,0 0 0,0 0 1,0 0-1,0-1 0,0 1 0,0 0 0,1-1 1,-1 1-1,0 0 0,1-1 0,-1 1 1,1-2 38,-10-27-1857</inkml:trace>
  <inkml:trace contextRef="#ctx0" brushRef="#br0" timeOffset="-183163.268">10923 3617 18724,'5'2'388,"1"-1"0,0 0 0,-1 0 0,1 0 0,0-1 0,0 1 0,0-1 0,-1-1 0,1 1 0,0-1 0,0 0 0,-1 0 0,1-1 0,-1 0 0,1 0 0,-1 0 0,0 0 0,1-1 0,3-3-388,34-66 2110,-41 66-2089,-1 0-1,0 0 1,0 0-1,0 0 1,-1-1 0,0 1-1,0 0 1,0 0-1,-1 0 1,0-1 0,0 1-1,0 0 1,-1 0-1,0 1 1,0-1 0,-1 0-1,0 1 1,-1-3-21,-11 44-52,15-5 56,2 1 0,1-1 0,1 1 1,2-1-1,1 0 0,2-1 0,0 1-4,-8-29 4,-1 0 0,0 0 0,1 0 0,0 0 0,-1 0 0,1 0 0,0 0 0,0 0 0,0 0 0,0 0 0,0 0 0,1 0 0,-1-1 0,0 1 0,1 0 0,-1-1 0,1 1 0,0-1 0,0 0 0,-1 1 0,1-1 0,0 0 0,0 0 0,0 0 0,0-1 0,0 1 0,0 0 0,0-1 0,0 1 0,1-1 0,-1 0 0,0 0 0,0 0 0,0 0 0,1 0 0,-1 0 0,0 0 0,0-1 0,0 1 0,0-1 0,0 1 0,0-1 0,0 0 0,0 0 0,0 0 0,0 0 0,0 0 0,0-1 0,-1 1 0,1-1 0,0 1 0,-1-1 0,1 1 0,-1-1 0,1-1-4,19-26 70,-2 0 0,-1-2-1,-1 0 1,-1-1 0,-2 0-1,-2-1 1,-1 0 0,2-13-70,-8 26 4,4 32-70,31 190 49,-38-201 18,0-1 0,-1 1 0,1-1 0,0 0 0,0 0 0,1 0 0,-1 0 0,0 0 0,-1-1 0,1 1 0,0-1 0,0 1 0,0-1 1,0 1-1,0-1 0,0 0 0,0 0 0,-1 0 0,1 0 0,0 0 0,-1-1 0,1 1 0,-1 0 0,0-1 0,1 1 0,-1-1 0,0 0 0,0 1 0,0-1 0,0 0 0,0 1 0,0-1 0,0 0 0,0 0 0,-1 0 0,1 0 1,-1 0-1,0 0 0,1 0 0,-1 0 0,0 0 0,0 0-1,1-1 4,34-86-34,0-2-1531,-2 40-2281,-17 38 1587</inkml:trace>
  <inkml:trace contextRef="#ctx0" brushRef="#br0" timeOffset="-182560.699">11721 3215 9466,'-6'-111'9799,"13"181"-6218,12 103-1296,-18-173-2263,-1-1 0,1 1 0,0-1 0,-1 1 0,1 0 0,0-1-1,-1 1 1,1 0 0,0-1 0,0 1 0,-1 0 0,1 0 0,0 0 0,0-1 0,-1 1 0,1 0 0,0 0 0,0 0 0,-1 0 0,1 0 0,0 1 0,0-1 0,-1 0 0,1 0 0,0 0 0,0 1 0,-1-1 0,1 0 0,0 1 0,-1-1 0,1 1 0,0-1 0,-1 1 0,1-1 0,-1 1 0,1-1 0,-1 1-1,1-1 1,-1 1 0,1 0 0,-1-1 0,1 1 0,-1 0 0,0 0 0,1-1 0,-1 1 0,0 0 0,0 0 0,0-1 0,0 1 0,0 0 0,1 0 0,-1-1 0,0 1 0,-1 0 0,1 0 0,0-1 0,0 1 0,0 0 0,0 0 0,-1-1 0,1 1 0,0 0 0,-1 0 0,1-1 0,-1 1-22,28-63 948,-1-19-512,-14 55-356,-1-1 1,-2-1-1,0 0 0,-2 0 0,-1 0 1,-2-1-1,0 0 0,-2 0 0,-1 0 1,-1 0-1,-2 0 0,-1 0 0,-1 0 0,-2 1 1,0-1-1,-3 0-80,-13 14 151,16 64-150,6-47-2,20 363 31,7-273-1,-26-90-28,-1 0 0,1-1 0,0 1 0,0-1 0,0 1 0,0-1 0,0 1 0,0-1 0,1 0 0,-1 1 0,0-1 0,1 0 0,-1 0 0,1 0 0,-1 0 0,1 0 0,0 0 0,-1-1 0,1 1 0,0 0 0,-1-1 0,1 0 0,0 1 0,0-1 0,0 0 0,-1 0 0,1 0 0,0 0 0,0 0 0,0 0 0,-1 0 0,1-1 0,0 1 0,0-1 0,-1 1 0,1-1 0,0 0 0,-1 1 0,1-1 0,0 0 0,-1 0 0,0 0 0,1 0 0,-1-1 0,1 1 0,-1 0 0,0-1 0,0 1 0,1-1-1,17-19 17,0 0 0,-1-1 0,-1-1 0,-1 0 0,-2-1 1,0-1-1,-1-1 0,7-20-17,-19 43 1,0 0 0,1 0 0,-1 0 0,0 0 0,0-1 0,0 1 0,-1 0 0,1 0 0,-1-1 0,0 1 0,0 0 0,0-1 0,0 1 0,-1 0 0,1 0 0,-1-1 0,0 1 0,0 0 0,0 0 0,0 0 0,0 0 0,-1 0 0,0 0 0,1 0 0,-3-2-1,-27 83-120,28-68 121,1 0-1,0 1 1,1-1-1,0 1 1,1 0-1,0-1 1,1 1-1,0 0 1,0-1-1,1 1 1,1-1-1,-1 0 1,3 4-1,-4-12 0,0-1-1,-1 0 1,1 0-1,0 0 1,0 0-1,0 0 1,0 0-1,0 0 1,0 0-1,1 0 1,-1 0-1,0 0 1,0-1-1,1 1 1,-1-1 0,0 1-1,1-1 1,-1 1-1,0-1 1,1 0-1,-1 1 1,1-1-1,-1 0 1,1 0-1,-1 0 1,0 0-1,1-1 1,-1 1 0,1 0-1,-1 0 1,0-1-1,1 1 1,-1-1-1,0 1 1,1-1-1,-1 0 1,0 0-1,0 1 1,1-1-1,-1 0 1,0 0-1,0 0 1,0 0 0,1-1-1,50-55 20,-46 50-12,156-217-806,-142 237-6091,-15-3 4805</inkml:trace>
  <inkml:trace contextRef="#ctx0" brushRef="#br0" timeOffset="-181930.977">12592 2618 12427,'0'0'4169,"-1"3"417,-60 87-922,49-77-3405,1 1 1,1 1 0,0 0-1,1 0 1,0 0 0,2 1-1,-1 1 1,2-1 0,0 1 0,1 0-1,1 0 1,1 1-260,2-17 9,1 0 0,0 0 0,0 0 0,0 0 0,-1 0-1,1 0 1,0 0 0,0 0 0,0 0 0,0 0 0,1 0 0,-1 0 0,0 0 0,0 0 0,1 0 0,-1 0 0,0 0-1,1 0 1,-1 0 0,1 0 0,-1 0 0,1 0 0,0-1 0,-1 1 0,1 0 0,0 0 0,0-1 0,-1 1-1,1 0 1,0-1 0,0 1 0,0-1 0,0 1 0,0-1 0,0 1 0,0-1 0,0 0 0,0 0 0,0 1 0,0-1-1,0 0 1,0 0 0,0 0 0,0 0 0,0 0 0,0 0 0,0 0 0,0 0 0,0-1 0,0 1 0,0 0-1,0-1 1,0 1 0,0-1 0,0 1 0,0-1 0,0 1 0,0-1 0,-1 1 0,1-1 0,0 0-9,63-42-25,-60 39 53,23-19-233,-1-1 0,-1-1 0,-2-1 0,0-2 0,-2 0 0,-1-1 0,13-27 205,-32 54-47,-1 2 63,2 17 359,-2-14-358,0-1 0,-1 1 0,1-1 0,0 1 0,1-1 1,-1 1-1,0-1 0,1 1 0,-1-1 0,1 1 0,0-1 0,0 0 0,0 1 1,0-1-1,0 0 0,1 0 0,-1 0 0,1 0 0,-1 0 0,1 0 0,0 0 1,-1-1-1,1 1 0,0 0 0,0-1 0,0 1 0,1-1 0,-1 0 0,0 0 1,0 0-1,1 0 0,-1 0 0,0-1 0,1 1 0,-1-1 0,1 1 0,-1-1 1,1 0-1,-1 0 0,1 0 0,-1 0 0,1 0 0,-1-1 0,1 1-17,10-15 93,-1 1 0,-1-1 0,0-1 0,-1 0-1,-1-1 1,-1 1 0,0-2 0,-1 1 0,-1-1 0,2-9-93,1-75 367,-9 100-354,0-1 0,0 1 0,-1-1 0,1 1 0,-1 0 0,0-1 0,0 1 0,0 0 0,0-1 0,0 1 0,0 0 0,0 0 0,-1 0 0,1 0 0,-1 0 0,1 0 0,-1 1 0,0-1 0,0 0 0,0 1 0,0-1 0,0 1 0,0 0 0,0 0 0,0 0 0,0 0 0,-1 0 0,1 0 0,0 0 0,-1 1 0,1-1 0,-1 1 0,1 0 0,-1 0 0,1 0 0,-1 0 0,1 0 0,0 0 0,-2 1-13,-1 2 3,1 0 0,-1 0-1,1 1 1,0-1-1,0 1 1,0 0-1,0 0 1,1 1 0,0-1-1,0 1 1,0 0-1,0-1 1,1 1 0,0 0-1,0 1 1,0-1-1,1 0 1,-1 0 0,1 1-1,1-1 1,-1 1-1,1-1 1,0 1-1,0-1 1,0 3-3,0-1 1,-1-1-2,-2 7 0,1-1 1,1 1-1,0 0 0,0 0 1,1 0-1,1 0 0,0 0 1,1 0-1,1 0 0,0-1 1,0 1-1,1-1 0,2 3 1,-4-13-1,0 1 0,0-1-1,0 0 1,0 0 0,1 0 0,-1 0-1,0 0 1,1 0 0,0-1-1,-1 1 1,1-1 0,0 0-1,0 0 1,0 0 0,0 0-1,0 0 1,0-1 0,0 0-1,0 1 1,0-1 0,0 0-1,0 0 1,0 0 0,1-1 0,-1 1-1,0-1 1,0 0 0,0 0-1,-1 0 1,1 0 0,2-1 1,92-48-425,-87 43 304,7-4-1325</inkml:trace>
  <inkml:trace contextRef="#ctx0" brushRef="#br0" timeOffset="-180975.832">7397 5426 22597,'0'3'928,"46"206"910,-9-40-1625,-37-168-211,0 0 1,0 0-1,0-1 0,0 1 1,0 0-1,0 0 1,0-1-1,0 1 0,0 0 1,0 0-1,0-1 0,1 1 1,-1 0-1,0 0 0,1-1 1,-1 1-1,0 0 0,1-1 1,-1 1-1,1 0 0,-1-1 1,1 1-1,-1-1 0,1 1 1,-1-1-1,1 1 0,0-1 1,-1 1-1,1-1 0,0 0 1,-1 1-1,1-1 0,0 0 1,0 0-1,-1 1 0,1-1 1,0 0-1,0 0 0,-1 0 1,1 0-1,0 0 0,0 0 1,0 0-1,-1 0 1,1 0-1,0-1 0,0 1 1,-1 0-1,1 0 0,0-1 1,-1 1-1,1 0 0,0-1 1,-1 1-1,1 0 0,0-1 1,-1 1-1,1-1 0,-1 0 1,1 1-1,-1-1 0,1 0-2,23-48 128,-20 40-114,75-163 167,-77 171-181,0-1 0,0 1 0,1 1 1,-1-1-1,0 0 0,1 0 0,-1 1 0,1-1 0,-1 1 0,1 0 0,-1 0 0,1 0 0,-1 0 0,1 0 0,-1 1 0,1-1 1,-1 1-1,0-1 0,1 1 0,-1 0 0,0 0 0,1 0 0,-1 0 0,0 0 0,0 1 0,0-1 0,0 1 0,0-1 0,0 1 1,0 0-1,-1 0 0,1 0 0,-1 0 0,1 0 0,-1 0 0,0 0 0,1 0 0,-1 0 0,0 1 0,-1-1 0,1 0 0,0 1 1,-1-1-1,1 1 0,-1-1 0,0 1 0,0-1 0,0 1 0,0-1 0,0 1 0,0-1 0,-1 2 0,3 6 50,-1-1 0,1 0 0,-1 1 0,-1-1-1,0 0 1,0 1 0,-1-1 0,0 0 0,-1 1 0,1-1-1,-2 0 1,0 0 0,0 0 0,0 0 0,-1-1 0,0 0-1,-1 1 1,0-1 0,0-1 0,-1 1 0,0-1 0,0 0-1,-1 0 1,0-1 0,0 0 0,0 0 0,-1 0 0,0-1-1,0-1 1,0 1 0,-1-1 0,1 0 0,-1-1 0,0 0-1,0-1 1,0 0 0,-1 0 0,-1 0-50,10-2-60,0 0 1,0 0-1,0 0 0,0 0 0,0 0 1,0-1-1,0 1 0,0 0 0,0 0 1,0-1-1,0 1 0,0 0 1,1-1-1,-1 1 0,0-1 0,0 1 1,0-1-1,1 0 0,-1 1 0,0-1 1,0 0-1,1 1 0,-1-1 1,1 0-1,-1 0 0,1 0 0,-1 1 1,1-1-1,-1 0 0,1 0 1,0 0-1,-1 0 0,1 0 0,0 0 1,0 0-1,0 0 0,0 0 0,0 0 1,0 0-1,0 0 0,0 0 1,0 0-1,0 0 0,0 0 0,1 0 1,-1 1-1,0-1 0,1 0 0,-1 0 1,1 0-1,-1 0 0,1 0 1,-1 1-1,1-1 0,0 0 0,-1 0 1,1 1-1,0-1 0,0 1 0,0-1 61,14-18-1627</inkml:trace>
  <inkml:trace contextRef="#ctx0" brushRef="#br0" timeOffset="-179419.555">7935 5501 17116,'4'1'806,"-5"-2"-649,1 1 1,0-1 0,-1 1-1,1-1 1,0 1 0,0-1-1,0 0 1,-1 1-1,1-1 1,0 1 0,0-1-1,0 1 1,0-1 0,0 0-1,0 1 1,0-1 0,0 1-1,0-1 1,1 0-1,-1 1 1,0-1 0,0 1-1,0-1 1,1 1 0,-1-1-1,0 1 1,1-1 0,-1 1-1,0-1 1,1 1-1,-1-1 1,1 1 0,-1 0-1,0-1 1,1 1 0,-1 0-1,1-1 1,-1 1 0,1 0-1,-1 0 1,1-1-1,0 1 1,-1 0 0,1 0-1,-1 0 1,1 0 0,-1 0-1,1 0 1,0 0 0,-1 0-1,1 0 1,-1 0 0,1 0-1,0 0 1,-1 0-1,1 0 1,0 1-158,-34-29 436,21 25-202,9 17-227,0-1 0,0 1 1,1 0-1,1 0 0,0 0 1,1 0-1,1 0 0,0 0 1,1-1-1,0 1 0,1 0 1,1-1-1,0 1 0,1-1 1,0 0-1,1-1 0,1 1 1,4 6-8,-11-16 0,1 0 0,0 0 0,0 0 0,0 0 0,0 0 0,0 0 0,1-1 1,-1 1-1,1 0 0,0-1 0,0 1 0,-1-1 0,2 0 0,-1 1 0,0-1 1,0 0-1,1 0 0,-1-1 0,1 1 0,0 0 0,-1-1 0,1 1 0,0-1 1,0 0-1,0 0 0,0 0 0,0-1 0,0 1 0,0-1 0,0 1 0,0-1 1,3 0-1,1-8 5,-1 1 1,0-1 0,0 0-1,0 0 1,-1-1 0,0 1 0,0-1-1,-1 0 1,-1-1 0,1 1-1,-2-1 1,1 0 0,-1 1-1,0-3-5,4-12 9,7-17 3,-3-1 0,-1 0 0,-2 0 1,-1-1-1,-3 0 0,-1 1 0,-3-1 0,-1 0 1,-2 0-1,-2 0 0,-2 1 0,-9-27-12,9 68-86,21 150-152,-8-113 228,63 309 127,-67-340-93,0 1 0,1-1 0,-1 1 0,1-1 0,1 0 0,-1 0 0,1 0-1,0 0 1,0 0 0,0-1 0,1 1 0,-1-1 0,1 0 0,0 0 0,1 0 0,-1-1 0,0 0 0,1 1 0,0-2 0,0 1 0,3 1-24,-6-6 25,0 0 0,0-1 0,-1 1 1,1-1-1,-1 1 0,1-1 0,-1 0 0,0 0 1,0 1-1,0-1 0,0 0 0,-1 0 1,1 0-1,-1 0 0,0 0 0,0 0 0,0 0 1,0 0-1,0 0 0,-1 0 0,1 0 1,-1 0-1,0 0 0,0 0 0,0 1 0,0-1 1,0 0-1,-1 1 0,1-1 0,-1 1 1,1-1-1,-1 1 0,0-1 0,-2-1-25,-148-195 322,152 197-325,0 0-1,0 0 1,1 0 0,-1-1 0,1 1 0,-1 0 0,1 0 0,0 1 0,0-1-1,0 0 1,0 0 0,0 0 0,0 0 0,1 1 0,-1-1 0,0 1 0,1-1 0,-1 1-1,1-1 1,0 1 0,0 0 0,-1 0 0,1 0 0,0 0 0,0 0 0,0 0 0,0 1-1,0-1 1,0 0 0,0 1 0,0 0 0,0-1 0,0 1 0,0 0 0,1 0-1,-1 0 1,0 0 0,0 1 0,0-1 0,0 1 0,0-1 0,1 1 3,13-3-15,174-78 10,-189 80 3,0-1 1,1 1-1,-1-1 0,1 1 1,-1 0-1,1 0 0,-1-1 1,0 1-1,1 0 0,-1 0 1,1 0-1,-1 1 1,1-1-1,-1 0 0,1 0 1,-1 1-1,1-1 0,-1 1 1,0-1-1,1 1 0,-1 0 1,0 0-1,0-1 0,1 1 1,-1 0-1,0 0 0,0 0 1,0 0-1,0 0 1,0 1-1,0-1 0,0 0 1,-1 0-1,1 1 0,0-1 1,-1 0-1,1 1 0,-1-1 1,1 0-1,-1 1 0,0-1 1,1 1-1,-1-1 0,0 2 2,11 80-96,-10-64 88,7 149 61,-8-169-53,0 0 0,0 0 1,0 1-1,0-1 0,1 0 0,-1 1 1,0-1-1,1 0 0,-1 1 1,0-1-1,1 0 0,-1 1 0,1-1 1,-1 1-1,1-1 0,-1 1 0,1-1 1,0 1-1,-1-1 0,1 1 0,0 0 1,-1-1-1,1 1 0,0 0 0,-1 0 1,1-1-1,0 1 0,-1 0 0,1 0 1,0 0-1,0 0 0,-1 0 1,1 0-1,0 0 0,0 0 0,-1 0 1,1 0-1,0 0 0,0 1 0,-1-1 1,1 0-1,0 0 0,-1 1 0,1-1 1,0 0-1,-1 1 0,1-1 0,-1 1 1,1-1-1,0 1 0,-1-1 1,1 1-1,-1-1 0,0 1 0,1 0 1,-1-1-1,1 1 0,-1 0 0,0-1 1,1 1-1,-1 0 0,0 0 0,29-63 75,41-208 77,-69 247-147,17 30-58,103 200-13,-116-205 71,0-1 0,0 0 0,0 0 1,0 0-1,1-1 0,-1 0 0,0 0 0,0 0 0,0 0 0,1-1 0,-1 0 0,0 0 0,0 0 0,0-1 0,0 0 1,0 0-1,-1 0 0,1 0 0,-1-1 0,1 0 0,-1 0 0,0 0 0,0 0 0,0-1 0,0 1 0,-1-1 0,1 0 1,-1 0-1,0 0 0,0-1 0,-1 1 0,1-1 0,-1 0 0,0 0 0,0 1 0,-1-1 0,2-4-5,19-114 273,-22 119-259,0 0-1,0 1 1,0-1 0,-1 1-1,0-1 1,1 0 0,-1 1-1,0-1 1,-1 1 0,1 0-1,-1-1 1,1 1 0,-1 0-1,0 0 1,0 0-1,0 0 1,-1 0 0,1 1-1,-1-1 1,1 1 0,-1-1-1,0 1 1,0 0 0,0 0-1,0 0 1,0 1 0,-1-1-1,1 1 1,-1-1-1,1 1 1,-1 0 0,-2 0-14,3 2-1,1-1 1,0 1-1,0 0 1,-1 0-1,1 0 1,0 0-1,0 0 1,0 1-1,0-1 1,0 0 0,0 1-1,0 0 1,1-1-1,-1 1 1,0 0-1,1 0 1,0 0-1,-1 0 1,1 0-1,0 0 1,0 1-1,0-1 1,0 0-1,1 1 1,-1-1-1,0 0 1,1 1-1,0-1 1,0 0-1,-1 1 1,1-1 0,1 1-1,-1-1 1,0 1-1,1-1 1,-1 0-1,1 1 1,0-1-1,-1 0 1,1 1-1,0-1 1,1 0-1,-1 0 1,0 0-1,1 0 1,-1 0-1,1 0 1,-1 0-1,1-1 1,0 1-1,0-1 1,0 1 0,0-1-1,0 1 1,0-1-1,0 0 1,6 1-1,-1 0 0,1 0 0,0-1 0,-1 0 0,1-1 0,0 0 0,-1 0 0,1 0 0,0-1 0,-1-1 0,1 1 0,-1-1 0,1 0 0,-1-1 0,0 1 0,0-1 0,0-1 0,0 0 0,0 0 0,-1 0 0,0 0 0,0-1 0,0 0-1,0-1 1,-1 1 0,1-2 1,10-4 6,-1-2 0,0 1 0,0-2 0,-2 0 0,0-1-1,0 0 1,-1-1 0,-1 0 0,-1-1 0,0 0-1,2-8-5,-11 23 2,-1 0-1,1 0 0,-1-1 0,1 1 0,-1 0 1,0-1-1,0 1 0,0-1 0,0 1 0,-1 0 1,1-1-1,-1 1 0,1 0 0,-1-1 0,0 1 0,0 0 1,0 0-1,0 0 0,0 0 0,0 0 0,0 0 1,-1 0-1,1 0 0,-1 0 0,0 1 0,1-1 1,-1 0-1,0 1 0,0 0 0,0-1 0,0 1 1,0 0-1,0 0 0,0 0 0,-1 0 0,1 0 0,0 1 1,-1-1-1,1 1 0,0 0 0,-1-1 0,1 1 1,0 0-1,-1 0 0,1 0 0,-2 1-1,0 4-7,1 0-1,-1 0 1,1 0-1,0 0 1,0 1-1,0 0 1,1-1 0,0 1-1,0 0 1,0 0-1,1 0 1,0 0-1,0 1 1,1-1 0,-1 0-1,1 0 1,1 0-1,-1 1 1,2 4 7,-1 17 0,0-1-1,2 1 1,1-1 0,2 0 0,0 0 0,2 0 0,1-1-1,1 0 1,-10-24 0,1-1 0,-1 1-1,1 0 1,0-1-1,-1 1 1,1-1-1,0 1 1,0-1 0,0 1-1,0-1 1,0 0-1,1 1 1,-1-1-1,0 0 1,1 0-1,-1 0 1,0 0 0,1 0-1,-1 0 1,1 0-1,0-1 1,-1 1-1,1 0 1,-1-1 0,1 0-1,0 1 1,0-1-1,-1 0 1,1 0-1,0 0 1,0 0 0,-1 0-1,1 0 1,0 0-1,-1-1 1,1 1-1,0 0 1,-1-1 0,1 0-1,0 1 1,-1-1-1,1 0 1,-1 0-1,1 0 1,-1 0-1,0 0 1,1 0 0,-1 0-1,0 0 1,1-2 0,51-73-12,-41 44 29,-12 26-15,1 0-1,1 0 0,-1 0 1,1 0-1,0 1 0,1-1 1,-1 1-1,1-1 0,0 1 1,0 0-1,1 0 0,0 0 1,-1 0-1,2 1 0,-1 0 1,0 0-1,1 0 0,0 0 1,4-2-2,28 27-25,-37-20 25,1 0-1,0 0 0,-1 1 1,1-1-1,0 0 0,0 0 1,0 0-1,0 0 0,0 0 0,0 0 1,0 0-1,0 0 0,0-1 1,0 1-1,1 0 0,-1-1 0,0 1 1,0-1-1,1 1 0,-1-1 1,1 1-1,-1-1 0,0 0 1,1 0-1,-1 0 0,0 0 0,1 0 1,-1 0-1,1 0 0,-1 0 1,0 0-1,1-1 0,-1 1 1,0-1-1,1 1 0,-1-1 0,0 1 1,0-1-1,1 0 0,-1 1 1,0-1-1,0 0 0,0 0 1,0 0-1,0 0 0,0 0 0,0-1 1,24-31 1,-22 27-1,0 0 0,1 1 0,0-1 0,0 1 0,0 0 0,0 0-1,1 0 1,0 0 0,0 1 0,0 0 0,1 0 0,-1 0 0,1 1 0,0 0-1,0 0 1,0 0 0,0 1 0,5-2 0,84 79-39,-93-75 41,0 0-1,0 0 1,0-1-1,0 1 1,0-1-1,-1 0 0,1 1 1,0-1-1,0 0 1,0 0-1,-1 0 1,1 0-1,0-1 1,-1 1-1,1 0 0,-1-1 1,0 1-1,1-1 1,-1 1-1,0-1 1,0 1-1,0-1 0,0 0 1,0 0-1,0 0 1,-1 0-1,1 1 1,0-1-1,-1 0 0,0 0 1,1 0-1,-1 0 1,0 0-1,0-1-1,32-44 22,-24 51-299,-2 10-1085</inkml:trace>
  <inkml:trace contextRef="#ctx0" brushRef="#br0" timeOffset="-178581.87">10282 4665 20060,'11'12'6711,"24"66"-7215,-29-62 1048,-6-13-529,0 0 1,1 1-1,-1-1 0,1 0 1,-1 0-1,1 0 1,0 0-1,0 0 0,0 0 1,0 0-1,1 0 0,-1 0 1,1 0-1,0-1 0,0 1 1,0 0-1,0-1 0,0 0 1,0 0-1,1 1 0,-1-1 1,1-1-1,0 1 0,-1 0 1,1-1-1,0 1 1,0-1-1,0 0 0,0 0 1,0 0-1,0 0 0,0 0 1,1-1-1,-1 0 0,0 1 1,0-1-1,1 0 0,-1-1 1,0 1-1,0 0 0,0-1 1,0 0-1,0 0 1,0 0-1,0 0 0,0 0 1,0-1-16,120-192 663,-66 89-620,-57 106-41,0 0 0,0 1-1,0-1 1,0 0 0,0 0 0,0 0-1,0 1 1,1-1 0,-1 0-1,0 0 1,1 0 0,-1 0 0,1 0-1,-1 0 1,1 0 0,-1 1-1,1-1 1,0-1 0,-1 1 0,1 0-1,0 0 1,0 0 0,0 0-1,0 0 1,0-1 0,0 1-1,0 0 1,0-1 0,0 1 0,0-1-1,0 1 1,0-1 0,0 0-1,1 1 1,-1-1 0,0 0 0,0 0-1,0 0 1,1 0 0,-1 0-1,0 0 1,0 0 0,0 0-1,1-1 1,-1 1 0,0 0 0,0-1-1,0 1 1,0-1 0,0 1-1,0-1 1,0 1 0,0-1 0,0 0-1,0 1 1,0-1 0,0 0-1,0 0 1,0 0 0,-1 0-1,1 0 1,0 0 0,-1 0 0,1 0-1,0 0 1,-1 0 0,0 0-1,1 0-1,37 187 219,-38-187-207,0 0 0,1 1 0,-1-1 1,0 1-1,1-1 0,-1 0 0,1 1 0,-1-1 0,1 1 0,-1-1 0,1 1 1,-1 0-1,1-1 0,-1 1 0,1-1 0,-1 1 0,1 0 0,0-1 0,-1 1 1,1 0-1,0 0 0,-1 0 0,1 0 0,0-1 0,-1 1 0,1 0 0,0 0 0,-1 0 1,1 0-1,0 0 0,-1 0 0,1 1 0,0-1 0,-1 0 0,1 0 0,0 0 1,-1 1-1,1-1 0,-1 0 0,1 1 0,0-1 0,-1 0 0,1 1 0,-1-1 1,1 1-1,-1-1 0,1 1 0,-1-1 0,1 1 0,-1-1 0,0 1 0,1 0 1,-1-1-1,0 1 0,0-1 0,1 1 0,-1 0 0,0-1 0,0 1 0,0 0 0,0-1 1,0 1-1,0 0 0,0 0-12,23-58 407,-22 53-415,56-159 208,-57 162-201,0 0-1,1 1 1,-1-1 0,1 0 0,-1 0-1,1 0 1,0 1 0,-1-1-1,1 0 1,0 0 0,-1 1-1,1-1 1,0 1 0,0-1 0,0 1-1,0-1 1,-1 1 0,1-1-1,0 1 1,0 0 0,0-1-1,0 1 1,0 0 0,0 0-1,0 0 1,0 0 0,0 0 0,0 0-1,0 0 1,0 0 0,0 0-1,0 0 1,0 1 0,0-1-1,0 0 1,0 1 0,0-1 0,-1 0-1,1 1 1,0-1 0,0 1-1,0 0 1,-1-1 0,1 1-1,0 0 1,0-1 0,-1 1 0,1 0-1,-1 0 1,1-1 0,-1 1-1,1 0 1,-1 0 0,1 0-1,-1 0 1,1 1 1,35 65-55,-28-49 60,40 52-311,-29-89-1592,-12-17-7</inkml:trace>
  <inkml:trace contextRef="#ctx0" brushRef="#br0" timeOffset="-177808.427">11077 4061 21997,'-1'108'3970,"5"-67"-3458,-2 0-86,-2 0-221,3 0 1,1-1-1,2 1 1,2-1-1,1 0 1,8 19-206,-17-58 3,0 0 1,0 0-1,0 0 1,0 0-1,0 0 1,0 0-1,0 0 1,0 0-1,0 0 1,0 0-1,1 0 1,-1 0-1,0 0 1,1 0-1,-1 0 0,1 0 1,-1 0-1,1 0 1,-1 0-1,1-1 1,0 1-1,0 0 1,-1 0-1,1-1 1,0 1-1,0 0 1,0-1-1,0 1 0,-1-1 1,1 1-1,0-1 1,0 1-1,0-1 1,0 0-1,0 0 1,0 1-1,0-1 1,0 0-1,1 0 1,-1 0-1,0 0 0,0 0 1,0 0-1,0 0 1,0-1-1,0 1 1,0 0-1,0 0 1,0-1-1,0 1 1,0-1-1,0 1 1,0-1-1,-1 1 0,1-1 1,0 0-1,0 1 1,0-1-1,-1 0 1,1 0-1,0 1 1,-1-1-1,1 0-3,27-67 313,-23 51-283,-1-1-1,0 0 1,-2 0 0,0 0 0,-1 0 0,0 0-1,-2 0 1,0-1 0,-1 1 0,-1 0 0,-1 1 0,0-1-1,-1 0 1,-4-7-30,-15-5 4,24 40-29,70 137 13,-69-146 12,-1 0 1,0 0-1,0-1 1,0 1-1,1 0 0,-1 0 1,0 0-1,1-1 1,-1 1-1,0 0 1,1 0-1,-1-1 0,1 1 1,0 0-1,-1-1 1,1 1-1,-1-1 1,1 1-1,0-1 0,-1 1 1,1-1-1,0 1 1,0-1-1,0 1 1,-1-1-1,1 0 0,0 0 1,0 1-1,0-1 1,0 0-1,-1 0 0,1 0 1,0 0-1,0 0 1,0 0-1,0 0 1,-1 0-1,1 0 0,0-1 1,0 1-1,0 0 1,0-1-1,-1 1 1,1 0-1,0-1 0,0 1 1,-1-1-1,1 1 1,0-1-1,-1 1 1,1-1-1,0 1 0,-1-1 1,1 0-1,-1 1 1,1-1-1,-1 0 1,0 0-1,1 0 0,15-62 83,-9 30-63,-4 32-24,0-1 1,0 0-1,1 1 1,-1 0-1,1-1 1,-1 1 0,1 1-1,0-1 1,-1 0-1,1 1 1,0 0-1,0 0 1,-1 0-1,1 0 1,0 1-1,-1-1 1,1 1-1,0 0 1,-1 0-1,1 1 1,-1-1-1,0 1 1,1-1-1,-1 1 1,0 0-1,0 0 1,0 0-1,0 1 1,0-1-1,-1 1 1,1 0-1,-1 0 1,1-1-1,-1 2 1,0-1-1,0 0 4,2 1 2,81 70-11,-79-78 83,-2-14-22,-1 0-1,-1 0 1,-1 0-1,-1-1 1,0 1-1,-2 0 1,0 0-1,0 0 1,-2 0-1,0 0 1,-2 0-1,0 1 1,-3-6-52,8 21-3,1 2-13,3 3-3,-1 1 19,1-1-1,-1 1 1,1-1-1,0 0 1,0 0-1,0 0 1,1 0-1,-1 0 1,1-1-1,-1 0 1,1 1-1,0-1 1,0-1-1,0 1 1,0-1-1,0 1 0,0-1 1,1 0-1,-1-1 1,0 1-1,0-1 1,1 0-1,-1 0 1,0 0-1,1 0 1,-1-1-1,0 0 1,1 0-1,-1 0 1,0 0-1,0-1 1,0 1-1,0-1 1,0 0-1,-1 0 1,1-1-1,2-1 1,3-1 3,-1-1 0,0 0 0,0 0-1,-1-1 1,0 0 0,0 0 0,-1 0 0,1-1 0,-1 0 0,-1 0 0,0-1 0,0 0-1,-1 0 1,0 0 0,0 0 0,1-8-3,-2-58 32,-3 73-33,0 1-1,0 0 1,0 0 0,-1 0 0,1 0 0,0 0 0,0 0 0,-1 0-1,1 0 1,0 0 0,-1 0 0,1 0 0,-1 0 0,0 0 0,1 0-1,-1 1 1,0-1 0,1 0 0,-1 0 0,0 0 0,0 1 0,0-1-1,0 1 1,1-1 0,-1 0 0,0 1 0,0 0 0,0-1-1,0 1 1,0 0 0,0-1 0,0 1 0,-1 0 0,1 0 0,0 0-1,0 0 1,0 0 0,0 0 0,0 0 0,0 0 0,0 0 0,0 0-1,0 1 1,0-1 0,0 0 0,0 1 0,0-1 0,0 1 0,0-1-1,0 1 1,0 0 0,0-1 0,0 1 0,1 0 0,-1 0-1,0-1 1,1 1 0,-1 0 0,0 0 0,1 0 0,-1 0 0,1 0-1,-1 0 1,1 0 0,0 0 0,-1 0 1,-8 13-6,1 1 0,1 0 0,0 1-1,1-1 1,1 1 0,0 0 0,1 1 0,1-1 0,0 1-1,1 0 1,1-1 0,1 1 0,0 0 0,1 0-1,1-1 1,2 10 6,-5-24-23,0 0-1,1-1 0,-1 1 0,0 0 1,1-1-1,-1 1 0,1 0 0,0 0 1,0-1-1,-1 1 0,1 0 0,0 0 1,0-1-1,1 1 0,-1 0 1,0 0-1,1 0 0,-1-1 0,1 1 1,-1 0-1,1-1 0,0 1 0,0 0 1,-1-1-1,1 1 0,0-1 0,1 1 1,-1-1-1,0 0 0,0 0 0,1 1 1,-1-1-1,0 0 0,1 0 1,-1 0-1,1 0 0,0 0 0,-1-1 1,1 1-1,0 0 0,-1-1 0,1 1 1,0-1-1,-1 0 0,1 1 0,0-1 1,0 0-1,0 0 0,-1 0 0,1 0 1,0-1-1,0 1 0,0 0 1,-1-1-1,1 1 0,0-1 0,-1 0 1,1 0-1,0 1 0,-1-1 0,1 0 1,-1 0-1,1 0 0,-1-1 0,0 1 1,0 0-1,1 0 0,-1-1 0,0 1 1,0-1 23,26-37-1683</inkml:trace>
  <inkml:trace contextRef="#ctx0" brushRef="#br0" timeOffset="-177463.743">11864 3805 11915,'-4'15'2277,"-17"82"6160,7 48-4832,13-144-3588,1 0 0,0 0 1,-1-1-1,1 1 1,0 0-1,0 0 0,0 0 1,0-1-1,0 1 1,0 0-1,0 0 0,0 0 1,0-1-1,0 1 0,0 0 1,1 0-1,-1 0 1,0-1-1,0 1 0,1 0 1,-1 0-1,1-1 1,-1 1-1,1 0 0,-1-1 1,1 1-1,-1-1 1,1 1-1,-1-1 0,1 1 1,0-1-1,-1 1 1,1-1-1,0 1 0,-1-1 1,1 0-1,0 1 0,0-1 1,-1 0-1,1 0 1,0 0-1,0 1 0,0-1 1,-1 0-1,1 0 1,0 0-1,0 0 0,0 0 1,-1 0-1,1-1 1,0 1-1,0 0 0,-1 0 1,1-1-1,0 1 1,0 0-1,-1-1 0,1 1 1,0-1-1,-1 1 1,1 0-1,0-1-17,50-44 32,-32 27 134,-16 15-165,-1 0 0,1 1 0,0-1 0,0 1 0,0 0 0,0 0 0,0 0 0,0 0 0,0 1 0,1-1 0,-1 1 0,1 0 0,-1 0 0,1 0 0,-1 1 0,1-1 0,0 1 0,-1-1 0,1 1 0,-1 1 0,1-1 0,0 0 0,-1 1 0,1 0 0,-1 0 0,1 0 0,-1 0 0,1 0 0,-1 1 0,0-1 0,1 1 0,-1 0 0,0 0 0,0 0 0,-1 1 0,1-1 0,0 1 0,-1-1 0,1 1 0,-1 0 1,0 0-1,0 0 0,0 0 0,0 0 0,-1 1 0,1 1-1,1 5 7,-2 0 0,1 0 1,-1 0-1,-1-1 1,0 1-1,0 0 1,-1 0-1,0 0 0,-1 0 1,0 0-1,-1-1 1,0 1-1,0-1 0,-1 0 1,0 0-1,0 0 1,-1 0-1,-1-1 1,1 0-1,-1 0 0,-1 0 1,1-1-1,-6 5-7,11-11-18,0 0 0,-1 0 0,1 0 0,0 0 1,0 0-1,-1 0 0,1 0 0,0 0 0,-1-1 0,1 1 0,-1-1 0,1 1 0,-1-1 0,1 1 0,-1-1 0,0 0 0,1 0 0,-1 0 0,1 0 0,-1 0 0,1 0 0,-1 0 0,0 0 1,1-1-1,-1 1 0,1 0 0,-1-1 0,1 0 0,-1 1 0,1-1 0,0 0 0,-1 0 0,1 1 0,0-1 0,-1 0 0,1 0 0,0-1 0,0 1 0,0 0 0,0 0 0,0 0 0,0-1 1,0 1-1,1-1 0,-1 1 0,0-2 18,-22-71-2681,20 25 745</inkml:trace>
  <inkml:trace contextRef="#ctx0" brushRef="#br0" timeOffset="-177146.955">12018 3553 18140,'0'0'2316,"9"12"1029,37 174-1039,-38-154-2050,-1 2-156,1 0 0,2-1 0,1 0 0,2-1 0,1 0 0,1-1 0,6 6-100,-9-21 64,-12-15 52,-28-31 23,-181-131 166,208 161-302,0-1-1,1 1 0,-1 0 1,1-1-1,-1 1 1,1-1-1,0 1 0,-1-1 1,1 1-1,-1-1 0,1 0 1,0 1-1,-1-1 1,1 1-1,0-1 0,0 0 1,0 1-1,-1-1 0,1 0 1,0 1-1,0-1 1,0 0-1,0 1 0,0-1 1,0 0-1,0 1 1,0-1-1,1 0 0,-1 1 1,0-1-1,0 0 0,1 1 1,-1-1-1,0 1 1,0-1-1,1 0 0,-1 1 1,1-1-1,-1 1 0,0-1 1,1 1-1,-1-1 1,1 1-1,-1 0 0,1-1 1,0 1-1,-1 0 1,1-1-1,-1 1 0,1 0 1,0-1-1,-1 1 0,1 0 1,0 0-1,-1 0 1,1 0-1,0 0 0,-1 0 1,1 0-1,0 0 0,-1 0 1,1 0-1,0 0 1,0 0-3,65-17 143,-49 13-128,147-41-178,-107 23-1002</inkml:trace>
  <inkml:trace contextRef="#ctx0" brushRef="#br0" timeOffset="-175688.966">9997 5670 13075,'30'-20'10952,"6"40"-8798,20 50-2604,51 192 2360,-105-313-1066,-87-189-109,86 244-825,1 0 0,-1 0 1,1-1-1,-1 1 1,1 0-1,1-1 1,-1 1-1,0-1 0,1 0 1,0 0-1,-1 0 1,1 0-1,1-1 1,-1 1-1,0-1 0,0 1 1,1-1-1,0 0 1,-1 0-1,1-1 1,0 1-1,0-1 0,0 0 1,0 0-1,0 0 1,0-1-1,0 1 1,0-1-1,0 0 0,0 0 1,0 0-1,0-1 1,0 1-1,0-1 1,0 0-1,0 0 1,2-1 89,14-14-352,-1 0 0,0 0 1,-1-2-1,-1-1 1,0 0-1,-2-1 0,0 0 1,-1-1-1,-1-1 1,-1 0-1,7-22 352,-9 14 382,-21 29 1503,5 13-1802,0 0 0,1 0 1,0 1-1,1-1 0,0 1 0,1 0 0,1 0 0,0 0 0,1 1 0,0-1 0,1 0 0,1 1 1,0-1-1,0 0 0,1 0 0,1 0 0,1 0 0,-1 0 0,4 4-83,-8-16 15,1 0 0,0 0 0,0 0 0,0 0 0,0 0 0,0 0-1,0 0 1,0 0 0,0 0 0,1 0 0,-1 0 0,0 0 0,0 0 0,1 0 0,-1 0-1,1-1 1,-1 1 0,1 0 0,-1 0 0,1 0 0,0 0 0,-1-1 0,1 1 0,0 0-1,-1-1 1,1 1 0,0 0 0,0-1 0,0 1 0,0-1 0,0 1 0,0-1 0,0 0-1,0 1 1,0-1 0,-1 0 0,1 0 0,1 0 0,-1 1 0,0-1 0,0 0 0,0 0-1,0-1 1,0 1 0,0 0 0,0 0 0,0 0 0,0-1 0,-1 1 0,1 0-1,0-1 1,0 1 0,0-1 0,0 1 0,0-1 0,0 1 0,-1-1 0,1 0 0,0 0-1,0 1 1,-1-1-15,16-34 198,-1 0-1,-2-1 1,-2 0 0,-2 0-1,-1-2 1,-1 1-1,-2-1 1,-2-9-198,-7-17 178,72 237-307,-65-166 135,-4-5-5,1 0 0,0 0 0,0 0 0,0 0 0,0 1 0,1-1 0,-1 0 0,1 0 0,-1 0 0,1 0 0,0 0 0,0 0 0,0 0 0,0 0 0,0 0 0,0 0-1,0-1 1,0 1 0,1 0 0,-1-1 0,1 1 0,0-1 0,-1 1 0,1-1 0,0 0 0,0 0 0,0 0 0,-1 0 0,1 0 0,0 0 0,1 0 0,-1-1 0,0 1 0,0-1 0,0 1-1,0-1 1,0 0 0,0 0 0,1 0 0,-1 0 0,0 0 0,0-1 0,0 1 0,1 0-1,6-15 44,-1 0 1,0-1-1,-2 0 1,1 0-1,-2 0 0,0-1 1,-1 0-1,0 0 1,-2 0-1,0 0 0,-1-5-44,2 4 62,3-13 6,-2 0 1,-1 0 0,-1 0 0,-2 0 0,-1 0 0,-1 0-1,-2 0 1,-1 0 0,-1 0 0,-2 1 0,-1 0 0,-2 1-1,0 0-68,-3 28-62,35 92-45,107 303 88,-75-312 27,-51-80-8,-1 0 0,0-1 0,0 1 0,1 0 0,-1-1 0,1 1 0,0-1 0,-1 0 1,1 1-1,0-1 0,0 0 0,-1 0 0,1 0 0,0 0 0,0-1 0,0 1 0,0-1 0,0 1 0,1-1 0,-1 1 0,0-1 0,0 0 0,0 0 0,0 0 0,0 0 0,0-1 0,0 1 0,1 0 0,-1-1 0,0 0 0,0 1 0,0-1 0,0 0 0,-1 0 0,1 0 1,0 0-1,0 0 0,0-1 0,-1 1 0,1 0 0,0-2 0,1 0 4,-1-1 0,1 1-1,-1-1 1,0 0 0,0 0 0,-1 0 0,1 0 0,-1 0 0,0 0 0,0 0 0,0-1 0,0 1 0,-1 0 0,0-1 0,0 1 0,0 0-1,0-1 1,-1 1 0,1 0 0,-1 0 0,0-1 0,-1 1 0,1 0 0,-1 0 0,1 0 0,-1 0 0,-1 1 0,1-1 0,0 0 0,-1 1-1,0 0 1,0-1 0,-2-1-4,-112-98 67,117 104-72,0-1 0,0 1 0,-1-1 0,1 0 1,0 1-1,0-1 0,-1 1 0,1-1 0,0 1 0,0-1 1,-1 0-1,1 1 0,0-1 0,-1 0 0,1 1 0,-1-1 0,1 0 1,0 0-1,-1 1 0,1-1 0,-1 0 0,1 0 0,-1 0 1,1 1-1,-1-1 0,1 0 0,0 0 0,-1 0 0,1 0 1,-1 0-1,1 0 0,-1 0 0,1 0 0,-1 0 0,1 0 1,-1-1-1,1 1 5,36 42-43,-32-39 42,0 0 0,0-1-1,0 1 1,1-1 0,-1 0-1,1-1 1,-1 1-1,1-1 1,-1 0 0,1 0-1,0 0 1,-1-1 0,1 1-1,0-1 1,0-1 0,-1 1-1,1 0 1,0-1-1,-1 0 1,1 0 0,0-1-1,-1 1 1,0-1 0,1 0-1,-1 0 1,0 0-1,0-1 1,0 1 0,0-1-1,0 0 1,-1 0 0,1-1-1,2-2 2,90-134 19,-88 122-18,0 4 4,-1-1-1,-1 0 1,0-1 0,-1 1-1,-1-1 1,0 0-1,-1 0 1,-1 0-1,0-11-4,-2 28-1,-1 0 0,1 1 0,-1-1 0,1 0 0,-1 0 0,0 0 0,1 0 0,-1 0 0,0 0 0,0 0 0,0-1 0,0 1 0,0 0 0,0 0 0,0-1 0,0 1 0,0 0 0,0-1 0,0 1 0,0-1 0,0 1 0,-1-1-1,1 0 1,0 0 0,0 1 0,-1-1 0,1 0 0,0 0 0,0 0 0,0 0 0,-1 0 0,1-1 0,0 1 0,0 0 0,-1 0 0,1-1 0,0 1 0,0-1 0,0 1 0,0-1 0,0 0 0,0 1 0,0-1 0,0 0 0,0 0 0,0 0 0,0 1-1,0-1 1,0 0 0,1 0 0,-1 0 0,0 0 0,1 0 0,-1-1 0,1 1 0,-1 0 0,1 0 0,0 0 0,-1-1 1,-3 33-6,0 1 0,3-1-1,0 1 1,2-1 0,2 1 0,0-1-1,3 0 1,0 0 0,4 6 6,-11-33 0,1 1-1,0-1 1,0 0-1,1 0 1,-1 0-1,1 0 1,0 0-1,0 0 1,0 0-1,1 0 1,-1 0-1,1 0 1,0 0-1,0-1 1,0 1 0,1-1-1,-1 1 1,1-1-1,0 0 1,0 0-1,0 0 1,0-1-1,0 1 1,1-1-1,-1 1 1,1-1-1,0 0 1,0-1-1,-1 1 1,1-1 0,0 1-1,0-1 1,1 0-1,-1-1 1,0 1-1,0-1 1,0 0-1,0 0 1,1 0-1,1-1 1,2-6-197,0 0 0,-1-1 0,0 0 0,0-1 0,-1 0 0,0 0-1,0 0 1,-1-1 0,-1 1 0,1-1 0,-2 0 0,3-10 197,-3 13-225,24-70-1938</inkml:trace>
  <inkml:trace contextRef="#ctx0" brushRef="#br0" timeOffset="-175375.308">11462 4777 19828,'-38'85'5214,"-8"126"-3304,51-165-1620,29-61-142,-10-18-59,-22 27-85,1-1 0,0 0-1,0 1 1,1 0 0,0 0-1,0 0 1,0 0 0,1 0-1,0 1 1,0 0-1,0 0 1,1 0 0,0 1-1,0 0 1,0 0 0,0 0-1,0 1 1,1 0 0,0 0-1,-1 1 1,1-1-1,0 1 1,0 1 0,0 0-1,1 0 1,-1 0 0,0 1-1,0 0 1,0 0 0,5 1-4,-7 5 7,1-1 1,-1 1 0,-1 0-1,1 0 1,-1 1 0,0 0 0,-1-1-1,0 1 1,0 1 0,0-1 0,-1 0-1,0 0 1,0 1 0,-1 0-1,0-1 1,0 1 0,-1 0 0,0-1-1,0 1 1,-1 0 0,0-1-1,0 1 1,-1-1 0,-1 4-8,3-4 4,-1 1 0,-1 0 0,1-1-1,-1 1 1,-1-1 0,0 1 0,0-1 0,0 0 0,-1 0 0,1 0-1,-2-1 1,1 0 0,-1 1 0,0-1 0,0-1 0,-1 1 0,0-1 0,0 0-1,0 0 1,-7 3-4,-17 1-877</inkml:trace>
  <inkml:trace contextRef="#ctx0" brushRef="#br0" timeOffset="-174271.765">10821 6374 19820,'0'-3'225,"0"0"-1,0-1 1,0 1-1,-1 0 1,1 0-1,-1-1 1,0 1 0,0 0-1,0 0 1,-1 0-1,1 0 1,-1 0-1,1 0 1,-1 1-1,0-1 1,0 0-1,0 1 1,-1 0 0,1-1-1,-1 1 1,1 0-1,-1 0 1,0 0-1,1 1 1,-1-1-1,0 1 1,0-1-1,0 1 1,0 0 0,-1 0-1,1 0 1,0 1-1,0-1 1,0 1-1,-1 0 1,1 0-1,0 0 1,-1 0-1,1 0 1,0 1 0,0-1-1,-1 1 1,1 0-225,-2 8 26,0 0 0,1 1 0,0-1 0,0 1 0,1 0 0,0 0 0,1 0 1,0 1-1,1-1 0,0 1 0,0-1 0,1 0 0,1 1 0,0-1 0,0 1 0,1-1 1,2 8-27,-3-10 16,0 5-14,0-1-1,1 1 1,0-1 0,1 0 0,0 0-1,1 0 1,0 0 0,1-1 0,0 1 0,1-1-1,0 0 1,3 1-2,-7-12 0,1 0 0,0 0 0,-1-1 0,1 1 0,0-1 0,-1 1 1,1-1-1,0 0 0,-1 0 0,1 0 0,-1 0 0,0-1 0,1 1 0,-1-1 0,0 0 0,0 1 0,0-1 0,0 0 0,0 0 0,0 0 1,-1 0-1,1 0 0,-1-1 0,1 1 0,-1-1 0,0 1 0,0-1 0,0 1 0,0-1 0,0 1 0,-1-1 0,1 0 0,-1 1 0,0-1 0,0 0 1,0 1-1,0-1 0,0 0 0,-1-2 0,10-28 11,-3-1 0,0 0 0,-2 0-1,-2-1 1,-1 1 0,-2 0 0,-1-1 0,-2 1 0,-1 0 0,-6-19-11,10 50-15,20 64-162,68 195 128,-87-255 49,0 0 0,1 0 1,-1 0-1,0 0 0,1 0 1,-1 0-1,1 0 0,-1-1 0,1 1 1,-1 0-1,1 0 0,0 0 1,-1-1-1,1 1 0,0 0 1,0-1-1,0 1 0,-1 0 0,1-1 1,0 1-1,0-1 0,0 0 1,0 1-1,0-1 0,0 0 1,0 1-1,0-1 0,0 0 0,0 0 1,0 0-1,0 0 0,0 0 1,0 0-1,0 0 0,0 0 1,0 0-1,0-1 0,0 1 1,0 0-1,0-1 0,0 1 0,0-1 1,0 1-1,0-1 0,0 1 1,-1-1-1,1 0 0,0 1 1,0-1-1,-1 0 0,1 1 0,0-1 1,-1 0-1,1 0 0,-1 0 1,1 0-1,-1 0 0,1 0 1,-1 0-1,0 0 0,1 0 0,27-69 19,-25 62-16,77-343 118,-80 352-123,0-1 0,0 1 0,0-1 0,0 1 0,0-1 0,1 0 0,-1 1 0,0-1 0,0 1 1,0-1-1,1 0 0,-1 1 0,0-1 0,0 0 0,1 1 0,-1-1 0,0 0 0,1 1 0,-1-1 0,0 0 0,1 0 0,-1 1 0,1-1 0,-1 0 0,0 0 0,1 0 0,-1 1 0,1-1 0,-1 0 0,1 0 0,-1 0 1,0 0-1,1 0 0,-1 0 0,1 0 0,-1 0 0,1 0 0,-1 0 0,1 0 0,-1 0 0,0-1 0,1 1 0,-1 0 0,1 0 0,-1 0 0,0-1 0,1 1 0,-1 0 0,1 0 0,-1-1 0,0 1 0,1 0 0,-1-1 2,18 48-74,-18-46 73,52 166 4,-36-179 38,52-255 94,-68 266-136,0 0-1,0 0 1,0 0 0,0 0-1,0 0 1,0 0 0,0 0-1,0-1 1,0 1 0,0 0-1,1 0 1,-1 0 0,0 0-1,1 1 1,-1-1 0,1 0-1,-1 0 1,1 0 0,-1 0-1,1 0 1,-1 0 0,1 1-1,0-1 1,0 0 0,-1 1-1,1-1 1,0 0 0,0 1-1,0-1 1,0 1 0,0-1-1,0 1 1,0 0 0,0-1-1,0 1 1,0 0 0,0 0-1,0-1 1,0 1 0,0 0-1,0 0 1,0 0 0,0 0-1,0 1 1,0-1 0,0 0-1,0 0 1,0 0 0,0 1-1,0-1 1,0 1 0,0-1-1,0 1 1,0-1 0,-1 1-1,1-1 1,0 1 0,0 0-1,0 0 1,-1-1 0,1 1-1,0 0 1,-1 0 0,1 0-1,0 0 3,37 67-110,-35-60 111,50 120-21,-53-126-300,0-6-1072,-3-13-814</inkml:trace>
  <inkml:trace contextRef="#ctx0" brushRef="#br0" timeOffset="-173760.277">11762 5785 12227,'-13'-76'10164,"12"73"-9995,0 0 0,-1 0 0,1 1 0,-1-1 0,0 0 1,0 1-1,1 0 0,-2-1 0,1 1 0,0 0 0,0 0 1,-1 0-1,1 0 0,-1 1 0,1-1 0,-1 0 0,0 1 1,0 0-1,0 0 0,1 0 0,-1 0 0,0 0 0,0 1 1,-1-1-1,1 1 0,0 0 0,0 0 0,0 0 0,0 0 1,0 0-1,0 1 0,0 0 0,0-1 0,0 1 0,-1 1-169,-4 4 35,1 0 0,-1 1-1,1 0 1,0 0 0,1 1-1,0-1 1,0 2 0,1-1-1,0 0 1,0 1 0,1 0-1,0 0 1,0 1 0,1-1-1,1 1 1,0 0 0,0-1 0,0 1-1,2 0 1,-1 0 0,1 0-1,0 0 1,1 0 0,1 6-35,10 116 19,-11-127-20,-1-1 1,1 1-1,0 0 1,1-1 0,-1 1-1,1-1 1,0 1-1,0-1 1,0 0 0,1 0-1,0 0 1,-1 0 0,1 0-1,1 0 1,-1-1-1,0 1 1,1-1 0,0 0-1,0 0 1,0-1-1,0 1 1,0-1 0,0 0-1,1 0 1,3 1 0,0-5 8,0-1 0,0 0 0,0 0 1,0-1-1,-1 0 0,1 0 0,-1-1 0,0 0 1,0 0-1,-1-1 0,1 1 0,-1-2 0,0 1 1,-1-1-1,0 1 0,0-2 0,0 1 0,-1 0 1,0-1-1,0 0 0,-1 0 0,0 0 0,-1 0 1,0 0-1,1-6-8,-2 12 4,17-41 140,-1 0 0,-3-1-1,-2 0 1,-1-1 0,-3-1 0,-1 0-1,-3 0 1,-1 0 0,-3-15-144,0 53 11,-1 0 0,0-1 1,0 1-1,-1 0 0,0 0 0,-1 0 1,1 0-1,-2 0 0,1 1 0,-1-1 1,0 1-1,0 0 0,-1 0 0,-5-5-11,10 12-1,0-1 0,-1 1 0,1-1 0,-1 1 0,1-1 0,0 1 0,-1-1 0,1 1 0,-1-1 0,1 1 0,-1 0 0,1-1 0,-1 1 0,0 0 0,1 0 0,-1-1 0,1 1 0,-1 0 0,0 0 0,1 0 0,-1 0 0,1 0 0,-1 0 0,0 0 0,1 0 0,-1 0 0,0 0 0,1 0 0,-1 0 0,0 0 0,1 0 0,-1 1 0,1-1 0,-1 0 0,1 0 0,-1 1 0,0-1 0,1 0 0,-1 1 0,1-1 0,-1 1 0,1-1 0,0 0 0,-1 1 0,1-1 0,-1 1 0,1-1 0,0 1 0,-1 0 0,1-1 0,0 1 0,0-1 0,0 1 0,-1 0 0,1-1 0,0 1 0,0-1 0,0 1 0,0 0 0,0-1 0,0 1 0,0 0 0,0-1 0,0 1 0,0-1 0,0 1 0,1 0 0,-1-1 0,0 1 1,-1 53-56,1-53 56,4 32-8,1 0-1,1-1 1,2 0 0,1 0-1,2 0 1,1-2 0,1 1 0,2-1-1,3 3 9,45 38-703,-31-63-753</inkml:trace>
  <inkml:trace contextRef="#ctx0" brushRef="#br0" timeOffset="-172501.29">11115 7232 19916,'-10'-55'6198,"22"179"-3882,-9-101-2292,-1 6 12,2 0 0,0 0 0,2 0 0,1-1 0,1 0 0,2 0 0,1-1 0,13 25-36,-24-51 4,1 1-1,-1-1 1,1 1 0,0-1-1,0 0 1,-1 1 0,1-1-1,0 0 1,0 0 0,0 0-1,0 0 1,0 1 0,1-1-1,-1-1 1,0 1 0,0 0-1,1 0 1,-1 0-1,1-1 1,-1 1 0,1-1-1,-1 1 1,0-1 0,1 1-1,0-1 1,-1 0 0,1 0-1,-1 0 1,1 0 0,-1 0-1,1 0 1,-1 0 0,1 0-1,-1-1 1,1 1 0,-1-1-1,1 1 1,-1-1 0,1 1-1,-1-1 1,0 0-1,1 0 1,-1 0 0,0 0-1,0 0 1,0 0 0,1 0-1,-1 0 1,0 0 0,0 0-1,-1-1 1,1 1 0,0 0-1,0-2-3,42-82 93,-41 80-93,68-225 98,-70 228-103,21 41-66,29 54 47,-48-92 26,0-1-1,-1 0 0,1 0 1,0 0-1,-1 0 0,1-1 1,0 1-1,0 0 0,-1-1 1,1 1-1,-1-1 0,1 1 1,0-1-1,-1 0 1,1 0-1,-1 0 0,0 0 1,1 0-1,-1 0 0,0 0 1,0 0-1,1 0 0,-1-1 1,0 1-1,0-1 0,0 1 1,-1 0-1,1-1 0,0 0 1,0 1-1,-1-1 1,1 1-1,-1-1 0,1 0 1,-1 1-1,0-1 0,0 0 1,0 1-1,0-1 0,0 0 1,0 0-1,0 1 0,0-1 1,-1 0-1,0 0-1,3-5 5,13-51 27,-12 35-26,2 1 1,1 0-1,1 1 1,0 0-1,2 0 1,0 0-1,2 1 1,0 1-1,5-7-6,-15 25-1,0 0 1,0 0-1,0 0 0,0 0 0,0 0 0,0 1 1,0-1-1,1 0 0,-1 1 0,0-1 1,0 0-1,1 1 0,-1 0 0,0-1 0,1 1 1,-1 0-1,0 0 0,1-1 0,-1 1 0,0 0 1,1 1-1,-1-1 0,0 0 0,1 0 0,-1 0 1,0 1-1,1-1 0,-1 1 0,0-1 0,0 1 1,1-1-1,-1 1 0,0 0 0,0 0 0,0-1 1,0 1-1,0 0 0,0 0 0,0 0 1,0 0-1,0 0 0,0 1 0,-1-1 0,1 0 1,0 0-1,-1 0 0,1 1 0,-1 0 1,38 74-54,-31-61 49,45 98 101,-41-131 200,12-222 199,-23 235-699,0 5-546</inkml:trace>
  <inkml:trace contextRef="#ctx0" brushRef="#br0" timeOffset="-172210.126">11562 6742 24301,'-9'0'560,"9"0"-96,0 0-384,12 20-392,11-9-368,12-1-640,0-4 1528</inkml:trace>
  <inkml:trace contextRef="#ctx0" brushRef="#br0" timeOffset="-171898.964">12067 6724 21565,'-3'-2'247,"-1"1"0,1-1 0,0 1 1,-1 0-1,1 0 0,-1 0 1,1 0-1,-1 1 0,1 0 1,-1-1-1,1 1 0,-1 0 0,0 1 1,1-1-1,-1 1 0,1-1 1,-1 1-1,1 0 0,-1 0 1,1 1-1,0-1 0,0 1 0,-1 0 1,-1 1-248,-1 2 47,1-1-1,0 1 1,1 0 0,-1 1 0,1-1 0,0 1 0,0 0 0,1 0 0,0 0-1,0 0 1,0 1 0,1-1 0,0 1 0,0 0 0,0-1 0,1 1 0,0 0-1,0 7-46,0 15 9,2-1-1,0 1 1,2 0-1,2-1 1,0 0-1,2 0 1,0 0-1,6 8-8,-13-34 1,1 1-1,0-1 0,0 0 0,0 0 0,0 0 1,1 0-1,-1 0 0,1 0 0,-1 0 0,1 0 1,-1 0-1,1-1 0,0 1 0,0 0 0,0-1 0,0 0 1,0 1-1,0-1 0,1 0 0,-1 0 0,0 0 1,0-1-1,1 1 0,-1-1 0,1 1 0,-1-1 1,0 0-1,1 1 0,-1-1 0,1-1 0,-1 1 1,1 0-1,-1 0 0,0-1 0,1 0 0,-1 1 1,0-1-1,1 0 0,-1 0 0,0 0 0,0 0 1,0-1-1,0 1 0,0-1 0,0 1 0,0-1 0,0 1 1,1-3-1,85-89-934,-15-17-2280,-44 55 1194</inkml:trace>
  <inkml:trace contextRef="#ctx0" brushRef="#br0" timeOffset="-171470.594">12302 6545 21509,'-2'4'1221,"-30"221"1677,30-210-2858,0-4 4,1 0 1,0 0 0,0 0-1,1 0 1,0 0 0,1 0 0,0 0-1,1 0 1,0 0 0,1 0-1,0-1 1,1 1 0,0-1 0,1 1-45,-3-11 29,0 1 1,0-1 0,0 0-1,0 0 1,0 1 0,0-1-1,0 0 1,0-1 0,0 1-1,0 0 1,0-1 0,0 1-1,0-1 1,0 1 0,0-1-1,0 0 1,0 0 0,0 0-1,-1 0 1,1 0 0,0-1-1,-1 1 1,1 0 0,-1-1-1,1 1 1,-1-1 0,0 0-1,1 1 1,-1-1 0,0 0-1,0 0 1,0 1 0,-1-1-1,1 0 1,0 0 0,-1-1-30,147-322 1627,-146 323-1627,0 0-1,-1 0 1,1 1 0,0-1 0,0 1-1,0-1 1,1 1 0,-1-1 0,0 1-1,0-1 1,1 1 0,-1 0 0,1 0 0,-1 0-1,1 0 1,0 0 0,-1 0 0,1 0-1,0 1 1,-1-1 0,1 1 0,0-1-1,0 1 1,0-1 0,0 1 0,0 0-1,-1 0 1,1 0 0,0 0 0,0 0-1,0 1 1,0-1 0,0 0 0,-1 1 0,1 0-1,0-1 1,0 1 0,-1 0 0,1 0-1,0 0 1,-1 0 0,1 0 0,-1 0-1,1 0 1,-1 0 0,0 1 0,0-1-1,1 1 1,-1-1 0,0 1 0,0-1-1,0 1 1,0 0 0,-1-1 0,1 1 0,0 0 0,53 152 74,-33-212 534,-19 45-579,1-20-5,2 0-1,1 0 1,1 1 0,2-1 0,1 2-1,2 0 1,9-17-24,-21 47-1,0 0 0,1 0-1,-1-1 1,0 1 0,0 0 0,1 0-1,-1 0 1,0 0 0,1 0 0,-1 0 0,1 0-1,0 0 1,-1 0 0,1 0 0,0 0-1,-1 1 1,1-1 0,0 0 0,0 0 0,0 1-1,0-1 1,0 0 0,0 1 0,0-1-1,0 1 1,0-1 0,0 1 0,0-1 0,0 1-1,0 0 1,0 0 0,0 0 0,0-1-1,0 1 1,1 0 0,-1 0 0,0 1 0,0-1-1,0 0 1,0 0 0,0 0 0,0 1-1,0-1 1,0 1 0,0-1 0,0 1-1,0-1 1,0 1 0,0-1 0,0 1 0,0 0-1,0-1 1,0 1 0,-1 0 0,1 0-1,0 0 1,0 0 0,-1 0 0,1 0 0,-1 0 1,28 72-74,-26-65 76,42 157 39,-43-164-36,0-1-1,0 0 1,0 0 0,0 1-1,0-1 1,0 0 0,0 0-1,0 0 1,0 0 0,0 0 0,0 0-1,0 0 1,0 0 0,0-1-1,-1 1 1,1 0 0,0-1-1,0 1 1,0-1 0,0 1-1,0-1 1,0 1 0,0-1-1,-1 1 1,1-1 0,0 0-1,0 1 1,-1-1 0,1 0-1,0 0 1,-1 0 0,1 1 0,-1-1-1,1 0 1,-1 0 0,0 0-1,1 0 1,-1 0 0,0 0-1,0 0 1,1 0 0,-1 0-1,0 0 1,0 0 0,0 0-1,0 0 1,0 0 0,-1 0-1,1 0 1,0 0 0,0 0-1,-1 0-4,2 0 5,68-302 290,-69 301-298,0 0 1,1 0 0,-1 0-1,0 0 1,0 0 0,1 0-1,-1 0 1,1 0-1,0 0 1,0 0 0,0 0-1,-1 1 1,2-1-1,-1 0 1,0 1 0,0-1-1,0 1 1,1-1-1,-1 1 1,1-1 0,-1 1-1,1 0 1,0 0 0,-1 0-1,1 0 1,0 0-1,0 0 1,0 0 0,0 1-1,0-1 1,-1 0-1,1 1 1,0 0 0,0 0-1,0-1 1,0 1 0,1 0-1,-1 0 1,0 1-1,0-1 1,0 0 0,-1 1-1,1-1 1,0 1-1,0 0 1,0 0 0,0-1-1,0 1 1,-1 0 0,1 1-1,0-1 1,0 0 2,11 18-7,0 1-1,-2 0 1,0 0 0,-1 1 0,-1 1 0,-1-1 0,-1 1-1,3 17 8,8 18 24,-10-65-114,-3-65-1336,-5 19-130</inkml:trace>
  <inkml:trace contextRef="#ctx0" brushRef="#br0" timeOffset="-171177.094">13282 6182 21493,'1'2'142,"0"0"0,0 0 0,0 0 0,0 0 0,0 0 0,1 0 0,-1-1 0,1 1 0,-1 0 0,1-1 0,-1 1 0,1-1 0,0 1 0,0-1 0,0 0 0,0 0 0,0 0 0,0 0 0,0 0 0,0-1 0,1 1 0,-1 0 0,0-1 0,0 0 0,1 1 0,-1-1 0,0 0 0,0 0 0,1 0 0,-1-1 0,0 1 0,0-1 0,1 1 0,-1-1 0,0 1 0,0-1 0,0 0 0,0 0 0,0 0 0,0-1 0,0 1 0,0 0 0,0-1-142,7-15 140,0 0 1,-1-1-1,-1 0 0,-1 0 0,0 0 0,-1-1 0,-2 0 0,1 0 0,-2 0 1,-1-1-1,0 1 0,-3-17-140,3 35 6,-1-1 0,1 0 0,-1 1 0,0-1 0,0 0 0,0 1 0,0-1 0,0 0 0,0 1 0,0-1 0,0 0-1,-1 1 1,1-1 0,-1 0 0,1 1 0,-1-1 0,0 1 0,1-1 0,-1 1 0,0-1 0,0 1 0,0 0 0,0-1 0,0 1 0,-1 0 0,1 0 0,0 0 0,-1 0 0,1 0 0,0 0 0,-1 0 0,1 0 0,-1 0 0,1 1 0,-1-1 0,0 1 0,1-1 0,-1 1 0,0 0 0,1-1-1,-1 1 1,0 0 0,1 0 0,-1 0 0,0 0 0,1 1 0,-1-1 0,0 0 0,1 1 0,-1-1 0,0 1 0,1 0 0,-1-1 0,1 1 0,-2 1-6,-66 68 185,64-55-181,1 0 0,1 0-1,1 0 1,0 1 0,1-1-1,1 1 1,0-1 0,1 1-1,0-1 1,2 1 0,0-1-1,0 0 1,1 0 0,1 0-1,1 0 1,0-1 0,1 0-1,0 0 1,1-1 0,4 5-4,-7-14-8,0 0 0,1-1 1,-1 1-1,0-1 0,1 0 0,0-1 1,0 0-1,0 1 0,0-2 1,0 1-1,0-1 0,0 0 1,0 0-1,1-1 0,-1 1 0,0-2 1,0 1-1,1-1 0,-1 1 1,0-2-1,0 1 0,0-1 0,0 0 1,0 0-1,0 0 0,0-1 1,-1 0-1,1 0 0,-1-1 0,0 1 1,0-1-1,0 0 0,-1-1 1,1 1-1,-1-1 0,0 0 0,-1 0 1,1 0-1,-1 0 0,0-1 1,2-3 7,28-43-2642</inkml:trace>
  <inkml:trace contextRef="#ctx0" brushRef="#br0" timeOffset="-170663.071">11456 8110 16420,'4'17'6190,"45"-15"-5190,-13-14-775,-1-2 0,0-1 0,-1-2-1,0-1 1,-2-2 0,0-1 0,-2-1-1,0-2 1,18-19-225,-37 34 63,783-611 2124,-791 618-2186,261-187-298,209-109 297,-287 195-1123,-5-8 0,66-59 1123,-176 113-2176</inkml:trace>
  <inkml:trace contextRef="#ctx0" brushRef="#br0" timeOffset="-104360.49">20853 8142 10442,'-10'-11'828,"-1"0"1,0 0-1,0 1 0,-1 1 0,0 0 0,-1 0 0,0 1 0,-1 1 0,1 0 1,-1 1-1,0 1 0,-1 0 0,-8-2-828,-12 0 593,0 1 0,0 2 1,-1 1-1,0 2 0,1 1 0,-1 2 0,1 2 1,-17 4-594,35-4 0,-1 1 0,2 0 0,-1 2 0,1 0 0,-1 1 0,2 0 0,0 1 0,0 1 0,0 0 0,1 1 0,1 1 0,0 0 0,0 1 0,2 0 0,-1 1 0,2 0 0,0 1 0,0 0 0,2 1 0,0 0 0,-2 6 0,-5 13-18,1 0-1,2 1 0,1 0 1,2 0-1,2 1 1,1 1-1,2-1 0,2 1 1,1 29 18,1-18-7,1 0 1,3-1-1,1 1 1,3-1-1,2 0 1,2-1-1,2 0 0,2-1 1,2-1-1,2 0 1,2-2-1,2 0 1,1-1-1,3-2 0,1-1 1,2-1-1,1-2 1,2-1-1,2-1 1,1-2-1,1-2 1,2-2-1,0-1 0,16 6 7,-35-25-2,1 0 0,0-1-1,1-2 1,-1 0-1,1-1 1,0-1-1,0-1 1,0-2 0,0 0-1,0-1 1,0-1-1,0-2 1,0 0-1,0-1 1,-1-1 0,0-1-1,0-2 1,-1 0-1,0-1 1,-1-1-1,0 0 1,-1-2-1,1-1 3,347-201-141,-346 208 99,-1-1 0,1-2 0,-1 1 0,-1-2-1,0-1 1,-1 0 0,0-1 0,0-1 0,-2-1 0,0-1 0,0 0 0,-2 0-1,0-2 1,-1 0 0,0 0 0,-2-1 0,7-16 42,14-63-53,-3-1 0,-5-2 0,-5 0 0,5-81 53,-18 135 1,-2-1 1,-2 0-1,-2 1 0,-2-1 1,-4-10-2,5 45 40,-2 0 1,1 1-1,-1-1 0,-1 1 1,-1 0-1,1 0 1,-2 0-1,0 0 1,0 1-1,-1 0 1,0 1-1,-1-1 0,0 1 1,-1 1-1,0 0 1,0 0-1,-1 0 1,0 1-1,-1 1 1,0 0-1,-4-2-40,-58-31 159,-3 4 0,-1 2 0,-1 5 0,-1 2 0,-2 4 0,0 4 0,-2 3 0,0 3 0,-68 1-159,-30 42-1144,132-9-250</inkml:trace>
  <inkml:trace contextRef="#ctx0" brushRef="#br0" timeOffset="-96633.513">22854 9122 9698,'0'1'9787,"8"15"-6869,-6-13-2886,0 2 97,0 0 1,1-1 0,-1 0-1,1 1 1,0-1-1,1 0 1,-1-1 0,1 1-1,-1 0 1,1-1-1,0 0 1,1 0 0,-1 0-1,0-1 1,1 1 0,-1-1-1,1 0 1,0 0-1,4 0-129,25 1 89,0-3 0,0-1 0,0-1 0,0-2 0,0-1 0,-1-2 0,0-1 0,13-6-89,9 0 59,355-87 111,-433 73 436,10 24-525,1 1-1,-2 0 0,1 1 0,0 0 1,0 1-1,-1 0 0,1 1 1,0 1-1,-1 0 0,1 1 0,0 0 1,0 1-1,0 0 0,0 1 1,-4 3-81,-131 38 119,70-19-60,-1-4 0,-1-3 0,-61 6-59,138-25 12,3 0-2,80-9-51,-23 9 12,-12 5 25,-1-2 0,0-2 1,1-3-1,-1-1 1,0-2-1,0-2 0,-1-1 1,0-3-1,0-2 0,-1-1 1,-1-2-1,-1-2 1,0-2-1,35-24 4,-100 32-101,-154 38 82,9-2-80,142-19 1758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7:21:40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943 139 2849,'-20'-44'62,"17"38"653,0 0 0,-1 0 0,0 0 0,0 0 0,-1 1 0,1 0-1,-1 0 1,0 0 0,-1 0 0,1 1 0,-1 0 0,0 0 0,0 0 0,0 1 0,-1 0-1,-1-1-714,-50-5 1320,14 11-1102,1 2 1,-1 2 0,1 2 0,1 1-1,0 3 1,0 1 0,1 2-1,1 2 1,0 2 0,-12 9-219,26-11 54,2 0 0,0 2 0,0 1-1,2 1 1,1 0 0,0 2 0,2 1 0,0 0 0,2 1 0,1 1 0,1 0 0,1 1 0,1 1 0,-2 12-54,12-31 6,0 1 1,0 0-1,1 1 1,1-1-1,0 0 1,0 0 0,1 1-1,0-1 1,1 0-1,0 1 1,0-1-1,1 0 1,1 0-1,0 0 1,0 0 0,1 0-1,0-1 1,1 0-1,0 0 1,0 0-1,1 0 1,0-1 0,0 0-1,1 0 1,0-1-1,1 1 1,0-2-1,0 1 1,0-1-1,1 0 1,0-1 0,0 0-1,0 0 1,1-1-1,-1 0 1,1-1-1,1 0-6,8 1 14,-1 0-1,1-1 1,-1-1-1,1-1 1,0-1-1,0-1 1,0 0-1,-1-1 1,1-1-1,-1-1 1,1-1-1,-1 0 1,-1-1-1,1-1 1,7-5-14,247-151 180,-257 152-168,-12 9-8,16-9 31,-1-1 0,0-1 1,0 0-1,-2-1 0,0-1 0,0-1 0,-1 0 0,-1-1 0,-1 0 0,-1-1 0,0-1 1,2-6-36,17-38 422,-24 53-366,-1-1 0,-1 0 0,1 0 0,-2 0 0,0 0 0,0-1 0,-1 0 0,0 0 0,-1 0 0,-1 0 0,0-3-56,0 8 24,-1-1 0,0 1-1,0-1 1,-1 1 0,1 0-1,-2-1 1,1 1 0,-1 0-1,0 0 1,-1 0 0,0 0-1,0 0 1,0 1 0,-1-1-1,0 1 1,0 0 0,-1 0-1,1 0 1,-1 1 0,-1 0-1,1 0 1,-1 0 0,0 0-1,0 1 1,0 0 0,0 0-1,-1 1 1,0 0 0,1 0-1,-1 0 1,0 1 0,-1 0-1,1 1 1,0-1 0,0 1-1,-1 1 1,1-1 0,-1 1-1,1 1-23,-21 3-352,1 11-511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7:21:42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655 84 11963,'-111'1'5175,"-51"29"-3780,82-8-1278,59-18 70,0 1 0,1 0-1,-1 2 1,1 0 0,0 1 0,1 2-1,0-1 1,1 2 0,0 1 0,0 0-1,-9 10-186,19-9 3,0 0 0,1 1 0,0 0 0,1 0 0,1 1 0,1-1 0,0 1-1,0 0 1,2 1 0,-1-1 0,2 0 0,0 1 0,1-1 0,1 1 0,1-1-1,0 1 1,0-1 0,2 0 0,0 0 0,0 0 0,2-1 0,-1 0 0,2 0-1,0 0 1,1 0 0,5 6-3,-6-4-25,1 0-1,1 0 0,0-1 1,2 0-1,-1 0 1,2-1-1,0-1 0,0 0 1,1 0-1,1-2 1,0 1-1,0-2 0,1 0 1,1 0-1,0-2 1,0 0-1,0-1 0,1 0 1,0-2-1,1 0 1,-1 0-1,1-2 0,0 0 1,0-1-1,0-1 1,3-1 25,3-5 16,1-1 0,-1-1 1,0-1-1,0-1 1,-1-1-1,0-1 0,-1-1 1,0-1-1,-1-1 0,0-1 1,-2 0-1,1-2 0,-2 0 1,0-1-1,-2-1 1,0-1-1,-1 0 0,3-7-16,1 2 68,-2-2 0,0-1-1,-2 0 1,-1-1-1,-1 0 1,-2-1-1,-1 0 1,3-18-68,-10 36 18,-1-1 0,0 1 0,-1-1 1,-1 0-1,0 1 0,-1-1 0,0 0 0,-1 1 0,0-1 1,-1 1-1,0 0 0,-1 0 0,-1 0 0,0 0 0,0 1 1,-1-1-1,-1 1 0,1 1 0,-2-1 0,0 1 0,0 1 1,-9-9-19,7 9-157,-1 0 1,0 1-1,-1 0 1,0 0-1,0 1 1,0 1-1,-1 0 1,0 1-1,0 0 1,-1 1-1,1 1 1,-1 0-1,0 0 1,0 2-1,0-1 1,0 2-1,0 0 1,-13 2 156,-54 10-6105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7:21:50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1810 387 16780,'-24'-23'283,"0"0"1,-2 2 0,0 1 0,-1 1 0,-1 1-1,0 2 1,-2 1 0,0 1 0,0 1 0,-22-5-284,-308-104 858,333 110-750,0 1 0,-1 2 0,0 0 0,0 2 0,0 1 0,-1 2 0,0 0 0,0 2 0,0 2 0,0 0 0,0 2 0,0 1 0,0 1 0,0 2 0,1 0 0,0 2 0,0 1-1,-24 13-107,9 9 0,1 2 0,2 3 0,1 0 0,2 3 0,2 1 0,1 1 0,3 2 0,1 2 0,2 0 0,2 2 0,2 2 0,21-44 1,-20 36-3,2 1 0,1 0-1,2 2 1,3 0 0,1 1-1,2 0 1,2 1 0,2 1-1,0 20 3,8-27-2,1 0 0,3 1-1,1-2 1,1 1 0,3-1-1,1 0 1,2 0 0,2-1-1,1-1 1,2-1 0,1 0-1,2-1 1,1-1 0,2-1-1,2-1 1,0-1 0,2-1-1,2-2 1,0 0-1,2-2 1,3 0 2,-3-4 3,2-2-1,1-1 0,0-2 1,1-1-1,1-1 1,0-2-1,1-2 0,0-2 1,1-1-1,0-1 1,0-3-1,34 0-2,58-3 64,0-7 0,-1-5 0,19-9-64,-84 12 18,-10 2 18,1-2 1,-2-3-1,1-2 0,-1-2 1,-1-3-1,-1-2 0,-1-2 1,41-24-37,-46 21 74,-2-1 0,0-2 0,-2-2 0,-1-1 0,-2-3 1,-1-1-1,-2-1 0,26-36-74,-55 61 76,0 0 0,-2-1 0,1 1 0,-1-1 0,-1 0 0,0 0 0,-1 0 0,0-1 0,-1 1 0,0 0 0,-1-1 0,-1 1 0,0-1 0,0 1 0,-1 0 0,-1 0 0,0 0 0,-1 0 0,0 0-1,0 1 1,-6-9-76,-141-221 1112,52 114-1031,-5 4-1,-5 5 1,-92-73-81,34 72-2145,80 80-1744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7:56:32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124 943 20780,'-22'45'81,"3"1"-1,1 1 0,3 0 0,1 1 0,3 1 0,2 0 0,1 0 0,4 1 0,1-1 1,2 1-1,3 0 0,2 0 0,1-1 0,4 1 0,10 37-80,-11-52 3,1-1-1,2 0 1,1-1-1,2 0 0,1-1 1,1-1-1,2 0 1,1-2-1,2 0 1,0-1-1,2 0 1,1-2-1,1-1 1,1-2-1,2 0 1,0-1-1,1-2 1,1-1-1,0-1 1,2-2-1,0-1 1,1-2-1,5 1-2,-24-11 12,0 0-1,1-1 0,-1 0 1,1-1-1,-1-1 1,1 0-1,-1-1 0,1 0 1,-1-2-1,1 1 0,-1-2 1,0 0-1,0-1 0,-1 0 1,1-1-1,-1 0 0,-1-1 1,1-1-1,-1 0 1,0 0-1,5-7-11,9-8 38,-1-2-1,-1-1 1,-2 0 0,0-2-1,-2-1 1,-1 0 0,-1-1-1,6-19-37,8-20 124,-3-2 0,-4-1-1,-2-1 1,-4-1 0,-3-1-1,-3 0 1,-4-1 0,-3 0-1,-3 0 1,-4 0 0,-5-32-124,4 78 137,-2-1-1,-1 1 1,-1 0 0,-2 0 0,0 0-1,-3 1 1,0 1 0,-2-1 0,0 2 0,-2 0-1,-2 1 1,0 0 0,-1 2 0,-2 0-1,0 1 1,-2 1 0,0 1 0,-1 1 0,-1 0-1,-1 2 1,-1 2 0,-1 0 0,0 1-1,0 2 1,-26-9-137,-140-26-1708,173 42-10</inkml:trace>
  <inkml:trace contextRef="#ctx0" brushRef="#br0" timeOffset="4724.732">1703 586 26982,'-7'-1'39,"0"0"0,1 1 0,-1 0 0,0 0 1,1 1-1,-1-1 0,0 1 0,1 1 0,-1 0 0,1-1 0,0 2 1,0-1-1,-1 1 0,1 0 0,1 0 0,-1 1 0,0 0 0,1 0 1,0 0-1,0 0 0,0 1 0,1 0 0,-1 0 0,1 0 1,0 1-1,1 0 0,-1-1 0,1 2-39,-7 9 76,2-1 1,0 2-1,1-1 1,1 1-1,0 0 1,1 1-1,1-1 1,1 1-1,-1 16-76,3-32-2,0 0 0,0 0 0,1 1 0,-1-1 1,1 0-1,-1 0 0,1 0 0,0 0 0,0 1 0,0-1 0,0 0 0,0 0 0,0 0 0,1 0 0,-1 1 0,1-1 0,-1 0 1,1 0-1,0 0 0,0 0 0,0 0 0,0 0 0,0 0 0,1-1 0,-1 1 0,0 0 0,1-1 0,-1 1 0,1-1 0,0 1 1,-1-1-1,1 0 0,0 1 0,0-1 0,0 0 0,0 0 0,0-1 0,0 1 0,0 0 0,0-1 0,0 1 0,1-1 0,-1 1 0,0-1 1,0 0-1,0 0 0,0 0 0,1 0 0,-1-1 0,0 1 0,0-1 0,0 1 0,0-1 0,0 0 0,0 1 0,0-1 0,0 0 1,0-1-1,0 1 0,0 0 0,1-1 2,184-64-3,-185 65 2,0 1 0,0 0 1,0-1-1,0 1 0,0 0 0,0 0 0,-1 1 0,1-1 0,0 0 0,0 1 1,0-1-1,0 1 0,0-1 0,-1 1 0,1 0 0,0 0 0,-1 0 0,1 0 1,-1 0-1,1 0 0,-1 0 0,1 0 0,-1 1 0,0-1 0,1 1 0,-1-1 1,0 1-1,0-1 0,0 1 0,0 0 0,-1-1 0,1 1 0,0 0 1,-1 0-1,1 0 0,-1-1 0,1 1 0,-1 0 0,0 0 0,0 0 0,0 0 1,0 0-1,0 0 0,0-1 0,-1 1 0,1 0 0,-1 0 0,1 0 0,-1 0 1,-38 90-42,25-76 56,0-1 0,-1 0 0,-1-1 0,0-1 1,-1 0-1,0-1 0,-1-1 0,-13 6-14,15-30-231,82-90-3737,-26 54 2154</inkml:trace>
  <inkml:trace contextRef="#ctx0" brushRef="#br0" timeOffset="5465.413">1982 675 24653,'12'149'1231,"-11"-148"-1225,0 0 1,0-1-1,0 1 0,0 0 0,0-1 0,0 1 1,0-1-1,0 1 0,0-1 0,0 0 1,0 1-1,0-1 0,0 0 0,1 0 0,-1 0 1,0 0-1,0 0 0,0 0 0,0 0 1,1 0-1,-1 0 0,0 0 0,0-1 0,0 1 1,0 0-1,0-1 0,0 1 0,0-1 0,0 1 1,0-1-1,0 0 0,0 0 0,0 1 1,0-1-1,0 0 0,0 0 0,-1 0 0,1 0 1,0 0-1,-1 0 0,1 0 0,-1 0 1,1 0-1,-1 0 0,1 0 0,-1 0 0,0 0 1,1 0-1,-1 0 0,0-1 0,0 1 0,0 0 1,0 0-1,0 0 0,0 0 0,0-1 1,0 1-1,-1 0 0,1 0 0,0 0 0,-1 0 1,1 0-7,18-56 292,-3 0 0,-2-1 0,-2-1 0,1-41-292,-3 132 372,29 224-236,-38-256-136,1-1 1,-1 1-1,1-1 0,-1 1 0,1-1 1,-1 1-1,1-1 0,0 1 0,-1 0 1,1-1-1,-1 1 0,1 0 1,0 0-1,-1 0 0,1-1 0,0 1 1,-1 0-1,1 0 0,0 0 0,0 0 1,-1 0-1,1 0 0,0 0 1,-1 0-1,1 1 0,0-1 0,-1 0 1,1 0-1,0 0 0,-1 1 1,1-1-1,-1 0 0,1 1 0,0-1 1,-1 1-1,1-1 0,-1 1 0,1-1 1,-1 1-1,1-1 0,-1 1 1,0-1-1,1 1 0,-1-1 0,1 1 1,-1 0-1,0-1 0,0 1 0,1 0 1,-1-1-1,0 1 0,0 0 1,0-1-1,0 1 0,0 0 0,0-1 1,0 1-1,0 0 0,0-1 0,0 1 1,0 0-1,0 0 0,-1-1 1,1 1-1,0-1 0,0 1 0,-1 0 1,1-1-1,-1 1 0,1 0 0,19-50-499,-4-21-1257,13-41-5814,-27 109 5972,1-3 3061,8-10 2411,9-20-2692,7 43 970,26 151-1793,-27-51-199,-4 1-1,-5 1 0,-4 0 1,-6 4-160,-6-109 336,-30-169 851,21 68-1155,4 0 1,4 0 0,8-44-33,-7 137-1,-1-2-3,0 0 1,1 0-1,-1 0 1,1 0-1,0 1 0,0-1 1,1 0-1,0 0 0,-1 0 1,2 0-1,-1 1 1,0-1-1,1 1 0,0-1 1,0 1-1,0-1 0,1 1 1,0 0-1,-1 0 0,1 0 1,1 1-1,-1-1 1,0 1-1,1-1 0,0 1 1,0 0-1,0 1 0,0-1 1,0 1-1,0 0 1,1 0-1,4-2 4,-6 7-8,0 0 0,-1-1 0,1 1 0,-1 1 0,1-1 0,-1 0 0,0 0 0,0 1 0,-1 0 0,1-1 0,-1 1 0,1 0 0,-1-1 0,0 1 0,-1 0 0,1 0 0,-1 0 0,1 0 0,-1 0 0,-1 0 0,1 0 0,0 0 0,-1 0 0,0 0 0,0-1 0,0 1 0,0 0 0,-1 0 0,1-1 0,-3 4 8,-96 235-404,98-239-447,4-5-500,31-41-2497,-9 3-1017</inkml:trace>
  <inkml:trace contextRef="#ctx0" brushRef="#br0" timeOffset="5993.601">2618 1 26118,'11'221'705,"-1"-164"-673,2-1 1,2 0-1,3-1 0,3-1 0,2-1 0,16 28-32,-13-59 929,-40-72-472,-29 6-3282,31 39-1275</inkml:trace>
  <inkml:trace contextRef="#ctx0" brushRef="#br0" timeOffset="6555.946">2669 383 9034,'0'0'2673,"0"0"1515,0 0-152,0 0-1929,2 3-843,17 39-613,-3 1 0,-2 0 0,-1 1-1,-3 0 1,-1 1 0,1 28-651,37 156 101,-11-129 6,-36-98-59,0-2 39,-1-7 12,-12-59-63,3 0 0,3-1 0,2 0 0,4 0 0,3-1 0,2 1 0,11-48-36,-16 111-2,1 1 1,-1-1-1,1 0 1,0 1-1,1-1 1,-1 0-1,1 1 1,-1-1 0,1 0-1,0 1 1,0-1-1,1 1 1,-1 0-1,1-1 1,-1 1-1,1 0 1,0 0-1,1 0 1,-1 0-1,0 0 1,1 0 0,-1 1-1,1-1 1,0 1-1,0 0 1,0 0-1,0 0 1,0 0-1,1 1 1,-1-1-1,0 1 1,1-1 0,-1 1-1,1 1 1,0-1-1,-1 0 1,1 1-1,0 0 1,-1-1-1,1 1 1,0 1-1,-1-1 1,1 1 0,0-1-1,-1 1 1,1 0-1,-1 0 1,1 1-1,-1-1 1,0 1-1,1-1 1,-1 1-1,0 0 1,2 2 1,-2-1-1,0 0 0,0 0 0,0 0-1,-1 1 1,1-1 0,-1 1 0,1-1 0,-1 1 0,-1 0 0,1 0-1,0 0 1,-1 0 0,0 0 0,0 0 0,0 0 0,0 1-1,-1-1 1,0 0 0,0 0 0,0 1 0,0-1 0,-1 0 0,1 0-1,-1 0 1,0 1 0,0-1 0,-1 0 0,1 0 0,-1 0 0,0-1-1,0 1 1,-1 1 1,-82 114 74,-14-17-275,85-98-2442,14-16 169</inkml:trace>
  <inkml:trace contextRef="#ctx0" brushRef="#br0" timeOffset="7112.446">2919 196 24933,'31'150'800,"-29"-144"-791,-1-1 0,1 1 1,1 0-1,-1-1 1,1 0-1,0 1 0,0-1 1,1-1-1,-1 1 0,1 0 1,0-1-1,0 0 1,1 0-1,-1 0 0,1 0 1,0-1-1,0 1 0,0-1 1,0-1-1,1 1 0,-1-1 1,1 0-1,4 1-9,-2-5 29,1 0 0,-1-1 0,0 0 0,0-1 0,-1 0 0,1 0-1,-1 0 1,0-1 0,0 0 0,0-1 0,-1 1 0,0-1 0,0-1 0,0 1 0,-1-1 0,0 0-1,0 0 1,-1 0 0,0-1 0,0 0 0,-1 0 0,0 0 0,0 0 0,0-5-29,13 16 585,17 133-326,-3-72-193,-29-63-63,0 0 1,0 0-1,0 0 0,0-1 0,0 1 1,0 0-1,0-1 0,0 1 0,1-1 1,-1 1-1,0-1 0,0 1 0,0-1 1,1 0-1,-1 0 0,0 0 0,1 0 1,-1 0-1,0 0 0,0 0 0,1 0 1,-1 0-1,0 0 0,0-1 0,1 1 1,-1 0-1,0-1 0,0 0 0,0 1 1,1-1-1,-1 1 0,0-1 0,0 0 1,0 0-1,0 0 0,0 0 0,-1 1 1,1-1-1,0 0 0,0-1 0,-1 1 1,1 0-1,0 0 0,-1 0 0,1 0 1,-1 0-1,1-1 0,-1 1 0,0 0 1,0 0-1,1-1-3,9-16 63,40-52 86,-48 69-150,0 0 0,-1 1 0,1-1 0,0 0 0,0 0 0,0 1 0,-1-1 0,1 1 0,0 0 0,0 0 0,0-1 0,0 1 0,0 0 0,0 0 0,0 1 0,0-1 0,0 0 0,-1 1 0,1-1 0,0 1 0,0 0 0,0-1 0,0 1 0,-1 0 0,1 0 0,-1 0 0,1 0 0,0 0 0,-1 1 0,0-1 0,1 0 0,-1 1 0,0-1 0,0 1 0,0 0 0,1-1 0,-2 1 0,1 0 0,0-1 0,0 1 0,-1 0 0,1 0 0,0 1 1,20 42-8,-1 1-1,-3 0 0,-1 2 1,-3 0-1,-2 0 1,2 26 8,-7-42 9,-1-10-3,1 89 88,-9-110-86,-1 0 0,1-1 0,0 0 0,-1 1 0,1-1 0,0 0 1,-1 0-1,1-1 0,0 1 0,-1-1 0,1 0 0,0 1 0,0-1 1,0-1-1,0 1 0,-1 0 0,2-1 0,-1 0 0,0 1 0,0-1 1,1 0-1,-1-1 0,1 1 0,-1 0 0,1-1 0,0 1 0,0-1 1,0 0-1,-1-1-8,3 3 0,-6-2-2,1-1 0,0 0 0,0 0 0,0 0 0,0 0 0,1-1 0,0 0 0,0 0 0,0 0 0,0-1 0,1 1 0,0-1 0,0 0 0,1 0 0,-1 0 0,1 0 0,1 0 0,-1 0 0,1 0 0,0-1 0,0 1 0,1-1 0,0 1 0,0 0 0,0-1 0,1 1 0,0-1 0,1 1 0,-1 0 0,1 0 0,0 0 0,0 0 0,1 0 0,0 0 0,0 0 0,0 1 0,1 0 2,86-85-943,-53 54-536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7:56:46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836 155 11747,'-27'-40'-440,"25"33"773,-1 1 1,1-1-1,-1 1 1,0 0 0,-1 0-1,0 0 1,0 0-1,0 1 1,0 0-1,-1-1 1,0 2-1,0-1 1,0 0 0,-1 1-1,0 0 1,1 1-1,-1-1 1,-1 1-1,1 0 1,0 0 0,-1 1-1,1 0 1,-1 0-1,0 1 1,0 0-1,0 0 1,1 0-1,-1 1 1,0 0 0,0 0-1,0 1 1,-4 0-334,-262 155 951,192-120-937,66-32 37,0 1-1,1 0 0,-1 1 1,1 1-1,1 0 0,-1 1 1,1 0-1,0 1 0,1 1 1,0 0-1,1 0 0,0 1 1,0 1-1,1 0 0,1 0 0,0 1 1,1 0-1,0 1 0,-3 7-50,1 16 42,2-1 0,1 2 0,2-1 0,1 0 0,3 1 0,0 0 0,3 0 0,1-1 0,2 0 0,1 1 0,7 19-42,-7-33 1,1-1 0,1 0 0,1 0 1,1-1-1,1 0 0,1-1 0,1-1 1,0 1-1,2-2 0,0 0 0,1-1 0,1-1 1,1 0-1,0-1 0,2-1 0,-1-1 0,2-1 1,-1 0-1,2-2 0,0 0 0,8 2-1,16-1 3,1-1 0,0-2 1,0-2-1,1-3 0,0-1 0,-1-3 0,1-2 0,0-1 0,0-3 0,-1-2 1,5-3-4,68-20 12,-2-4 0,-1-6 0,80-41-12,-177 75 4,-1-2 1,0 0-1,0 0 1,0-2-1,-2-1 0,1 0 1,-2-1-1,1 0 1,-2-2-1,0 0 1,-1-1-1,0 0 0,-1-1 1,-1 0-1,-1-1 1,0 0-1,-2-1 1,0 0-1,-1-1 0,-1 0 1,0 0-1,3-21-4,-7 21 11,0 0 0,-1 1-1,-1-1 1,-1 0 0,0 0-1,-2 0 1,0 0 0,-1 0-1,-1 1 1,-1 0 0,-1-1-1,-1 2 1,0-1 0,-1 1-1,-1 0 1,-1 1 0,-1 0-1,0 0 1,-1 1 0,0 1-1,-2 0 1,0 1 0,0 0-1,-1 1 1,-1 1 0,-9-6-11,-32-9 284,-1 3 1,-1 2-1,-1 2 0,-1 3 1,0 3-1,-1 3 1,-1 2-1,0 3 1,0 3-1,-14 2-284,-24-5-106,58 1-299,-1 2 1,1 2-1,-1 2 0,1 2 1,-1 2-1,-39 9 405,40 6-1500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7:56:48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348 1 16924,'-35'8'1208,"19"-6"-1037,2 0 0,-1 0 1,0 1-1,0 1 1,1 1-1,0 0 1,0 1-1,0 0 1,1 1-1,0 1 1,0 0-1,1 1 0,0 0 1,0 0-1,1 2 1,0-1-1,1 1 1,0 1-1,1 0 1,-7 13-172,5 8 1,3 2 1,1-1 0,1 1 0,2 1 0,2-1 0,1 0 0,1 1 0,2-1 0,2 0-1,6 29-1,-4-8 3,-3-9 1,1 0 1,2 0-1,2-1 0,2 0 1,3 0-1,1-1 1,2-1-1,2 0 0,2-1 1,2-1-1,2-2 1,1 0-1,2-1 0,10 8-4,-24-36-1,0 0 0,1-1-1,0-1 1,1 0-1,0-1 1,0 0 0,1-1-1,0-1 1,0-1 0,1 0-1,-1-1 1,1 0 0,0-2-1,0 0 1,0-1-1,0-1 1,0 0 0,1-1-1,-1-1 1,0-1 0,-1 0-1,1-1 1,-1-1-1,1-1 1,-1 0 0,-1-1-1,1 0 1,-1-2 0,-1 0-1,0 0 1,0-1 0,0-1-1,-2 0 1,1-1-1,-1-1 1,-1 1 0,0-2-1,-1 0 1,-1 0 0,2-5 1,9-24 35,-3-2 0,-1 0 0,-2-1-1,-3-1 1,-1 0 0,-3 0 0,-1-1 0,-3 0 0,-2-44-35,3 53 57,-2 0-1,-2-1 0,-1 1 1,-2 0-1,-1 0 1,-3 0-1,-1 0 0,-1 1 1,-3 0-1,-1 1 0,-4-6-56,4 29 87,-1 1-1,0 1 0,0 0 0,-1 1 0,-1 0 1,0 1-1,0 1 0,-1 1 0,0 0 0,-1 1 0,1 1 1,-1 1-1,0 0 0,-1 1 0,1 1 0,-1 1 0,0 1 1,1 0-1,-1 2 0,0 0 0,-16 3-86,1-5-355,-47 2-2178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7:56:53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368 97 7186,'-37'-1'5841,"-16"2"1359,-5 13-4598,19 1-1705,30-14-841,0 1 0,1 0-1,-1 0 1,1 1 0,-1 0-1,1 1 1,0 0 0,0 0-1,1 0 1,-1 1 0,1 1-1,0-1 1,0 1 0,1 0-1,0 0 1,0 1 0,0 0-1,1 0 1,0 1 0,0-1-1,1 1 1,0 0 0,0 0-1,1 0 1,0 1 0,0-1-1,0 6-55,0 14 3,1-1 0,2 1 1,0-1-1,2 1 0,1-1 0,1 0 0,2 0 0,0 0 0,2-1 0,1 0 0,1-1 0,1 1 0,1-2 0,2 1-3,4 6 2,2-1 0,1-1 0,1-1 1,2 0-1,0-2 0,2-1 0,1-1 0,0-2 0,2 0 0,22 11-2,-41-28-1,-1-2 0,1 1 0,0-1-1,1-1 1,-1 0 0,0 0-1,1-1 1,-1 0 0,1-1 0,-1 0-1,1 0 1,-1-2 0,0 1 0,1-1-1,-1-1 1,0 1 0,0-2-1,0 0 1,-1 0 0,1 0 0,-1-1-1,0-1 1,0 0 0,-1 0 0,0 0-1,3-4 2,3 2 7,70-31 7,-74 37-10,0-1 1,0 0 0,-1 0-1,1-1 1,-1-1 0,0 1-1,0-2 1,-1 1 0,1-1-1,-1 0 1,0-1-1,-1 0 1,1 0 0,-1-1-1,-1 1 1,0-2 0,0 1-1,0-1 1,-1 0 0,-1 0-1,1 0 1,1-6-5,-11-282 723,3 250-632,3 19 6,-2-1 0,-1 1 0,-1-1-1,-2 1 1,0 0 0,-2 0-1,-2 1 1,-9-23-97,11 42 68,-1-1 0,-1 1 0,1 0 0,-1 1 0,-1 0 0,1 1 1,-1 0-1,-1 0 0,1 1 0,-1 0 0,0 1 0,0 0 0,0 1 0,0 0 0,0 1 0,-1 0 0,0 1 0,-7 0-68,-15-6 25,19 2-46,1 1 1,-1 0-1,0 1 1,0 0-1,-1 1 1,1 1-1,0 0 1,-1 1-1,1 1 1,0 1-1,0 0 1,-1 1-1,2 0 1,-1 1-1,0 1 1,1 0-1,0 1 1,0 1 0,0 0-1,1 1 1,0 0-1,0 1 1,1 0-1,1 1 1,-3 3 20,-4 7-1097,3-2-470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7:56:59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49 129 11218,'0'0'875,"0"0"836,0 0 106,0 0-326,0 0-175,0 0-312,0 0-38,0 0-58,0 0-199,0 0-142,0 0-119,0 0-188,0 0-130,0 0-86,0 0-8,0 0-6,0 0-11,-9 5 21,3 77 241,6-80-167,0-2 26,0 0 72,0 0 65,-2-27 333,-28-59 539,29 86-903,15 112 60,29-38-56,-40-76-241,0-1 0,-1 0 0,0 0 0,1 0 1,-1 0-1,0 0 0,0-1 0,-1 1 0,1-1 0,-1 1 0,0-1 1,0 1-1,0-1 0,0 0 0,-1 0 0,1 1 0,-1-1 0,0 0 1,0 0-1,0 1 0,-1-3-9,-23-149 271,23 152-225,37 165 61,-36-160-75,0-19 41,-38-120 141,50 193-265,39 54 60,-45-102-3,-4-13 7,0-8 0,0 0 1,-1-1-1,0 1 1,-2 0-1,1-1 1,-1 1-1,-1 0 1,0-1-1,-1 1 1,-1 0-1,0 1 1,0-1-1,-2 1 1,1-1-1,-1 2 1,-1-1-1,-2-1-13,8 12 0,-1 1 0,1-1 0,0 1 0,-1 0 0,1 0 0,-1 0 0,1 0-1,-1 0 1,1 0 0,-1 0 0,1 0 0,0 0 0,-1 1 0,1-1 0,-1 1-1,1-1 1,0 1 0,-1-1 0,1 1 0,0 0 0,0 0 0,-1 0 0,1-1-1,0 1 1,0 0 0,0 0 0,0 1 0,0-1 0,0 0 0,1 0 0,-1 0-1,0 1 1,0-1 0,1 0 0,-1 1 0,1-1 0,-1 0 0,1 1 0,0-1-1,0 1 1,-1-1 0,1 1 0,0-1 0,0 1 0,0-1 0,1 0 0,-1 1-1,0-1 1,1 1 0,-1-1 0,0 1 0,1-1 0,0 0 0,0 2 0,32 150-8,-37-209 12,-33-59 86,35 112-78,-8 54-122,38 44 82,-26-92 14,-42-126 137,42 134-1505,8 8-465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9T06:28:33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58 702 11082,'0'0'1025,"-54"-17"2435,51 5-2211,3-4-96,19-7-512,19-7 255,14-11 161,18-14 225,13-10-161,13-9-96,8-3-417,1 5-480,-6 7-96,-7 6-1377,-13 8-2210,-16 7-4100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7:57:15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0 191 17188,'0'0'1451,"9"7"4191,144-54-4224,181 52-1281,77-83-57,-138 92 79,-186-65 960,-48 17-508,-16 28-1269,-24 6-828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7:57:22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0 547 22589,'0'0'1291,"0"0"-714,0 0-274,0 0-122,0 0-94,43-6 2915,16-58-2933,122-131-54,-141 132 76,-29 63 249,-4-1-3645,-7 0 2326</inkml:trace>
  <inkml:trace contextRef="#ctx0" brushRef="#br0" timeOffset="1092.985">203 81 18692,'-68'25'9117,"67"-24"-8903,1-1-118,9 1-76,6 0-22,-1 0 0,0-1-1,1 0 1,-1-1 0,0-1 0,0-1-1,0 0 1,0 0 0,0-1 0,-1-1-1,1-1 1,-1 0 0,-1 0-1,1-1 1,1-2 2,117-45 45,-115 68-37,-13 10 9,-1 1-1,-1-1 1,-1 0 0,-1 1-1,-2-1 1,0 1 0,-1-1-1,-2-1 1,-5 16-17,-22 173 103,33-211-152,0-1-202,0 0-455,3-4-735,9-19 306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7:57:29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116 234 12763,'0'0'1812,"0"0"506,0 0-584,0 0-750,4-15 1230,7-34-611,-21 41 425,8 7-1996,-1 0 1,1 0-1,-1 1 0,1-1 0,-1 0 1,0 1-1,1 0 0,-1-1 1,0 1-1,0 0 0,1 1 0,-1-1 1,0 0-1,1 1 0,-1-1 0,0 1 1,1 0-1,-1 0 0,1 0 0,-1 0 1,1 0-1,0 1 0,-1-1 1,1 1-1,0-1 0,0 1 0,0 0 1,0 0-1,0 0 0,1 0 0,-1 0 1,1 0-1,-1 1 0,1-1 0,0 1 1,-1-1-1,1 0 0,0 1 1,1 0-1,-1-1 0,0 3-32,-4 3 12,1 0 1,0 0-1,1 0 0,-1 1 1,1 0-1,1 0 0,0 0 1,0 0-1,1 0 0,0 0 1,0 0-1,1 0 0,1 0 1,-1 1-1,1-1 0,1 0 1,0 0-1,0 0 0,1-1 1,0 1-1,0 0 0,1-1 1,0 0-1,5 7-12,-5-14 2,0-1 1,0 0-1,-1 0 0,1 0 0,0 0 1,0-1-1,0 0 0,0 1 0,-1-1 1,1-1-1,0 1 0,-1-1 0,1 1 1,-1-1-1,1 0 0,-1 0 0,0 0 1,0-1-1,0 1 0,0-1 0,0 0 1,-1 0-1,1 0 0,-1 0 1,0 0-1,0 0 0,0-1 0,0 1 1,0-1-1,-1 1 0,0-1 0,0 0 1,1-1-3,3-4 10,56-120 840,-62 128-839,1-1 1,-1 1-1,0 0 0,0 0 1,0 0-1,0-1 1,0 1-1,0 0 0,0 0 1,0 0-1,0 0 0,0 0 1,0 1-1,-1-1 0,1 0 1,0 1-1,-1-1 1,1 0-1,0 1 0,-1 0 1,1-1-1,-1 1 0,1 0 1,0 0-1,-1 0 1,1 0-1,-1 0 0,1 0 1,-1 0-1,1 0 0,-1 0 1,1 1-1,-1-1 0,1 1 1,0-1-1,-1 1 1,0 0-12,-1-1 24,-1 3-14,-1 0 0,1 0 0,-1 1 0,1-1 0,0 1-1,0 0 1,1 0 0,-1 0 0,1 1 0,0-1 0,0 1-1,1 0 1,-1-1 0,1 1 0,0 1 0,0-1 0,1 0-1,-1 0 1,1 1 0,0-1 0,1 0 0,-1 1 0,1-1-1,0 3-9,0-6 1,-1 1 0,1-1-1,-1 1 1,1-1 0,0 1-1,0-1 1,0 1 0,1-1-1,-1 1 1,0-1-1,1 1 1,0-1 0,0 0-1,-1 1 1,1-1 0,1 0-1,-1 0 1,0 1 0,0-1-1,1 0 1,-1 0-1,1-1 1,0 1 0,0 0-1,-1 0 1,1-1 0,0 1-1,0-1 1,0 0 0,1 1-1,-1-1 1,0 0-1,0 0 1,1-1 0,-1 1-1,1 0 1,-1-1 0,1 1-1,-1-1 1,0 0 0,1 0-1,-1 0 1,1 0-1,-1 0 1,1-1 0,-1 1-1,1-1 1,-1 1 0,1-1-1,-1 0 1,0 0 0,0 0-1,1 0 1,-1-1-1,0 1 1,0 0 0,0-1-1,0 0 1,-1 1 0,1-1-1,0 0 1,-1 0 0,1 0-1,-1 0 1,1 0-1,2-3 18,0 0 1,0 1-1,0-1 1,-1-1-1,1 1 1,-1 0-1,0-1 1,-1 0-1,1 0 1,-1 1-1,-1-1 1,1-1-1,-1 1 1,0 0-1,0 0 1,-1 0-1,1-1 1,-1 1-1,-1 0 1,1 0-1,-1 0 1,-1-1-1,1 1 1,-1 0-1,0 0 0,0 1 1,0-1-1,-1 0 1,0 1-1,0-1 1,-1 1-1,1 0 1,-1 0-1,0 0 1,-1 1-1,1-1 1,-1 1-1,0 0 1,0 1-1,0-1 1,0 1-1,0 0 1,-1 0-1,-5-2-18,8 5-2,-1 1 0,1-1-1,0 1 1,0-1 0,0 1-1,-1 0 1,1 0 0,0 0-1,0 1 1,0-1 0,0 1-1,1 0 1,-1 0 0,0 0-1,1 0 1,-1 0 0,1 0 0,0 1-1,0-1 1,0 1 0,0-1-1,0 1 1,0 0 0,1 0-1,-1 0 1,1 0 0,0 0-1,0 0 1,0 0 0,0 1-1,1-1 1,-1 0 0,1 4 2,-7 112-16,10-82 16,-2-36-8,2-4-1,3-5 11,0-2-1,0 1 1,-1-1-1,0 0 1,-1 0-1,0 0 1,-1 0 0,0-1-1,-1 0 1,0 1-1,0-1 1,-1 0 0,0 0-1,-1 0 1,-1 0-1,0-6-1,1 18 0,0 0-1,1 1 1,-1-1-1,0 0 1,0 1-1,0-1 1,0 0-1,0 0 1,-1 1-1,1-1 0,0 0 1,0 0-1,-1 1 1,1-1-1,-1 0 1,1 0-1,-1 0 1,0 0-1,1 0 1,-1 1-1,0-1 1,0 0-1,0-1 1,1 1-1,-1 0 1,0 0-1,0 0 0,0 0 1,-1-1-1,1 1 1,0-1-1,0 1 1,0-1-1,0 1 1,-1-1-1,1 1 1,0-1-1,0 0 1,-1 0-1,1 0 1,0 0-1,-1 0 1,1 0-1,0 0 0,0 0 1,-1 0-1,1-1 1,0 1-1,0 0 1,-1-1-1,1 1 1,0-1-1,0 1 1,0-1-1,0 0 1,0 1-1,0-1 1,0 0-1,0 0 1,0 0-1,0 0 0,0 0 1,0 0-1,1 0 1,-1 0-1,0 0 1,1 0-1,-1-1 1,0 5-1,-4 6 0,1-1 0,0 1 0,1 0 0,-1 0 0,2 0 0,-1 0 0,2 0-1,-1 1 1,1-1 0,0 1 0,1-1 0,0 1 0,1-1 0,0 0 0,0 1-1,1-1 1,0 0 0,1 1 0,0-1 0,0-1 0,1 1 0,0 0 0,2 1 1,-5-9-1,0 0 0,0 1 0,0-1 0,1 0 0,-1 0 0,0 0 0,0 0 0,1-1 0,-1 1 0,1 0 0,-1 0 0,1-1 0,-1 1 0,1-1 0,-1 0 0,1 1 0,-1-1 0,1 0 0,0 0 0,-1 0 0,1 0 0,-1 0 0,1 0 0,0 0 0,-1-1 0,1 1 0,-1-1 0,1 1 0,-1-1 0,1 1 0,-1-1 0,1 0 0,-1 0 0,0 0 0,1 0 0,-1 0 0,0 0 0,0 0 0,0 0 0,0 0 0,0 0 0,0-1 0,0 1 0,0 0 0,0-1 0,-1 1 0,2-2 1,25-73 0,-25 70 3,0 0 0,0-1 0,-1 1 0,0-1 0,0 0 0,0 1 0,-1-1 0,0 0 0,0 0 0,-1 1 0,0-1 0,0 0 0,0 1 0,-1-1 0,0 1 0,0-1 0,-1 1 0,0 0 0,0 0 0,0 0 0,-1 1 0,0-1 0,0 1 0,0 0 0,-1 0 0,1 0 0,-1 0 0,0 1 0,-1 0 0,1 0 0,-1 0 0,0 1 0,0 0 0,0 0 0,0 0 0,-1 1-3,4 2-3,0 0 1,1 1-1,-1 0 1,1-1-1,-1 1 1,1 0-1,-1 0 1,1 1-1,0-1 1,0 0-1,-1 1 1,1-1-1,0 1 0,0 0 1,0 0-1,1 0 1,-1 0-1,0 0 1,1 0-1,-1 0 1,1 0-1,0 1 1,-1-1-1,1 0 1,1 1-1,-1-1 1,0 1-1,0-1 1,1 1-1,0 0 0,-1-1 1,1 1-1,0 0 1,0-1-1,0 1 1,1-1-1,-1 1 1,1 0-1,0 0 3,22 104-42,-23-106 41,0 0 0,1 0 0,-1 1 0,1-1 0,-1 0 0,1 0 0,0 0 0,-1 0 0,1 0 0,0 0 0,0 0 0,0 0 1,-1 0-1,1 0 0,0 0 0,0 0 0,0-1 0,1 1 0,-1 0 0,0-1 0,0 1 0,0-1 0,0 1 0,1-1 0,-1 0 1,0 1-1,0-1 0,1 0 0,-1 0 0,0 0 0,0 0 0,1 0 0,-1 0 0,0 0 0,0 0 0,1-1 0,-1 1 0,0 0 0,0-1 1,1 1-1,-1-1 0,0 1 0,0-1 0,0 0 0,0 0 0,0 1 0,0-1 0,0 0 0,0 0 0,0 0 0,0 0 0,-1 0 1,1 0-1,0 0 0,-1 0 0,1 0 0,0 0 0,-1-1 0,0 1 0,1 0 0,-1 0 0,1-1 1,38-77-22,-35 71 25,-1-1-1,1 0 1,-1 0 0,-1 0 0,0 0 0,0 0 0,-1-1 0,0 1 0,0 0 0,-1-1 0,-1 1 0,1-1 0,-2 1 0,1 0 0,-1-1 0,0 1 0,-1 0 0,0 0 0,-1 1-1,0-1 1,0 1 0,-1 0 0,0 0 0,-5-7-3,9 14-1,0 0 0,0 0-1,-1 0 1,1 1 0,0-1-1,0 0 1,0 1 0,0-1-1,-1 1 1,1-1 0,0 1-1,-1 0 1,1-1 0,0 1-1,-1 0 1,1 0 0,0 0-1,-1 0 1,1 0 0,0 0-1,-1 1 1,1-1 0,0 0-1,0 1 1,-1-1 0,1 1-1,0-1 1,0 1 0,0-1-1,-1 1 1,1 0 0,0 0 0,0 0-1,0-1 1,0 1 0,0 0-1,1 0 1,-1 0 0,0 1-1,0-1 1,1 0 0,-1 0-1,0 0 1,1 0 0,-1 1-1,1-1 1,0 0 0,-1 1-1,1-1 1,0 0 0,0 1-1,0-1 1,0 0 0,0 1 1,-11 79-128,11-78 125,8 88-2921,-2-70-343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7:57:03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588 4108 9898,'-42'17'6469,"42"-16"-6212,0-1 225,0 0 305,17 17 3977,22 24-3516,-26-59 275,-13 13-1439,0 0 0,-1 0 0,0 0 0,0 0-1,0 1 1,-1-1 0,0 0 0,0 0 0,0 1 0,0-1 0,-1 1-1,0 0 1,0 0 0,0 0 0,0 0 0,0 0 0,-1 1 0,0-1-1,0 1 1,0 0 0,0 0 0,0 1 0,0-1 0,-1 1 0,-1-1-84,4 5 9,-1-1 1,1 0 0,0 1 0,0 0-1,0-1 1,0 1 0,0 0 0,0 0-1,1 0 1,-1 0 0,0 1 0,1-1-1,0 0 1,-1 1 0,1-1 0,0 1-1,0-1 1,1 1 0,-1 0 0,0-1-1,1 1 1,0 0 0,0-1 0,-1 1-1,1 0 1,1-1 0,-1 1 0,0 0-1,1-1 1,0 3-10,-1 2 10,-1 7-21,-2 12 17,2 1 0,1-1-1,1 0 1,1 0 0,1 0 0,1 0 0,4 9-6,-8-36 1,0 1 0,0-1 1,0 0-1,0 1 0,0-1 0,0 1 1,0-1-1,1 1 0,-1-1 1,0 0-1,0 1 0,0-1 1,1 1-1,-1-1 0,0 1 1,1-1-1,-1 1 0,0-1 1,1 1-1,-1 0 0,1-1 0,-1 1 1,1-1-1,-1 1 0,1 0 1,-1-1-1,1 1 0,-1 0 1,1 0-1,-1 0 0,1-1 1,0 1-1,-1 0 0,1 0 0,-1 0 1,1 0-1,-1 0 0,1 0 1,0 0-1,-1 0 0,1 0 1,-1 0-1,1 0 0,0 0 1,-1 1-1,1-1 0,-1 0 1,1 0-1,-1 1 0,1-1 0,-1 0 1,1 1-1,-1-1 0,1 0 1,-1 1-1,1-1 0,-1 1 1,0-1-1,1 1 0,-1-1 1,0 1-1,1-1 0,-1 1 1,0-1-1,0 1 0,1-1 0,-1 1 1,0-1-1,0 1-1,20-49 72,-14 34-61,-1 0 0,-1 0 0,0 0 0,-1-1 0,0 1 0,-1-1 0,-1 0 0,0 1 0,-1-1 0,-1 0 0,0 0 0,-1 1 0,-1-1 0,-1-4-11,4 19 1,-1 1 0,1 0 0,0 0 1,-1-1-1,1 1 0,-1 0 1,1-1-1,-1 1 0,0 0 0,1-1 1,-1 1-1,1-1 0,-1 1 0,0-1 1,0 1-1,1-1 0,-1 1 1,0-1-1,0 0 0,1 0 0,-1 1 1,0-1-1,0 0 0,0 0 0,1 0 1,-1 0-1,0 0 0,0 0 1,0 0-1,0 0 0,1 0 0,-1 0 1,0 0-1,0-1 0,0 1 0,0 0 1,1 0-1,-1-1 0,0 1 1,0-1-1,1 1 0,-1-1 0,0 1 1,1-1-1,-1 1 0,1-1 0,-1 1 1,1-1-1,-1 0 0,1 0 1,-1 1-1,1-1 0,-1 0 0,1 1 1,0-1-1,-1 0 0,1 0 0,0 0 1,0 0-1,0 1 0,0-1 1,0 0-1,-1 0 0,2 0 0,-1 0-1,-14 65-25,13-48 17,-1-9 10,1 1 1,1-1 0,-1 0 0,1 1 0,0-1-1,1 0 1,0 0 0,0 1 0,1-1-1,-1 0 1,1 0 0,1 0 0,0 0-1,0-1 1,0 1 0,1-1-3,-2-6 1,0 0 0,1 0 1,-1-1-1,0 1 0,1-1 0,-1 0 0,0 1 0,0-1 1,1 0-1,-1-1 0,0 1 0,0 0 0,0 0 0,0-1 1,0 1-1,-1-1 0,1 0 0,0 1 0,-1-1 0,1 0 1,-1 0-1,0 0 0,0 0 0,1 0 0,-1-1 0,0 1 1,-1 0-1,1 0 0,0-1 0,-1 1 0,1 0 0,-1-3-1,6-7 19,-1 0-1,0 0 1,-1-1-1,-1 0 0,0 1 1,0-1-1,-1-1 0,-1 1 1,0 0-1,-1 0 1,-1 0-1,0 0 0,0 0 1,-2-3-19,3 14 4,-1 0 1,1 0-1,-1 1 1,0-1-1,0 0 0,0 1 1,0-1-1,0 1 1,0-1-1,0 1 1,0-1-1,0 1 1,-1 0-1,1 0 1,-1-1-1,1 1 0,-1 0 1,1 0-1,-1 0 1,0 1-1,1-1 1,-1 0-1,0 1 1,1-1-1,-1 1 1,0-1-1,0 1 0,0 0 1,0 0-1,1 0 1,-1 0-1,0 0 1,0 0-1,0 0 1,0 1-1,1-1 1,-1 1-1,0-1 0,0 1 1,1 0-1,-1 0 1,0 0-1,1 0 1,-1 0-1,1 0 1,-1 0-1,1 0 1,0 0-1,-1 1 0,1-1 1,0 1-1,0-1 1,0 1-1,0-1 1,0 1-1,0 0 1,0-1-1,1 1 0,-1 0-4,0 12-3,1-1-1,0 1 1,1 0-1,0-1 1,1 1-1,0-1 0,1 0 1,1 0-1,0 0 1,1 0-1,1-1 0,-1 1 1,2-1-1,0-1 1,0 1-1,5 3 4,-10-13 0,0-1 0,1 1 0,-1-1 0,1 0 0,-1 0 0,1 0-1,0 0 1,-1-1 0,1 1 0,0-1 0,0 0 0,-1 1 0,1-1 0,0 0 0,0-1 0,-1 1-1,1 0 1,0-1 0,-1 0 0,1 1 0,0-1 0,-1 0 0,1 0 0,-1-1 0,1 1 0,-1-1-1,0 1 1,0-1 0,0 1 0,1-1 0,-1 0 0,-1 0 0,1 0 0,0 0 0,0-1 0,-1 1-1,0 0 1,1-1 0,-1 1 0,0-1 0,0 1 0,0-1 0,0 0 0,-1 1 0,1-1 0,-1 0-1,0 1 1,1-1 0,-1 0 0,0 0 0,-1 1 0,1-1 0,0 0 0,-1-1 0,4-7 26,0-1 0,-1 1 0,-1 0 0,1-1 0,-2 0 0,0 1 0,0-1 0,-1 1 0,0-1 1,-1 1-1,0-1 0,-1 1 0,-1 0 0,1 0 0,-2 0 0,1 1 0,-2-1 0,1 1 0,-1 1 0,-3-4-26,9 13 2,-1-1 1,0 0-1,1 0 0,-1 0 0,0 1 0,0-1 0,0 0 0,1 1 0,-1-1 1,0 1-1,0-1 0,0 1 0,0-1 0,0 1 0,0-1 0,0 1 1,0 0-1,0 0 0,0 0 0,0 0 0,0-1 0,0 1 0,-1 0 0,1 1 1,0-1-1,0 0 0,0 0 0,0 0 0,0 1 0,0-1 0,0 0 1,0 1-1,0-1 0,0 1 0,0-1 0,1 1 0,-1 0 0,0-1 1,0 1-1,0 0 0,1 0 0,-1-1 0,0 1 0,1 0 0,-1 0 0,0 0 1,1 0-1,0 0 0,-1 0 0,1 0 0,-1 0 0,1 0 0,0 0 1,0 0-1,0 0 0,-1 0 0,1 0 0,0 0 0,0 0 0,1 0 0,-1 0 1,0 0-1,0 1-2,-1 73-40,10-8 75,6-86-46,-12 13 17,-1-1 1,1 0-1,-1 0 0,-1 0 1,1 0-1,-1 0 0,0 0 1,-1 0-1,1 0 0,-1-1 0,-1 1 1,0 0-1,0 0 0,0 0 1,-1 0-1,0 0 0,0 0 1,0 1-1,-1-1 0,0 0 1,-1 1-1,1 0 0,-1 0 1,0 0-1,-1 0 0,0 1 1,-1-2-7,-21 18-400,19 16-526</inkml:trace>
  <inkml:trace contextRef="#ctx0" brushRef="#br0" timeOffset="31518.056">2170 2699 19252,'0'0'1879,"0"0"1653,-10 2-830,5 4-2647,-1 1 1,1-1 0,1 2 0,-1-1 0,1 0-1,0 1 1,1 0 0,0-1 0,0 1 0,0 1-1,1-1 1,1 0 0,-1 1 0,1-1 0,1 0-1,-1 1 1,2-1 0,-1 1 0,1-1 0,0 1-1,1-1 1,0 0 0,0 0 0,1 1 0,0-2-1,3 6-55,-6-12 2,0 1 0,0-1 0,0 1 0,0-1 0,1 1 0,-1-1-1,1 1 1,-1-1 0,1 0 0,0 1 0,0-1 0,-1 0-1,1 1 1,0-1 0,0 0 0,0 0 0,0 0 0,0 0-1,0 0 1,1 0 0,-1 0 0,0 0 0,0 0 0,1-1-1,-1 1 1,1-1 0,-1 1 0,0-1 0,1 1 0,-1-1 0,1 0-1,-1 1 1,1-1 0,-1 0 0,1 0 0,-1 0 0,1 0-1,-1-1 1,1 1 0,-1 0 0,1-1 0,-1 1 0,1-1-1,-1 1 1,0-1 0,1 1 0,-1-1 0,0 0 0,1 0-1,-1 0 1,0 0 0,0 0 0,0 0 0,0 0 0,0 0 0,0 0-1,0-1 1,0 1 0,-1 0 0,1 0 0,0-1-2,41-87 249,-38 79-188,0 1 0,-1-1 1,0 1-1,-1-1 0,0 0 0,0 0 1,-1 0-1,-1 0 0,0 0 0,0 0 1,-1 0-1,0 0 0,0 0 1,-1 0-1,-3-6-61,5 15 3,0 1 1,0-1-1,-1 1 1,1-1-1,0 1 0,-1-1 1,1 1-1,0-1 1,-1 1-1,1 0 1,-1-1-1,1 1 1,-1 0-1,1-1 0,-1 1 1,1 0-1,-1-1 1,1 1-1,-1 0 1,1 0-1,-1 0 0,1 0 1,-1 0-1,0-1 1,1 1-1,-1 0 1,1 0-1,-1 0 1,0 0-1,1 1 0,-1-1 1,1 0-1,-1 0 1,1 0-1,-1 0 1,1 1-1,-1-1 1,1 0-1,-1 0 0,1 1 1,-1-1-1,1 0 1,-1 1-1,1-1 1,-1 1-1,1-1 1,0 0-1,-1 1 0,1-1 1,0 1-1,-1-1 1,1 1-1,0-1 1,0 1-1,-1 0 0,1-1 1,0 1-1,0-1 1,0 1-1,0-1 1,0 1-1,0 0 1,0-1-1,0 1 0,0-1 1,0 1-1,0-1 1,0 1-4,-9 46-50,8-28 45,1 0-1,1 0 1,0 1 0,2-1 0,0 0 0,1-1-1,1 1 1,0-1 0,2 0 0,0 0-1,3 4 6,-9-21 0,-1-1 0,0 1 0,1 0 0,-1 0 0,1 0 0,-1-1 0,1 1 0,-1 0 0,1-1 0,0 1 0,-1-1 0,1 1 0,0 0 0,-1-1-1,1 1 1,0-1 0,0 0 0,0 1 0,-1-1 0,1 0 0,0 1 0,0-1 0,0 0 0,0 0 0,0 0 0,-1 0 0,1 0 0,0 0 0,0 0-1,0 0 1,0 0 0,0 0 0,0 0 0,-1-1 0,1 1 0,0 0 0,0-1 0,0 1 0,0 0 0,-1-1 0,1 1 0,0-1 0,-1 1 0,1-1-1,0 0 1,-1 1 0,1-1 0,0 0 0,-1 1 0,1-1 0,-1 0 0,0 0 0,1 1 0,-1-1 0,1 0 0,-1 0 0,0 0 0,0 0 0,25-52 5,-25 52-4,33-184 78,-32 178-72,-1 1 1,0-1-1,-1 1 1,1-1 0,-1 0-1,0 1 1,-1-1-1,0 1 1,0 0-1,0 0 1,-1-1-1,1 2 1,-2-1-1,1 0 1,-1 0-1,1 1 1,-1 0 0,-1 0-1,1 0 1,-1 0-1,0 1 1,0 0-1,0 0 1,-1 0-1,1 0 1,-7-2-8,10 5-1,0 0 0,0 0 0,-1 0 0,1 0 0,-1 0 0,1 1 0,-1-1 0,1 1 0,-1-1 0,1 1 0,-1 0 0,1 0 1,-1 0-1,0 1 0,1-1 0,-1 0 0,1 1 0,-1 0 0,1 0 0,0-1 0,-1 1 0,1 1 0,0-1 0,-1 0 0,1 0 0,0 1 0,0 0 0,0-1 0,0 1 0,1 0 0,-1 0 0,0 0 1,1 0-1,-1 0 0,1 0 0,0 0 0,-1 1 0,1-1 0,0 0 0,1 1 0,-1-1 0,0 1 1,-10 110-112,42 28 80,-31-140 31,1 1 0,0-1 0,-1 0-1,1 0 1,0 0 0,-1 0 0,1 0 0,0 0 0,0-1 0,0 1 0,0 0 0,0 0 0,0-1 0,0 1-1,0 0 1,0-1 0,0 1 0,0-1 0,1 1 0,-1-1 0,0 0 0,0 1 0,0-1 0,1 0 0,-1 0-1,0 0 1,0 0 0,1 0 0,-1 0 0,0 0 0,0-1 0,1 1 0,-1 0 0,0-1 0,0 1 0,0-1-1,0 1 1,0-1 0,0 1 0,0-1 0,0 0 0,0 0 0,0 1 0,0-1 0,0 0 0,0 0 0,0 0 0,0 0-1,-1 0 1,1 0 0,-1 0 0,1 0 0,0 0 0,-1-1 0,0 1 1,38-66-14,-32 54-22,0-1 0,-1 1 0,0-1 0,-1 0-1,-1 0 1,-1 0 0,1 0 0,-2 0-1,0-1 1,-1 1 0,-1 0 0,-1-15 36,-9 1-1042</inkml:trace>
  <inkml:trace contextRef="#ctx0" brushRef="#br0" timeOffset="32361.283">4149 1016 20932,'-10'2'290,"1"0"0,0 1 0,-1 0-1,1 0 1,0 1 0,1 0 0,-1 1-1,1 0 1,0 0 0,0 1 0,1 0-1,-1 0 1,1 1 0,1 0 0,-1 0-1,1 1 1,1-1 0,-1 1 0,1 1-1,0-1 1,1 1 0,0 0 0,0 2-290,-6 13 50,2-1 1,0 1-1,2 1 1,1-1-1,1 1 1,1 0-1,1 0 1,1 0-1,1 0 1,3 18-51,-3-41 3,0 0 0,0 0 1,1 0-1,-1 0 0,1 0 0,-1 0 0,1 0 1,0 0-1,0 0 0,0 0 0,0 0 0,0 0 0,0-1 1,0 1-1,0 0 0,1-1 0,-1 1 0,1-1 1,0 1-1,-1-1 0,1 0 0,0 0 0,0 0 1,-1 0-1,1 0 0,0 0 0,0 0 0,0 0 0,0-1 1,0 1-1,0-1 0,1 0 0,-1 1 0,0-1 1,0 0-1,0 0 0,0-1 0,0 1 0,0 0 1,0-1-1,1 1 0,-1-1 0,0 1 0,0-1 1,-1 0-1,1 0 0,0 0 0,0 0 0,0 0 0,-1-1 1,1 1-1,0 0 0,-1-1 0,1 0 0,-1 1 1,0-1-1,1 0 0,-1 1 0,0-1 0,0 0 1,0 0-1,0 0 0,-1 0 0,1 0 0,0 0 1,-1 0-1,0 0 0,1 0 0,-1-1-3,3-8 60,0 1 0,0-1 0,-1 0 0,0-1-1,-1 1 1,-1 0 0,0 0 0,0-1 0,-1 1 0,0 0 0,-1 0 0,0 0 0,-1 0-1,0 0 1,-1 1 0,0-1 0,-1 1 0,0 0 0,-1 0 0,0 1 0,-1-3-60,5 11 6,1-1 0,-1 1 1,1-1-1,-1 1 0,0-1 0,0 1 1,0 0-1,1 0 0,-1 0 1,0 0-1,0 0 0,0 0 0,-1 1 1,1-1-1,0 1 0,0-1 1,0 1-1,0 0 0,0 0 0,-1 0 1,1 0-1,0 0 0,0 0 1,0 1-1,-1-1 0,1 1 0,0 0 1,0-1-1,0 1 0,0 0 1,0 0-1,0 0 0,1 0 0,-1 1 1,0-1-1,0 0 0,1 1 1,-1-1-1,1 1 0,-1 0 0,1-1 1,0 1-1,0 0 0,-1 0 1,1 0-1,1 0 0,-2 1-6,-38 99-50,29 10 54,11-112-4,1-1 0,-1 1 0,0-1 0,0 1 0,0-1 0,1 1-1,-1-1 1,0 1 0,0 0 0,1-1 0,-1 1 0,0-1 0,1 1 0,-1 0 0,1-1 0,-1 1 0,0 0 0,1-1-1,-1 1 1,1 0 0,-1 0 0,1-1 0,-1 1 0,1 0 0,-1 0 0,1 0 0,-1 0 0,1 0 0,-1 0 0,1 0-1,-1 0 1,1 0 0,-1 0 0,1 0 0,-1 0 0,1 0 0,-1 0 0,1 0 0,-1 1 0,1-1 0,-1 0 0,1 0 0,-1 0-1,1 1 1,-1-1 0,0 0 0,1 1 0,-1-1 0,1 0 0,-1 1 0,0-1 0,1 1 0,-1-1 0,0 0 0,0 1-1,1-1 1,-1 1 0,0-1 0,0 1 0,0-1 0,1 1 0,-1-1 0,0 1 0,0-1 0,0 1 0,0-1 0,0 1-1,0-1 1,0 1 0,27-40-8,-26 37 7,8-12 10,-1 1 0,0-1 1,-1-1-1,0 0 0,-1 1 0,-1-2 0,0 1 0,-2-1 0,1 1 0,-2-1 0,0 0 0,-1 0 0,-1 0 0,0-6-9,0 23-1,-1 1 0,1-1 0,-1 0 0,1 0 1,-1 1-1,0-1 0,1 0 0,-1 0 0,0 0 0,0 0 0,0 0 0,0 0 0,0 0 0,0 0 1,0 0-1,0 0 0,0-1 0,0 1 0,-1 0 0,1-1 0,0 1 0,0-1 0,-1 1 0,1-1 1,0 0-1,-1 0 0,1 1 0,0-1 0,-1 0 0,1 0 0,0 0 0,-1 0 0,1-1 0,0 1 0,-1 0 1,1 0-1,0-1 0,-1 1 0,1-1 0,0 1 0,0-1 0,-1 0 0,1 1 0,0-1 0,0 0 1,0 0-1,0 0 0,0 0 0,0 0 0,0 0 0,0 0 0,1 0 0,-1 0 0,0 0 0,1-1 1,-1 1-1,1 0 0,-1 0 0,1-1 0,-1 1 0,1 0 0,0-1 0,0 1 0,0 0 0,-1-1 1,1 1-1,1 0 0,-1-2 1,-16 54-443,3 14-628</inkml:trace>
  <inkml:trace contextRef="#ctx0" brushRef="#br0" timeOffset="35802.647">100 4720 9554,'-5'1'100,"-51"7"3074,18-29 4198,39 19-7308,0-1 0,1 1 0,-1 0 0,1 0 0,0 0 0,0 0 0,-1 0 0,1 0 0,1 1 0,-1-1 0,0 1 0,0-1 0,1 1 0,-1 0 0,0 0 0,1 0 0,-1 0 0,1 0 0,0 1 0,-1-1 0,1 1 0,-1 0 0,1 0 0,0 0-1,1 0-62,10-3 98,31-15-84,-1-2-1,-1-1 1,-1-2-1,-1-3 1,-2 0-1,0-3 1,-2-1-1,-1-2 1,28-33-15,60-46 17,742-624 53,-464 340-38,108 62-8,-143-36 508,101-63-325,36-46-145,-108 44 17,-193 233-65,-116 111 50,3 4 1,4 4-1,71-47-64,-92 81 153,-3-4 1,-2-2 0,-2-3-1,51-58-153,44-63 797,-160 176-876,-1 2-437,0-1-355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7:58:41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323 0 20948,'-14'5'148,"-1"0"0,0 0 0,1 2 0,0 0 0,1 0-1,-1 2 1,2-1 0,-1 2 0,1-1 0,0 2 0,1 0-1,1 0 1,-1 1 0,2 0 0,0 0 0,0 1 0,1 1-1,1-1 1,0 1 0,-3 11-148,-2-6 116,1 1 1,1 0-1,0 1 0,2 0 0,1 0 1,0 1-1,2 0 0,0 0 0,1 0 1,2 1-1,0-1 0,2 1 0,0 0 1,1-1-1,1 1 0,2-1 1,3 15-117,-2-30 55,1 0 0,0-1 0,0 1 0,0-1 0,0 0 0,1-1 0,0 0 1,1 0-1,-1 0 0,1-1 0,-1 0 0,1 0 0,1-1 0,-1 0 0,0-1 1,1 1-1,-1-2 0,1 1 0,0-1 0,-1-1 0,1 1 0,0-2 0,0 1 0,-1-1 1,1 0-1,0-1 0,-1 0 0,0 0 0,1-1 0,-1 0 0,0-1 0,0 1 1,0-2-1,-1 1 0,0-1 0,1 0 0,-2 0 0,1-1 0,-1 0 0,0 0 1,0-1-1,0 0 0,-1 0 0,0 0 0,0-2-55,-3 8 14,-1 0 0,0 0 1,0 0-1,0 0 0,0-1 0,0 1 0,0 0 0,0-1 1,0 1-1,0 0 0,-1-1 0,1 1 0,-1-1 0,1 1 1,-1-1-1,1 0 0,-1 1 0,0-1 0,0 1 1,0-1-1,0 0 0,0 1 0,0-1 0,0 1 0,-1-1 1,1 1-1,0-1 0,-1 1 0,1-1 0,-1 1 0,0-1 1,1 1-1,-1-1 0,0 1 0,0 0 0,0-1 0,0 1 1,0 0-1,0 0 0,0 0 0,-1 0 0,1 0 1,0 0-1,-1 0 0,1 0 0,0 1 0,-1-1 0,1 0 1,-1 1-1,1-1 0,-1 1 0,0 0 0,0-1-14,-87 12 509,85-10-509,0 1-1,0 0 0,0 0 0,0 1 1,0-1-1,0 1 0,1 0 1,-1 0-1,1 0 0,0 0 0,0 1 1,0-1-1,0 1 0,1 0 1,-1 0-1,1 0 0,0 0 0,0 0 1,0 0-1,1 1 0,0-1 1,0 0-1,0 1 0,0-1 0,1 1 1,-1 0-1,1-1 0,0 1 1,2-3-3,0-1 0,0 0 0,-1 0-1,1 0 1,0 0 0,0 0 0,0 0 0,0 0-1,0-1 1,1 1 0,-1-1 0,0 1-1,0-1 1,0 0 0,0 0 0,1 0 0,-1 0-1,0-1 1,0 1 0,0 0 0,0-1-1,0 1 1,0-1 0,1 0 0,-1 0 0,-1 0-1,1 0 1,0 0 0,0 0 0,0-1-1,-1 1 1,1 0 0,0-1 0,-1 1 0,1-1-1,-1 0 4,162-120 39,-161 122-43,0 1 0,0 0 0,0 0 0,0 0 0,0 1 0,0-1 0,-1 0 1,1 1-1,0-1 0,-1 1 0,1 0 0,-1-1 0,1 1 0,-1 0 0,0 0 0,0 0 0,0 0 0,0 0 0,0 0 0,0 0 0,0 0 1,-1 0-1,1 1 0,-1-1 0,0 0 0,0 0 0,0 0 0,0 1 0,0-1 0,0 0 0,0 0 0,-1 1 0,1-1 0,-1 0 1,1 0-1,-1 0 0,0 0 0,0 0 0,0 0 0,0 0 0,0 0 0,-1 0 4,1 6-3,-14 193-580,18-179-785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7:58:40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324 0 20108,'-1'8'1601,"-2"5"439,-2 5-912,1 7-632,-2 3-111,1 7-241,0 2-72,5 4-56,0 2-8,3 0-8,4-1 0,2-11 8,-2-10-48,-2-14-569,-5-7-487</inkml:trace>
  <inkml:trace contextRef="#ctx0" brushRef="#br0" timeOffset="333.494">0 194 17044,'21'1'1928,"6"4"329,-1-2-1153,18 2-128,0-5-208,12 1-296,3-1-144,2 5-240,-2-4-280,-11-2-816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00:44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1 125 21061,'4'-6'1064,"4"-3"336,13-5-624,6 1-120,17-1-320,17-1-72,4 4-152,3-1-31,0 2-65,-13 1-8,0 1 16,-7 5-8,-13 3-241,-2 3-663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00:45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22 16299,'22'-21'4506,"-25"34"-1590,-33 47-1269,30-51-1914,-28 44 405,2 1 0,2 1 0,3 2 0,2 1 0,3 0 0,3 2 0,2 0 0,3 2 0,-1 20-138,9-45 6,1 1 1,2 0 0,2 0-1,1 0 1,2 0-1,1-1 1,3 1-1,0-1 1,3 0-1,4 9-6,-11-41-41,0 0 0,0 0-1,1 0 1,0 0-1,0 0 1,0-1 0,0 1-1,1-1 1,0 0-1,0 0 1,0 0 0,0-1-1,1 1 1,0-1 0,-1 0-1,1 0 1,0-1-1,0 1 1,0-1 0,1 0-1,-1-1 1,0 1-1,1-1 1,-1 0 0,1-1-1,0 1 1,-1-1 0,1 0-1,-1 0 1,1-1-1,1 0 42,41-10-1928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00:46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22 11915,'-6'-21'15433,"-9"34"-16273,2 0 888,1 2 0,1-1 0,0 2 0,1-1 0,1 1 0,0 1 0,1 0 0,1 0 0,0 0 0,2 1 0,0 0 0,1 0 0,0 0 0,0 16-48,4-31 2,-1 0 0,0 0 0,1 0 0,0 0 0,0 1 0,0-1-1,0 0 1,0 0 0,0 0 0,1 0 0,0 0 0,0 0 0,0 0-1,0 0 1,0 0 0,0 0 0,1 0 0,-1 0 0,1-1 0,0 1-1,0 0 1,0-1 0,0 0 0,0 1 0,1-1 0,-1 0-1,0 0 1,1-1 0,0 1 0,0 0 0,-1-1 0,1 0 0,0 1-1,0-1 1,0 0 0,0 0 0,0-1 0,0 1 0,1-1 0,-1 0-1,0 1 1,0-1 0,0-1 0,0 1 0,1 0 0,-1-1-1,0 0 1,0 1 0,2-2-2,116-71-361,-84 31-519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00:46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22557,'-15'0'1384,"1"4"577,2 5-825,6 6-800,4 2-136,5 0-1096,6-4-545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1T06:24:38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19188,'0'0'1471,"0"0"-95,1 6 685,17 55-1470,4-2 0,1 0 1,4-2-1,1-1 0,16 20-591,-43-74 7,116 161-498,-108-134-1693,-9-19 405</inkml:trace>
  <inkml:trace contextRef="#ctx0" brushRef="#br0" timeOffset="292.739">2 610 12099,'-2'-12'3104,"4"-6"2946,12-9-4754,10-7-88,17-19-88,5-8-239,13-3-377,0 4-120,-6 12-296,-8 10-88,-4 10-72,-6 2-208,2 6-713,1-2-495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00:47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1 211 12739,'12'40'10636,"-10"-38"-10575,1-1 0,-1 1-1,0-1 1,1 0 0,-1 0 0,0 0 0,1 0 0,-1-1 0,1 1 0,-1-1 0,1 1 0,0-1-1,-1 0 1,1 0 0,-1 0 0,1 0 0,0 0 0,-1-1 0,1 1 0,-1-1 0,1 0 0,-1 0 0,1 0-1,-1 0 1,0 0 0,1 0 0,-1 0 0,0-1 0,0 1 0,0-1 0,0 0 0,0 0 0,0 0-1,0 0-60,17-16 57,-1 0 0,-1-2-1,0 0 1,-1 0 0,-2-2 0,0 0-1,-1 0 1,-1-2 0,-2 1-1,3-9-56,-34 101-58,11-43-39,1 0-1,2 1 0,1 0 0,0 1 0,3-1 0,0 1 0,1 16 98,5-33 184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00:47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20404,'-2'5'83,"-1"0"-1,2 1 1,-1-1-1,1 1 0,-1 0 1,1-1-1,1 1 1,-1 0-1,1-1 0,0 1 1,1 0-1,-1 0 1,1-1-1,0 1 1,0-1-1,1 1 0,0-1 1,0 1-1,0-1 1,1 0-1,-1 0 0,1 0 1,0 0-1,1 0 1,-1-1-1,1 1 0,0-1 1,0 0-1,0 0 1,1-1-1,-1 1 0,1-1 1,0 0-1,3 1-82,0-1 63,0 0 1,0 1-1,0 0 0,-1 0 0,1 1 0,-1 0 0,0 0 0,0 1 1,-1-1-1,1 2 0,-1-1 0,-1 1 0,1 0 0,-1 0 0,-1 0 1,1 1-1,-1 0 0,0-1 0,-1 2 0,0-1 0,0 0 0,-1 1 1,1 2-64,1 18 17,-1 1 1,-2 0 0,0-1 0,-2 1 0,-2 0 0,0-1-1,-2 1 1,-1-1 0,-2 0 0,0-1 0,-2 0 0,-1 0-1,-2-1 1,0-1 0,-2 0 0,-1-1 0,0 0 0,-2-1-1,-2 0-17,-22 11-3520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00:48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432 129 19404,'14'6'6391,"-15"64"-6467,-1-47 559,-1 39-551,2-1 0,4 0 0,1 1 0,4-1 1,2-1-1,11 30 68,-21-88-1198</inkml:trace>
  <inkml:trace contextRef="#ctx0" brushRef="#br0" timeOffset="265.06">100 837 14891,'11'16'2841,"2"0"1056,13-7-2833,6-3-32,9-9-128,9-5-200,7-7-295,4-2-105,0-4-176,-5-2-48,-6 4-40,-3 2 8,-9 3-40,-7 2 88,-5 5-616,-6-4-457</inkml:trace>
  <inkml:trace contextRef="#ctx0" brushRef="#br0" timeOffset="581.686">53 116 20956,'-26'-8'1057,"10"-1"567,5 1-448,11 1-288,5 1-223,16 0-401,8 0-128,21-2-88,7 0-8,13-2-40,3 2 0,-2 1 0,0 2 24,-9 2 160,-6-1-368,3-9-2801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00:43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396 0 21861,'-1'4'924,"-54"341"1912,52-323-2783,0-8-22,0-1 1,0 1-1,1 0 1,1 0-1,0 0 1,1 0-1,0 0 1,2 0 0,-1 0-1,2 0 1,0 0-1,0 0 1,1-1-1,1 0 1,0 1 0,1-2-1,0 1 1,2 1-32,-7-13-395,-3-1-588,-8 3-428</inkml:trace>
  <inkml:trace contextRef="#ctx0" brushRef="#br0" timeOffset="303.645">6 732 16588,'-6'13'1984,"6"1"184,8-3-1247,12-4-481,5-4 48,12-7 56,5-5-32,8-10-8,2 0-128,2-2-216,-4 2-64,-4 7-56,-9 0 8,-6 6-688,-6-2-360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00:49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310 34 11715,'-6'-34'12530,"-30"42"-10172,16 10-2340,1 2 0,0 0 0,2 1 0,0 1 0,2 1 0,0 0 0,2 1 0,0 1 0,2 0 0,1 0 0,0 1 0,2 0 0,-2 16-18,10-41 2,-15 36 49,2 1-1,2 0 1,2 0 0,1 1-1,2 0 1,1 1 0,3-1-1,1 1 1,4 35-51,-2-67-18,0-1 1,1 0-1,0 0 0,0 0 1,0 0-1,1 0 0,1 0 0,-1-1 1,1 1-1,0-1 0,0 0 1,1 0-1,-1-1 0,1 1 1,1-1-1,-1 0 0,1-1 0,0 1 1,0-1-1,0 0 0,1 0 1,-1-1-1,1 0 0,0 0 0,3 0 18,39 5-862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00:50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21421,'-10'0'1416,"-1"3"712,-1 3-983,9 4-681,-3 4-200,6 1-464,3 2-721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00:51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18708,'0'0'1730,"-2"4"245,4 87 1369,73 50-2689,-50-103-484,-13-20-163,0 1 0,-2 0 0,0 0 0,-1 1 0,-1 0-1,-1 1 1,0-1 0,-2 1 0,0 1 0,-2-1 0,0 1 0,-2-1 0,0 1 0,-2 11-8,-6 5-21,-1-1 1,-2 1-1,-2-2 1,-1 1-1,-2-2 0,-2 0 1,0-1-1,-3 0 1,-1-2-1,-11 13 21,-47 53-995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00:50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45 20748,'29'-42'4792,"-28"40"-3593,-3 6-356,-18 42-391,11-28-432,1 0-1,0 1 1,1-1 0,1 2-1,1-1 1,0 0-1,2 1 1,0 0 0,1 0-1,1 0 1,1 3-20,1-21-25,0 0 0,0 0 0,0 0 0,0-1 0,1 1 0,-1 0 0,0-1 0,1 1 0,-1-1 0,1 1 0,0-1 0,-1 0 0,1 0 0,0 0 0,0 0 0,0 0 0,0 0 0,0 0 0,0-1 0,0 1 0,0-1 0,0 1 0,0-1-1,0 0 1,0 0 0,0 0 0,0 0 0,0 0 0,0 0 0,0-1 0,0 1 0,0-1 0,0 1 0,0-1 0,0 0 0,0 0 0,0 0 0,0 0 0,0 0 0,-1 0 0,1 0 0,0-1 0,-1 1 0,1 0 0,-1-1 0,1 0 0,-1 1 0,0-1 0,0 0 0,0 0 0,0 1 0,0-1 0,0 0 0,0 0 0,-1 0 0,1 0 0,-1 0 0,1 0 0,-1-1 25,14-29 672</inkml:trace>
  <inkml:trace contextRef="#ctx0" brushRef="#br0" timeOffset="595.774">391 375 22245,'0'-2'74,"1"1"1,-1-1-1,0 0 1,1 1 0,-1-1-1,0 0 1,0 1-1,0-1 1,-1 0 0,1 1-1,0-1 1,-1 0-1,1 1 1,-1-1-1,1 1 1,-1-1 0,0 1-1,1-1 1,-1 1-1,0-1 1,0 1 0,0 0-1,0-1 1,-1 1-1,1 0 1,0 0-1,0 0 1,-1 0 0,1 0-1,-1 0 1,1 0-1,-1 0 1,1 1-1,-1-1 1,1 1 0,-1-1-1,0 1 1,1-1-1,-1 1 1,0 0 0,1 0-1,-1 0 1,0 0-1,1 0 1,-1 0-1,0 0 1,1 1 0,-1-1-1,0 1 1,1-1-1,-1 1 1,1-1-1,-1 1 1,1 0 0,-1 0-1,1 0 1,-1 0-1,1 0 1,0 0 0,0 0-1,-1 0 1,1 1-1,0-1 1,0 0-1,0 1-74,-8 10 5,0 0 0,0 0-1,1 1 1,1 0 0,0 0-1,1 0 1,1 1-1,0 0 1,0 1 0,2-1-1,-1 1 1,2-1 0,0 1-1,1 0 1,1 0 0,0 0-1,1 2-4,-2-16 2,1 1 1,0-1-1,0 1 0,0-1 0,0 1 1,0-1-1,0 1 0,1-1 0,-1 1 1,0-1-1,1 1 0,-1-1 0,1 1 0,0-1 1,-1 0-1,1 1 0,0-1 0,0 0 1,0 1-1,0-1 0,0 0 0,0 0 1,0 0-1,0 0 0,0 0 0,0 0 1,1 0-1,-1-1 0,0 1 0,1 0 0,-1-1 1,1 1-1,-1-1 0,1 1 0,-1-1 1,1 0-1,-1 1 0,1-1 0,-1 0 1,1 0-1,-1 0 0,1 0 0,-1-1 1,1 1-1,-1 0 0,1-1 0,-1 1 0,1 0 1,-1-1-1,0 0 0,1 1 0,-1-1 1,0 0-1,1 0 0,-1 0 0,0 0 1,0 0-1,0 0 0,0 0 0,0 0 1,0 0-1,1-1-2,6-6 55,1 0 0,-2-1 0,1 0 0,-1 0 0,0-1 0,-1 1 0,0-2 0,0 1 0,-1 0 0,-1-1 0,0 0 0,0 0 0,-1-1 0,-1 1 0,0 0 0,0-1 0,-1 0 1,0 1-1,-1-1 0,-1 0 0,0 1 0,0-1 0,-1 1 0,-1-1 0,0 1 0,-2-7-55,4 16-43,1 1 0,-1-1 0,0 0 0,1 1 0,-1-1-1,0 1 1,0-1 0,0 1 0,0-1 0,0 1 0,-1 0 0,1-1 0,0 1 0,-1 0 0,1 0 0,-1 0 0,1 0 0,-1 0 0,1 0 0,-1 1 0,1-1 0,-1 0-1,0 1 1,0-1 0,1 1 0,-1 0 0,0-1 0,0 1 0,1 0 0,-1 0 0,0 0 0,0 0 0,1 1 0,-1-1 0,-1 1 43,-12 13-1781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01:30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518 1 11250,'-8'6'9584,"-9"8"-4203,-11 9-3046,-107 79-3043,96-77 724,1 1-1,1 3 1,1 0 0,2 2-1,1 2 1,2 1 0,1 1-1,-10 17-15,39-49 4,-1-1 0,1 0-1,0 0 1,0 1-1,0-1 1,0 1 0,0-1-1,0 1 1,1-1-1,-1 1 1,1-1 0,0 1-1,-1-1 1,1 1-1,0 0 1,1-1 0,-1 1-1,0-1 1,1 1 0,0 0-1,-1-1 1,1 1-1,0-1 1,0 0 0,0 1-1,1-1 1,-1 0-1,1 0 1,-1 0 0,1 0-1,0 0 1,-1 0-1,1 0 1,0 0 0,0-1-1,1 1 1,-1-1 0,0 1-1,0-1 1,1 0-1,-1 0 1,0 0 0,1 0-1,-1 0 1,1-1-1,0 1 1,0-1-4,0 2-4,16 8 0,0 0 1,1-2 0,0 0 0,0-1-1,1-1 1,0 0 0,0-2 0,0-1-1,16 1 4,316 39 72,-296-42 34,-57-8-1323,-1-18-2674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7:58:38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14170 1102 23277,'2'12'880,"-1"0"104,2 0-255,0-5-409,3 0-817</inkml:trace>
  <inkml:trace contextRef="#ctx0" brushRef="#br0" timeOffset="-2772.03">11594 1706 11482,'48'-39'11087,"-47"37"-9662,-1 2-194,-8-3 487,-3 2-1681,0 0 0,0 1-1,0 1 1,0 0 0,1 1 0,-1 0 0,0 0-1,1 1 1,-1 1 0,1-1 0,0 2-1,0-1 1,0 2 0,1-1 0,0 1 0,0 0-1,0 1 1,1 0 0,0 1 0,0 0-1,1 0 1,0 0 0,0 1 0,1 0-1,0 0 1,1 1 0,0 0 0,0 0 0,1 0-1,0 0 1,1 1 0,1-1 0,-1 5-37,3-8-23,1 0 1,0 0 0,0 0 0,1 0-1,0 0 1,0 0 0,0-1 0,1 1-1,0-1 1,1 1 0,-1-1 0,1-1-1,0 1 1,1 0 0,-1-1 0,1 0-1,0 0 1,0 0 0,1-1 0,0 1-1,-1-1 1,1-1 0,1 1-1,-1-1 1,0 0 0,1-1 0,0 1-1,-1-1 1,1-1 0,0 1 0,0-1-1,0 0 1,0-1 0,0 1 0,0-2-1,0 1 1,0-1 0,0 0 0,0 0-1,0-1 1,0 0 0,3-1 22,36-8-1432</inkml:trace>
  <inkml:trace contextRef="#ctx0" brushRef="#br0" timeOffset="-658.889">13725 1386 19308,'-33'-14'4184,"-41"78"-3392,58-31-582,1 0 1,1 2-1,2 0 1,2 0-1,1 1 0,2 0 1,1 1-1,2-1 1,1 27-211,1-57 11,1 0 0,-1 0 0,1-1 0,1 1 0,-1 0 0,1 0 0,0 0 0,0 0 0,1 0 1,0 0-1,0 0 0,0 0 0,1 0 0,0-1 0,0 1 0,0-1 0,1 1 0,0-1 0,0 0 0,0 0 1,1 0-1,-1 0 0,1-1 0,0 1 0,1-1 0,-1 0 0,1 0 0,0-1 0,-1 1 0,2-1 0,-1 0 1,0-1-1,1 1 0,-1-1 0,1 0 0,0 0 0,-1-1 0,1 0 0,0 0 0,0 0 0,4 0-11,33-14-574,3-7-455</inkml:trace>
  <inkml:trace contextRef="#ctx0" brushRef="#br0" timeOffset="-329.833">14153 1467 14843,'0'0'3017,"0"0"169,0 0-1300,0 0-611,0 3-271,-34 169 1210,39-85-2126,-5-85-90,0-1 1,1 1-1,-1-1 1,0 1-1,0-1 1,1 1-1,-1-1 1,1 0-1,-1 1 1,1-1-1,0 1 1,0-1-1,-1 0 1,1 0-1,0 0 1,0 1-1,0-1 1,0 0-1,0 0 1,1 0-1,-1 0 1,0-1-1,0 1 1,1 0-1,-1 0 1,0-1-1,1 1 1,-1-1-1,1 1 1,-1-1-1,1 0 1,-1 1 0,1-1-1,-1 0 1,1 0-1,-1 0 1,1 0-1,-1 0 1,1 0-1,-1-1 1,1 1-1,-1 0 1,1-1-1,-1 1 1,0-1-1,1 0 1,-1 1-1,0-1 1,1 0-1,-1 0 1,0 0-1,0 0 1,1 0 1,17-17-878,1-12-1833</inkml:trace>
  <inkml:trace contextRef="#ctx0" brushRef="#br0" timeOffset="-1820.516">13025 1500 18212,'0'2'2248,"-13"29"961,3 0-2721,-5 3-144,1 7-176,3 3-64,7 2-64,4 1 0,7-2-24,6-2-8,2-9 16,1-5 16,-5-12-872,-3-5 4033</inkml:trace>
  <inkml:trace contextRef="#ctx0" brushRef="#br0" timeOffset="-1565.191">12805 2133 19188,'4'8'1392,"6"-2"265,3-5-281,10-2-176,4-7-215,11-8-393,4-4-128,8-6-320,7-1-64,-9 1-72,-4 2 8,-17 4-56,-13 2-144,-5 3-920,-5-3-369</inkml:trace>
  <inkml:trace contextRef="#ctx0" brushRef="#br0" timeOffset="-1227.742">12823 1483 21509,'0'0'1208,"0"0"392,0 0-464,15 2-439,9 1-73,16-3-88,11 0-112,13-3-176,4-3-88,-3-2-128,-6-4-8,-13 0-24,-5 0-272,-15-5-1288</inkml:trace>
  <inkml:trace contextRef="#ctx0" brushRef="#br0" timeOffset="-2407.324">12223 1679 22117,'0'0'1384,"0"0"480,0 1-967,-15 33-185,1-3-440,-1 7-136,2 5-72,2 1-16,11-8-16,3-3-24,9-14 32,3-7-56,-3-12-256,0-3-320,-7-10-817,-5-3 41</inkml:trace>
  <inkml:trace contextRef="#ctx0" brushRef="#br0" timeOffset="-2126.893">12041 1794 19612,'3'6'1449,"9"2"-17,4-1-216,9-4-152,9 0-192,7-6-303,7-4-121,10-4-272,7 0-48,0 2-904,-4-1-481</inkml:trace>
  <inkml:trace contextRef="#ctx0" brushRef="#br0" timeOffset="1137.444">14515 1370 15531,'22'12'1753,"8"4"431,8 4-800,-2 9-631,2 3-209,-17 9-192,-7 7-64,-11 5 56,-6 6-16,-14 2 8,-5-1-32,-12 1-80,-2-3-56,-10-13-32,-2-7-112</inkml:trace>
  <inkml:trace contextRef="#ctx0" brushRef="#br0" timeOffset="15547.688">14384 1820 21004,'-22'-7'6698,"-8"33"-7544,28-24 1287,-2 5-435,0-1 0,0 1 0,1 0 1,0 0-1,0 0 0,1 1 1,0-1-1,0 1 0,1-1 1,0 1-1,0 0 0,0-1 1,1 1-1,1 0 0,0 3-6,-2-10 4,1 0-1,0 1 1,0-1-1,-1 0 1,1 1-1,0-1 1,1 1-1,-1-1 1,0 0-1,0 1 1,1-1-1,-1 0 1,0 1-1,1-1 1,-1 0-1,1 0 1,0 1-1,-1-1 0,1 0 1,0 0-1,0 0 1,0 0-1,0 0 1,0 0-1,0 0 1,0 0-1,0 0 1,0 0-1,0-1 1,1 1-1,-1 0 1,0-1-1,0 1 1,1-1-1,-1 0 1,0 1-1,1-1 1,-1 0-1,0 0 1,1 1-1,-1-1 1,1 0-1,-1-1 1,0 1-1,1 0 1,-1 0-1,0-1 1,1 1-1,-1 0 1,0-1-1,1 1 1,-1-1-1,0 0 1,1 0-4,66-46 309,-57 36-240,0 0 1,-1-1-1,0 0 0,-1-1 1,0 0-1,-1 0 1,0-1-1,-1 0 1,-1 0-1,0-1 1,-1 1-1,0-5-69,-5 17 16,0 0 0,0 1 0,0-1 0,0 0 0,0 1 0,-1-1 0,1 0-1,-1 1 1,1-1 0,-1 1 0,1-1 0,-1 0 0,0 1 0,0 0 0,0-1 0,0 1 0,0-1 0,0 1 0,0 0-1,0 0 1,0 0 0,-1 0 0,1 0 0,0 0 0,-1 0 0,1 0 0,-1 0 0,1 0 0,-1 1 0,0-1 0,1 1-1,-1-1 1,1 1 0,-1 0 0,0 0 0,1-1 0,-1 1 0,0 0 0,0 0 0,1 1 0,-1-1 0,0 0-16,-75 10 94,69-8-114,0 0-1,0 1 1,1 0-1,0 0 1,0 1-1,0 0 1,0 0-1,0 1 1,1-1-1,-1 1 1,1 1-1,1-1 1,-1 1-1,1 0 1,0 1-1,0-1 1,1 1-1,0 0 1,0 0 0,1 1 20,4-1-990</inkml:trace>
  <inkml:trace contextRef="#ctx0" brushRef="#br0" timeOffset="-15713.206">2073 1429 17308,'5'42'4392,"-18"27"-3167,6-40-778,-3 43-139,3 1 0,3 0 0,5 73-308,-1 40 19,-61 361 202,-32 471 1651,83-953-1761,-10 69 688,5 0 0,3 134-799,11-190 232,-3 0 1,-4-1 0,-3 0 0,-7 14-233,12 196 414,11-245-414,-3 1-1,-1-1 1,-2 0 0,-3 0 0,-1 0 0,-6 25 0,-36 271-161,40-326-218,-6-4-384</inkml:trace>
  <inkml:trace contextRef="#ctx0" brushRef="#br0" timeOffset="-14693.86">1428 5559 19068,'268'-40'3363,"-75"4"-3439,346 20 112,-10 22-30,256 1-13,-590 0 28,0-9-1,61-13-20,750-56 84,-648 38-73,-146 10 147,193 6-158,424 18 1224,-794-2-1141,332 10 197,-256 32-1685,-103-40 3888</inkml:trace>
  <inkml:trace contextRef="#ctx0" brushRef="#br0" timeOffset="-14235.385">7899 5057 11026,'-19'-19'8641,"32"17"-859,6 2-5910,5-3-3516,-13-1 1658,0 2 1,0-1-1,1 2 1,-1-1-1,1 2 1,-1-1-1,1 1 1,-1 1-1,1 0 1,-1 1-1,1 0 1,-1 1-1,0 0 1,0 1-1,0 0 1,-1 1-1,7 3-14,-13-2 5,-2 0-1,1 1 1,-1-1-1,0 0 1,0 1 0,0-1-1,-1 1 1,0-1-1,-1 1 1,1 0-1,-1-1 1,0 1-1,-1 0 1,0-1-1,0 1 1,0-1-1,-1 1 1,0-1 0,0 1-1,-1-1 1,0 0-1,0 0 1,0 0-1,0-1 1,-1 1-1,0-1 1,-3 3-5,2 2 37,-214 322 1165,191-235-1534,21-87-372,-1-4-563</inkml:trace>
  <inkml:trace contextRef="#ctx0" brushRef="#br0" timeOffset="-13303.974">1828 1477 15371,'0'0'2497,"0"0"159,0 0-1105,7-2 203,111-113 46,-98 89-1673,187-262 159,-207 289-287,0 0-1,0 0 1,0 1 0,0-1 0,0 0 0,0 0 0,1 0 0,-1 0 0,0 0 0,1 0 0,-1 0 0,0 0 0,1 1 0,-1-1 0,1 0 0,0-1 0,-1 1 0,1 0 0,0 0-1,0 0 1,-1 0 0,1 0 0,0-1 0,0 1 0,0 0 0,0-1 0,0 1 0,0-1 0,0 1 0,0-1 0,0 0 0,0 1 0,0-1 0,1 0 0,-1 0 0,0 1 0,0-1-1,0 0 1,0 0 0,0 0 0,0-1 0,1 1 0,-1 0 0,0 0 0,0-1 0,0 1 0,0 0 0,0-1 0,0 1 0,0-1 0,0 1 0,0-1 0,0 0 0,0 1 0,0-1 0,0 0-1,-1 0 1,1 0 0,0 0 0,0 1 0,-1-1 0,1-1 1,-3 161 103,-1-130-81,1 0 0,1 1 0,2-1 0,1 0 0,1 1 0,1-1 0,2 0 0,4 8-22,3-8-209</inkml:trace>
  <inkml:trace contextRef="#ctx0" brushRef="#br0" timeOffset="-12572.353">966 874 22453,'0'0'1181,"-1"7"1243,1 7-2285,0 1 0,0-1 0,1 1 0,1-1 0,1 0 0,0 0 0,1 0 0,0 0 1,1 0-1,1-1 0,3 6-139,-8-14-5,1-1 0,1 0 0,-1 0 0,1 0 0,0 0 0,0 0 0,0 0 0,0-1 0,0 0 0,1 1 0,0-1 0,-1 0 1,1-1-1,0 1 0,1-1 0,-1 0 0,0 0 0,1 0 0,-1 0 0,1-1 0,-1 0 0,1 0 0,0 0 0,0 0 0,-1-1 0,1 0 0,0 0 0,0 0 0,-1-1 1,1 1-1,0-1 0,0 0 0,-1-1 0,1 1 0,-1-1 0,4-1 5,7-6-178,-2 0 0,1-1 0,-1 0 0,0-1 0,-1 0 0,-1-1 0,1-1 0,-2 0 0,0 0 0,-1-1 0,0 0 0,1-4 178,15-20-370,-30 93 226,-36 92 518,27-106-240,2 1 1,1 1 0,3 0-1,1 0 1,0 35-135,17-92-692,-1-21-1698</inkml:trace>
  <inkml:trace contextRef="#ctx0" brushRef="#br0" timeOffset="-12218.204">1620 383 23765,'0'28'992,"0"4"-192,-1 10-303,-5 5-153,1 0-152,1 1-48,2-8-104,2-5-8,2-13-8,-1-5-208,-1-17-817,0 0-391</inkml:trace>
  <inkml:trace contextRef="#ctx0" brushRef="#br0" timeOffset="-11956.761">1378 465 18612,'34'-27'4606,"36"10"-2971,-66 17-1513,19-5-40,1 2 0,0 0 1,0 2-1,0 1 0,0 1 0,0 0 1,0 2-1,0 1 0,-1 1 0,1 1 1,-1 1-1,-1 1 0,22 10-82,-39-14 14,0 0-1,0 0 1,0 1 0,0 0-1,-1-1 1,1 1-1,-1 1 1,0-1-1,-1 1 1,1-1 0,-1 1-1,0 0 1,-1 0-1,0 0 1,0 1-1,0-1 1,0 1 0,-1-1-1,0 1 1,-1-1-1,1 1 1,-1-1-1,0 1 1,-1 0 0,0-1-1,0 1 1,0-1-1,-1 1 1,0-1-14,-2 8 91,0 1 1,-1-2-1,-1 1 1,0-1-1,-1 0 1,0 0-1,-1 0 0,-1-1 1,0-1-1,0 1 1,-1-1-1,-7 5-91,7-7 13,0 1-1,-1-1 1,0-1-1,0 0 1,-1-1 0,0 0-1,-1 0 1,1-2-1,-1 1 1,0-2-1,-1 0 1,1 0-1,-1-1 1,0-1 0,0 0-1,1-1 1,-6-1-13,-4-9-654,13-9-844</inkml:trace>
  <inkml:trace contextRef="#ctx0" brushRef="#br0" timeOffset="-11083.015">7650 5968 23789,'-3'15'808,"2"6"433,1 3-337,3 1-216,3-3-144,5-2-320,4-5-112,8-4-88,2-7-24,9-10 16,2-6 8,0-15 8,-2-5 16,-4-6-176,-6 0-488,-1 3-1040,-5 1-281</inkml:trace>
  <inkml:trace contextRef="#ctx0" brushRef="#br0" timeOffset="-10786.002">8044 5845 17260,'-4'41'1408,"-5"7"72,1 5-279,-5 11-345,2 4 88,-3 5-104,2 3-72,0-5-304,1-3-136,5-16-296,2-11-648</inkml:trace>
  <inkml:trace contextRef="#ctx0" brushRef="#br0" timeOffset="-9582.957">1776 5606 17164,'1'-5'1596,"90"-108"1530,-62 85-2923,70-63-110,3 5 0,105-67-93,88-71 34,-178 127 81,4 5 0,84-45-115,547-402 1694,-70 48-738,-56-24-652,79-44-272,16-23-18,-94 106 3,-423 312 35,-179 129-220,-20 24-331</inkml:trace>
  <inkml:trace contextRef="#ctx0" brushRef="#br0" timeOffset="-7065.498">1982 4030 12427,'28'-20'6123,"-5"-7"-4074,24-18-1307,176-15-305,243-112-377,226-48-61,633-151 39,-521 145-44,265-119 14,-932 293 221,2 6 0,141-27-229,141-46 1183,-361 96-860,2 2-1,0 3 1,1 3-1,0 2 1,2 3-1,27 1-322,-3-9 22,-88 18-684</inkml:trace>
  <inkml:trace contextRef="#ctx0" brushRef="#br0" timeOffset="-6568.978">8816 1759 21205,'0'0'1000,"0"0"536,0 0-400,10 23-432,4-5-71,3 5-273,4-1-80,8 4-160,2 0-72,1-3-32,1-2 8,-2-9 16,-1-6 16,-4-7 40,4-9-312,-4-9-1201,3-9 217</inkml:trace>
  <inkml:trace contextRef="#ctx0" brushRef="#br0" timeOffset="-6290.577">9299 1726 14963,'-15'24'2913,"-2"8"976,0 1-2329,-2 8-312,-4 3-168,-3 3-351,-3 6-137,5 8-320,5-1-136,8-1-112,8-4 64,9-17-640,3-7-753</inkml:trace>
  <inkml:trace contextRef="#ctx0" brushRef="#br0" timeOffset="-5473.439">9844 1389 12347,'0'0'2616,"0"2"2313,-4 34-3376,-1-4-769,-1 4-112,-4 19-328,1 7-144,5 6-104,8 2-40,0-12-16,5-11-8,0-23-16,-3-11 0,3-16-280,0-10-264,-5-16 592</inkml:trace>
  <inkml:trace contextRef="#ctx0" brushRef="#br0" timeOffset="-5101.216">9578 1397 13955,'-1'0'5558,"11"-1"-3288,55-9-621,293-19-121,-353 29-1522,1 0 1,0 0-1,0 1 0,0 0 1,0 0-1,-1 0 0,1 1 0,0-1 1,-1 1-1,1 1 0,-1-1 1,0 1-1,0 0 0,0 0 1,0 1-1,0-1 0,-1 1 1,1 0-1,-1 0 0,0 1 1,-1-1-1,1 1 0,-1 0 0,0 0 1,0 0-1,0 0 0,0 0 1,-1 1-1,0-1 0,0 1 1,-1 0-1,0-1 0,0 1 1,0 0-1,-1 0 0,1 0 0,-1 0 1,-1-1-1,1 1 0,-1 0 1,-1 5-7,-1 9 144,-1-1 1,-1 0-1,0 0 1,-2 0-1,0 0 1,-1-1 0,-1 0-1,-1-1 1,0 0-1,-1-1 1,-1 0-1,0 0 1,-1-1-1,-1-1 1,-1 0 0,0-1-1,0-1 1,-1 0-1,-1-1 1,0-1-1,0-1 1,-1 0-1,-10 3-144,17-8-2,0-1 0,0-1 0,-1 0 0,1 0 0,-1-1 0,1 0 0,-1-1 0,1-1-1,0 0 1,-1 0 0,1-1 0,0-1 0,-1 1 0,1-2 0,1 0 0,-1 0 0,1-1-1,-1 0 1,1-1 0,1 0 0,-1 0 0,1-1 0,0-1 0,-2-2 2,10 9-728,1 1-766,0 0 4</inkml:trace>
  <inkml:trace contextRef="#ctx0" brushRef="#br0" timeOffset="-4039.735">10463 1829 20028,'15'3'1201,"7"0"-65,4-2-184,4 1-248,4 1-160,2 0-344,-1 0-128,1-2-56,-2-1-8,-12-4-64,0-2-272,-13 1-712</inkml:trace>
  <inkml:trace contextRef="#ctx0" brushRef="#br0" timeOffset="-3747.121">10444 1933 15203,'0'15'2081,"8"4"703,6-1-1095,8-3-521,7-3-112,4-6-256,5-3-200,8-6-248,2-1-103,-1-1-97,-6 4-360,-14 1 2904</inkml:trace>
  <inkml:trace contextRef="#ctx0" brushRef="#br0" timeOffset="5474.995">7763 641 20740,'8'16'5455,"16"17"-3935,7 13-1641,-30-41 129,1-1 1,-1 0-1,1 1 1,0-1-1,0 0 1,1 1-1,-1-1 0,1-1 1,0 1-1,0 0 1,0-1-1,0 1 1,1-1-1,-1 0 1,1 0-1,0 0 0,0-1 1,0 1-1,0-1 1,0 0-1,1 0 1,-1-1-1,1 1 1,-1-1-1,1 0 1,0 0-1,-1 0 0,1-1 1,0 0-1,-1 0 1,1 0-1,0 0 1,4-2-9,0-2-52,-1-1 0,1-1 0,-1 0 0,0 0 0,-1 0 0,1-1 0,-1-1 0,-1 1 0,1-1 0,-1 0 1,-1 0-1,1-1 0,1-4 52,40-125-4020,-46 85 2279,-2 49 1626,-2 7 336,-3 9-4,0 0 0,0 0 0,1 1 0,1-1 0,0 1 0,1 0 0,0 0 0,1 0-1,1 1 1,0-1 0,0 0 0,2 8-217,-2-7 121,1-7-67,-3 8 25,2 0 0,0 0 1,1 0-1,0 0 0,1 0 0,1 0 0,0 0 1,1 0-1,1 0 0,0-1 0,1 1 1,1-1-1,3 6-79,-1-10-484,-2-8-466</inkml:trace>
  <inkml:trace contextRef="#ctx0" brushRef="#br0" timeOffset="5864.187">8340 262 26214,'4'37'424,"-1"0"-176,5-2-192,0 0-40,2-8-16,1-4-144,-5-9-320,0-5-305,-11-6-671,-5-3 4217</inkml:trace>
  <inkml:trace contextRef="#ctx0" brushRef="#br0" timeOffset="6154.428">8135 171 22421,'18'-14'148,"-1"1"1,2 0-1,0 1 1,0 1 0,1 1-1,0 1 1,1 1-1,0 0 1,0 2-1,1 0 1,0 2 0,0 0-1,0 2 1,0 0-1,16 1-148,-32 1 24,-1 1 0,1 0 0,0 0-1,-1 0 1,1 0 0,-1 1 0,1 0-1,-1 0 1,0 1 0,0-1 0,0 1 0,0 0-1,0 0 1,-1 1 0,1 0 0,-1-1 0,0 2-1,0-1 1,-1 0 0,1 1 0,-1-1-1,0 1 1,0 0 0,0 0 0,-1 0 0,0 1-1,0-1 1,0 0 0,0 1 0,-1 0-1,0-1 1,0 1 0,-1 0 0,0-1 0,0 1-1,0 0 1,-1 1-24,1 4 88,-1 0 0,-1-1 0,0 1 0,0 0 0,-1-1-1,0 1 1,-1-1 0,0 0 0,-1-1 0,0 1 0,0-1 0,-1 1 0,0-2 0,-1 1 0,0-1-1,0 0 1,-1 0 0,0-1 0,-6 4-88,1-2-2,-1 0 1,0-2-1,-1 1 0,1-2 1,-1 0-1,-1-1 0,1-1 1,-1 0-1,0-1 0,0 0 1,0-2-1,0 1 0,0-2 0,0-1 1,-12-1 1,29 2-61,-1 0 1,0 0 0,1-1-1,-1 1 1,0 0 0,1 0-1,-1 0 1,0-1-1,1 1 1,-1 0 0,0-1-1,1 1 1,-1 0 0,0 0-1,0-1 1,0 1 0,1-1-1,-1 1 1,0 0-1,0-1 1,0 1 0,0 0-1,0-1 1,1 1 0,-1-1-1,0 1 1,0 0-1,0-1 1,0 1 0,0-1-1,0 1 1,0 0 0,-1-1-1,1 1 1,0-1 0,0 1-1,0 0 1,0-1-1,0 1 1,-1 0 0,1-1-1,0 1 1,0 0 0,-1-1-1,1 1 1,0 0-1,0-1 1,-1 1 0,1 0-1,0 0 1,-1-1 0,1 1-1,0 0 1,-1 0-1,1 0 1,-1-1 60,24-5 764</inkml:trace>
  <inkml:trace contextRef="#ctx0" brushRef="#br0" timeOffset="6461.212">8941 399 21629,'0'0'1080,"0"0"448,2-2-368,30-22-423,-8 13-97,9-1-352,4 0-80,5-2-128,2 2-64,-6-1 0,-3 4 48,-16 4-448,-3 5-568,-12 5-153</inkml:trace>
  <inkml:trace contextRef="#ctx0" brushRef="#br0" timeOffset="6760.57">8888 620 18380,'20'7'1680,"6"-2"297,19-11-761,11-9-112,16-14-280,0-4-247,-1-1-329,-8 4-88,-12 12-929,-9 4-535</inkml:trace>
  <inkml:trace contextRef="#ctx0" brushRef="#br0" timeOffset="7131.093">9702 123 26598,'-2'4'15,"1"1"0,0 0-1,0-1 1,0 1 0,1 0 0,-1-1 0,1 1 0,0 0 0,1 0 0,-1-1 0,1 1 0,0 0 0,0-1 0,0 1 0,1-1 0,0 1-1,0-1 1,0 0 0,0 1 0,0-1 0,1 0 0,0-1 0,0 1 0,0 0 0,0-1 0,1 0 0,-1 0 0,1 0 0,0 0 0,0 0-1,0-1 1,0 1 0,0-1 0,1 0 0,-1-1 0,0 1 0,1-1 0,0 0 0,-1 0 0,1 0 0,3 0-15,2-3-34,0-1-1,0 0 1,-1-1 0,1 0-1,-1 0 1,0-1 0,0 0-1,0 0 1,-1-1 0,0 0-1,0-1 1,-1 0 0,1 0-1,-1-1 1,-1 0 0,0 0-1,0 0 1,4-9 34,46-103-4023,-50 88 2199,-10 34 1518,-13 62 1524,3 1 0,2 0 0,3 1 1,4 0-1,1 22-1218,44 79-650,-21-127-473</inkml:trace>
  <inkml:trace contextRef="#ctx0" brushRef="#br0" timeOffset="20091.027">5255 3015 22413,'-1'9'1064,"-1"6"256,-4 8-359,1 12-409,-1 1-128,5 8-216,1 2-40,0 2-72,4 4-24,-1 2-48,2 2-16,1 3-216,-1-3-424,-4-4-713,-2-7-447</inkml:trace>
  <inkml:trace contextRef="#ctx0" brushRef="#br0" timeOffset="20360.617">5234 3995 9418,'0'53'1112,"-2"3"1241,1 2 1448,-2-1-1865,0 1-1024,0-6-576,1-2-344,1-11-808</inkml:trace>
  <inkml:trace contextRef="#ctx0" brushRef="#br0" timeOffset="20562.888">5272 4897 14363,'40'299'9203,"-44"-157"-8021,9-87-1190,-5-53-279,0-2-361</inkml:trace>
  <inkml:trace contextRef="#ctx0" brushRef="#br0" timeOffset="21731.706">5146 5847 17092,'0'0'2407,"0"0"135,0 0-735,0 0-602,0 6 218,3 15-1236,1 1-1,1-1 1,1 0-1,0 0 0,2-1 1,1 0-1,0 0 1,1-1-1,7 8-186,-15-23 2,1 0 0,-1-1 0,1 0 1,0 1-1,0-1 0,0 0 0,1-1 0,-1 1 0,0-1 0,1 1 0,0-1 1,0 0-1,0 0 0,0-1 0,0 1 0,0-1 0,0 0 0,0 0 1,0 0-1,1-1 0,-1 1 0,0-1 0,1 0 0,-1 0 0,0-1 1,1 1-1,-1-1 0,0 0 0,0 0 0,0 0 0,0-1 0,0 0 0,0 1 1,0-1-1,0-1 0,0 1 0,-1 0 0,0-1 0,1 0 0,-1 0 1,0 0-1,0 0 0,0 0 0,-1-1 0,1 0-2,17-17-843,-2-2-662</inkml:trace>
  <inkml:trace contextRef="#ctx0" brushRef="#br0" timeOffset="22064.823">5484 5839 21757,'-53'178'4170,"33"-96"-3994,-77 327-297,96-405-558,1-4-827,0 0-1118</inkml:trace>
  <inkml:trace contextRef="#ctx0" brushRef="#br0" timeOffset="22461.245">5691 6128 22093,'-37'21'5465,"4"48"-5032,29-57-427,1 0-1,0-1 0,1 1 0,0 0 0,1 0 0,0 0 1,1 1-1,1-1 0,-1 0 0,2 0 0,0 0 1,0 0-1,1-1 0,1 1 0,0-1 0,0 1 0,1-1 1,4 5-6,-8-14 2,0 0 1,1 0 0,-1-1 0,1 1 0,0-1-1,-1 1 1,1-1 0,0 0 0,0 1-1,0-1 1,0 0 0,0 0 0,0-1-1,0 1 1,0 0 0,0-1 0,0 1 0,1-1-1,-1 0 1,0 1 0,0-1 0,0 0-1,1 0 1,-1-1 0,0 1 0,0 0-1,0-1 1,1 0 0,-1 1 0,0-1 0,0 0-1,0 0 1,0 0 0,0 0 0,0 0-1,-1-1 1,1 1 0,0 0 0,-1-1-1,1 0 1,0 1 0,-1-1 0,1 0-3,63-79 347,-58 73-293,-1-1 0,0 0 0,-1 0-1,0 0 1,0-1 0,-1 0-1,0 1 1,0-2 0,-2 1-1,1 0 1,-1-1 0,-1 1-1,1-1 1,-2 0 0,0 1 0,0-1-1,-1 0 1,0 1 0,-3-10-54,1 18-38,0 0 0,0 0 0,0 0 0,-1 0 0,1 0 0,-1 1 0,0-1 1,1 1-1,-1 0 0,0 1 0,0-1 0,0 0 0,1 1 0,-1 0 0,0 0 1,0 0-1,0 0 0,0 1 0,0 0 0,1 0 0,-1 0 0,0 0 0,1 0 0,-1 1 1,1-1-1,-1 1 0,1 0 0,-1 0 0,1 0 0,0 1 0,0-1 0,0 1 1,1 0-1,-1 0 0,1 0 0,-1 0 0,1 0 0,0 0 0,0 0 0,0 1 1,1-1-1,-1 3 38,-15 24-1919</inkml:trace>
  <inkml:trace contextRef="#ctx0" brushRef="#br0" timeOffset="52496.054">11146 3391 13547,'-9'-29'12777,"-13"46"-10078,-19 54-3847,40-69 1507,-11 20-348,1 0-1,1 2 1,1-1-1,1 1 1,1 0-1,1 0 1,1 1 0,2 0-1,0 0 1,1 0-1,2 0 1,1 0-1,2 12-10,-3-34 2,0-1 0,0 0 0,0 1 0,1-1 0,-1 1-1,1-1 1,0 1 0,0-1 0,0 0 0,0 0 0,0 1-1,0-1 1,1 0 0,-1 0 0,1 0 0,-1 0 0,1-1-1,0 1 1,-1 0 0,1-1 0,0 1 0,0-1 0,1 1-1,-1-1 1,0 0 0,0 0 0,0 0 0,1 0 0,-1 0-1,1-1 1,-1 1 0,1-1 0,-1 0 0,0 1 0,1-1-1,-1 0 1,1-1 0,-1 1 0,1 0 0,-1-1 0,1 1-1,-1-1 1,0 0 0,1 1 0,-1-1 0,0-1 0,0 1-1,2-1-1,98-74-522,-64 32-561</inkml:trace>
  <inkml:trace contextRef="#ctx0" brushRef="#br0" timeOffset="52797.089">11058 3100 20276,'0'-6'1753,"0"6"127,0 0-816,0 0-368,0 0-567,0 0-65,11 23-1049,-11-7 2282</inkml:trace>
  <inkml:trace contextRef="#ctx0" brushRef="#br0" timeOffset="53223.488">11405 3918 15915,'-9'58'9851,"9"-59"-9803,1 0-1,-1 1 1,0-1-1,1 1 1,-1-1 0,1 0-1,-1 1 1,1-1 0,-1 1-1,1-1 1,0 1 0,-1-1-1,1 1 1,0 0-1,-1-1 1,1 1 0,0 0-1,0-1 1,-1 1 0,1 0-1,0 0 1,0 0-1,-1 0 1,1-1 0,0 1-1,0 0 1,-1 0 0,1 1-1,0-1 1,0 0 0,0 0-1,-1 0 1,1 0-1,0 1 1,-1-1 0,1 0-1,0 1 1,0-1 0,-1 1-1,1-1 1,-1 1-1,1-1 1,0 1 0,-1-1-1,1 1 1,-1-1 0,1 1-1,-1 0 1,0-1 0,1 1-1,-1 0 1,0-1-1,1 1 1,-1 0 0,0 0-1,0-1 1,1 1 0,-1 0-1,0 0 1,0-1-1,0 1 1,0 0 0,0 0-1,0-1 1,0 1 0,0 0-1,-1 0 1,1 0-48,118-170 407,-87 115-362,34-57 14,-54 156-210,-61 404 135,52-426-484,6-16-495</inkml:trace>
  <inkml:trace contextRef="#ctx0" brushRef="#br0" timeOffset="54739.832">12159 3341 20828,'0'0'1783,"0"0"147,0 0-376,4-5 406,11-5-1931,0 1 0,1 0 0,0 1 0,0 1 0,1 1 0,-1 0 0,1 1 0,1 1 0,-1 0 0,1 2 0,-1 0 0,1 1 0,0 0 0,-1 2 0,1 0 0,0 1 0,-1 0 0,1 2 0,-1 0 0,0 1 0,0 1 0,-1 0 0,1 1 0,-1 1 0,-1 0 0,0 2 0,0-1 0,-1 2 0,2 2-29,-23 10 22,-118 76-4,67-56 2,9-10-10,2 2 0,2 2 0,1 3 0,2 1 0,-6 11-10,95-78-584,-27 14-640</inkml:trace>
  <inkml:trace contextRef="#ctx0" brushRef="#br0" timeOffset="55736.973">13247 3059 12667,'18'-21'6289,"-18"19"-3858,0 2-872,-2 3-384,-110 199 1890,100-175-3002,1 1 1,1 0 0,2 1-1,1 0 1,1 0-1,1 0 1,2 1-1,1 0 1,1 14-64,1-40 6,0 0 0,0 1 0,0-1 0,0 0-1,1 0 1,0 0 0,0 1 0,0-1 0,0 0 0,1 0 0,-1 0 0,1 0 0,0-1 0,1 1-1,-1 0 1,0-1 0,1 0 0,0 1 0,0-1 0,0 0 0,0-1 0,0 1 0,1 0-1,-1-1 1,1 0 0,0 0 0,-1 0 0,1 0 0,0 0 0,0-1 0,0 0 0,1 0 0,-1 0-1,0 0 1,0-1 0,1 1 0,-1-1 0,0 0 0,0-1 0,1 1 0,-1-1 0,0 1 0,0-1-1,0-1 1,3 0-6,73-34-408,-39 8-705</inkml:trace>
  <inkml:trace contextRef="#ctx0" brushRef="#br0" timeOffset="56119.646">13653 3530 11290,'1'0'10203,"-12"1"-6889,7 0-3195,0 1 1,-1-1-1,1 1 0,0-1 1,0 1-1,0 1 1,0-1-1,0 0 1,0 1-1,1 0 1,-1 0-1,1 0 1,0 0-1,0 1 0,0-1 1,0 1-1,0 0 1,1 0-1,0 0 1,0 0-1,-2 3-119,-2 4 31,0 1 0,0-1 0,1 1 0,1 1 0,0-1 0,0 1 0,2 0 0,-1-1 0,1 1 0,1 0 0,1 0-1,0 0 1,0 0 0,1 0 0,1 0 0,0 0 0,1 0 0,0 0 0,1-1 0,5 10-31,-5-19 9,0-1 0,1 0 0,0 0 0,-1 0 0,1 0 0,0-1 0,0 0 0,0 0 0,0 0 0,0-1 0,0 1 0,1-1 0,-1 0 0,0-1 0,0 1 0,0-1 0,0 0 0,0 0 0,0-1 0,-1 0 0,1 0 0,0 0 0,-1 0 0,1 0 0,-1-1 0,0 0 0,0 0 0,0 0 0,0-1 0,0 1 0,-1-1 0,3-3-9,9-4 89,-1 0-1,0 0 1,-1-1 0,0-1 0,-1 0-1,0-1 1,-1 0 0,-1-1 0,-1 0-1,0-1 1,0 0 0,-2 0-1,0-1 1,-1 0 0,0 0 0,-2 0-1,3-16-88,-7 29 2,1 0-1,-1 0 1,0 0-1,-1 0 0,1 0 1,-1 0-1,0 0 1,0 0-1,0 0 1,0 0-1,-1 1 0,1-1 1,-1 0-1,0 1 1,0-1-1,0 1 1,-1 0-1,1 0 0,-1 0 1,0 0-1,0 0 1,0 0-1,0 1 1,0-1-1,-1 1 0,1 0 1,-1 0-1,1 0 1,-1 1-1,0-1 0,1 1 1,-1 0-1,0 0 1,0 0-1,0 1 1,0-1-1,0 1 0,0 0 1,0 0-1,0 0 1,0 1-1,0-1 1,0 1-1,0 0 0,0 0 1,0 0-1,0 1 1,1 0-1,-1-1 1,0 1-1,1 0 0,0 1 1,-1-1-1,1 1 1,0-1-1,0 1 1,0 0-1,1 0 0,-2 2-1,-20 26-933,3 1-934</inkml:trace>
  <inkml:trace contextRef="#ctx0" brushRef="#br0" timeOffset="60698.97">13303 2780 22749,'-16'8'2123,"23"-9"904,40-17-2981,-47 18-37,1-1 1,-1 0-1,0 0 1,0 0-1,0 1 1,0-1-1,0 0 1,0 0-1,0 0 1,0 1-1,0-1 1,0 0-1,-1 0 1,1 0 0,0 1-1,0-1 1,-1 0-1,1 0 1,-1 1-1,1-1 1,0 0-1,-1 1 1,1-1-1,-1 1 1,0-1-1,1 0 1,-1 1-1,1-1 1,-1 1-1,0 0 1,0-1 0,1 1-1,-1-1 1,0 1-1,0 0 1,1 0-1,-1-1 1,0 1-1,0 0 1,1 0-1,-1 0 1,0 0-1,0 0 1,0 0-1,1 0 1,-1 0-1,0 0 1,0 0-1,0 1 1,1-1 0,-1 0-1,0 1 1,0-1-1,1 0 1,-1 1-1,0 0-9,0-2 16,-1 3-19,0-1 0,0 0-1,1 1 1,-1 0 0,1-1 0,-1 1 0,1 0-1,0 0 1,-1-1 0,1 1 0,0 0-1,0 0 1,0 0 0,1 1 0,-1-1-1,0 0 1,1 0 0,-1 0 0,1 0 0,0 1-1,0-1 1,0 0 0,0 0 0,0 1-1,0-1 1,1 0 0,-1 0 0,1 0 0,0 1-1,-1-1 1,1 0 0,0 0 0,0 0-1,0 0 1,1 0 0,-1-1 0,0 1-1,1 0 1,-1 0 0,1-1 0,-1 1 0,1-1-1,0 0 1,0 1 0,0-1 0,0 0-1,0 0 1,0 0 0,0 0 0,2 0 3,14-8-1105,7-3-590</inkml:trace>
  <inkml:trace contextRef="#ctx0" brushRef="#br0" timeOffset="61686.917">10875 4391 9898,'13'54'11151,"43"-42"-7285,359-90-2271,-37 118-1419,-369-40 280,-9 0 1520</inkml:trace>
  <inkml:trace contextRef="#ctx0" brushRef="#br0" timeOffset="71525.909">8879 2557 11586,'0'0'3561,"0"0"2004,0 0-3755,4 1-1198,403-8 1105,47-47-1637,-319 47 1511,-133 8-1289,-2-1-8,0 0 49,-5 1-17,-217 4 785,24 24-1056,161-20-50,0-2 0,0-1 0,0-2-1,-1-2 1,1-1 0,-1-2 0,0-2 0,1-1 0,-13-4-5,48 8-1,-1-1 2,0 1-1,0 0 1,0-1 0,0 0-1,0 0 1,0 0-1,1 0 1,-1 0-1,0-1 1,0 1-1,1-1 1,-1 0-1,1 0 1,-1 0-1,1 0 1,0 0 0,0 0-1,0 0 1,0-1-1,0 1 1,0-1-1,1 0 1,-1 0-1,4 1-1,0 0-1,0 0 1,1 0 0,-1 1 0,1 0-1,-1-1 1,1 1 0,-1 0 0,1 0-1,0 0 1,-1 0 0,1 1 0,0-1-1,0 1 1,0 0 0,0-1 0,-1 1-1,1 1 1,0-1 0,0 0 0,0 1-1,0-1 1,-1 1 0,1 0 0,0 0-1,0 0 2,3 0-3,48 6-48,-10 2 30,1-2 0,0-1 0,0-3 0,0-2 0,0-1 0,0-3-1,0-1 1,0-3 0,0-1 0,-1-2 0,-1-3 0,17-7 21,-61 19-10,1 1-1,-1 0 1,1-1 0,-1 0 0,1 1-1,-1-1 1,1 1 0,0-1 0,-1 0-1,1 1 1,0-1 0,-1 0 0,1 1-1,0-1 1,0 0 0,0 1 0,-1-1-1,1 0 1,0 0 0,0 1 0,0-1-1,0 0 1,0 0 0,0 1 0,1-1 0,-1 0-1,0 0 1,0 1 0,0-1 0,1 0-1,-1 1 1,0-1 0,1 0 0,-1 1-1,1-1 1,-1 1 0,1-1 0,-1 1-1,1-1 1,-1 1 0,1-1 0,-1 1-1,1-1 1,0 1 0,-1-1 0,1 1-1,0 0 1,-1 0 0,1-1 0,0 1-1,-1 0 1,1 0 0,0 0 0,0 0-1,-1-1 1,1 1 0,0 0 0,0 0 0,-1 1-1,1-1 1,0 0 0,-1 0 0,1 0-1,0 0 1,0 1 0,-1-1 0,1 1 10,-58-3-660,-278 120-1046,295-110 378,8-8-1973</inkml:trace>
  <inkml:trace contextRef="#ctx0" brushRef="#br0" timeOffset="90353.35">14134 867 19708,'44'-1'8172,"127"0"-7947,-135 0-173,-34 1-39,-2 0 15,0 0 3,0 0-1,-5 0 29,-338 30 1049,341-30-1112,2 0-6,0 0-10,33 15-39,-17-11 60,0-2-1,0 1 1,0-2 0,0 0-1,0-1 1,0-1 0,1 0-1,-1-2 1,0 1 0,-1-2-1,1 0 1,-1-1 0,1 0-1,-1-2 1,-1 1 0,3-3-1,-15 7 22,-2 2 1,-58-6 2,-125 44-137,180-38-297,3 0-854,0-1-1</inkml:trace>
  <inkml:trace contextRef="#ctx0" brushRef="#br0" timeOffset="90997.891">13832 1147 20916,'0'0'1165,"0"0"46,0 9 290,8 109-1299,-7-116-173,-1-2 10,2-3 10,44-134 374,-45 134-307,6 45 325,-13 95 9,17-147-654,-8-12-409</inkml:trace>
  <inkml:trace contextRef="#ctx0" brushRef="#br0" timeOffset="91627.439">14600 579 19548,'0'6'3308,"-15"233"-434,15-239-2872,0-1 1,0 1 0,1-1 0,-1 1 0,0-1 0,0 1 0,0-1 0,1 1 0,-1-1 0,0 1 0,1 0 0,-1-1 0,1 1 0,-1-1 0,0 1 0,1 0 0,-1-1 0,1 1 0,-1 0-1,1 0 1,-1-1 0,1 1 0,-1 0 0,1 0 0,-1 0 0,1 0 0,-1 0 0,1-1 0,-1 1 0,1 0 0,-1 0 0,1 0 0,0 0 0,-1 1 0,1-1 0,-1 0 0,1 0 0,-1 0 0,1 0-1,-1 0 1,1 1 0,-1-1 0,1 0 0,-1 1 0,1-1 0,-1 0 0,0 1 0,1-1 0,-1 0 0,0 1 0,1-1 0,-1 1 0,0-1 0,1 0 0,-1 1 0,0-1 0,0 1 0,1-1-1,-1 1 1,0-1 0,0 1 0,0-1 0,0 1 0,0 0 0,0-1 0,1 1 0,-1-1 0,-1 1 0,1 0-3,24-41 98,41-155 270,-64 190-196,-1 5-3,-6 47 93,3 51-61,3-96-182,14-53-231,-7 24-730,0 2-409</inkml:trace>
  <inkml:trace contextRef="#ctx0" brushRef="#br0" timeOffset="99023.999">11102 936 14003,'-6'-74'11266,"6"73"-10685,-11 1 383,5 0-949,0 1-1,1 0 1,-1 1 0,0-1 0,1 1 0,0 0 0,-1 0-1,1 1 1,0 0 0,0 0 0,0 0 0,1 0 0,-1 1 0,1 0-1,0 0 1,0 0 0,0 0 0,0 1 0,1-1 0,-1 1-1,1 0 1,1 0 0,-2 2-15,-2 4-1,-1 0 1,2 0-1,0 0 1,0 1-1,1-1 0,0 1 1,1 0-1,1 0 0,0 1 1,0-1-1,1 1 0,1-1 1,0 0-1,1 1 1,0-1-1,1 1 0,0-1 1,1 0-1,0 0 0,1 0 1,0-1-1,1 1 0,4 6 1,-4-16-53,0 1-1,0-1 0,0-1 0,1 1 0,-1-1 1,0 0-1,1 0 0,-1 0 0,1-1 0,-1 0 0,1 0 1,-1 0-1,1-1 0,-1 1 0,0-1 0,1-1 1,-1 1-1,0-1 0,0 0 0,0 0 0,0 0 0,0-1 1,0 0-1,-1 0 0,1 0 0,-1 0 0,0-1 0,0 0 1,0 0-1,0 0 0,-1 0 0,4-5 54,16-9-1685,-2 4 21</inkml:trace>
  <inkml:trace contextRef="#ctx0" brushRef="#br0" timeOffset="99374.441">11232 1097 13835,'0'0'2143,"0"0"468,-2 6 21,-3 4-2507,0 0 1,1 1 0,0 0 0,1-1-1,0 1 1,1 1 0,0-1 0,0 0-1,1 0 1,1 1 0,0-1 0,1 0-1,0 1 1,1-1 0,0 0 0,0 0-1,4 7-125,-6-16 22,1-1 0,0 0 0,0 0 0,-1 1 0,1-1 0,0 0 0,0 0-1,0 0 1,0 0 0,0 0 0,0 0 0,1-1 0,-1 1 0,0 0 0,0 0 0,1-1 0,-1 1-1,0-1 1,1 1 0,-1-1 0,0 0 0,1 1 0,-1-1 0,1 0 0,-1 0 0,1 0-1,-1 0 1,1 0 0,-1 0 0,0-1 0,1 1 0,-1 0 0,1-1 0,-1 1 0,0-1 0,0 1-1,1-1 1,-1 0 0,0 0 0,0 1 0,1-1 0,-1 0 0,0 0 0,0 0 0,0 0-1,0 0 1,-1 0 0,1-1 0,0 1-22,49-58 1032,-3-67 744,-47 125-1763,0-1-1,-1 1 1,1 0 0,0 0-1,-1 0 1,1 0-1,-1 0 1,1-1 0,-1 1-1,0 0 1,1 0 0,-1 0-1,0 1 1,0-1-1,0 0 1,0 0 0,0 0-1,1 1 1,-1-1 0,-1 0-1,1 1 1,0-1-1,0 1 1,0-1 0,0 1-1,0-1 1,0 1-1,-1 0 1,1 0 0,0-1-1,0 1 1,0 0 0,-1 0-1,1 0 1,0 1-1,0-1 1,0 0 0,-1 0-1,1 1 1,0-1 0,0 0-1,0 1 1,0-1-1,0 1 1,0 0 0,0-1-1,0 1 1,0 0-1,0 0 1,0-1 0,0 1-1,0 0 1,0 0 0,1 0-1,-1 0 1,0 0-1,1 0 1,-1 0 0,1 0-1,-1 1 1,1-1 0,-1 0-1,1 0 1,0 0-1,0 0 1,0 1 0,0-1-13,-29 69-2416,36-66 1792</inkml:trace>
  <inkml:trace contextRef="#ctx0" brushRef="#br0" timeOffset="99968.216">11609 805 19084,'0'0'2046,"0"0"-103,-1 3-483,-4 14-1287,1 1-1,1 0 0,0 0 0,1 0 1,1 0-1,1 0 0,1 0 0,2 18-172,-1 2 121,-1-28-113,-2 0-2,0-1 1,2 1 0,-1 0 0,1-1 0,0 1-1,1-1 1,0 1 0,1-1 0,0 0 0,0 0-1,1 0 1,0 0 0,0-1 0,1 0 0,2 3-7,3-7 45,-9-12-3011,-7-25 1230</inkml:trace>
  <inkml:trace contextRef="#ctx0" brushRef="#br0" timeOffset="100236.727">11509 1002 11771,'-9'-8'2352,"9"8"4153,0 0-4776,0 0-673,0 0-248,16 1-512,3 4-160,8-2-32,4 0-32,4-3-24,1-3 8,0 0 8,-1 0-288,-12 0 992</inkml:trace>
  <inkml:trace contextRef="#ctx0" brushRef="#br0" timeOffset="101029.073">12119 688 12643,'-14'-23'13223,"-13"26"-11849,26-2-1442,-6 2 96,-1 2 0,1-1 0,0 1-1,0 1 1,1-1 0,-1 1 0,1 0-1,0 0 1,1 1 0,0 0-1,0 0 1,0 0 0,1 1 0,-1 1-28,-3 5 11,1 0 0,1 1 0,0 1 0,1-1 0,0 0 0,1 1 0,1 0 0,1 0 0,0 0 0,1 1 0,0-1 0,2 0 0,0 0 0,0 1 0,5 13-11,-5-27 4,-1 0 1,1-1-1,0 1 0,1 0 1,-1 0-1,0-1 0,1 1 1,0-1-1,-1 0 0,1 1 1,0-1-1,0 0 0,0 0 1,1 0-1,-1 0 0,0-1 1,1 1-1,-1-1 1,1 1-1,0-1 0,-1 0 1,1 0-1,0 0 0,0 0 1,0 0-1,-1-1 0,1 1 1,0-1-1,0 0 0,0 0 1,0 0-1,0 0 0,0-1 1,0 1-1,0-1 0,0 1 1,-1-1-1,1 0 0,3-2-4,99-56-1107,-87 42-372</inkml:trace>
  <inkml:trace contextRef="#ctx0" brushRef="#br0" timeOffset="101389.799">12223 908 20060,'0'0'1833,"0"0"-92,0 0-663,1 5-481,27 148-255,-26-152-338,-1 0-1,1-1 1,-1 0 0,1 1-1,-1-1 1,1 0 0,-1 0 0,1 0-1,0 0 1,-1 0 0,1 0 0,-1 0-1,1-1 1,-1 1 0,1-1 0,-1 1-1,1-1 1,-1 1 0,1-1 0,-1 0-1,1 0 1,-1 0 0,0 1-1,0-1 1,1-1 0,-1 1 0,0 0-1,0 0 1,0 0 0,0 0 0,0-1-1,-1 1 1,1-1 0,0 1 0,-1 0-1,1-1 1,0 1 0,-1-1 0,0 1-1,1-1 1,-1 0 0,0 1-1,0-1 1,0 1 0,0-1 0,0 1-1,0-2-3,1 0 12,29-78 105,-25 107-217,-20 230 165,15-254-58,0-2-229,0 0-342</inkml:trace>
  <inkml:trace contextRef="#ctx0" brushRef="#br0" timeOffset="101718.284">12585 874 21829,'-10'12'1296,"0"4"656,3-1-767,2 0-449,4 2-224,4-7-400,-2 1-64,7-5-32,1-5 8,2-4-376,1-6-328,1-6-649,1-2-391</inkml:trace>
  <inkml:trace contextRef="#ctx0" brushRef="#br0" timeOffset="102109.509">12738 818 21773,'0'0'1172,"0"0"1578,10 15-2173,21 26-498,-18-40-67,-8-2-17,0 0 0,1 0 0,-1-1 0,0 1 0,0-2 0,0 1 0,0 0 0,0-1 0,-1 0 0,1 0 0,-1 0 0,1-1 0,-1 1 0,0-1 0,-1 0 0,1 0 0,-1-1 0,0 1 0,0-1 0,2-2 5,28-38-35,-32 44 29,10 26-26,-26 114 260,-30 89 1043,45-226-2222,0-2-550</inkml:trace>
  <inkml:trace contextRef="#ctx0" brushRef="#br0" timeOffset="107778.598">1672 4133 9202,'16'-41'4406,"-1"6"2940,-14 32-5821,-1 3-324,-8 1 459,-4 2-1571,-1 1 0,1 0 0,0 1 0,0 0 1,1 1-1,-1 1 0,1-1 0,1 2 0,-1 0 0,1 0 0,-4 5-89,-17 11 86,17-14-65,1 1 0,0 1 0,0-1 0,2 2 0,-1 0 0,2 0 0,0 1 1,0 0-1,1 1 0,1 0 0,1 0 0,-5 13-21,13-24-1,0 0 0,0-1 0,0 0-1,0 1 1,1-1 0,-1 0 0,1 1 0,0-1 0,0 0 0,0 0-1,0 0 1,1-1 0,-1 1 0,1-1 0,0 1 0,0-1-1,0 0 1,0 0 0,0 0 0,0 0 0,0 0 0,1-1 0,-1 0-1,1 1 1,-1-1 0,1-1 0,2 2 1,25 13 18,-27-12-19,-1 1 1,0-1 0,1 1-1,-1 0 1,0-1-1,-1 1 1,1 1 0,-1-1-1,0 0 1,0 1-1,0-1 1,0 1 0,-1-1-1,0 1 1,0 0-1,0 0 1,-1-1 0,1 1-1,-1 0 1,0 0-1,-1 0 1,1-1 0,-1 1-1,0 0 1,0 0-1,-1 3 1,-50 120-4,-40-28 139,130-128-118,-36 28-18,0-1 0,-1 1 0,1 0 0,0 0 0,0 0 0,0 0-1,0 0 1,-1 0 0,1 1 0,0-1 0,0 1 0,-1-1 0,1 1 0,0 0 0,-1-1 0,1 1 0,0 0 0,-1 0-1,1 0 1,-1 0 0,0 1 0,1-1 0,-1 0 0,0 0 0,0 1 0,0-1 0,0 1 0,0-1 0,0 1 0,0 0-1,0-1 1,-1 1 0,1 0 0,0-1 0,-1 1 0,0 0 0,1 0 0,-1 0 0,0-1 0,0 1 0,0 0 0,0 0-1,0 0 1,0-1 0,-1 1 0,1 0 0,-1 0 0,1 0 0,-1-1 0,0 1 0,1 0 0,-1-1 0,-1 1 1,-38 97-7,3-36-14,-58 133 55,133-66 6,-38-126-85,0-1-1,1 1 1,-1-1-1,1 1 0,0 0 1,0-1-1,0 1 1,0-1-1,0 0 1,1 1-1,0-1 0,0 0 1,0 0-1,0 0 1,0 0-1,0 0 0,1-1 1,0 1-1,-1-1 1,1 1-1,0-1 1,0 0-1,0 0 0,1 0 1,-1-1-1,0 1 1,1-1-1,-1 0 0,0 1 1,1-2-1,0 1 1,-1 0-1,1-1 1,0 0-1,-1 1 0,1-2 1,0 1-1,-1 0 1,1-1-1,-1 1 0,1-1 1,0 0-1,-1 0 1,2-1 45,30-19-570</inkml:trace>
  <inkml:trace contextRef="#ctx0" brushRef="#br0" timeOffset="109826.145">175 4560 12227,'0'-1'-617,"-13"-1"12035,4 10-11342,1-1 1,0 2 0,0-1 0,1 1 0,0 0 0,0 0 0,1 1 0,1 0 0,0 0 0,0 0-1,1 1 1,0 0 0,1 0 0,-1 4-77,-13 28 313,6-15-264,1 1-1,1 0 1,2 0-1,1 1 1,1 0-1,1 0 1,2 0-1,1 1 1,2-1-1,0 0 1,3 3-49,-5-30 7,1 0 0,-1 0 0,1-1 0,0 1 0,0 0 0,0 0 0,0 0 0,0-1 0,1 1 0,-1 0 0,1 0 0,0-1 0,0 1 0,0 0 0,0-1 0,0 1 0,0-1 0,1 0 0,-1 1 0,1-1 0,0 0 0,0 0 0,-1 0 0,2 0 0,-1 0 0,0 0 0,0-1 0,0 1 0,1-1 0,-1 1 0,1-1 0,-1 0 0,1 0 0,0 0 0,-1 0 0,1-1 0,0 1 0,-1-1 0,1 1 0,0-1 0,0 0 0,0 0 0,-1 0 0,1-1 0,0 1 0,0-1 0,-1 1 0,1-1 0,0 0 0,-1 0 0,1 0 0,-1 0 0,1-1 0,-1 1 0,1-1 0,-1 1 0,0-1 0,0 0 0,0 0 0,1-1-7,6-12 28,-1-1 1,0-1 0,-2 1 0,0-1-1,0 0 1,-2 0 0,0-1 0,-1 1-1,0-1 1,-2 0 0,0-9-29,-2 28 1,1-1-1,-1 1 1,1-1 0,-1 1-1,1-1 1,-1 1 0,0-1-1,1 0 1,-1 1 0,1-1-1,-1 0 1,0 0 0,0 1 0,1-1-1,-1 0 1,0 0 0,1 0-1,-1 0 1,0 0 0,0 0-1,1 0 1,-1 0 0,0 0 0,1 0-1,-1 0 1,0-1 0,0 1-1,1 0 1,-1 0 0,0-1-1,1 1 1,-1-1 0,1 1 0,-1 0-1,0-1 1,1 1 0,-1-1-1,1 1 1,-1-1 0,1 1-1,-1-1 1,1 0 0,0 1-1,-1-1 1,1 0 0,0 1 0,-1-1-1,1 0 1,0 1 0,0-1-1,0 0 1,0 1 0,0-1-1,-1 0 1,1 0 0,0 1 0,1-1-1,-1 0 1,0 0-1,-35 57-749,25-11-1045,11-28 2550</inkml:trace>
  <inkml:trace contextRef="#ctx0" brushRef="#br0" timeOffset="110350.703">363 5036 18932,'-49'29'5611,"19"121"-5442,52-73 18,-21-76-175,0 0 1,1 1 0,-1-1 0,0 0-1,0 0 1,1 0 0,-1 0 0,0 0-1,1-1 1,-1 1 0,1 0-1,-1-1 1,1 1 0,-1-1 0,1 1-1,-1-1 1,1 0 0,0 0 0,-1 1-1,1-1 1,0 0 0,-1-1-1,1 1 1,-1 0 0,1 0 0,0-1-1,-1 1 1,1-1 0,-1 1-1,1-1 1,-1 0 0,1 1 0,-1-1-1,0 0 1,1 0 0,-1 0 0,0 0-1,0 0 1,0 0 0,0-1-1,1 1 1,-2 0 0,1-1 0,0 1-1,0 0 1,0-2-13,6-5 100,-1 1-1,-1-1 1,0 0-1,0-1 1,0 1-1,-1-1 1,-1 0-1,1 0 1,-1 0-1,-1 0 1,0-1-1,0 1 1,-1-1 0,0 1-1,0-1 1,-1 0-1,-1 1 1,1-1-1,-3-5-99,4 17 4,-1 0 0,0 0 0,0 0 0,0 0 0,0 0 0,0 0 0,-1 0 0,1 0 0,0-1 0,-1 1 0,0 0 0,1 0 0,-1 0 0,0 0 0,0-1 0,0 1 0,0 0-1,0-1 1,0 1 0,-1-1 0,1 1 0,0-1 0,-1 0 0,1 1 0,-1-1 0,0 0 0,1 0 0,-1 0 0,0 0 0,0 0 0,1-1 0,-1 1 0,0 0 0,0-1 0,0 0 0,0 1 0,0-1 0,0 0 0,0 0 0,0 0 0,0 0 0,0 0-1,0 0 1,0-1 0,0 1 0,0-1 0,1 1 0,-1-1 0,0 0 0,0 0 0,0 0 0,1 0 0,-1 0 0,1 0 0,-1 0 0,0-1 0,1 1 0,0 0 0,-1-1 0,1 1 0,0-1 0,0 0 0,0 1 0,0-1 0,0 0 0,0 0 0,0 1 0,1-1-4,6 15-1825,5-6-2494</inkml:trace>
  <inkml:trace contextRef="#ctx0" brushRef="#br0" timeOffset="110677.954">570 4647 22213,'0'12'944,"-3"6"352,3 17-776,0 7-168,0 14-152,0 5-80,3-2-72,3-3-8,0-15 1,7-11-9,-3-15 16,-4-7-16,2-8-168,-8-6-233,0-6-599,-3-3-360</inkml:trace>
  <inkml:trace contextRef="#ctx0" brushRef="#br0" timeOffset="110936.076">461 4886 16323,'-4'-6'2745,"1"-2"-104,6 4-1233,9-4-256,3-2-472,12-2-280,-2-7-192,3 3-64,0-2-79,-12-1-25,8 6 40,-4 1-297,0 7-887,3 2 912</inkml:trace>
  <inkml:trace contextRef="#ctx0" brushRef="#br0" timeOffset="111229.258">834 4503 22293,'0'0'1200,"0"0"480,0 0-663,0 1-489,-8 28-232,11-2-280,2 5-24,1 6 16,0 4 24,3 2 16,-1 0-8,2-1-16,1-4-16,-3-6 48,-2 1-56,-3-8-1048,0-1-385</inkml:trace>
  <inkml:trace contextRef="#ctx0" brushRef="#br0" timeOffset="111446.647">829 5021 21517,'0'0'952,"0"0"224,0 0-176,2 1-392,-1-1-160,42 9-191,-22-13-97,2-4-136,0-2-8,-7-2-96,2-4-216,-8-2-585,-4-6-447,-6-5 24</inkml:trace>
  <inkml:trace contextRef="#ctx0" brushRef="#br0" timeOffset="111650.126">692 4585 19188,'-11'0'1704,"11"0"129,0 0-649,14-2-384,8-1-288,9-3-344,0-2-56,6 1-40,-1-5-16,-2-5-56,-4-1 56,-10-3-576,-7 2-528</inkml:trace>
  <inkml:trace contextRef="#ctx0" brushRef="#br0" timeOffset="112453.076">1102 4600 20260,'0'0'1817,"0"0"-8,0 0-558,0 6-90,67 198-823,-56-188-1816,-22-33-566,-44-18-9912,16 19 8980,7 3 5916,29 12 1479,3 1-65,0 0-2196,0 0-898,0 0-411,25-5 4,89-33-1113,-86 20-634</inkml:trace>
  <inkml:trace contextRef="#ctx0" brushRef="#br0" timeOffset="112924.351">1290 4360 20452,'-49'87'4677,"24"64"-4301,24-138-360,1 0-1,0-1 0,1 1 1,1 0-1,0 0 0,0 0 0,1-1 1,1 1-1,0-1 0,1 0 1,0 0-1,1-1 0,6 9-15,-9-19 36,0 0 0,1 0 0,-1-1 0,0 0 0,1 0 0,-1 0 0,1 0 0,-1 0 0,0-1 0,1 1 0,-1-1 0,0 0 0,1 0 0,-1 0 0,0 0 0,0-1 0,0 0 0,0 1 0,0-1 0,0 0 0,-1 0 0,1 0 0,-1-1 0,1 1-1,-1-1 1,0 1 0,0-1 0,0 0 0,0 0 0,0 0 0,-1 0 0,1 0 0,-1 0 0,0 0 0,0-1 0,0 1 0,0 0 0,-1-1 0,1 0-36,0 3 25,0-1-1,0 0 1,1 0-1,-1 0 1,-1 0-1,1 0 1,0 0 0,0 0-1,-1 0 1,1 0-1,-1 0 1,0 0-1,1 0 1,-1 0-1,0 0 1,0-1 0,-1 1-1,1 0 1,0 0-1,-1 0 1,1 0-1,-1 0 1,0 0-1,1 0 1,-1 0 0,0 0-1,0 0 1,0 0-1,-1 1 1,1-1-1,0 0 1,-1 1-1,1-1 1,-1 1 0,1-1-1,-1 1 1,0 0-1,0 0 1,0-1-1,1 1 1,-1 1-1,0-1 1,0 0-1,0 0 1,0 1 0,-1-1-1,1 1 1,0 0-1,0-1 1,0 1-1,-1 0-24,1 2 5,0 1-1,-1-1 0,1 1 0,1-1 0,-1 1 0,0 0 0,1 0 0,-1 0 1,1-1-1,0 1 0,0 1 0,0-1 0,0 0 0,0 0 0,1 0 1,0 0-1,-1 0 0,1 1 0,0-1 0,1 0 0,-1 0 0,0 0 0,1 1 1,0-1-1,0 0 0,0 0 0,0 0 0,0 0 0,1 0 0,0 2-4,2-5 1,-1 0-1,0 0 0,0 0 1,0-1-1,1 1 0,-1-1 1,0 0-1,0 0 0,0 0 1,0 0-1,0 0 0,0-1 0,-1 1 1,1-1-1,0 0 0,-1 1 1,1-1-1,-1-1 0,0 1 1,1 0-1,-1 0 0,0-1 1,-1 0-1,1 1 0,0-1 0,-1 0 1,1 0-1,-1 0 0,0 0 1,1-2-1,35-67 82,-36 69-72,22 124-51,-22-79 50,7 9-452,-4-35-549</inkml:trace>
  <inkml:trace contextRef="#ctx0" brushRef="#br0" timeOffset="118025.483">12973 2176 11554,'-66'47'8094,"65"-46"-7138,1-1-289,0 0-153,10 0 1507,91 26-643,-63-9-1363,0-1-1,1-2 1,1-2 0,0-2-1,0-1 1,1-2 0,0-2-1,1-2 1,-1-1 0,5-3-15,190-55 160,-210 45-133,0 2 0,1 0 0,0 2 1,0 1-1,0 1 0,1 1 0,0 2 0,0 1 0,26 2-27,32 17 65,-71-13-55,-1-1 0,1-1 0,0 0-1,0-1 1,0 0 0,0-2 0,0 0-1,1 0 1,14-3-10,102-33 254,-105 25-190,1 2 0,1 1 0,-1 2 1,1 0-1,1 2 0,-1 2 0,0 0 0,1 2 0,17 2-64,82 67 140,-127-68-56,-13-16 152,-4 5-180,-1 0-1,0 0 1,-1 1-1,1 2 1,-2-1-1,1 2 1,-1 0-1,0 1 1,0 1-1,0 1 1,-3 0-56,-10-1-4,0 2 1,-1 1-1,1 2 1,-1 1-1,1 1 1,0 1-1,0 2 0,0 2 1,1 0-1,0 2 1,0 1-1,-11 7 4,20-9 15,0-2 0,-1 0 1,0-2-1,0 0 0,-1-2 0,1 0 0,-1-1 0,1-2 0,-1 0 0,0-1 0,1-2 0,-1 0 0,-17-5-15,-84-27 85,95 24-67,-2 0 0,0 2 0,0 2 0,0 1 1,-1 1-1,0 1 0,0 2 0,0 2 0,0 1 0,0 1 0,0 1 0,0 2 0,-2 2-18,-199 86 23,181-86-40,50-7-27,4-3 37,0 0-1,0 0 1,0 1 0,0-1 0,1 1 0,-1 0 0,1-1-1,-1 1 1,1 0 0,0 1 0,0-1 0,0 0 0,0 1-1,0 0 1,0-1 0,0 1 0,0 0 0,1 1 0,-1-1-1,0 1 1,0-1 0,1 1 0,-1 0 0,0 0 0,1 0-1,-1 1 1,3 0 7,-3-1-1,484 42-22,-439-40 16,0-2 0,0-3 0,0-1 0,0-3 0,-1-1 0,0-3 0,0-2-1,-1-1 1,29-15 7,-57 21-25,-8 2-3,1 0 1,0 0-1,0 2 1,1-1-1,-1 1 1,1 1-1,0 0 0,0 1 1,0 0-1,0 1 1,0 0-1,1 1 1,-1 0-1,0 1 1,6 2 27,-16-3-219,-2 0 23,-30-3-51,-157-7 463,1 7 0,-1 9 0,1 8 0,-179 36-216,223-36 159,187-7-196,-33-2 27,18 10-39,0-2-1,1-1 0,0-2 0,1 0 0,0-2 0,0-2 0,1-1 0,0-1 0,-1-2 0,1-1 0,0-2 0,0-1 0,16-4 50,109-47-732,90-17 257,-111 74-135,-134-4 480,-3 0-2,-41 8-84,-272-62 94,278 46-31,-17-3-622,8 8-285</inkml:trace>
  <inkml:trace contextRef="#ctx0" brushRef="#br0" timeOffset="142844.925">10913 4451 13267,'-1'1'155,"0"1"0,0-1-1,1 0 1,-1 1 0,1-1 0,-1 0 0,1 1 0,-1-1 0,1 0 0,0 1-1,0-1 1,0 1 0,0-1 0,0 1 0,0-1 0,0 0 0,0 1-1,1-1 1,-1 1 0,0-1 0,1 0 0,-1 1 0,1-1 0,-1 0 0,1 1-1,0-1 1,0 0 0,0 0 0,0 0 0,-1 0 0,1 0 0,1 0 0,-1 0-1,0 0 1,0 0 0,0 0 0,0 0 0,1-1 0,-1 1 0,0-1-1,1 1 1,-1-1 0,0 1 0,1-1 0,-1 0 0,0 1 0,1-1 0,-1 0-1,1 0-154,83-19 1423,-40 7-1016,355 11-159,45-37-203,-374 27-39,-1 2-1,1 4 1,0 3 0,1 2-1,19 6-5,431 18 62,-68-72 4,-320 51 12,-74 2 15,0-2-1,1-3 0,-1-3 0,0-3 1,0-2-1,-1-3 0,0-2 0,49-19-92,-97 27 132,0 1-1,1 0 0,-1 1 1,1 0-1,-1 0 0,1 1 1,0 1-1,0 0 0,0 1 1,0 0-1,0 1 0,0 0 0,7 2-131,1-10-64,-20 6-596</inkml:trace>
  <inkml:trace contextRef="#ctx0" brushRef="#br0" timeOffset="175095.895">826 4103 14003,'-83'6'7693,"75"-2"-7604,1 0 1,-1 0-1,1 1 0,0 0 1,1 0-1,-1 0 0,1 1 1,0 0-1,1 0 0,-1 1 1,1-1-1,0 1 0,1 0 1,0 1-1,0-1 0,0 1 0,1 0 1,0 0-1,1 0 0,0 0 1,0 1-90,-10 36 25,2 0 1,2 1 0,2-1 0,2 2 0,2-1-1,2 0 1,2 0 0,2 0 0,2 0 0,3 0-1,1-1 1,2 0 0,2-1 0,2-1-1,1 0 1,3-1 0,1-1 0,27 37-26,28-4 14,-74-73-12,0 1 0,0-1 0,1 1 0,-1-1 0,0 0 1,1 0-1,-1 0 0,1 0 0,-1 0 0,1 0 1,-1-1-1,1 1 0,0-1 0,-1 0 0,1 0 1,-1 0-1,1 0 0,0 0 0,-1-1 0,1 1 0,-1-1 1,1 1-1,-1-1 0,1 0 0,-1 0 0,1 0 1,-1-1-1,0 1 0,1 0 0,-1-1 0,0 0 1,0 1-1,0-1 0,0 0 0,-1 0 0,1 0 1,0-1-4,18-34 27,-2-1-1,-1-1 0,-3-1 0,0 0 0,-3-1 0,-2 0 1,-1-1-1,-2 0 0,-2 0 0,-2 0 0,-1 0 0,-3 0 1,-1-1-1,-2 1 0,-8-27-25,12 39-74,-2 0 1,-1 0 0,-1 1-1,-1-1 1,-2 1-1,-1 1 1,-1-1-1,-2 2 1,0-1-1,-2 2 1,-1 0-1,-1 0 1,-19-22 73,7 28-996</inkml:trace>
  <inkml:trace contextRef="#ctx0" brushRef="#br0" timeOffset="179117.002">1976 4709 8810,'0'0'1674,"0"0"1545,0 0 472,0 0-1571,0 0-800,0 0-576,0 0-189,0 0 21,0 0 49,16 0 1928,106-12-2297,55-55-105,48 21-126,-60-39 604,197-66-433,-68 48-117,-17-8-50,-63 15-5,48 5-28,132 18 34,-23-63-23,6-23-6,-41 57 2,34-29 7,-77 70-23,57-27 29,-227 71-22,93-30-5,-214 45 11,36-16 3,0 2 0,0 1 1,2 2-1,-1 1 1,28-3-4,172-62 0,-190 56 0,306-44 56,-128-7 752,-203 57-693,-18 11-106,0-1 0,0 1 0,1 0 0,-1 0 0,1 1 0,0 0 0,0 0 0,1 1 0,-1-1 0,0 2 0,1-1 0,-1 1 0,1 0 0,0 1 0,-1-1 0,6 2-9,0 4-127,-13-5-861</inkml:trace>
  <inkml:trace contextRef="#ctx0" brushRef="#br0" timeOffset="180546.034">7711 3239 19508,'-2'49'5673,"-3"-1"-3459,0 89-1896,5-130-314,0 0 0,1 1 0,0-1 0,1 0 0,-1 0 1,1 0-1,1 0 0,-1 0 0,1 0 0,0 0 0,1-1 0,0 0 1,0 0-1,0 0 0,1 0 0,0 0 0,4 4-4,-4-11 4,-1 1 1,1-1-1,-1 0 0,1 0 0,-1-1 1,1 1-1,-1-1 0,0 0 0,0 0 0,0 0 1,0-1-1,0 1 0,0-1 0,-1 0 1,1 0-1,-1 0 0,0 0 0,0-1 0,0 0 1,0 1-1,-1-1 0,0 0 0,1 0 1,-1 0-1,0-1-4,1-1 4,137-226-2524,-117 209 1874,-19 39 344,-18 47 277,-178 481 2913,186-517-2553,19-33-300,18-33-1098,-23 18 458</inkml:trace>
  <inkml:trace contextRef="#ctx0" brushRef="#br0" timeOffset="182439.164">8337 2942 15059,'0'0'3081,"0"0"544,0 0-1833,4 15-592,-4 5-328,0 12-455,-3 3-177,2 6-152,-1 0-32,2-8-24,0-1-8,2-11 16,-2-3 8,0-7-488,-3-4-441,-9-5 849</inkml:trace>
  <inkml:trace contextRef="#ctx0" brushRef="#br0" timeOffset="182752.317">8116 2992 17260,'23'-36'6049,"14"8"-3481,98-10-1891,-128 36-676,0 1 1,0 0 0,0 0-1,0 0 1,0 1 0,0 0-1,1 1 1,-1 0 0,0 0-1,0 0 1,0 1 0,-1 0-1,1 0 1,0 1 0,-1 0-1,1 0 1,-1 0 0,0 1-1,0 0 1,0 0 0,-1 1-1,0-1 1,1 1-1,-2 0 1,1 1 0,0-1-1,-1 1 1,0 0 0,-1 0-1,1 0 1,-1 1 0,0-1-1,-1 1 1,1 0 0,-1-1-1,-1 1 1,1 1-2,-3 4 23,0 1 1,-1-1-1,0 0 1,-1 1-1,0-1 1,-1-1-1,-1 1 0,0-1 1,0 1-1,-1-1 1,0-1-1,-1 1 1,0-1-1,-1 0 1,0-1-1,-1 0 0,0 0 1,0-1-1,-1 0 1,0-1-1,0 0 1,-1 0-1,1-1 0,-2 0 1,1-1-1,0-1 1,-1 0-1,0 0 1,0-1-1,0 0 0,-1-1 1,1-1-1,0 0 1,-1-1-1,1 0-23,12 0 1115</inkml:trace>
  <inkml:trace contextRef="#ctx0" brushRef="#br0" timeOffset="183954.343">8429 3427 19012,'8'84'9258,"-11"-58"-9250,1-13-1,1 1-1,-1-1 0,2 0 0,0 1 1,1-1-1,0 0 0,0 0 1,2 0-1,0 0 0,0 0 0,2 2-6,7-3-2328,-12-12 466</inkml:trace>
  <inkml:trace contextRef="#ctx0" brushRef="#br0" timeOffset="184702.544">8170 3473 21309,'0'0'981,"6"1"1318,17 3-2137,-1-1-1,1-1 0,-1 0 0,1-2 1,0-1-1,-1-1 0,1-1 1,-1-1-1,1-1 0,-1 0 1,-1-2-1,1-1 0,-1-1 0,-1 0 1,0-1-1,0-2 0,-1 0 1,0-1-1,13-12-161,19-1 40,-48 25-151,-3 1-312,0 0-653,-4 2-919,-12 10-2370</inkml:trace>
  <inkml:trace contextRef="#ctx0" brushRef="#br0" timeOffset="185032.704">8194 3707 16828,'8'-1'2240,"4"-4"457,8 1-1073,12-7-232,5-2-215,13-9-353,5-2-136,1 0-408,-7 0-128,-7 7-104,-9 3-8,-10 7-16,3 2-24,-11 5 0,-1 0-128,-5 5-536,-6-1-536,-3-4-449</inkml:trace>
  <inkml:trace contextRef="#ctx0" brushRef="#br0" timeOffset="185419.905">9057 3213 18852,'-5'-20'7744,"-23"17"-6199,-36 23-1681,56-14 165,1 2-1,-1-1 1,2 1 0,-1 0 0,1 0 0,0 1 0,1-1 0,0 2-1,0-1 1,1 0 0,0 1 0,0 0 0,1 0 0,1 0 0,0 0-1,0 0 1,1 0 0,0 1 0,1-1 0,0 0 0,1 1 0,0-1-1,0 0 1,1 0 0,2 5-29,-3-13-20,1 1-1,-1 0 1,1 0 0,0-1-1,0 1 1,0-1 0,0 1 0,0-1-1,1 0 1,-1 0 0,1 0-1,-1 0 1,1-1 0,0 1-1,0-1 1,0 1 0,0-1-1,0 0 1,0 0 0,0 0-1,0-1 1,0 1 0,0-1-1,0 0 1,0 1 0,1-2-1,-1 1 1,0 0 0,0 0-1,0-1 1,0 0 0,0 0-1,1 0 1,-2 0 0,1 0-1,0 0 1,1-2 20,23-16-1600</inkml:trace>
  <inkml:trace contextRef="#ctx0" brushRef="#br0" timeOffset="186727.577">9390 3259 19700,'0'-9'1441,"0"9"-97,0 0-448,0 0-392,0 0-192,10 9-304,-7 12-16,2 14 8,0 4 16,-1 7 16,1-4 0,-1-10 0,-1-3-8,0-13 16,0-2 0,0-6 32,-3-8-344,0 0 3577</inkml:trace>
  <inkml:trace contextRef="#ctx0" brushRef="#br0" timeOffset="187026.828">9255 3353 21093,'0'0'1112,"0"0"296,0 0-344,32-6-480,-5 1-152,8-2-135,1-5-65,4-2-136,1-1-32,-2-2-865,-3 0-439</inkml:trace>
  <inkml:trace contextRef="#ctx0" brushRef="#br0" timeOffset="187293.201">9770 2948 21517,'0'0'1304,"0"0"424,0 0-423,0 0-585,8 22-272,-5 3-352,3 9-48,-2 7-32,1 2 8,4 6-8,-1-1-8,4-2-8,-2-8 80,-4-6-408,0-5-496,-9-7 3272</inkml:trace>
  <inkml:trace contextRef="#ctx0" brushRef="#br0" timeOffset="187596.179">9684 3392 20580,'7'5'1185,"8"-2"423,5 0-528,12-3-208,1-5-231,5-4-353,2-3-72,-4-3-144,-4 0-24,-5 1 40,-9-1-104,-9 0-1049,-3-2-263</inkml:trace>
  <inkml:trace contextRef="#ctx0" brushRef="#br0" timeOffset="187597.179">9560 3029 17260,'0'0'2288,"1"0"505,41 10-1601,-13-7-64,8-6-288,4-3-207,2-3-297,0-2-128,-2-2-168,-2-1 48,-4 2-808,-6 0-409</inkml:trace>
  <inkml:trace contextRef="#ctx0" brushRef="#br0" timeOffset="187992.198">10228 2727 18900,'0'0'2351,"0"0"-242,-2 3-653,-16 31-1280,2 0 0,2 1 1,1 0-1,1 1 0,2 0 1,2 1-1,2 0 0,0 0 0,3 1 1,1-1-1,2 1 0,4 33-176,-4-68-6,-1 1-1,1-1 1,-1 0-1,1 1 1,0-1-1,0 1 1,1-1-1,-1 0 1,1 1-1,-1-1 1,1 0 0,0 1-1,0-1 1,1 0-1,-1 0 1,1 0-1,-1 0 1,1 0-1,0 0 1,0-1-1,0 1 1,1-1-1,-1 1 1,1-1-1,-1 0 1,1 0 0,0 0-1,-1 0 1,1 0-1,0-1 1,0 1-1,1-1 1,-1 0-1,0 0 1,0 0-1,1 0 1,-1 0-1,0-1 1,1 0 0,-1 1-1,1-1 1,-1-1-1,0 1 1,1 0-1,-1-1 1,1 0 6,17-15-844</inkml:trace>
  <inkml:trace contextRef="#ctx0" brushRef="#br0" timeOffset="187993.198">10488 2912 20068,'-6'8'1665,"-4"4"663,1 4-1288,1 6-576,6 5-95,1 6-257,4-1-80,8 1-32,-2-5 16,7-10 32,1-8 8,-3-10 8,1-9 24,-3-10-280,-5-7-441,-2-9-695</inkml:trace>
  <inkml:trace contextRef="#ctx0" brushRef="#br0" timeOffset="188293.393">10437 2664 22773,'0'0'1200,"0"0"416,0 0-303,0 1-633,0 1-320,0-1-272,0 1 24,0 1-1072,1 0 1448</inkml:trace>
  <inkml:trace contextRef="#ctx0" brushRef="#br0" timeOffset="188587.254">10619 3366 22413,'5'3'5431,"29"-62"-4474,-7 3-849,-3-1 1,-2-2-1,-3 0 1,-2-1 0,4-36-109,-21 91-22,-2 32-86,-6 47 30,1-22 85,3-1 0,1 1 0,3 0-1,2 0 1,3 12-7,-4-64-30,-1 0 0,0 0 0,1-1-1,-1 1 1,0 0 0,1 0 0,-1-1-1,0 1 1,1 0 0,-1 0 0,1 0-1,-1 0 1,1 0 0,-1-1 0,0 1-1,1 0 1,-1 0 0,1 0 0,-1 0-1,1 0 1,-1 0 0,0 0 0,1 1-1,-1-1 1,1 0 0,-1 0 0,0 0-1,1 0 1,-1 0 0,1 1 0,-1-1-1,0 0 1,1 0 0,-1 1 0,0-1-1,1 0 1,-1 1 0,0-1 0,1 0 0,-1 1-1,0-1 1,0 0 0,0 1 0,1-1-1,-1 0 1,0 1 0,0-1 0,0 1-1,0-1 1,0 0 0,0 1 0,1-1-1,-1 1 1,0-1 0,0 1 0,0-1-1,-1 1 1,1-1 0,0 1 30,6-23-1965</inkml:trace>
  <inkml:trace contextRef="#ctx0" brushRef="#br0" timeOffset="188895.067">10897 2607 20364,'0'0'1401,"0"0"359,0 2-752,-7 24-408,13-5-232,7 9-272,6 5-64,5 4 233,-1 4 23,-4 4 64,-2 1 56,-9 8-264,-7 2-24,-8 4-56,-7-1 32,-7-11-848,-4-5 3072</inkml:trace>
  <inkml:trace contextRef="#ctx0" brushRef="#br0" timeOffset="189921.044">11431 2671 23085,'0'0'1104,"0"2"336,6 29-807,-3-5-121,3 9-376,0 4-88,1 4-24,3-2 0,0-5 16,1-7-24,-5-11 104,-6-18-152,0 0-968,0 0-377</inkml:trace>
  <inkml:trace contextRef="#ctx0" brushRef="#br0" timeOffset="190117.148">11278 2747 18428,'18'9'1256,"5"2"313,5-1-761,7-1-168,3-1-144,4-8-248,5-2-96,-1-11-416,-1-9-448</inkml:trace>
  <inkml:trace contextRef="#ctx0" brushRef="#br0" timeOffset="190517.416">11959 2329 10970,'0'0'3944,"-4"3"2360,-58 56-2863,-48 120-3011,98-159-393,1 1 0,1 0-1,1 0 1,1 1-1,0 1 1,2-1-1,0 1 1,2 0 0,1 0-1,0 0 1,2 1-1,1-1 1,0 1-1,4 16-36,-4-37 11,1 1-1,-1-1 1,1 0-1,0 0 0,0 1 1,0-1-1,1 0 0,-1 0 1,1 0-1,0 0 1,-1 0-1,1-1 0,1 1 1,-1-1-1,0 1 0,1-1 1,-1 0-1,1 1 1,-1-1-1,1-1 0,0 1 1,0 0-1,0-1 1,0 1-1,0-1 0,0 0 1,1 0-1,-1 0 0,0 0 1,1-1-1,-1 0 1,0 1-1,1-1 0,-1 0 1,0-1-1,1 1 0,-1 0 1,0-1-1,1 0 1,-1 0-1,0 0 0,0 0 1,0 0-1,1-1-10,7-3 126,-1 0-1,0-1 1,-1 0-1,1 0 1,-1-1-1,0 0 1,-1 0-1,0-1 1,0 0-1,-1-1 1,0 0 0,5-7-126,-11 15 16,0 0 1,1 0 0,-1 0 0,0 0-1,0 0 1,1 0 0,-1 0 0,0 0-1,0 0 1,0-1 0,0 1 0,-1 0-1,1-1 1,0 1 0,-1-1 0,1 1 0,0 0-1,-1-1 1,0 0 0,1 1 0,-1-1-1,0 1 1,0-1 0,0 1 0,0-1-1,0 0 1,0 1 0,0-1 0,-1 1-1,1-1 1,0 1 0,-1-1 0,0 1 0,1-1-1,-1 1 1,0 0 0,1-1 0,-1 1-1,0 0 1,0-1 0,0 1 0,0 0-1,0 0 1,-1 0 0,1 0 0,0 0-1,0 0 1,-1 0 0,1 0 0,-1 1-1,1-1 1,-1 1 0,1-1 0,-1 1 0,1-1-1,-1 1 1,1 0 0,-1 0 0,1-1-1,-1 1 1,0 0 0,1 1 0,-1-1-1,1 0 1,-1 0-17,-4 3 6,0 0-1,0 1 1,1 0-1,0 0 1,-1 0-1,1 0 1,1 1-1,-1 0 1,1 0-1,-1 0 1,1 0 0,1 1-1,-1-1 1,1 1-1,0 0 1,1 0-1,-1 1 1,1-1-1,0 0 1,0 4-6,37-29 61,178-189 31,-211 208-95,0 0 0,1 0 0,-1 0 0,0 1 0,0-1 0,0 1 0,0 0 0,0-1 0,0 1-1,0 0 1,0 0 0,0 0 0,0 1 0,0-1 0,-1 0 0,1 1 0,0-1 0,-1 1 0,1-1 0,-1 1 0,0 0 0,1 0-1,-1-1 1,0 1 0,0 0 0,0 0 0,-1 0 0,1 0 0,0 1 0,-1-1 0,1 0 0,-1 0 0,0 0 0,1 0 0,-1 1 0,0-1-1,-1 0 1,1 0 0,0 0 0,-1 0 0,1 1 0,-1-1 0,1 0 0,-1 0 0,0 0 0,0 0 0,0 0 0,0 0 0,0-1-1,-1 1 5,2 6-7,-36 239-568,30-212-757</inkml:trace>
  <inkml:trace contextRef="#ctx0" brushRef="#br0" timeOffset="200574.281">3781 4148 14435,'0'0'2153,"0"0"727,0 2-1255,-5 36-1009,4-17-120,-5 8-136,3 2-24,0 4-88,0 2-56,3-7-120,0 0-24,-2-7 64,2-5-400,0-18 240</inkml:trace>
  <inkml:trace contextRef="#ctx0" brushRef="#br0" timeOffset="200883.093">3723 4666 7386,'0'53'1336,"0"-1"896,5-5-1488,2-6-311,-7-14-233,5-3 136,-3-6 0,-2-2-24,4-1-152,-1 0-16,2 2-24,-2 1 24</inkml:trace>
  <inkml:trace contextRef="#ctx0" brushRef="#br0" timeOffset="201122.747">3770 5253 18116,'0'25'1608,"-4"0"353,2-1-745,-2-7-488,1-7-240,1-1-368,2-9-64,0 0-16,0 0 0,0 2-400,0-1-344</inkml:trace>
  <inkml:trace contextRef="#ctx0" brushRef="#br0" timeOffset="202139.793">3558 5842 15579,'-23'42'8103,"10"11"-4381,12-46-3658,0 0 0,0-1 0,1 1 0,0-1 0,0 1 0,0 0 0,1-1 0,0 1 1,0-1-1,1 1 0,-1-1 0,2 0 0,-1 0 0,1 0 0,-1 0 0,2 0 0,-1 0 1,1-1-1,0 1 0,0-1 0,0 0 0,1 0 0,0-1-64,0-3-28,1-1-1,0 0 1,0 0 0,-1-1-1,1 1 1,0-1-1,-1-1 1,1 1 0,0-1-1,-1 0 1,0 0 0,1-1-1,-1 1 1,0-1-1,0 0 1,-1-1 0,1 1-1,-1-1 1,1 0-1,-1 0 1,0 0 0,-1-1-1,1 1 1,-1-1 0,0 0-1,0 0 1,0 0-1,1-4 29,20-26-1287,-5 1-288</inkml:trace>
  <inkml:trace contextRef="#ctx0" brushRef="#br0" timeOffset="202409.734">3775 5889 18692,'-9'30'2008,"-2"2"-135,-4 11-513,-2-1-192,2 9-479,0 5-177,1 8-304,1 1-128,1-1-56,1-5-16,3-14 16,4-8 0,1-18 88,1-6-216,2-13-1049,0 0 1658</inkml:trace>
  <inkml:trace contextRef="#ctx0" brushRef="#br0" timeOffset="204618.225">3891 6472 10362,'-8'11'2624,"1"19"9723,16-33-10170,6-8-2058,-1-1 0,0-1 0,-1 0 0,-1 0-1,0-2 1,-1 1 0,0-2 0,-1 1 0,-1-1 0,0-1 0,3-11-119,2 3 27,27-58 64,-39 80-55,4 48-14,-19 228-99,17-245-671,2-9-799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8T07:27:27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88 23645,'1'0'39,"0"0"-1,0-1 1,-1 1 0,1 0-1,0-1 1,0 1-1,-1 0 1,1 0 0,0 0-1,0 0 1,0 0 0,0 0-1,-1 0 1,1 0-1,0 0 1,0 0 0,0 0-1,0 0 1,-1 1 0,1-1-1,0 0 1,0 1-1,-1-1 1,1 0 0,0 1-1,0-1 1,-1 1 0,1-1-1,0 1 1,-1-1-1,1 1 1,-1 0 0,1-1-1,-1 1 1,1 0 0,-1-1-1,1 1 1,-1 0-1,0 0 1,0 0 0,1-1-1,-1 1 1,0 0 0,0 0-1,0 0 1,0-1-1,1 1 1,-1 0 0,0 0-1,-1 0 1,1 0 0,0-1-1,0 1 1,0 0-39,23 42-46,37 68 34,6-2 0,10 5 12,-73-107-59,1-1-1,0 0 0,0 0 1,0 0-1,1-1 0,0 1 0,0-1 1,0 0-1,1-1 0,-1 1 1,1-1-1,0 0 0,0-1 0,1 1 1,-1-1-1,1 0 0,0-1 0,0 0 1,0 0-1,0 0 0,0-1 1,0 0-1,4 0 60,-3-6-986,-6-4 1097</inkml:trace>
  <inkml:trace contextRef="#ctx0" brushRef="#br0" timeOffset="263.854">50 558 17972,'-18'0'2168,"-2"2"201,9-2-1185,11 0-272,-1-6-344,24-6-144,14-18-87,18-10 7,14-21 24,4-9-40,6-4-144,-5-1-72,-11 6-184,0 5-536,-6 6 16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7:59:06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23013,'-7'1'1320,"2"5"481,1 5-561,4 9-864,0 1-232,3 2-184,4-4-760</inkml:trace>
  <inkml:trace contextRef="#ctx0" brushRef="#br0" timeOffset="-17833.83">1109 917 9978,'-13'120'7978,"15"62"-5024,0-94-2054,11 312-260,-5 338-703,-14-644 76,-4 44 70,5 2-1,7-1 1,5 0-1,14 53-82,-3-77 25,-5 1 0,-5 0 0,-5 51-25,-6 248 73,28 133-73,0 428 23,14-4 264,-31-661 282,-29-273-205,0-1-3497,18-20-3276</inkml:trace>
  <inkml:trace contextRef="#ctx0" brushRef="#br0" timeOffset="-16712.649">736 6712 18740,'175'32'3157,"-12"0"-3075,-79-34 140,-1-3-1,0-5 1,55-13-222,122-14 313,716-6-258,-825 23-55,1 6 1,0 7 0,105 11-1,497 48 31,356-62 28,199-88 9,-1035 99-40,432-18 158,-137 16 722,-146 9-618,203-20 611,-597 12-865,0-2-1,0-1 0,0-2 0,-1 0 0,0-2 0,0-1 1,0-2-1,14-7-35,-22 14-1167,-20 4 1572</inkml:trace>
  <inkml:trace contextRef="#ctx0" brushRef="#br0" timeOffset="-16304.866">9458 6173 18940,'0'0'1348,"0"0"62,10 5 1163,128-1-824,-32-9-1345,-100 8-359,-1 1 0,0 1 0,1-1 0,-2 1 0,1 0 0,-1 0 0,1 0-1,-1 1 1,-1-1 0,1 1 0,-1 0 0,0 0 0,0 0 0,-1 1 0,0-1 0,0 0 0,-1 1-1,1 0 1,-1-1 0,-1 1 0,1 0 0,-1-1 0,0 1 0,-1 0 0,0 0 0,0-1 0,-1 6-45,2 9 83,0 1 1,-1-1-1,-1 0 1,-2-1 0,1 1-1,-2 0 1,-1-1 0,-1 0-1,0 0 1,-2-1-1,0 0 1,-1 0 0,-1-1-1,0-1 1,-2 0 0,0 0-1,-3 2-83,-60 11-353,51-44-2673,23 8 1280</inkml:trace>
  <inkml:trace contextRef="#ctx0" brushRef="#br0" timeOffset="-15371.392">710 1089 21269,'0'26'3493,"35"-61"-2763,16-39-586,-4-3 0,-3-2 0,-3-2 0,28-81-144,15-28 510,-54 143-233,-29 47-272,0-1 0,0 1 1,0 0-1,1 0 0,-1 0 0,0 0 1,0 0-1,0 0 0,0 0 0,0 1 1,0-1-1,0 0 0,1 1 0,-1-1 1,0 1-1,0-1 0,0 1 0,0-1 1,0 1-1,-1 0 0,1-1 0,0 1 1,0 0-1,0 0 0,0 0 0,-1-1 1,1 1-1,0 0 0,-1 0 0,1 0 1,-1 0-1,1 0 0,-1 0 0,0 1 1,1-1-1,-1 0 0,0 0 0,0 0 1,0 0-1,0 0 0,0 0 0,0 1 1,0-1-1,0 0 0,0 1-5,41 140 22,-34-106-39,2-1 0,2-1 1,0 0-1,3 0 0,0-1 0,3 0 1,0-2-1,2 0 0,1-1 1,3 1 16,25 18-1092</inkml:trace>
  <inkml:trace contextRef="#ctx0" brushRef="#br0" timeOffset="-287.987">133 375 22533,'-76'115'4760,"70"-99"-4698,1-1-1,1 1 1,1 1-1,0-1 0,1 0 1,1 1-1,0 0 1,1-1-1,1 1 1,0-1-1,2 1 1,0-1-1,0 0 1,2 0-1,0 0 0,1-1 1,0 1-1,1-1 1,3 4-62,-8-17 4,-1-1 0,1 1 0,-1 0 1,1-1-1,0 1 0,0-1 0,0 0 1,-1 1-1,1-1 0,0 0 0,0 0 1,1 0-1,-1-1 0,0 1 0,0 0 1,0-1-1,1 1 0,-1-1 0,0 0 1,0 0-1,1 0 0,-1 0 0,0 0 1,0 0-1,1-1 0,-1 1 0,0-1 1,0 0-1,0 1 0,0-1 0,0 0 0,1 0 1,-2 0-1,1-1 0,0 1 0,0 0 1,0-1-1,-1 1 0,2-2-4,63-68-719,-38 22-494</inkml:trace>
  <inkml:trace contextRef="#ctx0" brushRef="#br0" timeOffset="777.231">9346 7336 22557,'-7'8'1560,"-2"-2"601,10 3-745,1 2-464,4 5-504,6 3-152,2 2-208,4 2-24,4-4-56,1-1 0,7-2-8,-4-7-8,5-8-72,-1-4-120,-3-15-576,-1-9-632,-6-16 520</inkml:trace>
  <inkml:trace contextRef="#ctx0" brushRef="#br0" timeOffset="1100.312">9677 7156 19580,'-5'33'1969,"-1"5"39,-3 14-592,1 5-255,-2 7-233,1 3-232,1-1-360,2 3-80,0-7-160,1 0-40,2-14-184,-3-5-336,3-18-1200,-3-5-265</inkml:trace>
  <inkml:trace contextRef="#ctx0" brushRef="#br0" timeOffset="1973.932">4304 5 15459,'0'17'1705,"-1"9"447,1 6-1040,-2 8-391,1 6-369,-2-1-216,3-1-32,0-6-24,1-6-152,2-12-160</inkml:trace>
  <inkml:trace contextRef="#ctx0" brushRef="#br0" timeOffset="2297.599">4292 801 12363,'0'36'1784,"1"-4"777,4-3-1057,3-2-1240,-2 0 344</inkml:trace>
  <inkml:trace contextRef="#ctx0" brushRef="#br0" timeOffset="2298.599">4303 1384 7370,'-8'64'168</inkml:trace>
  <inkml:trace contextRef="#ctx0" brushRef="#br0" timeOffset="2609.216">4271 2293 14603,'-3'89'1600,"-3"1"433,3-10-1489,1-10-336,2-28-648,2-15-544</inkml:trace>
  <inkml:trace contextRef="#ctx0" brushRef="#br0" timeOffset="2610.216">4330 3293 6857,'6'47'985,"1"-8"623,0-19-1256</inkml:trace>
  <inkml:trace contextRef="#ctx0" brushRef="#br0" timeOffset="2930.265">4468 3808 10298,'4'100'1104,"2"-2"3745,0-14-3744,-1-12-321,1-17-328,-1-10-184,2-16-80,-1-8-224,2-7-496,-1-3-2249</inkml:trace>
  <inkml:trace contextRef="#ctx0" brushRef="#br0" timeOffset="2931.265">4595 4734 6713,'6'101'953,"-3"5"503,-1 3-744</inkml:trace>
  <inkml:trace contextRef="#ctx0" brushRef="#br0" timeOffset="3193.569">4560 6527 8674,'11'79'1360,"-4"-5"3569,-1-2-2304,0-15-1393,2-4-328,-3-21-48,1-9-87,-6-23-185,0 0-72,-11-27-232,3-2-96,-2-6-808,-1 3-849</inkml:trace>
  <inkml:trace contextRef="#ctx0" brushRef="#br0" timeOffset="6213.706">4266 7714 22533,'0'21'1112,"6"6"496,0 0-311,6 4-321,4-4-320,2-6-320,0-3-128,2-7-128,1-5-40,-1-7-16,1-4 0,-2-6 8,1-1-16,1-1 24,-1-3-48,3 1-552,0-3-568,-1-5-993</inkml:trace>
  <inkml:trace contextRef="#ctx0" brushRef="#br0" timeOffset="6497.235">4671 7633 21044,'-9'49'1537,"0"2"439,-2 10-575,2 3-129,-3 2-576,-2 2-248,0-5-248,4-4-88,1-11-88,3-7-8,3-14-16,1-6-40,1-10-304,-2-3-256,3-8-1200,0 0 3944</inkml:trace>
  <inkml:trace contextRef="#ctx0" brushRef="#br0" timeOffset="6991.291">5003 8098 19308,'-38'-1'8227,"13"41"-6407,4 58-2234,60 3 419,-38-99-4,1 0-1,0 0 1,-1 0 0,1 0 0,0-1 0,0 1 0,0-1-1,0 1 1,0-1 0,0 0 0,0 0 0,1 0 0,-1 0-1,0 0 1,1 0 0,-1-1 0,1 1 0,-1-1-1,1 0 1,-1 1 0,0-1 0,1 0 0,-1-1 0,1 1-1,-1 0 1,1-1 0,-1 1 0,1-1 0,-1 0-1,0 0 1,1 0 0,-1 0 0,0 0 0,0 0 0,0-1-1,0 1 1,0-1 0,0 1 0,0-1 0,-1 0 0,3-2-1,6-7 60,0 0 0,-1-1 0,0 0 0,-1 0 0,0-1 1,-1 0-1,0-1 0,-1 0 0,-1 0 0,0 0 1,-1-1-1,-1 1 0,0-1 0,-1 0 0,1-11-60,-4 24-19,0 0 0,0 0-1,0 0 1,-1 1-1,1-1 1,0 0-1,-1 0 1,1 1-1,-1-1 1,1 1 0,-1 0-1,0-1 1,0 1-1,0 0 1,0 0-1,0 0 1,0 0-1,0 0 1,0 1 0,0-1-1,0 0 1,0 1-1,0 0 1,0-1-1,-1 1 1,1 0-1,0 0 1,0 1 0,0-1-1,-1 0 1,1 1-1,0-1 1,0 1-1,0-1 1,0 1-1,0 0 1,0 0 0,0 0-1,0 0 1,0 1-1,1-1 1,-1 0-1,0 1 1,1-1-1,-1 1 1,1-1 0,-1 1-1,1 0 1,0 0-1,0 0 1,0 0-1,0 0 1,0 0-1,0 0 1,0 0 0,1 0-1,-1 1 20,-10 16-1784</inkml:trace>
  <inkml:trace contextRef="#ctx0" brushRef="#br0" timeOffset="8494.237">974 3729 18116,'-21'-9'5726,"31"5"-2619,38 5-2343,218-16-712,-203 6-34,67-15 69,-129 24-71,-1 0 1,-43 21 71,16-18-51,-1 0 0,0-2-1,0-1 1,0-1 0,0-2 0,0 0-1,0-2 1,-1-1-37,-28-4 97,4 18 4,58-4-193,131-22 32,-65 0-16,-28 14-420,-5 3-489</inkml:trace>
  <inkml:trace contextRef="#ctx0" brushRef="#br0" timeOffset="9432.602">107 3602 12523,'0'0'4682,"1"-1"990,-6 7-4607,-7 15-851,2-1 0,0 1 0,2 0 0,0 1 0,1 0 0,2 0 0,0 1 0,1 0 0,1 0 0,1 0 0,2 0 0,0 0 0,1 0 0,1 0 0,1-1 0,6 22-214,-9-42 2,0 0 1,0 0 0,0 0-1,0 0 1,0-1-1,0 1 1,0 0-1,0 0 1,1 0-1,-1 0 1,1 0 0,0 0-1,-1 0 1,1 0-1,0-1 1,0 1-1,0 0 1,0-1-1,0 1 1,1-1-1,-1 1 1,0-1 0,1 1-1,-1-1 1,1 0-1,0 0 1,-1 0-1,1 0 1,0 0-1,0 0 1,-1 0 0,1-1-1,0 1 1,0 0-1,0-1 1,0 0-1,0 1 1,0-1-1,0 0 1,0 0 0,0 0-1,0 0 1,0-1-1,0 1 1,0 0-1,-1-1 1,1 0-1,0 1 1,0-1 0,0 0-1,0 0 1,-1 0-1,1 0 1,0 0-1,-1 0 1,1 0-1,-1-1 1,1 1 0,-1-1-3,95-152-2137,-74 98 2490</inkml:trace>
  <inkml:trace contextRef="#ctx0" brushRef="#br0" timeOffset="9715.993">38 3278 20684,'-11'0'1769,"0"3"327,7 4-992,-1 4-359,4 3-569,1-1-112,1-1-168,1-1-440,-2-11-849</inkml:trace>
  <inkml:trace contextRef="#ctx0" brushRef="#br0" timeOffset="10261.419">518 3931 11002,'0'0'3398,"0"-1"4661,-8 4-6234,1 7-1739,0 0 0,0 0 0,1 0 0,1 0 1,0 1-1,0 0 0,1 0 0,1 1 0,0-1 0,0 1 0,1-1 0,0 1 1,1 0-1,1 0 0,0 0 0,0 0 0,1-1 0,1 1 0,0 0 0,0-1 1,2 1-1,-1-1 0,1 0 0,5 11-86,-9-20 13,0 1 1,0 0-1,0-1 0,1 1 1,-1-1-1,1 1 0,-1 0 1,1-1-1,0 1 1,0-1-1,0 1 0,0-1 1,0 0-1,1 1 0,-1-1 1,1 0-1,0 0 0,-1 0 1,1 0-1,0 0 1,0-1-1,0 1 0,0 0 1,0-1-1,1 1 0,-1-1 1,0 0-1,1 0 0,-1 0 1,1 0-1,-1 0 1,1-1-1,0 1 0,-1-1 1,1 0-1,0 1 0,-1-1 1,1 0-1,-1-1 0,1 1 1,0 0-1,-1-1 0,1 1 1,-1-1-1,1 0 1,-1 0-1,1 0 0,-1 0 1,1-1-1,-1 1 0,0 0 1,0-1-1,0 0 0,0 1 1,0-1-1,0-1-13,7-10 92,-1 0 0,-1 0 0,0-1 0,-1 0 0,0 0 0,-1-1 0,-1 0 0,0 0 0,-1 0 0,-1 0 0,0 0 0,-1-1 0,-1 1 0,0-1 0,-1 1 0,-1-4-92,2 16 5,0 1 0,0-1 0,0 1 0,0-1 0,0 1 0,0-1 0,-1 1 0,0 0 0,1-1 0,-1 1 0,0 0 0,0-1 0,0 1 0,0 0 0,0 0 0,-1 0 0,1 0 0,-1 0 0,1 0 0,-1 0 0,0 0 0,0 1 0,0-1 0,0 1 0,0-1 0,0 1 0,0 0 0,0 0 0,-1 0 0,1 0 0,0 0 0,-1 0 0,1 1 0,0-1 0,-1 1 0,1-1 0,-1 1 0,1 0 0,-1 0 0,1 0 0,-1 1 0,1-1 0,-1 0 0,1 1 0,-1 0 0,1-1 0,0 1 0,0 0 0,-1 0 0,1 1 0,0-1 0,0 0 0,0 1 0,0 0-5,-27 16-683,4 6-589</inkml:trace>
  <inkml:trace contextRef="#ctx0" brushRef="#br0" timeOffset="12926.358">4434 3564 10610,'0'0'2961,"0"0"3382,0 0-3666,0 0-1347,4 5 3297,14 26-4640,-2 10 65,-18-67 7,-35-101 92,35 124-118,2 3-5,1 90-48,36-1 46,-28-118-10,-8 16 7,0 1 0,-1-1 0,0 0 0,-2 0 0,1 0 0,-1 1 0,-1-1 0,-1 1 0,1-1 0,-2 1 0,0 0 0,-3-6-23,8 19 3,-1 0 1,1-1 0,0 1-1,0-1 1,-1 1 0,1 0-1,0-1 1,-1 1 0,1-1-1,0 1 1,-1-1 0,1 1-1,-1-1 1,1 1 0,-1-1-1,1 0 1,-1 1 0,1-1-1,-1 0 1,0 1 0,1-1-1,-1 0 1,1 0 0,-1 1-1,0-1 1,1 0 0,-1 0-1,0 0 1,1 0 0,-1 0-1,0 0 1,1 0 0,-1 0-1,0 0 1,1 0 0,-1 0-1,0-1 1,1 1 0,-1 0 0,1 0-1,-1-1 1,0 1 0,1 0-1,-1-1 1,1 1 0,-1 0-1,1-1 1,-1 1 0,1-1-1,-1 1 1,1-1 0,0 1-1,-1-1 1,1 0 0,0 1-1,-1-1 1,1 1 0,0-1-1,0 0 1,-1 1 0,1-1-1,0 1 1,0-1 0,0 0-1,0 1 1,0-1 0,0 0-1,0 1 1,0-1 0,0 0-4,-8 50-15,47 135-26,-29-253 100,-37-80 47,27 149-107,0 1 0,-1-1 0,1 0 0,0 1 0,-1-1 0,1 1 0,0-1 0,-1 0 0,1 1 0,0-1 0,-1 0 0,1 0 0,-1 1 0,1-1 0,-1 0 0,1 0 0,-1 0 0,1 1-1,-1-1 1,1 0 0,-1 0 0,1 0 0,-1 0 0,1 0 0,-1 0 0,1 0 0,-1 0 0,1 0 0,-1 0 0,1 0 0,-1 0 0,1-1 0,-1 1 0,1 0 0,0 0 0,-1 0 0,1-1 0,-1 1 0,1 0 0,-1 0 0,1-1 0,0 1-1,-1-1 1,1 1 0,0 0 0,-1-1 0,1 1 0,0-1 0,-1 1 1,2 51-77,1-35 74,1 0 0,1-1 0,0 1 0,2-1 0,-1 0 0,2 0 0,0 0-1,0-1 1,9 11 3,-15-25 0,1-1 1,-1 0-1,0 1 0,0-1 0,1 0 0,-1 0 0,0 0 1,0 0-1,0 0 0,0 0 0,0 0 0,0-1 0,0 1 0,-1 0 1,1 0-1,0-1 0,-1 1 0,1 0 0,-1-1 0,1 1 1,-1-1-1,0 1 0,1-1 0,-1 1 0,0-1 0,0 1 1,0-1-1,0 1 0,0 0 0,0-1 0,-1 1 0,1-1 0,-1 1 1,1-1-1,-1 1 0,1 0 0,-1-1 0,0 1 0,0-1 0,1-1 4,-17-182 93,16 181-110,20 183-322,-18-176 126,-1-3-232,-2-6-248,-8-25-187</inkml:trace>
  <inkml:trace contextRef="#ctx0" brushRef="#br0" timeOffset="169792.888">789 2391 19812,'0'0'1811,"0"0"-109,0 0-627,7 2 177,25 3-1031,-1-1-1,1-1 1,-1-2 0,1-2 0,-1 0-1,1-3 1,-1 0 0,9-4-221,142-10 209,-18 26 121,-174-4-1353,-28 12-2538</inkml:trace>
  <inkml:trace contextRef="#ctx0" brushRef="#br0" timeOffset="170635.395">148 2266 20812,'-33'15'5442,"0"45"-4284,31-54-920,-10 14-130,1 1-1,1 1 1,1 0 0,0 1 0,2 0 0,1 0-1,1 0 1,1 1 0,1-1 0,1 1 0,1 0-1,1 0 1,1 0 0,1 0 0,1-1 0,1 1-1,4 10-107,-7-33 3,-1 1-1,1 0 0,0-1 0,0 1 0,0-1 1,0 1-1,0-1 0,0 0 0,0 1 0,0-1 1,0 0-1,0 1 0,1-1 0,-1 0 0,1 0 1,-1 0-1,0-1 0,1 1 0,0 0 0,-1 0 1,1-1-1,0 1 0,-1-1 0,1 1 1,0-1-1,-1 0 0,1 0 0,0 0 0,0 0 1,-1 0-1,1 0 0,0 0 0,-1 0 0,1-1 1,0 1-1,-1-1 0,1 1 0,0-1 0,-1 0 1,1 0-1,-1 1 0,1-1 0,-1 0 0,1 0 1,-1-1-1,0 1 0,1 0-2,66-59-29,-11-15-1285,-38 30-1500</inkml:trace>
  <inkml:trace contextRef="#ctx0" brushRef="#br0" timeOffset="170949.238">81 2038 22989,'-6'-13'1416,"2"-1"641,-4 4-921,2 4-488,6 6-392,0 0-160,0 0-72,0 1 0,0 1-584,0 1-760</inkml:trace>
  <inkml:trace contextRef="#ctx0" brushRef="#br0" timeOffset="171366.387">312 2947 22909,'0'0'1163,"1"1"2801,16-3-3777,50-91 375,45-131-430,-110 224-132,0 0 0,-1 0 0,1 0 0,-1 0 0,1 1 0,-1-1 0,1 1 0,-1-1 0,1 1 0,-1 0 0,1-1 0,-1 1 0,0 0 0,1 0 0,-1 0 0,0 0 0,0 0 0,0 0 0,0 0 0,0 1 0,0-1 0,0 0-1,0 0 1,0 1 0,-1-1 0,1 1 0,0-1 0,-1 1 0,1-1 0,-1 1 0,0-1 0,1 1 0,-1-1 0,0 1 0,0-1 0,0 1 0,0 0 0,0-1 0,-1 1 0,1-1 0,0 1 0,-1-1 0,1 1 0,-1-1 0,1 1 0,-2 0 0,3 1 1,0 242-112,-10-203-1025</inkml:trace>
  <inkml:trace contextRef="#ctx0" brushRef="#br0" timeOffset="178681.955">2689 101 17164,'-2'47'1752,"-1"3"-112,-10 6-647,4 3-665,-2 1-152,7-3-192,8-9-264,4-18-288,4-13-593,-2-20-7,-5-9 1032</inkml:trace>
  <inkml:trace contextRef="#ctx0" brushRef="#br0" timeOffset="178976.677">2681 763 10474,'-12'56'2379,"-11"73"2988,30-49-4580,44 19-70,-54 143-1253,3-180-1200</inkml:trace>
  <inkml:trace contextRef="#ctx0" brushRef="#br0" timeOffset="179269.047">2718 1864 10642,'-3'79'912,"1"-6"1633,1-8-537,2-14-1431,2-10-121</inkml:trace>
  <inkml:trace contextRef="#ctx0" brushRef="#br0" timeOffset="179270.047">2686 2719 10738,'-5'35'448,"4"-10"233,1-10-569</inkml:trace>
  <inkml:trace contextRef="#ctx0" brushRef="#br0" timeOffset="179924.523">2665 3263 11274,'-21'189'3533,"29"-124"-3045,1 434 1327,-29-394-500,19-103-2096,0 5-3111,-7 80 940,10 56 2805,0-48 123,-4 218 1495,2-311-643,1 10-65,33 392 85,-33-206 2310,-20-96-2503,53 322-1207,-15-254 536,-24-90 344,19 261 2815,-23-315-2175,0-33 2567</inkml:trace>
  <inkml:trace contextRef="#ctx0" brushRef="#br0" timeOffset="181127.328">2433 7483 24245,'0'0'1239,"6"1"1330,4 3-2528,0 2 1,0-1 0,-1 1 0,0 0-1,0 1 1,-1 0 0,0 1-1,0 0 1,-1 0 0,0 0 0,0 1-1,-1 0 1,0 1 0,-1-1 0,0 1-1,0 0 1,-1 0 0,0 0-1,-1 1 1,0 0 0,-1-1-42,21 42 67,81 99-249,-92-152-2118,-11-11 239</inkml:trace>
  <inkml:trace contextRef="#ctx0" brushRef="#br0" timeOffset="181410.179">2825 7482 20212,'-34'216'7596,"-83"281"-6655,106-446-1029,2 1 0,3 0 0,1 1 0,3-1 0,3 1 0,5 35 88,-6-73-1209,0-12-606</inkml:trace>
  <inkml:trace contextRef="#ctx0" brushRef="#br0" timeOffset="184461.205">2966 8514 21485,'0'0'1244,"0"0"256,0 0-305,4-2-373,3-4-722,1-1 1,-2 1-1,1-2 1,-1 1-1,0-1 1,0 0-1,-1 0 1,0 0-1,-1-1 1,0 0 0,0 0-1,-1 0 1,0 0-1,1-6-100,7-14 73,103-230 91,-113 259-157,1 0 0,-1 0 0,1-1 0,-1 1 0,1 0 0,-1 0 1,1 0-1,-1 0 0,1 1 0,-1-1 0,1 0 0,-1 1 0,0-1 0,1 1 0,-1-1 0,0 1 0,1 0 0,-1-1 0,0 1 1,0 0-1,1 0 0,-1 0 0,0 0 0,0 0 0,0 0 0,0 0 0,0 0 0,-1 1 0,1-1 0,0 0 0,0 0 0,-1 1 1,1-1-1,-1 0 0,1 1 0,-1-1 0,0 1 0,1-1 0,-1 1 0,0-1 0,0 1 0,0-1 0,0 1 0,0-1 0,-1 0 1,1 1-1,0-1 0,-1 1 0,1 0-7,1 3 12,52 289 353,-52-282-1242,-4-10-2743</inkml:trace>
  <inkml:trace contextRef="#ctx0" brushRef="#br0" timeOffset="185442.692">2790 2328 20132,'-2'-1'6338,"-14"14"-5295,13-10-1033,1-1 0,-1 0 0,1 1 0,0-1 1,-1 1-1,2 0 0,-1 0 0,0 0 0,0 0 1,1 0-1,-1 0 0,1 0 0,0 0 1,0 1-1,0-1 0,1 0 0,-1 1 0,1-1 1,0 0-1,0 1 0,0-1 0,0 1 0,1-1 1,-1 0-1,1 1 0,0-1 0,0 0 0,0 1 1,0-1-1,0 0 0,1 0 0,0 0 1,-1 0-1,1 0 0,2 2-10,-1-6 6,-1 1 0,0-1 0,1 0 0,-1 1 0,1-1-1,-1 0 1,0 0 0,0 0 0,0-1 0,0 1 0,0-1 0,0 1 0,0-1 0,0 1 0,0-1 0,-1 0-1,1 0 1,-1 0 0,1 0 0,-1 0 0,0 0 0,0-1 0,0 1 0,0 0 0,0 0 0,0-1 0,0 1-1,-1-1 1,0 1 0,1-1-6,4-88 746,-5 89-725,0 1 1,0-1 0,0 0 0,0 0 0,-1 0 0,1 1 0,-1-1 0,1 0 0,-1 1 0,1-1 0,-1 0 0,0 1 0,0-1 0,0 1-1,0-1 1,0 1 0,0-1 0,0 1 0,-1 0 0,1 0 0,0-1 0,-1 1 0,1 0 0,-1 0 0,1 0 0,-1 1 0,0-1 0,1 0-1,-1 1 1,0-1 0,1 1 0,-1-1 0,0 1 0,0 0 0,1-1 0,-1 1 0,0 0 0,0 0 0,0 1 0,1-1 0,-1 0-1,0 1 1,0-1 0,1 1 0,-1-1 0,0 1 0,1 0 0,-2 0-22,-2 2 2,1 0-1,0 1 1,0-1 0,0 1-1,0-1 1,1 1 0,0 0-1,-1 1 1,1-1 0,1 0-1,-1 1 1,1 0 0,0 0-1,0-1 1,0 1 0,0 0-1,1 1 1,0-1 0,0 0-1,1 0 1,-1 0 0,1 1-1,0-1 1,0 0 0,1 0-1,0 1 1,0-1 0,0 0-1,0 0 1,1 0 0,0 0-1,0 0 1,0 0 0,1-1-1,0 1 1,1 1-2,-4-6 0,1 1 1,0-1-1,0 1 0,-1-1 1,1 0-1,0 1 0,0-1 1,0 0-1,0 0 0,-1 0 1,1 1-1,0-1 0,0 0 1,0 0-1,0 0 0,0 0 0,-1-1 1,1 1-1,0 0 0,0 0 1,0 0-1,0-1 0,0 1 1,-1 0-1,1-1 0,0 1 1,0-1-1,-1 1 0,1-1 1,0 1-1,-1-1 0,1 0 1,0 1-1,-1-1 0,1 0 1,-1 1-1,1-1 0,-1 0 0,0 0 1,1 1-1,-1-1 0,0 0 1,1 0-1,-1 0 0,0 0 1,0 1-1,0-1 0,1 0 1,-1 0-1,0 0 0,0 0 1,-1 0-1,1 0 0,0 1 1,0-1-1,0 0 0,-1 0 1,1 0-1,15-62 60,-14-43 37,-1 103-126,-1 6-41,4 45-334,5-5 856</inkml:trace>
  <inkml:trace contextRef="#ctx0" brushRef="#br0" timeOffset="187577.218">1687 1226 8474,'6'34'7592,"7"0"-3593,52 59-2156,-42-64-678,312 322 1207,191 124-1402,-276-248-891,93 95 542,-1-20-541,66 41-76,7-10 3,-336-272 8,-2 3 1,-4 4-1,28 35-15,198 161 2,-11 33 14,-34-10-18,122 96 13,25-12 21,-178-147 16,-221-222-16,-2-2 8,0 0-5,-7 0-1958,-24 1-2447</inkml:trace>
  <inkml:trace contextRef="#ctx0" brushRef="#br0" timeOffset="193681.23">6534 3799 23429,'0'0'1344,"0"0"649,0 0-1049,12 9-336,-1 26-408,4 12-120,2 19-56,3 6 0,1 3-8,-3 1 24,5-9-16,-10-4 0,2-6 0,-4-8 32,-6-8-328,1-7-576</inkml:trace>
  <inkml:trace contextRef="#ctx0" brushRef="#br0" timeOffset="194114.598">7019 3626 24477,'-17'-3'4332,"-7"17"-4740,22-12 749,-3 3-333,1 1-1,-1 1 1,1-1 0,0 1-1,1 0 1,-1-1 0,2 1-1,-1 1 1,1-1-1,0 0 1,0 1 0,1-1-1,0 1 1,0-1 0,1 1-1,0 4-7,-1 0 6,-1-2-4,-1 7-2,1-1 1,0 1-1,1-1 0,1 1 1,1 0-1,0-1 1,1 1-1,0-1 1,2 1-1,0-1 0,1 0 1,6 13-1,-7-26-14,0 1 1,0-2-1,0 1 1,1 0-1,-1-1 1,1 0-1,0 0 1,0 0-1,0-1 1,0 0-1,0 0 1,0 0-1,0 0 1,0-1-1,0 0 1,0 0-1,0 0 1,0 0-1,0-1 1,0 0-1,0 0 1,0-1-1,0 1 1,0-1-1,0 0 1,-1 0-1,4-3 14,42-7-54,-43 12 56,1-1 1,-1 1-1,0 0 1,0 1-1,1 0 0,-1 0 1,0 1-1,0 0 1,0 0-1,0 0 0,-1 1 1,1 0-1,-1 0 1,1 1-1,-1 0 1,0 0-1,-1 0 0,1 1 1,-1 0-1,1 0 1,-1 0-1,-1 1 0,1-1 1,-1 1-1,0 0 1,-1 1-1,1-1 0,-1 1 1,0-1-1,-1 1 1,0 0-1,0 0 0,0 0 1,-1 0-1,0 0 1,0 1-1,-1-1 0,0 0 1,0 0-1,-1 1 1,1-1-1,-2 0 0,1 0 1,-1 0-1,-2 4-2,2-2 28,-2 0 0,1-1 0,-1 1 0,-1-1 0,1 0 0,-1 0 0,-1-1 0,1 0 0,-1 0 0,-1 0 0,1 0 0,-1-1 0,0 0 0,-1-1 0,1 1 0,-1-1 0,0-1 0,0 0 0,-1 0 0,1 0 0,-1-1-1,0 0 1,0-1 0,0 0 0,0-1 0,0 1 0,0-2 0,-1 1 0,1-1 0,0-1 0,0 0 0,-1 0 0,1-1 0,0 0 0,0 0 0,1-1 0,-1 0 0,0-1 0,-2-2-28,-4-3 565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02:40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446 39 16756,'-96'-2'5395,"6"47"-4173,-56 96-1365,132-122 153,1 0-1,0 1 0,2 1 1,0 0-1,2 0 1,0 1-1,2 0 0,0 0 1,1 1-1,1 0 1,2 0-1,0 0 0,1 1 1,2-1-1,0 1 0,1-1 1,2 0-1,0 1 1,2-1-1,0-1 0,1 1 1,2-1-1,0 0 1,1-1-1,2 1 0,1-1-9,6 11-4,2-1-1,2 0 1,0-2 0,2-1-1,2-1 1,0-1-1,1-1 1,2-2-1,0 0 1,2-2-1,0-2 1,1-1 0,1-1-1,1-1 1,0-2-1,1-2 1,0-1-1,1-2 1,0-1-1,0-2 1,33 1 4,-54-3 2,-1 0 0,2-2 0,-1 0 0,0-1 0,0 0 0,0-1 0,1-1 0,-1 0 0,0-1 0,0-1 0,0 0 0,0-1 0,-1 0 0,0-2 0,1 1 0,-2-2 0,1 0 0,-1-1 0,0 0-1,-1-1 1,1 0 0,-2-1 0,1 0 0,-2-1 0,1-1-2,8-21 121,-1-1 0,-3 0 0,0-1 0,-2-1 0,-2 0 0,-2-1 0,-1 0 0,-1-1 0,-2 1 0,-2-1 0,-2 0 0,-1 0 0,-2 0 0,-1 0 0,-4-6-121,2-2 108,-1 0-1,-3 1 0,-2 0 1,-2 0-1,-14-33-107,20 60 57,-1 1 1,0 1-1,-1-1 0,0 1 0,-1 1 0,-1 0 1,-1 0-1,0 1 0,-1 1 0,0 0 0,-1 1 1,0 0-1,-1 1 0,-1 1 0,-11-7-57,10 12-60,0 1 0,0 1-1,0 0 1,0 1 0,-1 1 0,1 1-1,0 0 1,-1 1 0,1 1-1,0 1 1,0 0 0,0 1-1,0 1 1,1 1 0,0 0-1,0 1 1,0 1 0,-13 8 60,23-13-163,-49 20-1440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02:41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502 74 15987,'-216'100'3879,"196"-87"-3753,0 1 1,1 1 0,0 1 0,1 0 0,1 2-1,1 0 1,1 0 0,0 2 0,1 0 0,1 0-1,1 1 1,1 1 0,-5 14-127,2 5 9,2 1 1,1 1-1,3 0 0,1 0 0,2 0 1,2 1-1,2-1 0,2 1 1,2 0-1,2-1 0,1 0 0,3 0 1,1-1-1,2 0 0,3 0 0,0-2 1,3 0-1,1 0 0,2-2 1,2-1-1,1 0 0,2-2 0,1-1 1,2-1-1,1-2 0,2-1 1,31 24-10,-45-39 0,-1-1 0,2-1 0,0-1 0,0-1 0,1-1 0,1 0 0,-1-1 0,2-2 0,-1 0 0,1-1 0,0-1 0,0-1 0,0-1 0,1-1 0,-1-1 0,1-1 0,-1-1 0,18-3 0,-25-3 14,0-1 1,0-1-1,-1 0 0,0-1 1,0 0-1,-1-1 1,0-1-1,-1 0 1,-1-1-1,0 0 1,-1 0-1,0-1 1,-1-1-1,0 0 1,-1 0-1,-1 0 0,-1-1 1,0 0-1,2-10-14,19-49 113,-4-2-1,-3-1 0,-3-1 0,-3-1 1,-4 1-1,-4-2 0,-3 1 1,-4-1-1,-3 1 0,-4 0 0,-4-11-112,10 68 39,-1 0-1,-1 0 1,-1 0-1,-1 1 1,-1 0-1,-1 0 0,0 0 1,-2 1-1,-1 0 1,0 1-1,-2 0 1,0 1-1,-1 1 0,-1 0 1,0 0-1,-2 2 1,0 0-1,0 1 1,-2 1-1,0 0 1,0 2-1,-1 0 0,-15-6-38,15 12-81,-1 0 0,0 1-1,-1 1 1,1 1 0,-1 1-1,1 1 1,-1 1 0,-7 1 81,-21 4-727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02:50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74 103 20892,'0'5'186,"0"0"-1,0 0 1,0-1 0,0 1-1,1 0 1,0 0-1,0 0 1,0-1-1,0 1 1,1-1-1,0 1 1,0-1-1,0 1 1,1-1-1,-1 0 1,1 0-1,0 0 1,0-1-1,1 2-185,24-22 2083,-5-15-1853,-17 24-22,-6 8-35,-3 4-25,0 3-141,1 0 1,0 1-1,0-1 0,1 1 0,0 0 0,1-1 0,-1 1 1,1-1-1,1 1 0,0 0 0,0-1 0,0 1 0,1-1 1,0 1-1,0-1 0,1 0 0,0 0 0,0 0 0,1 0 1,0-1-1,2 4-7,-4-11 0,0 1 0,0 0-1,0 0 1,0-1 0,0 1 0,0-1 0,-1 0 0,1 0 0,0 0-1,0 1 1,0-2 0,-1 1 0,1 0 0,-1 0 0,1 0 0,-1-1 0,1 1-1,-1-1 1,0 1 0,0-1 0,1 1 0,-1-1 0,0 0 0,-1 0-1,1 0 1,0 1 0,0-1 0,-1 0 0,1 0 0,-1 0 0,0 0-1,1 0 1,-1 0 0,0 0 0,0 0 0,0 0 0,-1 0 0,1 0 0,0 0 0,10-128 368,-10 126-340,1 1 0,-1 0 1,0-1-1,-1 1 1,1 0-1,-1 0 0,1-1 1,-1 1-1,0 0 0,0 0 1,0 0-1,-1 0 0,1 0 1,-1 0-1,1 0 1,-1 0-1,0 0 0,0 1 1,-1-1-1,1 1 0,0 0 1,-1-1-1,1 1 0,-1 0 1,0 0-1,0 1 1,0-1-1,0 1 0,0-1 1,0 1-1,0 0 0,0 0 1,0 0-1,-1 1 0,1-1 1,0 1-1,-1 0-28,-3 3 9,-1 1-1,1 1 1,0-1 0,1 1-1,-1 0 1,1 1-1,0 0 1,0 0 0,1 0-1,0 0 1,0 1-1,0 0 1,1 0-1,0 0 1,0 1 0,1-1-1,0 1 1,0 0-1,1 0 1,0 0 0,0 0-1,1 0 1,0 0-1,1 1 1,0-1 0,0 0-1,1 4-8,2 86-2,-2-98 0,0 1 0,1-1 0,-1 1 0,0-1 0,1 0 0,-1 1 0,0-1 0,0 0 0,1 0 0,-1 0 0,0 0 0,1 0 0,-1 0 0,0-1 0,1 1 0,-1 0 0,0-1 0,1 1 0,-1-1 0,0 1 0,0-1 0,0 0 0,0 1 1,0-1-1,1 0 0,-1 0 0,0 0 0,-1 0 0,1 1 0,0-2 0,0 1 0,0 0 0,0 0 0,-1 0 0,1 0 0,-1 0 0,1-1 0,-1 1 0,1 0 0,-1 0 0,0-1 0,1 1 0,-1 0 0,0-1 0,0 1 0,0 0 0,0-1 1,0 1-1,-1-1 2,6-7 8,0 0 0,-1 0 0,-1-1 0,0 1 0,0-1 0,-1 0 0,0 0 0,0 0 0,-1 0 0,-1 0 0,1 0 0,-2 0 0,1 0 0,-2 0 1,1 0-1,-1 0 0,-1 1 0,1-1 0,-2 1 0,-3-8-8,6 16 0,0 1 1,0-1-1,0 1 0,0-1 1,0 1-1,0-1 0,0 1 1,0 0-1,0 0 0,0-1 1,-1 1-1,1 0 1,0 0-1,0 0 0,0 0 1,0 1-1,0-1 0,-1 0 1,1 0-1,0 1 0,0-1 1,0 0-1,0 1 0,0-1 1,0 1-1,0 0 1,0-1-1,0 1 0,0 0 1,0-1-1,1 1 0,-1 0 1,0 0-1,0 0 0,1 0 1,-1 0-1,0 0 0,1 0 1,-1 0-1,1 0 1,0 0-1,-1 0 0,1 0 1,0 0-1,-1 0 0,1 1 1,0-1-1,0 0 0,0 0 1,0 0-1,0 0 0,0 0 1,1 1-1,-1-1 1,0 0-1,1 0 0,-1 0 1,0 0-1,1 0 0,-1 0 1,1 0-1,0 0 0,-1 0 1,1 0-1,0 0 0,-1 0 1,2 0-1,47 150-25,-48-150 21,1-1 1,-1 0 0,1 0 0,0 0 0,-1 0 0,1 0-1,-1 0 1,1 0 0,-1-1 0,1 1 0,-1 0 0,1-1 0,-1 0-1,1 1 1,-1-1 0,1 0 0,-1 0 0,0 1 0,1-1-1,-1 0 1,0 0 0,0 0 0,0-1 0,0 1 0,0 0-1,0 0 1,0-1 0,0 1 0,0 0 0,-1-1 0,1 1 0,-1-1-1,1 1 1,-1-1 0,1 1 0,-1-1 0,0 1 0,0-1-1,1 0 1,-1 1 0,0-1 0,-1 1 0,1-1 0,0 1 0,0-1-1,-1 0 1,1 1 0,-1-1 0,1 0 3,1-7 9,0-1 1,0 0 0,-1-1-1,-1 1 1,1 0 0,-2 0-1,1 1 1,-1-1 0,-1 0-1,0 0 1,0 1 0,-1 0-1,0 0 1,-1 0-1,0 0 1,0 0 0,-1 1-1,0 0 1,0 0 0,-1 1-1,0 0 1,-5-4-10,11 10 1,-1 0 1,0 0 0,0 0-1,0 0 1,0 0-1,0 1 1,0-1 0,1 1-1,-1 0 1,0-1-1,0 1 1,-1 0 0,1 0-1,0 0 1,0 0-1,0 1 1,0-1 0,0 1-1,1-1 1,-1 1-1,0 0 1,0-1 0,0 1-1,0 0 1,1 0-1,-1 0 1,0 0 0,1 1-1,-1-1 1,1 0-1,-1 1 1,1-1 0,0 1-1,-1 0 1,1-1-1,0 1 1,0 0 0,0 0-1,0-1 1,1 1-1,-1 0 1,0 0 0,1 0-1,0 0 1,-1 0-1,1 0 1,0 0-1,0 0 1,0 1-2,-15 105-118,16-73-572,2-6-787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7:22:28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1122 171 17636,'-33'-6'66,"-1"1"0,0 2 0,0 1 1,0 1-1,0 2 0,1 2 0,-1 1 0,0 2 0,1 1 1,0 1-1,1 2 0,0 1 0,0 2 0,1 1 1,1 1-1,0 2 0,2 0 0,-1 3 0,-6 7-66,-2-5 115,2 2-1,0 2 1,2 1 0,0 1-1,3 2 1,0 2-1,2 0 1,1 2-1,2 0 1,1 2-1,2 1 1,2 1-1,1 1 1,2 0 0,1 1-1,3 1 1,1 0-1,-4 32-114,15-10 10,4 0 0,2 0-1,3 0 1,3-1 0,3 0-1,2-1 1,3-1 0,2-1-1,3-1 1,2 0 0,25 36-10,-42-74-28,2 0-1,0 0 1,1-1 0,1-1-1,1 0 1,1-1 0,0 0 0,1-1-1,1-1 1,0-1 0,1 0 0,1-1-1,0-1 1,0-1 0,1 0-1,1-2 1,0 0 0,0-2 0,1 0-1,-1-1 1,2-1 0,-1-1 0,0-1-1,1-2 1,5 0 28,-3-3 6,1-1 0,-1-2 0,0 0 0,0-2 1,0 0-1,-1-2 0,0-1 0,-1-1 0,0-1 0,-1-1 0,0 0 0,-1-2 0,0-1 1,-1 0-1,-1-2 0,-1 0 0,14-19-6,23-32 12,-3-3 1,-3-2-1,-4-2 0,20-48-12,-28 52 16,-4-1 0,-2-2 0,-4-2 0,-3 0 0,-4-2 0,-3 0 0,-3-1 0,-4 0 0,-4-1 0,-3 0 0,-6-51-16,4 112 56,-1 0-1,-1 0 1,-1 0-1,-1 0 1,0 1-1,-2-1 0,0 1 1,-1 0-1,-1 0 1,-1 0-1,-1 1 1,0 1-1,-1-1 0,-1 2 1,-1-1-1,0 2 1,-1-1-1,-1 2 1,0 0-1,-1 0 0,0 1 1,-1 1-1,-13-7-55,9 11-59,-1 1-1,1 1 1,-1 1-1,-1 1 0,1 1 1,-1 1-1,1 0 1,-1 2-1,1 1 0,-1 0 1,0 2-1,1 0 1,0 1-1,0 1 0,0 2 1,1 0-1,-1 1 1,2 0-1,-3 3 60,-77 43-1855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7:22:30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1013 41 16900,'-30'6'232,"-1"-1"1,0-2 0,0 0 0,0-3 0,0 0-1,0-2 1,-3-1-233,-258 8 706,276-6-603,0 0 0,0 1 0,0 1 0,1 1-1,-1 0 1,0 1 0,0 0 0,1 2 0,0 0 0,0 0 0,0 1 0,1 1 0,0 1 0,0 0 0,1 1 0,0 0 0,0 1 0,1 0-1,0 1 1,1 0 0,0 1 0,-9 13-103,1 8 6,0 0 0,2 1 0,2 1 0,1 1 0,1 0 0,3 0 0,-3 19-6,8-37-3,1 0 0,1 1 1,1 0-1,0-1 1,2 1-1,0 0 1,1 0-1,1-1 0,0 1 1,2-1-1,0 1 1,1-1-1,1 0 0,0-1 1,1 1-1,9 13 3,0-8 4,1-1-1,1-1 1,1 0-1,1-1 1,1-1-1,0-2 1,2 0-1,0-1 1,0-1-1,1-1 1,1-1-1,1-1 1,0-1-1,0-2 1,22 5-4,7-1-10,-1-2 1,2-3 0,-1-3-1,1-1 1,0-3-1,0-3 1,25-5 9,-25 4-7,0-3 0,0-2 1,0-3-1,-1-2 0,-1-2 0,0-3 1,-2-2-1,0-2 0,-1-3 0,-1-2 1,-2-1-1,0-3 0,-3-3 0,7-7 7,-36 25 7,0-2-1,-2 0 0,0-1 0,-1 0 1,-1-1-1,-1-1 0,0 1 0,-2-2 1,0 0-1,-2 0 0,0 0 0,-2-1 1,0 0-1,-1 0 0,-2 0 1,0 0-1,-2 0 0,0-1 0,-2 1 1,-3-22-7,-4 27 85,0 0 1,-2 1-1,0 0 1,0 1-1,-2 0 1,0 0-1,-1 2 0,0-1 1,-1 2-1,0 0 1,-1 1-1,-1 1 1,0 0-1,-1 1 1,0 1-1,0 1 1,-1 0-1,0 1 1,0 1-1,-7 0-85,-59-19 17,-1 3 0,-1 4 1,-1 4-1,-1 4 0,-12 3-17,-175 17-483,184 12 787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19:06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19332 14247 17804,'0'0'2671,"0"0"-6,0 0-1136,-1 15 1229,-6 19-295,6-78-2183,-22 47-297,7 55-1534,17-39-365</inkml:trace>
  <inkml:trace contextRef="#ctx0" brushRef="#br0" timeOffset="1">19715 13719 13051,'-20'-43'11919,"-28"45"-8301,-44 51-3375,87-46-243,0-1-1,0 1 0,0 0 0,1 0 0,0 0 1,0 1-1,1-1 0,0 1 0,0 0 0,0 0 0,1 0 1,1 0-1,0 1 0,0-1 0,0 0 0,1 1 0,0-1 1,1 0-1,0 1 0,0-1 0,0 0 0,1 0 1,1 0-1,-1 0 0,1 0 0,1 0 0,0-1 0,0 0 1,0 1-1,1-2 0,-1 1 0,2 0 0,-1-1 1,3 2-1,-7-6 1,1 0-1,0 0 0,0 0 1,0-1-1,0 1 0,0 0 0,0-1 1,0 1-1,0-1 0,1 0 0,-1 0 1,0 0-1,1 0 0,-1 0 0,1-1 1,-1 1-1,1-1 0,-1 1 1,1-1-1,-1 0 0,1 0 0,0 0 1,-1 0-1,1-1 0,-1 1 0,1-1 1,-1 1-1,1-1 0,-1 0 0,1 0 1,-1 0-1,0 0 0,1-1 1,-1 1-1,0 0 0,0-1 0,0 0 1,0 1-1,0-1 0,1-2 1,51-93 139,-48 80-65,-1 0 1,0-1 0,-2 0-1,0 1 1,-1-1-1,-1-1 1,0 1-1,-1 0 1,-2 0 0,0 0-1,0 0 1,-2 0-1,0 1 1,-1-1 0,-1 1-1,0 0 1,-1 1-1,-1-1 1,-1 2-1,0-1 1,-1 1 0,-1 0-1,0 1 1,-1 0-1,-1 1 1,-7-6-75,17 17 1,-1 0 0,1-1-1,-1 1 1,1 1 0,-1-1 0,0 1 0,0-1 0,1 1-1,-1 0 1,0 0 0,0 1 0,0-1 0,0 1 0,-1 0-1,1 0 1,0 0 0,0 0 0,0 1 0,0 0 0,0 0-1,1 0 1,-1 0 0,0 1 0,0-1 0,1 1 0,-1 0-1,0 0 1,1 0 0,0 1 0,0-1 0,0 1-1,0 0 1,0 0 0,0 0 0,1 0 0,-1 0 0,1 0-1,0 1 1,0-1 0,0 1 0,-1 2-1,-58 161-1716,57-143-29,2-6-451</inkml:trace>
  <inkml:trace contextRef="#ctx0" brushRef="#br0" timeOffset="2">19938 13298 21429,'30'-18'7038,"-14"47"-6171,-14-24-1057,40 117 336,-38-101-248,2-1 0,0-1 0,1 1 0,1-1 0,1 0 1,0-1-1,1 0 0,2-1 0,-1 0 0,11 11 102,-15-22-1273</inkml:trace>
  <inkml:trace contextRef="#ctx0" brushRef="#br0" timeOffset="3">20021 13719 22181,'12'4'1200,"5"1"424,1-2-455,5-5-297,4-4-240,0-9-368,4-6-48,-2-8-128,-2-4-16,-4-2-8,-5-1-48,-8 7-488,-2 6-592,-8 12 1824</inkml:trace>
  <inkml:trace contextRef="#ctx0" brushRef="#br0" timeOffset="4">19836 13311 18572,'0'0'2360,"0"0"233,0 0-1009,0 0-559,2 0-161,31-18-360,-10 9-160,1-6-144,3-2-48,4-3-72,-1 1-40,2 1 72,3 1-176,-6 3-1240,-8-1 3096</inkml:trace>
  <inkml:trace contextRef="#ctx0" brushRef="#br0" timeOffset="5">19602 14243 21133,'5'0'2369,"10"-3"-2061,0 0-1,0-2 0,-1 0 0,0-1 0,0 0 1,0-1-1,-1 0 0,0-1 0,0-1 0,-1 0 0,0-1 1,-1 0-1,0-1 0,0 0 0,2-4-307,14-10 299,24-24-184,2 4 1,2 1-1,1 3 1,3 2 0,1 3-1,2 3-115,143-55 47,-203 87-40,-19-20-548,-4 9-436</inkml:trace>
  <inkml:trace contextRef="#ctx0" brushRef="#br0" timeOffset="6">20030 14532 2881,'13'-57'13556,"-4"24"-6710,-7-2-3898,-4 34-2841,0-1-1,-1 1 1,1-1 0,0 1 0,-1 0-1,1 0 1,-1 0 0,1 0 0,-1 0-1,0 0 1,1 1 0,-1 0-1,0-1 1,1 1 0,-1 0 0,0 0-1,1 0 1,-1 1 0,0-1 0,1 1-1,-1-1 1,0 1 0,1 0 0,-1 0-1,1 0 1,-1 0 0,1 1 0,0-1-1,0 1 1,-2 0-107,-5 3 6,0-1-1,1 1 1,-1 0 0,1 1-1,1 0 1,-1 1 0,1-1 0,0 1-1,0 1 1,1-1 0,0 1-1,0 0 1,1 1 0,0-1 0,1 1-1,-1 0 1,2 0 0,-1 1-1,1-1 1,1 1 0,0-1-1,0 1 1,1 0 0,0 0 0,1 0-1,0 0 1,0 0 0,1-1-1,1 1 1,-1 0 0,2 0 0,-1-1-1,1 1 1,1-1 0,0 0-1,2 5-5,-6-13 0,1 1-1,-1-1 1,1 1-1,-1-1 1,1 1-1,-1-1 1,1 0 0,0 1-1,0-1 1,-1 0-1,1 1 1,0-1-1,0 0 1,1 0-1,-1 0 1,0 0-1,0 0 1,0 0-1,1 0 1,-1 0-1,0-1 1,1 1-1,-1 0 1,1-1-1,-1 1 1,1-1 0,-1 1-1,1-1 1,-1 0-1,1 0 1,-1 0-1,1 0 1,-1 0-1,1 0 1,0 0-1,-1 0 1,1-1-1,-1 1 1,1 0-1,-1-1 1,0 0-1,1 1 1,-1-1-1,1 0 1,-1 1 0,0-1-1,1 0 1,-1 0-1,0 0 1,0 0-1,0-1 1,0 1-1,0 0 1,0 0-1,0-1 1,0 1-1,0-1 1,41-86-2,-35 60 50,-2-1-1,-1 1 1,-1-1 0,-1 1 0,-2-1-1,-1 0 1,-1 0 0,-1 1-1,-2-1 1,0 1 0,-3 0-1,0 1 1,-12-27-48,18 49 4,0 0 0,0 0 0,0 0 0,-1 0 0,0 0-1,0 1 1,0-1 0,-1 1 0,1 0 0,-1 0 0,0 0 0,0 0 0,0 1 0,-1-1-1,1 1 1,-1 0 0,0 1 0,0-1 0,0 1 0,0 0 0,0 0 0,-1 1-1,1-1 1,-1 1 0,1 0 0,-1 1 0,1-1 0,-1 1 0,1 0 0,-1 1 0,1-1-1,-1 1 1,1 0 0,0 0 0,-1 1 0,1 0 0,0 0 0,0 0 0,0 0 0,0 1-1,0 0 1,1 0 0,-1 0 0,1 1 0,0-1 0,-2 3-4,-61 96-1978,55-83-14</inkml:trace>
  <inkml:trace contextRef="#ctx0" brushRef="#br0" timeOffset="7">20351 14149 20468,'0'0'1401,"0"0"108,0 0-196,2 6 824,7 67-111,-9-59-1970,0 0-1,1 0 1,1 0 0,1 0-1,0 0 1,0-1 0,2 1-1,-1-1 1,2 0 0,0 0-1,0-1 1,1 1 0,1-2-1,0 1 1,1 1-56,-7-12-4,-1 0 1,0 1-1,1-1 0,-1 0 0,1 1 1,-1-1-1,1 0 0,-1 0 0,1 0 1,0-1-1,0 1 0,-1 0 0,1-1 1,0 1-1,0-1 0,0 1 0,0-1 1,0 0-1,-1 0 0,1 0 0,0 0 1,0 0-1,0 0 0,0-1 0,0 1 1,0-1-1,0 1 0,-1-1 0,1 0 1,0 1-1,0-1 0,-1 0 0,1 0 1,-1 0-1,1 0 0,-1-1 0,1 1 1,-1 0-1,0-1 0,1 1 0,-1-1 1,0 1-1,0-1 0,0 0 0,0 1 1,0-1-1,-1 0 0,1 0 0,0 1 1,-1-1-1,1 0 0,-1 0 0,0 0 1,0 0-1,0 0 0,0 0 0,0 1 1,0-2 3,1-24-1298</inkml:trace>
  <inkml:trace contextRef="#ctx0" brushRef="#br0" timeOffset="8">20330 13966 18828,'0'0'1667,"2"4"5506,9 20-6715,13 16 544,-24-45-875,0 2-93,1 0 1,-1-1-1,1 1 0,-1 0 1,0 0-1,0-1 0,0 1 1,-1 0-1,1 0 0,-1 0 1,0 0-1,0-1 0,0 1 1,0 0-1,0 0 0,-1 1 1,1-1-1,-1 0 0,0 0 1,0 1-1,0-1 0,0 1 1,0-1-1,-1 1 0,1 0 0,-1 0 1,1 0-1,-1 0 0,-1 0-34,2 4 3,-1 0-1,1 1 0,-1-1 1,1 0-1,0 1 0,0 0 1,0-1-1,0 1 0,0 0 0,1 0 1,-1 0-1,1 0 0,0 0 1,0 0-1,0 1 0,0-1 1,0 0-1,1 1 0,0-1 0,-1 0 1,1 1-1,1-1 0,-1 0 1,0 1-1,1-1 0,-1 0 1,1 0-1,0 1 0,1-1-2,7 41 1,-8-42 10,-1-2 10,-1-6 5,-29-110 23,29 114-192,0 5 105,-3 12 681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19:27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16473 12966 19420,'27'16'6219,"-8"-28"-5834,45-132 795,4-20-1082,-67 163-140,0 6-15,3 198-41,-9-113 273,7 14 511,-4-131-1025,5-1-554</inkml:trace>
  <inkml:trace contextRef="#ctx0" brushRef="#br0" timeOffset="1">16877 12807 15723,'0'0'2792,"0"0"-58,0 0-853,0 2 2603,10 12-3511,-8-12-952,0 0-4,-1 0 1,1 0 0,-1 0-1,1-1 1,0 1-1,0-1 1,0 1 0,0-1-1,0 0 1,0 0 0,0 1-1,0-2 1,0 1-1,1 0 1,-1 0 0,0-1-1,0 1 1,1-1-1,-1 0 1,1 1 0,-1-1-1,0 0 1,1-1-1,-1 1 1,0 0 0,1-1-1,-1 1 1,0-1-1,1 0 1,-1 0 0,0 0-1,0 0 1,0 0-18,92-68-1078,-93 67 413</inkml:trace>
  <inkml:trace contextRef="#ctx0" brushRef="#br0" timeOffset="2">17389 12402 20172,'-59'-7'5604,"54"8"-5548,1 0 0,-1 0 0,1 0 0,0 1 0,0 0 0,0 0 0,0 0 0,0 0 0,0 1 0,0-1 0,1 1 0,-1 0 0,1 0 0,0 1 0,0-1 0,0 1 0,0-1 0,0 1 0,1 0 0,0 0 0,0 0 0,0 0-1,0 0 1,1 1 0,-1-1 0,1 0 0,0 1 0,1-1 0,-1 1 0,1 2-56,16 72 201,-15-78-195,0 1-1,0-1 0,0 1 1,0-1-1,0 0 1,1 1-1,-1-1 0,0 0 1,1 0-1,-1 0 1,1 0-1,-1 0 0,1-1 1,-1 1-1,1 0 1,0-1-1,-1 1 0,1-1 1,0 0-1,-1 1 1,1-1-1,0 0 1,-1 0-1,1 0 0,0 0 1,0 0-1,-1 0 1,1-1-1,0 1 0,-1-1 1,1 1-1,0-1 1,-1 1-1,1-1 0,-1 0 1,1 0-1,-1 0 1,1 0-1,-1 0 0,0 0 1,1 0-1,-1-1 1,0 1-1,1-1-5,10-7 75,0-1 0,-1-1 0,0 1 0,0-2 0,-1 0 0,-1 0 0,0 0 1,-1-1-1,0-1 0,-1 1 0,0-1 0,-1 0 0,-1-1 0,0 1 0,-1-1 0,-1 0 0,0-1 0,-1 1 0,-1 0 1,0-1-1,-1 1 0,0 0 0,-2-1 0,0 1 0,0 0 0,-1 0 0,-5-12-75,8 25 1,-1 0 0,0 0 1,0 0-1,0 0 0,0 0 0,0 0 0,0 1 1,0-1-1,0 0 0,-1 0 0,1 1 0,-1-1 1,1 1-1,-1 0 0,0-1 0,1 1 0,-1 0 1,0 0-1,0 0 0,0 0 0,0 0 0,0 0 0,0 1 1,0-1-1,0 1 0,0-1 0,0 1 0,-1 0 1,1 0-1,0 0 0,0 0 0,0 0 0,0 0 1,0 1-1,-1-1 0,1 1 0,0-1 0,0 1 1,0 0-1,0 0 0,0 0 0,1 0 0,-1 0 0,0 0 1,0 1-1,1-1 0,-2 2-1,-84 103-9,64-51-2529,23-54 577</inkml:trace>
  <inkml:trace contextRef="#ctx0" brushRef="#br0" timeOffset="3">17697 12308 20060,'19'-30'5380,"-18"28"-3933,-1 2-356,0 0-458,-5 5-130,-3 2-483,1 1-1,-1-1 1,2 1-1,-1 0 0,1 1 1,1 0-1,-1 0 1,1 0-1,1 0 1,0 1-1,0-1 0,1 1 1,0 0-1,1 1 1,0-1-1,1 0 1,0 0-1,0 1 0,1-1 1,0 1-1,2 5-19,1-14 7,1-1 0,0 0-1,-1 0 1,1 0-1,0-1 1,0 1 0,-1-1-1,1 0 1,0 0-1,0 0 1,0 0 0,-1-1-1,1 0 1,0 0 0,-1 0-1,1 0 1,0 0-1,-1-1 1,0 1 0,1-1-1,-1 0 1,0 0-1,0 0 1,0-1 0,0 1-1,0-1 1,0 0 0,1-1-7,-1 1 5,76-56-1289,-73 50-451</inkml:trace>
  <inkml:trace contextRef="#ctx0" brushRef="#br0" timeOffset="4">17436 12695 18308,'0'0'2184,"0"0"345,0 1-1025,26 10-440,-3-14-207,12-11-193,4 2-136,4-2-248,1-2-96,-7 3-136,3 3-32,-5 1 16,-5 4-104,-4 5-360,-5 0-488,-9 0-817,-1 0 1993</inkml:trace>
  <inkml:trace contextRef="#ctx0" brushRef="#br0" timeOffset="5">17470 12993 19308,'41'-68'8707,"-70"61"-7700,-60 72-829,83-59-178,0 0 1,1 1-1,0-1 1,0 1-1,0 0 1,0 1-1,1-1 1,1 1-1,-1 0 1,1 0 0,0 0-1,1 0 1,0 1-1,0-1 1,1 1-1,0-1 1,1 1-1,0-1 1,0 1-1,1 0 1,0-1 0,1 8-1,-1-15-1,0 0 0,0 0 0,0 1 0,-1-1 0,1 0 1,0 0-1,1 0 0,-1 0 0,0 0 0,0 0 0,0 0 1,1 0-1,-1 0 0,0-1 0,1 1 0,-1 0 0,0-1 0,1 1 1,-1-1-1,1 0 0,-1 1 0,1-1 0,-1 0 0,1 0 1,-1 0-1,1 0 0,-1 0 0,1 0 0,-1-1 0,1 1 1,-1 0-1,1-1 0,-1 1 0,1-1 0,-1 0 0,0 1 1,1-1-1,-1 0 0,0 0 0,0 0 0,1 0 0,-1 0 1,0-1 0,58-44 25,-48 33-2,0-1 0,-1-1 0,-1 0-1,0 0 1,-1-1 0,-1 0 0,0 0 0,-1-1 0,-1 0 0,-1 0-1,0 0 1,-1-1 0,-1 1 0,0-1 0,-2 1 0,0-1 0,-1 0 0,-1 1-1,0-1 1,-2-3-23,3 17 3,1 1 0,-1 0 1,0-1-1,-1 1 0,1 0 0,0 0 0,-1 0 0,0 0 0,1 0 0,-1 0 0,0 1 0,-1-1 0,1 1 0,0-1 0,-1 1 0,0 0 0,1 0 0,-1 0 0,0 0 0,0 0 1,0 1-1,0-1 0,0 1 0,0 0 0,-1 0 0,1 0 0,0 0 0,-1 0 0,1 1 0,-1 0 0,1 0 0,0 0 0,-1 0 0,1 0 0,-1 1 0,1-1 0,0 1 0,-1 0-3,-4 2-18,0 0 0,0 0 0,1 1 0,-1 0 0,1 0 0,0 1 0,0 0 0,1 0 0,-1 1-1,1 0 1,0 0 0,0 0 0,1 1 0,-4 5 18,-39 87-2713,44-88 1014</inkml:trace>
  <inkml:trace contextRef="#ctx0" brushRef="#br0" timeOffset="6">17653 12864 22141,'6'-4'1560,"0"2"601,0 5-449,2 11-880,-2 6-320,0 7-312,-1 5-80,-1-5-72,1 0 0,2-9-16,4-4-16,-2-8-8,0-6 0,5-6-144,-2-5-48,1-11-752,1-4-760,-5-6-321</inkml:trace>
  <inkml:trace contextRef="#ctx0" brushRef="#br0" timeOffset="7">17855 12867 13051,'6'21'3056,"-6"17"1561,-3 5-2912,-8 7-593,0 0-248,4-3-320,-1-5-200,8-10-168,0-9-8,0-23-640,0 0-496</inkml:trace>
  <inkml:trace contextRef="#ctx0" brushRef="#br0" timeOffset="8">17977 12096 10810,'16'7'7992,"-2"4"-3552,41 61-2117,-53-69-1870,14 25-279,-2 1 1,0 0-1,-2 1 1,-1 0-1,-1 1 1,-2 0-1,-1 0 1,-2 1 0,-1 0-1,-1 0 1,-1 20-175,-3-20-257,-1 1 1,-1-1-1,-2 0 1,-1 0-1,-2 0 1,0-1-1,-3 0 1,0-1-1,-2 0 1,-1-1-1,-9 13 257,-27 31 874</inkml:trace>
  <inkml:trace contextRef="#ctx0" brushRef="#br0" timeOffset="9">16485 12331 15419,'0'0'2524,"0"-1"750,-5 6-2265,-6 7-632,0 0 1,1 1-1,0 0 0,2 0 1,-1 1-1,1 1 0,1-1 1,1 1-1,0 1 0,-1 5-377,-44 268 253,49-271-139,-4 16-106,1 1 0,2 0 0,1-1 0,2 1 0,1 0 1,1 0-1,3-1 0,0 1 0,3-1 0,0 0 0,3-1 1,0 0-1,2-1 0,2 0 0,1-1 0,1-1 0,4 5-8,9-7-536,6-8-563</inkml:trace>
  <inkml:trace contextRef="#ctx0" brushRef="#br0" timeOffset="10">18538 12213 23501,'-108'-6'4605,"105"12"-4607,0-1 0,0 1 0,0 0 0,1 0 0,-1 0 0,1 0 0,1 0 0,-1 0 0,1 0 0,0 0 0,1 1 0,0-1 0,0 1 0,0-1 0,0 0 0,1 0 0,0 1 0,1-1 0,-1 0 0,1 0 0,0 0 0,2 3 2,-4-7 0,0-1 1,0 1-1,0 0 1,0 0-1,0 0 0,0-1 1,1 1-1,-1 0 1,1 0-1,-1-1 0,1 1 1,0 0-1,0-1 1,0 1-1,0-1 0,0 1 1,0-1-1,0 1 0,0-1 1,0 0-1,1 1 1,-1-1-1,1 0 0,-1 0 1,1 0-1,-1 0 1,1 0-1,-1-1 0,1 1 1,0 0-1,-1-1 1,1 1-1,0-1 0,0 0 1,-1 1-1,1-1 1,0 0-1,0 0 0,0 0 1,0 0-1,-1-1 1,1 1-1,0 0 0,0-1 1,-1 1-1,1-1 1,0 0-1,-1 1 0,1-1 1,-1 0-1,1 0 1,-1 0-1,1 0 0,-1 0 1,1-1-1,-1 1 0,0 0 1,0-1-1,0 1 1,0 0-1,0-1 0,10-15 50,-1 0 1,-1 0-1,-1-1 1,0-1-1,-2 1 1,0-1-1,-1 0 1,0 0-1,-2-1 1,0 1-1,-2-1 1,0 0-1,-1 0 1,-1 1-1,-1-1 1,0 0-1,-2 1 1,0 0-1,-1 0 1,-4-7-51,7 20 8,-2 0 0,1 0 1,-1 1-1,0-1 1,0 1-1,0 0 0,-1 0 1,0 0-1,0 0 1,0 1-1,-1 0 0,1 0 1,-1 1-1,0-1 1,0 1-1,0 0 0,-1 1 1,1 0-1,0 0 1,-1 0-1,0 1 0,1-1 1,-1 2-1,0-1 1,0 1-1,1 0 0,-1 0 1,0 1-1,0 0 0,1 0 1,-1 1-1,0 0 1,1 0-1,0 0 0,-1 1 1,1 0-1,0 0 1,1 0-1,-1 1 0,0 0 1,1 0-1,0 1 1,0-1-1,0 1 0,1 0 1,-1 1-1,-1 2-8,-35 70-1751,34-56-126</inkml:trace>
  <inkml:trace contextRef="#ctx0" brushRef="#br0" timeOffset="11">18635 11810 18620,'0'0'1458,"6"-1"1197,-3 1-2559,0-1 0,-1 1 1,1 0-1,0 0 0,0 0 0,0 0 0,-1 1 1,1-1-1,0 1 0,0 0 0,-1 0 1,1 0-1,0 0 0,-1 0 0,1 0 0,-1 1 1,0-1-1,1 1 0,-1 0 0,0-1 1,0 1-1,0 0 0,0 1 0,0-1 0,0 0 1,-1 0-1,1 1 0,-1-1 0,0 1 1,0-1-1,1 1 0,-2 0 0,1-1 1,0 1-1,0 0 0,-1 0 0,0-1 0,1 1 1,-1 2-97,2 232 605,-10-78-466,8-159-129,0 1-1,0-1 1,0 1 0,0 0-1,0-1 1,0 1 0,0-1 0,0 1-1,0 0 1,0-1 0,0 1-1,0-1 1,0 1 0,0 0 0,0-1-1,1 1 1,-1-1 0,0 1 0,0 0-1,1-1 1,-1 1 0,0-1-1,1 1 1,-1-1 0,1 0 0,-1 1-1,1-1 1,-1 1 0,1-1-1,-1 0 1,1 1 0,-1-1 0,1 0-1,-1 0 1,1 1 0,-1-1 0,1 0-1,0 0 1,-1 0 0,1 0-1,-1 0 1,1 1 0,0-1 0,-1 0-1,1-1 1,0 1 0,-1 0-1,1 0 1,-1 0 0,1 0 0,0 0-1,-1-1 1,1 1 0,-1 0 0,1 0-1,-1-1 1,1 1 0,-1 0-1,1-1 1,-1 1 0,1-1 0,-1 1-1,1-1 1,-1 1 0,0-1-1,1 1-8,42-42 146,-31 28-79,3-1-73,110-76-236,-109 92-600,-6 9-770</inkml:trace>
  <inkml:trace contextRef="#ctx0" brushRef="#br0" timeOffset="12">18402 12507 18452,'6'1'3506,"139"5"43,82-38-2486,-136 16-950,-89 15-151,5 1-56,0 0-1,0 0 1,-1-1-1,1-1 1,0 1 0,-1-1-1,1 0 1,-1 0-1,1-1 1,-1 0 0,0 0-1,0 0 1,-1-1-1,1 0 1,-1 0 0,1 0-1,-1-1 1,-1 0-1,1 0 1,-1 0 0,3-4 94,-6 1-1410</inkml:trace>
  <inkml:trace contextRef="#ctx0" brushRef="#br0" timeOffset="13">18629 12920 18212,'2'-26'2423,"-11"-82"4259,5 107-6632,1 1 1,0-1-1,0 1 1,-1 0 0,1 0-1,0 0 1,-1 1 0,1-1-1,0 1 1,0 0 0,-1 0-1,1 0 1,0 0-1,0 0 1,0 1 0,0-1-1,0 1 1,1 0 0,-1 0-1,0 0 1,1 0 0,0 1-1,-1-1 1,1 0-1,0 1 1,0 0 0,0-1-1,1 1 1,-1 0 0,0 0-1,1 0 1,0 0 0,0 1-51,-6 5 0,2 0 0,-1 0 0,1 0 0,1 0 0,0 1 0,0-1 0,1 1 0,0 0 0,0 0 0,1 1 0,1-1 0,0 0 0,0 1 0,1-1 0,0 1 0,1-1 0,0 0 1,1 1-1,0-1 0,0 0 0,1 0 0,1 0 0,-1 0 0,3 1 0,-5-9-1,0-1 1,1 1-1,-1-1 0,1 1 1,-1-1-1,1 0 0,0 0 1,0 1-1,0-1 0,-1-1 1,1 1-1,0 0 0,0 0 1,0-1-1,0 1 0,0-1 1,0 1-1,1-1 0,-1 0 1,0 0-1,0 0 0,0 0 1,0 0-1,0-1 0,0 1 1,0-1-1,0 1 0,0-1 1,0 0-1,0 0 0,0 0 1,0 0-1,0 0 0,-1 0 1,1 0-1,0 0 1,-1-1-1,1 1 0,-1-1 1,0 1-1,1-1 0,-1 0 1,0 1-1,0-1 0,1-1 1,48-86 61,-37 58 18,-2 0 0,-1-1 1,-2 0-1,-1 0 1,-1-1-1,-2 0 1,-1 0-1,-2-1 0,-2-12-79,0 39 3,-1 1-1,0 0 0,0 0 0,-1 0 0,0 0 1,0 1-1,0-1 0,-1 1 0,1-1 0,-1 1 1,0 0-1,-1 1 0,1-1 0,-1 1 0,0 0 1,0 0-1,-1 0 0,1 1 0,-1 0 0,0 0 1,1 0-1,-1 1 0,0-1 0,-1 2 1,1-1-1,0 1 0,-1-1 0,1 2 0,0-1 1,-1 1-1,1 0 0,-1 0 0,1 1 0,-1 0 1,1 0-1,0 1 0,0-1 0,0 1 0,-1 1 1,2-1-1,-1 1 0,0 0 0,0 0 0,1 1 1,0-1-1,0 1 0,0 1 0,0-1 0,1 1 1,-1-1-1,1 1 0,0 0 0,1 1 1,-1-1-1,-1 4-2,-52 94-1757,46-80-488,10-20 380</inkml:trace>
  <inkml:trace contextRef="#ctx0" brushRef="#br0" timeOffset="14">18964 12826 19916,'0'1'227,"1"-1"0,-1 0 0,1 0 0,-1 0 0,1 0 0,0 0 0,-1 0 0,1 0 0,-1 0 0,1 0-1,0 0 1,-1 0 0,1 0 0,-1-1 0,1 1 0,-1 0 0,1 0 0,-1 0 0,1-1 0,-1 1 0,1 0 0,-1-1 0,1 1 0,-1 0-1,1-1 1,-1 1 0,0-1 0,1 1 0,-1-1 0,0 1 0,1-1 0,-1 1 0,0-1-227,8 65 1298,-11-19-1138,1-37-144,1-1-1,0 0 1,0 0-1,1 1 1,0-1 0,0 0-1,1 0 1,0 1-1,0-1 1,1 0 0,0 0-1,0 0 1,1 0-1,-1 0 1,4 4-16,-5-11-15,0 1 0,0-1-1,0 1 1,1-1 0,-1 0 0,0 1 0,0-1 0,0 0 0,1 0-1,-1 0 1,0 0 0,0 0 0,1 0 0,-1 0 0,0 0 0,0-1 0,1 1-1,-1 0 1,0-1 0,0 1 0,0-1 0,0 1 0,0-1 0,1 0-1,-1 0 1,0 1 0,-1-1 0,1 0 0,0 0 0,0 0 0,0 0-1,0 0 1,-1 0 0,1 0 0,0 0 0,-1 0 0,1 0 0,-1 0-1,1-1 1,-1 1 0,0 0 0,1 0 0,-1 0 0,0-1 0,0 1-1,0 0 1,0 0 0,0-1 0,0 1 0,0 0 0,-1 0 0,1-1-1,0 1 1,-1 0 15,6-33-1713</inkml:trace>
  <inkml:trace contextRef="#ctx0" brushRef="#br0" timeOffset="15">18938 12601 22429,'0'0'1328,"0"0"448,0 0-535,0 1-681,0 1-312,0 1-96,6 44-256,-6-47 2104</inkml:trace>
  <inkml:trace contextRef="#ctx0" brushRef="#br0" timeOffset="16">19406 12210 19140,'20'62'8654,"62"185"-8311,-67-203-1361,-14-41-544</inkml:trace>
  <inkml:trace contextRef="#ctx0" brushRef="#br0" timeOffset="17">19312 12375 19780,'8'9'1929,"-2"2"199,7-2-888,1 0-255,4-5-241,2-2-96,4-8-304,2-9-72,1-10-136,2-2-32,-6-6-312,-1-1-752</inkml:trace>
  <inkml:trace contextRef="#ctx0" brushRef="#br0" timeOffset="18">19888 11834 14387,'-1'-42'8066,"-13"3"-3897,14 38-3553,-49-2 685,17 25-1290,28-18-12,1 1 1,-1-1-1,1 1 0,1 0 1,-1 0-1,1 1 0,0-1 1,0 0-1,0 1 0,1-1 1,-1 1-1,2 0 0,-1-1 1,0 1-1,1 0 0,0 0 0,1-1 1,-1 1-1,1 0 0,0-1 1,1 1-1,-1-1 0,1 1 1,0-1-1,0 1 0,1-1 1,-1 0-1,1 0 0,0-1 1,1 1-1,-1 0 0,1-1 0,0 0 1,0 0-1,2 2 1,-4-5 2,0 0 1,-1 1-1,1-1 0,0 0 1,0 0-1,0 0 0,0 0 1,0 0-1,0 0 0,0-1 1,0 1-1,1-1 0,-1 1 1,0-1-1,0 0 0,0 0 1,1 0-1,-1 0 0,0 0 0,0 0 1,0-1-1,0 1 0,1-1 1,-1 1-1,0-1 0,0 0 1,0 0-1,0 0 0,0 0 1,-1 0-1,1-1 0,0 1 1,0 0-1,-1-1 0,1 1 1,-1-1-1,1 0 0,-1 0 1,0 1-1,1-1 0,-1 0 1,0 0-1,0 0 0,-1 0 1,1 0-1,0 0 0,0-2-2,32-103 199,-27 71-46,-3-1 0,0 0 0,-3-1-1,-1 1 1,-2 0 0,-2-6-153,4 33 24,-1-1 1,0 1-1,0 0 0,-1-1 0,-1 1 1,0 1-1,0-1 0,0 1 1,-2-1-1,1 1 0,-1 0 1,0 1-1,-1 0 0,0 0 1,0 0-1,-1 1 0,0 0 1,0 0-1,0 1 0,-1 0 1,0 1-1,-1 0 0,-6-3-24,11 6 1,1 1 0,-1-1 0,1 1 0,-1 0 0,1 1 0,-1-1-1,0 1 1,1 0 0,-1 0 0,0 0 0,1 1 0,-1-1-1,0 1 1,1 1 0,-1-1 0,1 0 0,0 1 0,-1 0 0,1 0-1,0 0 1,0 1 0,0-1 0,1 1 0,-1 0 0,0 0-1,1 0 1,0 1 0,0-1 0,0 1 0,0 0 0,1 0-1,-1 0 1,0 2-1,-50 150-1989,52-153-441,1-3-2461</inkml:trace>
  <inkml:trace contextRef="#ctx0" brushRef="#br0" timeOffset="19">20042 11266 18708,'-7'4'5495,"4"6"-3289,6 32-2855,-2-36 1237,13 153-120,-14-121-393,2 0 1,2 0 0,1 0 0,2-1-1,2 0 1,1 0 0,7 12-76,-17-47 19,1-1 0,-1 0 1,1 0-1,-1 0 0,1 0 0,0 0 0,-1-1 1,1 1-1,0 0 0,0 0 0,0 0 1,-1 0-1,1-1 0,0 1 0,0 0 1,0-1-1,0 1 0,0-1 0,0 1 1,0-1-1,1 0 0,-1 1 0,0-1 1,0 0-1,0 0 0,0 0 0,0 0 0,0 0 1,1 0-1,-1 0 0,0 0 0,0 0 1,0 0-1,0-1 0,0 1 0,0 0 1,1-1-1,-1 1 0,0-1 0,0 1 1,0-1-1,-1 0 0,1 1 0,0-1 0,0 0 1,0 0-1,0 1 0,-1-1 0,1 0 1,0 0-20,52-58 211,-38 40-171,53-53-2009,-58 62 192</inkml:trace>
  <inkml:trace contextRef="#ctx0" brushRef="#br0" timeOffset="20">19892 12073 21845,'2'13'1072,"2"-4"312,4 1-352,7-4-375,2-1-81,12-10-40,-2-7-40,12-11-152,-1-5-40,2-7-120,-3 0-80,-5 8-48,-1 2 8,-9 6-176,0 2-416,-6 2-1224,-1 3 3808</inkml:trace>
  <inkml:trace contextRef="#ctx0" brushRef="#br0" timeOffset="21">20083 12446 16203,'16'-70'8805,"-16"69"-8740,0 0 1,0 0-1,0 0 1,0 0-1,-1 0 0,1 0 1,0 0-1,0 0 1,-1 0-1,1 0 0,0 0 1,-1 0-1,1 0 1,-1 0-1,0 1 0,1-1 1,-1 0-1,0 0 1,1 0-1,-1 1 1,0-1-1,0 0 0,1 1 1,-1-1-1,0 1 1,0-1-1,0 1 0,0-1 1,0 1-1,0-1 1,0 1-1,0 0 0,0 0 1,0-1-1,0 1 1,0 0-1,0 0 1,0 0-1,0 0 0,0 0 1,0 1-1,0-1 1,0 0-1,0 0 0,0 1 1,0-1-1,0 0 1,0 1-1,0-1 0,0 1 1,0 0-1,0-1 1,0 1-1,1 0 1,-1-1-1,0 1 0,0 0 1,1 0-1,-1-1 1,0 1-1,1 0 0,-1 0 1,1 1-66,-10 3 9,1 1 0,0 0-1,0 1 1,1 0 0,0 0 0,0 1 0,0 0-1,1 0 1,1 1 0,-1 0 0,1 0 0,1 0-1,0 1 1,0 0 0,1 0 0,0 0 0,0 0-1,1 1 1,1-1 0,0 1 0,1 0 0,-1 0 0,2 0-1,0 0 1,0-1 0,1 1 0,0 0 0,3 9-9,-3-18-1,1 0 0,-1 0 1,1 0-1,0 0 0,0-1 0,-1 1 1,1 0-1,0-1 0,0 1 1,0-1-1,1 0 0,-1 0 0,0 0 1,1 0-1,-1 0 0,0 0 1,1-1-1,-1 1 0,1-1 1,-1 1-1,1-1 0,-1 0 0,1 0 1,-1 0-1,1-1 0,-1 1 1,1 0-1,-1-1 0,0 0 1,1 1-1,-1-1 0,0 0 0,1 0 1,-1-1-1,0 1 0,0 0 1,0-1-1,0 1 0,0-1 1,0 1-1,0-1 0,-1 0 0,1 0 1,-1 0-1,1 0 0,-1 0 1,0 0-1,0-1 0,0 1 1,0 0-1,0-1 0,0 1 0,0 0 1,-1-1-1,0 1 0,1-1 1,-1-2 0,12-21 43,-2 0 0,-1-1 0,0 0 0,-3-1 0,0 0 0,-1 0 0,-2 0 0,-1-1 0,-1 1 0,-2 0 1,-1-1-1,-1 1 0,-5-22-43,8 46 3,-1-1 1,1 1 0,-1-1-1,0 1 1,-1-1 0,1 1-1,-1 0 1,0 0 0,0 0-1,0 0 1,0 0 0,-1 0-1,0 0 1,1 1 0,-2-1-1,1 1 1,0 0 0,-1 0-1,1 0 1,-1 0 0,0 1-1,0-1 1,0 1 0,0 0-1,0 0 1,0 1 0,-1-1-1,1 1 1,0 0 0,-1 0-1,1 0 1,-1 1 0,0 0-1,1-1 1,-1 2-1,1-1 1,-1 0 0,1 1-1,-1 0 1,1 0 0,-1 0-1,1 1 1,0 0 0,-1 0-1,1 0 1,0 0 0,0 0-1,1 1 1,-1-1 0,0 1-1,-1 2-3,-82 60-2196,70-51 164</inkml:trace>
  <inkml:trace contextRef="#ctx0" brushRef="#br0" timeOffset="22">20235 12263 22245,'7'-3'1152,"1"3"304,1 3-367,3 7-281,2 6-112,-1 5-312,3 5-88,-3 1-168,1 2-80,0-4-32,-2-3 8,-2-12-8,-1-4 32,-3-12-200,-3-9-296,-1-14-1240,-2-4-233</inkml:trace>
  <inkml:trace contextRef="#ctx0" brushRef="#br0" timeOffset="23">20397 12208 17756,'8'46'1624,"-2"-1"417,3 2-737,0 0-112,-2 2-216,2 5-480,1 2-192,2 2-231,1-1-1,1-5-601,-5-8-583</inkml:trace>
  <inkml:trace contextRef="#ctx0" brushRef="#br0" timeOffset="24">20618 11699 24197,'3'11'912,"6"2"153,-1 6-273,2-1-392,0-2-184,-4-3-168,-6-13-8,0 0 0,1 0-24,-1 0-776,5-13-617</inkml:trace>
  <inkml:trace contextRef="#ctx0" brushRef="#br0" timeOffset="25">20894 11186 20948,'-7'-2'237,"1"1"0,-1 0-1,0 1 1,0 0 0,1 0-1,-1 0 1,0 1-1,0 0 1,1 0 0,-1 1-1,1 0 1,-1 0-1,1 0 1,0 1 0,0 0-1,0 0 1,0 0-1,0 1 1,1 0 0,-1 0-1,1 1 1,0-1 0,1 1-1,-1 0 1,1 1-1,0-1 1,0 1 0,0-1-1,1 1 1,0 0-1,-2 7-236,2 2-4,1 1-1,1-1 0,0 1 0,1 0 0,0 0 0,2-1 1,0 1-1,1-1 0,0 1 0,1-1 0,1 0 0,0 0 1,1-1-1,1 1 0,0-1 0,7 10 5,-11-23 1,-1 0 1,0 0-1,0 0 0,0 0 1,1-1-1,-1 1 0,0-1 1,1 0-1,-1 1 0,1-1 1,-1 0-1,0 0 0,1-1 1,-1 1-1,1 0 0,-1-1 1,0 1-1,1-1 0,-1 0 1,0 0-1,0 0 0,0 0 1,0 0-1,0 0 0,0-1 1,0 1-1,0-1 0,0 1 1,0-1-1,-1 0 0,1 0 1,-1 0-1,1 0 0,-1 0 1,0 0-1,0 0 0,0 0 1,0 0-1,0-1 0,0 1 1,-1 0-1,1 0 0,-1-1 1,1 1-1,-1-1 0,0 1 1,0 0-1,0-1 0,0 1 1,-1-1-1,1 1 0,-1-2-1,10-25 82,-1-1-1,-2 0 0,0-1 1,-3 0-1,0 1 0,-2-1 1,-1 0-1,-2 0 1,-1 0-1,-1 0 0,-2 1 1,0 0-1,-3 0 0,0 0 1,-2 1-1,-1 1 0,-9-14-81,21 39 1,0 1-1,-1 0 1,0 0 0,1 0-1,-1 0 1,0 0-1,0 0 1,0 0-1,0 0 1,0 0-1,-1 0 1,1 1 0,-1-1-1,1 0 1,-1 1-1,1-1 1,-1 1-1,0 0 1,0-1-1,0 1 1,0 0 0,0 0-1,0 0 1,0 1-1,0-1 1,0 0-1,0 1 1,0-1-1,-1 1 1,1 0-1,0 0 1,0 0 0,-1 0-1,1 0 1,0 0-1,0 0 1,0 1-1,0-1 1,-1 1-1,1 0 1,0 0 0,0-1-1,0 1 1,0 1-1,0-1 1,1 0-1,-1 0 1,0 1-1,0-1 1,1 1 0,-1-1-1,1 1 1,-1 0-1,-45 89-2553,46-90 591</inkml:trace>
  <inkml:trace contextRef="#ctx0" brushRef="#br0" timeOffset="26">20979 10843 12979,'0'0'3681,"0"0"1568,0 0-3721,1 0-568,19 24-280,-8 5-384,3 5-104,0 8-64,1 5-31,0 0-49,-1 0-16,2-6-8,0-3-16,-5-14 8,4-4 16,-8-10-96,-8-10-353,0 0-783</inkml:trace>
  <inkml:trace contextRef="#ctx0" brushRef="#br0" timeOffset="27">21032 11375 20900,'7'3'1257,"4"-1"375,4-2-312,6-10-383,2-3-145,9-8-296,1-5-160,1 3-208,-1 0-56,-13 7-48,-2 1 32,-6 1-424,-3 2-640,-8 0 3224</inkml:trace>
  <inkml:trace contextRef="#ctx0" brushRef="#br0" timeOffset="28">20862 10960 19500,'0'0'2121,"0"-2"271,0 1-1184,23-36-335,-3 16-329,2-6-168,2-3-168,2-2-80,-3 6-96,-2 6 56,-3 13-640,-2 4-713</inkml:trace>
  <inkml:trace contextRef="#ctx0" brushRef="#br0" timeOffset="29">20853 11829 11418,'0'0'2541,"0"0"2256,0 0-2198,0 0-1204,6-3 860,294-163 1745,-60 42-3928,-190 108-43,-49 16-115,-1 0-413,0 0-512</inkml:trace>
  <inkml:trace contextRef="#ctx0" brushRef="#br0" timeOffset="30">21106 12216 15107,'4'-6'739,"0"1"0,-1-1 0,0 0 0,0 0-1,0 0 1,-1 0 0,0-1 0,0 1 0,0-1-1,-1 1 1,0-1 0,0 0 0,-1 1 0,0-1 0,-1-6-739,1 10 73,0 1 1,-1-1-1,1 1 1,-1-1 0,0 1-1,0 0 1,0-1-1,0 1 1,0 0 0,-1 0-1,1 0 1,-1 0-1,1 0 1,-1 0 0,0 0-1,0 0 1,0 1-1,1-1 1,-2 1 0,1-1-1,0 1 1,0 0-1,0 0 1,-1 0 0,1 0-1,0 0 1,-1 1-1,1-1 1,-1 1 0,1-1-1,-1 1 1,1 0-1,-1 0 1,1 0 0,-1 0-1,1 0 1,-1 1-1,1-1 1,-1 1 0,1 0-1,-1 0 1,-1 0-74,-3 3 5,-1 0-1,1 0 1,-1 0 0,1 1 0,0 0-1,1 0 1,0 1 0,-1 0 0,2 0-1,-1 0 1,1 1 0,0 0 0,0 0-1,1 0 1,0 0 0,0 1-1,1 0 1,0 0 0,0 0 0,1 0-1,0 0 1,0 1 0,1-1 0,0 0-1,0 1 1,1-1 0,0 1 0,1-1-1,0 1 1,0-1 0,1 0 0,0 1-1,0-1 1,1 0 0,0 0-1,1-1 1,-1 1 0,3 1-5,-6-7-1,1 0 0,0 0 0,0 0 0,0 0 0,0 0 1,0 0-1,0 0 0,1 0 0,-1-1 0,1 1 0,-1 0 0,1-1 0,0 0 0,0 1 0,-1-1 1,1 0-1,0 0 0,0 0 0,0 0 0,0 0 0,0 0 0,0 0 0,1-1 0,-1 1 0,0-1 1,0 0-1,0 0 0,1 1 0,-1-1 0,0-1 0,0 1 0,0 0 0,1 0 0,-1-1 0,0 0 1,0 1-1,0-1 0,0 0 0,0 0 0,0 0 0,0 0 0,0 0 0,0 0 0,0-1 0,-1 1 1,1-1-1,-1 1 0,1-2 1,58-95 19,-52 76 20,-1 1 0,-1-1 0,0 0 1,-2-1-1,-1 1 0,0-1 0,-2 0 0,0 0 0,-2 1 0,-1-1 1,0 0-1,-2 1 0,0-1 0,-5-9-39,6 27-13,-1 0 0,-1 0 0,1 0 0,-1 1 0,1 0 0,-1-1 0,-1 2 0,1-1 0,0 1 0,-1 0 1,0 0-1,0 0 0,0 1 0,0 0 0,0 0 0,0 0 0,-1 1 0,1 0 0,0 0 0,-1 1 0,1-1 0,-1 2 0,1-1 0,0 1 0,-1 0 0,1 0 0,0 0 0,-1 1 0,1 0 0,0 0 0,0 1 0,1 0 0,-1 0 0,0 0 1,1 1-1,0-1 0,0 1 0,0 1 0,0-1 0,1 1 0,-1 0 0,1 0 0,0 0 0,1 0 0,0 1 0,-3 4 13,0 15-2103,6-16 3263</inkml:trace>
  <inkml:trace contextRef="#ctx0" brushRef="#br0" timeOffset="31">21377 11940 19788,'-16'13'8597,"4"52"-8156,11-49-432,2-1-1,-1 0 1,2 0-1,0 0 0,1 0 1,0 0-1,1-1 1,1 1-1,0-1 1,1 0-1,1 0 1,5 8-9,-11-21-26,1 0 1,-1-1 0,0 1 0,0 0 0,1 0 0,-1-1 0,1 1 0,-1-1 0,1 1 0,-1-1 0,1 0-1,-1 1 1,1-1 0,-1 0 0,1 0 0,-1 0 0,1 0 0,-1-1 0,1 1 0,-1 0 0,1 0 0,-1-1 0,0 1-1,1-1 1,-1 0 0,1 1 0,-1-1 0,0 0 0,0 0 0,1 1 0,-1-1 0,0 0 0,0-1 0,0 1 0,0 0-1,0 0 1,0 0 0,0 0 0,0-1 0,-1 1 0,1 0 0,0-1 0,-1 1 0,1-1 0,-1 1 0,0-1 0,1 1-1,-1-1 1,0 1 0,0-1 0,0 1 0,0-1 0,0 1 0,0-1 0,0 1 0,-1-1 0,1 1 0,-1-2 25,10-35-1355</inkml:trace>
  <inkml:trace contextRef="#ctx0" brushRef="#br0" timeOffset="32">21279 11766 22517,'0'0'1432,"0"0"505,0 1-1057,0 1-256,1-1-440,1 1-312</inkml:trace>
  <inkml:trace contextRef="#ctx0" brushRef="#br0" timeOffset="33">16282 12146 22877,'-110'36'4333,"37"-21"-3477,68-16-837,-1 1 0,1 1 0,-1-1 0,1 1 0,-1 0 0,1 0 0,0 0 0,-1 1 0,1 0 0,0 0 0,0 0 0,0 1 0,0 0 0,1 0 0,-1 0 0,1 0 0,0 1 1,0-1-1,0 1 0,0 0 0,1 1 0,-2 0-19,1 4-4,1 0-1,0 0 1,0 0 0,1 0-1,0 0 1,0 1 0,1-1 0,1 0-1,-1 1 1,2-1 0,-1 1 0,1-1-1,0 0 1,1 1 0,0-1 0,1 0-1,0 0 1,0 0 0,1-1 0,0 1-1,1-1 1,2 4 4,14 41-16,263 919-16,-92-560 63,-138-302-12,-52-109-15,1 0 0,-1 0 0,1 0 0,-1-1 0,0 1 0,1-1 0,0 1 0,-1-1 0,1 0 0,-1 0 0,1 0 0,-1 0 0,1 0 0,-1 0 0,1-1 0,-1 1 0,1-1 0,-1 0 0,1 0 0,-1 0 0,0 0 0,1 0 0,-1-1 0,0 1 0,0 0 0,0-1 0,0 0 0,0 1 0,0-1 0,-1 0 0,1 0 0,-1 0 0,2-2-4,27-16 33,44-9-377,-43 14-424</inkml:trace>
  <inkml:trace contextRef="#ctx0" brushRef="#br0" timeOffset="34">20894 10551 12931,'-29'20'8969,"23"-14"-4161,19-11-4641,135-58 571,35 23-641,-154 80-67,-26-30-28,19 57-2,1 7 0,3-1 0,3-1 0,3-1 0,24 36 0,281 516 7,-226-366 29,-64 29-3,-44-258-13,-1-18-4,0-1 0,-1 1 0,0 0 0,-1 0-1,0 0 1,0 0 0,-1 0 0,0 0-1,-1 0 1,0-1 0,0 1 0,-1-1 0,-1 1-1,-2 4-15,-89 13 1072,66-25-938,18-1-123,0 1 0,1 1 1,-1-1-1,1 2 0,0-1 0,0 2 1,0-1-1,0 1 0,1 1 0,-1 0 1,1 0-1,1 0 0,-1 1 0,-6 8-11,14-14-11,0 0 0,0 0 0,0 0 0,0 0 0,0 0 0,0 0 0,0-1 0,-1 1 0,1 0 0,0-1 1,-1 1-1,1-1 0,0 1 0,-1-1 0,1 0 0,-1 1 0,1-1 0,0 0 0,-1 0 0,1 0 0,-1 0 0,1 0 0,-1-1 0,1 1 0,0 0 0,-1-1 0,1 1 0,-1-1 0,1 1 0,0-1 0,0 1 0,-1-1 0,1 0 0,0 0 0,0 0 0,0 0 0,0 0 0,0 0 0,0 0 0,0 0 0,0 0 0,0 0 0,0 0 0,1-1 0,-1 1 0,1 0 0,-1-1 11,-8-16-1428</inkml:trace>
  <inkml:trace contextRef="#ctx0" brushRef="#br0" timeOffset="35">19836 13311 18572,'0'0'2360,"0"0"233,0 0-1009,0 0-559,2 0-161,31-18-360,-10 9-160,1-6-144,3-2-48,4-3-72,-1 1-40,2 1 72,3 1-176,-6 3-1240,-8-1 3096</inkml:trace>
  <inkml:trace contextRef="#ctx0" brushRef="#br0" timeOffset="36">17447 13899 13835,'10'1'142,"0"0"0,1 0 0,-1-1 1,0-1-1,0 0 0,1 0 0,-1-1 0,0 0 0,0-1 0,-1 0 1,1 0-1,-1-1 0,1 0 0,-1-1 0,0 0 0,-1-1 0,1 0 1,-1 0-1,0 0 0,4-6-142,19-9 78,408-258 454,-414 263-506,1 2 1,1 0-1,0 2 1,1 1-1,0 1 1,1 2-1,0 1 0,0 1 1,1 1-1,-1 2 1,1 1-1,0 1 1,11 2-27,24 2 37,-48-1-23,-1 0 0,1-1 0,0 0-1,0-2 1,0 0 0,-1 0 0,1-2-1,0 0 1,-1-1 0,0-1 0,0 0-1,0-1 1,-1-1 0,1 0 0,3-4-14,71-59 13,-66 49-5,1 1 0,1 1-1,0 2 1,2 0 0,0 2 0,0 1 0,13-3-8,16 1 11,1 3-1,1 2 1,-1 3 0,37 0-11,53-7 33,-121 9-25,-1-1 1,0-1-1,0-2 0,-1 0 1,0-2-1,-1-1 1,0 0-1,13-12-8,162-71 9,167 73 207,-339 17-188,-1-1 0,0-2 0,0-1 0,-1 0 1,0-2-1,-1-1 0,-1-1 0,0-1 0,0-2-28,70-39 55,-77 48-37,-1 1 1,2 1-1,-1 1 0,1 0 1,0 1-1,0 0 0,0 2 0,0 0 1,1 1-1,-1 1 0,12 1-18,-22-2 68,0-1 0,0 0-1,1 0 1,-1 0-1,0-1 1,-1 0 0,1 0-1,0-1 1,-1 0-1,0 0 1,0-1 0,0 1-1,0-1 1,-1-1-1,0 1 1,0-1 0,0 1-1,2-6-67,-3 5 38,0 1 0,0-1 0,1 1 0,0 0 0,0 0 0,0 0 0,1 0-1,0 1 1,0 0 0,0 1 0,0-1 0,0 1 0,1 0 0,-1 0 0,1 1 0,0 0 0,0 0 0,0 1 0,0 0-1,1 0-37,15 33 959,-34-30-1109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03:36.191"/>
    </inkml:context>
    <inkml:brush xml:id="br0">
      <inkml:brushProperty name="width" value="0.025" units="cm"/>
      <inkml:brushProperty name="height" value="0.025" units="cm"/>
    </inkml:brush>
    <inkml:brush xml:id="br1">
      <inkml:brushProperty name="width" value="0.025" units="cm"/>
      <inkml:brushProperty name="height" value="0.025" units="cm"/>
      <inkml:brushProperty name="color" value="#E71224"/>
    </inkml:brush>
    <inkml:brush xml:id="br2">
      <inkml:brushProperty name="width" value="0.025" units="cm"/>
      <inkml:brushProperty name="height" value="0.025" units="cm"/>
      <inkml:brushProperty name="color" value="#66CC00"/>
    </inkml:brush>
    <inkml:brush xml:id="br3">
      <inkml:brushProperty name="width" value="0.025" units="cm"/>
      <inkml:brushProperty name="height" value="0.025" units="cm"/>
      <inkml:brushProperty name="color" value="#004F8B"/>
    </inkml:brush>
    <inkml:brush xml:id="br4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28077 75 26230,'-2'2'812,"-18"100"-212,-39 410 224,59-443 188,18-106-253,-24-234-492,5 276-271,1-1 1,-1 1 0,1 0-1,0 0 1,0 0-1,1 0 1,0 0-1,-1-1 1,2 1 0,-1 0-1,0-1 1,1 1-1,0 0 1,0-1-1,1 0 1,-1 0 0,1 0-1,0 0 1,0 0-1,0 0 1,0-1-1,1 1 1,-1-1 0,1 0-1,0 0 1,0 0-1,0-1 1,0 1-1,1-1 1,-1 0 0,1 0-1,-1-1 1,1 1-1,0-1 1,0 0-1,-1 0 1,1-1 0,0 1-1,0-1 1,0 0-1,0-1 1,0 1 3,13-7-3,-1-1 1,-1 0-1,0-1 0,0-1 1,0 0-1,-2-2 1,1 1-1,-1-2 0,-1 0 1,0 0-1,-1-1 1,-1-1-1,0 0 0,0-1 1,-2 1-1,0-2 1,-1 0-1,-1 0 0,1-2 3,-29 107-129,-15 140 105,35-226 25,1 1 0,0 0 0,-1-1 0,1 1 0,0-1 0,0 1 0,0 0 0,1-1 0,-1 1 0,1-1-1,-1 1 1,1-1 0,0 1 0,0-1 0,0 1 0,0-1 0,0 0 0,1 0 0,-1 1 0,1-1 0,-1 0 0,1 0 0,0-1 0,0 1 0,0 0 0,0 0-1,0-1 1,0 1 0,0-1 0,0 0 0,1 0 0,-1 0 0,1 0 0,-1 0 0,1 0 0,-1-1 0,1 1 0,-1-1 0,1 1 0,-1-1 0,1 0 0,0 0 0,-1-1-1,2 1 0,4-2-33,-1 0 0,0 0 0,-1-1-1,1 1 1,0-2 0,-1 1 0,1-1-1,-1 0 1,0 0 0,-1-1 0,1 1-1,-1-1 1,1 0 0,-2-1 0,1 0-1,-1 1 1,1-1 0,-2-1 0,1 1-1,-1-1 1,0 1 0,0-1 0,0 0-1,-1 0 1,0 0 0,-1 0 0,0 0-1,0-1 1,0 0 33,-5-53-1732</inkml:trace>
  <inkml:trace contextRef="#ctx0" brushRef="#br0" timeOffset="258.349">28442 37 27030,'2'-11'752,"1"2"-560,3 0-64,-2 1-360,-4 8-696,0 0 3008</inkml:trace>
  <inkml:trace contextRef="#ctx0" brushRef="#br0" timeOffset="880.47">28925 329 25237,'-2'-2'122,"0"1"-1,0-1 0,0 1 0,-1-1 1,1 1-1,-1 0 0,1 0 0,-1 0 0,1 0 1,-1 0-1,1 1 0,-1-1 0,0 1 1,0 0-1,1 0 0,-1 0 0,0 0 0,1 0 1,-1 0-1,0 1 0,0-1 0,1 1 1,-1 0-1,1 0 0,-2 1-121,-78 72 199,74-63-195,2 0-1,-1 0 0,2 1 0,-1-1 0,1 1 0,1 1 0,0-1 0,1 0 0,1 1 1,0 0-1,0 0 0,1 11-3,1-22 5,1 1 0,-1-1 0,1 1-1,0-1 1,0 1 0,0-1 0,0 1 0,0-1 0,0 0 0,1 0 0,-1 1 0,1-1 0,0 0 0,0 0 0,0-1 0,-1 1 0,2 0 0,-1-1-1,0 1 1,0-1 0,0 1 0,1-1 0,-1 0 0,1 0 0,-1 0 0,1-1 0,-1 1 0,1 0 0,-1-1 0,1 0 0,0 1 0,-1-1-1,1 0 1,-1-1 0,1 1 0,0 0 0,-1-1 0,1 1 0,-1-1 0,1 0 0,-1 0 0,3-1-5,103-49 138,77-105-46,-184 155-92,0 0-1,0 0 1,0 0 0,0 0-1,0 0 1,0 1 0,0-1-1,0 0 1,1 1-1,-1-1 1,0 1 0,0-1-1,1 1 1,-1 0 0,0-1-1,0 1 1,1 0-1,-1 0 1,0 0 0,1 0-1,-1 0 1,0 0-1,1 0 1,-1 1 0,0-1-1,0 0 1,1 1 0,-1-1-1,0 1 1,0-1-1,0 1 1,1 0 0,-1-1-1,0 1 1,0 0 0,0 0-1,0 0 1,0 0-1,-1 0 1,1 0 0,0 0-1,0 0 1,-1 0 0,1 0-1,0 0 1,-1 1-1,1-1 1,-1 0 0,0 0-1,1 1 1,-1-1-1,0 0 1,0 0 0,0 1-1,0-1 1,0 0 0,0 1-1,0-1 1,0 0-1,0 1 1,-1-1 0,1 0-1,0 0 1,-1 1 0,0 0 0,-26 84-29,23-79 32,-18 49 133,22-55-133,-1-1 0,1 1 0,0 0 1,0 0-1,0 0 0,1 0 0,-1 0 0,0 0 0,0 0 0,0 0 1,1 0-1,-1 0 0,0 0 0,1 0 0,-1-1 0,1 1 0,-1 0 1,1 0-1,0 0 0,-1-1 0,1 1 0,0 0 0,-1-1 0,1 1 1,0 0-1,0-1 0,-1 1 0,1-1 0,0 0 0,0 1 0,0-1 1,0 1-1,0-1 0,0 0 0,0 0 0,0 0 0,0 0 0,0 1 1,0-1-1,-1-1 0,1 1 0,0 0 0,0 0 0,0 0 0,0 0 1,0-1-1,0 1 0,0 0 0,0-1 0,0 1 0,0 0 0,-1-1 1,1 0-1,0 1 0,0-1-3,275-148 373,-275 149-373,0-1 0,-1 0 0,1 0 0,0 1-1,0-1 1,0 1 0,0-1 0,0 1 0,0-1 0,0 1-1,0 0 1,1 0 0,-1-1 0,0 1 0,0 0 0,0 0-1,0 0 1,0 0 0,0 0 0,1 0 0,-1 1-1,0-1 1,0 0 0,0 0 0,0 1 0,0-1 0,0 1-1,0-1 1,0 1 0,0-1 0,0 1 0,0 0 0,0-1-1,-1 1 1,1 0 0,0 0 0,0 0 0,-1-1-1,1 1 1,0 0 0,-1 0 0,1 0 0,-1 0 0,1 0-1,-1 0 1,0 0 0,1 1 0,-1-1 0,0 0 0,0 0-1,0 0 1,1 0 0,-1 0 0,-1 0 0,1 0-1,0 1 1,0-1 0,0 1 0,-16 76 1,12-66 7,-7 48 119,11-58-98,2-2-242,-1 0-945</inkml:trace>
  <inkml:trace contextRef="#ctx0" brushRef="#br0" timeOffset="-1864.656">26232 443 27894,'-17'3'48,"1"1"-1,-1 0 1,1 1-1,1 1 1,-1 1 0,1 0-1,0 1 1,0 0 0,1 2-1,1-1 1,-1 2-1,2 0 1,-1 0 0,1 1-1,1 1 1,0 0-1,-6 10-47,19-21 1,-1 0-1,1-1 0,0 1 0,0-1 1,-1 1-1,1-1 0,0 0 0,0 0 0,0 1 1,1-2-1,-1 1 0,0 0 0,0 0 1,0-1-1,1 1 0,-1-1 0,0 1 0,1-1 1,-1 0-1,0 0 0,1 0 0,-1 0 1,0-1-1,1 1 0,-1-1 0,0 1 0,0-1 1,1 0-1,-1 0 0,0 0 0,0 0 1,0 0-1,0 0 0,7-1-1,3 1 0,4-3 1,0 1-1,0 1 0,0 1 0,0 1 0,0 0 0,0 0 1,0 2-1,0 0 0,0 1 0,0 0 0,-1 2 0,15 5 1,-29-10 0,1 1-1,-1 0 1,0 0-1,1 0 1,-1-1-1,0 1 1,0 0-1,0 1 1,0-1-1,0 0 1,0 0-1,0 0 1,0 1-1,0-1 1,0 0-1,0 1 1,-1-1-1,1 1 0,-1-1 1,1 1-1,-1-1 1,0 1-1,1-1 1,-1 1-1,0-1 1,0 1-1,0-1 1,0 1-1,0-1 1,-1 1-1,1 0 1,0-1-1,-1 1 1,1-1-1,-1 1 1,1-1-1,-1 0 1,0 1-1,0-1 0,1 0 1,-1 1-1,0-1 1,0 0-1,0 0 1,0 0-1,-1 0 1,1 0-1,0 0 1,0 0-1,-1 0 1,1 0-1,-1-1 1,1 1-1,0 0 1,-1-1-1,1 1 1,-2-1 0,-85 40 28,-59-17 216,144-23-444,3 0-493,4-3-896,16-15-242</inkml:trace>
  <inkml:trace contextRef="#ctx0" brushRef="#br0" timeOffset="-963.832">26663 478 26494,'-13'6'38,"-1"1"0,1 1 1,0 0-1,0 1 0,1 0 1,1 1-1,-1 0 0,1 1 1,1 1-1,0-1 0,1 1 1,0 1-1,1 0 0,0 0 1,1 1-1,1 0 0,0 0 1,1 0-1,0 3-38,4-15 7,0 0 0,0 0 1,1 0-1,-1 1 0,1-1 0,0 0 1,0 1-1,0-1 0,0 0 0,0 0 1,0 1-1,0-1 0,1 0 0,-1 0 1,1 1-1,-1-1 0,1 0 0,0 0 1,0 0-1,0 0 0,0 0 1,1 0-1,-1 0 0,0 0 0,1-1 1,-1 1-1,1 0 0,0-1 0,0 1 1,-1-1-1,1 0 0,0 0 0,0 1 1,0-1-1,0 0 0,0-1 0,1 1 1,-1 0-1,0-1 0,0 1 0,0-1 1,1 1-1,-1-1 0,0 0 0,1 0 1,0 0-8,101-36 389,-91 29-327,-1 0 1,0-2 0,0 1 0,0-1 0,-1-1-1,-1 0 1,0-1 0,0 0 0,-1 0 0,0-1-1,-1 0 1,0-1 0,-1 0 0,-1 0 0,0 0-1,-1-1 1,0 0 0,-1 0 0,0 0 0,-1 0-1,-1-1 1,0-4-63,-2 19 0,0-1 0,0 0 0,1 0 0,-1 1 1,0-1-1,0 0 0,0 0 0,0 1 0,0-1 0,0 0 0,-1 0 0,1 1 0,0-1 0,0 0 0,-1 0 0,1 1 0,0-1 0,-1 0 0,1 1 0,0-1 0,-1 0 0,1 1 0,-1-1 0,1 1 0,-1-1 0,1 1 1,-1-1-1,0 1 0,1-1 0,-1 1 0,0-1 0,1 1 0,-1 0 0,0-1 0,1 1 0,-1 0 0,0 0 0,0 0 0,1-1 0,-1 1 0,0 0 0,0 0 0,1 0 0,-1 0 0,0 0 0,0 0 0,0 1 1,1-1-1,-1 0 0,0 0 0,1 0 0,-1 1 0,0-1 0,0 0 0,1 1 0,-1-1 0,0 1 0,1-1 0,-1 1 0,1-1 0,-1 1 0,1-1 0,-1 1 0,1 0 0,-1-1 0,1 1 0,-1 0 0,1-1 1,0 1-1,-1 0 0,-32 46-70,31-45 70,0 1 0,0-1 0,1 0 0,-1 0 0,1 1 0,-1-1 0,1 1 0,0 0 0,0-1 1,0 1-1,0 0 0,0-1 0,1 1 0,-1 0 0,1 0 0,0 0 0,-1 0 0,2 0 0,-1-1 1,0 1-1,0 0 0,1 0 0,0 0 0,-1-1 0,1 1 0,0 0 0,0 0 0,1-1 0,-1 1 0,0-1 1,1 1-1,0-1 0,-1 0 0,1 0 0,0 0 0,0 0 0,1 0 0,-1 0 0,0 0 0,0-1 1,1 1-1,0 0 0,12-5 9,0 0 1,0-1-1,0 0 1,0-1-1,-1-1 1,0 0-1,0-1 1,0 0-1,-1-1 1,0-1 0,-1 0-1,0-1 1,4-4-10,-10 9 2,14-10 5,0 0-1,-1-2 0,-1-1 0,0 0 1,-2-1-1,0-1 0,-1 0 1,-1-1-1,-1-1 0,-1 0 1,-1-1-1,0 0 0,-2-1 0,-1 0 1,-1 0-1,-1 0 0,-1-1 1,-1-8-7,-21 34-91,0 13 83,1 2 0,1 0 0,0 1 0,1 0-1,0 1 1,2 1 0,0 0 0,1 1 0,1 0 0,1 1 0,1-1 0,0 2 0,2-1 0,1 1 8,2-12 0,1 1 1,0-1 0,1 1-1,0 0 1,0-1 0,2 1-1,-1-1 1,1 1 0,1 0-1,0-1 1,0 0 0,1 1 0,0-1-1,1 0 1,0 0 0,0-1-1,1 1 1,1-1 0,0 0-1,0-1 1,0 1 0,1-1-1,0 0 1,1-1 0,0 0 0,0 0-1,1-1 1,-1 0 0,5 2-1,-6-8 5,0 1 0,0-2 1,0 1-1,1-1 0,-1 0 0,0 0 1,0-1-1,0 0 0,0 0 1,-1-1-1,1 0 0,-1 0 1,1 0-1,-1-1 0,0 0 0,0 0 1,0-1-1,-1 0 0,0 0 1,0 0-1,0 0 0,0-1 1,-1 0-1,0 0 0,0 0 1,-1 0-1,0-1 0,1 0-5,-3 5 1,91-131 12,-90 130-38,-27 39-152,16-22 173,0 1 1,0 0-1,2 0 1,0 0-1,0 1 1,2 0-1,0 1 1,1-1 0,0 1-1,1 0 1,1-1-1,1 11 4,1-25 2,1 0 0,-1 0 0,1 0 0,0-1 0,-1 1-1,1 0 1,0 0 0,0-1 0,0 1 0,1 0 0,-1-1 0,0 1 0,1-1-1,-1 0 1,1 1 0,-1-1 0,1 0 0,-1 0 0,1 0 0,0 0-1,0 0 1,0 0 0,-1-1 0,1 1 0,0 0 0,0-1 0,0 0 0,0 1-1,0-1 1,0 0 0,0 0 0,0 0 0,0 0 0,0-1 0,0 1 0,0 0-1,0-1 1,0 1 0,0-1 0,-1 0 0,1 0 0,0 1 0,0-1-1,-1-1 1,1 1 0,0 0-2,87-47 158,-76 40-149,-1-2-1,-1 1 0,0-1 0,0-1 1,-1 0-1,0-1 0,-1 0 0,-1 0 1,0-1-1,0 0 0,-1 0 1,-1-1-1,0 0 0,-1 0 0,0-3-8,-21 42-94,16-24 90,-27 94-9,26-94 7,1 1 1,-1 0-1,1 0 0,0 0 1,-1 0-1,1 0 0,0 0 0,0 0 1,0 0-1,1 0 0,-1 0 0,0 0 1,1 0-1,-1 0 0,1 0 0,-1 0 1,1 0-1,0 0 0,0 0 0,0-1 1,0 1-1,0 0 0,1-1 0,-1 1 1,0-1-1,1 1 0,-1-1 1,1 0-1,-1 0 0,1 1 0,0-1 1,0 0-1,-1 0 0,1-1 0,0 1 1,0 0-1,0-1 0,0 1 0,0-1 1,0 1-1,0-1 0,0 0 0,0 0 1,0 0-1,0 0 6,18-1-879</inkml:trace>
  <inkml:trace contextRef="#ctx0" brushRef="#br0" timeOffset="-4064.335">23298 258 25317,'-19'248'1931,"20"-183"-1691,-4 0-1,-2 0 1,-3 0-1,-15 56-239,10-84 1101,7-81-368,4 19-800,1 17 79,-3-25 7,1 0-1,1 0 0,2-1 0,2 1 0,0 0 0,6-19-18,-7 49-20,59 102-126,-57-95 146,-1-1 0,1 1 0,0-1 1,-1 0-1,2 0 0,-1 0 0,0 0 1,1 0-1,-1-1 0,1 1 0,0-1 0,0 0 1,-1 0-1,2 0 0,-1-1 0,0 0 1,0 1-1,0-1 0,1-1 0,-1 1 1,0-1-1,1 0 0,-1 1 0,0-2 0,1 1 1,-1-1-1,0 1 0,1-1 0,-1 0 1,0-1-1,0 1 0,0-1 0,0 0 0,0 0 1,0 0-1,0 0 0,0-1 0,9-5 6,0-1-1,-1 0 0,0-1 1,0 0-1,-1-1 1,-1 0-1,0-1 1,0 0-1,-2 0 0,2-3-5,-4 5 8,-6 10-8,0 1-1,1-1 0,-1 0 0,1 1 0,-1-1 1,1 0-1,-1 0 0,1 1 0,-1-1 0,1 0 0,-1 0 1,1 0-1,-1 1 0,1-1 0,-1 0 0,1 0 0,-1 0 1,1 0-1,-1 0 0,1 0 0,-1 0 0,1 0 1,-1 0-1,1-1 0,-1 1 0,1 0 0,-1 0 0,1 0 1,-1-1-1,1 1 0,-1 0 0,1 0 0,-1-1 1,1 1-1,-1 0 0,0-1 0,1 1 0,-1-1 0,0 1 1,1 0-1,-1-1 0,0 1 0,1-1 0,-1 1 0,0-1 1,0 1-1,0-1 0,1 1 0,-1-1 0,0 1 1,0-1-1,0 1 1,-10 81-69,8-74 70,0 1 0,0 0 0,0-1 0,1 1 0,0 0 0,1 0 0,0 0 0,0-1 0,1 1 0,0 0 0,0 0 0,0-1 0,1 1 0,2 5-1,-1-10-31,-1-1 0,0 1 0,1 0-1,0-1 1,-1 0 0,1 1 0,0-1 0,0 0-1,0-1 1,1 1 0,-1 0 0,0-1 0,1 0 0,-1 0-1,1 0 1,-1 0 0,1 0 0,-1-1 0,1 1 0,0-1-1,-1 0 1,1 0 0,-1-1 0,3 0 31,12-1-1243</inkml:trace>
  <inkml:trace contextRef="#ctx0" brushRef="#br0" timeOffset="-3791.526">23641 320 27798,'-2'0'264,"2"2"-104,0-1-160,0 1-1408</inkml:trace>
  <inkml:trace contextRef="#ctx0" brushRef="#br0" timeOffset="-3243.209">24082 588 25533,'-2'-1'74,"1"0"-1,-1-1 0,1 1 0,-1 0 0,1 0 1,-1 0-1,0 0 0,1 0 0,-1 1 0,0-1 1,0 0-1,1 1 0,-1-1 0,0 1 0,0 0 1,0 0-1,0 0 0,0 0 0,0 0 0,0 0 1,1 0-1,-1 0 0,0 1 0,0-1 0,0 1 1,0-1-1,1 1 0,-1 0 0,0 0 0,0 0 1,1 0-1,-1 0 0,1 0 0,-1 0 0,1 1 1,0-1-1,-1 0 0,1 1 0,0-1 0,0 1 1,-1 1-74,-49 64 24,44-55-16,0 0-1,1 1 1,0-1-1,1 1 1,0 0-1,1 0 0,1 1 1,0-1-1,0 1 1,2 0-1,0 0 0,0-1 1,1 1-1,1 0 1,0 0-1,2 5-7,0-16-20,1-1-1,-1 0 0,0 0 1,1 0-1,-1-1 0,1 1 1,0-1-1,-1 0 1,1 0-1,0 0 0,0 0 1,0-1-1,-1 0 0,1 0 1,0 0-1,0 0 1,0 0-1,0-1 0,0 0 1,-1 1-1,1-1 1,0-1-1,-1 1 0,1-1 1,0 1-1,-1-1 0,0 0 1,1 0-1,-1 0 1,0-1-1,0 1 0,0-1 1,-1 0 20,5 0-177,52-28-1278</inkml:trace>
  <inkml:trace contextRef="#ctx0" brushRef="#br0" timeOffset="-2715.159">24359 656 25862,'-80'136'1342,"79"-135"-1336,1-1-1,-1 1 0,1-1 0,0 1 0,-1-1 1,1 1-1,-1 0 0,1-1 0,0 1 0,-1 0 1,1-1-1,0 1 0,0-1 0,0 1 0,-1 0 0,1 0 1,0-1-1,0 1 0,0 0 0,0-1 0,0 1 1,0 0-1,0-1 0,1 1 0,-1 0 0,0-1 1,0 1-1,0 0 0,1-1 0,-1 1 0,0 0 0,1-1 1,-1 1-1,0-1 0,1 1 0,-1-1 0,1 1 1,-1-1-1,1 1 0,-1-1 0,1 1 0,0-1 1,-1 0-1,1 1 0,-1-1 0,1 0 0,0 1 0,-1-1 1,1 0-1,0 0 0,-1 0 0,1 0 0,0 1 1,-1-1-1,1 0 0,0 0 0,-1 0 0,1-1 1,0 1-1,0 0 0,-1 0 0,1 0 0,0 0 0,-1-1 1,1 1-1,-1 0 0,2-1-5,41-25 89,125-170 155,-174 265-299,-26 110 55,31-177 1,1 0 0,0-1 1,0 1-1,-1 0 0,2 0 0,-1-1 0,0 1 1,0 0-1,0-1 0,1 1 0,-1 0 1,1-1-1,-1 1 0,1-1 0,0 1 0,-1-1 1,1 1-1,0-1 0,0 1 0,0-1 0,0 0 1,0 1-1,1-1 0,-1 0 0,0 0 1,1 0-1,-1 0 0,0 0 0,1 0 0,-1 0 1,1-1-1,0 1 0,-1 0 0,1-1 0,-1 1 1,1-1-1,0 0 0,-1 0 0,1 1 1,0-1-1,0 0 0,-1 0 0,1-1 0,0 1 1,-1 0-1,1-1 0,0 1 0,-1-1-1,81-40 93,-41 14-76,-2-1 1,0-3 0,-2-1-1,-1-1 1,-2-2 0,-2-2-1,-1-1 1,-1-1 0,-3-1 0,-1-2-1,-2-1 1,-2 0 0,-2-2-1,-2 0 1,7-30-18,-25 75-1,-1 1 1,0-1-1,1 0 0,-1 1 1,0-1-1,1 0 0,-1 0 0,0 1 1,0-1-1,1 0 0,-1 0 1,0 0-1,0 0 0,1 0 0,-1 0 1,0 0-1,1 0 0,-1 0 1,0-1-1,0 1 0,1 0 1,-1 0-1,0-1 0,1 1 0,-1 0 1,0-1-1,1 1 0,-1-1 1,1 1-1,-1-1 0,1 1 0,-1-1 1,1 1-1,-1-1 0,1 1 1,-1-1-1,1 0 0,0 1 1,-1-1-1,1 0 0,0 1 0,-1-1 1,1 0-1,0 1 0,0-1 1,0 0-1,0 0 0,0 1 0,0-1 1,0 0-1,0 1 0,0-1 1,0 0-1,0 0 0,0 1 1,1-1-1,-1 0 1,-55 54-65,51-49 65,-15 12 2,1 2 0,1-1 0,0 2 0,2 0 1,0 1-1,1 1 0,1 0 0,1 1 0,1 0 0,0 1 1,2 0-1,1 1 0,1 0 0,1 0 0,1 0 0,-2 24-2,9-42-2,0 1-1,0-1 1,0 1-1,1-1 0,0 0 1,0 0-1,0 0 1,1-1-1,0 1 1,0-1-1,0 0 0,1 0 1,0 0-1,0 0 1,0-1-1,0 0 1,1 0-1,-1-1 0,1 1 1,0-1-1,0 0 1,1-1-1,-1 0 1,0 0-1,1 0 0,0 0 1,-1-1-1,1 0 1,6-1 2,28 4-559</inkml:trace>
  <inkml:trace contextRef="#ctx0" brushRef="#br0" timeOffset="-4684.079">22467 250 24525,'2'9'75,"0"-1"0,0 1 1,0 0-1,-1 0 0,-1 0 0,1 0 0,-1 0 0,-1-1 0,0 1 0,0 0 1,-1 0-1,0 0 0,0-1 0,-3 7-75,-3 18 115,0 8 12,-8 26 188,4 0-1,2 1 0,3 0 1,4 1-1,2 10-314,1-75 24,0 0 0,0-1-1,0 1 1,0 0 0,0-1-1,1 1 1,0 0 0,0-1 0,0 1-1,0 0 1,0-1 0,1 0-1,0 1 1,-1-1 0,1 0-1,1 0 1,-1 0 0,0 0 0,1 0-1,-1 0 1,1-1 0,0 1-1,0-1 1,0 0 0,0 0 0,0 0-1,1 0 1,-1-1 0,0 1-1,1-1 1,-1 0 0,1 0 0,0 0-1,-1 0 1,1 0 0,0-1-1,-1 0 1,1 0 0,0 0-1,0 0 1,-1-1 0,1 1 0,0-1-1,-1 0 1,1 0 0,0 0-1,-1-1 1,0 1 0,1-1 0,-1 0-1,0 0 1,0 0 0,0 0-1,2-2-23,8-7 25,0 0 0,-1 0 0,-1-1-1,0-1 1,-1 0 0,0-1-1,-1 1 1,0-2 0,-1 1 0,-1-1-1,0-1 1,-1 1 0,2-9-25,25-52 36,-51 161-104,17-84 69,0 1-1,0-1 1,0 0 0,1 0 0,-1 0-1,0 0 1,1 1 0,-1-1 0,0 0-1,1 1 1,0-1 0,-1 0-1,1 1 1,0-1 0,0 0 0,0 1-1,0-1 1,0 1 0,0-1 0,0 0-1,0 1 1,1-1 0,-1 0 0,0 1-1,1-1 1,-1 0 0,1 1 0,-1-1-1,1 0 1,0 0 0,0 0 0,-1 1-1,1-1 1,0 0 0,0 0 0,0 0-1,0 0 1,0-1 0,1 1-1,-1 0 1,0 0 0,0-1 0,0 1-1,1 0 1,-1-1 0,0 1 0,1-1-1,-1 0 1,0 0 0,1 1 0,-1-1-1,1 0 1,-1 0 0,0 0 0,1 0-1,-1 0 1,1-1 0,-1 1 0,0 0-1,1-1 1,-1 1 0,0-1-1,1 0 1,135-136 68,-136 137-70,-1-1 0,1 0 0,0 1 0,-1-1-1,1 1 1,0-1 0,0 1 0,-1 0 0,1-1 0,0 1 0,0 0 0,-1-1 0,1 1 0,0 0 0,0 0-1,0 0 1,0-1 0,-1 1 0,1 0 0,0 0 0,0 0 0,0 1 0,0-1 0,0 0 0,-1 0 0,1 0-1,0 1 1,0-1 0,0 0 0,-1 1 0,1-1 0,0 0 0,0 1 0,-1-1 0,1 1 0,0-1 0,-1 1-1,1 0 1,-1-1 0,1 1 0,-1 0 0,1-1 0,-1 1 0,1 0 0,-1 0 0,0-1 0,1 1 0,-1 0-1,0 0 1,0 0 0,1 0 0,-1-1 0,0 1 0,0 0 0,0 0 0,0 0 0,0 0 0,0-1 0,0 1-1,-1 0 1,1 0 0,0 0 0,-1 0 1,5 77-64,-4-65 57,1 607-4,-31-517 189,28-101-160,0 0 1,1-1-1,-1 1 1,0 0-1,0-1 1,0 1-1,-1-1 1,1 0-1,0 1 1,0-1-1,-1 0 1,1 0 0,0-1-1,-1 1 1,1 0-1,-1-1 1,1 0-1,-1 1 1,0-1-1,1 0 1,-1 0-1,1-1 1,-1 1-1,1 0 1,-1-1 0,1 1-1,-1-1 1,1 0-1,0 0 1,-1 0-1,1 0 1,0-1-1,0 1 1,-1 0-1,1-1 1,0 0-1,1 1 1,-1-1 0,0 0-1,-1-2-18,-7-7 18,0-1-1,0-1 0,2 0 1,-1 0-1,2 0 1,0-1-1,0 0 1,1-1-1,1 1 1,1-1-1,0 0 1,1 0-1,0-1 1,1 1-1,1-1 1,1 1-1,0-1 1,1 1-1,0-1 0,4-14-17,1 12-160,1 1-1,1 0 0,1 1 0,0-1 1,1 2-1,0-1 0,2 1 0,0 1 1,0 0-1,1 1 0,11-8 161,-9 6-505,31-32 926</inkml:trace>
  <inkml:trace contextRef="#ctx0" brushRef="#br0" timeOffset="-6269.548">21195 741 24893,'-126'-2'3183,"117"5"-3170,0 1 0,0 1 0,0-1-1,0 1 1,0 1 0,1 0 0,0 0 0,0 0-1,1 1 1,0 1 0,0-1 0,1 1 0,-1 0 0,2 0-1,-1 1 1,1 0 0,-1 3-13,-3 5 1,0 1 0,1 0 0,1 0 0,1 1 0,0 0 0,1 0 0,2 0 0,0 1 0,-1 18-1,4-36 3,-1-1-1,1 0 0,-1 1 1,1-1-1,0 0 0,0 1 1,0-1-1,-1 0 0,1 1 1,1-1-1,-1 0 0,0 1 1,0-1-1,0 0 0,1 1 1,-1-1-1,0 0 0,1 1 1,0-1-1,-1 0 0,1 0 1,0 0-1,-1 0 0,1 1 1,0-1-1,0 0 0,0 0 1,0-1-1,0 1 0,0 0 1,0 0-1,0 0 0,0-1 1,1 1-1,-1 0 0,0-1 1,0 1-1,1-1 0,-1 0 1,0 1-1,1-1 0,-1 0 1,0 0-1,1 0 0,-1 0 1,0 0-1,1 0 1,-1 0-1,1 0 0,-1 0 1,0-1-1,0 1 0,1-1 1,-1 1-1,0-1 0,1 0-2,68-49 187,-45 25-140,-2-1 1,0-1 0,-2-1-1,-1 0 1,-2-2-1,0 0 1,-2-1 0,-1-1-1,-2 0 1,4-17-48,-29 89 51,2-15-50,2 0-1,1 1 0,2 0 0,0 0 1,1 0-1,2 0 0,1 26 0,2-50 2,1 0 0,0-1 0,0 1-1,0-1 1,0 1 0,1-1 0,-1 0 0,0 0 0,0 0-1,1 0 1,-1 0 0,1 0 0,-1-1 0,1 1-1,-1-1 1,1 0 0,-1 0 0,1 0 0,-1 0 0,1 0-1,-1 0 1,1-1 0,-1 1 0,1-1 0,-1 1 0,0-1-1,1 0 1,-1 0 0,0 0 0,0-1 0,1 1-1,-1 0 1,0-1 0,0 0 0,0 1 0,-1-1 0,1 0-1,0 0 1,-1 0 0,1 0 0,-1 0 0,0 0-1,1 0 1,-1-2-2,183-183 70,-183 186-71,-1 1 0,1-1 0,0 1 1,0-1-1,-1 0 0,1 1 1,0 0-1,0-1 0,0 1 0,0-1 1,0 1-1,0 0 0,0 0 1,0 0-1,0-1 0,0 1 0,0 0 1,0 0-1,0 0 0,-1 0 1,1 1-1,0-1 0,0 0 0,0 0 1,0 0-1,0 1 0,0-1 1,0 1-1,0-1 0,0 1 0,-1-1 1,1 1-1,0-1 0,0 1 1,-1-1-1,1 1 0,0 0 0,-1 0 1,1-1-1,0 1 0,-1 0 1,1 0-1,-1 0 0,0 0 0,1 0 1,-1-1-1,0 1 0,1 0 1,-1 0-1,0 0 0,0 0 0,0 0 1,0 0-1,0 0 0,0 0 1,0 0-1,0 0 0,0 0 1,1 67-12,-2-62 14,0 11 2,-1-13-1,1 0 1,0 0-1,1 1 1,-1-1-1,1 0 1,-1 0-1,1 0 1,1 1 0,-1-1-1,1 0 1,-1 0-1,1 0 1,0 0-1,1 0 1,-1 0-1,1 0 1,0 0-1,0 0 1,0 0-1,1 1-3,1-6 18,0 1 0,0-1-1,-1 0 1,1 0 0,0 0-1,0-1 1,-1 1 0,1-1 0,-1 0-1,1 0 1,-1 0 0,0 0-1,0 0 1,0-1 0,0 0-1,0 1 1,0-1 0,-1 0 0,1-1-1,-1 1 1,0 0 0,1-3-18,1 2 20,7-11 36,-9 11-53,1-1 1,-1 1-1,1 0 0,0 0 0,0 1 1,0-1-1,1 1 0,-1-1 1,1 1-1,0 0 0,0 0 1,0 1-1,0-1 0,1 1 1,-1 0-1,0 0 0,1 0 1,3 0-4,-5 5-4,0 1 0,0 0-1,-1-1 1,1 1 0,-1 0 0,0 0 0,0 1 0,-1-1 0,1 0 0,-1 1 0,0-1-1,0 1 1,0-1 0,-1 1 0,0-1 0,1 1 0,-2 0 0,1-1 0,0 1 0,-1-1-1,-1 3 5,2 0-1,-4 111-130,4-115-564,0-3-1001</inkml:trace>
  <inkml:trace contextRef="#ctx0" brushRef="#br0" timeOffset="-5819.631">21945 788 27126,'0'1'26,"-1"0"1,1-1-1,-1 1 1,1 0-1,-1-1 0,0 1 1,0-1-1,1 1 1,-1-1-1,0 1 1,0-1-1,1 1 1,-1-1-1,0 0 1,0 1-1,0-1 0,0 0 1,0 0-1,0 1 1,1-1-1,-1 0 1,0 0-1,0 0 1,0 0-1,0-1 1,0 1-1,0 0 0,0 0 1,0 0-1,1-1 1,-1 1-1,0 0 1,0-1-1,0 1 1,1-1-1,-1 1 0,0-1 1,0 1-1,1-1 1,-1 0-1,0 1 1,1-1-1,-1 0 1,1 1-1,-1-1 1,1 0-1,-1 0 0,1 1 1,-1-1-1,1 0 1,0 0-1,0 0 1,-1 0-1,1 0 1,0 0-1,0 0 0,0 1 1,0-1-1,0 0 1,0 0-1,0 0 1,0 0-1,0 0 1,1 0-1,-1 0 1,0 1-1,1-2-26,-41 63 38,-12 122 23,52-181-60,-1-1 1,1 1 0,0-1-1,-1 1 1,1-1-1,0 1 1,0 0-1,0-1 1,0 1 0,0-1-1,1 1 1,-1-1-1,0 1 1,1-1 0,-1 1-1,1-1 1,-1 1-1,1-1 1,0 0-1,0 1 1,-1-1 0,1 0-1,0 0 1,0 1-1,0-1 1,0 0-1,1 0 1,-1 0 0,0 0-1,0 0 1,1-1-1,-1 1 1,0 0 0,1-1-1,-1 1 1,1 0-1,-1-1 1,1 0-1,-1 1 1,1-1 0,-1 0-1,1 0 1,-1 0-1,1 0 1,0 0-1,-1 0 1,1 0-2,70-34 101,-56 21-85,-1 0 0,-1-1 0,0 0 0,-1-1 0,0-1 1,-2 0-1,0 0 0,0-1 0,-2-1 0,0 0 1,-1 0-1,-1-1 0,-1 0 0,0 0 0,2-16-16,-8 32 46,-3 4-17,-56 119-46,35-4 50,58-112-895,-21-15-647</inkml:trace>
  <inkml:trace contextRef="#ctx0" brushRef="#br0" timeOffset="5163.812">21177 1596 13955,'-10'-33'8856,"-15"40"-5982,-21 51-2671,35-25-153,1 0 0,1 1 1,2 0-1,2 1 0,1-1 0,1 1 0,2 0 0,2 0 0,1 0 1,5 26-51,-3-21 174,1 0 1,1-1 0,3 0-1,1 0 1,2 0 0,1-2 0,2 0-1,19 33-174,-33-68 319,-1-2-58,-44-92 406,-144-205-687,183 286 3,4 9-6,1 2 1,136 19-52,-68-45-415,-41 15-942</inkml:trace>
  <inkml:trace contextRef="#ctx0" brushRef="#br0" timeOffset="6413.59">21642 1830 15011,'-10'-19'7262,"-9"11"-3351,-85 45-2356,92-25-1548,1 1-1,0 1 0,1-1 1,0 2-1,1-1 1,1 1-1,0 1 0,1-1 1,1 1-1,0 1 1,1-1-1,1 1 0,1 0 1,0 0-1,1 5-6,1-20 2,1 0 0,-1-1 0,1 1 0,-1 0 0,1-1 0,0 1-1,0 0 1,0-1 0,0 1 0,0 0 0,0 0 0,1-1 0,-1 1-1,0 0 1,1-1 0,-1 1 0,1-1 0,0 1 0,0 0 0,-1-1 0,1 0-1,0 1 1,0-1 0,1 1 0,-1-1 0,0 0 0,0 0 0,0 0 0,1 0-1,-1 0 1,1 0 0,-1 0 0,1 0 0,-1 0 0,1-1 0,-1 1 0,1-1-1,0 1 1,-1-1 0,1 1 0,0-1 0,-1 0 0,1 0 0,0 0-1,0 0 1,-1 0 0,1 0 0,0-1 0,-1 1-2,75-45 231,-64 31-180,0 1-1,0-2 1,-2 0-1,0 0 1,0-1-1,-2 0 1,0-1 0,-1 0-1,0 0 1,-2 0-1,0-1 1,2-15-51,-41 198 17,39-167 48,134-137 85,1 134-173,-138 4 22,0 1 0,0 0 0,-1 0 0,1 0 0,0 0-1,0 0 1,0 0 0,0 0 0,0 1 0,-1-1 0,1 1 0,0-1-1,0 1 1,-1 0 0,1 0 0,0 0 0,-1-1 0,1 2 0,-1-1-1,1 0 1,-1 0 0,1 0 0,-1 1 0,0-1 0,0 1 0,0-1-1,0 1 1,0-1 0,0 1 0,0 0 0,0-1 0,0 1 0,-1 0-1,1 0 1,-1 0 0,0-1 0,1 1 0,-1 0 0,0 0 0,0 0 0,0 0-1,0 0 1,0 0 0,-1-1 0,1 1 0,0 0 0,-1 0 0,0 1 1,-3 122 53,4-124-42,0-1 2,-1 12 180,-1-18 100,1 1-280,-51-250 407,52 252-435,0 3-8,0 0-2,0 0-3,13 20-13,-9-16 42,-2-2-1,0 0 1,1 0-1,-1 0 1,1 0 0,-1 0-1,1 0 1,-1 0-1,1-1 1,0 0-1,0 1 1,0-1-1,0 0 1,0 0 0,0-1-1,0 1 1,0-1-1,0 1 1,0-1-1,0 0 1,0 0-1,0 0 1,0-1-1,0 1 1,1-1 0,-1 0-1,0 1 1,0-2-1,43-16 16,-37 13-17,0 0 1,1 1 0,-1 0-1,1 0 1,0 1 0,0 1-1,0-1 1,0 2 0,0-1-1,0 1 1,0 1 0,1 0-1,-1 0 1,0 1 0,0 1-1,6 1 1,-4 6-368,-4 4 300</inkml:trace>
  <inkml:trace contextRef="#ctx0" brushRef="#br0" timeOffset="7882.928">23207 1770 18580,'21'-55'5457,"-20"52"-4319,6 33-102,11 262-677,-12-206-165,28-118 656,81-155-113,-114 186-736,0 0-1,-1 0 1,1 0-1,0 0 1,0 1-1,0-1 1,0 0-1,0 0 1,0 0-1,0 1 1,0-1-1,0 0 1,0 1-1,1-1 1,-1 1-1,0 0 1,0-1-1,0 1 1,1 0-1,-1 0 1,0 0-1,0 0 1,1 0-1,-1 0 1,0 0-1,0 0 1,1 0-1,-1 0 1,0 1-1,0-1 1,1 1-1,-1-1 1,0 1-1,0-1 1,0 1-1,0-1 1,0 1-1,0 0 1,0 0-1,0 0 0,0 0 1,0-1-1,0 1 1,-1 0-1,1 0 1,0 1-1,-1-1 1,1 0-1,-1 0 1,1 0-1,-1 0 1,1 0-1,-1 1 1,0-1-1,1 1 0,16 81 11,-14-64 17,-3-20-24,1 0-1,-1 1 1,1-1 0,-1 0 0,1 1 0,-1-1-1,1 0 1,0 1 0,-1-1 0,1 1 0,0-1-1,-1 1 1,1-1 0,0 1 0,0-1 0,0 1-1,-1 0 1,1 0 0,0-1 0,0 1 0,0 0-1,0 0 1,0 0 0,-1 0 0,1 0 0,0 0-1,0 0 1,0 0 0,0 0 0,0 0 0,0 1-1,-1-1 1,1 0 0,0 0 0,0 1 0,0-1-1,-1 1 1,1-1 0,0 1 0,0-1 0,-1 1-1,1-1 1,-1 1 0,1 0 0,0-1 0,-1 1-1,1 0 1,-1 0 0,1-1 0,-1 1 0,0 0-1,1 0 1,-1 0 0,0 0-4,10-18 18,0 2 0,0-1 0,2 2 0,-1-1 0,2 2 0,0-1 0,1 2 0,0 0 0,1 0 0,14-7-18,-28 18-2,1 0 0,-1 1 0,1-1 0,-1 1 0,1-1-1,-1 1 1,1 0 0,0-1 0,-1 1 0,1 0 0,0 0 0,-1 0 0,1 0 0,-1 0-1,1 1 1,0-1 0,-1 0 0,1 1 0,-1-1 0,1 1 0,-1 0 0,1 0 0,-1-1-1,0 1 1,1 0 0,-1 0 0,0 0 0,0 0 0,1 0 0,-1 1 0,0-1 0,0 0-1,0 0 1,0 1 0,-1-1 0,1 1 0,0-1 0,-1 1 0,1-1 0,0 1 0,-1-1-1,0 1 1,1-1 0,-1 1 0,0 0 0,0 0 2,6 85-31,-6-74 38,-3 80 90,5-102-385,0-15-996</inkml:trace>
  <inkml:trace contextRef="#ctx0" brushRef="#br0" timeOffset="8686.996">24173 1832 19292,'-1'-61'7703,"-38"55"-5856,29 11-1832,0 0 1,1 0-1,0 1 0,0 0 1,0 1-1,1 0 0,0 0 0,1 1 1,-1 0-1,1 1 0,1-1 1,0 1-1,0 0 0,0 1 0,2-1 1,-1 1-1,1 0 0,0 1 1,1-1-1,0 0 0,1 1 0,0 0 1,1-1-1,0 1 0,1 0 1,0 3-16,-1-12 0,1-1 0,0 1 1,0-1-1,0 1 0,-1-1 1,1 1-1,1-1 1,-1 0-1,0 1 0,0-1 1,0 1-1,1-1 0,-1 1 1,1-1-1,-1 0 1,1 1-1,0-1 0,-1 0 1,1 0-1,0 1 0,0-1 1,0 0-1,0 0 1,0 0-1,0 0 0,0 0 1,0 0-1,1 0 0,-1-1 1,0 1-1,0 0 1,1-1-1,-1 1 0,0-1 1,1 1-1,-1-1 0,1 0 1,-1 1-1,1-1 1,-1 0-1,0 0 0,1 0 1,-1 0-1,1 0 0,-1 0 1,1-1-1,-1 1 1,1 0-1,-1-1 0,0 1 1,1-1-1,-1 0 0,0 1 1,1-1-1,-1 0 1,0 0-1,0 0 0,66-56 59,68-159 66,-133 217-130,0 0-1,0 0 1,0 0 0,-1 0 0,1 1-1,0-1 1,0 1 0,-1-1 0,1 1-1,-1 0 1,1 0 0,-1 0 0,0 0-1,0 0 1,0 0 0,0 0 0,0 0-1,0 0 1,0 0 0,-1 0 0,1 1-1,-1-1 1,0 0 0,0 0 0,1 1-1,-1-1 1,-1 0 0,1 1 0,0-1-1,-1 0 1,1 0 5,1 5 7,1-5-6,-1-1 0,0 1 0,1-1 0,-1 0 0,0 0 0,1 0 0,0 0 0,-1 0 0,1 0 0,0 0 0,-1-1 0,1 1 0,0-1 0,0 1 0,-1-1 0,1 1 0,0-1 0,0 0 0,0 0 0,0 0 0,0 0 0,-1 0 0,1-1 0,0 1 0,0 0 0,0-1 0,-1 1 0,1-1 0,0 0 0,0 0 0,-1 1 0,1-1 0,-1 0 0,1-1 0,-1 1 0,1 0 0,-1 0 0,0 0 0,1-1 0,-1 1 0,0-1 0,0 1 0,0-1 0,0 0 0,0 1 0,-1-1 0,1 0 0,0 1 0,-1-1 1,1 0-1,-1 0 0,1 0-1,10-10 12,90-49 39,-98 60-54,-1 0 0,1 1 0,-1-1 0,1 0 0,-1 1 0,1-1 0,0 1 0,-1 0 0,1 0 0,0 0 0,-1 1 0,1-1 0,0 0 0,-1 1 0,1 0 0,-1-1 0,1 1 0,-1 0 0,1 0 0,-1 1 1,0-1-1,1 1 0,-1-1 0,0 1 0,0-1 0,0 1 0,0 0 0,0 0 0,-1 0 0,1 0 0,0 0 0,-1 1 0,0-1 0,1 0 0,-1 1 0,0-1 0,0 1 0,-1-1 0,1 1 0,0 0 0,-1-1 0,1 2 3,0 90-11,-2-91 40,1-3 19,20-24 91,-6 3-84,-11 14-50,1 1-1,0-1 1,0 1-1,1 1 1,0-1-1,0 0 1,0 1-1,0 0 1,1 0-1,0 1 0,0 0 1,0 0-1,1 0 1,-1 1-1,1 0 1,2-1-5,-6 6-5,-1-1 0,1 1 0,0 0 1,-1 0-1,1 1 0,-1-1 0,0 0 1,0 1-1,0-1 0,0 1 0,0 0 1,-1 0-1,1 0 0,-1 0 0,1 0 1,-1 0-1,0 0 0,0 0 0,-1 0 1,1 0-1,-1 1 0,1-1 1,-1 0-1,0 0 0,0 1 0,-1-1 1,1 0-1,-1 0 0,1 1 0,-1-1 1,0 0-1,0 0 0,-1 0 0,0 1 5,-18 91-220,20-93-1068</inkml:trace>
  <inkml:trace contextRef="#ctx0" brushRef="#br0" timeOffset="9333.774">24959 1865 21069,'0'0'1440,"-1"1"1743,11 12-2331,-9-12-848,1 1 27,-1 0-1,1 0 0,0 0 0,-1 0 0,1 0 0,0-1 1,0 1-1,0 0 0,1-1 0,-1 0 0,0 1 1,0-1-1,1 0 0,-1 0 0,1-1 0,-1 1 1,1 0-1,-1-1 0,1 1 0,-1-1 0,1 0 0,0 0 1,-1 0-1,1 0 0,-1 0 0,1-1 0,-1 1 1,1-1-1,-1 0 0,1 0 0,-1 0 0,1 0 1,1-1-31,3-2 46,1-1 0,-1 1 0,0-2 0,-1 1 0,1-1 1,-1 0-1,0 0 0,-1-1 0,0 1 0,0-1 0,0-1 1,-1 1-1,1-1 0,-2 1 0,1-1 0,-1 0 1,-1 0-1,1-1 0,-2 1 0,1 0 0,-1-1 0,0 1 1,0-1-1,-1-1-46,-2 7 7,1 0 0,-1 0 0,0 0 0,0 1 0,0-1 0,0 0 0,-1 1 0,1 0 0,-1-1 0,1 1 0,-1 0 0,0 0 0,1 1 0,-1-1 0,0 0 0,0 1 0,-1 0 0,1 0 0,0 0 0,0 0 0,-1 0 0,1 1 1,0-1-1,-1 1 0,1 0 0,0 0 0,-1 0 0,1 1 0,0-1 0,-1 1 0,1 0 0,0 0 0,0 0 0,0 0 0,0 0 0,0 1 0,0-1 0,0 1 0,0 0 0,0 0 0,1 0 0,-1 0 0,1 0 0,-1 1 0,1-1 0,0 1 0,0 0 0,0-1 0,0 1 0,1 0 0,-1 0 0,1 0 0,0 0 0,-1 1 0,1 0-6,-6 11 0,1 0 1,1 0-1,0 1 1,1 0 0,1 0-1,0 0 1,2 0 0,-1 1-1,2-1 1,0 1 0,1-1-1,1 0 1,1 6-2,-3-20-1,0 0 0,0 0 0,1 0 0,-1 0 0,1 0-1,-1 0 1,1 0 0,0 0 0,-1-1 0,1 1 0,0 0 0,0 0 0,0-1 0,0 1 0,1-1 0,-1 1 0,0-1 0,1 1 0,-1-1 0,1 0 0,-1 1-1,1-1 1,0 0 0,-1 0 0,1 0 0,0-1 0,0 1 0,0 0 0,0-1 0,-1 1 0,1-1 0,0 0 0,0 1 0,0-1 0,0 0 0,0 0-1,0 0 1,0 0 0,0-1 0,0 1 0,0-1 0,1 0 1,79-43-162,-72 37 106,116-94-2103,-67 40 245</inkml:trace>
  <inkml:trace contextRef="#ctx0" brushRef="#br0" timeOffset="9782.919">25482 1303 19420,'-71'106'4505,"61"-82"-4329,1 1 0,1 0 1,2 0-1,0 1 0,1 0 1,2 0-1,1 0 0,1 0 1,1 1-1,1 3-176,-1-28 22,0 0 0,0 0 0,0 1 0,0-1 0,0 0 0,0 1 0,1-1 0,-1 0 0,1 0 0,-1 1 0,1-1 0,0 0 0,0 0-1,0 0 1,0 0 0,0 0 0,0 0 0,1 0 0,-1 0 0,1-1 0,-1 1 0,1-1 0,0 1 0,0-1 0,-1 1 0,1-1 0,0 0 0,0 0 0,0 0 0,1 0 0,-1 0 0,0 0-1,0-1 1,0 1 0,1-1 0,-1 1 0,0-1 0,0 0 0,1 0 0,-1 0 0,0 0 0,1 0 0,-1-1 0,0 1 0,0-1 0,1 1 0,-1-1 0,0 0-22,25-6 153,-22 3-145,0 1 1,1 0 0,-1 1 0,0-1 0,1 1 0,0 0 0,-1 1-1,1-1 1,0 1 0,0 0 0,0 0 0,-1 1 0,1 0 0,0 0-1,0 0 1,0 1 0,0 0 0,0 0 0,0 0 0,-1 1 0,1 0-1,-1 0 1,1 0 0,-1 1 0,0 0 0,1 0 0,-2 0 0,1 1-1,0-1 1,-1 1 0,1 0 0,-1 1 0,0-1 0,-1 1 0,1 0-1,-1-1 1,0 2 0,2 3-9,-4 120 1616,6-376-833,18 319-1429,-7-60-2104,-5-16 817</inkml:trace>
  <inkml:trace contextRef="#ctx0" brushRef="#br0" timeOffset="10813.84">25863 1588 11747,'-8'-25'9058,"-9"13"-3661,-27 19-2229,-38 56-3821,68-46 658,1 1 1,1 1 0,1 0 0,1 1-1,0 0 1,2 1 0,0 0-1,1 0 1,1 1 0,1-1-1,-1 15-5,6-34 2,-1 0-1,0-1 0,1 1 0,-1 0 0,1 0 0,-1 0 0,1 0 0,0 0 0,0-1 0,0 1 0,0 0 0,0 0 0,0 0 0,0 0 0,1 0 0,-1 0 0,1-1 0,-1 1 0,1 0 1,0 0-1,0-1 0,0 1 0,0 0 0,0-1 0,0 1 0,0-1 0,0 1 0,1-1 0,-1 0 0,0 1 0,1-1 0,-1 0 0,1 0 0,0 0 0,-1 0 0,1 0 0,0-1 0,0 1 0,-1 0 1,1-1-1,0 1 0,0-1 0,0 0 0,0 0 0,0 1 0,-1-1 0,1 0 0,0-1 0,0 1 0,0 0 0,0-1 0,1 1-1,15-12 20,0 0 0,-1-1-1,0-1 1,-1-1 0,-1 0-1,0-1 1,-1-1 0,0 0 0,-2 0-1,0-2 1,-1 1 0,-1-2-1,-1 1 1,3-10-20,21-50 18,-108 310-177,75-230 160,0 0 0,1 0 0,-1 0 0,1 0 0,0 0 0,-1 0 0,1-1 0,0 1 0,-1 0 0,1 0 0,0 0 0,0-1 0,0 1 0,0 0 0,0-1 0,0 1 0,0-1 0,0 1 0,0-1 0,0 0 0,0 1 0,0-1 0,0 0 0,0 0 0,0 0 0,0 1 0,0-1 1,0 0-1,0-1 0,1 1 0,-1 0 0,0 0 0,0 0 0,0-1 0,0 1 0,0 0 0,0-1 0,0 1 0,0-1 0,0 1 0,0-1 0,0 0 0,0 1 0,-1-1 0,1 0 0,0 0 0,0 1 0,-1-1 0,1 0 0,0 0 0,-1 0 0,1 0 0,-1 0 0,1 0 0,-1 0 0,0 0 0,1 0 0,-1 0 0,0 0 0,1-1-1,37-31 39,-32 25-39,1 0 1,-1 1 0,2 1 0,-1-1 0,1 1-1,0 0 1,0 1 0,1 0 0,-1 0 0,1 1-1,0 0 1,1 0 0,-1 1 0,1 0-1,-1 1 1,1 0 0,0 1 0,0 0 0,3 0-1,-9 4-6,0 0-1,0 1 1,-1-1 0,1 1 0,-1-1 0,0 1 0,0 0 0,0 0 0,-1 0 0,0 1 0,1-1 0,-2 1 0,1-1 0,0 1 0,-1 0 0,0-1 0,0 1 0,0 0 0,-1 0 0,1 0 0,-1 0 0,0 0 0,-1-1 0,1 1 0,-1 0-1,0 0 1,0 0 0,-2 4 6,2 15 7,1-25-3,0 1 1,0 0-1,0-1 0,0 1 1,0-1-1,0 1 1,1 0-1,-1-1 0,0 1 1,0-1-1,1 1 0,-1 0 1,0-1-1,0 1 1,1 0-1,-1-1 0,0 1 1,1 0-1,-1 0 1,0-1-1,1 1 0,-1 0 1,1 0-1,-1 0 0,0 0 1,1 0-1,-1-1 1,1 1-1,-1 0 0,1 0 1,-1 0-1,0 0 1,1 0-1,-1 0 0,1 0 1,-1 0-1,1 0 1,-1 1-1,0-1 0,1 0 1,-1 0-1,1 0 0,-1 0 1,0 1-1,1-1 1,-1 0-1,0 0 0,1 1 1,-1-1-5,21-47 124,4-147 26,-25 200-180,10 87-103,-9-91 133,-1 0 0,1-1-1,0 1 1,-1 0 0,1-1 0,0 1-1,0 0 1,0-1 0,1 1-1,-1-1 1,0 1 0,1-1-1,-1 0 1,0 0 0,1 0 0,0 1-1,-1-1 1,1 0 0,-1-1-1,1 1 1,0 0 0,0-1-1,0 1 1,-1-1 0,1 1 0,0-1-1,0 0 1,0 1 0,0-1-1,0 0 1,0 0 0,0-1-1,-1 1 1,1 0 0,0-1 0,0 1-1,0-1 1,0 0 0,-1 1-1,1-1 1,0 0 0,-1 0-1,1 0 1,-1 0 0,1 0 0,-1-1-1,1 1 1,0-1 0,133-120-13,-134 121 8,-1 1 1,0-1 0,1 1 0,-1-1 0,1 0 0,0 1 0,-1-1 0,1 1 0,-1 0-1,1-1 1,0 1 0,-1-1 0,1 1 0,0 0 0,-1 0 0,1-1 0,0 1 0,0 0-1,-1 0 1,1 0 0,0 0 0,0 0 0,-1 0 0,1 0 0,0 0 0,0 0 0,-1 0-1,1 0 1,0 0 0,0 1 0,-1-1 0,1 0 0,0 0 0,-1 1 0,1-1 0,0 1-1,-1-1 1,1 0 0,0 1 0,-1-1 0,1 1 0,-1 0 0,1-1 0,-1 1-1,1-1 1,-1 1 0,0 0 0,1-1 0,-1 1 0,0 0 0,1-1 0,-1 1 0,0 0-1,0 0 1,0-1 0,0 1 0,1 0 0,-1 0 0,0-1 0,0 1 0,-1 0 0,1 0-1,0-1 1,0 1 0,0 0 0,0 0 0,-1-1 0,1 1 0,0 0 4,-1 66-156,1-65 151,-35 385-52,33-340 61,4-24-3,-2 1 0,-1 0 0,-1 0 0,-1 0 0,0-1 0,-2 0 0,-1 0 0,-1 0 0,-1 0 0,-1-1 0,-3 4-1,10-25 15,0 0 1,0 0-1,0 0 1,-1 0-1,1 0 1,0 0-1,0-1 0,-1 1 1,1-1-1,0 0 1,-1 0-1,1 1 1,0-1-1,-1-1 1,1 1-1,0 0 1,-1-1-1,1 1 0,0-1 1,0 0-1,-1 1 1,1-1-1,0 0 1,0-1-1,0 1 1,0 0-1,0 0 1,0-1-1,1 1 0,-1-1 1,0 0-1,1 0 1,-1 1-1,1-1 1,-1 0-1,1 0 1,0 0-1,0 0 1,0-1-1,0 1 0,0 0 1,1 0-1,-1-1 1,1 1-1,-1 0 1,1-1-1,0 1 1,0 0-1,0-1 1,0 1-1,1-3-15,-11-17 25,1-2-1,1 1 1,1-1-1,1-1 1,1 1 0,1-1-1,1 1 1,1-21-25,2 36-11,1 0-1,0 0 1,0 0 0,1 0 0,0 0 0,0 0-1,1 1 1,0-1 0,1 1 0,0-1 0,0 1 0,1 0-1,0 1 1,0-1 0,1 1 0,0 0 0,0 0 0,1 1-1,-1 0 1,2 0 0,-1 1 0,0 0 0,1 0-1,0 0 1,6-1 11,28-12-125,4 2 1050</inkml:trace>
  <inkml:trace contextRef="#ctx0" brushRef="#br0" timeOffset="17619.358">21408 3024 21069,'-2'-2'174,"1"0"0,-1 0 0,0 0 0,1 0 0,-1 1 0,0-1 0,0 0 0,0 1 1,0 0-1,0-1 0,0 1 0,-1 0 0,1 0 0,0 0 0,-1 0 0,1 1 0,-1-1 1,1 0-1,-1 1 0,1 0 0,-1 0 0,1 0 0,-1 0 0,1 0 0,-1 0 0,1 0 1,-1 1-1,1-1 0,0 1 0,-1 0 0,1 0 0,0 0 0,-1 0 0,1 0 0,-2 2-174,-79 52 481,78-49-477,0 0 0,1 1-1,0-1 1,0 1 0,0 0-1,1 0 1,0 0 0,1 0-1,-1 1 1,1-1 0,1 1 0,-1-1-1,1 1 1,1 0 0,0-1-1,0 1 1,0 0 0,1 0-1,0-1 1,0 1 0,1-1-1,0 1 1,0-1 0,1 1 0,0-1-1,1 1-3,-2-8 3,1 0 0,-1 1 0,1-1-1,-1 0 1,1-1 0,-1 1 0,1 0-1,-1-1 1,1 1 0,-1-1 0,0 0-1,1 0 1,-1 0 0,0 0 0,1 0-1,-1 0 1,0 0 0,0-1 0,0 1 0,0-1-1,0 0 1,0 0 0,-1 0 0,1 1-1,-1-1 1,1-1 0,-1 1 0,0 0-1,0 0 1,0 0 0,0-1 0,1 0-3,2-3 7,8-8 8,-1-1-1,0 0 0,-1 0 1,-1-1-1,-1 0 0,0 0 1,-1-1-1,-1 0 0,0 0 1,-2-1-1,0 0 0,1-12-14,-2 199-160,15-79 177,-17-89-17,0 1 0,0 0 1,0-1-1,1 1 0,-1-1 0,1 0 1,-1 1-1,1-1 0,-1 0 1,1 0-1,-1 0 0,1 0 0,0 0 1,0 0-1,0 0 0,-1-1 1,1 1-1,0-1 0,0 1 1,0-1-1,0 0 0,0 0 0,0 0 1,0 0-1,0 0 0,0 0 1,0-1-1,0 1 0,0 0 0,0-1 1,-1 0-1,1 1 0,0-1 1,0 0-1,0 0 0,-1 0 1,1 0-1,0 0 0,-1 0 0,1-1 1,-1 1-1,0-1 0,1 1 1,-1-1-1,27-21 14,-1 0 1,-2-2 0,0-1-1,-2-1 1,-1-2 0,8-12-15,8-10 18,-38 50-18,1 0-1,-1 0 0,0 0 0,0 0 1,0 0-1,0 0 0,1 0 1,-1 0-1,0 0 0,1 0 0,-1 1 1,1-1-1,-1 0 0,1 0 1,-1 0-1,1 1 0,0-1 0,-1 0 1,1 1-1,0-1 0,0 1 1,-1-1-1,1 0 0,0 1 0,0 0 1,0-1-1,0 1 0,-1 0 1,1-1-1,0 1 0,0 0 0,0 0 1,0-1-1,0 1 0,0 0 0,0 0 1,0 0-1,0 1 0,0-1 1,0 0-1,0 0 0,0 0 0,-1 1 1,1-1-1,0 0 0,0 1 1,0-1-1,0 1 0,0-1 0,-1 1 1,1-1-1,0 1 0,0 0 1,-1-1-1,1 1 0,-1 0 0,1-1 1,0 1-1,-1 0 0,1 0 1,-1 0-1,0 0 0,1-1 0,-1 1 1,0 1 0,9 67-86,-9-61 93,11 105 44,29-126 78,4-30-18,-36 33-104,0 1 0,1 0 0,0 0 0,0 1 0,1 0 0,0 0 1,0 1-1,1 1 0,0 0 0,0 0 0,0 1 0,1 0 1,0 1-1,3 0-7,-11 5-3,-1 0 1,1 1 0,-1-1-1,0 1 1,0 0-1,1 0 1,-1 0 0,0 0-1,0 1 1,-1-1 0,1 1-1,-1 0 1,1-1-1,-1 1 1,0 0 0,0 1-1,0-1 1,0 0-1,-1 1 1,1-1 0,-1 0-1,0 1 1,0 0 0,0-1-1,0 1 1,-1 0-1,1-1 1,-1 1 0,0 0-1,0 0 1,-1-1-1,1 1 1,-1 0 0,-1 2 2,10 46 21,-6-51-18,0 0 0,1 0 0,-1 0 0,0 0 0,0-1 0,1 1 0,-1-1 0,1 0 0,-1 1 0,0-1 0,1 0 0,-1 0 0,0-1 1,1 1-1,-1 0 0,0-1 0,1 1 0,-1-1 0,0 0 0,1 0 0,-1 0 0,0 0 0,0 0 0,0 0 0,0-1 0,0 1 0,0-1 0,-1 1 0,1-1 0,0 0 1,-1 0-1,1 1 0,-1-1 0,0 0 0,1-1 0,-1 1 0,0 0 0,0 0 0,-1 0 0,1-1 0,0 1 0,0-1-3,4-4 13,-5 7-15,45-43 99,-44 43-124,0-1 1,0 1-1,0 0 0,0 0 1,0-1-1,0 1 1,0 0-1,0 0 0,0 0 1,0 0-1,0 0 1,0 0-1,0 0 0,0 0 1,0 1-1,0-1 1,0 0-1,0 1 0,0-1 1,0 1-1,0-1 1,0 1-1,0-1 0,0 1 1,-1-1-1,1 1 1,0 0-1,0-1 0,-1 1 1,1 0-1,-1 0 1,1 0-1,0 0 0,-1-1 1,1 1-1,-1 0 1,0 0-1,1 0 0,-1 0 1,0 0-1,0 0 1,1 0-1,-1 0 0,0 0 1,0 0-1,0 0 0,0 0 1,0 0-1,-1 0 1,1 0-1,0 0 0,0 0 1,-1 0-1,1 0 1,0 0-1,-1 1 27,7 39-2480,0-25 3622</inkml:trace>
  <inkml:trace contextRef="#ctx0" brushRef="#br0" timeOffset="18019.355">22559 2932 20780,'-4'0'1350,"-8"5"-1183,1 0 1,1 1-1,-1 0 1,1 1-1,0 0 0,0 0 1,1 1-1,0 1 0,1-1 1,-1 1-1,2 1 1,-1-1-1,1 1 0,1 1 1,0-1-1,0 1 0,1 0 1,1 1-1,0-1 0,0 1 1,1 0-1,0 0 1,1 0-1,0 5-167,-3 57 392,5-72-385,1-1 1,-1 1 0,0-1 0,0 1 0,1-1-1,-1 0 1,0 1 0,1-1 0,0 1-1,-1-1 1,1 0 0,0 0 0,0 1 0,-1-1-1,1 0 1,0 0 0,0 0 0,0 0 0,1 0-1,-1 0 1,0 0 0,0 0 0,0-1 0,1 1-1,-1 0 1,0-1 0,1 1 0,-1-1 0,1 1-1,-1-1 1,0 0 0,1 1 0,-1-1 0,1 0-1,-1 0 1,1 0 0,-1 0 0,1 0-1,-1-1 1,1 1 0,-1 0 0,0-1 0,1 1-1,-1-1 1,1 1 0,-1-1 0,0 0 0,0 0-1,1 0-7,16-10 62,-1 0-1,-1-2 0,0 0 0,0-1 1,-1-1-1,-1 0 0,0-1 0,-2-1 1,0 0-1,0 0 0,-2-1 0,0-1 1,4-12-62,4-3 75,-1-1 0,-2-1 0,-2-1 1,-1 0-1,-2-1 0,-1 0 0,3-38-75,-32 158 94,14-48-93,-1-2 6,1 0 1,1 0-1,2 0 0,1 1 0,2-1 1,1 1-1,5 27-7,-5-54-37,1 0-1,-1-1 1,1 1 0,1-1 0,-1 1 0,1-1-1,0 0 1,0 0 0,0 0 0,1 0 0,0 0 0,0-1-1,0 0 1,0 0 0,1 0 0,-1 0 0,5 2 37,21 10-1327</inkml:trace>
  <inkml:trace contextRef="#ctx0" brushRef="#br0" timeOffset="12546.757">27624 1615 9154,'12'-38'12804,"-12"37"-11497,0 1-263,-15-4 1043,5 3-1975,0-1-1,-1 1 0,0 1 1,1 0-1,-1 0 0,0 1 0,1 1 1,0-1-1,-1 2 0,1 0 1,0 0-1,0 0 0,0 1 1,0 1-1,-4 3-111,4-1 6,1 0 1,0 1-1,0 0 0,1 0 0,0 1 1,0 0-1,1 0 0,0 1 1,1 0-1,0 0 0,1 1 0,0-1 1,0 1-1,1 0 0,1 1 1,0-1-1,0 1 0,1-1 0,1 1 1,0 0-1,0 6-6,3-15 3,0 0 0,-1 0 0,1-1 0,0 1 0,0-1 0,1 1 0,-1-1 0,0 0 0,1 0 0,-1 0 0,1 0 0,0-1 0,0 1 0,0-1 0,-1 1 0,1-1 0,1 0 0,-1 0 0,0 0 0,0-1 0,0 1 0,0-1 0,0 0 0,1 0 0,-1 0 0,0 0 0,0 0 0,1-1 0,-1 1 0,0-1 0,0 0 0,0 0 0,0 0 0,0 0 0,0-1 0,0 1 0,-1-1 0,1 0 0,0 0 0,-1 0 0,1 0 0,-1 0 0,0 0 0,0-1 0,2-2-3,23-17 92,-1-1 1,-1-2 0,-1 0-1,-1-2 1,-1-1 0,-2 0-1,-1-2 1,-1 0-1,-1-1 1,-2 0 0,-1-1-1,-2-1 1,5-22-93,-13 45 14,0-1 1,-1 1-1,0-1 1,-1 0-1,0 0 0,-1 0 1,0 0-1,-1 0 0,0-1 1,-1 1-1,0 0 1,-1 0-1,0 0 0,-1-2-14,1 12-1,0 0 0,-1 0 0,1 0 0,0 1 0,-1-1 0,1 1 0,0-1 0,-1 1 0,1 0 0,-1 0 0,1 0 0,0 0 0,-1 0 0,1 1 0,-1-1 0,1 1 0,0-1 0,0 1 0,-1 0 0,1 0 0,0 0 0,0 0 0,0 0 0,0 1 0,0-1 0,0 1 0,0-1 0,0 1 0,1 0 0,-1 0 0,1-1 0,-1 1 0,1 0 0,0 1 0,-1-1 0,1 0 0,0 0 0,1 0 0,-2 3 1,-3 0 2,-15 19-299,18-23-256,2-1-693,0 0-738</inkml:trace>
  <inkml:trace contextRef="#ctx0" brushRef="#br0" timeOffset="13419.274">27595 1371 20788,'-8'74'6001,"-23"65"-6660,17-82 1109,-112 520 1329,146-702-360,-8 66-1406,2 1 0,3 1-1,3 1 1,2 0-1,2 2 1,3 0 0,1 2-1,4 1 1,5-4-13,-31 46-5,2-1 0,-1 1 0,1 1-1,1-1 1,-1 2 0,1-1 0,1 1 0,-1 0 0,1 1 0,0 0 0,1 1 0,0 0 0,-1 0 0,1 1 0,1 1 0,-1 0 0,1 0-1,-1 1 1,1 1 0,9-1 5,-18 3-4,0-1-1,0 1 0,0 0 0,1 0 0,-1 0 0,0 0 0,-1 0 1,1 1-1,0-1 0,0 1 0,-1 0 0,1 0 0,-1 0 0,1 0 1,-1 0-1,0 0 0,0 1 0,0-1 0,0 1 0,0 0 0,0-1 1,-1 1-1,0 0 0,1 0 0,-1 0 0,0 0 0,0 0 0,-1 0 1,1 1-1,-1-1 0,1 0 0,-1 0 0,0 0 0,0 1 0,0-1 1,-1 0-1,0 3 5,-35 120-67,27-111 72,-2-1 1,0 0 0,0-1 0,-2 0 0,1-1-1,-2 0 1,1-1 0,-2 0 0,1-1-1,-2-1 1,1-1 0,-1 0 0,0-1 0,-1 0-1,-4 0-5,22-8-64,0 1 0,0-1 0,0 1 0,-1-1 0,1 0 0,0 0 0,-1 1 0,1-1 0,0 0 0,-1 0-1,1 0 1,-1 0 0,1 0 0,-1 0 0,0 0 0,1 0 0,-1 0 0,0 0 0,0 0 0,0 0 0,0 0 0,0 0-1,0 0 1,0 0 0,0 0 0,0 0 0,0 0 0,0 0 0,-1 0 0,1 0 0,0 0 0,-1 1 0,1-1 0,-1 0-1,1 0 1,-1 0 0,1 0 0,-1 0 0,1 1 0,-1-1 0,0 0 0,0 0 0,1 1 0,-1-1 0,0 1 0,0-1-1,0 1 1,0-1 0,0 1 0,0-1 0,0 1 0,0 0 0,0-1 0,0 1 0,0 0 0,0 0 0,0 0 0,0 0 64,25-23-28</inkml:trace>
  <inkml:trace contextRef="#ctx0" brushRef="#br0" timeOffset="14110.044">28136 1427 20788,'-1'3'1570,"-66"149"2407,-14 46-3154,82-200-809,0 0 0,-1 1 0,1-1 1,0 1-1,0-1 0,0 1 0,0-1 0,1 1 1,-1 0-1,0 0 0,0-1 0,1 1 0,-1 0 1,1 0-1,-1 0 0,1 0 0,0 1 1,-1-1-1,1 0 0,0 1 0,-1-1 0,1 1 1,0 0-1,0-1 0,-1 1 0,1 0 0,0 0 1,0 0-1,0 0 0,-1 0 0,1 1 0,0-1 1,0 0-1,-1 1 0,1 0 0,0-1 0,-1 1 1,1 0-1,-1 0 0,1 0 0,-1 0 0,1 0 1,-1 0-1,1 0 0,-1 0 0,0 1 1,0-1-1,0 0 0,0 1 0,0-1 0,0 1 1,0-1-1,0 1 0,0 0 0,-1-1 0,1 1 1,-1 0-1,1-1 0,-1 1 0,0 0 0,1 0 1,-1 0-1,0-1 0,0 1 0,0 0 0,-1 0 1,1-1-1,0 1 0,-1 0-14,15-16 59,-2-1-1,1 0 1,-2 0-1,0-2 1,-1 1-1,-1-1 1,0-1-1,-1 0 1,-1 0-1,-1 0 1,-1-1-1,0 0 1,-1 0 0,-1 0-1,-1-1 1,-1 1-1,-1-1 1,0 1-1,-1-1-58,-6 36-65,3-5 64,2 1 1,0 0-1,0 0 0,1 1 1,1-1-1,0 0 1,0 0-1,1 0 0,1 0 1,0 0-1,1 0 0,0 0 1,1 0-1,0-1 1,5 9 0,-7-17 1,0-1 0,0 0 0,1 0 1,-1 0-1,1 0 0,0 0 1,-1 0-1,1-1 0,0 0 1,0 1-1,0-1 0,0 0 1,0 0-1,0-1 0,0 1 0,1-1 1,-1 1-1,0-1 0,0 0 1,0 0-1,1 0 0,-1-1 1,0 1-1,0-1 0,0 0 0,0 0 1,0 0-1,0 0 0,0 0 1,0-1-1,0 1 0,0-1-1,94-60 70,-92 58-65,17-12 9,-1 0-1,-1-1 1,0-2 0,-2 0 0,0-1 0,-1 0 0,-1-1 0,-1-1 0,-1-1 0,-1 0 0,-1-1 0,-1 0 0,-1-1 0,-1 0 0,-1-1-1,-2 1 1,0-2 0,-1-3-14,-2-12-14,-22 53-98,-71 163 40,78-151 74,5-12-1,0 0 1,1 1 0,0 0 0,1 0-1,0 0 1,1 1 0,1-1-1,0 1 1,0 0 0,2 0 0,-1 0-1,2 2-1,4-9 0,1 0-1,1-1 0,-1 1 1,1-1-1,0 0 0,0 0 1,0-1-1,1 1 0,-1-2 1,1 1-1,0-1 1,0 0-1,1 0 0,-1-1 1,1 0-1,-1 0 0,1-1 1,-1 0-1,1 0 0,0 0 1,0-1-1,-1-1 0,1 1 1,0-1-1,-1-1 1,3 0 0,1 2 2,-4-3 2,0 0-1,0 0 1,0-1 0,0 0 0,-1 0 0,1-1 0,-1 0 0,0 0 0,-1 0 0,1-1 0,-1 0 0,0 0 0,0 0-1,-1-1 1,0 1 0,0-1 0,-1 0 0,1 0 0,-2-1 0,3-5-4,11-17 7,-14 26-19,1 19-84,-17 74 6,11-79 93,-1 1-1,2-1 1,0 0-1,0 1 1,1-1-1,0 1 0,1 0 1,0-1-1,0 1 1,1-1-1,1 1 1,0-1-1,0 1 0,1-1 1,0 0-1,2 2-2,-4-11 1,0 1-1,0-1 0,1 1 1,-1-1-1,0 1 1,1-1-1,-1 0 0,1 0 1,-1 0-1,1 0 0,0 0 1,-1 0-1,1 0 1,0-1-1,0 1 0,0-1 1,-1 1-1,1-1 0,0 1 1,0-1-1,0 0 1,0 0-1,0 0 0,0 0 1,0 0-1,-1-1 1,1 1-1,0-1 0,0 1 1,0-1-1,0 1 0,-1-1 1,1 0-1,0 0 1,-1 0-1,1 0 0,-1 0 1,1 0-1,-1-1 0,1 1 1,-1 0-1,0-1 1,1 0-1,56-67-1174,-39 26-621</inkml:trace>
  <inkml:trace contextRef="#ctx0" brushRef="#br0" timeOffset="14390.504">28997 1164 20556,'0'0'1585,"0"0"663,0 0-815,-2 0-521,1 0-256,-1 1-480,1 1-104,-1-1-192,1 1-1192</inkml:trace>
  <inkml:trace contextRef="#ctx0" brushRef="#br0" timeOffset="15865.413">29400 1406 11522,'37'-41'12188,"-36"40"-10594,-1 1-339,-5-1-1153,0 1-1,0 0 1,1 0-1,-1 0 1,0 1-1,0-1 1,1 1 0,-1 0-1,0 1 1,1-1-1,-1 1 1,1 0-1,0 0 1,0 0-1,-1 0 1,1 1 0,1 0-1,-1 0 1,-2 2-102,-7 7 10,-1 0 1,2 2 0,0 0-1,0 0 1,1 1 0,1 0-1,1 1 1,0 0 0,1 0-1,0 1 1,2 0 0,0 1-1,0-1 1,2 1 0,1 0-1,0 0 1,0 17-11,2-33 2,1 0 1,0 0-1,0 0 1,0 0-1,0 0 0,0 0 1,0 0-1,1 0 0,-1 0 1,1 0-1,-1 0 0,1 0 1,0 0-1,0 0 0,0-1 1,0 1-1,0 0 0,0 0 1,0-1-1,0 1 1,1-1-1,-1 1 0,1-1 1,-1 0-1,1 1 0,0-1 1,-1 0-1,1 0 0,0 0 1,0 0-1,0 0 0,0-1 1,0 1-1,0-1 0,0 1 1,0-1-1,0 0 0,0 1 1,0-1-1,0 0 1,0 0-1,0-1 0,0 1 1,0 0-1,0-1 0,0 1 1,0-1-1,0 0 0,0 1 1,-1-1-1,1 0 0,0 0 1,0 0-1,-1 0 0,1-1 1,-1 1-1,1 0-2,100-72 11,-56 26-1418,-1-2-1,-3-1 0,-1-3 0,27-49 1408,-59 88-470,16-2-715,-43 76 1391,-16 15 540,-31 110 2294,66-183-3011,-1-1 0,1 1 0,0-1 0,0 1 0,1-1 0,-1 0 0,0 0 0,0 1 0,1-1 0,-1 0 0,0 0 0,1 0 0,-1 0 0,1-1 0,-1 1 0,1 0 0,0-1 0,-1 1 0,1-1 0,0 1 0,-1-1 0,1 0 0,0 1 0,-1-1 0,1 0 0,0 0 0,0-1 0,-1 1 0,1 0 0,0 0 0,-1-1-1,1 1 1,0-1 0,-1 0 0,1 1 0,-1-1 0,1 0 0,-1 0 0,1 0 0,-1 0 0,1 0 0,-1 0 0,0 0 0,0-1 0,0 1 0,0 0 0,0-1 0,0 1 0,0-1 0,0 1 0,0-1 0,0 1 0,-1-1 0,1-1-29,221-246 781,-228 303-909,-7-19 142,2 0-1,2 0 0,1 1 1,2 1-1,1-1 0,2 1 1,2 0-1,1 0 0,2 0 1,1-1-1,2 1 0,6 21-13,1-14 15,-6-28-4,0 1-1,0 0 1,-2 1 0,0-1-1,-1 1 1,-1 0 0,-1 0-1,0 0 1,-1-1 0,-1 1-1,-1 0 1,-1 0 0,0-1-1,-1 1 1,-1-1 0,-1 1-11,3-14 48,0 0 1,0-1 0,0 1-1,0-1 1,-1 0 0,0 0-1,1 0 1,-1 0 0,0-1-1,0 1 1,-1-1 0,1 0-1,0-1 1,-1 1 0,1-1-1,-1 0 1,0 0 0,1 0 0,-1 0-1,0-1 1,0 0 0,1 0-1,-1 0 1,0-1 0,1 1-1,-1-1 1,0 0 0,1-1-1,-1 1 1,1-1 0,-1 0-1,1 0 1,0 0 0,0 0-1,0-1 1,0 0 0,0 0-1,1 0 1,-1 0 0,1 0-1,0-1 1,0 0 0,0 1-1,0-1 1,1 0 0,0-1-1,-1 1 1,0-3-49,-2-3 0,-1-1-1,1 0 1,1-1 0,0 1-1,1-1 1,0 0 0,1 0-1,0 0 1,1 0 0,0 0-1,1 0 1,0 0 0,1 0-1,0-1 1,1 1-1,1 1 1,0-1 0,0 0-1,1 1 1,0-1 0,1 1-1,1 0 1,0 1 0,0-1-1,1 1 1,0 0 0,1 1-1,0 0 1,0 0-1,1 1 1,0 0 0,1 0-1,0 1 1,0 0 0,0 1-1,1 0 1,0 1 0,0 0-1,0 1 1,1 0 0,1 0-1,99-17-1112,-57 8-654</inkml:trace>
  <inkml:trace contextRef="#ctx0" brushRef="#br0" timeOffset="22272.954">27576 2777 20492,'-12'-3'3966,"-7"41"-3132,1 298 590,17-153-719,-9 4-15,10-185-554,2-7 40,118-473 431,-117 465-609,0 0 0,1 0-1,0 0 1,1 0-1,0 1 1,1-1 0,1 2-1,0-1 1,0 1 0,1 0-1,1 0 1,0 1 0,0 0-1,1 1 1,0 0 0,1 0-1,-1 1 1,2 0 0,-1 1-1,1 1 1,0 0 0,1 0-1,-1 1 1,1 1 0,11-3 2,-22 7-6,1 0 1,-1 0 0,1 0 0,-1 0 0,0 0 0,1 0 0,-1 1 0,1-1 0,-1 1 0,0-1 0,0 1 0,1 0 0,-1 0 0,0 0-1,0 0 1,0 0 0,0 1 0,0-1 0,0 1 0,0-1 0,0 1 0,-1 0 0,1 0 0,-1 0 0,1-1 0,-1 2 0,0-1 0,0 0-1,0 0 1,0 0 0,0 0 0,0 1 0,0-1 0,-1 0 0,1 1 0,-1-1 0,0 0 0,0 1 0,1-1 0,-2 1 0,1-1 0,0 0 0,0 1-1,-1-1 1,1 1 0,-1-1 0,0 0 5,-49 108-91,36-96 92,-1 0 1,0-1-1,-1 0 0,0-2 0,-1 0 0,0 0 1,-1-2-1,0 0 0,0-1 0,-17 4-1,32-11-407,8-21-2855,17 4-622</inkml:trace>
  <inkml:trace contextRef="#ctx0" brushRef="#br0" timeOffset="22956.269">28242 2708 21093,'-3'1'990,"-9"7"-769,0 0 0,1 1 0,0 0-1,1 1 1,0 0 0,0 1 0,1 0-1,0 1 1,1 0 0,1 0 0,0 0-1,0 1 1,1 0 0,1 1 0,-1 3-221,5-15 5,-3 4 21,1 1 1,0 0-1,0 0 1,1 0-1,-1 0 1,2 0-1,-1 0 1,1 1-1,0-1 1,0 1-1,1-1 0,0 0 1,0 1-1,1-1 1,0 1-1,0-1 1,1 0-1,0 2-26,1-8 35,0-1 1,0 0-1,0 0 0,-1 0 0,1 0 0,0 0 1,0-1-1,0 1 0,-1-1 0,1 0 0,0 0 0,0 0 1,-1 0-1,1 0 0,-1 0 0,1-1 0,-1 1 1,0-1-1,1 0 0,-1 0 0,0 1 0,0-1 0,0-1 1,-1 1-1,1 0 0,1-2-35,12-12 124,-1-1 0,-1 0 0,0-1 0,-1-1-1,-1 0 1,-1 0 0,-1-1 0,0-1 0,-2 1 0,0-1 0,-1 0-1,-1-1 1,-2 0 0,0 1 0,-1-1 0,-1 0 0,-1-8-124,-7 32-106,5 1 106,0-1 0,1 1-1,0 1 1,0-1-1,0 0 1,0 0-1,0 0 1,1 0 0,-1 1-1,1-1 1,0 0-1,0 1 1,0-1-1,0 0 1,1 0 0,-1 1-1,1-1 1,0 0-1,0 0 1,0 0 0,0 0-1,1 0 1,-1 0-1,1 0 1,0 0-1,0-1 1,0 1 0,0-1-1,0 1 1,1-1-1,-1 0 1,1 1-1,-1-2 1,1 1 0,0 0-1,-1 0 1,1-1-1,0 1 1,0-1-1,1 0 1,-1 0 0,0 0-1,0-1 1,0 1-1,1-1 1,-1 1-1,0-1 1,0 0 0,1 0-1,1-1 1,17-10 17,0-1-1,-1-2 1,-1 0-1,0-1 1,-1-1-1,0 0 1,-2-2-1,0 0 1,-1-1-1,0 0 1,5-12-17,-16 24 4,0-1 0,-1 0 0,0 1 0,-1-2 0,1 1 0,-2 0 0,1-1 0,-1 1 0,0-1 0,-1 1 1,0-1-1,0 0 0,-1 0 0,0 0 0,-1 0-4,-12 18-141,-3 31 114,2 0 0,2 1 0,2 1 0,1 0 0,-2 34 27,9-57 3,-1-7-1,0 1 1,1 0-1,1-1 0,0 1 0,0 0 0,2 0 1,-1 0-1,2 0 0,0 0 0,0-1 0,1 1 1,1-1-1,3 9-2,-3-20 5,-1 0-1,1 0 1,0-1 0,0 1 0,0-1-1,-1 0 1,1 0 0,0 0 0,0 0-1,0-1 1,0 1 0,-1-1 0,1 0-1,0 0 1,-1-1 0,1 1 0,-1-1-1,1 0 1,-1 0 0,0 0-1,0 0 1,0 0 0,0-1 0,0 1-1,0-1 1,-1 0 0,1 0 0,-1 0-1,0 0 1,0-1 0,0 1 0,0 0-1,0-1 1,0-1-5,12-13 10,-1-1 0,-1 0 0,0-1 0,-2 0 0,0 0 0,-1-1 0,-1-1 0,-1 1 0,-1-1 0,-1 0 0,-1-1 0,0-11-10,-18 151-229,5 59 267,9-174-46,0 0 0,1-1 0,-1 1-1,1 0 1,-1 0 0,1 0-1,0-1 1,-1 1 0,1 0 0,0-1-1,0 1 1,0-1 0,0 1-1,1-1 1,-1 0 0,0 1 0,1-1-1,-1 0 1,0 0 0,1 0-1,0 0 1,-1 0 0,1 0 0,-1 0-1,1 0 1,0-1 0,0 1-1,-1-1 1,1 1 0,0-1 0,0 0-1,0 0 1,0 0 0,-1 0-1,1 0 1,0 0 0,0 0 0,0-1-1,0 1 1,-1 0 0,1-1-1,0 0 1,0 1 0,-1-1 0,1 0-1,0 0 1,-1 0 0,1 0-1,-1 0 1,0 0 0,1-1 0,-1 1-1,0 0 1,1-1 0,-1 1-1,0-1 9,23-18-1013</inkml:trace>
  <inkml:trace contextRef="#ctx0" brushRef="#br0" timeOffset="23205.148">28936 2270 22877,'0'0'1264,"0"0"513,-1 1-929,-1 1-120,1 1-528,-2 0-96,-40 50-472,43-53-736</inkml:trace>
  <inkml:trace contextRef="#ctx0" brushRef="#br0" timeOffset="23609.779">29403 2683 12099,'26'-66'12621,"-26"64"-12523,0 0 0,0 1-1,0-1 1,-1 0 0,1 1 0,0-1 0,-1 0-1,0 1 1,1-1 0,-1 1 0,0-1 0,0 1-1,0-1 1,0 1 0,0-1 0,0 1 0,0 0-1,0 0 1,-1-1 0,1 1 0,0 0-1,-1 0 1,1 0 0,-1 1 0,1-1 0,-1 0-1,1 0 1,-1 1 0,0-1 0,1 1 0,-1 0-1,0-1 1,1 1 0,-1 0 0,0 0 0,0 0-1,1 0 1,-1 0 0,-1 1-98,-10 2 23,0 0 0,1 1-1,0 0 1,0 1 0,0 0-1,0 1 1,1 0 0,0 1 0,0 0-1,1 1 1,0 0 0,0 1-1,1 0 1,0 1 0,1 0 0,0 0-1,0 0 1,1 1 0,1 0 0,0 1-1,0-1 1,1 1 0,0 0-1,1 1 1,1-1 0,0 1 0,-1 10-23,4-22 2,-1 1 0,1-1 0,-1 1 0,1 0 0,0-1 0,0 1 0,0-1 0,0 1 0,0 0 0,0-1 0,0 1 0,0-1 0,1 1 0,-1-1 0,1 1 0,-1-1 0,1 1 0,0-1 0,-1 1 0,1-1 0,0 0 0,0 1 0,0-1 0,0 0 0,0 0 0,0 0 0,0 0 0,1 0 0,-1 0 0,0 0 0,0 0 0,1 0 0,-1 0 0,1-1 0,-1 1 0,1 0 0,-1-1 0,1 0 0,-1 1 0,1-1 0,-1 0 0,1 0 0,0 0 0,-1 0 0,1 0 0,-1 0 0,1 0 0,0 0 0,-1-1 0,1 1 0,-1-1-2,84-27-154,-37 1-725,5-6-764</inkml:trace>
  <inkml:trace contextRef="#ctx0" brushRef="#br0" timeOffset="24072.827">29609 2627 18540,'-44'83'5092,"43"-81"-5047,0-1 0,0 1 1,1 0-1,-1 0 0,0-1 0,1 1 1,0 0-1,-1 0 0,1 0 0,0 0 1,0-1-1,0 1 0,0 0 0,0 0 1,1 0-1,-1 0 0,0 0 0,1-1 1,0 1-1,-1 0 0,1 0 0,0-1 1,0 1-1,0 0 0,0-1 0,0 1 1,0-1-1,0 1 0,1-1 0,-1 0 1,0 0-1,1 1 0,-1-1 0,1 0 1,-1 0-1,1 0 0,0 0 1,-1-1-1,1 1 0,0 0 0,0-1 1,0 1-1,-1-1 0,1 0 0,0 0 1,0 1-1,0-1-45,11-2 27,0-1 0,0 0 0,0-1 0,0 0 0,-1-1 1,0 0-1,0-1 0,0 0 0,0-1 0,-1 0 0,-1-1 0,1 0 0,-1-1 1,8-9-28,-3 6 24,48-32-8,-65 104 4,-18 5 85,9-36 49,1 2 1,2-1-1,1 1 1,1 0-1,1 0 1,2 1-1,1-1 1,2 1-1,1 0 1,4 20-155,12 19 77,-10-50-65,0 0 1,-1 0 0,-2 0-1,0 1 1,-1 0 0,-1 0-1,-1 0 1,-1-1 0,0 1-1,-2 0 1,-1 0-1,-1 0 1,0-1 0,-2 0-1,-7 17-12,11-33 40,0-1-1,-1 0 0,0 0 1,0 0-1,0 0 0,0 0 0,0-1 1,-1 1-1,0-1 0,0 0 1,0 0-1,0 0 0,0-1 1,0 0-1,-1 1 0,1-1 0,-1-1 1,0 1-1,1-1 0,-1 0 1,0 0-1,0 0 0,0 0 1,0-1-1,0 0 0,0 0 0,1 0 1,-1-1-1,0 0 0,0 0 1,0 0-1,0 0 0,1-1 1,-1 0-1,1 0 0,-1 0 0,1 0 1,0-1-1,0 0 0,0 0 1,0 0-1,0 0 0,1-1 1,-1 1-1,1-1 0,0 0 1,0 0-1,0 0 0,-2-4-39,-6-8-6,1 1 0,1-1-1,0-1 1,1 0 0,1 0-1,0-1 1,1 1 0,1-1-1,1-1 1,1 1 0,0-1 0,1 1-1,1-1 1,1 0 0,1 1-1,0-1 1,2 1 0,0-1 0,1 1-1,0 0 1,2 0 0,0 0-1,1 1 1,1 0 0,0 0-1,2 1 1,-1 0 0,2 0 0,0 2-1,1-1 1,1 1 0,9-8 6,127-70-155,-68 51-220</inkml:trace>
  <inkml:trace contextRef="#ctx0" brushRef="#br0" timeOffset="19856.234">23773 2703 16852,'-24'-16'5578,"3"35"-3684,-5 50-1498,25-67-313,-16 70 148,2 0 1,3 1 0,4 0 0,3 1-1,3 0 1,3 0 0,3 0 0,4-1-1,10 36-231,-13-199 1414,-9 35-1347,-3 0 0,-2 1 1,-2 1-1,-3-1 0,-7-13-67,67 98-189,-40-28 186,1 0 0,0-1 0,-1 1 0,1-1 0,0-1 0,0 1 0,0-1-1,1-1 1,-1 1 0,0-1 0,0 0 0,0-1 0,0 0 0,0 0 0,0 0 0,0-1 0,0 0 0,0 0 0,0-1 0,-1 0 0,1 0 0,-1-1 0,0 1 0,5-5 3,4-2 6,0-1 0,-1 0 0,0-1 0,0-1 0,-2 0 0,0-1 0,0 0 0,-1-1 0,2-4-6,31-68 87,-38 95-138,14 265 16,-18-267 39,-3-4 1,1 1 0,-1-1 0,1 0-1,0 0 1,0 1 0,0-1 0,0 0-1,0 1 1,0-1 0,1 0 0,-1 1-1,1-1 1,0 0 0,-1 0 0,1 0-1,0 0 1,0 0 0,1 0 0,-1 0-1,0 0 1,1 0 0,-1 0 0,1-1-1,-1 1 1,1 0 0,0-1 0,0 0-1,0 1 1,0-1 0,0 0 0,0 0-1,0 0 1,0 0 0,0 0 0,0-1-1,1 1 1,-1-1 0,0 1 0,0-1-1,1 0 1,-1 0 0,0 0 0,1 0-1,-1 0 1,0 0 0,1-1 0,-1 1-1,2-2-4,3-1-23,-1-2-1,0 1 0,0-1 1,0 0-1,0 0 0,-1 0 0,0-1 1,0 0-1,0 0 0,-1-1 0,0 1 1,0-1-1,-1 1 0,0-1 0,1-3 24,4-19-1021</inkml:trace>
  <inkml:trace contextRef="#ctx0" brushRef="#br0" timeOffset="20171.912">24079 2593 11979,'0'0'5137,"0"0"1760,-2 0-5329,1 1-943,-1 1-257,1-1-272,-15 48-72,24-36-256,4 1-561,2-4 753</inkml:trace>
  <inkml:trace contextRef="#ctx0" brushRef="#br0" timeOffset="20468.509">24644 2888 19988,'2'-2'183,"-1"0"0,1 0 0,-1-1 0,1 1 0,-1 0 0,0-1 0,1 1 0,-1-1 0,-1 1 0,1-1 0,0 1 0,0-1 0,-1 0 0,0 1 0,0-1 0,1 0 0,-1 0 0,-1 1 0,1-1 0,0 0 0,-1 1 0,1-1 0,-1 0 0,0 1 0,0-1 0,0 1 0,0-1 0,0 1 0,-1 0 0,1-1 0,-1 1 0,0 0 0,1 0 0,-1 0 0,0 0 0,0 0 0,0 1 0,0-1 0,-1 0 0,1 1 0,0 0 0,-1-1 0,1 1 0,-1 0 0,1 0 0,-1 1 0,0-1 0,1 0 0,-3 1-182,-8 6 47,0 0 0,0 1 1,1 1-1,0 0 1,0 0-1,1 1 1,1 1-1,-1 0 0,1 0 1,1 1-1,0 1-48,-2 0 25,-1-1-26,1 0 1,1 1-1,0 0 0,0 1 0,1 0 1,1 0-1,0 1 0,1 0 1,1 1-1,0-1 0,1 1 0,0 1 1,0 6 0,6-20-1,1-1 0,0 1 0,0-1 0,0 1 0,0-1 1,0 0-1,0 0 0,1 0 0,-1 0 0,0-1 0,1 1 0,-1-1 1,0 1-1,1-1 0,-1 0 0,0 0 0,1 0 0,-1 0 0,1 0 1,-1 0-1,0-1 0,1 1 0,-1-1 0,0 1 0,0-1 0,1 0 1,-1 0-1,0 0 0,0-1 0,0 1 0,0 0 0,0-1 1,0 1-1,0-1 0,-1 1 0,1-2 1,9-1-3,-2-1-5,1 1 0,0 0-1,0 0 1,0 1 0,0 1 0,1-1-1,-1 2 1,1-1 0,-1 2-1,1-1 1,-1 1 0,1 1 0,-1 0-1,1 1 1,-1-1 0,1 2-1,-1 0 1,0 0 0,0 1-1,0 0 1,-1 1 0,1 0 0,5 4 8,-13-7-6,-1 0 0,1 1 1,-1-1-1,0 0 1,0 1-1,0-1 1,0 1-1,0-1 0,0 1 1,-1-1-1,1 1 1,-1-1-1,0 1 1,0 0-1,0-1 1,0 1-1,0 0 0,0-1 1,-1 1-1,1 0 1,-1-1-1,0 1 1,0-1-1,0 1 0,0-1 1,0 0-1,0 1 1,-1-1-1,1 0 1,-1 0-1,0 0 0,1 0 1,-1 0-1,0 0 1,0 0-1,0-1 1,0 1-1,-2 0 6,-88 58 184,-36-29-358,126-31-923,2 0-894</inkml:trace>
  <inkml:trace contextRef="#ctx0" brushRef="#br0" timeOffset="20810.26">25101 2903 17260,'-37'-34'9949,"-10"51"-7545,-29 67-2660,68-69 258,1-1 1,0 1-1,1 1 0,1-1 1,0 1-1,1 0 0,1 0 1,1 0-1,0 0 0,1 1 1,0-1-1,2 6-2,0-19-43,0 0 0,1 1 1,-1-1-1,1 0 0,0-1 1,0 1-1,0 0 0,0 0 0,1-1 1,-1 0-1,1 1 0,-1-1 0,1 0 1,0 0-1,0 0 0,0-1 0,0 1 1,0-1-1,0 1 0,1-1 1,-1 0-1,0 0 0,1-1 0,-1 1 1,0-1-1,1 1 0,-1-1 0,1 0 1,-1 0-1,1-1 0,-1 1 0,0-1 1,1 0-1,-1 0 0,0 0 1,0 0-1,1 0 0,-1-1 0,0 1 1,0-1-1,0 0 0,-1 0 0,1 0 1,0 0-1,-1-1 0,2 0 43,51-22 363</inkml:trace>
  <inkml:trace contextRef="#ctx0" brushRef="#br0" timeOffset="21350.918">25436 2891 22581,'-17'7'242,"1"0"-1,0 2 1,0 0 0,1 0-1,0 2 1,0 0 0,1 0 0,1 1-1,0 1 1,1 0 0,0 1-1,1 1 1,0-1 0,1 2 0,1-1-1,0 3-241,11 14 719,31-54-361,125-181-78,-156 200-278,8 23-91,-40 258 70,30-276 27,-1 0-1,1-1 1,0 1-1,0-1 1,-1 1-1,1 0 1,0-1 0,0 1-1,0-1 1,1 1-1,-1 0 1,0-1-1,0 1 1,1-1-1,-1 1 1,1-1-1,0 1 1,-1-1-1,1 1 1,0-1 0,0 0-1,0 1 1,0-1-1,0 0 1,0 0-1,0 0 1,0 1-1,1-1 1,-1 0-1,0-1 1,1 1-1,-1 0 1,1 0 0,-1-1-1,1 1 1,-1 0-1,1-1 1,-1 0-1,1 1 1,-1-1-1,1 0 1,0 0-1,-1 0 1,2 0-8,64-37 258,-34 7-235,0-2 0,-2-2 0,-2-1 0,-1-1 0,-2-1 0,-1-1 0,-2-1 0,-2-2 0,-1 0 0,-3-1 0,-1-1 0,-2 0 0,-2-1 0,4-33-23,-17 78 0,0-1-1,1 0 0,-1 0 1,0 1-1,0-1 0,1 0 0,-1 0 1,0 0-1,0 0 0,1 0 1,-1 0-1,0 0 0,0 0 1,0 0-1,1-1 0,-1 1 0,0 0 1,0 0-1,1-1 0,-1 1 1,0 0-1,1-1 0,-1 1 0,0-1 1,1 1-1,-1-1 0,0 1 1,1-1-1,-1 1 0,1-1 0,-1 0 1,1 1-1,0-1 0,-1 0 1,1 1-1,0-1 0,-1 0 1,1 0-1,0 1 0,0-1 0,-1 0 1,1 0-1,0 1 0,0-1 1,0 0-1,0 0 0,0 0 0,0 1 1,0-1-1,1 0 0,-1 0 1,0 1-1,0-1 0,0 0 0,1 0 1,-1 1-1,1-1 0,-1 0 1,0 1-1,1-1 0,-1 0 0,1 1 1,-1-1-1,1 1 0,0-1 1,-1 1-1,1-1 1,-39 44-61,17-16 60,1 2-1,2 0 1,1 0 0,1 2-1,2 0 1,-9 29 1,20-50-3,0 0 1,0 0 0,1 0 0,1 0 0,0 1-1,0-1 1,1 0 0,0 1 0,1-1 0,0 1 0,1-1-1,0 0 1,0 0 0,1 0 0,1 0 0,-1 0-1,2-1 1,-1 0 0,1 1 0,1-2 0,0 1-1,0-1 1,0 1 0,6 4 2,-7-8-89,0-1-1,1 1 1,-1-1-1,1 0 0,0 0 1,0-1-1,0 0 1,0 0-1,1 0 1,-1-1-1,1 1 1,0-2-1,0 1 1,-1-1-1,1 0 1,3 0 89,34 3-1821</inkml:trace>
  <inkml:trace contextRef="#ctx0" brushRef="#br0" timeOffset="33014.41">23657 2538 17044,'653'-171'4127,"-595"162"-4094,0 4 0,1 2 0,0 3 0,-1 2 0,8 3-33,210-2 278,-125-21 318,172-4 198,-273 25-540,1-3 1,-1-2 0,1-2-1,-1-2 1,23-6-255,5-6 436,-26 5-365,0 2-1,1 3 1,0 1-1,0 3 1,0 3-1,16 2-70,-31 0 11,-1-2 1,1-1-1,0-2 0,-1-1 0,0-2 1,6-4-12,75-12 16,193 24-7,-133 8 15,295-5-24,-438-7 11,-9-1-2,1 1 0,0 1 0,0 1 0,0 2-1,-1 0 1,1 2 0,0 1 0,-1 1 0,0 2 0,6 2-9,-11-3 14,-1-1 0,1-1 0,0-1 0,0 0 0,1-2 0,-1-1 0,0 0 0,1-1 0,13-4-14,128 4 29,103 34 20,148-63-1,-95 22 363,-133-9 372,161-31-197,-138 29-144,-207 19-455,-2 0-44,0 0-266,0 0-973,0 0-2229</inkml:trace>
  <inkml:trace contextRef="#ctx0" brushRef="#br0" timeOffset="102710.601">15441 3000 21669,'-3'-12'5810,"-22"22"-4697,-31 31-1444,47-33 334,0 1 0,0 0 1,1 0-1,0 1 1,0 0-1,1 0 0,1 1 1,0 0-1,0 0 0,1 0 1,0 1-1,1 0 1,1 0-1,0 0 0,0 0 1,1 1-1,1-1-3,2-11 3,0 0-1,1 0 1,-1-1-1,0 1 0,1-1 1,-1 1-1,0-1 1,1 1-1,-1-1 1,0 0-1,1 0 1,-1 0-1,1 0 1,-1 0-1,1 0 1,-1 0-1,0 0 1,1 0-1,-1-1 1,1 1-1,-1 0 1,0-1-1,1 0 1,-1 1-1,0-1 1,0 0-1,1 1 1,-1-1-1,0 0 1,0 0-1,0 0 1,0 0-1,0 0 1,0 0-1,0 0 1,0-1-1,-1 1 1,1 0-1,0-1-2,-1 2 0,24-19 24,-1-1 0,-2 0-1,0-2 1,-1 0-1,-1-2 1,-1 0 0,-1-1-1,-1-1 1,-1 0-1,10-27-23,-24 49 2,5 18-114,-16 60-6,8 55 109,3-128 10,-1 1 0,1-1 1,0 1-1,0-1 0,0 0 0,0 1 0,0-1 0,0 0 1,0 0-1,0 1 0,0-1 0,1 0 0,-1 0 0,0 0 1,1-1-1,-1 1 0,1 0 0,-1 0 0,1-1 1,-1 1-1,1-1 0,-1 1 0,1-1 0,0 0 0,-1 0 1,1 1-1,0-1 0,-1 0 0,1-1 0,0 1 0,-1 0 1,1 0-1,0-1 0,-1 1 0,1-1 0,-1 1 0,1-1 1,-1 0-1,1 0 0,-1 1 0,0-1 0,1-1-1,65-42 71,-41 22-40,0 0 1,-2-2-1,0 0 0,-2-2 1,0 0-1,-2-2 0,-1 0 1,-2-1-1,-1-1 1,-1-1-1,-1 0 0,-2 0 1,-1-2-1,6-30-31,-9 15 41,-6 32-54,-7 26-68,-29 89 3,15-53 74,3 0-1,2 1 0,2 1 1,2 0-1,2 0 0,-2 48 5,19-38-11,-9-57 14,0 0 1,0 0-1,0-1 0,0 1 1,0 0-1,0 0 1,0 0-1,0-1 0,0 1 1,1 0-1,-1 0 1,0-1-1,1 1 1,-1 0-1,1-1 0,-1 1 1,0 0-1,1-1 1,0 1-1,-1-1 0,1 1 1,-1-1-1,1 1 1,0-1-1,-1 1 1,1-1-1,0 1 0,-1-1 1,1 0-1,0 1 1,0-1-1,-1 0 0,1 0 1,0 0-1,0 0 1,0 0-1,-1 0 0,1 0 1,0 0-1,0 0 1,-1 0-1,1 0 1,0 0-1,0 0 0,0 0 1,-1-1-1,1 1 1,0 0-1,-1-1 0,1 1 1,0-1-1,-1 1 1,1-1-1,0 1 1,-1-1-1,1 1 0,-1-1 1,1 1-1,-1-1 1,1 0-1,-1 1 0,1-1 1,-1 0-1,0 1 1,1-1-1,-1 0 0,0 0-2,7-10 27,-2 1 1,1-1-1,-2 0 1,1 0-1,-1 0 1,-1-1-1,0 1 1,-1-1-1,0 0 1,-1 0-1,0 0 1,-1 0-1,0 0 1,-1 0-1,0 0 1,-1 0-1,-1 1 1,-2-10-29,4 17-27,0 8-37,0-1 62,-1 1-1,1 0 1,-1 0-1,1 0 1,0 0-1,0 0 1,1 0-1,-1 0 1,1 0-1,0 1 1,0-1-1,1 0 1,-1 0 0,1 0-1,0 0 1,0 0-1,0 0 1,0 0-1,1 0 1,-1 0-1,1-1 1,0 1-1,0-1 1,1 1-1,-1-1 1,1 0-1,0 0 1,-1 0-1,1 0 1,1 0-1,-1-1 1,0 1-1,1-1 1,-1 0-1,1 0 1,0 0-1,-1 0 1,1-1-1,0 0 1,0 1-1,0-1 1,0-1-1,0 1 1,0-1 0,1 1-1,-1-1 1,0 0-1,0-1 1,0 1-1,0-1 1,4-1 2,8-7 9,0-2 0,-1 0 0,0-1 1,0 0-1,-2-1 0,1 0 0,-2-1 1,0-1-1,0 0 0,-2-1 0,0 0 0,-1-1 1,0 1-1,1-6-9,-9 18-21,0 16-66,-15 63 19,10-59 68,0 1 1,1 0-1,0-1 1,2 2-1,0-1 1,1 0-1,0 0 0,2 0 1,0 4-1,-1-19-16,-1 0 1,1-1-1,0 1 1,0-1-1,-1 0 1,1 1-1,0-1 1,0 1-1,0-1 1,0 0-1,1 0 1,-1 0-1,0 0 0,0 0 1,1 0-1,-1 0 1,1 0-1,-1 0 1,1-1-1,-1 1 1,1 0-1,-1-1 1,1 1-1,-1-1 1,1 0-1,0 0 1,-1 1-1,1-1 1,0 0-1,-1 0 0,1-1 1,-1 1-1,1 0 1,0 0-1,-1-1 1,1 1-1,-1-1 1,1 0-1,-1 1 1,1-1-1,-1 0 1,1 0-1,-1 0 1,0 0-1,1 0 1,-1 0-1,0 0 0,0 0 1,0-1-1,0 1 1,0 0-1,0-1 1,0 1-1,0 0 1,-1-1-1,1 1 1,-1-1-1,1 0 1,-1 1-1,1-1 1,-1 1-1,0-1 0,0 0 1,0 1-1,0-2 16,21-41-1805</inkml:trace>
  <inkml:trace contextRef="#ctx0" brushRef="#br0" timeOffset="102976.085">16329 2541 19612,'-6'17'1521,"-2"5"311,-1 6-784,3 0-400,2 0-96,4-7-312,0-3-64,3-7-952,-3-11 1705</inkml:trace>
  <inkml:trace contextRef="#ctx0" brushRef="#br0" timeOffset="103460.036">16659 2870 19380,'8'-70'7280,"-48"53"-5234,31 21-2026,0 0-1,0 0 1,0 1 0,0 1-1,1 0 1,0 0 0,0 0-1,0 1 1,1 0 0,0 0-1,1 1 1,0 0 0,0 0-1,-3 6-19,-3 2 13,1-3-20,1-2 7,1-1-1,0 1 1,1 1 0,0-1 0,1 2-1,0-1 1,1 1 0,0 0-1,1 0 1,1 0 0,0 1 0,-1 4 0,5-16 2,0-1 1,1 1-1,-1-1 1,0 0 0,0 1-1,1-1 1,-1 1 0,1-1-1,0 0 1,-1 1 0,1-1-1,0 0 1,-1 1-1,1-1 1,0 0 0,0 0-1,0 0 1,0 0 0,1 0-1,-1 0 1,0 0 0,0 0-1,0 0 1,1-1-1,-1 1 1,0 0 0,1-1-1,-1 1 1,1-1 0,-1 0-1,1 1 1,-1-1 0,1 0-1,-1 0 1,0 0 0,1 0-1,-1 0 1,1 0-1,-1 0 1,1-1 0,-1 1-1,1 0 1,-1-1 0,1 1-1,-1-1 1,0 0 0,1 1-1,0-2-2,74-28 78,94-100-21,-171 131-58,1-1-1,0 1 1,-1-1 0,1 1-1,0-1 1,0 1 0,-1-1-1,1 1 1,0-1 0,0 1-1,0-1 1,-1 1 0,1-1 0,0 1-1,0-1 1,0 1 0,0 0-1,0-1 1,0 1 0,0-1-1,0 1 1,1-1 0,-1 1-1,0-1 1,0 1 0,0 0-1,1-1 1,-1 1 0,0-1-1,0 1 1,1-1 0,-1 0 0,0 1-1,1-1 1,-1 1 0,1-1-1,-1 0 1,1 1 0,-1-1-1,1 0 1,-1 1 0,1-1-1,-1 0 1,1 0 0,-1 1-1,1-1 1,-1 0 0,1 0 0,-1 0-1,1 0 1,-1 0 0,1 0-1,0 0 1,-1 0 0,1 0-1,-1 0 1,1 0 0,-1 0-1,1 0 1,0 0 0,-1-1-1,1 1 1,-1 0 0,1 0-1,-1-1 1,1 1 0,-1 0 0,0-1-1,1 1 2,-14 58-45,11-51 48,1-6-2,1 1 0,-1-1 1,0 0-1,0 0 1,1 1-1,-1-1 0,0 0 1,1 1-1,-1-1 0,1 0 1,0 1-1,0-1 1,-1 1-1,1-1 0,0 0 1,0 1-1,0-1 1,0 1-1,1-1 0,-1 1 1,0-1-1,0 0 1,1 1-1,-1-1 0,1 1 1,0-1-1,-1 0 0,1 0 1,0 1-1,0-1 1,-1 0-1,1 0 0,0 0 1,0 0-1,0 0 1,1 0-1,-1 0 0,0 0 1,0 0-1,0-1 1,1 1-1,-1 0 0,0-1 1,1 1-1,-1-1 1,0 0-1,1 1 0,-1-1 1,1 0-1,-1 0 0,1 0 1,-1 0-1,1 0 1,-1 0-1,0 0 0,1 0 1,-1-1-1,1 1 1,-1 0-1,0-1 0,1 1 1,-1-1-1,0 0 1,1 0-1,-1 1 0,0-1 1,0 0-1,0 0 1,0 0-1,1 0-1,192-147-303,-193 148 294,-1-1 0,0 0 0,1 1 0,-1-1 0,1 0 0,-1 1-1,0-1 1,1 1 0,0-1 0,-1 1 0,1-1 0,-1 1 0,1-1 0,0 1 0,-1 0-1,1-1 1,0 1 0,-1 0 0,1-1 0,0 1 0,-1 0 0,1 0 0,0 0 0,0 0-1,-1 0 1,1 0 0,0 0 0,0 0 0,-1 0 0,1 0 0,0 0 0,0 0 0,-1 0 0,1 1-1,0-1 1,-1 0 0,1 1 0,0-1 0,-1 0 0,1 1 0,0-1 0,-1 1 0,1-1-1,-1 1 1,1-1 0,-1 1 0,1-1 0,-1 1 0,1 0 0,-1-1 0,0 1 0,1 0-1,-1-1 1,0 1 0,1 0 0,-1-1 0,0 1 0,0 0 0,0 0 0,0-1 0,0 1 0,0 0-1,0 0 1,0-1 0,0 1 0,0 0 0,0 0 0,0-1 0,0 1 0,-1 0 9,-22 60-140,16-45 138,-6 37-875,18-53-285,6-7 1288</inkml:trace>
  <inkml:trace contextRef="#ctx0" brushRef="#br0" timeOffset="103794.483">17285 2770 19596,'-4'3'1891,"-43"39"1652,-48 81-972,94-122-2562,0 0 0,0-1 1,0 1-1,0 0 1,1 0-1,-1 0 0,0 0 1,0 0-1,1 0 1,-1 0-1,1 0 0,-1 0 1,1 0-1,0 0 1,-1 0-1,1 0 0,0 0 1,-1 0-1,1 1 1,0-1-1,0 0 0,0 0 1,0 0-1,0 0 1,1 1-1,-1-1 1,0 0-1,0 0 0,1 0 1,-1 0-1,1 0 1,-1 0-1,1 0 0,-1 0 1,1 0-1,0 0 1,-1 0-1,1 0 0,0 0 1,0 0-1,0-1 1,0 1-1,-1 0 0,1-1 1,0 1-1,0 0 1,0-1-1,1 1 0,-1-1 1,0 0-1,0 1-9,68-2 113,-39-2-89,-26 2-26,-1 1 1,1 0-1,-1 0 1,1 0 0,-1 0-1,1 0 1,-1 1-1,1-1 1,-1 1-1,1 0 1,-1 0 0,0 1-1,1-1 1,-1 1-1,0-1 1,0 1-1,0 0 1,0 0-1,0 0 1,-1 1 0,1-1-1,-1 1 1,1-1-1,-1 1 1,0 0-1,0 0 1,0 0 0,0 0-1,-1 0 1,1 1-1,-1-1 1,0 0-1,0 1 1,0-1 0,0 1-1,-1-1 1,1 1-1,-1-1 1,0 1-1,0-1 1,0 1 0,-1-1-1,1 1 1,-1-1-1,0 1 1,0-1-1,0 1 1,0-1 0,-1 0-1,1 0 1,-1 0-1,0 0 1,0 0-1,0 1 2,-1 2 4,0 0-1,1-1 0,-2 1 0,1-1 0,-1 0 0,0 0 0,0 0 1,0-1-1,0 1 0,-1-1 0,0 0 0,0 0 0,0 0 0,0-1 1,-1 0-1,1 0 0,-1 0 0,0-1 0,0 0 0,0 0 1,0 0-1,0-1 0,0 0 0,0 0 0,-1-1 0,1 1 0,0-1 1,-1-1-1,1 1 0,0-1 0,0 0 0,0-1 0,-1 0-3,-18-13 1435</inkml:trace>
  <inkml:trace contextRef="#ctx0" brushRef="#br0" timeOffset="100768.791">13729 3159 16059,'-1'0'6031,"12"15"-3785,-8-11-2146,-1-1-28,-1-1 0,1 1 0,0-1 0,0 0 0,0 1 0,0-1 0,1 0 0,-1 0 0,1-1 0,-1 1 0,1 0 0,-1-1 0,1 0 0,0 1-1,0-1 1,0 0 0,0-1 0,0 1 0,0 0 0,0-1 0,0 1 0,0-1 0,0 0 0,0 0 0,0-1 0,3 1-72,3-4 105,0 1-1,0-1 1,0 0 0,0-1 0,-1 0-1,0-1 1,0 1 0,0-1 0,-1-1-1,0 0 1,0 0 0,-1 0 0,0-1-1,0 0 1,0 0 0,-1 0 0,-1-1-1,1 1 1,-1-1 0,-1-1 0,0 1-1,0 0 1,-1-1 0,0 1-1,0-1 1,-1-2-105,-2 10 11,0 0-1,0 0 0,0 1 1,-1-1-1,1 0 1,0 1-1,-1-1 0,0 1 1,1 0-1,-1-1 1,0 1-1,1 0 0,-1 0 1,0 0-1,0 0 0,0 0 1,0 1-1,0-1 1,0 0-1,0 1 0,0 0 1,0-1-1,0 1 1,-1 0-1,1 0 0,0 0 1,0 0-1,0 1 1,0-1-1,0 1 0,0-1 1,0 1-1,0 0 1,0-1-1,0 1 0,0 0 1,0 0-1,0 0 1,1 1-1,-1-1 0,0 0 1,1 1-1,-1-1 0,1 1 1,0 0-1,-1-1 1,1 1-1,0 0 0,0 0 1,0 0-1,0-1 1,0 1-1,0 1-10,-11 7-2,0 1 1,1 0-1,0 1 0,1 0 1,1 1-1,-1 0 0,2 0 1,0 1-1,1 0 0,0 1 1,1-1-1,0 1 0,2 1 1,0-1-1,0 0 0,1 1 1,1 0-1,1 0 0,0 0 1,2 9 1,0-22-32,0 1-1,0-1 1,1 0 0,-1 1 0,1-1 0,0 0 0,0 0 0,0 0-1,1 0 1,-1-1 0,1 1 0,-1-1 0,1 1 0,0-1 0,0 0-1,0 0 1,0 0 0,0-1 0,0 1 0,1-1 0,-1 1 0,0-1-1,1 0 1,-1 0 0,1-1 0,0 1 0,-1-1 0,1 0 0,-1 0-1,1 0 1,0 0 0,-1-1 0,1 1 0,-1-1 0,1 0 0,-1 0-1,1 0 1,-1 0 0,0-1 0,3-1 32,36-12-1600</inkml:trace>
  <inkml:trace contextRef="#ctx0" brushRef="#br0" timeOffset="101648.892">14415 3041 11931,'0'-1'7158,"1"-1"-3287,-16-13-1108,13 13-2739,-1 1 0,1 0 1,-1 0-1,1 0 0,-1 0 0,0 0 1,1 1-1,-1-1 0,0 1 1,1 0-1,-1-1 0,0 1 0,1 0 1,-1 1-1,0-1 0,0 1 0,1-1 1,-1 1-1,1 0 0,-1 0 1,0 0-1,1 0 0,0 0 0,-1 0 1,1 1-1,0-1 0,0 1 0,-1 0 1,1 0-1,0-1 0,1 1 1,-1 1-1,0-1 0,1 0 0,-1 0-24,-1 2 34,-4 4 34,0 0-1,0 0 1,1 0-1,0 1 0,1 0 1,0 0-1,0 0 1,1 1-1,0 0 1,1-1-1,0 1 1,0 0-1,1 2-67,3-11 16,0 0-1,0 0 1,0 0-1,0 0 1,0 0-1,0 0 1,0 0-1,1 0 1,-1-1-1,0 1 1,0 0-1,1-1 1,-1 1-1,0-1 1,1 0-1,-1 1 1,1-1-1,-1 0 1,1 0-1,-1 0 1,0 0-1,1 0 1,-1 0-1,1 0 1,-1 0 0,1 0-1,-1-1 1,0 1-1,1-1 1,-1 1-1,0-1 1,1 0-1,-1 1 1,0-1-1,0 0 1,0 0-1,1 0 1,-1 0-1,0 0 1,0 0-1,0 0 1,-1 0-1,1 0 1,0 0-1,0-1 1,0 1-16,206-194 456,-207 195-457,1 0-1,-1 1 1,0-1 0,0 1 0,0-1 0,0 0 0,0 1-1,0-1 1,0 1 0,1-1 0,-1 0 0,0 1-1,0-1 1,0 0 0,1 1 0,-1-1 0,0 0 0,1 0-1,-1 1 1,0-1 0,1 0 0,-1 0 0,0 1-1,1-1 1,-1 0 0,0 0 0,1 0 0,-1 0 0,0 1-1,1-1 1,-1 0 0,1 0 0,-1 0 0,1 0 0,-1 0-1,0 0 1,1 0 0,-1 0 0,1 0 0,-1 0-1,0 0 1,1-1 0,-1 1 0,1 0 0,-1 0 0,0 0-1,1 0 1,-1-1 0,0 1 0,1 0 0,-1 0-1,0-1 1,1 1 1,-19 49-48,13-35 44,-211 518 41,74-187 51,141-343-62,1-2 14,37-74 130,14-32-479,4 3 0,5 1 1,39-46 308,263-329-338,-381 508 359,0 0 0,3 2 0,0 0-1,2 0 1,2 1 0,1 1 0,-5 28-21,15-61 16,0 0 1,1 0-1,-1 0 1,0 0-1,1 0 1,-1 0-1,1 0 1,0 0-1,0 0 1,0 0-1,0 0 1,0 0-1,0 0 1,0 0-1,0 0 1,1 0-1,-1 0 1,1 0-1,0 0 1,-1 0-1,1 0 1,0-1-1,0 1 1,0 0-1,1 0 1,-1-1-1,0 1 1,1-1-1,-1 1 1,1-1-1,-1 0 1,1 1-1,-1-1 1,1 0-1,0 0 1,0 0-1,0 0 1,-1 0-1,1-1 1,0 1-1,0-1 1,0 1-1,0-1 1,0 0-1,0 1 1,0-1-1,0 0 1,0 0-1,1-1 1,-1 1-1,0 0 1,0-1-1,0 1 1,-1-1-1,1 0 1,0 1-1,0-1 1,0 0-1,0 0-16,24-19 40,-1-1 1,-1 0-1,0-2 0,-2-1 0,-1-1 1,-1-1-1,-1 0 0,-1-2 0,-2 0 1,0-1-1,0-6-40,-14 32-51,-58 223-181,70-177-1103,-2-43-94</inkml:trace>
  <inkml:trace contextRef="#ctx0" brushRef="#br0" timeOffset="154937.928">14441 5294 10442,'29'-35'10940,"-18"8"-6854,-11 26-4046,1 0 858,-8-4 1423,0 5-2308,0 1-1,0-1 1,0 2-1,0-1 1,0 1-1,0 0 0,1 0 1,-1 1-1,1 0 1,0 0-1,-1 0 0,2 1 1,-1 0-1,0 0 1,1 1-1,0 0 0,0-1 1,0 2-1,0-1 1,1 1-1,0-1 0,0 1 1,0 0-1,1 0 1,-1 2-13,-62 175 47,65-118-53,1-64 7,0 0 0,1 0 0,-1 0 0,0 0 0,0 0 0,1 0 0,-1 0 0,1 0 0,-1 0 0,0 0 0,1 0 0,0 0 0,-1 0 0,1 0 0,0 0 0,-1 0 0,1-1 0,0 1 0,0 0 0,0 0 0,0-1 0,0 1 0,0-1 0,0 1 0,0-1 0,0 1 0,0-1 0,0 0 0,0 1 0,0-1 0,0 0 0,0 0 0,0 0 0,0 0 0,0 0 0,1 0 0,-1 0 0,0 0 0,0 0 0,0 0 0,0-1 0,0 1 0,0 0 0,0-1 0,0 1 0,0-1 0,0 1 0,0-1 0,0 1 0,0-1 0,0 0 0,-1 0 0,1 1 0,0-1 0,0 0 0,-1 0 0,1 0-1,20-20 51,0 0 0,-2-2 0,0 0 0,-2-1 0,0-1 0,-2 0 0,-1-1 0,-1-1 0,-1 0 0,0-4-51,2 1 25,-1-1-1,-1 0 0,-1 0 0,-2-1 1,-2-1-1,-1 1 0,-1-1 0,-2 0 1,-1-1-1,-1 1 0,-3-6-24,-11 45-84,-26 132-27,34-112 113,1 0 0,1 0 0,1 1 0,1-1 0,2 1 0,0-1 0,2 1 0,1-1 0,1 0 0,1 0 0,2-1 0,7 18-2,26 57 24,-40-97-18,-1-3-30,2-4-170,5-15-386</inkml:trace>
  <inkml:trace contextRef="#ctx0" brushRef="#br0" timeOffset="156377.167">14956 5230 9090,'5'-25'14451,"-4"36"-8386,-4 5-8477,-6 16 2567,2 0-1,1 0 1,2 0 0,1 0-1,1 1 1,2 0 0,1-1-1,2 2-154,-3-32 166,0-2 38,0 0 77,9-14 582,9-33-802,73-103-67,-77 136 3,0 1 0,0 0 0,2 1 1,-1 1-1,2 0 0,-1 2 0,1-1 1,1 2-1,0 0 0,0 2 0,0-1 0,4 1 3,-20 6-2,1 0 0,-1 0-1,0 0 1,0 0 0,1 0 0,-1 0-1,0 0 1,0 1 0,0-1-1,1 1 1,-1-1 0,0 1-1,0 0 1,0 0 0,0 0 0,0 0-1,0 1 1,0-1 0,-1 0-1,1 1 1,0-1 0,-1 1-1,1-1 1,-1 1 0,1 0-1,-1 0 1,0 0 0,0 0 0,0 0-1,0 0 1,0 0 0,0 0-1,-1 0 1,1 0 0,-1 1-1,1-1 1,-1 0 0,0 0 0,0 1-1,0-1 1,0 0 0,0 2 2,-11 99-41,-28 25 90,104-246 71,79-31-112,-143 148-9,0 1-1,0-1 1,-1 0-1,1 0 1,0 0-1,0 1 1,1-1-1,-1 0 1,0 1-1,0-1 1,0 1-1,0-1 1,0 1-1,1 0 1,-1-1-1,0 1 1,0 0-1,1 0 1,-1 0-1,0 0 1,0 0-1,1 0 1,-1 0-1,0 1 1,0-1-1,0 0 1,1 1-1,-1-1 1,0 1-1,0-1 1,0 1-1,0-1 1,0 1-1,0 0 1,0 0-1,0-1 1,0 1-1,0 0 1,0 0-1,0 0 1,-1 0-1,1 0 1,0 0-1,-1 0 1,1 0-1,-1 0 1,1 1-1,-1-1 1,1 0-1,-1 0 1,0 0-1,0 1 1,1-1-1,-1 0 0,0 0 1,0 1-1,0-1 1,-1 0-1,1 1 2,4 81-61,-19 82 57,18-161-1014,3-20 182</inkml:trace>
  <inkml:trace contextRef="#ctx0" brushRef="#br0" timeOffset="157757.82">16023 5300 21885,'0'0'1176,"1"0"432,24 1-415,-1-1-321,2 0-72,8 0-384,0 0-88,4 3-192,0-1-88,-5-1-40,0 1 24,-12-1-56,-1-1-264,-9 2-928,-4-1-529</inkml:trace>
  <inkml:trace contextRef="#ctx0" brushRef="#br0" timeOffset="158048.172">16015 5433 18612,'0'17'1376,"5"-2"313,8 2-553,15-7 16,7-2-72,12-10-135,6-10-41,4-8-384,-1-1-224,-7 2-120,-7 3-144,-15 7-1536</inkml:trace>
  <inkml:trace contextRef="#ctx0" brushRef="#br0" timeOffset="163050.78">18571 5388 15059,'6'-29'4313,"5"-47"1318,-10 74-5536,0-1 0,-1 1 0,1-1 0,-1 0 0,0 1 0,0-1 0,0 0 0,0 1 0,-1-1 0,1 1 0,-1-1 0,1 0-1,-1 1 1,0-1 0,0 1 0,0 0 0,0-1 0,-1 1 0,1 0 0,0 0 0,-1 0 0,0-1 0,0 2 0,1-1 0,-1 0 0,0 0-1,0 1 1,-1-1 0,1 1 0,0-1 0,0 1 0,-1 0 0,1 0 0,-1 0 0,1 0 0,-3 0-95,-3 3 11,0 1 1,0 0 0,0 0-1,1 1 1,0 0 0,-1 0 0,1 1-1,1 0 1,-1 0 0,1 0-1,0 1 1,0 0 0,0 0-1,1 1 1,0 0 0,0 0-1,1 0 1,0 0 0,0 1-1,1-1 1,0 1 0,0 0-1,0 0 1,1 0 0,1 1-12,-6 5 1,2 1 0,0 0 0,1 0 1,0 0-1,1 0 0,1 0 0,1 1 1,0-1-1,0 1 0,2-1 0,0 1 0,1 0-1,-2-15 1,1 1 0,-1-1 0,1 0 0,0 0 0,-1 1 0,1-1 0,0 0 0,0 0-1,0 0 1,0 0 0,0 0 0,0 0 0,0 0 0,0 0 0,0 0 0,0 0-1,0-1 1,1 1 0,-1 0 0,0-1 0,1 1 0,-1-1 0,0 1 0,1-1 0,-1 0-1,0 0 1,1 1 0,-1-1 0,1 0 0,-1 0 0,0-1 0,1 1 0,-1 0-1,1 0 1,-1-1 0,0 1 0,1 0 0,-1-1 0,0 0 0,1 1 0,-1-1 0,0 0-1,0 1 1,0-1 0,0 0 0,0 0 0,0 0 0,0 0 0,1-1-1,56-49 76,-27 15 5,-2-1-1,-2-1 1,-2-2-1,-1-1 1,-2 0-1,-2-2 1,-2 0-1,-1-1 1,8-41-81,-14 3 150,-23 103-224,-20 91 48,15-57 16,1 1 1,4 1-1,1 0 1,4 1-1,1 5 10,14 1 32,-8-63-38,0 0-1,0 0 1,0 0 0,1 0 0,-1 0-1,0 0 1,1 0 0,-1 0-1,1 0 1,-1 0 0,1 0 0,-1-1-1,1 1 1,0 0 0,-1 0-1,1-1 1,0 1 0,0 0 0,0-1-1,-1 1 1,1 0 0,0-1-1,0 1 1,0-1 0,0 0 0,0 1-1,0-1 1,0 0 0,0 0-1,0 1 1,0-1 0,0 0 0,0 0-1,0 0 1,0 0 0,0 0-1,0-1 1,0 1 0,0 0 0,0 0-1,0-1 1,0 1 0,0 0-1,0-1 1,0 1 0,0-1 0,0 1-1,0-1 1,-1 0 0,1 1-1,0-1 1,0 0 0,-1 0-1,1 1 1,0-1 0,-1 0 0,1 0 6,16-20-1258</inkml:trace>
  <inkml:trace contextRef="#ctx0" brushRef="#br0" timeOffset="163662.145">19056 5324 11466,'0'-6'3233,"0"6"4681,0 0-5858,0 0-503,2 0-129,16 9-824,-11 9-224,1 10-248,3 0-56,-2-2-32,3-2-16,0-7-16,5-3 16,2-8 0,4-8 16,4-16-288,0-12-504,10-16-1272</inkml:trace>
  <inkml:trace contextRef="#ctx0" brushRef="#br0" timeOffset="163943.298">19408 5263 19348,'-19'43'1464,"-2"4"161,-2 10-369,-2 9-152,0 0-216,7 1-383,5-7-97,4-8-256,6-7-72,-1-8-56,4-4 64,0-3-440,-3-1-408,2-3-681,-4-6 329</inkml:trace>
  <inkml:trace contextRef="#ctx0" brushRef="#br0" timeOffset="161308.428">16833 5442 14987,'0'1'7962,"4"12"-4992,-1-9-2886,0-1-1,1 1 1,-1-1 0,0 0-1,1 0 1,0 0-1,0-1 1,0 1 0,0-1-1,0 0 1,0 0 0,0 0-1,1-1 1,-1 0 0,1 0-1,-1 0 1,1 0 0,-1 0-1,1-1 1,0 0 0,-1 0-1,1 0 1,0-1 0,-1 1-1,1-1 1,0-1-84,360-54 766,151 20-650,-474 41-94,-41-5-48,-5-1-200,-16-6-505,-4-3-982</inkml:trace>
  <inkml:trace contextRef="#ctx0" brushRef="#br0" timeOffset="161912.134">17049 5962 12179,'6'-48'12037,"-6"47"-11936,0-1-1,0 1 1,0-1-1,0 1 1,0-1-1,-1 1 1,1 0-1,-1-1 1,1 1-1,-1 0 1,1-1-1,-1 1 1,0 0-1,0-1 1,0 1-1,0 0 1,0 0-1,0 0 1,0 0-1,0 0 1,0 0-1,0 0 1,0 0-1,-1 1 1,1-1-1,0 0 1,-1 1-1,1-1 1,0 1-1,-1-1 1,1 1-1,-1 0 1,1 0-1,-1-1 1,1 1-1,0 0 1,-1 0-1,1 1 1,-1-1-1,1 0 1,-1 0-1,1 1 1,-1-1-1,1 0 1,0 1 0,-1 0-102,-10 5 24,1 0 0,0 1-1,1 1 1,-1 0-1,1 0 1,1 1-1,0 0 1,0 1-1,0 0 1,2 0-1,-1 1 1,1-1-1,1 2 1,0-1-1,0 1 1,1 0-1,1 0 1,0 1-1,0-1 1,2 1-1,-1 0 1,2 0-1,0-1 1,0 10-23,0 58-12,1-78 13,0-1-1,0 0 0,0 1 0,0-1 0,0 0 0,0 1 0,0-1 0,1 0 1,-1 0-1,1 1 0,-1-1 0,1 0 0,-1 0 0,1 0 0,0 0 1,0 1-1,-1-1 0,1 0 0,0 0 0,0-1 0,0 1 0,0 0 0,0 0 1,0 0-1,1-1 0,-1 1 0,0 0 0,0-1 0,0 1 0,1-1 1,-1 1-1,0-1 0,0 0 0,1 0 0,-1 0 0,0 1 0,1-1 0,-1 0 1,0-1-1,1 1 0,-1 0 0,0 0 0,1 0 0,-1-1 0,0 1 1,0-1-1,1 1 0,-1-1 0,0 1 0,0-1 0,0 0 0,0 0 0,0 1 1,1-2-1,21-15 37,0-1-1,-2-2 1,0 0 0,-1-1 0,-1-1 0,-1-1 0,-1 0 0,-1-1 0,-1-1 0,6-14-37,63-172 375,-82 203-364,-1 0 0,1 1 0,-1-1 0,-1 0-1,0 0 1,0 0 0,0 1 0,-1-1 0,0 0-1,0 0 1,-1 1 0,0-1 0,-1 1 0,0-1-1,0 1 1,0 0 0,-1 0 0,0 0 0,0 1-1,-1-1 1,0 1 0,0 0 0,0 0-1,-1 1 1,0 0 0,0 0 0,-3-2-11,6 5-5,-1 0-1,0-1 1,0 1 0,0 1 0,0-1-1,0 1 1,0-1 0,-1 1 0,1 1 0,0-1-1,-1 0 1,1 1 0,-1 0 0,1 0-1,-1 0 1,1 1 0,0 0 0,-1-1-1,1 1 1,0 1 0,0-1 0,0 1 0,-1 0-1,1 0 1,1 0 0,-1 0 0,0 0-1,1 1 1,-1 0 0,-2 2 5,-88 109-226,86-103 213,-62 116-2148,71-117 784,6-8 1801</inkml:trace>
  <inkml:trace contextRef="#ctx0" brushRef="#br0" timeOffset="162407.353">17523 5832 19772,'-6'3'8161,"-6"49"-7800,11-33-306,0-10-46,0 0-1,1 0 1,0 0 0,1 1 0,0-1 0,0 0 0,0 0 0,2 0 0,-1-1 0,1 1 0,0 0 0,0-1 0,6 8-9,-6-15 2,1-1 1,-1 0-1,1 0 0,0 0 1,-1 0-1,1-1 1,-1 1-1,1-1 1,-1 0-1,1 0 1,-1 0-1,1-1 0,-1 1 1,0-1-1,0 0 1,0 0-1,0 0 1,0 0-1,0 0 0,0-1 1,-1 1-1,1-1 1,-1 0-1,0 1 1,0-1-1,0 0 1,0-1-1,0 1 0,-1 0 1,2-3-3,0 2 0,143-198-1900,-145 202 1880,0 0 0,1 0 1,-1 0-1,0 0 0,0 0 0,0 0 1,0 1-1,0-1 0,1 0 1,-1 1-1,0-1 0,0 1 0,0-1 1,0 1-1,0 0 0,0-1 1,0 1-1,-1 0 0,1 0 0,0 0 1,0 0-1,0 0 0,-1 0 1,1 0-1,-1 0 0,1 0 1,-1 0-1,1 0 0,-1 0 0,1 0 1,-1 0-1,0 0 0,0 0 1,1 1-1,-1-1 0,0 0 0,0 0 1,0 0-1,0 1 0,-1-1 1,1 0-1,0 0 0,0 0 0,-1 0 1,1 0-1,-1 0 0,1 1 1,-1-1-1,1 0 0,-1 0 0,0 0 1,1-1-1,-1 1 0,0 0 1,0 0-1,0 0 0,1 0 0,-1-1 1,-1 1 19,-131 440 1683,125-405-3258,8-36 253</inkml:trace>
  <inkml:trace contextRef="#ctx0" brushRef="#br0" timeOffset="159119.069">17085 5047 6001,'8'-11'1505,"1"1"173,-2 1 0,1-1 0,-1 0 0,-1-1 1,0 1-1,0-1 0,-1-1 0,-1 1 0,0-1 0,0 0 1,-1 0-1679,-3 10 890,0 2-307,-10-4-9,5 2-572,1 1 0,-1 0 0,1 0 0,-1 0 0,1 1 0,-1 0 0,0 0 0,1 0 0,-1 0 0,1 1 0,-1 0 0,1-1 0,-1 2 0,1-1 0,-1 1 0,1-1 0,0 1 0,0 0 0,0 1 0,0-1 0,0 1 0,0-1 0,1 1 0,-1 0 0,1 1-2,-9 8 2,1 1 0,0 1-1,1 0 1,1 0 0,0 1-1,1 0 1,0 1-1,1 0 1,1 0 0,1 0-1,0 1 1,1 0 0,0 9-2,4-24 0,0 1 0,0-1 0,1 0 0,-1 1 0,1-1 0,0 0 0,-1 1 0,1-1 0,0 0 0,0 0 0,1 0 0,-1 0 0,0 0 0,1 0 0,-1 0 0,1 0 0,0 0 1,-1-1-1,1 1 0,0-1 0,0 1 0,0-1 0,0 0 0,0 0 0,1 1 0,-1-2 0,0 1 0,0 0 0,1 0 0,-1-1 0,1 1 0,-1-1 0,0 0 0,1 0 0,-1 0 0,1 0 0,-1 0 0,0 0 0,1-1 1,-1 1-1,1-1 0,-1 0 0,0 1 0,0-1 0,1 0 0,-1-1 0,0 1 0,0 0 0,0 0 0,0-1 0,0 1 0,-1-1 0,1 0 0,0 0 0,-1 1 0,2-3 0,17-7 53,-1-1-1,-1-1 1,0 0-1,-1-1 1,0-1-1,-1-1 1,0 0-1,-2-1 1,0-1-1,-1 0 1,-1-1-1,0 0 1,-2-1-1,0 0 0,-1-1 1,-1 0-1,-1 0 1,-1-1-1,-1 1 1,-1-1-1,-1-1 1,-1 1-1,0-17-52,-4 32 3,0 1 1,-1-1-1,1 1 0,-1 0 0,-1 0 0,1 0 0,-1 0 1,0 0-1,0 1 0,-1-1 0,1 1 0,-1 1 0,-1-1 1,1 1-1,0-1 0,-1 1 0,0 1 0,0-1 0,0 1 1,-1 0-1,1 1 0,-1-1 0,1 1 0,-1 1 0,0-1 1,0 1-1,1 0 0,-1 1 0,0 0 0,0 0 0,0 0 1,0 1-1,0 0 0,0 0 0,0 1 0,1-1 0,-1 2 1,1-1-1,-1 1 0,1 0 0,0 0 0,0 0 0,0 1 1,1 0-1,-1 1 0,1-1 0,0 1 0,-2 1-3,-15 10-146,0 0-1,0 2 1,2 0-1,0 1 1,1 1-1,1 1 1,-3 6 146,13 1-2347,15-26 526</inkml:trace>
  <inkml:trace contextRef="#ctx0" brushRef="#br0" timeOffset="160016.313">17586 4580 14507,'-13'51'11410,"-10"17"-9497,-22 79-2828,39-124 930,2-13 11,1 1 0,0 0 0,0 0 0,1 0 0,0 0 0,1 0 0,0 0 0,1 1 0,1-1 0,-1 0-1,2 1 1,-1-1 0,2 0 0,-1 0 0,4 5-26,-1-13 42,0 0 0,0 0 1,1-1-1,-1 0 0,1 0 0,0 0 0,-1-1 0,1 0 1,0 0-1,0 0 0,0-1 0,0 0 0,0 0 0,0-1 0,0 1 1,0-1-1,-1 0 0,1-1 0,0 0 0,-1 1 0,1-2 1,-1 1-1,1-1 0,-1 0 0,1-1-42,10-1 41,129-50-357,-124 46-1024</inkml:trace>
  <inkml:trace contextRef="#ctx0" brushRef="#br0" timeOffset="165861.485">20285 5120 16275,'-3'30'8066,"-6"29"-5458,-4 43-3273,11-75 664,-1-4-8,1-1 1,1 1-1,1-1 1,1 1-1,1-1 1,1 1-1,1-1 1,1 0-1,1 0 1,2 2 8,-7-22-475,1-4-573,11-4-382</inkml:trace>
  <inkml:trace contextRef="#ctx0" brushRef="#br0" timeOffset="166135.028">20076 5345 21613,'0'0'1168,"0"0"448,22 6-368,0-1-375,3 1-33,6-5-264,4-2-96,2-8-216,1-2-80,-6-1-112,-2 3 0,-10 3-432,-5 1-1000</inkml:trace>
  <inkml:trace contextRef="#ctx0" brushRef="#br0" timeOffset="169936.292">22547 5235 21517,'1'-1'107,"0"-1"1,-1 1 0,1 0 0,0-1-1,-1 1 1,1 0 0,-1-1 0,1 1-1,-1 0 1,1-1 0,-1 1 0,0-1-1,0 1 1,0-1 0,0 1 0,0-1-1,0 1 1,0-1 0,-1 1 0,1 0-1,0-1 1,-1 1 0,1-1 0,-1 1-1,1 0 1,-1-1 0,0 1 0,0 0-1,1 0 1,-1 0 0,0-1 0,0 1-1,0 0 1,0 0 0,-1 0 0,1 1-1,0-1 1,0 0 0,0 0 0,-1 0-1,1 1 1,0-1 0,-1 1 0,1-1-1,-1 1 1,1 0 0,-1-1 0,1 1-1,0 0 1,-1 0 0,1 0 0,-1 0-1,0 0-107,-79 30 1214,69-22-1207,0 0 1,0 0-1,1 1 1,1 1 0,0 0-1,0 0 1,1 1-1,0 0 1,0 0 0,2 1-1,-1 0 1,1 1-1,1 0 1,1 0-1,0 0 1,0 1 0,1-1-1,1 1 1,-2 12-8,5-25 2,0 0 0,0 0 0,-1 0 0,1 0-1,0 0 1,0 0 0,0 0 0,0 0 0,0 0 0,0 0 0,0 0 0,0 1 0,1-1 0,-1 0 0,0 0 0,1 0 0,-1 0 0,1 0 0,-1 0 0,1 0-1,-1 0 1,1-1 0,0 1 0,-1 0 0,1 0 0,0 0 0,0-1 0,0 1 0,0 0 0,-1-1 0,1 1 0,0-1 0,0 1 0,0-1 0,0 1 0,0-1-1,0 0 1,1 1 0,-1-1 0,0 0 0,0 0 0,0 0 0,0 0 0,0 0 0,0 0 0,0 0 0,0 0 0,0 0 0,0-1 0,1 1 0,-1 0 0,0-1-1,0 1 1,0-1 0,0 1 0,-1-1 0,1 1 0,0-1 0,0 0 0,0 1 0,0-1 0,-1 0 0,1 0 0,0 1 0,0-1 0,-1 0 0,1-1-2,64-56 241,-29 18-122,-2-1 0,-2-2 0,-2-1 0,-2-1 0,-2-1 0,-2-2 0,-2-1 0,-2 0 0,-2-2 0,-3 0 0,8-45-119,-22 83 5,-7 31-39,-11 39-29,-98 471 27,117-394-139,3-129-851,12-10-224</inkml:trace>
  <inkml:trace contextRef="#ctx0" brushRef="#br0" timeOffset="167504.553">21126 4921 9850,'0'0'1989,"0"0"5896,-6-10-4599,3 8-3211,-1 0-1,1 0 0,-1 0 0,1 1 1,-1-1-1,0 1 0,0 0 1,0 0-1,0 0 0,0 0 0,0 1 1,0 0-1,0 0 0,0 0 1,0 0-1,0 0 0,0 1 1,0 0-1,0 0 0,0 0 0,1 0 1,-1 1-1,0-1 0,0 1 1,1 0-1,-1 0 0,1 0 0,0 1 1,0-1-1,0 1 0,0 0 1,0-1-1,0 1 0,0 1-74,-92 117 92,92-117-79,0 1 0,-1-1 0,1 1 0,1-1 0,-1 1 0,1 0 0,-1 0-1,2 0 1,-1 0 0,0 0 0,1 1 0,0-1 0,0 1 0,1-1 0,0 0 0,-1 1 0,2-1-1,-1 1 1,1-1 0,0 1 0,0-1 0,0 0 0,1 0 0,-1 0 0,1 1 0,1-1 0,-1-1 0,3 5-13,3-10 45,1 0 0,-1 0 1,0-1-1,0 0 1,0-1-1,0 0 1,-1 0-1,1 0 0,-1-1 1,1 0-1,-1-1 1,0 1-1,-1-2 1,1 1-1,-1-1 0,0 1 1,-1-2-1,1 1 1,-1 0-1,2-4-45,-7 9 4,19-17 163,-1-2-1,-1 0 1,0-1 0,-2-1 0,0 0-1,-1-1 1,-2-1 0,0 0 0,-2-1 0,-1 0-1,0 0 1,-2-1 0,-1 0 0,-1 0 0,0-12-167,-6 31 4,0-1 1,-1 0 0,1 1-1,-2-1 1,1 1 0,-1 0-1,0 0 1,0 0 0,-1 0-1,0 0 1,0 1-1,-1 0 1,0 0 0,0 0-1,0 0 1,-1 1 0,1 0-1,-1 0 1,-1 0 0,1 1-1,-1 0 1,1 0 0,-1 0-1,0 1 1,-1 0 0,1 1-1,0 0 1,-1 0 0,1 0-1,-1 1 1,0 0 0,1 1-1,-1-1 1,0 1 0,0 1-1,1 0 1,-1 0-1,0 0 1,1 1 0,-1 0-1,1 1 1,0-1 0,0 2-1,0-1 1,0 1 0,0 0-1,1 0 1,-1 0 0,-2 4-5,-84 78-646,91-82-2056,2-4 639</inkml:trace>
  <inkml:trace contextRef="#ctx0" brushRef="#br0" timeOffset="167930.289">21556 4476 22221,'-66'137'3285,"20"96"-3453,36-160 425,-1 33 591,13-103-827,0-1 0,0 0 0,1 0 1,-1 0-1,1-1 0,-1 1 0,1 0 0,-1-1 0,1 0 1,0 0-1,0 1 0,-1-2 0,1 1 0,0 0 0,0 0 1,0-1-1,0 0 0,0 0 0,0 0 0,0 0 0,0 0 1,0 0-1,0-1 0,0 1 0,0-1 0,0 0 0,0 0 1,-1 0-1,1 0 0,0-1 0,-1 1 0,1-1 0,-1 1 0,1-1 1,1-2-22,3 2 50,148-26-1374,-130 28-69</inkml:trace>
  <inkml:trace contextRef="#ctx0" brushRef="#br0" timeOffset="168278.532">20853 5456 19580,'12'-3'1945,"9"-3"367,10-3-680,14-5-247,13-4-321,13-3-536,9-4-176,7 4-200,-1 3-88,0 6-48,-4 4-8,-9 7-8,-10 2-136,-19 7-240,-9 1-368,-17 3-1088,-9-3-9</inkml:trace>
  <inkml:trace contextRef="#ctx0" brushRef="#br0" timeOffset="168913.892">21117 5851 12115,'2'-38'8557,"-15"10"-4026,10 25-4403,0 1 1,0 0-1,0-1 0,0 1 0,-1 1 1,1-1-1,0 0 0,-1 1 1,0-1-1,1 1 0,-1 0 0,0 0 1,1 1-1,-1-1 0,0 1 1,0 0-1,0 0 0,0 0 0,1 0 1,-1 1-1,0-1 0,0 1 0,1 0 1,-1 0-1,-3 2-128,-3 4 12,0 0 0,1 0 0,-1 1 1,1 0-1,1 1 0,0 0 0,0 1 0,0-1 0,2 1 0,-1 1 0,1-1 0,0 1 1,1 0-1,1 1 0,0-1 0,0 1 0,1-1 0,1 1 0,0 0 0,0 1 0,1-1 1,1 0-1,0 0 0,1 6-12,-1-16 0,0 1 1,0 0-1,1 0 1,-1 0-1,1 0 1,0-1-1,0 1 1,0 0-1,0 0 1,0-1-1,0 1 1,1-1-1,0 1 1,-1-1-1,1 0 1,0 0-1,0 0 0,0 0 1,0 0-1,0 0 1,1 0-1,-1 0 1,1-1-1,-1 0 1,1 1-1,-1-1 1,1 0-1,0 0 1,-1 0-1,1-1 1,0 1-1,0 0 1,0-1-1,0 0 1,0 0-1,-1 0 1,1 0-1,0 0 1,0-1-1,0 1 1,0-1-1,0 0 1,-1 0-1,1 0 1,0 0-1,-1 0 0,1-1 1,-1 1-1,1-1 1,-1 1-1,0-1 1,0 0-1,1 0 1,-1 0-1,-1 0 1,1-1-1,0 1 1,0-1-1,18-12 69,0-2 0,-2 0 1,0-1-1,0 0 0,-2-2 0,-1 0 1,0-1-1,-1 0 0,-2-1 1,0-1-1,-1 0 0,-1 0 0,-2-1 1,0 0-1,-1-1 0,-2 0 1,0 0-1,-2 0 0,-1 0 0,-1-1-69,0 19 1,-1 0 0,-1 1 0,1-1 0,-1 0-1,0 1 1,-1-1 0,1 1 0,-1-1-1,-1 1 1,1 0 0,-1 0 0,0 0 0,0 0-1,-1 0 1,0 1 0,0 0 0,0 0 0,-1 0-1,1 0 1,-1 0 0,0 1 0,-1 0-1,1 0 1,-1 1 0,0-1 0,0 1 0,0 0-1,0 1 1,0-1 0,0 1 0,-1 1-1,1-1 1,-1 1 0,0 0 0,1 0 0,-1 1-1,0 0 1,1 0 0,-1 1 0,0 0 0,1 0-1,-1 0 1,1 1 0,-1 0 0,1 0-1,-3 2 0,-3 4-138,0 1 0,1 0 0,0 1 0,0 0 0,1 0 0,1 1 0,-1 1 0,2 0 0,0 0 0,0 0 0,1 1 0,0 0 0,2 1 0,-1-1 0,1 1 0,1 0 0,1 0 0,0 1 0,1-1 0,0 3 138,6 4-2066,3-7-293</inkml:trace>
  <inkml:trace contextRef="#ctx0" brushRef="#br0" timeOffset="169238.363">21594 5648 12283,'14'0'12083,"-17"23"-9665,-16 29-2830,-95 214 1511,114-266-1090,1-1-1,-1 1 1,1-1-1,-1 1 1,1 0-1,0-1 0,-1 1 1,1-1-1,0 1 1,-1 0-1,1 0 1,0-1-1,0 1 1,-1 0-1,1 0 1,0 0-1,0 0 0,-1 0 1,1 0-1,0 0 1,-1 0-1,1 0 1,0 0-1,0 1 1,-1-1-1,1 0 1,0 0-1,-1 1 1,1-1-1,0 0 0,-1 1 1,1-1-1,0 0 1,-1 1-1,1-1 1,-1 1-1,1 0 1,-1-1-1,1 1 1,-1-1-1,1 1 1,-1 0-1,0-1 0,1 1 1,-1 0-1,0-1 1,0 1-1,1 0 1,-1-1-1,0 1 1,0 0-1,0 0 1,0-1-1,0 1 1,0 0-1,0 0 0,0-1 1,0 1-1,0 0 1,0-1-1,-1 1 1,1 0-1,0 0 1,0-1-1,-1 1 1,1 0-1,0-1 1,-1 1-1,1-1 0,-1 1-8,44-34 139,17-39-1126,-31 27-559</inkml:trace>
  <inkml:trace contextRef="#ctx0" brushRef="#br0" timeOffset="169520.271">21548 5427 22173,'-9'0'1400,"2"0"416,-1 5-535,7-1-745,1-4-272,0 0-240,0 2 56,1-1-904,1-1-569</inkml:trace>
  <inkml:trace contextRef="#ctx0" brushRef="#br0" timeOffset="171645.58">23017 5118 11586,'6'-14'9760,"-2"13"-4150,-3 24-2912,-6 29-5256,3-38 3911,-27 247-1239,29-262-133,0 1 0,1 0-1,-1 0 1,1 0-1,-1 0 1,1 0 0,-1 0-1,0 0 1,1 0 0,-1 0-1,1 0 1,-1 0-1,1 0 1,-1 0 0,0 0-1,1 0 1,-1 0-1,1 0 1,-1 0 0,1 1-1,-1-1 1,0 0-1,1 0 1,-1 1 0,0-1-1,1 0 1,-1 0-1,0 1 1,1-1 0,-1 0-1,0 1 1,0-1-1,1 1 1,-1-1 0,0 0-1,0 1 1,0-1-1,1 1 1,-1-1 0,0 0-1,0 1 1,0-1 0,0 1-1,0-1 1,0 1-1,0-1 1,0 0 0,0 1-1,0-1 1,0 1-1,0-1 1,0 1 0,0-1-1,-1 0 1,1 1-1,0-1 1,0 1 0,0-1-1,-1 1 20,8-18-1718</inkml:trace>
  <inkml:trace contextRef="#ctx0" brushRef="#br0" timeOffset="171919.238">23041 4773 21957,'0'0'1848,"0"0"1121,0 0-1889,0 0-432,0 0-488,0 1-112,0 1-32,0 1 104,6 47-840,-6-50-1000</inkml:trace>
  <inkml:trace contextRef="#ctx0" brushRef="#br0" timeOffset="-189617.542">14329 5942 12019,'0'0'1895,"-1"0"1990,8 1-3163,115 12 2861,65 17-2513,-129-22-1046,1-2-1,0-3 1,0-3-1,-1-2 1,1-2-1,41-10-23,22 0 39,166 36 89,-281-21 15,0 0 0,-1-1 0,1 0-1,-1 0 1,1 0 0,-1-1 0,1 0-1,-1-1 1,1 1 0,-1-1 0,0-1-1,0 1 1,0-1 0,0 0 0,0 0 0,0-1-1,3-2-142,1 0 3,31-6 13,-38 15-1353,-3-2-393</inkml:trace>
  <inkml:trace contextRef="#ctx0" brushRef="#br0" timeOffset="-143296.998">2508 8728 13499,'-4'9'9006,"8"-1"-4586,60 14-3594,219-8 261,-240-22-897,-50-11 964</inkml:trace>
  <inkml:trace contextRef="#ctx0" brushRef="#br0" timeOffset="-140553.997">3426 8665 22501,'0'0'1388,"3"-1"263,78-10 1352,53 21-2707,-47-1-209,171-22-40,-147-9-3343,-85 16-472</inkml:trace>
  <inkml:trace contextRef="#ctx0" brushRef="#br0" timeOffset="-139893.324">3584 9163 20236,'5'-43'5908,"-38"34"-4008,-53 36-1802,75-22-96,0 1 0,1 0 1,0 0-1,0 1 0,1 1 0,0-1 1,0 1-1,1 1 0,0 0 0,0 0 1,1 0-1,0 1 0,1 0 0,0 1 1,1-1-1,0 1 0,0 0 0,2 0 1,-1 1-1,1-1 0,1 1 0,-1 5-2,3-14 3,1-1 0,-1 0 0,1 0 0,0 0 0,0 0 0,0 1 0,0-2 0,0 1 0,0 0 0,1 0 0,-1 0 0,1 0 0,-1-1 0,1 1-1,0-1 1,-1 1 0,1-1 0,0 0 0,0 1 0,0-1 0,0 0 0,0 0 0,0-1 0,0 1 0,1 0 0,-1-1 0,0 1 0,0-1 0,1 0 0,-1 1-1,0-1 1,0 0 0,1-1 0,-1 1 0,0 0 0,0-1 0,1 1 0,-1-1 0,0 1 0,0-1 0,0 0 0,0 0 0,0 0 0,0 0 0,0-1 0,0 1 0,0 0-1,-1-1 1,1 0 0,0 1 0,-1-1 0,0 0 0,1 0 0,0-1-3,18-13 54,-2 0 0,1-1 1,-2-2-1,-1 1 0,0-2 0,-1 0 1,-1-1-1,-1 0 0,-1-1 0,-1-1 0,-1 0 1,-1 0-1,-1-1 0,-1 0 0,-1 0 0,-1-1 1,0-8-55,-3 27 4,-1 0 1,0-1 0,0 1 0,0-1-1,-1 1 1,1-1 0,-2 1 0,1 0 0,-1-1-1,0 1 1,0-1 0,-1 1 0,0 0-1,0 0 1,0 0 0,-1 0 0,0 0-1,0 1 1,0-1 0,-1 1 0,0 0 0,0 0-1,0 0 1,-1 0 0,1 1 0,-1-1-1,0 1 1,0 1 0,-1-1 0,1 1 0,-1 0-1,0 0 1,0 0 0,0 1 0,0 0-1,0 0 1,0 1 0,-1-1 0,1 2-1,-1-1 1,1 1 0,-1-1 0,1 2 0,0-1-1,-3 1-4,-7 5-41,0 1 1,1 0-1,0 1 0,0 1 0,1 0 0,0 1 1,1 0-1,0 1 0,0 1 0,2 0 0,-1 0 0,1 1 1,1 1-1,1 0 0,0 0 0,0 1 0,1 0 0,-2 8 41,5 32-4654,14-49 745</inkml:trace>
  <inkml:trace contextRef="#ctx0" brushRef="#br0" timeOffset="-139456.967">4005 9056 21181,'1'4'5519,"4"50"-3894,-7-21-1503,0-22-109,0 1 1,1-1-1,0 1 0,1-1 0,1 0 0,0 1 0,0-1 1,1 0-1,0 0 0,1 0 0,0 0 0,1 0 0,0 0 0,4 5-13,-5-16-24,1 0 0,-1 0 0,1 0 0,-1 0-1,1 0 1,-1-1 0,1 1 0,-1-1 0,0 0-1,1 0 1,-1-1 0,0 1 0,0-1 0,0 1-1,0-1 1,0 0 0,0 0 0,0 0 0,-1 0-1,1-1 1,-1 1 0,0-1 0,1 0 0,-1 1-1,0-1 1,-1 0 0,1 0 0,0 0 0,-1-1-1,0 1 1,0 0 0,1-4 24,1 4-124,72-131-4393,-75 134 4507,0 0 0,0 1 0,0-1 0,1 0 0,-1 0 0,0 1 0,0-1 0,0 0 0,1 0 0,-1 1 0,0-1 0,0 0 0,1 0 0,-1 1 0,0-1 0,1 0 0,-1 0 0,0 0 0,0 0 0,1 0 0,-1 0 0,0 1 1,1-1-1,-1 0 0,0 0 0,1 0 0,-1 0 0,0 0 0,1 0 0,-1 0 0,0 0 0,1 0 0,-1-1 0,0 1 0,1 0 0,-1 0 0,0 0 0,1 0 0,-1 0 0,0 0 0,0-1 0,1 1 0,-1 0 0,0 0 0,1-1 0,-1 1 0,0 0 1,0 0 8,-4 36 45,-111 399 3670,110-389-3827,5-43-936</inkml:trace>
  <inkml:trace contextRef="#ctx0" brushRef="#br0" timeOffset="-139032.781">4567 8016 20140,'53'17'5385,"40"101"-4525,-92-116-814,14 33 51,-2 1 0,-1 0-1,-2 1 1,-2 0 0,-1 1 0,-2-1 0,-1 1 0,-2 1-1,-2-1 1,-1 0 0,-2 0 0,-2 0 0,-2 0-1,-1-1 1,-6 14-97,7-17-249,-2-1-1,-2 0 1,-1-1-1,-1 0 0,-2-1 1,-1-1-1,-16 23 250,-3 1-3523</inkml:trace>
  <inkml:trace contextRef="#ctx0" brushRef="#br0" timeOffset="-137398.983">5443 8604 18188,'-59'-81'8236,"57"80"-8205,0 0-1,0 0 1,0 0 0,-1 0 0,1 0 0,0 1 0,0-1 0,-1 1 0,1-1-1,0 1 1,0 0 0,-1 0 0,1 0 0,0 0 0,-1 0 0,1 0 0,0 1-1,-1-1 1,1 1 0,0 0 0,0 0 0,0 0 0,0 0 0,0 0 0,0 0-1,0 0 1,0 1 0,0-1 0,0 1 0,1-1 0,-1 1 0,0 0 0,1-1 0,0 1-1,-1 0 1,1 0 0,0 0 0,0 0 0,0 0 0,0 0 0,0 1 0,0 1-31,-7 14-2,1 0 0,1 1 1,0 0-1,1 0 0,1 0 0,1 1 1,1-1-1,1 1 0,0 0 1,1 0-1,2-1 0,0 1 1,1 0-1,0-1 0,2 1 2,-5-18 5,1 0-1,-1 0 1,1 0-1,-1 0 1,1 0-1,0 0 1,-1 0-1,1 0 1,0-1-1,0 1 1,0 0-1,1 0 1,-1-1-1,0 1 1,1-1-1,-1 1 1,1-1-1,-1 1 1,1-1-1,0 0 1,0 0-1,-1 0 1,1 0-1,0 0 1,0 0-1,0-1 1,0 1-1,0-1 1,0 1-1,0-1 1,0 0-1,0 1 1,1-1-1,-1 0 1,0 0-1,0-1 1,0 1-1,0 0 1,0-1-1,0 1 1,0-1-1,0 0 1,0 0-1,1-1-4,76-59 249,-78 60-246,25-28 87,-1-1 1,-1-1-1,-2-1 0,-2-1 1,-1-1-1,-1 0 1,-2-2-1,-1 0 1,-2 0-1,-2-2 0,-1 1 1,-2-1-1,-1-1 1,-3 1-1,-1-1 1,-1-32-91,-2 65-12,-22 44-124,14 23 127,2 1 1,3 0-1,3 0 1,2 0 0,5 15 8,-1 9 11,-2-7-279,-4-44-991</inkml:trace>
  <inkml:trace contextRef="#ctx0" brushRef="#br0" timeOffset="-136493.33">6002 8545 21973,'0'0'1192,"0"1"248,-3 36-360,10-10-399,0 3-81,2 1-96,4-3-104,4-5-184,1-3-64,8-8-112,-2-3-16,9-12 40,4-8-200,1-16-920,-2-8-681</inkml:trace>
  <inkml:trace contextRef="#ctx0" brushRef="#br0" timeOffset="-136244.184">6378 8518 18916,'-17'39'2040,"-1"7"-7,-3 11-721,-4 4-176,3 1-359,0-2-169,9-5-312,4-2-112,7-9-160,2-5 0,0-7-80,3-2-648,-3-4-2249</inkml:trace>
  <inkml:trace contextRef="#ctx0" brushRef="#br0" timeOffset="-143875.154">1534 9037 17564,'6'5'6847,"21"-13"-6179,67-93 987,288-386-1146,-336 431-506,-46 56-4,0 1 1,0-1 0,0 1-1,0-1 1,0 1 0,0-1-1,1 1 1,-1-1 0,0 1-1,0-1 1,1 1 0,-1-1-1,0 1 1,0-1 0,1 0-1,-1 1 1,0-1 0,1 1-1,-1-1 1,1 0 0,-1 1-1,1-1 1,-1 0 0,0 0-1,1 1 1,-1-1 0,1 0-1,-1 0 1,1 0 0,-1 0-1,1 0 1,-1 1-1,1-1 1,0 0 0,-1 0-1,1 0 1,-1 0 0,1 0-1,-1-1 1,1 1 0,-1 0-1,1 0 1,-1 0 0,1 0-1,-1-1 1,1 1 0,-1 0-1,1 0 1,-1-1 0,0 1-1,1 0 1,-1-1 0,1 1-1,-1 0 1,0-1 0,1 1-1,-1-1 1,0 1 0,0 0-1,1-1 1,-1 1 0,0-1-1,0 1 1,1-1-1,-1 1 1,0-1 0,-30 118-15,17-73 37,2-1 0,2 1 0,2 1 0,2-1 0,2 1 0,2 0 0,2 0 0,2 0 0,5 28-22,-7-73 0,-1-1 0,1 1 0,-1-1 0,1 1 0,-1-1 0,1 1 0,-1 0 0,1-1 1,0 1-1,-1 0 0,1-1 0,-1 1 0,1 0 0,0 0 0,-1 0 0,1-1 0,0 1 0,-1 0 0,1 0 0,0 0 0,0 0 1,-1 0-1,1 0 0,0 0 0,-1 1 0,1-1 0,0 0 0,-1 0 0,1 0 0,-1 1 0,1-1 0,0 0 0,-1 1 0,1-1 1,-1 0-1,1 1 0,-1-1 0,1 1 0,-1-1 0,1 1 0,-1-1 0,1 1 0,-1-1 0,0 1 0,1 0 0,-1-1 0,0 1 1,0-1-1,1 1 0,-1 0 0,0-1 0,0 2 0,2-23-692</inkml:trace>
  <inkml:trace contextRef="#ctx0" brushRef="#br0" timeOffset="-138297.392">1697 8047 10778,'-25'-15'10837,"-6"33"-7870,-24 49-3964,49-59 1785,-34 53-736,3 2-1,3 1 0,3 2 1,2 1-1,3 1 0,4 1 1,2 2-1,4 0 0,2 0 1,4 1-1,3 1 0,3 0 1,3 0-1,5 21-51,-3-68-26,1 0 0,1 0 0,1 0 0,2 0-1,0-1 1,2 0 0,1 0 0,1 0 0,1-1 0,1-1 0,1 0 0,4 4 26,26 25-798</inkml:trace>
  <inkml:trace contextRef="#ctx0" brushRef="#br0" timeOffset="-141384.653">3676 8250 18636,'-21'-51'7081,"-57"44"-5558,70 9-1518,-1-1-1,0 1 0,1 0 1,-1 1-1,1 0 0,0 1 0,0-1 1,0 2-1,0-1 0,1 1 0,-1 0 1,1 0-1,1 1 0,-1 0 0,1 0 1,0 1-1,0 0 0,1 0 1,0 0-1,0 1 0,1-1 0,0 1 1,0 0-1,0 0 0,1 1 0,1-1 1,0 1-1,0-1 0,0 1 0,0 6-3,1-13 2,0 1 1,0-1 0,0 0 0,0 0 0,1 1-1,-1-1 1,1 0 0,-1 1 0,1-1 0,0 0-1,0 1 1,0-1 0,0 1 0,0-1 0,1 0 0,-1 1-1,1-1 1,-1 1 0,1-1 0,0 0 0,0 0-1,0 0 1,0 1 0,0-1 0,0 0 0,1 0 0,-1 0-1,1-1 1,0 1 0,-1 0 0,1-1 0,0 1-1,0-1 1,0 1 0,0-1 0,0 0 0,0 0 0,0 0-1,1 0 1,-1 0 0,0 0 0,1-1 0,-1 1-1,0-1 1,1 0 0,-1 1 0,1-1 0,-1 0 0,0-1-1,1 1 1,-1 0 0,0-1 0,1 1 0,-1-1-1,0 0 1,1 1 0,-1-1 0,0 0-4,16-10 50,-1-1 0,0 0 0,0-1 1,-2 0-1,0-2 0,0 1 0,-1-2 0,-1 0 1,-1-1-1,0 0 0,-1-1 0,-1 0 0,-1-1 0,0 0 1,-2 0-1,0-1 0,-1 1 0,-1-2 0,1-9-50,-4 23 11,0 0 0,0 0 0,-1 0 0,0 0 0,0 0-1,0 0 1,-1 0 0,-1 0 0,1-1 0,-1 1 0,0 0-1,0 0 1,-1 0 0,0 0 0,-1 1 0,1-1 0,-1 0-1,0 1 1,-1 0 0,0 0 0,0 0 0,0 0-1,-1 0 1,1 1 0,-1 0 0,-1 0 0,1 0 0,-1 1-1,1 0 1,-1 0 0,-1 0 0,1 1 0,0 0 0,-1 0-1,0 0 1,1 1 0,-1 0 0,0 0 0,0 1 0,0 0-1,0 0 1,-4 1-11,-7 6-51,-1 1 0,1 1 0,1 1 0,-1 0 0,2 1 0,-1 1 0,1 1 0,1 0 0,0 1 0,1 0 0,0 1 0,-8 13 51,5 10-3690,26-37 2319</inkml:trace>
  <inkml:trace contextRef="#ctx0" brushRef="#br0" timeOffset="-140935.69">4232 8081 21965,'0'0'1385,"-6"-1"1445,-5 2-2748,0 1-1,0 1 0,1-1 1,-1 2-1,1-1 0,-1 1 1,1 1-1,0 0 0,1 0 1,-1 1-1,1 1 0,0-1 1,1 1-1,0 1 1,0-1-1,0 2 0,1-1 1,0 1-1,1 0 0,0 0 1,0 1-1,-2 4-81,4-7 16,0-1 19,-1 1-1,1-1 0,0 1 0,1 0 1,-1 0-1,2 1 0,-1-1 1,1 0-1,0 1 0,0 0 1,1-1-1,0 1 0,0 0 0,1 0 1,0 5-35,5-10 8,-1 0 1,1 0-1,0 0 0,0 0 1,0-1-1,0 0 1,0 0-1,0-1 1,1 1-1,-1-1 0,0 0 1,1-1-1,-1 1 1,1-1-1,-1 0 1,1 0-1,-1-1 0,1 0 1,-1 0-1,1 0 1,-1 0-1,0-1 1,0 0-1,0 0 0,1-1-8,2 1 12,90-22-405,-74 18-971</inkml:trace>
  <inkml:trace contextRef="#ctx0" brushRef="#br0" timeOffset="-127030.695">7253 8619 19572,'-3'22'7046,"24"-12"-4921,39-5-2711,-52-5 1154,47 0-519,126 19 11,-180-19-407,0-4-1416,1-19-2300</inkml:trace>
  <inkml:trace contextRef="#ctx0" brushRef="#br0" timeOffset="-125399.885">8532 8292 15867,'-41'-34'7757,"-12"16"-4317,47 17-3397,0 0 0,0 1 0,0-1 0,0 1 0,-1 0 0,1 1 0,0 0 0,0-1 0,0 2 0,0-1 0,0 1 0,1 0 0,-1 0 0,0 1 0,1-1 0,0 1 0,-1 1 0,1-1 0,1 1 0,-1 0 0,0 0 0,1 0 0,0 0 0,0 1 0,0 0 0,0 1-43,-21 102-64,25-106 65,0 0 1,0 0-1,0 1 1,0-1-1,0 0 0,0 1 1,1-1-1,-1 0 0,1 0 1,0 1-1,0-1 0,0 0 1,0 0-1,0 0 0,0 0 1,0 0-1,1 0 1,-1 0-1,1-1 0,0 1 1,-1 0-1,1-1 0,0 1 1,0-1-1,0 0 0,0 0 1,0 0-1,0 0 1,0 0-1,0 0 0,0 0 1,1 0-1,-1-1 0,0 0 1,0 1-1,1-1 0,-1 0 1,0 0-1,1 0 1,-1 0-1,0 0 0,1-1 1,-1 1-1,0-1 0,2 0-1,10-5 45,-1 0 0,0-1-1,-1 0 1,1-1 0,-1-1-1,-1 0 1,0 0-1,0-1 1,-1-1 0,0 1-1,-1-2 1,0 1 0,-1-1-1,0-1 1,-1 1 0,0-1-1,2-9-44,-2 7 83,0-1 0,-1 0 0,-1 0-1,-1 0 1,0-1 0,-1 0 0,-1 1 0,-1-1-1,0 0 1,-1 0 0,-1 0 0,-1-3-83,2 13 6,-1-1 0,-1 0 0,0 1 0,0-1 0,0 1 0,-1 0 0,0 0 0,0 0 0,-1 0 0,0 0 1,0 1-1,-1 0 0,0 0 0,0 0 0,0 0 0,-1 1 0,1 0 0,-1 0 0,-1 0 0,1 1 0,-1 0 0,1 0 0,-1 1 1,0 0-1,0 0 0,-1 0 0,-3 0-6,-1 0-17,0 0 1,0 1-1,-1 0 1,1 1-1,0 1 0,-1 0 1,1 0-1,-1 1 1,1 1-1,0 0 1,0 1-1,0 0 1,0 0-1,0 2 0,1-1 1,-1 2-1,1-1 1,1 1-1,-1 1 1,1 0-1,0 1 1,0 0-1,1 0 0,0 1 1,1 0-1,0 0 1,0 1-1,1 0 1,1 1-1,-1 0 1,2 0-1,-1 0 1,2 0-1,-4 12 17,15 15-1988,5-28 80</inkml:trace>
  <inkml:trace contextRef="#ctx0" brushRef="#br0" timeOffset="-123515.843">8202 8931 11819,'0'0'3982,"4"-1"1306,236-73 752,-145 54-5861,0 3-1,1 5 1,1 4-1,0 5 1,5 3-179,179 20-591,-274-21-546,0-4-376</inkml:trace>
  <inkml:trace contextRef="#ctx0" brushRef="#br0" timeOffset="-122889.424">8499 9421 11306,'12'-27'4712,"11"-66"6130,-26 91-10762,0 0-1,0 1 1,0-1-1,-1 1 0,1-1 1,-1 1-1,1 0 1,-1 0-1,1 0 0,-1 1 1,0 0-1,1-1 1,-1 1-1,0 0 0,1 1 1,-1-1-1,0 1 1,1-1-1,-1 1 0,0 0 1,1 0-1,0 1 1,-1-1-1,1 1 0,0 0 1,-2 0-80,-5 3-1,1 1 1,-1 0-1,1 0 1,0 1-1,0 0 1,0 1 0,1 0-1,1 0 1,-1 1-1,1 0 1,1 0-1,0 1 1,0-1-1,1 1 1,0 1-1,0-1 1,2 1-1,-1-1 1,1 1-1,1 0 1,0 1-1,0-1 1,1 0-1,0 0 1,1 1-1,1-1 1,0 0 0,2 10 0,-4-18-1,1 0 1,1 0 0,-1 0 0,0 0 0,1 0 0,-1 0 0,1 0 0,0-1 0,0 1 0,0 0 0,1 0 0,-1 0 0,0-1 0,1 1 0,0-1 0,0 1 0,0-1 0,0 0 0,0 0 0,0 0 0,0 0-1,1 0 1,-1 0 0,1-1 0,-1 1 0,1-1 0,0 1 0,0-1 0,-1 0 0,1 0 0,0-1 0,0 1 0,0 0 0,0-1 0,0 0 0,0 0 0,0 0 0,0 0 0,0 0 0,0 0 0,0-1 0,0 0-1,0 1 1,0-1 0,0 0 0,1-1 0,119-78 192,-108 60-115,0 0 0,-2-1 0,0-1-1,-2 0 1,0 0 0,-1-1 0,-1-1 0,-2 1 0,0-1 0,-1-1 0,-2 1-1,0-1 1,-2 0 0,-1 0 0,-1 0 0,0 0 0,-3 0-77,1 15-7,0 1 1,-1-1-1,0 1 0,-1 0 1,0 0-1,-1 0 0,0 0 1,0 1-1,0 0 1,-1 0-1,-1 0 0,1 1 1,-1 0-1,-1 0 0,1 0 1,-1 1-1,0 1 0,0-1 1,-1 1-1,0 0 1,0 1-1,0 0 0,0 1 1,-1 0-1,1 0 0,-1 1 1,0 0-1,1 1 1,-1 0-1,0 0 0,0 1 1,0 1-1,0-1 0,0 2 1,-8 1 6,13-2-187,1 1 0,-1 0-1,1 0 1,-1 1 0,1-1 0,0 1 0,0 0 0,0 0 0,0 0 0,0 0-1,1 1 1,-1 0 0,1-1 0,0 1 0,0 0 0,0 1 0,1-1 0,0 0-1,-1 1 1,2 0 0,-1-1 0,0 1 0,1 0 0,0 0 0,0 0 0,1 0 0,-1 0-1,1 0 1,0 1 187,0 27-4097</inkml:trace>
  <inkml:trace contextRef="#ctx0" brushRef="#br0" timeOffset="-122425.927">9076 9212 22997,'0'0'1410,"0"0"197,3 12 424,-37 145-1621,33-155-408,-2 8 4,1-1-1,0 1 1,0 0 0,1 0-1,0-1 1,1 1-1,0 0 1,0 0 0,1 0-1,0 0 1,1 0-1,0-1 1,1 1 0,0-1-1,0 0 1,1 1-1,0-1 1,4 6-6,-4-14 1,0 0 0,0 0 0,0 0 1,0 0-1,0-1 0,0 0 0,0 0 0,0 0 0,0 0 0,0 0 1,0-1-1,0 0 0,0 0 0,0 0 0,0 0 0,-1 0 0,1-1 0,0 0 1,-1 0-1,1 0 0,-1 0 0,0 0 0,1-1 0,-1 0 0,0 1 1,-1-1-1,1 0 0,0 0 0,-1-1 0,0 1 0,0 0 0,0-1 0,2-3-1,23-33-709</inkml:trace>
  <inkml:trace contextRef="#ctx0" brushRef="#br0" timeOffset="-122161.322">9084 8942 24373,'-6'4'1064,"3"2"433,-2 4-481,5-3-624,0 2-184,3-1-40,0-2-504,-3-6-2585</inkml:trace>
  <inkml:trace contextRef="#ctx0" brushRef="#br0" timeOffset="-124561.679">9031 7978 18140,'31'-24'7060,"-13"63"-5796,-33 374-2068,15-406-547,0-5-217</inkml:trace>
  <inkml:trace contextRef="#ctx0" brushRef="#br0" timeOffset="-124285.166">8900 8442 17948,'2'8'2272,"1"-2"-95,6-2-641,5-1-200,11-4-327,9-8-57,13-8-424,10-3-128,-2-1-280,-1 1-40,-16 8-64,-8 2 24,-10 3-272,-8 3-560,-1 2-552</inkml:trace>
  <inkml:trace contextRef="#ctx0" brushRef="#br0" timeOffset="-124016.521">8855 7960 20012,'1'-6'1753,"7"-4"383,4-1-568,14-1-511,4-2-193,14 4-520,3 0-128,9 6-168,0 1-32,-4 3 8,-1 3 64,-16 1-672,-6-1-928</inkml:trace>
  <inkml:trace contextRef="#ctx0" brushRef="#br0" timeOffset="-120942.835">10424 8540 10770,'-10'-11'8725,"-6"8"-4025,-62 32-2537,71-23-2140,-1 0 1,1 1-1,0-1 1,0 2-1,1-1 0,0 1 1,0 0-1,1 0 1,0 1-1,0-1 1,1 1-1,0 0 1,1 0-1,-1 1 1,2-1-1,0 1 1,0 0-1,1-1 1,0 1-1,0 0 1,1 0-1,0-1 0,1 1 1,0 0-1,2 4-23,-3-13 10,0 0 0,1 1 0,-1-1-1,1 0 1,-1 0 0,1 0 0,-1 1 0,1-1-1,0 0 1,0 0 0,-1 0 0,1 0-1,0 0 1,0 0 0,0-1 0,0 1-1,0 0 1,0 0 0,0-1 0,1 1 0,-1 0-1,0-1 1,0 1 0,0-1 0,1 0-1,-1 1 1,0-1 0,0 0 0,1 0-1,-1 0 1,0 0 0,1 0 0,-1 0 0,0 0-1,1 0 1,-1 0 0,0-1 0,0 1-1,1-1 1,-1 1 0,0-1 0,0 1-1,0-1 1,0 1 0,0-1 0,0 0-1,0 0 1,0 0 0,0 0 0,0 1 0,0-1-1,0-1-9,54-46 346,-27 11-188,-2-2-1,-1 0 1,-2-1 0,-2-2-1,-2 0 1,-1-1 0,-2-1 0,8-42-158,11-114 702,-42 301-875,5-88 172,-9 65 4,2 0 1,5 0-1,4 76-3,47-8 42,-46-144-42,-1-2-158,-1-2-515,-3-10-954</inkml:trace>
  <inkml:trace contextRef="#ctx0" brushRef="#br0" timeOffset="-120227.353">11108 8442 11306,'43'-80'15392,"-42"78"-14383,-1 2-431,0 28-236,-48 192 264,47-214-583,0 1 1,1-1-1,-1 0 1,1 0-1,1 0 1,-1 1-1,1-1 1,0 0-1,0 0 1,1 0-1,0 0 1,0 0-1,0-1 1,1 1-1,0 0 0,0-1 1,0 0-1,1 0 1,0 0-1,0 0-23,0-5-11,1-1-1,-1 1 0,0-1 0,1 0 0,-1 0 1,0-1-1,1 1 0,-1-1 0,0 0 0,0 0 1,-1 0-1,1-1 0,0 0 0,-1 1 1,1-1-1,-1 0 0,0-1 0,0 1 0,0 0 1,0-1-1,-1 0 0,1 1 0,-1-1 0,0 0 1,0 0-1,-1-1 0,1 1 0,-1 0 1,0 0-1,0-1 0,0-1 12,11-44-1411</inkml:trace>
  <inkml:trace contextRef="#ctx0" brushRef="#br0" timeOffset="-119951.086">11168 7944 22501,'-4'0'1728,"4"0"1169,0 0-1497,0 1-832,-9 25-240,9-11-280,0-3-16,6-3-32,0-6-232,-2-9 216</inkml:trace>
  <inkml:trace contextRef="#ctx0" brushRef="#br0" timeOffset="-117586.668">14858 8047 17900,'-19'-41'7467,"-25"32"-4793,-50 33-1988,77-15-682,0 1 0,1 1 0,1 0-1,0 1 1,1 1 0,0 0-1,1 1 1,0 1 0,1 0 0,1 0-1,0 1 1,1 1 0,1 0-1,0 0 1,2 1 0,0 0 0,1 0-1,0 0 1,2 1 0,0 0-1,1 0 1,1 0 0,1 0 0,1 0-1,0 1 1,1-1 0,2 0-1,3 19-3,-4-30 9,1 0-1,-1 0 0,1 1 1,1-1-1,-1-1 0,1 1 1,1-1-1,-1 1 0,1-1 1,1-1-1,-1 1 0,1-1 1,0 0-1,0 0 0,1 0 0,0-1 1,0 0-1,0-1 0,1 1 1,-1-1-1,1-1 0,0 0 1,0 0-1,1 0 0,-1-1 1,0 0-1,1-1 0,-1 0 0,1 0 1,0-1-1,-1 0 0,1 0 1,-1-1-1,1 0 0,-1-1 1,1 1-1,-1-2 0,0 1 1,3-2-9,10-5 92,0-1 0,-1-1 0,0 0 1,-1-2-1,0 0 0,-1-1 1,0-1-1,-1-1 0,-1 0 1,-1-1-1,0-1 0,-1-1 1,-1 1-1,-1-2 0,0 0 1,-2 0-1,0-1 0,-1-1 0,-2 1 1,0-1-1,-1-1 0,-1 1 1,-1-2-93,-3 13-15,0 1-1,0-1 1,-1 0 0,0 1 0,-1-1 0,0 0 0,-1 1 0,0-1 0,-1 1 0,0 0 0,-1-1 0,0 2-1,0-1 1,-1 0 0,0 1 0,-1 0 0,0 0 0,0 0 0,-1 1 0,0 0 0,-1 0 0,1 1 0,-1 0-1,-1 1 1,0-1 0,0 1 0,0 1 0,0 0 0,-1 0 0,0 1 0,0 0 0,0 1 0,0 0 0,-1 1-1,1 0 1,-1 0 0,1 1 0,-1 1 0,0-1 0,1 2 0,-10 1 15,-19 18-808,1 8-542</inkml:trace>
  <inkml:trace contextRef="#ctx0" brushRef="#br0" timeOffset="-118733.246">12630 8398 16876,'0'0'3376,"0"0"97,0 0-2265,0 2-311,34 10-345,-1-12-24,17-3-56,5-6-72,8-4-168,2 1-72,-7 2-88,0 2-48,-13 7 0,-6 1 48,-14 3-424,-7 3-616,-18-6 2952</inkml:trace>
  <inkml:trace contextRef="#ctx0" brushRef="#br0" timeOffset="-118448.006">12694 8528 21461,'3'9'1080,"12"-1"392,7-2-160,11-4-271,9-2-49,8-10-320,5-2-144,2 0-280,2-1-88,-9 5-120,-6 2 0,-16 3-248,-10 1-960</inkml:trace>
  <inkml:trace contextRef="#ctx0" brushRef="#br0" timeOffset="90467.939">2991 3341 14315,'-9'-32'8999,"-13"23"-5255,-53 56-3273,41 65-450,114-81 8,-66-18-42,-1 1-1,0 0 1,-1 1-1,-1 0 1,0 1-1,-1 1 1,-1-1-1,0 1 1,-1 1 0,-1 0-1,-1 0 1,0 0-1,-2 0 1,0 1-1,-1 0 1,-1 0-1,0 0 1,-2 0-1,0 0 1,-1 4 13,-24 70 104,24-92-86,0 1 0,1 0 0,-1 0-1,0-1 1,0 1 0,0 0 0,0-1-1,0 1 1,-1-1 0,1 1 0,0-1 0,-1 0-1,1 0 1,-1 1 0,1-1 0,-1 0 0,0 0-1,1 0 1,-1-1 0,0 1 0,0 0 0,0-1-1,1 1 1,-1-1 0,0 0 0,0 1 0,0-1-1,0 0 1,0 0 0,0 0 0,0-1 0,0 1-1,1 0 1,-1-1 0,0 1 0,0-1 0,0 1-1,0-1 1,1 0 0,-1 0 0,0 0 0,1 0-1,-1 0 1,1 0 0,-1 0 0,1-1-18,-8-7 24,0 0 1,1-1 0,0 0 0,0 0-1,2-1 1,-1 0 0,1-1-1,1 1 1,0-1 0,0 0-1,1 0 1,1 0 0,0-1 0,1 1-1,0-1 1,1 0 0,0 1-1,1-1 1,1-3-25,0 11-46,1-1 0,-1 1 1,1-1-1,1 1 0,-1 0 0,1 0 0,0 0 1,0 0-1,0 0 0,1 1 0,0-1 0,0 1 0,0 0 1,0 0-1,0 0 0,1 1 0,0 0 0,0 0 1,0 0-1,0 0 0,0 1 0,0 0 0,1 0 0,-1 0 1,1 1-1,0-1 0,-1 1 0,4 1 46,25-7-1653</inkml:trace>
  <inkml:trace contextRef="#ctx0" brushRef="#br0" timeOffset="90959.233">3873 3059 21621,'0'0'1423,"3"6"1565,-13 152-1226,-1-98-1635,8-39-111,1 1 0,1-1 0,0 0 0,2 0 0,1 0 0,0 1 0,2-1 1,0-1-1,1 1 0,1-1 0,2 0 0,4 10-16,-1-3-57,-11-26-218,-2-4-457,-109-159-6331,64 40 7056,47 120 1037,0 2-201,17 16 278,-9-8-1144,1-1-1,-1 0 1,2 0-1,-1-1 0,1 0 1,0-1-1,0 0 1,1-1-1,-1 0 1,1-1-1,0 0 0,4 1 38,25 2-874</inkml:trace>
  <inkml:trace contextRef="#ctx0" brushRef="#br0" timeOffset="91276.659">4246 3302 17308,'0'0'2440,"-6"2"1074,-2 4-3408,0 0 0,1 0 0,-1 1 0,1 0-1,1 1 1,-1 0 0,1 0 0,1 0 0,-1 0 0,2 1-1,-1 0 1,1 0 0,0 1 0,1-1 0,0 1 0,0-1-1,1 1 1,1 0 0,0 0 0,0 0 0,1 0 0,0 0-1,0 0 1,1 0 0,1 0 0,0 0 0,0 0 0,3 6-106,-4-13 23,0-1 0,1 1 0,-1-1 0,1 1 0,0-1 0,0 0 0,0 0 0,0 0 0,0 0 0,0 0 0,0 0 0,1 0 0,-1-1 0,1 1 0,-1-1 1,1 0-1,0 1 0,-1-1 0,1-1 0,0 1 0,0 0 0,0-1 0,0 1 0,-1-1 0,1 0 0,0 0 0,0 0 0,0 0 0,0-1 0,0 1 0,0-1 0,0 1 1,-1-1-1,1 0 0,0 0 0,-1-1 0,1 1 0,0 0 0,-1-1 0,0 0 0,1 1 0,-1-1 0,0 0 0,1-1-23,82-103 538,-82 100-502,0 0 0,0-1 0,-1 0 1,0 1-1,-1-1 0,1 0 0,-1 0 0,-1 0 1,1 0-1,-1 0 0,0 0 0,-1 0 0,1 0 0,-2 0 1,1 0-1,-1 0 0,0 1 0,0-1 0,0 1 1,-1-1-1,0 1 0,-1 0 0,0-1-36,3 6 0,1 0-1,-1 1 1,1-1-1,-1 0 1,1 1-1,-1-1 1,0 1-1,1-1 1,-1 1-1,0-1 1,1 1-1,-1-1 0,0 1 1,0 0-1,1-1 1,-1 1-1,0 0 1,0 0-1,0-1 1,1 1-1,-1 0 1,0 0-1,0 0 1,0 0-1,0 0 1,1 0-1,-1 0 1,0 1-1,0-1 1,0 0-1,0 0 1,1 1-1,-1-1 1,0 0-1,0 1 1,1-1-1,-1 1 1,0-1-1,1 1 1,-1-1-1,0 1 1,1-1-1,-1 1 1,1 0-1,-1-1 1,1 1-1,-1 0 1,1 0-1,0-1 1,-1 1-1,1 0 1,0 0-1,-1 0 1,1-1-1,0 1 1,0 0-1,0 0 1,0 0-1,0 0 1,0-1-1,0 1 1,0 0-1,0 0 0,0 0 1,1 0 0,-3 58-50,2-57-15,1 0 0,-1 0 0,1 0-1,-1 0 1,1 0 0,0 0-1,-1-1 1,1 1 0,0 0-1,0 0 1,0-1 0,1 1-1,-1-1 1,0 1 0,1-1 0,-1 1-1,1-1 1,-1 0 0,1 0-1,-1 0 1,1 0 0,0 0-1,0 0 1,-1 0 0,1 0 0,0-1-1,0 1 1,0-1 0,0 0-1,1 1 66,20-2-1643</inkml:trace>
  <inkml:trace contextRef="#ctx0" brushRef="#br0" timeOffset="91637.594">4663 3073 20812,'-12'100'3780,"7"112"-921,63-1-2653,-59-211-203,1 0 1,-1 0 0,1 0-1,-1 1 1,0-1 0,1 0-1,-1 0 1,1 0-1,-1 0 1,1 0 0,-1 1-1,0-1 1,1 0 0,-1 1-1,1-1 1,-1 0 0,1 1-1,0-1 1,-1 0 0,1 1-1,-1-1 1,1 1 0,0-1-1,-1 1 1,1-1 0,0 1-1,-1-1 1,1 1 0,0-1-1,0 1 1,0 0 0,0-1-1,-1 1 1,1-1 0,0 1-1,0 0 1,0-1 0,0 1-1,0-1 1,0 1-1,0 0 1,1-1 0,-1 1-1,0-1 1,0 1 0,0-1-1,1 1 1,-1-1 0,0 1-1,0-1 1,1 1 0,-1-1-1,0 1-3,-36-42 124,-49-133 11,84 172-143,123 18-2497,-86-16 1730</inkml:trace>
  <inkml:trace contextRef="#ctx0" brushRef="#br0" timeOffset="92187.565">5041 3358 21333,'-4'-1'174,"0"0"1,0 1 0,0 0 0,0 0-1,0 0 1,0 1 0,0-1 0,0 1 0,0 0-1,0 0 1,0 0 0,1 1 0,-1-1-1,0 1 1,1 0 0,-1 0 0,1 0-1,-1 1 1,1-1 0,0 1 0,0-1 0,0 1-1,1 0 1,-1 1 0,1-1 0,-1 0-1,1 1 1,0-1 0,0 1 0,1-1-1,-1 3-174,-3 2 9,1 1-1,0 0 1,1-1-1,0 2 0,0-1 1,1 0-1,1 1 1,-1-1-1,1 1 0,1-1 1,0 1-1,1 9-8,-1-17 11,0 0 0,1 0 0,-1 0-1,1 0 1,0 0 0,0 0 0,-1 0 0,1 0-1,0 0 1,1 0 0,-1 0 0,0-1 0,0 1 0,1 0-1,-1-1 1,1 1 0,0-1 0,-1 0 0,1 1 0,0-1-1,0 0 1,0 0 0,0 0 0,0 0 0,0-1 0,0 1-1,0 0 1,0-1 0,0 0 0,0 1 0,0-1-1,0 0 1,0 0 0,1 0 0,-1 0 0,0 0 0,0-1-1,0 1 1,0-1 0,0 1 0,0-1 0,0 0 0,0 0-1,2-1-10,83-48 348,-78 42-331,-1 1 0,1-1 0,-1-1 0,-1 0 0,1 0 0,-1 0 0,-1-1 0,0 0 0,0 0 0,-1-1 0,-1 1 1,1-1-1,-2 0 0,0 0 0,0-1 0,-1 1 0,1-4-17,-27 39 64,18-14-60,0 1 1,1 0 0,0 0 0,1 0-1,0 0 1,1 0 0,0 1 0,1 0-1,1-1 1,-1 1 0,2 0 0,0 0-1,0 0 1,1-1 0,0 1 0,1 0-1,1-1 1,0 3-5,-2-12 7,1 0 1,0 0-1,-1 0 1,1 0-1,0 0 1,0 0-1,0 0 1,0-1-1,0 1 1,0-1-1,0 1 1,1-1-1,-1 0 1,0 0-1,1 0 1,-1 0-1,1 0 1,0-1-1,-1 1 1,1-1-1,-1 0 1,1 0-1,0 1 0,-1-2 1,1 1-1,0 0 1,-1 0-1,1-1 1,-1 0-1,1 1 1,-1-1-1,1 0 1,-1 0-1,1-1 1,-1 1-1,0 0 1,0-1-1,1 0-7,82-65 140,-64 43-136,-1 0 0,-1-1-1,-1-1 1,-1 0 0,-1-2 0,-2 0-1,0 0 1,-2-1 0,-2-1-1,0 0 1,-2-1 0,-2 1 0,0-1-1,-2-1 1,-1-17-4,-3 45-13,-7 7 4,0 1 0,0 0 0,0 0 0,0 1 0,1 0 0,0 0 0,0 1 0,0 0 0,0 0 0,1 0 0,0 0 0,1 1 0,-1 0 0,1 0 0,0 0 0,-1 7 9,0-7-4,-4 5 3,1 1 1,0 0 0,1 1-1,0-1 1,1 1 0,1 1-1,0-1 1,0 1-1,2 0 1,0 0 0,1 0-1,0 0 1,1 1 0,1-1-1,1 0 1,0 0-1,0 1 1,2-1 0,0 0-1,1 0 1,0-1 0,1 1-1,1-1 1,0 0-1,7 10 1,-9-20-7,0 0 0,1 0-1,0 0 1,0-1 0,0 0-1,0 0 1,0 0-1,1-1 1,-1 0 0,1 0-1,0 0 1,-1 0 0,1-1-1,0 0 1,0 0 0,0-1-1,0 0 1,0 0-1,0 0 1,0-1 0,2 0 7,39-8-1551</inkml:trace>
  <inkml:trace contextRef="#ctx0" brushRef="#br0" timeOffset="87664.323">713 3229 18932,'-15'25'3388,"12"27"-2537,3-42-605,4 47 305,3-1 1,2 0-1,3 0 0,2-1 0,20 49-551,-26-78 398,-60-66-1062,-102-172-4050,150 209 5214,4 3 150,0 0 104,37 41 1021,-28-36-1749,-1 0-1,0 0 1,1 0 0,0-1 0,0-1-1,1 0 1,-1 0 0,1 0-1,-1-1 1,1-1 0,0 0 0,-1 0-1,1-1 1,0 0 0,0-1 0,0 0-1,-1 0 1,1-1 0,0 0-1,-1-1 1,2-1-26,34-14-1919</inkml:trace>
  <inkml:trace contextRef="#ctx0" brushRef="#br0" timeOffset="88006.365">1144 3400 22821,'-74'58'3920,"70"-54"-3882,-1 0 0,1 0-1,0 0 1,0 1 0,1-1-1,-1 1 1,1 0 0,0 0-1,1 0 1,-1 1-1,1-1 1,0 1 0,0-1-1,1 1 1,-1 0 0,1-1-1,0 1 1,1 0 0,0 0-1,0 0 1,0 0 0,0-1-1,1 3-37,1-6 3,0 0 0,0-1 0,1 1 0,-1-1 0,0 1 0,0-1 0,1 0 0,-1 0 0,0 0 0,1 0 0,-1-1 0,1 1 0,0-1 0,-1 1 0,1-1 0,-1 0 0,1 0 0,0 0 0,-1 0 0,1 0 0,-1-1 0,1 1 0,-1-1 0,1 0 0,-1 0 0,1 0 0,-1 0 0,0 0 0,1 0 0,-1-1 0,0 1 0,0-1 0,0 1 0,0-1 0,0 0 0,0 0 0,-1 0 0,1 0 0,-1 0 0,1 0 0,-1 0 0,1-2-3,102-180 277,-103 184-281,1 0-1,-1 0 1,0 1-1,0-1 1,1 0-1,-1 1 1,0-1-1,0 1 1,0-1 0,0 1-1,0 0 1,1-1-1,-1 1 1,0 0-1,0 0 1,-1 0-1,1 0 1,0 0 0,0 0-1,0 0 1,-1 0-1,1 0 1,0 0-1,-1 0 1,1 0-1,-1 1 1,1-1 0,-1 0-1,0 0 1,0 1-1,1-1 1,-1 0-1,0 0 1,0 1-1,0-1 1,0 0 0,-1 1-1,1-1 1,0 0-1,0 0 1,-1 1-1,1-1 1,-1 0-1,1 0 1,-1 0 0,1 1-1,-1-1 1,0 0 4,2 165-142,-1-164 86,1-1-1,-1 0 1,0 0 0,0 0-1,0 0 1,1 0-1,-1 0 1,1 0-1,-1 1 1,1-1-1,-1 0 1,1-1 0,-1 1-1,1 0 1,0 0-1,0 0 1,-1 0-1,1 0 1,0-1 0,0 1-1,0 0 1,0-1-1,0 1 1,0 0-1,0-1 1,0 0 0,0 1-1,0-1 1,0 0-1,0 1 1,1-1-1,-1 0 1,0 0 0,0 0-1,0 0 1,0 0-1,0 0 1,1 0-1,-1 0 1,0 0 0,0-1-1,0 1 1,0 0-1,0-1 1,0 1-1,0-1 1,0 1 0,0-1-1,0 0 1,0 1-1,0-1 1,0 0-1,0 0 1,-1 0 56,23-21-1827</inkml:trace>
  <inkml:trace contextRef="#ctx0" brushRef="#br0" timeOffset="88284.925">1510 3106 19452,'-18'97'2430,"9"-60"-1809,2-1-1,2 1 1,1 1-1,2-1 1,2 0-1,3 26-620,-4-60 28,1-1-1,-1 0 0,1 0 0,0 1 0,0-1 0,0 0 0,0 0 0,0 1 1,0-1-1,1 0 0,-1 0 0,1 0 0,-1 1 0,1-1 0,0 0 0,0 0 0,0 0 1,0 0-1,0 0 0,1 0 0,-1-1 0,0 1 0,1 0 0,0-1 0,-1 1 1,1-1-1,0 1 0,0-1 0,0 0 0,-1 1 0,1-1 0,1 0 0,-1-1 0,0 1 1,0 0-1,0 0 0,0-1 0,1 0 0,-1 1 0,0-1 0,0 0 0,1 0 0,-1 0 1,0 0-1,0 0 0,1-1 0,-1 1 0,0-1 0,0 0 0,0 1 0,0-1 1,0 0-1,0 0 0,0 0 0,0 0 0,0-1 0,1 0-27,22-20 70,-1-1 0,-1-2 0,-2 0 0,0-1 0,-1-1-1,-2-1 1,-1-1 0,-1-1 0,-1 0 0,8-27-70,-12 30-986,-5 9-553</inkml:trace>
  <inkml:trace contextRef="#ctx0" brushRef="#br0" timeOffset="88540.658">1688 3364 12099,'5'19'2936,"2"4"3210,3 0-4314,2-2-416,4 2-232,3-7-455,3 0-161,4-3-320,0-4-120,0 0-496,-8-4-937</inkml:trace>
  <inkml:trace contextRef="#ctx0" brushRef="#br0" timeOffset="89269.261">2079 3332 18612,'0'0'2368,"-1"3"-162,-3 8-1905,1 1-1,1-1 1,0 1-1,1 0 1,0 0-1,1 0 1,0 0-1,1-1 1,1 1-1,-1 0 1,2 0-1,0-1 0,4 11-300,-7-19 14,1-1-1,0 0 1,0 1-1,0-1 1,0 0-1,1 0 1,-1 0-1,0 0 1,1 0-1,0 0 1,-1 0-1,1-1 1,0 1-1,0-1 1,0 1-1,0-1 1,0 1-1,0-1 1,0 0-1,0 0 1,1 0-1,-1 0 1,0-1-1,1 1 1,-1-1-1,1 1 0,-1-1 1,0 0-1,1 0 1,-1 0-1,1 0 1,-1 0-1,1-1 1,-1 1-1,0-1 1,1 1-1,-1-1 1,0 0-1,1 0 1,-1 0-1,0 0 1,0 0-1,0-1-13,93-65 409,-88 60-395,89-72 106,-94 79-113,1 1-1,-1 0 0,0 0 1,0 0-1,0 0 1,0 0-1,0 0 0,0 0 1,0 1-1,0-1 0,-1 1 1,1-1-1,0 1 0,-1 0 1,1 0-1,-1 0 1,0-1-1,0 1 0,1 0 1,-1 1-1,-1-1 0,1 0 1,0 0-1,0 0 0,-1 1 1,1-1-1,-1 0 1,0 0-1,0 1 0,0 0-6,9 19 85,-6-20-78,0 0 0,0-1 0,1 0 0,-1 0 0,0 0 0,1 0-1,-1 0 1,1-1 0,-1 1 0,1-1 0,-1 0 0,1 0 0,-1 0-1,1-1 1,-1 1 0,1-1 0,-1 0 0,0 0 0,1 0 0,-1 0-1,0-1 1,0 0 0,0 1 0,1-2-7,22-4 21,61 17-499,-84-9-645,-3-1-564</inkml:trace>
  <inkml:trace contextRef="#ctx0" brushRef="#br0" timeOffset="89531.1">2502 3149 18708,'0'0'1848,"0"0"249,0 1-929,0 1-616,2-1-192,29 38-528,-17-32 2521</inkml:trace>
  <inkml:trace contextRef="#ctx0" brushRef="#br0" timeOffset="100052.993">12817 2883 20148,'0'0'2011,"0"0"-10,-3 3-850,-24 112-117,25-85-953,-46 401 830,39-669 684,8 237-1598,1 0 1,-1 0 0,0-1 0,1 1 0,-1 0 0,1 0 0,-1 0 0,1-1 0,0 1 0,-1 0-1,1-1 1,0 1 0,0 0 0,0-1 0,0 1 0,0 0 0,0 0 0,0-1 0,0 1 0,1 0 0,-1-1-1,0 1 1,1 0 0,-1 0 0,1 0 0,0-1 0,-1 1 0,1 0 0,0 0 0,0 0 0,-1 0-1,1 0 1,0 0 0,0 0 0,0 0 0,0 1 0,0-1 0,1 0 0,-1 1 0,0-1 0,0 0-1,0 1 1,1 0 0,-1-1 0,0 1 0,0 0 0,1-1 0,-1 1 0,0 0 0,1 0 0,-1 0 0,0 0-1,1 0 1,-1 0 0,0 1 0,0-1 0,1 0 0,-1 1 0,0-1 0,0 1 0,1-1 0,-1 1-1,1 0 3,32 29-79,-29-24 76,0-1 0,0 1 1,0-1-1,1 0 0,-1-1 1,1 1-1,0-1 0,1-1 1,-1 1-1,1-1 0,-1 0 1,1 0-1,0-1 0,0 0 1,0 0-1,0 0 0,1-1 1,-1 0-1,0-1 0,1 0 1,-1 0-1,0 0 0,8-2 3,-6-1 19,0 0 1,0 0-1,0-1 0,0 0 0,-1-1 1,0 0-1,0 0 0,0-1 0,0 0 1,-1 0-1,0-1 0,0 1 0,-1-2 1,0 1-1,0-1 0,-1 0 0,0 0 1,0-1-1,-1 1 0,0-1 0,0 0 1,-1 0-1,0 0 0,-1-1 0,0 1 1,0-1-1,-1 1 0,-1-1 0,1 1 1,-1-1-1,-1 0 0,0 1 0,0-1 1,-1 1-1,0-1 0,-1 1 0,0 0 1,-1 0-1,-2-6-19,5 14-1,0-1 0,0 1 0,0-1 1,0 1-1,0 0 0,0 0 0,0-1 0,0 1 0,0 0 1,-1 0-1,1 0 0,0 0 0,-1 0 0,1 1 0,-1-1 1,1 0-1,-1 1 0,1-1 0,-1 1 0,0-1 0,1 1 0,-1 0 1,0 0-1,1-1 0,-1 1 0,1 0 0,-1 1 0,0-1 1,1 0-1,-1 0 0,0 1 0,1-1 0,-1 1 0,1-1 1,-1 1-1,1 0 0,-1 0 0,1-1 0,-1 1 0,1 0 1,0 0-1,0 1 0,-1-1 0,1 0 0,0 0 0,0 0 0,0 1 1,0-1-1,0 1 0,1-1 0,-1 1 0,0-1 0,1 1 1,-1-1-1,1 1 0,-1-1 0,1 1 1,-35 96-96,28 43 88,8-137 5,-1-1 1,1 1 0,0-1-1,1 1 1,-1-1 0,1 0-1,-1 0 1,1 0 0,0 0-1,0 0 1,0 0 0,1 0-1,-1-1 1,1 1 0,-1-1-1,1 0 1,0 1 0,0-1-1,0 0 1,0-1 0,0 1-1,0-1 1,1 1 0,-1-1-1,0 0 1,1 0 0,-1 0-1,1-1 1,-1 1 0,1-1-1,0 0 1,-1 0 0,1 0-1,-1 0 1,1-1 0,-1 0-1,4 0 3,8-2-22,-12 2 14,-1-1 0,0 1 1,0 0-1,1 0 0,-1 0 0,1 1 0,-1-1 1,1 0-1,-1 1 0,1 0 0,-1 0 1,1 0-1,-1 0 0,1 0 0,-1 0 0,1 0 1,-1 1-1,1-1 0,-1 1 0,1 0 1,-1 0-1,0 0 0,1 0 0,-1 0 0,0 0 1,0 1-1,0-1 0,0 1 0,0 0 1,0-1-1,0 1 0,0 0 0,-1 0 0,1 0 1,-1 0-1,0 0 0,1 1 0,-1-1 1,0 0-1,0 2 8,-19 90-1131,7-66-433</inkml:trace>
  <inkml:trace contextRef="#ctx0" brushRef="#br0" timeOffset="115496.792">2666 4471 17212,'12'-14'9834,"-2"46"-8343,-10 217-1333,0-248-154,0 0 0,1-1-1,-1 1 1,0 0 0,1 0-1,-1-1 1,1 1 0,-1 0-1,1-1 1,0 1 0,-1 0-1,1-1 1,0 1 0,-1-1-1,1 1 1,0-1 0,0 1-1,-1-1 1,1 0 0,0 1-1,0-1 1,0 0 0,0 0-1,-1 1 1,1-1-1,0 0 1,0 0 0,0 0-1,0 0 1,0 0 0,0 0-1,-1-1 1,1 1 0,0 0-1,0 0 1,0-1 0,0 1-1,-1 0 1,1-1 0,0 1-1,0-1 1,-1 1 0,1-1-1,0 1 1,-1-1 0,1 1-1,0-1 1,-1 0 0,1 1-1,-1-1 1,1 0-1,-1 1 1,1-1 0,-1 0-1,0 0-3,43-41 113,-42 41-109,201-248 132,-201 248-138,-1 0-1,1 1 1,0-1 0,0 1 0,-1 0-1,1-1 1,0 1 0,0 0 0,0-1-1,-1 1 1,1 0 0,0 0 0,0-1-1,0 1 1,0 0 0,0 0 0,0 0-1,-1 0 1,1 0 0,0 1 0,0-1-1,0 0 1,0 0 0,-1 0 0,1 1-1,0-1 1,0 0 0,0 1 0,-1-1-1,1 1 1,0-1 0,0 1 0,-1-1-1,1 1 1,-1 0 0,1-1 0,0 1-1,-1 0 1,1-1 0,-1 1 0,0 0-1,1 0 1,-1 0 0,1-1 0,-1 1-1,0 0 1,0 0 0,0 0 0,1 0-1,-1-1 1,0 1 0,0 0 0,0 0-1,0 0 1,0 0 0,-1 0 0,1-1-1,0 1 1,0 0 0,0 0 0,-1 0-1,1 0 1,0-1 0,-1 1 2,-3 72-58,4-67 63,-4 68 41,40-96 34,-5-17-30,-20 24-46,0 0 0,1 1 0,0 0 1,1 1-1,0 1 0,2 0 0,-1 1 1,1 0-1,1 1 0,2 0-4,-17 9-3,1 1-1,0-1 1,-1 0 0,1 1-1,0 0 1,0-1 0,-1 1-1,1 0 1,0 0 0,0 0-1,0 0 1,-1 0-1,1 1 1,0-1 0,0 0-1,0 1 1,-1-1 0,1 1-1,0 0 1,-1-1-1,1 1 1,-1 0 0,1 0-1,-1 0 1,1 0 0,-1 1-1,0-1 1,1 0-1,-1 1 1,0-1 0,0 0-1,0 1 1,0-1 0,0 1-1,0 0 1,0-1-1,-1 1 1,1 0 0,-1-1-1,1 1 1,-1 0 0,0 0-1,1 0 1,-1-1-1,0 1 1,0 1 3,5 97-42,-6-88 51,-6 55 74,21-80-212,-5-2-745</inkml:trace>
  <inkml:trace contextRef="#ctx0" brushRef="#br0" timeOffset="118049.829">4866 4333 14147,'-34'-45'9595,"-17"52"-6984,-38 73-2489,75-59-64,2 0 1,0 1-1,2 0 0,0 1 0,2 0 1,0 0-1,2 1 0,1 0 1,0 1-1,2-1 0,1 0 1,0 1-1,2 0 0,3 21-58,-3-42 4,0 0 0,1 0 0,-1 0 0,1 0 0,0-1 1,0 1-1,0 0 0,1 0 0,-1-1 0,1 1 0,0-1 0,0 1 0,0-1 0,1 0 0,-1 0 0,1 0 0,-1 0 0,1 0 0,0 0 0,0-1 0,1 1 0,-1-1 1,0 0-1,1 0 0,-1 0 0,1-1 0,0 1 0,-1-1 0,1 0 0,0 0 0,0 0 0,0-1 0,0 1 0,0-1 0,0 0 0,0 0 0,0 0 0,0 0 0,-1-1 1,1 0-1,0 0 0,0 0 0,0 0 0,-1 0 0,1-1 0,2-1-4,28-13 95,-2-2 1,0-1-1,-1-2 0,-1 0 1,0-2-1,-2-2 0,-1 0 1,-1-2-1,-2-1 0,0-1 1,-2-1-1,13-24-95,-26 39 88,0-1-1,-2 0 1,0 0-1,0 0 1,-2-1-1,0 0 1,-1 0-1,-1-1 1,0 1 0,-1-16-88,-1 27 4,-1 0 1,0 0 0,-1 1 0,1-1 0,-1 0 0,-1 1 0,1-1 0,-1 1 0,0-1 0,0 1 0,0-1 0,-1 1 0,1 0-1,-1 0 1,-1 1 0,1-1 0,-1 1 0,0-1 0,0 1 0,0 0 0,0 0 0,-1 1 0,1 0 0,-1-1 0,0 1 0,0 1 0,0-1-1,-1 1 1,1 0 0,-1 0 0,1 0 0,-1 1 0,1 0 0,-4 0-5,-80 13-628,41 16-811</inkml:trace>
  <inkml:trace contextRef="#ctx0" brushRef="#br0" timeOffset="116068.742">3644 4526 17636,'0'0'3000,"0"0"-191,0 0-1241,0 0-271,0 0-385,20 9-280,10-8-280,11-1-56,17 0-160,10-1-40,-9 1-48,-4-2-24,-13-1 0,-16 2 0,-2-4-24,-7 2-232,-11 0-1128,-6 2-633</inkml:trace>
  <inkml:trace contextRef="#ctx0" brushRef="#br0" timeOffset="116373.061">3602 4726 20636,'1'9'1201,"6"1"503,5-1-336,9-3-271,8-1 55,10-5-392,7-3-192,5-8-280,2 1-96,-8-1-128,-5 1 0,-11 2-184,-5 0-928</inkml:trace>
  <inkml:trace contextRef="#ctx0" brushRef="#br0" timeOffset="117115.135">4090 4253 13243,'-8'0'3249,"-2"3"1688,-6 6-3537,3 12-464,-7 8-136,-1 10-272,0 10-112,-13 10-119,0 6-57,-9 6-80,1 2-16,7 0-96,3-2 0,8-1-96,1-7-432,5-13-769</inkml:trace>
  <inkml:trace contextRef="#ctx0" brushRef="#br0" timeOffset="108273.795">517 4523 22285,'0'0'1192,"0"1"360,20 20-791,-5-9-153,11 2-224,-2 0-80,11-5-80,6-2-40,7-5-104,2-5-16,-3-6-16,-3-3 24,-14-3-608,-1-1-632,-11-2-1969</inkml:trace>
  <inkml:trace contextRef="#ctx0" brushRef="#br0" timeOffset="108554.453">1014 4283 18212,'0'0'3011,"0"6"-1520,2 1-1337,-1 0 0,1 0 0,0 0 1,1 0-1,-1-1 0,1 1 0,1-1 0,-1 0 0,1 0 0,0 0 0,0 0 0,1-1 0,0 1 0,0-1 0,0 0 1,1-1-1,-1 1 0,1-1 0,0 0 0,0-1 0,1 0 0,-1 1 0,6 0-154,37 27 106,-45-28-104,-1 0 0,0 0-1,0 0 1,0 0-1,0 1 1,0 0 0,-1-1-1,0 1 1,1 0-1,-2 0 1,1 0 0,0 0-1,-1 1 1,0-1-1,1 0 1,-2 1 0,1-1-1,-1 1 1,1-1 0,-1 1-1,0-1 1,-1 1-1,1-1 1,-1 0 0,0 1-1,0-1 1,0 0-1,-1 1 1,1-1 0,-1 0-1,0 0 1,0 0 0,-2 2-2,-86 123 152,17-44-104,56-62 44</inkml:trace>
  <inkml:trace contextRef="#ctx0" brushRef="#br0" timeOffset="111633.59">2167 4421 12243,'4'-11'9987,"-3"3"-5236,-21-4-3506,11 13-1237,1 0 1,0 0-1,-1 1 0,1 0 0,0 1 1,0 0-1,1 0 0,-1 1 1,0 0-1,1 0 0,0 1 0,0 0 1,0 0-1,0 2-8,-1 0-3,1 1 1,0 0-1,1 1 1,-1 0-1,2 0 0,-1 0 1,1 1-1,1 0 1,0 0-1,0 0 0,1 0 1,0 0-1,1 1 1,0-1-1,0 1 0,2 0 1,-1 0-1,1-1 1,1 1-1,0 0 0,1 8 3,-2-18 1,1 1-1,-1 0 1,0 0-1,1-1 1,-1 1-1,1 0 1,-1 0 0,1-1-1,0 1 1,0-1-1,0 1 1,0-1-1,0 1 1,0-1-1,0 1 1,0-1-1,1 0 1,-1 0-1,0 1 1,1-1-1,-1 0 1,1 0-1,0-1 1,-1 1-1,1 0 1,-1 0-1,1-1 1,0 1-1,0-1 1,-1 0-1,1 1 1,0-1 0,0 0-1,0 0 1,-1 0-1,1 0 1,0 0-1,0-1 1,0 1-1,-1 0 1,1-1-1,0 1 1,-1-1-1,1 0 1,0 0-1,-1 1 1,1-1-1,0-1 0,77-51 39,-55 29-26,-1 0-1,-1-1 0,-1-1 1,-1-1-1,-1-1 1,-2 0-1,-1-1 0,-1-1 1,-2-1-1,0 0 0,-3-1 1,0 0-1,-2 0 0,-2-1 1,0-3-13,-14-52 220,-14 114-52,12 14-173,3 0 1,1 1-1,2 0 1,2 0-1,2 0 1,1 0-1,2 0 1,5 18 4,28 79-2423,-36-120 1747</inkml:trace>
  <inkml:trace contextRef="#ctx0" brushRef="#br0" timeOffset="113348.873">660 4404 11250,'3'-55'12282,"-3"53"-10795,0 2-371,-10 18-47,-6 26-922,1 1 0,2 0 0,3 1 0,1 1 0,3 0 0,1 0 0,3 29-147,1-63 75,0-9-46,-1 0 1,1 0 0,1 0 0,-1 1 0,1-1-1,-1 0 1,1 1 0,1-1 0,-1 1-1,0-1 1,1 0 0,0 0 0,0 1-1,0-1 1,1 0 0,0 0 0,-1 0-1,1 0 1,1 0 0,-1-1 0,0 1-1,1-1 1,0 1 0,0-1 0,0 0-1,0 0 1,0 0 0,3 1-30,1-6 28,0 0 0,0-1 0,-1 0 0,0 0-1,1 0 1,-1-1 0,0 0 0,0 0 0,-1-1 0,1 0 0,-1 0 0,0 0 0,-1 0 0,1-1 0,-1 0 0,0 0 0,0 0-1,-1 0 1,2-4-28,-1 4 11,13-25 2,-1-1 0,-1 0 0,-2-1 0,-1 0-1,-2-1 1,-1-1 0,-1 1 0,-3-1 0,0-1-1,-2-21-12,-6 167-94,0-70 97,1 0 0,2 0 0,2 1 0,2-1 1,7 31-4,-10-68 1,0 0 1,0 0 0,0-1 0,0 1 0,1 0-1,-1-1 1,1 1 0,-1-1 0,1 1-1,0-1 1,0 0 0,0 0 0,0 0 0,0 0-1,1 0 1,-1 0 0,0-1 0,1 1-1,0-1 1,-1 1 0,1-1 0,0 0 0,-1 0-1,1 0 1,0-1 0,0 1 0,0-1-1,0 1 1,0-1 0,0 0 0,0 0 0,0-1-1,0 1 1,0 0 0,-1-1 0,1 0-1,0 0 1,0 0 0,0 0 0,-1 0 0,1 0-1,0-1 1,-1 1 0,1-1 0,-1 0-1,0 1 1,0-1 0,0 0 0,1-1 0,-2 1-1,1 0 1,0 0 0,0-1 0,-1 1-1,1-1 1,-1 0 0,0 1 0,0-1 0,0 0-1,0-1-1,16-20 36,-1-1 1,-1 0-1,-1-2 0,-1 1 0,-2-2 0,0 1 0,-2-2 0,-1 1 0,-2-1 1,0 0-1,-2 0 0,-1-14-36,-10 16-1887,7 28 1492</inkml:trace>
  <inkml:trace contextRef="#ctx0" brushRef="#br0" timeOffset="113684.791">1258 4417 13387,'5'-73'12224,"-5"71"-11059,0 2-375,-7 31-49,0 43-526,2 1-1,4 0 1,3 0-1,3 0 1,10 40-215,-14-112 17,-1-3-21,2-4-101,21-101-2647,-18 50 2310</inkml:trace>
  <inkml:trace contextRef="#ctx0" brushRef="#br0" timeOffset="114488.055">1546 3995 17516,'0'0'1760,"0"0"125,0 0-487,0 0-237,0 0-164,0 0-253,0 0-101,-4 14 1299,-7 33-1848,2 0 0,1 1 0,3-1 1,2 1-1,3 36-94,-5 64 2,-23 226 48,28-372 3,11-11 164,58-201 140,103-270-339,-169 473-31,0-1 0,-1 0-1,0-1 1,0 1 0,-1 0-1,0-1 1,-1 1 0,0 0-1,0-1 1,-1 1 0,0-1-1,0 1 1,-1 0 0,0 0-1,0 0 1,-1 0 0,0 0-1,-1 0 14,3 6-48,-7 8-88,-4 14 123,1 0 0,1 1 0,1-1 0,1 2 0,0-1 0,2 1 0,0 0-1,2 1 1,0-1 0,2 1 0,0 19 13,2-41 0,-3 6-1,1-1 0,0 1 0,1-1 0,-1 1 0,1 0 1,1 0-1,-1 0 0,1 0 0,0-1 0,1 1 0,0 0 0,0 0 0,0 0 0,1-1 0,0 1 0,0-1 0,0 1 1,1-1-1,0 0 0,1 0 0,-1 0 0,1 0 0,0-1 0,0 1 0,1-1 0,0 0 0,0-1 0,0 1 1,0-1-1,1 0 0,0 0 0,3 1 1,34 1-71,-41-7 65,1 0 1,0 1 0,0-1-1,-1 1 1,1 0-1,0 0 1,0 0 0,0 0-1,0 1 1,-1-1-1,1 1 1,0-1-1,0 1 1,-1 0 0,1 0-1,-1 0 1,1 0-1,-1 1 1,1-1 0,-1 1-1,0-1 1,1 1-1,-1 0 1,0 0-1,0 0 1,-1 0 0,1 0-1,0 1 1,-1-1-1,1 1 1,-1-1 0,0 1-1,1-1 1,-1 1-1,-1-1 1,1 1-1,0 0 1,-1 0 0,1-1-1,-1 1 1,0 0-1,0 0 1,0 0-1,0-1 1,-1 3 5,0 13 6,-2 0 1,-1-1-1,0 0 1,-1 1-1,-1-1 0,0-1 1,-1 1-1,-1-1 0,-9 13-6,16-28-17,-1 0 0,0-1 0,1 1 0,-1 0 0,0-1 0,0 1-1,1-1 1,-1 0 0,0 1 0,0-1 0,0 0 0,0 0-1,1 0 1,-1 0 0,0 0 0,0-1 0,0 1 0,1-1 0,-1 1-1,0-1 1,0 0 0,1 1 0,-1-1 0,1 0 0,-1 0 0,0 0-1,1 0 1,0 0 0,-1-1 0,1 1 0,0 0 0,0-1 0,-1 1-1,1-1 1,0 1 0,0-1 0,1 1 0,-1-1 0,0 0-1,0 1 1,1-1 0,-1 0 0,1-1 17,-2 1-99,-22-33-1682</inkml:trace>
  <inkml:trace contextRef="#ctx0" brushRef="#br0" timeOffset="114767.928">1323 3959 19364,'0'0'1969,"0"2"463,0-1-1192,0 1-503,2-1-225</inkml:trace>
  <inkml:trace contextRef="#ctx0" brushRef="#br0" timeOffset="125981.93">2066 5833 15987,'15'-59'9473,"-15"58"-8615,-15-7 799,9 5-1648,1 1-1,0 0 0,-1 1 0,1-1 0,-1 1 1,1 0-1,-1 1 0,0-1 0,1 1 1,-1 0-1,0 0 0,1 1 0,-1 0 0,1 0 1,-1 0-1,1 1 0,-1 0 0,-4 2-8,-1 0 0,0 0 1,0 1-1,0 0 0,0 1 0,1 1 0,0-1 0,1 2 0,-1-1 1,1 1-1,1 1 0,-1-1 0,2 2 0,-1-1 0,1 1 0,1 0 0,-1 0 1,2 1-1,0 0 0,0 0 0,1 0 0,0 0 0,1 1 0,0 0 1,1-1-1,0 1 0,1 0 0,0 0 0,1 0 0,0 0 0,2 8 0,-2-19 6,1 1-1,0-1 1,-1 1-1,1-1 1,0 1-1,0-1 0,0 0 1,0 1-1,0-1 1,0 0-1,0 0 1,1 0-1,-1 0 0,0 0 1,1 0-1,-1 0 1,1 0-1,-1 0 1,1-1-1,-1 1 1,1 0-1,-1-1 0,1 1 1,-1-1-1,1 0 1,0 0-1,-1 0 1,1 0-1,0 0 1,-1 0-1,1 0 0,0 0 1,-1 0-1,1-1 1,0 1-1,-1-1 1,1 1-1,-1-1 0,1 0 1,-1 0-1,1 1 1,-1-1-1,0 0 1,1 0-1,-1 0 1,0-1-1,1 1-5,70-56 259,-39 23-206,-2-2 1,-1-1-1,-1-1 0,-3-1 1,-1-2-1,-2 0 1,-2-1-1,-1-2 0,-3 0 1,-1-1-1,-3 0 0,-1-1 1,2-28-54,-13 70 34,-3 10-23,2-4-12,-18 52 3,2 0-1,3 1 0,3 1 0,2 0 1,2 0-1,3 1 0,2 0 0,2-1 1,6 27-2,22 84 62,-29-165-43,0-2-66,0-4-329,-3-15-188</inkml:trace>
  <inkml:trace contextRef="#ctx0" brushRef="#br0" timeOffset="126643.953">2437 5838 21701,'0'0'1309,"1"5"1520,0 6-2724,0 0-1,1 0 1,1 0 0,0-1-1,0 1 1,1-1 0,1 0-1,-1 0 1,1-1 0,1 1-1,0-1 1,1 0 0,-1-1-1,1 1 1,1-1-1,0-1 1,0 0 0,0 0-1,1 0 1,0-1 0,1 0-1,-1-1 1,1 0 0,0 0-1,0-1 1,0-1 0,4 1-105,76-59-1028,-64 26-651</inkml:trace>
  <inkml:trace contextRef="#ctx0" brushRef="#br0" timeOffset="126867.653">2869 5766 20828,'-12'20'1217,"-2"7"375,-6 5-264,0 12-399,-1 6-65,0 5-208,1 2-200,-1 4-208,-2-1-96,5 3-104,2-7-16,5-6-8,2-8-8,3-12 24,3-5-48,0-13-368,3-12-592,0 0-953</inkml:trace>
  <inkml:trace contextRef="#ctx0" brushRef="#br0" timeOffset="131321.242">3335 5786 14363,'0'0'4177,"0"0"-283,4 4-737,10 3-3001,1 0 0,0-2 0,1 0 0,-1-1 0,1 0 0,0-1 0,0-1-1,0-1 1,0 0 0,0-1 0,0-1 0,0 0 0,0-1 0,0-1 0,0 0 0,-1-1 0,10-4-156,-6 4 59,10-2-2402,-29 6 502</inkml:trace>
  <inkml:trace contextRef="#ctx0" brushRef="#br0" timeOffset="131652.525">3364 5980 18380,'5'9'2024,"-1"0"153,8-1-897,2-1-176,6-1-319,7-1-161,0-3-184,2-2-152,3 1-192,-2 1-56,-6-2 48,1 0-432,-10 0-1097</inkml:trace>
  <inkml:trace contextRef="#ctx0" brushRef="#br0" timeOffset="134286.254">4875 5488 9698,'9'-5'1287,"-1"0"0,1-1 1,-1 0-1,0 0 0,0-1 0,-1 0 0,0 0 0,0-1 0,-1 0 1,0 0-1,0 0 0,-1-1 0,3-6-1287,-10 14 72,0-1 0,0 1 1,0-1-1,0 1 0,0 0 1,0 0-1,0 0 0,0 0 0,-1 0 1,1 0-1,0 0 0,-1 1 0,1-1 1,0 1-1,-1 0 0,1 0 0,-1 0 1,1 0-1,-1 0 0,1 0 0,0 1 1,-1-1-1,1 1 0,0 0 0,-1 0 1,1-1-1,0 1 0,0 1 0,0-1 1,-1 0-1,1 1 0,1-1 0,-3 2-72,-8 3 3,0 1-1,0 1 0,1-1 0,0 2 0,0-1 0,1 2 0,0-1 0,1 1 0,0 1 0,0 0 0,1 0 0,1 0 0,0 1 1,1 0-1,0 1 0,0-1 0,1 1 0,-2 11-2,7-22-1,-1 0 1,0 0-1,1 0 1,0 0-1,-1 0 1,1 0-1,0 0 0,0 0 1,0 0-1,0 0 1,1 0-1,-1 0 1,0 1-1,1-2 1,-1 1-1,1 0 0,0 0 1,0 0-1,0 0 1,0 0-1,0 0 1,0-1-1,0 1 1,1-1-1,-1 1 0,0-1 1,1 1-1,0-1 1,-1 0-1,1 1 1,0-1-1,-1 0 1,1 0-1,0 0 0,0-1 1,0 1-1,0 0 1,0-1-1,0 1 1,0-1-1,0 0 1,0 0-1,0 1 0,0-1 1,0 0-1,0-1 1,0 1-1,0 0 1,0-1-1,0 1 1,0-1-1,0 0 0,0 1 1,0-1-1,0 0 1,0 0-1,-1 0 1,1 0-1,0-1 1,-1 1-1,1 0 0,-1-1 1,1 1-1,-1-1 1,1 0 0,13-12 15,0 1 0,-1-2 1,-1 0-1,0 0 0,-1-2 0,0 1 1,-2-1-1,0-1 0,-1 0 0,0 0 1,4-18-16,-9 28 17,-1-1 1,-1 0 0,1 0 0,-1 0-1,-1 0 1,0 0 0,0 0 0,-1 0-1,0 0 1,0 0 0,-1-1 0,0 1-1,-1 0 1,0 0 0,0 0 0,-1 1-1,0-1 1,-1 1 0,0-1 0,0 1 0,-1 0-1,0 1 1,0-1 0,-1 1 0,0 0-1,-6-6-17,7 9-1,1 1 0,-1 0 0,0 1 0,0-1 0,0 1 0,0 0 0,0 0 0,0 0 0,-1 1 0,1 0-1,0 0 1,-1 0 0,1 1 0,-1 0 0,1 0 0,-1 0 0,1 0 0,-1 1 0,1 0 0,-1 0 0,1 1 0,0 0 0,0-1-1,0 2 1,0-1 0,0 1 0,-2 0 1,-114 101-152,118-98 5,-1-1 1,0 1-1,1-1 1,0 1-1,1 0 1,-1 0-1,1 0 1,1 0-1,-1 1 1,1-1-1,0 1 1,0-1-1,1 0 0,-1 1 1,1-1-1,2 7 147,8 0 1494</inkml:trace>
  <inkml:trace contextRef="#ctx0" brushRef="#br0" timeOffset="135153.112">5453 5395 18812,'55'-64'7582,"-54"62"-6453,-1 2-478,-13 5-611,-1 0 0,1 2 0,0-1 0,0 2 0,1 0 0,0 0 0,0 1 0,1 1 0,0 0 0,1 0 0,0 1 0,1 0 0,0 1 0,1 0 0,0 0 0,1 1 0,0 0 0,1 0 0,-2 6-40,5-12 1,0-4 2,0 0-1,0 0 0,1 0 0,0 1 1,-1-1-1,1 1 0,1 0 1,-1 0-1,1 0 0,-1 0 0,1 0 1,0 0-1,0 0 0,1 0 0,-1 0 1,1 0-1,0 0 0,0 1 1,0-1-1,1 0 0,-1 0 0,1 0 1,0 0-1,1 0 0,-1 0 1,0 0-1,1 0-2,102-35 97,11-17-167,-90 35 1172</inkml:trace>
  <inkml:trace contextRef="#ctx0" brushRef="#br0" timeOffset="137919.55">6293 5763 21341,'0'-1'176,"-1"-1"1,1 0 0,0 1 0,-1-1-1,0 1 1,1-1 0,-1 0 0,0 1 0,0 0-1,1-1 1,-1 1 0,0-1 0,-1 1-1,1 0 1,0 0 0,0-1 0,0 1 0,-1 0-1,1 0 1,-1 0 0,1 1 0,0-1-1,-1 0 1,0 0 0,1 1 0,-1-1 0,1 1-1,-1-1 1,0 1 0,1 0 0,-1 0-1,0 0 1,-1 0-177,-82 31 703,78-24-706,0 1 1,0 0 0,0 1-1,1-1 1,1 1 0,0 1-1,0-1 1,1 1 0,0-1-1,0 1 1,1 1 0,0-1 0,1 0-1,0 1 1,1-1 0,0 1-1,1-1 1,0 1 0,1 3 2,0-13 7,0 0 0,0 1 0,0-1 0,0 0 1,0 0-1,0 0 0,1 0 0,-1 0 1,0 0-1,1 0 0,-1 0 0,1-1 0,-1 1 1,1 0-1,-1-1 0,1 1 0,-1-1 0,1 0 1,-1 1-1,1-1 0,0 0 0,-1 0 1,1 0-1,0 0 0,-1 0 0,1 0 0,-1-1 1,1 1-1,0-1 0,-1 1 0,1-1 0,-1 1 1,1-1-1,-1 0 0,0 0 0,1 0 0,-1 0 1,0 0-1,1 0 0,-1 0 0,0 0 1,0 0-1,0 0 0,0-1 0,0 1 0,0 0 1,0-1-1,-1 1 0,1-1 0,0 1 0,-1-1 1,1 0-1,-1 1 0,1-1-7,-1 1 1,35-35 86,-2-2 0,-2-1-1,-1-2 1,-2-1 0,-2-1-1,-2-1 1,-1-1 0,-3-1 0,10-34-87,-12 4 300,-33 96-191,-3 35-128,0-7 19,2 0 0,3 1-1,2 1 1,1 0 0,4 0 0,0 14 0,5-63-20,1 0 0,-1 0 1,1 0-1,-1 0 0,1 0 0,-1 0 0,1 0 0,0 0 1,0 0-1,-1 0 0,1 0 0,0 0 0,0 0 1,0 0-1,0 0 0,0 0 0,0 0 0,1 0 1,-1 0-1,0 0 0,0 0 0,1 0 0,-1 0 1,1 0-1,-1 0 0,1 0 0,-1 0 0,1 0 1,0 0-1,-1 0 0,1-1 0,0 1 0,0 0 0,-1 0 1,1-1-1,0 1 0,0-1 0,0 1 0,0-1 1,0 1-1,0-1 0,0 1 0,0-1 0,0 0 1,0 0-1,0 1 0,0-1 0,0 0 0,0 0 1,0 0-1,0 0 0,0 0 0,0 0 0,0-1 0,1 1 1,-1 0-1,0 0 0,0-1 0,0 1 0,0-1 1,-1 1-1,1-1 0,0 1 0,0-1 0,0 1 1,0-1-1,0 0 0,-1 0 20,5-8-344</inkml:trace>
  <inkml:trace contextRef="#ctx0" brushRef="#br0" timeOffset="138728.736">6767 5719 10858,'-1'28'13201,"0"17"-7862,10 36-7794,3-50 4002,-10-29-1541,-1-1 1,0 1-1,0 0 0,1-1 0,-1 1 1,1-1-1,-1 0 0,1 1 1,0-1-1,-1 0 0,1 0 0,0 0 1,0 0-1,0-1 0,0 1 1,0 0-1,0-1 0,0 1 0,0-1 1,0 0-1,0 0 0,0 1 0,0-1 1,0-1-1,0 1 0,0 0 1,0 0-1,0-1 0,0 1 0,0-1 1,0 0-1,0 1 0,-1-1 1,1 0-1,0 0 0,0 0 0,-1-1 1,1 1-1,0 0 0,0-2-6,68-56-46,-68 57 32,104-152-7856,-96 136 6458,5-1 860,-14 35 2323,-13 34 1195,-43 89-136,33-92-2725,3 0 0,2 2 0,3 0 0,1 0 0,-1 19-105,17-13-1307,4-40-128</inkml:trace>
  <inkml:trace contextRef="#ctx0" brushRef="#br0" timeOffset="135563.917">4610 5915 17260,'0'0'2152,"4"1"213,93 10 2188,61-33-2688,-129 16-1621,442-60 367,-385 56-603,34-1-3647,-117 11 1753</inkml:trace>
  <inkml:trace contextRef="#ctx0" brushRef="#br0" timeOffset="136216.103">4906 6297 11835,'7'-19'9017,"-14"9"-3942,-33 15-3484,27-1-1575,0 0 0,1 1 0,0 0 0,0 1 0,0 1 0,0 0 0,1 1 0,1 0 0,-1 0 0,1 1 0,0 0 0,1 1 0,1 0 0,-1 1 0,1 0 0,1 0 0,0 0 0,1 1 0,0 0 0,1 1 0,0-1 0,1 1 0,0 0 0,1 0 0,0 0 0,1 0 0,1 1 0,0 4-16,1-16 3,0 1-1,0 0 1,0 0 0,0-1 0,1 1-1,-1 0 1,1 0 0,0-1-1,0 1 1,0 0 0,0-1 0,0 1-1,0-1 1,1 0 0,-1 1-1,1-1 1,0 0 0,-1 0 0,1 0-1,0 0 1,0 0 0,0 0 0,1-1-1,-1 1 1,0-1 0,1 1-1,-1-1 1,1 0 0,-1 0 0,1 0-1,0 0 1,-1 0 0,1-1-1,0 1 1,0-1 0,-1 0 0,1 0-1,0 0 1,0 0 0,0 0-1,-1-1 1,1 1 0,0-1 0,-1 0-1,1 0 1,0 0 0,-1 0-1,1 0 1,-1 0 0,0-1 0,1 1-1,-1-1-2,22-13 107,0-2-1,-2 0 0,0-1 1,-1-1-1,0-2 0,-2 0 1,-1 0-1,0-2 1,-2 0-1,0-1 0,-2-1 1,-1 0-1,-1-1 0,-1 0 1,-1-1-1,0-4-106,-7 25 12,0 1 1,0-1-1,0 0 1,0 0-1,-1-1 1,0 1-1,-1 0 0,1-1 1,-1 1-1,-1-1 1,1 1-1,-1-1 0,0 1 1,0-1-1,-1 1 1,0-1-1,0 1 0,-1-1 1,1 1-1,-1 0 1,-1-1-1,1 1 1,-1 0-1,0 1 0,-1-1 1,1 1-1,-1-1 1,0 1-1,0 0 0,-1 0 1,0 1-1,1-1 1,-2 1-1,1 0 1,0 0-1,-1 1 0,0 0 1,1 0-1,-5-2-12,-4 4-80,0 0-1,1 1 1,-1 1 0,1 0-1,-1 1 1,1 0-1,0 1 1,0 0 0,0 1-1,0 1 1,0 0-1,1 0 1,0 2 0,0-1-1,1 2 1,0-1-1,0 1 1,0 1 0,1 0-1,1 1 1,-1 0-1,2 0 1,-1 1 0,1 0-1,1 0 1,0 1-1,1 0 1,-1 2 80,0 14-1884</inkml:trace>
  <inkml:trace contextRef="#ctx0" brushRef="#br0" timeOffset="137040.003">5252 6295 19748,'0'0'1873,"0"0"303,0 0-512,1 0-559,1 0-217,21 23-560,-20 1-152,4 3-96,4-2-24,-2-1-32,8-4 0,-5-8 8,1-5 0,9-10 16,0-6-200,4-15-1096,6-6-545</inkml:trace>
  <inkml:trace contextRef="#ctx0" brushRef="#br0" timeOffset="137338.998">5529 6275 15059,'-20'54'2889,"-2"5"416,-7 7-1809,-1 2-104,5-5-376,3-3-287,8-19-417,6-9-104,7-15-128,1-17 8,0 0-616,0 0-409,0 0 1321</inkml:trace>
  <inkml:trace contextRef="#ctx0" brushRef="#br0" timeOffset="142043.543">9052 5348 10426,'5'-52'11967,"-5"49"-11822,-1 1 1,1 0-1,-1 0 0,1 0 1,-1 0-1,0 0 1,0 0-1,0 0 0,0 0 1,0 0-1,-1 1 1,1-1-1,-1 0 0,1 1 1,-1-1-1,1 1 1,-1-1-1,0 1 0,0 0 1,1 0-1,-1 0 1,0 0-1,0 0 0,0 0 1,0 0-1,-1 1 1,1-1-1,0 1 1,0-1-1,0 1 0,0 0 1,-1 0-1,0 0-145,-3 0 10,0 0-1,0 0 1,0 0-1,0 1 0,0 0 1,0 0-1,0 1 1,0 0-1,1 0 1,-1 0-1,0 1 1,1-1-1,0 1 1,-1 0-1,1 1 1,1 0-1,-1-1 0,0 2 1,1-1-1,0 0 1,0 1-1,0 0 1,1 0-1,-1 0 1,1 0-1,0 0 1,1 1-1,-1-1 1,1 2-10,-4 5 5,2 0 0,-1-1 0,2 1 1,-1 1-1,2-1 0,-1 0 0,2 1 1,0-1-1,0 1 0,1 0 0,1-1 1,0 1-1,3 11-5,-2-21 4,0 0 1,1-1-1,0 1 0,-1-1 0,1 0 1,0 0-1,0 0 0,0 0 1,1 0-1,-1-1 0,0 1 1,1-1-1,-1 0 0,1 0 1,-1 0-1,1 0 0,-1-1 0,1 0 1,-1 1-1,1-1 0,0-1 1,-1 1-1,1 0 0,-1-1 1,1 0-1,0 0 0,-1 0 1,0 0-1,1 0 0,-1-1 1,0 1-1,0-1 0,0 0 0,0 0 1,0 0-1,0-1 0,0 1 1,-1-1-1,1 1 0,-1-1 1,0 0-1,0 0 0,2-3-4,14-8 73,0-2-1,-1-1 0,-1 0 0,-1-1 1,0 0-1,-2-1 0,0-1 0,-1 0 1,0-1-1,-2 0 0,-1-1 0,0 0 1,-2 0-1,-1-1 0,0 0 0,-2 0 1,1-12-73,-4 30 6,0 1 1,-1 0-1,1 0 1,-1 0 0,0 0-1,0-1 1,0 1 0,0 0-1,-1 0 1,0 0 0,0 0-1,0 0 1,0 0 0,0 0-1,-1 0 1,0 0-1,0 0 1,0 1 0,0-1-1,-1 1 1,1 0 0,-1-1-1,0 1 1,0 0 0,0 1-1,0-1 1,-1 0 0,1 1-1,-1 0 1,1 0-1,-1 0 1,0 0 0,0 1-1,0-1 1,0 1 0,0 0-1,0 0 1,0 0 0,0 1-1,0-1 1,-1 1 0,1 0-1,0 1 1,0-1 0,0 1-1,-1-1 1,1 1-1,0 0 1,0 1 0,0-1-1,1 1 1,-1 0 0,0 0-1,0 0-6,-26 25-26,0 2 1,3 1-1,0 1 0,2 2 0,-18 29 26,8-14 7,29-39-46,2-5-2,0 0 1,1 0-1,-1 0 1,1 0-1,0 1 0,1-1 1,-1 1-1,1 0 0,0 0 1,0 0-1,0 0 0,1 0 1,-1 0-1,1 0 0,1 0 1,-1 1-1,1-1 0,0 0 1,0 4 40,7-1-1255,3-4-562</inkml:trace>
  <inkml:trace contextRef="#ctx0" brushRef="#br0" timeOffset="145416.974">10670 5638 15483,'2'-2'263,"-1"0"0,1 1 0,-1-1 0,1 0 1,-1 0-1,0 0 0,0 0 0,0 0 0,0 0 0,0 0 0,0 0 0,0 0 0,-1-1 0,1 1 0,-1 0 0,1 0 0,-1-1 0,0 1 0,0 0 0,0-1 0,0 1 0,-1 0 0,1-1 0,-1 1 0,1 0 0,-1 0 0,0 0 0,0-1 0,0 1 0,0 0 1,0 0-1,0 0 0,0 0 0,-1 1 0,1-1 0,-1 0 0,0 1 0,-1-2-263,1 1 97,-1 0 1,1 0 0,-1 1-1,0 0 1,0-1-1,0 1 1,0 0-1,0 0 1,0 0 0,0 1-1,0-1 1,0 1-1,0 0 1,0 0 0,0 0-1,0 0 1,0 0-1,0 1 1,0-1-1,0 1 1,0 0 0,0 0-1,0 0 1,0 0-1,0 0 1,0 1 0,1-1-1,-1 1 1,-1 1-98,-10 10 2,1-1 1,0 2-1,1-1 1,0 2 0,1 0-1,1 0 1,1 1-1,0 0 1,1 0-1,0 1 1,2 0 0,0 1-1,1-1 1,-3 18-3,7-33 1,0 0-1,0-1 1,1 1 0,-1 0 0,0-1-1,1 1 1,-1 0 0,1 0 0,0-1-1,0 1 1,0 0 0,0 0 0,0 0 0,0 0-1,0-1 1,0 1 0,1 0 0,-1 0-1,1 0 1,-1-1 0,1 1 0,0 0 0,0-1-1,-1 1 1,1-1 0,0 1 0,1-1-1,-1 1 1,0-1 0,0 0 0,1 1 0,-1-1-1,0 0 1,1 0 0,-1 0 0,1 0-1,0 0 1,-1 0 0,1-1 0,0 1 0,-1 0-1,1-1 1,0 0 0,0 1 0,0-1-1,-1 0 1,1 0 0,0 0 0,0 0 0,0 0-1,0 0 1,-1 0 0,1-1 0,0 1-1,0-1 1,-1 1 0,1-1 0,0 0 0,-1 0-1,1 0 0,22-14 22,-1-1-1,-1-1 0,-1 0 0,0-2 1,-1-1-1,-2 0 0,0-2 0,-1 0 0,-1-1 1,-1 0-1,-1-1 0,5-13-21,8-14 136,-2-1-1,-2-1 1,-3-1-1,-2-1 1,-3 0 0,3-26-136,-95 327-123,69-219 132,1 0 0,1 1-1,1 0 1,2 0 0,0 0 0,2 0 0,2 1-1,0-1 1,2 0 0,2 6-9,18 1-461,-7-32-577</inkml:trace>
  <inkml:trace contextRef="#ctx0" brushRef="#br0" timeOffset="143702.842">8873 5786 12571,'0'0'4050,"0"0"299,0 0-2221,5 2-790,17 2-956,0 0 1,0-2-1,0-1 0,0-1 1,0 0-1,0-2 0,0 0 1,-1-2-1,1 0 0,13-6-382,23-1 215,104-21-8,214-23-165,-231 76-1075,-140-20-134,-4-1-519</inkml:trace>
  <inkml:trace contextRef="#ctx0" brushRef="#br0" timeOffset="144301.992">9043 6319 17236,'22'-65'8923,"-22"64"-8853,0-1 0,0 1 1,-1-1-1,1 0 0,0 1 1,-1-1-1,1 1 0,-1-1 0,0 1 1,1 0-1,-1-1 0,0 1 1,0 0-1,0-1 0,0 1 1,0 0-1,0 0 0,-1 0 0,1 0 1,0 0-1,0 0 0,-1 0 1,1 0-1,-1 0 0,1 1 0,-1-1 1,1 1-1,-1-1 0,1 1 1,-1-1-1,1 1 0,-1 0 1,0 0-1,1 0 0,-1 0 0,1 0 1,-1 0-1,0 0 0,1 0 1,-1 1-1,0-1-70,-8 2 6,0 0 0,0 1 0,0 0 0,0 0-1,0 1 1,1 1 0,0-1 0,0 2 0,0-1 0,0 1 0,1 0 0,0 1 0,0 0 0,1 0 0,0 1 0,0 0-1,0 0 1,1 0 0,1 1 0,-1 0 0,2 0 0,-1 1 0,1-1 0,0 1 0,1 0 0,0 0 0,1 0 0,0 0-1,1 1 1,0-1 0,0 0 0,1 11-6,0-20 1,0 1-1,0-1 1,0 0-1,0 1 1,0-1-1,0 1 0,0-1 1,0 0-1,1 1 1,-1-1-1,1 0 1,-1 1-1,1-1 1,-1 0-1,1 1 1,0-1-1,-1 0 0,1 0 1,0 0-1,0 0 1,0 0-1,0 0 1,0 0-1,0 0 1,0 0-1,0 0 1,0 0-1,1-1 1,-1 1-1,0-1 0,0 1 1,1-1-1,-1 1 1,0-1-1,1 1 1,-1-1-1,1 0 1,-1 0-1,0 0 1,1 0-1,-1 0 0,1 0 1,-1 0-1,0 0 1,1-1-1,-1 1 1,0-1-1,1 1 1,-1-1-1,1 1 0,62-46 108,-36 17-15,-1-1 0,-2-1 1,-1-2-1,-2 0 0,-1-2 0,-2 0 0,-1-1 1,-1-1-1,-3 0 0,10-40-93,-22 73 4,0-1 0,-1 1 1,0-1-1,0 0 0,-1 0 0,1 1 0,-1-1 0,0 0 0,0 0 1,-1 0-1,1 0 0,-1 1 0,0-1 0,0 0 0,-1 1 0,0-1 1,1 1-1,-1-1 0,-1 1 0,1 0 0,-1 0 0,1 0 0,-1 0 1,-1 0-1,1 1 0,0-1 0,-1 1 0,1 0 0,-1 0 0,0 0 0,0 0 1,-1 1-1,1 0 0,0 0 0,-1 0 0,1 0 0,-1 1 0,0 0 1,1 0-1,-1 0 0,0 0 0,0 1 0,1-1 0,-1 1 0,0 1 1,0-1-1,0 1 0,-1 0-4,-5-1-72,1 2 1,-1-1-1,0 1 1,0 1-1,1 0 1,-1 0-1,1 1 0,0 1 1,0-1-1,0 2 1,1-1-1,0 1 1,0 1-1,0 0 1,1 0-1,0 1 1,0-1-1,1 2 0,0-1 1,-1 3 71,6 20-3141,10-17 1394</inkml:trace>
  <inkml:trace contextRef="#ctx0" brushRef="#br0" timeOffset="144664.025">9708 6030 21421,'0'0'1573,"0"0"361,-2 2-308,-15 18-1439,2 1 1,0 0 0,2 1-1,0 1 1,1 0 0,2 0-1,0 1 1,2 1-1,0-1 1,-2 19-188,4 35 94,6-76-92,0-1 1,0 1 0,0-1-1,0 0 1,1 1-1,-1-1 1,0 0-1,1 1 1,-1-1 0,0 0-1,1 1 1,0-1-1,-1 0 1,1 0 0,0 0-1,-1 0 1,1 1-1,0-1 1,0 0 0,0 0-1,0 0 1,0-1-1,0 1 1,0 0-1,1 0 1,-1-1 0,0 1-1,0 0 1,0-1-1,1 1 1,-1-1 0,0 0-1,1 1 1,-1-1-1,0 0 1,1 0 0,-1 0-1,1 0 1,-1 0-1,0 0 1,1 0-1,-1 0 1,0-1 0,1 1-1,-1 0 1,0-1-1,1 0 1,-1 1 0,0-1-1,0 1 1,0-1-1,1 0 1,-1 0 0,0 0-4,10-6-176,-1 0-1,0-1 1,0-1-1,-1 1 0,0-2 1,-1 1-1,0-1 0,0 0 1,-1-1-1,0 0 0,-1 0 1,0 0-1,-1-1 1,0 0-1,1-9 178,9-35-1034</inkml:trace>
  <inkml:trace contextRef="#ctx0" brushRef="#br0" timeOffset="144942.638">9715 5863 19060,'-9'-13'2625,"-1"4"-1,2 7-1079,2 5-297,0 6-784,0 2-304,3 1-16,1-1-152,2-2-1352,0-9-1097</inkml:trace>
  <inkml:trace contextRef="#ctx0" brushRef="#br0" timeOffset="142701.384">9753 4965 19172,'0'0'2033,"0"0"-73,-1 18-592,-7 11-608,-1 7-368,-6 10-287,0 4-25,0 0-48,1 0-16,5-5-8,1-1 8,5-9 0,-1-3 0,2-8 56,1-3-376,-2-10-889,3-11-71</inkml:trace>
  <inkml:trace contextRef="#ctx0" brushRef="#br0" timeOffset="143013.04">9458 5473 19252,'7'4'1400,"4"1"105,6-1-289,11-4-80,4-6-184,14-8-207,7-4-65,7-7-336,1-3-96,-8 4-184,-6 3-24,-15 4-56,-5 2-384,-13 1-1129,-5-4 665</inkml:trace>
  <inkml:trace contextRef="#ctx0" brushRef="#br0" timeOffset="143314.06">9535 4956 18932,'0'0'2297,"0"-2"-41,2 1-944,26-20-271,0 12-265,7-2-128,5-3-296,7-1-136,6 3-160,0 1-16,-1 10-80,-7 2-488,-7 7 2536</inkml:trace>
  <inkml:trace contextRef="#ctx0" brushRef="#br0" timeOffset="141000.694">8049 5524 11586,'12'-21'7507,"-12"39"-2281,-9 41-3339,-3-17-1961,3 0 1,2 1-1,1 0 0,2 1 1,3-1-1,1 1 1,5 38 73,-4-80-1270</inkml:trace>
  <inkml:trace contextRef="#ctx0" brushRef="#br0" timeOffset="141284.239">7888 5741 21893,'14'1'1112,"1"2"336,5 2-240,1 1-367,2-2-225,2-2-368,1-2-88,6-6-32,0-2-232,3 1-1384</inkml:trace>
  <inkml:trace contextRef="#ctx0" brushRef="#br0" timeOffset="146336.237">11576 5374 18636,'0'0'2308,"0"0"92,0 0-507,-5 17 452,-1 4-2276,0 0 0,1 0 0,2 0 0,0 1 0,1-1 0,1 1 0,1 0 0,1-1 0,1 1 0,1 0 0,0-1 0,2 0 0,4 10-69,-7-29-12,0 0 0,0 0 0,1 0 0,-1-1 0,1 1 0,0-1-1,-1 1 1,1-1 0,0 0 0,0 0 0,0 0 0,0-1 0,0 1 0,0-1-1,0 1 1,0-1 0,0 0 0,0 0 0,0 0 0,0-1 0,0 1 0,0-1-1,0 0 1,-1 1 0,1-1 0,0 0 0,0-1 0,0 1 0,-1-1-1,1 1 1,-1-1 0,1 0 0,-1 0 0,0 0 0,0 0 0,1 0 0,-1 0-1,-1 0 1,1-1 0,0 1 0,-1-1 0,1 0 0,-1 1 0,0-1-1,0 0 1,0 0 0,0 0 0,0 0 0,-1 0 0,1 0 0,-1-2 12,12-36-2144</inkml:trace>
  <inkml:trace contextRef="#ctx0" brushRef="#br0" timeOffset="146663.244">11584 4921 22293,'0'0'1648,"0"0"553,0 0-521,0 0-1016,0 2-384,0-1-232,0 2-8,1 50-48,-1-53-568</inkml:trace>
  <inkml:trace contextRef="#ctx0" brushRef="#br0" timeOffset="93068.396">6478 3515 9498,'4'-8'1574,"23"-71"11737,-32 48-10200,3 30-3070,0-1 0,-1 0 0,1 1-1,0 0 1,-1 0 0,1 0 0,-1 0 0,1 0 0,-1 0 0,0 0 0,1 1-1,-1 0 1,0-1 0,0 1 0,1 0 0,-1 0 0,0 0 0,0 1 0,1-1-1,-1 1 1,0-1 0,1 1 0,-1 0 0,1 0 0,-1 0 0,1 1 0,-1-1-1,1 0 1,0 1 0,0 0 0,0-1 0,0 1 0,0 0 0,0 0 0,0 0-1,0 0 1,1 0 0,-1 1 0,1-1 0,0 1 0,-1-1 0,1 1 0,0 0-41,-3 5-3,0 2 1,0-1 0,1 0 0,1 1 0,-1 0 0,2-1 0,-1 1-1,1 0 1,1 0 0,0 0 0,0 0 0,1 0 0,0 0 0,1-1-1,0 1 1,0 0 0,1-1 0,2 5 2,-2-12 1,0 0 0,0 0 0,0-1 1,0 1-1,0 0 0,1-1 0,-1 0 0,1 0 1,-1 0-1,1 0 0,-1-1 0,1 1 0,-1-1 1,1 0-1,0 0 0,-1 0 0,1 0 0,-1-1 1,1 0-1,-1 1 0,1-1 0,-1-1 0,1 1 0,-1 0 1,0-1-1,0 1 0,0-1 0,0 0 0,0 0 1,0-1-1,0 1 0,0 0 0,-1-1 0,0 0 1,1 1-1,-1-1 0,2-3-1,27-25 16,-1-1 0,-1-2 1,-2-1-1,-2 0 0,-1-3 1,-1 0-1,-3-1 0,-1 0 0,-2-2 1,12-42-17,-69 328-324,37-229 326,0-6 0,1 1 0,0-1 0,0 1 1,1-1-1,0 1 0,1-1 0,0 1 0,1-1 1,0 1-1,1-1 0,0 1 0,1-1 0,0 0 0,0 0 1,1 0-1,4 6-2,-4-15 3,1 0 1,0-1-1,0 1 1,0-1-1,0 0 0,-1-1 1,1 1-1,0-1 1,0 0-1,0 0 0,-1-1 1,1 1-1,-1-1 1,1 0-1,-1 0 0,1-1 1,-1 1-1,0-1 1,0 0-1,-1 0 0,1 0 1,0-1-1,-1 1 1,0-1-1,0 0 0,0 0 1,0 0-1,-1 0 1,1-2-4,8-6-14,-1 0 1,-1-1-1,0 0 1,-1 0-1,0-1 1,-1 0 0,-1-1-1,0 0 1,-1 0-1,0 0 1,-1 0-1,-1-1 1,-1 1 0,1-8 13,-25 211-598,28-83 577,-6-104 11,0 1 1,0 0-1,0-1 0,0 1 0,0 0 0,1-1 1,-1 1-1,0-1 0,1 1 0,0 0 1,-1-1-1,1 1 0,0-1 0,0 0 0,0 1 1,0-1-1,0 0 0,0 1 0,0-1 0,0 0 1,0 0-1,1 0 0,-1 0 0,1 0 1,-1 0-1,0 0 0,1-1 0,-1 1 0,1 0 1,0-1-1,-1 1 0,1-1 0,-1 0 1,1 1-1,0-1 0,-1 0 0,1 0 0,0 0 1,-1 0-1,1 0 0,0-1 0,-1 1 1,1 0-1,0-1 0,-1 1 0,1-1 0,-1 0 1,1 0-1,-1 1 0,1-1 0,-1 0 1,0 0-1,1 0 0,-1 0 0,0-1 0,0 1 1,0 0-1,1-1 10,18-16-1468</inkml:trace>
  <inkml:trace contextRef="#ctx0" brushRef="#br0" timeOffset="94445.662">7346 3191 17828,'27'-111'8323,"-27"108"-7420,-1 7-312,-22 113-479,5 2 0,5 0 1,5 0-1,6 34-112,11 87 97,6-227 125,-10-61-8,-20-125-38,9 133-176,1 0 0,3 0 0,1 0 0,1-1-1,3 1 1,1 0 0,4-12 0,-7 48-8,-1-1 0,1 1 0,0-1 0,0 1 1,1-1-1,0 1 0,-1 0 0,1 0 0,1 0 0,-1 0 0,1 0 0,-1 0 0,1 1 0,0-1 0,0 1 0,1 0 1,-1 0-1,1 0 0,-1 0 0,1 1 0,0-1 0,0 1 0,0 0 0,0 0 0,1 0 0,-1 1 0,1 0 0,-1 0 1,0 0-1,1 0 0,0 0 0,0 1 8,7 0-130,0 0 0,0 0 0,0-2 0,0 0-1,0 0 1,-1-1 0,1 0 0,0-1 0,-1 0 0,0-1 0,0 0 0,-1-1 0,1 0 0,-1-1 0,0 0 0,-1 0 0,6-7 130,-4 4-47,-1 0 1,0-1-1,-1 0 1,0 0-1,-1-1 1,0 0-1,-1-1 1,0 0-1,-1 0 1,0 0-1,-1-1 1,-1 0-1,0 0 0,-1 0 1,0 0-1,-1-3 47,-3 17 4,1 0-1,0 0 0,0 1 1,-1-1-1,1 0 0,0 0 1,-1 0-1,1 0 0,0 0 1,-1 0-1,1 0 0,0 0 0,0 0 1,-1 0-1,1 0 0,0 0 1,-1 0-1,1 0 0,0 0 1,-1 0-1,1 0 0,0 0 1,-1 0-1,1 0 0,0-1 0,0 1 1,-1 0-1,1 0 0,0 0 1,0-1-1,-1 1 0,1 0 1,0 0-1,0-1 0,-1 1 1,1 0-1,0 0 0,0-1 0,0 1 1,0 0-1,0 0 0,-1-1-3,-13 36 25,-9 83 625,5 2-1,4 0 1,5 53-650,7-144 55,-1-7-26,1 0 0,2 1 1,0-1-1,1 0 0,1 0 1,1 0-1,1 0 0,6 18-29,-9-37 27,-2-81-612,-2 44-347,2 1-1,1 0 1,1 0 0,2 0-1,1 0 1,2 0-1,1 1 1,2 0 0,1 0-1,2-2 933,-11 33 60,-1-1 1,1 1-1,0-1 0,0 1 0,0-1 1,0 1-1,0 0 0,0-1 1,0 1-1,1 0 0,-1 0 0,0 0 1,1 0-1,-1 0 0,1 0 0,-1 0 1,1 1-1,-1-1 0,1 0 0,-1 1 1,1-1-1,0 1 0,-1 0 0,1-1 1,0 1-1,0 0 0,-1 0 0,1 0 1,0 0-1,-1 1 0,1-1 0,0 0 1,-1 1-1,1-1 0,0 1 0,-1-1 1,1 1-1,-1 0 0,1 0 0,-1 0 1,1 0-1,-1 0 0,0 0 0,1 0 1,-1 0-1,0 0 0,1 2-60,62 13 2755,-57-20-2565,0 0 0,0-1 0,0 0 0,-1 0 0,0 0 0,0-1 0,0 0 0,-1 0 0,0 0 0,0-1 0,0 1 0,-1-1 0,0 0 0,0-1 0,-1 1 0,0-1 0,0 0 0,-1 1 1,0-1-1,1-7-190,-3 15 11,-1 1 0,1-1 0,0 1 0,-1-1 0,1 1 0,0-1 0,-1 1 0,1-1 0,-1 1 0,1-1 0,-1 0 0,1 1 0,-1-1 0,1 0 0,-1 1 0,1-1 0,-1 0 0,1 0 0,-1 1 0,0-1 0,1 0 0,-1 0 0,1 0 0,-1 0 0,0 0 0,1 0 0,-1 0 0,1 0 0,-1 0 0,0 0 0,1 0 0,-1 0 0,1 0 0,-1 0 0,0-1 0,1 1 0,-1 0 0,1-1 0,-1 1 0,1 0 0,-1-1 0,1 1 0,-1 0 0,1-1 0,-1 1 0,1-1 0,0 1 0,-1-1 0,1 1 0,0-1 0,-1 1 0,1-1-11,-6 15-1,1 1 1,1 0 0,0 0-1,1 0 1,1 1 0,1-1 0,0 1-1,0-1 1,2 1 0,0-1-1,1 1 1,0-1 0,2 4 0,-1-17 5,0 0 0,0 0 0,1 0 1,-1 0-1,0 0 0,1-1 0,-1 0 0,1 0 1,0 0-1,-1 0 0,1 0 0,0-1 1,-1 1-1,1-1 0,0 0 0,0 0 0,-1-1 1,1 1-1,0-1 0,-1 0 0,1 0 0,0 0 1,-1 0-1,1 0 0,-1-1 0,0 0 1,1 0-1,-1 0 0,0 0 0,0 0 0,0 0 1,-1-1-1,1 0 0,0 1 0,-1-1 1,0 0-1,1 0 0,-1-1 0,0 0-5,7-3 10,141-108 47,-153 166-131,-3 21 134,74-113 149,41-39-3396,-86 63 1325</inkml:trace>
  <inkml:trace contextRef="#ctx0" brushRef="#br0" timeOffset="94945.073">8535 2891 19460,'-19'73'2555,"-27"125"1315,42-180-3751,1 1 0,1-1 0,1 1 1,1 0-1,0-1 0,1 1 0,1 0 0,1-1 0,0 0 0,2 1 0,0-2 0,1 1 0,1 0 1,6 12-120,-12-29 4,-1 1 1,1 0 0,-1 0 0,1-1 0,0 1 0,0-1 0,-1 1 0,1 0 0,0-1 0,1 0 0,-1 1 0,0-1 0,0 0 0,0 1 0,1-1 0,-1 0 0,1 0 0,-1 0 0,1 0 0,-1 0 0,1-1-1,0 1 1,-1 0 0,1-1 0,0 1 0,0-1 0,-1 0 0,1 1 0,0-1 0,0 0 0,-1 0 0,1 0 0,0 0 0,0-1 0,0 1 0,-1 0 0,1-1 0,0 1 0,-1-1 0,2 0-5,37-65 215,-35-127 10,-5 189-250,0 20-53,16 150-158,-15-161 241,0-1 0,0 1 0,0-1 0,1 0 0,0 0 0,0 0 0,0 0 0,0 0 0,1 0 0,0 0-1,0-1 1,0 1 0,0-1 0,0 0 0,0 0 0,1 0 0,0-1 0,-1 1 0,1-1 0,0 0 0,0 0 0,0 0 0,1 0 0,-1-1 0,0 1 0,1-1 0,-1-1 0,1 1 0,-1 0 0,1-1-1,-1 0 1,1 0 0,3-1-5,3-1 9,0 0 0,0-1 0,0 0 0,-1-1 0,1 0 0,-1-1 0,0 0 0,-1 0 0,1-1 0,-1-1 0,0 0 0,-1 0 0,1 0 0,-1-1 0,-1 0 0,0-1 0,0 1 0,0-2 0,-1 1 0,-1-1 0,1 1 0,-2-1 0,1-1 0,-1 1 0,-1-1 0,0 0 0,1-6-9,-5 17-4,0 1 1,1 0-1,-1 0 0,0-1 1,0 1-1,1 0 0,-1-1 1,0 1-1,0-1 0,0 1 1,0-1-1,0 0 0,0 1 1,0-1-1,0 0 0,0 1 1,0-1-1,0 0 0,0 0 1,0 0-1,0 0 0,0 0 1,0 0-1,0 0 0,0-1 1,0 1-1,0 0 0,0-1 1,0 1-1,0 0 0,0-1 1,0 1-1,0-1 0,0 1 1,0-1-1,0 0 0,1 1 1,-1-1-1,0 0 0,1 0 1,-1 1-1,0-1 0,1 0 1,-1 0-1,1 0 0,-1 0 1,1 0-1,-1 0 0,1 0 1,0 0-1,0 0 0,-1 0 1,1 0-1,0 0 0,0 0 1,0 0-1,0 0 0,0 0 1,0 0-1,0 0 0,1 0 1,-1 0-1,0 0 0,1-1 4,-10 15-10,2 1 0,0-1 0,0 1 0,2 1-1,-1-1 1,2 1 0,0 0 0,1 0 0,0 0-1,1 1 1,1 12 10,1-29-33,1 0 1,-1 1-1,1-1 0,-1 1 0,1-1 0,0 0 0,0 1 1,-1-1-1,1 1 0,0 0 0,0-1 0,-1 1 0,1-1 1,0 1-1,0 0 0,0 0 0,0 0 0,-1-1 1,1 1-1,0 0 0,0 0 0,0 0 0,0 0 0,0 0 1,0 0-1,-1 1 0,1-1 0,0 0 0,0 0 0,0 1 1,0-1-1,-1 0 0,1 1 0,0-1 0,0 1 0,-1-1 1,1 1-1,0-1 0,-1 1 0,1 0 0,-1-1 0,1 1 1,0 0-1,-1-1 0,1 1 0,-1 0 0,0 0 0,1 0 1,-1-1-1,0 1 0,1 0 0,-1 0 0,0 0 0,0 0 1,0 0 32,15-34-3733</inkml:trace>
  <inkml:trace contextRef="#ctx0" brushRef="#br0" timeOffset="95238.098">8965 3044 12811,'-9'36'1648,"0"1"192,8-12 4226</inkml:trace>
  <inkml:trace contextRef="#ctx0" brushRef="#br0" timeOffset="95837.428">9341 3245 19940,'0'0'1599,"-8"0"1395,-2 1-2875,0 1 0,0 0 0,0 1 0,0 0 1,0 0-1,0 1 0,1 0 0,0 1 0,0 0 0,0 1 0,0-1 0,1 2 0,0-1 0,0 1 0,1 0 0,0 1 0,0 0 0,1 0 0,0 0 0,0 1 0,1 0 1,0 0-1,1 0 0,0 1 0,0 0 0,1 0 0,0 0 0,1 0 0,-1 8-119,3-15 14,1-1 0,0 1 0,0 0 0,0 0 0,0-1-1,0 1 1,1-1 0,-1 1 0,1-1 0,0 1 0,0-1 0,-1 0 0,2 0 0,-1 0 0,0 0 0,0 0 0,1-1-1,-1 1 1,0-1 0,1 1 0,0-1 0,-1 0 0,1 0 0,0 0 0,0 0 0,-1-1 0,1 1 0,0-1 0,0 1-1,0-1 1,0 0 0,0 0 0,0-1 0,0 1 0,-1 0 0,1-1 0,0 0 0,0 0 0,0 0 0,-1 0 0,1 0-1,-1 0 1,1-1 0,-1 1 0,1-1 0,-1 0 0,0 1 0,1-1 0,-1 0 0,0-1 0,-1 1 0,1 0 0,1-2-15,11-8 15,-1 0 0,0-1 0,0 0 0,-1-1-1,-1-1 1,-1 0 0,0 0 0,-1-1-1,0 0 1,-2-1 0,0 0 0,2-6-14,-17 46-69,2-9 64,0 0 0,2 1 0,0-1 1,0 1-1,1 0 0,1 0 0,1 0 1,0 1-1,1-1 0,0 0 0,1 1 5,0-14 2,-1-1 0,1 1 0,0 0-1,0 0 1,0 0 0,0 0-1,0-1 1,0 1 0,1 0-1,-1-1 1,0 1 0,1-1-1,-1 1 1,1-1 0,0 0-1,-1 0 1,1 0 0,0 0-1,0 0 1,0 0 0,-1 0 0,1-1-1,0 1 1,0 0 0,0-1-1,0 0 1,0 1 0,1-1-1,-1 0 1,0 0 0,0 0-1,0-1 1,0 1 0,0 0-1,0-1 1,0 1 0,0-1-1,0 0 1,0 0 0,-1 1 0,1-1-1,0 0 1,0-1 0,-1 1-1,2-1-1,85-54 51,-56 27-43,-2 0 0,-1-2-1,-1-2 1,-2 0 0,-1-2-1,-2 0 1,-2-2 0,-1 0-1,-1-2 1,-3 0 0,-1 0-1,3-15-7,-16 48 1,8-37 6,-10 43-7,0 1 1,0-1-1,0 1 0,-1-1 0,1 0 0,0 1 0,0-1 0,-1 1 0,1-1 0,0 0 0,-1 1 0,1-1 0,0 1 0,-1-1 0,1 0 0,-1 0 0,1 1 0,0-1 0,-1 0 1,1 0-1,-1 1 0,1-1 0,-1 0 0,1 0 0,-1 0 0,1 0 0,-1 0 0,1 0 0,-1 0 0,1 0 0,-1 0 0,1 0 0,-1 0 0,1 0 0,-1 0 0,1 0 0,-1-1 0,1 1 1,-1 0-1,1 0 0,-1 0 0,1-1 0,0 1 0,-1 0 0,1-1 0,-1 1 0,1 0 0,0-1 0,-1 1 0,1 0 0,0-1 0,-1 1 0,1-1 0,0 1 0,0-1 0,0 1 1,-1 0-1,1-1 0,0 1 0,0-1 0,0 1 0,0-1 0,0 1 0,0-1 0,0 1 0,0-1 0,0 1 0,0-1 0,0 1 0,0-1 0,-19 18-6,1 1 0,1 1 0,1 0-1,0 1 1,2 1 0,0 0 0,1 1-1,1 1 1,-6 18 6,9-24 1,1 0 0,0 0-1,2 0 1,0 1 0,1 0 0,1 1 0,0-1-1,2 1 1,0-1 0,1 1 0,1 0-1,0 0 1,2-1 0,2 15-1,-1-28-2,0-1 0,1 0 0,-1 0 1,1-1-1,-1 1 0,1-1 0,0 1 1,1-1-1,-1 0 0,0-1 0,1 1 0,-1-1 1,1 0-1,0 0 0,0 0 0,0-1 0,0 0 1,0 0-1,0 0 0,0 0 0,1-1 0,-1 0 1,0 0-1,0 0 0,0-1 0,0 0 1,0 0-1,0 0 0,0 0 0,0-1 0,0 0 1,0 0-1,0 0 0,-1-1 0,1 1 0,-1-1 1,0 0-1,0-1 0,0 1 0,0-1 1,0 0 1,14-21 158</inkml:trace>
  <inkml:trace contextRef="#ctx0" brushRef="#br0" timeOffset="96268.997">7308 2927 22501,'0'-9'1240,"-3"3"512,3 6-431,0 0-569,-2 0-368,-22 15-320,7 7-56,2 12-40,-1 6-392,0 4-280</inkml:trace>
  <inkml:trace contextRef="#ctx0" brushRef="#br0" timeOffset="98527.211">10881 3321 17636,'-17'-31'6345,"-15"33"-4412,-26 46-1883,54-43-50,1 1-1,0-1 1,0 0 0,1 1-1,-1-1 1,1 1-1,0 0 1,1 0-1,-1 0 1,1 0 0,1 0-1,-1 0 1,1 0-1,0 0 1,0 0-1,1 0 1,-1 0 0,1 0-1,1 0 1,-1 0-1,1 0 1,2 3 0,-2-8 4,1-1 0,-1 0 0,0 0 1,1 0-1,-1-1 0,1 1 0,-1 0 0,0-1 1,1 0-1,-1 1 0,0-1 0,0 0 0,0 0 1,1 0-1,-1-1 0,0 1 0,0 0 0,-1-1 1,1 0-1,0 1 0,0-1 0,-1 0 1,1 0-1,-1 0 0,1 0 0,-1 0 0,0 0 1,0 0-1,0 0-4,1-1 6,11-11 70,-1-1 1,-1 0-1,0-1 1,-1 0-1,-1-1 0,0 0 1,-1 0-1,-1-1 1,-1 0-1,0 0 1,-1-1-1,-1 1 0,0-7-76,-20 66 144,32 48-135,-15-87-8,0 0 1,0-1-1,0 1 0,0 0 0,0-1 0,0 1 0,1-1 0,-1 0 0,0 0 0,1 1 0,-1-1 0,1 0 0,0 0 0,-1 0 1,1 0-1,0-1 0,-1 1 0,1 0 0,0-1 0,0 1 0,0-1 0,0 0 0,0 1 0,-1-1 0,1 0 0,0 0 0,0 0 0,0-1 1,0 1-1,0 0 0,0-1 0,-1 1 0,1-1 0,0 1 0,0-1 0,0 0 0,-1 0 0,1 0 0,-1 0 0,1 0 0,-1 0 1,1-1-1,-1 1 0,1 0 0,0-2-1,15-10 17,-1-1 0,0-1 0,-1-1 0,-1 0 1,0 0-1,-1-2 0,-1 1 0,-1-2 0,0 0 0,-1 0 0,-2-1 1,0 0-1,0 0 0,-2-1-17,-13-11-59,-40 244-276,42-181 334,-7 36 7,2 0-1,4 0 1,2 1-1,4 0 1,2-1-1,4 11-5,59 94 100,-80-199 41,1 0 0,1 0 0,1-1 0,2-1 0,1 0 0,1 0 0,1-1 0,2 0 0,1 0 0,2 0 0,0-1 0,2-4-141,1 30-30,0 0 0,0 1 1,0 0-1,1-1 1,-1 1-1,1 0 1,0 0-1,0-1 1,1 1-1,-1 1 1,1-1-1,0 0 1,0 1-1,0-1 1,0 1-1,1 0 0,-1 0 1,1 0-1,0 1 1,0-1-1,0 1 1,0 0-1,0 0 1,0 1-1,0-1 1,1 1-1,-1 0 1,1 0-1,-1 0 1,1 0-1,0 1 0,-1 0 1,1 0-1,-1 0 1,1 1-1,2 0 30,1-2-222,42-5-1466</inkml:trace>
  <inkml:trace contextRef="#ctx0" brushRef="#br0" timeOffset="99102.502">11937 3032 14507,'0'0'4029,"2"4"-222,2 11-3614,1 1 0,-2 1-1,0-1 1,-1 0-1,-1 1 1,0-1 0,-1 1-1,-1-1 1,-1 1-1,0-1 1,-3 9-193,0 26 290,6 67 143,1-117-408,-1 1 0,1-1 0,0 0-1,0 0 1,1-1 0,-1 1 0,0 0-1,0-1 1,0 1 0,1-1-1,-1 0 1,0 1 0,0-1 0,1 0-1,-1-1 1,0 1 0,0 0 0,0 0-1,1-1 1,-1 0 0,0 1 0,0-1-1,0 0 1,0 0 0,0 0 0,0 0-1,0 0 1,0-1 0,0 1-1,-1-1 1,1 1 0,0-1 0,-1 0-1,0 1 1,1-1 0,-1 0 0,0 0-1,0 0 1,0 0 0,1-1-25,14-10 103,68-24-20,-82 37-84,-1-1 0,1 0 0,-1 1 0,1-1 0,0 1 0,-1 0 0,1 0 1,-1 0-1,1 0 0,0 0 0,-1 0 0,1 0 0,0 0 0,-1 0 0,1 1 0,-1-1 1,1 1-1,0-1 0,-1 1 0,1 0 0,-1-1 0,0 1 0,1 0 0,-1 0 0,0 0 1,1 0-1,-1 0 0,0 0 0,0 1 0,0-1 0,0 0 0,0 1 0,0-1 0,0 0 1,-1 1-1,1-1 0,0 1 0,-1 0 0,1-1 0,-1 1 0,0-1 0,1 1 0,-1 0 1,0-1-1,0 1 0,0-1 0,0 1 0,0 0 0,0-1 0,-1 1 0,1 0 0,-1-1 1,0 2 0,-2 6 74,-1 0-1,-1 0 1,0 0 0,0 0 0,-1-1 0,0 0 0,0 0 0,-1 0 0,0-1 0,0 0 0,-1-1 0,0 1 0,0-1-1,0-1 1,-1 0 0,0 0 0,0 0 0,0-1 0,0-1 0,-1 0 0,0 0 0,1-1 0,-1 0 0,0 0 0,0-1 0,0 0-1,-1-1 1,1-1 0,0 1 0,0-1 0,0-1 0,0 0 0,1-1 0,-1 1 0,-1-2-74,12 4-78,0-1 0,0 1 1,0-1-1,0 1 0,0-1 1,0 0-1,0 1 0,-1-1 1,1 0-1,0 0 0,0 1 1,-1-1-1,1 0 0,-1 0 1,1 0-1,-1 0 0,1 0 1,-1 0-1,1 0 0,-1 0 1,0 0-1,0 0 0,1 0 1,-1 0-1,0 0 0,0 0 1,0 0-1,0 0 0,0 0 1,0 0-1,0 0 0,-1 0 1,1 0-1,0 0 0,-1 0 1,1 0-1,0 0 0,-1 0 1,1 0-1,-1 0 0,0 0 1,1 0-1,-1 1 0,0-1 1,1 0-1,-1 0 0,0 1 1,0-1-1,0 0 0,0 1 0,1-1 1,-1 1-1,0-1 0,0 1 1,0 0-1,0-1 0,0 1 1,0 0-1,0 0 0,0-1 1,-1 1-1,1 0 78,34-2 256</inkml:trace>
  <inkml:trace contextRef="#ctx0" brushRef="#br0" timeOffset="99454.112">12438 3277 20308,'0'0'1511,"-7"1"1314,0 1-2777,0 1 0,0 0 0,1 1 0,0 0 0,0 0 0,0 0 0,0 1 0,0 0 0,1 0 0,0 0 0,0 1 0,0-1 0,1 1-1,0 0 1,0 1 0,0-1 0,1 1 0,0-1 0,0 1 0,1 0 0,0 0 0,0 1 0,1-1 0,0 0 0,0 0 0,0 1 0,1-1 0,0 0 0,1 1 0,-1-1 0,2 5-48,-1-11 16,1 0 1,-1 1-1,0-1 1,0 0-1,0 0 1,1 0-1,-1 0 1,1 0-1,-1-1 1,1 1-1,-1 0 1,1-1 0,-1 1-1,1-1 1,-1 1-1,1-1 1,0 0-1,-1 0 1,1 0-1,0 0 1,-1 0-1,1 0 1,0 0-1,-1 0 1,1-1-1,-1 1 1,1 0-1,0-1 1,-1 0-1,1 1 1,-1-1-1,0 0 1,1 0-1,-1 0 1,1 0-1,-1 0 1,0 0-1,0 0 1,0 0-1,0 0 1,0-1-1,0 1 1,0 0-1,0-1 1,0 1-1,0-1 1,-1 1-1,1-1 1,-1 1-1,1-1 1,-1 0-1,1 1 1,-1-1-17,49-125 1202,-48 124-1177,0-1-1,-1 1 1,1-1 0,-1 1 0,0-1 0,0 0 0,-1 1 0,1-1 0,0 1 0,-1-1-1,0 1 1,0-1 0,0 1 0,0 0 0,-1 0 0,0-1 0,1 1 0,-1 0 0,0 0-1,0 0 1,0 1 0,-1-1 0,1 0 0,-1 1 0,0 0 0,1-1 0,-1 1-1,0 0 1,0 0 0,0 1 0,-1-1 0,1 1 0,0-1 0,0 1 0,-1 0 0,-2 0-25,4 1-11,0 1 0,-1-1 0,1 1 0,0 0 0,0 0 0,0 0 1,0 0-1,0 0 0,0 0 0,0 0 0,0 1 0,0-1 0,1 1 1,-1-1-1,0 1 0,1 0 0,0 0 0,-1-1 0,1 1 0,0 0 1,0 0-1,0 0 0,0 1 0,0-1 0,0 0 0,1 0 1,-1 0-1,1 1 0,-1-1 0,1 0 0,0 0 0,0 1 0,0-1 1,0 0-1,1 1 0,-1-1 0,0 0 0,1 0 0,0 0 0,-1 1 1,1-1-1,0 0 0,0 0 0,0 0 0,1 0 0,-1 0 0,0 0 1,1-1-1,-1 1 0,1 0 0,0-1 0,-1 1 0,1-1 0,0 1 1,0-1-1,0 0 0,0 0 0,0 0 0,0 0 0,0 0 1,0-1-1,1 1 0,-1 0 0,0-1 0,0 0 11,29-2-1167,5-6-643</inkml:trace>
  <inkml:trace contextRef="#ctx0" brushRef="#br0" timeOffset="152106.067">9687 2783 18212,'-41'77'5302,"41"-75"-5258,0 0 0,0 0 0,0 1-1,0-1 1,1 0 0,-1 0 0,1 0 0,-1 0-1,1 0 1,0 0 0,0 0 0,0 0 0,0 0-1,0 0 1,0 0 0,0 0 0,1-1 0,-1 1 0,1 0-1,-1-1 1,1 1 0,0-1 0,-1 0 0,1 0-1,0 1 1,0-1 0,0 0 0,0-1 0,0 1-1,0 0 1,0 0 0,0-1 0,0 0 0,1 1-1,-1-1 1,0 0 0,0 0 0,0 0 0,1 0-44,227-24 901,-141 7-791,276-4 19,-270 21-125,0-4 1,0-4-1,41-11-4,-19-7 32,327-46 155,-297 69-106,0 6 1,128 19-82,-258-21 23,0-2 0,-1 1 0,1-2 0,0-1 0,0 0 0,-1 0 0,1-2 0,-1 0 0,0-1 0,-1-1 0,1 0 0,-1-1 0,7-6-23,65-28 400,-81 39-379,0 1 1,1-1 0,-1 1-1,1 0 1,0 1 0,-1-1-1,1 1 1,0 0 0,0 1 0,0 0-1,0 0 1,0 1 0,0-1-1,-1 1 1,1 1 0,0 0 0,-1 0-1,2 0-21,23 1-492,-57-13-697</inkml:trace>
  <inkml:trace contextRef="#ctx0" brushRef="#br0" timeOffset="189483.925">6238 6730 14339,'-10'33'6662,"32"-23"-3729,49-21-1700,-63 9-945,36-5-221,0 1 1,1 3-1,-1 1 0,1 2 1,0 3-1,28 5-67,8-1 29,-71-5-40,1-1-1,-1 0 1,0-1 0,0 0-1,0 0 1,0-1 0,1-1-1,-1 0 1,0 0-1,-1 0 1,1-2 0,0 1-1,-1-1 1,0 0-1,2-2 12,-1-6 2209</inkml:trace>
  <inkml:trace contextRef="#ctx0" brushRef="#br0" timeOffset="190437.534">10559 6425 21157,'0'0'822,"15"7"863,15-3-1458,-1-1-1,1-1 1,0-2 0,-1-1 0,1-2 0,-1 0 0,0-2 0,0-1-1,14-6-226,-32 10 36,76-19 32,-39 8-37,0 2 0,1 2 0,0 2 0,0 3 0,20 1-31,-54 6-134,-5 6-731</inkml:trace>
  <inkml:trace contextRef="#ctx0" brushRef="#br0" timeOffset="-179728.412">1990 5130 12499,'16'8'150,"1"-1"1,-1-1 0,2-1 0,-1 0-1,0-1 1,1-1 0,0-1 0,-1 0-1,1-2 1,0 0 0,0 0 0,0-2-1,0 0 1,-1-1 0,1-1 0,15-6-151,67-6 240,449-50-140,-392 32-100,2 7 0,0 7 0,1 7 0,37 7 0,823 17 72,-620-10-46,-221 4-17,0-8-1,0-8 1,52-15-9,890-108 542,-859 108-448,243 27-2,-370 7-67,1-6 1,-1-6-1,9-7-25,-30-4 20,13-3-18,1 6 0,105 4-2,-124 12 37,1-5 0,-1-5 0,0-5 0,56-14-37,754-141 209,-584 135 335,2 15 1,22 15-545,89-27 2309,-224-2-2099,-222 30-194,-2 0 23,0 0 54,0 0 41,0 0-1,0 0-53,-1 0-124,0 2 413</inkml:trace>
  <inkml:trace contextRef="#ctx0" brushRef="#br0" timeOffset="-177208.362">6238 6736 17356,'0'0'1432,"0"0"-41,7-8 1618,3 5-2965,1-1 0,-1 1 0,1 1 0,0 0 0,0 1 0,0 0 0,1 1 0,-1 0 0,0 0 0,0 1 0,0 1 0,0 0 0,0 0 0,-1 1 0,1 1 0,2 1-44,52 9 10,-46-10 25,0 0 0,0-1-1,0 0 1,0-2-1,1-1 1,-1 0 0,1-1-1,-1-1 1,0-1-1,0-1 1,0 0 0,0-1-1,-1-1 1,0-1-1,0-1 1,-1-1 0,0 0-1,14-10-34,-32 19 25,1 1 0,-1-1 0,0 0 0,1 0 0,-1 0 0,1 0 0,-1 0 0,0 0 0,1 0 0,-1 0 0,1 0 0,-1 0-1,0 0 1,1 0 0,-1-1 0,1 1 0,-1 0 0,1 0 0,-1-1 0,1 1 0,-1 0 0,1-1 0,-1 1 0,1 0 0,-1-1 0,1 1 0,-1-1 0,1 1-1,0-1 1,-1 1 0,1-1 0,0 1 0,-1-1 0,1 1 0,0-1 0,0 1 0,-1-1 0,1 0 0,0 1 0,0-1 0,0 1 0,0-1 0,0 0 0,0 1-1,0-1 1,0 1 0,0-1 0,0 0 0,0 1 0,1-1 0,-1 1 0,0-1 0,0 1 0,0-1 0,1 0 0,-1 1 0,0-1 0,1 1 0,-1-1 0,0 1 0,1 0-1,-1-1 1,1 1 0,-1-1 0,1 1 0,-1 0 0,1-1 0,-1 1 0,1 0-25,-63 3 418,51-2-183,-263 28 583,274-29-819,1 0 0,-1 1 1,1-1-1,-1 0 0,1 1 1,0-1-1,-1 1 1,0-1-1,1 0 0,-1 1 1,1-1-1,-1 1 0,0-1 1,1 1-1,-1 0 0,0-1 1,1 1-1,-1-1 1,0 1-1,0 0 0,0-1 1,1 1-1,-1-1 0,0 1 1,0 0-1,0-1 1,0 1-1,0 0 0,0-1 1,0 1-1,-1 0 0,1-1 1,0 1-1,0-1 0,0 1 1,-1 0-1,1-1 1,0 1-1,0-1 0,-1 1 1,1-1-1,-1 1 0,1-1 1,0 1-1,-1-1 0,1 1 1,-1-1-1,1 0 1,-1 1-1,1-1 0,-1 0 1,0 1-1,1-1 0,-1 0 1,1 0-1,-1 1 1,0-1-1,1 0 0,-1 0 1,53 21-66,-26-11 62,1-2 0,-1 0 0,1-2 0,0-1 0,1-1 0,-1-2 0,1 0 0,-1-2 0,1-1 0,-1-1 0,2-2 4,-30 4 2,0-1 0,0 1-1,0-1 1,0 1 0,0-1 0,0 1 0,1-1 0,-1 0 0,0 1 0,0-1 0,0 0 0,1 0 0,-1 1 0,0-1 0,1 0 0,-1 0 0,1 0 0,-1 0 0,1 0 0,-1 0 0,1 0 0,0 0 0,0 0 0,-1 0 0,1 0 0,0 0 0,0 0 0,0 0 0,0 0 0,0 0 0,0 0 0,0 0 0,0 0 0,1 0 0,-1-1 0,0 1 0,1 0 0,-1 1 0,1-1 0,-1 0 0,1 0 0,-1 0 0,1 0 0,-1 0 0,1 0 0,0 1 0,0-1 0,-1 0 0,1 0 0,0 1 0,0-1 0,0 1 0,0-1 0,0 1-1,0-1 1,0 1 0,0-1 0,0 1 0,0 0 0,0 0 0,0-1 0,0 1 0,0 0 0,0 0-2,-324-30-1152,321 30-346</inkml:trace>
  <inkml:trace contextRef="#ctx0" brushRef="#br0" timeOffset="-175896.511">1905 6822 18404,'-10'11'4924,"48"-6"-4007,358-57 26,-376 53-928,1-1 0,0 0 0,0-2 0,-1-1 0,1 0 0,-1-1 0,0-1 0,0-1 0,-1-1 0,1-1 0,-1-1 0,15-9-15,-32 17 21,-2 1 3,0 0 0,0 0 0,-7 4 4,-25 11 4,-1-1-1,0-2 0,-1-1 1,0-2-1,-1-1 0,0-1 0,0-3 1,-1 0-1,1-2 0,-1-2 0,1-2 1,-15-2-32,-19 3 71,51 3-98,62-2-38,422-60 9,-397 50 96,-75 2-6,-187 1 23,-60 9-109,251-3 1703</inkml:trace>
  <inkml:trace contextRef="#ctx0" brushRef="#br0" timeOffset="-170292.017">10715 6345 10314,'-16'-2'9563,"14"-1"-4060,25-1-2825,32 0-5089,-38 4 3795,349 15-1285,-337-18-100,19-3 13,1 3 0,0 2 0,-1 1 0,1 3-1,8 3-11,-58-6 5,1-1-1,0 0 0,-1 0 0,1 0 0,0 0 1,0 0-1,0 0 0,0 1 0,0-1 0,0 0 1,0 0-1,0 0 0,0 0 0,0 0 0,0 0 1,0 0-1,1 0 0,-1 1 0,0-1 0,1 0 1,-1 0-1,0 0 0,1 0 0,-1 1 0,1-1 1,-1 0-1,1 1 0,0-1 0,-1 0 0,1 1 1,0-1-1,0 1 0,-1-1 0,1 1 0,0-1 1,0 1-1,0-1 0,-1 1 0,1 0 0,0 0 0,0-1 1,0 1-1,0 0 0,0 0 0,0 0 0,0 0 1,-1 0-1,1 0 0,0 0 0,0 0 0,0 0 1,0 1-1,0-1 0,0 0 0,0 0 0,-1 1 1,1-1-1,0 1 0,0-1 0,0 1 0,-1-1 1,1 1-5,-18-8 29,0 0 1,0 2 0,0 0-1,-1 1 1,0 1 0,0 0 0,0 1-1,0 1 1,-1 1 0,1 1-1,0 0 1,0 1 0,0 1-1,0 1 1,1 1 0,-1 0 0,1 1-1,-4 3-29,-67 22 95,-122 25 212,209-56-304,0 1-1,0-1 1,1 1 0,-1-1 0,0 0 0,0 1-1,0-1 1,-1 0 0,1 0 0,0 0 0,0 0 0,0 0-1,0 0 1,0 0 0,0 0 0,0-1 0,0 1-1,0 0 1,0 0 0,0-1 0,0 1 0,0-1 0,1 1-1,-1-1 1,0 1 0,0-1 0,0 0 0,0 1 0,1-1-1,-1 0 1,0 0 0,1 1 0,-1-1 0,0 0-1,1 0 1,-1 0 0,1 0 0,0 0 0,-1 0 0,1 0-1,0 0 1,-1 0 0,1 0 0,0 0 0,0 0-1,0 0 1,0 0 0,0 0 0,0 0 0,0 0 0,0 0-1,1 0-2,44-36 107,251 12-132,-164 22 19,-73 0 10,-18 3-4,0-2 0,0-3 0,0 0 0,-1-3 0,37-12 0,-75 19-12,-24-12-48,-97 36 43,-148 31-739,234-54-396</inkml:trace>
  <inkml:trace contextRef="#ctx0" brushRef="#br0" timeOffset="-112950.186">4479 7166 11002,'22'2'7200,"-2"1"-5019,44 0-2898,-6-11 783,0 4 0,1 1 1,-1 4-1,0 2 1,26 5-67,-14-3 39,0-3 1,0-3-1,-1-3 1,69-13-40,155-8 51,502-25 8,-576 34-38,-66 3 2,0 6-1,100 11-22,-103 7-2,0-6 0,0-6 0,125-19 2,-193 8 0,2 4 0,-1 3 0,80 7 0,184 10 39,280-27-39,-246 1-17,157-45 49,-168 59 114,89-41 669,-399 41-809,46 2 8,1-5 0,-1-5 0,46-12-14,-114 14 297,1 2 1,0 1-1,0 3 1,0 0 0,0 3-1,31 6-297,-62-6 644,-8-2-1281</inkml:trace>
  <inkml:trace contextRef="#ctx0" brushRef="#br0" timeOffset="-103768.11">14435 7086 21941,'660'-8'521,"-493"1"-455,0 7 0,63 12-66,246 13 124,358-31-124,-641 0 7,1 9 0,-1 8 1,1 9-8,899 62 17,-692-65-3,295-28-14,-400 1 1,782-65 0,255-26 39,-1311 100-48,187-4 805,-1-9 0,5-9-797,-93-1 1835,-118 24-1591,-2 0-106,0 0-48,-3 2-64,-34 21-1707,11-7-1373</inkml:trace>
  <inkml:trace contextRef="#ctx0" brushRef="#br0" timeOffset="191409.427">18629 6389 19916,'37'-46'4662,"62"24"-3301,98 51-872,-43 1-373,-95-37-816,-40-4-163</inkml:trace>
  <inkml:trace contextRef="#ctx0" brushRef="#br0" timeOffset="-193767.964">18585 6386 12595,'0'0'1692,"0"0"392,0 0-315,0 0-665,0 0-208,0 0-56,0 0-149,0 0 5,16-17 2118,214-8-1427,-152 7-1278,-39 7-73,1 2 0,0 2-1,1 2 1,-1 1 0,27 2-36,-213 40 1157,-11-17-1020,-142 36 51,296-57-207,3 0 2,0 0 0,0 0-5,56-9-38,82 45 30,-120-28 26,1-1-1,0-1 0,1 0 0,0-2 1,-1 0-1,1-1 0,0-1 0,0-1 1,1-1-1,-1-1 0,0 0 0,0-2 1,0 0-1,-1-1 0,8-3 5,-28 7 3,-1 0 0,0 0 0,1-1 0,-1 1-1,0 0 1,1-1 0,-1 1 0,0-1 0,1 1 0,-1-1 0,1 0 0,-1 0-1,1 1 1,-1-1 0,1 0 0,-1 0 0,1-1 0,0 1 0,0 0 0,0 0 0,0-1-1,0 1 1,0-1 0,0 1 0,0 0 0,0-1 0,0 0 0,1 1 0,-1-1-1,1 1 1,-1-1 0,1 0 0,0 0 0,0 1 0,0-1 0,-1 0 0,2 1-1,-1-1 1,0 0 0,0 1 0,0-1 0,1 0 0,-1 1 0,1-1 0,0 0 0,-1 1-1,1-1 1,0 1 0,0-1 0,0 1 0,0-1 0,0 1 0,0 0 0,0 0-1,0-1 1,1 1 0,-1 0 0,0 0 0,1 0 0,-1 0 0,1 1 0,-1-1-1,1 0 1,-1 1 0,1-1 0,0 0 0,-1 1 0,1 0 0,0-1-3,-34-4 16,0 1 0,0 1 0,0 2 1,0 1-1,-1 2 0,1 1 0,0 1 1,1 2-1,-1 1 0,0 2-16,-16 1-2,46-9-16,2-1-11,0 0-6,59-24-107,332 28-372,-388-4 51,-3 0-310,-5-1-487,-19-7-242</inkml:trace>
  <inkml:trace contextRef="#ctx0" brushRef="#br0" timeOffset="-87565.353">18899 6350 22821,'51'-17'204,"1"3"1,1 2-1,0 2 1,1 3-1,0 2 0,0 2 1,1 3-205,-50 0 17,-1 0 0,1 0-1,-1 0 1,1 1 0,-1 0 0,1-1 0,-1 2-1,0-1 1,1 0 0,-1 1 0,0 0 0,0 0 0,0 0-1,0 1 1,-1-1 0,1 1 0,-1 0 0,1 0 0,-1 0-1,0 0 1,1 2-17,-5-3 44,-1 0-1,1 0 0,-1 0 0,0 0 1,0 0-1,0 0 0,0-1 1,0 1-1,0-1 0,0 1 1,0-1-1,-1 0 0,1 0 0,0 0 1,-1 0-1,1 0 0,-1-1 1,1 1-1,-1-1 0,1 0 0,-1 0 1,0 1-1,1-2 0,-1 1 1,0 0-44,2 0 14,-452-6 2649,447 6-2646,0 0 0,1 0 0,-1 0 0,1 1 1,-1 0-1,0 0 0,1 1 0,-1-1 0,1 1 1,0 0-1,0 1 0,0-1 0,0 1 0,0 0 0,0 0 1,1 1-1,-5 3-17,61 18-111,310-39 208,-308 11-59,-51 3-17,-3 0 3,-4-1 11,-326 10 1056,152-13-991,174 4-311,4 0-500</inkml:trace>
  <inkml:trace contextRef="#ctx0" brushRef="#br0" timeOffset="192307.853">22400 6097 20140,'-15'1'1297,"4"1"287,11-2-464,0 0-352,14 3-192,19-8-231,11-1-25,15-4-40,5-1 24,9 0-176,-1 1-48,-1-2-48,-2 1-24,-12 0 8,-1-2-8,-12-2 88,-3-4-136,-12-5-1216</inkml:trace>
  <inkml:trace contextRef="#ctx0" brushRef="#br0" timeOffset="-82739.757">22356 6054 10282,'-3'23'7149,"3"-3"-3365,0-18-3727,0 1 1,1-1-1,-1 0 1,1 1 0,-1-1-1,1 0 1,0 1-1,0-1 1,0 0-1,1 0 1,-1 0-1,0 0 1,1 0-1,-1 0 1,1-1 0,0 1-1,0 0 1,-1-1-1,1 1 1,0-1-1,0 0 1,0 1-1,1-1 1,-1 0-1,0 0 1,0-1 0,1 1-1,-1 0 1,0-1-1,1 1 1,-1-1-1,1 0 1,-1 0-1,0 0 1,3 0-58,30 2 159,1-1 1,0-1-1,0-3 0,0-1 1,0-1-1,-1-2 0,0-2 0,0-1 1,-1-1-1,-1-2 0,0-2 1,0 0-1,1-4-159,12-2 26,-21 10 848,-58 18 396,-304 28-526,317-25-872,51-3 61,201-39 46,15 23 24,-314 26 169,34-14-266,-1-2-1,1-2 1,0 0 0,0-3 0,0 0 0,0-2 0,1-2-1,0-1 1,0-1 0,-26-14 94,54 23 1511</inkml:trace>
  <inkml:trace contextRef="#ctx0" brushRef="#br0" timeOffset="-75926.731">2396 11105 19548,'5'1'3706,"131"-14"851,-66 0-4029,81 1-375,0 7 0,113 11-153,-1 0 56,-113-14 2,-148 7-266,-2 1-405,0 0-407</inkml:trace>
  <inkml:trace contextRef="#ctx0" brushRef="#br0" timeOffset="-76961.153">2984 10451 14987,'1'-27'7678,"1"4"-4241,-2 21-2556,-90 4 1026,77 1-1894,0 1 0,0 0-1,1 1 1,-1 1 0,1-1-1,1 2 1,-1 0 0,1 0 0,0 1-1,0 0 1,1 1 0,1 0-1,-1 1 1,1 0 0,1 0 0,0 1-1,0 0 1,1 1 0,1-1-1,0 1 1,0 1 0,1-1 0,1 1-1,0 0 1,1 0 0,0 0-1,1 0 1,1 0 0,0 1-1,0-1 1,1 1 0,2 2-13,-2-12 2,1 0 1,0-1 0,0 1-1,0 0 1,0-1-1,1 1 1,-1-1-1,1 0 1,0 1 0,0-1-1,0 0 1,1 0-1,-1 0 1,1-1-1,-1 1 1,1 0-1,0-1 1,0 0 0,0 0-1,0 0 1,1 0-1,-1 0 1,0 0-1,1-1 1,0 0 0,-1 0-1,1 0 1,0 0-1,-1 0 1,1-1-1,0 0 1,0 1-1,-1-1 1,1-1 0,0 1-1,0-1 1,-1 1-1,1-1 1,0 0-1,-1 0 1,1-1-1,-1 1 1,1-1 0,-1 0-1,0 1 1,1-2-1,-1 1 1,0 0-1,-1 0 1,4-4-3,10-10 25,-1 0 0,-1-2 1,0 0-1,-1 0 0,-1-2 1,-1 1-1,0-1 0,-2-1 0,0 0 1,-1 0-1,-2-1 0,0 0 0,-1 0 1,-1 0-1,-1 0 0,-1-1 0,-2 0 1,0-7-26,1 22 5,-1 0 1,1-1 0,-2 1 0,1 0-1,-1 0 1,0 0 0,-1 0-1,0 0 1,0 0 0,-1 0 0,0 1-1,0-1 1,-1 1 0,0 0-1,0 0 1,-1 0 0,0 0 0,0 1-1,0 0 1,-1 0 0,0 0-1,0 1 1,-1 0 0,1 0 0,-1 0-1,0 1 1,0 0 0,-1 1-1,1-1 1,-1 1 0,0 1 0,0-1-1,0 2 1,0-1 0,0 1-1,0 0 1,0 0 0,0 1 0,-1 1-1,1-1 1,0 1 0,-6 2-6,-7 6-42,0 2-1,1 1 1,1 0 0,0 1 0,1 2 0,0-1-1,2 2 1,-1 0 0,2 1 0,0 1 0,0 2 42,7-9-1067,7-2-908</inkml:trace>
  <inkml:trace contextRef="#ctx0" brushRef="#br0" timeOffset="-76446.223">3423 10048 19388,'0'0'1813,"-7"8"2218,-72 232-993,3 9-1972,75-247-1061,1 0 1,-1 0 0,1 0 0,0 0 0,0 0 0,0 0 0,0 0 0,1 0-1,-1 0 1,0 0 0,1 0 0,0 0 0,-1 0 0,1 0 0,0 0 0,0 0-1,0-1 1,0 1 0,0 0 0,0-1 0,1 1 0,-1-1 0,0 1 0,1-1-1,-1 1 1,1-1 0,0 0 0,-1 0 0,1 0 0,0 0 0,0 0-1,0 0 1,0-1 0,0 1 0,-1 0 0,1-1 0,0 0 0,0 1 0,0-1-1,1 0 1,-1 0 0,0 0 0,0 0 0,0-1 0,0 1 0,0-1-6,104-20 54,-94 18-52,91-30-103,-80 26 995</inkml:trace>
  <inkml:trace contextRef="#ctx0" brushRef="#br0" timeOffset="-73391.49">2843 11592 19500,'0'0'1642,"0"0"-62,-6 5 831,-65 38-229,59-37-2125,0 0 0,0 1 0,1 0 0,0 1 0,0 0 0,1 1 0,0 0-1,0 1 1,1 0 0,0 0 0,1 1 0,-6 10-57,3-2-1,2 1-1,1-1 1,0 2 0,1-1-1,1 1 1,1 0 0,1 0-1,1 1 1,1-1 0,1 1-1,0-1 1,3 16 1,-2-35 4,-1-1 0,1 0 0,0 0 1,0 1-1,0-1 0,0 0 0,0 0 0,1 1 0,-1-1 1,0 0-1,0 0 0,1 0 0,-1 0 0,1 1 0,-1-1 0,1 0 1,0 0-1,-1 0 0,1 0 0,0 0 0,0 0 0,-1 0 1,1 0-1,0-1 0,0 1 0,0 0 0,0 0 0,0-1 0,0 1 1,1-1-1,-1 1 0,0-1 0,0 1 0,0-1 0,0 0 1,1 1-1,-1-1 0,0 0 0,0 0 0,1 0 0,-1 0 0,0 0 1,0 0-1,1 0 0,-1-1 0,0 1 0,0 0 0,0-1 1,1 1-1,-1-1 0,0 1 0,0-1 0,0 1 0,0-1 0,0 0 1,0 0-1,0 1 0,0-1 0,0 0 0,-1 0 0,1 0 1,1-1-5,56-71 395,-52 64-355,16-17 44,-1-2 0,-2 0 0,0-1 0,-2-1 0,-1-1 0,-2 0-1,-1-1 1,-1-1 0,-2 0 0,-1 0 0,-2-1 0,-1 0 0,-1 0-1,-3 0 1,0-1 0,-3-19-84,0 49 8,1 0 0,-1 0 0,0 0 0,-1 1 0,1-1 1,-1 1-1,0-1 0,0 1 0,0 0 0,-1-1 0,0 1 0,1 0 0,-1 1 0,-1-1 0,1 0 0,0 1 0,-1 0 0,0 0 0,0 0 0,0 0 1,0 1-1,0-1 0,-1 1 0,1 0 0,-1 1 0,1-1 0,-1 1 0,1-1 0,-1 1 0,0 1 0,0-1 0,0 1 0,0 0 0,-1 0-8,-172 34-15,152-26 32,16-6-31,-5 2-26,1-1 0,-1 2 0,1 0-1,0 1 1,0 0 0,1 1 0,0 1-1,0 0 1,0 0 0,-2 4 40,6 5-1023,7 2-897</inkml:trace>
  <inkml:trace contextRef="#ctx0" brushRef="#br0" timeOffset="-71249.277">3241 11686 22317,'0'0'1328,"5"5"999,118 167-609,-121-171-1713,0 1 0,1 0 0,-1-1-1,1 0 1,0 0 0,-1 0 0,1 0 0,0 0 0,0 0 0,-1-1 0,1 0-1,0 1 1,0-1 0,0 0 0,0 0 0,0 0 0,0-1 0,-1 1 0,1-1 0,0 0-1,0 1 1,-1-1 0,1 0 0,0-1 0,-1 1 0,1 0 0,-1-1 0,1 0-1,-1 1 1,0-1 0,0 0 0,0 0 0,0 0 0,0 0 0,0-1 0,0 1 0,-1 0-1,1-1 1,-1 1 0,0-1 0,0 0-5,49-112-2351,-35 31-1733,-15 82 3627,2 10 792,-32 221 3879,21-184-3633,-3 6-239,2 2 0,2-1 0,3 1 1,2 44-343,6-93-491,5-10-685</inkml:trace>
  <inkml:trace contextRef="#ctx0" brushRef="#br0" timeOffset="-70294.56">5675 10796 11763,'-7'-50'9132,"-11"2"-4457,16 44-4570,0 0-1,-1 0 0,0 0 1,1 0-1,-1 0 0,-1 1 1,1-1-1,0 1 0,-1 0 0,0 0 1,0 0-1,0 0 0,0 1 1,0 0-1,0-1 0,-1 2 1,1-1-1,-1 0 0,1 1 0,-1 0 1,0 0-1,1 0 0,-1 1 1,0 0-1,0 0 0,0 0 1,1 0-1,-1 1 0,0-1 0,-3 2-104,-3 4 1,0-1 0,0 2 0,1 0 0,-1 0 0,2 0 0,-1 1 0,1 1 0,1 0 0,-1 0 0,1 1 0,1 0 0,0 0-1,0 0 1,1 1 0,1 0 0,-1 1 0,2-1 0,0 1 0,0 0 0,1 0 0,0 0 0,1 0 0,1 0 0,0 1-1,0-1 1,2 1 0,-1-1 0,1 0 0,2 7-1,-3-17 0,0 0 0,0-1 1,0 1-1,0 0 0,0 0 0,1 0 0,-1 0 0,0 0 1,1 0-1,-1-1 0,1 1 0,0 0 0,0 0 0,0-1 1,0 1-1,0 0 0,0-1 0,0 1 0,0-1 0,1 0 1,-1 1-1,0-1 0,1 0 0,-1 0 0,1 0 0,0 0 1,-1 0-1,1 0 0,0 0 0,0-1 0,-1 1 0,1 0 1,0-1-1,0 0 0,0 1 0,0-1 0,0 0 0,-1 0 1,1 0-1,0 0 0,0 0 0,0-1 0,0 1 0,0 0 1,0-1-1,-1 1 0,1-1 0,0 0 0,0 0 0,72-61 21,-49 26 16,-1-2-1,-1-1 1,-3-1-1,-1 0 1,-2-2-1,-2 0 1,-2-1-1,-1 0 1,-3-1-1,-1 0 0,-2 0 1,-2-3-37,4 66-53,-2 305-161,-11-226 208,10 57 64,-4-152-369,-1-9-2540,-2-18 96</inkml:trace>
  <inkml:trace contextRef="#ctx0" brushRef="#br0" timeOffset="-69913.135">6078 10651 21581,'-12'20'1384,"1"7"400,0 12-759,1 7-185,4 5-312,1-2-88,8-4-168,2-7-96,5-12-64,1-7-24,3-13-16,4-4 8,0-7-16,3-4-24,0-3-8,4-3 8,0-6-776,0-5-808</inkml:trace>
  <inkml:trace contextRef="#ctx0" brushRef="#br0" timeOffset="-69630.294">6350 10724 17900,'-4'28'2272,"-4"9"97,-2 11-961,-1 8-192,-4 9-415,-2 7-153,-1 2-208,0-1-104,1-4-184,-1-2-80,1-7-40,2 3 0,-1-6-24,-1-1 16,3-10 8,4-8 0,7-19-1136,3-17 3320</inkml:trace>
  <inkml:trace contextRef="#ctx0" brushRef="#br0" timeOffset="-67251.143">7376 10758 23077,'0'0'1440,"0"0"553,0 0-921,0 2-488,-6 24-440,5-5-112,1 12-32,0 4 0,4 6 0,1 1 0,5-1 0,-4-2 16,5-3 0,-4-5-16,0-7 32,0-5 48,-5-12-952,1-9-784</inkml:trace>
  <inkml:trace contextRef="#ctx0" brushRef="#br0" timeOffset="-66952.964">7225 10930 21141,'0'0'1272,"0"0"440,1 0-648,34 1-319,-12 1-313,1-2-104,11-2-144,0-1-64,9-1-80,3 0 152,-1 8-1344,1 3 3624</inkml:trace>
  <inkml:trace contextRef="#ctx0" brushRef="#br0" timeOffset="-66278.968">8591 10537 22589,'-8'-93'5344,"7"90"-5301,-1 0 1,1 0 0,-1 1-1,1-1 1,-1 0-1,0 1 1,0-1 0,0 1-1,-1 0 1,1-1-1,-1 1 1,1 0 0,-1 1-1,0-1 1,1 0-1,-1 1 1,0-1 0,0 1-1,0 0 1,0 0 0,0 0-1,0 1 1,-1-1-1,1 1 1,0-1 0,0 1-1,-2 0-43,-2-1 4,0 0 1,0 1-1,0 0 0,0 0 0,0 0 0,0 1 1,0 0-1,1 0 0,-1 1 0,0 0 0,1 0 1,-1 0-1,1 1 0,-1 0 0,1 0 0,0 1 0,0 0 1,1 0-1,-1 0 0,1 0 0,0 1 0,0 0 1,1 0-1,-1 1 0,1-1 0,0 1 0,0 0 1,1 0-1,0 0 0,0 0 0,0 1 0,1-1 1,0 1-1,0 0 0,1 2-4,-1-4-2,1 0 1,0 1-1,0-1 1,0 0-1,1 1 1,0-1-1,0 1 1,0-1-1,1 0 1,0 1-1,0-1 1,0 0-1,0 0 1,1 0-1,0 0 1,0 0-1,0 0 1,1 0-1,0 0 1,0-1-1,0 0 1,0 1-1,1-1 1,0 0-1,-1-1 1,1 1-1,1-1 1,-1 1-1,0-1 1,1-1-1,0 1 1,0-1-1,0 1 1,0-1-1,0-1 1,0 1-1,0-1 1,0 0-1,4 0 2,7-5 9,0 0-1,-1-1 1,0-1-1,0-1 0,-1 0 1,1-1-1,-1-1 1,-1 0-1,0-1 1,0 0-1,-1-1 0,0 0 1,-1-1-1,0 0 1,-1-1-1,-1 0 1,0-1-1,0 0 0,-2 0 1,0-1-1,0 0 1,-1 0-1,-1 0 1,-1-1-1,0 0 0,-1 0 1,0 0-1,-2-2-8,1 6 30,-1 1 0,0 0 0,-1 0 0,0-1 0,-1 1 0,0 0 0,-1 0 0,0 0 0,-1 0 0,0 0 0,-1 0 0,0 1 0,0 0 0,-1 0 0,-3-3-30,6 8 3,-1 1 0,0 0 0,-1 0 0,1 0-1,-1 0 1,0 0 0,1 1 0,-1 0 0,-1 0 0,1 0 0,0 0 0,-1 1 0,0-1 0,1 1 0,-1 0 0,0 1 0,0-1 0,0 1 0,0 0 0,-1 0 0,1 1 0,0-1 0,0 1 0,0 0-1,-1 1 1,1-1 0,0 1 0,0 0 0,0 0 0,0 1 0,0 0 0,0-1 0,-2 3-3,-16 7-18,0 1 0,1 2 0,1 0 0,0 1 0,1 1-1,1 1 1,0 0 0,1 2 0,1 0 0,1 1 0,1 0 0,-2 6 18,17-26-37,1 0 0,0 0 1,-1 0-1,1-1 0,-1 1 0,1 0 1,-1 0-1,1 0 0,0 1 1,-1-1-1,1 0 0,-1 0 0,1 0 1,-1 0-1,1 0 0,0 1 1,-1-1-1,1 0 0,-1 1 0,1-1 1,-1 0-1,1 1 0,-1-1 1,0 0-1,1 1 0,-1-1 0,1 1 1,-1-1-1,0 1 0,0-1 1,1 1-1,-1-1 0,0 1 0,0-1 1,1 1-1,-1-1 0,0 1 0,0 0 1,0-1-1,0 1 0,0-1 1,0 1-1,0-1 0,0 1 0,0 0 1,0-1-1,0 1 0,0-1 1,0 1-1,-1-1 0,1 1 0,0 0 1,0-1-1,0 1 0,-1-1 1,1 1-1,0-1 0,-1 0 0,1 1 1,-1-1-1,1 1 0,0-1 1,-1 0-1,1 1 0,-1-1 0,0 1 38,25-8-2081</inkml:trace>
  <inkml:trace contextRef="#ctx0" brushRef="#br0" timeOffset="-65873.908">9132 10051 12099,'0'0'5297,"0"0"373,1 4-3165,-1 8-2257,-1 0 0,0 0-1,-1 0 1,0 0 0,-1-1 0,0 1 0,-1-1 0,0 1 0,-1-1 0,-1-1-1,-4 9-247,-9 24 156,-74 228-43,94-269-106,0 0-1,0 0 0,0 0 1,0-1-1,0 1 1,0-1-1,1 1 0,-1 0 1,1-1-1,-1 0 1,1 1-1,-1-1 0,1 0 1,0 0-1,0 0 1,-1 0-1,1 0 0,0-1 1,0 1-1,0 0 1,0-1-1,0 1 1,0-1-1,0 0 0,0 0 1,0 0-1,0 0 1,0 0-1,0 0 0,1 0 1,-1-1-1,0 1 1,0-1-1,-1 1 0,1-1 1,0 0-1,0 0 1,0 0-1,0 0 1,-1 0-1,1 0 0,0-1 1,-1 1-1,1 0 1,-1-1-1,0 1 0,1-1 1,-1 0-7,15-5 27,226-57-64,-216 62-581</inkml:trace>
  <inkml:trace contextRef="#ctx0" brushRef="#br0" timeOffset="-64828.027">8297 10914 20700,'3'7'3583,"9"-1"-3392,-1-1 0,1 0 0,0-1 0,0 0 0,0-1 0,0 0 0,1-1 0,0 0 1,-1-1-1,1-1 0,-1 0 0,1 0 0,0-1 0,-1-1 0,1 0 0,0-1-191,16 0 83,711-64 941,-729 67-1030,-6-1 3,1 0 0,-1 0 0,0 0-1,0 1 1,1 0 0,-1 0 0,0 1-1,1-1 1,-1 1 0,0 0-1,0 0 1,1 1 0,-1 0 0,0 0-1,-1 0 1,1 0 0,0 1-1,-1 0 1,1 0 0,-1 0 0,0 0-1,0 1 1,1 0 3,-4 6-39,-5-1 1422</inkml:trace>
  <inkml:trace contextRef="#ctx0" brushRef="#br0" timeOffset="-62536.76">8670 11370 11819,'-50'18'10648,"-26"4"-8084,13-4-1069,54-15-1463,0 1 0,0 0-1,1 0 1,0 1 0,-1 0 0,2 1 0,-1-1 0,1 2 0,0-1 0,0 1 0,1 0 0,0 0 0,0 1 0,0 0 0,1 0 0,1 0 0,-1 1 0,1-1-1,1 1 1,-1 0 0,2 0 0,-1 1 0,1-1 0,0 0 0,1 1 0,1-1 0,-1 1 0,1 0 0,1-1 0,0 1 0,0-1 0,1 0 0,0 1 0,0-1-1,1 0 1,0 0 0,1 0 0,3 5-32,-5-11 3,0 1 0,1-1-1,-1 0 1,0 0 0,1-1-1,0 1 1,0 0 0,0-1 0,0 0-1,0 1 1,0-1 0,1-1-1,-1 1 1,1 0 0,-1-1 0,1 0-1,0 0 1,-1 0 0,1 0-1,0 0 1,0-1 0,0 0 0,-1 0-1,1 0 1,0 0 0,0 0-1,0-1 1,0 0 0,-1 1-1,1-2 1,0 1 0,-1 0 0,1-1-1,-1 1 1,1-1 0,-1 0-1,1-1-2,102-101 798,-92 74-658,0 0 0,-2-1-1,-2 0 1,-1-1 0,-1 0 0,-2-1 0,-1 1 0,-1-1 0,-2 0 0,-2-32-140,1 58 8,0 1-1,0-1 1,-1 0 0,0 0 0,0 0 0,0 0-1,-1 1 1,0-1 0,-1 0 0,1 1 0,-1-1-1,-1 1 1,1-1 0,-1 1 0,0 0 0,-1 0-1,1 0 1,-1 1 0,0-1 0,-1 1 0,1 0-1,-1 0 1,0 0 0,0 1 0,0 0 0,-1 0 0,0 0-1,0 0 1,0 1 0,0 0 0,0 1 0,-1-1-1,1 1 1,-2 0-8,-11 8-7,0 0-1,0 2 1,1 0 0,0 1-1,0 1 1,1 0-1,1 2 1,0 0 0,0 0-1,1 2 1,0 0 0,2 0-1,0 2 1,0-1-1,0 4 8,-42 79-1665,56-91-294</inkml:trace>
  <inkml:trace contextRef="#ctx0" brushRef="#br0" timeOffset="-62128.633">9252 11269 14051,'0'-1'5268,"1"3"-2309,-2 2 2228,-47 105-4003,38-93-1175,1 0 0,1 0 0,0 1 0,1 0 0,1 0 0,1 1 0,0 0 0,1 0 0,1 0 0,1 0 0,0 0 0,2 0 0,0 1-1,1-1 1,2 10-9,-1-25 4,-1 0 0,2-1-1,-1 1 1,0-1 0,0 1-1,1-1 1,0 0 0,-1 0-1,1 0 1,0 0 0,0 0-1,0 0 1,0-1 0,0 0-1,0 0 1,1 0 0,-1 0-1,0 0 1,1 0 0,-1-1-1,1 0 1,-1 1 0,0-1-1,1-1 1,-1 1 0,1 0-1,-1-1 1,0 0 0,1 0-1,-1 0 1,0 0 0,0 0-1,0-1 1,0 1 0,0-1-1,0 0 1,0 0 0,0 0-1,-1 0 1,1 0 0,-1-1-1,1 1 1,-1-1 0,0 1-1,0-1 1,0 0 0,-1 0-1,1 0 1,-1 0-1,1 0 1,-1-1-4,21-30 34,1-8 952</inkml:trace>
  <inkml:trace contextRef="#ctx0" brushRef="#br0" timeOffset="-61880.748">9246 10977 22773,'-2'0'1648,"-25"13"905,16 1-1569,-1 2-424,6 0-432,5-1-80,2-8 48,2-4-360,2-7-1360</inkml:trace>
  <inkml:trace contextRef="#ctx0" brushRef="#br0" timeOffset="-60999.73">10547 10649 17684,'14'-68'7965,"-14"66"-7900,0 1 0,-1 0 0,1 0 0,0-1 0,0 1 1,0 0-1,-1 0 0,1-1 0,-1 1 0,1 0 1,-1 0-1,1 0 0,-1 0 0,0 0 0,1 0 0,-1 0 1,0 0-1,0 0 0,0 0 0,0 0 0,0 0 1,0 1-1,0-1 0,0 0 0,0 1 0,0-1 0,0 1 1,0-1-1,0 1 0,-1-1 0,1 1 0,0 0 1,0 0-1,-1-1 0,1 1 0,0 0 0,0 0 0,-1 0 1,1 1-1,0-1 0,0 0 0,-1 0 0,1 1 1,0-1-1,0 0 0,0 1 0,-1 0 0,1-1 0,0 1 1,0-1-1,-1 2-65,-11 6 2,-1 0 1,1 1-1,1 0 1,0 1-1,0 1 1,1 0-1,0 0 1,1 1-1,0 1 0,1-1 1,1 2-1,0-1 1,0 1-1,1 0 1,1 1-1,1-1 1,0 1-1,1 1 1,0-1-1,1 0 1,1 1-1,1 0 0,0-1 1,1 1-1,0 0 1,3 11-3,-4-25-1,1 0 0,-1 1 1,1-1-1,0 0 0,-1 0 1,1 0-1,0 1 0,1-1 1,-1 0-1,0 0 0,1 0 1,-1 0-1,1 0 0,-1 0 0,1 1 1,0-1-1,0-1 0,0 1 1,0 0-1,1 0 0,-1 0 1,0 0-1,1-1 0,-1 1 1,1-1-1,-1 1 0,1-1 1,0 0-1,0 1 0,0-1 0,-1 0 1,1 0-1,0 0 0,0-1 1,1 1-1,-1 0 0,0-1 1,0 1-1,0-1 0,0 0 1,0 0-1,1 1 0,-1-2 0,0 1 1,0 0-1,0 0 0,0-1 1,1 1-1,-1-1 0,0 0 1,0 1-1,0-1 0,0 0 1,1-1 0,18-16 12,0-1 0,-2-1 0,0-1 0,-1 0 0,-2-1 0,0-1 0,-1-1 1,-1 0-1,-2 0 0,10-27-12,1 3 82,-2-2 0,-3 0 1,-2-2-1,-2 0 0,-2 0 1,-3-1-1,-2 0 0,-2-1 0,-3 1 1,-2-17-83,-6 61-21,-4 35-20,-6 40-25,6-15 66,1 1 0,3 1 0,1-1 0,4 1 1,1 0-1,3-1 0,2 1 0,10 40 0,3-44-1196,-16-47 328,-1-2 1985</inkml:trace>
  <inkml:trace contextRef="#ctx0" brushRef="#br0" timeOffset="-60429.308">11240 10431 15939,'88'-97'10607,"-87"97"-10569,0 1 0,0-1 0,0 0 0,-1 0 0,1 0 0,0 0 0,0 1 0,-1-1 0,1 0 0,0 1 0,0-1 0,-1 1 0,1-1 0,0 1 0,-1-1 0,1 1 0,-1-1 0,1 1 0,-1-1 0,1 1 0,-1 0 0,1-1 0,-1 1 0,1 0 0,-1 0 0,0-1 0,1 1 0,-1 0 0,0 0 0,0-1 0,0 1 0,1 0 0,-1 0 0,0 0 0,0 0 0,0-1 0,0 1 0,-1 0 0,1 0 0,0 0 1,0-1-1,0 1 0,-1 0 0,1 0 0,0-1 0,-1 1 0,1 0 0,-1 0 0,1-1 0,0 1 0,-1 0 0,0-1 0,1 1 0,-1-1 0,1 1 0,-1-1 0,0 1 0,1-1 0,-1 1-38,-149 347 264,147-341-261,0 0 1,1 0 0,0 0-1,0 0 1,0 1-1,1-1 1,0 0 0,1 1-1,0-1 1,0 1-1,0-1 1,1 0-1,0 1 1,0-1 0,1 0-1,1 1-3,-1-7 5,1 1-1,0-1 1,0 0-1,0-1 1,0 1-1,0-1 1,0 1-1,0-1 1,0 0-1,0 0 1,0 0 0,0 0-1,-1-1 1,1 1-1,0-1 1,0 0-1,0 0 1,0 0-1,0 0 1,-1 0-1,1 0 1,0-1-1,-1 0 1,1 1-1,-1-1 1,0 0-1,1 0 1,-1 0 0,0 0-1,0-1 1,-1 1-1,1-1 1,0 1-1,-1-1 1,1 1-1,-1-1 1,0 0-1,0 0-4,26-33-480,-4-3-772</inkml:trace>
  <inkml:trace contextRef="#ctx0" brushRef="#br0" timeOffset="-60145.305">11368 9945 22989,'-12'0'1528,"2"1"1033,2 4-1409,1 9-720,4 2-232,-1 1-112,3-2-8,4-4-1440</inkml:trace>
  <inkml:trace contextRef="#ctx0" brushRef="#br0" timeOffset="-59465.032">12787 10277 12379,'0'0'5137,"1"0"1048,31-9-4681,-11 9-327,9 3-337,10 1-296,8 1-200,7-4-64,10-1-88,2-1-48,-5-1-112,-6-2-8,-17 1-16,-5-2 48,-13 2-144,-5 1-400,-16 2-1384,0 0-1569</inkml:trace>
  <inkml:trace contextRef="#ctx0" brushRef="#br0" timeOffset="-59250.738">12867 10468 13619,'1'10'4977,"2"1"664,11-2-4257,6-2-95,10-5-385,8-2-240,10-9-264,7 0-80,1-2-112,-6 2-96,-11 1-72,-5 2 40,-15-3-728,0-3 1888</inkml:trace>
  <inkml:trace contextRef="#ctx0" brushRef="#br0" timeOffset="-53773.438">14293 10225 18164,'0'0'1384,"0"0"39,2-8 4949,-9-4-5032,5 10-1334,0 0 0,0 1-1,0-1 1,0 1-1,0-1 1,-1 1-1,1 0 1,0 0 0,-1 0-1,1 0 1,-1 1-1,1-1 1,-1 0-1,1 1 1,-1 0 0,0 0-1,1-1 1,-1 2-1,1-1 1,-1 0-1,1 0 1,-1 1 0,1 0-1,-1-1 1,1 1-1,-1 0 1,1 0-1,0 0 1,-1 0 0,1 1-1,0-1 1,0 1-1,0-1 1,0 1-6,-15 8 9,4-5-1,-1 0 1,1 1-1,0 1 0,0 0 1,1 1-1,0 0 0,1 1 0,-1 0 1,2 1-1,-1 1 0,2-1 0,-1 1 1,1 1-1,1 0 0,0 0 1,1 1-1,0 0 0,1 0 0,0 0 1,1 1-1,1 0 0,0 0 1,1 0-1,-1 7-8,3-19 1,0 0 0,0 0 1,0 0-1,1 0 0,-1 1 0,0-1 0,1 0 1,0 1-1,-1-1 0,1 0 0,0 1 1,0-1-1,1 0 0,-1 1 0,0-1 0,1 0 1,-1 1-1,1-1 0,0 0 0,0 0 1,-1 0-1,2 1 0,-1-1 0,0 0 0,0 0 1,1 0-1,-1-1 0,1 1 0,-1 0 1,1-1-1,0 1 0,0-1 0,0 1 0,0-1 1,0 0-1,0 0 0,0 0 0,0 0 0,0 0 1,0 0-1,1 0 0,-1-1 0,0 1 1,1-1-1,-1 0 0,0 0 0,1 0 0,-1 0 1,0 0-1,1 0 0,-1-1 0,0 1 1,1-1-1,-1 1 0,0-1 0,0 0 0,0 0 1,1 0-1,-1 0-1,25-22 18,-2 0 0,0-2 0,-2 0 0,0-2 0,-2-1 0,-1 0 0,-2-1 0,0-2 0,-2 1 0,-2-2 1,0 0-1,-3-1 0,8-29-18,91-395 640,-110 454-615,-1 24-86,-61 330-5,58-317 70,-3 7 14,1 1-1,3 0 1,1 0-1,2-1 1,2 1-1,2 0 1,2 0-1,2 4-17,10-6-434,-18-42-964</inkml:trace>
  <inkml:trace contextRef="#ctx0" brushRef="#br0" timeOffset="-52656.968">14743 10210 11819,'22'-99'15337,"-22"98"-14498,0 1-267,3 214 243,-10-134-747,-2 68 531,26-170-343,98-214 198,-5 106-454,-108 129-3,-1 1 1,0-1-1,0 1 1,1-1 0,-1 1-1,0-1 1,1 1-1,-1 0 1,1 0 0,-1 0-1,0 0 1,1 0-1,-1 0 1,0 0 0,1 1-1,-1-1 1,1 0-1,-1 1 1,0-1 0,0 1-1,1-1 1,-1 1-1,0 0 1,0-1 0,0 1-1,1 0 1,-1 0-1,0 0 1,0 0 0,0 0-1,-1 0 1,1 0-1,0 0 1,0 0-1,-1 0 1,1 1 0,0-1-1,-1 0 1,1 1-1,-1-1 1,0 0 0,1 1-1,-1-1 1,0 0-1,0 1 1,0-1 0,0 0-1,0 1 1,0-1-1,0 1 1,0-1 0,-1 0-1,1 2 3,1 79-71,-31 116 71,30-196 31,2-4-1,84-119 12,88-40-28,-173 160-15,0 0-1,0 0 1,0 1 0,1-1-1,-1 1 1,0-1 0,0 1-1,1-1 1,-1 1-1,0 0 1,0-1 0,1 1-1,-1 0 1,0 0-1,1 0 1,-1 0 0,0 0-1,1 0 1,-1 1-1,0-1 1,0 0 0,1 1-1,-1-1 1,0 1 0,0-1-1,0 1 1,1-1-1,-1 1 1,0 0 0,0 0-1,0-1 1,0 1-1,0 0 1,0 0 0,-1 0-1,1 0 1,0 0-1,0 0 1,-1 1 0,1-1-1,0 0 1,-1 0 0,0 0-1,1 1 1,-1-1-1,0 0 1,1 1 0,-1-1-1,0 0 1,0 0-1,0 1 1,0-1 0,0 0-1,0 1 1,-1-1-1,1 0 1,0 1 1,0 82-81,-28 128-76,27-214-251,0-8-1050</inkml:trace>
  <inkml:trace contextRef="#ctx0" brushRef="#br0" timeOffset="-44231.673">24420 4329 11370,'0'0'913,"-1"-4"4734,-2 6-1335,-13 203-3249,22 400-923,-14 222-100,-13-585-27,1-42 16,10 0 0,8 36-29,-7 877 57,21-944-29,0-1-14,-7 0-1,-9 48-13,-53 1076 204,62-743-158,-11-515-152,-8-54-309</inkml:trace>
  <inkml:trace contextRef="#ctx0" brushRef="#br0" timeOffset="-42626.176">24454 4395 10610,'0'0'1019,"0"0"982,0 0 216,0 1 626,6-11-2006,-3 5-756,1 0 0,0 1 0,0-1 0,1 1 0,-1-1 0,1 1 0,0 1 0,0-1 0,0 1 0,1 0 0,-1 0 0,1 0 0,0 1 0,0 0 0,0 0 0,0 0 0,0 1 0,0 0 0,0 0 0,5 0-81,215 51 408,-194-51-405,1-2 0,-1-1 1,0-1-1,-1-1 0,0-2 0,0-2 0,16-6-3,44-13 12,115-17 20,1 9 0,187-8-32,-385 44 1,357-61 566,96-7 382,196 62-677,431-65-170,-601 109 396,-380-32-460,1-5-1,-1-5 1,28-8-38,148-5 33,87 12-14,670-29 19,-932 28 4,0 5 0,0 5 0,0 5 0,34 9-42,-70-4 56,0-3-1,1-3 1,0-3-1,-1-4 1,1-3 0,10-4-56,-72 4 24,0 2 1,0-1 0,-1 2 0,1 0 0,0 0-1,0 1 1,0 0 0,-1 1 0,1 0-1,-1 1 1,1 1 0,8 3-25,-3 1-151</inkml:trace>
  <inkml:trace contextRef="#ctx0" brushRef="#br0" timeOffset="-31054.524">1364 7754 19628,'398'-229'1144,"-346"205"-1394,0 2 0,1 2 0,1 3-1,1 2 1,0 2 0,1 3 0,1 3 0,-1 1-1,1 4 1,0 1 0,4 4 250,1069 77 1482,-576 9-1452,-453-69-30,-32-11 9,0-3-1,1-4 1,-1-3 0,1-2-1,-1-4 1,0-2-1,-1-4 1,0-2 0,34-15-9,-40 12 4,1 2 0,0 4 0,1 2 1,1 2-1,0 4 0,-1 3 0,1 2 1,0 3-1,-1 3 0,56 13-4,-15 8 0,-22-3-2,1-4-1,1-3 0,0-5 1,1-3-1,75-1 3,-53-18 22,-1-6-1,-1-3 1,61-22-22,-92 19 5,1 3 1,1 4-1,0 3 1,0 3-1,1 4 0,0 3 1,60 7-6,199 73-16,-238-51 16,0-5-1,1-3 0,22-3 1,-22-15 4,1-5 1,-1-4-1,0-5 0,0-4 0,-2-4 0,37-15-4,277-47 31,-339 78-6,1 3-1,-1 4 0,0 3 0,0 3 1,0 3-1,-2 3 0,0 3 1,24 12-25,4-3 141,-11-7-79,0-4-1,1-4 0,0-3 0,0-5 0,1-3 0,0-5 1,-1-3-1,0-4 0,51-15-61,49-14 39,-102 17-25,0 4 1,1 4 0,1 4-1,1 3 1,-1 4 0,1 5-1,64 9-14,-40 8-25,-40-2 42,0-4-1,1-3 0,0-3 1,0-4-1,0-2 0,0-4 1,32-8-17,456-159 130,-543 165-132,0 1 0,1 0 0,0 2 0,0 0 0,0 2 0,0 0 0,0 1 0,0 1 0,0 1 0,0 1 0,0 1 0,-1 0 0,0 2 0,1 0 0,11 7 2,112 63 201,-123-62-147,0 0 0,0-2 0,1 0 0,1-1 1,0-1-1,0-1 0,1-2 0,0 0 0,0-1 0,1-2 0,0 0 0,-1-2 0,1 0 1,0-2-1,0-1 0,10-2-54,320-104 184,-347 107-177,1 0 0,-1 1-1,1 0 1,-1 1 0,0-1 0,0 2 0,0-1 0,0 1 0,0 0 0,0 1 0,-1 0 0,1 0-1,-1 0 1,0 1 0,-1 0 0,1 1 0,-1-1 0,0 1 0,0 1 0,-1-1 0,0 1 0,0 0-1,0 0 1,-1 0 0,1 3-7,2 1 29,1 0 1,1 0-1,-1-1 0,1 0 1,1-1-1,0 0 0,0 0 1,1-1-1,0-1 0,7 4-29,81 4-1187,-45-24-3584</inkml:trace>
  <inkml:trace contextRef="#ctx0" brushRef="#br0" timeOffset="-27803.773">12780 7160 17116,'-2'-4'3320,"105"-162"-1854,179-275-603,-106 191-792,91-179-71,-155 144 61,-101 251-58,14-25-2,2 2-1,2 0 1,3 2 0,3 2 0,1 1 0,3 2 0,3 1 0,1 2 0,38-31-1,43-53 1,-56 61-1,3 3 0,3 4 0,3 2 0,2 4 0,59-31 0,-138 88 0,59-39-9,1 3 0,2 2 0,1 3 0,2 3 0,1 2 0,0 3 0,10 2 9,-25 11 24,-1-2 1,0-2-1,-1-2 0,0-2 1,10-8-25,-13 1 30,-30 14 32,0 1 1,1 1 0,1 0 0,-1 1 0,2 1 0,-1 1 0,1 0 0,-1 1 0,1 2 0,1-1 0,-1 2 0,0 1 0,8 0-63,-26 2-236,-4 1-340,-15 9-295</inkml:trace>
  <inkml:trace contextRef="#ctx0" brushRef="#br0" timeOffset="-27118.966">12834 6350 14003,'0'0'1720,"-7"6"1818,-127 232 197,104-172-3501,-160 326 242,156-275 238,33-114-697,1 0 1,0 0 0,0 1 0,0-1 0,0 0 0,1 0 0,-1 0 0,1 0 0,-1 0 0,1 0-1,0 0 1,0 0 0,1 0 0,-1 0 0,1 0 0,-1-1 0,1 1 0,0-1 0,0 1 0,0-1-1,0 0 1,1 1 0,-1-1 0,0 0 0,1-1 0,0 1 0,-1 0 0,1-1 0,0 1 0,0-1 0,0 0-1,0 0 1,0 0 0,0 0 0,0-1 0,0 1-18,26 0 37,-1-1 0,1-1-1,-1-1 1,0-1 0,0-2 0,0-1-1,0-1 1,-1-2 0,-1 0 0,1-2-1,-1-1 1,10-7-37,87-30-570,-51 25-152</inkml:trace>
  <inkml:trace contextRef="#ctx0" brushRef="#br0" timeOffset="-25979.268">16391 3798 16468,'-13'-39'8443,"-22"46"-7746,23-2-645,-1 0-1,1 1 1,0 0 0,0 1-1,1 1 1,0 0-1,0 0 1,1 1 0,0 0-1,0 1 1,1 0 0,1 0-1,0 1 1,0 0-1,1 1 1,0 0 0,-3 9-52,11-19 0,0 0 0,0 0 0,0 0 0,0 0 0,0-1 0,0 1 0,1 0 0,-1-1 0,1 1 0,0-1 0,-1 0 0,1 1 0,0-1 0,0 0 0,-1 0 0,1 0 0,0 0 0,0 0 0,0-1 0,0 1 0,1 0 0,-1-1 0,0 0 0,0 1 0,0-1 0,0 0 0,0 0 0,1 0 0,-1-1 0,0 1 0,0 0 0,0-1 0,0 1 0,0-1 0,0 0 0,0 0 0,0 0 0,0 0 0,0 0 0,0 0 0,-1 0 0,1-1 0,0 1 0,0-1 0,17-3 1,-13 3-2,0 1 1,1 0-1,-1 1 0,0-1 0,0 1 1,0 0-1,0 1 0,0-1 1,0 1-1,0 0 0,0 1 1,0 0-1,0 0 0,0 0 0,0 0 1,-1 1-1,0 0 0,1 0 1,-1 1-1,0-1 0,0 1 0,-1 0 1,1 0-1,-1 1 0,0-1 1,0 1-1,0 0 0,-1 0 1,0 1-1,0-1 0,0 0 0,-1 1 1,1 0-1,-1 2 1,-4-2 36,-1 1-1,1-1 1,-1 0-1,-1 0 1,1 0-1,-1 0 1,0 0-1,0-1 1,-1 0 0,0 0-1,0 0 1,0 0-1,0-1 1,-1 0-1,0 0 1,0 0 0,0-1-1,0 0 1,0 0-1,-1-1 1,1 1-1,-1-1 1,0-1 0,1 1-1,-1-1 1,0-1-1,-1 1-35,5 0-30,-1 0 1,1 0-1,-1-1 0,0 1 0,1-1 0,-1 0 1,0 0-1,0 0 0,1 0 0,-1-1 1,0 1-1,1-1 0,-1 0 0,0 0 0,1 0 1,-1-1-1,1 0 0,0 1 0,0-1 1,-1 0-1,1 0 0,0-1 0,1 1 0,-1-1 1,0 1-1,1-1 0,-2-1 30,16-14-2216,5 7 3138</inkml:trace>
  <inkml:trace contextRef="#ctx0" brushRef="#br0" timeOffset="-25662.838">16832 3751 18164,'0'-2'199,"1"0"1,-1-1-1,0 1 0,0-1 0,0 1 1,-1 0-1,1-1 0,0 1 1,-1-1-1,0 1 0,1 0 1,-1-1-1,0 1 0,0 0 1,0 0-1,-1 0 0,1 0 1,0 0-1,-1 0 0,1 0 0,-1 0 1,0 1-1,0-1 0,0 0 1,0 1-1,0 0 0,0-1 1,0 1-1,0 0 0,0 0 1,0 0-1,-1 0 0,1 1-199,-2-1 33,0 0 1,1 0-1,-1 1 0,0 0 0,1 0 0,-1 0 0,0 0 1,1 1-1,-1-1 0,0 1 0,1 0 0,-1 0 1,1 0-1,-1 1 0,1-1 0,0 1 0,-1 0 0,1-1 1,0 2-1,0-1 0,0 0 0,1 1 0,-1-1 1,0 1-1,1 0 0,0-1 0,0 1 0,0 1 0,0-1 1,0 0-1,0 0 0,1 1 0,-1 0-33,-2 7-3,1 0 1,0 0-1,1 0 0,0 1 0,1-1 0,0 1 1,1-1-1,0 1 0,1-1 0,0 0 0,1 1 1,0-1-1,1 0 0,0 0 0,0 0 0,2 0 1,-1-1-1,1 1 0,1-1 0,0 1 3,-4-9 24,0 0 0,1-1-1,-1 1 1,0 0 0,1-1-1,-1 0 1,1 1 0,-1-1-1,1 0 1,0 0 0,-1 0-1,1-1 1,0 1 0,0-1-1,0 1 1,-1-1 0,1 0-1,0 0 1,0 0 0,0-1-1,0 1 1,-1-1 0,1 1-1,0-1 1,0 0 0,-1 0-1,1 0 1,-1-1 0,1 1-1,-1 0 1,1-1 0,-1 0-1,0 0 1,0 1 0,0-1-1,0 0 1,0-1 0,0 1-1,0 0 1,-1 0 0,1-1-1,-1 1 1,0-1-24,55-116 931,-54 110-975,-2 0 1,1 0 0,-1 0 0,-1 0 0,1-1 0,-1 1 0,-1 0 0,0 0 0,0 0-1,-1 1 1,0-1 0,-1 0 0,0 1 0,0 0 0,0 0 0,-1 0 0,-1 1-1,1-1 1,-1 1 0,0 0 0,-1 1 0,1 0 0,-2 0 0,1 0 0,0 1-1,-1 0 1,-1 0 43,-14 2-1663</inkml:trace>
  <inkml:trace contextRef="#ctx0" brushRef="#br0" timeOffset="-25336.65">16999 3338 20820,'0'0'1281,"0"0"351,-2 20-536,1 8-520,1 10-207,0 17-177,1 2-40,4 9-48,4 0-32,1-4-40,2-1 8,4-10-24,-3-8 8,-1-17 24,-1-8-8,-11-18-120,0 0-408,0 0-809</inkml:trace>
  <inkml:trace contextRef="#ctx0" brushRef="#br0" timeOffset="-24661.529">17189 3638 18356,'-1'56'4270,"1"-55"-3936,68-58 2608,-43 27-2456,-23 27-473,-1 0 0,1 0 0,0 1 0,0-1 1,1 1-1,-1 0 0,0 0 0,1 0 0,0 0 0,-1 0 0,1 0 0,0 1 0,0-1 0,0 1 0,0 0 0,0 0 0,0 0 0,0 0 0,0 0 0,0 1 0,1-1 0,-1 1 0,0 0 0,0 0 0,1 0 1,-1 1-1,0-1 0,0 1 0,0 0 0,1-1 0,-1 1 0,0 1 0,0-1 0,0 0 0,-1 1 0,1 0 0,0-1 0,0 1 0,-1 0 0,1 0 0,-1 1 0,0-1 0,0 0 0,0 1 0,0 0 1,0-1-1,0 1 0,-1 0 0,1 0 0,-1 0 0,1 1-13,25 213 90,-26-215-68,0-1 0,0 1 0,0 0 0,0-1-1,0 1 1,0-1 0,0 1 0,0-1 0,1 0-1,-1 1 1,0-1 0,1 0 0,-1 0 0,1 0-1,-1 0 1,1 0 0,0-1 0,-1 1 0,1 0-1,0-1 1,0 1 0,-1-1 0,1 1-1,0-1 1,0 0 0,0 0 0,-1 0 0,1 0-1,0 0 1,0 0 0,0-1 0,-1 1 0,1 0-1,0-1 1,0 0 0,-1 1 0,1-1 0,0 0-1,-1 0 1,1 0 0,-1 0 0,1 0 0,-1 0-1,1 0 1,0-1-22,57-62 521,-52 52-493,0-1 0,0 0 0,-2 0 0,1 0 0,-2-1 0,0 1 0,0-1 0,-1 0 0,-1 0 0,-1-1 0,0 1 0,0 0 0,-1 0 0,-1-1 0,-1 1 0,-1-6-28,3 21 1,0 0-1,-1 0 1,1 0-1,-1 0 1,1 0-1,0 0 0,-1 0 1,0 0-1,1 0 1,-1-1-1,1 1 1,-1 0-1,0 0 1,0-1-1,1 1 1,-1 0-1,0-1 1,0 1-1,0-1 0,0 1 1,0-1-1,0 1 1,0-1-1,0 0 1,0 1-1,0-1 1,0 0-1,0 0 1,0 0-1,0 0 1,0 0-1,0 0 0,0 0 1,0 0-1,0 0 1,0 0-1,0-1 1,0 1-1,0 0 1,0-1-1,0 1 1,0-1-1,1 1 0,-1-1 1,0 1-1,0-1 1,0 0-1,0 1 1,1-1-1,-1 0 1,0 0-1,1 1 1,-1-1-1,1 0 1,-1 0-1,4 5-1,0 1 1,0-1-1,0 0 1,0-1-1,1 1 1,0 0-1,0-1 1,0 0-1,0 0 1,0 0-1,1-1 1,-1 1-1,1-1 1,0 0-1,-1 0 0,1-1 1,0 1-1,0-1 1,0 0-1,0 0 1,0-1-1,0 0 1,1 0-1,-1 0 1,0 0-1,0-1 1,0 0-1,0 0 1,0 0-1,0-1 1,0 1-1,-1-1 1,1 0-1,0-1 1,-1 1-1,0-1 1,1 0-1,-1 0 1,0 0-1,-1-1 1,1 1-1,0-1 1,-1 0-1,0 0 1,0 0 0,6-3 4,0 0 0,-1-1 0,0 0 0,0-1 0,-1 1 1,0-1-1,-1-1 0,0 1 0,0-1 0,-1 0 0,0 0 0,-1-1 0,3-10-4,-7 22 0,-1 0 0,1 0 0,-1-1 0,1 1 0,-1 0 0,1 0 0,-1-1 0,0 1 0,1 0 0,-1-1 0,0 1 0,0-1 0,1 1 0,-1-1 0,0 1 0,0-1 0,0 1 0,0-1 0,0 0 0,1 0 0,-1 1 0,0-1 0,0 0 0,0 0 0,0 0 0,0 0 0,0 0 0,0 0 0,0 0 0,0 0 0,0 0 0,0-1 0,1 1 0,-1 0 0,0-1 0,0 1 0,0 0 0,0-1 0,0 1 0,1-1 0,-1 1 0,0-1 0,0 0 0,1 1 0,-1-1 0,1 0 0,-1 1 0,0-1 0,1 0 0,-1 0 0,1 0 0,0 0 0,-1 1 0,1-1 0,0 0 0,-1 0 0,1 0 0,0-1 0,-6 12-5,0 0 0,1 0 0,0 1 1,1-1-1,0 1 0,1 0 0,0 0 0,1 1 0,0-1 0,0 1 0,1-1 0,1 1 0,0-1 0,1 1 0,0-1 1,1 0-1,0 1 0,0-1 0,1 0 0,1 0 0,0 0 0,1-1 0,0 1 0,0-1 0,1 0 0,0-1 0,1 1 0,0-1 1,4 3 4,22-3-1154,8-4-1335</inkml:trace>
  <inkml:trace contextRef="#ctx0" brushRef="#br0" timeOffset="-23762.834">18268 2974 17140,'6'-75'7059,"-6"73"-6126,5 13 195,48 289-656,-38-211-439,-1-4-4,2-1 1,5-1 0,24 62-30,-4-75 696,-40-105 473,-196-387-158,278 482-1145,-80-58 34,1 1 0,0-1 1,0 0-1,0 0 0,1 0 1,-1-1-1,0 1 0,1-1 1,-1 0-1,1 0 0,-1-1 1,1 1-1,-1-1 0,1 0 1,-1 0-1,1-1 0,-1 1 1,1-1-1,-1 0 0,1 0 1,-1-1-1,0 1 0,4-3 100,23-13-2066</inkml:trace>
  <inkml:trace contextRef="#ctx0" brushRef="#br0" timeOffset="-23362.374">18718 3152 16011,'-21'2'8154,"-16"62"-5971,12 74-921,27-136-1244,0 0-1,0-1 1,0 1 0,0 0 0,0 0 0,0-1-1,0 1 1,0-1 0,1 0 0,-1 0-1,1 0 1,-1 0 0,1 0 0,-1 0-1,1-1 1,-1 1 0,1-1 0,0 0 0,-1 1-1,1-1 1,0 0 0,-1-1 0,1 1-1,-1 0 1,1-1 0,0 0 0,-1 1-1,1-1 1,-1 0 0,0 0 0,1-1 0,-1 1-1,0 0 1,1-1 0,-1 1 0,0-1-1,0 0 1,0 0 0,1-2-18,9-1 46,222-86 236,-232 91-279,0 0-1,0-1 0,0 1 1,0 0-1,0 0 0,0 0 1,-1 1-1,1-1 0,0 0 1,0 1-1,0-1 0,0 1 1,0 0-1,-1-1 0,1 1 1,0 0-1,0 0 0,-1 0 1,1 0-1,-1 1 0,1-1 1,-1 0-1,0 1 0,1-1 1,-1 1-1,0-1 0,0 1 1,0-1-1,0 1 0,0 0 1,0 0-1,0-1 0,-1 1 1,1 0-1,-1 0 0,1 0 1,-1 0-1,0 0 0,0 0 1,0 0-1,0 0 0,0 0 1,0-1-1,0 1 0,-1 0 1,1 0-1,-1 0 0,1 0 1,-1 0-1,0-1 0,0 1 1,0 0-1,0 0 0,0-1 0,-1 2-2,2-2 143,-9-38 829,-8-209-361,19 244-621,0 1 0,-1-1 1,1 0-1,0 1 0,0-1 0,0 1 0,0 0 0,0 0 1,0 0-1,0 0 0,0 0 0,0 0 0,1 0 0,-1 1 0,0-1 1,1 1-1,-1-1 0,0 1 0,1 0 0,-1 0 0,0 0 0,1 1 1,-1-1-1,0 0 0,1 1 0,-1-1 0,0 1 0,0 0 1,1 0-1,-1 0 0,0 0 0,0 0 0,0 1 0,0-1 0,0 0 1,-1 1-1,1 0 0,0-1 0,-1 1 0,1 0 0,-1 0 1,1 0 9,32 13-444,1-9-693,-1-5-732</inkml:trace>
  <inkml:trace contextRef="#ctx0" brushRef="#br0" timeOffset="-21211.306">19185 3794 15747,'17'-69'10371,"-57"44"-7375,32 25-2985,0 0 0,-1 0 1,1 1-1,0 0 0,-1 0 0,1 1 0,0 0 0,0 0 0,0 1 1,1 0-1,-1 1 0,1 0 0,-1 0 0,1 0 0,0 1 0,1 0 1,-1 0-1,1 1 0,0 0 0,0 0 0,1 0 0,0 1 0,0 0 1,0 0-1,1 0 0,0 0 0,1 1 0,-1-1 0,1 1 0,1 0 1,0 0-1,0 0 0,0 1 0,1-1 0,0 0 0,1 1 0,0 7-11,-1-11-1,0 1 0,0-1 0,0 1 0,1 0-1,0 0 1,0-1 0,0 1 0,1 0 0,-1-1 0,2 1-1,-1-1 1,0 1 0,1-1 0,0 1 0,1-1-1,-1 0 1,1 0 0,0 0 0,0 0 0,0-1 0,1 1-1,0-1 1,0 0 0,0 0 0,0 0 0,5 3 1,-4-9 5,0 0 1,1 0-1,-1 0 1,0-1-1,0 1 1,-1-1-1,1-1 1,-1 1-1,1 0 1,-1-1-1,0 0 1,0 0-1,-1 0 1,1-1 0,-1 1-1,0-1 1,0 0-1,0 0 1,1-3-6,-3 6 3,19-34 77,-1-1 0,-2 0 0,-2-1 0,-1-1 1,-2 0-1,-2-1 0,-2 0 0,-1-1 1,-2 1-1,-2-1 0,-2 0 0,-1 0 0,-3 0 1,-1 0-81,-2 75-143,39 271 70,-31-284 69,-3-13 0,1-1 1,1 1-1,-1 0 1,1-1 0,0 1-1,1-1 1,0 0-1,0 1 1,1-1 0,0 0-1,0 0 1,0-1 0,1 1-1,0-1 1,2 3 3,-5-8-57,1-1 0,-1 0 1,0 1-1,0-1 0,0 0 0,1 0 1,-1 0-1,0 0 0,0 0 1,1 0-1,-1 0 0,0 0 0,0-1 1,0 1-1,1 0 0,-1-1 0,0 1 1,0-1-1,0 1 0,0-1 1,0 0-1,0 1 0,0-1 0,0 0 1,0 0-1,0 1 0,0-1 0,0 0 1,-1 0-1,1 0 0,0 0 1,-1 0-1,1 0 0,-1-1 0,1 1 1,-1 0-1,1 0 0,-1 0 1,0 0-1,0-1 0,1 0 57,3-15-2076</inkml:trace>
  <inkml:trace contextRef="#ctx0" brushRef="#br0" timeOffset="-20551.889">19492 3497 11666,'4'-11'8965,"2"11"-3736,9 23-2459,9 39-3383,32 64 985,-52-125-368,-1-1 1,1 1-1,-1-1 1,0 0-1,1 0 1,-1-1-1,1 1 1,-1-1-1,0 0 1,1 1 0,-1-2-1,0 1 1,0 0-1,0-1 1,0 1-1,0-1 1,0 0-1,0 0 1,0 0-1,-1 0 1,1 0-1,-1-1 1,0 1-1,1-1 1,-1 0-1,0 1 1,-1-1-1,1 0 1,0 0 0,-1-1-1,0 1 1,1 0-1,-1 0 1,-1 0-1,1-1 1,0 1-1,-1-1 1,0-1-5,48-173-2880,-20 54-1747,-27 121 4219,12 43 1671,-19 146 3029,1-142-4167,2 0 1,2 0-1,2 0 0,2 0 0,2 0 1,1-1-1,3 0 0,4 10-125,-12-50-940,-1-3-518</inkml:trace>
  <inkml:trace contextRef="#ctx0" brushRef="#br0" timeOffset="-20027.869">18964 4400 12035,'13'17'11605,"19"-22"-8567,33-27-3454,-61 30 1022,218-132 966,-134 76-1480,2 5 0,2 4 0,2 4-1,14-1-91,261-105 30,-328 133-52,-40 18-87,-1 0-319,0 0-548,0 2-873</inkml:trace>
  <inkml:trace contextRef="#ctx0" brushRef="#br0" timeOffset="-19350.285">19458 4551 19724,'3'-20'2105,"-2"19"-1975,-1 0-1,1-1 0,0 1 1,-1 0-1,1-1 0,-1 1 1,1-1-1,-1 1 0,0-1 1,1 1-1,-1-1 0,0 1 1,0-1-1,0 1 1,0-1-1,0 1 0,-1-1 1,1 1-1,0-1 0,-1 1 1,1-1-1,-1 1 0,1 0 1,-1-1-1,0 1 0,0-1 1,1 1-1,-1 0 0,0 0 1,0 0-1,0 0 0,0 0 1,-1 0-1,1 0 0,0 0 1,0 0-1,-1 0 1,1 0-1,0 1 0,-1-1 1,1 0-1,-1 1 0,1 0 1,-1-1-1,1 1 0,-1 0 1,1-1-1,-1 1 0,1 0 1,-1 0-130,-7 1 20,1-1 1,-1 1-1,0 1 1,1 0 0,-1 0-1,1 0 1,-1 1-1,1 1 1,0-1-1,0 1 1,1 0 0,-1 1-1,1 0 1,0 0-1,0 1 1,1 0-1,0 0 1,0 0 0,0 1-1,0 0 1,1 0-1,1 0 1,-1 1-1,1 0 1,0-1 0,1 2-1,0-1 1,0 0-1,0 1 1,2-1-1,-1 1 1,1-1 0,0 1-1,0 0 1,1 0-1,1-1 1,-1 1-1,1 0 1,1 0 0,1 4-21,-3-11-1,1 0 0,0 1 1,0-1-1,0 0 1,0 0-1,0 0 1,0 0-1,0 0 0,1 0 1,-1 0-1,1-1 1,-1 1-1,1 0 1,0-1-1,0 0 0,0 1 1,0-1-1,0 0 1,0 0-1,0 0 1,0 0-1,0 0 0,0 0 1,1-1-1,-1 1 1,0-1-1,1 1 1,-1-1-1,0 0 0,0 0 1,1 0-1,-1 0 1,0-1-1,1 1 1,-1 0-1,0-1 0,1 0 1,-1 0-1,0 1 1,0-1-1,0 0 1,0-1-1,0 1 0,0 0 1,0-1-1,0 1 1,-1-1-1,1 1 1,0-2 0,86-84 24,-74 64 49,-1-1 1,0 0 0,-2-1 0,-1 0-1,-1-1 1,-1 0 0,-1 0 0,-2-1-1,0 1 1,-2-1 0,-1-1 0,-1 1 0,-2 0-1,0 0 1,-2 0 0,-1 0 0,-1 0-1,-1 1 1,-6-16-74,10 37 1,0-1 1,0 1-1,0 0 0,-1 0 0,1 0 1,-1 0-1,0 0 0,-1 1 0,1-1 1,-1 1-1,0 0 0,0 0 1,0 0-1,-1 1 0,0 0 0,1-1 1,-5-1-2,7 7-8,-1 0 0,1 0-1,0 0 1,0 0 0,0 0 0,0 0 0,0 0 0,0 1 0,1-1 0,-1 0 0,1 1 0,0 0 0,-1-1 0,1 1 0,0 0 0,1 0 0,-1-1 0,0 1 0,1 0 0,0 0 0,0 0 0,-1 0 0,2 0 0,-1 0 0,0 0 0,1-1 0,-1 1 0,2 2 8,-3 4-9,2 150-31,-1-156 0,0-3 1,0 0-11,-18-7-1880,-1 8 883,22 11 2350</inkml:trace>
  <inkml:trace contextRef="#ctx0" brushRef="#br0" timeOffset="-18822.21">19530 4088 20916,'-2'-25'1488,"3"45"909,5 40 816,35 352-3101,-3-291 623,-37-120-672,-1-1 26,0 0 38,8-25 173,-10-56-110,2 78-355,0 3-805,0 0-1631</inkml:trace>
  <inkml:trace contextRef="#ctx0" brushRef="#br0" timeOffset="-18161.526">19855 4198 22493,'0'0'1580,"0"0"122,1 4-595,64 253-191,-64-256-907,0 0-1,-1-1 1,1 1 0,0-1 0,0 1 0,1-1-1,-1 0 1,0 1 0,0-1 0,0 0-1,0 0 1,0 0 0,0 0 0,0 0-1,0 0 1,0 0 0,1 0 0,-1 0 0,0 0-1,0-1 1,0 1 0,0 0 0,0-1-1,0 1 1,0-1 0,0 1 0,0-1-1,0 0 1,-1 1 0,1-1 0,0 0-1,0 0 1,0 1 0,-1-1 0,1 0 0,0 0-1,-1 0 1,1 0 0,-1 0 0,1 0-1,-1 0 1,0 0 0,1 0 0,-1 0-1,0 0 1,0 0 0,1 0 0,-1 0 0,0-1-1,0 1 1,0 0 0,0 0 0,-1 0-1,1 0 1,0 0 0,0 0 0,-1 0-1,1 0 1,0 0 0,-1 0 0,1 0 0,-1-1-9,4-7 49,106-249 556,-108 257-605,0 0 1,1 1 0,-1-1-1,0 1 1,1-1 0,-1 1-1,0 0 1,1-1 0,-1 1-1,0 0 1,1 0 0,-1 0-1,1 0 1,-1 0 0,0 0 0,1 1-1,-1-1 1,0 0 0,1 1-1,-1-1 1,0 1 0,1-1-1,-1 1 1,0-1 0,0 1-1,0 0 1,0 0 0,1 0 0,-1 0-1,0 0 1,0 0 0,-1 0-1,1 0 1,0 0 0,0 0-1,0 0 1,-1 0 0,1 1-1,-1-1 1,1 0 0,-1 1-1,1-1 1,-1 0 0,0 1 0,0-1-1,1 0 1,-1 1 0,0-1-1,0 1 1,0-1 0,-1 0-1,1 1 1,0-1 0,-1 1-1,1-1 1,0 0 0,-1 1-1,1-1-1,37 183 45,-36-184-36,1 0-1,0 0 1,-1 0 0,1 0-1,0-1 1,-1 1-1,1 0 1,-1-1 0,1 0-1,0 1 1,-1-1-1,1 0 1,-1 1 0,0-1-1,1 0 1,-1 0 0,0 0-1,1-1 1,-1 1-1,0 0 1,0 0 0,0-1-1,0 1 1,0 0-1,0-1 1,0 1 0,-1-1-1,1 1 1,0-1-1,-1 0 1,1 1 0,-1-1-1,0 0 1,0 1-1,1-1 1,-1 0 0,0 1-1,0-1 1,-1 0-1,1 1 1,0-1 0,0 0-1,-1 0-7,3-4 20,11-31 89,86-181 65,-99 217-175,1 0-1,-1 0 1,0 0 0,1 0 0,-1 0 0,1 1 0,-1-1 0,1 0 0,-1 0 0,1 0-1,0 1 1,-1-1 0,1 0 0,0 1 0,-1-1 0,1 0 0,0 1 0,0-1 0,0 1-1,0-1 1,0 1 0,0 0 0,-1-1 0,1 1 0,0 0 0,0 0 0,0 0 0,0-1-1,0 1 1,0 0 0,0 0 0,0 0 0,0 1 0,0-1 0,0 0 0,0 0 0,0 0-1,0 1 1,0-1 0,0 1 0,0-1 0,0 0 0,-1 1 0,1 0 0,0-1 0,0 1-1,0-1 1,-1 1 0,1 0 0,0 0 0,-1-1 0,1 1 0,-1 0 0,1 0 0,-1 0-1,1 0 1,-1-1 0,0 1 0,1 1 1,16 56-57,5 124 188,-20-211-469,-1 8-842</inkml:trace>
  <inkml:trace contextRef="#ctx0" brushRef="#br0" timeOffset="-9288.608">26120 5100 21629,'-7'4'1024,"1"9"520,2 5-544,1 10-415,3 9-137,3 8-248,4 5-88,9 5-80,2-2-16,3-2 8,2-7 0,-1-12 8,0-6 8,-6-13 8,-1 0 72,-7-4-504,-2-2-585</inkml:trace>
  <inkml:trace contextRef="#ctx0" brushRef="#br0" timeOffset="-8990.874">25954 5503 18940,'0'0'2601,"0"0"343,0-2-1615,14-31-185,15 9-472,6-5-256,9-7-232,1-2-32,2-2-104,-2 2-32,-8 10 24,-1 3 56,-12 12-1136,-2 1 1672</inkml:trace>
  <inkml:trace contextRef="#ctx0" brushRef="#br0" timeOffset="-8318.307">26980 5165 21829,'0'0'928,"0"0"168,0 0-240,0 29-408,0-2-184,-3 11-152,0 9-16,-2 6-72,1 3 24,2-3-16,2-5-15,3-13 7,2-10 0,1-12 40,-6-13-56,0 0-769,6-16 2786</inkml:trace>
  <inkml:trace contextRef="#ctx0" brushRef="#br0" timeOffset="-8020.641">26754 5298 20500,'3'6'1305,"8"3"535,9-1-656,8-3-456,9-2-95,13-6-289,4-3-80,12-8-144,0 0 80,1-5-1328</inkml:trace>
  <inkml:trace contextRef="#ctx0" brushRef="#br0" timeOffset="-6179.3">28365 5130 20748,'16'66'5327,"-37"44"-3354,18-100-1735,2-7-182,0-2-48,0 0 0,0 1 0,0-1 0,0 0 0,0 1 0,0-1 0,1 1 0,-1-1 0,0 1 0,1-1 0,-1 1 1,1 0-1,-1-1 0,1 1 0,0 0 0,0-1 0,0 1 0,0 0 0,0-1 0,0 1 0,0 0 0,0-1 0,1 1 0,-1 0 0,1-1 1,-1 1-1,1-1 0,0 1 0,-1-1 0,1 1 0,0-1 0,0 0 0,0 1 0,0-1 0,0 0 0,1 0 0,-1 1 0,0-1 0,0 0 1,1 0-1,-1 0 0,1-1 0,-1 1 0,2 0-8,129-82-1687,-17-28-3285,-103 98 4273,62-55-4028,-72 64 4837,1 32 2516,-70 113 2178,-135 183-649,150-229-3861,51-94-302,4-6-290,12-12-487</inkml:trace>
  <inkml:trace contextRef="#ctx0" brushRef="#br0" timeOffset="-5510.299">29372 5174 8610,'0'0'1039,"0"0"508,4 0 6264,16 4-2660,6 1-4771,0 0 0,0-2 0,0-1 0,0-1 0,0-1 0,0-2 0,0 0 0,0-2 0,0-1 0,8-3-380,141-13 116,-111 32-712,-48 3-724</inkml:trace>
  <inkml:trace contextRef="#ctx0" brushRef="#br0" timeOffset="-5209.065">29380 5445 17564,'0'0'2248,"17"6"713,15-4-1945,13-4-48,17-7-160,11-1-199,10-6-257,-1 4-104,-12 8-312,-14 2-985</inkml:trace>
  <inkml:trace contextRef="#ctx0" brushRef="#br0" timeOffset="-3138.935">30906 5053 16468,'-72'21'4899,"57"-14"-4747,0 2 0,0 0 0,1 0 0,1 1 0,0 1 0,0 0 0,1 1 0,0 0 1,-7 11-153,12-12 42,0 0 1,1 1 0,1 0 0,-1 0 0,2 0 0,0 0 0,0 1 0,1 0 0,1-1 0,0 1 0,0 0 0,2 0 0,-1 1 0,2-1 0,0 0 0,0 0-1,1 0 1,1 1-43,-1-8 20,-1 1-1,1 0 0,0-1 0,1 1 0,0-1 0,0 0 1,0 0-1,0 0 0,1 0 0,0-1 0,0 1 0,1-1 0,0 0 1,0 0-1,0-1 0,0 1 0,1-1 0,-1 0 0,1-1 1,0 1-1,0-1 0,1-1 0,-1 1 0,0-1 0,1 0 1,0 0-1,-1-1 0,1 0 0,0 0 0,0 0 0,0-1 0,0 0 1,-1-1-1,3 0-19,11-2 156,-1 0 0,0-2-1,-1 0 1,1-2 0,-1 0 0,0-1 0,0 0 0,-1-2 0,-1 0 0,1-1-1,-1 0 1,-1-1 0,-1-1 0,1-1 0,-2 0 0,0 0 0,-1-2 0,0 1-1,-1-2 1,-1 1 0,-1-1 0,0-1 0,-1 0 0,-1 0 0,3-12-156,-10 22 31,1 0 0,-2 0 0,1-1 0,-1 1 0,0 0 0,-1 1 1,0-1-1,0 0 0,0 0 0,-1 1 0,0-1 0,-1 1 0,0 0 1,0 0-1,-1 0 0,1 1 0,-1 0 0,-1 0 0,1 0 0,-1 0 1,0 1-1,0 0 0,-1 0 0,1 0 0,-1 1 0,0 0 0,-1 1 1,1-1-1,-1 2 0,1-1 0,-1 1 0,0 0-31,-1-1-147,1 0-1,-1 0 1,0 1 0,-1 1-1,1 0 1,0 0 0,0 1-1,0 0 1,-1 0 0,1 1-1,0 0 1,0 1 0,0 0-1,0 0 1,0 1 0,1 0-1,-8 4 148,-21 19-4591</inkml:trace>
  <inkml:trace contextRef="#ctx0" brushRef="#br0" timeOffset="-98.124">26020 6854 17356,'0'0'1841,"0"0"103,-1 2 1820,5 15-3436,129 222 1325,-128-229-1654,-2-3 6,-1-1 1,1 0-1,0 1 1,0-1-1,1-1 1,0 1 0,0 0-1,0-1 1,0 0-1,1 0 1,0 0-1,0-1 1,1 1-1,-1-1 1,1-1 0,0 1-1,0 0-5,-4-4-403,-2 0-520,0 0-602,0 0-1046</inkml:trace>
  <inkml:trace contextRef="#ctx0" brushRef="#br0" timeOffset="204.903">25960 7101 18652,'25'-4'2120,"-1"-1"153,11 1-1041,-3-4-136,5-1-351,4-3-145,-3-6-240,-1-4-144,-6-5-88,-3 0-72,-12-7-1384</inkml:trace>
  <inkml:trace contextRef="#ctx0" brushRef="#br0" timeOffset="680.723">26936 6757 19348,'11'0'1512,"2"2"17,4 1-289,-2 9-368,0 2-216,-6 4-344,-2 4-112,-4 12-127,-3 4-25,0 10-40,1 2 16,4-3 0,-1-6 0,-1-12 24,2-10-265,-5-19-807,0 0 3921</inkml:trace>
  <inkml:trace contextRef="#ctx0" brushRef="#br0" timeOffset="962.02">26882 6898 19060,'12'0'2137,"3"0"-105,11-1-928,7-4-152,9-1-504,8-3-191,8-2-153,3 2 16,-8-1-633,-6-1-407</inkml:trace>
  <inkml:trace contextRef="#ctx0" brushRef="#br0" timeOffset="2418.746">28457 6785 21237,'-30'84'5221,"28"53"-3153,3-134-2062,-1-1-1,1 0 1,0 1 0,0-1-1,0 0 1,0 0-1,0 0 1,0 0 0,1 0-1,-1 0 1,1 0 0,-1 0-1,1 0 1,0-1-1,0 1 1,0-1 0,0 1-1,0-1 1,0 0 0,0 0-1,0 0 1,1 0-1,-1 0 1,0 0 0,1 0-1,-1-1 1,0 0 0,1 1-1,-1-1 1,1 0-1,-1 0 1,1 0 0,-1 0-1,0-1 1,1 1 0,-1 0-1,0-1 1,1 0-1,-1 0 1,0 0 0,1 0-1,0-1-5,89-56-228,58-140-8175,-143 224 9523,-68 123 3009,32-78-3490,3 0 0,4 2 0,3 0 1,-4 40-640,24-87-47,12-40-117</inkml:trace>
  <inkml:trace contextRef="#ctx0" brushRef="#br0" timeOffset="3063.097">29559 6804 23381,'0'0'696,"13"14"216,4-5-392,13 0-55,8-3-49,17-7-144,10-5-56,2-11-136,-4-4-24,-10 1 88,-15 2-192,-12 6-1280</inkml:trace>
  <inkml:trace contextRef="#ctx0" brushRef="#br0" timeOffset="3320.531">29642 7065 21805,'0'0'1184,"2"0"592,29-2-1016,-6 2-191,22-4-177,3-1-112,9-1-160,3 0-48,-12 3 80,-3 0-448</inkml:trace>
  <inkml:trace contextRef="#ctx0" brushRef="#br0" timeOffset="9423.144">31485 4992 16107,'69'20'3858,"-67"-18"-3802,1 0 0,0 0 1,-1 0-1,1 1 0,-1-1 1,0 1-1,0-1 0,0 1 0,0 0 1,-1 0-1,1 0 0,-1 0 1,1 0-1,-1 0 0,0 0 1,0 1-1,-1-1 0,1 0 1,0 1-1,-1-1 0,0 0 0,0 1 1,0-1-1,0 0 0,-1 1 1,1-1-1,-1 0 0,0 0 1,0 1-1,-1 1-56,-68 146 1425,60-136-1360,0-1 1,1 1-1,1 0 0,1 1 0,0 0 1,1 0-1,0 0 0,2 1 1,0 0-1,0 0 0,2 0 1,0 1-1,1-1 0,1 0 0,2 16-65,69 88 178,-63-113-174,-1-1 1,0 1-1,-1 0 1,0 1-1,0-1 1,-1 1-1,0 0 0,-1 1 1,0-1-1,0 1 1,-1 0-1,0 0 1,-1 0-1,0 0 1,1 9-5,-28 146-35,19-151-23,1 1 0,1 0-1,0-1 1,1 2 0,0-1 0,1 0 0,1 0-1,1 1 1,0-1 0,1 1 0,0-1 0,1 0 0,1 0-1,1 0 1,0 0 0,1 0 0,0-1 0,1 0 0,1 0-1,0 0 1,9 12 58,39 11-2271,-51-35 2105,1 0 0,-1 0 0,1 0 0,-1 1 0,0 0 0,1 0-1,-1 0 1,-1 0 0,1 1 0,0-1 0,-1 1 0,0 0 0,0 0 0,0 0 0,0 0 0,-1 1 0,0-1 0,0 1 0,1 2 166,1 23 517,-2 0 0,-1 1 0,-2-1 0,-1 0 0,-1 1 0,-1-1 0,-2 0 0,-3 8-517,3-11-7,6-23 138,0 0-1,-1 0 1,1-1 0,-1 1 0,0 0 0,0-1 0,0 1 0,0 0-1,-1-1 1,1 1 0,-1-1 0,0 0 0,0 0 0,-1 1 0,1-1-1,0-1 1,-1 1 0,0 0 0,0-1 0,0 1 0,0-1 0,0 0-1,0 0 1,0 0 0,-1 0 0,1-1 0,-1 1 0,1-1 0,-1 0-1,0 0 1,1 0 0,-2 0-131,-4 0-889,-1-9-729</inkml:trace>
  <inkml:trace contextRef="#ctx0" brushRef="#br0" timeOffset="9902.738">32053 5459 26694,'-9'7'48,"1"0"0,1 1 1,-1 0-1,1 0 1,0 0-1,1 1 0,0 0 1,1 1-1,0-1 1,0 1-1,1 0 0,0 0 1,1 0-1,0 1 0,0-1 1,1 1-1,1 0 1,-1 5-49,3-12-11,0-1 1,1 0 0,-1 0 0,0 0 0,1 0 0,-1 0-1,1 0 1,0 0 0,0 0 0,0-1 0,1 1 0,-1-1-1,1 1 1,-1-1 0,1 0 0,0 0 0,0 0 0,0-1 0,0 1-1,0-1 1,0 1 0,0-1 0,0 0 0,0 0 0,1-1-1,-1 1 1,0 0 0,1-1 0,-1 0 0,1 0 0,-1 0-1,0 0 1,1-1 0,0 0 10,-1 1-27,0-1-1,0 0 0,-1 1 1,1-1-1,0 1 1,0 0-1,0 0 1,0 0-1,0 1 1,-1-1-1,1 1 0,0-1 1,0 1-1,-1 0 1,1 0-1,0 0 1,-1 0-1,1 1 0,-1-1 1,1 1-1,-1-1 1,0 1-1,0 0 1,1 0-1,-1 0 1,-1 0-1,1 0 0,0 1 1,0-1-1,-1 1 1,1-1-1,-1 1 1,0-1-1,0 1 0,0 0 1,0-1-1,0 1 1,-1 0-1,1 0 1,-1 0-1,0-1 1,0 1-1,0 0 0,0 0 1,0 0-1,-1 0 1,1 0-1,-2 2 28,-1 3 27,-1 0-1,-1 0 0,0-1 1,0 1-1,0-1 0,-1 0 1,0 0-1,-1-1 0,1 0 1,-1 0-1,0 0 1,-1-1-1,0 0 0,1-1 1,-1 1-1,-1-2 0,1 1 1,0-1-1,-1 0 0,0-1 1,0 0-1,0 0 1,0-1-1,0 0 0,0-1 1,-1 0-27,9 1-1,-1-1 0,1 0 0,0 0 0,0 0 0,-1 0 0,1 0 0,0 0 0,0 0 0,-1 0 0,1 0 0,0-1 0,0 1 0,-1-1 0,1 1 0,0-1 0,0 1 0,0-1 0,0 1 0,0-1 1,0 0-1,0 0 0,0 0 0,0 1 0,0-1 0,0 0 0,0 0 0,1 0 0,-1 0 0,0 0 0,1-1 0,-1 1 0,1 0 0,-1 0 0,1 0 0,0 0 0,-1-1 0,1 1 0,0 0 0,0-1 1,7-24-947</inkml:trace>
  <inkml:trace contextRef="#ctx0" brushRef="#br0" timeOffset="10471.939">32256 5609 24653,'-28'78'866,"28"-77"-859,0 1 1,0-1-1,-1 1 0,1-1 0,1 1 1,-1-1-1,0 1 0,0-1 1,0 1-1,1-1 0,-1 1 1,1-1-1,-1 1 0,1-1 0,0 0 1,0 1-1,-1-1 0,1 0 1,0 1-1,0-1 0,0 0 0,0 0 1,1 0-1,-1 0 0,0 0 1,0 0-1,0 0 0,1-1 0,-1 1 1,1 0-1,-1-1 0,0 1 1,1-1-1,-1 1 0,1-1 0,-1 0 1,1 1-1,0-1 0,-1 0 1,1 0-1,-1 0 0,1 0 1,-1-1-1,1 1 0,-1 0 0,1-1 1,-1 1-1,1-1 0,-1 1 1,1-1-1,-1 0-7,9 0 25,-1-1 1,0-1-1,0 0 1,0 0-1,0-1 1,0 0-1,0 0 1,-1-1-1,0 0 1,0-1-1,-1 0 1,1 0-1,-1 0 1,0-1-1,-1 0 1,0 0-1,0-1 1,0 0-1,-1 0 0,0 0 1,-1-1-1,0 0 1,0 1-1,-1-1 1,0-1-1,-1 1 1,1 0-1,-1-7-25,-2 15 10,1 1-1,-1-1 1,0 0-1,1 1 1,-1-1-1,0 0 1,0 0-1,0 1 0,0-1 1,0 0-1,0 0 1,0 0-1,0 1 1,0-1-1,0 0 1,0 0-1,0 1 0,-1-1 1,1 0-1,0 1 1,0-1-1,-1 0 1,1 0-1,-1 1 1,1-1-1,0 1 1,-1-1-1,1 0 0,-1 1 1,0-1-1,1 1 1,-1-1-1,1 1 1,-1-1-1,0 1 1,1 0-1,-1-1 0,0 1 1,1 0-1,-1-1 1,0 1-1,0 0 1,1 0-1,-1 0 1,0 0-1,0 0 1,0 0-1,1 0 0,-1 0 1,0 0-1,0 0 1,1 0-1,-1 0 1,0 1-1,0-1 1,1 0-1,-1 0 1,0 1-1,1-1 0,-1 1 1,0-1-1,1 0 1,-1 1-1,1-1 1,-1 1-1,0 0-9,-24 47 3,25-47 1,1 0 0,0-1-1,-1 1 1,1 0 0,-1-1 0,1 1-1,0-1 1,-1 1 0,1-1 0,0 0 0,0 1-1,-1-1 1,1 0 0,0 1 0,0-1-1,-1 0 1,1 0 0,0 0 0,0 0-1,0 1 1,0-1 0,-1 0 0,1-1-1,0 1 1,0 0 0,0 0 0,-1 0-1,1 0 1,0-1 0,0 1 0,0 0 0,-1-1-1,1 1 1,0 0 0,-1-1 0,1 1-1,0-1 1,-1 1 0,1-1 0,0 0-1,-1 1 1,1-1 0,-1 1 0,1-1-1,-1 0 1,0 0 0,1 1 0,-1-1-1,0 0 1,1 0-4,18-15 31,0 0 0,0-1 0,-2-1 0,0 0 0,-1-2 0,-1 0 0,-1 0 0,-1-2-1,-1 1 1,-1-2 0,0 1 0,-2-2 0,-1 1 0,-1-1 0,0 0 0,-2-4-31,-4 27 8,-1 1-1,1-1 1,0 0 0,-1 0-1,0 0 1,1 0 0,-1 0-1,1 0 1,-1 0 0,0 1-1,0-1 1,0 0 0,0 0-1,1 0 1,-1 0 0,0 0-1,0 0 1,-1 0 0,1 0-1,0 0 1,0 0 0,0 0-1,-1 0 1,1 0 0,0 0-1,-1 0 1,1 0-1,-1 1 1,1-1 0,-1 0-1,0 0 1,1 1 0,-1-1-1,0 0 1,1 0 0,-1 1-1,0-1 1,0 1 0,0-1-1,1 1 1,-1-1 0,0 1-1,0 0 1,0-1 0,0 1-1,0 0 1,0 0 0,0-1-1,0 1 1,0 0 0,0 0-1,0 0 1,0 0 0,0 0-1,0 0 1,0 1 0,0-1-1,0 0 1,0 1-8,-43 40 9,29-13-13,1 1-1,1 0 0,2 0 0,1 2 0,1-1 0,2 1 1,1 0-1,1 1 0,2-1 0,1 1 0,1 0 1,2-1-1,3 19 5,-4-44-49,1-1 0,0 1 1,0-1-1,0 1 0,1-1 1,-1 1-1,1-1 1,1 0-1,-1 0 0,1 0 1,0 0-1,0-1 0,0 1 1,0-1-1,1 0 0,0 0 1,0 0-1,0 0 0,0 0 1,1-1-1,0 0 0,-1 0 1,6 2 48,8-3-1669</inkml:trace>
  <inkml:trace contextRef="#ctx0" brushRef="#br0" timeOffset="11125.77">32845 5401 26262,'-1'16'188,"-2"-1"-158,1-1-1,1 1 1,0 0 0,1 0 0,0 0-1,2 0 1,-1 0 0,2-1 0,0 1-1,1-1 1,0 0 0,1 0 0,1 0-1,0 0 1,1-1 0,3 4-30,-9-16 21,0 0 1,0 0 0,0 0-1,0-1 1,1 1-1,-1-1 1,0 1 0,1-1-1,-1 1 1,0-1-1,1 0 1,-1 0 0,0 0-1,1 0 1,-1 0-1,0 0 1,1 0 0,-1 0-1,1 0 1,-1 0-1,0-1 1,1 1 0,-1-1-1,0 1 1,0-1-1,1 1 1,-1-1 0,0 0-1,0 0 1,0 1-1,0-1 1,0 0 0,0 0-1,0 0 1,0 0-1,0 0 1,0-1 0,0 1-1,-1 0 1,1 0-1,0 0 1,-1-1 0,1 1-1,-1 0 1,0-1-22,31-62 416,-28 53-401,1 0-1,-1 0 1,-1 0-1,0-1 1,-1 1-1,0 0 0,0-1 1,-1 1-1,-1-1 1,0 1-1,0-1 1,-2 1-1,1 0 1,-1 0-1,-1-1-14,2 12-1,1 0-1,-1 1 0,1-1 0,-1 1 0,1-1 0,-1 1 0,1 0 0,-1 0 0,1-1 0,0 1 0,0 0 0,-1 0 0,1 0 0,0 1 0,0-1 1,0 0-1,0 0 0,0 1 0,0-1 0,0 0 0,1 1 0,-1-1 0,0 1 0,1-1 0,-1 1 0,1-1 0,0 1 0,-1-1 0,1 1 1,0 0-1,0-1 0,0 1 0,0-1 0,0 1 0,0 0 0,1-1 0,-1 1 0,1-1 2,-2 3-2,0 0 1,1-1-1,-1 1 0,1 0 1,0-1-1,0 1 0,1 0 1,-1 0-1,1-1 0,0 1 1,0-1-1,0 1 1,0-1-1,1 1 0,-1-1 1,1 1-1,0-1 0,0 0 1,0 0-1,0 0 0,1 0 1,-1-1-1,1 1 0,0 0 1,-1-1-1,1 0 0,0 0 1,1 0-1,-1 0 0,0 0 1,0-1-1,1 1 0,-1-1 1,1 0-1,0 0 0,-1 0 1,1 0-1,0-1 0,-1 0 1,1 1-1,0-1 0,-1-1 1,1 1-1,0-1 0,-1 1 1,1-1-1,0 0 0,-1 0 1,1 0 1,7-1 7,0-1 0,0 0 0,0 0-1,-1-1 1,1-1 0,-1 1 0,0-2 0,0 1 0,-1-1 0,0-1 0,0 0 0,0 0 0,-1-1 0,0 0 0,0 0 0,-1-1-1,0 0 1,-1 0 0,0-1 0,0 1 0,-1-1 0,0-1 0,-1 1 0,0-1 0,-1 0 0,2-9-7,-5 19 0,1 0 0,-1 0 0,0 1-1,0-1 1,0 0 0,1 0 0,-1 1 0,0-1 0,0 0 0,0 0 0,0 0 0,0 1 0,0-1 0,-1 0-1,1 0 1,0 1 0,0-1 0,-1 0 0,1 0 0,0 1 0,-1-1 0,1 0 0,0 1 0,-1-1 0,1 1 0,-1-1-1,1 0 1,-1 1 0,1-1 0,-1 1 0,0-1 0,1 1 0,-1 0 0,0-1 0,1 1 0,-1-1 0,0 1 0,0 0-1,1 0 1,-1 0 0,0-1 0,0 1 0,1 0 0,-1 0 0,0 0 0,0 0 0,1 0 0,-1 0 0,0 0-1,0 0 1,0 1 0,1-1 0,-1 0 0,0 0 0,1 1 0,-1-1 0,0 0 0,1 1 0,-1-1 0,0 1 0,1-1-1,-1 1 1,0-1 0,1 1 0,-1-1 0,1 1 0,-1 0 0,-44 38-82,-82 136 75,126-172 2,1 0 0,0 0 0,0 1 1,0-1-1,0 0 0,1 0 0,-1 0 0,1 0 0,0 0 0,0 0 0,0 0 1,0 0-1,1 0 0,-1 0 0,1-1 0,-1 1 0,1 0 0,0-1 1,0 1-1,0-1 0,1 0 0,-1 0 0,0 0 0,1 0 0,0 0 0,-1 0 1,1-1-1,0 0 0,0 1 0,0-1 0,0 0 0,0 0 0,0 0 0,0-1 1,0 1-1,0-1 0,0 1 0,0-1 0,1 0 5,10 4-153,16 8-616</inkml:trace>
  <inkml:trace contextRef="#ctx0" brushRef="#br0" timeOffset="12305.249">32119 6077 24477,'0'0'647,"-3"5"-223,-7 20-415,0 1-1,1 1 1,2-1-1,1 1 1,1 1-1,1-1 1,1 1-1,2-1 1,1 7-9,-3 17 54,-1-4 20,-1-27-9,2 0-1,0 0 1,2 1 0,0-1-1,1 1 1,1-1-1,1 1 1,1-1 0,0 0-1,2 0 1,0 0 0,2-1-1,0 0 1,1 0-1,0 0 1,7 8-65,5-11 256,-23-31 73,-25-36-79,6 17-235,1-1-1,2-1 1,2-1 0,1-1-1,2 0 1,-1-6-15,15 41 4,-1 1-1,1 0 1,0-1 0,0 1 0,0 0-1,0-1 1,0 1 0,1-1-1,-1 1 1,1 0 0,0 0 0,-1-1-1,1 1 1,0 0 0,0 0-1,0 0 1,1 0 0,-1 0 0,0 0-1,1 0 1,-1 0 0,1 1 0,0-1-1,-1 1 1,1-1 0,0 1-1,0-1 1,0 1 0,0 0 0,0 0-1,1 0 1,-1 0 0,0 1-1,0-1 1,1 0 0,-1 1 0,0 0-1,1-1 1,-1 1 0,0 0 0,1 0-1,-1 0 1,0 1 0,1-1-1,-1 1 1,0-1 0,1 1 0,-1 0-1,0-1 1,0 1 0,0 0-1,0 1 1,0-1 0,0 0 0,1 1-4,4-1 0,131 15-1067,-107-14-448</inkml:trace>
  <inkml:trace contextRef="#ctx0" brushRef="#br0" timeOffset="12709.988">32272 6398 26078,'3'13'1144,"1"-6"-1146,1 0 0,0-1 0,0 1 0,0-1 0,1 0 0,0-1 0,0 1 0,0-1 0,1 0 0,0-1 0,0 0 0,0 0 0,0 0 0,1-1 0,0 0 0,-1 0 0,1-1 0,0 0 0,7 0 2,-14-2 20,1-1-1,-1 0 0,0 0 1,0 0-1,0 0 0,0 0 1,0 0-1,0 0 0,-1 0 1,1 0-1,0-1 0,0 1 1,-1 0-1,1 0 0,-1-1 1,1 1-1,-1 0 0,0-1 1,1 1-1,-1-1 0,0 1 1,0 0-1,0-1 0,0 1 1,0-1-1,0 1 0,-1 0 0,1-1 1,0 1-1,-1 0 0,1-1 1,-1 1-1,1 0 0,-1-1 1,0 1-1,1 0 0,-1 0 1,0 0-1,0 0 0,0 0 1,0 0-1,0 0 0,0 0 1,0 0-1,0 0 0,0 0 1,-1 1-1,1-1 0,0 0 1,0 1-1,-1-1 0,1 1 1,0 0-1,-2-1-19,-12-22 502,13 21-488,0 0 0,1-1 0,-1 1 0,1-1 0,0 0 0,0 1 0,0-1 0,0 0 0,0 1 0,1-1 0,-1 0 0,1 0 0,0 0 0,0 0 0,0 0 0,0 1 0,0-1 0,0 0 0,1 0 0,0 0 0,-1 0 0,1 1 0,0-1 0,0 0 0,1 1 0,-1-1 0,0 1 0,1-1 0,0 1 0,-1 0 0,1 0 0,0 0 0,0 0 0,0 0 0,1 0 0,-1 0 0,0 0 0,1 1 0,-1-1 0,1 1 0,-1 0 0,1 0 0,0 0 0,0 0 0,-1 0 0,1 1 0,0-1 0,0 1 0,0 0 0,0 0-14,139 14-342,-114-15-588</inkml:trace>
  <inkml:trace contextRef="#ctx0" brushRef="#br0" timeOffset="13609.035">33183 6180 25750,'5'23'632,"-18"9"-352,-2 7-24,-15 11-8,-5 3 16,0 3-48,2-1-64,6-5-56,1-5-40,8-12-8,1-4-16,5-12 72,4-5-216,2-12-952,0-11-569</inkml:trace>
  <inkml:trace contextRef="#ctx0" brushRef="#br0" timeOffset="13782.389">32915 6321 23485,'27'18'680,"6"3"-80,10 1-224,5 2-80,2 0-152,0 2-40,-7-4-248,-8 0-672</inkml:trace>
  <inkml:trace contextRef="#ctx0" brushRef="#br0" timeOffset="38891.645">24976 5686 14147,'2'6'6936,"7"-11"-3440,57-77-2720,396-628-287,-407 637-479,-46 127 183,-20 95-178,6 1 1,13 118-16,12-111 70,-33-149-957,-24-2-289,13-11-360</inkml:trace>
  <inkml:trace contextRef="#ctx0" brushRef="#br0" timeOffset="39168.35">25373 5356 10394,'-17'-8'1769,"0"-1"6664,7 6-6712,-1 2-329,11 1-504,0 0-272,0 1-408,20 17-112,4-16-72,8-2 0,7-6 8,8-5-32,6-5 2849</inkml:trace>
  <inkml:trace contextRef="#ctx0" brushRef="#br0" timeOffset="39654.35">27869 4932 15723,'-21'3'3417,"2"9"1056,0 4-3529,3 12-472,-1 7-96,-1 4-248,1 5-72,4 3-48,5 0 0,5-2 8,1-1-8,-2-10-184,-4-9-472</inkml:trace>
  <inkml:trace contextRef="#ctx0" brushRef="#br0" timeOffset="40121.688">27624 4926 23037,'105'-52'3370,"-91"50"-3306,0 1 1,0 0 0,0 1-1,0 0 1,0 1 0,0 1-1,-1 0 1,1 1-1,0 0 1,-1 1 0,13 6-65,-23-8 2,-1-1 1,1 1 0,0 0-1,-1 0 1,1 0-1,-1 0 1,0 1-1,1-1 1,-1 1 0,0-1-1,-1 1 1,1 0-1,0 0 1,-1 0 0,0 0-1,1 0 1,-1 0-1,0 0 1,-1 0-1,1 0 1,-1 0 0,1 1-1,-1-1 1,0 0-1,0 0 1,0 1 0,-1-1-1,1 0 1,-1 0-1,1 0 1,-1 1-1,0-1 1,-1 0-3,-44 111 73,38-97-38,9-17-31,0-1-1,-1 1 0,1 0 1,0 0-1,0 0 1,0 0-1,-1 0 0,1 0 1,0 0-1,0 0 1,-1 1-1,1-1 0,0 0 1,0 0-1,-1 1 1,1-1-1,0 0 0,-1 1 1,1-1-1,0 1 1,-1-1-1,1 1 0,0-1 1,-1 1-1,1-1 1,-1 1-1,1 0 0,-1-1 1,0 1-1,1 0 1,-1-1-1,1 1 1,-1 0-1,0-1 0,0 1 1,1 0-1,-1 0 1,0-1-1,0 1 0,0 0 1,0 0-1,0 0 1,0-1-1,0 1 0,0 0 1,0 0-1,-1 0 1,1-1-1,0 1 0,0 0 1,-1-1-1,1 1 1,0 0-1,-1 0 0,1-1 1,-1 1-1,1-1 1,-1 1-1,1 0 0,-1-1 1,1 1-1,-1-1 1,1 1-1,-1-1 0,0 1 1,0-1-4,15 1-13,-8-2 11,1 0-1,-1 1 1,0 0-1,0 0 1,1 1 0,-1-1-1,0 2 1,0-1-1,0 0 1,0 1-1,0 0 1,0 1 0,0-1-1,-1 1 1,1 0-1,-1 0 1,0 1-1,0 0 1,0 0 0,0 0-1,-1 0 1,0 1-1,0 0 1,0 0-1,0 0 1,-1 0 0,1 0-1,-2 1 1,1 0-1,0-1 1,-1 1-1,0 0 1,-1 0 0,1 0-1,-1 0 1,0 1-1,-1-1 1,1 0-1,-1 0 1,0 1 0,-1-1-1,0 0 1,0 0-1,0 0 1,-2 5 2,-3 1 82,-1-1 1,0 0-1,0 0 0,-1 0 0,-1-1 1,0 0-1,0 0 0,-1-1 1,0-1-1,-1 0 0,0 0 1,0-1-1,-1 0 0,0-1 1,0 0-1,0-1 0,-1 0 1,1-1-1,-1-1 0,0 0 1,0-1-1,-1 0 0,1-1 1,0 0-1,-1-1 0,-2-1-82,6 3 41,-1-1-1,1 0 0,-1 0 1,1-1-1,-1-1 0,1 0 1,-1 0-1,1-1 1,-1 0-1,1-1 0,0 0 1,0-1-1,0 0 0,1-1 1,0 1-1,-1-2 0,2 1 1,-1-2-1,0 0-40,0-41-129,20 13 800</inkml:trace>
  <inkml:trace contextRef="#ctx0" brushRef="#br0" timeOffset="41198.48">25438 6750 14339,'28'-76'10634,"-64"61"-9104,24 19-1470,1 0 1,-1 0-1,1 1 1,-1 1-1,2 0 1,-1 0-1,1 1 1,0 0-1,0 1 0,0 0 1,1 1-1,1 0 1,0 0-1,0 1 1,1 0-1,0 1 1,0-1-1,1 1 0,-2 6-60,2-8 34,-8 8-31,1 2 1,0-1 0,1 1 0,1 1-1,1 0 1,1 1 0,0 0-1,2 0 1,1 1 0,0 0 0,2 0-1,0 0 1,1 1 0,2-1 0,0 1-1,1-1 1,2 1 0,0-1 0,1 0-1,5 14-3,-5-30-19,1 0 0,0 0 0,0 0 0,1-1 0,-1 1 0,1-1 0,1 0 0,-1 0 0,1-1 0,-1 0 0,1 0 0,1 0 0,-1-1 0,0 1 0,1-2 0,0 1 0,-1-1 0,1 0 0,0 0 0,0-1 0,1 0 0,-1 0 0,0 0 0,0-1 0,0 0 0,0-1 0,1 0 0,-1 0 0,0 0 0,0-1 0,-1 0 0,1 0 0,0-1 0,0 0 0,0-1 19,82-38 440</inkml:trace>
  <inkml:trace contextRef="#ctx0" brushRef="#br0" timeOffset="41899.626">27736 6588 20004,'5'-10'1209,"-1"1"279,1 3-408,4 8-192,-2 5-152,3 19-448,-3 11-167,-4 22-113,-3 12-8,-3 14 0,-4 1 0,-6-6 24,1-7 80,0-23-545,3-11-343,2-20 3665</inkml:trace>
  <inkml:trace contextRef="#ctx0" brushRef="#br0" timeOffset="42231.59">27492 6733 21701,'7'-8'154,"0"1"0,1 0 0,-1 1 0,1-1 0,1 1 0,-1 1 0,1 0 0,0 0 0,0 1 0,0 0 0,1 0 0,-1 1 0,1 0 0,0 1 0,0 0 0,0 1 0,0 0 0,0 0 0,10 1-154,6-3 2,0 1 0,1 2 0,-1 0 0,0 2 0,1 1 0,-1 0 0,13 6-2,-30-7 0,-1 0-1,1 1 0,-1 0 0,0 1 1,0-1-1,0 2 0,0-1 1,-1 1-1,0 0 0,0 1 0,0 0 1,-1 0-1,0 0 0,0 1 0,0 0 1,-1 0-1,0 0 0,0 1 1,-1-1-1,0 1 0,0 0 0,-1 1 1,0-1-1,0 3 1,2 8 130,-2 0 0,0 0 0,-1 0 0,0 0 0,-2 1 0,0-1 0,-2 1 0,0-1 0,-1 0 0,-1 0 0,0 0 0,-2 0 0,0-1 0,-1 0 0,-1 0 0,-1-1 0,0 0 0,-1 0 0,-1-1 0,-1-1 1,0 0-1,-5 5-130,0-11 112,1-1 1,-2 0 0,1-1-1,-1-1 1,0-1 0,0 0 0,0-2-1,-1 0 1,1-1 0,-1 0 0,0-2-1,1 0 1,-1-1 0,0-1 0,-3-2-113,-97-18-72,78 4-562</inkml:trace>
  <inkml:trace contextRef="#ctx0" brushRef="#br0" timeOffset="43077.635">30557 6591 19308,'0'0'1624,"2"0"-351,16 9-561,-12 12-144,-1 20-416,2 10-88,-8 22-24,-2 3 0,-2-2 16,-3-7-24,4-22 40,4-9-24,1-17 16,2-9 24,2-13-328,4-7-472</inkml:trace>
  <inkml:trace contextRef="#ctx0" brushRef="#br0" timeOffset="43365.333">30528 6577 14387,'19'-3'3273,"-3"0"1248,9 1-3169,6 2-456,4 0-216,11 2-384,5-1-128,-4 1-104,-1-2-8,-10-2-24,-3-1 1,-8-1 95,-7 1-441,-18 3 3106</inkml:trace>
  <inkml:trace contextRef="#ctx0" brushRef="#br0" timeOffset="43579.873">30606 6795 21829,'0'0'1032,"0"0"248,22 5-224,9-14-383,10-4-217,10-5-192,7-3-88,-8 3-104,-6 4-8,-14 8 80,-4 6-304,-16 5-1193,-4 2-3928</inkml:trace>
  <inkml:trace contextRef="#ctx0" brushRef="#br0" timeOffset="43761.404">30571 7142 20828,'0'0'1345,"18"0"335,11-11-640,13-2-143,19-8-361,9-5-128,8-1-224,-2 4-88,-9 11-744,-8 7 3096</inkml:trace>
  <inkml:trace contextRef="#ctx0" brushRef="#br0" timeOffset="82290.596">28377 4715 14747,'-16'25'5151,"11"34"-4325,5-38-388,-76 758 349,48-611-621,-6 129 419,93 408-464,-54-619-97,-2 10 11,5 0 0,3-1 0,5-1 0,20 64-35,41 40 59,-70-191-45,-1 0-1,1 0 1,1 0 0,-1-1 0,1 0 0,0-1 0,0 0 0,1 0 0,0 0 0,0-1 0,0-1 0,0 1 0,0-1 0,1-1 0,-1 0 0,1 0 0,0-1 0,0 0 0,-1-1 0,1 0 0,0-1 0,0 0-1,-1 0 1,1-1 0,0 0 0,8-3-14,-4-4 5,0 0 0,0-1-1,-1-1 1,0 0 0,-1-1 0,0 0-1,0-1 1,-2 0 0,0 0-1,0-1 1,-1-1 0,-1 0 0,0 0-1,-2 0 1,1-1 0,-2 0-1,0 0 1,-1-1 0,0 0 0,-2 1-1,0-1 1,0-6-5,4-6 24,120-638 124,-11 115-82,-69-12 78,-40 543-68,-2 0 1,0 0-1,-1 0 1,-1 0-1,-1 0 0,-1-1 1,0 1-1,-2 0 1,-1 0-1,0-1 1,-2 2-1,0-1 0,-1 1 1,-2-1-1,0 2 1,-9-18-77,-101-188 484,108 193-452,9 23-2,0 1 0,-1-1 0,0 1 0,0 0 0,0 0 0,-1-1 0,-1 2 0,1-1 0,-1 0 1,-1 1-1,1 0 0,-1 0 0,-1 0 0,1 0 0,-1 1 0,0 0 0,-1 0 0,1 1 0,-1 0 1,0 0-1,0 0 0,-1 1 0,1 0 0,-1 0 0,-6-1-30,-264-20 917,126-12-1333,125 38 2026</inkml:trace>
  <inkml:trace contextRef="#ctx0" brushRef="#br0" timeOffset="91936.529">27885 4692 8578,'-76'-13'7083,"68"14"-6953,1 0 0,0 1-1,0-1 1,0 2 0,0-1 0,0 1 0,0 0 0,0 0 0,1 1 0,0-1 0,0 2 0,0-1 0,0 1-1,1 0 1,-1 0 0,1 0 0,0 1 0,1-1 0,-1 1 0,1 1 0,1-1 0,-1 0 0,1 1 0,0 0-1,0 0-129,-50 189-6,49-174 204,-6 33-148,3 0 0,2 1 0,3-1 0,2 1 0,2 0 0,8 40-50,-6-68 14,1 0 0,2-1 1,1 0-1,0 0 0,2-1 0,2 0 0,0-1 1,1 0-1,1-1 0,2 0 0,0-1 0,2-1 1,0-1-1,7 5-14,-21-22 11,0 1-1,0-1 1,0 0 0,0-1-1,1 1 1,0-1 0,0 0-1,0 0 1,0 0 0,0-1-1,1 0 1,-1 0 0,1 0-1,-1-1 1,1 1 0,0-1-1,0-1 1,-1 1 0,1-1-1,0 0 1,0 0 0,0-1-1,-1 0 1,1 0 0,0 0-1,-1 0 1,1-1 0,-1 0-1,1-1 1,-1 1 0,0-1-1,0 0 1,0 0 0,0 0-1,-1-1 1,1 0 0,-1 1-1,0-2 1,0 0-11,22-25 57,-1-2 0,-2-1 0,-1 0 0,-2-2-1,-1-1 1,-2 0 0,-2-1 0,-1 0 0,-1-2 0,-3 1 0,1-11-57,-3 22 35,0 9 4,-1-1-1,0 0 0,-1-1 0,-1 1 0,-1-1 1,-1 0-1,-1-1 0,0 1 0,-2 0 0,0-1 0,-1 1 1,-1 0-1,-1 0 0,-1 0 0,-1 0 0,-1 1 1,0-1-1,-1 1 0,-10-17-38,-138-145-971,121 146-1344</inkml:trace>
  <inkml:trace contextRef="#ctx0" brushRef="#br0" timeOffset="93018.423">27804 6445 6585,'-42'3'7360,"7"6"-4156,30-6-3125,-1 0-1,0 0 1,1 0-1,0 1 1,0 0-1,0 0 1,0 1-1,0-1 1,1 1-1,0 0 1,0 0-1,0 0 1,1 1-1,0 0 1,0-1-1,-1 3-78,-18 50 60,2 0 0,3 1-1,2 1 1,3 1 0,3 0-1,2 0 1,4 1-1,1-1 1,4 1 0,2 0-1,4 7-59,-6-40 35,2 1 1,1-1-1,1-1 0,1 1 0,2-1 0,1 0 0,1-1 0,14 24-35,-20-41 10,1 0 0,1 0 0,0 0 1,0-1-1,1 0 0,0-1 0,0 1 0,1-2 0,0 1 0,0-1 0,1-1 1,0 1-1,0-2 0,1 1 0,0-2 0,0 1 0,0-1 0,0-1 0,0 0 0,1-1 1,-1 0-1,1 0 0,6-1-10,-8-4 18,-1 0 1,0-1 0,0 0-1,0 0 1,0-1-1,-1 0 1,0 0-1,0-1 1,0 0 0,-1-1-1,1 0 1,-2 0-1,1 0 1,-1-1-1,0 0 1,-1 0 0,0-1-1,0 1 1,-1-1-1,0 0 1,0 0-1,-1-1 1,0 1 0,-1-1-1,0 1 1,-1-1-1,1-2-18,2-2 16,14-39 28,-3-1-1,-1 0 0,-4-1 1,-2 0-1,-2-1 0,-2 0 1,-3-8-44,-2 41-4,-1-1 1,0 0 0,-2 1-1,-1-1 1,0 1-1,-2 1 1,-1-1 0,0 1-1,-2 0 1,0 1 0,-2 0-1,0 1 1,-1 0-1,-1 1 1,-1 0 0,-1 1-1,0 1 1,-4-1 3,2 1 445</inkml:trace>
  <inkml:trace contextRef="#ctx0" brushRef="#br0" timeOffset="99204.856">27974 7253 13243,'-6'36'6263,"6"-34"-5309</inkml:trace>
  <inkml:trace contextRef="#ctx0" brushRef="#br0" timeOffset="100722.343">28027 5362 9994,'-5'3'5516,"-14"9"-4654,-2 0 739,21-10-2122</inkml:trace>
  <inkml:trace contextRef="#ctx0" brushRef="#br0" timeOffset="101714.758">28060 5526 3537,'0'0'108,"0"0"-55,4 0 266,-3 1 4603,-1 1-5403</inkml:trace>
  <inkml:trace contextRef="#ctx0" brushRef="#br1" timeOffset="125645.614">24792 4995 11899,'2'-70'10981,"-2"68"-9674,0 2-310,0 0-301,-11 28-36,0 26-576,3 1-1,2 0 0,3 0 0,2 1 0,3 14-83,-2 23 20,-11 218 62,-2-284-1056,1-27 2024</inkml:trace>
  <inkml:trace contextRef="#ctx0" brushRef="#br1" timeOffset="126067.181">24382 5127 20100,'65'-47'3226,"68"35"-3055,-112 13-8,12-2-98,-1 2 1,1 2-1,0 1 0,-1 2 1,0 0-1,0 3 1,15 6-66,-37-12 36,-1 1 0,1 1 0,-1-1 0,1 2 0,-1-1 0,-1 1 1,1 1-1,-1-1 0,0 1 0,-1 1 0,1 0 0,-1 0 1,-1 0-1,0 1 0,0 0 0,-1 0 0,0 0 0,0 1 0,-1-1 1,0 1-1,-1 0 0,0 0 0,-1 1 0,0-1 0,0 2-36,-4 6 165,-1 1 0,-1-2 0,-1 1 0,0 0 0,-1-1 0,-1 0 0,-1 0 0,0-1 0,-1 0 0,-1 0 0,0-1 0,-1-1 0,-1 1 0,0-2 0,-1 0 0,0 0 0,-1-1 0,0-1 0,-1 0 0,-1-1 0,1-1 0,-2 0 0,-9 3-166,15-5 29,0-1-1,0 0 0,0-1 1,-1-1-1,0 1 0,1-2 0,-2 0 1,1 0-1,0-1 0,-1-1 0,1 0 1,-1 0-1,1-1 0,-1-1 0,1 0 1,0-1-1,-1 0 0,1-1 0,0-1 1,0 1-1,1-2 0,-1 0 0,-8-5-27,18 9-264,4 3-675,11 7-726</inkml:trace>
  <inkml:trace contextRef="#ctx0" brushRef="#br1" timeOffset="127005.586">27266 4921 19988,'0'0'1338,"-2"3"-7,-2 6-1116,0 0 0,0 1-1,1 0 1,0-1 0,1 1 0,0 1 0,1-1-1,0 0 1,1 0 0,0 0 0,0 0 0,1 1 0,1 6-215,-1 5 119,13 129 48,-8-117-148,-1 1 0,-3 0 0,0 0 0,-3 0-1,-1 0 1,-1-1 0,-5 21-19,2-42-455,-5-7-409</inkml:trace>
  <inkml:trace contextRef="#ctx0" brushRef="#br1" timeOffset="127490.75">26988 5112 16660,'-7'-24'6314,"19"2"-3566,61-21-1695,-57 38-1035,-1 1-1,1 1 1,1 0 0,-1 1-1,0 1 1,0 0 0,1 1-1,-1 1 1,0 1-1,1 0 1,-1 1 0,0 1-1,-1 0 1,1 1 0,-1 1-1,0 0 1,0 1 0,-1 1-1,0 0 1,0 1-1,-1 1 1,0 0 0,0 0-1,-1 2 1,-1-1 0,0 1-1,0 1 1,-2 0 0,1 0-1,-2 1 1,0 1-1,0-1 1,-1 1 0,-1 0-1,-1 1 1,0-1 0,-1 1-1,-1 0 1,0 0 0,-1 3-18,-1-4 66,0-1 0,-2 1 1,0-1-1,0 1 0,-2-1 1,1 0-1,-2 0 1,0 0-1,-1 0 0,0 0 1,-1-1-1,0 0 1,-1 0-1,-1-1 0,0 0 1,-1 0-1,0 0 0,-1-2 1,0 1-1,0-1 1,-1 0-1,-1-1 0,1-1 1,-1 0-1,-1 0 1,0-1-1,-7 3-66,1 0 44,-1-1 1,0-1-1,0 0 0,-1-1 1,0-2-1,0 0 1,-1-1-1,1-1 0,-1-1 1,0-1-1,-9-1-44,17-6-71,5-5-181</inkml:trace>
  <inkml:trace contextRef="#ctx0" brushRef="#br1" timeOffset="131001.454">30412 4938 19292,'-5'9'1456,"-1"7"-159,0 18-657,0 10-152,-1 15-200,2 4-56,0 9-40,4 0-24,2-2-64,2-8-24,0-13-24,-1-11-16,-2-17 0,0-6 16,0-15-376,-6-12-400</inkml:trace>
  <inkml:trace contextRef="#ctx0" brushRef="#br1" timeOffset="131375.914">30224 5056 13051,'2'-54'9982,"41"19"-7392,73 16-2708,-106 21 130,1 0-1,-1 0 0,0 1 0,0 0 0,0 1 0,0 0 0,-1 1 0,1 0 0,-1 0 0,-1 1 0,1 0 1,-1 1-1,0-1 0,0 2 0,-1-1 0,0 1 0,0 0 0,-1 1 0,0-1 0,0 1 0,-1 1 0,0-1 1,-1 1-1,0-1 0,-1 1 0,0 1 0,0-1 0,-1 0 0,1 10-11,0 6 156,0 0 0,-2 0 0,-1 0 0,0 0 0,-2 0 0,-2 0 0,0 0 0,-1-1 0,-2 1 0,-1-1 0,-7 16-156,10-26 67,-1 1-1,0-1 1,-1 0-1,0-1 1,-2 0-1,0 0 0,0-1 1,-1 0-1,0-1 1,-2 0-1,1 0 1,-1-1-1,-1-1 1,0 0-1,0-1 1,-1 0-1,0-1 1,-1 0-1,1-1 1,-2-1-1,1-1 0,-1 0 1,1-1-1,-1 0 1,-7-1-67,20-3-16,-1 0 1,0-1-1,0 0 0,0 0 0,0 0 1,1 0-1,-1 0 0,0-1 1,1 0-1,-1 0 0,1 0 0,0 0 1,0 0-1,0-1 0,0 1 1,0-1-1,0 0 0,0 0 1,1 0-1,0 0 0,-1 0 0,1-1 1,1 1-1,-1-1 0,0 1 1,1-1-1,0 0 0,-1 1 1,2-1-1,-1 0 0,0 0 16,-2-35-848</inkml:trace>
  <inkml:trace contextRef="#ctx0" brushRef="#br1" timeOffset="132063.532">30288 4788 21213,'-2'-2'135,"0"1"0,1 0 1,0-1-1,-1 1 0,1-1 1,0 0-1,0 1 0,0-1 1,0 0-1,0 0 0,0 0 1,0 0-1,0 0 1,1 1-1,-1-1 0,1 0 1,0-1-1,-1 1 0,1 0 1,0 0-1,0 0 0,0 0 1,1 0-1,-1 0 0,0 0 1,1 0-1,0 0 1,-1 0-1,1 0 0,0 0 1,0 1-1,0-1 0,1-1-135,87-66 80,-78 66-89,-1 1 0,1 0 0,0 1 1,0 0-1,0 1 0,0 0 0,0 0 0,0 2 1,-1-1-1,1 1 0,0 1 0,-1 0 0,1 0 1,-1 1-1,0 0 0,0 1 0,-1 0 0,1 1 1,-1 0-1,0 0 0,-1 1 0,1 0 0,-1 1 1,-1-1-1,6 9 9,-11-12 3,1 1 1,0 0-1,-1 0 1,1-1 0,1 0-1,-1 1 1,1-1-1,-1 0 1,1-1-1,1 1 1,-1-1 0,0 0-1,1 0 1,-1 0-1,1 0 1,0-1-1,0 0 1,0 0 0,0 0-1,0-1 1,1 1-1,-1-1 1,0-1-1,1 1 1,-1-1 0,1 0-1,-1 0 1,0 0-1,1-1 1,-1 0-1,0 0 1,1 0 0,-1-1-1,0 0 1,0 0-1,0 0 1,4-2-4,200-172 119,-207 176-118,1-1 1,-1 1 0,1-1-1,0 1 1,-1 0 0,1 0-1,0 1 1,-1-1 0,1 0-1,0 1 1,-1 0 0,1-1-1,-1 1 1,1 0-1,-1 1 1,1-1 0,-1 0-1,0 1 1,0-1 0,1 1-1,-1-1 1,0 1 0,0 0-1,-1 0 1,1 0 0,0 0-1,-1 0 1,1 1 0,-1-1-1,0 0 1,0 1 0,0-1-1,0 1 1,0-1 0,0 1-1,0-1 1,-1 1 0,0 0-1,1-1 1,-1 1 0,0 0-1,0-1 1,-1 1 0,1 0-1,0-1 1,-1 1 0,0 0-1,0 0-1,18 54 43,-13-55-36,-1 0 1,1-1-1,0 0 0,0 1 0,0-2 1,0 1-1,0 0 0,0-1 0,0 1 1,0-1-1,0 0 0,0-1 0,0 1 0,0-1 1,0 0-1,-1 1 0,1-2 0,0 1 1,0 0-1,0-1 0,-1 0 0,1 0 1,-1 0-1,1 0 0,-1 0 0,0-1 0,0 0 1,0 1-1,0-1 0,-1 0 0,1 0 1,-1-1-1,0 1 0,0-1 0,0 1 0,0-1 1,0 1-1,0-2-7,38-64-1004,-24 38-238</inkml:trace>
  <inkml:trace contextRef="#ctx0" brushRef="#br1" timeOffset="132435.289">30809 4135 20772,'-49'35'4784,"8"50"-4232,30 89-510,11-170-42,1 0 0,-1 1 0,1-1 0,0 0 0,0 0 0,1-1 1,-1 1-1,1 0 0,0 0 0,0-1 0,0 1 0,0-1 0,1 1 0,-1-1 0,1 0 0,0 0 0,0 0 1,0 0-1,0-1 0,1 1 0,-1-1 0,0 0 0,1 0 0,0 0 0,0 0 0,-1-1 0,1 0 0,0 0 1,0 0-1,0 0 0,1 0 0,-1-1 0,0 1 0,0-1 0,0 0 0,0-1 0,0 1 0,0-1 0,0 0 1,1 0-1,8-3 78,0-1 1,-1 0 0,1-1 0,-1 0-1,0-1 1,-1 0 0,1-1 0,-1 0-1,-1-1 1,0-1 0,0 1 0,-1-1-1,0-1 1,-1 0 0,0 0 0,-1-1-1,3-4-78,-6 10 54,0 0 0,-1 0 1,0-1-1,0 1 0,0-1 0,-1 0 0,1 1 0,-2-1 0,1 0 0,-1 0 1,0-1-1,-1 1 0,1 0 0,-1 0 0,-1 0 0,1 0 0,-1 0 0,-1 0 1,1 0-1,-1 0 0,0 0 0,-1 0 0,0 1 0,0-1 0,0 1 0,-1 0 1,0 0-1,0 0 0,0 0 0,-1 1 0,0 0 0,0 0 0,-3-3-54,4 6-11,1 1-1,0-1 0,0 1 0,-1-1 1,1 1-1,-1 0 0,1 0 1,-1 1-1,0-1 0,1 1 1,-1 0-1,0 0 0,1 0 0,-1 0 1,0 1-1,1-1 0,-1 1 1,1 0-1,-1 0 0,1 0 1,-1 1-1,1-1 0,0 1 0,0 0 1,0 0-1,0 0 0,0 0 1,0 0-1,0 1 0,1-1 0,-1 1 1,1 0-1,0 0 0,-1 0 1,1 0-1,1 0 0,-1 0 1,0 0-1,1 1 0,-1 0 12,-25 42-812</inkml:trace>
  <inkml:trace contextRef="#ctx0" brushRef="#br1" timeOffset="144937.97">24577 6769 18428,'29'-45'7582,"-21"63"-5542,-23 169-968,1 151-966,13-331-190,-22 42-1607,7-51-133</inkml:trace>
  <inkml:trace contextRef="#ctx0" brushRef="#br1" timeOffset="145370.006">24409 6854 21581,'19'-22'739,"0"1"1,2 1 0,0 0-1,1 2 1,2 0 0,-1 2-1,2 1 1,18-9-740,-40 22 0,-1 0 1,1 0 0,0 0-1,0 1 1,0-1-1,0 1 1,0 0-1,0 0 1,0 0-1,0 0 1,0 1-1,1-1 1,-1 1 0,0 0-1,0 0 1,1 0-1,-1 0 1,0 0-1,0 1 1,1 0-1,-1-1 1,0 1 0,0 0-1,0 1 1,0-1-1,0 1 1,0-1-1,0 1 1,-1 0-1,1 0 1,-1 0 0,1 0-1,-1 0 1,0 1-1,0-1 1,1 1-1,-2-1 1,1 1-1,0 0 1,-1 0-1,1 0 1,-1 0 0,0 0-1,0 0 1,0 0-1,0 1 0,0 15 49,-1-1 0,-1 1 0,-1 0 0,-1-1-1,0 1 1,-1-1 0,-1 0 0,-1 0 0,0-1 0,-2 1 0,0-1-1,-1-1 1,0 0 0,-1 0 0,-1-1 0,-1 0 0,0-1 0,-1 1-49,-6 11 280,18-25-237,45 0-40,-38-2-2,0 1 0,0 0 1,0 0-1,-1 1 0,1 0 1,0 0-1,0 0 0,0 1 0,-1 0 1,1 0-1,-1 0 0,1 1 1,-1 0-1,0 0 0,0 0 0,0 0 1,-1 1-1,1 0 0,-1 0 1,0 0-1,0 1 0,0-1 0,0 1 1,-1 0-1,0 0 0,0 0 1,0 0-1,-1 1 0,0-1 0,0 1 1,1 4-2,1 1 12,-1 0 0,-1 0 0,0 0 0,0 0 0,-1 0 0,-1 1 0,0-1 0,0 0 0,-1 1 0,-1-1 0,0 0 0,0 0 0,-1 0 0,0 0 0,-1-1 0,-3 7-12,-2 0 107,-2 0 0,1-1 1,-2 0-1,0 0 0,-1-1 0,-1-1 0,0 0 1,0-1-1,-2-1 0,0 0 0,0-1 1,-1 0-1,0-2 0,0 0 0,-9 2-107,20-9-28,1-1-1,-1 0 1,1-1 0,-1 0-1,1 0 1,-1 0 0,1 0-1,-1-1 1,1 0-1,-1 0 1,1 0 0,0-1-1,-1 0 1,1 0 0,0 0-1,0-1 1,0 1 0,1-1-1,-1 0 1,1-1-1,-1 1 1,1-1 0,0 0-1,0 0 1,1 0 0,-1-1-1,1 1 1,0-1-1,0 1 1,1-1 0,-1 0-1,1 0 1,-1-6 28,-7-36-1403</inkml:trace>
  <inkml:trace contextRef="#ctx0" brushRef="#br1" timeOffset="146276.362">27439 6606 20140,'0'0'1787,"-3"4"-54,-5 15-1484,1 1-1,1 0 1,0 0 0,2 0 0,0 1 0,1 0-1,1 0 1,1-1 0,1 1 0,2 11-249,-3 20 226,-2 52 20,4-48-93,-3 1 0,-3 0 0,-2-1 0,-12 44-153,20-99-32,-1 0-1,1 1 0,-1-1 0,0 0 0,0 0 1,1 1-1,-1-1 0,0 0 0,0 0 0,0 0 1,-1 1-1,1-1 0,0 0 0,0 0 0,-1 1 0,1-1 1,0 0-1,-1 0 0,1 0 0,-1 0 0,0 0 1,1 0-1,-1 0 0,0 0 0,0 0 0,1 0 0,-1 0 1,0 0-1,0 0 0,0-1 0,0 1 0,0 0 1,0-1-1,0 1 0,-1-1 0,1 1 0,0-1 1,0 1-1,0-1 0,0 0 0,-1 0 0,1 0 0,0 1 1,0-1-1,-1 0 0,1 0 0,0-1 0,0 1 1,0 0-1,-1 0 0,1-1 0,0 1 0,0 0 0,0-1 1,0 1-1,-1-1 0,1 0 0,0 1 0,0-1 1,0 0-1,0 0 33,-11-28-3970</inkml:trace>
  <inkml:trace contextRef="#ctx0" brushRef="#br1" timeOffset="146749.119">27238 6697 18860,'96'-88'6011,"-84"78"-5767,0 1 0,0 0 0,1 1 1,0 0-1,0 1 0,1 1 0,-1 0 0,2 1 0,-1 0 0,0 1 1,15-2-245,-27 6 4,1 0 0,-1 0 1,0 0-1,0 0 1,0 0-1,1 0 1,-1 1-1,0-1 1,0 1-1,0-1 0,0 1 1,0 0-1,0 0 1,0 0-1,0 0 1,0 0-1,0 0 1,0 1-1,0-1 1,-1 1-1,1-1 0,-1 1 1,1-1-1,-1 1 1,1 0-1,-1 0 1,0 0-1,0 0 1,0 0-1,0 0 0,0 0 1,-1 0-1,1 0 1,-1 0-1,1 0 1,-1 1-1,0-1 1,0 0-1,0 0 1,0 1-6,-11 89 20,-2-57 73,-1 0 0,-2-1 1,-1-1-1,-2 0 0,-1-2 0,-1 0 1,-2-1-1,-1-1 0,-2-1-92,34-27 11,-1 0-1,1 0 0,0 1 1,-1 0-1,0 1 0,0 0 0,1 0 1,-2 0-1,1 1 0,0 0 0,-1 0 1,1 1-1,-1-1 0,-1 1 1,1 1-1,-1-1 0,3 4-10,1-1 5,-1 0 0,0 1 0,0 0 0,-1 0 0,0 1 0,0 0 0,-1 0 0,-1 0 0,0 1 0,0 0 0,-1 0 0,0 0 0,-1 1 0,0-1 0,-1 1 0,0 0 0,-1-1 0,-1 1 0,1 0 0,-2 0 0,0 0 0,0-1 0,-1 1 0,-1 0 0,1-1 0,-2 0 1,0 1-1,0-1 0,-6 9-5,-1-7 92,-1-1 1,0 0 0,-1-1 0,0-1-1,-1 0 1,0 0 0,0-2 0,-1 1 0,0-2-1,0 0 1,-1-1 0,0-1 0,-17 4-93,26-7-4,-1 0 0,0-1 0,1 0 0,-1 0 0,0-1 0,0 1 0,1-2-1,-1 1 1,0-1 0,0-1 0,1 1 0,-1-1 0,1-1 0,-1 1 0,1-1 0,0-1 0,0 1 0,0-1 0,1 0 0,-1-1 0,1 1 0,0-1 0,0-1 0,1 1 0,-1-1 0,1 0 0,1 0 0,-1 0 0,1-1 0,-3-4 4,-10-41-253,17-7 331</inkml:trace>
  <inkml:trace contextRef="#ctx0" brushRef="#br1" timeOffset="147734.765">30269 6519 18788,'2'-9'1784,"-2"9"289,0 0-577,0 0-472,-8 31-295,5 8-473,-1 9-80,2 18-80,2 5-64,0 11-16,0 1-16,-1-7 16,-2-5 8,-3-23 16,-2-7 24,0-18-304,1-9-296,1-20-745</inkml:trace>
  <inkml:trace contextRef="#ctx0" brushRef="#br1" timeOffset="148234.215">30075 6598 19388,'90'-75'6143,"27"68"-4674,30 55-1287,-145-44-155,-1 0-1,1 0 1,-1 0 0,0 0 0,0 0-1,-1 1 1,1-1 0,-1 0 0,0 0-1,0 1 1,0-1 0,-1 0 0,0 0-1,0 1 1,0-1 0,0 0 0,0 0-1,-1 0 1,1 0 0,-1-1 0,0 1-1,-1 0 1,1-1 0,-1 1 0,1-1-1,-1 0 1,0 0 0,0 0 0,0 0 0,-1 0-1,1-1 1,-1 1 0,1-1 0,-2 0-27,-3 6 70,-121 142 681,129-147-750,0 0 0,0 0 0,1 0 0,-1-1 0,1 1 1,-1 0-1,1 0 0,0-1 0,0 1 0,0-1 0,1 1 0,-1-1 0,1 1 1,-1-1-1,1 1 0,0-1 0,0 0 0,0 0 0,0 0 0,0 0 0,0-1 1,0 1-1,1 0 0,-1-1 0,1 0 0,-1 1 0,1-1 0,0 0 0,-1 0 0,1-1 1,0 1-1,0-1 0,-1 1 0,1-1 0,2 0-1,12 8 13,-3 0-11,-1 0 0,-1 1 0,0 1 0,0 0 0,-1 0 0,0 1 0,-1 1 0,0 0 0,0 0 1,-2 1-1,0 0 0,0 0 0,-1 1 0,-1 0 0,0 1 0,-1-1 0,0 1 0,-1 0 0,-1 0 0,1 10-2,-7-16 32,0 0-1,0 0 1,0 0 0,-1 0-1,-1-1 1,1 1 0,-1-1-1,-1 0 1,0-1-1,0 1 1,0-1 0,-1 0-1,0-1 1,0 1 0,-1-1-1,0-1 1,0 0-1,0 0 1,0 0 0,-1-1-1,0 0 1,0-1 0,0 0-1,0 0 1,0-1-1,-1 0 1,1-1 0,-9 1-32,8 0 6,-1 0 1,1-1-1,-1 0 1,0 0-1,1-1 0,-1 0 1,0-1-1,0 0 1,1-1-1,-1 0 1,1-1-1,-1 0 1,-6-4-7,3-8-379,5-9-740</inkml:trace>
  <inkml:trace contextRef="#ctx0" brushRef="#br1" timeOffset="164927.812">30951 5224 1816,'0'0'1098,"0"0"841,0 0 826,0 0-406,0 0-567,-4 4 1975,-11 12-3818,13-15-567</inkml:trace>
  <inkml:trace contextRef="#ctx0" brushRef="#br1" timeOffset="165594.107">30859 7030 9714,'-8'3'264,"2"0"0,6-3-1320</inkml:trace>
  <inkml:trace contextRef="#ctx0" brushRef="#br1" timeOffset="183380.107">24320 5366 7594,'-2'-5'8973,"-13"2"-6411,8 6-2517,1 0-1,0 0 0,0 1 0,0 0 0,1 0 0,-1 0 1,1 1-1,0-1 0,0 1 0,0 1 0,1-1 0,0 0 0,0 1 1,0 0-1,1 0 0,0 0 0,0 1 0,-1 4-44,-159 383 1425,135-317-1310,3 1 1,4 1 0,3 1 0,4 1 0,3 1 0,4-1-1,3 8-115,0-8 77,3 0 0,4 0-1,4 0 1,10 43-77,-19 123 88,3-226-485</inkml:trace>
  <inkml:trace contextRef="#ctx0" brushRef="#br1" timeOffset="183693.142">23589 6329 11715,'-3'-3'676,"0"1"0,0 1 1,0-1-1,0 0 0,-1 1 1,1 0-1,0 0 1,-1 0-1,1 0 0,-1 0 1,0 1-1,1-1 1,-1 1-1,1 0 0,-1 0 1,0 1-1,1-1 1,-1 1-1,1 0 0,-1-1 1,1 2-677,1 10 23,2-8-25,0 0 0,0 1 0,0-1 0,1 0 0,-1 1 0,1-1 0,0 0 0,0 0 0,1 0 0,-1 0 1,1 0-1,0 0 0,0 0 0,0 0 0,1-1 0,-1 1 0,1-1 0,0 1 0,0-1 0,0 0 1,0 0-1,1-1 0,-1 1 0,1-1 0,0 0 0,0 1 0,-1-2 0,4 2 2,-2 0 4,0-1 1,0 0-1,0 0 0,0-1 0,1 1 0,-1-1 1,0 0-1,1-1 0,-1 1 0,1-1 0,-1 0 0,1 0 1,-1-1-1,1 0 0,-1 0 0,0 0 0,0-1 1,1 1-1,-1-1 0,0 0 0,0-1 0,0 1 1,-1-1-1,1 0 0,-1 0 0,1-1 0,-1 1 1,2-3-5,-5 5 49,-9-5 86,-263-17 1360,269 23-1489,2 0-15,30 17-96,-23-13 98,-1 0 1,1 0-1,0 0 1,1-1-1,-1 0 1,1 0 0,-1-1-1,1 0 1,0 0-1,0-1 1,0 0-1,0-1 1,0 1-1,0-1 1,0-1 0,0 0-1,0 0 1,0 0-1,-1-1 1,1 0-1,0-1 1,-1 0 0,1 0-1,-1 0 1,0-1-1,0 0 1,-1-1-1,1 1 1,5-6 6,-10 8 23,-75 24 34,65-19-36,1-1 0,-1 0 0,0 0 0,0 0 0,0-1 0,0 0 0,0-1 0,0 0 0,0 0 0,0-1 0,0 0 0,0 0 0,1-1 0,-1 0 0,0 0 0,1-1 0,-1 0 0,1 0 0,0-1 0,0 0 0,0 0 0,0-1 0,-1-1-21,7 5-11,78 21-141,-67-15 82,1 0 1,0 0-1,0-1 1,1-1-1,-1 0 1,1-1-1,0 0 0,-1-1 1,1 0-1,0 0 1,0-1-1,0-1 1,0 0-1,-1-1 0,1 0 1,-1-1-1,1 0 1,5-3 69,-15 4-4,-2 2 20,0 0 1,-7-1 6,-200 10 289,142-24-76,99 24-500,145 24-1129,-176-33 1401,-10 1 64,0 0-66,-8 3 73,0-1 0,0 0 0,0-1 0,-1-1 0,1-1 0,-1 0 0,1-1 0,0 0 0,-1-2 0,1 0 0,0 0 0,-14-6-79,11-4-227,6-4-664</inkml:trace>
  <inkml:trace contextRef="#ctx0" brushRef="#br0" timeOffset="187604.616">24794 8339 19380,'0'0'1722,"0"0"-54,-3 3-301,-8 19-1119,1-1 0,0 2 1,2-1-1,1 1 0,1 0 0,0 0 0,2 1 0,1 0 0,1 0 0,1 0 1,1 7-249,0-27 25,-5 204 133,5-206-449,-3-4-817,-12-9-386</inkml:trace>
  <inkml:trace contextRef="#ctx0" brushRef="#br0" timeOffset="187976.4">24441 8440 10242,'-1'-8'10170,"6"2"-5183,45-6-4547,31 3-29,114 3-187,-188 8-223,0 0 0,1 0-1,-1 0 1,-1 0 0,1 1 0,0 1-1,-1-1 1,1 1 0,-1 0 0,0 0-1,0 1 1,-1 0 0,1 0-1,-1 0 1,0 1 0,-1-1 0,1 1-1,-1 0 1,0 1 0,0-1-1,-1 1 1,0-1 0,0 1 0,-1 0-1,0 1 0,3 4 89,0 0 1,-2 1-1,1-1 0,-2 1 0,1-1 0,-2 1 0,0 0 0,0 0 0,-1 0 0,-1 0 1,0 0-1,-1-1 0,0 1 0,-1 0 0,0-1 0,-1 0 0,-1 0 0,0 0 0,0 0 1,-1-1-1,-1 1 0,0-2 0,0 1 0,-1-1 0,-1 0 0,1-1 0,-2 0 0,1 0 1,-1-1-1,0 0 0,-1-1 0,0 0 0,0 0 0,-1-1 0,1-1 0,-1 0 1,0-1-1,-1 0 0,-11 2-89,2-6 33,0-1 0,0 0 0,0-2 0,0 0 1,0-2-1,1 0 0,0-2 0,-13-5-33,53 5-1436,5 5-139</inkml:trace>
  <inkml:trace contextRef="#ctx0" brushRef="#br0" timeOffset="188634.822">25144 8877 19580,'0'13'7544,"29"-27"-6451,150-217-511,-141 173-546,95-177-14,-130 265-118,-32 106 98,22-116 8,1 0-1,1 1 0,0-1 0,2 1 0,0 0 0,1 0 0,2 1 1,0-1-1,1 0 0,1 0 0,1 0 0,0 0 0,2-1 1,3 8-10,34 51-51,-38-114-2254,-13 0 336,-7-4-649</inkml:trace>
  <inkml:trace contextRef="#ctx0" brushRef="#br0" timeOffset="188840.619">25320 8734 18820,'0'0'1792,"0"0"289,0 0-369,0 0-416,10 6-175,13-15-473,7-1-288,10-5-232,-3 1-40,1 0 40,-4 2-168,-13 6 1384</inkml:trace>
  <inkml:trace contextRef="#ctx0" brushRef="#br0" timeOffset="189186.099">25918 8660 14867,'-5'8'4385,"5"-1"1368,3 1-4768,4-2-57,15-5-120,3-1-328,15-9-296,12-1-72,-4-7 8,-1 0-264,-9-1-1480</inkml:trace>
  <inkml:trace contextRef="#ctx0" brushRef="#br0" timeOffset="189514.234">26601 8345 21997,'0'0'1512,"0"0"-72,0 1-527,-1 36-177,-2-10-80,-5 14-344,-2 4-176,-1 5-104,-1 0-8,6-13 0,3-7-136,0-15-600,3-15-400,0 0-609,-15-4 3850</inkml:trace>
  <inkml:trace contextRef="#ctx0" brushRef="#br0" timeOffset="189938.81">26441 8407 15867,'38'-30'6970,"9"6"-3318,-40 21-3507,1 0-1,-1 1 1,1 0 0,0 0 0,0 0 0,0 1 0,0 0 0,0 1 0,0 0-1,1 0 1,-1 1 0,0 0 0,0 0 0,0 1 0,0 0 0,-1 0 0,8 4-145,-13-5 3,1 0 0,-1 1 1,-1-1-1,1 1 1,0 0-1,0-1 0,0 1 1,-1 0-1,1 0 1,-1 0-1,0 0 0,1 1 1,-1-1-1,0 0 1,0 0-1,-1 1 0,1-1 1,0 0-1,-1 1 1,1-1-1,-1 1 0,0-1 1,0 1-1,0-1 0,0 1 1,0-1-1,-1 1 1,1-1-1,-1 0 0,1 1 1,-1-1-1,0 1 1,0-1-1,0 0 0,0 0 1,0 0-1,-1 0 1,0 2-4,-64 89 165,54-79-66,1 1 28,9-12-33,2-3-44,0 0-38,14 3-87,119 18-1132,-129-20 1158,0 0 1,-1 1-1,1-1 1,0 1-1,0 0 1,-1 0-1,1 0 1,-1 0-1,0 1 1,1-1-1,-1 1 1,0 0-1,-1 0 1,1 0-1,0 0 1,-1 1-1,0-1 0,0 1 1,0-1-1,0 1 1,0 0-1,-1 0 1,0 0-1,1 0 1,-1 0-1,-1 0 1,1 0-1,-1 0 1,0 0-1,0 0 1,0 2 48,-5 6 142,0 0 0,-1-1-1,0 1 1,-1-1 0,0-1 0,-1 1 0,0-1 0,-1 0 0,0-1 0,-1 0 0,0-1 0,0 1 0,0-2-1,-1 0 1,0 0 0,-1-1 0,0 0 0,0-1 0,0 0 0,0-1 0,-1-1 0,-6 1-142,-80-2 901,97-2-969,1-1-1,-1 0 1,0 1-1,1-1 1,-1 0-1,1 0 0,-1 0 1,1 0-1,0 0 1,-1-1-1,1 1 1,0 0-1,0-1 0,0 1 1,0 0-1,0-1 1,0 1-1,0-1 1,1 0-1,-1 1 0,0-1 1,1 0-1,-1 1 1,1-1-1,0 0 1,0 1-1,-1-1 0,1 0 1,0 0-1,0 1 1,1-1-1,-1 0 1,0 0-1,1-1 69,3-13-1896</inkml:trace>
  <inkml:trace contextRef="#ctx0" brushRef="#br0" timeOffset="190305.958">27219 8396 22349,'-13'-11'5266,"-22"34"-3988,31-20-1103,-10 8-130,0 0 1,0 1 0,1 0-1,1 1 1,0 1 0,1 0-1,0 0 1,1 1 0,1 1-1,0-1 1,1 2 0,1-1-1,0 1 1,2 0 0,-1 0-1,2 0 1,1 1 0,0 0-1,1 0 1,1 3-46,1-19 2,0 0 0,0 0 0,1 0 0,-1 0 0,1 0 0,-1 0 0,1 0 0,0 0 0,0 0 0,0-1 0,0 1 0,0 0 1,0 0-1,1-1 0,-1 1 0,0-1 0,1 1 0,0-1 0,-1 1 0,1-1 0,0 0 0,-1 0 0,1 0 0,0 0 0,0 0 0,0 0 0,0-1 0,0 1 0,0-1 0,0 1 0,0-1 0,0 0 0,0 1 0,0-1 0,0 0 0,0-1 0,0 1 0,0 0 0,0 0 0,1-1 0,-1 0 0,-1 1 0,2-1-2,88-36-483,-42 7-640</inkml:trace>
  <inkml:trace contextRef="#ctx0" brushRef="#br0" timeOffset="190651.906">27298 8142 23493,'31'-14'4745,"29"52"-3895,-48-26-848,-1 0 0,0 0 0,-1 1 1,-1 1-1,0 0 0,-1 0 0,0 1 1,-1 0-1,-1 0 0,0 0 1,-1 1-1,-1 0 0,-1 0 0,0 0 1,-1 1-1,0-1 0,-2 0 0,0 1 1,0-1-1,-2 1 0,-3 15-2,-2 11 11,-3 0 0,-1 0-1,-2-1 1,-2 0 0,-2-1 0,-1-1-1,-17 25-10,-11 8-189,-4-13-938</inkml:trace>
  <inkml:trace contextRef="#ctx0" brushRef="#br0" timeOffset="191294.996">24530 8092 15747,'-12'5'1961,"3"2"375,-6 13-1191,-3 9-353,-5 15-16,-6 10-120,0 17-160,1 8-72,2 24-192,-1 12-80,5 15-72,3 1-40,11-19-24,7-15 8,17-37-24,13-14 0,22-23-280,19-10-504</inkml:trace>
  <inkml:trace contextRef="#ctx0" brushRef="#br0" timeOffset="192020.98">27876 8324 14795,'-3'-5'8667,"0"7"-4362,-4 43-3643,10-11-606,1 0-1,2 0 1,2-1 0,1 0 0,1 0 0,2 0 0,1-2 0,1 0 0,13 19-56,-20-40-20,0 0 1,1-1-1,0 0 1,0 0-1,1-1 0,0 0 1,1 0-1,0-1 1,0-1-1,0 1 1,1-2-1,0 1 1,0-2-1,0 1 1,1-1-1,3 0 20,-13-4-753,-2 0-602,-3 0-468,-13 0-140</inkml:trace>
  <inkml:trace contextRef="#ctx0" brushRef="#br0" timeOffset="192322.632">27718 8769 20452,'-11'-6'1345,"5"-1"391,3 0-224,5-2-311,7-3-1,15-7-544,11-9-160,18-14-288,5-7-64,5-5-104,-1 1 40,-7 4-328,-5 5-904</inkml:trace>
  <inkml:trace contextRef="#ctx0" brushRef="#br0" timeOffset="194663.388">28474 4580 9930,'-8'-3'339,"-191"-62"5365,167 56-5452,1 2-1,-1 1 0,-1 2 1,1 1-1,-1 1 0,1 2 1,-1 1-1,-20 4-251,16 2 53,0 1 0,1 3 0,1 1 1,0 1-1,0 2 0,2 1 0,0 2 0,1 1 0,0 2 1,2 1-1,1 1 0,0 1 0,2 2 0,1 1 0,-22 29-53,-14 14 136,3 3 0,3 2 0,4 3 0,3 2 0,4 2 0,3 2 0,4 1 0,3 3-1,5 0 1,-3 24-136,14 1 191,5 0 0,4 1-1,6 1 1,10 112-191,2-131 60,5 0 1,4-1-1,4-1 0,4-1 1,23 52-61,-32-112 8,1-1 1,1-1 0,2 0-1,1-2 1,1 0 0,2-2-1,0 0 1,2-2 0,1-1-1,1-1 1,1-1 0,25 14-9,22 22 21,162 172 80,-230-224-95,-1 0-1,1-1 1,0 1-1,1-2 1,-1 1 0,1-1-1,0-1 1,0 1-1,0-2 1,0 1-1,1-1 1,-1-1 0,1 1-1,-1-2 1,1 1-1,0-1 1,-1-1-1,1 0 1,-1 0-1,1-1 1,-1 0 0,0-1-1,0 1 1,0-2-1,0 0 1,5-2-6,214-139 559,-153 79-490,-2-3 0,-4-4 1,31-45-70,-60 71 20,25-36 308,-3-3 0,-5-3-1,-3-2 1,-4-2-1,-4-3 1,-5-1-1,-4-2 1,1-19-328,-13 22 37,-4-1 1,-4-1-1,-5 0 0,-4-1 1,-4 0-1,-4-1 0,-6-8-37,7 94 68,-1 0-1,0-1 0,-1 1 1,-1 0-1,0 0 0,0 0 1,-2 0-1,0 1 1,0-1-1,-1 1 0,-1 0 1,0 0-1,-1 1 0,-1 0 1,0 0-1,0 0 0,-1 1 1,-2-1-68,-272-176 325,214 128-978,1-9-496</inkml:trace>
  <inkml:trace contextRef="#ctx0" brushRef="#br0" timeOffset="197888.885">29450 8386 21845,'7'0'696,"7"3"152,7-2-176,14 1-136,9-2-184,14-5-264,5 1-32,8-1-24,-2-1-8,-13 5 16,-3 1 64,-26 3-784,-4 3-424</inkml:trace>
  <inkml:trace contextRef="#ctx0" brushRef="#br0" timeOffset="198161.353">29518 8554 21413,'-3'12'816,"3"-1"200,10-4-400,10-1-32,18-9-208,9-4-160,17-8-112,7-2-24,0 6-704,-4 5 1344</inkml:trace>
  <inkml:trace contextRef="#ctx0" brushRef="#br0" timeOffset="199137.454">30947 4461 10226,'0'-7'1408,"0"7"3786,0 0-2298,-2 0-1247,1-1-961,-1-1-216,1 2-312,-1 0-40,1 0 1800</inkml:trace>
  <inkml:trace contextRef="#ctx0" brushRef="#br0" timeOffset="199878.797">30785 7048 11042,'0'0'1361,"0"0"4808,0 0-4433,0 0-407,0 0-361,0 0 24,0-1-96,1 1-120,-1-2-159,0 1-49,0 1-168,0 0-104,0 0-288,0 0-1304</inkml:trace>
  <inkml:trace contextRef="#ctx0" brushRef="#br0" timeOffset="202832.211">30445 8421 22077,'0'0'792,"2"0"256,-1 0-200,36 16-288,-16-13-135,5 0-273,-2-1-48,3-4-64,-1 1 0,6-2 16,-4 3 0,-2 0 2584</inkml:trace>
  <inkml:trace contextRef="#ctx0" brushRef="#br0" timeOffset="203336.702">31127 8063 18572,'15'-3'1472,"-3"5"521,2 7-897,-7 12-424,-5 6-112,1 14-264,-5 5-96,-2 5-112,-1 2-24,-2-1-16,-1-2-32,5-11 48,2-4-240,-2-15-904,-6-10 4201</inkml:trace>
  <inkml:trace contextRef="#ctx0" brushRef="#br0" timeOffset="203798.126">30895 8062 13003,'43'-32'8484,"9"12"-4828,117 9-3328,-151 11 220,-6 0-516,0-1-16,0 0 0,0 1 0,0 0 0,0 1 0,0 0 0,0 1 0,0 1 0,-1 0 0,1 0 0,-1 1 0,0 0 0,0 1 0,0 1 0,-1 0 0,2 1-16,-10-3 20,-1 1-1,1-1 1,-1 0 0,0 1-1,0-1 1,-1 1 0,1 0-1,-1-1 1,0 1 0,0-1-1,0 1 1,-1-1 0,0 1-1,0 0 1,0-1 0,0 0-1,-1 1 1,1-1 0,-1 0-1,0 0 1,-1 0 0,1 0-1,-1 0 1,1 0 0,-1-1-1,0 1 1,-1-1 0,1 0-1,-2 1-19,0 2 23,-32 39 113,-44 79 68,82-122-199,1 0 0,-1 0-1,1 0 1,-1 0-1,1 0 1,0 0 0,-1 0-1,1-1 1,0 1-1,0-1 1,0 1 0,1-1-1,-1 0 1,0 0-1,0 0 1,1 0-1,-1 0 1,1 0 0,-1-1-1,1 1 1,-1-1-1,1 0 1,-1 1 0,1-1-1,-1 0 1,1-1-1,-1 1 1,1 0-1,-1-1 1,1 1 0,-1-1-1,1 0-4,19 2 11,-12-1-10,0 1 1,0 1-1,1 0 1,-1 0-1,0 0 0,-1 2 1,1-1-1,0 1 1,-1 0-1,0 1 0,0 0 1,0 1-1,-1 0 1,0 0-1,0 1 1,7 7-2,-15-8-2,0 0 0,0 0 1,-1 0-1,0 0 0,0 0 1,0 0-1,-1 0 0,1 0 1,-2 0-1,1-1 0,-1 1 1,1-1-1,-2 1 0,1-1 1,0 0-1,-1-1 0,0 1 1,0 0-1,-1-1 0,1 0 0,-1 0 1,0 0-1,0-1 0,0 0 1,0 0-1,-1 0 0,1 0 1,-1-1-1,0 0 0,1 0 1,-1-1-1,-2 1 2,-8 6 111,0 0 0,0-1-1,-1-1 1,1 0 0,-1-2 0,-1 0-1,1 0 1,-1-2 0,1 0 0,-1-1-1,0-1 1,0-1 0,1 0 0,-1-1 0,1-1-1,-1-1 1,1 0 0,0-1 0,0-1-1,-14-7-110,29 12-13,1 0 0,0 1 0,-1-1 0,1 0-1,0 0 1,0 0 0,0 0 0,0 0 0,0 0 0,0 0-1,0 0 1,0-1 0,0 1 0,0 0 0,0-1 0,1 1 0,-1 0-1,1-1 1,-1 1 0,1-1 0,-1 1 0,1-1 0,0 1-1,0-1 1,-1 1 0,1-1 0,0 1 0,1-1 0,-1 1-1,0-1 1,0 1 0,1-1 0,-1 1 0,1 0 0,-1-1-1,1 1 1,-1-1 0,1 1 0,0 0 13,13-14-1175</inkml:trace>
  <inkml:trace contextRef="#ctx0" brushRef="#br0" timeOffset="204171.295">31766 8001 20388,'0'0'1569,"0"2"335,-4 42-840,-4-14-288,-1 15-311,3 2-113,0 3-224,3-3-64,6-3-40,2-4 0,5-9 0,2-5 0,3-12 8,1-8-16,0-12 8,-5-6-168,-7-11-800,-4-4-393</inkml:trace>
  <inkml:trace contextRef="#ctx0" brushRef="#br0" timeOffset="204452.099">31742 7937 22693,'6'-1'936,"6"-1"328,6 2-335,11-1-313,9 1-40,2 0-232,-1 0-104,2-2-184,-2 2-16,2 0-8,-3 5-24,-12 3 56,-8 1-280,-17 7-1288,-10 1 3544</inkml:trace>
  <inkml:trace contextRef="#ctx0" brushRef="#br0" timeOffset="204725.634">31707 8269 20532,'23'11'1217,"6"-5"255,10-2-48,13-7-400,5-1-231,7-7-417,-4-1-112,-8 5-168,-14 1-24,-15 6 40,-13 4-296,-13 8-904,-9 3-393</inkml:trace>
  <inkml:trace contextRef="#ctx0" brushRef="#br0" timeOffset="205051.722">31731 8539 17996,'8'9'2296,"6"0"41,10-4-921,6-4-136,10-8-455,4-7-185,15-6-312,1-1-96,-2 4-16,-5 5-368</inkml:trace>
  <inkml:trace contextRef="#ctx0" brushRef="#br0" timeOffset="205434.748">26035 10166 19332,'19'14'768,"7"7"80,4 5-559,5 8-113,6 3-24,2 7-120,1 3-32,3 6 24,-1 0 0,0-5 32,-4-7 0,-5-9-32,-10-3 24,-10-11-176,-7-4 1888</inkml:trace>
  <inkml:trace contextRef="#ctx0" brushRef="#br0" timeOffset="205732.647">26142 10622 19972,'0'0'1441,"0"0"-393,0-23-352,14 2-96,12-20-184,7-7 8,9-13-16,8-4-88,5 4-224,-2 5-32,0 14-16,-8 9 48,-14 16-1080,-4 15-456</inkml:trace>
  <inkml:trace contextRef="#ctx0" brushRef="#br0" timeOffset="206059.919">27038 10237 22845,'0'0'872,"21"-7"176,5-1-576,10-1-160,14-2-200,8 1-56,13 2-15,0 1-17,3 7 48,-1 0-265,-15 9-903,-10 3-32</inkml:trace>
  <inkml:trace contextRef="#ctx0" brushRef="#br0" timeOffset="206348.699">27238 10413 21093,'0'0'680,"1"0"216,40 1-424,3-8-184,9-4-64,14-2-136,2 1-32,-2 4 144,-3 5-736</inkml:trace>
  <inkml:trace contextRef="#ctx0" brushRef="#br0" timeOffset="207583.988">28216 10261 22405,'0'0'640,"0"0"-80,26 10-176,0-10-128,7-3-88,10-5-48,8-1 16,11-3-64,-4 0-704</inkml:trace>
  <inkml:trace contextRef="#ctx0" brushRef="#br0" timeOffset="208101.267">30033 9466 21629,'2'-11'912,"-2"11"232,0 0-352,3 23-376,-3 11-216,-3 11-136,-2 8-8,2 5-16,1-2-24,-1-5 16,3-5-32,-3-13-960,-6-7 568</inkml:trace>
  <inkml:trace contextRef="#ctx0" brushRef="#br0" timeOffset="208580.032">29786 9387 23133,'13'-8'119,"0"0"0,0 0 0,1 2 0,0-1 0,0 2 0,1 0 0,-1 1 0,1 0 0,0 1 0,0 1 0,0 0 0,1 1 0,-1 1 0,0 0-1,1 1 1,-1 0 0,0 2 0,0 0 0,0 0 0,-1 2 0,1-1 0,-1 2 0,0 0 0,4 3-119,-15-7 2,0 0 0,0 1 0,0-1 0,-1 1-1,1 0 1,-1 0 0,1 0 0,-1 0 0,0 0 0,0 0-1,0 1 1,-1-1 0,1 1 0,-1-1 0,0 1 0,0 0-1,0-1 1,0 1 0,-1 0 0,1 0 0,-1-1 0,0 1 0,0 0-1,-1 0 1,1 0 0,-1-1 0,0 1 0,0 0 0,0-1-1,0 1 1,-1 0 0,1-1 0,-3 4-2,-72 107 110,-11-17 47,168-89-22,-74-8-137,0 0 0,1 1 0,-1 0 0,0 0 0,0 0 0,0 1 0,0 0 0,0 1 0,0-1 0,0 1 0,-1 1 0,1-1 0,-1 1 0,0 0 0,0 1-1,0-1 1,-1 1 0,1 0 0,-1 0 0,-1 1 0,1 0 0,-1 0 0,0 0 0,0 0 0,0 0 0,-1 1 0,0 0 0,-1 0 0,1 0 0,-1 0 0,-1 0 0,1 0 0,-1 0 0,0 0 0,-1 1 0,0-1 0,0 0 0,-1 1 0,1-1 0,-2 0 0,1 0 0,-2 5 2,-3-4 76,-1 0 0,0-1 0,0 0 0,-1 0 0,1 0 1,-2-1-1,1-1 0,0 1 0,-1-1 0,0-1 0,0 1 1,-1-2-1,1 1 0,-1-1 0,0-1 0,0 0 0,0 0 0,0-1 1,0 0-1,0-1 0,0 0 0,0 0 0,0-1 0,0-1 1,0 1-1,0-2 0,0 1 0,0-1 0,1-1 0,-1 0 0,1 0 1,0-1-1,1 0 0,-1-1 0,1 0 0,0 0 0,0 0 1,0-2-77,-12-30-655,29 29-424</inkml:trace>
  <inkml:trace contextRef="#ctx0" brushRef="#br0" timeOffset="208880.787">30568 9346 22725,'-9'13'944,"-2"2"720,2 13-1296,3 4-39,-2 5-97,4 2-128,4-1-96,6 0 8,2-5 16,5-1-8,-2-8 0,-1-1 0,-2-9-32,-8-14-384,0 0-833</inkml:trace>
  <inkml:trace contextRef="#ctx0" brushRef="#br0" timeOffset="209159.917">30518 9339 23045,'14'-12'936,"5"0"352,2-1-319,16 0-297,1 1-192,9 7-320,0 5-104,-5 8-40,-3 5 0,-11 6-256,-7-1-736,-12 1 239</inkml:trace>
  <inkml:trace contextRef="#ctx0" brushRef="#br0" timeOffset="209374.2">30547 9578 17876,'-2'6'1992,"5"2"321,11-4-1241,7-1-112,21-6-280,8-6-240,16-9-168,-1-3-47,-12 0-65,-6 4-72,-18 11-72,-10 6-561,-16 12-663,-10 8 1584</inkml:trace>
  <inkml:trace contextRef="#ctx0" brushRef="#br0" timeOffset="209375.2">30524 9827 19940,'0'0'1377,"1"0"39,39 0-152,-2-17-224,10-4-271,13-11-361,2 0-88,-5 6-72,-8 5-296,-20 11 808</inkml:trace>
  <inkml:trace contextRef="#ctx0" brushRef="#br0" timeOffset="209731.905">29468 10366 18572,'274'-88'6949,"147"-7"-6030,-200 58-874,34-4 60,173-56-105,-254 43-39,-79 23-382,2 3 0,0 5 0,82-8 421,-178 32 437</inkml:trace>
  <inkml:trace contextRef="#ctx0" brushRef="#br0" timeOffset="210181.848">29439 10590 23493,'0'0'776,"0"0"104,17 27-336,-11 17-351,0 6-105,-2 14-48,3 0-8,0-5 0,2-5 0,-1-16-192,-2-9-377,-8-15-839</inkml:trace>
  <inkml:trace contextRef="#ctx0" brushRef="#br0" timeOffset="210539.089">29224 10725 11715,'35'-65'9036,"5"6"-4968,-35 52-3997,1 0 0,-1 1 0,2-1 0,-1 1-1,1 0 1,0 1 0,0 0 0,0 0 0,1 1 0,0-1 0,0 2 0,0-1 0,0 1 0,1 0 0,-1 1-1,1 0 1,-1 0 0,1 1 0,0 0 0,0 1 0,0 0 0,8 0-71,-3 4 4,0-1 0,-1 2 0,1-1 0,-1 2-1,0 0 1,-1 0 0,1 2 0,-1-1 0,0 1 0,-1 1 0,0 0 0,-1 1 0,1 0 0,-2 1 0,0-1-1,0 2 1,-1 0 0,0 0 0,-1 0 0,0 1 0,-1 0 0,-1 0 0,0 0 0,0 1 0,-2 0 0,0 0-1,0 0 1,-1 6-4,-4-7 59,-1 0-1,-1 1 0,0-1 1,-1-1-1,-1 1 0,0-1 1,0 0-1,-1 0 0,-1-1 1,0 0-1,0 0 0,-1-1 0,0 0 1,-1-1-1,0 0 0,-1 0 1,0-1-1,0 0 0,-1-1 1,0-1-1,0 0 0,0 0 1,-1-1-1,0-1 0,0 0 1,-5 1-59,12-2 31,0 0 0,-1 0 0,1 0 0,-1-1 1,1 0-1,-1 0 0,0-1 0,0 0 0,1 0 0,-1 0 1,0-1-1,0 0 0,0 0 0,0-1 0,0 0 1,0 0-1,1-1 0,-1 0 0,0 0 0,1 0 0,0-1 1,-1 0-1,1 0 0,0-1 0,0 1 0,1-1 0,-1-1 1,1 1-1,0-1-31,18-31-1886,5 26-12</inkml:trace>
  <inkml:trace contextRef="#ctx0" brushRef="#br0" timeOffset="210818.678">29977 10449 21861,'9'-4'1120,"-1"1"296,-5 10-704,1 8-184,-4 13-263,-6 7-57,-7 15-128,-6 3-32,-2 9-8,0-3 8,-5-3-8,8-6-16,-3-18 16,6-10-8,7-16-168,4-6-553</inkml:trace>
  <inkml:trace contextRef="#ctx0" brushRef="#br0" timeOffset="211124.436">30041 10357 21813,'-3'18'728,"-3"3"216,1 14-496,-1 8 16,4 8-48,2 4-104,6 2-184,5 1-56,3-7-32,-2-5-16,4-10 24,-2-9-16,-3-13 64,-11-14-112,0 0-832,0 0-392</inkml:trace>
  <inkml:trace contextRef="#ctx0" brushRef="#br0" timeOffset="211434.113">29888 10725 20460,'0'-8'1513,"7"-2"559,8-1-808,10-2-583,9 1-201,13 2-312,5 0-88,10 2-64,0 1 152,-4 2-1328,-7 2 951</inkml:trace>
  <inkml:trace contextRef="#ctx0" brushRef="#br0" timeOffset="211435.113">30444 10607 19956,'0'0'1553,"0"0"367,0 0-608,1 0-496,43-8-247,-15-4-385,4 0-120,11-3-480,-1-2-673</inkml:trace>
  <inkml:trace contextRef="#ctx0" brushRef="#br0" timeOffset="211725.756">31044 10340 16636,'0'0'3104,"0"0"537,-2 9-2721,2 22-568,0 7-208,3 18-128,-1 4-8,2 2 24,1-1-16,1-10 48,-2-5-216,1-17-744,-5-8 80</inkml:trace>
  <inkml:trace contextRef="#ctx0" brushRef="#br0" timeOffset="212094.061">30833 10398 16684,'140'-122'8461,"-124"113"-8306,0 0 0,0 1 0,1 1 0,0 0 0,0 2 0,1 0 0,-1 0 0,1 2 0,0 0 0,0 1 0,1 1 0,-1 1 0,0 0 0,9 2-155,-25-2 7,0 1-1,1-1 1,-1 1-1,0-1 1,1 1-1,-1 0 1,0 0-1,0 0 1,0 0-1,0 0 1,0 0-1,0 1 1,0-1-1,-1 1 1,1-1-1,0 1 1,-1 0-1,1 0 1,-1-1-1,1 1 1,-1 0-1,0 0 1,0 0-1,0 1 1,0-1-1,0 0 1,-1 0-1,1 0 1,-1 1-1,1-1 1,-1 0-1,0 1 1,0-1-1,0 0 1,0 1-1,0-1 1,0 0-1,-1 1 1,1-1-1,-2 2-6,-37 90 190,-136 144 239,227-249-273,-44 8-160,1 1 0,0-1 1,0 1-1,0 1 0,0 0 0,0 0 0,0 1 0,1 0 1,-1 1-1,0 0 0,0 0 0,0 1 0,0 0 0,0 1 1,-1-1-1,1 2 0,-1-1 0,0 1 0,1 1 0,-2-1 1,1 1-1,-1 1 0,1 0 0,-1 0 0,-1 0 1,1 0-1,-1 1 0,-1 0 0,1 1 0,-1-1 0,1 3 4,-5-6 3,0-1 0,0 0 0,-1 0 0,1 1 0,-1-1 0,0 0 0,0 1 0,0-1 0,0 1 0,-1-1 0,1 0 0,-1 1-1,0-1 1,0 0 0,0 0 0,0 0 0,-1 0 0,1 0 0,-1 0 0,0 0 0,0 0 0,0 0 0,0-1 0,0 1 0,0-1 0,-1 0-1,0 1 1,1-1 0,-1 0 0,0-1 0,0 1 0,0 0 0,0-1 0,0 0 0,0 1 0,0-1 0,-1 0 0,-2 0-3,-132 27 919,-41-30-1207,166-1-1112</inkml:trace>
  <inkml:trace contextRef="#ctx0" brushRef="#br0" timeOffset="212697.753">31965 10248 27702,'-29'15'144,"-6"5"-104,-6 10-24,5 5-16,4 7 8,5 4-8,12 7 0,1-2 0,14-2-8,9-5 8,11-16 0,12-6 0,16-19 0,11-9 24,32-20 8,3-6 40,6 0-864,-8 6-3657</inkml:trace>
  <inkml:trace contextRef="#ctx0" brushRef="#br0" timeOffset="-214286.75">31035 9068 10810,'-552'-93'4907,"517"96"-4752,1 1 1,0 2 0,0 1-1,0 2 1,1 1 0,0 2 0,1 1-1,0 1 1,1 2 0,1 1-1,1 2 1,0 0 0,1 2-1,2 2 1,0 0 0,-21 25-156,-19 6 109,3 2 1,2 4-1,2 2 1,3 3-1,4 2 1,2 2-1,3 3 1,4 1-1,2 2 1,4 2-1,-7 29-109,28-63 4,2 0-1,2 1 1,2 1-1,2 0 1,2 0-1,1 1 1,3-1-1,2 1 1,2 0 0,2-1-1,1 1 1,3-1-1,2-1 1,2 0-1,1 0 1,3-1-1,1-1 1,2 0-1,2-1 1,2-2-1,1 0 1,2-2 0,3 1-5,-9-19 7,2 0-1,0-2 0,1 0 0,1-2 0,0 0 1,1-2-1,1-1 0,0 0 0,0-2 0,1-2 1,0 0-1,1-1 0,24 1-5,49 4 55,0-5 0,1-4 0,26-6-55,-36 1 22,40 7-10,0-6 0,0-6-1,-1-5 1,-1-6 0,0-6-1,-1-6 1,-2-5 0,-2-5 0,65-33-12,-80 14 349,-3-4 0,-3-5 0,-2-5 0,31-33-349,140-127 1983,-265 220-1888,0 1 1,-1-1-1,0-1 0,-2 1 1,1-1-1,-1 0 0,-1 0 1,-1 0-1,0-1 0,-1 1 1,0-1-1,-1 0 0,-1 0 1,0 1-1,-1-1 0,-1 0 1,0 1-1,-1-1 0,-1 1 1,0 0-1,-1 0 0,0 0 1,-1 1-1,-2-4-95,2-1-12,-215-581 158,208 565-137,-2 0 0,-1 2 1,-2 0-1,-1 1 0,-1 0 0,-2 2 0,-1 0 1,-1 2-1,-1 1 0,-2 0 0,-1 2 1,0 2-1,-5-2-9,-36-9-46,-1 4 1,-2 2 0,0 4-1,-2 3 1,0 3 0,-1 4-1,-1 3 1,0 3 0,0 3-1,0 4 1,-1 3 0,-32 7 45,-37-3-914</inkml:trace>
  <inkml:trace contextRef="#ctx0" brushRef="#br0" timeOffset="-206225.402">1691 7716 18532,'11'-40'2399,"97"5"-2395,251 40 158,-119-2-103,265-18-36,-379 6-25,-1 5-1,1 6 0,96 15 3,-98-8 2,20-3 1,2-6 0,-2-7 1,1-6-1,-1-7 1,86-24-4,-24-1 7,2 10 1,28 6-8,858-46 8,-935 65-7,306-19-4,161 23 3,-446 9 2,1-8 0,122-21-2,-135 6-3,1 8-1,0 7 1,138 14 3,1276 77 30,-1358-83-32,0 10-1,-1 10 0,10 11 3,-83-7 3,2-6-1,0-7 0,1-7 1,135-12-3,737-74 22,-485 62-6,191-45-16,-662 52 12,-27 2 157,-1 2 1,1 2 0,0 2-1,0 2 1,0 1 0,31 6-170,-72-7 26,1-1 1,-1 1 0,0 0 0,1 0-1,-1 0 1,0 0 0,1 0-1,-1 1 1,1-1 0,-1 1-1,0 0 1,0-1 0,1 1 0,-1 0-1,0 0 1,0 0 0,0 1-1,0-1 1,0 0 0,0 1-1,0-1 1,-1 1 0,1 0 0,0 0-1,-1-1 1,0 1 0,1 0-1,-1 0 1,0 1 0,0-1-1,0 0 1,0 0 0,0 0 0,-1 1-1,1-1 1,-1 0 0,1 1-1,-1-1 1,0 0 0,0 1-1,0-1 1,0 1 0,0-1 0,-1 0-1,1 1 1,-1-1 0,1 0-1,-1 0 1,0 1 0,0-1-1,-1 1-26,-16 16-88,-8 0-77</inkml:trace>
  <inkml:trace contextRef="#ctx0" brushRef="#br0" timeOffset="-203867.134">25562 5403 4073,'0'0'256,"0"0"-56,0 0-144,0 0-40,0 0 0,0 0 8,0 1 8,0 1-16,0-1 8,0 1-8</inkml:trace>
  <inkml:trace contextRef="#ctx0" brushRef="#br0" timeOffset="-202676.645">2254 8869 7754,'-14'-12'440,"5"1"8,9 11-168,0 0-200,13-13-64,21 11 120</inkml:trace>
  <inkml:trace contextRef="#ctx0" brushRef="#br0" timeOffset="-202143.148">3841 8995 3073,'0'0'392,"0"0"1056</inkml:trace>
  <inkml:trace contextRef="#ctx0" brushRef="#br0" timeOffset="-199493.345">28119 5295 7338,'-12'-3'360,"2"-1"8,10 4-280,0 0 8,0 0-24,6 12 16</inkml:trace>
  <inkml:trace contextRef="#ctx0" brushRef="#br0" timeOffset="-195960.474">8243 8877 3529,'-5'-15'507,"22"30"851,55 3-917,94-17 19,-133 0-470,0 0-1,0 3 1,-1 0 0,1 2 0,-1 2 0,0 1 0,30 12 10,-49-18 22,0 0 1,1-1-1,-1 0 1,1-1-1,-1-1 0,0 0 1,1-1-1,-1 0 1,1-1-1,6-3-22,96-2 339,-104 9-324,-1 0 0,1-1 0,-1-1 0,1 1 0,0-2 0,-1 0 1,1 0-1,-1-1 0,1 0 0,-1-1 0,0-1 0,0 0 0,0 0 0,0-1 1,-1 0-1,0-1 0,0 0 0,3-3-15,38-18 453,-49 27-426,-2 0 5,0 0 5,-8 1 33,-302 23-5,261-17-19,-1-3-1,0-2 1,1-2 0,-1-2 0,0-3-1,1-1 1,-6-4-46,-105-10 155,143 19-50,1 1 0,0 1 0,0 1 0,0 0 0,0 2 0,0-1 0,0 2 0,1 0 0,0 1 0,0 0 0,0 1 0,-3 3-105,-49 20 444,-73-13 102,139-17-472,17-1-8,30 0-71,-30 1 1,-1 0 0,0 0 1,0-2-1,0 1 1,0-2-1,0 0 1,0-1-1,-1-1 1,0 0-1,0-1 1,2-1 3,6-4 23,1 1 1,0 0-1,1 2 1,-1 1-1,2 1 1,-1 1-1,1 1 1,-1 1-1,1 1 1,0 2-1,0 0 1,0 1-1,7 3-23,93 11-39,144-2 22,71-75-299,-294 50-131</inkml:trace>
  <inkml:trace contextRef="#ctx0" brushRef="#br0" timeOffset="-189100.566">25465 7445 7242,'0'0'224,"2"0"-176,25-4-48,-4 8-1361</inkml:trace>
  <inkml:trace contextRef="#ctx0" brushRef="#br0" timeOffset="-185849.759">27995 7175 4329,'-30'-6'216,"4"2"56,10 1-216,16 3-40,0 0-32,18 4-416</inkml:trace>
  <inkml:trace contextRef="#ctx0" brushRef="#br0" timeOffset="-182972.133">30953 6763 1488,'0'0'48,"0"0"112,0 0-144,0 0 0,0 0 0,0 0-16,0 0 0,0 0 0,0 0 8,0 0-8,0 0 16,0 2-16,0-1 16,0 1 0,0-1 0,0 1 8,0-1-8</inkml:trace>
  <inkml:trace contextRef="#ctx0" brushRef="#br0" timeOffset="-178660.821">17135 7684 22645,'8'6'4851,"-4"60"-4318,-69 621 29,63-662-551,1-13-3,-1 1 0,1-1 0,1 0 0,0 0 0,1 0 0,0 0 0,1 0 0,0 0 0,1 0 0,0 0 0,2 3-8,-4-13 35,4-5-466,-4 1-689</inkml:trace>
  <inkml:trace contextRef="#ctx0" brushRef="#br0" timeOffset="-175258.827">17770 7727 15459,'45'-78'10957,"-48"75"-10870,-1 1 0,1 1 0,0-1 0,-1 0 0,1 1-1,0 0 1,-1 0 0,0 0 0,1 0 0,-1 0 0,0 1-1,1-1 1,-1 1 0,0 0 0,0 0 0,1 1 0,-1-1 0,0 1-1,1 0 1,-1 0 0,0 0 0,1 0 0,-1 1 0,1-1-1,-2 2-86,-3 0 3,0 0 0,0 1 0,1-1-1,-1 1 1,1 1 0,0-1-1,1 1 1,-1 1 0,1-1 0,0 1-1,0 0 1,1 1 0,0-1-1,0 1 1,0 0 0,1 0 0,0 0-1,0 1 1,1 0 0,0-1-1,0 1 1,1 0 0,0 1 0,1-1-1,-1 0 1,2 0 0,-1 1-1,1-1 1,0 0 0,1 4-3,-1-10 0,0 0 0,0-1-1,0 1 1,0 0 0,1 0 0,-1-1 0,0 1 0,1 0 0,-1-1 0,1 1 0,0 0-1,0-1 1,-1 1 0,1-1 0,0 1 0,0-1 0,0 1 0,1-1 0,-1 0 0,0 0-1,0 0 1,1 1 0,-1-1 0,1 0 0,-1 0 0,1-1 0,-1 1 0,1 0 0,0-1-1,-1 1 1,1 0 0,0-1 0,-1 0 0,1 1 0,0-1 0,0 0 0,-1 0 0,1 0-1,0 0 1,0 0 0,-1-1 0,1 1 0,0 0 0,0-1 0,-1 0 0,1 1 0,-1-1-1,1 0 1,0 0 0,72-52 24,-61 38 1,0 0-1,-1-1 0,0 0 0,-2-1 0,0-1 0,-1 1 0,0-1 0,-2-1 0,0 0 0,-1 0 0,-1 0 0,-1-1 0,-1 1 1,0-1-1,-1 0 0,-2 0 0,0 0 0,-1-1-24,0 16 8,0-1 0,-1 0 0,1 1 0,-2-1 1,1 1-1,0-1 0,-1 1 0,0 0 0,0 0 0,-1 0 1,1 1-1,-1-1 0,0 1 0,0 0 0,-1 0 0,1 0 0,-1 0 1,0 1-1,0 0 0,0 0 0,0 0 0,-1 1 0,1-1 0,-1 1 1,1 1-1,-1-1 0,0 1 0,0 0 0,1 0 0,-1 1 1,0 0-1,0 0 0,0 0 0,0 0 0,0 1 0,1 0 0,-1 1 1,0-1-1,0 1 0,1 0 0,-1 0 0,1 1 0,0 0 0,0 0 1,-2 1-9,-3 3-170,0 1 0,0 0 0,0 1 0,1 0 1,0 0-1,1 1 0,0 0 0,0 0 0,1 1 1,1 0-1,0 0 0,0 1 0,1 0 0,1 0 0,-3 9 170,7-7-2087</inkml:trace>
  <inkml:trace contextRef="#ctx0" brushRef="#br0" timeOffset="-174838.464">18156 7313 11434,'0'-14'613,"0"-18"9847,-7 31-5492,-2 15-5267,-58 207 1373,55-183-1034,3-15-15,1 1 0,2 0 0,0 0 0,1 1-1,2 0 1,0-1 0,2 1 0,1 12-25,0-36 7,0 1 1,0 0 0,1-1 0,-1 1-1,0 0 1,1-1 0,-1 1-1,1-1 1,-1 1 0,1-1-1,0 1 1,0-1 0,0 1 0,0-1-1,0 0 1,0 1 0,0-1-1,0 0 1,0 0 0,1 0-1,-1 0 1,0 0 0,1 0 0,-1 0-1,1-1 1,-1 1 0,1 0-1,-1-1 1,1 1 0,-1-1-1,1 0 1,0 1 0,-1-1 0,1 0-1,0 0 1,-1 0 0,1 0-1,0 0 1,-1 0 0,1-1-1,0 1 1,-1-1 0,1 1 0,-1-1-1,2 0-7,82-37 86,-65 28-58,109-41-180,-115 52-422,-5 5 1789</inkml:trace>
  <inkml:trace contextRef="#ctx0" brushRef="#br0" timeOffset="-173254.252">17392 8050 22429,'11'-1'4840,"66"-8"-4154,-11-9-577,1 2 0,0 4-1,1 3 1,0 2 0,1 4-1,60 5-108,143-2 71,-229-26-954,-39 14-410</inkml:trace>
  <inkml:trace contextRef="#ctx0" brushRef="#br0" timeOffset="-172639.839">17617 8490 19348,'16'-111'7983,"-19"110"-7931,1-1-1,-1 0 1,1 1-1,-1 0 1,0-1 0,0 1-1,1 0 1,-1 1-1,0-1 1,0 0 0,0 1-1,0 0 1,0-1-1,0 1 1,0 1-1,0-1 1,0 0 0,0 1-1,0-1 1,0 1-1,0 0 1,1 0-1,-1 0 1,0 0 0,1 0-1,-1 1 1,0-1-1,1 1 1,0 0 0,-1 0-1,1 0 1,0 0-1,0 0 1,0 0-1,0 0 1,0 1 0,-1 2-52,-2 1-1,0 1 0,0 1 1,1-1-1,0 0 1,0 1-1,1 0 1,0 0-1,0 0 1,1 0-1,0 0 1,1 1-1,-1-1 1,2 1-1,-1-1 0,1 1 1,0-1-1,2 7 1,-2-11-1,0 1 0,1-1 0,0 0 0,0 0 0,0 1-1,0-1 1,1 0 0,-1 0 0,1 0 0,0 0 0,1-1 0,-1 1 0,0-1-1,1 1 1,0-1 0,0 0 0,0 0 0,0 0 0,1 0 0,-1 0-1,1-1 1,-1 0 0,1 1 0,0-1 0,0-1 0,0 1 0,0-1-1,0 1 1,0-1 0,1 0 0,-1-1 0,0 1 0,1-1 0,3 0 1,3-2 5,1-2 0,-1 0 1,0 0-1,0-1 0,0 0 1,-1-1-1,0-1 0,0 1 1,0-1-1,-1-1 0,0 0 1,0 0-1,-1-1 0,0 0 1,-1 0-1,0-1 0,0 0 1,-1 0-1,0-1 0,-1 1 1,0-1-1,-1-1 0,0 1 1,-1 0-1,0-1 0,-1 0 1,0 0-1,-1-1-5,1 7 10,-1 0 0,0 0 0,0 0 0,0 0 1,-1 0-1,1 0 0,-1 0 0,-1 0 0,1 0 0,-1 0 0,-1 0 0,1 0 1,-1 1-1,0-1 0,0 0 0,0 1 0,-1-1 0,0 1 0,0 0 0,0 0 1,-1 0-1,1 0 0,-1 1 0,0-1 0,-1 1 0,1 0 0,-1 0 0,0 1 1,0 0-1,0-1 0,0 2 0,-1-1 0,1 0 0,-1 1 0,1 0 0,-1 1 1,0-1-1,0 1 0,0 0 0,0 0 0,0 1 0,0 0 0,0 0 0,0 0 1,0 1-1,0 0 0,0 0 0,1 0 0,-2 1-10,-4 3-26,2-1-1,-1 2 1,0-1 0,1 1-1,0 1 1,0-1 0,1 2-1,0-1 1,0 1-1,1 0 1,0 1 0,0-1-1,1 2 1,0-1 0,1 1-1,0-1 1,-3 10 26,11 20-3141,11-32 2042</inkml:trace>
  <inkml:trace contextRef="#ctx0" brushRef="#br0" timeOffset="-172282.772">18123 8322 19500,'31'-75'5617,"-26"73"-2798,-7 37-2074,-18 43-452,13-57-281,0 0 0,2 0 0,1 1-1,0-1 1,2 1 0,0 0 0,2 0 0,0 0 0,2 10-12,-2-31 2,0 0 0,0 0 0,0 0 0,0 1 0,0-1 1,0 0-1,0 0 0,0 0 0,1 0 0,-1 0 0,0 0 0,1 0 0,-1 0 1,1 0-1,-1 0 0,1 0 0,0 0 0,-1 0 0,1 0 0,0 0 0,0 0 1,-1 0-1,1-1 0,0 1 0,0 0 0,0-1 0,0 1 0,0 0 0,0-1 1,0 1-1,0-1 0,0 0 0,0 1 0,0-1 0,1 0 0,-1 0 0,0 0 1,0 0-1,0 0 0,0 0 0,0 0 0,1 0 0,-1 0 0,0 0 0,0 0 1,0-1-1,0 1 0,0-1 0,0 1 0,0-1 0,0 1 0,0-1 0,0 1 1,0-1-1,0 0 0,0 0 0,0 1 0,-1-1 0,1 0 0,0 0 0,0 0 1,-1 0-1,1 0 0,-1 0 0,1 0 0,-1 0 0,1 0 0,-1 0 0,0 0 0,1-1-2,45-72-466,-30 37-520,-5-2-417</inkml:trace>
  <inkml:trace contextRef="#ctx0" brushRef="#br0" timeOffset="-172003.359">18145 8007 25733,'-4'-6'1105,"4"6"215,0 0-480,0 2-560,-17 22-176,17-6-72,-1-1-24,1-8 48,0-9-88,1 0-1376,1 0-2721</inkml:trace>
  <inkml:trace contextRef="#ctx0" brushRef="#br0" timeOffset="-171267.732">17321 8097 18620,'4'62'5393,"-3"-61"-5166,0-8 685,0 4-842,1-1 1,-1 0-1,0 0 1,-1 1-1,1-1 1,-1 0-1,1 0 1,-1 0-1,-1 0 1,1 0-1,0 0 1,-1 1-1,0-1 0,0 0 1,0 0-1,0 0 1,-1 1-1,1-1 1,-1 1-1,0-1 1,0 1-1,0 0 1,0 0-1,-1 0 0,0 0 1,1 0-1,-1 0 1,0 1-1,0-1 1,0 1-1,-1 0 1,1 0-1,0 0 1,-1 0-1,1 1 0,-1 0 1,0-1-1,0 1 1,1 0-1,-1 1 1,0-1-71,-1 3 0,1 1 0,0-1 0,-1 1 0,1 0 0,0 0 1,0 0-1,1 1 0,-1-1 0,1 1 0,0 0 0,0 0 0,0 0 1,0 0-1,1 1 0,-1-1 0,1 1 0,0-1 0,1 1 0,-1 0 1,1 0-1,0 0 0,0 0 0,1 0 0,-1 0 0,1 0 0,0 0 1,0 0-1,1 0 0,-1 0 0,1 0 0,1-1 0,-1 1 0,0 0 1,1 0-1,0-1 0,0 1 0,1 0 0,30-57 137,-6-76 93,-33 154-942,2 4-679</inkml:trace>
  <inkml:trace contextRef="#ctx0" brushRef="#br0" timeOffset="-170193.884">16914 9963 4601,'-2'-153'3639,"5"87"6322,-7 66-3243,-13 55-6001,-26 185 505,10 1-1,7 76-1221,49-107-110,-18-201-1332,-5-9 1937</inkml:trace>
  <inkml:trace contextRef="#ctx0" brushRef="#br0" timeOffset="-168870.496">17170 10004 10394,'0'0'1574,"-1"-1"6698,-9 11-6845,7-7-1394,0 0-1,0 0 1,0 1-1,0-1 0,1 0 1,0 1-1,-1 0 1,1-1-1,1 1 1,-1 0-1,1 0 1,-1 0-1,1 0 0,0 0 1,0 1-1,1-1 1,0 0-1,-1 0 1,1 1-1,1-1 1,-1 0-1,0 0 0,1 1 1,0-1-1,0 0 1,0 0-1,1 0 1,-1 0-1,1 0 0,0-1 1,0 1-1,1 0 1,-1-1-1,1 1-32,-1-3 526,-2-1 140,0 0 84,-9-14 2925,6 15-3669,1 0-1,0 1 0,-1-1 0,1 0 0,0 1 0,0 0 0,-1-1 0,1 1 0,1 0 1,-1 0-1,0 0 0,0 0 0,1 1 0,-1-1 0,1 0 0,0 1 0,-1-1 1,1 1-1,0-1 0,1 1 0,-1-1 0,0 1 0,1 0 0,-1-1 0,1 1 0,0 0 1,0 0-1,0-1 0,0 1 0,1 0 0,-1-1 0,1 1 0,0 0 0,-1-1 1,1 1-1,0-1 0,2 3-5,-3-3 24,1-4 52,16-122 561,-17 98-570,19 100-50,8 50 10,-26-120-14,5-71-74,-7 1-1430,-3 37-349</inkml:trace>
  <inkml:trace contextRef="#ctx0" brushRef="#br0" timeOffset="-167591.867">17853 9660 5441,'60'-130'18285,"-58"128"-16818,-2 2-165,0 0-238,0 0-306,0 0-270,-47 29 211,38-25-697,1 0 0,0 1 0,0-1 0,1 1 0,-1 1 0,1-1 0,1 1 0,-1 1 0,1-1 0,0 1 0,0 0 0,1 1 0,-1-1 0,2 1 0,-1 0 0,1 0 0,1 1 0,-1-1 0,1 1 0,1-1 0,0 1 0,0 0 0,1 0 0,0 0 0,0 0 0,1 1 0,0-1 0,1 0 0,0 0 0,0 0 0,1 0 0,0 0 0,0-1 0,4 9-2,-4-15-1,-1 0 0,0 0 0,1 0 1,-1-1-1,1 1 0,-1 0 0,1-1 1,0 1-1,0-1 0,0 1 0,0-1 0,0 0 1,0 0-1,0 0 0,0 0 0,1 0 1,-1 0-1,0-1 0,0 1 0,1-1 1,-1 0-1,0 0 0,1 1 0,-1-1 0,1-1 1,-1 1-1,0 0 0,1 0 0,-1-1 1,0 0-1,0 1 0,1-1 0,-1 0 1,0 0-1,0 0 0,0 0 0,0-1 0,0 1 1,0 0-1,0-1 0,-1 0 0,1 1 1,0-1-1,-1 0 0,2-1 1,62-93 45,-53 69-10,-2 0-1,0-1 1,-2 1 0,-1-2-1,-1 1 1,-1-1-1,-2 0 1,-1 0-1,-1 0 1,-2 0 0,0 0-1,-6-24-34,6 48 8,0 1 0,0-1 1,-1 1-1,1 0 0,-1 0 0,0-1 0,-1 1 0,1 0 0,-1 1 1,1-1-1,-1 0 0,0 1 0,-1 0 0,1 0 0,0 0 1,-1 0-1,0 0 0,0 1 0,0-1 0,0 1 0,0 0 1,0 0-1,0 1 0,-1-1 0,1 1 0,-1 0 0,1 0 1,-1 0-1,1 1 0,-1 0 0,1 0 0,-1 0 0,1 0 0,-1 1 1,0-1-1,1 1 0,-1 1 0,1-1 0,0 0 0,-1 1 1,1 0-1,0 0 0,0 0 0,0 1 0,0-1 0,1 1 1,-1 0-1,1 0 0,0 0 0,-1 1 0,0 1-8,-114 120-1708,108-110-199</inkml:trace>
  <inkml:trace contextRef="#ctx0" brushRef="#br0" timeOffset="-166924.289">18385 9307 19508,'23'-83'6682,"-22"81"-5557,9 20-117,10 189-873,-19-141-122,10 174-167,-23-215-3271,-1-25 2514</inkml:trace>
  <inkml:trace contextRef="#ctx0" brushRef="#br0" timeOffset="-166674.895">18226 9722 18284,'7'6'1608,"5"-1"465,8 1-657,4-2-240,7-2-160,4-2-271,2-2-81,6-5-288,1-1-152,0-1-184,-6 0-8,-7-2-16,-6-1-112,-10-3-744,-5-3-433</inkml:trace>
  <inkml:trace contextRef="#ctx0" brushRef="#br0" timeOffset="-166377.322">18112 9240 20212,'3'5'1297,"8"-1"311,4-1-416,9-1-232,6-5-95,10-9-161,5-5-96,7-7-272,4-2-120,0-1-176,-1-3-8,-13 5-72,-6 4-336,-19 12-1104</inkml:trace>
  <inkml:trace contextRef="#ctx0" brushRef="#br0" timeOffset="-166090.521">17720 10069 12227,'0'0'4815,"-1"0"2566,12 4-6131,9 0-1008,-1-1-1,1-1 0,0-1 0,-1-1 1,1 0-1,0-1 0,0-2 0,-1 0 0,1-1 1,5-2-242,42-6 116,354-78-47,-416 89-92,8-4-73,1 1 0,-1 1 1,1 0-1,0 0 1,0 2-1,0 0 1,0 0-1,0 1 1,0 1-1,0 0 0,0 1 1,0 1-1,0 0 1,4 2 95,5 7-1441</inkml:trace>
  <inkml:trace contextRef="#ctx0" brushRef="#br0" timeOffset="-165477.642">17999 10551 18500,'-2'-13'1748,"-12"-39"5492,-25 57-5664,27 1-1570,1 1 1,0 0 0,0 0 0,1 1 0,0 0 0,0 1 0,1 1 0,0-1 0,1 1 0,0 1-1,0-1 1,1 1 0,1 1 0,0-1 0,0 1 0,1 0 0,1 1 0,0-1 0,0 1-1,1 0 1,1-1 0,0 1 0,1 0 0,1 1 0,0-1 0,0 0 0,1 0 0,1 0 0,0 0-1,1-1 1,1 1 0,0-1 0,0 1 0,1-1 0,4 7-7,-7-15-2,0-1-1,0 1 1,0-1-1,0 1 1,1-1 0,-1 0-1,1 0 1,0 0-1,0 0 1,0 0 0,0-1-1,1 0 1,-1 1-1,1-1 1,-1 0 0,1-1-1,0 1 1,0 0-1,-1-1 1,1 0 0,0 0-1,0 0 1,0-1-1,1 1 1,-1-1 0,0 0-1,0 0 1,0-1-1,0 1 1,0-1 0,0 0-1,0 0 1,0 0 0,0 0-1,0-1 1,-1 1-1,1-1 1,0 0 0,1-2 2,9-12 16,0 0 0,-1-1 0,-1 0 0,-1-1 0,0 0 0,-1-1 0,-1-1 0,-1 1 1,-1-1-1,-1 0 0,0-1 0,2-17-16,-3 25 25,-1-1-1,0 1 1,-1-1 0,0 0-1,-1 0 1,0 0 0,-1 0-1,-1 0 1,0 0 0,-1 0-1,-1 0 1,0 0 0,-1 0-1,0 0 1,-1 0 0,-1 1-1,0 0 1,-1 0 0,0 0-1,-1 1 1,0 0 0,-1 0-1,0 1 1,-1 0 0,-1 0-1,1 1 1,-2 0 0,1 1-1,-1 0 1,-1 1 0,0 0-1,-12-6-24,18 11-32,0 0 0,0 1-1,0 0 1,0 0-1,-1 0 1,1 1-1,-1 0 1,1 0 0,-1 1-1,0 0 1,1 0-1,-1 0 1,0 1-1,1 0 1,-1 0 0,1 0-1,0 1 1,-1 0-1,1 1 1,0-1-1,0 1 1,0 0 0,1 1-1,-1-1 1,1 1-1,0 0 1,0 1-1,0-1 1,0 1 0,1 0-1,0 0 1,0 1-1,0-1 1,0 1-1,1 0 1,0-1 0,1 1-1,-1 2 33,-19 57-2654,17-38 2664</inkml:trace>
  <inkml:trace contextRef="#ctx0" brushRef="#br0" timeOffset="-165089.282">18600 10434 22445,'-3'14'6003,"-18"64"-5669,-9 11-205,18-58-94,1 1-1,2 0 1,1 0-1,1 1 1,2 0-1,0 15-34,6-50 3,0 1 0,0 0 0,0 0 0,1 0 0,-1 0 0,0 0 0,0 0 0,1 1 0,-1-1 0,0 0 0,1 0 0,-1 1 0,0-1 0,1 1 0,-1 0 0,1-1 0,-1 1 0,1 0 0,-1 0 0,1 0 0,-1 0 0,1 0 0,-1 0 0,1 0 0,-1 0 0,1 1 0,-1-1 0,1 1 0,-1-1 0,1 1 0,-1-1 0,0 1 0,1 0 0,-1 0 0,0 0 0,0 0 0,1 0 0,-1 0 0,0 0 0,0 0 0,0 0 0,0 0 0,-1 1 0,1-1 0,0 0-1,0 0 1,-1 1 0,1-1 0,-1 1 0,1-1 0,-1 1 0,1-1 0,-1 1 0,0-1 0,0 1 0,0-1 0,0 1 0,0-1 0,0 1 0,0-1 0,-1 1 0,1-1 0,-1 2-3,80-201-940,-63 138 2132</inkml:trace>
  <inkml:trace contextRef="#ctx0" brushRef="#br0" timeOffset="-164807.842">18521 10210 24365,'0'0'1216,"0"0"529,-12 24-1089,12-3-288,0 7-360,-4-1 120,4-7-1032,3-5 2224</inkml:trace>
  <inkml:trace contextRef="#ctx0" brushRef="#br0" timeOffset="-162008.048">1311 12443 12067,'20'-9'154,"-1"1"1,2 1-1,-1 1 1,1 0-1,0 2 1,0 0-1,0 2 0,0 0 1,1 1-1,-1 1 1,1 2-1,-1 0 1,6 2-155,63-1 1450,125-22 848,-168 11-2118,1 3-1,0 1 1,0 3 0,0 2-1,26 4-179,-9 5-27,15 4 310,1-4 0,0-3 0,1-4 0,37-4-283,345-18 304,508 50-214,-776-31-59,0-9 0,33-13-31,86-4 41,1267-65 1083,-784 77-624,-152-3 198,-448 16-662,-77-2 86,1 6 0,-1 4-1,42 12-121,212-3 671,-105-13-566,-127 0-71,0-7-1,0-6 1,0-6-1,90-25-33,-109 20 16,67-1 13,2 8-1,40 9-28,-133 2 8,495-51 32,-212 48 0,-102 11 70,-191 0-75,1-4 0,-1-4 0,89-16-35,237 0 25,-365 22-17,0-2 0,0-2 0,0-2 0,-1-2 0,15-6-8,-41 9 6,1 0 1,0 1-1,-1 2 0,1 0 0,-1 2 0,1 1 0,-1 0 1,13 6-7,50 7 48,15-2 1372,-85-10-1418,0-1 0,1 0 0,0-2 0,0 0 0,0-1-1,-1 0 1,1-2 0,0 0 0,2-1-2,220-4 19,-169-8-14,-53 9-5,1 1 0,1 0 0,-1 2 1,0 0-1,1 1 0,-1 1 0,1 0 0,-1 2 1,6 1-1,246 6-350,-255-9-125</inkml:trace>
  <inkml:trace contextRef="#ctx0" brushRef="#br0" timeOffset="-157993.164">1804 13182 17780,'12'13'3048,"-2"3"721,-1 4-2048,2 1-393,1 2-472,3-3-512,5-5-144,0-6-120,-1-2-40,3-8-16,0-4 0,4-1-8,-2-1-568,10 2 1120</inkml:trace>
  <inkml:trace contextRef="#ctx0" brushRef="#br0" timeOffset="-158307.695">1087 13393 19308,'-22'30'5897,"22"-29"-5844,0 0 0,0 0 0,0 0-1,0 0 1,0 0 0,0 0 0,0 1 0,1-1-1,-1 0 1,0 0 0,1 0 0,-1 0-1,0 0 1,1-1 0,0 1 0,-1 0-1,1 0 1,0 0 0,-1 0 0,1 0 0,0-1-1,0 1 1,-1 0 0,1-1 0,0 1-1,0-1 1,0 1 0,0-1 0,0 1 0,0-1-1,0 1 1,0-1 0,0 0 0,0 0-1,0 0 1,0 1 0,0-1 0,0 0 0,1 0-1,-1 0 1,0-1 0,0 1 0,0 0-1,0 0 1,0-1 0,0 1 0,0 0 0,0-1-1,0 1-52,12-7 101,0-1-1,0 1 1,-1-2 0,-1 0-1,1 0 1,-1-1-1,-1 0 1,0-1 0,0 0-1,-1-1 1,4-8-101,-2 7 32,162-245 144,-173 259-177,-1-1 1,1 1-1,0-1 0,0 1 0,0 0 0,0-1 0,0 1 0,0-1 1,0 1-1,0 0 0,0-1 0,0 1 0,0-1 0,1 1 1,-1 0-1,0-1 0,0 1 0,1-1 0,-1 1 0,0-1 0,1 1 1,-1-1-1,0 1 0,1-1 0,-1 0 0,1 1 0,-1-1 1,0 1-1,1-1 0,-1 0 0,1 1 0,0-1 0,-1 0 0,1 0 1,-1 1-1,1-1 0,-1 0 0,1 0 0,-1 0 0,1 0 1,0 0-1,-1 0 0,1 0 0,-1 0 0,1 0 0,0 0 0,-1 0 1,1 0-1,-1 0 0,1 0 0,0-1 0,-1 1 0,1 0 1,-1 0-1,1-1 1,-5 72-50,3-67 49,-71 400 22,72-404-34,1 0-1,-1-1 0,1 1 1,-1 0-1,0 0 1,1 0-1,-1 0 1,1 0-1,-1 0 0,1 0 1,-1 1-1,1-1 1,-1 0-1,0 0 1,1 0-1,-1 0 0,1 0 1,-1 1-1,0-1 1,1 0-1,-1 0 1,0 1-1,1-1 0,-1 0 1,0 1-1,1-1 1,-1 0-1,0 1 1,0-1-1,1 0 0,-1 1 1,0-1-1,0 1 1,1-1 13,3-17-1315</inkml:trace>
  <inkml:trace contextRef="#ctx0" brushRef="#br0" timeOffset="-154748.895">901 12869 19108,'-7'22'5453,"-16"37"-4304,0-2-716,1 13-253,3 1 0,4 1 0,2 1-1,3 0 1,4 0 0,3 0 0,3 1 0,8 56-180,-8-113-44,1-1 0,1 0 0,1 0 0,0 0 0,0-1 0,2 1 0,0-1 0,1 0 0,0 0 0,1-1 0,1 1 0,0-1 0,1-1 0,1 0 0,0 0 0,1-1 0,0 0 0,11 8 44,27 15-1465</inkml:trace>
  <inkml:trace contextRef="#ctx0" brushRef="#br0" timeOffset="-157383.638">2705 12999 13427,'15'-47'12421,"-15"45"-12315,0 0 0,0 0 0,0 0 0,0 0 0,0 0 1,0 1-1,-1-1 0,1 0 0,-1 0 0,1 1 0,-1-1 0,0 0 1,0 0-1,0 1 0,0-1 0,0 1 0,0-1 0,0 1 0,0-1 1,-1 1-1,1 0 0,0 0 0,-1-1 0,1 1 0,-1 0 0,0 0 1,1 1-1,-1-1 0,0 0 0,1 0 0,-1 1 0,0-1 0,0 1 0,0 0 1,1-1-1,-1 1 0,0 0 0,-1 0-106,-2-2 2,-1 1 1,0 0-1,0 0 0,0 0 1,0 1-1,0 0 0,0 0 0,1 1 1,-1-1-1,0 1 0,0 0 1,0 1-1,0-1 0,1 1 1,-1 1-1,1-1 0,-1 1 0,1 0 1,0 0-1,0 0 0,0 1 1,1-1-1,-1 1 0,1 0 1,0 1-1,0-1 0,0 1 1,1 0-1,0 0 0,0 0 0,0 0 1,0 0-1,1 1 0,0-1 1,0 1-1,0 0 0,1 0 1,-1-1-1,2 1 0,-1 0 0,1 0 1,0 0-1,0 0 0,1 6-2,1-9-1,-1 1 0,2 0 0,-1-1 0,0 1 0,1-1 0,0 1 1,-1-1-1,1 0 0,1 0 0,-1-1 0,0 1 0,1-1 0,-1 1 0,1-1 0,0 0 0,-1 0 0,1-1 0,0 1 0,0-1 0,1 0 0,-1 0 0,0 0 0,0-1 0,0 1 0,1-1 0,-1 0 0,0 0 0,0-1 0,0 1 0,1-1 0,-1 0 0,0 0 0,0 0 0,0-1 0,0 1 0,0-1 0,-1 0 0,1 0 0,0-1 0,-1 1 0,1-1 0,-1 1 0,0-1 0,0 0 0,0 0 0,0-1 1,9-5 6,0-1 0,0 0 1,-1-1-1,0-1 0,-1 1 0,-1-2 0,1 1 0,-2-1 0,0-1 1,-1 1-1,0-1 0,-1-1 0,0 1 0,-2-1 0,1 0 0,-2 0 1,0 0-1,1-14-6,-7 22 6,1 0-1,-1 0 1,-1 1 0,1-1 0,-1 0-1,0 1 1,-1 0 0,0 0 0,1 0-1,-2 1 1,1 0 0,-1-1 0,0 2-1,0-1 1,0 1 0,0 0 0,-1 0-1,0 1 1,0 0 0,0 0 0,0 1 0,0-1-1,0 2 1,-1-1 0,-6 0-6,10 2-55,0 1 1,1 0-1,-1 0 1,0 0 0,1 0-1,-1 0 1,0 1-1,1-1 1,0 1-1,-1 0 1,1 0-1,0 0 1,0 1 0,0-1-1,0 1 1,0 0-1,1-1 1,-1 1-1,1 0 1,0 1 0,0-1-1,0 0 1,0 1-1,1-1 1,-1 1-1,1-1 1,0 1-1,-1 2 55,-1 0-338,-10 23-1601</inkml:trace>
  <inkml:trace contextRef="#ctx0" brushRef="#br0" timeOffset="-157005.997">3093 12840 13859,'0'0'4610,"0"0"-51,0 0-2360,0 0-990,0 0-291,-3 5-141,-107 136 250,103-129-1013,1 0 0,0 0 0,1 0 0,0 0 0,1 1 0,0 0 0,1-1 0,1 1 0,0 1 0,0-1 0,2 0 0,0 2-14,2-13 5,0 0-1,0 0 0,0 0 1,1 0-1,-1-1 0,1 1 1,-1-1-1,1 1 0,0-1 1,0 0-1,-1 0 0,1 0 1,0-1-1,0 1 0,0 0 1,0-1-1,0 0 0,0 0 1,0 0-1,0 0 0,0 0 1,0-1-1,0 1 0,0-1 1,0 0-1,0 0 0,-1 0 1,1 0-1,0 0 0,0-1 1,-1 1-1,1-1 0,-1 0 1,0 0-1,1 0 0,-1 0 1,0 0-1,1-1-4,13-5 14,50-16 71,53-26-2519,-108 41-485</inkml:trace>
  <inkml:trace contextRef="#ctx0" brushRef="#br0" timeOffset="-156666.571">2523 13370 21653,'0'0'1364,"0"0"339,7 2 1018,53 9-2178,2-3 0,0-2 0,-1-2 0,43-5-543,153-39-2553,-233 40 594</inkml:trace>
  <inkml:trace contextRef="#ctx0" brushRef="#br0" timeOffset="-156085.757">2619 13746 13691,'4'-20'8264,"-5"7"-3759,-42 12-1979,32 6-2521,0 1 0,1-1 0,0 2 0,0 0 0,1 0 0,0 0 0,0 1-1,0 1 1,1-1 0,1 2 0,-1-1 0,2 1 0,-1 0 0,1 0 0,1 0 0,0 1 0,0 0 0,1 0-1,0 1 1,1-1 0,1 1 0,0-1 0,0 1 0,1 0 0,0 4-5,3-14 1,-1-1-1,0 1 1,1-1-1,-1 1 1,0-1 0,1 0-1,0 0 1,-1 1 0,1-1-1,0-1 1,0 1 0,-1 0-1,1 0 1,0-1 0,0 1-1,0-1 1,0 1 0,0-1-1,0 0 1,0 0 0,0 0-1,0 0 1,0 0-1,0 0 1,0 0 0,0-1-1,0 1 1,0-1 0,-1 1-1,1-1 1,0 0 0,0 0-1,0 0 1,-1 0 0,1 0-1,0 0 1,-1 0 0,1-1-1,-1 1 1,0-1 0,1 0-1,12-8 41,0-2 1,0 0-1,-2 0 1,1-1 0,-2-1-1,0 0 1,0-1 0,-1 0-1,-1 0 1,-1-1 0,0 0-1,-1 0 1,-1-1-1,0 0 1,-1 0 0,-1-1-1,-1 1 1,0-1 0,-1 0-1,-1 0 1,-1 0-1,-1 0 1,0-3-42,0 15 4,0 1 0,0-1 0,0 1 0,0-1 0,-1 1 0,0 0 0,0-1 1,-1 1-1,1 0 0,-1 0 0,0 0 0,0 1 0,-1-1 0,0 1 0,1 0 0,-1 0 0,-1 0 0,1 0 0,0 1 0,-1 0 0,0 0 0,0 0 0,0 0 0,0 1 0,0-1 1,-1 2-1,1-1 0,0 0 0,-1 1 0,0 0 0,1 0 0,-1 1 0,1 0 0,-1 0 0,0 0 0,1 0 0,-1 1 0,0 0 0,1 0 0,-1 1 0,1 0 0,0 0 0,-1 0 0,1 0 1,0 1-1,0 0 0,0 0 0,1 0 0,-2 2-4,-3 2-161,2 1 0,-1 0 1,1 0-1,0 1 0,1 0 0,0 0 1,0 1-1,1-1 0,0 1 0,1 0 1,0 1-1,0-1 0,0 5 161,4 2-1716</inkml:trace>
  <inkml:trace contextRef="#ctx0" brushRef="#br0" timeOffset="-155695.608">2900 13672 22237,'0'0'1615,"1"5"1497,0 10-2860,0-1 1,1 0-1,1 0 0,0 0 0,1 0 0,1 0 0,0-1 0,1 0 0,0 0 0,8 12-252,-10-24 1,-1-1 1,1 1-1,-1-1 0,1 0 1,-1 0-1,1 0 0,0-1 1,-1 1-1,1-1 0,-1 0 1,1 0-1,-1 0 0,1 0 1,-1-1-1,0 1 0,0-1 0,0 0 1,0 0-1,0 0 0,0 0 1,0 0-1,-1-1 0,1 0 1,-1 1-1,1-1 0,-1 0 1,0 0-1,0 0 0,-1 0 1,1 0-1,0-1 0,-1 1 1,0-1-2,8-7-9,110-119-483,-117 130 487,0 1 1,0-1-1,-1 0 1,1 1-1,0 0 1,-1-1 0,1 1-1,0 0 1,-1 0-1,1 0 1,-1 0-1,0 0 1,1 0 0,-1 0-1,0 0 1,1 0-1,-1 1 1,0-1-1,0 1 1,0-1 0,0 0-1,0 1 1,-1 0-1,1-1 1,0 1-1,-1 0 1,1-1 0,-1 1-1,0 0 1,1-1-1,-1 1 1,0 0-1,0 0 1,0-1 0,0 1-1,0 0 1,-1 0-1,1-1 1,0 1-1,-1 0 1,0 0 0,1-1-1,-1 1 1,0-1-1,0 1 1,0-1-1,0 2 5,1-3-1,-5 56 116,-2-1 1,-3 0-1,-2-1 0,-2 0 0,-15 32-115,15-71-789,13-23-2627</inkml:trace>
  <inkml:trace contextRef="#ctx0" brushRef="#br0" timeOffset="-155288.209">3567 12848 21765,'15'71'4654,"20"35"-3128,6 24-1554,-33-93-11,-1-1 1,-2 1 0,-1 0-1,-2 0 1,-2 0 0,-1 0-1,-2 1 1,-2-2 0,-1 1 0,-2 0-1,-1-1 1,-2-1 0,-1 0-1,-2 0 1,-1-2 0,-2 1-1,-2-2 1,-11 16 38,-13 10 227</inkml:trace>
  <inkml:trace contextRef="#ctx0" brushRef="#br0" timeOffset="-152780.984">4211 13076 15483,'6'-35'4772,"-4"33"-4591,-1 0 1,0-1-1,1 1 0,-1 0 0,0 0 1,0-1-1,0 1 0,-1-1 0,1 1 1,-1-1-1,1 1 0,-1-1 1,0 1-1,0-1 0,0 0 0,0 1 1,0-1-1,-1 1 0,1-1 0,-1 1 1,1-1-1,-1 1 0,0 0 0,0-1 1,0 1-1,-1 0 0,1-1 0,0 1 1,-1 0-1,1 0 0,-1 0 0,0 0 1,0 1-1,0-1 0,0 0 0,0 1 1,0-1-1,0 1 0,0 0 0,-1 0 1,1 0-1,0 0 0,-1 0 1,1 0-1,-1 1 0,1-1 0,-1 1 1,-1-1-182,-4 2 5,0 0 0,0 0 0,0 0 0,0 1 1,0 1-1,0-1 0,1 1 0,-1 0 0,1 1 0,0 0 1,0 0-1,1 0 0,-1 1 0,1 0 0,0 1 1,0-1-1,0 1 0,1 0 0,0 0 0,0 1 1,0-1-1,1 1 0,0 0 0,1 1 0,-1-1 1,2 1-1,-1-1 0,1 1 0,0 0 0,0 0 1,1 0-1,0 0 0,0 0 0,1 0 0,0 0 1,1 0-1,0 0 0,0 0 0,1 1-5,-2-7-1,0 0-1,1 0 1,-1 1 0,1-1-1,0 0 1,-1 0-1,1 1 1,0-1 0,1 0-1,-1 0 1,0 0-1,0 0 1,1-1 0,-1 1-1,1 0 1,0 0-1,-1-1 1,1 1 0,0-1-1,0 0 1,0 0-1,0 1 1,0-1 0,0 0-1,0-1 1,1 1-1,-1 0 1,0-1 0,1 1-1,-1-1 1,0 1-1,0-1 1,1 0 0,-1 0-1,1 0 1,-1-1-1,0 1 1,0 0 0,1-1-1,-1 0 1,0 1-1,0-1 1,1 0 0,-1 0-1,0 0 1,0 0-1,0-1 1,0 1 0,0-1 1,90-76 22,-85 70-3,-1 0 0,0 0 0,0 0 0,-1-1 0,0 0 1,-1 0-1,0 0 0,0 0 0,-1-1 0,0 1 1,-1-1-1,0 0 0,0 0 0,-1 0 0,-1 0 0,1 0 1,-2 0-1,1 0 0,-1 0 0,-1 0 0,0 0 1,0 0-1,-1 1 0,0-1 0,-1 1 0,0 0 0,-1 0 1,1 0-1,-2 0 0,1 1 0,-1 0 0,-1 0 1,1 0-1,-2 0-19,5 5-6,-1 0 1,1 0 0,0 0-1,-1 0 1,0 1-1,1 0 1,-1-1 0,0 1-1,0 1 1,0-1 0,-1 1-1,1-1 1,0 1-1,-1 0 1,1 1 0,0-1-1,-1 1 1,1 0 0,-1 0-1,1 0 1,0 1-1,-1-1 1,1 1 0,0 0-1,-1 0 1,1 1 0,0 0-1,0-1 1,0 1-1,0 0 1,0 1 0,1-1-1,-1 1 6,-21 56-1901,20-26-155</inkml:trace>
  <inkml:trace contextRef="#ctx0" brushRef="#br0" timeOffset="-152395.116">4531 12664 22757,'8'6'3975,"-15"42"-3555,-76 245-189,81-291-227,1 0-1,-1 1 1,1-1 0,0 1-1,0-1 1,-1 1 0,2 0-1,-1-1 1,0 1 0,0 0-1,1 0 1,0 0 0,-1-1-1,1 1 1,0 0 0,1 0-1,-1 0 1,0 0 0,1-1-1,0 1 1,-1 0 0,1 0-1,0-1 1,0 1-1,1-1 1,-1 1 0,0-1-1,1 1 1,0-1 0,-1 0-1,1 0 1,0 0 0,0 0-1,0 0 1,1 0 0,-1 0-1,0-1 1,1 1 0,-1-1-1,1 1 1,-1-1 0,1 0-1,0 0 1,-1 0 0,1-1-1,2 1-3,245-37-777,-209 29-680</inkml:trace>
  <inkml:trace contextRef="#ctx0" brushRef="#br0" timeOffset="-152009.152">3931 13499 19108,'0'0'2065,"0"0"-265,1 0-520,39 0-208,-2-9-383,10-3-81,19-6-208,8-4-40,6 1-184,-4 0-96,-4 6-32,-7 1-24,-10 7 8,-9 1-8,-9 4-48,-4 4-272,-12 4-1072,-3 0-233</inkml:trace>
  <inkml:trace contextRef="#ctx0" brushRef="#br0" timeOffset="-151167.692">4153 13831 12243,'0'0'3408,"0"0"1228,0 0-2227,0 0-904,0 0-209,0 0-215,-3-6 507,0 3-1551,0 0-1,-1 0 1,1 0-1,0 0 1,-1 1-1,0-1 1,1 1 0,-1 0-1,0 0 1,0 0-1,0 1 1,-1-1 0,1 1-1,0 0 1,-1 0-1,1 1 1,0-1-1,-1 1 1,1 0 0,-1 0-1,1 0 1,0 1-1,-1 0 1,1 0-1,0 0 1,0 0 0,-1 0-1,1 1 1,0 0-1,0 0 1,1 0 0,-1 0-1,0 1 1,1-1-1,-1 1 1,1 0-1,0 0 1,0 0 0,0 1-1,0-1 1,1 1-1,-1 0-36,-3 8-5,1 0-1,0 1 1,0 0 0,2 0-1,-1 0 1,2 1-1,0-1 1,0 1 0,1-1-1,1 1 1,0 0-1,1-1 1,1 1-1,0-1 1,3 9 5,-5-20-3,0-1 1,1 1-1,-1-1 1,1 1-1,-1-1 0,1 0 1,-1 1-1,1-1 1,0 0-1,0 0 0,0 1 1,-1-1-1,1 0 0,0 0 1,1 0-1,-1 0 1,0 0-1,0 0 0,0 0 1,1-1-1,-1 1 1,0 0-1,1-1 0,-1 1 1,0-1-1,1 1 1,-1-1-1,1 0 0,-1 1 1,1-1-1,-1 0 1,1 0-1,-1 0 0,0 0 1,1 0-1,-1-1 1,1 1-1,-1 0 0,1-1 1,-1 1-1,1-1 0,-1 1 1,0-1-1,1 0 1,-1 1-1,0-1 0,0 0 1,0 0-1,0 0 1,1 0-1,-1 0 0,0 0 1,-1 0-1,1-1 1,0 1-1,0 0 3,66-74-71,-63 69 75,10-12 11,-1-1 0,0-1 1,-2 0-1,0-1 1,-1 0-1,-1 0 1,-2-1-1,0-1 1,-1 1-1,-1-1 0,-1 0 1,-1 0-1,-1 0 1,-1-6-16,-1 27 5,1 0-1,-1 0 1,0-1 0,0 1 0,0 0 0,0-1 0,-1 1 0,1 0 0,0-1 0,-1 1 0,0 0-1,0 0 1,1 0 0,-1-1 0,0 1 0,-1 0 0,1 0 0,0 1 0,0-1 0,-1 0-1,1 0 1,-1 0 0,0 1 0,0-1 0,1 1 0,-1 0 0,0-1 0,0 1 0,0 0-1,0 0 1,-1 0 0,1 0 0,0 1 0,0-1 0,0 1 0,-1-1 0,1 1 0,0 0 0,-1-1-1,1 1 1,0 0 0,-1 1 0,0-1-5,-86 56-36,-20 98-1401,108-152 295,8-18-2183,7-4 1780</inkml:trace>
  <inkml:trace contextRef="#ctx0" brushRef="#br0" timeOffset="-150611.937">4555 13837 10458,'0'0'968,"0"0"519,10-16 6243,-5 6-7126,5-7 19,3 2 2718,-10 16-401,1 9-2714,-35 68 178,26-63-389,1 0 0,1 0 0,0 1 0,1-1 0,1 1 0,0-1 0,1 1 0,1-1 0,2 15-15,-2-28-23,0-1 0,0 1 1,0-1-1,0 0 0,0 1 1,0-1-1,0 0 0,0 0 1,1 0-1,-1 0 1,0 0-1,1 0 0,-1 0 1,1-1-1,-1 1 0,1 0 1,-1-1-1,1 1 1,-1-1-1,1 1 0,0-1 1,-1 0-1,1 0 0,0 0 1,-1 0-1,1 0 0,-1 0 1,1 0-1,0 0 1,-1-1-1,1 1 0,0-1 1,-1 1-1,1-1 0,-1 0 1,1 1-1,-1-1 0,0 0 1,1 0-1,-1 0 1,0 0-1,0 0 0,1-1 1,-1 1-1,0 0 0,0 0 1,0-1-1,0 1 1,-1-1-1,1 1 0,0-1 1,0 1-1,-1-1 0,1 1 1,-1-1-1,0 1 0,1-1 1,-1-1 22,1 2-93,25-30-1651</inkml:trace>
  <inkml:trace contextRef="#ctx0" brushRef="#br0" timeOffset="-150320.282">4711 13513 15531,'-12'0'5297,"-2"-2"25,14 2-3842,0 0-624,0 0-584,0 0-136,0 0-32,0 0-208,0 0-1456</inkml:trace>
  <inkml:trace contextRef="#ctx0" brushRef="#br0" timeOffset="-149075.825">5473 13254 19572,'-12'4'2169,"1"4"215,8-1-1112,3 2-287,8-1-265,4 3-168,9-2-176,7 3-24,3-2-104,1 4-72,6 1-88,0 2-48,-3-5-24,-2-4 8,-10-7-120,-3-6-568</inkml:trace>
  <inkml:trace contextRef="#ctx0" brushRef="#br0" timeOffset="-148283.367">6717 12929 11634,'15'-8'2298,"-9"6"-1663,0 0 0,-1 0 1,0 0-1,1-1 0,-1 0 1,0 0-1,-1-1 0,1 1 1,0-1-1,-1 0 0,0 0 1,0 0-1,0-1 0,-1 1 1,1-1-1,-1 0 0,0 0 1,0 0-1,-1-1 0,0 1 1,2-5-636,-6 8 60,0 0 0,0 0 1,0 0-1,-1 0 0,1 1 0,0-1 0,-1 1 1,0-1-1,1 1 0,-1 0 0,0 0 1,1 0-1,-1 0 0,0 0 0,0 1 0,0-1 1,0 1-1,1 0 0,-1 0 0,0 0 1,0 0-1,0 0 0,0 1 0,0-1 0,0 1 1,-1 0-61,1 0 30,-8-1-29,-1 2 0,1-1 0,0 1 0,-1 1 0,1 0 0,0 1 0,1 0 0,-1 1 0,1 0 0,-1 0 0,2 1 0,-1 0 0,1 1 0,-1 0 0,2 1 0,-1 0 0,1 0 0,1 1 0,-1-1 0,1 2 0,1-1 0,0 1 0,0 0 0,1 0 0,0 1 0,1 0 0,0 0 0,1 0 0,0 0 0,1 0 0,0 2-1,1-11-2,1-1 1,-1 1 0,1-1-1,0 1 1,-1-1 0,1 1-1,0-1 1,0 1-1,0-1 1,0 1 0,0-1-1,1 1 1,-1-1 0,0 1-1,1-1 1,-1 1-1,1-1 1,-1 1 0,1-1-1,0 0 1,0 1 0,-1-1-1,1 0 1,0 0-1,0 0 1,0 0 0,0 0-1,1 0 1,-1 0 0,0 0-1,0 0 1,1 0-1,-1 0 1,0-1 0,1 1-1,-1 0 1,0-1 0,1 0-1,-1 1 1,1-1-1,-1 0 1,1 1 0,-1-1-1,1 0 1,-1 0 0,1 0-1,-1-1 1,1 1-1,-1 0 1,1-1 0,-1 1-1,1 0 1,-1-1 0,1 0-1,-1 1 1,0-1-1,1 0 2,75-53-21,-63 42 42,0 0 0,-1-1 1,-1-1-1,0 0 0,0 0 0,-2-2 1,1 1-1,-2-1 0,0-1 0,-2 1 1,1-1-1,-2-1 0,0 1 1,-1-1-1,-1 0 0,-1-1 0,0 1 1,-2-1-22,-2 11 22,-1 0 0,-1 1 0,0-1 0,0 1 0,0 0 1,-1 0-1,0 0 0,0 0 0,0 1 0,-1 0 0,0-1 0,-1 2 1,1-1-1,-1 1 0,0 0 0,-1 0 0,1 0 0,-1 1 1,0 0-1,0 0 0,0 1 0,0 0 0,-1 0 0,0 1 1,1 0-1,-6-1-22,7 3-32,0-1 0,0 1 0,0 1 1,0-1-1,0 1 0,0 0 1,0 0-1,0 1 0,0 0 0,0 0 1,1 0-1,-1 1 0,1-1 0,-1 1 1,1 1-1,0-1 0,1 1 0,-1 0 1,0 0-1,1 0 0,0 1 0,-1 1 32,-23 45-3916,25-34-561</inkml:trace>
  <inkml:trace contextRef="#ctx0" brushRef="#br0" timeOffset="-147880.5">7299 12699 20180,'6'-9'2369,"1"1"631,-7 8-1471,0 0-473,-9 23-720,-1 0-224,-2 15-112,1 3 0,3 4 16,-4 2-8,8 2 8,5-4-16,-1-6-24,2-5-216,1-18-784,-3-16-625,0 0-4328</inkml:trace>
  <inkml:trace contextRef="#ctx0" brushRef="#br0" timeOffset="-147606.982">7050 13090 21405,'0'0'1296,"2"0"632,34-3-623,-5-5-401,6-1-184,9-1-400,5-1-56,-7 3-176,-4 2-64,-5-1 96,-10-2-264,-5-6-1312,-8-5 3392</inkml:trace>
  <inkml:trace contextRef="#ctx0" brushRef="#br0" timeOffset="-147399.037">7067 12429 20748,'0'10'1129,"3"2"319,6 1-440,14 1-336,12 0-208,10-4-191,7 1-41,4-7-96,0-4-72,-5-6 40,-4-6-232,-13-9 2328</inkml:trace>
  <inkml:trace contextRef="#ctx0" brushRef="#br0" timeOffset="-147105.833">6423 13273 17020,'29'0'2240,"10"5"673,5-5-1401,12 3-488,3 1-280,10-2-512,5 1-127,9-3-81,5-2-8,4-5 8,4 1 8,-8-2-176,-6 2-201,-16 3-431,-7-3-384,-10 0 952</inkml:trace>
  <inkml:trace contextRef="#ctx0" brushRef="#br0" timeOffset="-146494.65">6614 13785 18068,'43'-33'7018,"-42"32"-6965,-1 0 0,1 1-1,-1-1 1,0 0 0,1 0 0,-1 1 0,0-1 0,0 0-1,1 0 1,-1 1 0,0-1 0,0 0 0,0 0-1,0 1 1,0-1 0,0 0 0,0 0 0,0 0 0,-1 1-1,1-1 1,0 0 0,0 0 0,-1 1 0,1-1-1,0 0 1,-1 1 0,1-1 0,0 0 0,-1 1 0,1-1-1,-1 1 1,0-1 0,1 0 0,-1 1 0,1-1-1,-1 1 1,0 0 0,1-1 0,-1 1 0,0-1 0,1 1-1,-1 0 1,0 0 0,0-1 0,1 1 0,-1 0-1,0 0 1,0 0 0,1 0 0,-1 0 0,0 0 0,0 0-1,0 0 1,1 0 0,-1 0 0,0 1 0,0-1-1,1 0 1,-1 0 0,0 1 0,1-1 0,-1 0-1,0 1 1,1-1 0,-1 1 0,0-1 0,0 1-53,-194 26 717,190-23-721,-1-1-1,1 1 1,0 0 0,0 1-1,1 0 1,-1-1-1,1 1 1,0 1 0,0-1-1,1 0 1,-1 1-1,1 0 1,1 0 0,-1 0-1,1 0 1,0 0-1,0 1 1,1-1 0,0 0-1,0 1 1,0-1-1,1 1 1,0-1-1,0 1 1,1 0 0,-1-1-1,2 0 1,-1 1-1,1-1 1,0 0 0,0 1-1,0-1 1,1 0-1,0-1 1,0 1 0,2 0 4,-3-3-3,0-1 0,1 1 0,-1-1 0,1 0 0,0 0 0,0-1 0,-1 1 0,1 0 0,1-1 0,-1 0 0,0 0 0,0 0 0,0 0 0,1 0 0,-1 0 0,0-1 0,1 0 0,-1 0 1,0 0-1,1 0 0,-1 0 0,0 0 0,1-1 0,-1 0 0,0 0 0,0 0 0,1 0 0,-1 0 0,0-1 0,0 1 0,0-1 0,-1 0 0,1 0 0,0 0 0,-1 0 0,2-1 3,88-88 5,-84 83 12,0-1 0,-1 0-1,0 0 1,0-1 0,-1 0 0,0 0-1,-1 0 1,0-1 0,0 0-1,-1 0 1,-1 0 0,0 0 0,0 0-1,-1-1 1,-1 0 0,0 1 0,0-1-1,-1 0 1,-1 1 0,0-1-1,0 1 1,-1-1 0,-1 1 0,0-1-1,0 1 1,-1 0 0,-1 1 0,0-1-1,0 1 1,-1-1 0,0 2-1,-1-1 1,0 1 0,-1 0 0,-2-3-17,6 9-4,1 0-1,0 0 1,-1 0 0,0 0 0,1 0 0,-1 1 0,0 0 0,0-1 0,-1 2 0,1-1 0,0 0-1,-1 1 1,1 0 0,-1 0 0,1 0 0,-1 1 0,1-1 0,-1 1 0,0 0 0,1 0 0,-1 1-1,1-1 1,-1 1 0,1 0 0,-1 1 0,1-1 0,-1 1 0,1-1 0,0 1 0,0 1 0,0-1-1,0 0 1,0 1 0,1 0 0,-1 0 0,1 0 0,0 0 0,0 1 0,0-1 0,-2 4 4,-49 108-4021,53-93 1871</inkml:trace>
  <inkml:trace contextRef="#ctx0" brushRef="#br0" timeOffset="-146196.911">7111 13666 23741,'24'0'792,"-4"6"280,-8 9-351,-14 14-377,-7 7-56,-10 11-168,-6 3 0,1-3-32,3-3 8,9-11-8,3-7-48,9-11-24,3-6-8,6-10 24,3-13 0,3-10-32,0-5-768</inkml:trace>
  <inkml:trace contextRef="#ctx0" brushRef="#br0" timeOffset="-146023.194">7031 13473 22773,'0'0'1536,"0"0"561,0 0-657,0 2-1056,0-1-256,0 2-344,-3 44-1088</inkml:trace>
  <inkml:trace contextRef="#ctx0" brushRef="#br0" timeOffset="-145355.098">8279 13008 15395,'26'-70'9162,"-38"61"-6492,6 6-2601,1-1 0,-1 1 0,1 0 0,-1 0 0,0 1 0,0 0 0,0 0 0,0 0 0,-1 1 0,1 0 0,0 0 0,-1 0 0,1 1 0,-1 0 0,1 1 0,0-1 0,-1 1 0,1 0 0,0 0 0,-1 1 0,1 0 0,0 0 0,0 1 0,1 0 0,-1 0 0,0 0 0,1 0 0,0 1 0,-5 4-69,5-1-5,0 1 1,1 0-1,0 0 1,0 0-1,1 0 1,0 1-1,1-1 1,0 1-1,0 0 1,1-1-1,0 1 1,0 0 0,1 0-1,1 0 1,-1 0-1,1 0 1,1-1-1,-1 1 1,2 0-1,-1-1 1,1 1-1,0-1 1,3 5 4,-3-11-3,-1 1-1,0-1 1,1 0 0,0 0 0,-1 0 0,1-1-1,0 1 1,0-1 0,0 1 0,0-1 0,0 0-1,0 0 1,0-1 0,1 1 0,-1 0 0,0-1-1,0 0 1,1 0 0,-1 0 0,0 0 0,0-1-1,1 1 1,-1-1 0,0 0 0,0 1 0,0-2-1,0 1 1,0 0 0,0 0 0,0-1 0,0 0-1,0 0 1,-1 0 0,1 0 0,0-1 3,89-80-45,-73 60 113,0-2 0,-2 0 0,-1 0 0,-1-2 0,-1 0 0,-1-1 0,6-23-68,-14 40 40,-2 0 0,0 0 0,0-1 1,-1 1-1,0-1 0,-1 1 0,0-1 0,-1 0 0,-1 1 0,1-1 0,-2 0 0,0 1 0,0-1 0,-1 1 0,0 0 0,-1 0 0,-1 0 0,1 0 0,-2 1 0,1-1 0,-5-4-40,8 12 0,0 1 0,0-1 0,-1 1 0,1-1 0,-1 1 0,1 0 0,-1 0 0,0 0-1,0 0 1,0 0 0,0 1 0,0-1 0,0 1 0,0 0 0,0 0 0,-1 0 0,1 0 0,0 1 0,-1-1 0,1 1 0,0 0-1,-1 0 1,1 0 0,-1 1 0,1-1 0,0 1 0,-1-1 0,1 1 0,0 0 0,0 1 0,-1-1 0,1 0 0,0 1 0,0 0-1,1-1 1,-1 1 0,0 0 0,1 1 0,-1-1 0,1 0 0,-1 1 0,0 1 0,-93 117-213,94-119 206,-37 86-3333,42-80 1287</inkml:trace>
  <inkml:trace contextRef="#ctx0" brushRef="#br0" timeOffset="-145016.652">8784 12505 24501,'0'0'213,"0"1"-1,1-1 0,-1 0 1,1 1-1,-1-1 1,1 0-1,-1 0 1,1 0-1,-1 0 0,1 0 1,-1 1-1,1-1 1,-1 0-1,1 0 0,-1 0 1,1 0-1,-1 0 1,1 0-1,-1-1 1,1 1-1,-1 0-212,-22 62-239,-12 14 246,19-48 3,1 0 0,2 2 0,0-1 0,2 1 0,2 1-1,0-1 1,2 2 0,2-1 0,1 0 0,0 31-10,4-60 2,-1 0 0,1 0 0,0 0-1,-1-1 1,1 1 0,0 0 0,0 0 0,0-1 0,1 1 0,-1-1 0,0 1 0,0-1 0,1 1-1,-1-1 1,1 0 0,-1 0 0,1 0 0,0 0 0,0 0 0,-1 0 0,1 0 0,0 0 0,0-1 0,0 1-1,0-1 1,0 1 0,0-1 0,-1 0 0,1 0 0,0 1 0,0-2 0,0 1 0,0 0 0,0 0-1,0-1 1,0 1 0,1-1-2,90-21 80,-71 15-46,70-18-890,-52 14-671</inkml:trace>
  <inkml:trace contextRef="#ctx0" brushRef="#br0" timeOffset="-144725.534">8247 13329 22517,'2'0'1304,"28"-3"496,3-1-791,8 2-113,15-1-504,7 3-112,-1 0-200,0 0-48,-5 0-16,-5 0 56,-7-4-472,-4-2-640,-9-3 1896</inkml:trace>
  <inkml:trace contextRef="#ctx0" brushRef="#br0" timeOffset="-144009.437">8293 13869 18452,'-2'-6'525,"0"0"0,0 1 0,0-1 0,-1 1 0,1 0 0,-1-1 0,-1 1 0,1 1 0,-1-1 0,0 0 0,0 1 0,0 0 0,0 0 0,-1 0 0,0 0 0,0 1 0,0 0 0,-2-2-525,0 2 20,0-1-1,1 1 1,-1 0 0,0 0-1,-1 1 1,1-1 0,0 2 0,-1-1-1,1 1 1,-1 0 0,1 1-1,-1 0 1,0 0 0,1 1-1,-1-1 1,1 2 0,-1-1 0,1 1-1,0 0 1,0 1 0,-1-1-1,2 2 1,-1-1 0,0 1-1,1 0 1,-1 0 0,1 0 0,0 1-1,1 0 1,-1 1 0,1-1-1,0 1 1,0 0 0,1 0-1,-1 1-19,-12 114-48,17-119 47,0 1 0,1-1 0,0 1 0,-1-1 0,1 0-1,0 0 1,0 1 0,0-1 0,0 0 0,1 0 0,-1 0-1,1 0 1,-1 0 0,1 0 0,-1 0 0,1-1 0,0 1-1,0-1 1,0 1 0,0-1 0,0 0 0,0 1 0,1-1 0,-1 0-1,0-1 1,1 1 0,-1 0 0,0-1 0,1 1 0,-1-1-1,1 0 1,-1 0 0,1 1 0,-1-2 0,0 1 0,1 0-1,-1 0 1,1-1 0,-1 0 0,0 1 0,1-1 0,-1 0-1,0 0 1,0 0 0,1 0 0,-1-1 0,2-1 1,18-10 35,0-1 0,0-2 0,-1 0 0,-1-1 0,-1-1 0,-1-1 0,0 0 0,-1-1 0,-2-1 0,0-1 0,-1-1 0,-1 1 0,-1-2 0,-1 0 0,4-13-35,-11 32 17,-1 0 0,1-1 0,-1 1 0,1-1 0,-2 0 0,1 0 0,-1 0 0,0 0 0,0 0 0,0-1 0,-1 1-1,0 0 1,0-1 0,-1 1 0,0-1 0,0 1 0,-1-1 0,1 1 0,-1-1 0,-1 1 0,1 0 0,-1-1 0,0 1 0,-1 0 0,1 0 0,-1 0-1,0 1 1,-1-1 0,1 1 0,-1 0 0,0 0 0,-1 0 0,1 0 0,-1 1 0,0-1 0,0 1 0,0 0 0,-1 1 0,1-1 0,-1 1-17,-3 3-70,0 0 0,0 0 0,0 1 0,0 0 0,1 1 0,-1 0 0,0 0 0,1 1 0,-1 0 0,1 0 0,0 1 0,0 0 0,1 1 0,-1 0 0,1 0 0,0 0 0,0 1 0,0 0 0,1 0 1,0 1-1,0 0 0,1 0 0,0 0 0,0 1 0,1-1 0,-1 1 0,2 0 0,-1 1 0,1-1 0,1 1 0,-1-1 0,1 1 0,1 0 0,0 0 0,0 4 70,6 11-1671,5-4-256</inkml:trace>
  <inkml:trace contextRef="#ctx0" brushRef="#br0" timeOffset="-143760.764">8772 13670 11883,'17'-30'7937,"-7"12"-602,-19 35-6099,-17 28-1020,16-32-196,0 0 1,2 1 0,0 0-1,0 0 1,1 1 0,1 0-1,1 0 1,0 1-1,1-1 1,0 1 0,1 0-1,1 0 1,1 0 0,0 15-21,3-29-12,-1 0 0,1 0 0,-1 0 0,1 0 0,0-1 0,0 1 0,0 0 0,0-1 0,0 1 0,0-1 0,0 0 0,0 0 0,0 0 0,1 0 0,-1 0 0,1 0 0,-1-1 0,0 1 0,1-1 0,-1 0 0,1 1 0,-1-1 0,1 0 0,-1 0 0,1-1 0,-1 1 0,1-1 0,-1 1 0,1-1 0,-1 0 0,0 0 0,1 0 0,-1 0 0,0 0 0,0 0 0,0 0 0,0-1 0,0 0 0,0 1 0,0-1 0,0 0 1,-1 0-1,1 1 0,-1-1 0,1-1 0,-1 1 0,0 0 0,0 0 0,0 0 0,1-3 12,31-36 1269</inkml:trace>
  <inkml:trace contextRef="#ctx0" brushRef="#br0" timeOffset="-143455.762">8822 13358 25717,'-13'9'977,"3"8"255,2 3-536,5 4-568,3-3-80,5-7-56,2-4-840</inkml:trace>
  <inkml:trace contextRef="#ctx0" brushRef="#br0" timeOffset="-141688.707">4997 13246 16203,'0'0'2561,"0"0"48,0 0-689,0 0-374,0 0-242,0 0-279,-8 0 56,1 1-1068,0 0 0,0 1 0,0-1 0,0 1 0,0 1 0,0-1 0,1 1 0,-1 0 0,1 1 0,0-1 0,0 1 0,0 1 0,0-1 0,1 1 0,0 0 0,0 0 0,0 0 0,0 1 0,1 0 1,0 0-1,0 0 0,1 0 0,0 1 0,0-1 0,0 1 0,1 0 0,0 0 0,0 0 0,0 0 0,1 0 0,1 0 0,-1 0 0,1 0 0,0 1 0,1-1 0,0 7-13,1-14 2,0 0 0,0 0 0,0 0-1,0 0 1,0 0 0,0 0 0,0-1 0,0 1-1,-1-1 1,1 1 0,0-1 0,0 0 0,0 1 0,-1-1-1,1 0 1,0 0 0,-1 0 0,1-1 0,-1 1-1,1 0 1,-1-1 0,0 1 0,1-1 0,-1 1 0,0-1-1,0 1 1,0-1 0,0 0 0,-1 0 0,1 1-1,0-1 1,-1 0 0,1 0 0,-1 0 0,1 0 0,-1 0-1,0 0 1,0 1 0,0-2-2,1 1 6,22-43 168,-1-1 0,-3-1-1,-2-1 1,-2-1-1,-2 0 1,-2 0-1,-3-1 1,-1-1-1,-2-26-173,-16 157-79,-38 387-1348,49-465-233,0-2-542</inkml:trace>
  <inkml:trace contextRef="#ctx0" brushRef="#br0" timeOffset="-141266.787">5143 13154 22933,'0'0'1363,"0"0"197,-1 4-337,-2 14-1128,2-1 0,1 1 0,0 0 0,1 0 0,1-1 0,0 1 0,1 0 0,1-1 0,1 0 0,5 11-95,-2-29 112,4-10-417,-2-1 0,1-1 0,-1 0 0,-1 0 0,-1-1 0,0 0 0,0 0 0,-1-1 0,-1 0 0,2-7 305,-4 12-647,1-4-344,-4 14 977,-1 0 0,1 1 0,-1-1 1,1 0-1,-1 1 0,1-1 0,-1 0 0,1 0 0,0 0 1,-1 0-1,1 0 0,-1 1 0,1-1 0,-1 0 0,1 0 1,0 0-1,-1-1 0,1 1 0,-1 0 0,1 0 0,0 0 1,-1 0-1,1 0 0,-1-1 0,1 1 0,-1 0 0,1 0 1,-1-1-1,1 1 0,-1-1 0,1 1 0,-1-1 14,-36 259 4330,21-193-3911,-33 150-643,47-212-1113</inkml:trace>
  <inkml:trace contextRef="#ctx0" brushRef="#br0" timeOffset="-140286.395">9637 13102 20988,'-54'-15'4656,"-35"24"-2778,83-4-1870,1 1 0,-1 0 1,1-1-1,0 1 0,1 1 0,-1-1 1,1 1-1,1 0 0,-1 0 0,1 0 1,0 0-1,1 1 0,0-1 0,0 1 1,0-1-1,1 1 0,0 0 1,1 0-1,0-1 0,0 1 0,0 0 1,1 0-1,0-1 0,1 1 0,0 0 1,1 2-9,-3-8-2,0 1 1,0-1-1,0 1 1,1-1-1,-1 0 1,1 1-1,0-1 1,-1 0-1,1 1 1,0-1-1,0 0 1,0 0-1,1 1 1,-1-1-1,1 0 1,-1-1-1,1 1 1,-1 0-1,1 0 1,0-1-1,0 1 1,0-1-1,0 1 1,0-1 0,0 0-1,1 0 1,-1 0-1,0 0 1,0 0-1,1 0 1,-1-1-1,1 1 1,-1-1-1,1 0 1,-1 1-1,0-1 1,1 0-1,-1-1 1,1 1-1,-1 0 1,1-1-1,-1 1 1,0-1-1,1 0 1,1 0 1,88-73-59,-65 36 250,-2-1-1,-2-1 0,-1-2 0,-3 0 1,-1-1-1,-2 0 0,-2-2 0,-2 0 1,-1-2-191,-7-65 570,-25 159-571,2 50-9,4 0 0,5 1 1,2 56 9,8-152-83,9 58-62,10-52-2575,-6-12 1634</inkml:trace>
  <inkml:trace contextRef="#ctx0" brushRef="#br0" timeOffset="-139982.11">10209 12990 16804,'11'0'3152,"0"2"425,-4 5-1937,-2 11-567,-2 6-65,-3 10-432,-5 5-104,-4 2-152,-3 3-112,-2-3-144,2-2 0,2-5-136,2-9-600,8-25 1912</inkml:trace>
  <inkml:trace contextRef="#ctx0" brushRef="#br0" timeOffset="-139645.848">10326 12658 25565,'-11'5'1241,"-1"4"719,-3 7-1504,0 9-224,3-4-152,3-1-416,6-8-2976</inkml:trace>
  <inkml:trace contextRef="#ctx0" brushRef="#br0" timeOffset="-135355.987">11976 12943 22085,'0'0'1232,"0"0"320,0 0-928,26 12-255,1-1-273,2 1-32,12-3-8,4-4 48,7-10 136,5-6 56,7-8-16,0-3-32,-7 4-160,-5 5 72,-19 10-1400,-7 3 3656</inkml:trace>
  <inkml:trace contextRef="#ctx0" brushRef="#br0" timeOffset="-135055.352">12024 13211 20532,'0'0'1545,"2"0"335,27 9-712,-11-13-199,15-8-257,7-4-152,5-2-296,5 2-120,-4 7-88,-4 2 16,-10 7-288,-3 0-936,-11 3-449</inkml:trace>
  <inkml:trace contextRef="#ctx0" brushRef="#br0" timeOffset="-134456.218">13764 12661 22021,'-1'-3'170,"-1"0"1,1-1 0,-1 1-1,1 0 1,-1 0 0,0 0 0,0 0-1,0 1 1,-1-1 0,1 1-1,-1-1 1,1 1 0,-1 0-1,0 0 1,0 0 0,0 0-1,0 0 1,0 1 0,0-1 0,-1 1-1,1 0 1,0 0 0,-1 0-1,1 0 1,-1 1 0,1-1-1,-1 1 1,1 0 0,-1 0-1,1 0 1,-1 1 0,1-1 0,-1 1-1,1 0 1,-1 0-171,-119 48 639,111-41-633,0 1-1,1 1 1,0 0-1,1 0 1,0 1-1,1 0 1,0 1-1,1 0 1,0 0-1,0 1 1,2 0-1,0 1 1,0-1-1,1 1 1,1 0-1,0 0 1,1 0-1,0 1 1,1 0-1,1-1 1,1 1-1,0-1 1,0 1-1,2 0 1,0-1-1,0 1 1,2-1-1,-1 0 1,2 0-1,0 0 1,1-1-1,0 1 1,1-1-1,0-1 1,1 1-1,0-1 1,1-1-1,5 6-5,-7-13 4,0 1 0,-1-1 0,1 0 0,1-1 0,-1 1-1,0-1 1,1-1 0,0 0 0,0 0 0,-1 0-1,1-1 1,0 0 0,0-1 0,0 1 0,0-2 0,0 1-1,0-1 1,0 0 0,0-1 0,0 0 0,-1 0-1,1 0 1,0-1 0,-1-1 0,5-2-4,167-119 443,-167 113-378,-1-1-1,0 0 0,-1-1 1,-1 0-1,0 0 1,-1-1-1,0 0 0,-1-1 1,-1 0-1,1-3-64,-5 13 13,0 0 0,-1-1 0,0 0 0,1 1 0,-2-1 0,1 0 0,-1 1 0,0-1 0,-1 0 0,0 0 0,0 1 0,0-1 0,0 1 0,-1-1 0,0 1 0,-1-1 0,0 1 0,0 0 0,0 0 0,0 1 0,-1-1 0,0 1 0,0-1 0,-1 1 0,1 0 0,-4-2-13,-4-2-223,-1 0 1,0 1-1,0 1 0,-1 0 1,1 0-1,-2 2 1,1 0-1,0 0 0,-1 1 1,0 1-1,0 1 1,-6-1 222,-19 1-4352</inkml:trace>
  <inkml:trace contextRef="#ctx0" brushRef="#br0" timeOffset="-124690.147">1823 15858 11931,'0'0'3315,"0"0"1274,1 0-645,-14 2-1660,3 0-2214,1 0-1,-1 1 1,1 1 0,-1-1-1,1 1 1,0 1 0,1 0 0,-1 0-1,1 1 1,0 0 0,0 0 0,1 1-1,0 0 1,0 0 0,1 1-1,-1 0 1,2 0 0,-1 0 0,1 1-1,1 0 1,-1 0 0,1 0-1,1 0 1,0 1 0,0 0 0,1-1-1,0 1 1,1 0 0,0 0-70,15 79-27,-13-87 27,0-1-1,0 1 1,1 0-1,-1-1 1,1 1-1,-1-1 1,1 0-1,-1 1 1,1-1-1,0 0 1,-1 0-1,1 0 1,0 0-1,0-1 1,0 1-1,0 0 1,0-1-1,0 1 1,0-1-1,0 0 1,0 1-1,0-1 1,0 0-1,0 0 1,0-1-1,0 1 1,0 0-1,0-1 1,0 1-1,0-1 1,0 0-1,0 1 1,0-1-1,0 0 1,-1 0-1,1 0 1,0 0-1,0-1 1,-1 1-1,1 0 1,0-2 0,11-8 34,1-1 0,-2 0-1,0-1 1,0 0 0,-2-1 0,1 0-1,-2-1 1,0 0 0,0-1 0,-2 1-1,0-2 1,-1 1 0,0-1 0,-1 0-1,-1 0 1,-1 0 0,-1 0 0,0-1-1,-1-8-33,-1 18 20,0 0 0,-1 1 0,0-1 0,0 0-1,-1 1 1,0-1 0,0 1 0,-1 0-1,0-1 1,0 1 0,0 1 0,-1-1 0,0 0-1,-1 1 1,1 0 0,-1 0 0,-1 0-1,1 1 1,-1-1 0,0 1 0,0 1 0,0-1-1,-1 1 1,1 0 0,-1 1 0,0-1-1,0 1 1,-1 1 0,1-1 0,-1 1-1,1 0 1,-1 1 0,1 0 0,-1 0 0,0 1-20,1 2-29,1 0 0,-1 0 1,1 1-1,-1 0 1,1 0-1,0 1 0,1 0 1,-1 0-1,0 0 0,1 1 1,0-1-1,0 1 1,1 0-1,-1 1 0,1-1 1,0 1-1,0 0 1,1 0-1,0 0 0,0 1 1,0-1-1,-1 5 29,-31 47-2551,34-57 1344,1-1 511,0 0 2806</inkml:trace>
  <inkml:trace contextRef="#ctx0" brushRef="#br0" timeOffset="-123899.497">2179 15797 22957,'0'0'1168,"2"7"1025,71 246-800,-73-250-1414,0-1 0,0 0-1,0 0 1,0 0 0,1 0-1,-1 1 1,1-1 0,-1 0-1,1 0 1,0 0 0,0 0 0,0 0-1,0 0 1,0-1 0,1 1-1,-1 0 1,0 0 0,1-1-1,-1 1 1,1-1 0,0 1-1,-1-1 1,1 0 0,0 0 0,0 0-1,0 0 1,0 0 0,0 0-1,0 0 1,0 0 0,0-1-1,0 1 1,0-1 0,1 0-1,-1 0 1,0 0 0,0 0-1,0 0 1,0 0 0,1 0 0,-1-1-1,0 1 1,0-1 0,0 1-1,0-1 1,0 0 0,0 0 21,42-125-9219,-21 39-1104,-9 143 23025,-41 173-6810,2 42-4979,25-267 354</inkml:trace>
  <inkml:trace contextRef="#ctx0" brushRef="#br0" timeOffset="-125993.015">1872 15069 19220,'-94'-19'8163,"84"21"-8131,1 0 0,-1 1 0,1 0 0,-1 1 0,1-1-1,0 2 1,1-1 0,-1 1 0,1 1 0,0-1 0,0 2 0,0-1 0,1 1 0,0 0-1,0 0 1,1 1 0,0 0 0,0 0 0,1 0 0,0 1 0,1 0 0,-2 3-32,3-6-2,1 1 1,-1 0 0,1 0 0,0 0 0,1 0 0,-1 0-1,1 1 1,1-1 0,0 0 0,0 1 0,0-1-1,1 0 1,0 1 0,0-1 0,1 0 0,0 0-1,0 0 1,1 0 0,0 0 1,1-7 3,0 1-1,1-1 1,-1 1-1,1-1 1,-1-1-1,0 1 1,1-1-1,-1 1 1,0-1 0,1-1-1,-1 1 1,0 0-1,0-1 1,0 0-1,0 0 1,0 0-1,0-1 1,-1 1 0,1-1-1,-1 0 1,0 0-1,1 0 1,-1 0-1,-1-1 1,1 1 0,0-1-1,-1 0 1,0 1-1,0-1 1,0 0-1,0-1-2,0 3 2,9-10 37,0 0 0,-1-1-1,0 0 1,-1-1 0,0 0-1,-1 0 1,-1-1 0,0 0-1,-1 0 1,-1-1 0,0 1-1,-1-1 1,-1 0 0,0-1-1,-1 1 1,-1 0 0,-1-1-1,0 1 1,-1-1 0,0 1 0,-2 0-1,0 0 1,-3-8-39,3 20 2,0 0 1,-1 0-1,1 0 1,-1 0-1,0 1 1,0-1-1,-1 1 1,1 0-1,-1 0 0,1 1 1,-1-1-1,0 1 1,0 0-1,0 0 1,0 1-1,0-1 1,0 1-1,-1 0 1,1 1-1,0-1 1,0 1-1,-1 0 0,1 1 1,0-1-1,-1 1 1,1 0-1,0 0 1,0 1-1,0-1 1,0 1-1,0 0 1,0 1-1,0-1 0,1 1 1,-1 0-1,1 0 1,0 0-1,0 1 1,0-1-1,0 1 1,0 0-1,1 0 1,0 0-1,0 1 1,-1 1-3,-73 66-457,76-71-323,1-1-553,0 0-476</inkml:trace>
  <inkml:trace contextRef="#ctx0" brushRef="#br0" timeOffset="-125629.522">2255 14720 17828,'-22'24'6160,"3"30"-5337,16-42-395,-10 31-307,2 1 0,3-1 0,1 2 0,2-1 0,2 1 0,2-1 0,3 12-121,-1-54 25,1 0 1,0-1 0,0 1 0,0-1 0,0 1 0,1-1-1,-1 0 1,0 1 0,1-1 0,-1 0 0,0-1 0,1 1 0,-1 0-1,1-1 1,0 1 0,-1-1 0,1 0 0,-1 0 0,1 0-1,-1 0 1,1 0 0,0-1 0,-1 1 0,1-1 0,-1 0 0,1 1-1,-1-1 1,0 0 0,2-1-26,8 0 43,182-1-1496,-174 4 1962</inkml:trace>
  <inkml:trace contextRef="#ctx0" brushRef="#br0" timeOffset="-125323.14">1660 15434 16828,'0'0'2272,"0"1"529,18 16-1993,4-11-104,16-2-16,5 1-40,14-3-72,4-2-111,7-2-193,5-3-48,-3-1-160,1-3-24,-9-3-32,-6 0-272,-12 0-913,-8 0 3370</inkml:trace>
  <inkml:trace contextRef="#ctx0" brushRef="#br0" timeOffset="-117841.323">4734 15453 13123,'-5'-21'7732,"-5"-5"-3421,10 25-4260,0-1 0,0 1 0,0 0 0,-1 0 0,1 0-1,0-1 1,-1 1 0,1 0 0,-1 0 0,0 0 0,1 0 0,-1 0 0,0 0 0,0 0 0,1 0-1,-1 0 1,0 0 0,0 0 0,0 1 0,0-1 0,0 0 0,0 1 0,0-1 0,-1 1-1,1-1 1,0 1 0,0-1 0,0 1 0,0 0 0,-1-1 0,1 1 0,0 0 0,0 0 0,-1 0-1,1 0 1,0 0 0,0 0 0,-1 1 0,1-1 0,0 0 0,0 1 0,0-1 0,-1 0-1,1 1 1,0 0 0,0-1 0,0 1 0,0 0 0,0-1 0,0 1 0,0 0 0,0 0 0,0 0-1,1 0 1,-1 0 0,0 0 0,0 0 0,1 0-51,-7 8 1,0 0 1,1 1-1,1 0 0,0 0 1,0 1-1,1-1 0,0 1 1,0 0-1,2 0 0,-1 0 1,1 1-1,1-1 0,0 0 1,1 1-1,0-1 0,0 1 1,1-1-1,3 9-1,-3-19-2,0 0 0,1 0-1,-1 0 1,1 0 0,-1-1 0,1 1-1,-1-1 1,1 1 0,0-1 0,-1 1-1,1-1 1,0 0 0,-1 0 0,1 0-1,0 0 1,-1 0 0,1 0 0,0 0 0,-1 0-1,1-1 1,-1 1 0,1-1 0,0 1-1,-1-1 1,1 0 0,-1 0 0,1 1-1,-1-1 1,0 0 0,1 0 0,-1 0-1,0-1 1,0 1 0,0 0 0,1 0 0,-1-1-1,0 1 1,-1 0 0,1-1 0,0 1-1,0-1 1,-1 1 0,1-1 0,-1 0-1,1 1 1,-1-1 2,4-2-8,26-34 75,-2 0 0,-1-2-1,-2 0 1,-2-2 0,-2-1-1,-2 0 1,-1-2 0,-3 0-1,-2-1 1,7-40-67,-18 21 664,-18 74-430,-1 47-234,3 0 0,2 1-1,2 1 1,3 0 0,2 3 0,1-15 11,-4 113 25,8-158-79,0 0 0,0-1-1,0 1 1,0 0 0,0 0-1,0 0 1,0 0-1,0 0 1,0 0 0,0 0-1,1-1 1,-1 1 0,0 0-1,1 0 1,-1 0 0,0 0-1,1-1 1,-1 1 0,1 0-1,-1 0 1,1-1 0,0 1-1,-1 0 1,1-1-1,0 1 1,-1-1 0,1 1-1,0-1 1,0 1 0,-1-1-1,1 1 1,0-1 0,0 0-1,0 0 1,0 1 0,-1-1-1,1 0 1,0 0-1,0 0 1,0 0 0,0 0-1,0 0 1,0 0 0,0 0-1,-1 0 1,1 0 0,1-1 43,7-5-2016</inkml:trace>
  <inkml:trace contextRef="#ctx0" brushRef="#br0" timeOffset="-117527.146">5169 15285 20092,'0'8'1657,"-2"8"383,-2 4-640,0 9-575,1 4-169,2 1-320,-1 0-80,2-5-112,3-8-72,4-2-40,3-7-16,4-6 0,1-3 40,3-6-320,2-5-448,-2-8-833,2-7 321</inkml:trace>
  <inkml:trace contextRef="#ctx0" brushRef="#br0" timeOffset="-117228.189">5350 15408 19668,'-9'38'1577,"-3"9"23,-3 4-336,0 7-328,-2 2-223,5-5-249,0 0-16,4-10-200,2-6-104,5-10-224,-1-12-552,2-17-3745</inkml:trace>
  <inkml:trace contextRef="#ctx0" brushRef="#br0" timeOffset="-121683.631">3057 15447 20132,'0'0'1841,"0"0"455,0 0-639,0 2-481,0-1-400,0 1-392,0-1-128,0 1-160,0-1-64,0 1 56,0-1-64,0 1-1328,0-1 1392</inkml:trace>
  <inkml:trace contextRef="#ctx0" brushRef="#br0" timeOffset="-119645.833">3350 15664 18508,'13'3'1344,"14"-1"377,2-2-609,15-8-200,10-4-256,7-8-336,7-4-80,9-2-184,3 2-32,-1 6 8,-5 3 8,-8 7-296,-4 3-200,-12 5-464,-5 0-320,-16-1-3809</inkml:trace>
  <inkml:trace contextRef="#ctx0" brushRef="#br0" timeOffset="-119005.985">3550 16087 17020,'-3'-15'8679,"-6"3"-5394,-28-10-4630,34 20 2127,-4 1-773,0-1 0,0 1 0,1 0-1,-1 0 1,0 1 0,0 0 0,0 0 0,0 1 0,0-1 0,0 2 0,1-1 0,-1 1 0,0 0 0,1 0 0,-1 1 0,1 0 0,0 0 0,0 0-1,0 1 1,-5 4-9,5-1-4,1 0 0,0 1 0,0-1 0,1 1-1,-1 0 1,2 1 0,-1-1 0,1 1 0,1 0-1,-1-1 1,2 1 0,-1 0 0,1 0-1,0 1 1,1-1 0,0 0 0,1 0 0,0 0-1,1 8 5,-2-16-1,1 1 1,-1-1-1,0 1 0,1-1 0,-1 0 0,1 1 0,-1-1 0,1 1 0,-1-1 0,1 0 0,0 0 0,0 0 0,0 1 0,0-1 0,0 0 0,0 0 0,0 0 0,0 0 0,0 0 0,0-1 0,0 1 0,1 0 0,-1 0 0,0-1 0,1 1 0,-1-1 1,0 1-1,1-1 0,-1 0 0,1 1 0,-1-1 0,0 0 0,1 0 0,-1 0 0,1 0 0,-1 0 0,1 0 0,-1-1 0,1 1 0,-1 0 0,0-1 0,1 1 0,-1-1 0,0 1 0,1-1 0,-1 0 0,0 0 0,0 0 0,1 1 0,-1-1 1,0 0-1,0 0 0,0 0 0,0-1 0,0 1 0,0-1 1,61-63-9,-52 50 25,-1-1 0,0 1 1,-1-1-1,0-1 1,-2 1-1,0-1 0,-1-1 1,0 1-1,-1-1 0,-2 0 1,1 1-1,-2-1 0,0 0 1,-2 0-1,0-7-16,-3 19 10,0 0-1,0-1 0,-1 1 1,0 1-1,0-1 1,0 1-1,-1 0 1,1 0-1,-1 0 0,0 1 1,-1 0-1,1 0 1,-1 1-1,0 0 1,0 0-1,0 0 0,0 1 1,0 0-1,0 0 1,-1 1-1,1 0 1,-1 0-1,1 1 0,-1 0 1,1 0-1,-1 1 1,1 0-1,-1 0 1,-4 2-10,9-2-76,1 1 1,-1-1 0,0 1 0,1 0 0,-1 0-1,1 0 1,-1 0 0,1 0 0,0 1-1,0-1 1,0 1 0,0-1 0,1 1 0,-1 0-1,1-1 1,-1 1 0,1 0 0,0 0 0,0 0-1,0 0 1,1 0 0,-1 1 0,1-1 0,0 0-1,-1 0 1,2 0 0,-1 0 0,0 1 0,0-1-1,1 0 1,0 0 0,0 0 0,0 0 0,0 0-1,0 0 1,0 0 0,1-1 0,-1 1 0,1 0-1,0-1 1,0 1 75,16 14-439</inkml:trace>
  <inkml:trace contextRef="#ctx0" brushRef="#br0" timeOffset="-118734.103">3955 15935 20900,'-2'72'5664,"-55"16"-4270,15-33-1109,41-54-285,0 1 0,0-1-1,1 1 1,-1 0-1,0-1 1,1 1 0,0 0-1,-1-1 1,1 1 0,0 0-1,0-1 1,-1 1-1,1 0 1,1-1 0,-1 1-1,0 0 1,0 0 0,1-1-1,-1 1 1,1-1-1,-1 1 1,1 0 0,0-1-1,-1 1 1,1-1 0,0 1-1,0-1 1,0 0-1,0 1 1,0-1 0,1 0-1,-1 0 1,0 0-1,1 0 1,-1 0 0,0 0-1,1 0 1,-1 0 0,1 0-1,0-1 1,-1 1-1,1-1 1,-1 1 0,1-1-1,0 1 1,0-1 0,-1 0-1,1 0 1,0 0-1,-1 0 1,1 0 0,0 0-1,-1-1 1,1 1 0,0-1-1,-1 1 1,1-1-1,0 1 1,-1-1 0,1 0-1,-1 0 1,1 0-1,-1 0 1,0 0 0,1 0-1,-1 0 1,1-1 0,45-41-1482,-23 10 1112</inkml:trace>
  <inkml:trace contextRef="#ctx0" brushRef="#br0" timeOffset="-118436.488">4029 15732 18308,'-13'-1'3457,"-1"1"592,3 4-2377,1 7-672,1 5-632,-5 3-192,5-4-128,3-5-8,6-10-536,0 0-872</inkml:trace>
  <inkml:trace contextRef="#ctx0" brushRef="#br0" timeOffset="-121108.207">3676 15120 18932,'-22'-35'7292,"-29"29"-5099,-50 39-1988,94-26-207,1 1 0,-1-1-1,1 2 1,1-1 0,0 1 0,0-1 0,0 1-1,1 1 1,0-1 0,1 1 0,0-1-1,1 1 1,0 0 0,0 0 0,1 0 0,0 0-1,1 0 1,0 0 0,1 0 0,0 0-1,1 3 3,-2-12 0,0 0 0,-1 0 0,1 0 0,0 0 0,0 0 0,0 0 0,0 1 0,0-1 0,0 0 0,0 0 0,0 0 0,1 0 0,-1 0 0,0 0 0,1 0 0,-1 0 0,1 0 0,-1-1 0,1 1 0,-1 0 0,1 0 0,-1 0 0,1 0 0,0-1 0,0 1 0,-1 0 0,1 0 0,0-1 0,0 1 0,0-1 0,0 1 0,0-1 0,-1 1 0,1-1 0,0 0 0,0 1 0,0-1 0,0 0 0,1 0 0,-1 1 0,0-1 0,0 0 0,0 0 0,0 0 0,0-1 0,0 1 0,0 0 0,0 0 0,0 0 0,0-1 0,0 1 0,0-1 0,0 1 0,0 0 0,0-1 0,-1 0 0,1 1 0,0-1 0,0 0 0,0 1 0,-1-1 0,47-50 12,-26 24 51,-2-2-1,-2 0 0,0-2 1,-2 1-1,-2-2 1,0 0-1,-2 0 0,-2-1 1,-1-1-1,-1 1 0,-2-1 1,0-19-63,-6 43 47,1 0 1,-2-1 0,1 1-1,-2 0 1,1 0 0,-1 0 0,-1 0-1,0 0 1,0 1 0,-1 0 0,0 0-1,-1 0 1,-4-6-48,8 12 0,-1 0 0,1 1 1,0-1-1,-1 1 0,0-1 0,1 1 1,-1 0-1,0 0 0,0 1 1,0-1-1,0 0 0,-1 1 0,1 0 1,0 0-1,-1 0 0,1 0 0,0 0 1,-1 1-1,1 0 0,-1-1 0,1 1 1,-1 1-1,1-1 0,-1 0 0,1 1 1,-1 0-1,1-1 0,0 1 0,-1 1 1,1-1-1,0 0 0,0 1 0,0 0 1,0 0-1,0 0 0,0 0 0,0 0 1,1 0-1,-1 1 0,1-1 0,-2 3 0,-15 13-271,1 2 0,1 0 0,1 1 0,0 0-1,2 1 1,0 1 0,2 1 0,-3 7 271,9-15-1747,5-4-258</inkml:trace>
  <inkml:trace contextRef="#ctx0" brushRef="#br0" timeOffset="-120527.649">4026 14763 15155,'13'-28'8566,"-12"25"-6505,-1 3-791,4 15-253,-45 197-921,37-185-292,1 0 1,0 0-1,2 0 1,2 0-1,0-1 0,1 1 1,2 0-1,7 24 196,-6-30-114</inkml:trace>
  <inkml:trace contextRef="#ctx0" brushRef="#br0" timeOffset="-120230.95">3908 15261 19940,'0'0'1993,"0"0"135,0 0-936,0 0-231,26-11-393,-5-4-104,12-9-200,1 0-160,7 1-64,1 5-16,-6 1 16,-7 4-40,-11 0-896,-4 1-617</inkml:trace>
  <inkml:trace contextRef="#ctx0" brushRef="#br0" timeOffset="-119949.874">3817 14579 20812,'-18'6'1241,"7"2"319,7 2-472,11 9-656,10 3-224,10 3-184,5-1-8,4-4 0,1-5-8,-2-9-16,1-5 40,-3-10-520,-1-3-552</inkml:trace>
  <inkml:trace contextRef="#ctx0" brushRef="#br0" timeOffset="-114405.836">7114 14953 12243,'9'-54'10557,"-11"52"-10394,1 0 1,-1 0-1,0 0 1,0 0-1,0 0 0,0 0 1,0 0-1,0 1 1,0-1-1,-1 1 1,1-1-1,-1 1 0,1 0 1,-1 0-1,1 0 1,-1 0-1,1 1 1,-1-1-1,0 1 0,0-1 1,1 1-1,-1 0 1,0 0-1,1 0 1,-1 1-1,0-1 0,0 1-163,-8-2 21,1 2-1,-1 0 0,0 0 1,1 0-1,-1 2 0,1-1 0,0 1 1,-1 1-1,2 0 0,-1 0 1,0 1-1,1 0 0,0 1 0,0 0 1,0 0-1,1 1 0,0 0 0,0 0 1,1 1-1,0 0 0,0 1 1,1-1-1,0 1 0,1 0 0,0 1 1,0-1-1,1 1 0,0 0 1,1 0-1,0 1 0,0-1 0,1 0 1,1 1-1,-1 4-20,3-12-1,0 0 0,0 0 0,0 0 0,1-1 0,-1 1 0,1 0 0,-1-1 0,1 1 0,0-1 0,0 1 0,0-1 0,0 0 0,0 0 0,1 0 0,-1 0 0,1 0 0,-1-1 0,1 1 0,0-1 0,0 0 0,-1 0 0,1 0 0,0 0 0,0 0 0,0 0 0,0-1 0,0 1 0,0-1 0,0 0 0,0 0 0,0 0 0,1-1 0,-1 1 0,0-1 0,0 1 0,-1-1 0,1 0 0,0 0 0,0 0 0,0-1 0,0 1 0,-1-1 0,1 1 0,-1-1 0,1 0 1,-1 0-1,0 0 0,0 0 0,0-1 0,0 1 0,0 0 0,0-1 0,0 1 0,-1-2 1,18-14 72,-2 0 0,0-1 1,-1-1-1,-1-1 0,-1 0 1,-1-1-1,0 0 1,-2-1-1,-1-1 0,-1 1 1,-1-2-1,0 1 0,-2-1 1,-1 0-1,1-25-72,-7 42 15,0 0-1,-1 0 1,0 0-1,0 1 0,0-1 1,-1 0-1,-1 1 1,1 0-1,-1 0 1,0 0-1,-1 0 1,1 1-1,-1-1 1,-1 1-1,1 0 0,-1 1 1,0 0-1,0 0 1,-1 0-1,0 0 1,1 1-1,-2 0 1,1 1-1,0-1 1,-1 1-1,1 1 1,-1 0-1,0 0 0,0 0 1,0 1-1,0 0 1,0 0-1,0 1 1,0 0-1,0 1 1,0 0-1,0 0 1,0 1-1,0 0 0,1 0 1,-1 0-1,0 1 1,1 1-1,0-1 1,0 1-1,0 0 1,0 1-1,1-1 1,-1 1-1,-4 6-14,-33 83-697,38-23-3270,7-52 1883</inkml:trace>
  <inkml:trace contextRef="#ctx0" brushRef="#br0" timeOffset="-114061.332">7422 14544 22109,'-6'5'270,"1"0"0,0 1-1,0-1 1,0 1 0,1 0 0,0 0 0,0 1 0,0-1 0,1 1 0,0-1 0,0 1 0,1 0-1,0 0 1,0 1 0,0 4-270,0-5 94,-69 319 195,70-322-288,0-1-1,1 0 0,-1 0 0,0 0 1,1 1-1,0-1 0,0 0 0,0 1 1,0-1-1,0 0 0,1 1 0,-1-1 1,1 0-1,0 0 0,0 0 0,0 0 1,1 0-1,-1 0 0,1 0 0,-1 0 1,1 0-1,0 0 0,0-1 0,0 1 1,1-1-1,-1 0 0,1 1 0,-1-1 1,1 0-1,-1 0 0,1-1 0,0 1 1,0-1-1,0 1 0,0-1 0,0 0 1,1 0-1,-1 0 0,0-1 0,0 1 1,1-1-1,-1 1 0,0-1 0,0 0 1,1-1-1,-1 1 0,0 0 0,1-1 0,235-89-977,-209 84-321</inkml:trace>
  <inkml:trace contextRef="#ctx0" brushRef="#br0" timeOffset="-115589.973">6031 15219 20180,'-14'127'7220,"-1"220"-7167,12-309-1508,3-38 54</inkml:trace>
  <inkml:trace contextRef="#ctx0" brushRef="#br0" timeOffset="-115403.162">5849 15458 21397,'0'0'1088,"0"0"552,1 0-472,30 12-415,-6-12-113,4-3-312,6-3-56,8-8-184,2 4-16,6-7-320,2 3-784</inkml:trace>
  <inkml:trace contextRef="#ctx0" brushRef="#br0" timeOffset="-113627.444">6694 15338 19140,'24'0'3011,"81"-5"1074,35-14-3265,0 5-1,136 6-819,-166 16-2883,-93-8 1544</inkml:trace>
  <inkml:trace contextRef="#ctx0" brushRef="#br0" timeOffset="-112652.225">6903 15779 15771,'-7'-70'11212,"0"69"-10160,-3 4-1037,0-1-1,0 2 0,-1-1 0,2 2 0,-1-1 1,0 1-1,1 1 0,0-1 0,0 2 0,1-1 1,0 1-1,0 0 0,0 1 0,1 0 0,0 0 1,1 1-1,0 0 0,0 0 0,1 0 0,0 1 0,1-1 1,-1 1-1,2 0 0,0 1 0,0-1 0,1 0 1,0 1-1,1 0 0,0-1 0,0 1 0,1 0 1,1-1-1,0 1 0,2 10-14,-3-20 0,0 1 0,1-1 0,-1 1 0,0-1 0,0 0 0,1 1 0,-1-1 1,1 0-1,-1 1 0,1-1 0,0 0 0,-1 0 0,1 0 0,0 1 0,0-1 0,0 0 0,0 0 0,0 0 0,0 0 0,0 0 0,0-1 0,0 1 0,0 0 0,0 0 1,1-1-1,-1 1 0,0-1 0,1 1 0,-1-1 0,0 1 0,1-1 0,-1 0 0,0 0 0,1 0 0,-1 0 0,1 0 0,-1 0 0,0 0 0,1 0 0,-1 0 0,1-1 0,-1 1 1,0-1-1,0 1 0,1-1 0,-1 1 0,0-1 0,0 0 0,1 1 0,-1-1 0,0 0 0,0 0 0,0 0 0,56-56 17,-37 33 74,-1-1 0,-2-1 0,0 0 0,-2-1 0,0-1 1,-2-1-1,-2 0 0,0 0 0,-2-1 0,-1 0 0,-2-1 0,0 0 0,-3 0 0,1-28-91,-3 54 5,-1 1 0,0-1-1,0 0 1,0 0 0,0 1 0,-1-1-1,1 0 1,-1 0 0,0 1 0,-1-1 0,1 1-1,-1-1 1,0 1 0,0 0 0,0 0-1,-1 0 1,0 0 0,1 0 0,-1 0-1,-1 1 1,1-1 0,0 1 0,-1 0 0,0 0-1,1 0 1,-1 0 0,0 1 0,-1 0-1,1 0 1,0 0 0,-1 0 0,1 0-1,-1 1 1,1 0 0,-1 0 0,0 0 0,0 1-1,1 0 1,-1 0 0,0 0 0,0 0-1,1 1 1,-1-1 0,0 1 0,-2 1-5,-18 16-536,1 1 0,1 1 0,0 1 0,2 1 0,1 1 0,0 1 0,-9 17 536,13-16-1495</inkml:trace>
  <inkml:trace contextRef="#ctx0" brushRef="#br0" timeOffset="-112174.716">7232 15729 18068,'17'-21'7236,"-16"38"-4424,-18 41-2483,13-52-326,-1 1 1,1 1-1,0-1 1,1 1-1,-1-1 1,1 1-1,1 0 0,0 0 1,0 0-1,0 0 1,1 1-1,1-1 1,-1 0-1,1 1 1,0-1-1,1 0 1,0 1-1,1-1 1,-1 0-1,2 0 1,-1 0-1,1 0 0,0-1 1,1 1-1,2 4-3,-4-11-25,1-1-1,-1 0 1,1 0-1,-1 0 1,0 0-1,1 0 1,-1 0-1,1-1 0,-1 1 1,0-1-1,1 0 1,-1 1-1,0-1 1,0 0-1,0 0 0,1-1 1,-1 1-1,0 0 1,-1-1-1,1 1 1,0-1-1,0 0 1,-1 1-1,1-1 0,-1 0 1,1 0-1,-1 0 1,0 0-1,1 0 1,-1-1-1,-1 1 0,1 0 1,0 0-1,0-1 1,-1 1-1,1 0 1,-1-1-1,0 1 1,0-1-1,0 1 0,0 0 1,0-1 25,11-36-1660</inkml:trace>
  <inkml:trace contextRef="#ctx0" brushRef="#br0" timeOffset="-111864.87">7244 15417 21725,'0'0'1392,"0"0"592,-19 20-639,9-4-609,0 4-352,-1 1-432,5-4-1048</inkml:trace>
  <inkml:trace contextRef="#ctx0" brushRef="#br0" timeOffset="-102001.156">8282 14964 10146,'23'-64'12550,"-7"23"-8930,-15 40-3252,-16-14 1486,-20-5-1774,18 21-20,10 3-59,0 1-1,1 0 1,0 0-1,0 0 1,0 1-1,1 0 1,0 0-1,0 1 1,0-1-1,1 1 1,0 0-1,0 0 1,1 1-1,0-1 1,0 1-1,1 0 0,-2 3 1,1-1-1,0 0 1,1 1-1,0 0 1,1-1-1,0 1 1,0 0 0,1 0-1,1-1 1,0 1-1,0 0 1,3 10-1,-3-20 1,0 0 0,-1 0-1,1 0 1,0-1 0,0 1 0,-1 0 0,1 0 0,0 0-1,0-1 1,0 1 0,0 0 0,0-1 0,0 1 0,0-1 0,0 1-1,0-1 1,0 0 0,0 1 0,1-1 0,-1 0 0,0 0-1,0 0 1,0 0 0,0 0 0,0 0 0,1 0 0,-1 0 0,0 0-1,0 0 1,0-1 0,0 1 0,0 0 0,0-1 0,0 1 0,1-1-1,-1 0 1,-1 1 0,1-1 0,0 0 0,0 1 0,0-1-1,0 0 1,0 0 0,-1 0 0,1 0 0,0 1 0,-1-1 0,1-1-1,45-47 80,-44 46-75,19-23 102,-1 0 0,-2-2-1,0 0 1,-2-2-1,-1 1 1,-2-2-1,0 0 1,-2 0-1,-2-1 1,3-18-107,-11 46 13,-1 0-1,0 0 1,1 0-1,-1 0 1,-1 0-1,1 0 1,-1 0-1,1 0 1,-1 0-1,0 0 1,-1 0-1,1 1 1,-1-1-1,1 0 1,-1 1-1,0-1 1,0 1-1,-1 0 1,1 0-1,-1 0 1,1 0-1,-1 0 1,0 0-1,0 1 1,-1-1-1,1 1 1,0 0-1,-1 0 1,1 0 0,-1 1-1,0-1 1,1 1-1,-1 0 1,0 0-1,0 0 1,0 0-1,0 1 1,0-1-1,0 1-12,-10-1-37,1 0-1,0 1 1,-1 1 0,1 0-1,0 0 1,0 1 0,0 1-1,0 0 1,0 1 0,0 1-1,-4 2 38,-47 32-3202,62-38 1375</inkml:trace>
  <inkml:trace contextRef="#ctx0" brushRef="#br0" timeOffset="-101556.916">8812 14522 22181,'-2'5'2524,"-11"39"-2089,2-1-1,1 2 1,3-1-1,1 1 1,2 17-435,5 147 72,16-189-2595,-16-19 1885</inkml:trace>
  <inkml:trace contextRef="#ctx0" brushRef="#br0" timeOffset="-101252.456">8623 14982 18020,'0'0'2288,"0"0"217,0 2-929,0-1-544,0 1-311,0-1-313,23 24-72,4-27 0,6-7-16,16-8-96,2-2-32,2-3-128,-1 3-24,-11 3-8,-3 1 8,-16 0-504,-2 0-688,-14-2 440</inkml:trace>
  <inkml:trace contextRef="#ctx0" brushRef="#br0" timeOffset="-101019.553">8738 14400 19540,'-6'2'1905,"6"-2"223,0 0-608,0 0-599,0 0-161,0 1-368,18 15-128,7-13-136,0 0-48,9-3-40,-1-2-32,0-4 64,2 0-104,-5-2-960,1-1-481</inkml:trace>
  <inkml:trace contextRef="#ctx0" brushRef="#br0" timeOffset="-104386.764">8009 15253 16708,'0'0'2723,"0"0"-67,-2 0 850,-6-4-2971,8 4-439,-1 0 0,1 0 0,0 0 0,0 0 0,-1 0 0,1 0 0,0 0 0,0 0 0,-1-1 0,1 1 0,0 0 0,0 0 0,0 0 0,-1 0 0,1 0-1,0 0 1,0-1 0,0 1 0,0 0-96,25-21 263,-22 11-799,-3 8-896</inkml:trace>
  <inkml:trace contextRef="#ctx0" brushRef="#br0" timeOffset="-100565.439">8058 15431 16083,'0'0'3487,"0"-2"1863,10-13-4638,105-25 1134,-5 11-1597,2 4 1,1 5-1,111-4-249,-86 9 60,-90 6 77,23-2-3171,-71 11 1546</inkml:trace>
  <inkml:trace contextRef="#ctx0" brushRef="#br0" timeOffset="-98119.92">8362 15831 9074,'6'-64'13496,"-6"62"-12154,-5 3 2201,-10 5-3504,1 1-1,0 1 1,0 0-1,0 1 1,2 1-1,-1 0 1,1 1-1,0 0 1,1 0-1,1 1 1,0 1-1,0 0 1,1 0-1,1 1 1,0 0-1,1 0 1,0 3-39,8-18 1,0-1-1,1 1 1,-1-1-1,0 1 1,1 0 0,-1 0-1,1 0 1,0 0-1,-1 0 1,1 0-1,0 0 1,0 1 0,-1-1-1,1 1 1,0-1-1,0 1 1,0 0 0,0-1-1,-1 1 1,1 0-1,0 0 1,0 0 0,0 1-1,0-1 1,0 0-1,-1 1 1,1-1-1,0 1 1,0 0 0,0-1-1,-1 1 1,1 0-1,0 0 1,-1 0 0,1 0-1,-1 0 1,0 1-1,1-1 1,-1 0 0,0 1-1,1-1 1,-1 1-1,0-1 1,0 1-1,0 0 1,-1-1 0,1 1-1,0 0 1,-1 0-1,1-1 1,-1 1 0,1 0-1,-1 0 1,0 0-1,0 0 1,0 0 0,0 0-1,0-1 1,0 1-1,0 0 1,-1 0-1,1 0 1,-1 0 0,1-1-1,-1 1 1,0 0-1,0 0 1,0 0-1,24-25 51,-1 0 0,-1-2 0,-1 0 0,-1-1 0,-1-1 0,-2-1 1,-1 0-1,-1-2 0,-1 1 0,-1-2-51,-9 22 38,4-3 34,-1 0 0,0 0 0,-1-1 0,0 1-1,-1-1 1,-1 0 0,0 0 0,-1-1 0,0 1 0,-1 0 0,0-1-1,-1 1 1,-1-1 0,0 1 0,-2-4-72,-2 12 7,0 0 0,0 0 0,-1 0 0,0 1-1,0 0 1,0 0 0,0 0 0,-1 1 0,1 0 0,-1 0 0,0 1 0,0 0-1,0 0 1,0 1 0,0 0 0,0 0 0,-1 0 0,1 1 0,0 0 0,0 1-1,-1-1 1,1 1 0,0 1 0,0-1 0,0 1 0,0 1 0,0-1 0,1 1-1,-1 0 1,1 1 0,-1-1 0,-4 5-7,-103 70-1899,113-77 95,1-1-269</inkml:trace>
  <inkml:trace contextRef="#ctx0" brushRef="#br0" timeOffset="-97418.149">8793 15617 18428,'-2'10'7365,"-3"9"-4953,-10 53-3023,13-52 624,-1 190 137,3-209-149,0 0 0,0 0 0,0 0 1,0 0-1,0 0 0,0 0 0,0 0 1,1 0-1,-1 0 0,0 0 0,1-1 1,-1 1-1,0 0 0,1 0 0,-1 0 0,1-1 1,0 1-1,-1 0 0,1 0 0,0-1 1,-1 1-1,1 0 0,0-1 0,0 1 1,-1-1-1,1 1 0,0-1 0,0 0 1,0 1-1,0-1 0,0 0 0,0 1 1,0-1-1,-1 0 0,1 0 0,0 0 1,0 0-1,0 0 0,0 0 0,0 0 1,0 0-1,0 0 0,0-1 0,0 1 0,0 0 1,0-1-1,0 1 0,-1 0 0,1-1 1,0 1-1,0-1 0,0 1 0,-1-1 1,1 0-1,0 1 0,-1-1 0,1 0 1,0 1-1,-1-1 0,1 0 0,-1 0 1,1 0-1,-1 1 0,1-1-1,38-54 7,-21 19-631,1-1-701</inkml:trace>
  <inkml:trace contextRef="#ctx0" brushRef="#br0" timeOffset="-97160.573">8808 15394 24765,'-5'9'1097,"1"2"519,-2 3-672,3-1-560,0-1-192,3-12-96,0 0-112,1 0-1384</inkml:trace>
  <inkml:trace contextRef="#ctx0" brushRef="#br0" timeOffset="-88156.638">12149 14963 18748,'0'0'2168,"0"0"-223,0 0-481,22 0-256,0 3-327,3 0-33,7 1-352,6 1-152,5-2-184,2-3-48,2 0-80,-2-2-8,-4 1 8,-6-1-16,-12 1-400,-10-1-608,-13 2-1361</inkml:trace>
  <inkml:trace contextRef="#ctx0" brushRef="#br0" timeOffset="-87877.456">12184 15228 17260,'15'6'2160,"9"1"393,5-2-1097,10-5-216,7-5-240,8-7-295,2-3-89,2-3-320,-4-2-40,-7 0-1240,-4 4 488</inkml:trace>
  <inkml:trace contextRef="#ctx0" brushRef="#br0" timeOffset="-90586.194">9732 15156 16684,'0'0'921,"1"-2"-1,-12-14 6377,-86-41-4794,94 56-2493,0 0-1,0 0 1,0 1-1,0-1 0,0 1 1,0 0-1,-1-1 0,1 1 1,0 1-1,0-1 0,0 0 1,0 1-1,0-1 0,-1 1 1,1 0-1,0 0 0,1 1 1,-1-1-1,0 0 0,0 1 1,0 0-1,1-1 1,-1 1-1,1 0 0,0 1 1,-1-1-1,1 0 0,0 1 1,0-1-1,0 1 0,1-1 1,-1 1-1,1 0 0,-1 0 1,1 0-1,0 0 0,0 0 1,0 0-10,-2 6-2,1 0 0,-1 0 0,1-1 0,1 1 0,0 0 0,0 0 0,1 0 0,0 1 0,1-1 0,0 0 0,0 0 0,1-1 0,0 1 0,0 0 0,1 0 0,0-1 0,1 0 0,0 1 0,0-1 0,1-1 0,0 1 0,0-1 0,1 0 0,0 0 0,6 5 2,-10-11 1,0 0 0,0 0 0,1 0 0,-1 0 0,1 0 0,-1-1 0,0 1 0,1-1 0,-1 0 0,1 0 0,0 0 0,-1 0 0,1 0 0,-1 0 0,1-1 0,-1 1 0,0-1 0,1 0-1,-1 1 1,0-1 0,1 0 0,-1-1 0,0 1 0,0 0 0,0-1 0,0 1 0,0-1 0,0 1 0,0-1 0,0 0 0,-1 0 0,1 0 0,-1 0 0,1 0 0,-1 0 0,0 0 0,1-2-1,42-87 68,-44 91-68,18-47 106,-3-1 0,-1-1-1,-3 0 1,-2 0 0,-2-1-1,-2 0 1,-2 0 0,-3-1-1,-5-45-105,4 97 1,0 0-1,1 0 0,-1 0 0,0-1 0,0 1 1,0 0-1,0 0 0,0 0 0,0-1 1,0 1-1,0 0 0,0-1 0,0 1 0,0-1 1,-1 1-1,1-1 0,0 0 0,0 0 0,0 1 1,-1-1-1,1 0 0,0 0 0,0 0 1,-1 0-1,1 0 0,0-1 0,0 1 0,0 0 1,-1 0-1,1-1 0,0 1 0,0-1 0,0 1 1,0-1-1,0 0 0,0 1 0,0-1 1,0 0-1,0 0 0,0 1 0,0-1 0,0 0 1,0 0-1,1 0 0,-1 0 0,0 0 1,1 0-1,-1 0 0,1-1 0,-1 1 0,1 0 1,-1 0-1,1 0 0,0-1 0,0 1 0,0 0 1,-1 0-1,1 0 0,0-1 0,1 1 1,-1 0-1,0 0 0,0-1 0,0 1 0,1 0 1,-1 0-1,1-1 0,-49 88-24,44-78 24,1 0-1,0 0 1,0 0 0,0 0-1,1 0 1,1 1 0,-1-1-1,1 1 1,1 0 0,-1-1 0,1 1-1,1-1 1,0 1 0,0 0-1,1-1 1,0 0 0,0 1-1,1-1 1,0 0 0,0 0-1,2 1 1,0-5 2,-4-2-250,-1-2-2209,0 0 3760</inkml:trace>
  <inkml:trace contextRef="#ctx0" brushRef="#br0" timeOffset="-89730.295">9743 14663 16107,'21'-36'7984,"-19"35"-7899,-1 1 0,0-1-1,1 1 1,-1 0 0,1-1 0,-1 1 0,0 0 0,1 0-1,-1 0 1,1 0 0,-1 0 0,1 0 0,-1 0-1,0 1 1,1-1 0,-1 1 0,0-1 0,1 1-1,-1-1 1,0 1 0,1-1 0,-1 1 0,0 0 0,0 0-1,0 0 1,0 0 0,0 0 0,0 0 0,0 0-1,0 0 1,0 0 0,0 0 0,-1 1 0,1-1-1,0 0 1,-1 1 0,1-1 0,-1 0 0,1 1-1,-1-1 1,0 0 0,0 1 0,1 0-85,-9 206 716,38 93-471,-10-162-35,-20-137-197,0-2 13,0 0-16,0 0-109,0 0-387,0 0-576,-1 0-780</inkml:trace>
  <inkml:trace contextRef="#ctx0" brushRef="#br0" timeOffset="-89325.844">10206 14964 19364,'11'-11'7490,"-7"45"-6162,-8 33-1007,1-47-301,1-1 1,1 1 0,0-1 0,2 1 0,0 0 0,1-1 0,1 0 0,1 1 0,1-1-1,6 16-20,19-18-546,-16-39-885</inkml:trace>
  <inkml:trace contextRef="#ctx0" brushRef="#br0" timeOffset="-89031.858">10196 14543 24933,'-12'-3'1209,"1"6"551,3 7-1088,1 4-304,7 4-344,0 2 16,6-5-320,3-1-976</inkml:trace>
  <inkml:trace contextRef="#ctx0" brushRef="#br0" timeOffset="-86456.323">13285 14723 19212,'11'-33'4684,"-10"32"-4589,0 0 1,0 0-1,0 0 1,0 0-1,0 0 1,0-1-1,0 1 1,0 0-1,-1-1 1,1 1-1,0-1 1,-1 1-1,1-1 1,-1 1-1,0-1 1,1 1-1,-1-1 0,0 1 1,0-1-1,0 0 1,0 1-1,0-1 1,-1 1-1,1-1 1,0 1-1,-1-1 1,1 1-1,-1-1 1,1 1-1,-1-1 1,0 1-1,1 0 1,-1-1-1,0 1 1,0 0-1,0-1 1,0 1-1,0 0 1,-1 0-1,1 0 1,0 0-1,0 0 1,-1 1-1,1-1 0,-1 0 1,1 0-1,0 1 1,-1-1-1,1 1 1,-1-1-1,0 1 1,0 0-96,-5 1 7,1 1 1,0 0-1,0 0 1,0 0 0,0 1-1,0 0 1,1 0-1,-1 1 1,1-1-1,0 1 1,0 1 0,0-1-1,1 0 1,-1 1-1,1 0 1,0 0-1,0 1 1,1-1-1,0 1 1,0-1 0,0 1-1,1 0 1,-1 0-1,1 0 1,1 1-1,-1-1 1,1 0-1,0 1 1,1-1 0,0 2-8,-2-6-1,1 0 0,-1 0 0,1 1 0,0-1 0,0 0 0,0 0 0,0 1 0,1-1 1,-1 1-1,1-1 0,-1 1 0,1-1 0,0 1 0,0-1 0,0 1 0,0-1 1,0 1-1,1-1 0,-1 1 0,1-1 0,0 0 0,-1 1 0,1-1 0,0 0 0,0 1 1,1-1-1,-1 0 0,0 0 0,1 0 0,-1 0 0,1 0 0,0 0 0,0-1 1,0 1-1,0-1 0,0 1 0,0-1 0,0 1 0,0-1 0,0 0 0,1 0 0,-1 0 1,0 0-1,1-1 0,-1 1 0,1-1 0,-1 1 0,1-1 0,-1 0 0,1 0 1,-1 0-1,1 0 0,-1 0 0,1-1 0,-1 1 0,0-1 0,1 0 0,-1 1 0,0-1 1,1 0-1,-1 0 0,2-2 1,12-13 21,0-2 0,-2 0 0,0 0 0,-1-1 0,-1-1 1,0 0-1,-2-1 0,0 0 0,-2 0 0,0-1 0,-1 0 0,0-8-21,17-160 509,-24 184-498,-1 1 0,1-1 0,-1 1 0,0 0 1,-1-1-1,1 1 0,-1 0 0,0 0 0,0 0 0,-1 0 0,1 0 1,-1 1-1,0-1 0,0 1 0,-1 0 0,1 0 0,-1 0 0,0 0 1,0 0-1,0 1 0,-1 0 0,1 0 0,-1 0 0,0 0 0,0 1 1,0 0-1,0 0 0,0 0 0,0 1 0,-1-1 0,1 1 0,0 1 0,-5-1-11,-2 3-23,-1 0-1,1 1 1,0 1-1,0 0 0,0 1 1,0 0-1,1 1 1,0 0-1,0 1 0,1 0 1,-1 0-1,2 1 1,-1 1-1,1 0 0,0 0 1,1 1-1,0 0 1,1 0-1,0 1 0,0 0 1,1 0-1,0 0 1,-1 6 23,6-14-567,8-3-2743,21 1-596</inkml:trace>
  <inkml:trace contextRef="#ctx0" brushRef="#br0" timeOffset="-86128.04">13924 14131 21909,'6'-2'1048,"-1"7"256,-5 7-312,0 17-560,-5 7-199,-1 13-161,2 4-32,-7 1-8,7 2 24,2-3-40,2 0 0,8-3-8,2-6-8,-2-11 64,-4-7-328,1-9-825,-5-6 3890</inkml:trace>
  <inkml:trace contextRef="#ctx0" brushRef="#br0" timeOffset="-85812.317">13723 14734 21581,'10'12'928,"7"-2"312,6-2-176,9-6-336,3-4-87,10-12-137,-1-4-72,4-4-208,-2-1-24,-8 2-712,-5-2-528,-13-6-3713</inkml:trace>
  <inkml:trace contextRef="#ctx0" brushRef="#br0" timeOffset="-85505.482">13718 14104 21733,'0'7'1240,"2"2"208,11 0-512,9 0-159,14-3-289,5-1-72,14-5-192,-1-2-104,2-4-56,-1 2 0,-7 2-464,-4 1-744</inkml:trace>
  <inkml:trace contextRef="#ctx0" brushRef="#br0" timeOffset="-85206.079">13302 15102 21549,'13'0'1080,"9"1"384,3 1-272,18-2-431,1 0-145,13-3-200,7-2-72,7-2-152,5-2-88,6 0-72,-5 1-8,-15-1 32,-9 1-112,-20-1-704,-10-1-569</inkml:trace>
  <inkml:trace contextRef="#ctx0" brushRef="#br0" timeOffset="-84751.597">13464 15600 14963,'0'0'1834,"0"0"401,3-1 3200,-2-10-1888,-4 9-3517,0-1 0,0 1 0,0 0 1,0 1-1,-1-1 0,1 0 0,-1 1 0,1 0 0,-1 0 0,1 0 1,-1 0-1,0 1 0,1-1 0,-1 1 0,0 0 0,1 0 0,-1 0 1,0 1-1,1-1 0,-1 1 0,0 0 0,1 0 0,-1 0 0,1 0 0,-1 1 1,1 0-1,0-1 0,0 1 0,-1 0 0,-1 2-30,-3 2-1,0-1 1,0 1-1,0 1 0,1-1 0,0 1 1,1 0-1,-1 1 0,2 0 0,-1 0 0,1 0 1,0 1-1,0-1 0,1 1 0,0 0 1,1 0-1,0 1 0,1-1 0,0 1 0,0-1 1,1 1-1,0 0 0,0 0 0,1 0 1,1-1-1,0 1 0,0 0 0,1-1 0,0 1 1,0-1-1,1 1 0,1-1 0,-1 0 1,2 0-1,-1 0 0,1-1 0,1 1 1,-4-7 1,0-1-1,0 1 1,0-1-1,0 0 1,0 0-1,0 0 0,0 0 1,0 0-1,0-1 1,0 1-1,1-1 1,-1 1-1,0-1 1,0 0-1,1 0 1,-1 0-1,0 0 1,1 0-1,-1 0 1,0-1-1,0 1 1,1-1-1,-1 0 1,0 1-1,0-1 1,0 0-1,0 0 0,0-1 1,0 1-1,0 0 1,0-1-1,0 1 1,-1-1-1,1 1 1,0-1-1,-1 0 1,0 0-1,1 1 1,-1-2-1,55-75 200,-42 50-118,-1 0 1,-1-1-1,-1 0 0,-2 0 1,-1-1-1,-1-1 0,-1 1 1,-2-1-1,-1 0 0,-2 0 1,-1 0-1,-1-1-82,-1 22 13,0 1 0,0 0 0,0 0-1,-1 1 1,0-1 0,-1 1 0,0-1 0,0 1 0,-1 0-1,0 0 1,-1 1 0,1 0 0,-1 0 0,-1 0 0,1 0-1,-1 1 1,0 0 0,-1 1 0,1 0 0,-1 0 0,0 0-1,-1 1 1,1 0 0,-1 1 0,1 0 0,-1 0-1,0 1 1,0 0 0,-3 0-13,7 5-10,0-1 0,0 1 0,0 0 0,0 0 0,0 0 0,1 1 0,0-1 0,0 1 0,0 0 0,0 0 0,0 1 0,1-1 0,-1 1 0,1 0 0,1 0 0,-1 0 0,1 0 0,0 1 0,0-1 0,0 0 0,1 1 0,-1-1 0,2 1 0,-1 0 0,0 5 10,-3 4-85,1-4-222,-8 32 68,8-13-4068,3-30 1551</inkml:trace>
  <inkml:trace contextRef="#ctx0" brushRef="#br0" timeOffset="-84408.66">13883 15565 11370,'73'-53'13391,"-64"54"-10110,2 19-3072,-36 103 210,12-90-387,7-16-24,3-9-5,0-1 1,1 1-1,0-1 1,0 1 0,1 0-1,0 0 1,0 0-1,1 0 1,0 0 0,0-1-1,1 1 1,0 0-1,0 0 1,1 0-1,1 3-3,5-9 35,41-35-654,-32 0-722</inkml:trace>
  <inkml:trace contextRef="#ctx0" brushRef="#br0" timeOffset="-84130.123">13908 15217 22453,'0'0'1744,"-2"0"801,1 2-1561,-1-1-480,2 2-288,-6 47-584</inkml:trace>
  <inkml:trace contextRef="#ctx0" brushRef="#br0" timeOffset="-83158.528">14771 14973 21325,'0'-4'210,"2"1"-44,-1-1 1,0 0-1,0 1 0,0-1 0,0 0 0,-1 0 1,0 0-1,1 0 0,-1 0 0,-1 1 1,1-1-1,-1 0 0,1 0 0,-1 0 0,0 1 1,0-1-1,-1 0 0,1 1 0,-1-1 1,0 1-1,0-1 0,0 1 0,0 0 0,0 0 1,-1 0-1,0 0 0,1 0 0,-1 1 1,0-1-1,0 1 0,-1 0 0,1 0 0,0 0 1,-1 0-1,1 0 0,-1 1 0,1 0 0,-1-1 1,0 1-1,0 1 0,0-1 0,1 1 1,-1-1-1,-3 1-166,1 1 7,1 0 0,-1 1 1,1 0-1,-1 0 0,1 0 0,0 0 1,0 1-1,0 0 0,0 0 0,1 0 1,-1 1-1,1 0 0,-1-1 0,1 2 1,1-1-1,-1 0 0,1 1 0,-1-1 1,1 1-1,0 0 0,1 0 0,-1 1 1,1-1-1,0 0 0,1 1 0,-1-1 1,1 1-1,0-1 0,0 3-7,-6 168-67,7-177 67,1 0 0,0 0 0,0 0 1,0 1-1,0-1 0,0 0 1,0 1-1,0-1 0,0 1 1,0-1-1,0 1 0,0 0 1,0-1-1,1 1 0,-1 0 0,0 0 1,0 0-1,0-1 0,0 1 1,1 1-1,-1-1 0,0 0 1,0 0-1,0 0 0,0 1 1,0-1-1,0 0 0,1 1 0,-1-1 1,0 1-1,0-1 0,0 1 1,0 0-1,0-1 0,-1 1 1,1 0-1,0 0 0,0 0 1,0 0-1,-1 0 0,1-1 0,0 1 1,-1 0-1,1 1 0,-1-1 1,1 0-1,-1 0 0,0 0 1,1 0-1,-1 0 0,0 0 1,0 0-1,0 1 0,0-1 1,0 0-1,0 0 0,0 0 0,0 0 1,0 1-1,0-1 0,-1 0 1,1 0-1,0 0 0,-1 0 1,1 0-1,-1 0 0,1 0 1,-1 0-1,0 1 0,84-274 317,-73 238-226,-2-1-1,-2 1 1,-1-2-1,-2 1 1,-1 0 0,-1-1-1,-2 1 1,-2 0-1,-1 0 1,-5-15-91,-3 67-24,15 191-30,-6-120 34,-1-45-96,2 0 1,3 0 0,1 0 0,2 0 0,2 0-1,3 9 116,21 5-3524,-13-47 1087</inkml:trace>
  <inkml:trace contextRef="#ctx0" brushRef="#br0" timeOffset="-82591.935">14927 14850 13859,'20'-45'13596,"-8"66"-12657,2 204-678,6-129-210,-19-95-44,0-1 0,0 0-1,1 0 1,-1 0 0,0 1 0,0-1-1,1-1 1,-1 1 0,0 0 0,0 0-1,1 0 1,-1-1 0,0 1 0,0 0-1,0-1 1,1 1 0,-1-1 0,0 0-1,0 1 1,0-1 0,0 0 0,0 0 0,0 1-1,0-1 1,-1 0 0,1 0 0,0 0-1,0 0 1,-1 0 0,1 0 0,0 0-1,-1-1 1,1 1 0,-1 0 0,0 0-1,1 0 1,-1-1 0,0 1 0,0 0-1,1 0 1,-1-1-7,1-1 26,121-223 583,-122 225-610,1-1-1,-1 1 1,1 0-1,0-1 0,-1 1 1,1 0-1,0-1 1,0 1-1,0 0 1,0 0-1,0 0 0,0 0 1,0 0-1,0 0 1,1 0-1,-1 0 1,0 1-1,0-1 0,1 0 1,-1 1-1,1-1 1,-1 1-1,1-1 0,-1 1 1,1 0-1,-1-1 1,1 1-1,-1 0 1,1 0-1,-1 0 0,1 0 1,-1 1-1,1-1 1,-1 0-1,1 0 1,-1 1-1,0-1 0,1 1 1,-1 0-1,1-1 1,-1 1-1,0 0 0,0 0 1,1 0-1,-1 0 1,0 0-1,0 0 1,0 0-1,0 0 0,0 0 1,0 0-1,0 1 1,-1-1-1,1 0 1,0 1-1,-1-1 0,1 0 1,-1 1-1,1-1 1,-1 2 1,21 92-38,0 61 101,1-184 90,-6-28 0,-14 42-143,1 0 1,0 0-1,1 0 1,1 1-1,0-1 1,0 1 0,2 1-1,0-1 1,0 1-1,1 0 1,0 0-1,1 1 1,1 1-1,2-4-10,-10 13-2,-1 0-1,0 0 0,0 1 0,1-1 0,-1 0 1,1 0-1,-1 1 0,1-1 0,-1 1 0,1-1 0,-1 1 1,1 0-1,-1-1 0,1 1 0,0 0 0,-1 0 1,1 0-1,-1 0 0,1 1 0,0-1 0,-1 0 1,1 1-1,-1-1 0,1 1 0,-1-1 0,1 1 1,-1 0-1,1-1 0,-1 1 0,0 0 0,0 0 0,1 0 1,-1 0-1,0 0 0,0 1 0,0-1 0,0 0 1,0 0-1,0 1 0,0-1 0,-1 1 0,1-1 1,0 0-1,-1 1 0,1 1 3,23 84-7,-19-62 18,16 33 30,-20-56-13,-1-2-4,8 11-167,6 20-481,-7-12-1040</inkml:trace>
  <inkml:trace contextRef="#ctx0" brushRef="#br0" timeOffset="-75414.105">5656 13063 17564,'-144'43'5313,"52"-24"-3089,84-12-2167,1 0-1,1 1 0,-1-1 0,1 1 1,0 1-1,1-1 0,0 1 0,1 0 0,-1 0 1,2 0-1,-1 1 0,1-1 0,1 1 1,0 0-1,0 0 0,1 0 0,0 0 1,1 0-1,0 0 0,0 0 0,1 0 1,1-1-1,-1 1 0,2 2-56,2 11 16,0 0 0,1-1 0,2 0 0,0 0 0,1-1 0,1 0-1,1 0 1,1-1 0,1-1 0,1 0 0,0 0 0,1-2 0,1 0 0,1-1 0,0 0 0,5 2-16,-18-13 14,-1-1 0,1 1 0,0-1 0,1 0 1,-1 0-1,1 0 0,0 0 0,0-1 0,0 0 0,0 0 1,1 0-1,-1-1 0,1 1 0,-1-1 0,1-1 0,0 1 1,0-1-1,0 0 0,0 0 0,0-1 0,0 0 0,0 0 1,0 0-1,0-1 0,0 0 0,0 0 0,-1 0 0,1-1 1,0 0-1,0 0 0,-1 0 0,0-1 0,1 0 0,-1 0 1,0 0-1,0-1 0,-1 0 0,1 1 0,-1-2 0,4-2-14,4-20 70,-1 0 0,-2-1-1,0 0 1,-2 0 0,-1-1-1,-1 0 1,-1 0 0,-2-1-1,-1 1 1,-1 0 0,-2-1-1,-1 1 1,-1 0 0,-1 0-1,-2 1 1,-1-1 0,-3-5-70,4 7 38,-2 0 1,0 1-1,-2 0 0,-1 1 1,-1 0-1,-1 1 1,-1 0-1,-1 1 1,-1 1-1,-1 0 1,-18-15-39,35 36-18,0 0 0,0 1 0,0-1 0,0 1 0,0-1 0,0 0 1,0 1-1,0 0 0,-1-1 0,1 1 0,0 0 0,0 0 1,0 0-1,-1-1 0,1 1 0,0 0 0,0 1 0,0-1 1,-1 0-1,1 0 0,0 0 0,0 1 0,0-1 0,0 1 1,0-1-1,-1 1 0,1-1 0,0 1 0,0-1 0,0 1 1,0 0-1,1 0 0,-1 0 0,0-1 0,0 1 0,0 0 1,1 0-1,-1 0 0,0 0 0,1 0 0,-1 1 0,1-1 1,-1 0-1,1 0 0,0 0 0,-1 0 0,1 0 0,0 1 1,0-1-1,0 0 0,0 0 0,0 0 0,0 1 0,0-1 1,0 0-1,0 0 0,1 0 0,-1 1 0,0-1 0,1 0 1,-1 0-1,1 0 0,-1 0 0,2 1 18,-4 9-376,-3 31-1012</inkml:trace>
  <inkml:trace contextRef="#ctx0" brushRef="#br0" timeOffset="-74467.85">5916 15175 11883,'-37'-22'7463,"0"14"-3404,30 9-3960,0 0 0,0 0-1,0 0 1,1 1 0,-1 0-1,1 0 1,-1 1 0,1 0-1,0 0 1,0 1 0,0-1-1,0 1 1,0 0 0,1 1-1,0 0 1,0-1 0,0 2-1,1-1 1,-1 0 0,1 1-1,1 0 1,-1 0 0,1 0 0,-2 6-99,-3 3 39,1 1 1,1 1 0,1-1 0,0 1 0,1 0 0,1 0 0,1 0 0,0 0 0,1 0 0,1 1 0,1-1 0,0 0 0,1 0 0,1 1 0,0-2 0,2 1 0,0 0 0,1-1 0,0 0 0,1 0 0,1-1-1,1 1 1,0-2 0,8 10-40,1-1-4,2 0 0,0-2 0,1 0 0,1-2-1,1 0 1,1-2 0,0 0 0,23 10 4,-37-21 0,0-1-1,0 0 1,0-1 0,1 0 0,0 0 0,0-2-1,0 1 1,0-1 0,0-1 0,1 0 0,-1 0-1,0-1 1,1-1 0,-1 0 0,0 0-1,0-1 1,0-1 0,0 0 0,0 0 0,0-1-1,-1 0 1,0-1 0,0-1 0,3-1 0,8-9 23,-1-1 1,0-1-1,-1-1 1,-1-1-1,-1 0 1,-1-1-1,-1-1 1,0-1-1,-2 0 1,-1 0-1,0-1 1,-2-1-1,-1 0 1,-1 0-1,-1-1 1,-2 0-1,0 0 1,-1-1-1,-2 1 1,-1-1-1,-1 0 1,-1 1-1,-2-1 1,0 1-1,-2 0 0,-7-23-22,10 33 36,-2 1 0,0-1 0,-1 1 0,0 0 1,-2 1-1,1-1 0,-2 1 0,0 1 0,0-1 1,-2 1-1,1 1 0,-2 0 0,1 0 0,-2 1 1,1 0-1,-2 1 0,1 1 0,-1-1 0,-1 2 1,-13-7-38,4 10-72,0 1 1,0 1-1,0 1 1,-1 0-1,1 2 1,0 1-1,0 1 1,0 1-1,0 1 1,0 1-1,0 1 1,1 1-1,0 1 1,1 1-1,-1 0 1,2 2-1,-1 1 1,-7 6 71,-6 5-1477</inkml:trace>
  <inkml:trace contextRef="#ctx0" brushRef="#br0" timeOffset="-60088.014">191 13469 21893,'0'0'1257,"0"0"229,13-1 1025,-9 0-2495,0 1-1,0-1 1,-1 0-1,1 0 1,0 0-1,0 0 1,-1-1-1,1 0 1,-1 1-1,1-1 1,-1-1-1,0 1 1,0 0-1,0-1 1,0 0-1,0 1 1,0-1-1,-1 0 1,0 0 0,1-1-1,-1 1 1,1-3-16,88-207 1473,-90 212-1366,9 78 164,-19 235 25,6-309-1606,-10-12-562</inkml:trace>
  <inkml:trace contextRef="#ctx0" brushRef="#br0" timeOffset="-59358.59">325 12975 18308,'0'0'932,"0"0"-144,0 12 78,-102 162 1297,88-153-2072,0 0 1,2 0-1,0 1 1,1 1 0,2 0-1,0 0 1,1 1-1,2 0 1,0 0-1,1 1 1,2 0-1,1-1 1,0 1-1,2 0 1,1 0-1,1 0 1,1 0-1,1 0 1,2-1-1,0 0 1,1 0-1,2-1 1,0 1-1,7 9-91,-11-26 4,0 0 0,0 0 0,1 0 0,0-1 0,1 0-1,-1 0 1,1-1 0,0 0 0,0 0 0,1 0 0,0-1-1,-1 0 1,1-1 0,1 0 0,-1 0 0,0 0 0,1-1-1,-1-1 1,1 1 0,0-1 0,0-1 0,-1 0-1,1 0 1,0 0 0,0-1 0,-1-1 0,1 0 0,-1 0-1,1 0 1,-1-1 0,0 0 0,0-1 0,0 0 0,0 0-1,-1 0 1,0-1 0,1 0 0,-2-1 0,4-3-4,7-10 22,-1 0 0,-1-1 1,-1 0-1,0-2 0,-2 1 1,0-2-1,-2 1 0,-1-2 1,0 1-1,-2-1 0,-1 0 1,0-1-1,-2 0 0,-1 1 1,-1-1-1,-1 0 0,-1 0 1,-1 0-1,-4-18-22,4 25 47,0 0 1,-1 1-1,-1-1 0,0 1 1,-1 0-1,-1-1 1,-1 2-1,0-1 1,-2 1-1,0 0 0,0 1 1,-1-1-1,-1 2 1,-1-1-1,0 2 0,-1-1 1,0 1-1,-1 1 1,0 1-1,-12-9-47,-17 7-577,5 14-496</inkml:trace>
  <inkml:trace contextRef="#ctx0" brushRef="#br0" timeOffset="-58483.394">569 15529 20108,'-39'-42'5043,"56"-42"-2832,-14 77-2182,1 0 1,0 0 0,0 0-1,0 1 1,1 0-1,0 0 1,1 0 0,-1 0-1,1 1 1,0 0-1,0 0 1,1 1 0,-1 0-1,1 0 1,0 0-1,0 1 1,0 0 0,1 0-1,-1 1 1,1 0-1,3 0-29,-8 5 18,1 0 0,-1 0-1,0 0 1,1 1-1,-2 0 1,1-1 0,0 1-1,-1 0 1,0 0 0,0 1-1,0-1 1,0 0 0,-1 1-1,0-1 1,1 1-1,-2-1 1,1 1 0,0 0-1,-1-1 1,0 1 0,0 0-1,-1-1 1,1 1 0,-1 0-1,0-1 1,0 1-1,-1 1-17,-109 276 761,110-278-767,0 0 0,1 0 0,-1 0 1,1 0-1,0 1 0,0-1 1,0 0-1,0 0 0,1 0 1,0 0-1,0 0 0,0 0 0,0 0 1,0 0-1,1 0 0,0 0 1,0-1-1,0 1 0,0-1 0,1 1 1,-1-1-1,1 0 0,0 0 1,0 0-1,0 0 0,0-1 0,0 1 1,1-1-1,-1 1 0,1-1 1,-1-1-1,1 1 0,0 0 1,0-1-1,0 0 0,0 0 0,0 0 1,0 0-1,0-1 0,0 1 1,0-1-1,0 0 0,1 0 0,-1-1 1,0 1-1,0-1 0,0 0 1,0 0-1,0 0 0,3-2 6,65-38-1687,-41 10-107</inkml:trace>
  <inkml:trace contextRef="#ctx0" brushRef="#br0" timeOffset="-58075.119">619 15131 11266,'-52'-3'9085,"-8"0"-4817,54 3-4215,1 0-1,-1 0 0,1 0 0,0 1 0,-1 0 0,1 0 0,0 0 1,0 1-1,0 0 0,0 0 0,0 0 0,0 0 0,0 1 0,1 0 1,-1 0-1,1 0 0,0 1 0,0-1 0,0 1 0,0 0 0,1 0 1,-1 0-1,1 1 0,-1 2-52,-5 16 68,1 0-1,1 1 1,1 0 0,1 0-1,1 1 1,2-1 0,0 1-1,2 0 1,0-1 0,2 1-1,0 0 1,6 17-68,-6-13-3,2 1 1,2-1-1,0-1 0,2 1 0,1-1 1,1-1-1,2 1 0,1-2 0,0 0 1,2 0-1,1-1 0,1-1 1,1-1-1,1-1 0,2 0 0,0-1 1,0-2-1,2 0 0,1-1 0,0-1 1,21 10 2,-39-24-3,0-1 0,0 1 1,0-1-1,0-1 1,0 1-1,0-1 0,0 0 1,1 0-1,-1-1 1,0 0-1,1 0 0,-1 0 1,0-1-1,0 0 1,1 0-1,-1-1 0,0 0 1,0 0-1,0 0 1,0-1-1,-1 0 1,1 0-1,-1 0 0,0 0 1,1-1-1,-2 0 1,1 0-1,0-1 0,-1 1 1,0-1-1,0 0 1,0 0-1,-1-1 0,1 1 1,-1-1-1,2-4 3,6-15 20,-1 0 0,0-1 0,-2 0 0,-1 0 0,-1-1 0,-1 1 0,-2-1 0,0-2-20,2-6 21,-2-1-1,-2-1 1,0 1-1,-3 0 0,-1 0 1,-2 0-1,-1 1 1,-2-1-1,-1 1 0,-2 1 1,-1 0-1,-2 0 1,-1 2-1,-1-1 0,-2 2 1,-2 1-1,-13-16-20,28 39-13,0 1 0,0 0 0,-1 0 0,0 1 0,0 0 0,0 0 0,-1 0 0,0 1 0,0 0 0,0 0 0,0 1 0,-1 0 0,1 0 0,-1 1 0,0 0 0,1 0 0,-1 1 0,0 0 0,0 0 0,0 1 0,0 0 0,0 0 0,0 1 0,0 0 0,0 0 0,0 1 0,0 0 0,0 1 0,1-1 0,-1 1 0,1 1 0,0 0 0,0 0 0,0 0 0,1 1 0,-2 1 13,-28 38 1379</inkml:trace>
  <inkml:trace contextRef="#ctx0" brushRef="#br0" timeOffset="-42784.24">329 14449 20772,'11'104'5240,"70"128"-2771,-80-230-2419,-1-2-24,0 0-10,-1-4-227,-1 0 0,1 1 0,-1-1 0,0 1 0,0 0 0,0-1 1,0 1-1,-1 0 0,1 0 0,-1 1 0,0-1 0,0 0 0,0 1 0,0 0 0,0-1 0,0 1 1,-1 0-1,1 1 0,-1-1 0,1 1 0,-1-1 0,-2 1 211,-40-10-1778,-25-13 4094,70 23-1166,1 1-57,6-7 910,225-119-774,-227 121-3560,-18 4-319</inkml:trace>
  <inkml:trace contextRef="#ctx0" brushRef="#br0" timeOffset="-41854.429">263 14355 18740,'-133'23'5641,"125"-21"-5546,1 1-1,-1 1 1,1-1 0,0 1 0,0 1-1,1-1 1,-1 1 0,1 0 0,0 0-1,0 1 1,0 0 0,1 0 0,0 0 0,0 1-1,1-1 1,0 1 0,0 0 0,0 1-1,1-1 1,0 1 0,1-1 0,0 1-1,-1 6-94,0 10 1,2 0 0,0 0 0,2 0 0,0 0 0,2 0 0,1 0 0,1 0 0,1-1 0,0 0 0,2 0 0,1-1 0,1 0 0,1 0 0,0-1 0,2 0 0,1 0-1,-6-12 8,1 0-1,0 0 0,1 0 0,-1-1 1,2 0-1,-1-1 0,1-1 0,0 1 0,0-2 1,1 1-1,0-2 0,0 1 0,0-2 1,0 0-1,1 0 0,-1-1 0,1 0 1,-1-1-1,1-1 0,0 0 0,-1-1 0,1 0 1,0-1-1,-1 0 0,1-1 0,-1 0 1,0-1-1,0-1 0,-1 0 0,1 0 1,-1-1-1,0-1 0,0 0 0,-1 0 1,0-1-1,0 0 0,-1-1 0,0 0 0,-1 0 1,8-11-8,-1-3 107,0 0-1,-2-1 1,0 0 0,-2-1 0,-1-1 0,-1 0-1,-1 0 1,-1 0 0,-1-1 0,-2 0 0,0-1-1,-2 1 1,-1 0 0,-1-1 0,-2 1 0,-1-1 0,0 1-1,-2 0 1,-2 1 0,0-1 0,-2 1 0,-5-11-107,8 23 30,-2 1 0,0 0 1,0 0-1,-1 0 0,-1 1 1,0 1-1,-1-1 1,0 2-1,0 0 0,-1 0 1,-1 1-1,0 0 0,-11-5-30,18 10-15,0 1-1,0 1 0,0-1 0,0 1 1,0 0-1,0 0 0,-1 1 0,1 0 1,-1 0-1,1 1 0,-1-1 0,1 1 0,-1 1 1,1-1-1,-1 1 0,1 0 0,-1 1 1,1 0-1,0 0 0,0 0 0,0 0 1,0 1-1,0 0 0,0 1 0,1-1 1,0 1-1,-1 0 0,1 0 0,1 1 1,-1-1-1,1 1 0,-1 0 0,1 2 16,-22 35-1133,5 3-730</inkml:trace>
  <inkml:trace contextRef="#ctx0" brushRef="#br0" timeOffset="-38769.533">15002 12264 9778,'-3'0'7712,"0"13"-4467,9 13-3153,1 0 0,1-1-1,1 0 1,2 0 0,0-1 0,1-1 0,2 0-1,0 0 1,1-1 0,10 8-92,75 134-46,27 161 169,-84-218-103,-4 1 1,-6 1-1,-2 13-20,1-5 30,120 609 879,-150-718-902,19 68 24,-4 2 0,-2 1 0,-5-1 1,-2 2-1,-4 55-31,-6 425 861,-39-166-465,7-162-153,23-96-233,6-55 0,-2-2 0,-5 1 0,-2-1 0,-5-1 0,-21 57-10,-201 449 79,229-431-1110,12-153-2194</inkml:trace>
  <inkml:trace contextRef="#ctx0" brushRef="#br0" timeOffset="-32960.535">15894 14450 23389,'0'0'912,"2"0"192,-1 0-663,37 14-153,-18-9-200,4-1-32,9-2 8,1 1-24,0-2-8,1-1-16,-7 3-8,-7 0 24,-6 0-392,-5 2-321,-8-1-735</inkml:trace>
  <inkml:trace contextRef="#ctx0" brushRef="#br0" timeOffset="-32774.164">15926 14660 15531,'3'10'3161,"0"-1"888,3 0-2561,5-4-408,1-2-167,12-3-417,6-5-152,2-4-144,0-1-80,-5-2-32,-4-1-128,-3 7-952,-4-3-409</inkml:trace>
  <inkml:trace contextRef="#ctx0" brushRef="#br0" timeOffset="-32409.905">16126 14370 18828,'43'-36'4505,"95"4"-2475,-131 37-1972,-1 0 0,0-1 1,0 2-1,0-1 0,-1 1 0,1 0 1,-2 0-1,1 0 0,-1 1 0,1 0 1,-2-1-1,1 1 0,-1 1 1,0-1-1,-1 1 0,1-1 0,-1 1 1,-1-1-1,0 1 0,0 0 0,0 0 1,-1 0-1,0 0 0,-1 0 0,0-1 1,-1 7-59,-2 11 12,-1 1 0,0-2 1,-2 1-1,-1-1 0,-2 0 1,0 0-1,-12 20-12,-10 25 3,-29 73-1050,46-114-348</inkml:trace>
  <inkml:trace contextRef="#ctx0" brushRef="#br0" timeOffset="-28894.04">16473 12966 19420,'27'16'6219,"-8"-28"-5834,45-132 795,4-20-1082,-67 163-140,0 6-15,3 198-41,-9-113 273,7 14 511,-4-131-1025,5-1-554</inkml:trace>
  <inkml:trace contextRef="#ctx0" brushRef="#br0" timeOffset="-28429.576">16877 12807 15723,'0'0'2792,"0"0"-58,0 0-853,0 2 2603,10 12-3511,-8-12-952,0 0-4,-1 0 1,1 0 0,-1 0-1,1-1 1,0 1-1,0-1 1,0 1 0,0-1-1,0 0 1,0 0 0,0 1-1,0-2 1,0 1-1,1 0 1,-1 0 0,0-1-1,0 1 1,1-1-1,-1 0 1,1 1 0,-1-1-1,0 0 1,1-1-1,-1 1 1,0 0 0,1-1-1,-1 1 1,0-1-1,1 0 1,-1 0 0,0 0-1,0 0 1,0 0-18,92-68-1078,-93 67 413</inkml:trace>
  <inkml:trace contextRef="#ctx0" brushRef="#br0" timeOffset="-27834.416">17389 12402 20172,'-59'-7'5604,"54"8"-5548,1 0 0,-1 0 0,1 0 0,0 1 0,0 0 0,0 0 0,0 0 0,0 0 0,0 1 0,0-1 0,1 1 0,-1 0 0,1 0 0,0 1 0,0-1 0,0 1 0,0-1 0,0 1 0,1 0 0,0 0 0,0 0 0,0 0-1,0 0 1,1 1 0,-1-1 0,1 0 0,0 1 0,1-1 0,-1 1 0,1 2-56,16 72 201,-15-78-195,0 1-1,0-1 0,0 1 1,0-1-1,0 0 1,1 1-1,-1-1 0,0 0 1,1 0-1,-1 0 1,1 0-1,-1 0 0,1-1 1,-1 1-1,1 0 1,0-1-1,-1 1 0,1-1 1,0 0-1,-1 1 1,1-1-1,0 0 1,-1 0-1,1 0 0,0 0 1,0 0-1,-1 0 1,1-1-1,0 1 0,-1-1 1,1 1-1,0-1 1,-1 1-1,1-1 0,-1 0 1,1 0-1,-1 0 1,1 0-1,-1 0 0,0 0 1,1 0-1,-1-1 1,0 1-1,1-1-5,10-7 75,0-1 0,-1-1 0,0 1 0,0-2 0,-1 0 0,-1 0 0,0 0 1,-1-1-1,0-1 0,-1 1 0,0-1 0,-1 0 0,-1-1 0,0 1 0,-1-1 0,-1 0 0,0-1 0,-1 1 0,-1 0 1,0-1-1,-1 1 0,0 0 0,-2-1 0,0 1 0,0 0 0,-1 0 0,-5-12-75,8 25 1,-1 0 0,0 0 1,0 0-1,0 0 0,0 0 0,0 0 0,0 1 1,0-1-1,0 0 0,-1 0 0,1 1 0,-1-1 1,1 1-1,-1 0 0,0-1 0,1 1 0,-1 0 1,0 0-1,0 0 0,0 0 0,0 0 0,0 0 0,0 1 1,0-1-1,0 1 0,0-1 0,0 1 0,-1 0 1,1 0-1,0 0 0,0 0 0,0 0 0,0 0 1,0 1-1,-1-1 0,1 1 0,0-1 0,0 1 1,0 0-1,0 0 0,0 0 0,1 0 0,-1 0 0,0 0 1,0 1-1,1-1 0,-2 2-1,-84 103-9,64-51-2529,23-54 577</inkml:trace>
  <inkml:trace contextRef="#ctx0" brushRef="#br0" timeOffset="-27143.996">17697 12308 20060,'19'-30'5380,"-18"28"-3933,-1 2-356,0 0-458,-5 5-130,-3 2-483,1 1-1,-1-1 1,2 1-1,-1 0 0,1 1 1,1 0-1,-1 0 1,1 0-1,1 0 1,0 1-1,0-1 0,1 1 1,0 0-1,1 1 1,0-1-1,1 0 1,0 0-1,0 1 0,1-1 1,0 1-1,2 5-19,1-14 7,1-1 0,0 0-1,-1 0 1,1 0-1,0-1 1,0 1 0,-1-1-1,1 0 1,0 0-1,0 0 1,0 0 0,-1-1-1,1 0 1,0 0 0,-1 0-1,1 0 1,0 0-1,-1-1 1,0 1 0,1-1-1,-1 0 1,0 0-1,0 0 1,0-1 0,0 1-1,0-1 1,0 0 0,1-1-7,-1 1 5,76-56-1289,-73 50-451</inkml:trace>
  <inkml:trace contextRef="#ctx0" brushRef="#br0" timeOffset="-26860.002">17436 12695 18308,'0'0'2184,"0"0"345,0 1-1025,26 10-440,-3-14-207,12-11-193,4 2-136,4-2-248,1-2-96,-7 3-136,3 3-32,-5 1 16,-5 4-104,-4 5-360,-5 0-488,-9 0-817,-1 0 1993</inkml:trace>
  <inkml:trace contextRef="#ctx0" brushRef="#br0" timeOffset="-26294.332">17470 12993 19308,'41'-68'8707,"-70"61"-7700,-60 72-829,83-59-178,0 0 1,1 1-1,0-1 1,0 1-1,0 0 1,0 1-1,1-1 1,1 1-1,-1 0 1,1 0 0,0 0-1,1 0 1,0 1-1,0-1 1,1 1-1,0-1 1,1 1-1,0-1 1,0 1-1,1 0 1,0-1 0,1 8-1,-1-15-1,0 0 0,0 0 0,0 1 0,-1-1 0,1 0 1,0 0-1,1 0 0,-1 0 0,0 0 0,0 0 0,0 0 1,1 0-1,-1 0 0,0-1 0,1 1 0,-1 0 0,0-1 0,1 1 1,-1-1-1,1 0 0,-1 1 0,1-1 0,-1 0 0,1 0 1,-1 0-1,1 0 0,-1 0 0,1 0 0,-1-1 0,1 1 1,-1 0-1,1-1 0,-1 1 0,1-1 0,-1 0 0,0 1 1,1-1-1,-1 0 0,0 0 0,0 0 0,1 0 0,-1 0 1,0-1 0,58-44 25,-48 33-2,0-1 0,-1-1 0,-1 0-1,0 0 1,-1-1 0,-1 0 0,0 0 0,-1-1 0,-1 0 0,-1 0-1,0 0 1,-1-1 0,-1 1 0,0-1 0,-2 1 0,0-1 0,-1 0 0,-1 1-1,0-1 1,-2-3-23,3 17 3,1 1 0,-1 0 1,0-1-1,-1 1 0,1 0 0,0 0 0,-1 0 0,0 0 0,1 0 0,-1 0 0,0 1 0,-1-1 0,1 1 0,0-1 0,-1 1 0,0 0 0,1 0 0,-1 0 0,0 0 0,0 0 1,0 1-1,0-1 0,0 1 0,0 0 0,-1 0 0,1 0 0,0 0 0,-1 0 0,1 1 0,-1 0 0,1 0 0,0 0 0,-1 0 0,1 0 0,-1 1 0,1-1 0,0 1 0,-1 0-3,-4 2-18,0 0 0,0 0 0,1 1 0,-1 0 0,1 0 0,0 1 0,0 0 0,1 0 0,-1 1-1,1 0 1,0 0 0,0 0 0,1 1 0,-4 5 18,-39 87-2713,44-88 1014</inkml:trace>
  <inkml:trace contextRef="#ctx0" brushRef="#br0" timeOffset="-25986.742">17653 12864 22141,'6'-4'1560,"0"2"601,0 5-449,2 11-880,-2 6-320,0 7-312,-1 5-80,-1-5-72,1 0 0,2-9-16,4-4-16,-2-8-8,0-6 0,5-6-144,-2-5-48,1-11-752,1-4-760,-5-6-321</inkml:trace>
  <inkml:trace contextRef="#ctx0" brushRef="#br0" timeOffset="-25709.605">17855 12867 13051,'6'21'3056,"-6"17"1561,-3 5-2912,-8 7-593,0 0-248,4-3-320,-1-5-200,8-10-168,0-9-8,0-23-640,0 0-496</inkml:trace>
  <inkml:trace contextRef="#ctx0" brushRef="#br0" timeOffset="-25375.099">17977 12096 10810,'16'7'7992,"-2"4"-3552,41 61-2117,-53-69-1870,14 25-279,-2 1 1,0 0-1,-2 1 1,-1 0-1,-1 1 1,-2 0-1,-1 0 1,-2 1 0,-1 0-1,-1 0 1,-1 20-175,-3-20-257,-1 1 1,-1-1-1,-2 0 1,-1 0-1,-2 0 1,0-1-1,-3 0 1,0-1-1,-2 0 1,-1-1-1,-9 13 257,-27 31 874</inkml:trace>
  <inkml:trace contextRef="#ctx0" brushRef="#br0" timeOffset="-24875.571">16485 12331 15419,'0'0'2524,"0"-1"750,-5 6-2265,-6 7-632,0 0 1,1 1-1,0 0 0,2 0 1,-1 1-1,1 1 0,1-1 1,1 1-1,0 1 0,-1 5-377,-44 268 253,49-271-139,-4 16-106,1 1 0,2 0 0,1-1 0,2 1 0,1 0 1,1 0-1,3-1 0,0 1 0,3-1 0,0 0 0,3-1 1,0 0-1,2-1 0,2 0 0,1-1 0,1-1 0,4 5-8,9-7-536,6-8-563</inkml:trace>
  <inkml:trace contextRef="#ctx0" brushRef="#br0" timeOffset="-23314.152">18538 12213 23501,'-108'-6'4605,"105"12"-4607,0-1 0,0 1 0,0 0 0,1 0 0,-1 0 0,1 0 0,1 0 0,-1 0 0,1 0 0,0 0 0,1 1 0,0-1 0,0 1 0,0-1 0,0 0 0,1 0 0,0 1 0,1-1 0,-1 0 0,1 0 0,0 0 0,2 3 2,-4-7 0,0-1 1,0 1-1,0 0 1,0 0-1,0 0 0,0-1 1,1 1-1,-1 0 1,1 0-1,-1-1 0,1 1 1,0 0-1,0-1 1,0 1-1,0-1 0,0 1 1,0-1-1,0 1 0,0-1 1,0 0-1,1 1 1,-1-1-1,1 0 0,-1 0 1,1 0-1,-1 0 1,1 0-1,-1-1 0,1 1 1,0 0-1,-1-1 1,1 1-1,0-1 0,0 0 1,-1 1-1,1-1 1,0 0-1,0 0 0,0 0 1,0 0-1,-1-1 1,1 1-1,0 0 0,0-1 1,-1 1-1,1-1 1,0 0-1,-1 1 0,1-1 1,-1 0-1,1 0 1,-1 0-1,1 0 0,-1 0 1,1-1-1,-1 1 0,0 0 1,0-1-1,0 1 1,0 0-1,0-1 0,10-15 50,-1 0 1,-1 0-1,-1-1 1,0-1-1,-2 1 1,0-1-1,-1 0 1,0 0-1,-2-1 1,0 1-1,-2-1 1,0 0-1,-1 0 1,-1 1-1,-1-1 1,0 0-1,-2 1 1,0 0-1,-1 0 1,-4-7-51,7 20 8,-2 0 0,1 0 1,-1 1-1,0-1 1,0 1-1,0 0 0,-1 0 1,0 0-1,0 0 1,0 1-1,-1 0 0,1 0 1,-1 1-1,0-1 1,0 1-1,0 0 0,-1 1 1,1 0-1,0 0 1,-1 0-1,0 1 0,1-1 1,-1 2-1,0-1 1,0 1-1,1 0 0,-1 0 1,0 1-1,0 0 0,1 0 1,-1 1-1,0 0 1,1 0-1,0 0 0,-1 1 1,1 0-1,0 0 1,1 0-1,-1 1 0,0 0 1,1 0-1,0 1 1,0-1-1,0 1 0,1 0 1,-1 1-1,-1 2-8,-35 70-1751,34-56-126</inkml:trace>
  <inkml:trace contextRef="#ctx0" brushRef="#br0" timeOffset="-21548.83">18635 11810 18620,'0'0'1458,"6"-1"1197,-3 1-2559,0-1 0,-1 1 1,1 0-1,0 0 0,0 0 0,0 0 0,-1 1 1,1-1-1,0 1 0,0 0 0,-1 0 1,1 0-1,0 0 0,-1 0 0,1 0 0,-1 1 1,0-1-1,1 1 0,-1 0 0,0-1 1,0 1-1,0 0 0,0 1 0,0-1 0,0 0 1,-1 0-1,1 1 0,-1-1 0,0 1 1,0-1-1,1 1 0,-2 0 0,1-1 1,0 1-1,0 0 0,-1 0 0,0-1 0,1 1 1,-1 2-97,2 232 605,-10-78-466,8-159-129,0 1-1,0-1 1,0 1 0,0 0-1,0-1 1,0 1 0,0-1 0,0 1-1,0 0 1,0-1 0,0 1-1,0-1 1,0 1 0,0 0 0,0-1-1,1 1 1,-1-1 0,0 1 0,0 0-1,1-1 1,-1 1 0,0-1-1,1 1 1,-1-1 0,1 0 0,-1 1-1,1-1 1,-1 1 0,1-1-1,-1 0 1,1 1 0,-1-1 0,1 0-1,-1 0 1,1 1 0,-1-1 0,1 0-1,0 0 1,-1 0 0,1 0-1,-1 0 1,1 1 0,0-1 0,-1 0-1,1-1 1,0 1 0,-1 0-1,1 0 1,-1 0 0,1 0 0,0 0-1,-1-1 1,1 1 0,-1 0 0,1 0-1,-1-1 1,1 1 0,-1 0-1,1-1 1,-1 1 0,1-1 0,-1 1-1,1-1 1,-1 1 0,0-1-1,1 1-8,42-42 146,-31 28-79,3-1-73,110-76-236,-109 92-600,-6 9-770</inkml:trace>
  <inkml:trace contextRef="#ctx0" brushRef="#br0" timeOffset="-20728.887">18402 12507 18452,'6'1'3506,"139"5"43,82-38-2486,-136 16-950,-89 15-151,5 1-56,0 0-1,0 0 1,-1-1-1,1-1 1,0 1 0,-1-1-1,1 0 1,-1 0-1,1-1 1,-1 0 0,0 0-1,0 0 1,-1-1-1,1 0 1,-1 0 0,1 0-1,-1-1 1,-1 0-1,1 0 1,-1 0 0,3-4 94,-6 1-1410</inkml:trace>
  <inkml:trace contextRef="#ctx0" brushRef="#br0" timeOffset="-20097.864">18629 12920 18212,'2'-26'2423,"-11"-82"4259,5 107-6632,1 1 1,0-1-1,0 1 1,-1 0 0,1 0-1,0 0 1,-1 1 0,1-1-1,0 1 1,0 0 0,-1 0-1,1 0 1,0 0-1,0 0 1,0 1 0,0-1-1,0 1 1,1 0 0,-1 0-1,0 0 1,1 0 0,0 1-1,-1-1 1,1 0-1,0 1 1,0 0 0,0-1-1,1 1 1,-1 0 0,0 0-1,1 0 1,0 0 0,0 1-51,-6 5 0,2 0 0,-1 0 0,1 0 0,1 0 0,0 1 0,0-1 0,1 1 0,0 0 0,0 0 0,1 1 0,1-1 0,0 0 0,0 1 0,1-1 0,0 1 0,1-1 0,0 0 1,1 1-1,0-1 0,0 0 0,1 0 0,1 0 0,-1 0 0,3 1 0,-5-9-1,0-1 1,1 1-1,-1-1 0,1 1 1,-1-1-1,1 0 0,0 0 1,0 1-1,0-1 0,-1-1 1,1 1-1,0 0 0,0 0 1,0-1-1,0 1 0,0-1 1,0 1-1,1-1 0,-1 0 1,0 0-1,0 0 0,0 0 1,0 0-1,0-1 0,0 1 1,0-1-1,0 1 0,0-1 1,0 0-1,0 0 0,0 0 1,0 0-1,0 0 0,-1 0 1,1 0-1,0 0 1,-1-1-1,1 1 0,-1-1 1,0 1-1,1-1 0,-1 0 1,0 1-1,0-1 0,1-1 1,48-86 61,-37 58 18,-2 0 0,-1-1 1,-2 0-1,-1 0 1,-1-1-1,-2 0 1,-1 0-1,-2-1 0,-2-12-79,0 39 3,-1 1-1,0 0 0,0 0 0,-1 0 0,0 0 1,0 1-1,0-1 0,-1 1 0,1-1 0,-1 1 1,0 0-1,-1 1 0,1-1 0,-1 1 0,0 0 1,0 0-1,-1 0 0,1 1 0,-1 0 0,0 0 1,1 0-1,-1 1 0,0-1 0,-1 2 1,1-1-1,0 1 0,-1-1 0,1 2 0,0-1 1,-1 1-1,1 0 0,-1 0 0,1 1 0,-1 0 1,1 0-1,0 1 0,0-1 0,0 1 0,-1 1 1,2-1-1,-1 1 0,0 0 0,0 0 0,1 1 1,0-1-1,0 1 0,0 1 0,0-1 0,1 1 1,-1-1-1,1 1 0,0 0 0,1 1 1,-1-1-1,-1 4-2,-52 94-1757,46-80-488,10-20 380</inkml:trace>
  <inkml:trace contextRef="#ctx0" brushRef="#br0" timeOffset="-19666.893">18964 12826 19916,'0'1'227,"1"-1"0,-1 0 0,1 0 0,-1 0 0,1 0 0,0 0 0,-1 0 0,1 0 0,-1 0 0,1 0-1,0 0 1,-1 0 0,1 0 0,-1-1 0,1 1 0,-1 0 0,1 0 0,-1 0 0,1-1 0,-1 1 0,1 0 0,-1-1 0,1 1 0,-1 0-1,1-1 1,-1 1 0,0-1 0,1 1 0,-1-1 0,0 1 0,1-1 0,-1 1 0,0-1-227,8 65 1298,-11-19-1138,1-37-144,1-1-1,0 0 1,0 0-1,1 1 1,0-1 0,0 0-1,1 0 1,0 1-1,0-1 1,1 0 0,0 0-1,0 0 1,1 0-1,-1 0 1,4 4-16,-5-11-15,0 1 0,0-1-1,0 1 1,1-1 0,-1 0 0,0 1 0,0-1 0,0 0 0,1 0-1,-1 0 1,0 0 0,0 0 0,1 0 0,-1 0 0,0 0 0,0-1 0,1 1-1,-1 0 1,0-1 0,0 1 0,0-1 0,0 1 0,0-1 0,1 0-1,-1 0 1,0 1 0,-1-1 0,1 0 0,0 0 0,0 0 0,0 0-1,0 0 1,-1 0 0,1 0 0,0 0 0,-1 0 0,1 0 0,-1 0-1,1-1 1,-1 1 0,0 0 0,1 0 0,-1 0 0,0-1 0,0 1-1,0 0 1,0 0 0,0-1 0,0 1 0,0 0 0,-1 0 0,1-1-1,0 1 1,-1 0 15,6-33-1713</inkml:trace>
  <inkml:trace contextRef="#ctx0" brushRef="#br0" timeOffset="-19382.077">18938 12601 22429,'0'0'1328,"0"0"448,0 0-535,0 1-681,0 1-312,0 1-96,6 44-256,-6-47 2104</inkml:trace>
  <inkml:trace contextRef="#ctx0" brushRef="#br0" timeOffset="-16710.373">19406 12210 19140,'20'62'8654,"62"185"-8311,-67-203-1361,-14-41-544</inkml:trace>
  <inkml:trace contextRef="#ctx0" brushRef="#br0" timeOffset="-16426.254">19312 12375 19780,'8'9'1929,"-2"2"199,7-2-888,1 0-255,4-5-241,2-2-96,4-8-304,2-9-72,1-10-136,2-2-32,-6-6-312,-1-1-752</inkml:trace>
  <inkml:trace contextRef="#ctx0" brushRef="#br0" timeOffset="-14641.299">19888 11834 14387,'-1'-42'8066,"-13"3"-3897,14 38-3553,-49-2 685,17 25-1290,28-18-12,1 1 1,-1-1-1,1 1 0,1 0 1,-1 0-1,1 1 0,0-1 1,0 0-1,0 1 0,1-1 1,-1 1-1,2 0 0,-1-1 1,0 1-1,1 0 0,0 0 0,1-1 1,-1 1-1,1 0 0,0-1 1,1 1-1,-1-1 0,1 1 1,0-1-1,0 1 0,1-1 1,-1 0-1,1 0 0,0-1 1,1 1-1,-1 0 0,1-1 0,0 0 1,0 0-1,2 2 1,-4-5 2,0 0 1,-1 1-1,1-1 0,0 0 1,0 0-1,0 0 0,0 0 1,0 0-1,0 0 0,0-1 1,0 1-1,1-1 0,-1 1 1,0-1-1,0 0 0,0 0 1,1 0-1,-1 0 0,0 0 0,0 0 1,0-1-1,0 1 0,1-1 1,-1 1-1,0-1 0,0 0 1,0 0-1,0 0 0,0 0 1,-1 0-1,1-1 0,0 1 1,0 0-1,-1-1 0,1 1 1,-1-1-1,1 0 0,-1 0 1,0 1-1,1-1 0,-1 0 1,0 0-1,0 0 0,-1 0 1,1 0-1,0 0 0,0-2-2,32-103 199,-27 71-46,-3-1 0,0 0 0,-3-1-1,-1 1 1,-2 0 0,-2-6-153,4 33 24,-1-1 1,0 1-1,0 0 0,-1-1 0,-1 1 1,0 1-1,0-1 0,0 1 1,-2-1-1,1 1 0,-1 0 1,0 1-1,-1 0 0,0 0 1,0 0-1,-1 1 0,0 0 1,0 0-1,0 1 0,-1 0 1,0 1-1,-1 0 0,-6-3-24,11 6 1,1 1 0,-1-1 0,1 1 0,-1 0 0,1 1 0,-1-1-1,0 1 1,1 0 0,-1 0 0,0 0 0,1 1 0,-1-1-1,0 1 1,1 1 0,-1-1 0,1 0 0,0 1 0,-1 0 0,1 0-1,0 0 1,0 1 0,0-1 0,1 1 0,-1 0 0,0 0-1,1 0 1,0 1 0,0-1 0,0 1 0,0 0 0,1 0-1,-1 0 1,0 2-1,-50 150-1989,52-153-441,1-3-2461</inkml:trace>
  <inkml:trace contextRef="#ctx0" brushRef="#br0" timeOffset="-14194.702">20042 11266 18708,'-7'4'5495,"4"6"-3289,6 32-2855,-2-36 1237,13 153-120,-14-121-393,2 0 1,2 0 0,1 0 0,2-1-1,2 0 1,1 0 0,7 12-76,-17-47 19,1-1 0,-1 0 1,1 0-1,-1 0 0,1 0 0,0 0 0,-1-1 1,1 1-1,0 0 0,0 0 0,0 0 1,-1 0-1,1-1 0,0 1 0,0 0 1,0-1-1,0 1 0,0-1 0,0 1 1,0-1-1,1 0 0,-1 1 0,0-1 1,0 0-1,0 0 0,0 0 0,0 0 0,0 0 1,1 0-1,-1 0 0,0 0 0,0 0 1,0 0-1,0-1 0,0 1 0,0 0 1,1-1-1,-1 1 0,0-1 0,0 1 1,0-1-1,-1 0 0,1 1 0,0-1 0,0 0 1,0 0-1,0 1 0,-1-1 0,1 0 1,0 0-20,52-58 211,-38 40-171,53-53-2009,-58 62 192</inkml:trace>
  <inkml:trace contextRef="#ctx0" brushRef="#br0" timeOffset="-13904.715">19892 12073 21845,'2'13'1072,"2"-4"312,4 1-352,7-4-375,2-1-81,12-10-40,-2-7-40,12-11-152,-1-5-40,2-7-120,-3 0-80,-5 8-48,-1 2 8,-9 6-176,0 2-416,-6 2-1224,-1 3 3808</inkml:trace>
  <inkml:trace contextRef="#ctx0" brushRef="#br0" timeOffset="-13292.658">20083 12446 16203,'16'-70'8805,"-16"69"-8740,0 0 1,0 0-1,0 0 1,0 0-1,-1 0 0,1 0 1,0 0-1,0 0 1,-1 0-1,1 0 0,0 0 1,-1 0-1,1 0 1,-1 0-1,0 1 0,1-1 1,-1 0-1,0 0 1,1 0-1,-1 1 1,0-1-1,0 0 0,1 1 1,-1-1-1,0 1 1,0-1-1,0 1 0,0-1 1,0 1-1,0-1 1,0 1-1,0 0 0,0 0 1,0-1-1,0 1 1,0 0-1,0 0 1,0 0-1,0 0 0,0 0 1,0 1-1,0-1 1,0 0-1,0 0 0,0 1 1,0-1-1,0 0 1,0 1-1,0-1 0,0 1 1,0 0-1,0-1 1,0 1-1,1 0 1,-1-1-1,0 1 0,0 0 1,1 0-1,-1-1 1,0 1-1,1 0 0,-1 0 1,1 1-66,-10 3 9,1 1 0,0 0-1,0 1 1,1 0 0,0 0 0,0 1 0,0 0-1,1 0 1,1 1 0,-1 0 0,1 0 0,1 0-1,0 1 1,0 0 0,1 0 0,0 0 0,0 0-1,1 1 1,1-1 0,0 1 0,1 0 0,-1 0 0,2 0-1,0 0 1,0-1 0,1 1 0,0 0 0,3 9-9,-3-18-1,1 0 0,-1 0 1,1 0-1,0 0 0,0-1 0,-1 1 1,1 0-1,0-1 0,0 1 1,0-1-1,1 0 0,-1 0 0,0 0 1,1 0-1,-1 0 0,0 0 1,1-1-1,-1 1 0,1-1 1,-1 1-1,1-1 0,-1 0 0,1 0 1,-1 0-1,1-1 0,-1 1 1,1 0-1,-1-1 0,0 0 1,1 1-1,-1-1 0,0 0 0,1 0 1,-1-1-1,0 1 0,0 0 1,0-1-1,0 1 0,0-1 1,0 1-1,0-1 0,-1 0 0,1 0 1,-1 0-1,1 0 0,-1 0 1,0 0-1,0-1 0,0 1 1,0 0-1,0-1 0,0 1 0,0 0 1,-1-1-1,0 1 0,1-1 1,-1-2 0,12-21 43,-2 0 0,-1-1 0,0 0 0,-3-1 0,0 0 0,-1 0 0,-2 0 0,-1-1 0,-1 1 0,-2 0 1,-1-1-1,-1 1 0,-5-22-43,8 46 3,-1-1 1,1 1 0,-1-1-1,0 1 1,-1-1 0,1 1-1,-1 0 1,0 0 0,0 0-1,0 0 1,0 0 0,-1 0-1,0 0 1,1 1 0,-2-1-1,1 1 1,0 0 0,-1 0-1,1 0 1,-1 0 0,0 1-1,0-1 1,0 1 0,0 0-1,0 0 1,0 1 0,-1-1-1,1 1 1,0 0 0,-1 0-1,1 0 1,-1 1 0,0 0-1,1-1 1,-1 2-1,1-1 1,-1 0 0,1 1-1,-1 0 1,1 0 0,-1 0-1,1 1 1,0 0 0,-1 0-1,1 0 1,0 0 0,0 0-1,1 1 1,-1-1 0,0 1-1,-1 2-3,-82 60-2196,70-51 164</inkml:trace>
  <inkml:trace contextRef="#ctx0" brushRef="#br0" timeOffset="-12592.166">20235 12263 22245,'7'-3'1152,"1"3"304,1 3-367,3 7-281,2 6-112,-1 5-312,3 5-88,-3 1-168,1 2-80,0-4-32,-2-3 8,-2-12-8,-1-4 32,-3-12-200,-3-9-296,-1-14-1240,-2-4-233</inkml:trace>
  <inkml:trace contextRef="#ctx0" brushRef="#br0" timeOffset="-12390.327">20397 12208 17756,'8'46'1624,"-2"-1"417,3 2-737,0 0-112,-2 2-216,2 5-480,1 2-192,2 2-231,1-1-1,1-5-601,-5-8-583</inkml:trace>
  <inkml:trace contextRef="#ctx0" brushRef="#br0" timeOffset="-10628.73">20618 11699 24197,'3'11'912,"6"2"153,-1 6-273,2-1-392,0-2-184,-4-3-168,-6-13-8,0 0 0,1 0-24,-1 0-776,5-13-617</inkml:trace>
  <inkml:trace contextRef="#ctx0" brushRef="#br0" timeOffset="-10075.196">20894 11186 20948,'-7'-2'237,"1"1"0,-1 0-1,0 1 1,0 0 0,1 0-1,-1 0 1,0 1-1,0 0 1,1 0 0,-1 1-1,1 0 1,-1 0-1,1 0 1,0 1 0,0 0-1,0 0 1,0 0-1,0 1 1,1 0 0,-1 0-1,1 1 1,0-1 0,1 1-1,-1 0 1,1 1-1,0-1 1,0 1 0,0-1-1,1 1 1,0 0-1,-2 7-236,2 2-4,1 1-1,1-1 0,0 1 0,1 0 0,0 0 0,2-1 1,0 1-1,1-1 0,0 1 0,1-1 0,1 0 0,0 0 1,1-1-1,1 1 0,0-1 0,7 10 5,-11-23 1,-1 0 1,0 0-1,0 0 0,0 0 1,1-1-1,-1 1 0,0-1 1,1 0-1,-1 1 0,1-1 1,-1 0-1,0 0 0,1-1 1,-1 1-1,1 0 0,-1-1 1,0 1-1,1-1 0,-1 0 1,0 0-1,0 0 0,0 0 1,0 0-1,0 0 0,0-1 1,0 1-1,0-1 0,0 1 1,0-1-1,-1 0 0,1 0 1,-1 0-1,1 0 0,-1 0 1,0 0-1,0 0 0,0 0 1,0 0-1,0-1 0,0 1 1,-1 0-1,1 0 0,-1-1 1,1 1-1,-1-1 0,0 1 1,0 0-1,0-1 0,0 1 1,-1-1-1,1 1 0,-1-2-1,10-25 82,-1-1-1,-2 0 0,0-1 1,-3 0-1,0 1 0,-2-1 1,-1 0-1,-2 0 1,-1 0-1,-1 0 0,-2 1 1,0 0-1,-3 0 0,0 0 1,-2 1-1,-1 1 0,-9-14-81,21 39 1,0 1-1,-1 0 1,0 0 0,1 0-1,-1 0 1,0 0-1,0 0 1,0 0-1,0 0 1,0 0-1,-1 0 1,1 1 0,-1-1-1,1 0 1,-1 1-1,1-1 1,-1 1-1,0 0 1,0-1-1,0 1 1,0 0 0,0 0-1,0 0 1,0 1-1,0-1 1,0 0-1,0 1 1,0-1-1,-1 1 1,1 0-1,0 0 1,0 0 0,-1 0-1,1 0 1,0 0-1,0 0 1,0 1-1,0-1 1,-1 1-1,1 0 1,0 0 0,0-1-1,0 1 1,0 1-1,0-1 1,1 0-1,-1 0 1,0 1-1,0-1 1,1 1 0,-1-1-1,1 1 1,-1 0-1,-45 89-2553,46-90 591</inkml:trace>
  <inkml:trace contextRef="#ctx0" brushRef="#br0" timeOffset="-8121.914">20979 10843 12979,'0'0'3681,"0"0"1568,0 0-3721,1 0-568,19 24-280,-8 5-384,3 5-104,0 8-64,1 5-31,0 0-49,-1 0-16,2-6-8,0-3-16,-5-14 8,4-4 16,-8-10-96,-8-10-353,0 0-783</inkml:trace>
  <inkml:trace contextRef="#ctx0" brushRef="#br0" timeOffset="-7823.782">21032 11375 20900,'7'3'1257,"4"-1"375,4-2-312,6-10-383,2-3-145,9-8-296,1-5-160,1 3-208,-1 0-56,-13 7-48,-2 1 32,-6 1-424,-3 2-640,-8 0 3224</inkml:trace>
  <inkml:trace contextRef="#ctx0" brushRef="#br0" timeOffset="-7519.816">20862 10960 19500,'0'0'2121,"0"-2"271,0 1-1184,23-36-335,-3 16-329,2-6-168,2-3-168,2-2-80,-3 6-96,-2 6 56,-3 13-640,-2 4-713</inkml:trace>
  <inkml:trace contextRef="#ctx0" brushRef="#br0" timeOffset="-5757.447">20853 11829 11418,'0'0'2541,"0"0"2256,0 0-2198,0 0-1204,6-3 860,294-163 1745,-60 42-3928,-190 108-43,-49 16-115,-1 0-413,0 0-512</inkml:trace>
  <inkml:trace contextRef="#ctx0" brushRef="#br0" timeOffset="-5098.627">21106 12216 15107,'4'-6'739,"0"1"0,-1-1 0,0 0 0,0 0-1,0 0 1,-1 0 0,0-1 0,0 1 0,0-1-1,-1 1 1,0-1 0,0 0 0,-1 1 0,0-1 0,-1-6-739,1 10 73,0 1 1,-1-1-1,1 1 1,-1-1 0,0 1-1,0 0 1,0-1-1,0 1 1,0 0 0,-1 0-1,1 0 1,-1 0-1,1 0 1,-1 0 0,0 0-1,0 0 1,0 1-1,1-1 1,-2 1 0,1-1-1,0 1 1,0 0-1,0 0 1,-1 0 0,1 0-1,0 0 1,-1 1-1,1-1 1,-1 1 0,1-1-1,-1 1 1,1 0-1,-1 0 1,1 0 0,-1 0-1,1 0 1,-1 1-1,1-1 1,-1 1 0,1 0-1,-1 0 1,-1 0-74,-3 3 5,-1 0-1,1 0 1,-1 0 0,1 1 0,0 0-1,1 0 1,0 1 0,-1 0 0,2 0-1,-1 0 1,1 1 0,0 0 0,0 0-1,1 0 1,0 0 0,0 1-1,1 0 1,0 0 0,0 0 0,1 0-1,0 0 1,0 1 0,1-1 0,0 0-1,0 1 1,1-1 0,0 1 0,1-1-1,0 1 1,0-1 0,1 0 0,0 1-1,0-1 1,1 0 0,0 0-1,1-1 1,-1 1 0,3 1-5,-6-7-1,1 0 0,0 0 0,0 0 0,0 0 0,0 0 1,0 0-1,0 0 0,1 0 0,-1-1 0,1 1 0,-1 0 0,1-1 0,0 0 0,0 1 0,-1-1 1,1 0-1,0 0 0,0 0 0,0 0 0,0 0 0,0 0 0,0 0 0,1-1 0,-1 1 0,0-1 1,0 0-1,0 0 0,1 1 0,-1-1 0,0-1 0,0 1 0,0 0 0,1 0 0,-1-1 0,0 0 1,0 1-1,0-1 0,0 0 0,0 0 0,0 0 0,0 0 0,0 0 0,0 0 0,0-1 0,-1 1 1,1-1-1,-1 1 0,1-2 1,58-95 19,-52 76 20,-1 1 0,-1-1 0,0 0 1,-2-1-1,-1 1 0,0-1 0,-2 0 0,0 0 0,-2 1 0,-1-1 1,0 0-1,-2 1 0,0-1 0,-5-9-39,6 27-13,-1 0 0,-1 0 0,1 0 0,-1 1 0,1 0 0,-1-1 0,-1 2 0,1-1 0,0 1 0,-1 0 1,0 0-1,0 0 0,0 1 0,0 0 0,0 0 0,0 0 0,-1 1 0,1 0 0,0 0 0,-1 1 0,1-1 0,-1 2 0,1-1 0,0 1 0,-1 0 0,1 0 0,0 0 0,-1 1 0,1 0 0,0 0 0,0 1 0,1 0 0,-1 0 0,0 0 1,1 1-1,0-1 0,0 1 0,0 1 0,0-1 0,1 1 0,-1 0 0,1 0 0,0 0 0,1 0 0,0 1 0,-3 4 13,0 15-2103,6-16 3263</inkml:trace>
  <inkml:trace contextRef="#ctx0" brushRef="#br0" timeOffset="-4674.237">21377 11940 19788,'-16'13'8597,"4"52"-8156,11-49-432,2-1-1,-1 0 1,2 0-1,0 0 0,1 0 1,0 0-1,1-1 1,1 1-1,0-1 1,1 0-1,1 0 1,5 8-9,-11-21-26,1 0 1,-1-1 0,0 1 0,0 0 0,1 0 0,-1-1 0,1 1 0,-1-1 0,1 1 0,-1-1 0,1 0-1,-1 1 1,1-1 0,-1 0 0,1 0 0,-1 0 0,1 0 0,-1-1 0,1 1 0,-1 0 0,1 0 0,-1-1 0,0 1-1,1-1 1,-1 0 0,1 1 0,-1-1 0,0 0 0,0 0 0,1 1 0,-1-1 0,0 0 0,0-1 0,0 1 0,0 0-1,0 0 1,0 0 0,0 0 0,0-1 0,-1 1 0,1 0 0,0-1 0,-1 1 0,1-1 0,-1 1 0,0-1 0,1 1-1,-1-1 1,0 1 0,0-1 0,0 1 0,0-1 0,0 1 0,0-1 0,0 1 0,-1-1 0,1 1 0,-1-2 25,10-35-1355</inkml:trace>
  <inkml:trace contextRef="#ctx0" brushRef="#br0" timeOffset="-4391.238">21279 11766 22517,'0'0'1432,"0"0"505,0 1-1057,0 1-256,1-1-440,1 1-312</inkml:trace>
  <inkml:trace contextRef="#ctx0" brushRef="#br0" timeOffset="-1961.755">16282 12146 22877,'-110'36'4333,"37"-21"-3477,68-16-837,-1 1 0,1 1 0,-1-1 0,1 1 0,-1 0 0,1 0 0,0 0 0,-1 1 0,1 0 0,0 0 0,0 0 0,0 1 0,0 0 0,1 0 0,-1 0 0,1 0 0,0 1 1,0-1-1,0 1 0,0 0 0,1 1 0,-2 0-19,1 4-4,1 0-1,0 0 1,0 0 0,1 0-1,0 0 1,0 1 0,1-1 0,1 0-1,-1 1 1,2-1 0,-1 1 0,1-1-1,0 0 1,1 1 0,0-1 0,1 0-1,0 0 1,0 0 0,1-1 0,0 1-1,1-1 1,2 4 4,14 41-16,263 919-16,-92-560 63,-138-302-12,-52-109-15,1 0 0,-1 0 0,1 0 0,-1-1 0,0 1 0,1-1 0,0 1 0,-1-1 0,1 0 0,-1 0 0,1 0 0,-1 0 0,1 0 0,-1 0 0,1-1 0,-1 1 0,1-1 0,-1 0 0,1 0 0,-1 0 0,0 0 0,1 0 0,-1-1 0,0 1 0,0 0 0,0-1 0,0 0 0,0 1 0,0-1 0,-1 0 0,1 0 0,-1 0 0,2-2-4,27-16 33,44-9-377,-43 14-424</inkml:trace>
  <inkml:trace contextRef="#ctx0" brushRef="#br0" timeOffset="-577.889">20894 10551 12931,'-29'20'8969,"23"-14"-4161,19-11-4641,135-58 571,35 23-641,-154 80-67,-26-30-28,19 57-2,1 7 0,3-1 0,3-1 0,3-1 0,24 36 0,281 516 7,-226-366 29,-64 29-3,-44-258-13,-1-18-4,0-1 0,-1 1 0,0 0 0,-1 0-1,0 0 1,0 0 0,-1 0 0,0 0-1,-1 0 1,0-1 0,0 1 0,-1-1 0,-1 1-1,-2 4-15,-89 13 1072,66-25-938,18-1-123,0 1 0,1 1 1,-1-1-1,1 2 0,0-1 0,0 2 1,0-1-1,0 1 0,1 1 0,-1 0 1,1 0-1,1 0 0,-1 1 0,-6 8-11,14-14-11,0 0 0,0 0 0,0 0 0,0 0 0,0 0 0,0 0 0,0-1 0,-1 1 0,1 0 0,0-1 1,-1 1-1,1-1 0,0 1 0,-1-1 0,1 0 0,-1 1 0,1-1 0,0 0 0,-1 0 0,1 0 0,-1 0 0,1 0 0,-1-1 0,1 1 0,0 0 0,-1-1 0,1 1 0,-1-1 0,1 1 0,0-1 0,0 1 0,-1-1 0,1 0 0,0 0 0,0 0 0,0 0 0,0 0 0,0 0 0,0 0 0,0 0 0,0 0 0,0 0 0,0 0 0,1-1 0,-1 1 0,1 0 0,-1-1 11,-8-16-1428</inkml:trace>
  <inkml:trace contextRef="#ctx0" brushRef="#br0" timeOffset="364.152">21983 11120 17540,'-9'-90'9608,"2"90"-8263,3 1-1323,0 0 0,0 0 0,1 1 1,-1-1-1,0 1 0,1 0 0,-1 0 1,1 0-1,0 0 0,-1 1 0,1-1 1,0 1-1,1 0 0,-1 0 0,0 0 1,1 0-1,0 0 0,0 1 0,0-1 1,0 1-1,0 0 0,1-1 0,-1 1 1,1 0-1,0 0 0,0 0 0,1 0 1,-1 2-23,-3 5 0,1 0 1,0 1-1,1-1 1,0 1-1,1 0 1,0-1-1,1 1 0,0 0 1,1-1-1,0 1 1,1-1-1,1 1 1,-1-1-1,2 0 1,0 1-1,0-2 1,1 1-1,0 0 1,3 3-1,-7-13 1,-1 0 0,1 0 0,0 0 0,0 0 0,0 0 0,0-1 0,-1 1 0,1 0-1,1 0 1,-1-1 0,0 1 0,0-1 0,0 1 0,0-1 0,0 1 0,0-1 0,1 0 0,-1 0 0,0 1 0,0-1 0,0 0 0,1 0 0,-1 0 0,0 0 0,0 0 0,1-1 0,-1 1 0,0 0-1,0 0 1,0-1 0,0 1 0,1-1 0,-1 1 0,0-1 0,0 0 0,0 1 0,0-1 0,0 0 0,0 0 0,0 1 0,-1-1 0,1 0 0,0 0 0,0 0 0,-1 0 0,1 0 0,0 0 0,-1 0-1,1-1 1,-1 1 0,1 0 0,-1 0 0,0 0 0,0 0 0,1-1 0,-1 1 0,0 0 0,0 0 0,0-1-1,21-82 157,-21 84-157,12-58 118,-2 0-1,-3-1 0,-3 1 1,-2-1-1,-3 0 0,-3 0 1,-2 0-1,-2 1 0,-3 0 1,-15-43-118,24 94 55,-3 43-22,15 33-41,4 0 0,3-1 0,3-1 0,13 27 8,139 166 15,-165-245-14,-6-12-60,-27-60-2101,11 20-143</inkml:trace>
  <inkml:trace contextRef="#ctx0" brushRef="#br0" timeOffset="658.821">22267 10883 14963,'0'0'3281,"0"0"226,0 0-1428,2 2-626,53 149 2150,-10-75-3148,-20-124-467,-10-40-1560,-9 34-403</inkml:trace>
  <inkml:trace contextRef="#ctx0" brushRef="#br0" timeOffset="871.251">22439 10743 15771,'3'26'2737,"0"1"496,3 7-1537,-3 0-264,2 3-247,-2 2-281,0 5-208,11 2-392,7 2-88,0 4-136,2 1-32,-5-2-40,-7-2 0,-2-12 16,3-3 80,-9-13-768,-3-6-1024</inkml:trace>
  <inkml:trace contextRef="#ctx0" brushRef="#br0" timeOffset="3787.817">10597 13463 14291,'0'-1'6748,"10"3"-4834,-1 4-1808,0 0 0,-1 1 0,0 0 0,0 0 0,0 0 0,-1 1 1,0 0-1,-1 1 0,0 0 0,0 0 0,-1 0 0,0 0 0,-1 1 0,0 0 0,0 0 0,-1 0 1,0 2-107,4 5 16,4 7 25,-1 0 0,-1 1-1,-2 0 1,0 0 0,-2 1 0,-1 0-1,-1-1 1,-1 2 0,-1-1-1,-1 0 1,-1 0 0,-2 0 0,-1 0-1,-1-1 1,-2 7-41,-112 257 551,118-286-530,1-3-3,0 0-10,0-11-1463,1-28 421</inkml:trace>
  <inkml:trace contextRef="#ctx0" brushRef="#br0" timeOffset="4157.161">11058 13676 21525,'0'0'1192,"0"0"608,0 0-567,9 26-553,-6 1-152,1 16-336,0 4-88,-1 12-32,3 1 0,-2 1-40,1-5 8,-2-17-24,-3-8 16,0-19 0,0-12 32,0 0-592,-17-8-624,2-10 3512</inkml:trace>
  <inkml:trace contextRef="#ctx0" brushRef="#br0" timeOffset="4444.996">10926 13931 18404,'0'0'2336,"2"0"369,-1 0-1449,38 4-199,-19-7-225,3-1-152,4-10-368,3 1-112,5 0-112,0-2-64,0 6-760,-3 2-737</inkml:trace>
  <inkml:trace contextRef="#ctx0" brushRef="#br0" timeOffset="5846.469">11340 13929 20492,'9'9'1049,"3"0"-49,8 1-104,-1-6-216,1-1-168,7-6-216,2-4-96,6-1-112,1-3-32,-1 7 0,-2 4-72,-8 3-984</inkml:trace>
  <inkml:trace contextRef="#ctx0" brushRef="#br0" timeOffset="6143.631">11503 14100 22277,'0'0'968,"0"0"256,0 0-432,26-4-480,-6 1-127,7-2-145,2-2-48,0-5-513,1-2-455,-4 0-4721</inkml:trace>
  <inkml:trace contextRef="#ctx0" brushRef="#br0" timeOffset="6372.597">11874 13726 11482,'-30'40'7578,"3"-1"-3680,20-30-3847,1 1 0,1 0 0,-1 0 0,2 0 0,-1 1 0,2-1 0,-1 1 0,2 0 0,-1 1 0,1-1 0,1 0 0,0 0 0,1 1 0,0-1 0,0 1 0,2-1 0,-1 0 0,2 2-51,54 104 220,-56-114-197,1-1 0,0 0 0,-1 1-1,1-1 1,0 0 0,0 0 0,0 0 0,1 0 0,-1-1-1,0 1 1,1-1 0,-1 1 0,1-1 0,-1 0-1,1 0 1,-1 0 0,1 0 0,0 0 0,0-1-1,0 1 1,-1-1 0,1 0 0,0 0 0,0 0 0,0 0-1,0 0 1,-1-1 0,1 1 0,0-1 0,0 0-1,-1 0 1,1 0 0,0 0 0,-1 0 0,1 0 0,-1-1-1,0 1 1,1-1 0,-1 0 0,0 0 0,0 0-1,0 0 1,0 0 0,0 0-23,9-15 172,0-1 0,-1-1 0,-1 1-1,0-1 1,-2-1 0,0 0 0,-2 0 0,0 0 0,-1-1-1,-1 1 1,0-1 0,-2 0 0,-1 0 0,-1-4-172,2 20 13,0 1 1,-1-1-1,0 0 1,0 1-1,-1-1 1,1 1-1,-1-1 1,0 1-1,0-1 0,-1 1 1,1-1-1,-1 1 1,0 0-1,0 0 1,0 0-1,-1 0 1,1 0-1,-1 0 1,0 1-1,0-1 0,0 1 1,-1 0-1,1 0 1,-1 0-1,0 1 1,0-1-1,1 1 1,-2 0-1,1 0 1,0 0-1,0 0 0,-1 1 1,1-1-1,-5 1-13,-33-1-597</inkml:trace>
  <inkml:trace contextRef="#ctx0" brushRef="#br0" timeOffset="9159.707">14441 13373 23533,'2'0'82,"0"0"-1,0 0 1,0 1 0,0-1 0,-1 0-1,1 1 1,0-1 0,0 1-1,0-1 1,-1 1 0,1 0-1,0 0 1,0 0 0,-1 0 0,1 0-1,-1 0 1,1 0 0,-1 1-1,0-1 1,1 0 0,-1 1 0,0-1-1,0 1 1,0 0 0,0-1-1,0 1 1,0 0 0,-1-1-1,1 1 1,0 0 0,-1 0 0,0 0-1,1 0 1,-1 0-82,5 8 175,63 95-146,-44-73 8,-2 1 0,-1 1-1,-2 2 1,-1 0 0,-2 0 0,-1 2-1,1 10-36,-14-40 53,0 1 0,0-1-1,-1 0 1,0 1-1,0-1 1,-1 0 0,0 1-1,-1-1 1,0 1 0,0-1-1,0 0 1,-1 0-1,-1 1 1,0-1 0,0-1-1,0 1 1,-1 0 0,0-1-1,0 0 1,-1 0-1,0 0 1,0 0 0,-1-1-1,1 0 1,-1 0 0,-1 0-1,1-1 1,-1 0-1,0 0 1,0-1 0,-1 0-1,1 0 1,-1-1 0,0 0-1,0 0 1,0 0-1,-8 0-52,14-3-297,2 0-519,0 0-840</inkml:trace>
  <inkml:trace contextRef="#ctx0" brushRef="#br0" timeOffset="9442.075">14927 13460 24005,'0'0'888,"0"0"17,5 22-177,3 9-296,1 5-216,0 8-168,3 6-40,0 0 0,2-2 8,-1-4 0,1-3-8,-7-4 8,1-4 40,-6-7-288,-2-8-520,-7-12-681</inkml:trace>
  <inkml:trace contextRef="#ctx0" brushRef="#br0" timeOffset="9712.258">14823 13719 21229,'0'0'1472,"0"0"888,0 0-1039,0 0-417,21-9-288,0 1-344,7-1-72,5-2-128,5-2-16,3-5-168,1-2-496</inkml:trace>
  <inkml:trace contextRef="#ctx0" brushRef="#br0" timeOffset="12111.647">17129 15066 19004,'1'6'1664,"1"1"225,4-1-497,9 0-344,2-3-255,13-1-321,0-2-56,8-3-176,-1-3-56,2-5-88,-3-1-48,-2 0-24,-2-5-8,-11 2 72,0 0-88,-10 4-952,-11 11-409</inkml:trace>
  <inkml:trace contextRef="#ctx0" brushRef="#br0" timeOffset="12405.138">17235 15247 16660,'0'0'3112,"0"0"393,0 0-2129,15 3-664,6-7-159,8-8-161,0-6 32,9-2-112,1-1-80,-1 5-152,-2 3 16,-4 4-608,0 0-809</inkml:trace>
  <inkml:trace contextRef="#ctx0" brushRef="#br0" timeOffset="15683.304">18133 14728 11915,'-1'-26'8117,"-5"6"-3564,5 18-4438,0 0 0,0 1 0,0-1 0,0 1 0,0 0 1,-1-1-1,1 1 0,-1 0 0,1 0 0,-1 0 0,1 0 0,-1 0 0,0 0 0,0 0 1,1 0-1,-1 1 0,0-1 0,0 1 0,0-1 0,0 1 0,1 0 0,-1 0 0,0 0 0,0 0 1,0 0-1,0 0 0,0 0 0,0 1 0,0-1 0,1 1 0,-1-1 0,0 1 0,0 0-115,-3 0 16,1 1-1,-1 0 0,0 0 1,1 1-1,-1-1 0,1 1 0,0 0 1,0 0-1,0 1 0,0-1 1,1 1-1,-1 0 0,1 0 0,0 0 1,0 0-1,0 0 0,1 1 1,0 0-1,0-1 0,0 1 1,0 0-1,0 0 0,1 0 0,0 0 1,0 0-1,1 0 0,-1 1-15,8 140-59,-4-137 59,0 0 0,0 0 1,1 0-1,1 0 0,-1-1 1,1 1-1,1-1 0,0-1 1,0 1-1,0-1 0,1 0 1,0 0-1,2 1 0,-6-8 0,0 0 0,0-1 0,0 1 0,0-1 0,-1 0 0,1 0 0,0 0 0,0 0-1,-1 0 1,1-1 0,-1 1 0,1-1 0,-1 0 0,0 0 0,1 0 0,-1 0 0,0 0 0,0 0 0,-1 0 0,1-1 0,0 1 0,-1 0 0,1-1 0,-1 0 0,0 1 0,0-1 0,0 0 0,0 0 0,0 1 0,-1-1 0,1 0 0,-1 0 0,0 0 0,0 0 0,0 0 0,0 0 0,-1 0-1,1 0 1,9-55 75,-2 1 1,-3-1-1,-2 0 0,-3-1 0,-2 1 0,-3 1 0,-2-1 0,-3 1-75,-25-61 461,34 115-418,51 185-81,-35-132 41,-6-14 4,2 0-1,1-1 1,2 0-1,1-1 0,2 0 1,2-1-1,3 4-6,8 13-414,-29-50-601,-1 0-740</inkml:trace>
  <inkml:trace contextRef="#ctx0" brushRef="#br0" timeOffset="16311.881">18368 14437 21933,'0'0'1439,"0"0"196,1 4-374,3 17-1127,0-1-1,1 0 1,2 0-1,0 0 1,1-1-1,0 0 1,2-1-1,0 0 1,1 0-1,1-1 1,2 1-134,-12-18 16,1 1 1,-1-1 0,0 0 0,0 0 0,0-1 0,0 1 0,0 0 0,0-1 0,0 1 0,0-1-1,-1 1 1,1-1 0,0 0 0,0 0 0,0 0 0,-1 0 0,1 0 0,0 0 0,-1-1 0,1 1-1,-1-1 1,1 1 0,-1-1 0,0 1 0,0-1 0,0 0 0,0 1 0,0-1 0,0 0 0,0 0-1,0 0 1,-1 0 0,1 0 0,-1 0 0,1 0 0,-1 0 0,0 0 0,0 0 0,0 0 0,0 0-1,0 0 1,0 0 0,-1 0 0,1 0 0,-1-1-17,3-3 32,44-189 252,-46 194-282,1 0 1,0 0-1,-1 0 1,1 1-1,0-1 0,-1 0 1,1 1-1,0-1 1,0 0-1,0 1 1,0-1-1,0 1 0,0-1 1,0 1-1,0 0 1,0-1-1,0 1 0,0 0 1,0 0-1,0 0 1,0 0-1,0 0 1,0 0-1,0 0 0,0 0 1,0 0-1,0 0 1,0 0-1,0 1 1,0-1-1,0 0 0,0 1 1,0-1-1,0 1 1,-1-1-1,1 1 1,0-1-1,0 1 0,0 0 1,0-1-1,-1 1 1,1 0-1,0 0 1,-1 0-1,1-1 0,-1 1 1,1 0-1,-1 0 1,1 0-1,-1 0 1,1 0-4,35 57 10,-32-51-2,53 99 49,-55-103-26,8-77 412,-8 44-365,-2 22-73,-1-1 0,1 1 0,1 0 0,-1-1-1,1 1 1,1 0 0,0 0 0,0-1 0,0 1-1,1 1 1,1-1 0,-1 0 0,1 1 0,0 0 0,1-1-1,3-3-3,-3 11-5,-1 1 0,1 0 0,0-1 1,0 2-1,-1-1 0,1 0 0,-1 1 0,1 0 0,-1 0 0,0 0 0,0 1 0,0-1 0,0 1 0,0 0 0,-1 0 0,1 1 0,-1-1 0,0 1 0,0-1 0,0 1 0,0 0 0,0 0 1,-1 0-1,0 1 0,0-1 0,0 0 0,-1 1 0,1 0 0,-1-1 0,0 1 0,0 2 5,30 89 44,-48-116-1144,6 2-567</inkml:trace>
  <inkml:trace contextRef="#ctx0" brushRef="#br0" timeOffset="18476.388">19332 14247 17804,'0'0'2671,"0"0"-6,0 0-1136,-1 15 1229,-6 19-295,6-78-2183,-22 47-297,7 55-1534,17-39-365</inkml:trace>
  <inkml:trace contextRef="#ctx0" brushRef="#br0" timeOffset="19081.992">19715 13719 13051,'-20'-43'11919,"-28"45"-8301,-44 51-3375,87-46-243,0-1-1,0 1 0,0 0 0,1 0 0,0 0 1,0 1-1,1-1 0,0 1 0,0 0 0,0 0 0,1 0 1,1 0-1,0 1 0,0-1 0,0 0 0,1 1 0,0-1 1,1 0-1,0 1 0,0-1 0,0 0 0,1 0 1,1 0-1,-1 0 0,1 0 0,1 0 0,0-1 0,0 0 1,0 1-1,1-2 0,-1 1 0,2 0 0,-1-1 1,3 2-1,-7-6 1,1 0-1,0 0 0,0 0 1,0-1-1,0 1 0,0 0 0,0-1 1,0 1-1,0-1 0,1 0 0,-1 0 1,0 0-1,1 0 0,-1 0 0,1-1 1,-1 1-1,1-1 0,-1 1 1,1-1-1,-1 0 0,1 0 0,0 0 1,-1 0-1,1-1 0,-1 1 0,1-1 1,-1 1-1,1-1 0,-1 0 0,1 0 1,-1 0-1,0 0 0,1-1 1,-1 1-1,0 0 0,0-1 0,0 0 1,0 1-1,0-1 0,1-2 1,51-93 139,-48 80-65,-1 0 1,0-1 0,-2 0-1,0 1 1,-1-1-1,-1-1 1,0 1-1,-1 0 1,-2 0 0,0 0-1,0 0 1,-2 0-1,0 1 1,-1-1 0,-1 1-1,0 0 1,-1 1-1,-1-1 1,-1 2-1,0-1 1,-1 1 0,-1 0-1,0 1 1,-1 0-1,-1 1 1,-7-6-75,17 17 1,-1 0 0,1-1-1,-1 1 1,1 1 0,-1-1 0,0 1 0,0-1 0,1 1-1,-1 0 1,0 0 0,0 1 0,0-1 0,0 1 0,-1 0-1,1 0 1,0 0 0,0 0 0,0 1 0,0 0 0,0 0-1,1 0 1,-1 0 0,0 1 0,0-1 0,1 1 0,-1 0-1,0 0 1,1 0 0,0 1 0,0-1 0,0 1-1,0 0 1,0 0 0,0 0 0,1 0 0,-1 0 0,1 0-1,0 1 1,0-1 0,0 1 0,-1 2-1,-58 161-1716,57-143-29,2-6-451</inkml:trace>
  <inkml:trace contextRef="#ctx0" brushRef="#br0" timeOffset="19676.483">19938 13298 21429,'30'-18'7038,"-14"47"-6171,-14-24-1057,40 117 336,-38-101-248,2-1 0,0-1 0,1 1 0,1-1 0,1 0 1,0-1-1,1 0 0,2-1 0,-1 0 0,11 11 102,-15-22-1273</inkml:trace>
  <inkml:trace contextRef="#ctx0" brushRef="#br0" timeOffset="19974.012">20021 13719 22181,'12'4'1200,"5"1"424,1-2-455,5-5-297,4-4-240,0-9-368,4-6-48,-2-8-128,-2-4-16,-4-2-8,-5-1-48,-8 7-488,-2 6-592,-8 12 1824</inkml:trace>
  <inkml:trace contextRef="#ctx0" brushRef="#br0" timeOffset="20291.316">19836 13311 18572,'0'0'2360,"0"0"233,0 0-1009,0 0-559,2 0-161,31-18-360,-10 9-160,1-6-144,3-2-48,4-3-72,-1 1-40,2 1 72,3 1-176,-6 3-1240,-8-1 3096</inkml:trace>
  <inkml:trace contextRef="#ctx0" brushRef="#br0" timeOffset="20782.882">19602 14243 21133,'5'0'2369,"10"-3"-2061,0 0-1,0-2 0,-1 0 0,0-1 0,0 0 1,0-1-1,-1 0 0,0-1 0,0-1 0,-1 0 0,0-1 1,-1 0-1,0-1 0,0 0 0,2-4-307,14-10 299,24-24-184,2 4 1,2 1-1,1 3 1,3 2 0,1 3-1,2 3-115,143-55 47,-203 87-40,-19-20-548,-4 9-436</inkml:trace>
  <inkml:trace contextRef="#ctx0" brushRef="#br0" timeOffset="21652.358">20030 14532 2881,'13'-57'13556,"-4"24"-6710,-7-2-3898,-4 34-2841,0-1-1,-1 1 1,1-1 0,0 1 0,-1 0-1,1 0 1,-1 0 0,1 0 0,-1 0-1,0 0 1,1 1 0,-1 0-1,0-1 1,1 1 0,-1 0 0,0 0-1,1 0 1,-1 1 0,0-1 0,1 1-1,-1-1 1,0 1 0,1 0 0,-1 0-1,1 0 1,-1 0 0,1 1 0,0-1-1,0 1 1,-2 0-107,-5 3 6,0-1-1,1 1 1,-1 0 0,1 1-1,1 0 1,-1 1 0,1-1 0,0 1-1,0 1 1,1-1 0,0 1-1,0 0 1,1 1 0,0-1 0,1 1-1,-1 0 1,2 0 0,-1 1-1,1-1 1,1 1 0,0-1-1,0 1 1,1 0 0,0 0 0,1 0-1,0 0 1,0 0 0,1-1-1,1 1 1,-1 0 0,2 0 0,-1-1-1,1 1 1,1-1 0,0 0-1,2 5-5,-6-13 0,1 1-1,-1-1 1,1 1-1,-1-1 1,1 1-1,-1-1 1,1 0 0,0 1-1,0-1 1,-1 0-1,1 1 1,0-1-1,0 0 1,1 0-1,-1 0 1,0 0-1,0 0 1,0 0-1,1 0 1,-1 0-1,0-1 1,1 1-1,-1 0 1,1-1-1,-1 1 1,1-1 0,-1 1-1,1-1 1,-1 0-1,1 0 1,-1 0-1,1 0 1,-1 0-1,1 0 1,0 0-1,-1 0 1,1-1-1,-1 1 1,1 0-1,-1-1 1,0 0-1,1 1 1,-1-1-1,1 0 1,-1 1 0,0-1-1,1 0 1,-1 0-1,0 0 1,0 0-1,0-1 1,0 1-1,0 0 1,0 0-1,0-1 1,0 1-1,0-1 1,41-86-2,-35 60 50,-2-1-1,-1 1 1,-1-1 0,-1 1 0,-2-1-1,-1 0 1,-1 0 0,-1 1-1,-2-1 1,0 1 0,-3 0-1,0 1 1,-12-27-48,18 49 4,0 0 0,0 0 0,0 0 0,-1 0 0,0 0-1,0 1 1,0-1 0,-1 1 0,1 0 0,-1 0 0,0 0 0,0 0 0,0 1 0,-1-1-1,1 1 1,-1 0 0,0 1 0,0-1 0,0 1 0,0 0 0,0 0 0,-1 1-1,1-1 1,-1 1 0,1 0 0,-1 1 0,1-1 0,-1 1 0,1 0 0,-1 1 0,1-1-1,-1 1 1,1 0 0,0 0 0,-1 1 0,1 0 0,0 0 0,0 0 0,0 0 0,0 1-1,0 0 1,1 0 0,-1 0 0,1 1 0,0-1 0,-2 3-4,-61 96-1978,55-83-14</inkml:trace>
  <inkml:trace contextRef="#ctx0" brushRef="#br0" timeOffset="22159.702">20351 14149 20468,'0'0'1401,"0"0"108,0 0-196,2 6 824,7 67-111,-9-59-1970,0 0-1,1 0 1,1 0 0,1 0-1,0 0 1,0-1 0,2 1-1,-1-1 1,2 0 0,0 0-1,0-1 1,1 1 0,1-2-1,0 1 1,1 1-56,-7-12-4,-1 0 1,0 1-1,1-1 0,-1 0 0,1 1 1,-1-1-1,1 0 0,-1 0 0,1 0 1,0-1-1,0 1 0,-1 0 0,1-1 1,0 1-1,0-1 0,0 1 0,0-1 1,0 0-1,-1 0 0,1 0 0,0 0 1,0 0-1,0 0 0,0-1 0,0 1 1,0-1-1,0 1 0,-1-1 0,1 0 1,0 1-1,0-1 0,-1 0 0,1 0 1,-1 0-1,1 0 0,-1-1 0,1 1 1,-1 0-1,0-1 0,1 1 0,-1-1 1,0 1-1,0-1 0,0 0 0,0 1 1,0-1-1,-1 0 0,1 0 0,0 1 1,-1-1-1,1 0 0,-1 0 0,0 0 1,0 0-1,0 0 0,0 0 0,0 1 1,0-2 3,1-24-1298</inkml:trace>
  <inkml:trace contextRef="#ctx0" brushRef="#br0" timeOffset="22918.542">20330 13966 18828,'0'0'1667,"2"4"5506,9 20-6715,13 16 544,-24-45-875,0 2-93,1 0 1,-1-1-1,1 1 0,-1 0 1,0 0-1,0-1 0,0 1 1,-1 0-1,1 0 0,-1 0 1,0 0-1,0-1 0,0 1 1,0 0-1,0 0 0,-1 1 1,1-1-1,-1 0 0,0 0 1,0 1-1,0-1 0,0 1 1,0-1-1,-1 1 0,1 0 0,-1 0 1,1 0-1,-1 0 0,-1 0-34,2 4 3,-1 0-1,1 1 0,-1-1 1,1 0-1,0 1 0,0 0 1,0-1-1,0 1 0,0 0 0,1 0 1,-1 0-1,1 0 0,0 0 1,0 0-1,0 1 0,0-1 1,0 0-1,1 1 0,0-1 0,-1 0 1,1 1-1,1-1 0,-1 0 1,0 1-1,1-1 0,-1 0 1,1 0-1,0 1 0,1-1-2,7 41 1,-8-42 10,-1-2 10,-1-6 5,-29-110 23,29 114-192,0 5 105,-3 12 681</inkml:trace>
  <inkml:trace contextRef="#ctx0" brushRef="#br0" timeOffset="34826.826">15597 17230 19316,'0'0'1247,"0"0"169,0 0-150,0 0-102,0 0-128,0 0-175,0 0-71,8 3 209,148-3-301,-139-3-838,0 1 0,0 0 0,0 1 0,0 1 1,0 1-1,0 0 0,-1 1 0,1 1 0,5 2 140,-9 1-1482,-3 0 635</inkml:trace>
  <inkml:trace contextRef="#ctx0" brushRef="#br0" timeOffset="35138.214">15620 17490 21109,'0'0'960,"0"0"560,0 0-376,0 0-248,1 0-103,33 7-209,-13-13-56,6-3-208,3-3-72,4 0-96,-1 1-32,5 5-104,-3 2 24,-5 2-184,-6 0-376,-4-1-1256,-2 0 1976</inkml:trace>
  <inkml:trace contextRef="#ctx0" brushRef="#br0" timeOffset="35639.682">15946 17008 19892,'-1'6'7577,"17"16"-5969,-13-20-1599,1 1 1,0-1-1,0 0 0,0 0 1,0 0-1,0-1 1,0 1-1,1-1 0,-1 0 1,0 0-1,1-1 1,-1 1-1,1-1 0,-1 0 1,1 0-1,-1-1 1,0 1-1,1-1 0,-1 0 1,0 0-1,1 0 1,1-2-10,-1-1-1,1 1 0,0-1 1,0 1-1,0 0 0,1 0 1,-1 1-1,0 0 0,1 0 1,0 0-1,-1 1 0,1 0 1,0 0-1,0 1 0,0 0 1,-1 0-1,1 0 0,0 1 1,0 0-1,0 1 0,-1-1 1,1 1-1,-1 1 0,1-1 1,-1 1-1,0 0 0,0 0 1,0 1-1,-1 0 0,1 0 1,-1 0-1,0 1 0,0-1 1,0 1-1,-1 1 0,1-1 1,-1 0-1,-1 1 0,3 3 1,-5 8 9,0 0 0,-1-1 0,-1 1 0,0 0 0,-2-1-1,1 1 1,-2-1 0,0 0 0,-1 0 0,-1 0 0,0-1 0,-1 0-1,-1 0 1,0 0 0,-1-1 0,-1 0 0,0-1 0,-1 0-9,-14 27 36,-18 43-76,44-76-484,4-1-960</inkml:trace>
  <inkml:trace contextRef="#ctx0" brushRef="#br0" timeOffset="38952.76">16785 16717 12787,'0'0'3699,"0"0"590,0 0-2270,-16-12 2684,13 10-4660,-81-43 1204,81 43-1231,1 1-1,0 0 0,-1 0 0,1 1 0,-1-1 0,1 0 1,-1 1-1,1 0 0,-1-1 0,1 1 0,-1 0 1,1 0-1,-1 1 0,1-1 0,-1 0 0,1 1 0,-1-1 1,1 1-1,-1 0 0,1 0 0,-1 0 0,1 0 1,0 1-1,0-1 0,0 0 0,0 1 0,0 0 1,0-1-1,0 1 0,0 0 0,1 0 0,-1 0 0,0 0 1,1 0-1,0 0 0,0 1 0,-1-1 0,1 0 1,0 2-16,-2 5-5,0 0 1,0 1 0,1-1-1,0 1 1,1-1 0,0 1-1,1 0 1,0 0 0,0 0 0,1-1-1,0 1 1,1 0 0,0-1-1,0 1 1,1-1 0,1 0-1,-1 0 1,1 0 0,1 0 0,0-1-1,0 1 1,3 2 4,-6-11 0,1 0 0,-1 0-1,1 0 1,-1 0 0,1-1 0,-1 1 0,1 0 0,-1-1 0,0 0-1,1 0 1,-1 0 0,0 0 0,1 0 0,-1 0 0,0 0 0,0-1-1,0 1 1,0-1 0,0 0 0,-1 0 0,1 1 0,0-1 0,-1 0-1,1 0 1,-1 0 0,0-1 0,0 1 0,0 0 0,0 0-1,0-1 1,0 1 0,0 0 0,-1-1 0,1 1 0,-1-1 0,0 1-1,0-1 1,0 1 0,0-1 0,3-4 6,6-31 33,-2 0 0,-1 0 1,-2-1-1,-2 0 0,-1 0 1,-2 0-1,-2 1 0,-1-1 0,-9-36-39,12 72 7,1 0 0,1 1-1,-1-1 1,0 0 0,0 0-1,-1 0 1,1 0 0,-1 0-1,1 0 1,-1 1-1,0-1 1,0 0 0,0 1-1,-1-1 1,1 0-1,0 1 1,-1 0 0,0-1-1,1 1 1,-1 0 0,0 0-1,0 0 1,-1 0-1,1 0 1,0 0 0,-1 1-1,1-1 1,-1 1-1,1-1 1,-3 0-7,3-25-53,4 81 141,-13-53-6,29 29-99,0 0 1,-2 1-1,-1 1 0,-2 1 0,-1-1 0,7 35 17,57 137 51,-75-203-42,-1-1 12,0 0 3,-1-3 4,-4-11-3763,5 11 81</inkml:trace>
  <inkml:trace contextRef="#ctx0" brushRef="#br0" timeOffset="39243.213">16899 16461 10954,'1'7'2689,"2"7"5921,3 3-6618,3 5-552,3 3-151,0 0-433,2 0-264,-3-4-240,1-3-120,-3-7-144,3-2-32,-1-8-40,1-2-8,6-5 0,-1-3-88,1-7-808,-2-2-752,-8-7-1833</inkml:trace>
  <inkml:trace contextRef="#ctx0" brushRef="#br0" timeOffset="39520.884">17082 16406 20012,'4'22'1913,"6"6"167,2 4-736,1 0-279,2 6-273,-4-2-248,6 4-240,-1-1-72,3 0-168,2-2-24,-3-4-32,-1-6 24,-7-9-120,-10-16-256,0-2-1304</inkml:trace>
  <inkml:trace contextRef="#ctx0" brushRef="#br0" timeOffset="39912.927">16761 17230 21229,'7'7'4814,"-1"-5"-4669,0-1 1,0 0-1,0 0 1,0 0-1,0-1 1,0 0-1,0 0 0,0 0 1,0-1-1,0 0 1,0 0-1,0-1 1,0 0-1,-1 0 0,1 0 1,-1 0-1,1-1 1,0 0-146,330-178 432,-288 152-423,0-2 1,-3-1 0,0-3-1,-3-2 1,13-14-10,-51 46-268,12-9 696,-5 10-3722,-11 4-668</inkml:trace>
  <inkml:trace contextRef="#ctx0" brushRef="#br0" timeOffset="40758.085">17085 17503 16275,'-7'-68'11682,"6"66"-10882,-10 5 80,4-2-876,0 0 1,-1 1-1,1 1 0,0-1 0,0 1 1,1 0-1,-1 1 0,0-1 1,1 1-1,0 1 0,0-1 0,0 1 1,1 0-1,-1 0 0,1 1 1,0 0-1,1 0 0,-1 0 0,1 0 1,1 1-1,-1-1 0,1 1 1,0 0-1,0 0 0,1 0 0,0 0 1,1 1-1,-1 2-4,0 3-3,1 1 1,0-1-1,1 0 0,1 0 1,0 0-1,0 1 0,2-1 1,0 0-1,0-1 0,1 1 1,0-1-1,1 1 0,1-1 1,0-1-1,1 1 0,0-1 1,6 8 2,-11-19 0,1 1 0,0-1 0,-1 0 0,1 0 0,0 0 0,-1 0 0,1 0 0,-1 0 0,1-1 0,0 1 0,-1-1 0,1 0 0,-1 1 0,1-1 0,-1-1 0,0 1 0,1 0 0,-1 0 0,0-1 0,0 0 0,0 1 0,0-1 0,0 0 0,0 0 0,0 0 0,-1 0 0,1 0 1,-1 0-1,1-1 0,-1 1 0,0 0 0,0-1 0,0 1 0,0-1 0,0 1 0,-1-1 0,1 1 0,-1-1 0,0 0 0,0 1 0,0-1 0,0 0 0,0 1 0,0-1 0,-1 1 0,1-2 0,6-43 42,-2 0-1,-2-1 1,-2 1 0,-2-1 0,-2 1-1,-2 0 1,-2 0 0,-2 1 0,-3 0-1,-11-28-41,23 72-13,1 2-10,25 53-49,-2 16 81,4-1-1,2-1 0,3-2 0,4-1 1,19 26-9,-53-88 21,-2-2-5,0 0-4,0 0 4,-1-4-1842,0 2-279</inkml:trace>
  <inkml:trace contextRef="#ctx0" brushRef="#br0" timeOffset="41075.083">17421 17400 17332,'12'-22'8048,"4"31"-5098,10 39-2243,13 114-478,-51-181-1604,2-7-430</inkml:trace>
  <inkml:trace contextRef="#ctx0" brushRef="#br0" timeOffset="41490.94">17400 17179 21069,'0'1'296,"-13"18"6297,18 10-5074,-5-28-1496,0-1-10,3-10 107,-12-72 225,8 80-305,1 2-21,17 26-38,6 40 59,-22-64-54,-1-2-296</inkml:trace>
  <inkml:trace contextRef="#ctx0" brushRef="#br0" timeOffset="45365.101">17447 17255 15771,'-15'-34'6330,"14"30"-1560,9 18-4461,52 209 1481,8-63-1558,-67-157-180,-43-159 491,35 129-535,1 0 0,1-1 1,2 0-1,0 1 0,2-1 0,1 0 0,3-11-8,-2 36-2,0 0-1,1 0 0,0 1 1,-1-1-1,1 1 0,0-1 1,0 1-1,0-1 0,1 1 1,-1 0-1,1 0 0,-1 1 1,1-1-1,-1 0 0,1 1 1,0-1-1,0 1 0,0 0 1,0 0-1,0 0 0,0 0 1,0 1-1,0-1 0,0 1 1,0 0-1,1 0 0,-1 0 1,0 0-1,0 1 0,0-1 1,0 1-1,0 0 0,0-1 1,0 1-1,0 1 0,0-1 1,0 0-1,0 1 0,-1 0 1,1-1-1,-1 1 0,1 0 1,-1 0-1,0 0 0,0 1 1,1-1-1,-2 1 0,1-1 1,0 1-1,0 0 0,0 2 3,101 210 26,-102-213-6,-1-2-8,-9-100 35,8-70 48,2 168-96,-1 0 0,0 0-1,1 0 1,-1 0 0,1 0 0,-1 1-1,1-1 1,0 0 0,0 0-1,0 0 1,0 1 0,0-1-1,1 0 1,-1 1 0,0-1 0,1 1-1,-1-1 1,1 1 0,-1 0-1,1 0 1,0 0 0,0 0-1,-1 0 1,1 0 0,0 0 0,0 0-1,0 1 1,0-1 0,0 1-1,0-1 1,0 1 0,0 0-1,0 0 1,0 0 0,0 0 0,0 0-1,0 1 1,0-1 0,0 0-1,0 1 1,0-1 0,0 1-1,0 0 1,0 0 0,0 0 0,-1 0-1,1 0 1,0 0 0,-1 0-1,1 1 1,-1-1 1,81 74-68,1 104 325,-83-178-289,0-1-244,0 0-515</inkml:trace>
  <inkml:trace contextRef="#ctx0" brushRef="#br0" timeOffset="47290.609">19964 3011 10706,'-3'-11'385,"-1"1"-1,1-1 1,-1 1-1,-1 0 1,0 0-1,-1 1 1,0 0-1,0 0 1,-1 0-1,0 1 0,0-1 1,-1 2-1,0-1 1,0 1-1,-1 1 1,0-1-1,0 1 1,-1 1-1,0 0 1,0 0-1,0 1 1,0 0-1,-1 1 1,-6-1-385,-19 3 178,0 3 0,0 1 0,0 1 0,1 2 0,0 2 0,0 1 0,0 1 0,1 3 0,1 0 1,0 2-1,-13 10-178,-17 5 80,1 3 0,2 2 0,1 3 0,2 3 0,2 2 0,2 2 1,2 3-1,2 2 0,2 2 0,1 4-80,21-24 18,2 1 0,1 1 0,2 1 0,1 0 0,2 2 0,2 0 0,1 0 0,2 2 0,1 0 0,2 0 0,2 0 0,1 1 0,3 0 0,1 1 0,2-1 0,1 0 0,3 0 0,1 5-18,12 26 7,3-1 0,3-1 0,3-1-1,3-2 1,3 0 0,2-2 0,3-2 0,3-1-1,3-2 1,2-2 0,21 18-7,-44-49 2,1 0-1,1-2 1,1 0-1,1-2 1,1-1-1,1-1 1,0-1 0,2-2-1,0 0 1,1-3-1,0 0 1,1-2-1,1-1 1,0-2 0,0-1-1,1-2 1,0-1-1,0-2 1,0-1 0,0-2-1,1-1 1,-1-1-1,0-2 1,0-2-1,-1-1 1,0-1 0,20-9-2,-19 1 11,-1-2 1,-1-1 0,-1-2 0,-1-1 0,0-1 0,-2-1 0,-1-2 0,0-1 0,-3-1-1,0-1 1,9-15-12,203-364 182,-188 321-79,-3-3 1,-4-1-1,-4-2 1,-4-2 0,-5-1-1,-4-1 1,-3-1-1,-6-1 1,2-65-104,-18 142 144,0 1 1,-1 0 0,-1 0-1,-1 0 1,-1 1-1,-1-1 1,-1 1-1,-1 0 1,0 1 0,-1 0-1,-1 0 1,-1 1-1,-1 0 1,-1 1-1,0 0 1,-1 1 0,0 1-1,-2 0 1,0 1-1,0 1 1,-1 0 0,-1 1-1,0 1 1,0 1-1,-1 1 1,-1 0-1,-2 0-144,-37-14 16,0 1 0,-2 4 0,0 2 0,0 3 0,-2 3 0,1 2 0,-14 2-16,-85 27-1425,91 11-252</inkml:trace>
  <inkml:trace contextRef="#ctx0" brushRef="#br0" timeOffset="51759.106">18217 15266 10426,'0'-2'6992,"3"-2"-3618,30-24-3320,293-161 355,-131 83-330,-39 32-23,-107 66-8,-48 8-32,-1 0 5,2 1 2494,-2 1-3028</inkml:trace>
  <inkml:trace contextRef="#ctx0" brushRef="#br0" timeOffset="54264.73">17447 13899 13835,'10'1'142,"0"0"0,1 0 0,-1-1 1,0-1-1,0 0 0,1 0 0,-1-1 0,0 0 0,0-1 0,-1 0 1,1 0-1,-1-1 0,1 0 0,-1-1 0,0 0 0,-1-1 0,1 0 1,-1 0-1,0 0 0,4-6-142,19-9 78,408-258 454,-414 263-506,1 2 1,1 0-1,0 2 1,1 1-1,0 1 1,1 2-1,0 1 0,0 1 1,1 1-1,-1 2 1,1 1-1,0 1 1,11 2-27,24 2 37,-48-1-23,-1 0 0,1-1 0,0 0-1,0-2 1,0 0 0,-1 0 0,1-2-1,0 0 1,-1-1 0,0-1 0,0 0-1,0-1 1,-1-1 0,1 0 0,3-4-14,71-59 13,-66 49-5,1 1 0,1 1-1,0 2 1,2 0 0,0 2 0,0 1 0,13-3-8,16 1 11,1 3-1,1 2 1,-1 3 0,37 0-11,53-7 33,-121 9-25,-1-1 1,0-1-1,0-2 0,-1 0 1,0-2-1,-1-1 1,0 0-1,13-12-8,162-71 9,167 73 207,-339 17-188,-1-1 0,0-2 0,0-1 0,-1 0 1,0-2-1,-1-1 0,-1-1 0,0-1 0,0-2-28,70-39 55,-77 48-37,-1 1 1,2 1-1,-1 1 0,1 0 1,0 1-1,0 0 0,0 2 0,0 0 1,1 1-1,-1 1 0,12 1-18,-22-2 68,0-1 0,0 0-1,1 0 1,-1 0-1,0-1 1,-1 0 0,1 0-1,0-1 1,-1 0-1,0 0 1,0-1 0,0 1-1,0-1 1,-1-1-1,0 1 1,0-1 0,0 1-1,2-6-67,-3 5 38,0 1 0,0-1 0,1 1 0,0 0 0,0 0 0,0 0 0,1 0-1,0 1 1,0 0 0,0 1 0,0-1 0,0 1 0,1 0 0,-1 0 0,1 1 0,0 0 0,0 0 0,0 1 0,0 0-1,1 0-37,15 33 959,-34-30-1109</inkml:trace>
  <inkml:trace contextRef="#ctx0" brushRef="#br0" timeOffset="56388.539">18083 16599 21405,'0'1'-500,"7"5"6598,1-6-6014,-1 0 0,1 0 1,-1-1-1,1 0 0,-1 0 0,1-1 0,-1 0 1,0 0-1,0 0 0,0-1 0,0-1 0,0 1 1,-1-1-1,1 0 0,2-2-84,186-98 121,-147 110-2281,-39 3 322</inkml:trace>
  <inkml:trace contextRef="#ctx0" brushRef="#br0" timeOffset="56654.065">18218 16715 21229,'0'0'1048,"0"0"288,0 0-352,23 0-144,1-10-247,10-7-89,6-9-224,7-2-64,5-4-128,-1 3-32,-4 11-48,-3 1-1016</inkml:trace>
  <inkml:trace contextRef="#ctx0" brushRef="#br0" timeOffset="77857.78">21351 15540 22613,'-6'12'392,"2"-2"-256,4 0-72,0-10-32,0 0-8,0 0 0,0 0-128,0 0-584</inkml:trace>
  <inkml:trace contextRef="#ctx0" brushRef="#br0" timeOffset="103490.809">22538 9380 22437,'-29'19'808,"6"1"376,4-3-1088,0-5-400</inkml:trace>
  <inkml:trace contextRef="#ctx0" brushRef="#br0" timeOffset="130877.735">18909 16741 11434,'0'0'869,"0"0"946,3-3 3015,16-12-2376,16-8-2102,-8 19 880,16 13-293,38 8 804,20-15-1541,17-71 6,79-6-120,-42 3-56,-39 20 10,-64 19-30,148-75-2,-185 100-12,1 1 0,0 0 1,0 1-1,0 1 1,1 0-1,0 1 0,0 1 1,0 1-1,0 0 1,10 1 1,-26 1 0,166-96 38,16 21-28,34-66-10,93-59-10,67-37 36,-130 93 6,117-39-48,-116 3 16,-137 113 16,-4-4 0,-2-5 0,61-61-16,-28 16 50,-137 121-55,1-1 0,-1 1-1,1 0 1,-1 0 0,1 0-1,-1 0 1,1 0 0,-1 0 0,1 0-1,-1 0 1,0 0 0,1 1-1,-1-1 1,1 1 0,-1-1-1,0 1 1,1 0 0,-1-1 0,0 1-1,0 0 1,0 0 0,1 0-1,-1 0 1,0 0 0,0 0-1,0 0 1,0 0 0,-1 0-1,1 0 1,0 1 0,0-1 0,-1 0-1,1 1 1,-1-1 0,1 0-1,-1 1 1,1-1 0,-1 1-1,0-1 1,0 0 0,0 1 0,0-1-1,0 1 1,0 0 5,1 3-642</inkml:trace>
  <inkml:trace contextRef="#ctx0" brushRef="#br1" timeOffset="143536.539">20664 14934 8458,'-49'-5'1965,"19"-82"5641,16 35-4829,6 41-2695,0 0 1,-1 0-1,0 1 1,0 0-1,-1 0 1,-1 1-1,1 1 1,-1-1-1,-1 2 0,-7-4-82,-22-18 845,31 22-743,-1 1-1,1 1 1,-1-1-1,0 2 1,0-1-1,-1 2 1,1-1-1,-1 2 1,0-1-1,1 2 1,-1-1-1,0 2 1,0-1-1,0 2 0,0 0 1,-2 0-102,-29 0 55,-234-33 122,207 39-70,1 3 0,-1 3 0,2 3 1,-5 5-108,-63 14 104,61-13-95,2 4 1,1 3-1,-68 37-9,126-59-1,-443 233 73,387-216-98,2 3 0,2 3 1,0 3-1,-38 27 26,83-45-51,-33 22 22,-1-1 0,-2-3-1,-1-2 1,-1-3 0,-19 4 29,-335 117 121,-206 131-72,325-64-109,277-200 51,1 0 0,1 0 0,1 2 1,0-1-1,2 2 0,0 0 0,0 1 0,2 0 0,1 0 0,0 1 0,2 0 0,0 1 0,1-1 0,1 1 0,2 0 0,0 1 0,1-1 0,1 1 1,1-1-1,2 15 9,-2 9 2,-2-27-10,2 1 0,0-1 0,1 0 0,1 1 0,1-1 0,0 0 0,2 0 0,0 0 0,6 12 8,219 387-17,-119-97 10,-72-186 0,-35-108 4,2 0 0,1-1 0,1 0 0,1 0 0,1 0 0,2-1 0,0-1 1,2 0-1,0-1 0,2 0 0,0-1 0,2-1 0,0-1 0,6 5 3,6-2-3,1-1-1,0-1 0,2-1 1,0-2-1,1-2 1,1-1-1,0-1 0,1-2 1,0-2-1,1-1 1,0-2-1,1-2 1,37 2 3,95 14 7,-131-14-11,0-1 0,1-2 0,-1-2-1,1-1 1,-1-2 0,26-5 4,7-6 10,0 2 0,1 4 0,0 3 0,44 5-10,232 47-8,97-39 40,-274 11-33,-97-9 1,1-4 0,0-3 0,1-4 0,32-5 0,345-61-20,-285 45 14,-1-7-1,-2-7 1,39-19 6,400-110 7,-451 120-12,-98 29 3,0-1 0,-2-3 0,0-3 0,-1-2 0,5-5 2,201-93 15,112-120 9,-332 218-21,-11 6-3,1 0 1,0 2 0,1 1 0,0 1 0,1 2 0,1 1-1,-1 1 1,29-3-1,-44 10 1,0 0 0,0-1-1,0-1 1,-1 0 0,1-1-1,-1-1 1,0 0 0,0-1-1,-1-1 1,7-5-1,177-106 3,-14 7-5,-161 97 1,1 1 0,0 1 0,1 2 0,0 0 0,1 1 0,0 2 0,0 0 0,8 1 1,-22 3 4,0 0-1,-1-1 0,0 0 0,0 0 1,0-2-1,0 1 0,-1-1 1,0-1-1,-1 0 0,1 0 0,-2-1 1,1 0-1,-1 0 0,0-1 1,-1 0-1,0 0 0,-1-1 0,0 0 1,2-8-4,1 4 0,-6 11-1,14-22 1,-1 0 0,-1-1 0,-1-1 1,-2 0-1,-1-1 0,-1 0 0,6-29 0,44-278 51,-59 306-47,-2 1 1,-1-1 0,-1 1 0,-2 0 0,0 0 0,-2 0-1,-2 1 1,0 0 0,-2 0 0,-1 1 0,-1 1 0,-1 0 0,-2 0-5,-43-100 17,-80-176-11,106 207-3,-4 0 0,-5 3-1,-3 1 1,-5 2 0,-3 3-1,-43-51-2,45 70 1,36 44 0,-1 1-1,0 1 1,-2 0 0,-1 2 0,0 0 0,-1 1 0,-1 1-1,-1 1 1,-17-10-1,17 14 3,-413-187 44,396 185-48,-1 2-1,0 2 1,-1 2 0,0 1-1,0 3 1,-1 1-1,1 2 1,-1 1 0,1 3-1,-19 4 2,-222 20 138,208-21-163,1 3 0,0 3 0,1 3 0,0 3 0,2 4 0,-60 26 25,-52 10 77,121-41-65,2 2-1,0 2 1,1 3-1,2 3 1,-12 9-12,-295 192 41,273-195-1206,47-26-686</inkml:trace>
  <inkml:trace contextRef="#ctx0" brushRef="#br1" timeOffset="158046.54">19049 15119 11883,'-90'46'8339,"81"-43"-8124,0 0 1,1 0-1,-1 1 1,1 1 0,-1-1-1,1 1 1,0 0-1,1 1 1,0 0 0,-1 0-1,2 1 1,-1 0-1,1 0 1,0 0 0,-2 4-216,-1 11 108,0 1 0,2 1 0,1-1 0,0 1 0,2 0 0,0 0 0,2 0 0,1 1 0,2 23-108,-3 11 184,1-22-91,2-1 0,1 0 0,2 0 0,1 0 0,2-1 0,2 0 0,1 0 0,1 0 0,12 21-93,116 245 178,-108-255-164,-23-29 20,0-1 1,2 0-1,0-1 0,0 0 1,2 0-1,0-1 0,0-1 1,2 0-1,-1-1 0,2 0 0,-1-1 1,2-1-1,-1 0 0,1-1 1,1-1-1,-1 0 0,13 3-34,13-5 26,0-2 1,-1-1-1,1-3 0,0-1 0,0-2 0,0-2 0,-1-1 0,1-3 1,-2-1-1,10-5-26,175-18 64,-205 29-62,0 0 1,0-1-1,0-1 0,-1-1 1,0 0-1,-1-2 1,0 0-1,0-1 1,0-1-1,-2 0 0,1-1 1,12-13-3,128-73 11,-109 84 9,-42 14-14,0-1 0,-1 0-1,1 0 1,0 0 0,-1-1 0,1 0 0,-1 0 0,1 0 0,-1-1 0,0 1 0,0-1 0,0 0 0,0-1 0,-1 1 0,1-1 0,-1 0 0,0 0 0,0-1 0,0 1 0,-1-1 0,0 0-1,1 0 1,-2 0 0,3-3-6,58-194 574,-58 185-565,-1 0 1,-1-1-1,0 1 1,-1-1-1,-1 0 1,0 0-1,-2 1 0,0-1 1,-1 0-1,0 0 1,-2-1-10,-4-55 25,5 5-15,-2 2-1,-4-1 1,-2 1-1,-4 0 1,-2 1 0,-24-59-10,26 91 32,5 5 15,0 1 1,-2 0 0,-1 1 0,-1 0-1,-2 1 1,0 1 0,-2 1 0,-1 0 0,0 1-1,-2 1 1,-1 1 0,-7-5-48,6 11 62,3 0-18,0 0 0,-1 2-1,0 1 1,-1 0 0,-1 1-1,1 2 1,-2 0 0,1 2-1,-1 0 1,0 2 0,-1 0-44,-32-2 196,44 4-189,-1 0 0,1 1 0,-1 1-1,1 0 1,-1 1 0,0 0-1,1 1 1,-1 0 0,1 1 0,-1 1-1,1 0 1,0 1 0,-12 5-7,-3 8 37,-1-2 1,0-1-1,-2-2 1,1 0 0,-2-2-1,1-2 1,-28 4-38,39-10 16,0 1 0,0 1 1,0 0-1,1 2 0,0 0 1,0 1-1,1 1 0,-1 0 1,2 2-1,-1 0 0,1 1 1,-12 10-17,-36 43 4,55-52-49,-1 0 0,0-1 1,0 0-1,-1-1 0,-1 0 0,0-1 0,0 0 0,-1-1 0,0 0 1,-14 4 44,7-8-1153,-1-7 0</inkml:trace>
  <inkml:trace contextRef="#ctx0" brushRef="#br1" timeOffset="181046.54">18992 15094 9034,'-13'32'2273,"-64"100"4603,50-104-3744,13 48-2830,14-71-184,-12 146 750,8-123-706,0 0-1,2 0 1,1 0-1,1 0 1,1 0-1,2 0 1,1 0-1,1-1 1,1 1 0,2 1-162,96 334 308,-99-348-299,1-1 1,0 0 0,1 0-1,0 0 1,1-1 0,0 0 0,1-1-1,1 0 1,0 0 0,0-1-1,2 0 1,-1-1 0,1 0 0,3 1-10,-2-1-8,2 4 74,1-1-1,1 0 1,1-1-1,-1 0 0,2-2 1,-1 0-1,2-1 0,-1-1 1,1-1-1,0-1 1,1 0-1,-1-2 0,1 0 1,15 0-66,196-7 384,-18-63-319,-39-6-33,122-51-1,-207 59 18,72-73-62,-154 126 17,-2 0 0,1-1 0,-1 0 1,-1 0-1,0 0 0,-1-1 0,0 0 0,-1 0 1,0 0-1,-1 0 0,0 0 0,-2 0 0,1-1 1,-1 1-1,-1 0 0,-1-1 0,0 1 0,0 0 0,-2-1-4,-1-52 10,-7-374 44,-51 294 29,52 128-78,-20-25 3,-2 3 0,-1 0 0,-2 2 0,-2 2 0,-1 2 0,-18-12-8,49 39 0,-171-96 141,155 92-117,1 1 1,-1 2-1,-1 0 0,1 1 0,-1 1 1,-1 2-1,1 0 0,-18 1-24,-92-18 122,118 20-119,1 1 0,-1 1 0,1 0 0,-1 1 0,1 1 0,0 0 0,0 1-1,0 1 1,0 0 0,1 2 0,0-1 0,0 2 0,1 0 0,0 1 0,0 0 0,1 1 0,0 1 0,1 0 0,0 0-1,0 1 1,2 1-3,2-6 7,1 0 0,-1-1-1,0 0 1,-1 0 0,1-1 0,-1 0-1,0-1 1,0 1 0,-1-2-1,1 1 1,-1-2 0,0 1-1,0-1 1,0 0 0,0-1-1,-8 0-6,-48 10 51,60-8-67,0 0 0,0 0 0,1 0 0,-1 0 0,1 1 0,0 0 0,0 0 0,0 1 0,0-1 0,1 1 0,0 0 0,0 0 0,0 1 0,1-1 0,-1 1 0,1-1 0,1 1 0,-1 0 0,1 0 0,0 1 0,0-1 0,1 1 16,-16 33-784,7-21-245</inkml:trace>
  <inkml:trace contextRef="#ctx0" brushRef="#br1" timeOffset="-181000.19">20938 14852 22029,'-4'-13'7071,"-3"36"-6360,4-12-720,1-7 18,-9 22 22,1 0-1,2 1 1,0 0-1,2 0 0,1 1 1,1 0-1,1 0 1,2 0-1,1 15-30,5-26 5,-5-15 18,3-5 16,43-48 97,-40 42-132,0 1 0,1 0 1,-1 1-1,1 0 0,1 0 0,-1 0 0,1 1 0,0 0 1,1 0-1,0 1 0,-1 0 0,2 1 0,-1 0 0,0 1 0,3-1-4,59-8 34,-70 12-5,-1 0 31,0 0 18,0 0 2,0 0-12,0 0-48,0 0-22,-1 4-2414,-1-4 177</inkml:trace>
  <inkml:trace contextRef="#ctx0" brushRef="#br1" timeOffset="-180580.189">21297 14641 12243,'-1'-34'10063,"-28"-1"-4216,26 38-5807,1 0 1,-1 0 0,1 0-1,-1 0 1,1 1 0,0-1-1,1 1 1,-1-1 0,0 1-1,1 0 1,0-1 0,0 1-1,0 0 1,0 0 0,1 0-1,0 0 1,-1 0-1,1 0 1,1 0 0,-1 0-1,1 0-40,-2-1 30,0 11-26,1 0 0,0-1 0,1 1 1,0 0-1,1-1 0,1 1 0,0-1 1,1 0-1,0 0 0,1 0 0,1-1 1,0 1-1,0-1 0,1-1 0,1 1 1,0-1-1,0 0 0,1-1 0,1 0 1,-1-1-1,3 2-4,-9-10 7,0 0 0,0 0-1,1 0 1,-1 0 0,0 0 0,0-1 0,1 0-1,-1 1 1,0-1 0,1 0 0,-1-1 0,0 1 0,0 0-1,1-1 1,-1 0 0,0 0 0,0 0 0,0 0 0,0 0-1,0-1 1,0 1 0,0-1 0,0 0 0,-1 0-1,1 0 1,-1 0 0,1-1 0,-1 1 0,0 0 0,0-1-1,0 0 1,0 1 0,0-1 0,0-2-7,51-105 408,-49 102-359,-1-1 0,0 1 0,0-1 0,-1 0 0,0 0 0,0 0 0,-1-1 0,0 1 0,-1 0 0,0 0 0,0-1 0,-1 1 0,-1 0 0,1 0-1,-1 0 1,-1 0 0,0 0 0,0 0 0,0 1 0,-1-1 0,-1 1 0,1 0 0,-1 1 0,-1-1 0,1 1 0,-1 0 0,-1 0 0,1 0 0,-1 1 0,0 0 0,-1 1 0,1-1 0,-1 1 0,0 1 0,-3-2-49,3 6-61,1 0 0,-1 0 0,1 1 0,-1 0 0,1 0 0,0 1 0,-1 0 0,1 0 0,0 1 0,0 0 1,0 0-1,1 1 0,-1-1 0,1 1 0,0 1 0,-2 1 61,6-5-1530</inkml:trace>
  <inkml:trace contextRef="#ctx0" brushRef="#br1" timeOffset="-175550.189">19521 17899 9138,'-6'-4'7838,"8"-1"-3928,29-17-3298,87 14 497,-96 8-1090,1-2 0,-1-1 0,0-1-1,0 0 1,-1-2 0,1 0-1,-1-2 1,-1 0 0,1-2-1,-1 0 1,-1-1 0,0-1-1,0-1-18,55-23 183,-72 36-72,-2 0 46,-7 9 1557,-20 9-1402,-1-1 0,0-1 1,-1-2-1,-1 0 1,0-3-1,-27 8-312,-94 40 122,150-58-134,6-8 15,13-3-13,1 1-1,0 1 1,0 1 0,0 0 0,1 1 0,0 2 0,0 0 0,0 1-1,10 0 11,0-2 4,14 2-539,-35 4-319</inkml:trace>
  <inkml:trace contextRef="#ctx0" brushRef="#br1" timeOffset="-171150.189">18723 17858 12475,'0'0'1892,"0"0"381,0 0-780,0 0-589,6 16 1148,-2-2-1882,1-1 1,0 0-1,1-1 1,1 0 0,0 0-1,1 0 1,0-1 0,0 0-1,1 0 1,1-1-1,0 0 1,0-1 0,1 0-1,0 0 1,1-1 0,-1-1-1,2 0 1,2 0-171,6-4 65,0 0 0,0-2 0,0-1 0,1 0 0,-1-2 0,0 0 0,0-2 0,0 0 0,0-1 0,-1-1-1,0-1 1,0-1 0,0-1 0,-1 0 0,-1-2 0,0 0 0,0-1 0,-1-1 0,0 0 0,-1-1 0,13-16-65,98-33 775,-126 63-748,15 15-2040,13 26 1633</inkml:trace>
  <inkml:trace contextRef="#ctx0" brushRef="#br1" timeOffset="-170650.189">19542 17955 12283,'-17'7'8086,"4"-33"-4942,11-36-2385,44-65 1125,-40 124-1876,0 1-1,0-1 1,0 0-1,1 1 1,-1-1-1,1 1 1,-1 0-1,1-1 1,0 2-1,0-1 1,0 0-1,0 0 1,0 1-1,1 0 1,-1-1-1,0 1 1,0 0-1,1 1 0,-1-1 1,1 1-1,-1-1 1,1 1-1,-1 0 1,1 1-1,-1-1 1,0 0-1,1 1 1,-1 0-1,1 0 1,-1 0-1,0 0 1,0 0-1,1 1 1,-1-1-1,0 1 1,2 2-8,43 37 231,-45-37-211,0 0 1,0 0-1,0-1 0,0 1 0,1-1 1,-1 0-1,1 0 0,0 0 1,0 0-1,0 0 0,0-1 1,0 0-1,1 0 0,-1 0 0,1-1 1,0 1-1,-1-1 0,1 0 1,0 0-1,-1-1 0,1 1 1,0-1-1,0 0 0,0 0 0,2-1-20,181-31 293,-180 28-232,-1 0 0,1-1 0,-1 1 1,0-1-1,0-1 0,0 0 0,-1 1 1,0-2-1,0 1 0,0-1 0,-1 0 1,0 0-1,0-1 0,-1 1 0,0-1 1,-1 0-1,1 0 0,-1 0 0,-1-1 1,0 1-1,0-1 0,0 1 1,-1-1-1,-1 0 0,1 0 0,-2-3-61,17-57-283,-15 67-469</inkml:trace>
  <inkml:trace contextRef="#ctx0" brushRef="#br1" timeOffset="-165470.189">19589 18091 19260,'0'0'1535,"1"-3"3605,12 7-3313,107 153-1232,-119-156-586,-1-1 0,0 0 13,0 0-57,0 0-478,0 0-682</inkml:trace>
  <inkml:trace contextRef="#ctx0" brushRef="#br1" timeOffset="-165150.189">19571 18206 21341,'0'0'1109,"0"0"123,0 0-459,15-1 952,78-45 796,25-23-2428,-117 68-1233</inkml:trace>
  <inkml:trace contextRef="#ctx0" brushRef="#br1" timeOffset="-159530.189">20738 16135 11434,'-36'-14'5496,"-14"-3"-592,47 17-4774,-1-1 1,1 1 0,-1 0 0,1 0-1,0 0 1,-1 1 0,1-1 0,-1 1 0,1 0-1,0 0 1,0 0 0,-1 0 0,1 0-1,0 1 1,0-1 0,0 1 0,0 0-1,0 0 1,1 0 0,-1 0 0,1 1 0,-1-1-1,1 1-130,-16 11 71,1 1 1,1 0-1,1 1 0,0 1 0,1 1 0,0 0 0,2 0 0,0 2 0,1-1 0,1 1 0,1 1 0,1 0 1,1 0-1,0 0 0,2 1 0,-3 21-71,-22 343 640,27-341-565,2 1 1,2 0-1,2 0 0,3 0 0,1-1 1,2 1-1,12 33-75,4 34 73,-15-63-70,1-1-1,3-1 0,2 0 1,2-1-1,2 0 1,21 33-3,-24-60 34,1 0 1,0-2 0,1 0 0,1-1-1,1-2 1,0 0 0,1 0-1,1-2 1,0-1 0,16 6-35,-32-14 2,0 0 0,0-1 0,1 1 0,-1-2 0,1 1 0,0-1 0,-1 0 0,1 0 0,0-1 0,0 0 0,0 0 0,0-1 0,0 0 0,0-1 0,0 0 0,0 0 0,0 0 0,0-1 0,0-1 0,0 1 0,-1-1 0,0 0 0,1-1 0,3-2-2,-1 0 0,1 2 1,-1-1 0,1 1 0,0 1-1,0 0 1,1 0 0,-1 1 0,0 1-1,1 0 1,-1 0 0,1 1 0,4 1-1,47-3 3,-58-1-1,1 0 1,-1 0-1,0 0 1,0 0-1,0-1 1,-1 0-1,1 0 1,-1 0-1,0 0 1,0-1-1,0 0 1,-1 0-1,0 0 1,1 0-1,-2 0 1,1-1-1,-1 1 1,0-1-1,0 0 1,0 1-1,-1-1 1,0 0-1,0 0 1,-1 0-1,1 0 1,-1 0-1,-1-6-2,8-28 33,38-147 0,-47 94 66,2 42-57,-1 1 1,-3-1-1,-2 1 0,-3 0 1,-13-46-43,-51-180 54,-43-64-10,106 321 5,-1 0 1,-1 1-1,0 0 0,-2 1 0,0 1 0,0 0 0,-2 1 0,0 0 0,-1 1 0,0 1 0,-5-2-49,12 11 3,1 1-1,-1 0 1,0 0-1,0 1 0,0 1 1,0-1-1,0 2 1,-1-1-1,1 1 0,0 1 1,0 0-1,0 0 1,0 1-1,0 1 0,0-1 1,0 2-1,0-1 1,-2 3-3,-15 1-150,3 0-605</inkml:trace>
  <inkml:trace contextRef="#ctx0" brushRef="#br1" timeOffset="-150510.189">21353 18326 18572,'-2'1'8191,"10"-5"-7275,160-71 51,-107 5-911,-60 70-54,0 1 1,0-1-1,-1 1 0,1-1 1,0 1-1,0 0 0,0-1 0,-1 1 1,1 0-1,0-1 0,-1 1 1,1 0-1,0 0 0,-1 0 0,1-1 1,-1 1-1,1 0 0,-1 0 1,0 0-1,1 0 0,-1 0 0,0 0 1,0 0-1,0 0 0,0 0 0,1 0 1,-1 0-1,0 0 0,-1 0 1,1 0-1,0 0 0,0 0 0,0 0 1,-1 0-1,1 0 0,0 0 1,-1 0-1,1-1 0,-1 1 0,1 0 1,-1 0-1,1 0 0,-1 0 1,0-1-1,1 1 0,-1 0 0,0-1 1,0 1-1,0 0 0,1-1 1,-1 1-1,0-1-2,-189 110 552,157-74-552,31-34-8,2-2-7,5-4-21,2-5 38,0 0-1,0 0 1,1 1-1,0 0 0,0 1 1,1 0-1,0 0 1,0 1-1,1 0 1,0 0-1,0 1 0,0 0 1,1 1-1,7-2-1,10 0 32,-43 15 30,-23 11-18,-93 74-15,178-124-154,112-96 171,-253 155 16,24 15-237,56-38-1032</inkml:trace>
  <inkml:trace contextRef="#ctx0" brushRef="#br1" timeOffset="-140720.189">21800 15735 8786,'0'0'1096,"0"0"670,0 0 654,0 0 88,-1 0 1654,-18 2-2858,-14 8-988,14 15 175,3 7-206,1 1 0,2 0 0,1 1-1,2 0 1,1 1 0,2 0 0,2 0 0,-1 17-285,9 385 1307,54-126-1167,-45-266-122,2 0 1,2-1-1,2-1 1,2 0-1,1-2 1,18 24-19,94 31 189,-121-84-190,1-2-1,0 0 0,0 0 1,1-1-1,1-1 1,-1-1-1,1 0 1,1 0-1,-1-2 1,1 0-1,0 0 1,0-2-1,8 1 2,131 41 83,37-33-115,-89-76 185,-33-42-173,-45-94 165,-34 2-182,-4 104 112,-68-298 68,77 365-136,-1 1 0,-2 0 0,0 0 0,-1 1 1,-2 0-1,-1 0 0,-11-18-7,-140-121 287,148 146-261,-1 0-1,-1 1 1,0 0-1,-1 2 1,-1 0-1,-1 0 1,0 2 0,0 1-1,-2 0 1,1 1-1,-1 1 1,-1 1-1,0 1 1,0 1 0,-1 1-1,1 1 1,-1 1-1,0 1 1,-1 1 0,1 1-1,0 1 1,-13 2-26,-52 20-1233,54-11 207</inkml:trace>
  <inkml:trace contextRef="#ctx0" brushRef="#br1" timeOffset="-129480.189">22794 17680 11867,'0'0'1816,"-2"0"5401,-2 0-3571,-7 14-980,57 124-1711,26-15-604,-72-122-340,0-1-34,0 0-133,0 0-453,0 0-534,-1 0 6</inkml:trace>
  <inkml:trace contextRef="#ctx0" brushRef="#br1" timeOffset="-129120.189">22623 17979 20132,'0'0'1193,"0"0"-72,10-1 1354,76-59 410,75-61-1638,-103 103-1239,-57 18 13,-1 0-159,0 0-663,0 0-816</inkml:trace>
  <inkml:trace contextRef="#ctx0" brushRef="#br1" timeOffset="-124350.189">22880 15273 8954,'-27'-18'4411,"-33"-15"2620,58 33-6966,-1 0 0,1 0 0,0 0-1,0 0 1,0 0 0,-1 0 0,1 1 0,0-1 0,0 1 0,0 0 0,0-1 0,0 1 0,0 0 0,0 0 0,0 0 0,0 1 0,1-1 0,-1 0 0,0 1-1,1-1 1,-1 1 0,1 0 0,-1-1 0,1 1 0,0 0 0,0 0 0,0 0 0,0 0 0,0 0 0,0 0 0,0 0-65,-8 18 76,2 1 1,0 0-1,1 0 1,1 0-1,1 1 0,1 0 1,0 0-1,2 0 1,1 0-1,1 0 1,2 12-77,-3-32-2,19 447 1069,21-231-763,34 75-200,-59-231 47,3 0 1,2-2 0,3 0-1,22 38-151,63 41 518,-19-5-417,29-110-3,-112-24-94,1-2 0,-1 1 0,0-1 0,1 0 0,-1 0 0,0 0 0,0-1 0,0 0 0,-1 0 0,1-1 0,-1 0 0,0 0 0,0 0 0,0 0 0,0-1 0,-1 0 0,1 0 0,-1 0 0,-1 0 0,4-6-4,32-33 61,70-111-36,-49 57-15,-43 69-1,-1 0 1,-1-1-1,-2 0 1,-1-2-1,-2 1 1,4-18-10,4-12 7,24-207 25,-37 240-24,-1 0 1,-1 0 0,-2 0 0,-1 0-1,-1 0 1,-2 0 0,0 0 0,-2 0-1,-8-25-8,-4-5 36,-3 2-1,-2 0 1,-2 1-1,-3 2 1,-20-29-36,33 57 82,-2 1 1,-1 0 0,0 1-1,-2 1 1,-1 1 0,0 0-1,-2 2 1,0 0 0,-1 1 0,-1 2-1,0 0 1,-1 2 0,-1 1-1,-16-6-82,14 7-46,15 4-4,-1 1-1,1 1 1,-1 0-1,0 0 0,-1 2 1,1 0-1,-1 0 1,0 1-1,0 1 1,0 1-1,0 0 0,0 1 1,0 0-1,0 2 1,0-1-1,0 2 1,1 0-1,-13 4 51,0 9-2090</inkml:trace>
  <inkml:trace contextRef="#ctx0" brushRef="#br1" timeOffset="-118790.189">23612 17409 18820,'-20'46'7866,"30"-48"-7089,6-4-748,-1 1 0,1-2 0,-1 0 0,0-1 0,0-1 0,-1 0 0,-1-1 0,1 0 0,-2-1-1,1-1 1,-1 0 0,-1 0 0,2-4-29,-12 14 23,-1 2 4,-27 2 241,-64 63 173,-7 6-336,96-70-98,38-36 1,106-93 9,-140 126-2,-2 2 1,0 0 0,-6 0 7,-8 10-22,1-1 1,0 2-1,1 0 1,0 0-1,1 1 1,0 1-1,1 0 0,1 0 1,0 1-1,0 0 1,-3 10-2,11-21-8,18-21-10,12-18 7,-24 29 12,0-1 0,0 1 0,1 0 0,0 0 0,1 1 0,-1-1 1,1 1-1,0 1 0,1-1 0,-1 2 0,1-1 0,0 1 0,0 0 0,8-3-1,-14 7 7,-2 0 2,-27 25 14,-78 83-104,104-106-1006</inkml:trace>
  <inkml:trace contextRef="#ctx0" brushRef="#br1" timeOffset="-116420.189">19712 18112 4873,'0'0'456,"0"0"216,0 0-16,-1 2-344,1-1-71,0 1-153,4 43-32</inkml:trace>
  <inkml:trace contextRef="#ctx0" brushRef="#br1" timeOffset="-115200.189">21498 18367 2865,'0'0'72,"0"0"-72</inkml:trace>
  <inkml:trace contextRef="#ctx0" brushRef="#br2" timeOffset="-104880.189">18932 16714 3745,'-1'0'71,"-47"20"5297,12-16 4408,28 3-9164,-127 109 1357,124-109-1844,1 1 0,0 0 0,1 1 0,-1 0 0,2 0 0,-1 1 1,1 0-1,1 1 0,0-1 0,0 2 0,1-1 0,1 1 0,0-1 1,-3 12-126,-33 57 63,35-62-17,0 0 0,1 0-1,1 1 1,0-1 0,2 1 0,0 0 0,1 0 0,1 0 0,1 0 0,0-1 0,2 1 0,0 0 0,1-1 0,1 0 0,0 0 0,2 0-1,0 0 1,1-1 0,5 7-46,-12-21-7,31 153 430,11-55-26,-26-68-390,2 0-1,1-1 1,1-1-1,1-1 1,2-1-1,12 10-6,3 0 12,3-2-1,0-1 1,3-3-1,1-1 1,1-2-1,1-3 1,2-1-1,4-2-11,207 84-60,-160-58 138,69 18-153,166-15 164,-134-35-80,264 14 1,-175-10 7,-198-10 5,-83-9-27,0 0 1,0-1 0,0-1 0,0 1 0,0-1-1,0-1 1,1 0 0,-1-1 0,0 0-1,0 0 1,0-1 0,0 0 0,7-3 4,183-69 62,-193 71-63,0-1-1,0-1 0,0 1 1,0-1-1,-1-1 1,0 1-1,0-1 0,-1 0 1,1 0-1,-1 0 0,-1-1 1,1 0-1,-1 0 1,1-2 1,57-65 101,4-42-69,-47 76-232,-19 40-703</inkml:trace>
  <inkml:trace contextRef="#ctx0" brushRef="#br2" timeOffset="-103180.189">21645 18373 7610,'11'-43'9020,"-1"10"-4849,-9-3-3470,-77-321-14,72 293-641,-3 0 0,-3 0 1,-2 1-1,-3 0 0,-3 2 1,-3 0-1,-16-33-46,-126-277 973,91 86-769,60 242-46,6 15-29,-2 1 1,-1 0-1,-1 0 1,-1 1-1,-1 1 1,-2 0 0,-4-6-130,-146-222 304,154 246-243,0 0 0,-1 0-1,0 1 1,0 1 0,0 0 0,-1 0 0,1 1 0,-1 1 0,0 0 0,0 0 0,-1 1 0,1 1 0,0 0-1,-1 1 1,1 0 0,-11 2-61,-29-4 9,19 2 10,-1 2-1,1 2 1,0 1 0,0 1 0,0 2 0,1 1 0,0 1 0,1 2 0,0 2 0,1 0 0,0 2 0,-23 17-19,-9 0 94,5-7-42,-2-2 0,0-4 1,-1-1-1,-52 7-52,-140 46 88,-178 96-54,379-148-35,10-4 1,0 1 1,0 2 0,2 1-1,0 2 1,2 2-1,-15 14 0,39-28-6,-84 101-984,84-81 3040</inkml:trace>
  <inkml:trace contextRef="#ctx0" brushRef="#br2" timeOffset="-99330.189">20989 16085 20740,'0'0'1126,"0"0"158,3-6 671,3-10-1611,1 0 0,0 0-1,2 1 1,-1 1 0,2-1 0,0 1-1,1 1 1,0 0 0,1 1-1,0 0 1,5-3-344,13-34 79,-30 48-70,-6 2 1,0 1 0,-1 0 1,1 0-1,0 1 0,0 0 0,1 0 0,-1 0 0,0 0 0,1 1 0,0 0 1,0 0-1,0 1 0,1-1 0,-1 1 0,1 0 0,0 1 0,0-1 0,1 0 1,-1 1-1,1 0 0,1 0 0,-1 0 0,1 0 0,0 0 0,0 2-10,-43 66 86,43-72-66,2-2-3,0 0 1,0 0 2,0-4-8,64-56-8,-1 12 5,-60 30 19,-31 43-35,-60 75 99,173-196-1189,-78 75-1222</inkml:trace>
  <inkml:trace contextRef="#ctx0" brushRef="#br2" timeOffset="-98660.189">21027 15667 17380,'-77'3'7035,"-9"75"-5431,73-56-1592,2 1 0,1 1 1,0-1-1,2 1 0,0 1 0,2 0 1,1 0-1,1 0 0,1 0 0,1 1 0,2-1 1,0 1-1,1-1 0,2 1 0,1-1 1,1 0-1,1 0 0,1 0 0,1-1 1,1 0-1,1-1 0,1 0 0,2 1-12,-13-20 2,1-1 0,0 1 0,0 0 0,0-1-1,1 1 1,-1-1 0,1 1 0,0-1 0,0 0 0,0 0-1,0 0 1,0 0 0,1 0 0,-1 0 0,1 0 0,0-1-1,0 1 1,0-1 0,0 0 0,0 0 0,0 0-1,1-1 1,-1 1 0,1-1 0,-1 1 0,1-1 0,0 0-1,-1-1 1,1 1 0,0-1 0,0 1 0,0-1 0,-1 0-1,1-1 1,0 1 0,0-1 0,-1 1 0,1-1 0,0 0-1,-1 0 1,1-1 0,-1 1 0,1-1 0,-1 0-1,0 0 1,3-2-2,15-19 46,-1-1 0,0-2-1,-3 0 1,0 0 0,-1-2 0,-2 0-1,-1 0 1,-1-2 0,-1 1-1,-2-1 1,5-26-46,17-192 250,-31 237-235,0 0-1,-1 0 0,0 0 0,-1 0 0,0 0 0,-1 0 0,0 0 0,0 1 0,-1-1 1,-1 1-1,0 0 0,0 0 0,-1 1 0,0-1 0,-1 1 0,0 1 0,0-1 1,-1 1-1,0 1 0,-1-1 0,0 1-14,-37-14-35,2 17 66</inkml:trace>
  <inkml:trace contextRef="#ctx0" brushRef="#br2" timeOffset="-96020.189">23167 15153 6297,'-4'-3'673,"-1"0"0,1 0 0,0 0-1,-1 1 1,1 0 0,-1-1 0,0 1-1,0 1 1,0-1 0,0 1 0,0 0-1,0 0 1,0 0 0,0 1 0,0 0-1,0 0 1,-1 0 0,-2 1-673,-38 14 1860,-186 169-524,195-164-1193,0-1 1,-2-3-1,0 0 0,0-3 0,-2-1 0,-8 0-143,-203 78 544,134-32-487,89-46-42,1 1 1,1 1-1,0 1 1,1 2-1,1 0 1,1 2 0,-12 11-16,6 0 4,15-18-4,2 1 0,-1 0 1,1 1-1,1 1 0,1 0 1,0 1-1,1 0 1,1 0-1,0 1 0,1 1 1,0 3-1,-12 60-24,5 0 1,2 2-1,5 0 1,3 2 23,-2 10 56,7-16-34,3-1-1,5 1 1,2-1-1,4 0 1,3-1 0,4-1-1,12 24-21,-26-73 9,19 52-14,4 0-1,3-2 0,37 62 6,97 126 3,-127-211 32,-13-13-28,2-1 1,1-1-1,3-2 1,0-1-1,3-1 1,1-2-1,1-2 1,2-2-1,9 5-7,-32-29 32,0-1-1,0-1 0,0 0 0,0-1 1,1 0-1,-1-2 0,0 0 0,1-1 1,-1-1-1,0-1 0,1 0 0,-1-1 1,-1-1-1,16-6-31,34-5 1,-20 4 20,-1-2-1,0-2 1,-1-2-1,-1-2 1,-1-1 0,0-3-1,35-27-20,190-181 40,-256 222-37,0 0 0,0-1 0,-2 0 0,1-1 0,-1 0 0,-1 0 0,0-1 0,-1 0 0,-1 0-1,0-1 1,0 1 0,1-8-3,11-23 9,110-218 91,28-207-60,-132 260 18,-14 144-46,15-246 13,-92 6 48,58 253 100,-3 1 1,-1 0-1,-3 1 0,-2 1 0,-2 1 0,-8-13-173,13 34 28,-4-13 77,-1 1 0,-3 1 1,-1 1-1,-1 1 0,-2 2 0,-2 0 0,-1 2 1,-3-1-106,13 21 37,1 1-1,-2 1 1,0 1 0,0 0 0,0 2 0,-1 0 0,0 2 0,-1 0 0,1 1 0,-1 2-1,0 0 1,-17 1-37,-298 81-880,296-81 36,1-8 1505</inkml:trace>
  <inkml:trace contextRef="#ctx0" brushRef="#br2" timeOffset="-88540.189">22420 15246 14387,'0'0'1838,"0"0"310,0 0-546,16 10 3212,-13-9-4775,0 0-1,1 1 0,-1-2 1,1 1-1,-1 0 0,0-1 1,1 1-1,-1-1 0,1 0 1,-1 0-1,1 0 0,-1-1 1,1 1-1,-1-1 0,0 0 1,1 0-1,-1 0 0,0-1 1,0 1-1,0-1 0,0 1 1,0-1-1,0 0 0,2-2-38,122-125 386,-126 128-373,-1 1 1,0 0 18,-24 10 98,-174 140 964,98-55-619,100-111-398,7 6-71,0 0-1,1 1 1,1 0-1,-1 0 1,1 1-1,1 0 1,-1 0-1,1 1 1,1 1 0,-1 0-1,1 0 1,2 0-6,1-2 1,145-100 40,-157 107-27,-2 1-4,-50 17 28,-81 89 7,128-104-57,3-2-3,52-44 14,1 24-640,-29 18-790</inkml:trace>
  <inkml:trace contextRef="#ctx0" brushRef="#br2" timeOffset="-85830.19">22483 14953 10794,'-44'-11'11206,"-70"67"-7987,92-38-3140,0 1 1,1 1 0,1 2 0,1 0-1,1 0 1,0 2 0,2 0-1,1 1 1,1 1 0,2 0-1,0 1 1,2 0 0,0 1 0,2 0-1,1 0 1,2 1 0,-2 27-80,5-46 2,2-1 1,-1 0-1,1 1 1,1-1 0,0 1-1,0-1 1,1 0-1,0 1 1,0-1 0,1 0-1,0 0 1,1-1 0,0 1-1,0-1 1,1 0-1,0 0 1,1 0 0,0-1-1,0 1 1,0-2-1,1 1 1,0-1 0,0 0-1,1 0 1,-1 0-1,1-1 1,0-1 0,1 1-1,-1-1 1,1-1-1,0 0 1,0 0 0,0-1-1,0 0 1,1 0-1,-1-1 1,0 0 0,1-1-1,-1 0 1,1 0-1,3-2-2,8-2 26,-1-1 0,1-1-1,-2-1 1,1-1 0,-1-1 0,0 0-1,-1-1 1,0-2 0,0 1-1,-1-2 1,-1 0 0,0-2-1,-1 1 1,-1-2 0,0 0 0,-1 0-1,-1-1 1,0-1 0,-1 0-1,-1-1 1,-1 0 0,-1 0-1,-1-1 1,0 0 0,-1 0-1,-2-1 1,0 1 0,-1-1 0,-1 0-1,0 0 1,-2 0 0,-1 0-1,0 0 1,-2 0 0,0 0-1,-2 0 1,0 1 0,-1 0 0,-1 0-1,-1 0 1,-9-16-26,15 33-15,1 1 1,-1 0-1,0 0 0,1 0 1,-1 1-1,0-1 1,0 0-1,0 1 0,-1-1 1,1 1-1,0 0 0,0 0 1,-1 0-1,1 0 1,-1 0-1,1 0 0,-1 1 1,1-1-1,-1 1 0,0 0 1,1-1-1,-1 1 1,1 0-1,-1 1 0,0-1 1,1 0-1,-1 1 0,1 0 1,-1-1-1,-1 2 15,-16 3 1543</inkml:trace>
  <inkml:trace contextRef="#ctx0" brushRef="#br3" timeOffset="-72930.19">23044 14646 11154,'0'0'1517,"0"0"1799,0 0-1011,0 0-811,-5-12 4550,-85 47-5296,83-35-731,0 1 0,0 1 1,0 0-1,0 0 1,1 0-1,-1 0 0,1 1 1,-1 0-1,1 1 0,0-1 1,0 1-1,1 0 1,-1 1-1,1 0 0,0-1 1,0 1-1,0 1 0,-3 5-17,-37 29 69,-216 79 681,-151 78-717,-136 78 7,70-76-31,329-121-9,-239 103 7,204-118-12,2 7-1,4 9 1,-79 50 5,-236 215-39,474-333 44,-65 40-14,3 4-1,2 3 0,-49 49 10,75-61 2,-2-3-1,-2-2 0,-2-3 1,-1-2-1,-4-2-1,47-26-3,1 2 0,-1 0 0,2 1 0,-1 0 0,1 1 0,1 1 0,0 0 0,1 1 0,1 1 0,0 0 0,1 0 0,0 1 1,1 1-1,-6 15 3,7-17-5,0 1 0,1 0 0,1 1 1,1 0-1,0 0 0,1 0 1,1 1-1,1-1 0,0 1 1,2 0-1,0 0 0,0 0 0,2 0 1,0 0-1,1 0 0,1 0 1,1-1-1,0 1 0,3 5 5,14 25-8,2-1-1,2-1 1,2-1-1,2-2 1,2 0-1,1-2 1,3-2-1,1-1 1,2-2-1,1-1 1,1-2-1,2-2 1,2-2 0,5 1 8,55 20-18,-62-27 13,1-2 1,2-2 0,0-2-1,1-2 1,0-2 0,3-2 4,149 29-21,-125-23 12,0-3-1,1-3 1,1-3-1,2-4 10,-26-3-4,438-24-12,-415 16 11,-1 3-1,1 3 1,-1 4 0,1 3-1,62 13 6,308 18 15,-35-15-16,-136-18 10,129-64 6,21-37-14,-57-36-2,-352 129 1,-1-1 1,1 0-1,-1-1 1,0 0 0,0-1-1,-1-1 1,1 0-1,-2 0 1,1-1 0,-1-1-1,-1 0 1,0 0 0,8-12-1,142-140 41,-104 102-30,27-50-21,-52 14 18,-3 0 1,-5-2-1,-3 0 0,-6-2 1,0-41-9,-9 67 7,4 0 1,3 0-1,3 1 1,3 1-1,4 1 1,19-43-8,-15 30 6,-5 0 0,-3-1 0,-4-1-1,2-73-5,-9 92 2,-2-38-4,-6 1 0,-3 0-1,-6 0 1,-4 0 0,-7-12 2,15 76 2,-110-387-2,108 383 0,5 17 1,-1 1 0,-2 0-1,0 0 1,-2 0 0,-1 1 0,-1 0-1,-1 1 1,-1 0 0,-8-11-1,11 26-1,-1 1 1,0 1 0,0-1 0,-1 2-1,0-1 1,0 2 0,-1-1-1,1 2 1,-1 0 0,0 0 0,0 1-1,-1 0 1,1 1 0,-1 0 0,-7 1 0,-68-18 8,81 17-6,-5-4-3,-1 2 1,1 0 0,-1 0 0,0 1-1,0 0 1,0 2 0,0-1 0,0 1-1,0 1 1,0 1 0,0 0 0,-1 0-1,1 1 1,-7 3 0,-14 5 11,-1-2-1,0-1 0,0-1 0,0-2 1,-1-2-1,1-1 0,-1-2-10,29 1-81,0 0 0,1 1 0,-1-1 0,0 1 1,1 1-1,-1-1 0,1 1 0,-1 0 0,1 1 0,0-1 0,0 1 0,0 1 0,0-1 0,0 1 0,1 0 0,-1 0 0,1 1 0,0-1 0,1 1 0,-1 0 0,1 0 0,0 1 1,-2 3 80,-7 30-3541</inkml:trace>
  <inkml:trace contextRef="#ctx0" brushRef="#br3" timeOffset="-70840.189">23627 14287 19004,'-6'56'5688,"6"-55"-4900,7-4 1521,51-132-366,-44 85-1830,68-202 22,-90 287-165,-151 290 64,144-258-53,45-96-28,113-277 47,-159 348 0,-74 140 2,54-139-308,35-42-430</inkml:trace>
  <inkml:trace contextRef="#ctx0" brushRef="#br3" timeOffset="-70370.19">23695 13705 18900,'-80'9'4920,"-8"68"-3460,72-54-1441,1 1-1,0 1 1,2 0-1,1 0 1,1 2-1,1-1 1,2 1 0,0 0-1,2 1 1,1 0-1,1 0 1,2 0-1,0 1 1,2-1 0,1 0-1,2 0 1,0 1-1,2-2 1,1 1-1,1 0 1,2-1-1,0-1 1,2 0 0,1 0-1,13 21-18,-20-42 5,-1 1 0,1 0 0,1-1 1,-1 0-1,1 0 0,0-1 0,0 1 0,0-1 0,0-1 0,1 1 0,0-1 0,-1 0 0,1-1 1,0 1-1,1-1 0,-1-1 0,0 1 0,1-1 0,-1-1 0,0 1 0,1-1 0,-1-1 0,1 1 0,-1-1 1,0 0-1,1-1 0,-1 0 0,0 0 0,0-1 0,0 1 0,0-1 0,-1-1 0,1 0 0,-1 0 1,0 0-1,0 0 0,0-1 0,-1 0 0,5-5-5,12-13 117,0-1-1,-2-1 1,-1 0 0,-1-2 0,-1 0-1,-1-1 1,-2 0 0,-1-1 0,-1-1-1,-1 0 1,-2-1 0,-1 0 0,-1 0-1,-2-1 1,-1 0 0,-2 0 0,-1 0-1,-1 0 1,-2 0 0,-1 1 0,-2-1-1,-6-20-116,7 35 51,-1 0 0,-1 1 0,0 0 0,-2 0-1,0 1 1,0 0 0,-1 0 0,-1 1-1,-8-9-50,16 20-26,-1-1-1,0 1 0,0-1 0,0 1 1,-1 0-1,1 0 0,-1 0 1,0 1-1,0-1 0,0 1 0,0 0 1,0 0-1,0 1 0,0-1 0,-1 1 1,1 0-1,0 0 0,-1 0 0,1 0 1,-1 1-1,0 0 0,1 0 1,-1 0-1,1 1 0,-1-1 0,1 1 1,-1 0-1,1 0 0,0 1 0,0-1 1,-1 1-1,1 0 0,0 0 0,0 0 1,0 1-1,1 0 0,-3 1 27,-24 20-1677</inkml:trace>
  <inkml:trace contextRef="#ctx0" brushRef="#br3" timeOffset="-68150.189">21232 14343 12179,'-117'3'9465,"-48"69"-8464,110-44-62,38-22-911,0 1 1,1 1 0,0 0-1,0 1 1,1 1 0,1 0-1,-1 1 1,1 0 0,1 2-1,1-1 1,-1 1 0,2 1-1,0 0 1,1 1 0,0 0-1,1 1 1,1 0 0,0 0-1,1 1 1,1 0 0,1 0 0,-2 8-29,4-8 0,1 0 0,1 1 0,0-1 0,1 0 0,1 1 0,1-1 0,0 0 0,1 0 0,1 0 0,1 0 0,0-1 0,1 0 0,1 0 0,0 0 0,1-1 0,1 0 0,0 0 0,1-1 0,1-1 0,2 2 0,14 16-6,0-1 1,3-2 0,0-1 0,2-1 0,0-2 0,2-1 0,33 17 5,-52-32 1,1-1 0,0-1 0,0 0 0,1-1 0,-1 0 0,1-2 0,0 0 0,0 0 0,0-2 0,1 0 0,-1-1 0,0-1-1,0-1 1,0 0 0,0-1 0,0-1 0,-1 0 0,1-2 0,12-5-1,3-5 18,-1-2 0,0-1 0,-2-1 1,0-2-1,-2-1 0,0-1 0,-2-1 0,0-1 0,-2-1 0,-1-1 0,-2-2 0,0 0 0,-2 0 0,3-11-18,3-7 76,-2-2 1,-3 0-1,-2 0 0,-2-2 0,-2 0 0,-3-1 0,-2 0 0,-2 0 0,-2-13-76,-2 54 45,-1 0 0,0-1 0,-1 1 1,0-1-1,-1 1 0,0 0 0,-1 0 1,-1-1-1,0 1 0,0 1 0,-1-1 1,-1 0-1,0 1 0,0 0 0,-1 0 1,-1 0-1,0 1 0,0 0 0,-1 0 1,0 1-1,0 0 0,-1 1 0,-1-1 1,1 2-1,-1-1 0,-1 2 0,1-1 1,-1 1-1,-6-2-45,-4 3-21,0 0 0,0 1 1,-1 2-1,1 0 0,-1 1 0,1 1 1,-1 1-1,1 1 0,-1 1 0,1 1 0,0 1 1,0 1-1,1 0 0,-1 2 0,2 0 1,-1 1-1,1 1 0,0 1 0,-3 4 21,-34 30-158</inkml:trace>
  <inkml:trace contextRef="#ctx0" brushRef="#br3" timeOffset="-65690.189">23727 13751 9898,'-102'54'9482,"57"-20"-7467,35-27-1951,1 0 0,-1 0 0,2 1 0,-1 0 0,1 0 0,0 1 0,1 0 0,0 1 0,1-1 0,0 1-1,0 0 1,1 1 0,0 0 0,1-1 0,0 1 0,1 1 0,0-1 0,1 0 0,0 1 0,1 0 0,0 9-64,22 258-236,-14-229 336,-1 13-87,-6-49-6,0 0-1,1 0 0,1 0 1,0 0-1,1-1 0,0 1 1,1-1-1,1 0 0,0 0 1,0 0-1,2-1 1,3 6-7,-9-17 1,0 1 1,1 0 0,-1-1 0,1 1-1,0-1 1,-1 0 0,1 0 0,0 1 0,0-1-1,0 0 1,0 0 0,0-1 0,0 1 0,0 0-1,0-1 1,0 1 0,0-1 0,0 1 0,1-1-1,-1 0 1,0 0 0,0 0 0,0 0 0,0-1-1,1 1 1,-1-1 0,0 1 0,0-1 0,0 0-1,0 1 1,0-1 0,0 0 0,0 0-1,0-1 1,-1 1 0,1 0 0,0-1 0,-1 1-1,1-1 1,-1 1 0,1-1 0,0-1-2,64-87 215,-54 72-119,23-36 21,-3-2-1,-2-1 1,-2-1-1,-3-1 1,-3-1-1,-2-1 1,-3-1-1,6-45-116,0-27 362,-26 126-251,-1-1 0,0 1 0,0 0 1,0 1-1,-1-1 0,0 1 0,-1 0 0,1 0 0,-1 0 1,-1 1-1,1 0 0,-1 0 0,0 1 0,-1-1-111,-41 10-148,32 10-379</inkml:trace>
  <inkml:trace contextRef="#ctx0" brushRef="#br4" timeOffset="-53990.189">21494 13947 13171,'-286'73'4842,"197"-70"-3515,-2-1-708,0 4 0,0 4-1,1 3 1,-54 17-619,-454 178 255,466-161-192,2 7 0,2 5 0,-97 63-63,-185 97 846,-38-6-846,428-203 56,-535 257 243,483-234-247,2 3 1,1 3 0,3 3 0,1 3 0,-14 16-53,27-24 28,43-33-21,-1 2-1,2 0 0,-1 0 1,1 0-1,-1 1 1,2 0-1,-1 1 0,1 0 1,0 0-1,1 0 1,0 1-1,0 0 0,1 0 1,0 1-1,1-1 1,0 1-1,-1 6-6,2-7 2,0-1 13,0 0 0,0 1 0,1-1 1,0 1-1,1 0 0,0-1 0,0 1 0,1 0 1,0 0-1,1 0 0,0-1 0,0 1 0,0 0 1,1-1-1,1 1 0,0-1 0,2 6-15,135 269 406,11-81-320,208 285 402,-346-470-475,0 1 0,-1 0 0,-1 1 0,-1 0 0,0 1-1,-2 0 1,0 1 0,-1 1-13,54 112 244,94 207 120,-128-297-341,-1 1 0,-2 1 0,-2 1-1,15 48-22,-35-90 1,125 212 75,-105-191-79,0-2 1,2-1-1,0 0 0,1-2 0,2-1 0,0-1 1,1-1-1,0-2 0,2-1 0,0-1 0,0-1 1,1-2-1,1-1 0,0-2 0,0 0 1,5-2 2,68 25 22,492 138-24,112-36-83,-615-119 101,541 30-59,-405-36 82,699-5-7,-870-6-27,-1-2 0,0-3 0,0-2 0,-1-2 0,0-3 0,-1-3 0,-1-2 0,45-24-5,25-10 31,-89 42-25,1-2-1,-2-2 1,0-1-1,-1-2 1,-1-1-1,0-1 1,-2-2-1,-1-1 1,0-2-1,-2-1 1,17-22-6,180-263 15,-222 308-15,54-54 7,-3-2 1,-3-3 0,-2-2-1,19-36-7,-15-2 4,-4-2 0,-5-2 0,-5-2-1,-4-1 1,-6-2 0,-4-1 0,1-43-4,-12 68 2,19-107 12,-8-1 1,-3-145-15,-4-567 30,-24 828-18,-3 1 0,-3 0 0,-22-72-12,-22-141 28,55 264-21,-1-1-1,-1 1 1,-2 0-1,-1 0 1,-1 0-1,-2 1 0,0 0 1,-2 1-1,-1 0 1,-1 0-1,-1 2 1,-1-1-1,-1 2 1,-1 0-1,-1 1 1,-1 1-1,-1 1 0,-1 0 1,-4-1-7,8 9 13,-11-11-1,-1 2 0,-1 0 0,-1 2 0,-1 2-1,-1 1 1,0 1 0,-1 2 0,0 1 0,-26-5-12,-155-37 101,172 39-100,0 3 1,0 1 0,-2 2-1,1 2 1,-1 2-1,0 2 1,0 1-1,-33 5-1,-334 40 27,25 81-162,292-84 106,-2-5-1,-1-3 0,-2-5 1,-9-3 29,-317 100 6,315-88 1,-2-5 0,-1-5 0,0-5 0,-8-4-7,89-12 4,-38 10 11,2 4-1,0 2 0,1 3 1,-31 18-15,-63 22 16,-159 75-1515,269-130-907</inkml:trace>
  <inkml:trace contextRef="#ctx0" brushRef="#br4" timeOffset="-46420.189">22973 12808 17260,'-5'-114'7599,"27"125"-5591,78 145-1069,-70-109-897,3-2 0,2-1 0,2-1-1,1-3 1,12 8-42,-19-32-55,-49-31-2022,-11 3-1433</inkml:trace>
  <inkml:trace contextRef="#ctx0" brushRef="#br4" timeOffset="-46080.189">22923 13091 22085,'0'0'1136,"0"0"240,0 0-272,7-22-335,14 8-105,7-4-216,5-3-112,3-7-144,2 0-56,-1-1-80,-3-1-16,-8 4-8,2 5 80,-13 7-672,-2 5-1104</inkml:trace>
  <inkml:trace contextRef="#ctx0" brushRef="#br4" timeOffset="-45450.189">22936 12302 17260,'-187'-7'6373,"175"8"-6258,1 1 0,-1 1 0,1 0-1,0 0 1,0 1 0,1 0 0,-1 1-1,1 0 1,0 1 0,0 0 0,1 1-1,-1 0 1,2 0 0,-1 1 0,-1 2-115,-8 11 13,0 1 1,2 0-1,0 1 1,2 1-1,0 0 1,2 1-1,1 1 1,1-1-1,1 2 0,1-1 1,1 1-1,2 1 1,1-1-1,1 1 1,1 0-1,1-1 1,2 1-1,1 10-13,4 14-1,1 0 0,3 0 0,2-1 0,2 0 0,3-1 0,2-1 0,1-1 0,3-1 0,9 12 1,-12-25-3,1 0-1,2-2 1,1-1-1,1 0 1,2-2-1,1-1 1,21 16 3,-36-33 3,1-1 1,0-1 0,0 0 0,1-1 0,0 0-1,1-1 1,-1-1 0,1 0 0,0-2 0,1 0 0,-1 0-1,1-1 1,0-1 0,0-1 0,-1-1 0,1 0-1,0-1 1,0-1 0,1 0-4,9-5 8,0-1 0,-1-1 0,0-1 0,0-1-1,-1-2 1,-1 0 0,0-2 0,-1 0 0,0-2 0,-2 0 0,0-2-1,0 0 1,-2-1 0,-1-1 0,0-1 0,12-21-8,3-10 99,-1 0-1,-4-2 1,-1-1-1,-3-1 1,-3-1 0,-2-1-1,-1-9-98,-7 26 221,-1-2 0,-2 1 0,-3-1 0,-1 0-1,-2 0 1,-2 0 0,-3-15-221,1 44 77,0-1 0,-1 1 0,0 0-1,-1-1 1,-1 2 0,0-1 0,-1 1 0,-1-1-1,0 2 1,-1-1 0,-1 1 0,0 0 0,0 1-1,-1 0 1,-1 1 0,0 0 0,-1 0 0,0 1-1,0 1 1,-1 0 0,0 0 0,-5-1-77,-4 0 28,0 1-1,-1 1 1,0 1 0,-1 1 0,1 0 0,-1 2 0,0 1-1,0 1 1,0 1 0,0 1 0,-1 2 0,1 0 0,0 1 0,1 1-1,-1 2 1,1 0 0,0 1 0,0 2 0,1 0 0,-14 8-28,-153 106-4041,160-99-606</inkml:trace>
  <inkml:trace contextRef="#ctx0" brushRef="#br4" timeOffset="-37170.19">17746 16841 9978,'-4'-47'1864,"-1"29"2417,4 16-2012,1 2-693,-18 9 1138,-216 138 664,218-136-3171,4-3-134,-1 0 0,1 1 0,1 0 0,0 1 0,0 0 1,1 1-1,0 0 0,1 1 0,0 0 0,1 0 0,0 1 0,-5 11-73,2 2 25,3-11 7,1-1 0,1 2 0,0-1 0,1 1 1,1-1-1,0 1 0,1 0 0,1 1 0,0-1 0,1 0 0,1 1 0,1 8-32,8 16-1,2 0 1,2-1-1,2 0 1,1-1-1,2-1 0,1 0 1,2-2-1,2 0 1,18 21 0,-27-43-1,0 0 0,0-1 0,2-1 0,-1 0 0,1-1 0,1-1 0,0 0 1,1-1-1,0-1 0,0-1 0,0 0 0,1-2 0,0 0 0,0-1 1,0-1-1,1 0 0,-1-2 0,1 0 0,0-2 0,-1 0 0,1-1 0,-1 0 1,12-5 0,-16-2 3,-1 0 1,0-1 0,0-1 0,-1-1 0,-1 1 0,0-2 0,0 0 0,-2 0 0,1-1 0,-2-1 0,0 1 0,0-2 0,-2 1 0,0-1 0,0 0 0,-2 0-1,0-1 1,-1 0 0,0 0 0,-2 0 0,1-15-4,0-11 16,-3 1-1,-1-1 1,-2 1-1,-2-1 1,-2 1-1,-2 1 1,-1 0-1,-2 0 1,-2 1-1,-2 0 1,-19-33-16,33 65 15,-1 1 1,0-1-1,0 1 1,0-1-1,-1 1 1,-1 0-1,1 1 1,-1-1-1,0 1 1,-1 0-1,1 0 1,-1 0-1,0 1 1,-1 0-1,1 0 1,-1 1-1,0-1 1,0 1-1,0 1 1,-1 0-1,0 0 1,1 0-1,-1 1 1,0 0-1,0 0 1,0 1-1,0 0 1,0 1-1,0 0 1,-1 0-1,1 1 1,0 0-1,0 0 1,-6 2-16,-45 13-687,26-8-593</inkml:trace>
  <inkml:trace contextRef="#ctx0" brushRef="#br4" timeOffset="-27740.189">16985 16225 5857,'-7'-37'8930,"6"36"-6349,0 0 1921,-14 6-3347,-26 13 149,7 26-860,19 53-402,17-71-20,-4 2-6,1 1-1,2 0 1,1 0 0,1 0-1,1 0 1,2-1-1,1 1 1,1-2 0,1 1-1,2-1 1,1-1-1,0 1 1,2-2 0,1 0-1,1-1 1,2-1-1,0 0 1,1-1 0,1-1-1,1-1 1,1-1-1,0-1 1,8 4-16,-27-20 5,-1 0-1,1 0 1,0 0 0,-1-1-1,1 1 1,0-1 0,0 1-1,0-1 1,0 0 0,0 0-1,0 0 1,1-1 0,-1 1-1,0-1 1,0 0 0,0 0-1,1 0 1,-1 0 0,0 0-1,0-1 1,1 1 0,-1-1-1,0 0 1,0 0 0,0 0-1,0-1 1,0 1 0,0-1-1,-1 1 1,1-1 0,0 0-1,-1 0 1,1 0 0,-1 0-1,0-1 1,0 1 0,0-1-1,0 1 1,0-1 0,0 0-1,-1 0 1,1 1 0,-1-1-1,0 0 1,0-1 0,0 1-1,0 0 1,0 0 0,-1 0-1,0 0 1,1-1 0,-1 1-5,13-43 55,-2 0 0,-2-1 1,-1 0-1,-3-1 0,-2 1 1,-2-1-1,-2 0 1,-4-15-56,3 47 87,-1 1 1,0 0 0,-1-1-1,-1 1 1,0 0 0,-2 1 0,1 0-1,-2 0 1,1 0 0,-2 1-1,0 0 1,-1 0 0,0 1 0,-1 0-1,0 1 1,0 1 0,-1 0-1,-1 0 1,0 1 0,0 0 0,-1 2-1,-5-3-87,15 9-25,-1-1 0,0 1-1,1 0 1,-1 1 0,0-1 0,0 1-1,0 0 1,0 0 0,1 0-1,-1 1 1,0 0 0,0 0 0,1 0-1,-1 0 1,1 1 0,-1 0-1,1 0 1,-1 0 0,1 0 0,0 1-1,0 0 1,0 0 0,0 0-1,1 0 1,-1 0 0,1 1 25,-16 13-1196</inkml:trace>
  <inkml:trace contextRef="#ctx0" brushRef="#br4" timeOffset="-15050.189">15976 16317 10130,'-11'-37'885,"-6"-17"6879,10 78-4650,44 141-2777,25 42-46,9-3 0,44 79-291,205 479 66,-37-219 28,-216-426 16,-73-97 12,-8-22-633</inkml:trace>
  <inkml:trace contextRef="#ctx0" brushRef="#br4" timeOffset="-12100.189">16039 16176 19972,'297'-162'848,"249"-244"-816,-485 364-26,1 3-1,2 3 0,1 3 1,2 2-1,38-10-5,207-105 25,-93 5 5,-143 87-22,3 4-1,2 4 1,1 2 0,3 5-1,10-1-7,-19 15 4,-2 3 6,-2-4 0,0-2 1,-2-4-1,-1-3 0,-2-3-10,309-206 178,-280 191-107,2 3 0,3 5 1,1 4-1,106-26-71,-62 20 48,-3-6 0,104-55-48,-36 15 27,-72 33-8,-2-6 0,83-56-19,260-187 74,-283 185-63,-6-9 0,159-147-11,115-101 16,-379 303 336,-4-2 0,-3-5-1,38-54-351,-50 67 878,-45 83 299,116 211-1123,-91-131-50,-4 2 0,-4 2 0,24 92-4,64 155 34,-39-164-25,-52-113-4,-3 2 0,-3 1-1,-3 1 1,-3 1-1,2 23-4,3 83 14,-8 1 1,-6 35-15,10 95 14,9 276-1,-44 86 35,-9-256-48,-12 232 16,6 84 24,21-674-28,-2 0-1,-2 0 1,-3-1-1,-3 0 0,-1-1 1,-3-1-1,-2-1 1,-3 0-1,-18 29-11,19-40 31,-3-1-1,-1-1 1,-2-2-1,-1 0 1,-2-2 0,-1-1-1,-2-2 1,-1-1-1,-1-2 1,-2-1 0,0-2-1,-2-2 1,-1-2-1,0-1 1,-1-2-1,-40 10-29,4-5 62,-50 19-87,-2-6-1,-1-6 0,-1-5 1,-1-7-1,-1-5 0,-128-4 25,-423-53-32,-133-13-119,249 8 74,506 46 77,-723-65 0,687 52 1,-2-2-2,-1 4 0,0 5 0,0 4 0,-1 4 0,-23 7 1,-240 28-186,-132-13 186,396-26-100,0-5 1,2-5 0,-1-4-1,-95-31 100,144 37-298,8 0-688</inkml:trace>
  <inkml:trace contextRef="#ctx0" brushRef="#br0" timeOffset="22213.081">19185 15028 8690,'-7'-2'568,"0"1"-1,1 1 1,-1-1 0,0 1-1,0 0 1,1 1 0,-1 0 0,0 0-1,0 0 1,1 1 0,-1 0 0,1 0-1,0 1 1,-1-1 0,1 1-1,-1 2-567,-27 38 1182,21-19-860,1-1 0,2 2 0,0-1 0,1 2 0,2-1 1,0 1-1,2 0 0,1 0 0,-1 23-322,4-9 141,1 0 0,3 0-1,0 0 1,3-1 0,1 1 0,2-1 0,2-1-1,1 0 1,3 0 0,0-2 0,2 0 0,11 15-141,-5-23 69,1-1 1,2-1-1,1 0 1,0-3 0,2 0-1,1-2 1,12 6-70,46 37 47,-71-54 23,0 0-1,0-1 0,1-1 0,0-1 0,1 0 0,0-2 0,0 0 0,0-1 0,0-1 1,1 0-1,1-2-69,332-15 368,-329 19-348,0-1 0,0-1 0,1-1 0,0-1 0,-1-1 0,1-1 0,-1-2 1,1 0-1,-1-1 0,0-2 0,0 0 0,-1-2 0,1-1-20,-16 7 2,0 0 0,0-1-1,-1 0 1,1-1 0,-1 1 0,0-1-1,0-1 1,0 0 0,0 0 0,-1 0-1,0 0 1,0-1 0,0 0-1,-1-1 1,0 1 0,0-1 0,-1 0-1,0 0 1,0 0 0,0-1 0,-1 1-1,0-1 1,0-1-2,7-36 14,-3 0 0,-1 0 0,-2-1 1,-2 0-1,-2 0 0,-2 1 0,-5-21-14,-52-217 38,-87-92 32,129 355 6,0 1 1,-1 0-1,-1 2 0,-1 0 1,-1 1-1,0 2 0,0 0 1,-2 1-1,0 1 0,0 1 1,-1 1-1,0 1 0,-1 1 1,0 1-1,0 2 1,0 0-1,-1 2 0,-5 0-76,-17-7-10,35 7-39,-83 2-609,84 11-301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7:23:26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14444 2338 4329,'0'0'491,"-40"-26"9455,-3 1-8038,12 19 1681,-61-4-3314,-68-18-27,137 23-106,-1 0 1,1 2-1,-1 1 0,0 1 1,0 1-1,0 1 0,0 1 1,0 1-1,1 2 0,-1 0 1,1 1-1,0 1 0,1 1 1,-1 1-1,2 2 1,-10 5-143,-210 128 321,163-66-93,1 8-196,52-54 25,2 1 0,2 1 0,0 1-1,3 0 1,1 2 0,1 0 0,2 0 0,0 9-57,11-33 18,0 1 1,1-1-1,0 0 1,1 1 0,1-1-1,0 1 1,1-1-1,0 1 1,1-1-1,0 0 1,2 1-1,-1-1 1,1-1-1,1 1 1,5 9-19,-7-15-2,110 327 57,-90-209 318,64 18-234,-77-127-134,1-1 1,0-1 0,1 1 0,1-2 0,0 0 0,1 0-1,1-1 1,-1-1 0,2 0 0,0-1 0,10 4-6,22 2 6,1-3 0,-1-2 0,2-2 0,-1-2 0,1-3-1,0-1 1,1-3 0,-1-2 0,0-2 0,-1-3 0,13-4-6,66-2 19,-41 6-77,-1-4 1,0-4-1,-1-3 0,-1-4 1,-1-4-1,43-21 58,-95 31-32,-1-2-1,-1-2 1,0 0-1,-2-2 1,0-1-1,-2-1 1,0-1-1,-2-1 1,-1-2-1,-1 0 1,-1-1-1,-1-1 0,-2 0 1,-2-2-1,0 0 1,-2-1-1,-2 0 1,3-14 32,-9 18 16,-2-1 0,-1-1 0,-1 1 0,-2 0 0,-1 0 0,-1 0 0,-1 0 0,-2 1 1,-4-10-17,-13-104 4,21 117 3,-1 0 0,-1 0 0,0 0-1,-3 0 1,0 1 0,-1 0 0,-1 1 0,-2 0 0,0 0-1,-2 1 1,0 1 0,-2 0 0,0 0 0,-1 2 0,-1 0-1,-1 1 1,-5-3-7,-2 1 20,0 1 1,-1 1-1,-1 2 0,-1 0 0,0 2 1,-1 1-1,-1 1 0,0 1 0,-1 2 0,0 1 1,0 2-1,-1 1-20,-18-4-258,0 3 1,-1 1-1,0 3 1,0 2-1,0 3 0,1 1 1,-32 8 257,39 0-764</inkml:trace>
  <inkml:trace contextRef="#ctx0" brushRef="#br0" timeOffset="27081.884">771 769 10938,'0'0'1343,"0"0"-56,0 0-256,0 0-320,-7 12 583,-80 182 1029,13-54-2123,-82 192 172,-126 625 1276,216-697-1518,-4 98 548,42-1-390,90 242-240,-41-332-28,-12 205-20,-8-271 6,-4-178-6,2 1 1,1 0 0,1-1-1,1 1 1,0-1 0,2 0-1,1 1 1,1-2-1,1 1 1,1-1 0,1 0-1,0 0 1,2-1 0,1-1-1,0 1 1,2-2 0,0 0-1,1-1 1,1 0-1,0-1 1,4 1-1,9-4 14,1-1 0,0-1 0,1-1 0,0-2 0,1-1 0,-1-2-1,25 2-13,43-1 13,0-5 0,0-4 0,68-11-13,198-1 76,733 7-69,-155-48-46,-236 21 76,89 16-21,463-30-22,-367 20-88,312-76 138,160 54-12,40-23-22,-480 5 14,-351 27-16,111 1 0,107 43-8,-194 9 8,31-42 0,-140 3 7,-305 15 593,0-9 1,38-15-609,273-47 32,-433 69 135,0 4 0,1 2-1,0 3 1,0 2 0,2 4-167,184-15-15,46-14 12,-186 22 7,-1-4-1,0-5 0,-1-5 1,102-34-4,-187 49-14,-1-2 0,0 0 1,-1-1-1,0-1 1,0-1-1,-1-1 0,0 0 1,-1-2-1,0 0 1,-1 0-1,0-2 1,-1 0-1,-1-1 0,-1 0 1,0-1-1,-1 0 1,0-1-1,-2 0 0,0-1 1,-1-1-1,1-6 14,86-390 16,4 114-132,-14-4-1,1-71 117,-37 159-20,-12 16 27,-9-2 1,-7-19-8,5-39 6,-6 105-5,-7-1-1,-7 0 0,-7 0 1,-9-33-1,5 149 7,1 0 1,3 0-1,2 0 1,1 0-1,2 0 1,3-6-8,-2 19 6,-1 0-1,-2 0 1,-1-1 0,-1 0 0,-2 1-1,0-1 1,-6-25-6,4 43 2,1 1 0,-2-1 0,0 1 0,0 0 0,-1 0 0,0 1 0,-1-1 0,0 1-1,0 0 1,-1 0 0,-1 1 0,0 0 0,0 1 0,0-1 0,-1 2 0,-1-1 0,1 1 0,-1 0 0,0 1 0,-10-4-2,-45-14-12,0 4 1,-2 2 0,0 3 0,0 3 0,-1 3 0,-1 3-1,1 3 1,-22 4 11,-524 7-663,1 26 0,-121 43 663,488-50-493,-634 51 138,386-29 380,-1-22 0,-231-25-25,-45-4-54,415 19-172,-140 32 226,46-15 17,-123-19-17,410-12 15,-303-11-57,-67-27 42,-172-62-318,-266 48 276,608 38 57,-159-1 4,-116 29-19,-1368 30 22,633-10-107,-142 61 12,1275-77 126,0 10 0,2 10 1,-212 68-54,308-43-232,115-41-225</inkml:trace>
  <inkml:trace contextRef="#ctx0" brushRef="#br0" timeOffset="29891.873">4798 2214 19068,'0'0'828,"0"0"-6,0 0-577,8-2-160,140-28 332,351-21 363,-185 60-744,-257 0 416,-36-2 2837</inkml:trace>
  <inkml:trace contextRef="#ctx0" brushRef="#br0" timeOffset="31647.117">9816 2070 19388,'130'-35'3074,"-23"5"-2405,-35 7-598,0 2 0,1 3 0,0 4 0,2 3 0,-1 3 1,1 4-1,0 2 0,73 9-71,-16 33-128,-130-39-319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7:33:51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21765,'-3'4'528,"-2"5"176,8 8-240,2 7 48,7 5 0,3 8-144,6 3-256,2 1-72,1 2-32,0-5-8,-1-8 8,-3-3 8,-3-7 8,-2-2-8,-8-6-200,2 0-512</inkml:trace>
  <inkml:trace contextRef="#ctx0" brushRef="#br0" timeOffset="264.462">0 464 22069,'0'0'1160,"0"-1"328,5-34-520,8 14-167,10-12-249,9-5-184,4-3-264,5-2-72,-1 7-8,-9 4-8,-6 11 32,-7 1-136,-5 5-1248,1-3 111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7:24:09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138 404 12571,'-43'-14'4853,"-49"-7"-1015,89 21-3502,3 0-13,0 0-62,0 0-86,0 0-83,9-9 16,32-23-79,2 2 1,1 2 0,1 2-1,1 1 1,2 3 0,13-3-30,81-41 51,83-21 239,-186 68-825,-39 19-268,-16 11-1080,-5 5-5017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7:24:11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6 753 10282,'0'0'751,"0"0"389,-3-3 4757,0-22-3423,104-41-1617,293-123-239,-342 160 367,-52 29-1028,0 0-186,-4 2-74,-15 7 471</inkml:trace>
  <inkml:trace contextRef="#ctx0" brushRef="#br0" timeOffset="10532.838">917 714 12131,'-5'-1'896,"-4"-1"-614,-13-3 875,9-2 4167,13 7-4955,12 2 76,0 2-416,1-1-1,0-1 0,0 0 0,0 0 1,0-1-1,0-1 0,0 0 1,0-1-1,0 0 0,0-1 0,0-1 1,0 0-1,0 0 0,-1-1 0,9-5-28,25-10 86,220-69 38,-223 83-91,28-3 269,-1-4 1,-1-2 0,0-3 0,41-17-303,-111 34 37,1 0 0,0 1 0,-1-1 0,1 1 1,0-1-1,0 0 0,-1 1 0,1-1 0,0 1 0,0-1 0,0 1 0,-1-1 0,1 1 0,0-1 0,0 1 0,0-1 1,0 1-1,0-1 0,0 1 0,0-1 0,0 1 0,0-1 0,0 1 0,0-1 0,1 1 0,-1-1 0,0 1 0,0-1 0,0 1 1,1-1-1,-1 0 0,0 1 0,0-1 0,1 1 0,-1-1 0,0 0 0,1 1 0,-1-1 0,1 0 0,-1 1 0,1-1-37,-10 4-212,-8 3 220,0-5-3294,15-2 34</inkml:trace>
  <inkml:trace contextRef="#ctx0" brushRef="#br0" timeOffset="15119.796">2294 287 19220,'0'0'662,"14"-15"578,-4 2-1201,-6 6-13,1 0 0,0 0 0,0 0 0,1 1 0,0 0 1,0 0-1,1 0 0,-1 0 0,1 1 0,0 1 1,1-1-1,-1 1 0,1 0 0,0 1 0,0-1 0,0 2 1,0-1-1,1 1 0,5-1-26,38-2 51,-2-2 0,1-2 0,-1-2 0,-1-3 0,0-2 0,-1-2 0,1-2-51,18-5 39,108-11-40,-144 36-394,5-1-235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7:24:40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0 643 17588,'23'-61'4247,"-11"82"-2468,162 338-1452,-41 136-278,57 101-3,-167-530-41,102 225 31,-121-284-32,1 0 0,0 0 0,0-1-1,0 1 1,1-1 0,0-1 0,0 1 0,0-1 0,1 0-1,0 0 1,0-1 0,0 0 0,1 0 0,-1-1-1,1 0 1,0 0 0,0-1 0,0 0 0,0 0 0,0-1-1,0 0 1,1-1 0,-1 1 0,0-1 0,1-1 0,-1 0-1,0 0 1,0-1 0,0 0 0,2-1-4,350-63 76,-236 52-85,0-6-1,-1-5 1,-2-6 0,105-41 9,135-89 22,-273 99 5,-88 61-8,0-17 103,-4-14-111,-3 13 18,-171-288-45,155 250 17,1 0 1,4-1-1,2-2 0,2 1 0,0-26-1,-26-102 2,-135-393 30,165 554 16,-1 0 1,-1 1-1,-2 1 0,0 0 0,-2 1 0,0 1 0,-1 0 0,-2 1 1,0 1-1,-9-6-48,16 16-3,1 0 1,0-1-1,0 0 0,1-1 1,1 0-1,0-1 1,1 1-1,0-2 0,1 1 1,0-1-1,1 0 1,1-1-1,0 1 0,1-1 1,0 0-1,0-9 3,-17 7-34,-29 3 11,-21 10 9,1 3 0,-1 3 0,1 3 0,0 3 0,0 4 0,1 2 0,1 3 0,-40 17 14,-352 134 145,241-85 441,194-62-1832,25-19 34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03:36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7205 75 26230,'-2'2'812,"-18"100"-212,-39 410 224,59-443 188,18-106-253,-24-234-492,5 276-271,1-1 1,-1 1 0,1 0-1,0 0 1,0 0-1,1 0 1,0 0-1,-1-1 1,2 1 0,-1 0-1,0-1 1,1 1-1,0 0 1,0-1-1,1 0 1,-1 0 0,1 0-1,0 0 1,0 0-1,0 0 1,0-1-1,1 1 1,-1-1 0,1 0-1,0 0 1,0 0-1,0-1 1,0 1-1,1-1 1,-1 0 0,1 0-1,-1-1 1,1 1-1,0-1 1,0 0-1,-1 0 1,1-1 0,0 1-1,0-1 1,0 0-1,0-1 1,0 1 3,13-7-3,-1-1 1,-1 0-1,0-1 0,0-1 1,0 0-1,-2-2 1,1 1-1,-1-2 0,-1 0 1,0 0-1,-1-1 1,-1-1-1,0 0 0,0-1 1,-2 1-1,0-2 1,-1 0-1,-1 0 0,1-2 3,-29 107-129,-15 140 105,35-226 25,1 1 0,0 0 0,-1-1 0,1 1 0,0-1 0,0 1 0,0 0 0,1-1 0,-1 1 0,1-1-1,-1 1 1,1-1 0,0 1 0,0-1 0,0 1 0,0-1 0,0 0 0,1 0 0,-1 1 0,1-1 0,-1 0 0,1 0 0,0-1 0,0 1 0,0 0 0,0 0-1,0-1 1,0 1 0,0-1 0,0 0 0,1 0 0,-1 0 0,1 0 0,-1 0 0,1 0 0,-1-1 0,1 1 0,-1-1 0,1 1 0,-1-1 0,1 0 0,0 0 0,-1-1-1,2 1 0,4-2-33,-1 0 0,0 0 0,-1-1-1,1 1 1,0-2 0,-1 1 0,1-1-1,-1 0 1,0 0 0,-1-1 0,1 1-1,-1-1 1,1 0 0,-2-1 0,1 0-1,-1 1 1,1-1 0,-2-1 0,1 1-1,-1-1 1,0 1 0,0-1 0,0 0-1,-1 0 1,0 0 0,-1 0 0,0 0-1,0-1 1,0 0 33,-5-53-1732</inkml:trace>
  <inkml:trace contextRef="#ctx0" brushRef="#br0" timeOffset="258.349">7570 37 27030,'2'-11'752,"1"2"-560,3 0-64,-2 1-360,-4 8-696,0 0 3008</inkml:trace>
  <inkml:trace contextRef="#ctx0" brushRef="#br0" timeOffset="880.47">8053 329 25237,'-2'-2'122,"0"1"-1,0-1 0,0 1 0,-1-1 1,1 1-1,-1 0 0,1 0 0,-1 0 0,1 0 1,-1 0-1,1 1 0,-1-1 0,0 1 1,0 0-1,1 0 0,-1 0 0,0 0 0,1 0 1,-1 0-1,0 1 0,0-1 0,1 1 1,-1 0-1,1 0 0,-2 1-121,-78 72 199,74-63-195,2 0-1,-1 0 0,2 1 0,-1-1 0,1 1 0,1 1 0,0-1 0,1 0 0,1 1 1,0 0-1,0 0 0,1 11-3,1-22 5,1 1 0,-1-1 0,1 1-1,0-1 1,0 1 0,0-1 0,0 1 0,0-1 0,0 0 0,1 0 0,-1 1 0,1-1 0,0 0 0,0 0 0,0-1 0,-1 1 0,2 0 0,-1-1-1,0 1 1,0-1 0,0 1 0,1-1 0,-1 0 0,1 0 0,-1 0 0,1-1 0,-1 1 0,1 0 0,-1-1 0,1 0 0,0 1 0,-1-1-1,1 0 1,-1-1 0,1 1 0,0 0 0,-1-1 0,1 1 0,-1-1 0,1 0 0,-1 0 0,3-1-5,103-49 138,77-105-46,-184 155-92,0 0-1,0 0 1,0 0 0,0 0-1,0 0 1,0 1 0,0-1-1,0 0 1,1 1-1,-1-1 1,0 1 0,0-1-1,1 1 1,-1 0 0,0-1-1,0 1 1,1 0-1,-1 0 1,0 0 0,1 0-1,-1 0 1,0 0-1,1 0 1,-1 1 0,0-1-1,0 0 1,1 1 0,-1-1-1,0 1 1,0-1-1,0 1 1,1 0 0,-1-1-1,0 1 1,0 0 0,0 0-1,0 0 1,0 0-1,-1 0 1,1 0 0,0 0-1,0 0 1,-1 0 0,1 0-1,0 0 1,-1 1-1,1-1 1,-1 0 0,0 0-1,1 1 1,-1-1-1,0 0 1,0 0 0,0 1-1,0-1 1,0 0 0,0 1-1,0-1 1,0 0-1,0 1 1,-1-1 0,1 0-1,0 0 1,-1 1 0,0 0 0,-26 84-29,23-79 32,-18 49 133,22-55-133,-1-1 0,1 1 0,0 0 1,0 0-1,0 0 0,1 0 0,-1 0 0,0 0 0,0 0 0,0 0 1,1 0-1,-1 0 0,0 0 0,1 0 0,-1-1 0,1 1 0,-1 0 1,1 0-1,0 0 0,-1-1 0,1 1 0,0 0 0,-1-1 0,1 1 1,0 0-1,0-1 0,-1 1 0,1-1 0,0 0 0,0 1 0,0-1 1,0 1-1,0-1 0,0 0 0,0 0 0,0 0 0,0 0 0,0 1 1,0-1-1,-1-1 0,1 1 0,0 0 0,0 0 0,0 0 0,0 0 1,0-1-1,0 1 0,0 0 0,0-1 0,0 1 0,0 0 0,-1-1 1,1 0-1,0 1 0,0-1-3,275-148 373,-275 149-373,0-1 0,-1 0 0,1 0 0,0 1-1,0-1 1,0 1 0,0-1 0,0 1 0,0-1 0,0 1-1,0 0 1,1 0 0,-1-1 0,0 1 0,0 0 0,0 0-1,0 0 1,0 0 0,0 0 0,1 0 0,-1 1-1,0-1 1,0 0 0,0 0 0,0 1 0,0-1 0,0 1-1,0-1 1,0 1 0,0-1 0,0 1 0,0 0 0,0-1-1,-1 1 1,1 0 0,0 0 0,0 0 0,-1-1-1,1 1 1,0 0 0,-1 0 0,1 0 0,-1 0 0,1 0-1,-1 0 1,0 0 0,1 1 0,-1-1 0,0 0 0,0 0-1,0 0 1,1 0 0,-1 0 0,-1 0 0,1 0-1,0 1 1,0-1 0,0 1 0,-16 76 1,12-66 7,-7 48 119,11-58-98,2-2-242,-1 0-945</inkml:trace>
  <inkml:trace contextRef="#ctx0" brushRef="#br0" timeOffset="-1864.656">5360 443 27894,'-17'3'48,"1"1"-1,-1 0 1,1 1-1,1 1 1,-1 1 0,1 0-1,0 1 1,0 0 0,1 2-1,1-1 1,-1 2-1,2 0 1,-1 0 0,1 1-1,1 1 1,0 0-1,-6 10-47,19-21 1,-1 0-1,1-1 0,0 1 0,0-1 1,-1 1-1,1-1 0,0 0 0,0 0 0,0 1 1,1-2-1,-1 1 0,0 0 0,0 0 1,0-1-1,1 1 0,-1-1 0,0 1 0,1-1 1,-1 0-1,0 0 0,1 0 0,-1 0 1,0-1-1,1 1 0,-1-1 0,0 1 0,0-1 1,1 0-1,-1 0 0,0 0 0,0 0 1,0 0-1,0 0 0,7-1-1,3 1 0,4-3 1,0 1-1,0 1 0,0 1 0,0 1 0,0 0 0,0 0 1,0 2-1,0 0 0,0 1 0,0 0 0,-1 2 0,15 5 1,-29-10 0,1 1-1,-1 0 1,0 0-1,1 0 1,-1-1-1,0 1 1,0 0-1,0 1 1,0-1-1,0 0 1,0 0-1,0 0 1,0 1-1,0-1 1,0 0-1,0 1 1,-1-1-1,1 1 0,-1-1 1,1 1-1,-1-1 1,0 1-1,1-1 1,-1 1-1,0-1 1,0 1-1,0-1 1,0 1-1,0-1 1,-1 1-1,1 0 1,0-1-1,-1 1 1,1-1-1,-1 1 1,1-1-1,-1 0 1,0 1-1,0-1 0,1 0 1,-1 1-1,0-1 1,0 0-1,0 0 1,0 0-1,-1 0 1,1 0-1,0 0 1,0 0-1,-1 0 1,1 0-1,-1-1 1,1 1-1,0 0 1,-1-1-1,1 1 1,-2-1 0,-85 40 28,-59-17 216,144-23-444,3 0-493,4-3-896,16-15-242</inkml:trace>
  <inkml:trace contextRef="#ctx0" brushRef="#br0" timeOffset="-963.832">5791 478 26494,'-13'6'38,"-1"1"0,1 1 1,0 0-1,0 1 0,1 0 1,1 1-1,-1 0 0,1 1 1,1 1-1,0-1 0,1 1 1,0 1-1,1 0 0,0 0 1,1 1-1,1 0 0,0 0 1,1 0-1,0 3-38,4-15 7,0 0 0,0 0 1,1 0-1,-1 1 0,1-1 0,0 0 1,0 1-1,0-1 0,0 0 0,0 0 1,0 1-1,0-1 0,1 0 0,-1 0 1,1 1-1,-1-1 0,1 0 0,0 0 1,0 0-1,0 0 0,0 0 1,1 0-1,-1 0 0,0 0 0,1-1 1,-1 1-1,1 0 0,0-1 0,0 1 1,-1-1-1,1 0 0,0 0 0,0 1 1,0-1-1,0 0 0,0-1 0,1 1 1,-1 0-1,0-1 0,0 1 0,0-1 1,1 1-1,-1-1 0,0 0 0,1 0 1,0 0-8,101-36 389,-91 29-327,-1 0 1,0-2 0,0 1 0,0-1 0,-1-1-1,-1 0 1,0-1 0,0 0 0,-1 0 0,0-1-1,-1 0 1,0-1 0,-1 0 0,-1 0 0,0 0-1,-1-1 1,0 0 0,-1 0 0,0 0 0,-1 0-1,-1-1 1,0-4-63,-2 19 0,0-1 0,0 0 0,1 0 0,-1 1 1,0-1-1,0 0 0,0 0 0,0 1 0,0-1 0,0 0 0,-1 0 0,1 1 0,0-1 0,0 0 0,-1 0 0,1 1 0,0-1 0,-1 0 0,1 1 0,0-1 0,-1 0 0,1 1 0,-1-1 0,1 1 0,-1-1 0,1 1 1,-1-1-1,0 1 0,1-1 0,-1 1 0,0-1 0,1 1 0,-1 0 0,0-1 0,1 1 0,-1 0 0,0 0 0,0 0 0,1-1 0,-1 1 0,0 0 0,0 0 0,1 0 0,-1 0 0,0 0 0,0 0 0,0 1 1,1-1-1,-1 0 0,0 0 0,1 0 0,-1 1 0,0-1 0,0 0 0,1 1 0,-1-1 0,0 1 0,1-1 0,-1 1 0,1-1 0,-1 1 0,1-1 0,-1 1 0,1 0 0,-1-1 0,1 1 0,-1 0 0,1-1 1,0 1-1,-1 0 0,-32 46-70,31-45 70,0 1 0,0-1 0,1 0 0,-1 0 0,1 1 0,-1-1 0,1 1 0,0 0 0,0-1 1,0 1-1,0 0 0,0-1 0,1 1 0,-1 0 0,1 0 0,0 0 0,-1 0 0,2 0 0,-1-1 1,0 1-1,0 0 0,1 0 0,0 0 0,-1-1 0,1 1 0,0 0 0,0 0 0,1-1 0,-1 1 0,0-1 1,1 1-1,0-1 0,-1 0 0,1 0 0,0 0 0,0 0 0,1 0 0,-1 0 0,0 0 0,0-1 1,1 1-1,0 0 0,12-5 9,0 0 1,0-1-1,0 0 1,0-1-1,-1-1 1,0 0-1,0-1 1,0 0-1,-1-1 1,0-1 0,-1 0-1,0-1 1,4-4-10,-10 9 2,14-10 5,0 0-1,-1-2 0,-1-1 0,0 0 1,-2-1-1,0-1 0,-1 0 1,-1-1-1,-1-1 0,-1 0 1,-1-1-1,0 0 0,-2-1 0,-1 0 1,-1 0-1,-1 0 0,-1-1 1,-1-8-7,-21 34-91,0 13 83,1 2 0,1 0 0,0 1 0,1 0-1,0 1 1,2 1 0,0 0 0,1 1 0,1 0 0,1 1 0,1-1 0,0 2 0,2-1 0,1 1 8,2-12 0,1 1 1,0-1 0,1 1-1,0 0 1,0-1 0,2 1-1,-1-1 1,1 1 0,1 0-1,0-1 1,0 0 0,1 1 0,0-1-1,1 0 1,0 0 0,0-1-1,1 1 1,1-1 0,0 0-1,0-1 1,0 1 0,1-1-1,0 0 1,1-1 0,0 0 0,0 0-1,1-1 1,-1 0 0,5 2-1,-6-8 5,0 1 0,0-2 1,0 1-1,1-1 0,-1 0 0,0 0 1,0-1-1,0 0 0,0 0 1,-1-1-1,1 0 0,-1 0 1,1 0-1,-1-1 0,0 0 0,0 0 1,0-1-1,-1 0 0,0 0 1,0 0-1,0 0 0,0-1 1,-1 0-1,0 0 0,0 0 1,-1 0-1,0-1 0,1 0-5,-3 5 1,91-131 12,-90 130-38,-27 39-152,16-22 173,0 1 1,0 0-1,2 0 1,0 0-1,0 1 1,2 0-1,0 1 1,1-1 0,0 1-1,1 0 1,1-1-1,1 11 4,1-25 2,1 0 0,-1 0 0,1 0 0,0-1 0,-1 1-1,1 0 1,0 0 0,0-1 0,0 1 0,1 0 0,-1-1 0,0 1 0,1-1-1,-1 0 1,1 1 0,-1-1 0,1 0 0,-1 0 0,1 0 0,0 0-1,0 0 1,0 0 0,-1-1 0,1 1 0,0 0 0,0-1 0,0 0 0,0 1-1,0-1 1,0 0 0,0 0 0,0 0 0,0 0 0,0-1 0,0 1 0,0 0-1,0-1 1,0 1 0,0-1 0,-1 0 0,1 0 0,0 1 0,0-1-1,-1-1 1,1 1 0,0 0-2,87-47 158,-76 40-149,-1-2-1,-1 1 0,0-1 0,0-1 1,-1 0-1,0-1 0,-1 0 0,-1 0 1,0-1-1,0 0 0,-1 0 1,-1-1-1,0 0 0,-1 0 0,0-3-8,-21 42-94,16-24 90,-27 94-9,26-94 7,1 1 1,-1 0-1,1 0 0,0 0 1,-1 0-1,1 0 0,0 0 0,0 0 1,0 0-1,1 0 0,-1 0 0,0 0 1,1 0-1,-1 0 0,1 0 0,-1 0 1,1 0-1,0 0 0,0 0 0,0-1 1,0 1-1,0 0 0,1-1 0,-1 1 1,0-1-1,1 1 0,-1-1 1,1 0-1,-1 0 0,1 1 0,0-1 1,0 0-1,-1 0 0,1-1 0,0 1 1,0 0-1,0-1 0,0 1 0,0-1 1,0 1-1,0-1 0,0 0 0,0 0 1,0 0-1,0 0 6,18-1-879</inkml:trace>
  <inkml:trace contextRef="#ctx0" brushRef="#br0" timeOffset="-4064.335">2426 258 25317,'-19'248'1931,"20"-183"-1691,-4 0-1,-2 0 1,-3 0-1,-15 56-239,10-84 1101,7-81-368,4 19-800,1 17 79,-3-25 7,1 0-1,1 0 0,2-1 0,2 1 0,0 0 0,6-19-18,-7 49-20,59 102-126,-57-95 146,-1-1 0,1 1 0,0-1 1,-1 0-1,2 0 0,-1 0 0,0 0 1,1 0-1,-1-1 0,1 1 0,0-1 0,0 0 1,-1 0-1,2 0 0,-1-1 0,0 0 1,0 1-1,0-1 0,1-1 0,-1 1 1,0-1-1,1 0 0,-1 1 0,0-2 0,1 1 1,-1-1-1,0 1 0,1-1 0,-1 0 1,0-1-1,0 1 0,0-1 0,0 0 0,0 0 1,0 0-1,0 0 0,0-1 0,9-5 6,0-1-1,-1 0 0,0-1 1,0 0-1,-1-1 1,-1 0-1,0-1 1,0 0-1,-2 0 0,2-3-5,-4 5 8,-6 10-8,0 1-1,1-1 0,-1 0 0,1 1 0,-1-1 1,1 0-1,-1 0 0,1 1 0,-1-1 0,1 0 0,-1 0 1,1 0-1,-1 1 0,1-1 0,-1 0 0,1 0 0,-1 0 1,1 0-1,-1 0 0,1 0 0,-1 0 0,1 0 1,-1 0-1,1-1 0,-1 1 0,1 0 0,-1 0 0,1 0 1,-1-1-1,1 1 0,-1 0 0,1 0 0,-1-1 1,1 1-1,-1 0 0,0-1 0,1 1 0,-1-1 0,0 1 1,1 0-1,-1-1 0,0 1 0,1-1 0,-1 1 0,0-1 1,0 1-1,0-1 0,1 1 0,-1-1 0,0 1 1,0-1-1,0 1 1,-10 81-69,8-74 70,0 1 0,0 0 0,0-1 0,1 1 0,0 0 0,1 0 0,0 0 0,0-1 0,1 1 0,0 0 0,0 0 0,0-1 0,1 1 0,2 5-1,-1-10-31,-1-1 0,0 1 0,1 0-1,0-1 1,-1 0 0,1 1 0,0-1 0,0 0-1,0-1 1,1 1 0,-1 0 0,0-1 0,1 0 0,-1 0-1,1 0 1,-1 0 0,1 0 0,-1-1 0,1 1 0,0-1-1,-1 0 1,1 0 0,-1-1 0,3 0 31,12-1-1243</inkml:trace>
  <inkml:trace contextRef="#ctx0" brushRef="#br0" timeOffset="-3791.526">2769 320 27798,'-2'0'264,"2"2"-104,0-1-160,0 1-1408</inkml:trace>
  <inkml:trace contextRef="#ctx0" brushRef="#br0" timeOffset="-3243.209">3210 588 25533,'-2'-1'74,"1"0"-1,-1-1 0,1 1 0,-1 0 0,1 0 1,-1 0-1,0 0 0,1 0 0,-1 1 0,0-1 1,0 0-1,1 1 0,-1-1 0,0 1 0,0 0 1,0 0-1,0 0 0,0 0 0,0 0 0,0 0 1,1 0-1,-1 0 0,0 1 0,0-1 0,0 1 1,0-1-1,1 1 0,-1 0 0,0 0 0,0 0 1,1 0-1,-1 0 0,1 0 0,-1 0 0,1 1 1,0-1-1,-1 0 0,1 1 0,0-1 0,0 1 1,-1 1-74,-49 64 24,44-55-16,0 0-1,1 1 1,0-1-1,1 1 1,0 0-1,1 0 0,1 1 1,0-1-1,0 1 1,2 0-1,0 0 0,0-1 1,1 1-1,1 0 1,0 0-1,2 5-7,0-16-20,1-1-1,-1 0 0,0 0 1,1 0-1,-1-1 0,1 1 1,0-1-1,-1 0 1,1 0-1,0 0 0,0 0 1,0-1-1,-1 0 0,1 0 1,0 0-1,0 0 1,0 0-1,0-1 0,0 0 1,-1 1-1,1-1 1,0-1-1,-1 1 0,1-1 1,0 1-1,-1-1 0,0 0 1,1 0-1,-1 0 1,0-1-1,0 1 0,0-1 1,-1 0 20,5 0-177,52-28-1278</inkml:trace>
  <inkml:trace contextRef="#ctx0" brushRef="#br0" timeOffset="-2715.159">3487 656 25862,'-80'136'1342,"79"-135"-1336,1-1-1,-1 1 0,1-1 0,0 1 0,-1-1 1,1 1-1,-1 0 0,1-1 0,0 1 0,-1 0 1,1-1-1,0 1 0,0-1 0,0 1 0,-1 0 0,1 0 1,0-1-1,0 1 0,0 0 0,0-1 0,0 1 1,0 0-1,0-1 0,1 1 0,-1 0 0,0-1 1,0 1-1,0 0 0,1-1 0,-1 1 0,0 0 0,1-1 1,-1 1-1,0-1 0,1 1 0,-1-1 0,1 1 1,-1-1-1,1 1 0,-1-1 0,1 1 0,0-1 1,-1 0-1,1 1 0,-1-1 0,1 0 0,0 1 0,-1-1 1,1 0-1,0 0 0,-1 0 0,1 0 0,0 1 1,-1-1-1,1 0 0,0 0 0,-1 0 0,1-1 1,0 1-1,0 0 0,-1 0 0,1 0 0,0 0 0,-1-1 1,1 1-1,-1 0 0,2-1-5,41-25 89,125-170 155,-174 265-299,-26 110 55,31-177 1,1 0 0,0-1 1,0 1-1,-1 0 0,2 0 0,-1-1 0,0 1 1,0 0-1,0-1 0,1 1 0,-1 0 1,1-1-1,-1 1 0,1-1 0,0 1 0,-1-1 1,1 1-1,0-1 0,0 1 0,0-1 0,0 0 1,0 1-1,1-1 0,-1 0 0,0 0 1,1 0-1,-1 0 0,0 0 0,1 0 0,-1 0 1,1-1-1,0 1 0,-1 0 0,1-1 0,-1 1 1,1-1-1,0 0 0,-1 0 0,1 1 1,0-1-1,0 0 0,-1 0 0,1-1 0,0 1 1,-1 0-1,1-1 0,0 1 0,-1-1-1,81-40 93,-41 14-76,-2-1 1,0-3 0,-2-1-1,-1-1 1,-2-2 0,-2-2-1,-1-1 1,-1-1 0,-3-1 0,-1-2-1,-2-1 1,-2 0 0,-2-2-1,-2 0 1,7-30-18,-25 75-1,-1 1 1,0-1-1,1 0 0,-1 1 1,0-1-1,1 0 0,-1 0 0,0 1 1,0-1-1,1 0 0,-1 0 1,0 0-1,0 0 0,1 0 0,-1 0 1,0 0-1,1 0 0,-1 0 1,0-1-1,0 1 0,1 0 1,-1 0-1,0-1 0,1 1 0,-1 0 1,0-1-1,1 1 0,-1-1 1,1 1-1,-1-1 0,1 1 0,-1-1 1,1 1-1,-1-1 0,1 1 1,-1-1-1,1 0 0,0 1 1,-1-1-1,1 0 0,0 1 0,-1-1 1,1 0-1,0 1 0,0-1 1,0 0-1,0 0 0,0 1 0,0-1 1,0 0-1,0 1 0,0-1 1,0 0-1,0 0 0,0 1 1,1-1-1,-1 0 1,-55 54-65,51-49 65,-15 12 2,1 2 0,1-1 0,0 2 0,2 0 1,0 1-1,1 1 0,1 0 0,1 1 0,1 0 0,0 1 1,2 0-1,1 1 0,1 0 0,1 0 0,1 0 0,-2 24-2,9-42-2,0 1-1,0-1 1,0 1-1,1-1 0,0 0 1,0 0-1,0 0 1,1-1-1,0 1 1,0-1-1,0 0 0,1 0 1,0 0-1,0 0 1,0-1-1,0 0 1,1 0-1,-1-1 0,1 1 1,0-1-1,0 0 1,1-1-1,-1 0 1,0 0-1,1 0 0,0 0 1,-1-1-1,1 0 1,6-1 2,28 4-559</inkml:trace>
  <inkml:trace contextRef="#ctx0" brushRef="#br0" timeOffset="-4684.079">1595 250 24525,'2'9'75,"0"-1"0,0 1 1,0 0-1,-1 0 0,-1 0 0,1 0 0,-1 0 0,-1-1 0,0 1 0,0 0 1,-1 0-1,0 0 0,0-1 0,-3 7-75,-3 18 115,0 8 12,-8 26 188,4 0-1,2 1 0,3 0 1,4 1-1,2 10-314,1-75 24,0 0 0,0-1-1,0 1 1,0 0 0,0-1-1,1 1 1,0 0 0,0-1 0,0 1-1,0 0 1,0-1 0,1 0-1,0 1 1,-1-1 0,1 0-1,1 0 1,-1 0 0,0 0 0,1 0-1,-1 0 1,1-1 0,0 1-1,0-1 1,0 0 0,0 0 0,0 0-1,1 0 1,-1-1 0,0 1-1,1-1 1,-1 0 0,1 0 0,0 0-1,-1 0 1,1 0 0,0-1-1,-1 0 1,1 0 0,0 0-1,0 0 1,-1-1 0,1 1 0,0-1-1,-1 0 1,1 0 0,0 0-1,-1-1 1,0 1 0,1-1 0,-1 0-1,0 0 1,0 0 0,0 0-1,2-2-23,8-7 25,0 0 0,-1 0 0,-1-1-1,0-1 1,-1 0 0,0-1-1,-1 1 1,0-2 0,-1 1 0,-1-1-1,0-1 1,-1 1 0,2-9-25,25-52 36,-51 161-104,17-84 69,0 1-1,0-1 1,0 0 0,1 0 0,-1 0-1,0 0 1,1 1 0,-1-1 0,0 0-1,1 1 1,0-1 0,-1 0-1,1 1 1,0-1 0,0 0 0,0 1-1,0-1 1,0 1 0,0-1 0,0 0-1,0 1 1,1-1 0,-1 0 0,0 1-1,1-1 1,-1 0 0,1 1 0,-1-1-1,1 0 1,0 0 0,0 0 0,-1 1-1,1-1 1,0 0 0,0 0 0,0 0-1,0 0 1,0-1 0,1 1-1,-1 0 1,0 0 0,0-1 0,0 1-1,1 0 1,-1-1 0,0 1 0,1-1-1,-1 0 1,0 0 0,1 1 0,-1-1-1,1 0 1,-1 0 0,0 0 0,1 0-1,-1 0 1,1-1 0,-1 1 0,0 0-1,1-1 1,-1 1 0,0-1-1,1 0 1,135-136 68,-136 137-70,-1-1 0,1 0 0,0 1 0,-1-1-1,1 1 1,0-1 0,0 1 0,-1 0 0,1-1 0,0 1 0,0 0 0,-1-1 0,1 1 0,0 0 0,0 0-1,0 0 1,0-1 0,-1 1 0,1 0 0,0 0 0,0 0 0,0 1 0,0-1 0,0 0 0,-1 0 0,1 0-1,0 1 1,0-1 0,0 0 0,-1 1 0,1-1 0,0 0 0,0 1 0,-1-1 0,1 1 0,0-1 0,-1 1-1,1 0 1,-1-1 0,1 1 0,-1 0 0,1-1 0,-1 1 0,1 0 0,-1 0 0,0-1 0,1 1 0,-1 0-1,0 0 1,0 0 0,1 0 0,-1-1 0,0 1 0,0 0 0,0 0 0,0 0 0,0 0 0,0-1 0,0 1-1,-1 0 1,1 0 0,0 0 0,-1 0 1,5 77-64,-4-65 57,1 607-4,-31-517 189,28-101-160,0 0 1,1-1-1,-1 1 1,0 0-1,0-1 1,0 1-1,-1-1 1,1 0-1,0 1 1,0-1-1,-1 0 1,1 0 0,0-1-1,-1 1 1,1 0-1,-1-1 1,1 0-1,-1 1 1,0-1-1,1 0 1,-1 0-1,1-1 1,-1 1-1,1 0 1,-1-1 0,1 1-1,-1-1 1,1 0-1,0 0 1,-1 0-1,1 0 1,0-1-1,0 1 1,-1 0-1,1-1 1,0 0-1,1 1 1,-1-1 0,0 0-1,-1-2-18,-7-7 18,0-1-1,0-1 0,2 0 1,-1 0-1,2 0 1,0-1-1,0 0 1,1-1-1,1 1 1,1-1-1,0 0 1,1 0-1,0-1 1,1 1-1,1-1 1,1 1-1,0-1 1,1 1-1,0-1 0,4-14-17,1 12-160,1 1-1,1 0 0,1 1 0,0-1 1,1 2-1,0-1 0,2 1 0,0 1 1,0 0-1,1 1 0,11-8 161,-9 6-505,31-32 926</inkml:trace>
  <inkml:trace contextRef="#ctx0" brushRef="#br0" timeOffset="-6269.548">323 741 24893,'-126'-2'3183,"117"5"-3170,0 1 0,0 1 0,0-1-1,0 1 1,0 1 0,1 0 0,0 0 0,0 0-1,1 1 1,0 1 0,0-1 0,1 1 0,-1 0 0,2 0-1,-1 1 1,1 0 0,-1 3-13,-3 5 1,0 1 0,1 0 0,1 0 0,1 1 0,0 0 0,1 0 0,2 0 0,0 1 0,-1 18-1,4-36 3,-1-1-1,1 0 0,-1 1 1,1-1-1,0 0 0,0 1 1,0-1-1,-1 0 0,1 1 1,1-1-1,-1 0 0,0 1 1,0-1-1,0 0 0,1 1 1,-1-1-1,0 0 0,1 1 1,0-1-1,-1 0 0,1 0 1,0 0-1,-1 0 0,1 1 1,0-1-1,0 0 0,0 0 1,0-1-1,0 1 0,0 0 1,0 0-1,0 0 0,0-1 1,1 1-1,-1 0 0,0-1 1,0 1-1,1-1 0,-1 0 1,0 1-1,1-1 0,-1 0 1,0 0-1,1 0 0,-1 0 1,0 0-1,1 0 1,-1 0-1,1 0 0,-1 0 1,0-1-1,0 1 0,1-1 1,-1 1-1,0-1 0,1 0-2,68-49 187,-45 25-140,-2-1 1,0-1 0,-2-1-1,-1 0 1,-2-2-1,0 0 1,-2-1 0,-1-1-1,-2 0 1,4-17-48,-29 89 51,2-15-50,2 0-1,1 1 0,2 0 0,0 0 1,1 0-1,2 0 0,1 26 0,2-50 2,1 0 0,0-1 0,0 1-1,0-1 1,0 1 0,1-1 0,-1 0 0,0 0 0,0 0-1,1 0 1,-1 0 0,1 0 0,-1-1 0,1 1-1,-1-1 1,1 0 0,-1 0 0,1 0 0,-1 0 0,1 0-1,-1 0 1,1-1 0,-1 1 0,1-1 0,-1 1 0,0-1-1,1 0 1,-1 0 0,0 0 0,0-1 0,1 1-1,-1 0 1,0-1 0,0 0 0,0 1 0,-1-1 0,1 0-1,0 0 1,-1 0 0,1 0 0,-1 0 0,0 0-1,1 0 1,-1-2-2,183-183 70,-183 186-71,-1 1 0,1-1 0,0 1 1,0-1-1,-1 0 0,1 1 1,0 0-1,0-1 0,0 1 0,0-1 1,0 1-1,0 0 0,0 0 1,0 0-1,0-1 0,0 1 0,0 0 1,0 0-1,0 0 0,-1 0 1,1 1-1,0-1 0,0 0 0,0 0 1,0 0-1,0 1 0,0-1 1,0 1-1,0-1 0,0 1 0,-1-1 1,1 1-1,0-1 0,0 1 1,-1-1-1,1 1 0,0 0 0,-1 0 1,1-1-1,0 1 0,-1 0 1,1 0-1,-1 0 0,0 0 0,1 0 1,-1-1-1,0 1 0,1 0 1,-1 0-1,0 0 0,0 0 0,0 0 1,0 0-1,0 0 0,0 0 1,0 0-1,0 0 0,0 0 1,1 67-12,-2-62 14,0 11 2,-1-13-1,1 0 1,0 0-1,1 1 1,-1-1-1,1 0 1,-1 0-1,1 0 1,1 1 0,-1-1-1,1 0 1,-1 0-1,1 0 1,0 0-1,1 0 1,-1 0-1,1 0 1,0 0-1,0 0 1,0 0-1,1 1-3,1-6 18,0 1 0,0-1-1,-1 0 1,1 0 0,0 0-1,0-1 1,-1 1 0,1-1 0,-1 0-1,1 0 1,-1 0 0,0 0-1,0 0 1,0-1 0,0 0-1,0 1 1,0-1 0,-1 0 0,1-1-1,-1 1 1,0 0 0,1-3-18,1 2 20,7-11 36,-9 11-53,1-1 1,-1 1-1,1 0 0,0 0 0,0 1 1,0-1-1,1 1 0,-1-1 1,1 1-1,0 0 0,0 0 1,0 1-1,0-1 0,1 1 1,-1 0-1,0 0 0,1 0 1,3 0-4,-5 5-4,0 1 0,0 0-1,-1-1 1,1 1 0,-1 0 0,0 0 0,0 1 0,-1-1 0,1 0 0,-1 1 0,0-1-1,0 1 1,0-1 0,-1 1 0,0-1 0,1 1 0,-2 0 0,1-1 0,0 1 0,-1-1-1,-1 3 5,2 0-1,-4 111-130,4-115-564,0-3-1001</inkml:trace>
  <inkml:trace contextRef="#ctx0" brushRef="#br0" timeOffset="-5819.631">1073 788 27126,'0'1'26,"-1"0"1,1-1-1,-1 1 1,1 0-1,-1-1 0,0 1 1,0-1-1,1 1 1,-1-1-1,0 1 1,0-1-1,1 1 1,-1-1-1,0 0 1,0 1-1,0-1 0,0 0 1,0 0-1,0 1 1,1-1-1,-1 0 1,0 0-1,0 0 1,0 0-1,0-1 1,0 1-1,0 0 0,0 0 1,0 0-1,1-1 1,-1 1-1,0 0 1,0-1-1,0 1 1,1-1-1,-1 1 0,0-1 1,0 1-1,1-1 1,-1 0-1,0 1 1,1-1-1,-1 0 1,1 1-1,-1-1 1,1 0-1,-1 0 0,1 1 1,-1-1-1,1 0 1,0 0-1,0 0 1,-1 0-1,1 0 1,0 0-1,0 0 0,0 1 1,0-1-1,0 0 1,0 0-1,0 0 1,0 0-1,0 0 1,1 0-1,-1 0 1,0 1-1,1-2-26,-41 63 38,-12 122 23,52-181-60,-1-1 1,1 1 0,0-1-1,-1 1 1,1-1-1,0 1 1,0 0-1,0-1 1,0 1 0,0-1-1,1 1 1,-1-1-1,0 1 1,1-1 0,-1 1-1,1-1 1,-1 1-1,1-1 1,0 0-1,0 1 1,-1-1 0,1 0-1,0 0 1,0 1-1,0-1 1,0 0-1,1 0 1,-1 0 0,0 0-1,0 0 1,1-1-1,-1 1 1,0 0 0,1-1-1,-1 1 1,1 0-1,-1-1 1,1 0-1,-1 1 1,1-1 0,-1 0-1,1 0 1,-1 0-1,1 0 1,0 0-1,-1 0 1,1 0-2,70-34 101,-56 21-85,-1 0 0,-1-1 0,0 0 0,-1-1 0,0-1 1,-2 0-1,0 0 0,0-1 0,-2-1 0,0 0 1,-1 0-1,-1-1 0,-1 0 0,0 0 0,2-16-16,-8 32 46,-3 4-17,-56 119-46,35-4 50,58-112-895,-21-15-647</inkml:trace>
  <inkml:trace contextRef="#ctx0" brushRef="#br0" timeOffset="5163.812">305 1596 13955,'-10'-33'8856,"-15"40"-5982,-21 51-2671,35-25-153,1 0 0,1 1 1,2 0-1,2 1 0,1-1 0,1 1 0,2 0 0,2 0 0,1 0 1,5 26-51,-3-21 174,1 0 1,1-1 0,3 0-1,1 0 1,2 0 0,1-2 0,2 0-1,19 33-174,-33-68 319,-1-2-58,-44-92 406,-144-205-687,183 286 3,4 9-6,1 2 1,136 19-52,-68-45-415,-41 15-942</inkml:trace>
  <inkml:trace contextRef="#ctx0" brushRef="#br0" timeOffset="6413.59">770 1830 15011,'-10'-19'7262,"-9"11"-3351,-85 45-2356,92-25-1548,1 1-1,0 1 0,1-1 1,0 2-1,1-1 1,1 1-1,0 1 0,1-1 1,1 1-1,0 1 1,1-1-1,1 1 0,1 0 1,0 0-1,1 5-6,1-20 2,1 0 0,-1-1 0,1 1 0,-1 0 0,1-1 0,0 1-1,0 0 1,0-1 0,0 1 0,0 0 0,0 0 0,1-1 0,-1 1-1,0 0 1,1-1 0,-1 1 0,1-1 0,0 1 0,0 0 0,-1-1 0,1 0-1,0 1 1,0-1 0,1 1 0,-1-1 0,0 0 0,0 0 0,0 0 0,1 0-1,-1 0 1,1 0 0,-1 0 0,1 0 0,-1 0 0,1-1 0,-1 1 0,1-1-1,0 1 1,-1-1 0,1 1 0,0-1 0,-1 0 0,1 0 0,0 0-1,0 0 1,-1 0 0,1 0 0,0-1 0,-1 1-2,75-45 231,-64 31-180,0 1-1,0-2 1,-2 0-1,0 0 1,0-1-1,-2 0 1,0-1 0,-1 0-1,0 0 1,-2 0-1,0-1 1,2-15-51,-41 198 17,39-167 48,134-137 85,1 134-173,-138 4 22,0 1 0,0 0 0,-1 0 0,1 0 0,0 0-1,0 0 1,0 0 0,0 0 0,0 1 0,-1-1 0,1 1 0,0-1-1,0 1 1,-1 0 0,1 0 0,0 0 0,-1-1 0,1 2 0,-1-1-1,1 0 1,-1 0 0,1 0 0,-1 1 0,0-1 0,0 1 0,0-1-1,0 1 1,0-1 0,0 1 0,0 0 0,0-1 0,0 1 0,-1 0-1,1 0 1,-1 0 0,0-1 0,1 1 0,-1 0 0,0 0 0,0 0 0,0 0-1,0 0 1,0 0 0,-1-1 0,1 1 0,0 0 0,-1 0 0,0 1 1,-3 122 53,4-124-42,0-1 2,-1 12 180,-1-18 100,1 1-280,-51-250 407,52 252-435,0 3-8,0 0-2,0 0-3,13 20-13,-9-16 42,-2-2-1,0 0 1,1 0-1,-1 0 1,1 0 0,-1 0-1,1 0 1,-1 0-1,1-1 1,0 0-1,0 1 1,0-1-1,0 0 1,0 0 0,0-1-1,0 1 1,0-1-1,0 1 1,0-1-1,0 0 1,0 0-1,0 0 1,0-1-1,0 1 1,1-1 0,-1 0-1,0 1 1,0-2-1,43-16 16,-37 13-17,0 0 1,1 1 0,-1 0-1,1 0 1,0 1 0,0 1-1,0-1 1,0 2 0,0-1-1,0 1 1,0 1 0,1 0-1,-1 0 1,0 1 0,0 1-1,6 1 1,-4 6-368,-4 4 300</inkml:trace>
  <inkml:trace contextRef="#ctx0" brushRef="#br0" timeOffset="7882.928">2335 1770 18580,'21'-55'5457,"-20"52"-4319,6 33-102,11 262-677,-12-206-165,28-118 656,81-155-113,-114 186-736,0 0-1,-1 0 1,1 0-1,0 0 1,0 1-1,0-1 1,0 0-1,0 0 1,0 0-1,0 1 1,0-1-1,0 0 1,0 1-1,1-1 1,-1 1-1,0 0 1,0-1-1,0 1 1,1 0-1,-1 0 1,0 0-1,0 0 1,1 0-1,-1 0 1,0 0-1,0 0 1,1 0-1,-1 0 1,0 1-1,0-1 1,1 1-1,-1-1 1,0 1-1,0-1 1,0 1-1,0-1 1,0 1-1,0 0 1,0 0-1,0 0 0,0 0 1,0-1-1,0 1 1,-1 0-1,1 0 1,0 1-1,-1-1 1,1 0-1,-1 0 1,1 0-1,-1 0 1,1 0-1,-1 1 1,0-1-1,1 1 0,16 81 11,-14-64 17,-3-20-24,1 0-1,-1 1 1,1-1 0,-1 0 0,1 1 0,-1-1-1,1 0 1,0 1 0,-1-1 0,1 1 0,0-1-1,-1 1 1,1-1 0,0 1 0,0-1 0,0 1-1,-1 0 1,1 0 0,0-1 0,0 1 0,0 0-1,0 0 1,0 0 0,-1 0 0,1 0 0,0 0-1,0 0 1,0 0 0,0 0 0,0 0 0,0 1-1,-1-1 1,1 0 0,0 0 0,0 1 0,0-1-1,-1 1 1,1-1 0,0 1 0,0-1 0,-1 1-1,1-1 1,-1 1 0,1 0 0,0-1 0,-1 1-1,1 0 1,-1 0 0,1-1 0,-1 1 0,0 0-1,1 0 1,-1 0 0,0 0-4,10-18 18,0 2 0,0-1 0,2 2 0,-1-1 0,2 2 0,0-1 0,1 2 0,0 0 0,1 0 0,14-7-18,-28 18-2,1 0 0,-1 1 0,1-1 0,-1 1 0,1-1-1,-1 1 1,1 0 0,0-1 0,-1 1 0,1 0 0,0 0 0,-1 0 0,1 0 0,-1 0-1,1 1 1,0-1 0,-1 0 0,1 1 0,-1-1 0,1 1 0,-1 0 0,1 0 0,-1-1-1,0 1 1,1 0 0,-1 0 0,0 0 0,0 0 0,1 0 0,-1 1 0,0-1 0,0 0-1,0 0 1,0 1 0,-1-1 0,1 1 0,0-1 0,-1 1 0,1-1 0,0 1 0,-1-1-1,0 1 1,1-1 0,-1 1 0,0 0 0,0 0 2,6 85-31,-6-74 38,-3 80 90,5-102-385,0-15-996</inkml:trace>
  <inkml:trace contextRef="#ctx0" brushRef="#br0" timeOffset="8686.996">3301 1832 19292,'-1'-61'7703,"-38"55"-5856,29 11-1832,0 0 1,1 0-1,0 1 0,0 0 1,0 1-1,1 0 0,0 0 0,1 1 1,-1 0-1,1 1 0,1-1 1,0 1-1,0 0 0,0 1 0,2-1 1,-1 1-1,1 0 0,0 1 1,1-1-1,0 0 0,1 1 0,0 0 1,1-1-1,0 1 0,1 0 1,0 3-16,-1-12 0,1-1 0,0 1 1,0-1-1,0 1 0,-1-1 1,1 1-1,1-1 1,-1 0-1,0 1 0,0-1 1,0 1-1,1-1 0,-1 1 1,1-1-1,-1 0 1,1 1-1,0-1 0,-1 0 1,1 0-1,0 1 0,0-1 1,0 0-1,0 0 1,0 0-1,0 0 0,0 0 1,0 0-1,1 0 0,-1-1 1,0 1-1,0 0 1,1-1-1,-1 1 0,0-1 1,1 1-1,-1-1 0,1 0 1,-1 1-1,1-1 1,-1 0-1,0 0 0,1 0 1,-1 0-1,1 0 0,-1 0 1,1-1-1,-1 1 1,1 0-1,-1-1 0,0 1 1,1-1-1,-1 0 0,0 1 1,1-1-1,-1 0 1,0 0-1,0 0 0,66-56 59,68-159 66,-133 217-130,0 0-1,0 0 1,0 0 0,-1 0 0,1 1-1,0-1 1,0 1 0,-1-1 0,1 1-1,-1 0 1,1 0 0,-1 0 0,0 0-1,0 0 1,0 0 0,0 0 0,0 0-1,0 0 1,0 0 0,-1 0 0,1 1-1,-1-1 1,0 0 0,0 0 0,1 1-1,-1-1 1,-1 0 0,1 1 0,0-1-1,-1 0 1,1 0 5,1 5 7,1-5-6,-1-1 0,0 1 0,1-1 0,-1 0 0,0 0 0,1 0 0,0 0 0,-1 0 0,1 0 0,0 0 0,-1-1 0,1 1 0,0-1 0,0 1 0,-1-1 0,1 1 0,0-1 0,0 0 0,0 0 0,0 0 0,0 0 0,-1 0 0,1-1 0,0 1 0,0 0 0,0-1 0,-1 1 0,1-1 0,0 0 0,0 0 0,-1 1 0,1-1 0,-1 0 0,1-1 0,-1 1 0,1 0 0,-1 0 0,0 0 0,1-1 0,-1 1 0,0-1 0,0 1 0,0-1 0,0 0 0,0 1 0,-1-1 0,1 0 0,0 1 0,-1-1 1,1 0-1,-1 0 0,1 0-1,10-10 12,90-49 39,-98 60-54,-1 0 0,1 1 0,-1-1 0,1 0 0,-1 1 0,1-1 0,0 1 0,-1 0 0,1 0 0,0 0 0,-1 1 0,1-1 0,0 0 0,-1 1 0,1 0 0,-1-1 0,1 1 0,-1 0 0,1 0 0,-1 1 1,0-1-1,1 1 0,-1-1 0,0 1 0,0-1 0,0 1 0,0 0 0,0 0 0,-1 0 0,1 0 0,0 0 0,-1 1 0,0-1 0,1 0 0,-1 1 0,0-1 0,0 1 0,-1-1 0,1 1 0,0 0 0,-1-1 0,1 2 3,0 90-11,-2-91 40,1-3 19,20-24 91,-6 3-84,-11 14-50,1 1-1,0-1 1,0 1-1,1 1 1,0-1-1,0 0 1,0 1-1,0 0 1,1 0-1,0 1 0,0 0 1,0 0-1,1 0 1,-1 1-1,1 0 1,2-1-5,-6 6-5,-1-1 0,1 1 0,0 0 1,-1 0-1,1 1 0,-1-1 0,0 0 1,0 1-1,0-1 0,0 1 0,0 0 1,-1 0-1,1 0 0,-1 0 0,1 0 1,-1 0-1,0 0 0,0 0 0,-1 0 1,1 0-1,-1 1 0,1-1 1,-1 0-1,0 0 0,0 1 0,-1-1 1,1 0-1,-1 0 0,1 1 0,-1-1 1,0 0-1,0 0 0,-1 0 0,0 1 5,-18 91-220,20-93-1068</inkml:trace>
  <inkml:trace contextRef="#ctx0" brushRef="#br0" timeOffset="9333.774">4087 1865 21069,'0'0'1440,"-1"1"1743,11 12-2331,-9-12-848,1 1 27,-1 0-1,1 0 0,0 0 0,-1 0 0,1 0 0,0-1 1,0 1-1,0 0 0,1-1 0,-1 0 0,0 1 1,0-1-1,1 0 0,-1 0 0,1-1 0,-1 1 1,1 0-1,-1-1 0,1 1 0,-1-1 0,1 0 0,0 0 1,-1 0-1,1 0 0,-1 0 0,1-1 0,-1 1 1,1-1-1,-1 0 0,1 0 0,-1 0 0,1 0 1,1-1-31,3-2 46,1-1 0,-1 1 0,0-2 0,-1 1 0,1-1 1,-1 0-1,0 0 0,-1-1 0,0 1 0,0-1 0,0-1 1,-1 1-1,1-1 0,-2 1 0,1-1 0,-1 0 1,-1 0-1,1-1 0,-2 1 0,1 0 0,-1-1 0,0 1 1,0-1-1,-1-1-46,-2 7 7,1 0 0,-1 0 0,0 0 0,0 1 0,0-1 0,0 0 0,-1 1 0,1 0 0,-1-1 0,1 1 0,-1 0 0,0 0 0,1 1 0,-1-1 0,0 0 0,0 1 0,-1 0 0,1 0 0,0 0 0,0 0 0,-1 0 0,1 1 1,0-1-1,-1 1 0,1 0 0,0 0 0,-1 0 0,1 1 0,0-1 0,-1 1 0,1 0 0,0 0 0,0 0 0,0 0 0,0 0 0,0 1 0,0-1 0,0 1 0,0 0 0,0 0 0,1 0 0,-1 0 0,1 0 0,-1 1 0,1-1 0,0 1 0,0 0 0,0-1 0,0 1 0,1 0 0,-1 0 0,1 0 0,0 0 0,-1 1 0,1 0-6,-6 11 0,1 0 1,1 0-1,0 1 1,1 0 0,1 0-1,0 0 1,2 0 0,-1 1-1,2-1 1,0 1 0,1-1-1,1 0 1,1 6-2,-3-20-1,0 0 0,0 0 0,1 0 0,-1 0 0,1 0-1,-1 0 1,1 0 0,0 0 0,-1-1 0,1 1 0,0 0 0,0 0 0,0-1 0,0 1 0,1-1 0,-1 1 0,0-1 0,1 1 0,-1-1 0,1 0 0,-1 1-1,1-1 1,0 0 0,-1 0 0,1 0 0,0-1 0,0 1 0,0 0 0,0-1 0,-1 1 0,1-1 0,0 0 0,0 1 0,0-1 0,0 0 0,0 0-1,0 0 1,0 0 0,0-1 0,0 1 0,0-1 0,1 0 1,79-43-162,-72 37 106,116-94-2103,-67 40 245</inkml:trace>
  <inkml:trace contextRef="#ctx0" brushRef="#br0" timeOffset="9782.919">4610 1303 19420,'-71'106'4505,"61"-82"-4329,1 1 0,1 0 1,2 0-1,0 1 0,1 0 1,2 0-1,1 0 0,1 0 1,1 1-1,1 3-176,-1-28 22,0 0 0,0 0 0,0 1 0,0-1 0,0 0 0,0 1 0,1-1 0,-1 0 0,1 0 0,-1 1 0,1-1 0,0 0 0,0 0-1,0 0 1,0 0 0,0 0 0,0 0 0,1 0 0,-1 0 0,1-1 0,-1 1 0,1-1 0,0 1 0,0-1 0,-1 1 0,1-1 0,0 0 0,0 0 0,0 0 0,1 0 0,-1 0 0,0 0-1,0-1 1,0 1 0,1-1 0,-1 1 0,0-1 0,0 0 0,1 0 0,-1 0 0,0 0 0,1 0 0,-1-1 0,0 1 0,0-1 0,1 1 0,-1-1 0,0 0-22,25-6 153,-22 3-145,0 1 1,1 0 0,-1 1 0,0-1 0,1 1 0,0 0 0,-1 1-1,1-1 1,0 1 0,0 0 0,0 0 0,-1 1 0,1 0 0,0 0-1,0 0 1,0 1 0,0 0 0,0 0 0,0 0 0,-1 1 0,1 0-1,-1 0 1,1 0 0,-1 1 0,0 0 0,1 0 0,-2 0 0,1 1-1,0-1 1,-1 1 0,1 0 0,-1 1 0,0-1 0,-1 1 0,1 0-1,-1-1 1,0 2 0,2 3-9,-4 120 1616,6-376-833,18 319-1429,-7-60-2104,-5-16 817</inkml:trace>
  <inkml:trace contextRef="#ctx0" brushRef="#br0" timeOffset="10813.84">4991 1588 11747,'-8'-25'9058,"-9"13"-3661,-27 19-2229,-38 56-3821,68-46 658,1 1 1,1 1 0,1 0 0,1 1-1,0 0 1,2 1 0,0 0-1,1 0 1,1 1 0,1-1-1,-1 15-5,6-34 2,-1 0-1,0-1 0,1 1 0,-1 0 0,1 0 0,-1 0 0,1 0 0,0 0 0,0-1 0,0 1 0,0 0 0,0 0 0,0 0 0,0 0 0,1 0 0,-1 0 0,1-1 0,-1 1 0,1 0 1,0 0-1,0-1 0,0 1 0,0 0 0,0-1 0,0 1 0,0-1 0,0 1 0,1-1 0,-1 0 0,0 1 0,1-1 0,-1 0 0,1 0 0,0 0 0,-1 0 0,1 0 0,0-1 0,0 1 0,-1 0 1,1-1-1,0 1 0,0-1 0,0 0 0,0 0 0,0 1 0,-1-1 0,1 0 0,0-1 0,0 1 0,0 0 0,0-1 0,1 1-1,15-12 20,0 0 0,-1-1-1,0-1 1,-1-1 0,-1 0-1,0-1 1,-1-1 0,0 0 0,-2 0-1,0-2 1,-1 1 0,-1-2-1,-1 1 1,3-10-20,21-50 18,-108 310-177,75-230 160,0 0 0,1 0 0,-1 0 0,1 0 0,0 0 0,-1 0 0,1-1 0,0 1 0,-1 0 0,1 0 0,0 0 0,0-1 0,0 1 0,0 0 0,0-1 0,0 1 0,0-1 0,0 1 0,0-1 0,0 0 0,0 1 0,0-1 0,0 0 0,0 0 0,0 0 0,0 1 0,0-1 1,0 0-1,0-1 0,1 1 0,-1 0 0,0 0 0,0 0 0,0-1 0,0 1 0,0 0 0,0-1 0,0 1 0,0-1 0,0 1 0,0-1 0,0 0 0,0 1 0,-1-1 0,1 0 0,0 0 0,0 1 0,-1-1 0,1 0 0,0 0 0,-1 0 0,1 0 0,-1 0 0,1 0 0,-1 0 0,0 0 0,1 0 0,-1 0 0,0 0 0,1-1-1,37-31 39,-32 25-39,1 0 1,-1 1 0,2 1 0,-1-1 0,1 1-1,0 0 1,0 1 0,1 0 0,-1 0 0,1 1-1,0 0 1,1 0 0,-1 1 0,1 0-1,-1 1 1,1 0 0,0 1 0,0 0 0,3 0-1,-9 4-6,0 0-1,0 1 1,-1-1 0,1 1 0,-1-1 0,0 1 0,0 0 0,0 0 0,-1 0 0,0 1 0,1-1 0,-2 1 0,1-1 0,0 1 0,-1 0 0,0-1 0,0 1 0,0 0 0,-1 0 0,1 0 0,-1 0 0,0 0 0,-1-1 0,1 1 0,-1 0-1,0 0 1,0 0 0,-2 4 6,2 15 7,1-25-3,0 1 1,0 0-1,0-1 0,0 1 1,0-1-1,0 1 1,1 0-1,-1-1 0,0 1 1,0-1-1,1 1 0,-1 0 1,0-1-1,0 1 1,1 0-1,-1-1 0,0 1 1,1 0-1,-1 0 1,0-1-1,1 1 0,-1 0 1,1 0-1,-1 0 0,0 0 1,1 0-1,-1-1 1,1 1-1,-1 0 0,1 0 1,-1 0-1,0 0 1,1 0-1,-1 0 0,1 0 1,-1 0-1,1 0 1,-1 1-1,0-1 0,1 0 1,-1 0-1,1 0 0,-1 0 1,0 1-1,1-1 1,-1 0-1,0 0 0,1 1 1,-1-1-5,21-47 124,4-147 26,-25 200-180,10 87-103,-9-91 133,-1 0 0,1-1-1,0 1 1,-1 0 0,1-1 0,0 1-1,0 0 1,0-1 0,1 1-1,-1-1 1,0 1 0,1-1-1,-1 0 1,0 0 0,1 0 0,0 1-1,-1-1 1,1 0 0,-1-1-1,1 1 1,0 0 0,0-1-1,0 1 1,-1-1 0,1 1 0,0-1-1,0 0 1,0 1 0,0-1-1,0 0 1,0 0 0,0-1-1,-1 1 1,1 0 0,0-1 0,0 1-1,0-1 1,0 0 0,-1 1-1,1-1 1,0 0 0,-1 0-1,1 0 1,-1 0 0,1 0 0,-1-1-1,1 1 1,0-1 0,133-120-13,-134 121 8,-1 1 1,0-1 0,1 1 0,-1-1 0,1 0 0,0 1 0,-1-1 0,1 1 0,-1 0-1,1-1 1,0 1 0,-1-1 0,1 1 0,0 0 0,-1 0 0,1-1 0,0 1 0,0 0-1,-1 0 1,1 0 0,0 0 0,0 0 0,-1 0 0,1 0 0,0 0 0,0 0 0,-1 0-1,1 0 1,0 0 0,0 1 0,-1-1 0,1 0 0,0 0 0,-1 1 0,1-1 0,0 1-1,-1-1 1,1 0 0,0 1 0,-1-1 0,1 1 0,-1 0 0,1-1 0,-1 1-1,1-1 1,-1 1 0,0 0 0,1-1 0,-1 1 0,0 0 0,1-1 0,-1 1 0,0 0-1,0 0 1,0-1 0,0 1 0,1 0 0,-1 0 0,0-1 0,0 1 0,-1 0 0,1 0-1,0-1 1,0 1 0,0 0 0,0 0 0,-1-1 0,1 1 0,0 0 4,-1 66-156,1-65 151,-35 385-52,33-340 61,4-24-3,-2 1 0,-1 0 0,-1 0 0,-1 0 0,0-1 0,-2 0 0,-1 0 0,-1 0 0,-1 0 0,-1-1 0,-3 4-1,10-25 15,0 0 1,0 0-1,0 0 1,-1 0-1,1 0 1,0 0-1,0-1 0,-1 1 1,1-1-1,0 0 1,-1 0-1,1 1 1,0-1-1,-1-1 1,1 1-1,0 0 1,-1-1-1,1 1 0,0-1 1,0 0-1,-1 1 1,1-1-1,0 0 1,0-1-1,0 1 1,0 0-1,0 0 1,0-1-1,1 1 0,-1-1 1,0 0-1,1 0 1,-1 1-1,1-1 1,-1 0-1,1 0 1,0 0-1,0 0 1,0-1-1,0 1 0,0 0 1,1 0-1,-1-1 1,1 1-1,-1 0 1,1-1-1,0 1 1,0 0-1,0-1 1,0 1-1,1-3-15,-11-17 25,1-2-1,1 1 1,1-1-1,1-1 1,1 1 0,1-1-1,1 1 1,1-21-25,2 36-11,1 0-1,0 0 1,0 0 0,1 0 0,0 0 0,0 0-1,1 1 1,0-1 0,1 1 0,0-1 0,0 1 0,1 0-1,0 1 1,0-1 0,1 1 0,0 0 0,0 0 0,1 1-1,-1 0 1,2 0 0,-1 1 0,0 0 0,1 0-1,0 0 1,6-1 11,28-12-125,4 2 1050</inkml:trace>
  <inkml:trace contextRef="#ctx0" brushRef="#br0" timeOffset="17619.358">536 3024 21069,'-2'-2'174,"1"0"0,-1 0 0,0 0 0,1 0 0,-1 1 0,0-1 0,0 0 0,0 1 1,0 0-1,0-1 0,0 1 0,-1 0 0,1 0 0,0 0 0,-1 0 0,1 1 0,-1-1 1,1 0-1,-1 1 0,1 0 0,-1 0 0,1 0 0,-1 0 0,1 0 0,-1 0 0,1 0 1,-1 1-1,1-1 0,0 1 0,-1 0 0,1 0 0,0 0 0,-1 0 0,1 0 0,-2 2-174,-79 52 481,78-49-477,0 0 0,1 1-1,0-1 1,0 1 0,0 0-1,1 0 1,0 0 0,1 0-1,-1 1 1,1-1 0,1 1 0,-1-1-1,1 1 1,1 0 0,0-1-1,0 1 1,0 0 0,1 0-1,0-1 1,0 1 0,1-1-1,0 1 1,0-1 0,1 1 0,0-1-1,1 1-3,-2-8 3,1 0 0,-1 1 0,1-1-1,-1 0 1,1-1 0,-1 1 0,1 0-1,-1-1 1,1 1 0,-1-1 0,0 0-1,1 0 1,-1 0 0,0 0 0,1 0-1,-1 0 1,0 0 0,0-1 0,0 1 0,0-1-1,0 0 1,0 0 0,-1 0 0,1 1-1,-1-1 1,1-1 0,-1 1 0,0 0-1,0 0 1,0 0 0,0-1 0,1 0-3,2-3 7,8-8 8,-1-1-1,0 0 0,-1 0 1,-1-1-1,-1 0 0,0 0 1,-1-1-1,-1 0 0,0 0 1,-2-1-1,0 0 0,1-12-14,-2 199-160,15-79 177,-17-89-17,0 1 0,0 0 1,0-1-1,1 1 0,-1-1 0,1 0 1,-1 1-1,1-1 0,-1 0 1,1 0-1,-1 0 0,1 0 0,0 0 1,0 0-1,0 0 0,-1-1 1,1 1-1,0-1 0,0 1 1,0-1-1,0 0 0,0 0 0,0 0 1,0 0-1,0 0 0,0 0 1,0-1-1,0 1 0,0 0 0,0-1 1,-1 0-1,1 1 0,0-1 1,0 0-1,0 0 0,-1 0 1,1 0-1,0 0 0,-1 0 0,1-1 1,-1 1-1,0-1 0,1 1 1,-1-1-1,27-21 14,-1 0 1,-2-2 0,0-1-1,-2-1 1,-1-2 0,8-12-15,8-10 18,-38 50-18,1 0-1,-1 0 0,0 0 0,0 0 1,0 0-1,0 0 0,1 0 1,-1 0-1,0 0 0,1 0 0,-1 1 1,1-1-1,-1 0 0,1 0 1,-1 0-1,1 1 0,0-1 0,-1 0 1,1 1-1,0-1 0,0 1 1,-1-1-1,1 0 0,0 1 0,0 0 1,0-1-1,0 1 0,-1 0 1,1-1-1,0 1 0,0 0 0,0 0 1,0-1-1,0 1 0,0 0 0,0 0 1,0 0-1,0 1 0,0-1 1,0 0-1,0 0 0,0 0 0,-1 1 1,1-1-1,0 0 0,0 1 1,0-1-1,0 1 0,0-1 0,-1 1 1,1-1-1,0 1 0,0 0 1,-1-1-1,1 1 0,-1 0 0,1-1 1,0 1-1,-1 0 0,1 0 1,-1 0-1,0 0 0,1-1 0,-1 1 1,0 1 0,9 67-86,-9-61 93,11 105 44,29-126 78,4-30-18,-36 33-104,0 1 0,1 0 0,0 0 0,0 1 0,1 0 0,0 0 1,0 1-1,1 1 0,0 0 0,0 0 0,0 1 0,1 0 1,0 1-1,3 0-7,-11 5-3,-1 0 1,1 1 0,-1-1-1,0 1 1,0 0-1,1 0 1,-1 0 0,0 0-1,0 1 1,-1-1 0,1 1-1,-1 0 1,1-1-1,-1 1 1,0 0 0,0 1-1,0-1 1,0 0-1,-1 1 1,1-1 0,-1 0-1,0 1 1,0 0 0,0-1-1,0 1 1,-1 0-1,1-1 1,-1 1 0,0 0-1,0 0 1,-1-1-1,1 1 1,-1 0 0,-1 2 2,10 46 21,-6-51-18,0 0 0,1 0 0,-1 0 0,0 0 0,0-1 0,1 1 0,-1-1 0,1 0 0,-1 1 0,0-1 0,1 0 0,-1 0 0,0-1 1,1 1-1,-1 0 0,0-1 0,1 1 0,-1-1 0,0 0 0,1 0 0,-1 0 0,0 0 0,0 0 0,0 0 0,0-1 0,0 1 0,0-1 0,-1 1 0,1-1 0,0 0 1,-1 0-1,1 1 0,-1-1 0,0 0 0,1-1 0,-1 1 0,0 0 0,0 0 0,-1 0 0,1-1 0,0 1 0,0-1-3,4-4 13,-5 7-15,45-43 99,-44 43-124,0-1 1,0 1-1,0 0 0,0 0 1,0-1-1,0 1 1,0 0-1,0 0 0,0 0 1,0 0-1,0 0 1,0 0-1,0 0 0,0 0 1,0 1-1,0-1 1,0 0-1,0 1 0,0-1 1,0 1-1,0-1 1,0 1-1,0-1 0,0 1 1,-1-1-1,1 1 1,0 0-1,0-1 0,-1 1 1,1 0-1,-1 0 1,1 0-1,0 0 0,-1-1 1,1 1-1,-1 0 1,0 0-1,1 0 0,-1 0 1,0 0-1,0 0 1,1 0-1,-1 0 0,0 0 1,0 0-1,0 0 0,0 0 1,0 0-1,-1 0 1,1 0-1,0 0 0,0 0 1,-1 0-1,1 0 1,0 0-1,-1 1 27,7 39-2480,0-25 3622</inkml:trace>
  <inkml:trace contextRef="#ctx0" brushRef="#br0" timeOffset="18019.355">1687 2932 20780,'-4'0'1350,"-8"5"-1183,1 0 1,1 1-1,-1 0 1,1 1-1,0 0 0,0 0 1,1 1-1,0 1 0,1-1 1,-1 1-1,2 1 1,-1-1-1,1 1 0,1 1 1,0-1-1,0 1 0,1 0 1,1 1-1,0-1 0,0 1 1,1 0-1,0 0 1,1 0-1,0 5-167,-3 57 392,5-72-385,1-1 1,-1 1 0,0-1 0,0 1 0,1-1-1,-1 0 1,0 1 0,1-1 0,0 1-1,-1-1 1,1 0 0,0 0 0,0 1 0,-1-1-1,1 0 1,0 0 0,0 0 0,0 0 0,1 0-1,-1 0 1,0 0 0,0 0 0,0-1 0,1 1-1,-1 0 1,0-1 0,1 1 0,-1-1 0,1 1-1,-1-1 1,0 0 0,1 1 0,-1-1 0,1 0-1,-1 0 1,1 0 0,-1 0 0,1 0-1,-1-1 1,1 1 0,-1 0 0,0-1 0,1 1-1,-1-1 1,1 1 0,-1-1 0,0 0 0,0 0-1,1 0-7,16-10 62,-1 0-1,-1-2 0,0 0 0,0-1 1,-1-1-1,-1 0 0,0-1 0,-2-1 1,0 0-1,0 0 0,-2-1 0,0-1 1,4-12-62,4-3 75,-1-1 0,-2-1 0,-2-1 1,-1 0-1,-2-1 0,-1 0 0,3-38-75,-32 158 94,14-48-93,-1-2 6,1 0 1,1 0-1,2 0 0,1 1 0,2-1 1,1 1-1,5 27-7,-5-54-37,1 0-1,-1-1 1,1 1 0,1-1 0,-1 1 0,1-1-1,0 0 1,0 0 0,0 0 0,1 0 0,0 0 0,0-1-1,0 0 1,0 0 0,1 0 0,-1 0 0,5 2 37,21 10-1327</inkml:trace>
  <inkml:trace contextRef="#ctx0" brushRef="#br0" timeOffset="12546.757">6752 1615 9154,'12'-38'12804,"-12"37"-11497,0 1-263,-15-4 1043,5 3-1975,0-1-1,-1 1 0,0 1 1,1 0-1,-1 0 0,0 1 0,1 1 1,0-1-1,-1 2 0,1 0 1,0 0-1,0 0 0,0 1 1,0 1-1,-4 3-111,4-1 6,1 0 1,0 1-1,0 0 0,1 0 0,0 1 1,0 0-1,1 0 0,0 1 1,1 0-1,0 0 0,1 1 0,0-1 1,0 1-1,1 0 0,1 1 1,0-1-1,0 1 0,1-1 0,1 1 1,0 0-1,0 6-6,3-15 3,0 0 0,-1 0 0,1-1 0,0 1 0,0-1 0,1 1 0,-1-1 0,0 0 0,1 0 0,-1 0 0,1 0 0,0-1 0,0 1 0,0-1 0,-1 1 0,1-1 0,1 0 0,-1 0 0,0 0 0,0-1 0,0 1 0,0-1 0,0 0 0,1 0 0,-1 0 0,0 0 0,0 0 0,1-1 0,-1 1 0,0-1 0,0 0 0,0 0 0,0 0 0,0 0 0,0-1 0,0 1 0,-1-1 0,1 0 0,0 0 0,-1 0 0,1 0 0,-1 0 0,0 0 0,0-1 0,2-2-3,23-17 92,-1-1 1,-1-2 0,-1 0-1,-1-2 1,-1-1 0,-2 0-1,-1-2 1,-1 0-1,-1-1 1,-2 0 0,-1-1-1,-2-1 1,5-22-93,-13 45 14,0-1 1,-1 1-1,0-1 1,-1 0-1,0 0 0,-1 0 1,0 0-1,-1 0 0,0-1 1,-1 1-1,0 0 1,-1 0-1,0 0 0,-1-2-14,1 12-1,0 0 0,-1 0 0,1 0 0,0 1 0,-1-1 0,1 1 0,0-1 0,-1 1 0,1 0 0,-1 0 0,1 0 0,0 0 0,-1 0 0,1 1 0,-1-1 0,1 1 0,0-1 0,0 1 0,-1 0 0,1 0 0,0 0 0,0 0 0,0 0 0,0 1 0,0-1 0,0 1 0,0-1 0,0 1 0,1 0 0,-1 0 0,1-1 0,-1 1 0,1 0 0,0 1 0,-1-1 0,1 0 0,0 0 0,1 0 0,-2 3 1,-3 0 2,-15 19-299,18-23-256,2-1-693,0 0-738</inkml:trace>
  <inkml:trace contextRef="#ctx0" brushRef="#br0" timeOffset="13419.274">6723 1371 20788,'-8'74'6001,"-23"65"-6660,17-82 1109,-112 520 1329,146-702-360,-8 66-1406,2 1 0,3 1-1,3 1 1,2 0-1,2 2 1,3 0 0,1 2-1,4 1 1,5-4-13,-31 46-5,2-1 0,-1 1 0,1 1-1,1-1 1,-1 2 0,1-1 0,1 1 0,-1 0 0,1 1 0,0 0 0,1 1 0,0 0 0,-1 0 0,1 1 0,1 1 0,-1 0 0,1 0-1,-1 1 1,1 1 0,9-1 5,-18 3-4,0-1-1,0 1 0,0 0 0,1 0 0,-1 0 0,0 0 0,-1 0 1,1 1-1,0-1 0,0 1 0,-1 0 0,1 0 0,-1 0 0,1 0 1,-1 0-1,0 0 0,0 1 0,0-1 0,0 1 0,0 0 0,0-1 1,-1 1-1,0 0 0,1 0 0,-1 0 0,0 0 0,0 0 0,-1 0 1,1 1-1,-1-1 0,1 0 0,-1 0 0,0 0 0,0 1 0,0-1 1,-1 0-1,0 3 5,-35 120-67,27-111 72,-2-1 1,0 0 0,0-1 0,-2 0 0,1-1-1,-2 0 1,1-1 0,-2 0 0,1-1-1,-2-1 1,1-1 0,-1 0 0,0-1 0,-1 0-1,-4 0-5,22-8-64,0 1 0,0-1 0,0 1 0,-1-1 0,1 0 0,0 0 0,-1 1 0,1-1 0,0 0 0,-1 0-1,1 0 1,-1 0 0,1 0 0,-1 0 0,0 0 0,1 0 0,-1 0 0,0 0 0,0 0 0,0 0 0,0 0 0,0 0-1,0 0 1,0 0 0,0 0 0,0 0 0,0 0 0,0 0 0,-1 0 0,1 0 0,0 0 0,-1 1 0,1-1 0,-1 0-1,1 0 1,-1 0 0,1 0 0,-1 0 0,1 1 0,-1-1 0,0 0 0,0 0 0,1 1 0,-1-1 0,0 1 0,0-1-1,0 1 1,0-1 0,0 1 0,0-1 0,0 1 0,0 0 0,0-1 0,0 1 0,0 0 0,0 0 0,0 0 0,0 0 64,25-23-28</inkml:trace>
  <inkml:trace contextRef="#ctx0" brushRef="#br0" timeOffset="14110.044">7264 1427 20788,'-1'3'1570,"-66"149"2407,-14 46-3154,82-200-809,0 0 0,-1 1 0,1-1 1,0 1-1,0-1 0,0 1 0,0-1 0,1 1 1,-1 0-1,0 0 0,0-1 0,1 1 0,-1 0 1,1 0-1,-1 0 0,1 0 0,0 1 1,-1-1-1,1 0 0,0 1 0,-1-1 0,1 1 1,0 0-1,0-1 0,-1 1 0,1 0 0,0 0 1,0 0-1,0 0 0,-1 0 0,1 1 0,0-1 1,0 0-1,-1 1 0,1 0 0,0-1 0,-1 1 1,1 0-1,-1 0 0,1 0 0,-1 0 0,1 0 1,-1 0-1,1 0 0,-1 0 0,0 1 1,0-1-1,0 0 0,0 1 0,0-1 0,0 1 1,0-1-1,0 1 0,0 0 0,-1-1 0,1 1 1,-1 0-1,1-1 0,-1 1 0,0 0 0,1 0 1,-1 0-1,0-1 0,0 1 0,0 0 0,-1 0 1,1-1-1,0 1 0,-1 0-14,15-16 59,-2-1-1,1 0 1,-2 0-1,0-2 1,-1 1-1,-1-1 1,0-1-1,-1 0 1,-1 0-1,-1 0 1,-1-1-1,0 0 1,-1 0 0,-1 0-1,-1-1 1,-1 1-1,-1-1 1,0 1-1,-1-1-58,-6 36-65,3-5 64,2 1 1,0 0-1,0 0 0,1 1 1,1-1-1,0 0 1,0 0-1,1 0 0,1 0 1,0 0-1,1 0 0,0 0 1,1 0-1,0-1 1,5 9 0,-7-17 1,0-1 0,0 0 0,1 0 1,-1 0-1,1 0 0,0 0 1,-1 0-1,1-1 0,0 0 1,0 1-1,0-1 0,0 0 1,0 0-1,0-1 0,0 1 0,1-1 1,-1 1-1,0-1 0,0 0 1,0 0-1,1 0 0,-1-1 1,0 1-1,0-1 0,0 0 0,0 0 1,0 0-1,0 0 0,0 0 1,0-1-1,0 1 0,0-1-1,94-60 70,-92 58-65,17-12 9,-1 0-1,-1-1 1,0-2 0,-2 0 0,0-1 0,-1 0 0,-1-1 0,-1-1 0,-1-1 0,-1 0 0,-1-1 0,-1 0 0,-1-1 0,-1 0 0,-1-1-1,-2 1 1,0-2 0,-1-3-14,-2-12-14,-22 53-98,-71 163 40,78-151 74,5-12-1,0 0 1,1 1 0,0 0 0,1 0-1,0 0 1,1 1 0,1-1-1,0 1 1,0 0 0,2 0 0,-1 0-1,2 2-1,4-9 0,1 0-1,1-1 0,-1 1 1,1-1-1,0 0 0,0 0 1,0-1-1,1 1 0,-1-2 1,1 1-1,0-1 1,0 0-1,1 0 0,-1-1 1,1 0-1,-1 0 0,1-1 1,-1 0-1,1 0 0,0 0 1,0-1-1,-1-1 0,1 1 1,0-1-1,-1-1 1,3 0 0,1 2 2,-4-3 2,0 0-1,0 0 1,0-1 0,0 0 0,-1 0 0,1-1 0,-1 0 0,0 0 0,-1 0 0,1-1 0,-1 0 0,0 0 0,0 0-1,-1-1 1,0 1 0,0-1 0,-1 0 0,1 0 0,-2-1 0,3-5-4,11-17 7,-14 26-19,1 19-84,-17 74 6,11-79 93,-1 1-1,2-1 1,0 0-1,0 1 1,1-1-1,0 1 0,1 0 1,0-1-1,0 1 1,1-1-1,1 1 1,0-1-1,0 1 0,1-1 1,0 0-1,2 2-2,-4-11 1,0 1-1,0-1 0,1 1 1,-1-1-1,0 1 1,1-1-1,-1 0 0,1 0 1,-1 0-1,1 0 0,0 0 1,-1 0-1,1 0 1,0-1-1,0 1 0,0-1 1,-1 1-1,1-1 0,0 1 1,0-1-1,0 0 1,0 0-1,0 0 0,0 0 1,0 0-1,-1-1 1,1 1-1,0-1 0,0 1 1,0-1-1,0 1 0,-1-1 1,1 0-1,0 0 1,-1 0-1,1 0 0,-1 0 1,1 0-1,-1-1 0,1 1 1,-1 0-1,0-1 1,1 0-1,56-67-1174,-39 26-621</inkml:trace>
  <inkml:trace contextRef="#ctx0" brushRef="#br0" timeOffset="14390.504">8125 1164 20556,'0'0'1585,"0"0"663,0 0-815,-2 0-521,1 0-256,-1 1-480,1 1-104,-1-1-192,1 1-1192</inkml:trace>
  <inkml:trace contextRef="#ctx0" brushRef="#br0" timeOffset="15865.413">8528 1406 11522,'37'-41'12188,"-36"40"-10594,-1 1-339,-5-1-1153,0 1-1,0 0 1,1 0-1,-1 0 1,0 1-1,0-1 1,1 1 0,-1 0-1,0 1 1,1-1-1,-1 1 1,1 0-1,0 0 1,0 0-1,-1 0 1,1 1 0,1 0-1,-1 0 1,-2 2-102,-7 7 10,-1 0 1,2 2 0,0 0-1,0 0 1,1 1 0,1 0-1,1 1 1,0 0 0,1 0-1,0 1 1,2 0 0,0 1-1,0-1 1,2 1 0,1 0-1,0 0 1,0 17-11,2-33 2,1 0 1,0 0-1,0 0 1,0 0-1,0 0 0,0 0 1,0 0-1,1 0 0,-1 0 1,1 0-1,-1 0 0,1 0 1,0 0-1,0 0 0,0-1 1,0 1-1,0 0 0,0 0 1,0-1-1,0 1 1,1-1-1,-1 1 0,1-1 1,-1 0-1,1 1 0,0-1 1,-1 0-1,1 0 0,0 0 1,0 0-1,0 0 0,0-1 1,0 1-1,0-1 0,0 1 1,0-1-1,0 0 0,0 1 1,0-1-1,0 0 1,0 0-1,0-1 0,0 1 1,0 0-1,0-1 0,0 1 1,0-1-1,0 0 0,0 1 1,-1-1-1,1 0 0,0 0 1,0 0-1,-1 0 0,1-1 1,-1 1-1,1 0-2,100-72 11,-56 26-1418,-1-2-1,-3-1 0,-1-3 0,27-49 1408,-59 88-470,16-2-715,-43 76 1391,-16 15 540,-31 110 2294,66-183-3011,-1-1 0,1 1 0,0-1 0,0 1 0,1-1 0,-1 0 0,0 0 0,0 1 0,1-1 0,-1 0 0,0 0 0,1 0 0,-1 0 0,1-1 0,-1 1 0,1 0 0,0-1 0,-1 1 0,1-1 0,0 1 0,-1-1 0,1 0 0,0 1 0,-1-1 0,1 0 0,0 0 0,0-1 0,-1 1 0,1 0 0,0 0 0,-1-1-1,1 1 1,0-1 0,-1 0 0,1 1 0,-1-1 0,1 0 0,-1 0 0,1 0 0,-1 0 0,1 0 0,-1 0 0,0 0 0,0-1 0,0 1 0,0 0 0,0-1 0,0 1 0,0-1 0,0 1 0,0-1 0,0 1 0,-1-1 0,1-1-29,221-246 781,-228 303-909,-7-19 142,2 0-1,2 0 0,1 1 1,2 1-1,1-1 0,2 1 1,2 0-1,1 0 0,2 0 1,1-1-1,2 1 0,6 21-13,1-14 15,-6-28-4,0 1-1,0 0 1,-2 1 0,0-1-1,-1 1 1,-1 0 0,-1 0-1,0 0 1,-1-1 0,-1 1-1,-1 0 1,-1 0 0,0-1-1,-1 1 1,-1-1 0,-1 1-11,3-14 48,0 0 1,0-1 0,0 1-1,0-1 1,-1 0 0,0 0-1,1 0 1,-1 0 0,0-1-1,0 1 1,-1-1 0,1 0-1,0-1 1,-1 1 0,1-1-1,-1 0 1,0 0 0,1 0 0,-1 0-1,0-1 1,0 0 0,1 0-1,-1 0 1,0-1 0,1 1-1,-1-1 1,0 0 0,1-1-1,-1 1 1,1-1 0,-1 0-1,1 0 1,0 0 0,0 0-1,0-1 1,0 0 0,0 0-1,1 0 1,-1 0 0,1 0-1,0-1 1,0 0 0,0 1-1,0-1 1,1 0 0,0-1-1,-1 1 1,0-3-49,-2-3 0,-1-1-1,1 0 1,1-1 0,0 1-1,1-1 1,0 0 0,1 0-1,0 0 1,1 0 0,0 0-1,1 0 1,0 0 0,1 0-1,0-1 1,1 1-1,1 1 1,0-1 0,0 0-1,1 1 1,0-1 0,1 1-1,1 0 1,0 1 0,0-1-1,1 1 1,0 0 0,1 1-1,0 0 1,0 0-1,1 1 1,0 0 0,1 0-1,0 1 1,0 0 0,0 1-1,1 0 1,0 1 0,0 0-1,0 1 1,1 0 0,1 0-1,99-17-1112,-57 8-654</inkml:trace>
  <inkml:trace contextRef="#ctx0" brushRef="#br0" timeOffset="22272.954">6704 2777 20492,'-12'-3'3966,"-7"41"-3132,1 298 590,17-153-719,-9 4-15,10-185-554,2-7 40,118-473 431,-117 465-609,0 0 0,1 0-1,0 0 1,1 0-1,0 1 1,1-1 0,1 2-1,0-1 1,0 1 0,1 0-1,1 0 1,0 1 0,0 0-1,1 1 1,0 0 0,1 0-1,-1 1 1,2 0 0,-1 1-1,1 1 1,0 0 0,1 0-1,-1 1 1,1 1 0,11-3 2,-22 7-6,1 0 1,-1 0 0,1 0 0,-1 0 0,0 0 0,1 0 0,-1 1 0,1-1 0,-1 1 0,0-1 0,0 1 0,1 0 0,-1 0 0,0 0-1,0 0 1,0 0 0,0 1 0,0-1 0,0 1 0,0-1 0,0 1 0,-1 0 0,1 0 0,-1 0 0,1-1 0,-1 2 0,0-1 0,0 0-1,0 0 1,0 0 0,0 0 0,0 1 0,0-1 0,-1 0 0,1 1 0,-1-1 0,0 0 0,0 1 0,1-1 0,-2 1 0,1-1 0,0 0 0,0 1-1,-1-1 1,1 1 0,-1-1 0,0 0 5,-49 108-91,36-96 92,-1 0 1,0-1-1,-1 0 0,0-2 0,-1 0 0,0 0 1,-1-2-1,0 0 0,0-1 0,-17 4-1,32-11-407,8-21-2855,17 4-622</inkml:trace>
  <inkml:trace contextRef="#ctx0" brushRef="#br0" timeOffset="22956.269">7370 2708 21093,'-3'1'990,"-9"7"-769,0 0 0,1 1 0,0 0-1,1 1 1,0 0 0,0 1 0,1 0-1,0 1 1,1 0 0,1 0 0,0 0-1,0 1 1,1 0 0,1 1 0,-1 3-221,5-15 5,-3 4 21,1 1 1,0 0-1,0 0 1,1 0-1,-1 0 1,2 0-1,-1 0 1,1 1-1,0-1 1,0 1-1,1-1 0,0 0 1,0 1-1,1-1 1,0 1-1,0-1 1,1 0-1,0 2-26,1-8 35,0-1 1,0 0-1,0 0 0,-1 0 0,1 0 0,0 0 1,0-1-1,0 1 0,-1-1 0,1 0 0,0 0 0,0 0 1,-1 0-1,1 0 0,-1 0 0,1-1 0,-1 1 1,0-1-1,1 0 0,-1 0 0,0 1 0,0-1 0,0-1 1,-1 1-1,1 0 0,1-2-35,12-12 124,-1-1 0,-1 0 0,0-1 0,-1-1-1,-1 0 1,-1 0 0,-1-1 0,0-1 0,-2 1 0,0-1 0,-1 0-1,-1-1 1,-2 0 0,0 1 0,-1-1 0,-1 0 0,-1-8-124,-7 32-106,5 1 106,0-1 0,1 1-1,0 1 1,0-1-1,0 0 1,0 0-1,0 0 1,1 0 0,-1 1-1,1-1 1,0 0-1,0 1 1,0-1-1,0 0 1,1 0 0,-1 1-1,1-1 1,0 0-1,0 0 1,0 0 0,0 0-1,1 0 1,-1 0-1,1 0 1,0 0-1,0-1 1,0 1 0,0-1-1,0 1 1,1-1-1,-1 0 1,1 1-1,-1-2 1,1 1 0,0 0-1,-1 0 1,1-1-1,0 1 1,0-1-1,1 0 1,-1 0 0,0 0-1,0-1 1,0 1-1,1-1 1,-1 1-1,0-1 1,0 0 0,1 0-1,1-1 1,17-10 17,0-1-1,-1-2 1,-1 0-1,0-1 1,-1-1-1,0 0 1,-2-2-1,0 0 1,-1-1-1,0 0 1,5-12-17,-16 24 4,0-1 0,-1 0 0,0 1 0,-1-2 0,1 1 0,-2 0 0,1-1 0,-1 1 0,0-1 0,-1 1 1,0-1-1,0 0 0,-1 0 0,0 0 0,-1 0-4,-12 18-141,-3 31 114,2 0 0,2 1 0,2 1 0,1 0 0,-2 34 27,9-57 3,-1-7-1,0 1 1,1 0-1,1-1 0,0 1 0,0 0 0,2 0 1,-1 0-1,2 0 0,0 0 0,0-1 0,1 1 1,1-1-1,3 9-2,-3-20 5,-1 0-1,1 0 1,0-1 0,0 1 0,0-1-1,-1 0 1,1 0 0,0 0 0,0 0-1,0-1 1,0 1 0,-1-1 0,1 0-1,0 0 1,-1-1 0,1 1 0,-1-1-1,1 0 1,-1 0 0,0 0-1,0 0 1,0 0 0,0-1 0,0 1-1,0-1 1,-1 0 0,1 0 0,-1 0-1,0 0 1,0-1 0,0 1 0,0 0-1,0-1 1,0-1-5,12-13 10,-1-1 0,-1 0 0,0-1 0,-2 0 0,0 0 0,-1-1 0,-1-1 0,-1 1 0,-1-1 0,-1 0 0,-1-1 0,0-11-10,-18 151-229,5 59 267,9-174-46,0 0 0,1-1 0,-1 1-1,1 0 1,-1 0 0,1 0-1,0-1 1,-1 1 0,1 0 0,0-1-1,0 1 1,0-1 0,0 1-1,1-1 1,-1 0 0,0 1 0,1-1-1,-1 0 1,0 0 0,1 0-1,0 0 1,-1 0 0,1 0 0,-1 0-1,1 0 1,0-1 0,0 1-1,-1-1 1,1 1 0,0-1 0,0 0-1,0 0 1,0 0 0,-1 0-1,1 0 1,0 0 0,0 0 0,0-1-1,0 1 1,-1 0 0,1-1-1,0 0 1,0 1 0,-1-1 0,1 0-1,0 0 1,-1 0 0,1 0-1,-1 0 1,0 0 0,1-1 0,-1 1-1,0 0 1,1-1 0,-1 1-1,0-1 9,23-18-1013</inkml:trace>
  <inkml:trace contextRef="#ctx0" brushRef="#br0" timeOffset="23205.148">8064 2270 22877,'0'0'1264,"0"0"513,-1 1-929,-1 1-120,1 1-528,-2 0-96,-40 50-472,43-53-736</inkml:trace>
  <inkml:trace contextRef="#ctx0" brushRef="#br0" timeOffset="23609.779">8531 2683 12099,'26'-66'12621,"-26"64"-12523,0 0 0,0 1-1,0-1 1,-1 0 0,1 1 0,0-1 0,-1 0-1,0 1 1,1-1 0,-1 1 0,0-1 0,0 1-1,0-1 1,0 1 0,0-1 0,0 1 0,0 0-1,0 0 1,-1-1 0,1 1 0,0 0-1,-1 0 1,1 0 0,-1 1 0,1-1 0,-1 0-1,1 0 1,-1 1 0,0-1 0,1 1 0,-1 0-1,0-1 1,1 1 0,-1 0 0,0 0 0,0 0-1,1 0 1,-1 0 0,-1 1-98,-10 2 23,0 0 0,1 1-1,0 0 1,0 1 0,0 0-1,0 1 1,1 0 0,0 1 0,0 0-1,1 1 1,0 0 0,0 1-1,1 0 1,0 1 0,1 0 0,0 0-1,0 0 1,1 1 0,1 0 0,0 1-1,0-1 1,1 1 0,0 0-1,1 1 1,1-1 0,0 1 0,-1 10-23,4-22 2,-1 1 0,1-1 0,-1 1 0,1 0 0,0-1 0,0 1 0,0-1 0,0 1 0,0 0 0,0-1 0,0 1 0,0-1 0,1 1 0,-1-1 0,1 1 0,-1-1 0,1 1 0,0-1 0,-1 1 0,1-1 0,0 0 0,0 1 0,0-1 0,0 0 0,0 0 0,0 0 0,0 0 0,1 0 0,-1 0 0,0 0 0,0 0 0,1 0 0,-1 0 0,1-1 0,-1 1 0,1 0 0,-1-1 0,1 0 0,-1 1 0,1-1 0,-1 0 0,1 0 0,0 0 0,-1 0 0,1 0 0,-1 0 0,1 0 0,0 0 0,-1-1 0,1 1 0,-1-1-2,84-27-154,-37 1-725,5-6-764</inkml:trace>
  <inkml:trace contextRef="#ctx0" brushRef="#br0" timeOffset="24072.827">8737 2627 18540,'-44'83'5092,"43"-81"-5047,0-1 0,0 1 1,1 0-1,-1 0 0,0-1 0,1 1 1,0 0-1,-1 0 0,1 0 0,0 0 1,0-1-1,0 1 0,0 0 0,0 0 1,1 0-1,-1 0 0,0 0 0,1-1 1,0 1-1,-1 0 0,1 0 0,0-1 1,0 1-1,0 0 0,0-1 0,0 1 1,0-1-1,0 1 0,1-1 0,-1 0 1,0 0-1,1 1 0,-1-1 0,1 0 1,-1 0-1,1 0 0,0 0 1,-1-1-1,1 1 0,0 0 0,0-1 1,0 1-1,-1-1 0,1 0 0,0 0 1,0 1-1,0-1-45,11-2 27,0-1 0,0 0 0,0-1 0,0 0 0,-1-1 1,0 0-1,0-1 0,0 0 0,0-1 0,-1 0 0,-1-1 0,1 0 0,-1-1 1,8-9-28,-3 6 24,48-32-8,-65 104 4,-18 5 85,9-36 49,1 2 1,2-1-1,1 1 1,1 0-1,1 0 1,2 1-1,1-1 1,2 1-1,1 0 1,4 20-155,12 19 77,-10-50-65,0 0 1,-1 0 0,-2 0-1,0 1 1,-1 0 0,-1 0-1,-1 0 1,-1-1 0,0 1-1,-2 0 1,-1 0-1,-1 0 1,0-1 0,-2 0-1,-7 17-12,11-33 40,0-1-1,-1 0 0,0 0 1,0 0-1,0 0 0,0 0 0,0-1 1,-1 1-1,0-1 0,0 0 1,0 0-1,0 0 0,0-1 1,0 0-1,-1 1 0,1-1 0,-1-1 1,0 1-1,1-1 0,-1 0 1,0 0-1,0 0 0,0 0 1,0-1-1,0 0 0,0 0 0,1 0 1,-1-1-1,0 0 0,0 0 1,0 0-1,0 0 0,1-1 1,-1 0-1,1 0 0,-1 0 0,1 0 1,0-1-1,0 0 0,0 0 1,0 0-1,0 0 0,1-1 1,-1 1-1,1-1 0,0 0 1,0 0-1,0 0 0,-2-4-39,-6-8-6,1 1 0,1-1-1,0-1 1,1 0 0,1 0-1,0-1 1,1 1 0,1-1-1,1-1 1,1 1 0,0-1 0,1 1-1,1-1 1,1 0 0,1 1-1,0-1 1,2 1 0,0-1 0,1 1-1,0 0 1,2 0 0,0 0-1,1 1 1,1 0 0,0 0-1,2 1 1,-1 0 0,2 0 0,0 2-1,1-1 1,1 1 0,9-8 6,127-70-155,-68 51-220</inkml:trace>
  <inkml:trace contextRef="#ctx0" brushRef="#br0" timeOffset="19856.234">2901 2703 16852,'-24'-16'5578,"3"35"-3684,-5 50-1498,25-67-313,-16 70 148,2 0 1,3 1 0,4 0 0,3 1-1,3 0 1,3 0 0,3 0 0,4-1-1,10 36-231,-13-199 1414,-9 35-1347,-3 0 0,-2 1 1,-2 1-1,-3-1 0,-7-13-67,67 98-189,-40-28 186,1 0 0,0-1 0,-1 1 0,1-1 0,0-1 0,0 1 0,0-1-1,1-1 1,-1 1 0,0-1 0,0 0 0,0-1 0,0 0 0,0 0 0,0 0 0,0-1 0,0 0 0,0 0 0,0-1 0,-1 0 0,1 0 0,-1-1 0,0 1 0,5-5 3,4-2 6,0-1 0,-1 0 0,0-1 0,0-1 0,-2 0 0,0-1 0,0 0 0,-1-1 0,2-4-6,31-68 87,-38 95-138,14 265 16,-18-267 39,-3-4 1,1 1 0,-1-1 0,1 0-1,0 0 1,0 1 0,0-1 0,0 0-1,0 1 1,0-1 0,1 0 0,-1 1-1,1-1 1,0 0 0,-1 0 0,1 0-1,0 0 1,0 0 0,1 0 0,-1 0-1,0 0 1,1 0 0,-1 0 0,1-1-1,-1 1 1,1 0 0,0-1 0,0 0-1,0 1 1,0-1 0,0 0 0,0 0-1,0 0 1,0 0 0,0 0 0,0-1-1,1 1 1,-1-1 0,0 1 0,0-1-1,1 0 1,-1 0 0,0 0 0,1 0-1,-1 0 1,0 0 0,1-1 0,-1 1-1,2-2-4,3-1-23,-1-2-1,0 1 0,0-1 1,0 0-1,0 0 0,-1 0 0,0-1 1,0 0-1,0 0 0,-1-1 0,0 1 1,0-1-1,-1 1 0,0-1 0,1-3 24,4-19-1021</inkml:trace>
  <inkml:trace contextRef="#ctx0" brushRef="#br0" timeOffset="20171.912">3207 2593 11979,'0'0'5137,"0"0"1760,-2 0-5329,1 1-943,-1 1-257,1-1-272,-15 48-72,24-36-256,4 1-561,2-4 753</inkml:trace>
  <inkml:trace contextRef="#ctx0" brushRef="#br0" timeOffset="20468.509">3772 2888 19988,'2'-2'183,"-1"0"0,1 0 0,-1-1 0,1 1 0,-1 0 0,0-1 0,1 1 0,-1-1 0,-1 1 0,1-1 0,0 1 0,0-1 0,-1 0 0,0 1 0,0-1 0,1 0 0,-1 0 0,-1 1 0,1-1 0,0 0 0,-1 1 0,1-1 0,-1 0 0,0 1 0,0-1 0,0 1 0,0-1 0,0 1 0,-1 0 0,1-1 0,-1 1 0,0 0 0,1 0 0,-1 0 0,0 0 0,0 0 0,0 1 0,0-1 0,-1 0 0,1 1 0,0 0 0,-1-1 0,1 1 0,-1 0 0,1 0 0,-1 1 0,0-1 0,1 0 0,-3 1-182,-8 6 47,0 0 0,0 1 1,1 1-1,0 0 1,0 0-1,1 1 1,1 1-1,-1 0 0,1 0 1,1 1-1,0 1-48,-2 0 25,-1-1-26,1 0 1,1 1-1,0 0 0,0 1 0,1 0 1,1 0-1,0 1 0,1 0 1,1 1-1,0-1 0,1 1 0,0 1 1,0 6 0,6-20-1,1-1 0,0 1 0,0-1 0,0 1 0,0-1 1,0 0-1,0 0 0,1 0 0,-1 0 0,0-1 0,1 1 0,-1-1 1,0 1-1,1-1 0,-1 0 0,0 0 0,1 0 0,-1 0 0,1 0 1,-1 0-1,0-1 0,1 1 0,-1-1 0,0 1 0,0-1 0,1 0 1,-1 0-1,0 0 0,0-1 0,0 1 0,0 0 0,0-1 1,0 1-1,0-1 0,-1 1 0,1-2 1,9-1-3,-2-1-5,1 1 0,0 0-1,0 0 1,0 1 0,0 1 0,1-1-1,-1 2 1,1-1 0,-1 2-1,1-1 1,-1 1 0,1 1 0,-1 0-1,1 1 1,-1-1 0,1 2-1,-1 0 1,0 0 0,0 1-1,0 0 1,-1 1 0,1 0 0,5 4 8,-13-7-6,-1 0 0,1 1 1,-1-1-1,0 0 1,0 1-1,0-1 1,0 1-1,0-1 0,0 1 1,-1-1-1,1 1 1,-1-1-1,0 1 1,0 0-1,0-1 1,0 1-1,0 0 0,0-1 1,-1 1-1,1 0 1,-1-1-1,0 1 1,0-1-1,0 1 0,0-1 1,0 0-1,0 1 1,-1-1-1,1 0 1,-1 0-1,0 0 0,1 0 1,-1 0-1,0 0 1,0 0-1,0-1 1,0 1-1,-2 0 6,-88 58 184,-36-29-358,126-31-923,2 0-894</inkml:trace>
  <inkml:trace contextRef="#ctx0" brushRef="#br0" timeOffset="20810.26">4229 2903 17260,'-37'-34'9949,"-10"51"-7545,-29 67-2660,68-69 258,1-1 1,0 1-1,1 1 0,1-1 1,0 1-1,1 0 0,1 0 1,1 0-1,0 0 0,1 1 1,0-1-1,2 6-2,0-19-43,0 0 0,1 1 1,-1-1-1,1 0 0,0-1 1,0 1-1,0 0 0,0 0 0,1-1 1,-1 0-1,1 1 0,-1-1 0,1 0 1,0 0-1,0 0 0,0-1 0,0 1 1,0-1-1,0 1 0,1-1 1,-1 0-1,0 0 0,1-1 0,-1 1 1,0-1-1,1 1 0,-1-1 0,1 0 1,-1 0-1,1-1 0,-1 1 0,0-1 1,1 0-1,-1 0 0,0 0 1,0 0-1,1 0 0,-1-1 0,0 1 1,0-1-1,0 0 0,-1 0 0,1 0 1,0 0-1,-1-1 0,2 0 43,51-22 363</inkml:trace>
  <inkml:trace contextRef="#ctx0" brushRef="#br0" timeOffset="21350.918">4564 2891 22581,'-17'7'242,"1"0"-1,0 2 1,0 0 0,1 0-1,0 2 1,0 0 0,1 0 0,1 1-1,0 1 1,1 0 0,0 1-1,1 1 1,0-1 0,1 2 0,1-1-1,0 3-241,11 14 719,31-54-361,125-181-78,-156 200-278,8 23-91,-40 258 70,30-276 27,-1 0-1,1-1 1,0 1-1,0-1 1,-1 1-1,1 0 1,0-1 0,0 1-1,0-1 1,1 1-1,-1 0 1,0-1-1,0 1 1,1-1-1,-1 1 1,1-1-1,0 1 1,-1-1-1,1 1 1,0-1 0,0 0-1,0 1 1,0-1-1,0 0 1,0 0-1,0 0 1,0 1-1,1-1 1,-1 0-1,0-1 1,1 1-1,-1 0 1,1 0 0,-1-1-1,1 1 1,-1 0-1,1-1 1,-1 0-1,1 1 1,-1-1-1,1 0 1,0 0-1,-1 0 1,2 0-8,64-37 258,-34 7-235,0-2 0,-2-2 0,-2-1 0,-1-1 0,-2-1 0,-1-1 0,-2-1 0,-2-2 0,-1 0 0,-3-1 0,-1-1 0,-2 0 0,-2-1 0,4-33-23,-17 78 0,0-1-1,1 0 0,-1 0 1,0 1-1,0-1 0,1 0 0,-1 0 1,0 0-1,0 0 0,1 0 1,-1 0-1,0 0 0,0 0 1,0 0-1,1-1 0,-1 1 0,0 0 1,0 0-1,1-1 0,-1 1 1,0 0-1,1-1 0,-1 1 0,0-1 1,1 1-1,-1-1 0,0 1 1,1-1-1,-1 1 0,1-1 0,-1 0 1,1 1-1,0-1 0,-1 0 1,1 1-1,0-1 0,-1 0 1,1 0-1,0 1 0,0-1 0,-1 0 1,1 0-1,0 1 0,0-1 1,0 0-1,0 0 0,0 0 0,0 1 1,0-1-1,1 0 0,-1 0 1,0 1-1,0-1 0,0 0 0,1 0 1,-1 1-1,1-1 0,-1 0 1,0 1-1,1-1 0,-1 0 0,1 1 1,-1-1-1,1 1 0,0-1 1,-1 1-1,1-1 1,-39 44-61,17-16 60,1 2-1,2 0 1,1 0 0,1 2-1,2 0 1,-9 29 1,20-50-3,0 0 1,0 0 0,1 0 0,1 0 0,0 1-1,0-1 1,1 0 0,0 1 0,1-1 0,0 1 0,1-1-1,0 0 1,0 0 0,1 0 0,1 0 0,-1 0-1,2-1 1,-1 0 0,1 1 0,1-2 0,0 1-1,0-1 1,0 1 0,6 4 2,-7-8-89,0-1-1,1 1 1,-1-1-1,1 0 0,0 0 1,0-1-1,0 0 1,0 0-1,1 0 1,-1-1-1,1 1 1,0-2-1,0 1 1,-1-1-1,1 0 1,3 0 89,34 3-1821</inkml:trace>
  <inkml:trace contextRef="#ctx0" brushRef="#br0" timeOffset="33014.41">2785 2538 17044,'653'-171'4127,"-595"162"-4094,0 4 0,1 2 0,0 3 0,-1 2 0,8 3-33,210-2 278,-125-21 318,172-4 198,-273 25-540,1-3 1,-1-2 0,1-2-1,-1-2 1,23-6-255,5-6 436,-26 5-365,0 2-1,1 3 1,0 1-1,0 3 1,0 3-1,16 2-70,-31 0 11,-1-2 1,1-1-1,0-2 0,-1-1 0,0-2 1,6-4-12,75-12 16,193 24-7,-133 8 15,295-5-24,-438-7 11,-9-1-2,1 1 0,0 1 0,0 1 0,0 2-1,-1 0 1,1 2 0,0 1 0,-1 1 0,0 2 0,6 2-9,-11-3 14,-1-1 0,1-1 0,0-1 0,0 0 0,1-2 0,-1-1 0,0 0 0,1-1 0,13-4-14,128 4 29,103 34 20,148-63-1,-95 22 363,-133-9 372,161-31-197,-138 29-144,-207 19-455,-2 0-44,0 0-266,0 0-973,0 0-2229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6:47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19132,'0'0'1554,"0"0"-235,1 4-435,67 201 261,43 183 85,-99-335-1219,-3 1 0,-3 0-1,-2 0 1,-2 0 0,-2 1 0,-3-1-1,-2 0 1,-3 0 0,-2 0 0,-2-1-1,-3-1 1,-2 0 0,-2-1 0,-2-1-1,-2-1 1,-28 43-11,0-33-623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6:48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276 467 16299,'-13'-30'6883,"-8"10"-3282,17 18-3516,0 1 0,1-1 0,-1 1 0,0 0 0,0 0 1,0 0-1,0 1 0,-1-1 0,1 1 0,0 0 0,0 0 0,0 0 0,0 1 0,0 0 0,0-1 1,0 1-1,0 1 0,0-1 0,0 1 0,0-1 0,-2 3-85,-5 2 2,0 1 0,0 0 0,1 1 0,1 0 0,-1 1-1,1 0 1,1 0 0,0 1 0,0 0 0,1 0 0,0 1 0,1 0 0,0 0 0,0 1 0,2-1-1,-1 1 1,1 0 0,1 1 0,0-1 0,1 0 0,1 1 0,-1 0 0,2-1 0,0 1 0,0 0-1,3 10-1,-1-21 0,0 0 0,1 0-1,-1 0 1,1 0 0,-1 0-1,1 0 1,0-1 0,0 1-1,0-1 1,0 0 0,0 1-1,0-2 1,0 1 0,0 0-1,0-1 1,0 1 0,1-1-1,-1 0 1,0 0 0,0 0-1,1 0 1,-1-1 0,0 1-1,0-1 1,0 0 0,0 0-1,0 0 1,0 0 0,0-1-1,0 1 1,0-1 0,-1 1-1,1-1 1,0 0-1,-1 0 1,0-1 0,1 1-1,-1 0 1,0-1 0,0 1-1,0-1 1,-1 0 0,2-1 0,32-34 46,-1-2 1,-1-1 0,-3-2-1,-1-1 1,-3-1 0,-1-1 0,-2-2-1,4-16-46,49-227 590,-102 454-650,9-75 87,4 0-1,4 1 0,3 0 0,5 12-26,9-61-720,-2-28-543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6:48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11715,'-20'51'10433,"10"6"-5779,9-49-4552,0 0 1,1 0-1,0 0 1,0 0 0,1 0-1,0 0 1,0 0 0,1-1-1,0 1 1,1 0-1,0-1 1,0 1 0,0-1-1,1 0 1,0 0 0,0 0-1,1-1 1,0 1 0,0-1-1,2 1-102,-1-6-1,0 1 1,0-2-1,1 1 0,-1-1 0,0 0 1,0 0-1,1 0 0,-1-1 0,0 0 1,0 0-1,1-1 0,-1 0 0,-1 0 1,1 0-1,0-1 0,0 0 0,-1 0 0,1 0 1,-1-1-1,0 0 0,0 0 0,-1 0 1,1 0-1,-1-1 0,0 0 0,0 0 1,1-1 0,3-1-69,84-106-5261,-68 79 1698,-23 32 2777,-1 2 704,0 0 463,0 0 486,-7 67 3165,-17 36-3266,9-45-308,-94 315 1522,98-333-2119,6-7-533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6:43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1356 1351 11482,'18'-50'13953,"-59"42"-11689,29 8-2255,0 1 0,0 0 0,-1 0 1,1 2-1,1-1 0,-1 2 0,0-1 0,1 2 0,-1-1 0,1 2 0,1-1 0,-1 1 0,1 1 0,0 0 0,0 1 1,1-1-1,0 2 0,0-1 0,1 2 0,0-1 0,1 1 0,0 0 0,0 0 0,1 1 0,1 0 0,-3 7-9,-15 117-32,23-133 32,0 1 1,0 0-1,0-1 1,0 1 0,1 0-1,-1-1 1,1 1-1,0 0 1,0-1 0,0 1-1,0-1 1,0 0-1,1 1 1,-1-1 0,1 0-1,-1 0 1,1 1-1,0-1 1,0-1 0,0 1-1,0 0 1,0 0-1,0-1 1,0 1 0,1-1-1,-1 0 1,1 0-1,-1 0 1,1 0 0,-1 0-1,1 0 1,-1 0-1,1-1 1,0 0 0,-1 1-1,1-1 1,0 0-1,0 0 1,-1-1 0,1 1-1,0 0 1,-1-1-1,1 0 1,-1 1 0,1-1-1,-1 0 1,1-1-1,0 1 0,14-7 73,0 0 0,-1-1-1,-1-1 1,0-1-1,0 0 1,-1-1 0,0 0-1,-1-1 1,0 0 0,-1-1-1,-1-1 1,0 0-1,-1 0 1,0-1 0,-2-1-1,0 1 1,-1-1 0,0-1-1,-1 1 1,-1-1 0,-1 0-1,-1 0 1,0 0-1,-2-1 1,0 1 0,0-6-73,-1 18 5,0 0 0,0-1 1,-1 1-1,0 0 1,0 0-1,0 0 0,-1 0 1,0 0-1,0 0 0,0 0 1,-1 0-1,0 1 0,0-1 1,0 1-1,-1 0 1,0 0-1,0 0 0,0 0 1,0 1-1,-1 0 0,0 0 1,0 0-1,0 0 0,0 1 1,0 0-1,-1 0 1,0 0-1,1 1 0,-1 0 1,0 0-1,0 0 0,0 1 1,-1 0-1,1 0 0,0 0 1,0 1-1,-1 0 1,1 0-1,0 1 0,0 0 1,0 0-1,-1 0 0,1 1 1,0-1-1,0 2 0,1-1 1,-2 1-6,-1 2-98,0 0-1,1 1 1,-1 0 0,1 0 0,0 0-1,1 1 1,0 0 0,0 1 0,0 0 0,1-1-1,0 2 1,0-1 0,1 0 0,0 2 98,4 6-1455,6-5-662</inkml:trace>
  <inkml:trace contextRef="#ctx0" brushRef="#br0" timeOffset="447.32">1710 1226 23173,'2'5'4032,"4"35"-3620,-9 7-347,1-37-51,1 1 0,0 0 0,0 0 0,1 0 0,1 0 0,0-1 0,0 1 0,1 0 0,0 0 0,1-1 0,0 1 0,1-1-14,-2-9 7,1-1-1,-1 1 1,0 0 0,1-1 0,-1 0 0,0 1-1,1-1 1,-1 0 0,0 0 0,1 0-1,-1-1 1,1 1 0,-1 0 0,0-1-1,0 0 1,1 0 0,-1 1 0,0-1 0,0 0-1,0-1 1,0 1 0,0 0 0,0-1-1,0 1 1,0-1 0,0 1 0,-1-1-1,1 0 1,-1 0 0,1 0 0,-1 0 0,0 0-1,0 0 1,0 0-7,5-3 18,134-163-978,-140 168 940,0 1 1,0-1 0,0 1-1,-1-1 1,1 1 0,0-1-1,0 1 1,0-1-1,1 1 1,-1-1 0,0 1-1,0-1 1,0 1 0,0-1-1,0 1 1,1-1 0,-1 1-1,0-1 1,0 1-1,1-1 1,-1 1 0,0-1-1,1 1 1,-1-1 0,0 0-1,1 1 1,-1-1 0,1 0-1,-1 1 1,1-1-1,-1 0 1,0 0 0,1 1-1,-1-1 1,1 0 0,-1 0-1,1 0 1,-1 0 0,1 0-1,0 0 1,-1 0-1,1 0 1,-1 0 0,1 0-1,-1 0 1,1 0 0,-1 0-1,1 0 1,-1 0-1,1 0 1,-1 0 0,1-1-1,-1 1 1,1 0 0,-1 0-1,1-1 1,-1 1 0,0 0-1,1-1 1,-1 1-1,1 0 1,-1-1 19,-6 51-209,-117 375 1812,117-373-1451,5-48-532,1-4-693</inkml:trace>
  <inkml:trace contextRef="#ctx0" brushRef="#br0" timeOffset="-1844.868">1262 547 10458,'2'-5'1949,"-1"3"-1461,0 1 0,0 0 0,0-1 0,0 0 0,0 1 0,0-1-1,0 1 1,-1-1 0,1 0 0,-1 0 0,1 1 0,-1-1 0,0 0 0,1 0-1,-1 0 1,0 1 0,0-1 0,0 0 0,-1 0 0,1 0 0,0 1 0,-1-1-1,1 0 1,-1 0 0,0 1 0,1-1 0,-1 0 0,0 1 0,0-1 0,0 1-1,0-1 1,-1 1-488,-7-3 14,0 1 0,0 0 0,0 0-1,-1 1 1,1 1 0,-1 0 0,0 0 0,1 1-1,-1 0 1,0 0 0,1 1 0,-1 1-1,0-1 1,1 2 0,0-1 0,-1 1 0,1 1-1,0-1 1,1 2 0,-1-1 0,1 1-1,0 0 1,0 1 0,0 0 0,1 0 0,0 1-1,0 0 1,0 0 0,1 1 0,-2 4-14,1-4-1,1 0 1,1 1-1,-1-1 0,2 2 1,-1-1-1,1 0 1,1 1-1,-1 0 0,2 0 1,-1 0-1,1 0 1,1 0-1,0 0 1,0 0-1,1 1 0,1 7 1,0-16 0,0 0-1,0-1 1,-1 1-1,1 0 1,1-1-1,-1 1 1,0-1-1,0 1 1,0-1-1,1 1 1,-1-1-1,1 0 0,-1 0 1,1 0-1,0 0 1,-1 0-1,1 0 1,0 0-1,0 0 1,-1-1-1,1 1 1,0-1-1,0 1 1,0-1-1,0 0 0,0 0 1,0 0-1,0 0 1,0 0-1,-1 0 1,1 0-1,0-1 1,0 1-1,0-1 1,0 1-1,0-1 1,-1 0-1,1 0 0,0 0 1,-1 0-1,1 0 1,0 0 0,75-52 38,-72 49-31,30-25 66,0-2 1,-3-1-1,-1-2 1,-1-1-1,-2-1 0,22-36-73,-41 58 36,-1-1 0,0 0 0,-1 0 0,0 0 0,-2-1 0,1 0-1,-2-1 1,0 1 0,-1-1 0,-1 1 0,-1-1 0,0 0 0,-1 0-1,0 0 1,-2 0 0,0 1 0,-1-1 0,0 1 0,-2-1 0,-2-6-36,5 18 0,0 0 1,0 0 0,-1 0 0,0 1-1,0-1 1,0 1 0,0-1 0,-1 1 0,1 0-1,-1 1 1,0-1 0,0 0 0,-1 1-1,1 0 1,-1 0 0,0 0 0,1 1-1,-1 0 1,0 0 0,-1 0 0,1 0-1,0 1 1,0 0 0,-1 0 0,1 0-1,0 1 1,-1 0 0,1 0 0,-1 0 0,1 0-1,-1 1 1,1 0 0,0 0 0,0 1-1,-5 1 0,-5 1-92,0 0-1,1 0 0,-1 2 1,1 0-1,1 1 1,-1 0-1,1 1 0,0 0 1,1 1-1,0 0 0,0 1 1,1 1-1,0 0 1,1 0-1,1 1 0,-1 0 1,2 1-1,0 0 0,0 0 1,1 1-1,1 0 1,-3 8 92,8 3-1876</inkml:trace>
  <inkml:trace contextRef="#ctx0" brushRef="#br0" timeOffset="-1335.363">1874 362 18548,'28'-36'6387,"-27"34"-5176,-13 4-1119,0 1 0,0-1 0,1 2 0,0 0 1,0 0-1,0 1 0,0 0 0,1 1 0,-1 1 1,2-1-1,-1 1 0,1 1 0,0 0 0,0 0 1,1 1-1,0 0 0,1 0 0,0 1 0,0 0 1,1 0-1,0 1 0,0 3-92,4-12 4,1 1-1,0-1 1,0 1-1,0 0 1,0-1 0,1 1-1,-1 0 1,1-1-1,-1 1 1,1 0 0,0 0-1,0 0 1,0-1-1,1 1 1,-1 0 0,1 0-1,-1-1 1,1 1-1,0 0 1,0-1 0,0 1-1,0-1 1,1 1-1,-1-1 1,1 0 0,-1 1-1,1-1 1,0 0-1,0 0 1,0 0-1,0 0 1,0-1 0,0 1-1,1 0 1,-1-1-1,0 1 1,1-1 0,-1 0-1,1 0 1,0 0-1,-1 0 1,1-1 0,0 1-1,0-1 1,-1 1-1,1-1 1,0 0 0,0 0-1,0 0 1,-1-1-1,1 1 1,0-1 0,-1 1-1,1-1 1,0 0-1,2-1-3,223-38-961,-200 31-808</inkml:trace>
  <inkml:trace contextRef="#ctx0" brushRef="#br0" timeOffset="-944.766">1047 965 17212,'0'0'2200,"0"0"71,3 2-709,9 2-1200,1 0-1,0-1 1,0 0-1,0-2 1,0 1 0,0-1-1,0-1 1,0 0 0,1-1-1,-1-1 1,0 0 0,8-3-362,5 2 254,542-69 570,-406 52-2567,-145 17-116</inkml:trace>
  <inkml:trace contextRef="#ctx0" brushRef="#br0" timeOffset="1723.932">247 1030 11154,'-10'42'12912,"31"-44"-10732,-3-18-1994,-1-1 0,0-1 1,-2 0-1,0-2 0,-2 1 1,0-1-1,-2-1 0,-1 0 1,-1-1-1,2-8-186,1 1 100,25-64 5,-23 119-146,-11 3 46,-1 0 0,0 1 0,-2-1 0,-1 0 0,-1 0 0,-1 0 0,-1 0 0,-2-1 0,0 1 0,-2-1-5,-15 85 35,15 6-238,8-114-539,0-1-970</inkml:trace>
  <inkml:trace contextRef="#ctx0" brushRef="#br0" timeOffset="2021.502">639 930 19628,'0'0'2137,"0"0"359,0 0-799,0 0-513,0 2-416,2-1-456,-1-1-112,40 2-128,-20-14-16,-1-2-32,1-1 16,-1 7 8,-2 7 88,-3 7-1568</inkml:trace>
  <inkml:trace contextRef="#ctx0" brushRef="#br0" timeOffset="2542.992">248 233 15011,'-5'0'8096,"-23"40"-7925,-88 322 364,91-265-346,5-25-139,3 0-1,3 1 0,3 0 0,4 1 0,2 68-49,5-120 3,1-1-1,1 1 1,1 0-1,1-1 1,1 0-1,1 0 1,1 0-1,0-1 1,2 1-1,0-2 1,2 0-1,0 0 1,1 0 0,0-2-1,2 0 1,0 0-1,1-1 1,0-1-1,1 0 1,1-1-1,1-1 1,5 3-3,37 18-507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6:49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12347,'0'0'5129,"2"1"1512,21 24-5497,-7-19-199,6-3-297,-1-3-208,9-6-288,6-2-40,5-4-64,3 1-16,-4 5-104,-9 2-680,-9 2-1337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6:52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72 19108,'8'3'365,"-1"0"0,1-1 0,0 0 0,0 0 0,0-1 0,0 0 0,0 0 0,0-1 0,0 0 0,0-1 0,0 0 0,0 0-1,0 0 1,0-1 0,0 0 0,3-2-365,13-1 485,110-20 141,2 6 1,-1 5-1,50 6-626,-61 5-1699,-123 3 276</inkml:trace>
  <inkml:trace contextRef="#ctx0" brushRef="#br0" timeOffset="463.564">421 545 8394,'15'-33'13417,"-37"16"-9227,-52 9-3391,63 7-787,0 2 0,0-1 0,0 2-1,0-1 1,0 1 0,0 1-1,1 0 1,0 1 0,-1 0-1,1 0 1,0 1 0,1 0 0,-1 1-1,1 0 1,0 1 0,1 0-1,0 0 1,0 1 0,0 0 0,1 0-1,0 0 1,1 1 0,0 0-1,0 1 1,1-1 0,0 1-1,0 0 1,1 1 0,1-1 0,0 1-1,0-1 1,1 1 0,1 0-1,-1 0 1,2 0 0,-1 3-12,1-11 3,0-1 0,0 0 0,0 0 1,0 1-1,0-1 0,0 0 0,0 1 0,1-1 1,-1 0-1,1 0 0,-1 0 0,1 1 0,0-1 1,0 0-1,0 0 0,0 0 0,1 0 0,-1 0 1,0-1-1,1 1 0,-1 0 0,1-1 0,0 1 1,-1-1-1,1 1 0,0-1 0,0 0 0,0 0 0,0 0 1,0 0-1,0 0 0,0 0 0,1 0 0,-1-1 1,0 1-1,0-1 0,1 0 0,-1 1 0,0-1 1,1 0-1,-1 0 0,0-1 0,0 1 0,1 0 1,-1-1-1,0 1 0,0-1 0,2-1-3,13-6 102,-1 0 0,0-2-1,-1 0 1,0 0 0,-1-1 0,0-1 0,-1-1-1,0 0 1,-1 0 0,0-1 0,-1-1-1,-1 0 1,0-1-102,7-9 126,-1-1-1,0 0 0,-3-1 1,0-1-1,-2 0 1,0-1-1,-2 0 1,3-23-126,-9 41 12,-2 1 0,0-1 0,0 0 0,-1 1 1,0-1-1,-1 0 0,0 1 0,-1-1 1,0 1-1,0-1 0,-1 1 0,-1 0 1,0 0-1,0 0 0,-1 1 0,0 0 1,0-1-1,-1 2 0,-1-1 0,1 1 1,-1 0-1,-1 0 0,1 1 0,-2 0 1,1 0-1,-3-1-12,5 4-12,0 0 0,0 1 0,0 0 0,0 0 0,-1 0 0,0 1 0,1-1 0,-1 2 0,0-1 0,0 1 0,0 0 0,0 0 0,0 1 0,0 0 0,0 1 0,0-1 0,0 1 0,0 0 1,0 1-1,0 0 0,0 0 0,1 0 0,-1 1 0,1 0 0,0 0 0,0 1 0,0 0 0,0 0 0,-2 2 12,-7 6-287,0 1 0,0 1 1,1 0-1,1 1 0,0 1 1,2 0-1,-1 1 0,2 0 0,0 0 1,1 2 286,-9 23-1785</inkml:trace>
  <inkml:trace contextRef="#ctx0" brushRef="#br0" timeOffset="971.296">728 493 21733,'0'0'1280,"0"0"432,0 0-591,0 0-561,-12 24-232,8 4-272,2 0-32,2 3-8,3-4-8,5-6-8,-1-4 16,5-10-16,0-4 8,7-7 24,0-8 40,0-11-984,0-7-457</inkml:trace>
  <inkml:trace contextRef="#ctx0" brushRef="#br0" timeOffset="1268.926">743 213 18620,'-7'6'2088,"2"0"281,2 0-961,2 2-656,1-1-288,1-1-239,5-1-321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7:35:51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16732,'0'0'981,"0"0"-302,11-7 1988,124 44-1461,-114-32-1199,0 0 1,0-1 0,1-1 0,-1-1-1,1-1 1,-1-1 0,1-1-1,0-1 1,-1-1 0,14-3-8,151-3 39,341 102-47,289-20-15,79 25 30,154 17-1,42-111-14,-442-11 3,613-2 2,-530 52-9,-359-14 34,212-17-22,464-13 307,-779-8 214,-260 9-1173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6:58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22581,'0'6'1032,"0"2"360,0-1-495,0-7-457,0 0-48,0 0-1352,0 0-1657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6:59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14651,'0'0'2681,"0"0"1096,1 1-2169,37 18-168,-20-12-168,8-1-239,6-3-49,7-4-480,8-4-136,6-4-240,5-2-72,-2-1-24,-1 0-24,-15 2 64,-15 1-40,-4 2-984,-7 4-856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6:59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19428,'10'7'2121,"3"-2"-17,18-2-736,6-2-159,13-8-337,6-2-272,-3-3-336,-3 0-112,-10 2-128,-7 4 8,-9 6-152,-2 2-648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7:00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389 571 9994,'43'-62'15563,"-75"45"-13422,13 18-2086,0 0 1,1 2-1,-1 0 1,1 1-1,-1 1 1,1 1-1,1 0 0,-1 2 1,1 0-1,0 0 1,1 2-1,0 0 1,1 1-1,0 0 0,0 2 1,1-1-1,1 2 1,0 0-1,1 0 1,1 1-1,0 1 0,1 0 1,-1 3-56,8-16-1,0-1 1,1 1-1,0 0 1,-1-1-1,1 1 1,0 0-1,1 0 1,-1 1 0,0-1-1,1 0 1,0 0-1,0 1 1,0-1-1,0 1 1,0-1-1,1 1 1,-1-1-1,1 1 1,0-1-1,0 1 1,1 0-1,-1-1 1,1 1-1,-1-1 1,1 1-1,0-1 1,1 0-1,-1 1 1,0-1-1,1 0 1,0 0-1,0 0 1,0 0 0,0 0-1,0 0 1,0-1-1,1 1 1,0-1-1,-1 1 1,1-1-1,0 0 1,0 0-1,0 0 1,0-1-1,0 1 1,1-1-1,-1 0 1,0 0-1,1 0 1,3 1 0,9-6 7,0-1 1,-1-1-1,1 0 0,-1-1 1,-1-1-1,1 0 1,-1-1-1,-1-1 0,1 0 1,-2-1-1,11-10-7,-7 8 19,22-19 66,-1-2 0,-2-2-1,-1-1 1,-2-1 0,-2-2 0,-1-1 0,-2-1-1,-2-1 1,-2-2 0,-2 0 0,-2-1 0,-2-2 0,-2 1-1,-3-2 1,6-36-85,-19 49 9,-14 46-55,-18 48-26,16-24 71,2 0 0,0 2 0,3 0 0,1 0 0,2 1-1,1 0 1,2 1 0,1 0 0,2-1 0,2 2 0,2-1 0,1 0 0,2-1 0,4 16 1,18 123-1344,-27-163 369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7:00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428 1 18260,'-69'23'8108,"-10"58"-7500,72-73-317,-27 33-208,1 2 0,2 1-1,3 1 1,1 1 0,2 2-1,3 0 1,1 2 0,3 0-1,0 8-82,15-51 6,0 0 0,1 0 0,0 1-1,0-1 1,1 0 0,0 1 0,0-1 0,1 1-1,0-1 1,0 1 0,1 0 0,0-1 0,0 0-1,0 1 1,1-1 0,1 0 0,-1 0 0,1 0-1,0 0 1,1 0 0,-1 0 0,1-1 0,1 0-1,-1 0 1,1 0 0,0 0 0,0-1-1,1 0 1,0 0 0,0 0 0,0-1 0,0 0-1,1 0 1,-1-1 0,2 1-6,6-1 46,0-1-1,0 0 1,0-1 0,0 0 0,0-1-1,0-1 1,0 0 0,0-1-1,0-1 1,-1 0 0,1-1-1,-1 0 1,0-1 0,0 0-1,0-1 1,-1-1 0,0 0 0,0-1-1,0 0 1,-1-1 0,-1 0-1,1 0 1,-1-1 0,-1-1-1,0 0 1,-1 0 0,0 0 0,0-1-1,-1 0 1,0-2-46,-6 12 8,1 0 0,-1 0 1,1 0-1,-1 0 0,0 0 0,0 0 0,0-1 1,0 1-1,0 0 0,-1-1 0,1 1 0,0-1 1,-1 1-1,0-1 0,0 1 0,0-1 0,0 1 1,0-1-1,0 1 0,-1-1 0,1 1 0,-1-1 1,0 1-1,1-1 0,-1 1 0,0 0 0,-1 0 1,1-1-1,0 1 0,-1 0 0,1 0 0,-1 0 1,1 0-1,-1 0 0,0 1 0,0-1 0,0 1 1,-1-2-9,-99-8 91,88 14-92,0-1-1,0 2 1,1 0 0,-1 0 0,1 1 0,0 1 0,0 1 0,0-1-1,1 2 1,0 0 0,1 0 0,0 1 0,0 1 0,-9 9 1,19-18-1,0-1 0,0 1 0,0 0 0,0 0 0,0 0 0,1 0 0,-1-1 0,0 1 0,0 1 0,0-1 0,1 0 0,-1 0 0,1 0 1,-1 0-1,1 0 0,-1 1 0,1-1 0,0 0 0,-1 0 0,1 1 0,0-1 0,0 0 0,0 0 0,0 1 0,0-1 0,0 0 0,0 0 0,1 1 0,-1-1 0,0 0 0,1 0 0,-1 1 1,1-1-1,-1 0 0,1 0 0,-1 0 0,1 0 0,0 0 0,0 0 0,0 0 0,-1 0 0,1 0 0,0 0 0,0 0 0,0-1 0,0 1 0,1 0 0,-1-1 0,0 1 0,1 0 1,68 5-28,-39-13 33,0-1 0,-1-2 0,0 0 0,-1-3 0,0 0 0,-1-1 0,3-4-5,49-23 34,-78 41-35,-1 1 0,0-1-1,0 0 1,1 1 0,-1 0 0,0-1 0,0 1-1,1 0 1,-1-1 0,0 1 0,0 0 0,0 0-1,0 0 1,0 0 0,0 0 0,-1 0 0,1 0-1,0 1 1,0-1 0,-1 0 0,1 0 0,-1 1-1,1-1 1,-1 0 0,1 1 0,-1-1 0,0 0-1,0 1 1,0-1 0,0 0 0,0 1 0,0-1-1,0 1 1,0-1 0,0 0 0,-1 1-1,1-1 1,0 0 0,-1 1 0,1-1 0,-1 0-1,0 0 1,1 0 0,-1 1 0,0-1 0,0 0-1,0 0 1,1 0 0,-1 0 0,0 0 0,-1 0-1,1 0 2,-1 9-8,-75 322-42,72-294-1020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6:09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304 1630 15843,'0'0'1159,"7"-3"395,36-13-1263,0 2 1,1 1-1,0 2 0,1 3 1,0 1-1,0 2 0,1 3 1,-1 1-1,1 2 0,-1 2 1,7 4-292,61-3 24,1-4 1,0-5-1,-1-5 0,35-11-24,-26 6 9,167-8 37,213 14-46,-31 2 20,658-2 2,97-101 1113,-989 84-459,300-53-476,-456 56-18,-1-4-1,-1-3 0,-2-4 0,-1-3 0,51-35-181,-35 22 455,-3 1-335,-2-5 0,-2-3 0,-3-3 0,62-62-120,-75 63 152,-48 45-140,-1-2 0,-1-1 0,-1-1 0,0 0 0,-1-1 0,-1-1 0,-1 0 0,-1-1 0,0-2-12,-12 18 10,0 1 0,0-1 0,0 0 0,-1 0 0,0 1 0,0-1 0,0 0 0,-1 0 0,0 0 0,0 0 0,0 0 0,0 0 0,-1 0 0,0 0 0,0 0 0,0 0 0,0 0 0,-1 0 0,0 1 0,0-1 0,0 1 0,-1-1 0,1 1 0,-1 0 0,0 0 0,-1 0 0,1 0 0,0 1 1,-1-1-1,0 1 0,0 0 0,0 0 0,0 0 0,-1 1 0,1-1 0,-3 0-10,-179-67 269,181 68-270,-456-98 196,315 75-243,-1 7-1,-1 6 1,-1 6-1,1 7 1,-55 11 48,24-5-17,-1463 61 47,1258-73 9,-118-26-39,-191-6 6,548 33-8,-1 6 0,1 7 1,1 6-1,0 6 0,1 6 0,1 7 0,2 5 0,-22 16 2,95-25-48,1 2 0,2 4 0,2 2 0,1 3 0,2 3 0,2 2 0,2 2 0,2 3 0,3 2 0,2 3 0,-3 8 48,-9 11-14,25-33 14,1 1 0,3 2 0,2 1 0,-21 43 0,47-82-6,1 1 1,-1-1-1,1 1 1,0 0-1,1-1 0,0 1 1,0 0-1,1 0 1,0 0-1,0 0 1,1 0-1,0 0 1,1-1-1,-1 1 1,1 0-1,1-1 1,0 1-1,0-1 1,0 0-1,1 0 1,0 0-1,0 0 1,0-1-1,1 1 1,0-1-1,5 3 6,168 127-147,-109-100 10,2-3 0,2-4-1,0-2 1,2-4 0,1-4 0,0-2 0,4-4 137,84 13-1150</inkml:trace>
  <inkml:trace contextRef="#ctx0" brushRef="#br0" timeOffset="54785.108">2387 1982 19668,'4'15'3253,"-14"154"475,-5-44-2874,15-124-847,0 0 0,0 0 0,0 0 1,1 0-1,-1 0 0,0 0 0,0 0 0,1 0 0,-1 0 0,1 0 0,-1 0 0,1 0 0,-1 0 0,1 0 1,-1 0-1,1-1 0,0 1 0,-1 0 0,1 0 0,0-1 0,0 1 0,0 0 0,0-1 0,-1 1 0,1-1 1,0 1-1,0-1 0,0 0 0,0 1 0,0-1 0,0 0 0,0 0 0,0 0 0,0 1 0,0-1 0,0 0 1,0 0-1,0-1 0,0 1 0,0 0 0,0 0 0,0 0 0,0-1 0,0 1 0,0 0 0,0-1 0,0 1 1,0-1-1,0 1 0,0-1 0,0 0 0,-1 1 0,1-1 0,0 0 0,0 0 0,-1 1 0,1-1 0,0 0 0,-1 0-7,64-48 415,-60 46-394,182-183 408,-186 185-429,1-1 1,-1 1-1,1 0 0,-1 0 0,1-1 0,-1 1 0,1 0 1,0 0-1,-1 0 0,1 0 0,0 0 0,0 0 1,0 0-1,0 0 0,0 0 0,0 0 0,0 0 1,0 0-1,1 1 0,-1-1 0,0 1 0,0-1 1,1 1-1,-1-1 0,0 1 0,0-1 0,1 1 1,-1 0-1,1 0 0,-1 0 0,0 0 0,1 0 0,-1 0 1,0 0-1,1 0 0,-1 1 0,0-1 0,1 0 1,-1 1-1,0-1 0,0 1 0,1 0 0,-1-1 1,0 1-1,0 0 0,0 0 0,0-1 0,0 1 1,0 0-1,0 0 0,0 0 0,0 0 0,0 1 0,-1-1 1,1 0-1,0 0 0,-1 0 0,1 1 0,-1-1 1,1 0-1,-1 0 0,0 1 0,0-1 0,-36 218-3,54-225-1685,3-15-150</inkml:trace>
  <inkml:trace contextRef="#ctx0" brushRef="#br0" timeOffset="55752.712">2942 1979 18092,'-16'26'2102,"0"0"-1392,1 0-1,1 1 0,2 0 0,0 1 1,2 0-1,1 1 0,1 0 0,1 3-709,7-29 17,-1-1 0,0 0 0,1 0-1,0 0 1,0 1 0,-1-1 0,1 0 0,1 0 0,-1 0-1,0 1 1,0-1 0,1 0 0,0 0 0,-1 0 0,1 0-1,0 1 1,0-1 0,0 0 0,0 0 0,0-1-1,0 1 1,1 0 0,-1 0 0,1-1 0,-1 1 0,1-1-1,0 1 1,-1-1 0,1 1 0,0-1 0,0 0-1,0 0 1,0 0 0,0 0 0,0-1 0,0 1 0,0 0-1,1-1 1,-1 1 0,0-1 0,0 0 0,1 0 0,-1 0-1,0 0 1,0 0 0,0 0 0,1-1 0,-1 1-1,0-1 1,0 0 0,0 1 0,0-1 0,0 0 0,0 0-1,0 0 1,0 0 0,1-1-17,6-3 95,1 1 0,-1-1 0,0 0 0,-1-1 0,1 0 0,-1 0 0,0-1 0,-1 0 0,0 0 0,0-1 0,0 0 0,-1 0 0,0-1 0,-1 0 0,0 0 0,0 0 0,-1 0 0,0-1 0,-1 0 0,0 0 0,0 0 0,-1 0 0,0 0 0,-1 0 0,0 0 0,-1-1 0,-1-5-95,-25-11 92,32 35-114,53-33 38,-19-5 7,-13 41-15,-19-11-7,-5 0-3,0-1 1,0 1-1,0 0 0,0 0 1,0 0-1,0 0 1,0 0-1,0 1 1,0-1-1,-1 1 1,1 0-1,0 0 1,0 0-1,0 0 1,-1 0-1,1 1 0,-1-1 1,1 1-1,-1 0 1,1 0-1,-1 0 1,0 0-1,0 0 1,0 0-1,0 0 1,0 1-1,-1-1 1,1 1-1,-1-1 0,1 1 1,-1 0-1,0 0 1,0-1-1,0 1 1,0 0-1,-1 0 1,1 0-1,-1 0 1,0 0-1,0 0 0,0 0 1,0 3 1,-34 129-29,69-149 59,140-196 18,-175 210-48,0 0-1,0 1 1,0-1-1,0 0 1,0 1-1,0-1 1,0 0-1,1 0 0,-1 1 1,0-1-1,0 0 1,0 1-1,0-1 1,0 0-1,1 0 1,-1 1-1,0-1 1,0 0-1,1 0 1,-1 0-1,0 1 0,0-1 1,1 0-1,-1 0 1,0 0-1,1 0 1,-1 0-1,0 1 1,0-1-1,1 0 1,-1 0-1,0 0 1,1 0-1,-1 0 1,0 0-1,1 0 0,-1 0 1,0 0-1,1 0 1,-1 0-1,0 0 1,0 0-1,1-1 1,-1 1-1,0 0 1,1 0-1,-1 0 1,0 0 0,-6 43-47,5-38 42,-6 32-19,-2 118 31,10-153-7,0 0 1,0 0-1,1 0 1,-1 0-1,0 0 1,1 0-1,-1-1 1,1 1 0,0-1-1,-1 1 1,1-1-1,0 1 1,0-1-1,0 0 1,0 0-1,0 0 1,0 0 0,0 0-1,1 0 1,-1-1-1,0 1 1,0-1-1,1 1 1,-1-1-1,0 0 1,0 0 0,1 0-1,-1 0 1,0 0-1,1-1 1,-1 1-1,0-1 1,0 0-1,0 1 1,1-1 0,-1 0-1,0 0 1,0 0-1,80-43 63,-76 40-37,0 0 0,0 0 1,-1 0-1,1-1 0,-1 0 1,-1 0-1,1-1 0,-1 1 1,0-1-1,0 0 0,0 0 1,-1 0-1,0-1 0,0 1 1,-1-1-1,0 1 0,0-1 0,0 0 1,-1 0-1,0 0 0,0 0 1,-1 0-1,0-3-26,-1 8 2,0 1-1,1-1 1,-2 1-1,1 0 1,0-1 0,0 1-1,0 0 1,0 0-1,-1 0 1,1 0 0,0 0-1,-1 0 1,1 0-1,-1 1 1,1-1 0,-1 0-1,0 1 1,1 0-1,-1-1 1,0 1 0,1 0-1,-1-1 1,0 1-1,1 0 1,-1 0 0,0 1-1,1-1 1,-1 0-1,0 0 1,1 1 0,-1-1-1,1 1 1,-1 0-1,1-1 1,-1 1-2,1 0 5,1-1 5,3-2 2,87-42-7,-88 43-110,-2 1-370,0 0-1052</inkml:trace>
  <inkml:trace contextRef="#ctx0" brushRef="#br0" timeOffset="56574.319">4693 2027 11122,'0'0'7320,"0"-1"-3757,-4-17-721,-12-28 74,-1 35-1798,13 9-1106,-1 0 0,0-1 0,1 2 0,-1-1 0,0 0 0,0 1 0,0 0 0,0 0 0,0 1 0,0-1 0,-1 1 0,1 0 0,0 0 0,0 1 0,0 0 0,0 0 0,0 0 0,0 0 0,0 1 0,0 0 0,1 0 0,-1 0 0,0 0 0,1 1 0,0 0 0,-3 2-12,-8 9 1,2 0 1,-1 1 0,2 1-1,0 0 1,1 1-1,1 0 1,0 1-1,1 0 1,1 0-1,1 1 1,1 0-1,0 0 1,-1 14-2,5-30 0,1 0-1,0 0 1,-1 0 0,1 0 0,0 0-1,1 0 1,-1 0 0,1 1-1,-1-1 1,1 0 0,0 0 0,0 1-1,0-1 1,0 0 0,1 0-1,0 1 1,-1-1 0,1 0 0,0 0-1,0 0 1,1 0 0,-1 0-1,1 0 1,-1 0 0,1-1 0,0 1-1,0-1 1,0 1 0,1-1-1,-1 1 1,0-1 0,1 0 0,-1 0-1,1 0 1,0-1 0,0 1 0,0-1-1,1 1 1,10-4 18,0 0 1,0-1-1,-1-1 0,1 0 1,-1-1-1,0-1 0,0 0 0,-1 0 1,0-2-1,0 1 0,0-1 0,-1-1 1,0 0-1,-1-1 0,0 0 0,6-8-18,12-11 90,-1-2 0,-1 0 0,-2-2-1,-1-1 1,-2-1 0,-2 0-1,-1-2 1,-1 0 0,-2-1 0,-2-1-1,-2 0 1,-1 0 0,-2-1 0,1-23-90,-8 57-10,-19 21-67,-50 161-34,57-142 66,2 0 1,1 1-1,2 0 0,2 1 0,1-1 1,1 1-1,3 12 45,4-33-592,7-4-682</inkml:trace>
  <inkml:trace contextRef="#ctx0" brushRef="#br0" timeOffset="57126.151">5448 1665 23493,'0'-2'81,"0"0"1,0 0-1,0 1 1,0-1-1,0 0 1,0 0-1,0 0 1,0 0-1,-1 0 1,1 0-1,-1 1 1,0-1-1,1 0 1,-1 0-1,0 1 1,0-1-1,0 0 0,0 1 1,0-1-1,-1 1 1,1-1-1,0 1 1,-1 0-1,1 0 1,-1-1-1,1 1 1,-1 0-1,1 0 1,-1 1-1,0-1 1,0 0-1,1 0 0,-1 1 1,0-1-1,0 1 1,0 0-1,0-1 1,0 1-1,1 0 1,-1 0-1,0 0 1,0 0-1,0 1 1,0-1-1,0 0 1,0 1-1,1-1 0,-1 1 1,0 0-1,0 0 1,1 0-1,-1 0 1,0 0-1,1 0 1,-1 0-1,1 0 1,-2 2-82,-20 18 31,1 1 1,1 2 0,1 0 0,1 1 0,1 1-1,1 1 1,1 0 0,2 1 0,1 1-1,1 0 1,-8 29-32,18-52 15,0 0 0,0 0 0,1 0 0,0 0 0,0 0 0,0 1 0,1-1 0,0 0 0,0 0 0,1 1 0,0-1 0,0 0 0,0 0 0,0 0 0,1 0 1,0 0-1,1 0 0,-1-1 0,1 1 0,0-1 0,1 1 0,-1-1 0,1 0 0,0-1 0,0 1 0,0-1 0,1 1 0,0-1 0,0 0 0,0-1 0,0 1 0,0-1 0,1 0 0,0-1 0,-1 1 0,1-1 0,0 0 0,0-1 0,0 1 0,0-1 0,6 0-15,-6 0 29,-1 0-1,0-1 1,1 0-1,-1 0 1,0 0-1,1-1 1,-1 0-1,0 0 0,0 0 1,0-1-1,0 1 1,0-1-1,0 0 1,0-1-1,0 1 1,-1-1-1,1 0 1,-1 0-1,0 0 1,0-1-1,0 0 1,-1 1-1,1-1 1,-1-1-1,0 1 0,0 0 1,0-1-1,0 1 1,-1-1-1,0 0 1,0 0-1,0 0 1,-1 0-1,1 0 1,-1-1-1,-1 1 1,1 0-1,-1 0 1,1-1-1,-2 1 1,1 0-1,0-1 1,-2-3-30,0 6 3,0 1 0,0 0-1,0-1 1,0 1-1,0 0 1,-1 0-1,1 0 1,-1 0-1,1 1 1,-1-1-1,1 1 1,-1 0-1,0-1 1,0 1 0,0 0-1,0 1 1,0-1-1,0 0 1,0 1-1,0 0 1,0 0-1,0 0 1,0 0-1,0 0 1,0 0-1,0 1 1,0 0 0,0-1-1,0 1 1,0 0-1,0 0 1,0 1-1,1-1 1,-1 1-1,0-1 1,1 1-1,-1 0 1,1 0 0,0 0-1,0 0 1,0 0-1,0 1 1,0-1-1,0 1 1,0-1-1,1 1 1,-1 0-1,1-1 1,0 1-1,0 0 1,0 0 0,0 3-3,1-5 1,1 0 0,0 0-1,0 0 1,0 0 0,0 0-1,0 0 1,0 0 0,1-1-1,-1 1 1,0 0 0,0 0-1,1-1 1,-1 1-1,0-1 1,1 1 0,-1-1-1,0 0 1,1 0 0,-1 1-1,1-1 1,-1 0 0,0 0-1,1 0 1,-1 0-1,1-1 1,-1 1 0,0 0-1,1-1 1,-1 1 0,1-1-1,-1 1 1,0-1 0,0 1-1,1-1 1,-1 0-1,0 0 1,0 0 0,0 1-1,0-1 1,0 0 0,0 0-1,0-1 1,0 1 0,0-1 0,2 1 0,173-98 32,-175 98-33,-1 1 1,1-1-1,-1 1 1,1-1 0,0 1-1,-1-1 1,1 1 0,0-1-1,0 1 1,-1-1 0,1 1-1,0 0 1,0 0 0,0-1-1,-1 1 1,1 0 0,0 0-1,0 0 1,0 0 0,0 0-1,-1 0 1,1 0 0,0 0-1,0 0 1,0 0-1,0 0 1,-1 1 0,1-1-1,0 0 1,0 1 0,-1-1-1,1 0 1,0 1 0,0-1-1,-1 1 1,1-1 0,0 1-1,-1 0 1,1-1 0,-1 1-1,1-1 1,-1 1 0,1 0-1,-1 0 1,1-1 0,-1 1-1,0 0 1,1 0-1,-1-1 1,0 1 0,0 0-1,0 0 1,0 0 0,1 0-1,-1-1 1,0 1 0,0 0-1,0 0 1,-1 0 0,-2 60-67,2-54 61,-49 269-22,58-262-349,3-24-949</inkml:trace>
  <inkml:trace contextRef="#ctx0" brushRef="#br0" timeOffset="57817.022">6199 1791 18812,'-48'22'7420,"67"2"-5857,5-18-1424,-1-2 0,1-1 0,0-1 0,0-1 0,0-1 0,0-1 0,-1-1 0,1-1 0,0-1 0,5-2-139,-5 2 52,298-44 148,-309 52-1764,-22 1 2265</inkml:trace>
  <inkml:trace contextRef="#ctx0" brushRef="#br0" timeOffset="58134.782">6111 2086 20324,'8'2'1665,"8"1"151,21-8-384,8-7-159,16-11-425,4-5-328,6-3-320,2 1-80,-11 7-320,-7 4-328,-13 2-1329</inkml:trace>
  <inkml:trace contextRef="#ctx0" brushRef="#br0" timeOffset="58422.477">6690 1523 21405,'-26'30'768,"1"8"144,-4 6-96,-8 13 24,-1 10-144,-8 10-207,2 7-65,6-4-208,3-1-104,12-11-80,5-8-8,7-13 32,4-10-520,7-19 336</inkml:trace>
  <inkml:trace contextRef="#ctx0" brushRef="#br0" timeOffset="58693.358">7538 1601 20596,'-14'-1'568,"-1"0"-1,1 1 0,-1 1 0,0 0 0,1 1 0,-1 0 0,1 1 1,0 1-1,0 0 0,-6 3-567,-125 83 1601,123-69-1559,1 0 0,0 2 0,2 0 0,0 2 0,2 0 0,1 0 0,1 2 0,1 0 0,1 0 0,1 4-42,8-25 6,0 1-1,1-1 1,1 1 0,-1 0 0,1 0 0,0 0 0,0 0 0,1 0-1,0 1 1,0-1 0,1 0 0,0 0 0,0 1 0,1-1 0,0 0-1,0 0 1,1 0 0,0 0 0,0 0 0,0 0 0,1 0 0,0 0-1,1-1 1,-1 0 0,1 1 0,0-1 0,1-1 0,4 6-6,5-9 52,0 0-1,0-1 1,0-1 0,0 0 0,0-1 0,1 0-1,-1-1 1,0-1 0,-1 0 0,1-1 0,0 0-1,-1-1 1,0-1 0,0 0 0,-1-1 0,0 0-1,0-1 1,0 0 0,1-3-52,4 0 50,-1 0 0,0-1-1,0-1 1,-1 0 0,-1-1 0,-1-1-1,0 0 1,0 0 0,-2-2 0,0 1 0,-1-2-1,-1 1 1,0-1 0,-1-1 0,-1 1 0,-1-1-1,-1-1 1,0 1 0,-2-1 0,0 1-1,-1-1 1,-1 0 0,-1 0 0,-1-1-50,0 14-28,-1-1 1,-1 1-1,0 0 0,0 0 1,0 0-1,-1 0 0,1 1 0,-2-1 1,1 1-1,-1 0 0,0 0 1,0 1-1,-1 0 0,1 0 1,-1 0-1,0 0 0,-1 1 1,1 0-1,-1 0 0,-3-1 28,-38-12-728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7:13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154 575 6097,'20'-39'9938,"9"3"-4327,24-52 198,-54 86-5779,1 1 0,-1-1 0,1 1-1,-1-1 1,0 1 0,0-1 0,0 1 0,0 0 0,0-1-1,0 1 1,0 0 0,0 0 0,-1-1 0,1 1 0,0 0-1,-1 0 1,1 1 0,-1-1 0,1 0 0,-1 0 0,1 1-1,-1-1 1,1 1 0,-1-1 0,0 1 0,1 0-1,-1 0 1,0-1 0,0 1 0,1 0 0,-1 1 0,0-1-1,1 0 1,-1 0 0,0 1 0,1-1 0,-1 1 0,1-1-1,-1 1 1,1 0 0,-1 0 0,1 0 0,-1-1 0,1 1-1,0 1 1,-1-1 0,1 0 0,0 0 0,0 0-1,0 1 1,0-1 0,0 0 0,0 1 0,0-1 0,0 1-30,-16 21 4,0 0 0,2 1 0,0 0 1,2 2-1,1 0 0,0 0 0,2 1 1,2 0-1,0 0 0,-1 17-4,9 27 2,1-70-3,-1 0-1,0 0 1,1 1 0,0-1-1,-1 0 1,1 0-1,0 0 1,0 0 0,-1 0-1,1 0 1,0 0-1,0 0 1,0 0 0,0 0-1,0-1 1,0 1-1,1 0 1,-1-1 0,0 1-1,0-1 1,0 1-1,1-1 1,-1 1 0,0-1-1,1 0 1,-1 0-1,0 0 1,0 0 0,1 0-1,-1 0 1,0 0-1,1 0 1,-1 0 0,0 0-1,1-1 1,-1 1-1,0-1 1,0 1 0,0-1-1,1 1 1,-1-1-1,0 0 1,0 1 0,0-1-1,0 0 1,0 0-1,0 0 1,0 0 0,0-1 1,24-18 2,-1-2 0,-2 0 0,0-2 0,-1 0 0,-2-1 0,0-2 0,-2 0 0,-1 0 0,-1-1 0,6-18-2,-10 25 12,1 0 0,-2-1 1,-1 0-1,-1-1 1,-1 0-1,-1 0 1,-1-1-1,-1 0 1,-1 0-1,-1 0 0,-1 0 1,-1 0-1,-1 0 1,-1 0-1,-3-10-12,2 27 2,1 1 1,-2 0-1,1-1 0,-1 1 0,0 0 0,0 1 1,0-1-1,-1 1 0,0 0 0,0 0 0,0 1 1,-1-1-1,0 1 0,0 0 0,0 1 0,0-1 1,0 1-1,-1 0 0,1 1 0,-1 0 0,0 0 1,0 0-1,1 1 0,-1 0 0,0 0 0,-1 0 1,1 1-1,0 1 0,0-1 0,0 1 0,0 0 1,0 0-1,1 1 0,-1 0 0,0 0 0,1 1 1,-1 0-1,1 0 0,0 1 0,0-1 1,0 1-1,0 0 0,-1 2-2,-5 4-84,0 0 0,1 0 0,0 1 0,1 1 0,0 0 0,1 0 0,0 1 1,1 0-1,0 0 0,1 1 0,1 0 0,0 0 0,1 1 0,0 0 0,1 1 84,15 7-3703,1-16 120</inkml:trace>
  <inkml:trace contextRef="#ctx0" brushRef="#br0" timeOffset="323.722">728 1 11274,'0'0'3869,"1"1"3502,4 14-6297,-2 6-877,-2 0 0,-1 0 0,0 1 0,-2-1 0,0 0 0,-2 0 0,0 0 0,-5 14-197,-6 35 95,-7 127-9,22-196-68,0 1-1,-1 0 0,1-1 0,0 1 0,0 0 1,0 0-1,0-1 0,0 1 0,1 0 0,-1 0 1,0-1-1,1 1 0,-1 0 0,1-1 0,0 1 1,-1-1-1,1 1 0,0-1 0,0 1 0,0-1 1,0 1-1,0-1 0,1 0 0,-1 1 0,0-1 0,1 0 1,-1 0-1,0 0 0,1 0 0,0 0 0,-1-1 1,1 1-1,-1 0 0,1-1 0,0 1 0,-1-1 1,1 0-1,0 1 0,0-1 0,-1 0 0,1 0 1,0 0-1,0 0 0,-1 0 0,1-1 0,0 1 1,0-1-18,88-36 480,-64 24-499,171-50-1087,-161 58-286</inkml:trace>
  <inkml:trace contextRef="#ctx0" brushRef="#br0" timeOffset="641.314">279 952 15843,'26'9'2657,"9"-5"360,6-3-1289,12-6-232,11-7-255,11-7-433,6-3-208,3 0-408,-3 1-120,-13 4-40,-7 3 40,-11 5-376,-16 3-680,-9 2 1488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7:16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199 516 20748,'-15'-72'4959,"14"71"-4918,0 0 0,0-1 0,1 1-1,-1 0 1,0 0 0,0 0 0,0 0-1,0 0 1,0 0 0,-1 0 0,1 0-1,0 0 1,0 0 0,-1 1 0,1-1-1,0 1 1,-1-1 0,1 1 0,-1-1-1,1 1 1,0 0 0,-1 0 0,1-1 0,-1 1-1,1 0 1,-1 0 0,1 1 0,-1-1-1,1 0 1,0 0 0,-1 1 0,1-1-1,-1 1 1,1-1 0,0 1 0,-1 0-1,1-1 1,0 1 0,0 0 0,0 0 0,-1 0-1,1 0 1,0 0 0,0 0 0,0 0-1,0 0 1,1 0 0,-1 1 0,0-1-41,-12 13 5,1 1 0,0 0 0,1 0 1,1 1-1,0 0 0,1 1 0,1 0 0,1 1 1,0 0-1,1 0 0,1 0 0,1 0 1,-1 13-6,4-30 0,1-1 0,-1 1 1,1 0-1,-1-1 1,1 1-1,0 0 1,0 0-1,-1-1 0,1 1 1,0 0-1,0 0 1,0 0-1,-1-1 1,1 1-1,0 0 0,0 0 1,0 0-1,1-1 1,-1 1-1,0 0 0,0 0 1,0 0-1,0-1 1,1 1-1,-1 0 1,0-1-1,1 1 0,-1 0 1,1 0-1,-1-1 1,1 1-1,-1-1 1,1 1-1,-1 0 0,1-1 1,0 1-1,-1-1 1,1 1-1,0-1 0,-1 0 1,1 1-1,0-1 1,-1 0-1,1 1 1,0-1-1,0 0 0,0 0 1,-1 0-1,1 0 1,0 0-1,0 0 1,0 0-1,-1 0 0,1 0 1,0 0-1,0 0 1,0 0-1,-1 0 0,1-1 1,0 1-1,0 0 0,42-37 73,6-31 161,-3-2 0,-4-1-1,-2-3 1,-4-1-1,-3-1 1,3-23-234,15-48 471,-49 215-510,-70 431 55,67-489-13,0-4 0,0-1-1,0 0 1,0 1-1,1-1 1,-1 0-1,1 1 1,1-1-1,-1 1 0,1-1 1,0 0-1,0 1 1,1-1-1,-1 0 1,1 0-1,0 0 1,1 0-1,0 1-2,-1-7-76,0 1-1,0-1 1,-1 0-1,1 1 0,0-1 1,0 0-1,-1 0 1,1 0-1,-1-1 0,1 1 1,-1 0-1,0-1 0,1 1 1,-1 0-1,0-1 1,0 0-1,0 1 0,0-1 1,0 0-1,0 1 1,0-1-1,-1 0 0,1 0 1,-1 0-1,1 1 1,-1-1-1,0 0 0,0 0 1,1 0-1,-1 0 0,-1 0 1,1 0-1,0 0 1,0 0-1,-1 0 0,0 0 77,2-4-1070,1-8-759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7:16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13099,'0'0'6735,"-1"8"-3557,-8 89 15,2-54-2661,3 1 0,1 0 1,3-1-1,1 1 0,7 37-532,-9-80 2,1 0 1,0 0-1,0 0 0,0 0 1,0 0-1,0-1 0,0 1 0,0 0 1,0 0-1,0 0 0,0 0 1,0 0-1,1-1 0,-1 1 0,0 0 1,1 0-1,-1 0 0,0-1 1,1 1-1,-1 0 0,1-1 0,-1 1 1,1 0-1,0-1 0,-1 1 1,1-1-1,0 1 0,-1 0 0,1-1 1,0 0-1,-1 1 0,1-1 1,0 1-1,0-1 0,0 0 0,-1 0 1,1 1-1,0-1 0,0 0 1,0 0-1,0 0 0,0 0 0,-1 0 1,1 0-1,0 0 0,0 0 1,0 0-1,0-1 0,0 1 0,-1 0 1,1 0-1,0-1-2,34-36 66,-24 24-51,73-114-944,3-4-4657,-87 132 5575,0 0-1,0-1 1,0 1-1,0-1 0,1 1 1,-1-1-1,0 1 0,0-1 1,0 1-1,0-1 0,1 1 1,-1-1-1,0 1 0,0-1 1,1 1-1,-1-1 1,0 1-1,1-1 0,-1 1 1,1-1-1,-1 0 0,1 1 1,-1-1-1,0 0 0,1 1 1,-1-1-1,1 0 0,-1 0 1,1 0-1,0 1 1,-1-1-1,1 0 0,-1 0 1,1 0-1,-1 0 0,1 0 1,-1 0-1,1 0 0,0 0 1,-1 0-1,1 0 0,-1 0 1,1 0-1,-1-1 0,1 1 1,-1 0-1,1 0 1,-1-1-1,1 1 0,-1 0 1,1 0-1,-1-1 0,1 1 1,-1 0-1,0-1 0,1 1 1,-1-1-1,1 1 0,-1-1 1,0 1-1,0-1 1,1 1-1,-1-1 0,0 1 1,0-1 11,-3 47 1046,-50 159 3219,-25 149-2564,81-291-1616,12-51-2423,-5-14-2371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7:20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358 340 17428,'0'-1'193,"1"0"0,0 1 0,-1-1 0,1 0 0,0 0 0,-1 0-1,1 1 1,-1-1 0,0 0 0,1 0 0,-1 0 0,0 0 0,1 0 0,-1 0 0,0 0 0,0 0 0,0 0 0,0 0 0,0 0 0,0 0 0,0 0 0,0 0 0,0 0 0,-1 0 0,1 0 0,0 0 0,0 0 0,-1 0 0,1 0 0,-1 1 0,1-1 0,-1 0 0,1 0 0,-1 0 0,0 1 0,1-1-1,-1 0 1,0 0 0,0 1 0,1-1 0,-1 1 0,0-1 0,0 1 0,0-1 0,0 1 0,0-1 0,0 1 0,0 0-193,-49 17 1448,36-8-1444,0 1 0,1 1 1,1 0-1,-1 1 0,2 0 0,0 1 0,0 0 0,1 0 1,1 2-1,0-1 0,1 1 0,0 0 0,1 0 1,1 1-1,1 0 0,0 0 0,1 1 0,1-1 0,0 1 1,2 0-1,-1 0 0,2 2-4,0-17 0,-1 0 1,1 0-1,0 0 0,-1 0 0,1 1 1,0-1-1,0 0 0,1 0 0,-1 0 1,0 0-1,1 0 0,-1 0 0,1 0 1,0 0-1,0-1 0,-1 1 0,1 0 1,0 0-1,1 0 0,-1-1 1,0 1-1,0-1 0,1 1 0,-1-1 1,1 1-1,-1-1 0,1 0 0,0 0 1,-1 1-1,1-1 0,0-1 0,0 1 1,0 0-1,0 0 0,0-1 0,0 1 1,0-1-1,0 1 0,0-1 1,0 0-1,0 0 0,0 0 0,0 0 1,0 0-1,0 0 0,0-1 0,0 1 1,0-1-1,0 1 0,0-1 0,1 0 0,14-11 80,1 0-1,-1-1 0,-1-1 0,0 0 1,-1-2-1,-1 1 0,0-2 1,-1 0-1,-1 0 0,-1-1 0,0-1 1,-1 0-1,-1 0 0,-1-1 1,-1 0-1,-1 0 0,0-1 0,1-14-79,-2 13 49,-1 0 0,0 1 0,-2-1 0,0 0 0,-2 0 0,0 0 0,-2 0 0,0 0 0,-2-6-49,2 21 2,1 0 1,-1 0-1,0 0 0,0 1 0,-1-1 1,0 0-1,0 1 0,-1 0 0,0 0 0,0 0 1,0 0-1,-1 1 0,0-1 0,0 1 1,0 0-1,0 1 0,-1-1 0,0 1 1,0 0-1,0 1 0,0-1 0,-1 1 0,0 1 1,1-1-1,-1 1 0,0 0 0,0 0 1,0 1-1,-7-1-2,1 4-15,-1 1-1,1 0 1,0 0 0,1 1 0,-1 1 0,1 0 0,0 1 0,0 0-1,0 1 1,1 1 0,0-1 0,0 2 0,1-1 0,0 2 0,1-1-1,0 1 1,0 0 0,1 1 0,1 0 0,0 1 0,0-1-1,1 1 1,0 0 0,1 1 0,0 2 15,-7 74-3222,22-71 1116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7:38:34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14 234 20652,'-14'-21'2824,"24"32"-564,26 35-1485,8 27-727,-35-54-24,0-2 0,2 1 1,0-1-1,1-1 0,1 0 1,0 0-1,1-2 0,1 0 1,5 4-25,-16-16-21,0-1 1,0 0-1,0 0 1,0-1-1,1 1 1,-1-1-1,0 0 1,0 0 0,0 0-1,0-1 1,0 1-1,1-1 1,-1 0-1,0 0 1,0 0-1,0-1 1,-1 0-1,1 1 1,0-1-1,-1-1 1,1 1 0,-1 0-1,0-1 1,1 0-1,-1 0 1,0 0-1,-1 0 1,1 0-1,-1 0 1,1-1-1,-1 1 1,0-1-1,0 0 1,0 1 0,0-4 20,22-38-1385</inkml:trace>
  <inkml:trace contextRef="#ctx0" brushRef="#br0" timeOffset="288.025">574 1 20108,'-25'93'4923,"-22"42"-2530,0 0-1648,27-70-674,2 2 0,3 1 0,3 0 0,4 0 0,2 1 0,3 44-71,3-30-2661,0-80 124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7:20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20724,'-1'10'6282,"-24"51"-5675,12-37-588,2 0 1,1 1-1,1 0 1,0 1 0,2 0-1,2 0 1,0 1 0,2-1-1,0 1 1,2 0 0,1 1-20,0-27 2,0 0 0,0 0 0,0 0 0,0 0 0,0 0 0,0 0 0,1 0 0,-1 0 0,0 0 0,0 0 0,1 0 0,-1 0 0,1 0 0,-1-1 0,1 1 0,-1 0 1,1 0-1,-1 0 0,1-1 0,0 1 0,0 0 0,-1-1 0,1 1 0,0 0 0,0-1 0,0 1 0,-1-1 0,1 0 0,0 1 0,0-1 0,0 0 0,0 1 0,0-1 0,0 0 1,0 0-1,0 0 0,0 0 0,0 0 0,0 0 0,0 0 0,0 0 0,0 0 0,0 0 0,0-1 0,0 1 0,0 0 0,0-1 0,-1 1 0,1 0 0,0-1 0,0 1 0,0-1 1,0 0-1,-1 1 0,1-1 0,0 0 0,-1 1 0,1-1 0,0 0 0,-1 0-2,47-43-245,-17 1-628,0-8-612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7:20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22269,'0'0'1192,"0"0"280,-2 2-519,-13 29-625,15-14-192,2-2-88,2-3 64,2-4-1209,-6-8-223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7:22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23429,'3'9'968,"6"2"336,9 3-295,15-2-353,4-5-160,13-5-208,4-2-64,8-2-120,3-2-40,-4-2-48,-8-2 16,-18 1-192,-9 2-600,-19 7-1769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7:22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21517,'0'6'1024,"4"-2"392,10 3-344,10-6-287,9-1-129,13-1-240,-1-4-120,13 0-192,1 1-64,2 1-40,-2 1-440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7:23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322 166 21837,'-15'1'220,"0"1"1,0 1 0,1 0-1,-1 0 1,1 2 0,0 0-1,0 1 1,0 0 0,1 1-1,0 0 1,0 1 0,1 0-1,0 1 1,1 1 0,0 0-1,0 1 1,1-1 0,0 2-1,1 0 1,0 0 0,1 0-1,1 1 1,0 1 0,0-1-1,1 1 1,1 0 0,1 0-1,0 0 1,0 1 0,0 14-221,3-24 4,1-1-1,-1 0 1,1 1 0,1-1 0,-1 0 0,0 0 0,1 1-1,0-1 1,0 0 0,0 0 0,1 0 0,-1 0-1,1 0 1,0 0 0,0-1 0,0 1 0,1 0 0,-1-1-1,1 0 1,0 0 0,0 1 0,0-2 0,0 1 0,1 0-1,-1-1 1,1 1 0,0-1 0,-1 0 0,1 0 0,0-1-1,0 1 1,0-1 0,0 0 0,1 0 0,-1 0-1,0 0 1,0-1 0,3 0-4,22 0 31,0-2-1,0 0 0,-1-2 1,1-2-1,-1 0 1,0-2-1,-1-1 0,0-1 1,0-2-1,-1 0 1,-1-2-1,0 0 0,-1-2 1,0-1-1,14-14-30,-25 20 67,0-2 1,0 0-1,-1 0 0,-1-1 0,0-1 0,-1 0 0,0 0 1,-2-1-1,4-8-67,-9 18 27,0-1 0,-1 1-1,1 0 1,-2-1 0,1 1 0,-1-1 0,0 0 0,0 1 0,-1-1 0,0 0 0,0 1 0,0-1 0,-1 0-1,0 1 1,-1-1 0,1 0 0,-1 1 0,0 0 0,-1-1 0,0 1 0,0 0 0,0 0 0,-1 1 0,1-1 0,-1 1-1,-4-5-26,-4 0-21,-1 0-1,0 1 1,0 0-1,-1 1 1,0 0-1,0 1 0,-1 1 1,1 0-1,-2 1 1,1 0-1,0 2 0,-1 0 1,0 0-1,0 2 1,1 0-1,-9 1 22,-42 1-475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7:40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32 18548,'0'0'123,"1"0"0,0-1 0,-1 1 0,1 0 0,0 0 0,-1 0 0,1-1 0,0 1 0,-1 0 0,1-1 0,-1 1 0,1 0 0,-1-1 0,1 1-1,0-1 1,-1 1 0,1-1 0,-1 1 0,0-1 0,1 1 0,-1-1 0,1 1 0,-1-1 0,0 0 0,0 1 0,1-1 0,-1 0 0,0 1 0,0-1 0,0 0 0,0 1 0,1-1 0,-1 0 0,0 1 0,0-1 0,0 0 0,-1 1 0,1-1 0,0 0 0,0 1 0,0-1 0,0 0 0,-1 1 0,1-1 0,0 0 0,-1 1 0,1-1-1,0 1 1,-1-1 0,1 1 0,-1-1 0,1 1 0,-1-1 0,1 1 0,-1-1 0,1 1 0,-1-1 0,1 1 0,-1 0 0,0-1 0,1 1 0,-1 0 0,0 0 0,1 0 0,-1-1 0,0 1 0,1 0 0,-1 0 0,0 0 0,0 0-123,-50 14 1579,37-1-1565,2 1-1,0 0 0,1 1 0,0 0 0,1 1 0,1 0 0,0 1 0,2 0 0,0 0 0,0 1 0,-2 15-12,-4 54-11,13-85 11,-1 0 0,1 0 1,0-1-1,0 1 0,0 0 0,0 0 0,0 0 0,0 0 0,1-1 0,-1 1 1,1 0-1,-1 0 0,1 0 0,0-1 0,-1 1 0,1 0 0,0-1 0,0 1 0,0-1 1,0 1-1,1-1 0,-1 0 0,0 1 0,1-1 0,-1 0 0,0 0 0,1 0 1,-1 0-1,1 0 0,0 0 0,-1 0 0,1-1 0,0 1 0,0 0 0,-1-1 1,1 0-1,0 1 0,0-1 0,0 0 0,0 0 0,-1 0 0,1 0 0,0 0 0,1-1 0,5-3 10,0-1 1,0-1 0,0 0 0,-1 0 0,0 0 0,-1-1-1,1 0 1,-1 0 0,-1-1 0,1 0 0,-1 1 0,0-2-1,-1 1 1,0-1 0,-1 1 0,1-2-12,34-124 165,-38 130-138,-18 28-3,-4 101-31,22-124 7,0 1 0,0-1 1,0 1-1,0-1 0,1 0 0,-1 1 0,1-1 0,-1 1 0,1-1 0,-1 0 0,1 0 0,0 1 0,-1-1 0,1 0 1,0 0-1,0 0 0,0 0 0,0 0 0,0 0 0,0 0 0,0 0 0,1 0 0,-1-1 0,0 1 0,0 0 0,1-1 1,-1 1-1,0-1 0,1 1 0,-1-1 0,0 0 0,1 0 0,-1 1 0,1-1 0,-1 0 0,0 0 0,1 0 0,-1 0 1,1-1-1,-1 1 0,0 0 0,1-1 0,-1 1 0,1-1 0,0 0 0,74-29 38,-56 21-32,-16 5-7,1 1 0,-1 0-1,1 0 1,0 1 0,0-1 0,0 1-1,1 0 1,-1 0 0,0 1 0,1 0-1,-1 0 1,1 0 0,0 0-1,-1 1 1,1 0 0,-1 0 0,1 1-1,0-1 1,-1 1 0,1 1 0,-1-1-1,0 1 1,1-1 0,-1 2-1,0-1 1,0 1 0,0-1 0,-1 1-1,1 0 1,0 1 0,-1-1 0,0 1-1,0 0 1,0 0 0,-1 1-1,1-1 1,-1 1 0,0-1 0,0 1-1,0 0 1,-1 0 0,0 0 0,0 1-1,0 1 2,-1-172 956,-3 141-953,2 20-15,11 8-61,14 32 23,-23-32 49,0 0-1,0 0 0,1 0 1,-1 0-1,1-1 0,0 0 1,0 1-1,0-1 0,0 0 0,1 0 1,-1 0-1,1-1 0,-1 1 1,1-1-1,0 0 0,0 0 1,0 0-1,1-1 0,0 1 2,3-2 1,1 0 0,-1 0-1,0-1 1,1 0-1,-1 0 1,0-1-1,0 0 1,0-1-1,0 1 1,0-2-1,0 1 1,-1-1 0,0 0-1,0-1 1,0 1-1,0-1 1,-1-1-1,0 1 1,0-1-1,0-1 1,0 1-1,-1-1 1,-1 1 0,1-1-1,-1-1 1,0 1-1,0-1 1,-1 1-1,0-1 1,-1 0-1,1 0 1,-2-1 0,1 1-1,-1-2 0,-1 11-1,0 0 0,0 0 0,0 0 0,-1 0 0,1 0 0,0 1 0,-1-1 0,1 0 0,-1 0-1,1 0 1,-1-1 0,0 1 0,1 0 0,-1 0 0,0 0 0,0 0 0,1 0 0,-1-1 0,0 1 0,0 0 0,0-1 0,0 1 0,0-1 0,0 1-1,0-1 1,0 0 0,0 1 0,0-1 0,0 0 0,0 1 0,0-1 0,-1 0 0,1 0 0,0 0 0,0 0 0,0 0 0,0 0 0,0-1 0,0 1-1,0 0 1,-1 0 0,1-1 0,0 1 0,0-1 0,0 1 0,0-1 0,1 1 0,-1-1 0,0 0 0,0 1 0,0-1 0,0 0 0,0 0 0,1 0-1,-1 0 1,0 1 0,1-1 0,-1 0 0,1 0 0,-1 0 0,1 0 0,-1 0 0,1-1 0,0 1 0,-1-1 1,-5 14-4,0-1 1,0 1 0,1 0-1,1 0 1,0 1-1,1-1 1,0 1-1,1 0 1,0 0 0,1 0-1,0 0 1,1 0-1,1 0 1,0 0-1,1 0 1,1 5 3,-3-16-10,1 0-1,-1 0 1,1 0 0,-1 0-1,1 0 1,0 0 0,0-1-1,0 1 1,0 0 0,0 0-1,0-1 1,0 1 0,1-1 0,-1 1-1,1-1 1,-1 0 0,1 1-1,-1-1 1,1 0 0,0 0-1,-1 0 1,1 0 0,0-1-1,0 1 1,0 0 0,0-1-1,0 1 1,0-1 0,-1 0-1,1 1 1,0-1 0,0 0-1,0 0 1,0 0 0,2-1 10,29-9-1110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7:44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10 22589,'-3'-9'4504,"-11"38"-3895,8-14-569,1 1 0,1 0 0,0 0 0,1 0 0,0 1 0,2-1 0,0 1 0,0-1 0,2 1 0,0-1 0,1 1 0,1-1 0,0 0 0,1 0 0,3 8-40,-5-22 21,-1-1 0,0 1 0,1 0-1,-1 0 1,1-1 0,0 1 0,-1-1 0,1 1 0,0-1-1,0 0 1,0 0 0,0 0 0,0 0 0,0 0 0,0 0 0,1 0-1,-1-1 1,0 1 0,0-1 0,1 1 0,-1-1 0,0 0-1,0 0 1,1 0 0,-1 0 0,0-1 0,1 1 0,-1-1-1,0 1 1,0-1 0,0 0 0,1 0 0,-1 0 0,0 0 0,0 0-1,1-1-20,81-56 374,-71 47-342,180-168 99,-191 180-133,0 0 1,-1 0-1,1 0 1,-1 0-1,1 0 1,-1 0-1,0 0 1,1 1-1,-1-1 1,0 1-1,0-1 1,0 1-1,0-1 1,0 1-1,0-1 0,0 1 1,-1 0-1,1 0 1,-1-1-1,1 1 1,-1 0-1,0 0 1,1 0-1,-1-1 1,0 1-1,0 0 1,0 0-1,0 0 1,-1 0-1,1-1 1,-1 1-1,1 0 0,-1 0 1,1-1-1,-1 1 1,0 0-1,0-1 1,0 1-1,-1 1 2,2 2 0,0 0 0,2 62 32,-2-66-30,1 0 0,0 0-1,-1 0 1,1 0 0,0 0 0,-1 0-1,1 0 1,0 0 0,0 0-1,0-1 1,0 1 0,0 0 0,0 0-1,0-1 1,0 1 0,0-1-1,0 1 1,0-1 0,0 1 0,0-1-1,1 0 1,-1 1 0,0-1-1,0 0 1,0 0 0,1 0 0,-1 0-1,0 0 1,0 0 0,0 0-1,1-1 1,-1 1 0,0 0 0,0-1-1,0 1 1,0-1 0,1 1-1,-1-1 1,0 1 0,0-1 0,0 0-1,0 1 1,-1-1 0,1 0-1,0 0 1,0 0 0,0 0-1,0 0 1,-1 0 0,1 0 0,-1 0-1,1 0-1,213-178 135,-214 178-136,1 1 1,-1-1-1,1 0 0,-1 1 0,0-1 1,1 0-1,-1 1 0,1-1 0,0 1 1,-1-1-1,1 1 0,-1-1 0,1 1 1,0-1-1,-1 1 0,1 0 1,0-1-1,0 1 0,-1 0 0,1-1 1,0 1-1,0 0 0,-1 0 0,1 0 1,0 0-1,0 0 0,0 0 0,-1 0 1,1 0-1,0 0 0,0 0 0,-1 0 1,1 0-1,0 1 0,0-1 1,-1 0-1,1 1 0,0-1 0,0 0 1,-1 1-1,1-1 0,0 1 0,-1-1 1,1 1-1,-1-1 0,1 1 0,-1 0 1,1-1-1,-1 1 0,1 0 0,-1-1 1,0 1-1,1 0 0,-1-1 1,0 1-1,1 0 0,-1 0 0,0-1 1,0 1-1,0 0 0,0 0 0,0 0 1,0-1-1,0 1 0,0 0 0,0 0 1,0 0-1,0-1 0,0 1 0,-1 0 1,-16 65-67,13-56 63,-26 99-12,27-130-1224,3-2-536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7:45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32 23917,'-1'-7'1344,"-3"1"545,3-2-945,-8 2-264,9 2-384,0 4-32,0 0 977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7:46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297 564 12179,'0'0'5557,"5"-15"-3157,-5 15-2399,3-4 224,0 0 0,0-1 1,0 1-1,-1-1 1,0 0-1,0 1 0,0-1 1,0 0-1,-1 0 1,1 0-1,-2-1 1,1 1-1,0 0 0,-1 0 1,0 0-1,0-1 1,-1 1-1,1 0 0,-1 0 1,0 0-1,0 0 1,-1-1-1,0 2 0,0-1 1,0 0-1,0 0 1,-1 1-1,0-1 0,1 1 1,-2 0-1,1 0 1,0 0-1,-1 0 0,0 0 1,0 1-1,0 0 1,0 0-1,-1 0 1,-1-1-226,-4 5 16,-1 1 1,1 0-1,0 0 1,0 1 0,0 0-1,0 1 1,0 0 0,1 1-1,0-1 1,0 2 0,0 0-1,1 0 1,-1 0 0,2 1-1,-1 0 1,1 1-1,0-1 1,0 1 0,1 1-1,0-1 1,0 1 0,1 0-1,1 1 1,-1-1 0,0 4-17,-2-2-1,0 0 1,0 1-1,1 0 0,0 0 1,1 1-1,0-1 1,1 1-1,1 0 1,0 0-1,1 1 1,0-1-1,1 1 1,0-1-1,1 1 1,2 7 0,-2-18 0,0-1 1,0 0 0,1 0 0,-1 0 0,1 0-1,0 0 1,0 0 0,0 0 0,0 0-1,0 0 1,0 0 0,0 0 0,1 0 0,-1-1-1,0 1 1,1 0 0,0-1 0,-1 1-1,1-1 1,0 0 0,0 0 0,0 0 0,0 0-1,0 0 1,0 0 0,0 0 0,0 0 0,0-1-1,0 1 1,0-1 0,0 0 0,1 1-1,-1-1 1,0 0 0,0 0 0,0-1 0,1 1-1,-1 0 1,0-1 0,0 1 0,0-1-1,0 0 1,0 1 0,0-1 0,1-1-1,86-59 93,-54 22-57,-1-1 0,-2-1 1,-2-2-1,-1-2 0,-3 0 0,-2-1 1,-2-2-1,-1 0 0,-3-2 1,-2 0-1,-3 0 0,-1-2 0,-3 1 1,-1-12-37,-7 58-6,1 20-19,-43 363-38,35-301 63,3 1-1,4 0 1,9 67 0,-10-143-204,0-6-742,-3-18-807</inkml:trace>
  <inkml:trace contextRef="#ctx0" brushRef="#br0" timeOffset="366.806">877 341 22789,'-9'30'968,"0"8"400,2 2-231,1 5-105,1-1-320,8-3-304,3-5-80,9-7-152,5-8-40,9-18-88,9-10 0,10-25 0,5-8 0,2-8-80,-2-2-472,-17 5-1368,-3-1-641</inkml:trace>
  <inkml:trace contextRef="#ctx0" brushRef="#br0" timeOffset="685.911">1286 370 18932,'-16'33'2473,"-2"4"-145,-2 3-664,2 4-207,-5 8-545,3 2-384,-2 7-320,-1 4-80,8-4-112,1-4 0,8-14 56,4-8-400,7-28-4545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7:41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0 394 22461,'1'143'3042,"13"-26"-2622,-13-114-387,-1 0 0,1 0 1,0-1-1,1 1 1,-1 0-1,0-1 0,1 1 1,-1-1-1,1 1 0,0-1 1,0 0-1,0 0 1,0 0-1,0 0 0,1 0 1,-1 0-1,0 0 0,1-1 1,-1 0-1,1 1 1,0-1-1,-1 0 0,1 0 1,0 0-1,0 0 1,0-1-1,0 1 0,0-1 1,0 0-1,0 0 0,-1 0 1,1 0-1,0 0 1,0-1-1,0 1 0,0-1 1,0 0-1,2 0-33,14-8 108,0 0-1,-1-2 1,0 0-1,-1 0 1,0-2-1,0 0 1,-2-1-1,1-1 1,-2 0-1,4-6-107,68-61 281,-85 81-273,-1-1 0,1 1-1,0 0 1,0 0 0,0 0 0,0 0-1,0-1 1,0 1 0,0 1-1,0-1 1,0 0 0,1 0-1,-1 0 1,0 1 0,1-1-1,-1 0 1,0 1 0,1-1-1,-1 1 1,1 0 0,-1-1 0,1 1-1,-1 0 1,1 0 0,-1 0-1,1 0 1,-1 0 0,0 1-1,1-1 1,-1 0 0,1 0-1,-1 1 1,1-1 0,-1 1-1,0 0 1,1-1 0,-1 1 0,0 0-1,0 0 1,1 0 0,-1 0-1,0 0 1,0 0 0,0 0-8,10 66 186,2 38 19,-10-105-190,-1 0 0,1 0 1,0 0-1,0 0 0,-1 0 0,1 0 1,0-1-1,-1 1 0,1-1 1,-1 0-1,1 1 0,0-1 0,-1-1 1,0 1-1,1 0 0,-1 0 0,0-1 1,0 0-1,1 1 0,-1-1 0,-1 0 1,1 0-1,0 0 0,0 0 0,-1 0 1,1 0-1,-1-1 0,1 1 0,-1-1 1,0 0-16,7-6 23,111-111 13,-119 119-41,1 1 0,0-1-1,-1 1 1,1 0-1,0-1 1,0 1-1,0 0 1,-1-1 0,1 1-1,0 0 1,0 0-1,0 0 1,0 0-1,0-1 1,-1 1 0,1 1-1,0-1 1,0 0-1,0 0 1,0 0 0,0 0-1,-1 1 1,1-1-1,0 0 1,0 0-1,0 1 1,-1-1 0,1 1-1,0-1 1,-1 1-1,1-1 1,0 1-1,-1 0 1,1-1 0,-1 1-1,1 0 1,0-1-1,-1 1 1,0 0-1,1-1 1,-1 1 0,1 0-1,-1 0 1,0 0-1,0 0 1,0-1 0,1 1-1,-1 0 1,0 0-1,0 0 1,0 0-1,0 0 1,0-1 0,0 1-1,0 0 1,-1 0-1,1 0 1,0 0-1,0-1 1,-1 1 5,-7 52-1591,-5-25-305</inkml:trace>
  <inkml:trace contextRef="#ctx0" brushRef="#br0" timeOffset="300.14">594 134 20628,'-11'18'721,"2"3"-177,-1 3-440,8 0 24,2-2-376</inkml:trace>
  <inkml:trace contextRef="#ctx0" brushRef="#br0" timeOffset="1105.247">1052 46 21789,'-8'-10'5255,"-16"47"-4624,4 28-543,3 1 0,3 1 0,3 0 0,3 0-1,2 1 1,4 0 0,3 23-88,24 3 648,-4-121 266,-16-4-833,-2 1 1,-2-1-1,-1 1 0,-1-1 1,-1 0-1,-7-25-81,4 9 12,4 43-46,72 52-124,-62-46 160,1-1 1,-1 0 0,0 0-1,1-1 1,-1 0 0,1-1-1,-1 0 1,0 0 0,1-1-1,-1 0 1,0-1 0,0 0-1,0 0 1,-1-1 0,1 0-1,-1 0 1,0-1 0,0-1-1,0 1 1,-1-1 0,0 0-1,0-1 1,-1 0 0,1 0-1,-1 0 1,-1-1 0,0 1-1,0-1 1,0-1 0,-1 1-1,0-2-2,-9-13-32,-21 44-46,14-5 71,1 1 0,1 0 0,1 1 0,0 0 0,1 0 0,1 1 0,1 0 0,0 0 0,2 0 0,0 1 0,1-1 0,1 1 0,1 0 0,1 11 7,-1-29 0,1 0-1,0-1 0,0 1 1,0 0-1,1-1 0,-1 1 0,0 0 1,1-1-1,-1 1 0,1 0 1,-1-1-1,1 1 0,0-1 0,0 1 1,0-1-1,0 0 0,0 1 1,0-1-1,0 0 0,0 1 0,0-1 1,0 0-1,1 0 0,-1 0 1,1 0-1,-1 0 0,1-1 0,-1 1 1,1 0-1,-1-1 0,1 1 1,-1-1-1,1 1 0,0-1 0,-1 0 1,1 0-1,0 0 0,-1 1 1,1-2-1,0 1 0,-1 0 0,1 0 1,0-1-1,-1 1 0,1 0 1,0-1-1,1 0 1,73-48 33,-61 38-23,-7 4-9,1 1 1,-1 0-1,1 1 1,0 0 0,1 0-1,-1 1 1,1 0-1,0 0 1,0 1-1,0 1 1,0 0-1,4 0-1,-13 2-8,-15-37 226,-8-110-47,39 152-208,101 80-67,-108-81 32,0 0 0,0-1 0,0-1 0,1 0 0,-1 0-1,1-1 1,0 0 0,-1-1 0,1 0 0,0 0 0,-1-1 0,1-1-1,-1 0 1,1 0 0,-1-1 0,0-1 0,0 1 0,0-2-1,-1 1 1,1-1 0,-1-1 0,0 0 0,0 0 0,-1-1-1,0 0 1,0 0 0,-1-1 0,0 1 0,0-2 0,-1 1-1,0-1 1,0 0 0,-1-1 0,0 1 0,-1-1 0,2-3 72,-8 14 1,1 0 0,0 0 0,-1 0 0,1-1 0,-1 1 0,0 0 0,1 0 0,-1-1 0,1 1 0,-1-1 0,0 0 0,0 1 0,1-1 0,-1 0 0,0 0 0,1 0 0,-1 0 0,0 0 0,0-1 0,1 1 0,-1 0 0,0-1 0,1 0 0,-1 1 0,1-1 0,-1 0 0,0 1 0,1-1 0,0 0 0,-1 0 0,1 0 0,0-1 0,-1 1 0,1 0 0,0 0 0,0-1 0,0 1 0,0-1 0,0 1 0,0-1 0,0 1 0,1-1 0,-1 1 0,1-1 0,-1 0 0,1 1 0,-1-1 0,1 0 0,0 1 0,0-1 0,0 0 0,0 0 0,0 1 0,0-1 0,0 0 0,1 1 0,-1-1 0,1 0 0,-1 1 0,1-1 0,0 0 0,-1 1 0,1-1 0,0 1 0,0-1-1,-9 10 65,0 0 1,0 0-1,0 1 0,1 0 0,1 1 1,-1 0-1,2 0 0,-1 0 0,1 1 1,1-1-1,0 1 0,0 0 1,1 0-1,1 1 0,0-1 0,0 0 1,1 1-1,1 0 0,0-1 1,0 1-1,2 1-65,30 11-263,-15-27-561</inkml:trace>
  <inkml:trace contextRef="#ctx0" brushRef="#br0" timeOffset="1476.805">2179 287 23613,'-2'-3'125,"-1"0"-1,1 0 1,-1 0-1,1 1 1,-1-1-1,0 1 1,0 0-1,0 0 1,0 0-1,0 0 1,-1 1-1,1-1 1,0 1-1,-1 0 1,1 0-1,-1 0 1,0 0-1,1 1 1,-1-1-1,0 1 1,1 0-1,-1 0 1,0 1-1,1-1 1,-1 1-1,1-1 1,-1 1-1,1 0 1,-1 0-1,1 1 1,-1-1-1,1 1 1,0 0 0,0 0-1,0 0 1,0 0-1,0 0 1,0 1-1,1-1 1,-1 1-1,-1 1-124,-2 2 5,0 1 1,0-1-1,0 1 0,1 1 1,0-1-1,0 1 0,1-1 1,0 1-1,0 1 0,1-1 1,0 1-1,0-1 0,1 1 1,0 0-1,1-1 0,0 1 1,0 0-1,1 7-5,2-13 3,0-1-1,0 1 1,1 0 0,-1-1-1,1 1 1,0-1 0,-1 0-1,1 0 1,0 0 0,0 0-1,0-1 1,1 1 0,-1-1-1,0 0 1,1 0 0,-1 0-1,0 0 1,1-1 0,-1 1-1,1-1 1,-1 0 0,1 0-1,0 0 1,-1 0 0,1-1-1,-1 1 1,0-1 0,1 0-1,-1 0 1,1 0 0,-1-1-1,0 1 1,0-1 0,0 0-1,0 0 1,0 0 0,0 0-1,1-2-2,-3 4 1,209-75-298,-209 75 290,0 0 0,1 0 0,-1 0-1,0 0 1,1 0 0,-1 0 0,0 1-1,0-1 1,1 0 0,-1 1 0,0-1-1,0 1 1,0-1 0,0 1 0,0 0-1,0 0 1,0-1 0,0 1-1,0 0 1,0 0 0,0 0 0,0 0-1,0 0 1,-1 0 0,1 0 0,0 0-1,-1 0 1,1 1 0,-1-1 0,1 0-1,-1 0 1,1 0 0,-1 1 0,0-1-1,0 0 1,0 0 0,0 1 0,0-1-1,0 0 1,0 1 0,0-1-1,0 0 1,0 0 0,-1 1 0,1-1-1,-1 0 1,1 0 0,-1 0 0,0 1 7,-24 64-39,20-57 50,1-1 1,-1 1 0,0 0-1,-1-1 1,0 0-1,0-1 1,-1 1 0,0-1-1,0 0 1,-1-1 0,0 0-1,0 0 1,0-1-1,-1 1 1,0-2 0,0 0-1,0 0 1,0 0-1,-1-1 1,1 0 0,-7 0-12,-24-37-51,35-6 1407</inkml:trace>
  <inkml:trace contextRef="#ctx0" brushRef="#br0" timeOffset="1983.557">2508 0 22541,'-43'154'3614,"35"-138"-3483,1 1 0,1 0 1,0 0-1,1 1 0,1 0 0,1 0 0,1 0 1,0 0-1,1 0 0,1 0 0,0 0 0,2 0 0,0 0 1,1 0-1,1 0 0,6 17-131,-10-33 5,1-1 0,-1 1 0,1 0-1,0 0 1,0 0 0,0-1 0,0 1 0,0 0 0,0-1-1,1 1 1,-1-1 0,0 1 0,1-1 0,-1 0 0,1 1-1,0-1 1,-1 0 0,1 0 0,0 0 0,0-1 0,0 1-1,-1 0 1,1 0 0,0-1 0,0 0 0,0 1 0,0-1-1,0 0 1,0 0 0,0 0 0,0 0 0,0 0-1,0 0 1,0-1 0,0 1 0,0-1 0,0 1 0,0-1-1,-1 0 1,1 1 0,0-1 0,0 0 0,-1 0 0,1-1-1,0 1 1,-1 0 0,1 0 0,-1-1 0,0 1 0,1-1-1,-1 1 1,0-1 0,0 0 0,0 1 0,0-1 0,0 0-1,0 0 1,-1 0 0,1 0 0,-1 0 0,1 0 0,-1 0-1,0 1 1,1-1 0,-1 0 0,0 0 0,0 0 0,-1 0-1,1-1-4,0 3 2,2-11 10,-1 0 1,0 0 0,0 0 0,-1 0-1,-1 0 1,0 0 0,0 0-1,-1 1 1,0-1 0,-1 0 0,-1 1-1,1 0 1,-3-3-13,-5 33-68,11-16 67,1 0 0,0 0 0,0 0-1,0-1 1,0 1 0,0 0 0,1 0 0,0-1 0,-1 1-1,1-1 1,1 0 0,-1 1 0,0-1 0,1 0 0,0 0-1,-1-1 1,1 1 0,0-1 0,1 1 0,-1-1-1,0 0 1,1 0 0,-1 0 0,1-1 0,-1 1 0,1-1-1,0 0 1,0 0 0,0 0 0,0 0 0,0-1 0,2 1 1,128-15 74,-123 11-65,-1 0-1,1-1 0,-1 0 0,0 0 1,-1-1-1,1 0 0,-1-1 0,0 0 1,0-1-1,-1 1 0,0-2 0,0 1 1,-1-1-1,0 0 0,0-1 0,-1 0 1,2-3-9,-8 11 4,0 0 0,0 0 0,-1-1 0,1 1 1,0 0-1,-1-1 0,1 1 0,-1 0 0,1 0 0,-1 0 1,1-1-1,-1 1 0,0 0 0,0 0 0,0 0 1,1 0-1,-1 0 0,0 0 0,0 1 0,0-1 1,-1 0-1,1 0 0,0 1 0,0-1 0,0 1 1,0-1-1,-1 1 0,1-1 0,0 1 0,0 0 1,-1-1-1,1 1 0,0 0 0,-1 0 0,1 0 1,0 0-1,-1 0 0,1 1 0,0-1 0,-1 0 1,1 0-1,0 1 0,0-1 0,0 1 0,-1-1 1,1 1-1,0 0 0,0-1 0,0 1 0,0 0 1,0 0-1,0 0 0,0 0 0,0 0 0,0 0 1,0 0-1,1 0 0,-1 0 0,0 0 0,1 0 1,-1 0-1,1 1 0,-1-1 0,1 0 0,0 0 1,-1 1-1,1 0-4,-11 12 12,0 1 0,1 0 1,0 0-1,1 1 0,1 1 0,1-1 0,0 1 1,2 0-1,-1 1 0,2 0 0,1-1 0,0 1 1,0 4-13,3-19-20,0-1 1,0 1 0,0 0-1,0-1 1,0 1-1,1 0 1,-1-1 0,1 1-1,-1-1 1,1 1 0,0 0-1,0-1 1,0 0 0,1 1-1,-1-1 1,0 0 0,1 0-1,0 1 1,-1-1 0,1 0-1,0-1 1,0 1 0,0 0-1,0 0 1,0-1-1,1 1 1,-1-1 0,0 0-1,1 0 1,-1 0 0,1 0-1,-1 0 1,1 0 0,0-1-1,-1 1 1,1-1 0,0 0-1,-1 0 1,1 0 0,0 0-1,-1 0 1,1-1 0,0 1-1,-1-1 1,1 1-1,-1-1 1,1 0 0,-1 0-1,1 0 1,-1-1 0,0 1-1,1 0 1,0-2 19,41-19-880</inkml:trace>
  <inkml:trace contextRef="#ctx0" brushRef="#br0" timeOffset="2295.881">3312 227 19428,'-177'74'6951,"171"-70"-6871,0 1 0,-1-1 0,2 1 1,-1 0-1,1 1 0,-1-1 0,2 1 0,-1 0 0,1 0 0,-1 1 0,2-1 0,-1 1 0,1 0 0,0 0 0,0 0 0,1 0 0,0 0 0,0 1 0,1-1 0,0 1 1,0-1-1,1 1 0,0 6-80,0-11 8,0 0 0,0 0 0,0 0 0,1 0 0,-1 0 0,1-1 0,0 1 1,0 0-1,0 0 0,0-1 0,0 1 0,0 0 0,1-1 0,-1 1 0,1-1 0,0 0 1,0 1-1,0-1 0,0 0 0,0 0 0,0 0 0,1-1 0,-1 1 0,1-1 1,-1 1-1,1-1 0,-1 0 0,1 1 0,0-2 0,0 1 0,-1 0 0,1 0 0,0-1 1,0 0-1,0 1 0,0-1 0,0 0 0,0 0 0,0-1 0,-1 1 0,1-1 0,0 1 1,0-1-1,0 0-8,124-55 251,-110 45-240,0-1 0,-1-1 0,0 0 0,-1-1 0,-1-1 0,0-1 0,-1 0 0,-1 0 0,0-1 0,-2-1 0,0 0 1,0 0-1,-2-1 0,0 0 0,-1-1 0,-2 0 0,0 0 0,0 0 0,-2 0 0,-1-1 0,0 1 0,-2-1 0,0 1 0,-1-1-11,1 21-1,-1 1-1,1-1 1,0 1-1,-1-1 0,1 0 1,-1 1-1,1-1 1,0 1-1,-1-1 1,1 0-1,-1 1 1,1-1-1,-1 0 0,1 1 1,-1-1-1,1 0 1,-1 0-1,0 0 1,1 1-1,-1-1 1,1 0-1,-1 0 0,1 0 1,-1 0-1,0 0 1,1 0-1,-1 0 1,1 0-1,-1 0 1,1-1-1,-1 1 0,0 0 1,1 0-1,-1 0 1,1-1-1,-1 1 1,1 0-1,-1 0 1,1-1-1,-1 1 0,1-1 1,-1 1-1,1 0 1,0-1-1,-1 1 1,1-1-1,0 1 1,-1-1-1,1 1 0,0-1 1,0 1-1,-1-1 1,1 1-1,0-1 1,0 0-1,0 1 2,-21 55-50,13-30 50,2 0 0,0 1-1,2-1 1,1 1 0,1 0 0,1 0 0,1 0 0,2 0 0,4 24 0,4-10-1094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5578" tIns="47790" rIns="95578" bIns="4779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5578" tIns="47790" rIns="95578" bIns="47790" rtlCol="0"/>
          <a:lstStyle>
            <a:lvl1pPr algn="r">
              <a:defRPr sz="1300"/>
            </a:lvl1pPr>
          </a:lstStyle>
          <a:p>
            <a:fld id="{0524BEED-E0BF-4555-8E2F-C31A69315841}" type="datetimeFigureOut">
              <a:rPr lang="de-DE" smtClean="0"/>
              <a:t>11.11.2024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8" tIns="47790" rIns="95578" bIns="4779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8723"/>
            <a:ext cx="5438140" cy="3909864"/>
          </a:xfrm>
          <a:prstGeom prst="rect">
            <a:avLst/>
          </a:prstGeom>
        </p:spPr>
        <p:txBody>
          <a:bodyPr vert="horz" lIns="95578" tIns="47790" rIns="95578" bIns="4779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5578" tIns="47790" rIns="95578" bIns="4779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5578" tIns="47790" rIns="95578" bIns="47790" rtlCol="0" anchor="b"/>
          <a:lstStyle>
            <a:lvl1pPr algn="r">
              <a:defRPr sz="1300"/>
            </a:lvl1pPr>
          </a:lstStyle>
          <a:p>
            <a:fld id="{B85F1F99-80BC-4C62-BD17-0AD959982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33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1521" algn="l"/>
                <a:tab pos="1601287" algn="l"/>
                <a:tab pos="2406324" algn="l"/>
                <a:tab pos="3206087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1521" algn="l"/>
                <a:tab pos="1601287" algn="l"/>
                <a:tab pos="2406324" algn="l"/>
                <a:tab pos="3206087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1521" algn="l"/>
                <a:tab pos="1601287" algn="l"/>
                <a:tab pos="2406324" algn="l"/>
                <a:tab pos="3206087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1521" algn="l"/>
                <a:tab pos="1601287" algn="l"/>
                <a:tab pos="2406324" algn="l"/>
                <a:tab pos="3206087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1521" algn="l"/>
                <a:tab pos="1601287" algn="l"/>
                <a:tab pos="2406324" algn="l"/>
                <a:tab pos="3206087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784234" indent="-253113" defTabSz="49743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1521" algn="l"/>
                <a:tab pos="1601287" algn="l"/>
                <a:tab pos="2406324" algn="l"/>
                <a:tab pos="3206087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3290458" indent="-253113" defTabSz="49743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1521" algn="l"/>
                <a:tab pos="1601287" algn="l"/>
                <a:tab pos="2406324" algn="l"/>
                <a:tab pos="3206087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796683" indent="-253113" defTabSz="49743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1521" algn="l"/>
                <a:tab pos="1601287" algn="l"/>
                <a:tab pos="2406324" algn="l"/>
                <a:tab pos="3206087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4302907" indent="-253113" defTabSz="49743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1521" algn="l"/>
                <a:tab pos="1601287" algn="l"/>
                <a:tab pos="2406324" algn="l"/>
                <a:tab pos="3206087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52450" y="889000"/>
            <a:ext cx="7920038" cy="445611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5382" y="5640478"/>
            <a:ext cx="5004252" cy="534240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1258" tIns="50628" rIns="101258" bIns="50628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04788" y="808038"/>
            <a:ext cx="7073900" cy="397986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68" y="4778723"/>
            <a:ext cx="5438140" cy="281179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2904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04788" y="808038"/>
            <a:ext cx="7073900" cy="397986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68" y="4778723"/>
            <a:ext cx="5438140" cy="281179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04375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04788" y="808038"/>
            <a:ext cx="7073900" cy="397986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68" y="4778723"/>
            <a:ext cx="5438140" cy="281179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43045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04788" y="808038"/>
            <a:ext cx="7073900" cy="397986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68" y="4778723"/>
            <a:ext cx="5438140" cy="281179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34572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04788" y="808038"/>
            <a:ext cx="7073900" cy="397986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68" y="4778723"/>
            <a:ext cx="5438140" cy="281179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66000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04788" y="808038"/>
            <a:ext cx="7073900" cy="397986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68" y="4778723"/>
            <a:ext cx="5438140" cy="281179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91040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04788" y="808038"/>
            <a:ext cx="7073900" cy="397986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68" y="4778723"/>
            <a:ext cx="5438140" cy="281179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53908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04788" y="808038"/>
            <a:ext cx="7073900" cy="397986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68" y="4778723"/>
            <a:ext cx="5438140" cy="281179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5987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04788" y="808038"/>
            <a:ext cx="7073900" cy="397986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68" y="4778723"/>
            <a:ext cx="5438140" cy="281179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34011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04788" y="808038"/>
            <a:ext cx="7073900" cy="397986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68" y="4778723"/>
            <a:ext cx="5438140" cy="281179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4674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04788" y="808038"/>
            <a:ext cx="7073900" cy="397986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68" y="4778723"/>
            <a:ext cx="5438140" cy="281179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23380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04788" y="808038"/>
            <a:ext cx="7073900" cy="397986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68" y="4778723"/>
            <a:ext cx="5438140" cy="281179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62409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04788" y="808038"/>
            <a:ext cx="7073900" cy="397986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68" y="4778723"/>
            <a:ext cx="5438140" cy="281179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8039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04788" y="808038"/>
            <a:ext cx="7073900" cy="397986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68" y="4778723"/>
            <a:ext cx="5438140" cy="281179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2073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04788" y="808038"/>
            <a:ext cx="7073900" cy="397986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68" y="4778723"/>
            <a:ext cx="5438140" cy="281179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4257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04788" y="808038"/>
            <a:ext cx="7073900" cy="397986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68" y="4778723"/>
            <a:ext cx="5438140" cy="281179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4116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04788" y="808038"/>
            <a:ext cx="7073900" cy="397986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68" y="4778723"/>
            <a:ext cx="5438140" cy="281179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268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04788" y="808038"/>
            <a:ext cx="7073900" cy="397986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68" y="4778723"/>
            <a:ext cx="5438140" cy="281179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4770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04788" y="808038"/>
            <a:ext cx="7073900" cy="397986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68" y="4778723"/>
            <a:ext cx="5438140" cy="281179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1322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04788" y="808038"/>
            <a:ext cx="7073900" cy="397986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68" y="4778723"/>
            <a:ext cx="5438140" cy="281179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515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15CB2-164D-45E6-81B7-F9CF999FD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C8AC0E-B42C-4009-94F5-37F408DD0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FCB69C-750A-416A-B650-4459DCD8B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11.11.2024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7216FC-CDDA-4FC7-856F-6D1BF765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07EAD6-C532-4CB3-BDD4-5B25A832A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11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5622B-77DC-4621-9F34-AAB053DB0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D3FE9F-066E-48C2-A6E9-6A535EE5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8923FA-6CAC-4572-A797-292068B6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11.11.2024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46BFD5-5C63-412F-9FE3-D7DE010F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298081-41C9-44DC-ADE1-6A320FEE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94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BC5AE35-7A10-4D44-85E7-23D69967D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1766F43-CBDD-4128-9318-2F1BBB7E3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8ADD35-D1AC-44EE-AB57-95A3D90A4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11.11.2024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7B51C0-C5FE-43BD-B471-BE358A07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627E67-7EB3-4AC3-8844-CFDC3F66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7108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47818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77072-9838-42DE-9738-1E38E8CA4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FA340A-F7F9-4297-A59B-8597B8C5D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F45680-A9F5-47DC-9FEE-218898FF4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11.11.2024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EA3E5B-4D65-4F5C-AA51-BE434200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9447C8-8C37-4773-8BD4-CF43165FA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96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835BA-3C4B-49D3-8BA5-2B5FB969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578CB4-1C3A-4F80-A91B-B36E5963B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7463A4-F863-4846-804B-5B4B35AF4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11.11.2024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C99560-DED2-44F0-A62A-C280BA670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446564-D7E0-4FC7-84EB-EDC4C0D59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76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2DBB5-E341-4F05-9A36-02A7A279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FA02BB-95C1-46BD-A783-3D7A0FEF9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8EF066-687C-42E1-9080-B54BFAE44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A4718D-56E8-457D-87D1-B9F47998A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11.11.2024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8FD24A-9CF2-4CD7-8B3E-2F775593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16550E-EAAF-4911-A231-2907F17E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98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3FD2C-65F5-4272-BDFB-8F7379263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D78C2D-0DE4-4D23-82CD-7330DE94D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3BADA4-F8AA-4D37-BC58-CE0545591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8DC1A4-70D5-4838-A2A2-52A9F27F2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731E668-ED59-4B2B-B32E-FD24F4577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FF5175B-967C-43EC-A81E-DB8AE2DD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11.11.2024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C18A539-8D53-4E47-BEB3-A02BA46AA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E9B1300-DECA-4AAA-AEC4-6D613B11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94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9E8FD-3A8F-45F0-918D-433651BC4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E34814-E549-4F5D-BBDA-26EA8D1EA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11.11.2024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817922-9D56-4558-BA69-BDAD2C1C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5B991F-7519-4BA1-983B-70277BC2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72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E3B0A2-06E1-43B4-B3A5-C1BEE069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11.11.2024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55C4017-C068-43F7-8C83-D20824A74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2927ED-0109-42D7-A20B-36353239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17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10113-C27D-4DFD-AB0F-A090B7517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6794ED-E4E3-4CAB-9803-58C798D7C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75357A-B974-4F7C-BD2F-AD88D5954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0F3F03-70D5-4E57-822E-36E24CA5E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11.11.2024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F198CB-399D-4196-AD5E-C3E822C2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C7466C0-BC3C-4E32-9B9C-817462FE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83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0B12A0-FA96-4F2D-BBD1-D18DB12FE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62DB75-3F7B-4F33-A6A3-DF686245E0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4915E9-990C-46A4-BAB7-FC6217343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1CB4F7-2473-473C-9668-000BC70C5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11.11.2024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7A5594-DD81-4A7F-8819-122D3F36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ED47D4-6DE6-44B6-9583-46117EB1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10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528A667-8FFB-4005-AC59-C410C841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A12286-93FF-421B-8567-169718828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553E2-6455-47F5-801A-FAB945225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66509-52CD-4576-A1AB-8D0CC0C7B472}" type="datetimeFigureOut">
              <a:rPr lang="de-DE" smtClean="0"/>
              <a:t>11.11.2024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983ED2-A3DB-496A-B968-74A4AA2D3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DEE7F7-FB34-452D-8DEE-1D81F27D8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77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customXml" Target="../ink/ink5.xml"/><Relationship Id="rId1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customXml" Target="../ink/ink2.xml"/><Relationship Id="rId12" Type="http://schemas.openxmlformats.org/officeDocument/2006/relationships/image" Target="../media/image5.png"/><Relationship Id="rId17" Type="http://schemas.openxmlformats.org/officeDocument/2006/relationships/customXml" Target="../ink/ink7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10" Type="http://schemas.openxmlformats.org/officeDocument/2006/relationships/image" Target="../media/image4.png"/><Relationship Id="rId4" Type="http://schemas.openxmlformats.org/officeDocument/2006/relationships/hyperlink" Target="http://www.bernhardkoester.de/vorlesungen/inhalt.html" TargetMode="External"/><Relationship Id="rId9" Type="http://schemas.openxmlformats.org/officeDocument/2006/relationships/customXml" Target="../ink/ink3.xml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3.png"/><Relationship Id="rId21" Type="http://schemas.openxmlformats.org/officeDocument/2006/relationships/image" Target="../media/image146.png"/><Relationship Id="rId42" Type="http://schemas.openxmlformats.org/officeDocument/2006/relationships/customXml" Target="../ink/ink92.xml"/><Relationship Id="rId63" Type="http://schemas.openxmlformats.org/officeDocument/2006/relationships/image" Target="../media/image167.png"/><Relationship Id="rId84" Type="http://schemas.openxmlformats.org/officeDocument/2006/relationships/customXml" Target="../ink/ink113.xml"/><Relationship Id="rId138" Type="http://schemas.openxmlformats.org/officeDocument/2006/relationships/image" Target="../media/image203.png"/><Relationship Id="rId159" Type="http://schemas.openxmlformats.org/officeDocument/2006/relationships/customXml" Target="../ink/ink153.xml"/><Relationship Id="rId170" Type="http://schemas.openxmlformats.org/officeDocument/2006/relationships/image" Target="../media/image218.png"/><Relationship Id="rId191" Type="http://schemas.openxmlformats.org/officeDocument/2006/relationships/image" Target="../media/image228.png"/><Relationship Id="rId205" Type="http://schemas.openxmlformats.org/officeDocument/2006/relationships/customXml" Target="../ink/ink182.xml"/><Relationship Id="rId107" Type="http://schemas.openxmlformats.org/officeDocument/2006/relationships/image" Target="../media/image188.png"/><Relationship Id="rId11" Type="http://schemas.openxmlformats.org/officeDocument/2006/relationships/image" Target="../media/image142.png"/><Relationship Id="rId32" Type="http://schemas.openxmlformats.org/officeDocument/2006/relationships/customXml" Target="../ink/ink87.xml"/><Relationship Id="rId53" Type="http://schemas.openxmlformats.org/officeDocument/2006/relationships/image" Target="../media/image162.png"/><Relationship Id="rId74" Type="http://schemas.openxmlformats.org/officeDocument/2006/relationships/customXml" Target="../ink/ink108.xml"/><Relationship Id="rId128" Type="http://schemas.openxmlformats.org/officeDocument/2006/relationships/image" Target="../media/image198.png"/><Relationship Id="rId149" Type="http://schemas.openxmlformats.org/officeDocument/2006/relationships/customXml" Target="../ink/ink148.xml"/><Relationship Id="rId5" Type="http://schemas.openxmlformats.org/officeDocument/2006/relationships/image" Target="../media/image139.png"/><Relationship Id="rId95" Type="http://schemas.openxmlformats.org/officeDocument/2006/relationships/customXml" Target="../ink/ink119.xml"/><Relationship Id="rId160" Type="http://schemas.openxmlformats.org/officeDocument/2006/relationships/image" Target="../media/image213.png"/><Relationship Id="rId181" Type="http://schemas.openxmlformats.org/officeDocument/2006/relationships/customXml" Target="../ink/ink164.xml"/><Relationship Id="rId216" Type="http://schemas.openxmlformats.org/officeDocument/2006/relationships/image" Target="../media/image234.png"/><Relationship Id="rId22" Type="http://schemas.openxmlformats.org/officeDocument/2006/relationships/customXml" Target="../ink/ink82.xml"/><Relationship Id="rId43" Type="http://schemas.openxmlformats.org/officeDocument/2006/relationships/image" Target="../media/image157.png"/><Relationship Id="rId64" Type="http://schemas.openxmlformats.org/officeDocument/2006/relationships/customXml" Target="../ink/ink103.xml"/><Relationship Id="rId118" Type="http://schemas.openxmlformats.org/officeDocument/2006/relationships/customXml" Target="../ink/ink131.xml"/><Relationship Id="rId139" Type="http://schemas.openxmlformats.org/officeDocument/2006/relationships/customXml" Target="../ink/ink142.xml"/><Relationship Id="rId85" Type="http://schemas.openxmlformats.org/officeDocument/2006/relationships/image" Target="../media/image178.png"/><Relationship Id="rId150" Type="http://schemas.openxmlformats.org/officeDocument/2006/relationships/image" Target="../media/image208.png"/><Relationship Id="rId171" Type="http://schemas.openxmlformats.org/officeDocument/2006/relationships/customXml" Target="../ink/ink159.xml"/><Relationship Id="rId192" Type="http://schemas.openxmlformats.org/officeDocument/2006/relationships/customXml" Target="../ink/ink170.xml"/><Relationship Id="rId206" Type="http://schemas.openxmlformats.org/officeDocument/2006/relationships/customXml" Target="../ink/ink183.xml"/><Relationship Id="rId12" Type="http://schemas.openxmlformats.org/officeDocument/2006/relationships/customXml" Target="../ink/ink77.xml"/><Relationship Id="rId33" Type="http://schemas.openxmlformats.org/officeDocument/2006/relationships/image" Target="../media/image152.png"/><Relationship Id="rId108" Type="http://schemas.openxmlformats.org/officeDocument/2006/relationships/customXml" Target="../ink/ink126.xml"/><Relationship Id="rId129" Type="http://schemas.openxmlformats.org/officeDocument/2006/relationships/customXml" Target="../ink/ink137.xml"/><Relationship Id="rId54" Type="http://schemas.openxmlformats.org/officeDocument/2006/relationships/customXml" Target="../ink/ink98.xml"/><Relationship Id="rId75" Type="http://schemas.openxmlformats.org/officeDocument/2006/relationships/image" Target="../media/image173.png"/><Relationship Id="rId96" Type="http://schemas.openxmlformats.org/officeDocument/2006/relationships/image" Target="../media/image183.png"/><Relationship Id="rId140" Type="http://schemas.openxmlformats.org/officeDocument/2006/relationships/image" Target="../media/image204.png"/><Relationship Id="rId161" Type="http://schemas.openxmlformats.org/officeDocument/2006/relationships/customXml" Target="../ink/ink154.xml"/><Relationship Id="rId182" Type="http://schemas.openxmlformats.org/officeDocument/2006/relationships/image" Target="../media/image224.png"/><Relationship Id="rId217" Type="http://schemas.openxmlformats.org/officeDocument/2006/relationships/customXml" Target="../ink/ink189.xml"/><Relationship Id="rId6" Type="http://schemas.openxmlformats.org/officeDocument/2006/relationships/customXml" Target="../ink/ink74.xml"/><Relationship Id="rId23" Type="http://schemas.openxmlformats.org/officeDocument/2006/relationships/image" Target="../media/image147.png"/><Relationship Id="rId119" Type="http://schemas.openxmlformats.org/officeDocument/2006/relationships/image" Target="../media/image194.png"/><Relationship Id="rId44" Type="http://schemas.openxmlformats.org/officeDocument/2006/relationships/customXml" Target="../ink/ink93.xml"/><Relationship Id="rId65" Type="http://schemas.openxmlformats.org/officeDocument/2006/relationships/image" Target="../media/image168.png"/><Relationship Id="rId86" Type="http://schemas.openxmlformats.org/officeDocument/2006/relationships/customXml" Target="../ink/ink114.xml"/><Relationship Id="rId130" Type="http://schemas.openxmlformats.org/officeDocument/2006/relationships/image" Target="../media/image199.png"/><Relationship Id="rId151" Type="http://schemas.openxmlformats.org/officeDocument/2006/relationships/customXml" Target="../ink/ink149.xml"/><Relationship Id="rId172" Type="http://schemas.openxmlformats.org/officeDocument/2006/relationships/image" Target="../media/image219.png"/><Relationship Id="rId193" Type="http://schemas.openxmlformats.org/officeDocument/2006/relationships/image" Target="../media/image229.png"/><Relationship Id="rId207" Type="http://schemas.openxmlformats.org/officeDocument/2006/relationships/image" Target="../media/image230.png"/><Relationship Id="rId13" Type="http://schemas.openxmlformats.org/officeDocument/2006/relationships/image" Target="../media/image143.png"/><Relationship Id="rId109" Type="http://schemas.openxmlformats.org/officeDocument/2006/relationships/image" Target="../media/image189.png"/><Relationship Id="rId34" Type="http://schemas.openxmlformats.org/officeDocument/2006/relationships/customXml" Target="../ink/ink88.xml"/><Relationship Id="rId55" Type="http://schemas.openxmlformats.org/officeDocument/2006/relationships/image" Target="../media/image163.png"/><Relationship Id="rId76" Type="http://schemas.openxmlformats.org/officeDocument/2006/relationships/customXml" Target="../ink/ink109.xml"/><Relationship Id="rId97" Type="http://schemas.openxmlformats.org/officeDocument/2006/relationships/customXml" Target="../ink/ink120.xml"/><Relationship Id="rId120" Type="http://schemas.openxmlformats.org/officeDocument/2006/relationships/customXml" Target="../ink/ink132.xml"/><Relationship Id="rId141" Type="http://schemas.openxmlformats.org/officeDocument/2006/relationships/customXml" Target="../ink/ink143.xml"/><Relationship Id="rId7" Type="http://schemas.openxmlformats.org/officeDocument/2006/relationships/image" Target="../media/image140.png"/><Relationship Id="rId162" Type="http://schemas.openxmlformats.org/officeDocument/2006/relationships/image" Target="../media/image214.png"/><Relationship Id="rId183" Type="http://schemas.openxmlformats.org/officeDocument/2006/relationships/customXml" Target="../ink/ink165.xml"/><Relationship Id="rId218" Type="http://schemas.openxmlformats.org/officeDocument/2006/relationships/image" Target="../media/image235.png"/><Relationship Id="rId24" Type="http://schemas.openxmlformats.org/officeDocument/2006/relationships/customXml" Target="../ink/ink83.xml"/><Relationship Id="rId45" Type="http://schemas.openxmlformats.org/officeDocument/2006/relationships/image" Target="../media/image158.png"/><Relationship Id="rId66" Type="http://schemas.openxmlformats.org/officeDocument/2006/relationships/customXml" Target="../ink/ink104.xml"/><Relationship Id="rId87" Type="http://schemas.openxmlformats.org/officeDocument/2006/relationships/image" Target="../media/image179.png"/><Relationship Id="rId110" Type="http://schemas.openxmlformats.org/officeDocument/2006/relationships/customXml" Target="../ink/ink127.xml"/><Relationship Id="rId131" Type="http://schemas.openxmlformats.org/officeDocument/2006/relationships/customXml" Target="../ink/ink138.xml"/><Relationship Id="rId152" Type="http://schemas.openxmlformats.org/officeDocument/2006/relationships/image" Target="../media/image209.png"/><Relationship Id="rId173" Type="http://schemas.openxmlformats.org/officeDocument/2006/relationships/customXml" Target="../ink/ink160.xml"/><Relationship Id="rId194" Type="http://schemas.openxmlformats.org/officeDocument/2006/relationships/customXml" Target="../ink/ink171.xml"/><Relationship Id="rId208" Type="http://schemas.openxmlformats.org/officeDocument/2006/relationships/customXml" Target="../ink/ink184.xml"/><Relationship Id="rId14" Type="http://schemas.openxmlformats.org/officeDocument/2006/relationships/customXml" Target="../ink/ink78.xml"/><Relationship Id="rId30" Type="http://schemas.openxmlformats.org/officeDocument/2006/relationships/customXml" Target="../ink/ink86.xml"/><Relationship Id="rId35" Type="http://schemas.openxmlformats.org/officeDocument/2006/relationships/image" Target="../media/image153.png"/><Relationship Id="rId56" Type="http://schemas.openxmlformats.org/officeDocument/2006/relationships/customXml" Target="../ink/ink99.xml"/><Relationship Id="rId77" Type="http://schemas.openxmlformats.org/officeDocument/2006/relationships/image" Target="../media/image174.png"/><Relationship Id="rId100" Type="http://schemas.openxmlformats.org/officeDocument/2006/relationships/customXml" Target="../ink/ink122.xml"/><Relationship Id="rId105" Type="http://schemas.openxmlformats.org/officeDocument/2006/relationships/image" Target="../media/image187.png"/><Relationship Id="rId126" Type="http://schemas.openxmlformats.org/officeDocument/2006/relationships/image" Target="../media/image197.png"/><Relationship Id="rId147" Type="http://schemas.openxmlformats.org/officeDocument/2006/relationships/customXml" Target="../ink/ink147.xml"/><Relationship Id="rId168" Type="http://schemas.openxmlformats.org/officeDocument/2006/relationships/image" Target="../media/image217.png"/><Relationship Id="rId8" Type="http://schemas.openxmlformats.org/officeDocument/2006/relationships/customXml" Target="../ink/ink75.xml"/><Relationship Id="rId51" Type="http://schemas.openxmlformats.org/officeDocument/2006/relationships/image" Target="../media/image161.png"/><Relationship Id="rId72" Type="http://schemas.openxmlformats.org/officeDocument/2006/relationships/customXml" Target="../ink/ink107.xml"/><Relationship Id="rId93" Type="http://schemas.openxmlformats.org/officeDocument/2006/relationships/image" Target="../media/image182.png"/><Relationship Id="rId98" Type="http://schemas.openxmlformats.org/officeDocument/2006/relationships/image" Target="../media/image184.png"/><Relationship Id="rId121" Type="http://schemas.openxmlformats.org/officeDocument/2006/relationships/image" Target="../media/image195.png"/><Relationship Id="rId142" Type="http://schemas.openxmlformats.org/officeDocument/2006/relationships/customXml" Target="../ink/ink144.xml"/><Relationship Id="rId163" Type="http://schemas.openxmlformats.org/officeDocument/2006/relationships/customXml" Target="../ink/ink155.xml"/><Relationship Id="rId184" Type="http://schemas.openxmlformats.org/officeDocument/2006/relationships/image" Target="../media/image225.png"/><Relationship Id="rId189" Type="http://schemas.openxmlformats.org/officeDocument/2006/relationships/image" Target="../media/image227.png"/><Relationship Id="rId3" Type="http://schemas.openxmlformats.org/officeDocument/2006/relationships/image" Target="NULL"/><Relationship Id="rId214" Type="http://schemas.openxmlformats.org/officeDocument/2006/relationships/customXml" Target="../ink/ink187.xml"/><Relationship Id="rId25" Type="http://schemas.openxmlformats.org/officeDocument/2006/relationships/image" Target="../media/image148.png"/><Relationship Id="rId46" Type="http://schemas.openxmlformats.org/officeDocument/2006/relationships/customXml" Target="../ink/ink94.xml"/><Relationship Id="rId67" Type="http://schemas.openxmlformats.org/officeDocument/2006/relationships/image" Target="../media/image169.png"/><Relationship Id="rId116" Type="http://schemas.openxmlformats.org/officeDocument/2006/relationships/customXml" Target="../ink/ink130.xml"/><Relationship Id="rId137" Type="http://schemas.openxmlformats.org/officeDocument/2006/relationships/customXml" Target="../ink/ink141.xml"/><Relationship Id="rId158" Type="http://schemas.openxmlformats.org/officeDocument/2006/relationships/image" Target="../media/image212.png"/><Relationship Id="rId20" Type="http://schemas.openxmlformats.org/officeDocument/2006/relationships/customXml" Target="../ink/ink81.xml"/><Relationship Id="rId41" Type="http://schemas.openxmlformats.org/officeDocument/2006/relationships/image" Target="../media/image156.png"/><Relationship Id="rId62" Type="http://schemas.openxmlformats.org/officeDocument/2006/relationships/customXml" Target="../ink/ink102.xml"/><Relationship Id="rId83" Type="http://schemas.openxmlformats.org/officeDocument/2006/relationships/image" Target="../media/image177.png"/><Relationship Id="rId88" Type="http://schemas.openxmlformats.org/officeDocument/2006/relationships/customXml" Target="../ink/ink115.xml"/><Relationship Id="rId111" Type="http://schemas.openxmlformats.org/officeDocument/2006/relationships/image" Target="../media/image190.png"/><Relationship Id="rId132" Type="http://schemas.openxmlformats.org/officeDocument/2006/relationships/image" Target="../media/image200.png"/><Relationship Id="rId153" Type="http://schemas.openxmlformats.org/officeDocument/2006/relationships/customXml" Target="../ink/ink150.xml"/><Relationship Id="rId174" Type="http://schemas.openxmlformats.org/officeDocument/2006/relationships/image" Target="../media/image220.png"/><Relationship Id="rId179" Type="http://schemas.openxmlformats.org/officeDocument/2006/relationships/customXml" Target="../ink/ink163.xml"/><Relationship Id="rId195" Type="http://schemas.openxmlformats.org/officeDocument/2006/relationships/customXml" Target="../ink/ink172.xml"/><Relationship Id="rId209" Type="http://schemas.openxmlformats.org/officeDocument/2006/relationships/image" Target="../media/image231.png"/><Relationship Id="rId190" Type="http://schemas.openxmlformats.org/officeDocument/2006/relationships/customXml" Target="../ink/ink169.xml"/><Relationship Id="rId204" Type="http://schemas.openxmlformats.org/officeDocument/2006/relationships/customXml" Target="../ink/ink181.xml"/><Relationship Id="rId15" Type="http://schemas.openxmlformats.org/officeDocument/2006/relationships/image" Target="../media/image144.png"/><Relationship Id="rId36" Type="http://schemas.openxmlformats.org/officeDocument/2006/relationships/customXml" Target="../ink/ink89.xml"/><Relationship Id="rId57" Type="http://schemas.openxmlformats.org/officeDocument/2006/relationships/image" Target="../media/image164.png"/><Relationship Id="rId106" Type="http://schemas.openxmlformats.org/officeDocument/2006/relationships/customXml" Target="../ink/ink125.xml"/><Relationship Id="rId127" Type="http://schemas.openxmlformats.org/officeDocument/2006/relationships/customXml" Target="../ink/ink136.xml"/><Relationship Id="rId10" Type="http://schemas.openxmlformats.org/officeDocument/2006/relationships/customXml" Target="../ink/ink76.xml"/><Relationship Id="rId31" Type="http://schemas.openxmlformats.org/officeDocument/2006/relationships/image" Target="../media/image151.png"/><Relationship Id="rId52" Type="http://schemas.openxmlformats.org/officeDocument/2006/relationships/customXml" Target="../ink/ink97.xml"/><Relationship Id="rId73" Type="http://schemas.openxmlformats.org/officeDocument/2006/relationships/image" Target="../media/image172.png"/><Relationship Id="rId78" Type="http://schemas.openxmlformats.org/officeDocument/2006/relationships/customXml" Target="../ink/ink110.xml"/><Relationship Id="rId94" Type="http://schemas.openxmlformats.org/officeDocument/2006/relationships/customXml" Target="../ink/ink118.xml"/><Relationship Id="rId99" Type="http://schemas.openxmlformats.org/officeDocument/2006/relationships/customXml" Target="../ink/ink121.xml"/><Relationship Id="rId101" Type="http://schemas.openxmlformats.org/officeDocument/2006/relationships/image" Target="../media/image185.png"/><Relationship Id="rId122" Type="http://schemas.openxmlformats.org/officeDocument/2006/relationships/customXml" Target="../ink/ink133.xml"/><Relationship Id="rId143" Type="http://schemas.openxmlformats.org/officeDocument/2006/relationships/image" Target="../media/image205.png"/><Relationship Id="rId148" Type="http://schemas.openxmlformats.org/officeDocument/2006/relationships/image" Target="../media/image207.png"/><Relationship Id="rId164" Type="http://schemas.openxmlformats.org/officeDocument/2006/relationships/image" Target="../media/image215.png"/><Relationship Id="rId169" Type="http://schemas.openxmlformats.org/officeDocument/2006/relationships/customXml" Target="../ink/ink158.xml"/><Relationship Id="rId185" Type="http://schemas.openxmlformats.org/officeDocument/2006/relationships/customXml" Target="../ink/ink166.xml"/><Relationship Id="rId4" Type="http://schemas.openxmlformats.org/officeDocument/2006/relationships/customXml" Target="../ink/ink73.xml"/><Relationship Id="rId9" Type="http://schemas.openxmlformats.org/officeDocument/2006/relationships/image" Target="../media/image141.png"/><Relationship Id="rId180" Type="http://schemas.openxmlformats.org/officeDocument/2006/relationships/image" Target="../media/image223.png"/><Relationship Id="rId210" Type="http://schemas.openxmlformats.org/officeDocument/2006/relationships/customXml" Target="../ink/ink185.xml"/><Relationship Id="rId215" Type="http://schemas.openxmlformats.org/officeDocument/2006/relationships/customXml" Target="../ink/ink188.xml"/><Relationship Id="rId26" Type="http://schemas.openxmlformats.org/officeDocument/2006/relationships/customXml" Target="../ink/ink84.xml"/><Relationship Id="rId47" Type="http://schemas.openxmlformats.org/officeDocument/2006/relationships/image" Target="../media/image159.png"/><Relationship Id="rId68" Type="http://schemas.openxmlformats.org/officeDocument/2006/relationships/customXml" Target="../ink/ink105.xml"/><Relationship Id="rId89" Type="http://schemas.openxmlformats.org/officeDocument/2006/relationships/image" Target="../media/image180.png"/><Relationship Id="rId112" Type="http://schemas.openxmlformats.org/officeDocument/2006/relationships/customXml" Target="../ink/ink128.xml"/><Relationship Id="rId133" Type="http://schemas.openxmlformats.org/officeDocument/2006/relationships/customXml" Target="../ink/ink139.xml"/><Relationship Id="rId154" Type="http://schemas.openxmlformats.org/officeDocument/2006/relationships/image" Target="../media/image210.png"/><Relationship Id="rId175" Type="http://schemas.openxmlformats.org/officeDocument/2006/relationships/customXml" Target="../ink/ink161.xml"/><Relationship Id="rId196" Type="http://schemas.openxmlformats.org/officeDocument/2006/relationships/customXml" Target="../ink/ink173.xml"/><Relationship Id="rId200" Type="http://schemas.openxmlformats.org/officeDocument/2006/relationships/customXml" Target="../ink/ink177.xml"/><Relationship Id="rId16" Type="http://schemas.openxmlformats.org/officeDocument/2006/relationships/customXml" Target="../ink/ink79.xml"/><Relationship Id="rId37" Type="http://schemas.openxmlformats.org/officeDocument/2006/relationships/image" Target="../media/image154.png"/><Relationship Id="rId58" Type="http://schemas.openxmlformats.org/officeDocument/2006/relationships/customXml" Target="../ink/ink100.xml"/><Relationship Id="rId79" Type="http://schemas.openxmlformats.org/officeDocument/2006/relationships/image" Target="../media/image175.png"/><Relationship Id="rId102" Type="http://schemas.openxmlformats.org/officeDocument/2006/relationships/customXml" Target="../ink/ink123.xml"/><Relationship Id="rId123" Type="http://schemas.openxmlformats.org/officeDocument/2006/relationships/image" Target="../media/image196.png"/><Relationship Id="rId144" Type="http://schemas.openxmlformats.org/officeDocument/2006/relationships/customXml" Target="../ink/ink145.xml"/><Relationship Id="rId90" Type="http://schemas.openxmlformats.org/officeDocument/2006/relationships/customXml" Target="../ink/ink116.xml"/><Relationship Id="rId165" Type="http://schemas.openxmlformats.org/officeDocument/2006/relationships/customXml" Target="../ink/ink156.xml"/><Relationship Id="rId186" Type="http://schemas.openxmlformats.org/officeDocument/2006/relationships/customXml" Target="../ink/ink167.xml"/><Relationship Id="rId211" Type="http://schemas.openxmlformats.org/officeDocument/2006/relationships/image" Target="../media/image232.png"/><Relationship Id="rId27" Type="http://schemas.openxmlformats.org/officeDocument/2006/relationships/image" Target="../media/image149.png"/><Relationship Id="rId48" Type="http://schemas.openxmlformats.org/officeDocument/2006/relationships/customXml" Target="../ink/ink95.xml"/><Relationship Id="rId69" Type="http://schemas.openxmlformats.org/officeDocument/2006/relationships/image" Target="../media/image170.png"/><Relationship Id="rId113" Type="http://schemas.openxmlformats.org/officeDocument/2006/relationships/image" Target="../media/image191.png"/><Relationship Id="rId134" Type="http://schemas.openxmlformats.org/officeDocument/2006/relationships/image" Target="../media/image201.png"/><Relationship Id="rId80" Type="http://schemas.openxmlformats.org/officeDocument/2006/relationships/customXml" Target="../ink/ink111.xml"/><Relationship Id="rId155" Type="http://schemas.openxmlformats.org/officeDocument/2006/relationships/customXml" Target="../ink/ink151.xml"/><Relationship Id="rId176" Type="http://schemas.openxmlformats.org/officeDocument/2006/relationships/image" Target="../media/image221.png"/><Relationship Id="rId197" Type="http://schemas.openxmlformats.org/officeDocument/2006/relationships/customXml" Target="../ink/ink174.xml"/><Relationship Id="rId201" Type="http://schemas.openxmlformats.org/officeDocument/2006/relationships/customXml" Target="../ink/ink178.xml"/><Relationship Id="rId17" Type="http://schemas.openxmlformats.org/officeDocument/2006/relationships/image" Target="../media/image145.png"/><Relationship Id="rId38" Type="http://schemas.openxmlformats.org/officeDocument/2006/relationships/customXml" Target="../ink/ink90.xml"/><Relationship Id="rId59" Type="http://schemas.openxmlformats.org/officeDocument/2006/relationships/image" Target="../media/image165.png"/><Relationship Id="rId103" Type="http://schemas.openxmlformats.org/officeDocument/2006/relationships/image" Target="../media/image186.png"/><Relationship Id="rId124" Type="http://schemas.openxmlformats.org/officeDocument/2006/relationships/customXml" Target="../ink/ink134.xml"/><Relationship Id="rId70" Type="http://schemas.openxmlformats.org/officeDocument/2006/relationships/customXml" Target="../ink/ink106.xml"/><Relationship Id="rId91" Type="http://schemas.openxmlformats.org/officeDocument/2006/relationships/image" Target="../media/image181.png"/><Relationship Id="rId145" Type="http://schemas.openxmlformats.org/officeDocument/2006/relationships/image" Target="../media/image206.png"/><Relationship Id="rId166" Type="http://schemas.openxmlformats.org/officeDocument/2006/relationships/image" Target="../media/image216.png"/><Relationship Id="rId187" Type="http://schemas.openxmlformats.org/officeDocument/2006/relationships/image" Target="../media/image226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86.xml"/><Relationship Id="rId28" Type="http://schemas.openxmlformats.org/officeDocument/2006/relationships/customXml" Target="../ink/ink85.xml"/><Relationship Id="rId49" Type="http://schemas.openxmlformats.org/officeDocument/2006/relationships/image" Target="../media/image160.png"/><Relationship Id="rId114" Type="http://schemas.openxmlformats.org/officeDocument/2006/relationships/customXml" Target="../ink/ink129.xml"/><Relationship Id="rId60" Type="http://schemas.openxmlformats.org/officeDocument/2006/relationships/customXml" Target="../ink/ink101.xml"/><Relationship Id="rId81" Type="http://schemas.openxmlformats.org/officeDocument/2006/relationships/image" Target="../media/image176.png"/><Relationship Id="rId135" Type="http://schemas.openxmlformats.org/officeDocument/2006/relationships/customXml" Target="../ink/ink140.xml"/><Relationship Id="rId156" Type="http://schemas.openxmlformats.org/officeDocument/2006/relationships/image" Target="../media/image211.png"/><Relationship Id="rId177" Type="http://schemas.openxmlformats.org/officeDocument/2006/relationships/customXml" Target="../ink/ink162.xml"/><Relationship Id="rId198" Type="http://schemas.openxmlformats.org/officeDocument/2006/relationships/customXml" Target="../ink/ink175.xml"/><Relationship Id="rId202" Type="http://schemas.openxmlformats.org/officeDocument/2006/relationships/customXml" Target="../ink/ink179.xml"/><Relationship Id="rId18" Type="http://schemas.openxmlformats.org/officeDocument/2006/relationships/customXml" Target="../ink/ink80.xml"/><Relationship Id="rId39" Type="http://schemas.openxmlformats.org/officeDocument/2006/relationships/image" Target="../media/image155.png"/><Relationship Id="rId50" Type="http://schemas.openxmlformats.org/officeDocument/2006/relationships/customXml" Target="../ink/ink96.xml"/><Relationship Id="rId104" Type="http://schemas.openxmlformats.org/officeDocument/2006/relationships/customXml" Target="../ink/ink124.xml"/><Relationship Id="rId125" Type="http://schemas.openxmlformats.org/officeDocument/2006/relationships/customXml" Target="../ink/ink135.xml"/><Relationship Id="rId146" Type="http://schemas.openxmlformats.org/officeDocument/2006/relationships/customXml" Target="../ink/ink146.xml"/><Relationship Id="rId167" Type="http://schemas.openxmlformats.org/officeDocument/2006/relationships/customXml" Target="../ink/ink157.xml"/><Relationship Id="rId188" Type="http://schemas.openxmlformats.org/officeDocument/2006/relationships/customXml" Target="../ink/ink168.xml"/><Relationship Id="rId71" Type="http://schemas.openxmlformats.org/officeDocument/2006/relationships/image" Target="../media/image171.png"/><Relationship Id="rId92" Type="http://schemas.openxmlformats.org/officeDocument/2006/relationships/customXml" Target="../ink/ink117.xml"/><Relationship Id="rId213" Type="http://schemas.openxmlformats.org/officeDocument/2006/relationships/image" Target="../media/image233.png"/><Relationship Id="rId2" Type="http://schemas.openxmlformats.org/officeDocument/2006/relationships/notesSlide" Target="../notesSlides/notesSlide8.xml"/><Relationship Id="rId29" Type="http://schemas.openxmlformats.org/officeDocument/2006/relationships/image" Target="../media/image150.png"/><Relationship Id="rId40" Type="http://schemas.openxmlformats.org/officeDocument/2006/relationships/customXml" Target="../ink/ink91.xml"/><Relationship Id="rId115" Type="http://schemas.openxmlformats.org/officeDocument/2006/relationships/image" Target="../media/image192.png"/><Relationship Id="rId136" Type="http://schemas.openxmlformats.org/officeDocument/2006/relationships/image" Target="../media/image202.png"/><Relationship Id="rId157" Type="http://schemas.openxmlformats.org/officeDocument/2006/relationships/customXml" Target="../ink/ink152.xml"/><Relationship Id="rId178" Type="http://schemas.openxmlformats.org/officeDocument/2006/relationships/image" Target="../media/image222.png"/><Relationship Id="rId61" Type="http://schemas.openxmlformats.org/officeDocument/2006/relationships/image" Target="../media/image166.png"/><Relationship Id="rId82" Type="http://schemas.openxmlformats.org/officeDocument/2006/relationships/customXml" Target="../ink/ink112.xml"/><Relationship Id="rId199" Type="http://schemas.openxmlformats.org/officeDocument/2006/relationships/customXml" Target="../ink/ink176.xml"/><Relationship Id="rId203" Type="http://schemas.openxmlformats.org/officeDocument/2006/relationships/customXml" Target="../ink/ink180.xml"/><Relationship Id="rId19" Type="http://schemas.openxmlformats.org/officeDocument/2006/relationships/image" Target="../media/image9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8.png"/><Relationship Id="rId13" Type="http://schemas.openxmlformats.org/officeDocument/2006/relationships/customXml" Target="../ink/ink195.xml"/><Relationship Id="rId18" Type="http://schemas.openxmlformats.org/officeDocument/2006/relationships/image" Target="../media/image243.png"/><Relationship Id="rId3" Type="http://schemas.openxmlformats.org/officeDocument/2006/relationships/customXml" Target="../ink/ink190.xml"/><Relationship Id="rId21" Type="http://schemas.openxmlformats.org/officeDocument/2006/relationships/customXml" Target="../ink/ink199.xml"/><Relationship Id="rId7" Type="http://schemas.openxmlformats.org/officeDocument/2006/relationships/customXml" Target="../ink/ink192.xml"/><Relationship Id="rId12" Type="http://schemas.openxmlformats.org/officeDocument/2006/relationships/image" Target="../media/image240.png"/><Relationship Id="rId17" Type="http://schemas.openxmlformats.org/officeDocument/2006/relationships/customXml" Target="../ink/ink197.xm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42.png"/><Relationship Id="rId20" Type="http://schemas.openxmlformats.org/officeDocument/2006/relationships/image" Target="../media/image2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7.png"/><Relationship Id="rId11" Type="http://schemas.openxmlformats.org/officeDocument/2006/relationships/customXml" Target="../ink/ink194.xml"/><Relationship Id="rId5" Type="http://schemas.openxmlformats.org/officeDocument/2006/relationships/customXml" Target="../ink/ink191.xml"/><Relationship Id="rId15" Type="http://schemas.openxmlformats.org/officeDocument/2006/relationships/customXml" Target="../ink/ink196.xml"/><Relationship Id="rId10" Type="http://schemas.openxmlformats.org/officeDocument/2006/relationships/image" Target="../media/image239.png"/><Relationship Id="rId19" Type="http://schemas.openxmlformats.org/officeDocument/2006/relationships/customXml" Target="../ink/ink198.xml"/><Relationship Id="rId4" Type="http://schemas.openxmlformats.org/officeDocument/2006/relationships/image" Target="../media/image236.png"/><Relationship Id="rId9" Type="http://schemas.openxmlformats.org/officeDocument/2006/relationships/customXml" Target="../ink/ink193.xml"/><Relationship Id="rId14" Type="http://schemas.openxmlformats.org/officeDocument/2006/relationships/image" Target="../media/image241.png"/><Relationship Id="rId22" Type="http://schemas.openxmlformats.org/officeDocument/2006/relationships/image" Target="../media/image2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customXml" Target="../ink/ink201.xml"/><Relationship Id="rId4" Type="http://schemas.openxmlformats.org/officeDocument/2006/relationships/image" Target="../media/image2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08.xml"/><Relationship Id="rId18" Type="http://schemas.openxmlformats.org/officeDocument/2006/relationships/image" Target="../media/image29.png"/><Relationship Id="rId26" Type="http://schemas.openxmlformats.org/officeDocument/2006/relationships/image" Target="../media/image33.png"/><Relationship Id="rId39" Type="http://schemas.openxmlformats.org/officeDocument/2006/relationships/customXml" Target="../ink/ink221.xml"/><Relationship Id="rId21" Type="http://schemas.openxmlformats.org/officeDocument/2006/relationships/customXml" Target="../ink/ink212.xml"/><Relationship Id="rId34" Type="http://schemas.openxmlformats.org/officeDocument/2006/relationships/image" Target="../media/image37.png"/><Relationship Id="rId7" Type="http://schemas.openxmlformats.org/officeDocument/2006/relationships/customXml" Target="../ink/ink205.xml"/><Relationship Id="rId12" Type="http://schemas.openxmlformats.org/officeDocument/2006/relationships/image" Target="../media/image26.png"/><Relationship Id="rId17" Type="http://schemas.openxmlformats.org/officeDocument/2006/relationships/customXml" Target="../ink/ink210.xml"/><Relationship Id="rId25" Type="http://schemas.openxmlformats.org/officeDocument/2006/relationships/customXml" Target="../ink/ink214.xml"/><Relationship Id="rId33" Type="http://schemas.openxmlformats.org/officeDocument/2006/relationships/customXml" Target="../ink/ink218.xml"/><Relationship Id="rId38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8.png"/><Relationship Id="rId20" Type="http://schemas.openxmlformats.org/officeDocument/2006/relationships/image" Target="../media/image30.png"/><Relationship Id="rId29" Type="http://schemas.openxmlformats.org/officeDocument/2006/relationships/customXml" Target="../ink/ink2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customXml" Target="../ink/ink207.xml"/><Relationship Id="rId24" Type="http://schemas.openxmlformats.org/officeDocument/2006/relationships/image" Target="../media/image32.png"/><Relationship Id="rId32" Type="http://schemas.openxmlformats.org/officeDocument/2006/relationships/image" Target="../media/image36.png"/><Relationship Id="rId37" Type="http://schemas.openxmlformats.org/officeDocument/2006/relationships/customXml" Target="../ink/ink220.xml"/><Relationship Id="rId40" Type="http://schemas.openxmlformats.org/officeDocument/2006/relationships/image" Target="../media/image40.png"/><Relationship Id="rId5" Type="http://schemas.openxmlformats.org/officeDocument/2006/relationships/customXml" Target="../ink/ink204.xml"/><Relationship Id="rId15" Type="http://schemas.openxmlformats.org/officeDocument/2006/relationships/customXml" Target="../ink/ink209.xml"/><Relationship Id="rId23" Type="http://schemas.openxmlformats.org/officeDocument/2006/relationships/customXml" Target="../ink/ink213.xml"/><Relationship Id="rId28" Type="http://schemas.openxmlformats.org/officeDocument/2006/relationships/image" Target="../media/image34.png"/><Relationship Id="rId36" Type="http://schemas.openxmlformats.org/officeDocument/2006/relationships/image" Target="../media/image38.png"/><Relationship Id="rId10" Type="http://schemas.openxmlformats.org/officeDocument/2006/relationships/image" Target="../media/image25.png"/><Relationship Id="rId19" Type="http://schemas.openxmlformats.org/officeDocument/2006/relationships/customXml" Target="../ink/ink211.xml"/><Relationship Id="rId31" Type="http://schemas.openxmlformats.org/officeDocument/2006/relationships/customXml" Target="../ink/ink217.xml"/><Relationship Id="rId4" Type="http://schemas.openxmlformats.org/officeDocument/2006/relationships/image" Target="../media/image22.png"/><Relationship Id="rId9" Type="http://schemas.openxmlformats.org/officeDocument/2006/relationships/customXml" Target="../ink/ink206.xml"/><Relationship Id="rId14" Type="http://schemas.openxmlformats.org/officeDocument/2006/relationships/image" Target="../media/image27.png"/><Relationship Id="rId22" Type="http://schemas.openxmlformats.org/officeDocument/2006/relationships/image" Target="../media/image31.png"/><Relationship Id="rId27" Type="http://schemas.openxmlformats.org/officeDocument/2006/relationships/customXml" Target="../ink/ink215.xml"/><Relationship Id="rId30" Type="http://schemas.openxmlformats.org/officeDocument/2006/relationships/image" Target="../media/image35.png"/><Relationship Id="rId35" Type="http://schemas.openxmlformats.org/officeDocument/2006/relationships/customXml" Target="../ink/ink219.xml"/><Relationship Id="rId8" Type="http://schemas.openxmlformats.org/officeDocument/2006/relationships/image" Target="../media/image24.png"/><Relationship Id="rId3" Type="http://schemas.openxmlformats.org/officeDocument/2006/relationships/customXml" Target="../ink/ink20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customXml" Target="../ink/ink222.xml"/><Relationship Id="rId7" Type="http://schemas.openxmlformats.org/officeDocument/2006/relationships/customXml" Target="../ink/ink22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customXml" Target="../ink/ink223.xml"/><Relationship Id="rId10" Type="http://schemas.openxmlformats.org/officeDocument/2006/relationships/image" Target="../media/image44.png"/><Relationship Id="rId4" Type="http://schemas.openxmlformats.org/officeDocument/2006/relationships/image" Target="../media/image41.png"/><Relationship Id="rId9" Type="http://schemas.openxmlformats.org/officeDocument/2006/relationships/customXml" Target="../ink/ink22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customXml" Target="../ink/ink226.xml"/><Relationship Id="rId7" Type="http://schemas.openxmlformats.org/officeDocument/2006/relationships/customXml" Target="../ink/ink22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customXml" Target="../ink/ink227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customXml" Target="../ink/ink229.xml"/><Relationship Id="rId7" Type="http://schemas.openxmlformats.org/officeDocument/2006/relationships/customXml" Target="../ink/ink23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customXml" Target="../ink/ink230.xml"/><Relationship Id="rId10" Type="http://schemas.openxmlformats.org/officeDocument/2006/relationships/image" Target="../media/image51.png"/><Relationship Id="rId4" Type="http://schemas.openxmlformats.org/officeDocument/2006/relationships/image" Target="../media/image48.png"/><Relationship Id="rId9" Type="http://schemas.openxmlformats.org/officeDocument/2006/relationships/customXml" Target="../ink/ink23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customXml" Target="../ink/ink233.xml"/><Relationship Id="rId7" Type="http://schemas.openxmlformats.org/officeDocument/2006/relationships/customXml" Target="../ink/ink235.xml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customXml" Target="../ink/ink237.xml"/><Relationship Id="rId5" Type="http://schemas.openxmlformats.org/officeDocument/2006/relationships/customXml" Target="../ink/ink234.xml"/><Relationship Id="rId10" Type="http://schemas.openxmlformats.org/officeDocument/2006/relationships/image" Target="../media/image55.png"/><Relationship Id="rId4" Type="http://schemas.openxmlformats.org/officeDocument/2006/relationships/image" Target="../media/image52.png"/><Relationship Id="rId9" Type="http://schemas.openxmlformats.org/officeDocument/2006/relationships/customXml" Target="../ink/ink23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customXml" Target="../ink/ink238.xml"/><Relationship Id="rId7" Type="http://schemas.openxmlformats.org/officeDocument/2006/relationships/customXml" Target="../ink/ink24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customXml" Target="../ink/ink239.xml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41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customXml" Target="../ink/ink243.xml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customXml" Target="../ink/ink249.xml"/><Relationship Id="rId18" Type="http://schemas.openxmlformats.org/officeDocument/2006/relationships/image" Target="../media/image72.png"/><Relationship Id="rId3" Type="http://schemas.openxmlformats.org/officeDocument/2006/relationships/customXml" Target="../ink/ink244.xml"/><Relationship Id="rId21" Type="http://schemas.openxmlformats.org/officeDocument/2006/relationships/customXml" Target="../ink/ink253.xml"/><Relationship Id="rId7" Type="http://schemas.openxmlformats.org/officeDocument/2006/relationships/customXml" Target="../ink/ink246.xml"/><Relationship Id="rId12" Type="http://schemas.openxmlformats.org/officeDocument/2006/relationships/image" Target="../media/image69.png"/><Relationship Id="rId17" Type="http://schemas.openxmlformats.org/officeDocument/2006/relationships/customXml" Target="../ink/ink251.xml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71.png"/><Relationship Id="rId20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customXml" Target="../ink/ink248.xml"/><Relationship Id="rId5" Type="http://schemas.openxmlformats.org/officeDocument/2006/relationships/customXml" Target="../ink/ink245.xml"/><Relationship Id="rId15" Type="http://schemas.openxmlformats.org/officeDocument/2006/relationships/customXml" Target="../ink/ink250.xml"/><Relationship Id="rId10" Type="http://schemas.openxmlformats.org/officeDocument/2006/relationships/image" Target="../media/image68.png"/><Relationship Id="rId19" Type="http://schemas.openxmlformats.org/officeDocument/2006/relationships/customXml" Target="../ink/ink252.xml"/><Relationship Id="rId4" Type="http://schemas.openxmlformats.org/officeDocument/2006/relationships/image" Target="../media/image64.png"/><Relationship Id="rId9" Type="http://schemas.openxmlformats.org/officeDocument/2006/relationships/customXml" Target="../ink/ink247.xml"/><Relationship Id="rId14" Type="http://schemas.openxmlformats.org/officeDocument/2006/relationships/image" Target="../media/image70.png"/><Relationship Id="rId22" Type="http://schemas.openxmlformats.org/officeDocument/2006/relationships/image" Target="../media/image7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customXml" Target="../ink/ink254.xml"/><Relationship Id="rId7" Type="http://schemas.openxmlformats.org/officeDocument/2006/relationships/customXml" Target="../ink/ink25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customXml" Target="../ink/ink255.xml"/><Relationship Id="rId10" Type="http://schemas.openxmlformats.org/officeDocument/2006/relationships/image" Target="../media/image78.png"/><Relationship Id="rId4" Type="http://schemas.openxmlformats.org/officeDocument/2006/relationships/image" Target="../media/image75.png"/><Relationship Id="rId9" Type="http://schemas.openxmlformats.org/officeDocument/2006/relationships/customXml" Target="../ink/ink257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3.xml"/><Relationship Id="rId18" Type="http://schemas.openxmlformats.org/officeDocument/2006/relationships/image" Target="../media/image92.png"/><Relationship Id="rId26" Type="http://schemas.openxmlformats.org/officeDocument/2006/relationships/image" Target="../media/image96.png"/><Relationship Id="rId39" Type="http://schemas.openxmlformats.org/officeDocument/2006/relationships/customXml" Target="../ink/ink26.xml"/><Relationship Id="rId21" Type="http://schemas.openxmlformats.org/officeDocument/2006/relationships/customXml" Target="../ink/ink17.xml"/><Relationship Id="rId34" Type="http://schemas.openxmlformats.org/officeDocument/2006/relationships/image" Target="../media/image100.png"/><Relationship Id="rId42" Type="http://schemas.openxmlformats.org/officeDocument/2006/relationships/image" Target="../media/image104.png"/><Relationship Id="rId7" Type="http://schemas.openxmlformats.org/officeDocument/2006/relationships/customXml" Target="../ink/ink10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91.png"/><Relationship Id="rId20" Type="http://schemas.openxmlformats.org/officeDocument/2006/relationships/image" Target="../media/image93.png"/><Relationship Id="rId29" Type="http://schemas.openxmlformats.org/officeDocument/2006/relationships/customXml" Target="../ink/ink21.xml"/><Relationship Id="rId41" Type="http://schemas.openxmlformats.org/officeDocument/2006/relationships/customXml" Target="../ink/ink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customXml" Target="../ink/ink12.xml"/><Relationship Id="rId24" Type="http://schemas.openxmlformats.org/officeDocument/2006/relationships/image" Target="../media/image95.png"/><Relationship Id="rId32" Type="http://schemas.openxmlformats.org/officeDocument/2006/relationships/image" Target="../media/image99.png"/><Relationship Id="rId37" Type="http://schemas.openxmlformats.org/officeDocument/2006/relationships/customXml" Target="../ink/ink25.xml"/><Relationship Id="rId40" Type="http://schemas.openxmlformats.org/officeDocument/2006/relationships/image" Target="../media/image103.png"/><Relationship Id="rId5" Type="http://schemas.openxmlformats.org/officeDocument/2006/relationships/customXml" Target="../ink/ink9.xml"/><Relationship Id="rId15" Type="http://schemas.openxmlformats.org/officeDocument/2006/relationships/customXml" Target="../ink/ink14.xml"/><Relationship Id="rId23" Type="http://schemas.openxmlformats.org/officeDocument/2006/relationships/customXml" Target="../ink/ink18.xml"/><Relationship Id="rId28" Type="http://schemas.openxmlformats.org/officeDocument/2006/relationships/image" Target="../media/image97.png"/><Relationship Id="rId36" Type="http://schemas.openxmlformats.org/officeDocument/2006/relationships/image" Target="../media/image101.png"/><Relationship Id="rId10" Type="http://schemas.openxmlformats.org/officeDocument/2006/relationships/image" Target="../media/image88.png"/><Relationship Id="rId19" Type="http://schemas.openxmlformats.org/officeDocument/2006/relationships/customXml" Target="../ink/ink16.xml"/><Relationship Id="rId31" Type="http://schemas.openxmlformats.org/officeDocument/2006/relationships/customXml" Target="../ink/ink22.xml"/><Relationship Id="rId4" Type="http://schemas.openxmlformats.org/officeDocument/2006/relationships/image" Target="../media/image63.png"/><Relationship Id="rId9" Type="http://schemas.openxmlformats.org/officeDocument/2006/relationships/customXml" Target="../ink/ink11.xml"/><Relationship Id="rId14" Type="http://schemas.openxmlformats.org/officeDocument/2006/relationships/image" Target="../media/image90.png"/><Relationship Id="rId22" Type="http://schemas.openxmlformats.org/officeDocument/2006/relationships/image" Target="../media/image94.png"/><Relationship Id="rId27" Type="http://schemas.openxmlformats.org/officeDocument/2006/relationships/customXml" Target="../ink/ink20.xml"/><Relationship Id="rId30" Type="http://schemas.openxmlformats.org/officeDocument/2006/relationships/image" Target="../media/image98.png"/><Relationship Id="rId35" Type="http://schemas.openxmlformats.org/officeDocument/2006/relationships/customXml" Target="../ink/ink24.xml"/><Relationship Id="rId8" Type="http://schemas.openxmlformats.org/officeDocument/2006/relationships/image" Target="../media/image85.png"/><Relationship Id="rId3" Type="http://schemas.openxmlformats.org/officeDocument/2006/relationships/customXml" Target="../ink/ink8.xml"/><Relationship Id="rId12" Type="http://schemas.openxmlformats.org/officeDocument/2006/relationships/image" Target="../media/image89.png"/><Relationship Id="rId17" Type="http://schemas.openxmlformats.org/officeDocument/2006/relationships/customXml" Target="../ink/ink15.xml"/><Relationship Id="rId25" Type="http://schemas.openxmlformats.org/officeDocument/2006/relationships/customXml" Target="../ink/ink19.xml"/><Relationship Id="rId33" Type="http://schemas.openxmlformats.org/officeDocument/2006/relationships/customXml" Target="../ink/ink23.xml"/><Relationship Id="rId38" Type="http://schemas.openxmlformats.org/officeDocument/2006/relationships/image" Target="../media/image10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customXml" Target="../ink/ink28.xml"/><Relationship Id="rId7" Type="http://schemas.openxmlformats.org/officeDocument/2006/relationships/customXml" Target="../ink/ink3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5" Type="http://schemas.openxmlformats.org/officeDocument/2006/relationships/customXml" Target="../ink/ink29.xml"/><Relationship Id="rId4" Type="http://schemas.openxmlformats.org/officeDocument/2006/relationships/image" Target="../media/image10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3.xml"/><Relationship Id="rId3" Type="http://schemas.openxmlformats.org/officeDocument/2006/relationships/image" Target="NULL"/><Relationship Id="rId7" Type="http://schemas.openxmlformats.org/officeDocument/2006/relationships/image" Target="../media/image11.png"/><Relationship Id="rId2" Type="http://schemas.openxmlformats.org/officeDocument/2006/relationships/image" Target="NUL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2.xml"/><Relationship Id="rId11" Type="http://schemas.openxmlformats.org/officeDocument/2006/relationships/image" Target="../media/image13.png"/><Relationship Id="rId5" Type="http://schemas.openxmlformats.org/officeDocument/2006/relationships/image" Target="../media/image107.png"/><Relationship Id="rId10" Type="http://schemas.openxmlformats.org/officeDocument/2006/relationships/customXml" Target="../ink/ink34.xml"/><Relationship Id="rId4" Type="http://schemas.openxmlformats.org/officeDocument/2006/relationships/customXml" Target="../ink/ink31.xm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109.png"/><Relationship Id="rId18" Type="http://schemas.openxmlformats.org/officeDocument/2006/relationships/customXml" Target="../ink/ink39.xml"/><Relationship Id="rId26" Type="http://schemas.openxmlformats.org/officeDocument/2006/relationships/customXml" Target="../ink/ink43.xml"/><Relationship Id="rId3" Type="http://schemas.openxmlformats.org/officeDocument/2006/relationships/image" Target="NULL"/><Relationship Id="rId21" Type="http://schemas.openxmlformats.org/officeDocument/2006/relationships/image" Target="../media/image113.png"/><Relationship Id="rId7" Type="http://schemas.openxmlformats.org/officeDocument/2006/relationships/image" Target="NULL"/><Relationship Id="rId12" Type="http://schemas.openxmlformats.org/officeDocument/2006/relationships/customXml" Target="../ink/ink36.xml"/><Relationship Id="rId17" Type="http://schemas.openxmlformats.org/officeDocument/2006/relationships/image" Target="../media/image111.png"/><Relationship Id="rId25" Type="http://schemas.openxmlformats.org/officeDocument/2006/relationships/image" Target="../media/image115.png"/><Relationship Id="rId2" Type="http://schemas.openxmlformats.org/officeDocument/2006/relationships/notesSlide" Target="../notesSlides/notesSlide4.xml"/><Relationship Id="rId16" Type="http://schemas.openxmlformats.org/officeDocument/2006/relationships/customXml" Target="../ink/ink38.xml"/><Relationship Id="rId20" Type="http://schemas.openxmlformats.org/officeDocument/2006/relationships/customXml" Target="../ink/ink40.xm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../media/image108.png"/><Relationship Id="rId24" Type="http://schemas.openxmlformats.org/officeDocument/2006/relationships/customXml" Target="../ink/ink42.xml"/><Relationship Id="rId5" Type="http://schemas.openxmlformats.org/officeDocument/2006/relationships/image" Target="NULL"/><Relationship Id="rId15" Type="http://schemas.openxmlformats.org/officeDocument/2006/relationships/image" Target="../media/image110.png"/><Relationship Id="rId23" Type="http://schemas.openxmlformats.org/officeDocument/2006/relationships/image" Target="../media/image114.png"/><Relationship Id="rId10" Type="http://schemas.openxmlformats.org/officeDocument/2006/relationships/customXml" Target="../ink/ink35.xml"/><Relationship Id="rId19" Type="http://schemas.openxmlformats.org/officeDocument/2006/relationships/image" Target="../media/image112.png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customXml" Target="../ink/ink37.xml"/><Relationship Id="rId22" Type="http://schemas.openxmlformats.org/officeDocument/2006/relationships/customXml" Target="../ink/ink41.xml"/><Relationship Id="rId27" Type="http://schemas.openxmlformats.org/officeDocument/2006/relationships/image" Target="../media/image116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9.xml"/><Relationship Id="rId18" Type="http://schemas.openxmlformats.org/officeDocument/2006/relationships/image" Target="../media/image124.png"/><Relationship Id="rId26" Type="http://schemas.openxmlformats.org/officeDocument/2006/relationships/customXml" Target="../ink/ink56.xml"/><Relationship Id="rId3" Type="http://schemas.openxmlformats.org/officeDocument/2006/relationships/customXml" Target="../ink/ink44.xml"/><Relationship Id="rId21" Type="http://schemas.openxmlformats.org/officeDocument/2006/relationships/customXml" Target="../ink/ink53.xml"/><Relationship Id="rId34" Type="http://schemas.openxmlformats.org/officeDocument/2006/relationships/customXml" Target="../ink/ink60.xml"/><Relationship Id="rId7" Type="http://schemas.openxmlformats.org/officeDocument/2006/relationships/customXml" Target="../ink/ink46.xml"/><Relationship Id="rId12" Type="http://schemas.openxmlformats.org/officeDocument/2006/relationships/image" Target="../media/image121.png"/><Relationship Id="rId17" Type="http://schemas.openxmlformats.org/officeDocument/2006/relationships/customXml" Target="../ink/ink51.xml"/><Relationship Id="rId25" Type="http://schemas.openxmlformats.org/officeDocument/2006/relationships/customXml" Target="../ink/ink55.xml"/><Relationship Id="rId33" Type="http://schemas.openxmlformats.org/officeDocument/2006/relationships/image" Target="../media/image13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23.png"/><Relationship Id="rId20" Type="http://schemas.openxmlformats.org/officeDocument/2006/relationships/image" Target="../media/image125.png"/><Relationship Id="rId29" Type="http://schemas.openxmlformats.org/officeDocument/2006/relationships/image" Target="../media/image1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11" Type="http://schemas.openxmlformats.org/officeDocument/2006/relationships/customXml" Target="../ink/ink48.xml"/><Relationship Id="rId24" Type="http://schemas.openxmlformats.org/officeDocument/2006/relationships/image" Target="../media/image127.png"/><Relationship Id="rId32" Type="http://schemas.openxmlformats.org/officeDocument/2006/relationships/customXml" Target="../ink/ink59.xml"/><Relationship Id="rId5" Type="http://schemas.openxmlformats.org/officeDocument/2006/relationships/customXml" Target="../ink/ink45.xml"/><Relationship Id="rId15" Type="http://schemas.openxmlformats.org/officeDocument/2006/relationships/customXml" Target="../ink/ink50.xml"/><Relationship Id="rId23" Type="http://schemas.openxmlformats.org/officeDocument/2006/relationships/customXml" Target="../ink/ink54.xml"/><Relationship Id="rId28" Type="http://schemas.openxmlformats.org/officeDocument/2006/relationships/customXml" Target="../ink/ink57.xml"/><Relationship Id="rId10" Type="http://schemas.openxmlformats.org/officeDocument/2006/relationships/image" Target="../media/image120.png"/><Relationship Id="rId19" Type="http://schemas.openxmlformats.org/officeDocument/2006/relationships/customXml" Target="../ink/ink52.xml"/><Relationship Id="rId31" Type="http://schemas.openxmlformats.org/officeDocument/2006/relationships/image" Target="../media/image130.png"/><Relationship Id="rId4" Type="http://schemas.openxmlformats.org/officeDocument/2006/relationships/image" Target="../media/image117.png"/><Relationship Id="rId9" Type="http://schemas.openxmlformats.org/officeDocument/2006/relationships/customXml" Target="../ink/ink47.xml"/><Relationship Id="rId14" Type="http://schemas.openxmlformats.org/officeDocument/2006/relationships/image" Target="../media/image122.png"/><Relationship Id="rId22" Type="http://schemas.openxmlformats.org/officeDocument/2006/relationships/image" Target="../media/image126.png"/><Relationship Id="rId27" Type="http://schemas.openxmlformats.org/officeDocument/2006/relationships/image" Target="../media/image128.png"/><Relationship Id="rId30" Type="http://schemas.openxmlformats.org/officeDocument/2006/relationships/customXml" Target="../ink/ink58.xml"/><Relationship Id="rId35" Type="http://schemas.openxmlformats.org/officeDocument/2006/relationships/image" Target="../media/image132.png"/><Relationship Id="rId8" Type="http://schemas.openxmlformats.org/officeDocument/2006/relationships/image" Target="../media/image1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customXml" Target="../ink/ink61.xml"/><Relationship Id="rId7" Type="http://schemas.openxmlformats.org/officeDocument/2006/relationships/customXml" Target="../ink/ink63.xml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png"/><Relationship Id="rId11" Type="http://schemas.openxmlformats.org/officeDocument/2006/relationships/customXml" Target="../ink/ink65.xml"/><Relationship Id="rId5" Type="http://schemas.openxmlformats.org/officeDocument/2006/relationships/customXml" Target="../ink/ink62.xml"/><Relationship Id="rId10" Type="http://schemas.openxmlformats.org/officeDocument/2006/relationships/image" Target="../media/image14.png"/><Relationship Id="rId4" Type="http://schemas.openxmlformats.org/officeDocument/2006/relationships/image" Target="../media/image133.png"/><Relationship Id="rId9" Type="http://schemas.openxmlformats.org/officeDocument/2006/relationships/customXml" Target="../ink/ink6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68.xml"/><Relationship Id="rId13" Type="http://schemas.openxmlformats.org/officeDocument/2006/relationships/image" Target="../media/image17.png"/><Relationship Id="rId3" Type="http://schemas.openxmlformats.org/officeDocument/2006/relationships/image" Target="NULL"/><Relationship Id="rId7" Type="http://schemas.openxmlformats.org/officeDocument/2006/relationships/image" Target="../media/image137.png"/><Relationship Id="rId12" Type="http://schemas.openxmlformats.org/officeDocument/2006/relationships/customXml" Target="../ink/ink70.xml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6" Type="http://schemas.openxmlformats.org/officeDocument/2006/relationships/customXml" Target="../ink/ink7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7.xml"/><Relationship Id="rId11" Type="http://schemas.openxmlformats.org/officeDocument/2006/relationships/image" Target="../media/image16.png"/><Relationship Id="rId5" Type="http://schemas.openxmlformats.org/officeDocument/2006/relationships/image" Target="../media/image136.png"/><Relationship Id="rId15" Type="http://schemas.openxmlformats.org/officeDocument/2006/relationships/image" Target="../media/image18.png"/><Relationship Id="rId10" Type="http://schemas.openxmlformats.org/officeDocument/2006/relationships/customXml" Target="../ink/ink69.xml"/><Relationship Id="rId4" Type="http://schemas.openxmlformats.org/officeDocument/2006/relationships/customXml" Target="../ink/ink66.xml"/><Relationship Id="rId9" Type="http://schemas.openxmlformats.org/officeDocument/2006/relationships/image" Target="../media/image138.png"/><Relationship Id="rId14" Type="http://schemas.openxmlformats.org/officeDocument/2006/relationships/customXml" Target="../ink/ink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Global Economics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352134" y="1874728"/>
            <a:ext cx="512377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/>
              <a:t>This lecture will be recorded and </a:t>
            </a:r>
          </a:p>
          <a:p>
            <a:pPr algn="ctr"/>
            <a:r>
              <a:rPr lang="de-DE" sz="2800" b="1" u="sng"/>
              <a:t>Subsequently uploaded in the </a:t>
            </a:r>
          </a:p>
          <a:p>
            <a:pPr algn="ctr"/>
            <a:r>
              <a:rPr lang="de-DE" sz="2800" b="1" u="sng"/>
              <a:t>world-wide-web</a:t>
            </a:r>
          </a:p>
          <a:p>
            <a:pPr algn="ctr"/>
            <a:endParaRPr lang="de-DE" sz="2800" b="1" u="sng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B08638F1-25AA-4056-85A0-3B092019946C}"/>
              </a:ext>
            </a:extLst>
          </p:cNvPr>
          <p:cNvGrpSpPr/>
          <p:nvPr/>
        </p:nvGrpSpPr>
        <p:grpSpPr>
          <a:xfrm>
            <a:off x="11323959" y="811086"/>
            <a:ext cx="267480" cy="213120"/>
            <a:chOff x="11323959" y="811086"/>
            <a:chExt cx="267480" cy="21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06C887D7-13E1-440E-8317-B6DB6218FA6B}"/>
                    </a:ext>
                  </a:extLst>
                </p14:cNvPr>
                <p14:cNvContentPartPr/>
                <p14:nvPr/>
              </p14:nvContentPartPr>
              <p14:xfrm>
                <a:off x="11367159" y="827646"/>
                <a:ext cx="126720" cy="19656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06C887D7-13E1-440E-8317-B6DB6218FA6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362839" y="823326"/>
                  <a:ext cx="1353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24441F59-4AC8-4268-92BF-97AC83DC9162}"/>
                    </a:ext>
                  </a:extLst>
                </p14:cNvPr>
                <p14:cNvContentPartPr/>
                <p14:nvPr/>
              </p14:nvContentPartPr>
              <p14:xfrm>
                <a:off x="11323959" y="811086"/>
                <a:ext cx="267480" cy="20772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24441F59-4AC8-4268-92BF-97AC83DC916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319639" y="806766"/>
                  <a:ext cx="276120" cy="21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85B08089-BAC0-427C-B059-0508E90B4410}"/>
              </a:ext>
            </a:extLst>
          </p:cNvPr>
          <p:cNvGrpSpPr/>
          <p:nvPr/>
        </p:nvGrpSpPr>
        <p:grpSpPr>
          <a:xfrm>
            <a:off x="10592079" y="1125726"/>
            <a:ext cx="324720" cy="282600"/>
            <a:chOff x="10592079" y="1125726"/>
            <a:chExt cx="324720" cy="28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4EEBE2B6-228E-4E75-B0F8-AFF692C40253}"/>
                    </a:ext>
                  </a:extLst>
                </p14:cNvPr>
                <p14:cNvContentPartPr/>
                <p14:nvPr/>
              </p14:nvContentPartPr>
              <p14:xfrm>
                <a:off x="10700799" y="1136526"/>
                <a:ext cx="102240" cy="27180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4EEBE2B6-228E-4E75-B0F8-AFF692C4025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696479" y="1132206"/>
                  <a:ext cx="1108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632D98D0-F20F-4429-9E1A-7209E03DE818}"/>
                    </a:ext>
                  </a:extLst>
                </p14:cNvPr>
                <p14:cNvContentPartPr/>
                <p14:nvPr/>
              </p14:nvContentPartPr>
              <p14:xfrm>
                <a:off x="10592079" y="1125726"/>
                <a:ext cx="324720" cy="2530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632D98D0-F20F-4429-9E1A-7209E03DE81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587759" y="1121406"/>
                  <a:ext cx="333360" cy="261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7255BAC0-400D-4A0F-B983-79C80332EE3C}"/>
                  </a:ext>
                </a:extLst>
              </p14:cNvPr>
              <p14:cNvContentPartPr/>
              <p14:nvPr/>
            </p14:nvContentPartPr>
            <p14:xfrm>
              <a:off x="9524373" y="1586067"/>
              <a:ext cx="177840" cy="21960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7255BAC0-400D-4A0F-B983-79C80332EE3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520053" y="1581747"/>
                <a:ext cx="18648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FDF5D037-743E-44D6-A356-0FBE14D8F5C9}"/>
                  </a:ext>
                </a:extLst>
              </p14:cNvPr>
              <p14:cNvContentPartPr/>
              <p14:nvPr/>
            </p14:nvContentPartPr>
            <p14:xfrm>
              <a:off x="8467053" y="1422627"/>
              <a:ext cx="213840" cy="20880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FDF5D037-743E-44D6-A356-0FBE14D8F5C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462733" y="1418307"/>
                <a:ext cx="22248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27557C2E-BDA9-4D02-A2FE-92B36E33F86C}"/>
                  </a:ext>
                </a:extLst>
              </p14:cNvPr>
              <p14:cNvContentPartPr/>
              <p14:nvPr/>
            </p14:nvContentPartPr>
            <p14:xfrm>
              <a:off x="8778298" y="2096358"/>
              <a:ext cx="105120" cy="16740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27557C2E-BDA9-4D02-A2FE-92B36E33F86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773978" y="2092038"/>
                <a:ext cx="113760" cy="17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72730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de-DE" sz="2903" b="1" dirty="0"/>
              <a:t>General Solution </a:t>
            </a:r>
            <a:r>
              <a:rPr lang="de-DE" sz="2903" b="1" dirty="0" err="1"/>
              <a:t>of</a:t>
            </a:r>
            <a:r>
              <a:rPr lang="de-DE" sz="2903" b="1" dirty="0"/>
              <a:t> </a:t>
            </a:r>
            <a:r>
              <a:rPr lang="de-DE" sz="2903" b="1" dirty="0" err="1"/>
              <a:t>the</a:t>
            </a:r>
            <a:r>
              <a:rPr lang="de-DE" sz="2903" b="1" dirty="0"/>
              <a:t> IS/LM-Model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E4FCDA4-05DA-DB97-44EF-A193FB42D2C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1C4B345-96EC-4796-B197-37DEBD92366E}"/>
              </a:ext>
            </a:extLst>
          </p:cNvPr>
          <p:cNvSpPr/>
          <p:nvPr/>
        </p:nvSpPr>
        <p:spPr>
          <a:xfrm>
            <a:off x="882104" y="849394"/>
            <a:ext cx="2014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Y = C(Y) + I(i) + 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93E57649-2697-437A-8091-13B539815457}"/>
                  </a:ext>
                </a:extLst>
              </p:cNvPr>
              <p:cNvSpPr/>
              <p:nvPr/>
            </p:nvSpPr>
            <p:spPr>
              <a:xfrm>
                <a:off x="3391040" y="849394"/>
                <a:ext cx="13222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dirty="0">
                    <a:latin typeface="Arial Unicode MS"/>
                    <a:ea typeface="Arial Unicode MS"/>
                    <a:cs typeface="Arial Unicode MS"/>
                  </a:rPr>
                  <a:t>m=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de-DE" dirty="0"/>
                  <a:t>(Y, i</a:t>
                </a:r>
                <a:r>
                  <a:rPr lang="de-DE" baseline="30000" dirty="0"/>
                  <a:t> </a:t>
                </a:r>
                <a:r>
                  <a:rPr lang="de-DE" dirty="0"/>
                  <a:t>)</a:t>
                </a:r>
              </a:p>
            </p:txBody>
          </p:sp>
        </mc:Choice>
        <mc:Fallback xmlns="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93E57649-2697-437A-8091-13B5398154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040" y="849394"/>
                <a:ext cx="1322285" cy="369332"/>
              </a:xfrm>
              <a:prstGeom prst="rect">
                <a:avLst/>
              </a:prstGeom>
              <a:blipFill>
                <a:blip r:embed="rId3"/>
                <a:stretch>
                  <a:fillRect l="-3687" t="-8197" r="-3687" b="-245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5400476C-4E70-4E8F-AD49-0B60B3603BCA}"/>
                  </a:ext>
                </a:extLst>
              </p14:cNvPr>
              <p14:cNvContentPartPr/>
              <p14:nvPr/>
            </p14:nvContentPartPr>
            <p14:xfrm>
              <a:off x="7570498" y="151638"/>
              <a:ext cx="3292560" cy="129924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5400476C-4E70-4E8F-AD49-0B60B3603BC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66178" y="147318"/>
                <a:ext cx="3301200" cy="130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65D89044-BE04-4F2A-9E2D-ABEF114023FE}"/>
                  </a:ext>
                </a:extLst>
              </p14:cNvPr>
              <p14:cNvContentPartPr/>
              <p14:nvPr/>
            </p14:nvContentPartPr>
            <p14:xfrm>
              <a:off x="1059178" y="1652118"/>
              <a:ext cx="84960" cy="57456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65D89044-BE04-4F2A-9E2D-ABEF114023F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54858" y="1647798"/>
                <a:ext cx="93600" cy="58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175A7951-E238-4B5F-A50D-AF29FB10011F}"/>
                  </a:ext>
                </a:extLst>
              </p14:cNvPr>
              <p14:cNvContentPartPr/>
              <p14:nvPr/>
            </p14:nvContentPartPr>
            <p14:xfrm>
              <a:off x="1419178" y="1699638"/>
              <a:ext cx="167040" cy="26676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175A7951-E238-4B5F-A50D-AF29FB10011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14858" y="1695318"/>
                <a:ext cx="17568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CF3B64D1-EC9C-440D-9C16-4A2203B0D7E0}"/>
                  </a:ext>
                </a:extLst>
              </p14:cNvPr>
              <p14:cNvContentPartPr/>
              <p14:nvPr/>
            </p14:nvContentPartPr>
            <p14:xfrm>
              <a:off x="1695298" y="1815558"/>
              <a:ext cx="120600" cy="26064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CF3B64D1-EC9C-440D-9C16-4A2203B0D7E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90978" y="1811238"/>
                <a:ext cx="12924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3E11951D-E923-4FC6-BBD2-7A0E474069BB}"/>
                  </a:ext>
                </a:extLst>
              </p14:cNvPr>
              <p14:cNvContentPartPr/>
              <p14:nvPr/>
            </p14:nvContentPartPr>
            <p14:xfrm>
              <a:off x="150178" y="1628718"/>
              <a:ext cx="730440" cy="64764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3E11951D-E923-4FC6-BBD2-7A0E474069B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5858" y="1624398"/>
                <a:ext cx="739080" cy="65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37EC8684-D818-4B9F-8852-30E1BE145CA3}"/>
                  </a:ext>
                </a:extLst>
              </p14:cNvPr>
              <p14:cNvContentPartPr/>
              <p14:nvPr/>
            </p14:nvContentPartPr>
            <p14:xfrm>
              <a:off x="2163658" y="1870278"/>
              <a:ext cx="118080" cy="1764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37EC8684-D818-4B9F-8852-30E1BE145CA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59338" y="1865958"/>
                <a:ext cx="12672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D46EAEFA-B781-425B-AE61-6E0D84A8B9A5}"/>
                  </a:ext>
                </a:extLst>
              </p14:cNvPr>
              <p14:cNvContentPartPr/>
              <p14:nvPr/>
            </p14:nvContentPartPr>
            <p14:xfrm>
              <a:off x="2490178" y="1838958"/>
              <a:ext cx="362160" cy="29016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D46EAEFA-B781-425B-AE61-6E0D84A8B9A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85858" y="1834633"/>
                <a:ext cx="370800" cy="2988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118C09ED-5009-478D-8CF6-3C445A7926DF}"/>
                  </a:ext>
                </a:extLst>
              </p14:cNvPr>
              <p14:cNvContentPartPr/>
              <p14:nvPr/>
            </p14:nvContentPartPr>
            <p14:xfrm>
              <a:off x="3307378" y="1612878"/>
              <a:ext cx="360" cy="792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118C09ED-5009-478D-8CF6-3C445A7926D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303058" y="1608558"/>
                <a:ext cx="900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31C562A4-FE6F-4C97-983F-888555914296}"/>
                  </a:ext>
                </a:extLst>
              </p14:cNvPr>
              <p14:cNvContentPartPr/>
              <p14:nvPr/>
            </p14:nvContentPartPr>
            <p14:xfrm>
              <a:off x="3714178" y="1753998"/>
              <a:ext cx="188640" cy="2880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31C562A4-FE6F-4C97-983F-88855591429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709858" y="1749678"/>
                <a:ext cx="19728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719D5071-604D-4BBA-9716-98083F56B2EF}"/>
                  </a:ext>
                </a:extLst>
              </p14:cNvPr>
              <p14:cNvContentPartPr/>
              <p14:nvPr/>
            </p14:nvContentPartPr>
            <p14:xfrm>
              <a:off x="3736138" y="1842918"/>
              <a:ext cx="150840" cy="2052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719D5071-604D-4BBA-9716-98083F56B2E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731818" y="1838598"/>
                <a:ext cx="15948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3A0CEE10-BA30-46B5-A6E4-C874AB7B7D73}"/>
                  </a:ext>
                </a:extLst>
              </p14:cNvPr>
              <p14:cNvContentPartPr/>
              <p14:nvPr/>
            </p14:nvContentPartPr>
            <p14:xfrm>
              <a:off x="4160218" y="1521798"/>
              <a:ext cx="245160" cy="31068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3A0CEE10-BA30-46B5-A6E4-C874AB7B7D7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155898" y="1517478"/>
                <a:ext cx="25380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208C0722-20D3-4B4C-B78D-D7BE74748151}"/>
                  </a:ext>
                </a:extLst>
              </p14:cNvPr>
              <p14:cNvContentPartPr/>
              <p14:nvPr/>
            </p14:nvContentPartPr>
            <p14:xfrm>
              <a:off x="4492138" y="1529718"/>
              <a:ext cx="207720" cy="36288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208C0722-20D3-4B4C-B78D-D7BE7474815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487818" y="1525398"/>
                <a:ext cx="21636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0D670856-7170-45F8-B7BD-624C3183894A}"/>
                  </a:ext>
                </a:extLst>
              </p14:cNvPr>
              <p14:cNvContentPartPr/>
              <p14:nvPr/>
            </p14:nvContentPartPr>
            <p14:xfrm>
              <a:off x="8440978" y="924558"/>
              <a:ext cx="2719080" cy="83700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0D670856-7170-45F8-B7BD-624C3183894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436658" y="920240"/>
                <a:ext cx="2727720" cy="8456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4AFFDA7B-B611-4878-8504-08DBD4EA1374}"/>
                  </a:ext>
                </a:extLst>
              </p14:cNvPr>
              <p14:cNvContentPartPr/>
              <p14:nvPr/>
            </p14:nvContentPartPr>
            <p14:xfrm>
              <a:off x="599818" y="2464998"/>
              <a:ext cx="388440" cy="34776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4AFFDA7B-B611-4878-8504-08DBD4EA137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95502" y="2460678"/>
                <a:ext cx="397072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5FA4E6C3-4D94-4D5C-8E2C-CDE1F44C057A}"/>
                  </a:ext>
                </a:extLst>
              </p14:cNvPr>
              <p14:cNvContentPartPr/>
              <p14:nvPr/>
            </p14:nvContentPartPr>
            <p14:xfrm>
              <a:off x="1432858" y="2522238"/>
              <a:ext cx="146160" cy="25920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5FA4E6C3-4D94-4D5C-8E2C-CDE1F44C057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428538" y="2517918"/>
                <a:ext cx="15480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762673A3-F824-4233-B405-74D16E68DF5F}"/>
                  </a:ext>
                </a:extLst>
              </p14:cNvPr>
              <p14:cNvContentPartPr/>
              <p14:nvPr/>
            </p14:nvContentPartPr>
            <p14:xfrm>
              <a:off x="1715818" y="2645358"/>
              <a:ext cx="100800" cy="29016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762673A3-F824-4233-B405-74D16E68DF5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711498" y="2641038"/>
                <a:ext cx="10944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6FF047BF-6809-45B1-95CC-D641E4F0A017}"/>
                  </a:ext>
                </a:extLst>
              </p14:cNvPr>
              <p14:cNvContentPartPr/>
              <p14:nvPr/>
            </p14:nvContentPartPr>
            <p14:xfrm>
              <a:off x="2552098" y="2790798"/>
              <a:ext cx="154440" cy="25488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6FF047BF-6809-45B1-95CC-D641E4F0A01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547778" y="2786478"/>
                <a:ext cx="16308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626AE37E-72F7-4A2A-B328-DA20CDB34D0B}"/>
                  </a:ext>
                </a:extLst>
              </p14:cNvPr>
              <p14:cNvContentPartPr/>
              <p14:nvPr/>
            </p14:nvContentPartPr>
            <p14:xfrm>
              <a:off x="2817778" y="2882238"/>
              <a:ext cx="53640" cy="14688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626AE37E-72F7-4A2A-B328-DA20CDB34D0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813458" y="2877918"/>
                <a:ext cx="6228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AE349871-E79B-47B3-96E0-AF3C0EF4C94D}"/>
                  </a:ext>
                </a:extLst>
              </p14:cNvPr>
              <p14:cNvContentPartPr/>
              <p14:nvPr/>
            </p14:nvContentPartPr>
            <p14:xfrm>
              <a:off x="2853778" y="2797998"/>
              <a:ext cx="6480" cy="3096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AE349871-E79B-47B3-96E0-AF3C0EF4C94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849458" y="2793678"/>
                <a:ext cx="1512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F182E954-AC00-42E4-9506-6441411ACE47}"/>
                  </a:ext>
                </a:extLst>
              </p14:cNvPr>
              <p14:cNvContentPartPr/>
              <p14:nvPr/>
            </p14:nvContentPartPr>
            <p14:xfrm>
              <a:off x="3796618" y="2570478"/>
              <a:ext cx="185400" cy="20160"/>
            </p14:xfrm>
          </p:contentPart>
        </mc:Choice>
        <mc:Fallback xmlns=""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F182E954-AC00-42E4-9506-6441411ACE4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792298" y="2566158"/>
                <a:ext cx="19404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B69C56D5-F767-4576-8E67-24F8A514D51F}"/>
                  </a:ext>
                </a:extLst>
              </p14:cNvPr>
              <p14:cNvContentPartPr/>
              <p14:nvPr/>
            </p14:nvContentPartPr>
            <p14:xfrm>
              <a:off x="3833698" y="2677398"/>
              <a:ext cx="145440" cy="756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B69C56D5-F767-4576-8E67-24F8A514D51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829378" y="2673078"/>
                <a:ext cx="15408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C3175382-3BCF-49DE-B46C-50DFEED593E6}"/>
                  </a:ext>
                </a:extLst>
              </p14:cNvPr>
              <p14:cNvContentPartPr/>
              <p14:nvPr/>
            </p14:nvContentPartPr>
            <p14:xfrm>
              <a:off x="4355698" y="2459598"/>
              <a:ext cx="241920" cy="20988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C3175382-3BCF-49DE-B46C-50DFEED593E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351378" y="2455278"/>
                <a:ext cx="25056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8FA2650D-6878-44AE-AD59-004BBC0C29A0}"/>
                  </a:ext>
                </a:extLst>
              </p14:cNvPr>
              <p14:cNvContentPartPr/>
              <p14:nvPr/>
            </p14:nvContentPartPr>
            <p14:xfrm>
              <a:off x="8636818" y="1987638"/>
              <a:ext cx="288720" cy="12924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8FA2650D-6878-44AE-AD59-004BBC0C29A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632498" y="1983318"/>
                <a:ext cx="29736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A4A51ED0-7DAA-4B25-A855-AEC38FA8866E}"/>
                  </a:ext>
                </a:extLst>
              </p14:cNvPr>
              <p14:cNvContentPartPr/>
              <p14:nvPr/>
            </p14:nvContentPartPr>
            <p14:xfrm>
              <a:off x="10674418" y="1982958"/>
              <a:ext cx="254160" cy="11592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A4A51ED0-7DAA-4B25-A855-AEC38FA8866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0670098" y="1978638"/>
                <a:ext cx="26280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8B32AA07-906C-4D03-B9E6-675F8C4F89A8}"/>
                  </a:ext>
                </a:extLst>
              </p14:cNvPr>
              <p14:cNvContentPartPr/>
              <p14:nvPr/>
            </p14:nvContentPartPr>
            <p14:xfrm>
              <a:off x="10843618" y="1853718"/>
              <a:ext cx="5760" cy="1188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8B32AA07-906C-4D03-B9E6-675F8C4F89A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0839298" y="1849398"/>
                <a:ext cx="144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D4DEEC5A-8C04-4A1B-A038-BF0D64F2DBFE}"/>
                  </a:ext>
                </a:extLst>
              </p14:cNvPr>
              <p14:cNvContentPartPr/>
              <p14:nvPr/>
            </p14:nvContentPartPr>
            <p14:xfrm>
              <a:off x="8704138" y="2271678"/>
              <a:ext cx="463320" cy="34524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D4DEEC5A-8C04-4A1B-A038-BF0D64F2DBF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699818" y="2267362"/>
                <a:ext cx="471960" cy="3538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37464506-F6B9-4417-833B-B6D041567D24}"/>
                  </a:ext>
                </a:extLst>
              </p14:cNvPr>
              <p14:cNvContentPartPr/>
              <p14:nvPr/>
            </p14:nvContentPartPr>
            <p14:xfrm>
              <a:off x="9154138" y="1891518"/>
              <a:ext cx="1256040" cy="26172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37464506-F6B9-4417-833B-B6D041567D2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149818" y="1887198"/>
                <a:ext cx="126468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74ACF52C-FE36-4820-83A8-26DF99A6F87F}"/>
                  </a:ext>
                </a:extLst>
              </p14:cNvPr>
              <p14:cNvContentPartPr/>
              <p14:nvPr/>
            </p14:nvContentPartPr>
            <p14:xfrm>
              <a:off x="8090698" y="1955598"/>
              <a:ext cx="387360" cy="194400"/>
            </p14:xfrm>
          </p:contentPart>
        </mc:Choice>
        <mc:Fallback xmlns=""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74ACF52C-FE36-4820-83A8-26DF99A6F87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086382" y="1951270"/>
                <a:ext cx="395992" cy="203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8AD68714-D809-40A4-90A7-E10E6E50C995}"/>
                  </a:ext>
                </a:extLst>
              </p14:cNvPr>
              <p14:cNvContentPartPr/>
              <p14:nvPr/>
            </p14:nvContentPartPr>
            <p14:xfrm>
              <a:off x="8629978" y="2697198"/>
              <a:ext cx="639720" cy="408960"/>
            </p14:xfrm>
          </p:contentPart>
        </mc:Choice>
        <mc:Fallback xmlns=""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8AD68714-D809-40A4-90A7-E10E6E50C99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625658" y="2692878"/>
                <a:ext cx="648360" cy="41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CAAFE7EB-8CFA-4AD2-80A7-4DD7DF6BDD60}"/>
                  </a:ext>
                </a:extLst>
              </p14:cNvPr>
              <p14:cNvContentPartPr/>
              <p14:nvPr/>
            </p14:nvContentPartPr>
            <p14:xfrm>
              <a:off x="9415138" y="2409558"/>
              <a:ext cx="2052000" cy="1033200"/>
            </p14:xfrm>
          </p:contentPart>
        </mc:Choice>
        <mc:Fallback xmlns=""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CAAFE7EB-8CFA-4AD2-80A7-4DD7DF6BDD6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410817" y="2405238"/>
                <a:ext cx="2060642" cy="10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F3DF5A60-8228-42AC-9153-530DD654BD95}"/>
                  </a:ext>
                </a:extLst>
              </p14:cNvPr>
              <p14:cNvContentPartPr/>
              <p14:nvPr/>
            </p14:nvContentPartPr>
            <p14:xfrm>
              <a:off x="3023338" y="1675518"/>
              <a:ext cx="306720" cy="353880"/>
            </p14:xfrm>
          </p:contentPart>
        </mc:Choice>
        <mc:Fallback xmlns=""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F3DF5A60-8228-42AC-9153-530DD654BD9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019018" y="1671198"/>
                <a:ext cx="31536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F7EB7FA0-FD0E-4CC4-AE5E-9D9AE1FB107B}"/>
                  </a:ext>
                </a:extLst>
              </p14:cNvPr>
              <p14:cNvContentPartPr/>
              <p14:nvPr/>
            </p14:nvContentPartPr>
            <p14:xfrm>
              <a:off x="3189298" y="2467878"/>
              <a:ext cx="313200" cy="371520"/>
            </p14:xfrm>
          </p:contentPart>
        </mc:Choice>
        <mc:Fallback xmlns=""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F7EB7FA0-FD0E-4CC4-AE5E-9D9AE1FB107B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184978" y="2463554"/>
                <a:ext cx="321840" cy="3801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646F6F78-14DE-4DEA-A2AD-051636DDBDE5}"/>
                  </a:ext>
                </a:extLst>
              </p14:cNvPr>
              <p14:cNvContentPartPr/>
              <p14:nvPr/>
            </p14:nvContentPartPr>
            <p14:xfrm>
              <a:off x="2493058" y="1530798"/>
              <a:ext cx="394920" cy="252360"/>
            </p14:xfrm>
          </p:contentPart>
        </mc:Choice>
        <mc:Fallback xmlns=""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646F6F78-14DE-4DEA-A2AD-051636DDBDE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488734" y="1526478"/>
                <a:ext cx="403568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C487C7D8-3CEB-46F8-8F58-907E03D0F0A2}"/>
                  </a:ext>
                </a:extLst>
              </p14:cNvPr>
              <p14:cNvContentPartPr/>
              <p14:nvPr/>
            </p14:nvContentPartPr>
            <p14:xfrm>
              <a:off x="2526178" y="2341518"/>
              <a:ext cx="422640" cy="392400"/>
            </p14:xfrm>
          </p:contentPart>
        </mc:Choice>
        <mc:Fallback xmlns=""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C487C7D8-3CEB-46F8-8F58-907E03D0F0A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521858" y="2337198"/>
                <a:ext cx="43128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4F5ABEEA-CBE8-4485-A6F9-F4C4BDA8AE60}"/>
                  </a:ext>
                </a:extLst>
              </p14:cNvPr>
              <p14:cNvContentPartPr/>
              <p14:nvPr/>
            </p14:nvContentPartPr>
            <p14:xfrm>
              <a:off x="5219698" y="1400478"/>
              <a:ext cx="20520" cy="421560"/>
            </p14:xfrm>
          </p:contentPart>
        </mc:Choice>
        <mc:Fallback xmlns=""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4F5ABEEA-CBE8-4485-A6F9-F4C4BDA8AE60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215378" y="1396158"/>
                <a:ext cx="29160" cy="43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253C40A6-CBB2-42E3-A380-D82DC98704B9}"/>
                  </a:ext>
                </a:extLst>
              </p14:cNvPr>
              <p14:cNvContentPartPr/>
              <p14:nvPr/>
            </p14:nvContentPartPr>
            <p14:xfrm>
              <a:off x="5188018" y="2251518"/>
              <a:ext cx="14040" cy="392400"/>
            </p14:xfrm>
          </p:contentPart>
        </mc:Choice>
        <mc:Fallback xmlns=""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253C40A6-CBB2-42E3-A380-D82DC98704B9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183698" y="2247198"/>
                <a:ext cx="2268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258DFDC4-C972-44C8-9B0E-69414B845EB3}"/>
                  </a:ext>
                </a:extLst>
              </p14:cNvPr>
              <p14:cNvContentPartPr/>
              <p14:nvPr/>
            </p14:nvContentPartPr>
            <p14:xfrm>
              <a:off x="5326258" y="1289238"/>
              <a:ext cx="511560" cy="615960"/>
            </p14:xfrm>
          </p:contentPart>
        </mc:Choice>
        <mc:Fallback xmlns=""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258DFDC4-C972-44C8-9B0E-69414B845EB3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321935" y="1284915"/>
                <a:ext cx="520206" cy="6246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124DD90D-B994-46F1-98D1-34B53DF24F24}"/>
                  </a:ext>
                </a:extLst>
              </p14:cNvPr>
              <p14:cNvContentPartPr/>
              <p14:nvPr/>
            </p14:nvContentPartPr>
            <p14:xfrm>
              <a:off x="5574298" y="2064678"/>
              <a:ext cx="161280" cy="33120"/>
            </p14:xfrm>
          </p:contentPart>
        </mc:Choice>
        <mc:Fallback xmlns=""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124DD90D-B994-46F1-98D1-34B53DF24F24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569978" y="2060358"/>
                <a:ext cx="16992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F657D0D7-60E1-434A-AC37-515970E205C2}"/>
                  </a:ext>
                </a:extLst>
              </p14:cNvPr>
              <p14:cNvContentPartPr/>
              <p14:nvPr/>
            </p14:nvContentPartPr>
            <p14:xfrm>
              <a:off x="5388898" y="2163318"/>
              <a:ext cx="367200" cy="656280"/>
            </p14:xfrm>
          </p:contentPart>
        </mc:Choice>
        <mc:Fallback xmlns=""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F657D0D7-60E1-434A-AC37-515970E205C2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384582" y="2158998"/>
                <a:ext cx="375832" cy="66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820069A3-73FE-4669-95D3-9B60A997D960}"/>
                  </a:ext>
                </a:extLst>
              </p14:cNvPr>
              <p14:cNvContentPartPr/>
              <p14:nvPr/>
            </p14:nvContentPartPr>
            <p14:xfrm>
              <a:off x="231178" y="3292638"/>
              <a:ext cx="184320" cy="394560"/>
            </p14:xfrm>
          </p:contentPart>
        </mc:Choice>
        <mc:Fallback xmlns=""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820069A3-73FE-4669-95D3-9B60A997D960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26850" y="3288318"/>
                <a:ext cx="192977" cy="40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8497D98E-5C59-4042-A1FC-809AEDE2390B}"/>
                  </a:ext>
                </a:extLst>
              </p14:cNvPr>
              <p14:cNvContentPartPr/>
              <p14:nvPr/>
            </p14:nvContentPartPr>
            <p14:xfrm>
              <a:off x="1682338" y="3235398"/>
              <a:ext cx="280800" cy="354240"/>
            </p14:xfrm>
          </p:contentPart>
        </mc:Choice>
        <mc:Fallback xmlns=""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8497D98E-5C59-4042-A1FC-809AEDE2390B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678018" y="3231078"/>
                <a:ext cx="28944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9B92265E-FAC5-43F7-B8BF-74B2C2EC3664}"/>
                  </a:ext>
                </a:extLst>
              </p14:cNvPr>
              <p14:cNvContentPartPr/>
              <p14:nvPr/>
            </p14:nvContentPartPr>
            <p14:xfrm>
              <a:off x="555538" y="2872518"/>
              <a:ext cx="986760" cy="892080"/>
            </p14:xfrm>
          </p:contentPart>
        </mc:Choice>
        <mc:Fallback xmlns=""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9B92265E-FAC5-43F7-B8BF-74B2C2EC366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51216" y="2868198"/>
                <a:ext cx="995403" cy="90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805117C7-688D-4A18-86D8-1302F53699EB}"/>
                  </a:ext>
                </a:extLst>
              </p14:cNvPr>
              <p14:cNvContentPartPr/>
              <p14:nvPr/>
            </p14:nvContentPartPr>
            <p14:xfrm>
              <a:off x="2331058" y="3410358"/>
              <a:ext cx="145440" cy="10800"/>
            </p14:xfrm>
          </p:contentPart>
        </mc:Choice>
        <mc:Fallback xmlns=""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805117C7-688D-4A18-86D8-1302F53699E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326738" y="3406038"/>
                <a:ext cx="15408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FDCCA5D7-C854-45B5-8394-222922A906F5}"/>
                  </a:ext>
                </a:extLst>
              </p14:cNvPr>
              <p14:cNvContentPartPr/>
              <p14:nvPr/>
            </p14:nvContentPartPr>
            <p14:xfrm>
              <a:off x="2793658" y="3443478"/>
              <a:ext cx="118080" cy="191880"/>
            </p14:xfrm>
          </p:contentPart>
        </mc:Choice>
        <mc:Fallback xmlns=""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FDCCA5D7-C854-45B5-8394-222922A906F5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789338" y="3439158"/>
                <a:ext cx="12672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A06F823E-F8A0-405F-B504-A17EFC0AAC46}"/>
                  </a:ext>
                </a:extLst>
              </p14:cNvPr>
              <p14:cNvContentPartPr/>
              <p14:nvPr/>
            </p14:nvContentPartPr>
            <p14:xfrm>
              <a:off x="3015778" y="3515118"/>
              <a:ext cx="42840" cy="116280"/>
            </p14:xfrm>
          </p:contentPart>
        </mc:Choice>
        <mc:Fallback xmlns=""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A06F823E-F8A0-405F-B504-A17EFC0AAC46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011458" y="3510798"/>
                <a:ext cx="5148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BE9B9FE8-826D-492C-BF4F-8DFDC17AED86}"/>
                  </a:ext>
                </a:extLst>
              </p14:cNvPr>
              <p14:cNvContentPartPr/>
              <p14:nvPr/>
            </p14:nvContentPartPr>
            <p14:xfrm>
              <a:off x="3055018" y="3451758"/>
              <a:ext cx="360" cy="2520"/>
            </p14:xfrm>
          </p:contentPart>
        </mc:Choice>
        <mc:Fallback xmlns=""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BE9B9FE8-826D-492C-BF4F-8DFDC17AED8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050698" y="3447438"/>
                <a:ext cx="9000" cy="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6985AD28-1E93-4289-94BD-FC7437C0EEF2}"/>
                  </a:ext>
                </a:extLst>
              </p14:cNvPr>
              <p14:cNvContentPartPr/>
              <p14:nvPr/>
            </p14:nvContentPartPr>
            <p14:xfrm>
              <a:off x="3743698" y="3181038"/>
              <a:ext cx="142200" cy="250920"/>
            </p14:xfrm>
          </p:contentPart>
        </mc:Choice>
        <mc:Fallback xmlns=""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6985AD28-1E93-4289-94BD-FC7437C0EEF2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739378" y="3176718"/>
                <a:ext cx="15084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AEFAEC10-C5C2-4E22-9B7E-1BD071ACAEC3}"/>
                  </a:ext>
                </a:extLst>
              </p14:cNvPr>
              <p14:cNvContentPartPr/>
              <p14:nvPr/>
            </p14:nvContentPartPr>
            <p14:xfrm>
              <a:off x="3955018" y="3272478"/>
              <a:ext cx="49320" cy="154800"/>
            </p14:xfrm>
          </p:contentPart>
        </mc:Choice>
        <mc:Fallback xmlns=""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AEFAEC10-C5C2-4E22-9B7E-1BD071ACAEC3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950698" y="3268158"/>
                <a:ext cx="5796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id="{2076FA73-8C9A-4CA0-B82A-776C40171C93}"/>
                  </a:ext>
                </a:extLst>
              </p14:cNvPr>
              <p14:cNvContentPartPr/>
              <p14:nvPr/>
            </p14:nvContentPartPr>
            <p14:xfrm>
              <a:off x="3988498" y="3157278"/>
              <a:ext cx="4320" cy="32400"/>
            </p14:xfrm>
          </p:contentPart>
        </mc:Choice>
        <mc:Fallback xmlns=""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2076FA73-8C9A-4CA0-B82A-776C40171C9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984178" y="3152958"/>
                <a:ext cx="1296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F3E0A82F-376E-4CDE-94CC-455015C52012}"/>
                  </a:ext>
                </a:extLst>
              </p14:cNvPr>
              <p14:cNvContentPartPr/>
              <p14:nvPr/>
            </p14:nvContentPartPr>
            <p14:xfrm>
              <a:off x="3289738" y="3110838"/>
              <a:ext cx="302400" cy="561240"/>
            </p14:xfrm>
          </p:contentPart>
        </mc:Choice>
        <mc:Fallback xmlns=""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F3E0A82F-376E-4CDE-94CC-455015C52012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285413" y="3106518"/>
                <a:ext cx="311050" cy="56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C80CFC1D-F219-4A7E-BB40-20BEE4A2CC96}"/>
                  </a:ext>
                </a:extLst>
              </p14:cNvPr>
              <p14:cNvContentPartPr/>
              <p14:nvPr/>
            </p14:nvContentPartPr>
            <p14:xfrm>
              <a:off x="2833978" y="3115158"/>
              <a:ext cx="302400" cy="284040"/>
            </p14:xfrm>
          </p:contentPart>
        </mc:Choice>
        <mc:Fallback xmlns=""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C80CFC1D-F219-4A7E-BB40-20BEE4A2CC96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829658" y="3110838"/>
                <a:ext cx="31104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4992622C-36DB-4A2E-B448-48050CBB42EF}"/>
                  </a:ext>
                </a:extLst>
              </p14:cNvPr>
              <p14:cNvContentPartPr/>
              <p14:nvPr/>
            </p14:nvContentPartPr>
            <p14:xfrm>
              <a:off x="4244098" y="3300198"/>
              <a:ext cx="142560" cy="8640"/>
            </p14:xfrm>
          </p:contentPart>
        </mc:Choice>
        <mc:Fallback xmlns=""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4992622C-36DB-4A2E-B448-48050CBB42EF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239778" y="3295878"/>
                <a:ext cx="15120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3400504F-C5FA-4D59-88C6-36A0C14085D3}"/>
                  </a:ext>
                </a:extLst>
              </p14:cNvPr>
              <p14:cNvContentPartPr/>
              <p14:nvPr/>
            </p14:nvContentPartPr>
            <p14:xfrm>
              <a:off x="4237978" y="3352038"/>
              <a:ext cx="123480" cy="9720"/>
            </p14:xfrm>
          </p:contentPart>
        </mc:Choice>
        <mc:Fallback xmlns=""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3400504F-C5FA-4D59-88C6-36A0C14085D3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233658" y="3347718"/>
                <a:ext cx="13212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676F4D1A-D313-431F-B876-8A99F9AD7A4C}"/>
                  </a:ext>
                </a:extLst>
              </p14:cNvPr>
              <p14:cNvContentPartPr/>
              <p14:nvPr/>
            </p14:nvContentPartPr>
            <p14:xfrm>
              <a:off x="5122498" y="3096078"/>
              <a:ext cx="172080" cy="272520"/>
            </p14:xfrm>
          </p:contentPart>
        </mc:Choice>
        <mc:Fallback xmlns=""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676F4D1A-D313-431F-B876-8A99F9AD7A4C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118178" y="3091758"/>
                <a:ext cx="18072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C3D0E279-E0C3-4003-B517-E2A76B2C2E18}"/>
                  </a:ext>
                </a:extLst>
              </p14:cNvPr>
              <p14:cNvContentPartPr/>
              <p14:nvPr/>
            </p14:nvContentPartPr>
            <p14:xfrm>
              <a:off x="5371978" y="3113718"/>
              <a:ext cx="172800" cy="277200"/>
            </p14:xfrm>
          </p:contentPart>
        </mc:Choice>
        <mc:Fallback xmlns=""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C3D0E279-E0C3-4003-B517-E2A76B2C2E18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367658" y="3109398"/>
                <a:ext cx="18144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388F2764-D940-48DC-A86A-52358D4D214E}"/>
                  </a:ext>
                </a:extLst>
              </p14:cNvPr>
              <p14:cNvContentPartPr/>
              <p14:nvPr/>
            </p14:nvContentPartPr>
            <p14:xfrm>
              <a:off x="4624258" y="3026958"/>
              <a:ext cx="308520" cy="540000"/>
            </p14:xfrm>
          </p:contentPart>
        </mc:Choice>
        <mc:Fallback xmlns=""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388F2764-D940-48DC-A86A-52358D4D214E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619938" y="3022638"/>
                <a:ext cx="317160" cy="54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7786E605-8969-4085-B8AD-6869AEE4A3FC}"/>
                  </a:ext>
                </a:extLst>
              </p14:cNvPr>
              <p14:cNvContentPartPr/>
              <p14:nvPr/>
            </p14:nvContentPartPr>
            <p14:xfrm>
              <a:off x="518458" y="4005798"/>
              <a:ext cx="114840" cy="208440"/>
            </p14:xfrm>
          </p:contentPart>
        </mc:Choice>
        <mc:Fallback xmlns=""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7786E605-8969-4085-B8AD-6869AEE4A3FC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14138" y="4001478"/>
                <a:ext cx="12348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DAE73804-E5A1-4675-8BAB-5B2FA1957FD5}"/>
                  </a:ext>
                </a:extLst>
              </p14:cNvPr>
              <p14:cNvContentPartPr/>
              <p14:nvPr/>
            </p14:nvContentPartPr>
            <p14:xfrm>
              <a:off x="721138" y="3998958"/>
              <a:ext cx="94320" cy="202320"/>
            </p14:xfrm>
          </p:contentPart>
        </mc:Choice>
        <mc:Fallback xmlns=""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DAE73804-E5A1-4675-8BAB-5B2FA1957FD5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16818" y="3994638"/>
                <a:ext cx="10296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990B8EAE-3C25-4C54-8BEE-A5A34AD73AD0}"/>
                  </a:ext>
                </a:extLst>
              </p14:cNvPr>
              <p14:cNvContentPartPr/>
              <p14:nvPr/>
            </p14:nvContentPartPr>
            <p14:xfrm>
              <a:off x="564898" y="4265718"/>
              <a:ext cx="255600" cy="42480"/>
            </p14:xfrm>
          </p:contentPart>
        </mc:Choice>
        <mc:Fallback xmlns=""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990B8EAE-3C25-4C54-8BEE-A5A34AD73AD0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60578" y="4261398"/>
                <a:ext cx="26424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0069CAA3-D74C-4455-8FE4-248918DE909E}"/>
                  </a:ext>
                </a:extLst>
              </p14:cNvPr>
              <p14:cNvContentPartPr/>
              <p14:nvPr/>
            </p14:nvContentPartPr>
            <p14:xfrm>
              <a:off x="478138" y="4400358"/>
              <a:ext cx="140760" cy="239760"/>
            </p14:xfrm>
          </p:contentPart>
        </mc:Choice>
        <mc:Fallback xmlns=""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0069CAA3-D74C-4455-8FE4-248918DE909E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73818" y="4396038"/>
                <a:ext cx="14940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F1CCA052-4BEF-4D11-A888-507C6B507020}"/>
                  </a:ext>
                </a:extLst>
              </p14:cNvPr>
              <p14:cNvContentPartPr/>
              <p14:nvPr/>
            </p14:nvContentPartPr>
            <p14:xfrm>
              <a:off x="684778" y="4475958"/>
              <a:ext cx="92880" cy="207720"/>
            </p14:xfrm>
          </p:contentPart>
        </mc:Choice>
        <mc:Fallback xmlns=""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F1CCA052-4BEF-4D11-A888-507C6B507020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680458" y="4471638"/>
                <a:ext cx="10152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14B69CC5-5B6A-4EB6-8B63-9228297F8C00}"/>
                  </a:ext>
                </a:extLst>
              </p14:cNvPr>
              <p14:cNvContentPartPr/>
              <p14:nvPr/>
            </p14:nvContentPartPr>
            <p14:xfrm>
              <a:off x="1030378" y="4253478"/>
              <a:ext cx="5760" cy="8640"/>
            </p14:xfrm>
          </p:contentPart>
        </mc:Choice>
        <mc:Fallback xmlns=""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14B69CC5-5B6A-4EB6-8B63-9228297F8C0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26058" y="4249158"/>
                <a:ext cx="1440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04243CEF-ADD1-40FF-B215-3363052856F4}"/>
                  </a:ext>
                </a:extLst>
              </p14:cNvPr>
              <p14:cNvContentPartPr/>
              <p14:nvPr/>
            </p14:nvContentPartPr>
            <p14:xfrm>
              <a:off x="1749658" y="4047198"/>
              <a:ext cx="126360" cy="276480"/>
            </p14:xfrm>
          </p:contentPart>
        </mc:Choice>
        <mc:Fallback xmlns=""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04243CEF-ADD1-40FF-B215-3363052856F4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745338" y="4042878"/>
                <a:ext cx="13500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2F21ECCC-6CD6-4DCF-A10D-BA4FE6E8B677}"/>
                  </a:ext>
                </a:extLst>
              </p14:cNvPr>
              <p14:cNvContentPartPr/>
              <p14:nvPr/>
            </p14:nvContentPartPr>
            <p14:xfrm>
              <a:off x="1943698" y="4177878"/>
              <a:ext cx="103320" cy="234360"/>
            </p14:xfrm>
          </p:contentPart>
        </mc:Choice>
        <mc:Fallback xmlns=""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2F21ECCC-6CD6-4DCF-A10D-BA4FE6E8B677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939378" y="4173558"/>
                <a:ext cx="11196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FCEDADC1-D1BF-4B49-933E-A4D1E53AA9C8}"/>
                  </a:ext>
                </a:extLst>
              </p14:cNvPr>
              <p14:cNvContentPartPr/>
              <p14:nvPr/>
            </p14:nvContentPartPr>
            <p14:xfrm>
              <a:off x="1185898" y="4316838"/>
              <a:ext cx="312120" cy="315360"/>
            </p14:xfrm>
          </p:contentPart>
        </mc:Choice>
        <mc:Fallback xmlns=""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FCEDADC1-D1BF-4B49-933E-A4D1E53AA9C8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1181578" y="4312518"/>
                <a:ext cx="32076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5752425B-D4E9-42C0-9F2F-7394F2576A8B}"/>
                  </a:ext>
                </a:extLst>
              </p14:cNvPr>
              <p14:cNvContentPartPr/>
              <p14:nvPr/>
            </p14:nvContentPartPr>
            <p14:xfrm>
              <a:off x="1158898" y="3958998"/>
              <a:ext cx="378000" cy="268560"/>
            </p14:xfrm>
          </p:contentPart>
        </mc:Choice>
        <mc:Fallback xmlns=""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5752425B-D4E9-42C0-9F2F-7394F2576A8B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154574" y="3954678"/>
                <a:ext cx="386648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52F87ED1-F0B1-4048-B2C0-6E49AB157334}"/>
                  </a:ext>
                </a:extLst>
              </p14:cNvPr>
              <p14:cNvContentPartPr/>
              <p14:nvPr/>
            </p14:nvContentPartPr>
            <p14:xfrm>
              <a:off x="2345098" y="4185438"/>
              <a:ext cx="117000" cy="191880"/>
            </p14:xfrm>
          </p:contentPart>
        </mc:Choice>
        <mc:Fallback xmlns=""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52F87ED1-F0B1-4048-B2C0-6E49AB157334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2340778" y="4181118"/>
                <a:ext cx="12564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E270A84D-432E-4693-A4BD-E88847334948}"/>
                  </a:ext>
                </a:extLst>
              </p14:cNvPr>
              <p14:cNvContentPartPr/>
              <p14:nvPr/>
            </p14:nvContentPartPr>
            <p14:xfrm>
              <a:off x="2153938" y="2648958"/>
              <a:ext cx="161280" cy="190800"/>
            </p14:xfrm>
          </p:contentPart>
        </mc:Choice>
        <mc:Fallback xmlns=""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E270A84D-432E-4693-A4BD-E88847334948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2149618" y="2644638"/>
                <a:ext cx="16992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01C71ADA-B754-4BA3-A122-449467ABA1A1}"/>
                  </a:ext>
                </a:extLst>
              </p14:cNvPr>
              <p14:cNvContentPartPr/>
              <p14:nvPr/>
            </p14:nvContentPartPr>
            <p14:xfrm>
              <a:off x="3323578" y="4233678"/>
              <a:ext cx="132840" cy="230760"/>
            </p14:xfrm>
          </p:contentPart>
        </mc:Choice>
        <mc:Fallback xmlns=""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01C71ADA-B754-4BA3-A122-449467ABA1A1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3319258" y="4229358"/>
                <a:ext cx="14148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16268091-899E-4072-9D7C-8E54171D7B59}"/>
                  </a:ext>
                </a:extLst>
              </p14:cNvPr>
              <p14:cNvContentPartPr/>
              <p14:nvPr/>
            </p14:nvContentPartPr>
            <p14:xfrm>
              <a:off x="3561898" y="4321158"/>
              <a:ext cx="29160" cy="128520"/>
            </p14:xfrm>
          </p:contentPart>
        </mc:Choice>
        <mc:Fallback xmlns=""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16268091-899E-4072-9D7C-8E54171D7B59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3557578" y="4316838"/>
                <a:ext cx="3780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10E4C39C-6733-4983-93CE-0DA011E64A05}"/>
                  </a:ext>
                </a:extLst>
              </p14:cNvPr>
              <p14:cNvContentPartPr/>
              <p14:nvPr/>
            </p14:nvContentPartPr>
            <p14:xfrm>
              <a:off x="3587818" y="4236198"/>
              <a:ext cx="360" cy="5400"/>
            </p14:xfrm>
          </p:contentPart>
        </mc:Choice>
        <mc:Fallback xmlns=""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10E4C39C-6733-4983-93CE-0DA011E64A0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583498" y="4231878"/>
                <a:ext cx="900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65759D50-62C3-4CEA-A27A-ECA79455C016}"/>
                  </a:ext>
                </a:extLst>
              </p14:cNvPr>
              <p14:cNvContentPartPr/>
              <p14:nvPr/>
            </p14:nvContentPartPr>
            <p14:xfrm>
              <a:off x="3781498" y="3960438"/>
              <a:ext cx="119520" cy="266400"/>
            </p14:xfrm>
          </p:contentPart>
        </mc:Choice>
        <mc:Fallback xmlns=""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65759D50-62C3-4CEA-A27A-ECA79455C016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777178" y="3956118"/>
                <a:ext cx="12816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E72CA495-14D4-4B1B-BFFA-5A894D00F37B}"/>
                  </a:ext>
                </a:extLst>
              </p14:cNvPr>
              <p14:cNvContentPartPr/>
              <p14:nvPr/>
            </p14:nvContentPartPr>
            <p14:xfrm>
              <a:off x="3994618" y="4052958"/>
              <a:ext cx="21240" cy="131760"/>
            </p14:xfrm>
          </p:contentPart>
        </mc:Choice>
        <mc:Fallback xmlns=""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E72CA495-14D4-4B1B-BFFA-5A894D00F37B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990298" y="4048638"/>
                <a:ext cx="2988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1B81309B-75AA-4F2B-B1BD-0383387C2A29}"/>
                  </a:ext>
                </a:extLst>
              </p14:cNvPr>
              <p14:cNvContentPartPr/>
              <p14:nvPr/>
            </p14:nvContentPartPr>
            <p14:xfrm>
              <a:off x="4020178" y="3904638"/>
              <a:ext cx="2160" cy="2160"/>
            </p14:xfrm>
          </p:contentPart>
        </mc:Choice>
        <mc:Fallback xmlns=""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1B81309B-75AA-4F2B-B1BD-0383387C2A2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15858" y="3900318"/>
                <a:ext cx="10800" cy="1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54583CDD-CB3F-48C2-8AA9-B2682E57305A}"/>
                  </a:ext>
                </a:extLst>
              </p14:cNvPr>
              <p14:cNvContentPartPr/>
              <p14:nvPr/>
            </p14:nvContentPartPr>
            <p14:xfrm>
              <a:off x="4293058" y="4091118"/>
              <a:ext cx="179280" cy="10080"/>
            </p14:xfrm>
          </p:contentPart>
        </mc:Choice>
        <mc:Fallback xmlns=""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54583CDD-CB3F-48C2-8AA9-B2682E57305A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4288738" y="4086798"/>
                <a:ext cx="18792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242" name="Freihand 241">
                <a:extLst>
                  <a:ext uri="{FF2B5EF4-FFF2-40B4-BE49-F238E27FC236}">
                    <a16:creationId xmlns:a16="http://schemas.microsoft.com/office/drawing/2014/main" id="{41929CA3-EEF5-4AD4-9C1B-45259F2FB6CF}"/>
                  </a:ext>
                </a:extLst>
              </p14:cNvPr>
              <p14:cNvContentPartPr/>
              <p14:nvPr/>
            </p14:nvContentPartPr>
            <p14:xfrm>
              <a:off x="4279378" y="4180038"/>
              <a:ext cx="158400" cy="14400"/>
            </p14:xfrm>
          </p:contentPart>
        </mc:Choice>
        <mc:Fallback xmlns="">
          <p:pic>
            <p:nvPicPr>
              <p:cNvPr id="242" name="Freihand 241">
                <a:extLst>
                  <a:ext uri="{FF2B5EF4-FFF2-40B4-BE49-F238E27FC236}">
                    <a16:creationId xmlns:a16="http://schemas.microsoft.com/office/drawing/2014/main" id="{41929CA3-EEF5-4AD4-9C1B-45259F2FB6CF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4275058" y="4175718"/>
                <a:ext cx="1670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1C6D151B-91D1-4C08-BEB5-0A807105DEDF}"/>
                  </a:ext>
                </a:extLst>
              </p14:cNvPr>
              <p14:cNvContentPartPr/>
              <p14:nvPr/>
            </p14:nvContentPartPr>
            <p14:xfrm>
              <a:off x="4676098" y="3973038"/>
              <a:ext cx="182880" cy="190080"/>
            </p14:xfrm>
          </p:contentPart>
        </mc:Choice>
        <mc:Fallback xmlns=""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1C6D151B-91D1-4C08-BEB5-0A807105DEDF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4671778" y="3968718"/>
                <a:ext cx="19152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FD44E03A-4D78-4E24-B1A3-D37AFDC76B56}"/>
                  </a:ext>
                </a:extLst>
              </p14:cNvPr>
              <p14:cNvContentPartPr/>
              <p14:nvPr/>
            </p14:nvContentPartPr>
            <p14:xfrm>
              <a:off x="3337978" y="3859638"/>
              <a:ext cx="302040" cy="329760"/>
            </p14:xfrm>
          </p:contentPart>
        </mc:Choice>
        <mc:Fallback xmlns=""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FD44E03A-4D78-4E24-B1A3-D37AFDC76B56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3333658" y="3855318"/>
                <a:ext cx="310680" cy="3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60AAA7C8-26CA-47F3-98C1-9C8E47FBC06C}"/>
                  </a:ext>
                </a:extLst>
              </p14:cNvPr>
              <p14:cNvContentPartPr/>
              <p14:nvPr/>
            </p14:nvContentPartPr>
            <p14:xfrm>
              <a:off x="2845138" y="4221798"/>
              <a:ext cx="309240" cy="289080"/>
            </p14:xfrm>
          </p:contentPart>
        </mc:Choice>
        <mc:Fallback xmlns=""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60AAA7C8-26CA-47F3-98C1-9C8E47FBC06C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2840818" y="4217473"/>
                <a:ext cx="317880" cy="2977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395A4F4F-DF2E-4ACE-9EC9-09136887DAB8}"/>
                  </a:ext>
                </a:extLst>
              </p14:cNvPr>
              <p14:cNvContentPartPr/>
              <p14:nvPr/>
            </p14:nvContentPartPr>
            <p14:xfrm>
              <a:off x="2801938" y="3924798"/>
              <a:ext cx="336600" cy="228240"/>
            </p14:xfrm>
          </p:contentPart>
        </mc:Choice>
        <mc:Fallback xmlns=""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395A4F4F-DF2E-4ACE-9EC9-09136887DAB8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2797623" y="3920485"/>
                <a:ext cx="345231" cy="2368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247" name="Freihand 246">
                <a:extLst>
                  <a:ext uri="{FF2B5EF4-FFF2-40B4-BE49-F238E27FC236}">
                    <a16:creationId xmlns:a16="http://schemas.microsoft.com/office/drawing/2014/main" id="{053FF6D1-13E7-4C89-AB72-9D97D692B27A}"/>
                  </a:ext>
                </a:extLst>
              </p14:cNvPr>
              <p14:cNvContentPartPr/>
              <p14:nvPr/>
            </p14:nvContentPartPr>
            <p14:xfrm>
              <a:off x="5792818" y="3275718"/>
              <a:ext cx="139320" cy="540360"/>
            </p14:xfrm>
          </p:contentPart>
        </mc:Choice>
        <mc:Fallback xmlns="">
          <p:pic>
            <p:nvPicPr>
              <p:cNvPr id="247" name="Freihand 246">
                <a:extLst>
                  <a:ext uri="{FF2B5EF4-FFF2-40B4-BE49-F238E27FC236}">
                    <a16:creationId xmlns:a16="http://schemas.microsoft.com/office/drawing/2014/main" id="{053FF6D1-13E7-4C89-AB72-9D97D692B27A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5788498" y="3271398"/>
                <a:ext cx="147960" cy="54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C8A11B67-7101-4039-8F3E-87041118A4D9}"/>
                  </a:ext>
                </a:extLst>
              </p14:cNvPr>
              <p14:cNvContentPartPr/>
              <p14:nvPr/>
            </p14:nvContentPartPr>
            <p14:xfrm>
              <a:off x="6095578" y="3497478"/>
              <a:ext cx="177120" cy="195480"/>
            </p14:xfrm>
          </p:contentPart>
        </mc:Choice>
        <mc:Fallback xmlns=""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C8A11B67-7101-4039-8F3E-87041118A4D9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6091258" y="3493158"/>
                <a:ext cx="18576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B488C075-AF6A-4EE0-981A-D71354ACE893}"/>
                  </a:ext>
                </a:extLst>
              </p14:cNvPr>
              <p14:cNvContentPartPr/>
              <p14:nvPr/>
            </p14:nvContentPartPr>
            <p14:xfrm>
              <a:off x="863698" y="5228123"/>
              <a:ext cx="108360" cy="8640"/>
            </p14:xfrm>
          </p:contentPart>
        </mc:Choice>
        <mc:Fallback xmlns=""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B488C075-AF6A-4EE0-981A-D71354ACE893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859378" y="5223803"/>
                <a:ext cx="11700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9269CBD9-3A18-4911-B9EC-2ECAE04A9F22}"/>
                  </a:ext>
                </a:extLst>
              </p14:cNvPr>
              <p14:cNvContentPartPr/>
              <p14:nvPr/>
            </p14:nvContentPartPr>
            <p14:xfrm>
              <a:off x="1127938" y="4945523"/>
              <a:ext cx="118800" cy="224280"/>
            </p14:xfrm>
          </p:contentPart>
        </mc:Choice>
        <mc:Fallback xmlns=""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9269CBD9-3A18-4911-B9EC-2ECAE04A9F22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1123618" y="4941203"/>
                <a:ext cx="12744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FBE2EDBF-B78C-4A06-A934-23541B6E206E}"/>
                  </a:ext>
                </a:extLst>
              </p14:cNvPr>
              <p14:cNvContentPartPr/>
              <p14:nvPr/>
            </p14:nvContentPartPr>
            <p14:xfrm>
              <a:off x="1332418" y="5027963"/>
              <a:ext cx="94680" cy="110880"/>
            </p14:xfrm>
          </p:contentPart>
        </mc:Choice>
        <mc:Fallback xmlns=""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FBE2EDBF-B78C-4A06-A934-23541B6E206E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1328098" y="5023643"/>
                <a:ext cx="10332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9FB0ACB4-3B49-49B6-9F3B-B10417D1D6C0}"/>
                  </a:ext>
                </a:extLst>
              </p14:cNvPr>
              <p14:cNvContentPartPr/>
              <p14:nvPr/>
            </p14:nvContentPartPr>
            <p14:xfrm>
              <a:off x="1155658" y="5225243"/>
              <a:ext cx="225000" cy="18360"/>
            </p14:xfrm>
          </p:contentPart>
        </mc:Choice>
        <mc:Fallback xmlns=""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9FB0ACB4-3B49-49B6-9F3B-B10417D1D6C0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1151338" y="5220923"/>
                <a:ext cx="23364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9BC18EC6-CFAF-44DF-92FC-3E7D22BE742C}"/>
                  </a:ext>
                </a:extLst>
              </p14:cNvPr>
              <p14:cNvContentPartPr/>
              <p14:nvPr/>
            </p14:nvContentPartPr>
            <p14:xfrm>
              <a:off x="1130098" y="5294723"/>
              <a:ext cx="96480" cy="168480"/>
            </p14:xfrm>
          </p:contentPart>
        </mc:Choice>
        <mc:Fallback xmlns=""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9BC18EC6-CFAF-44DF-92FC-3E7D22BE742C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1125778" y="5290403"/>
                <a:ext cx="10512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9B16CCB5-57A1-4F0F-A3CC-42E74AD4AC48}"/>
                  </a:ext>
                </a:extLst>
              </p14:cNvPr>
              <p14:cNvContentPartPr/>
              <p14:nvPr/>
            </p14:nvContentPartPr>
            <p14:xfrm>
              <a:off x="1327378" y="5362043"/>
              <a:ext cx="79200" cy="173880"/>
            </p14:xfrm>
          </p:contentPart>
        </mc:Choice>
        <mc:Fallback xmlns=""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9B16CCB5-57A1-4F0F-A3CC-42E74AD4AC48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1323038" y="5357723"/>
                <a:ext cx="87879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BB901F54-E63B-4E1E-A91F-C2F576C8B532}"/>
                  </a:ext>
                </a:extLst>
              </p14:cNvPr>
              <p14:cNvContentPartPr/>
              <p14:nvPr/>
            </p14:nvContentPartPr>
            <p14:xfrm>
              <a:off x="1554898" y="4982963"/>
              <a:ext cx="62640" cy="489600"/>
            </p14:xfrm>
          </p:contentPart>
        </mc:Choice>
        <mc:Fallback xmlns=""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BB901F54-E63B-4E1E-A91F-C2F576C8B532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1550578" y="4978643"/>
                <a:ext cx="71280" cy="49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98E9476B-FBE6-4B1C-81F2-67C129A8B0FF}"/>
                  </a:ext>
                </a:extLst>
              </p14:cNvPr>
              <p14:cNvContentPartPr/>
              <p14:nvPr/>
            </p14:nvContentPartPr>
            <p14:xfrm>
              <a:off x="1733098" y="4963523"/>
              <a:ext cx="254520" cy="215280"/>
            </p14:xfrm>
          </p:contentPart>
        </mc:Choice>
        <mc:Fallback xmlns=""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98E9476B-FBE6-4B1C-81F2-67C129A8B0FF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1728778" y="4959203"/>
                <a:ext cx="26316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D383CF9B-CC6F-4AAE-8230-628E1EF3AE7F}"/>
                  </a:ext>
                </a:extLst>
              </p14:cNvPr>
              <p14:cNvContentPartPr/>
              <p14:nvPr/>
            </p14:nvContentPartPr>
            <p14:xfrm>
              <a:off x="1747858" y="5221283"/>
              <a:ext cx="202680" cy="7560"/>
            </p14:xfrm>
          </p:contentPart>
        </mc:Choice>
        <mc:Fallback xmlns=""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D383CF9B-CC6F-4AAE-8230-628E1EF3AE7F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1743538" y="5216963"/>
                <a:ext cx="21132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267" name="Freihand 266">
                <a:extLst>
                  <a:ext uri="{FF2B5EF4-FFF2-40B4-BE49-F238E27FC236}">
                    <a16:creationId xmlns:a16="http://schemas.microsoft.com/office/drawing/2014/main" id="{57F953FD-BE4E-4EAD-8C95-E0FCEA34C967}"/>
                  </a:ext>
                </a:extLst>
              </p14:cNvPr>
              <p14:cNvContentPartPr/>
              <p14:nvPr/>
            </p14:nvContentPartPr>
            <p14:xfrm>
              <a:off x="1700338" y="5294723"/>
              <a:ext cx="115200" cy="167760"/>
            </p14:xfrm>
          </p:contentPart>
        </mc:Choice>
        <mc:Fallback xmlns="">
          <p:pic>
            <p:nvPicPr>
              <p:cNvPr id="267" name="Freihand 266">
                <a:extLst>
                  <a:ext uri="{FF2B5EF4-FFF2-40B4-BE49-F238E27FC236}">
                    <a16:creationId xmlns:a16="http://schemas.microsoft.com/office/drawing/2014/main" id="{57F953FD-BE4E-4EAD-8C95-E0FCEA34C967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1696018" y="5290403"/>
                <a:ext cx="12384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3B0DBA3C-70AA-4EF3-88EE-4FD31DDF6B4B}"/>
                  </a:ext>
                </a:extLst>
              </p14:cNvPr>
              <p14:cNvContentPartPr/>
              <p14:nvPr/>
            </p14:nvContentPartPr>
            <p14:xfrm>
              <a:off x="1919938" y="5340443"/>
              <a:ext cx="55440" cy="118080"/>
            </p14:xfrm>
          </p:contentPart>
        </mc:Choice>
        <mc:Fallback xmlns=""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3B0DBA3C-70AA-4EF3-88EE-4FD31DDF6B4B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1915618" y="5336123"/>
                <a:ext cx="6408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A2626617-AB9F-4F2D-9768-BCF5CC674BC3}"/>
                  </a:ext>
                </a:extLst>
              </p14:cNvPr>
              <p14:cNvContentPartPr/>
              <p14:nvPr/>
            </p14:nvContentPartPr>
            <p14:xfrm>
              <a:off x="1958458" y="5297243"/>
              <a:ext cx="360" cy="360"/>
            </p14:xfrm>
          </p:contentPart>
        </mc:Choice>
        <mc:Fallback xmlns=""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A2626617-AB9F-4F2D-9768-BCF5CC674BC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954138" y="5292923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id="{926425D0-453E-4052-A8D1-519720208B50}"/>
                  </a:ext>
                </a:extLst>
              </p14:cNvPr>
              <p14:cNvContentPartPr/>
              <p14:nvPr/>
            </p14:nvContentPartPr>
            <p14:xfrm>
              <a:off x="315778" y="4911683"/>
              <a:ext cx="404640" cy="737280"/>
            </p14:xfrm>
          </p:contentPart>
        </mc:Choice>
        <mc:Fallback xmlns=""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926425D0-453E-4052-A8D1-519720208B50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311462" y="4907363"/>
                <a:ext cx="413272" cy="74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308" name="Freihand 307">
                <a:extLst>
                  <a:ext uri="{FF2B5EF4-FFF2-40B4-BE49-F238E27FC236}">
                    <a16:creationId xmlns:a16="http://schemas.microsoft.com/office/drawing/2014/main" id="{955AE9EA-7932-46D3-9A4C-E701593314F8}"/>
                  </a:ext>
                </a:extLst>
              </p14:cNvPr>
              <p14:cNvContentPartPr/>
              <p14:nvPr/>
            </p14:nvContentPartPr>
            <p14:xfrm>
              <a:off x="1363018" y="6181638"/>
              <a:ext cx="208080" cy="24480"/>
            </p14:xfrm>
          </p:contentPart>
        </mc:Choice>
        <mc:Fallback xmlns="">
          <p:pic>
            <p:nvPicPr>
              <p:cNvPr id="308" name="Freihand 307">
                <a:extLst>
                  <a:ext uri="{FF2B5EF4-FFF2-40B4-BE49-F238E27FC236}">
                    <a16:creationId xmlns:a16="http://schemas.microsoft.com/office/drawing/2014/main" id="{955AE9EA-7932-46D3-9A4C-E701593314F8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1358698" y="6177318"/>
                <a:ext cx="21672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309" name="Freihand 308">
                <a:extLst>
                  <a:ext uri="{FF2B5EF4-FFF2-40B4-BE49-F238E27FC236}">
                    <a16:creationId xmlns:a16="http://schemas.microsoft.com/office/drawing/2014/main" id="{EBF1B445-5395-4398-A832-B66C5E1E6066}"/>
                  </a:ext>
                </a:extLst>
              </p14:cNvPr>
              <p14:cNvContentPartPr/>
              <p14:nvPr/>
            </p14:nvContentPartPr>
            <p14:xfrm>
              <a:off x="1433218" y="6262278"/>
              <a:ext cx="168840" cy="12960"/>
            </p14:xfrm>
          </p:contentPart>
        </mc:Choice>
        <mc:Fallback xmlns="">
          <p:pic>
            <p:nvPicPr>
              <p:cNvPr id="309" name="Freihand 308">
                <a:extLst>
                  <a:ext uri="{FF2B5EF4-FFF2-40B4-BE49-F238E27FC236}">
                    <a16:creationId xmlns:a16="http://schemas.microsoft.com/office/drawing/2014/main" id="{EBF1B445-5395-4398-A832-B66C5E1E6066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1428898" y="6257958"/>
                <a:ext cx="17748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310" name="Freihand 309">
                <a:extLst>
                  <a:ext uri="{FF2B5EF4-FFF2-40B4-BE49-F238E27FC236}">
                    <a16:creationId xmlns:a16="http://schemas.microsoft.com/office/drawing/2014/main" id="{9692F1A3-4CF8-4E78-8643-22B99D31012B}"/>
                  </a:ext>
                </a:extLst>
              </p14:cNvPr>
              <p14:cNvContentPartPr/>
              <p14:nvPr/>
            </p14:nvContentPartPr>
            <p14:xfrm>
              <a:off x="1769818" y="6069318"/>
              <a:ext cx="173520" cy="275400"/>
            </p14:xfrm>
          </p:contentPart>
        </mc:Choice>
        <mc:Fallback xmlns="">
          <p:pic>
            <p:nvPicPr>
              <p:cNvPr id="310" name="Freihand 309">
                <a:extLst>
                  <a:ext uri="{FF2B5EF4-FFF2-40B4-BE49-F238E27FC236}">
                    <a16:creationId xmlns:a16="http://schemas.microsoft.com/office/drawing/2014/main" id="{9692F1A3-4CF8-4E78-8643-22B99D31012B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1765498" y="6064998"/>
                <a:ext cx="18216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324" name="Freihand 323">
                <a:extLst>
                  <a:ext uri="{FF2B5EF4-FFF2-40B4-BE49-F238E27FC236}">
                    <a16:creationId xmlns:a16="http://schemas.microsoft.com/office/drawing/2014/main" id="{000FF09C-6AA0-4DFE-94B7-CAEF8EF24AC1}"/>
                  </a:ext>
                </a:extLst>
              </p14:cNvPr>
              <p14:cNvContentPartPr/>
              <p14:nvPr/>
            </p14:nvContentPartPr>
            <p14:xfrm>
              <a:off x="4550140" y="6356714"/>
              <a:ext cx="108360" cy="8640"/>
            </p14:xfrm>
          </p:contentPart>
        </mc:Choice>
        <mc:Fallback xmlns="">
          <p:pic>
            <p:nvPicPr>
              <p:cNvPr id="324" name="Freihand 323">
                <a:extLst>
                  <a:ext uri="{FF2B5EF4-FFF2-40B4-BE49-F238E27FC236}">
                    <a16:creationId xmlns:a16="http://schemas.microsoft.com/office/drawing/2014/main" id="{000FF09C-6AA0-4DFE-94B7-CAEF8EF24AC1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4545820" y="6352394"/>
                <a:ext cx="11700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325" name="Freihand 324">
                <a:extLst>
                  <a:ext uri="{FF2B5EF4-FFF2-40B4-BE49-F238E27FC236}">
                    <a16:creationId xmlns:a16="http://schemas.microsoft.com/office/drawing/2014/main" id="{82FE186C-7713-4F04-9DD1-ECECEE918322}"/>
                  </a:ext>
                </a:extLst>
              </p14:cNvPr>
              <p14:cNvContentPartPr/>
              <p14:nvPr/>
            </p14:nvContentPartPr>
            <p14:xfrm>
              <a:off x="4814380" y="6074114"/>
              <a:ext cx="118800" cy="224280"/>
            </p14:xfrm>
          </p:contentPart>
        </mc:Choice>
        <mc:Fallback xmlns="">
          <p:pic>
            <p:nvPicPr>
              <p:cNvPr id="325" name="Freihand 324">
                <a:extLst>
                  <a:ext uri="{FF2B5EF4-FFF2-40B4-BE49-F238E27FC236}">
                    <a16:creationId xmlns:a16="http://schemas.microsoft.com/office/drawing/2014/main" id="{82FE186C-7713-4F04-9DD1-ECECEE918322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4810060" y="6069794"/>
                <a:ext cx="12744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326" name="Freihand 325">
                <a:extLst>
                  <a:ext uri="{FF2B5EF4-FFF2-40B4-BE49-F238E27FC236}">
                    <a16:creationId xmlns:a16="http://schemas.microsoft.com/office/drawing/2014/main" id="{751C4759-F9BA-47C5-BF36-523E21D9A389}"/>
                  </a:ext>
                </a:extLst>
              </p14:cNvPr>
              <p14:cNvContentPartPr/>
              <p14:nvPr/>
            </p14:nvContentPartPr>
            <p14:xfrm>
              <a:off x="5018860" y="6156554"/>
              <a:ext cx="94680" cy="110880"/>
            </p14:xfrm>
          </p:contentPart>
        </mc:Choice>
        <mc:Fallback xmlns="">
          <p:pic>
            <p:nvPicPr>
              <p:cNvPr id="326" name="Freihand 325">
                <a:extLst>
                  <a:ext uri="{FF2B5EF4-FFF2-40B4-BE49-F238E27FC236}">
                    <a16:creationId xmlns:a16="http://schemas.microsoft.com/office/drawing/2014/main" id="{751C4759-F9BA-47C5-BF36-523E21D9A389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5014540" y="6152234"/>
                <a:ext cx="10332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327" name="Freihand 326">
                <a:extLst>
                  <a:ext uri="{FF2B5EF4-FFF2-40B4-BE49-F238E27FC236}">
                    <a16:creationId xmlns:a16="http://schemas.microsoft.com/office/drawing/2014/main" id="{BAE58C6D-ED74-4976-801E-48E13DF8A584}"/>
                  </a:ext>
                </a:extLst>
              </p14:cNvPr>
              <p14:cNvContentPartPr/>
              <p14:nvPr/>
            </p14:nvContentPartPr>
            <p14:xfrm>
              <a:off x="4842100" y="6353834"/>
              <a:ext cx="225000" cy="18360"/>
            </p14:xfrm>
          </p:contentPart>
        </mc:Choice>
        <mc:Fallback xmlns="">
          <p:pic>
            <p:nvPicPr>
              <p:cNvPr id="327" name="Freihand 326">
                <a:extLst>
                  <a:ext uri="{FF2B5EF4-FFF2-40B4-BE49-F238E27FC236}">
                    <a16:creationId xmlns:a16="http://schemas.microsoft.com/office/drawing/2014/main" id="{BAE58C6D-ED74-4976-801E-48E13DF8A584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4837780" y="6349514"/>
                <a:ext cx="23364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328" name="Freihand 327">
                <a:extLst>
                  <a:ext uri="{FF2B5EF4-FFF2-40B4-BE49-F238E27FC236}">
                    <a16:creationId xmlns:a16="http://schemas.microsoft.com/office/drawing/2014/main" id="{2E98EDFC-9A1D-4DAA-8CCB-5C3D8937E98B}"/>
                  </a:ext>
                </a:extLst>
              </p14:cNvPr>
              <p14:cNvContentPartPr/>
              <p14:nvPr/>
            </p14:nvContentPartPr>
            <p14:xfrm>
              <a:off x="4816540" y="6423314"/>
              <a:ext cx="96480" cy="168480"/>
            </p14:xfrm>
          </p:contentPart>
        </mc:Choice>
        <mc:Fallback xmlns="">
          <p:pic>
            <p:nvPicPr>
              <p:cNvPr id="328" name="Freihand 327">
                <a:extLst>
                  <a:ext uri="{FF2B5EF4-FFF2-40B4-BE49-F238E27FC236}">
                    <a16:creationId xmlns:a16="http://schemas.microsoft.com/office/drawing/2014/main" id="{2E98EDFC-9A1D-4DAA-8CCB-5C3D8937E98B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4812220" y="6418994"/>
                <a:ext cx="10512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329" name="Freihand 328">
                <a:extLst>
                  <a:ext uri="{FF2B5EF4-FFF2-40B4-BE49-F238E27FC236}">
                    <a16:creationId xmlns:a16="http://schemas.microsoft.com/office/drawing/2014/main" id="{11587268-7EF9-42D0-ACF1-29AD5B2BA509}"/>
                  </a:ext>
                </a:extLst>
              </p14:cNvPr>
              <p14:cNvContentPartPr/>
              <p14:nvPr/>
            </p14:nvContentPartPr>
            <p14:xfrm>
              <a:off x="5013820" y="6490634"/>
              <a:ext cx="79200" cy="173880"/>
            </p14:xfrm>
          </p:contentPart>
        </mc:Choice>
        <mc:Fallback xmlns="">
          <p:pic>
            <p:nvPicPr>
              <p:cNvPr id="329" name="Freihand 328">
                <a:extLst>
                  <a:ext uri="{FF2B5EF4-FFF2-40B4-BE49-F238E27FC236}">
                    <a16:creationId xmlns:a16="http://schemas.microsoft.com/office/drawing/2014/main" id="{11587268-7EF9-42D0-ACF1-29AD5B2BA509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5009480" y="6486314"/>
                <a:ext cx="87879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330" name="Freihand 329">
                <a:extLst>
                  <a:ext uri="{FF2B5EF4-FFF2-40B4-BE49-F238E27FC236}">
                    <a16:creationId xmlns:a16="http://schemas.microsoft.com/office/drawing/2014/main" id="{53ED1879-B05E-4C28-A31B-8A5353FFEE0E}"/>
                  </a:ext>
                </a:extLst>
              </p14:cNvPr>
              <p14:cNvContentPartPr/>
              <p14:nvPr/>
            </p14:nvContentPartPr>
            <p14:xfrm>
              <a:off x="5241340" y="6111554"/>
              <a:ext cx="62640" cy="489600"/>
            </p14:xfrm>
          </p:contentPart>
        </mc:Choice>
        <mc:Fallback xmlns="">
          <p:pic>
            <p:nvPicPr>
              <p:cNvPr id="330" name="Freihand 329">
                <a:extLst>
                  <a:ext uri="{FF2B5EF4-FFF2-40B4-BE49-F238E27FC236}">
                    <a16:creationId xmlns:a16="http://schemas.microsoft.com/office/drawing/2014/main" id="{53ED1879-B05E-4C28-A31B-8A5353FFEE0E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5237020" y="6107234"/>
                <a:ext cx="71280" cy="49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331" name="Freihand 330">
                <a:extLst>
                  <a:ext uri="{FF2B5EF4-FFF2-40B4-BE49-F238E27FC236}">
                    <a16:creationId xmlns:a16="http://schemas.microsoft.com/office/drawing/2014/main" id="{3C11909D-7598-41CE-93EE-234E9ABBA0B9}"/>
                  </a:ext>
                </a:extLst>
              </p14:cNvPr>
              <p14:cNvContentPartPr/>
              <p14:nvPr/>
            </p14:nvContentPartPr>
            <p14:xfrm>
              <a:off x="5419540" y="6092114"/>
              <a:ext cx="254520" cy="215280"/>
            </p14:xfrm>
          </p:contentPart>
        </mc:Choice>
        <mc:Fallback xmlns="">
          <p:pic>
            <p:nvPicPr>
              <p:cNvPr id="331" name="Freihand 330">
                <a:extLst>
                  <a:ext uri="{FF2B5EF4-FFF2-40B4-BE49-F238E27FC236}">
                    <a16:creationId xmlns:a16="http://schemas.microsoft.com/office/drawing/2014/main" id="{3C11909D-7598-41CE-93EE-234E9ABBA0B9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5415220" y="6087794"/>
                <a:ext cx="26316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332" name="Freihand 331">
                <a:extLst>
                  <a:ext uri="{FF2B5EF4-FFF2-40B4-BE49-F238E27FC236}">
                    <a16:creationId xmlns:a16="http://schemas.microsoft.com/office/drawing/2014/main" id="{871A08BA-1E07-4870-A88F-76DA9F6DD7A8}"/>
                  </a:ext>
                </a:extLst>
              </p14:cNvPr>
              <p14:cNvContentPartPr/>
              <p14:nvPr/>
            </p14:nvContentPartPr>
            <p14:xfrm>
              <a:off x="5434300" y="6349874"/>
              <a:ext cx="202680" cy="7560"/>
            </p14:xfrm>
          </p:contentPart>
        </mc:Choice>
        <mc:Fallback xmlns="">
          <p:pic>
            <p:nvPicPr>
              <p:cNvPr id="332" name="Freihand 331">
                <a:extLst>
                  <a:ext uri="{FF2B5EF4-FFF2-40B4-BE49-F238E27FC236}">
                    <a16:creationId xmlns:a16="http://schemas.microsoft.com/office/drawing/2014/main" id="{871A08BA-1E07-4870-A88F-76DA9F6DD7A8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5429980" y="6345554"/>
                <a:ext cx="21132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333" name="Freihand 332">
                <a:extLst>
                  <a:ext uri="{FF2B5EF4-FFF2-40B4-BE49-F238E27FC236}">
                    <a16:creationId xmlns:a16="http://schemas.microsoft.com/office/drawing/2014/main" id="{B7C816AC-60B2-49D9-BAD7-51EC00CDC16A}"/>
                  </a:ext>
                </a:extLst>
              </p14:cNvPr>
              <p14:cNvContentPartPr/>
              <p14:nvPr/>
            </p14:nvContentPartPr>
            <p14:xfrm>
              <a:off x="5386780" y="6423314"/>
              <a:ext cx="115200" cy="167760"/>
            </p14:xfrm>
          </p:contentPart>
        </mc:Choice>
        <mc:Fallback xmlns="">
          <p:pic>
            <p:nvPicPr>
              <p:cNvPr id="333" name="Freihand 332">
                <a:extLst>
                  <a:ext uri="{FF2B5EF4-FFF2-40B4-BE49-F238E27FC236}">
                    <a16:creationId xmlns:a16="http://schemas.microsoft.com/office/drawing/2014/main" id="{B7C816AC-60B2-49D9-BAD7-51EC00CDC16A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5382460" y="6418994"/>
                <a:ext cx="12384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334" name="Freihand 333">
                <a:extLst>
                  <a:ext uri="{FF2B5EF4-FFF2-40B4-BE49-F238E27FC236}">
                    <a16:creationId xmlns:a16="http://schemas.microsoft.com/office/drawing/2014/main" id="{861C4C3E-7CF4-4C2E-9834-0FD0D69A335C}"/>
                  </a:ext>
                </a:extLst>
              </p14:cNvPr>
              <p14:cNvContentPartPr/>
              <p14:nvPr/>
            </p14:nvContentPartPr>
            <p14:xfrm>
              <a:off x="5606380" y="6469034"/>
              <a:ext cx="55440" cy="118080"/>
            </p14:xfrm>
          </p:contentPart>
        </mc:Choice>
        <mc:Fallback xmlns="">
          <p:pic>
            <p:nvPicPr>
              <p:cNvPr id="334" name="Freihand 333">
                <a:extLst>
                  <a:ext uri="{FF2B5EF4-FFF2-40B4-BE49-F238E27FC236}">
                    <a16:creationId xmlns:a16="http://schemas.microsoft.com/office/drawing/2014/main" id="{861C4C3E-7CF4-4C2E-9834-0FD0D69A335C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5602060" y="6464714"/>
                <a:ext cx="6408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335" name="Freihand 334">
                <a:extLst>
                  <a:ext uri="{FF2B5EF4-FFF2-40B4-BE49-F238E27FC236}">
                    <a16:creationId xmlns:a16="http://schemas.microsoft.com/office/drawing/2014/main" id="{AAFC9FD4-9565-46D6-ACCD-D6A6A7FD03B8}"/>
                  </a:ext>
                </a:extLst>
              </p14:cNvPr>
              <p14:cNvContentPartPr/>
              <p14:nvPr/>
            </p14:nvContentPartPr>
            <p14:xfrm>
              <a:off x="5644900" y="6425834"/>
              <a:ext cx="360" cy="360"/>
            </p14:xfrm>
          </p:contentPart>
        </mc:Choice>
        <mc:Fallback xmlns="">
          <p:pic>
            <p:nvPicPr>
              <p:cNvPr id="335" name="Freihand 334">
                <a:extLst>
                  <a:ext uri="{FF2B5EF4-FFF2-40B4-BE49-F238E27FC236}">
                    <a16:creationId xmlns:a16="http://schemas.microsoft.com/office/drawing/2014/main" id="{AAFC9FD4-9565-46D6-ACCD-D6A6A7FD03B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640580" y="6421514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336" name="Freihand 335">
                <a:extLst>
                  <a:ext uri="{FF2B5EF4-FFF2-40B4-BE49-F238E27FC236}">
                    <a16:creationId xmlns:a16="http://schemas.microsoft.com/office/drawing/2014/main" id="{27010390-5B20-44A3-8918-74BACEBE8122}"/>
                  </a:ext>
                </a:extLst>
              </p14:cNvPr>
              <p14:cNvContentPartPr/>
              <p14:nvPr/>
            </p14:nvContentPartPr>
            <p14:xfrm>
              <a:off x="5839660" y="6267074"/>
              <a:ext cx="126360" cy="172800"/>
            </p14:xfrm>
          </p:contentPart>
        </mc:Choice>
        <mc:Fallback xmlns="">
          <p:pic>
            <p:nvPicPr>
              <p:cNvPr id="336" name="Freihand 335">
                <a:extLst>
                  <a:ext uri="{FF2B5EF4-FFF2-40B4-BE49-F238E27FC236}">
                    <a16:creationId xmlns:a16="http://schemas.microsoft.com/office/drawing/2014/main" id="{27010390-5B20-44A3-8918-74BACEBE8122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5835340" y="6262754"/>
                <a:ext cx="13500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337" name="Freihand 336">
                <a:extLst>
                  <a:ext uri="{FF2B5EF4-FFF2-40B4-BE49-F238E27FC236}">
                    <a16:creationId xmlns:a16="http://schemas.microsoft.com/office/drawing/2014/main" id="{FCDDC88D-671A-447B-8116-EC63DB29C4D6}"/>
                  </a:ext>
                </a:extLst>
              </p14:cNvPr>
              <p14:cNvContentPartPr/>
              <p14:nvPr/>
            </p14:nvContentPartPr>
            <p14:xfrm>
              <a:off x="6058900" y="6416834"/>
              <a:ext cx="97200" cy="196200"/>
            </p14:xfrm>
          </p:contentPart>
        </mc:Choice>
        <mc:Fallback xmlns="">
          <p:pic>
            <p:nvPicPr>
              <p:cNvPr id="337" name="Freihand 336">
                <a:extLst>
                  <a:ext uri="{FF2B5EF4-FFF2-40B4-BE49-F238E27FC236}">
                    <a16:creationId xmlns:a16="http://schemas.microsoft.com/office/drawing/2014/main" id="{FCDDC88D-671A-447B-8116-EC63DB29C4D6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6054580" y="6412514"/>
                <a:ext cx="10584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338" name="Freihand 337">
                <a:extLst>
                  <a:ext uri="{FF2B5EF4-FFF2-40B4-BE49-F238E27FC236}">
                    <a16:creationId xmlns:a16="http://schemas.microsoft.com/office/drawing/2014/main" id="{139918A2-96F3-4EFD-A12F-FA20B7873D45}"/>
                  </a:ext>
                </a:extLst>
              </p14:cNvPr>
              <p14:cNvContentPartPr/>
              <p14:nvPr/>
            </p14:nvContentPartPr>
            <p14:xfrm>
              <a:off x="6246460" y="6477674"/>
              <a:ext cx="95040" cy="192240"/>
            </p14:xfrm>
          </p:contentPart>
        </mc:Choice>
        <mc:Fallback xmlns="">
          <p:pic>
            <p:nvPicPr>
              <p:cNvPr id="338" name="Freihand 337">
                <a:extLst>
                  <a:ext uri="{FF2B5EF4-FFF2-40B4-BE49-F238E27FC236}">
                    <a16:creationId xmlns:a16="http://schemas.microsoft.com/office/drawing/2014/main" id="{139918A2-96F3-4EFD-A12F-FA20B7873D45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6242140" y="6473354"/>
                <a:ext cx="10368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339" name="Freihand 338">
                <a:extLst>
                  <a:ext uri="{FF2B5EF4-FFF2-40B4-BE49-F238E27FC236}">
                    <a16:creationId xmlns:a16="http://schemas.microsoft.com/office/drawing/2014/main" id="{65B2295A-5E3E-40DE-8859-EE31985E0CBE}"/>
                  </a:ext>
                </a:extLst>
              </p14:cNvPr>
              <p14:cNvContentPartPr/>
              <p14:nvPr/>
            </p14:nvContentPartPr>
            <p14:xfrm>
              <a:off x="6115780" y="6022634"/>
              <a:ext cx="286920" cy="306360"/>
            </p14:xfrm>
          </p:contentPart>
        </mc:Choice>
        <mc:Fallback xmlns="">
          <p:pic>
            <p:nvPicPr>
              <p:cNvPr id="339" name="Freihand 338">
                <a:extLst>
                  <a:ext uri="{FF2B5EF4-FFF2-40B4-BE49-F238E27FC236}">
                    <a16:creationId xmlns:a16="http://schemas.microsoft.com/office/drawing/2014/main" id="{65B2295A-5E3E-40DE-8859-EE31985E0CBE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6111465" y="6018314"/>
                <a:ext cx="295549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340" name="Freihand 339">
                <a:extLst>
                  <a:ext uri="{FF2B5EF4-FFF2-40B4-BE49-F238E27FC236}">
                    <a16:creationId xmlns:a16="http://schemas.microsoft.com/office/drawing/2014/main" id="{0426EC39-7A4C-4BCA-8590-B827A0952233}"/>
                  </a:ext>
                </a:extLst>
              </p14:cNvPr>
              <p14:cNvContentPartPr/>
              <p14:nvPr/>
            </p14:nvContentPartPr>
            <p14:xfrm>
              <a:off x="4002220" y="6040274"/>
              <a:ext cx="404640" cy="737280"/>
            </p14:xfrm>
          </p:contentPart>
        </mc:Choice>
        <mc:Fallback xmlns="">
          <p:pic>
            <p:nvPicPr>
              <p:cNvPr id="340" name="Freihand 339">
                <a:extLst>
                  <a:ext uri="{FF2B5EF4-FFF2-40B4-BE49-F238E27FC236}">
                    <a16:creationId xmlns:a16="http://schemas.microsoft.com/office/drawing/2014/main" id="{0426EC39-7A4C-4BCA-8590-B827A0952233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3997904" y="6035954"/>
                <a:ext cx="413272" cy="74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341" name="Freihand 340">
                <a:extLst>
                  <a:ext uri="{FF2B5EF4-FFF2-40B4-BE49-F238E27FC236}">
                    <a16:creationId xmlns:a16="http://schemas.microsoft.com/office/drawing/2014/main" id="{2A9B90BD-680D-4C5F-B67C-63C93AE54471}"/>
                  </a:ext>
                </a:extLst>
              </p14:cNvPr>
              <p14:cNvContentPartPr/>
              <p14:nvPr/>
            </p14:nvContentPartPr>
            <p14:xfrm>
              <a:off x="6548140" y="5906714"/>
              <a:ext cx="564840" cy="813960"/>
            </p14:xfrm>
          </p:contentPart>
        </mc:Choice>
        <mc:Fallback xmlns="">
          <p:pic>
            <p:nvPicPr>
              <p:cNvPr id="341" name="Freihand 340">
                <a:extLst>
                  <a:ext uri="{FF2B5EF4-FFF2-40B4-BE49-F238E27FC236}">
                    <a16:creationId xmlns:a16="http://schemas.microsoft.com/office/drawing/2014/main" id="{2A9B90BD-680D-4C5F-B67C-63C93AE54471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6543823" y="5902394"/>
                <a:ext cx="573474" cy="82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372" name="Freihand 371">
                <a:extLst>
                  <a:ext uri="{FF2B5EF4-FFF2-40B4-BE49-F238E27FC236}">
                    <a16:creationId xmlns:a16="http://schemas.microsoft.com/office/drawing/2014/main" id="{418D65A8-2EC6-45B5-9351-9C08F519B8CC}"/>
                  </a:ext>
                </a:extLst>
              </p14:cNvPr>
              <p14:cNvContentPartPr/>
              <p14:nvPr/>
            </p14:nvContentPartPr>
            <p14:xfrm>
              <a:off x="2153218" y="4752438"/>
              <a:ext cx="5848200" cy="2120760"/>
            </p14:xfrm>
          </p:contentPart>
        </mc:Choice>
        <mc:Fallback xmlns="">
          <p:pic>
            <p:nvPicPr>
              <p:cNvPr id="372" name="Freihand 371">
                <a:extLst>
                  <a:ext uri="{FF2B5EF4-FFF2-40B4-BE49-F238E27FC236}">
                    <a16:creationId xmlns:a16="http://schemas.microsoft.com/office/drawing/2014/main" id="{418D65A8-2EC6-45B5-9351-9C08F519B8CC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2148898" y="4748118"/>
                <a:ext cx="5856841" cy="212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1258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96789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de-DE" sz="2903" b="1" dirty="0" err="1"/>
              <a:t>Monetary</a:t>
            </a:r>
            <a:r>
              <a:rPr lang="de-DE" sz="2903" b="1" dirty="0"/>
              <a:t> Policy </a:t>
            </a:r>
            <a:r>
              <a:rPr lang="de-DE" sz="2903" b="1" dirty="0" err="1"/>
              <a:t>within</a:t>
            </a:r>
            <a:r>
              <a:rPr lang="de-DE" sz="2903" b="1" dirty="0"/>
              <a:t> </a:t>
            </a:r>
            <a:r>
              <a:rPr lang="de-DE" sz="2903" b="1" dirty="0" err="1"/>
              <a:t>the</a:t>
            </a:r>
            <a:r>
              <a:rPr lang="de-DE" sz="2903" b="1" dirty="0"/>
              <a:t> IS-LM-Model</a:t>
            </a:r>
          </a:p>
        </p:txBody>
      </p:sp>
      <p:cxnSp>
        <p:nvCxnSpPr>
          <p:cNvPr id="8" name="Straight Arrow Connector 6"/>
          <p:cNvCxnSpPr/>
          <p:nvPr/>
        </p:nvCxnSpPr>
        <p:spPr>
          <a:xfrm flipV="1">
            <a:off x="1848713" y="1142889"/>
            <a:ext cx="0" cy="356559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7"/>
          <p:cNvCxnSpPr/>
          <p:nvPr/>
        </p:nvCxnSpPr>
        <p:spPr>
          <a:xfrm>
            <a:off x="1848714" y="4708485"/>
            <a:ext cx="582872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1514103" y="1077570"/>
            <a:ext cx="24237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196725" y="4726921"/>
            <a:ext cx="33534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cxnSp>
        <p:nvCxnSpPr>
          <p:cNvPr id="12" name="Gerade Verbindung 11"/>
          <p:cNvCxnSpPr/>
          <p:nvPr/>
        </p:nvCxnSpPr>
        <p:spPr>
          <a:xfrm flipV="1">
            <a:off x="2886189" y="1412586"/>
            <a:ext cx="3723097" cy="247363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3321428" y="1861381"/>
            <a:ext cx="2416747" cy="1865763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5411586" y="3162727"/>
            <a:ext cx="1184940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IS </a:t>
            </a:r>
            <a:r>
              <a:rPr lang="de-DE" sz="2177" b="1" dirty="0" err="1"/>
              <a:t>curve</a:t>
            </a:r>
            <a:endParaRPr lang="de-DE" sz="2177" b="1" dirty="0"/>
          </a:p>
        </p:txBody>
      </p:sp>
      <p:sp>
        <p:nvSpPr>
          <p:cNvPr id="16" name="Textfeld 15"/>
          <p:cNvSpPr txBox="1"/>
          <p:nvPr/>
        </p:nvSpPr>
        <p:spPr>
          <a:xfrm>
            <a:off x="5999445" y="946937"/>
            <a:ext cx="704039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LM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172433" y="4726921"/>
            <a:ext cx="889987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Y* (M</a:t>
            </a:r>
            <a:r>
              <a:rPr lang="de-DE" sz="1633" baseline="-25000" dirty="0"/>
              <a:t>1</a:t>
            </a:r>
            <a:r>
              <a:rPr lang="de-DE" sz="1633" dirty="0"/>
              <a:t>)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062750" y="2649404"/>
            <a:ext cx="72167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i*(m</a:t>
            </a:r>
            <a:r>
              <a:rPr lang="de-DE" sz="1633" baseline="-25000" dirty="0"/>
              <a:t>1</a:t>
            </a:r>
            <a:r>
              <a:rPr lang="de-DE" sz="1633" dirty="0"/>
              <a:t>)</a:t>
            </a:r>
          </a:p>
        </p:txBody>
      </p:sp>
      <p:cxnSp>
        <p:nvCxnSpPr>
          <p:cNvPr id="21" name="Gerade Verbindung 20"/>
          <p:cNvCxnSpPr/>
          <p:nvPr/>
        </p:nvCxnSpPr>
        <p:spPr>
          <a:xfrm flipH="1">
            <a:off x="1848714" y="2794262"/>
            <a:ext cx="268108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4529800" y="2775825"/>
            <a:ext cx="0" cy="193266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96788" y="5057774"/>
            <a:ext cx="89597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>
                <a:ea typeface="Arial Unicode MS"/>
                <a:cs typeface="Arial Unicode MS"/>
              </a:rPr>
              <a:t>m↑</a:t>
            </a:r>
            <a:r>
              <a:rPr lang="de-DE" sz="2200" dirty="0">
                <a:ea typeface="Arial Unicode MS"/>
                <a:cs typeface="Arial Unicode MS"/>
                <a:sym typeface="Wingdings" panose="05000000000000000000" pitchFamily="2" charset="2"/>
              </a:rPr>
              <a:t></a:t>
            </a:r>
            <a:r>
              <a:rPr lang="de-DE" sz="2200" dirty="0"/>
              <a:t>  LM </a:t>
            </a:r>
            <a:r>
              <a:rPr lang="de-DE" sz="2200" dirty="0" err="1"/>
              <a:t>right</a:t>
            </a:r>
            <a:r>
              <a:rPr lang="de-DE" sz="2200" dirty="0"/>
              <a:t> </a:t>
            </a:r>
            <a:r>
              <a:rPr lang="de-DE" sz="2200" dirty="0">
                <a:ea typeface="Arial Unicode MS"/>
                <a:cs typeface="Arial Unicode MS"/>
                <a:sym typeface="Wingdings" panose="05000000000000000000" pitchFamily="2" charset="2"/>
              </a:rPr>
              <a:t></a:t>
            </a:r>
            <a:r>
              <a:rPr lang="de-DE" sz="2200" dirty="0"/>
              <a:t> a </a:t>
            </a:r>
            <a:r>
              <a:rPr lang="de-DE" sz="2200" dirty="0" err="1"/>
              <a:t>given</a:t>
            </a:r>
            <a:r>
              <a:rPr lang="de-DE" sz="2200" dirty="0"/>
              <a:t> </a:t>
            </a:r>
            <a:r>
              <a:rPr lang="de-DE" sz="2200" dirty="0" err="1"/>
              <a:t>income</a:t>
            </a:r>
            <a:r>
              <a:rPr lang="de-DE" sz="2200" dirty="0"/>
              <a:t> Y </a:t>
            </a:r>
            <a:r>
              <a:rPr lang="de-DE" sz="2200" dirty="0" err="1"/>
              <a:t>corresponds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a </a:t>
            </a:r>
            <a:r>
              <a:rPr lang="de-DE" sz="2200" dirty="0" err="1"/>
              <a:t>lower</a:t>
            </a:r>
            <a:r>
              <a:rPr lang="de-DE" sz="2200" dirty="0"/>
              <a:t> </a:t>
            </a:r>
            <a:r>
              <a:rPr lang="de-DE" sz="2200" dirty="0" err="1"/>
              <a:t>interest</a:t>
            </a:r>
            <a:r>
              <a:rPr lang="de-DE" sz="2200" dirty="0"/>
              <a:t> rate i</a:t>
            </a:r>
            <a:r>
              <a:rPr lang="de-DE" sz="2200" dirty="0">
                <a:ea typeface="Arial Unicode MS"/>
                <a:cs typeface="Arial Unicode MS"/>
              </a:rPr>
              <a:t>↓</a:t>
            </a:r>
            <a:r>
              <a:rPr lang="de-DE" sz="2200" dirty="0"/>
              <a:t> on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money</a:t>
            </a:r>
            <a:r>
              <a:rPr lang="de-DE" sz="2200" dirty="0"/>
              <a:t> </a:t>
            </a:r>
            <a:r>
              <a:rPr lang="de-DE" sz="2200" dirty="0" err="1"/>
              <a:t>market</a:t>
            </a:r>
            <a:r>
              <a:rPr lang="de-DE" sz="2200" dirty="0"/>
              <a:t> </a:t>
            </a:r>
            <a:r>
              <a:rPr lang="de-DE" sz="2200" dirty="0">
                <a:ea typeface="Arial Unicode MS"/>
                <a:cs typeface="Arial Unicode MS"/>
                <a:sym typeface="Wingdings" panose="05000000000000000000" pitchFamily="2" charset="2"/>
              </a:rPr>
              <a:t> </a:t>
            </a:r>
            <a:r>
              <a:rPr lang="de-DE" sz="2200" dirty="0" err="1">
                <a:ea typeface="Arial Unicode MS"/>
                <a:cs typeface="Arial Unicode MS"/>
                <a:sym typeface="Wingdings" panose="05000000000000000000" pitchFamily="2" charset="2"/>
              </a:rPr>
              <a:t>the</a:t>
            </a:r>
            <a:r>
              <a:rPr lang="de-DE" sz="2200" dirty="0">
                <a:ea typeface="Arial Unicode MS"/>
                <a:cs typeface="Arial Unicode MS"/>
                <a:sym typeface="Wingdings" panose="05000000000000000000" pitchFamily="2" charset="2"/>
              </a:rPr>
              <a:t> </a:t>
            </a:r>
            <a:r>
              <a:rPr lang="de-DE" sz="2200" dirty="0" err="1">
                <a:ea typeface="Arial Unicode MS"/>
                <a:cs typeface="Arial Unicode MS"/>
                <a:sym typeface="Wingdings" panose="05000000000000000000" pitchFamily="2" charset="2"/>
              </a:rPr>
              <a:t>lower</a:t>
            </a:r>
            <a:r>
              <a:rPr lang="de-DE" sz="2200" dirty="0">
                <a:ea typeface="Arial Unicode MS"/>
                <a:cs typeface="Arial Unicode MS"/>
                <a:sym typeface="Wingdings" panose="05000000000000000000" pitchFamily="2" charset="2"/>
              </a:rPr>
              <a:t> </a:t>
            </a:r>
            <a:r>
              <a:rPr lang="de-DE" sz="2200" dirty="0" err="1">
                <a:ea typeface="Arial Unicode MS"/>
                <a:cs typeface="Arial Unicode MS"/>
                <a:sym typeface="Wingdings" panose="05000000000000000000" pitchFamily="2" charset="2"/>
              </a:rPr>
              <a:t>interest</a:t>
            </a:r>
            <a:r>
              <a:rPr lang="de-DE" sz="2200" dirty="0">
                <a:ea typeface="Arial Unicode MS"/>
                <a:cs typeface="Arial Unicode MS"/>
                <a:sym typeface="Wingdings" panose="05000000000000000000" pitchFamily="2" charset="2"/>
              </a:rPr>
              <a:t> rate </a:t>
            </a:r>
            <a:r>
              <a:rPr lang="de-DE" sz="2200" dirty="0" err="1">
                <a:ea typeface="Arial Unicode MS"/>
                <a:cs typeface="Arial Unicode MS"/>
                <a:sym typeface="Wingdings" panose="05000000000000000000" pitchFamily="2" charset="2"/>
              </a:rPr>
              <a:t>pushes</a:t>
            </a:r>
            <a:r>
              <a:rPr lang="de-DE" sz="2200" dirty="0">
                <a:ea typeface="Arial Unicode MS"/>
                <a:cs typeface="Arial Unicode MS"/>
                <a:sym typeface="Wingdings" panose="05000000000000000000" pitchFamily="2" charset="2"/>
              </a:rPr>
              <a:t> </a:t>
            </a:r>
            <a:r>
              <a:rPr lang="de-DE" sz="2200" dirty="0" err="1">
                <a:ea typeface="Arial Unicode MS"/>
                <a:cs typeface="Arial Unicode MS"/>
                <a:sym typeface="Wingdings" panose="05000000000000000000" pitchFamily="2" charset="2"/>
              </a:rPr>
              <a:t>investment</a:t>
            </a:r>
            <a:r>
              <a:rPr lang="de-DE" sz="2200" dirty="0">
                <a:ea typeface="Arial Unicode MS"/>
                <a:cs typeface="Arial Unicode MS"/>
                <a:sym typeface="Wingdings" panose="05000000000000000000" pitchFamily="2" charset="2"/>
              </a:rPr>
              <a:t> at </a:t>
            </a:r>
            <a:r>
              <a:rPr lang="de-DE" sz="2200" dirty="0" err="1">
                <a:ea typeface="Arial Unicode MS"/>
                <a:cs typeface="Arial Unicode MS"/>
                <a:sym typeface="Wingdings" panose="05000000000000000000" pitchFamily="2" charset="2"/>
              </a:rPr>
              <a:t>the</a:t>
            </a:r>
            <a:r>
              <a:rPr lang="de-DE" sz="2200" dirty="0">
                <a:ea typeface="Arial Unicode MS"/>
                <a:cs typeface="Arial Unicode MS"/>
                <a:sym typeface="Wingdings" panose="05000000000000000000" pitchFamily="2" charset="2"/>
              </a:rPr>
              <a:t> </a:t>
            </a:r>
            <a:r>
              <a:rPr lang="de-DE" sz="2200" dirty="0" err="1">
                <a:ea typeface="Arial Unicode MS"/>
                <a:cs typeface="Arial Unicode MS"/>
                <a:sym typeface="Wingdings" panose="05000000000000000000" pitchFamily="2" charset="2"/>
              </a:rPr>
              <a:t>commodity</a:t>
            </a:r>
            <a:r>
              <a:rPr lang="de-DE" sz="2200" dirty="0">
                <a:ea typeface="Arial Unicode MS"/>
                <a:cs typeface="Arial Unicode MS"/>
                <a:sym typeface="Wingdings" panose="05000000000000000000" pitchFamily="2" charset="2"/>
              </a:rPr>
              <a:t> </a:t>
            </a:r>
            <a:r>
              <a:rPr lang="de-DE" sz="2200" dirty="0" err="1">
                <a:ea typeface="Arial Unicode MS"/>
                <a:cs typeface="Arial Unicode MS"/>
                <a:sym typeface="Wingdings" panose="05000000000000000000" pitchFamily="2" charset="2"/>
              </a:rPr>
              <a:t>market</a:t>
            </a:r>
            <a:r>
              <a:rPr lang="de-DE" sz="2200" dirty="0">
                <a:ea typeface="Arial Unicode MS"/>
                <a:cs typeface="Arial Unicode MS"/>
                <a:sym typeface="Wingdings" panose="05000000000000000000" pitchFamily="2" charset="2"/>
              </a:rPr>
              <a:t> </a:t>
            </a:r>
            <a:r>
              <a:rPr lang="de-DE" sz="2200" dirty="0"/>
              <a:t>I</a:t>
            </a:r>
            <a:r>
              <a:rPr lang="de-DE" sz="2200" dirty="0">
                <a:ea typeface="Arial Unicode MS"/>
                <a:cs typeface="Arial Unicode MS"/>
              </a:rPr>
              <a:t>↑</a:t>
            </a:r>
            <a:r>
              <a:rPr lang="de-DE" sz="2200" dirty="0"/>
              <a:t> </a:t>
            </a:r>
            <a:r>
              <a:rPr lang="de-DE" sz="2200" dirty="0">
                <a:ea typeface="Arial Unicode MS"/>
                <a:cs typeface="Arial Unicode MS"/>
                <a:sym typeface="Wingdings" panose="05000000000000000000" pitchFamily="2" charset="2"/>
              </a:rPr>
              <a:t> </a:t>
            </a:r>
            <a:r>
              <a:rPr lang="de-DE" sz="2200" dirty="0" err="1">
                <a:ea typeface="Arial Unicode MS"/>
                <a:cs typeface="Arial Unicode MS"/>
                <a:sym typeface="Wingdings" panose="05000000000000000000" pitchFamily="2" charset="2"/>
              </a:rPr>
              <a:t>overall</a:t>
            </a:r>
            <a:r>
              <a:rPr lang="de-DE" sz="2200" dirty="0">
                <a:ea typeface="Arial Unicode MS"/>
                <a:cs typeface="Arial Unicode MS"/>
                <a:sym typeface="Wingdings" panose="05000000000000000000" pitchFamily="2" charset="2"/>
              </a:rPr>
              <a:t> </a:t>
            </a:r>
            <a:r>
              <a:rPr lang="de-DE" sz="2200" dirty="0" err="1">
                <a:ea typeface="Arial Unicode MS"/>
                <a:cs typeface="Arial Unicode MS"/>
                <a:sym typeface="Wingdings" panose="05000000000000000000" pitchFamily="2" charset="2"/>
              </a:rPr>
              <a:t>increase</a:t>
            </a:r>
            <a:r>
              <a:rPr lang="de-DE" sz="2200" dirty="0">
                <a:ea typeface="Arial Unicode MS"/>
                <a:cs typeface="Arial Unicode MS"/>
                <a:sym typeface="Wingdings" panose="05000000000000000000" pitchFamily="2" charset="2"/>
              </a:rPr>
              <a:t> </a:t>
            </a:r>
            <a:r>
              <a:rPr lang="de-DE" sz="2200" dirty="0" err="1">
                <a:ea typeface="Arial Unicode MS"/>
                <a:cs typeface="Arial Unicode MS"/>
                <a:sym typeface="Wingdings" panose="05000000000000000000" pitchFamily="2" charset="2"/>
              </a:rPr>
              <a:t>of</a:t>
            </a:r>
            <a:r>
              <a:rPr lang="de-DE" sz="2200" dirty="0">
                <a:ea typeface="Arial Unicode MS"/>
                <a:cs typeface="Arial Unicode MS"/>
                <a:sym typeface="Wingdings" panose="05000000000000000000" pitchFamily="2" charset="2"/>
              </a:rPr>
              <a:t> Y</a:t>
            </a:r>
            <a:r>
              <a:rPr lang="de-DE" sz="2200" dirty="0">
                <a:ea typeface="Arial Unicode MS"/>
                <a:cs typeface="Arial Unicode MS"/>
              </a:rPr>
              <a:t>↑</a:t>
            </a:r>
            <a:endParaRPr lang="de-DE" sz="2200" dirty="0"/>
          </a:p>
        </p:txBody>
      </p:sp>
      <p:sp>
        <p:nvSpPr>
          <p:cNvPr id="23" name="Textfeld 22"/>
          <p:cNvSpPr txBox="1"/>
          <p:nvPr/>
        </p:nvSpPr>
        <p:spPr>
          <a:xfrm>
            <a:off x="7509986" y="1750763"/>
            <a:ext cx="797013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LM` </a:t>
            </a:r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5936528" y="1979636"/>
            <a:ext cx="479671" cy="3797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flipH="1">
            <a:off x="1914031" y="3298365"/>
            <a:ext cx="310023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>
            <a:off x="5114588" y="3298367"/>
            <a:ext cx="0" cy="141012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1063419" y="3162726"/>
            <a:ext cx="72167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i*(m</a:t>
            </a:r>
            <a:r>
              <a:rPr lang="de-DE" sz="1633" baseline="-25000" dirty="0"/>
              <a:t>2</a:t>
            </a:r>
            <a:r>
              <a:rPr lang="de-DE" sz="1633" dirty="0"/>
              <a:t>)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5014268" y="4735350"/>
            <a:ext cx="889987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Y* (M</a:t>
            </a:r>
            <a:r>
              <a:rPr lang="de-DE" sz="1633" baseline="-25000" dirty="0"/>
              <a:t>2</a:t>
            </a:r>
            <a:r>
              <a:rPr lang="de-DE" sz="1633" dirty="0"/>
              <a:t>)</a:t>
            </a:r>
          </a:p>
        </p:txBody>
      </p:sp>
      <p:cxnSp>
        <p:nvCxnSpPr>
          <p:cNvPr id="25" name="Gerade Verbindung 24"/>
          <p:cNvCxnSpPr/>
          <p:nvPr/>
        </p:nvCxnSpPr>
        <p:spPr>
          <a:xfrm flipV="1">
            <a:off x="4004192" y="1550826"/>
            <a:ext cx="3723097" cy="247363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>
            <a:extLst>
              <a:ext uri="{FF2B5EF4-FFF2-40B4-BE49-F238E27FC236}">
                <a16:creationId xmlns:a16="http://schemas.microsoft.com/office/drawing/2014/main" id="{56F10DF1-71E2-CBB1-B3C2-1B4202B0BDA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D0085B55-7DEF-435F-8B15-441188D00F67}"/>
                  </a:ext>
                </a:extLst>
              </p14:cNvPr>
              <p14:cNvContentPartPr/>
              <p14:nvPr/>
            </p14:nvContentPartPr>
            <p14:xfrm>
              <a:off x="8236498" y="342798"/>
              <a:ext cx="236160" cy="1566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D0085B55-7DEF-435F-8B15-441188D00F6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32178" y="338478"/>
                <a:ext cx="24480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938188D7-D086-43AD-B9BF-CFC1881DA2AB}"/>
                  </a:ext>
                </a:extLst>
              </p14:cNvPr>
              <p14:cNvContentPartPr/>
              <p14:nvPr/>
            </p14:nvContentPartPr>
            <p14:xfrm>
              <a:off x="8573098" y="121038"/>
              <a:ext cx="192240" cy="33804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938188D7-D086-43AD-B9BF-CFC1881DA2A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568778" y="116718"/>
                <a:ext cx="20088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850ECBD5-9443-49F5-B90B-4DCDEA05A786}"/>
                  </a:ext>
                </a:extLst>
              </p14:cNvPr>
              <p14:cNvContentPartPr/>
              <p14:nvPr/>
            </p14:nvContentPartPr>
            <p14:xfrm>
              <a:off x="5124658" y="3254478"/>
              <a:ext cx="38520" cy="10728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850ECBD5-9443-49F5-B90B-4DCDEA05A78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20338" y="3250158"/>
                <a:ext cx="4716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BCBA01FD-ACC2-4915-ABC2-A2D2561D7508}"/>
                  </a:ext>
                </a:extLst>
              </p14:cNvPr>
              <p14:cNvContentPartPr/>
              <p14:nvPr/>
            </p14:nvContentPartPr>
            <p14:xfrm>
              <a:off x="218578" y="5433918"/>
              <a:ext cx="270000" cy="273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BCBA01FD-ACC2-4915-ABC2-A2D2561D750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4258" y="5429598"/>
                <a:ext cx="2786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8E82D862-03C4-453B-95C8-FA2FDBD14151}"/>
                  </a:ext>
                </a:extLst>
              </p14:cNvPr>
              <p14:cNvContentPartPr/>
              <p14:nvPr/>
            </p14:nvContentPartPr>
            <p14:xfrm>
              <a:off x="1047658" y="5461998"/>
              <a:ext cx="879120" cy="4608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8E82D862-03C4-453B-95C8-FA2FDBD1415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43338" y="5457678"/>
                <a:ext cx="8877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AC9B8851-8A3B-49FE-B65F-1C59F8B8F600}"/>
                  </a:ext>
                </a:extLst>
              </p14:cNvPr>
              <p14:cNvContentPartPr/>
              <p14:nvPr/>
            </p14:nvContentPartPr>
            <p14:xfrm>
              <a:off x="4545058" y="4442838"/>
              <a:ext cx="531720" cy="35820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AC9B8851-8A3B-49FE-B65F-1C59F8B8F60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540738" y="4438518"/>
                <a:ext cx="54036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7FE8A790-121D-4D20-B103-D601BEFB37D9}"/>
                  </a:ext>
                </a:extLst>
              </p14:cNvPr>
              <p14:cNvContentPartPr/>
              <p14:nvPr/>
            </p14:nvContentPartPr>
            <p14:xfrm>
              <a:off x="952618" y="2903118"/>
              <a:ext cx="134280" cy="37800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7FE8A790-121D-4D20-B103-D601BEFB37D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48298" y="2898798"/>
                <a:ext cx="14292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834AE792-461A-4417-87EA-C92556C08F14}"/>
                  </a:ext>
                </a:extLst>
              </p14:cNvPr>
              <p14:cNvContentPartPr/>
              <p14:nvPr/>
            </p14:nvContentPartPr>
            <p14:xfrm>
              <a:off x="3983098" y="5773758"/>
              <a:ext cx="1825560" cy="6588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834AE792-461A-4417-87EA-C92556C08F1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978778" y="5769438"/>
                <a:ext cx="183420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00CFF2C7-45E5-4CC8-AE43-7A38C21CF093}"/>
                  </a:ext>
                </a:extLst>
              </p14:cNvPr>
              <p14:cNvContentPartPr/>
              <p14:nvPr/>
            </p14:nvContentPartPr>
            <p14:xfrm>
              <a:off x="3244018" y="6127998"/>
              <a:ext cx="2505600" cy="13572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00CFF2C7-45E5-4CC8-AE43-7A38C21CF09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39698" y="6123678"/>
                <a:ext cx="251424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DD81FA3B-6979-456C-82EB-38A3853745AF}"/>
                  </a:ext>
                </a:extLst>
              </p14:cNvPr>
              <p14:cNvContentPartPr/>
              <p14:nvPr/>
            </p14:nvContentPartPr>
            <p14:xfrm>
              <a:off x="307498" y="6088038"/>
              <a:ext cx="2755800" cy="60768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DD81FA3B-6979-456C-82EB-38A3853745A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03178" y="6083718"/>
                <a:ext cx="2764440" cy="61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1137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de-DE" sz="2903" b="1" dirty="0" err="1"/>
              <a:t>Example</a:t>
            </a:r>
            <a:endParaRPr lang="de-DE" sz="2903" b="1" dirty="0"/>
          </a:p>
        </p:txBody>
      </p:sp>
      <p:sp>
        <p:nvSpPr>
          <p:cNvPr id="3" name="Rechteck 2"/>
          <p:cNvSpPr/>
          <p:nvPr/>
        </p:nvSpPr>
        <p:spPr>
          <a:xfrm>
            <a:off x="1279742" y="867876"/>
            <a:ext cx="7469151" cy="3442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sz="2177" dirty="0"/>
              <a:t>IS/LM-Model:</a:t>
            </a:r>
          </a:p>
          <a:p>
            <a:r>
              <a:rPr lang="de-DE" sz="2177" dirty="0"/>
              <a:t> </a:t>
            </a:r>
          </a:p>
          <a:p>
            <a:r>
              <a:rPr lang="en-US" sz="2177" dirty="0"/>
              <a:t>C(Y)=300+0,7Y		I=100-200i		G=50	</a:t>
            </a:r>
          </a:p>
          <a:p>
            <a:r>
              <a:rPr lang="en-US" sz="2177" dirty="0"/>
              <a:t>L(</a:t>
            </a:r>
            <a:r>
              <a:rPr lang="en-US" sz="2177" dirty="0" err="1"/>
              <a:t>Y,i</a:t>
            </a:r>
            <a:r>
              <a:rPr lang="en-US" sz="2177" dirty="0"/>
              <a:t>)=2Y-1000i		M=200			P=1</a:t>
            </a:r>
            <a:endParaRPr lang="de-DE" sz="2177" dirty="0"/>
          </a:p>
          <a:p>
            <a:r>
              <a:rPr lang="en-US" sz="2177" dirty="0"/>
              <a:t> </a:t>
            </a:r>
            <a:endParaRPr lang="de-DE" sz="2177" dirty="0"/>
          </a:p>
          <a:p>
            <a:pPr marL="414726" indent="-414726">
              <a:buFont typeface="+mj-lt"/>
              <a:buAutoNum type="alphaLcPeriod"/>
            </a:pPr>
            <a:r>
              <a:rPr lang="de-DE" sz="2177" dirty="0" err="1"/>
              <a:t>Determine</a:t>
            </a:r>
            <a:r>
              <a:rPr lang="de-DE" sz="2177" dirty="0"/>
              <a:t> </a:t>
            </a:r>
            <a:r>
              <a:rPr lang="de-DE" sz="2177" dirty="0" err="1"/>
              <a:t>the</a:t>
            </a:r>
            <a:r>
              <a:rPr lang="de-DE" sz="2177" dirty="0"/>
              <a:t> </a:t>
            </a:r>
            <a:r>
              <a:rPr lang="de-DE" sz="2177" dirty="0" err="1"/>
              <a:t>simultanous</a:t>
            </a:r>
            <a:r>
              <a:rPr lang="de-DE" sz="2177" dirty="0"/>
              <a:t> </a:t>
            </a:r>
            <a:r>
              <a:rPr lang="de-DE" sz="2177" dirty="0" err="1"/>
              <a:t>equilibrium</a:t>
            </a:r>
            <a:r>
              <a:rPr lang="de-DE" sz="2177" dirty="0"/>
              <a:t> at </a:t>
            </a:r>
            <a:r>
              <a:rPr lang="de-DE" sz="2177" dirty="0" err="1"/>
              <a:t>the</a:t>
            </a:r>
            <a:r>
              <a:rPr lang="de-DE" sz="2177" dirty="0"/>
              <a:t> </a:t>
            </a:r>
            <a:r>
              <a:rPr lang="de-DE" sz="2177" dirty="0" err="1"/>
              <a:t>commodity</a:t>
            </a:r>
            <a:r>
              <a:rPr lang="de-DE" sz="2177" dirty="0"/>
              <a:t> and </a:t>
            </a:r>
            <a:r>
              <a:rPr lang="de-DE" sz="2177" dirty="0" err="1"/>
              <a:t>money</a:t>
            </a:r>
            <a:r>
              <a:rPr lang="de-DE" sz="2177" dirty="0"/>
              <a:t> </a:t>
            </a:r>
            <a:r>
              <a:rPr lang="de-DE" sz="2177" dirty="0" err="1"/>
              <a:t>market</a:t>
            </a:r>
            <a:r>
              <a:rPr lang="de-DE" sz="2177" dirty="0"/>
              <a:t>.</a:t>
            </a:r>
          </a:p>
          <a:p>
            <a:pPr marL="881293" lvl="1" indent="-466567">
              <a:buFont typeface="+mj-lt"/>
              <a:buAutoNum type="romanLcPeriod"/>
            </a:pPr>
            <a:endParaRPr lang="de-DE" sz="2177" dirty="0"/>
          </a:p>
          <a:p>
            <a:pPr marL="414726" indent="-414726">
              <a:buFont typeface="+mj-lt"/>
              <a:buAutoNum type="alphaLcPeriod"/>
            </a:pPr>
            <a:r>
              <a:rPr lang="de-DE" sz="2177" dirty="0" err="1"/>
              <a:t>Determine</a:t>
            </a:r>
            <a:r>
              <a:rPr lang="de-DE" sz="2177" dirty="0"/>
              <a:t> </a:t>
            </a:r>
            <a:r>
              <a:rPr lang="de-DE" sz="2177" dirty="0" err="1"/>
              <a:t>the</a:t>
            </a:r>
            <a:r>
              <a:rPr lang="de-DE" sz="2177" dirty="0"/>
              <a:t> </a:t>
            </a:r>
            <a:r>
              <a:rPr lang="de-DE" sz="2177" dirty="0" err="1"/>
              <a:t>effekt</a:t>
            </a:r>
            <a:r>
              <a:rPr lang="de-DE" sz="2177" dirty="0"/>
              <a:t> </a:t>
            </a:r>
            <a:r>
              <a:rPr lang="de-DE" sz="2177" dirty="0" err="1"/>
              <a:t>of</a:t>
            </a:r>
            <a:r>
              <a:rPr lang="de-DE" sz="2177" dirty="0"/>
              <a:t> a (</a:t>
            </a:r>
            <a:r>
              <a:rPr lang="de-DE" sz="2177" dirty="0" err="1"/>
              <a:t>c.p</a:t>
            </a:r>
            <a:r>
              <a:rPr lang="de-DE" sz="2177" dirty="0"/>
              <a:t>.) 5% </a:t>
            </a:r>
            <a:r>
              <a:rPr lang="de-DE" sz="2177" dirty="0" err="1"/>
              <a:t>increase</a:t>
            </a:r>
            <a:r>
              <a:rPr lang="de-DE" sz="2177" dirty="0"/>
              <a:t> </a:t>
            </a:r>
            <a:r>
              <a:rPr lang="de-DE" sz="2177" dirty="0" err="1"/>
              <a:t>of</a:t>
            </a:r>
            <a:r>
              <a:rPr lang="de-DE" sz="2177" dirty="0"/>
              <a:t> </a:t>
            </a:r>
            <a:r>
              <a:rPr lang="de-DE" sz="2177" dirty="0" err="1"/>
              <a:t>money</a:t>
            </a:r>
            <a:r>
              <a:rPr lang="de-DE" sz="2177" dirty="0"/>
              <a:t> </a:t>
            </a:r>
            <a:r>
              <a:rPr lang="de-DE" sz="2177" dirty="0" err="1"/>
              <a:t>supply</a:t>
            </a:r>
            <a:r>
              <a:rPr lang="de-DE" sz="2177" dirty="0"/>
              <a:t>.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FB73C1CA-4369-3928-91CE-855BC749E75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D9192D6C-8B67-45B5-A8F0-A1C457CB59B5}"/>
                  </a:ext>
                </a:extLst>
              </p14:cNvPr>
              <p14:cNvContentPartPr/>
              <p14:nvPr/>
            </p14:nvContentPartPr>
            <p14:xfrm>
              <a:off x="1214698" y="1394358"/>
              <a:ext cx="7852320" cy="309852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D9192D6C-8B67-45B5-A8F0-A1C457CB59B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10378" y="1390038"/>
                <a:ext cx="7860960" cy="310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2A5BF577-08C1-478C-A968-72EA82D30207}"/>
                  </a:ext>
                </a:extLst>
              </p14:cNvPr>
              <p14:cNvContentPartPr/>
              <p14:nvPr/>
            </p14:nvContentPartPr>
            <p14:xfrm>
              <a:off x="4599778" y="3724638"/>
              <a:ext cx="1180080" cy="77652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2A5BF577-08C1-478C-A968-72EA82D3020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95458" y="3720318"/>
                <a:ext cx="1188720" cy="78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4741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22422"/>
            <a:ext cx="7469151" cy="1720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sz="1200" dirty="0"/>
              <a:t>IS/LM-Model:</a:t>
            </a:r>
          </a:p>
          <a:p>
            <a:r>
              <a:rPr lang="de-DE" sz="1200" dirty="0"/>
              <a:t> </a:t>
            </a:r>
          </a:p>
          <a:p>
            <a:r>
              <a:rPr lang="en-US" sz="1200" dirty="0"/>
              <a:t>C(Y)=300+0,7Y		I=100-200i		G=50	</a:t>
            </a:r>
          </a:p>
          <a:p>
            <a:r>
              <a:rPr lang="en-US" sz="1200" dirty="0"/>
              <a:t>L(</a:t>
            </a:r>
            <a:r>
              <a:rPr lang="en-US" sz="1200" dirty="0" err="1"/>
              <a:t>Y,i</a:t>
            </a:r>
            <a:r>
              <a:rPr lang="en-US" sz="1200" dirty="0"/>
              <a:t>)=2Y-1000i		M=200		P=1</a:t>
            </a:r>
            <a:endParaRPr lang="de-DE" sz="1200" dirty="0"/>
          </a:p>
          <a:p>
            <a:r>
              <a:rPr lang="en-US" sz="1200" dirty="0"/>
              <a:t> </a:t>
            </a:r>
            <a:endParaRPr lang="de-DE" sz="1200" dirty="0"/>
          </a:p>
          <a:p>
            <a:pPr marL="414726" indent="-414726">
              <a:buFont typeface="+mj-lt"/>
              <a:buAutoNum type="alphaLcPeriod"/>
            </a:pPr>
            <a:r>
              <a:rPr lang="de-DE" sz="1200" dirty="0" err="1"/>
              <a:t>Determine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simultanous</a:t>
            </a:r>
            <a:r>
              <a:rPr lang="de-DE" sz="1200" dirty="0"/>
              <a:t> </a:t>
            </a:r>
            <a:r>
              <a:rPr lang="de-DE" sz="1200" dirty="0" err="1"/>
              <a:t>equilibrium</a:t>
            </a:r>
            <a:r>
              <a:rPr lang="de-DE" sz="1200" dirty="0"/>
              <a:t> at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commodity</a:t>
            </a:r>
            <a:r>
              <a:rPr lang="de-DE" sz="1200" dirty="0"/>
              <a:t> and </a:t>
            </a:r>
            <a:r>
              <a:rPr lang="de-DE" sz="1200" dirty="0" err="1"/>
              <a:t>money</a:t>
            </a:r>
            <a:r>
              <a:rPr lang="de-DE" sz="1200" dirty="0"/>
              <a:t> </a:t>
            </a:r>
            <a:r>
              <a:rPr lang="de-DE" sz="1200" dirty="0" err="1"/>
              <a:t>market</a:t>
            </a:r>
            <a:r>
              <a:rPr lang="de-DE" sz="1200" dirty="0"/>
              <a:t>.</a:t>
            </a:r>
          </a:p>
          <a:p>
            <a:pPr marL="881293" lvl="1" indent="-466567">
              <a:buFont typeface="+mj-lt"/>
              <a:buAutoNum type="romanLcPeriod"/>
            </a:pPr>
            <a:endParaRPr lang="de-DE" sz="1200" dirty="0"/>
          </a:p>
          <a:p>
            <a:pPr marL="414726" indent="-414726">
              <a:buFont typeface="+mj-lt"/>
              <a:buAutoNum type="alphaLcPeriod"/>
            </a:pPr>
            <a:r>
              <a:rPr lang="de-DE" sz="1200" dirty="0" err="1"/>
              <a:t>Determine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effekt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a (</a:t>
            </a:r>
            <a:r>
              <a:rPr lang="de-DE" sz="1200" dirty="0" err="1"/>
              <a:t>c.p</a:t>
            </a:r>
            <a:r>
              <a:rPr lang="de-DE" sz="1200" dirty="0"/>
              <a:t>.) 5% </a:t>
            </a:r>
            <a:r>
              <a:rPr lang="de-DE" sz="1200" dirty="0" err="1"/>
              <a:t>increase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money</a:t>
            </a:r>
            <a:r>
              <a:rPr lang="de-DE" sz="1200" dirty="0"/>
              <a:t> </a:t>
            </a:r>
            <a:r>
              <a:rPr lang="de-DE" sz="1200" dirty="0" err="1"/>
              <a:t>supply</a:t>
            </a:r>
            <a:r>
              <a:rPr lang="de-DE" sz="2177" dirty="0"/>
              <a:t>.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FB73C1CA-4369-3928-91CE-855BC749E75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32" name="Freihand 831">
                <a:extLst>
                  <a:ext uri="{FF2B5EF4-FFF2-40B4-BE49-F238E27FC236}">
                    <a16:creationId xmlns:a16="http://schemas.microsoft.com/office/drawing/2014/main" id="{78D30C0D-8DC3-4173-8578-1FAACA8856B9}"/>
                  </a:ext>
                </a:extLst>
              </p14:cNvPr>
              <p14:cNvContentPartPr/>
              <p14:nvPr/>
            </p14:nvContentPartPr>
            <p14:xfrm>
              <a:off x="58018" y="54078"/>
              <a:ext cx="12092040" cy="6765480"/>
            </p14:xfrm>
          </p:contentPart>
        </mc:Choice>
        <mc:Fallback>
          <p:pic>
            <p:nvPicPr>
              <p:cNvPr id="832" name="Freihand 831">
                <a:extLst>
                  <a:ext uri="{FF2B5EF4-FFF2-40B4-BE49-F238E27FC236}">
                    <a16:creationId xmlns:a16="http://schemas.microsoft.com/office/drawing/2014/main" id="{78D30C0D-8DC3-4173-8578-1FAACA8856B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698" y="49758"/>
                <a:ext cx="12100680" cy="677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7967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de-DE" sz="3200" dirty="0"/>
              <a:t>IS-LM-Model and </a:t>
            </a:r>
            <a:r>
              <a:rPr lang="de-DE" sz="3200" dirty="0" err="1"/>
              <a:t>monetary</a:t>
            </a:r>
            <a:r>
              <a:rPr lang="de-DE" sz="3200" dirty="0"/>
              <a:t> </a:t>
            </a:r>
            <a:r>
              <a:rPr lang="de-DE" sz="3200" dirty="0" err="1"/>
              <a:t>policy</a:t>
            </a:r>
            <a:endParaRPr lang="de-DE" sz="2903" b="1" dirty="0"/>
          </a:p>
        </p:txBody>
      </p:sp>
      <p:sp>
        <p:nvSpPr>
          <p:cNvPr id="3" name="Rechteck 2"/>
          <p:cNvSpPr/>
          <p:nvPr/>
        </p:nvSpPr>
        <p:spPr>
          <a:xfrm>
            <a:off x="1234371" y="1435932"/>
            <a:ext cx="8856984" cy="3382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2800" b="1" dirty="0" err="1"/>
              <a:t>Direct</a:t>
            </a:r>
            <a:r>
              <a:rPr lang="de-DE" sz="2800" b="1" dirty="0"/>
              <a:t> </a:t>
            </a:r>
            <a:r>
              <a:rPr lang="de-DE" sz="2800" b="1" dirty="0" err="1"/>
              <a:t>interest</a:t>
            </a:r>
            <a:r>
              <a:rPr lang="de-DE" sz="2800" b="1" dirty="0"/>
              <a:t> rate </a:t>
            </a:r>
            <a:r>
              <a:rPr lang="de-DE" sz="2800" b="1" dirty="0" err="1"/>
              <a:t>effect</a:t>
            </a:r>
            <a:r>
              <a:rPr lang="de-DE" sz="2800" b="1" dirty="0"/>
              <a:t> </a:t>
            </a:r>
            <a:r>
              <a:rPr lang="de-DE" sz="2800" dirty="0"/>
              <a:t>	– Capital </a:t>
            </a:r>
            <a:r>
              <a:rPr lang="de-DE" sz="2800" dirty="0" err="1"/>
              <a:t>cost</a:t>
            </a:r>
            <a:r>
              <a:rPr lang="de-DE" sz="2800" dirty="0"/>
              <a:t> </a:t>
            </a:r>
            <a:r>
              <a:rPr lang="de-DE" sz="2800" dirty="0" err="1"/>
              <a:t>effekt</a:t>
            </a:r>
            <a:endParaRPr lang="de-DE" sz="2800" dirty="0"/>
          </a:p>
          <a:p>
            <a:pPr lvl="0"/>
            <a:endParaRPr lang="de-DE" sz="2800" dirty="0"/>
          </a:p>
          <a:p>
            <a:pPr lvl="0"/>
            <a:endParaRPr lang="de-DE" sz="2800" dirty="0"/>
          </a:p>
          <a:p>
            <a:pPr lvl="0"/>
            <a:r>
              <a:rPr lang="de-DE" sz="2800" b="1" dirty="0" err="1"/>
              <a:t>Indirect</a:t>
            </a:r>
            <a:r>
              <a:rPr lang="de-DE" sz="2800" b="1" dirty="0"/>
              <a:t> </a:t>
            </a:r>
            <a:r>
              <a:rPr lang="de-DE" sz="2800" b="1" dirty="0" err="1"/>
              <a:t>interest</a:t>
            </a:r>
            <a:r>
              <a:rPr lang="de-DE" sz="2800" b="1" dirty="0"/>
              <a:t> rate </a:t>
            </a:r>
            <a:r>
              <a:rPr lang="de-DE" sz="2800" b="1" dirty="0" err="1"/>
              <a:t>effect</a:t>
            </a:r>
            <a:r>
              <a:rPr lang="de-DE" sz="2800" b="1" dirty="0"/>
              <a:t> </a:t>
            </a:r>
            <a:r>
              <a:rPr lang="de-DE" sz="2800" dirty="0"/>
              <a:t>	– Substitution </a:t>
            </a:r>
            <a:r>
              <a:rPr lang="de-DE" sz="2800" dirty="0" err="1"/>
              <a:t>effect</a:t>
            </a:r>
            <a:endParaRPr lang="de-DE" sz="2800" dirty="0"/>
          </a:p>
          <a:p>
            <a:pPr lvl="0"/>
            <a:r>
              <a:rPr lang="de-DE" sz="2800" dirty="0"/>
              <a:t>					</a:t>
            </a:r>
          </a:p>
          <a:p>
            <a:pPr lvl="0"/>
            <a:r>
              <a:rPr lang="de-DE" sz="2800" dirty="0"/>
              <a:t>					– Income and </a:t>
            </a:r>
            <a:r>
              <a:rPr lang="de-DE" sz="2800" dirty="0" err="1"/>
              <a:t>wealth</a:t>
            </a:r>
            <a:r>
              <a:rPr lang="de-DE" sz="2800" dirty="0"/>
              <a:t> </a:t>
            </a:r>
            <a:r>
              <a:rPr lang="de-DE" sz="2800" dirty="0" err="1"/>
              <a:t>effect</a:t>
            </a:r>
            <a:endParaRPr lang="de-DE" sz="2800" dirty="0"/>
          </a:p>
          <a:p>
            <a:pPr lvl="0"/>
            <a:endParaRPr lang="de-DE" sz="2400" dirty="0"/>
          </a:p>
          <a:p>
            <a:pPr lvl="0"/>
            <a:endParaRPr lang="de-DE" sz="2177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2099966-75D5-10D5-AC09-9AF1D5C0D34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526316B7-5195-4234-8081-E74F44E68C4D}"/>
                  </a:ext>
                </a:extLst>
              </p14:cNvPr>
              <p14:cNvContentPartPr/>
              <p14:nvPr/>
            </p14:nvContentPartPr>
            <p14:xfrm>
              <a:off x="1384978" y="1882158"/>
              <a:ext cx="3534840" cy="14796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526316B7-5195-4234-8081-E74F44E68C4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80658" y="1877838"/>
                <a:ext cx="354348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47A058F6-ED27-4754-8A7C-6EB68CDCB99E}"/>
                  </a:ext>
                </a:extLst>
              </p14:cNvPr>
              <p14:cNvContentPartPr/>
              <p14:nvPr/>
            </p14:nvContentPartPr>
            <p14:xfrm>
              <a:off x="4072738" y="868758"/>
              <a:ext cx="1747440" cy="42804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47A058F6-ED27-4754-8A7C-6EB68CDCB99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68418" y="864442"/>
                <a:ext cx="1756080" cy="4366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F6D7DF1B-5A81-4625-BE77-F810CFA5D7C5}"/>
                  </a:ext>
                </a:extLst>
              </p14:cNvPr>
              <p14:cNvContentPartPr/>
              <p14:nvPr/>
            </p14:nvContentPartPr>
            <p14:xfrm>
              <a:off x="3607618" y="1280238"/>
              <a:ext cx="257400" cy="26820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F6D7DF1B-5A81-4625-BE77-F810CFA5D7C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03304" y="1275918"/>
                <a:ext cx="266028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E81D3523-5740-42AE-82A7-B4B8A7470D48}"/>
                  </a:ext>
                </a:extLst>
              </p14:cNvPr>
              <p14:cNvContentPartPr/>
              <p14:nvPr/>
            </p14:nvContentPartPr>
            <p14:xfrm>
              <a:off x="7093138" y="703158"/>
              <a:ext cx="20160" cy="20880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E81D3523-5740-42AE-82A7-B4B8A7470D4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088818" y="698838"/>
                <a:ext cx="2880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4B784DCF-2779-43EC-8FAB-2A35EC0B7DA8}"/>
                  </a:ext>
                </a:extLst>
              </p14:cNvPr>
              <p14:cNvContentPartPr/>
              <p14:nvPr/>
            </p14:nvContentPartPr>
            <p14:xfrm>
              <a:off x="7098178" y="977478"/>
              <a:ext cx="10080" cy="3852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4B784DCF-2779-43EC-8FAB-2A35EC0B7DA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093858" y="973158"/>
                <a:ext cx="1872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153891BE-E4D4-44BE-96AF-3934EBCC2A4E}"/>
                  </a:ext>
                </a:extLst>
              </p14:cNvPr>
              <p14:cNvContentPartPr/>
              <p14:nvPr/>
            </p14:nvContentPartPr>
            <p14:xfrm>
              <a:off x="2093098" y="711798"/>
              <a:ext cx="396000" cy="45540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153891BE-E4D4-44BE-96AF-3934EBCC2A4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088774" y="707478"/>
                <a:ext cx="404648" cy="46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C6D8F990-49A2-4E3C-91DB-5EC2A39E88DF}"/>
                  </a:ext>
                </a:extLst>
              </p14:cNvPr>
              <p14:cNvContentPartPr/>
              <p14:nvPr/>
            </p14:nvContentPartPr>
            <p14:xfrm>
              <a:off x="6355858" y="855798"/>
              <a:ext cx="568800" cy="29664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C6D8F990-49A2-4E3C-91DB-5EC2A39E88D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51538" y="851478"/>
                <a:ext cx="57744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8584E5FE-4C63-44EE-8E2A-23EAD669D7E0}"/>
                  </a:ext>
                </a:extLst>
              </p14:cNvPr>
              <p14:cNvContentPartPr/>
              <p14:nvPr/>
            </p14:nvContentPartPr>
            <p14:xfrm>
              <a:off x="5994418" y="823758"/>
              <a:ext cx="271800" cy="20628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8584E5FE-4C63-44EE-8E2A-23EAD669D7E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990098" y="819438"/>
                <a:ext cx="28044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4AA6B448-9C2D-4C68-BB9B-931222F9665D}"/>
                  </a:ext>
                </a:extLst>
              </p14:cNvPr>
              <p14:cNvContentPartPr/>
              <p14:nvPr/>
            </p14:nvContentPartPr>
            <p14:xfrm>
              <a:off x="6045898" y="1354038"/>
              <a:ext cx="2849760" cy="76356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4AA6B448-9C2D-4C68-BB9B-931222F9665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041578" y="1349718"/>
                <a:ext cx="2858400" cy="77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B0F758B2-0C51-4757-AB1B-613071BF9B14}"/>
                  </a:ext>
                </a:extLst>
              </p14:cNvPr>
              <p14:cNvContentPartPr/>
              <p14:nvPr/>
            </p14:nvContentPartPr>
            <p14:xfrm>
              <a:off x="9137218" y="1393278"/>
              <a:ext cx="1035720" cy="40248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B0F758B2-0C51-4757-AB1B-613071BF9B1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132898" y="1388962"/>
                <a:ext cx="1044360" cy="4111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D2313EF7-F727-4D86-AD1C-58242A19C9CA}"/>
                  </a:ext>
                </a:extLst>
              </p14:cNvPr>
              <p14:cNvContentPartPr/>
              <p14:nvPr/>
            </p14:nvContentPartPr>
            <p14:xfrm>
              <a:off x="10241338" y="1255758"/>
              <a:ext cx="448920" cy="29268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D2313EF7-F727-4D86-AD1C-58242A19C9C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237018" y="1251438"/>
                <a:ext cx="45756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400E6002-666C-48D2-8CBB-B8A9CF7406DC}"/>
                  </a:ext>
                </a:extLst>
              </p14:cNvPr>
              <p14:cNvContentPartPr/>
              <p14:nvPr/>
            </p14:nvContentPartPr>
            <p14:xfrm>
              <a:off x="10863418" y="1079358"/>
              <a:ext cx="559800" cy="43344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400E6002-666C-48D2-8CBB-B8A9CF7406D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859098" y="1075038"/>
                <a:ext cx="568440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A2AEE525-136A-4A70-9C4E-3716C91D58D0}"/>
                  </a:ext>
                </a:extLst>
              </p14:cNvPr>
              <p14:cNvContentPartPr/>
              <p14:nvPr/>
            </p14:nvContentPartPr>
            <p14:xfrm>
              <a:off x="2574778" y="3207318"/>
              <a:ext cx="2747160" cy="13392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A2AEE525-136A-4A70-9C4E-3716C91D58D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570458" y="3202998"/>
                <a:ext cx="275580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B7F6E091-9FB7-442A-91B1-A00FFAC9CD4B}"/>
                  </a:ext>
                </a:extLst>
              </p14:cNvPr>
              <p14:cNvContentPartPr/>
              <p14:nvPr/>
            </p14:nvContentPartPr>
            <p14:xfrm>
              <a:off x="6184498" y="3201558"/>
              <a:ext cx="2602800" cy="4644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B7F6E091-9FB7-442A-91B1-A00FFAC9CD4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180178" y="3197238"/>
                <a:ext cx="261144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9FC025D4-0C19-4016-99A4-80D7D30B79EC}"/>
                  </a:ext>
                </a:extLst>
              </p14:cNvPr>
              <p14:cNvContentPartPr/>
              <p14:nvPr/>
            </p14:nvContentPartPr>
            <p14:xfrm>
              <a:off x="7716658" y="2659398"/>
              <a:ext cx="235440" cy="191160"/>
            </p14:xfrm>
          </p:contentPart>
        </mc:Choice>
        <mc:Fallback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9FC025D4-0C19-4016-99A4-80D7D30B79EC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712338" y="2655086"/>
                <a:ext cx="244080" cy="1997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F2A23746-363D-4242-A0D5-27144D2C714D}"/>
                  </a:ext>
                </a:extLst>
              </p14:cNvPr>
              <p14:cNvContentPartPr/>
              <p14:nvPr/>
            </p14:nvContentPartPr>
            <p14:xfrm>
              <a:off x="8118778" y="2234238"/>
              <a:ext cx="1283400" cy="452160"/>
            </p14:xfrm>
          </p:contentPart>
        </mc:Choice>
        <mc:Fallback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F2A23746-363D-4242-A0D5-27144D2C714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114457" y="2229915"/>
                <a:ext cx="1292042" cy="4608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E779A44A-C97E-42F6-91EC-BFDD52F9A240}"/>
                  </a:ext>
                </a:extLst>
              </p14:cNvPr>
              <p14:cNvContentPartPr/>
              <p14:nvPr/>
            </p14:nvContentPartPr>
            <p14:xfrm>
              <a:off x="9558058" y="2130198"/>
              <a:ext cx="262080" cy="152280"/>
            </p14:xfrm>
          </p:contentPart>
        </mc:Choice>
        <mc:Fallback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E779A44A-C97E-42F6-91EC-BFDD52F9A24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553732" y="2125878"/>
                <a:ext cx="270732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32234132-ABB9-40D1-B266-B2D6564F43F7}"/>
                  </a:ext>
                </a:extLst>
              </p14:cNvPr>
              <p14:cNvContentPartPr/>
              <p14:nvPr/>
            </p14:nvContentPartPr>
            <p14:xfrm>
              <a:off x="11003818" y="1928598"/>
              <a:ext cx="439920" cy="286200"/>
            </p14:xfrm>
          </p:contentPart>
        </mc:Choice>
        <mc:Fallback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32234132-ABB9-40D1-B266-B2D6564F43F7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999498" y="1924273"/>
                <a:ext cx="448560" cy="2948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3E491FA2-0C9F-4575-A292-4126977D0790}"/>
                  </a:ext>
                </a:extLst>
              </p14:cNvPr>
              <p14:cNvContentPartPr/>
              <p14:nvPr/>
            </p14:nvContentPartPr>
            <p14:xfrm>
              <a:off x="9936058" y="1958838"/>
              <a:ext cx="983880" cy="509760"/>
            </p14:xfrm>
          </p:contentPart>
        </mc:Choice>
        <mc:Fallback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3E491FA2-0C9F-4575-A292-4126977D079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931736" y="1954521"/>
                <a:ext cx="992523" cy="51839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8297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de-DE" sz="3200" dirty="0"/>
              <a:t>IS-LM-Model and </a:t>
            </a:r>
            <a:r>
              <a:rPr lang="de-DE" sz="3200" dirty="0" err="1"/>
              <a:t>capital</a:t>
            </a:r>
            <a:r>
              <a:rPr lang="de-DE" sz="3200" dirty="0"/>
              <a:t> </a:t>
            </a:r>
            <a:r>
              <a:rPr lang="de-DE" sz="3200" dirty="0" err="1"/>
              <a:t>cost</a:t>
            </a:r>
            <a:r>
              <a:rPr lang="de-DE" sz="3200" dirty="0"/>
              <a:t> </a:t>
            </a:r>
            <a:r>
              <a:rPr lang="de-DE" sz="3200" dirty="0" err="1"/>
              <a:t>effekt</a:t>
            </a:r>
            <a:endParaRPr lang="de-DE" sz="2903" b="1" dirty="0"/>
          </a:p>
        </p:txBody>
      </p:sp>
      <p:sp>
        <p:nvSpPr>
          <p:cNvPr id="3" name="Rechteck 2"/>
          <p:cNvSpPr/>
          <p:nvPr/>
        </p:nvSpPr>
        <p:spPr>
          <a:xfrm>
            <a:off x="1703512" y="1012253"/>
            <a:ext cx="8856984" cy="4859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de-DE" sz="2400" dirty="0"/>
          </a:p>
          <a:p>
            <a:pPr lvl="0"/>
            <a:r>
              <a:rPr lang="de-DE" sz="2400" b="1" dirty="0"/>
              <a:t>Central </a:t>
            </a:r>
            <a:r>
              <a:rPr lang="de-DE" sz="2400" b="1" dirty="0" err="1"/>
              <a:t>bank</a:t>
            </a:r>
            <a:r>
              <a:rPr lang="de-DE" sz="2400" b="1" dirty="0"/>
              <a:t> </a:t>
            </a:r>
            <a:r>
              <a:rPr lang="de-DE" sz="2400" b="1" dirty="0" err="1"/>
              <a:t>decreases</a:t>
            </a:r>
            <a:r>
              <a:rPr lang="de-DE" sz="2400" b="1" dirty="0"/>
              <a:t> </a:t>
            </a:r>
            <a:r>
              <a:rPr lang="de-DE" sz="2400" b="1" dirty="0" err="1"/>
              <a:t>interest</a:t>
            </a:r>
            <a:r>
              <a:rPr lang="de-DE" sz="2400" b="1" dirty="0"/>
              <a:t> </a:t>
            </a:r>
            <a:r>
              <a:rPr lang="de-DE" sz="2400" b="1" dirty="0" err="1"/>
              <a:t>rates</a:t>
            </a:r>
            <a:endParaRPr lang="de-DE" sz="2400" b="1" dirty="0"/>
          </a:p>
          <a:p>
            <a:pPr lvl="0"/>
            <a:r>
              <a:rPr lang="de-DE" sz="2400" dirty="0"/>
              <a:t>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400" dirty="0" err="1"/>
              <a:t>refinancing</a:t>
            </a:r>
            <a:r>
              <a:rPr lang="de-DE" sz="2400" dirty="0"/>
              <a:t> </a:t>
            </a:r>
            <a:r>
              <a:rPr lang="de-DE" sz="2400" dirty="0" err="1"/>
              <a:t>costs</a:t>
            </a:r>
            <a:r>
              <a:rPr lang="de-DE" sz="2400" dirty="0"/>
              <a:t> </a:t>
            </a:r>
            <a:r>
              <a:rPr lang="de-DE" sz="2400" dirty="0" err="1"/>
              <a:t>decrease</a:t>
            </a:r>
            <a:endParaRPr lang="de-DE" sz="24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de-DE" sz="2400" dirty="0" err="1"/>
              <a:t>credit</a:t>
            </a:r>
            <a:r>
              <a:rPr lang="de-DE" sz="2400" dirty="0"/>
              <a:t> </a:t>
            </a:r>
            <a:r>
              <a:rPr lang="de-DE" sz="2400" dirty="0" err="1"/>
              <a:t>interest</a:t>
            </a:r>
            <a:r>
              <a:rPr lang="de-DE" sz="2400" dirty="0"/>
              <a:t> </a:t>
            </a:r>
            <a:r>
              <a:rPr lang="de-DE" sz="2400" dirty="0" err="1"/>
              <a:t>rates</a:t>
            </a:r>
            <a:r>
              <a:rPr lang="de-DE" sz="2400" dirty="0"/>
              <a:t> </a:t>
            </a:r>
            <a:r>
              <a:rPr lang="de-DE" sz="2400" dirty="0" err="1"/>
              <a:t>decrease</a:t>
            </a:r>
            <a:endParaRPr lang="de-DE" sz="2400" dirty="0"/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1714500" lvl="3" indent="-342900">
              <a:buFont typeface="Wingdings" panose="05000000000000000000" pitchFamily="2" charset="2"/>
              <a:buChar char="Ø"/>
            </a:pPr>
            <a:r>
              <a:rPr lang="de-DE" sz="2400" dirty="0" err="1"/>
              <a:t>higher</a:t>
            </a:r>
            <a:r>
              <a:rPr lang="de-DE" sz="2400" dirty="0"/>
              <a:t> </a:t>
            </a:r>
            <a:r>
              <a:rPr lang="de-DE" sz="2400" dirty="0" err="1"/>
              <a:t>loan</a:t>
            </a:r>
            <a:r>
              <a:rPr lang="de-DE" sz="2400" dirty="0"/>
              <a:t> </a:t>
            </a:r>
            <a:r>
              <a:rPr lang="de-DE" sz="2400" dirty="0" err="1"/>
              <a:t>growth</a:t>
            </a:r>
            <a:r>
              <a:rPr lang="de-DE" sz="2400" dirty="0"/>
              <a:t> and </a:t>
            </a:r>
            <a:r>
              <a:rPr lang="de-DE" sz="2400" dirty="0" err="1"/>
              <a:t>higher</a:t>
            </a:r>
            <a:r>
              <a:rPr lang="de-DE" sz="2400" dirty="0"/>
              <a:t> </a:t>
            </a:r>
            <a:r>
              <a:rPr lang="de-DE" sz="2400" dirty="0" err="1"/>
              <a:t>credit</a:t>
            </a:r>
            <a:r>
              <a:rPr lang="de-DE" sz="2400" dirty="0"/>
              <a:t> </a:t>
            </a:r>
            <a:r>
              <a:rPr lang="de-DE" sz="2400" dirty="0" err="1"/>
              <a:t>financed</a:t>
            </a:r>
            <a:r>
              <a:rPr lang="de-DE" sz="2400" dirty="0"/>
              <a:t> </a:t>
            </a:r>
            <a:r>
              <a:rPr lang="de-DE" sz="2400" dirty="0" err="1"/>
              <a:t>demand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investment</a:t>
            </a:r>
            <a:r>
              <a:rPr lang="de-DE" sz="2400" dirty="0"/>
              <a:t> and </a:t>
            </a:r>
            <a:r>
              <a:rPr lang="de-DE" sz="2400" dirty="0" err="1"/>
              <a:t>consumption</a:t>
            </a:r>
            <a:endParaRPr lang="de-DE" sz="2400" dirty="0"/>
          </a:p>
          <a:p>
            <a:pPr marL="1714500" lvl="3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2171700" lvl="4" indent="-342900">
              <a:buFont typeface="Wingdings" panose="05000000000000000000" pitchFamily="2" charset="2"/>
              <a:buChar char="Ø"/>
            </a:pPr>
            <a:r>
              <a:rPr lang="de-DE" sz="2400" dirty="0" err="1"/>
              <a:t>increasing</a:t>
            </a:r>
            <a:r>
              <a:rPr lang="de-DE" sz="2400" dirty="0"/>
              <a:t> </a:t>
            </a:r>
            <a:r>
              <a:rPr lang="de-DE" sz="2400" dirty="0" err="1"/>
              <a:t>production</a:t>
            </a:r>
            <a:endParaRPr lang="de-DE" sz="2400" dirty="0"/>
          </a:p>
          <a:p>
            <a:pPr lvl="0"/>
            <a:endParaRPr lang="de-DE" sz="2400" dirty="0"/>
          </a:p>
          <a:p>
            <a:pPr lvl="0"/>
            <a:endParaRPr lang="de-DE" sz="2177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0E90FC8-B48F-0CAF-646E-8B1BB19180A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BF0306EE-DA00-4538-A7B3-70FBB16A0561}"/>
                  </a:ext>
                </a:extLst>
              </p14:cNvPr>
              <p14:cNvContentPartPr/>
              <p14:nvPr/>
            </p14:nvContentPartPr>
            <p14:xfrm>
              <a:off x="3631378" y="1875318"/>
              <a:ext cx="2733840" cy="8820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BF0306EE-DA00-4538-A7B3-70FBB16A05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27058" y="1870998"/>
                <a:ext cx="274248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570F4AB4-CD29-4312-ABD2-0ADF42E6B903}"/>
                  </a:ext>
                </a:extLst>
              </p14:cNvPr>
              <p14:cNvContentPartPr/>
              <p14:nvPr/>
            </p14:nvContentPartPr>
            <p14:xfrm>
              <a:off x="2581258" y="2666598"/>
              <a:ext cx="3274200" cy="8172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570F4AB4-CD29-4312-ABD2-0ADF42E6B90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76938" y="2662278"/>
                <a:ext cx="328284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E7F0FC17-752A-4C70-807C-EC561F3517F2}"/>
                  </a:ext>
                </a:extLst>
              </p14:cNvPr>
              <p14:cNvContentPartPr/>
              <p14:nvPr/>
            </p14:nvContentPartPr>
            <p14:xfrm>
              <a:off x="3042778" y="3319998"/>
              <a:ext cx="6819120" cy="112032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E7F0FC17-752A-4C70-807C-EC561F3517F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38458" y="3315678"/>
                <a:ext cx="6827760" cy="11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0F463EB7-73DD-44E6-A542-41090432E0E4}"/>
                  </a:ext>
                </a:extLst>
              </p14:cNvPr>
              <p14:cNvContentPartPr/>
              <p14:nvPr/>
            </p14:nvContentPartPr>
            <p14:xfrm>
              <a:off x="5785978" y="857598"/>
              <a:ext cx="2533680" cy="12312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0F463EB7-73DD-44E6-A542-41090432E0E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81658" y="853278"/>
                <a:ext cx="2542320" cy="13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0586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de-DE" sz="3200" dirty="0"/>
              <a:t>IS-LM-Model and </a:t>
            </a:r>
            <a:r>
              <a:rPr lang="de-DE" sz="3200" dirty="0" err="1"/>
              <a:t>substitution</a:t>
            </a:r>
            <a:r>
              <a:rPr lang="de-DE" sz="3200" dirty="0"/>
              <a:t> </a:t>
            </a:r>
            <a:r>
              <a:rPr lang="de-DE" sz="3200" dirty="0" err="1"/>
              <a:t>effect</a:t>
            </a:r>
            <a:endParaRPr lang="de-DE" sz="2903" b="1" dirty="0"/>
          </a:p>
        </p:txBody>
      </p:sp>
      <p:sp>
        <p:nvSpPr>
          <p:cNvPr id="3" name="Rechteck 2"/>
          <p:cNvSpPr/>
          <p:nvPr/>
        </p:nvSpPr>
        <p:spPr>
          <a:xfrm>
            <a:off x="560512" y="952096"/>
            <a:ext cx="8856984" cy="5228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de-DE" sz="2400" dirty="0"/>
          </a:p>
          <a:p>
            <a:pPr lvl="0"/>
            <a:r>
              <a:rPr lang="de-DE" sz="2400" b="1" dirty="0"/>
              <a:t>Central </a:t>
            </a:r>
            <a:r>
              <a:rPr lang="de-DE" sz="2400" b="1" dirty="0" err="1"/>
              <a:t>bank</a:t>
            </a:r>
            <a:r>
              <a:rPr lang="de-DE" sz="2400" b="1" dirty="0"/>
              <a:t> </a:t>
            </a:r>
            <a:r>
              <a:rPr lang="de-DE" sz="2400" b="1" dirty="0" err="1"/>
              <a:t>decreases</a:t>
            </a:r>
            <a:r>
              <a:rPr lang="de-DE" sz="2400" b="1" dirty="0"/>
              <a:t> </a:t>
            </a:r>
            <a:r>
              <a:rPr lang="de-DE" sz="2400" b="1" dirty="0" err="1"/>
              <a:t>interest</a:t>
            </a:r>
            <a:r>
              <a:rPr lang="de-DE" sz="2400" b="1" dirty="0"/>
              <a:t> </a:t>
            </a:r>
            <a:r>
              <a:rPr lang="de-DE" sz="2400" b="1" dirty="0" err="1"/>
              <a:t>rates</a:t>
            </a:r>
            <a:endParaRPr lang="de-DE" sz="2400" b="1" dirty="0"/>
          </a:p>
          <a:p>
            <a:pPr lvl="0"/>
            <a:r>
              <a:rPr lang="de-DE" sz="2400" dirty="0"/>
              <a:t>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400" dirty="0"/>
              <a:t>Rate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return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bonds</a:t>
            </a:r>
            <a:r>
              <a:rPr lang="de-DE" sz="2400" dirty="0"/>
              <a:t>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falling</a:t>
            </a:r>
            <a:endParaRPr lang="de-DE" sz="24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de-DE" sz="2400" dirty="0"/>
              <a:t>Stock </a:t>
            </a:r>
            <a:r>
              <a:rPr lang="de-DE" sz="2400" dirty="0" err="1"/>
              <a:t>market</a:t>
            </a:r>
            <a:r>
              <a:rPr lang="de-DE" sz="2400" dirty="0"/>
              <a:t> </a:t>
            </a:r>
            <a:r>
              <a:rPr lang="de-DE" sz="2400" dirty="0" err="1"/>
              <a:t>prices</a:t>
            </a:r>
            <a:r>
              <a:rPr lang="de-DE" sz="2400" dirty="0"/>
              <a:t> </a:t>
            </a:r>
            <a:r>
              <a:rPr lang="de-DE" sz="2400" dirty="0" err="1"/>
              <a:t>increase</a:t>
            </a:r>
            <a:r>
              <a:rPr lang="de-DE" sz="2400" dirty="0"/>
              <a:t> </a:t>
            </a:r>
            <a:r>
              <a:rPr lang="de-DE" sz="2400" dirty="0" err="1"/>
              <a:t>until</a:t>
            </a:r>
            <a:r>
              <a:rPr lang="de-DE" sz="2400" dirty="0"/>
              <a:t> stock </a:t>
            </a:r>
            <a:r>
              <a:rPr lang="de-DE" sz="2400" dirty="0" err="1"/>
              <a:t>market</a:t>
            </a:r>
            <a:r>
              <a:rPr lang="de-DE" sz="2400" dirty="0"/>
              <a:t> </a:t>
            </a:r>
            <a:r>
              <a:rPr lang="de-DE" sz="2400" dirty="0" err="1"/>
              <a:t>yield</a:t>
            </a:r>
            <a:r>
              <a:rPr lang="de-DE" sz="2400" dirty="0"/>
              <a:t> </a:t>
            </a:r>
            <a:r>
              <a:rPr lang="de-DE" sz="2400" dirty="0" err="1"/>
              <a:t>adjust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bond</a:t>
            </a:r>
            <a:r>
              <a:rPr lang="de-DE" sz="2400" dirty="0"/>
              <a:t> </a:t>
            </a:r>
            <a:r>
              <a:rPr lang="de-DE" sz="2400" dirty="0" err="1"/>
              <a:t>markets</a:t>
            </a:r>
            <a:r>
              <a:rPr lang="de-DE" sz="2400" dirty="0"/>
              <a:t> rate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return</a:t>
            </a:r>
            <a:r>
              <a:rPr lang="de-DE" sz="2400" dirty="0"/>
              <a:t> 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1714500" lvl="3" indent="-342900">
              <a:buFont typeface="Wingdings" panose="05000000000000000000" pitchFamily="2" charset="2"/>
              <a:buChar char="Ø"/>
            </a:pPr>
            <a:r>
              <a:rPr lang="de-DE" sz="2400" dirty="0"/>
              <a:t>Income </a:t>
            </a:r>
            <a:r>
              <a:rPr lang="de-DE" sz="2400" dirty="0" err="1"/>
              <a:t>of</a:t>
            </a:r>
            <a:r>
              <a:rPr lang="de-DE" sz="2400" dirty="0"/>
              <a:t> stock </a:t>
            </a:r>
            <a:r>
              <a:rPr lang="de-DE" sz="2400" dirty="0" err="1"/>
              <a:t>owners</a:t>
            </a:r>
            <a:r>
              <a:rPr lang="de-DE" sz="2400" dirty="0"/>
              <a:t> </a:t>
            </a:r>
            <a:r>
              <a:rPr lang="de-DE" sz="2400" dirty="0" err="1"/>
              <a:t>increases</a:t>
            </a:r>
            <a:r>
              <a:rPr lang="de-DE" sz="2400" dirty="0"/>
              <a:t>, </a:t>
            </a:r>
            <a:r>
              <a:rPr lang="de-DE" sz="2400" dirty="0" err="1"/>
              <a:t>which</a:t>
            </a:r>
            <a:r>
              <a:rPr lang="de-DE" sz="2400" dirty="0"/>
              <a:t> </a:t>
            </a:r>
            <a:r>
              <a:rPr lang="de-DE" sz="2400" dirty="0" err="1"/>
              <a:t>increases</a:t>
            </a:r>
            <a:r>
              <a:rPr lang="de-DE" sz="2400" dirty="0"/>
              <a:t> </a:t>
            </a:r>
            <a:r>
              <a:rPr lang="de-DE" sz="2400" dirty="0" err="1"/>
              <a:t>demand</a:t>
            </a:r>
            <a:r>
              <a:rPr lang="de-DE" sz="2400" dirty="0"/>
              <a:t> 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investment</a:t>
            </a:r>
            <a:r>
              <a:rPr lang="de-DE" sz="2400" dirty="0"/>
              <a:t> and </a:t>
            </a:r>
            <a:r>
              <a:rPr lang="de-DE" sz="2400" dirty="0" err="1"/>
              <a:t>consumption</a:t>
            </a:r>
            <a:endParaRPr lang="de-DE" sz="2400" dirty="0"/>
          </a:p>
          <a:p>
            <a:pPr marL="1714500" lvl="3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2171700" lvl="4" indent="-342900">
              <a:buFont typeface="Wingdings" panose="05000000000000000000" pitchFamily="2" charset="2"/>
              <a:buChar char="Ø"/>
            </a:pPr>
            <a:r>
              <a:rPr lang="de-DE" sz="2400" dirty="0" err="1"/>
              <a:t>increasing</a:t>
            </a:r>
            <a:r>
              <a:rPr lang="de-DE" sz="2400" dirty="0"/>
              <a:t> </a:t>
            </a:r>
            <a:r>
              <a:rPr lang="de-DE" sz="2400" dirty="0" err="1"/>
              <a:t>production</a:t>
            </a:r>
            <a:endParaRPr lang="de-DE" sz="2400" dirty="0"/>
          </a:p>
          <a:p>
            <a:pPr lvl="0"/>
            <a:endParaRPr lang="de-DE" sz="2400" dirty="0"/>
          </a:p>
          <a:p>
            <a:pPr lvl="0"/>
            <a:endParaRPr lang="de-DE" sz="2177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FFA1BA8E-D522-EA14-63A8-FACEE0BE9C1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024F8D82-A548-40A2-827E-CBB1DF61D50E}"/>
                  </a:ext>
                </a:extLst>
              </p14:cNvPr>
              <p14:cNvContentPartPr/>
              <p14:nvPr/>
            </p14:nvContentPartPr>
            <p14:xfrm>
              <a:off x="1421698" y="2462478"/>
              <a:ext cx="4134960" cy="15768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024F8D82-A548-40A2-827E-CBB1DF61D50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7378" y="2458158"/>
                <a:ext cx="414360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358289B2-CE2C-4438-A2CD-7AB13B79A8B6}"/>
                  </a:ext>
                </a:extLst>
              </p14:cNvPr>
              <p14:cNvContentPartPr/>
              <p14:nvPr/>
            </p14:nvContentPartPr>
            <p14:xfrm>
              <a:off x="2203618" y="3895278"/>
              <a:ext cx="5186520" cy="85896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358289B2-CE2C-4438-A2CD-7AB13B79A8B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99298" y="3890958"/>
                <a:ext cx="5195160" cy="86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D750DBB2-E97E-48E7-A378-DB467B71272B}"/>
                  </a:ext>
                </a:extLst>
              </p14:cNvPr>
              <p14:cNvContentPartPr/>
              <p14:nvPr/>
            </p14:nvContentPartPr>
            <p14:xfrm>
              <a:off x="2732098" y="5473518"/>
              <a:ext cx="2404080" cy="6732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D750DBB2-E97E-48E7-A378-DB467B71272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27778" y="5469198"/>
                <a:ext cx="2412720" cy="7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3866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de-DE" sz="3200" dirty="0"/>
              <a:t>IS-LM-Model and </a:t>
            </a:r>
            <a:r>
              <a:rPr lang="de-DE" sz="3200" dirty="0" err="1"/>
              <a:t>income</a:t>
            </a:r>
            <a:r>
              <a:rPr lang="de-DE" sz="3200" dirty="0"/>
              <a:t> </a:t>
            </a:r>
            <a:r>
              <a:rPr lang="de-DE" sz="3200" dirty="0" err="1"/>
              <a:t>effect</a:t>
            </a:r>
            <a:endParaRPr lang="de-DE" sz="2903" b="1" dirty="0"/>
          </a:p>
        </p:txBody>
      </p:sp>
      <p:sp>
        <p:nvSpPr>
          <p:cNvPr id="3" name="Rechteck 2"/>
          <p:cNvSpPr/>
          <p:nvPr/>
        </p:nvSpPr>
        <p:spPr>
          <a:xfrm>
            <a:off x="0" y="731921"/>
            <a:ext cx="89905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de-DE" sz="2400" dirty="0"/>
          </a:p>
          <a:p>
            <a:pPr lvl="0"/>
            <a:r>
              <a:rPr lang="de-DE" sz="2400" b="1" dirty="0"/>
              <a:t>Central </a:t>
            </a:r>
            <a:r>
              <a:rPr lang="de-DE" sz="2400" b="1" dirty="0" err="1"/>
              <a:t>bank</a:t>
            </a:r>
            <a:r>
              <a:rPr lang="de-DE" sz="2400" b="1" dirty="0"/>
              <a:t> </a:t>
            </a:r>
            <a:r>
              <a:rPr lang="de-DE" sz="2400" b="1" dirty="0" err="1"/>
              <a:t>decreases</a:t>
            </a:r>
            <a:r>
              <a:rPr lang="de-DE" sz="2400" b="1" dirty="0"/>
              <a:t> </a:t>
            </a:r>
            <a:r>
              <a:rPr lang="de-DE" sz="2400" b="1" dirty="0" err="1"/>
              <a:t>interest</a:t>
            </a:r>
            <a:r>
              <a:rPr lang="de-DE" sz="2400" b="1" dirty="0"/>
              <a:t> </a:t>
            </a:r>
            <a:r>
              <a:rPr lang="de-DE" sz="2400" b="1" dirty="0" err="1"/>
              <a:t>rates</a:t>
            </a:r>
            <a:endParaRPr lang="de-DE" sz="2400" b="1" dirty="0"/>
          </a:p>
          <a:p>
            <a:pPr lvl="0"/>
            <a:r>
              <a:rPr lang="de-DE" sz="2400" dirty="0"/>
              <a:t>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400" dirty="0" err="1"/>
              <a:t>credit</a:t>
            </a:r>
            <a:r>
              <a:rPr lang="de-DE" sz="2400" dirty="0"/>
              <a:t> </a:t>
            </a:r>
            <a:r>
              <a:rPr lang="de-DE" sz="2400" dirty="0" err="1"/>
              <a:t>interest</a:t>
            </a:r>
            <a:r>
              <a:rPr lang="de-DE" sz="2400" dirty="0"/>
              <a:t> </a:t>
            </a:r>
            <a:r>
              <a:rPr lang="de-DE" sz="2400" dirty="0" err="1"/>
              <a:t>rates</a:t>
            </a:r>
            <a:r>
              <a:rPr lang="de-DE" sz="2400" dirty="0"/>
              <a:t> </a:t>
            </a:r>
            <a:r>
              <a:rPr lang="de-DE" sz="2400" dirty="0" err="1"/>
              <a:t>decrease</a:t>
            </a:r>
            <a:endParaRPr lang="de-DE" sz="24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de-DE" sz="2400" dirty="0" err="1"/>
              <a:t>income</a:t>
            </a:r>
            <a:r>
              <a:rPr lang="de-DE" sz="2400" dirty="0"/>
              <a:t> </a:t>
            </a:r>
            <a:r>
              <a:rPr lang="de-DE" sz="2400" dirty="0" err="1"/>
              <a:t>redistribution</a:t>
            </a:r>
            <a:r>
              <a:rPr lang="de-DE" sz="2400" dirty="0"/>
              <a:t> </a:t>
            </a:r>
            <a:r>
              <a:rPr lang="de-DE" sz="2400" dirty="0" err="1"/>
              <a:t>between</a:t>
            </a:r>
            <a:r>
              <a:rPr lang="de-DE" sz="2400" dirty="0"/>
              <a:t> </a:t>
            </a:r>
            <a:r>
              <a:rPr lang="de-DE" sz="2400" dirty="0" err="1"/>
              <a:t>creditors</a:t>
            </a:r>
            <a:r>
              <a:rPr lang="de-DE" sz="2400" dirty="0"/>
              <a:t> and </a:t>
            </a:r>
            <a:r>
              <a:rPr lang="de-DE" sz="2400" dirty="0" err="1"/>
              <a:t>debtors</a:t>
            </a:r>
            <a:endParaRPr lang="de-DE" sz="2400" dirty="0"/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1714500" lvl="3" indent="-342900">
              <a:buFont typeface="Wingdings" panose="05000000000000000000" pitchFamily="2" charset="2"/>
              <a:buChar char="Ø"/>
            </a:pPr>
            <a:r>
              <a:rPr lang="de-DE" sz="2400" dirty="0" err="1"/>
              <a:t>Debtors</a:t>
            </a:r>
            <a:r>
              <a:rPr lang="de-DE" sz="2400" dirty="0"/>
              <a:t> </a:t>
            </a:r>
            <a:r>
              <a:rPr lang="de-DE" sz="2400" dirty="0" err="1"/>
              <a:t>becomes</a:t>
            </a:r>
            <a:r>
              <a:rPr lang="de-DE" sz="2400" dirty="0"/>
              <a:t> </a:t>
            </a:r>
            <a:r>
              <a:rPr lang="de-DE" sz="2400" dirty="0" err="1"/>
              <a:t>relatively</a:t>
            </a:r>
            <a:r>
              <a:rPr lang="de-DE" sz="2400" dirty="0"/>
              <a:t> </a:t>
            </a:r>
            <a:r>
              <a:rPr lang="de-DE" sz="2400" dirty="0" err="1"/>
              <a:t>richer</a:t>
            </a:r>
            <a:r>
              <a:rPr lang="de-DE" sz="2400" dirty="0"/>
              <a:t> and </a:t>
            </a:r>
            <a:r>
              <a:rPr lang="de-DE" sz="2400" dirty="0" err="1"/>
              <a:t>increase</a:t>
            </a:r>
            <a:r>
              <a:rPr lang="de-DE" sz="2400" dirty="0"/>
              <a:t> </a:t>
            </a:r>
            <a:r>
              <a:rPr lang="de-DE" sz="2400" dirty="0" err="1"/>
              <a:t>demand</a:t>
            </a:r>
            <a:endParaRPr lang="de-DE" sz="2400" dirty="0"/>
          </a:p>
          <a:p>
            <a:pPr marL="1714500" lvl="3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2171700" lvl="4" indent="-342900">
              <a:buFont typeface="Wingdings" panose="05000000000000000000" pitchFamily="2" charset="2"/>
              <a:buChar char="Ø"/>
            </a:pPr>
            <a:r>
              <a:rPr lang="de-DE" sz="2400" dirty="0" err="1"/>
              <a:t>Since</a:t>
            </a:r>
            <a:r>
              <a:rPr lang="de-DE" sz="2400" dirty="0"/>
              <a:t> </a:t>
            </a:r>
            <a:r>
              <a:rPr lang="de-DE" sz="2400" dirty="0" err="1"/>
              <a:t>debtors</a:t>
            </a:r>
            <a:r>
              <a:rPr lang="de-DE" sz="2400" dirty="0"/>
              <a:t> </a:t>
            </a:r>
            <a:r>
              <a:rPr lang="de-DE" sz="2400" dirty="0" err="1"/>
              <a:t>are</a:t>
            </a:r>
            <a:r>
              <a:rPr lang="de-DE" sz="2400" dirty="0"/>
              <a:t> in </a:t>
            </a:r>
            <a:r>
              <a:rPr lang="de-DE" sz="2400" dirty="0" err="1"/>
              <a:t>general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poorer</a:t>
            </a:r>
            <a:r>
              <a:rPr lang="de-DE" sz="2400" dirty="0"/>
              <a:t> </a:t>
            </a:r>
            <a:r>
              <a:rPr lang="de-DE" sz="2400" dirty="0" err="1"/>
              <a:t>people</a:t>
            </a:r>
            <a:r>
              <a:rPr lang="de-DE" sz="2400" dirty="0"/>
              <a:t> in a </a:t>
            </a:r>
            <a:r>
              <a:rPr lang="de-DE" sz="2400" dirty="0" err="1"/>
              <a:t>society</a:t>
            </a:r>
            <a:r>
              <a:rPr lang="de-DE" sz="2400" dirty="0"/>
              <a:t> and </a:t>
            </a:r>
            <a:r>
              <a:rPr lang="de-DE" sz="2400" dirty="0" err="1"/>
              <a:t>poorer</a:t>
            </a:r>
            <a:r>
              <a:rPr lang="de-DE" sz="2400" dirty="0"/>
              <a:t> </a:t>
            </a:r>
            <a:r>
              <a:rPr lang="de-DE" sz="2400" dirty="0" err="1"/>
              <a:t>people</a:t>
            </a:r>
            <a:r>
              <a:rPr lang="de-DE" sz="2400" dirty="0"/>
              <a:t> </a:t>
            </a:r>
            <a:r>
              <a:rPr lang="de-DE" sz="2400" dirty="0" err="1"/>
              <a:t>consume</a:t>
            </a:r>
            <a:r>
              <a:rPr lang="de-DE" sz="2400" dirty="0"/>
              <a:t> </a:t>
            </a:r>
            <a:r>
              <a:rPr lang="de-DE" sz="2400" dirty="0" err="1"/>
              <a:t>relatively</a:t>
            </a:r>
            <a:r>
              <a:rPr lang="de-DE" sz="2400" dirty="0"/>
              <a:t> </a:t>
            </a:r>
            <a:r>
              <a:rPr lang="de-DE" sz="2400" dirty="0" err="1"/>
              <a:t>more</a:t>
            </a:r>
            <a:r>
              <a:rPr lang="de-DE" sz="2400" dirty="0"/>
              <a:t> </a:t>
            </a:r>
            <a:r>
              <a:rPr lang="de-DE" sz="2400"/>
              <a:t>(keynesian </a:t>
            </a:r>
            <a:r>
              <a:rPr lang="de-DE" sz="2400" dirty="0" err="1"/>
              <a:t>consumption</a:t>
            </a:r>
            <a:r>
              <a:rPr lang="de-DE" sz="2400" dirty="0"/>
              <a:t> </a:t>
            </a:r>
            <a:r>
              <a:rPr lang="de-DE" sz="2400" dirty="0" err="1"/>
              <a:t>hypothesis</a:t>
            </a:r>
            <a:r>
              <a:rPr lang="de-DE" sz="2400" dirty="0"/>
              <a:t>),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increase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demand</a:t>
            </a:r>
            <a:r>
              <a:rPr lang="de-DE" sz="2400" dirty="0"/>
              <a:t> </a:t>
            </a:r>
            <a:r>
              <a:rPr lang="de-DE" sz="2400" dirty="0" err="1"/>
              <a:t>by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poor</a:t>
            </a:r>
            <a:r>
              <a:rPr lang="de-DE" sz="2400" dirty="0"/>
              <a:t> </a:t>
            </a:r>
            <a:r>
              <a:rPr lang="de-DE" sz="2400" dirty="0" err="1"/>
              <a:t>outperforms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decrease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demand</a:t>
            </a:r>
            <a:r>
              <a:rPr lang="de-DE" sz="2400" dirty="0"/>
              <a:t> </a:t>
            </a:r>
            <a:r>
              <a:rPr lang="de-DE" sz="2400" dirty="0" err="1"/>
              <a:t>by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rich</a:t>
            </a:r>
            <a:endParaRPr lang="de-DE" sz="2400" dirty="0"/>
          </a:p>
          <a:p>
            <a:pPr marL="2628900" lvl="5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2628900" lvl="5" indent="-342900">
              <a:buFont typeface="Wingdings" panose="05000000000000000000" pitchFamily="2" charset="2"/>
              <a:buChar char="Ø"/>
            </a:pPr>
            <a:r>
              <a:rPr lang="de-DE" sz="2400" dirty="0" err="1"/>
              <a:t>Increase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production</a:t>
            </a:r>
            <a:endParaRPr lang="de-DE" sz="24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3EFFCF9-6843-F6CB-663A-B4B4CEE6DE91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E63828AE-F8D8-45BB-8616-11525F7962F1}"/>
                  </a:ext>
                </a:extLst>
              </p14:cNvPr>
              <p14:cNvContentPartPr/>
              <p14:nvPr/>
            </p14:nvContentPartPr>
            <p14:xfrm>
              <a:off x="6922138" y="5596998"/>
              <a:ext cx="1151640" cy="64800"/>
            </p14:xfrm>
          </p:contentPart>
        </mc:Choice>
        <mc:Fallback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E63828AE-F8D8-45BB-8616-11525F7962F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17818" y="5592678"/>
                <a:ext cx="116028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476B0A9B-0830-46B4-A7AC-663A5E5F8240}"/>
                  </a:ext>
                </a:extLst>
              </p14:cNvPr>
              <p14:cNvContentPartPr/>
              <p14:nvPr/>
            </p14:nvContentPartPr>
            <p14:xfrm>
              <a:off x="2426098" y="5945838"/>
              <a:ext cx="1775160" cy="127440"/>
            </p14:xfrm>
          </p:contentPart>
        </mc:Choice>
        <mc:Fallback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476B0A9B-0830-46B4-A7AC-663A5E5F824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21778" y="5941518"/>
                <a:ext cx="178380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0587F356-D524-46C9-AD71-C55AD832A6A4}"/>
                  </a:ext>
                </a:extLst>
              </p14:cNvPr>
              <p14:cNvContentPartPr/>
              <p14:nvPr/>
            </p14:nvContentPartPr>
            <p14:xfrm>
              <a:off x="1366978" y="1331718"/>
              <a:ext cx="10514160" cy="394560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0587F356-D524-46C9-AD71-C55AD832A6A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62658" y="1327398"/>
                <a:ext cx="10522800" cy="39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D5EA57CE-9A11-4261-92B8-D66838E6F2C4}"/>
                  </a:ext>
                </a:extLst>
              </p14:cNvPr>
              <p14:cNvContentPartPr/>
              <p14:nvPr/>
            </p14:nvContentPartPr>
            <p14:xfrm>
              <a:off x="2686378" y="6232038"/>
              <a:ext cx="2565000" cy="46080"/>
            </p14:xfrm>
          </p:contentPart>
        </mc:Choice>
        <mc:Fallback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D5EA57CE-9A11-4261-92B8-D66838E6F2C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82058" y="6227718"/>
                <a:ext cx="2573640" cy="5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4885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de-DE" sz="3200" dirty="0"/>
              <a:t>IS-LM-Model and </a:t>
            </a:r>
            <a:r>
              <a:rPr lang="de-DE" sz="3200" dirty="0" err="1"/>
              <a:t>wealth</a:t>
            </a:r>
            <a:r>
              <a:rPr lang="de-DE" sz="3200" dirty="0"/>
              <a:t> </a:t>
            </a:r>
            <a:r>
              <a:rPr lang="de-DE" sz="3200" dirty="0" err="1"/>
              <a:t>effect</a:t>
            </a:r>
            <a:endParaRPr lang="de-DE" sz="2903" b="1" dirty="0"/>
          </a:p>
        </p:txBody>
      </p:sp>
      <p:sp>
        <p:nvSpPr>
          <p:cNvPr id="3" name="Rechteck 2"/>
          <p:cNvSpPr/>
          <p:nvPr/>
        </p:nvSpPr>
        <p:spPr>
          <a:xfrm>
            <a:off x="1703512" y="1012254"/>
            <a:ext cx="88569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de-DE" sz="2400" dirty="0"/>
          </a:p>
          <a:p>
            <a:pPr lvl="0"/>
            <a:r>
              <a:rPr lang="de-DE" sz="2400" b="1" dirty="0"/>
              <a:t>Central </a:t>
            </a:r>
            <a:r>
              <a:rPr lang="de-DE" sz="2400" b="1" dirty="0" err="1"/>
              <a:t>bank</a:t>
            </a:r>
            <a:r>
              <a:rPr lang="de-DE" sz="2400" b="1" dirty="0"/>
              <a:t> </a:t>
            </a:r>
            <a:r>
              <a:rPr lang="de-DE" sz="2400" b="1" dirty="0" err="1"/>
              <a:t>decreases</a:t>
            </a:r>
            <a:r>
              <a:rPr lang="de-DE" sz="2400" b="1" dirty="0"/>
              <a:t> </a:t>
            </a:r>
            <a:r>
              <a:rPr lang="de-DE" sz="2400" b="1" dirty="0" err="1"/>
              <a:t>substantially</a:t>
            </a:r>
            <a:r>
              <a:rPr lang="de-DE" sz="2400" b="1" dirty="0"/>
              <a:t> </a:t>
            </a:r>
            <a:r>
              <a:rPr lang="de-DE" sz="2400" b="1" dirty="0" err="1"/>
              <a:t>interest</a:t>
            </a:r>
            <a:r>
              <a:rPr lang="de-DE" sz="2400" b="1" dirty="0"/>
              <a:t> </a:t>
            </a:r>
            <a:r>
              <a:rPr lang="de-DE" sz="2400" b="1" dirty="0" err="1"/>
              <a:t>rates</a:t>
            </a:r>
            <a:endParaRPr lang="de-DE" sz="2400" b="1" dirty="0"/>
          </a:p>
          <a:p>
            <a:pPr lvl="0"/>
            <a:r>
              <a:rPr lang="de-DE" sz="2400" dirty="0"/>
              <a:t>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400" dirty="0" err="1"/>
              <a:t>risk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illequidity</a:t>
            </a:r>
            <a:r>
              <a:rPr lang="de-DE" sz="2400" dirty="0"/>
              <a:t> </a:t>
            </a:r>
            <a:r>
              <a:rPr lang="de-DE" sz="2400" dirty="0" err="1"/>
              <a:t>taking</a:t>
            </a:r>
            <a:r>
              <a:rPr lang="de-DE" sz="2400" dirty="0"/>
              <a:t> </a:t>
            </a:r>
            <a:r>
              <a:rPr lang="de-DE" sz="2400" dirty="0" err="1"/>
              <a:t>credits</a:t>
            </a:r>
            <a:r>
              <a:rPr lang="de-DE" sz="2400" dirty="0"/>
              <a:t> </a:t>
            </a:r>
            <a:r>
              <a:rPr lang="de-DE" sz="2400" dirty="0" err="1"/>
              <a:t>decreases</a:t>
            </a:r>
            <a:endParaRPr lang="de-DE" sz="24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de-DE" sz="2400" dirty="0" err="1"/>
              <a:t>increase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demand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durable </a:t>
            </a:r>
            <a:r>
              <a:rPr lang="de-DE" sz="2400" dirty="0" err="1"/>
              <a:t>consumption</a:t>
            </a:r>
            <a:r>
              <a:rPr lang="de-DE" sz="2400" dirty="0"/>
              <a:t> </a:t>
            </a:r>
            <a:r>
              <a:rPr lang="de-DE" sz="2400" dirty="0" err="1"/>
              <a:t>goods</a:t>
            </a:r>
            <a:endParaRPr lang="de-DE" sz="2400" dirty="0"/>
          </a:p>
          <a:p>
            <a:pPr marL="1714500" lvl="3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1714500" lvl="3" indent="-342900">
              <a:buFont typeface="Wingdings" panose="05000000000000000000" pitchFamily="2" charset="2"/>
              <a:buChar char="Ø"/>
            </a:pPr>
            <a:r>
              <a:rPr lang="de-DE" sz="2400" dirty="0" err="1"/>
              <a:t>Especially</a:t>
            </a:r>
            <a:r>
              <a:rPr lang="de-DE" sz="2400" dirty="0"/>
              <a:t> </a:t>
            </a:r>
            <a:r>
              <a:rPr lang="de-DE" sz="2400" dirty="0" err="1"/>
              <a:t>demand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real </a:t>
            </a:r>
            <a:r>
              <a:rPr lang="de-DE" sz="2400" dirty="0" err="1"/>
              <a:t>estate</a:t>
            </a:r>
            <a:r>
              <a:rPr lang="de-DE" sz="2400" dirty="0"/>
              <a:t> </a:t>
            </a:r>
            <a:r>
              <a:rPr lang="de-DE" sz="2400" dirty="0" err="1"/>
              <a:t>increases</a:t>
            </a:r>
            <a:endParaRPr lang="de-DE" sz="2400" dirty="0"/>
          </a:p>
          <a:p>
            <a:pPr marL="2171700" lvl="4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2171700" lvl="4" indent="-342900">
              <a:buFont typeface="Wingdings" panose="05000000000000000000" pitchFamily="2" charset="2"/>
              <a:buChar char="Ø"/>
            </a:pPr>
            <a:r>
              <a:rPr lang="de-DE" sz="2400" dirty="0" err="1"/>
              <a:t>Increase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production</a:t>
            </a:r>
            <a:endParaRPr lang="de-DE" sz="2400" dirty="0"/>
          </a:p>
          <a:p>
            <a:pPr marL="2171700" lvl="4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pPr lvl="5"/>
            <a:endParaRPr lang="de-DE" sz="24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F0B6D1A-714B-B1E5-B3E6-F1BD89D7BF9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465F5F83-DA28-46C0-9A85-17C99AE22774}"/>
                  </a:ext>
                </a:extLst>
              </p14:cNvPr>
              <p14:cNvContentPartPr/>
              <p14:nvPr/>
            </p14:nvContentPartPr>
            <p14:xfrm>
              <a:off x="4753858" y="1129038"/>
              <a:ext cx="3965760" cy="83484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465F5F83-DA28-46C0-9A85-17C99AE2277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49538" y="1124718"/>
                <a:ext cx="3974400" cy="84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6B8EF2DA-4749-4A3A-9F3B-DD909E7FBC94}"/>
                  </a:ext>
                </a:extLst>
              </p14:cNvPr>
              <p14:cNvContentPartPr/>
              <p14:nvPr/>
            </p14:nvContentPartPr>
            <p14:xfrm>
              <a:off x="3556138" y="2575518"/>
              <a:ext cx="4402440" cy="10404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6B8EF2DA-4749-4A3A-9F3B-DD909E7FBC9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51818" y="2571198"/>
                <a:ext cx="441108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77877344-40C9-4A8A-9ED4-3019E3356D1E}"/>
                  </a:ext>
                </a:extLst>
              </p14:cNvPr>
              <p14:cNvContentPartPr/>
              <p14:nvPr/>
            </p14:nvContentPartPr>
            <p14:xfrm>
              <a:off x="3902098" y="4888158"/>
              <a:ext cx="2469960" cy="7380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77877344-40C9-4A8A-9ED4-3019E3356D1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97778" y="4883838"/>
                <a:ext cx="247860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19EECA35-5847-429A-91D8-D795A1E17853}"/>
                  </a:ext>
                </a:extLst>
              </p14:cNvPr>
              <p14:cNvContentPartPr/>
              <p14:nvPr/>
            </p14:nvContentPartPr>
            <p14:xfrm>
              <a:off x="1126498" y="5089758"/>
              <a:ext cx="7191360" cy="105372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19EECA35-5847-429A-91D8-D795A1E1785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22178" y="5085438"/>
                <a:ext cx="7200000" cy="10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422E1F54-1315-4A2E-BE12-55E6259905F2}"/>
                  </a:ext>
                </a:extLst>
              </p14:cNvPr>
              <p14:cNvContentPartPr/>
              <p14:nvPr/>
            </p14:nvContentPartPr>
            <p14:xfrm>
              <a:off x="2674858" y="634398"/>
              <a:ext cx="1590840" cy="16668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422E1F54-1315-4A2E-BE12-55E6259905F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70538" y="630078"/>
                <a:ext cx="1599480" cy="17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9158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de-DE" sz="2903" b="1" dirty="0" err="1"/>
              <a:t>Liquidity</a:t>
            </a:r>
            <a:r>
              <a:rPr lang="de-DE" sz="2903" b="1" dirty="0"/>
              <a:t> </a:t>
            </a:r>
            <a:r>
              <a:rPr lang="de-DE" sz="2903" b="1" dirty="0" err="1"/>
              <a:t>trap</a:t>
            </a:r>
            <a:endParaRPr lang="de-DE" sz="2903" b="1" dirty="0"/>
          </a:p>
        </p:txBody>
      </p:sp>
      <p:sp>
        <p:nvSpPr>
          <p:cNvPr id="3" name="Rechteck 2"/>
          <p:cNvSpPr/>
          <p:nvPr/>
        </p:nvSpPr>
        <p:spPr>
          <a:xfrm>
            <a:off x="509721" y="988189"/>
            <a:ext cx="83182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Decrease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nominal </a:t>
            </a:r>
            <a:r>
              <a:rPr lang="de-DE" sz="2400" dirty="0" err="1"/>
              <a:t>interest</a:t>
            </a:r>
            <a:r>
              <a:rPr lang="de-DE" sz="2400" dirty="0"/>
              <a:t> rate </a:t>
            </a:r>
            <a:r>
              <a:rPr lang="de-DE" sz="2400" dirty="0" err="1"/>
              <a:t>to</a:t>
            </a:r>
            <a:r>
              <a:rPr lang="de-DE" sz="2400" dirty="0"/>
              <a:t> i=0%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400" dirty="0" err="1"/>
              <a:t>households</a:t>
            </a:r>
            <a:r>
              <a:rPr lang="de-DE" sz="2400" dirty="0"/>
              <a:t> </a:t>
            </a:r>
            <a:r>
              <a:rPr lang="de-DE" sz="2400" dirty="0" err="1"/>
              <a:t>become</a:t>
            </a:r>
            <a:r>
              <a:rPr lang="de-DE" sz="2400" dirty="0"/>
              <a:t> </a:t>
            </a:r>
            <a:r>
              <a:rPr lang="de-DE" sz="2400" dirty="0" err="1"/>
              <a:t>almost</a:t>
            </a:r>
            <a:r>
              <a:rPr lang="de-DE" sz="2400" dirty="0"/>
              <a:t> indifferent </a:t>
            </a:r>
            <a:r>
              <a:rPr lang="de-DE" sz="2400" dirty="0" err="1"/>
              <a:t>between</a:t>
            </a:r>
            <a:r>
              <a:rPr lang="de-DE" sz="2400" dirty="0"/>
              <a:t> </a:t>
            </a:r>
            <a:r>
              <a:rPr lang="de-DE" sz="2400" dirty="0" err="1"/>
              <a:t>holding</a:t>
            </a:r>
            <a:r>
              <a:rPr lang="de-DE" sz="2400" dirty="0"/>
              <a:t> </a:t>
            </a:r>
            <a:r>
              <a:rPr lang="de-DE" sz="2400" dirty="0" err="1"/>
              <a:t>money</a:t>
            </a:r>
            <a:r>
              <a:rPr lang="de-DE" sz="2400" dirty="0"/>
              <a:t> and </a:t>
            </a:r>
            <a:r>
              <a:rPr lang="de-DE" sz="2400" dirty="0" err="1"/>
              <a:t>holding</a:t>
            </a:r>
            <a:r>
              <a:rPr lang="de-DE" sz="2400" dirty="0"/>
              <a:t> </a:t>
            </a:r>
            <a:r>
              <a:rPr lang="de-DE" sz="2400" dirty="0" err="1"/>
              <a:t>bonds</a:t>
            </a:r>
            <a:r>
              <a:rPr lang="de-DE" sz="2400" dirty="0"/>
              <a:t>, </a:t>
            </a:r>
            <a:r>
              <a:rPr lang="de-DE" sz="2400" dirty="0" err="1"/>
              <a:t>as</a:t>
            </a:r>
            <a:r>
              <a:rPr lang="de-DE" sz="2400" dirty="0"/>
              <a:t> </a:t>
            </a:r>
            <a:r>
              <a:rPr lang="de-DE" sz="2400" dirty="0" err="1"/>
              <a:t>soon</a:t>
            </a:r>
            <a:r>
              <a:rPr lang="de-DE" sz="2400" dirty="0"/>
              <a:t> </a:t>
            </a:r>
            <a:r>
              <a:rPr lang="de-DE" sz="2400" dirty="0" err="1"/>
              <a:t>as</a:t>
            </a:r>
            <a:r>
              <a:rPr lang="de-DE" sz="2400" dirty="0"/>
              <a:t> </a:t>
            </a:r>
            <a:r>
              <a:rPr lang="de-DE" sz="2400" dirty="0" err="1"/>
              <a:t>they</a:t>
            </a:r>
            <a:r>
              <a:rPr lang="de-DE" sz="2400" dirty="0"/>
              <a:t> hold </a:t>
            </a:r>
            <a:r>
              <a:rPr lang="de-DE" sz="2400" dirty="0" err="1"/>
              <a:t>enough</a:t>
            </a:r>
            <a:r>
              <a:rPr lang="de-DE" sz="2400" dirty="0"/>
              <a:t> </a:t>
            </a:r>
            <a:r>
              <a:rPr lang="de-DE" sz="2400" dirty="0" err="1"/>
              <a:t>money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transactions</a:t>
            </a:r>
            <a:endParaRPr lang="de-DE" sz="2400" dirty="0"/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400" dirty="0"/>
              <a:t>The demand for money becomes </a:t>
            </a:r>
            <a:r>
              <a:rPr lang="en-US" sz="2400" b="1" dirty="0"/>
              <a:t>highly interest rate elastic</a:t>
            </a:r>
          </a:p>
          <a:p>
            <a:pPr marL="1714500" lvl="3" indent="-3429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1714500" lvl="3" indent="-342900">
              <a:buFont typeface="Wingdings" panose="05000000000000000000" pitchFamily="2" charset="2"/>
              <a:buChar char="Ø"/>
            </a:pPr>
            <a:r>
              <a:rPr lang="en-US" sz="2400" dirty="0"/>
              <a:t>Further increase of money supply will not have any effect on nominal interest rates anymore</a:t>
            </a:r>
            <a:endParaRPr lang="de-DE" sz="2177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9C97B60D-6314-BC56-921C-B16ED6AF3B7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9561153D-350D-4277-8B8D-E5EBD7201BD5}"/>
                  </a:ext>
                </a:extLst>
              </p14:cNvPr>
              <p14:cNvContentPartPr/>
              <p14:nvPr/>
            </p14:nvContentPartPr>
            <p14:xfrm>
              <a:off x="4204498" y="851478"/>
              <a:ext cx="2536560" cy="81576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9561153D-350D-4277-8B8D-E5EBD7201BD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00178" y="847158"/>
                <a:ext cx="2545200" cy="82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C543A83B-62C1-4ED8-9E97-8EE2E097C271}"/>
                  </a:ext>
                </a:extLst>
              </p14:cNvPr>
              <p14:cNvContentPartPr/>
              <p14:nvPr/>
            </p14:nvContentPartPr>
            <p14:xfrm>
              <a:off x="2462098" y="3535278"/>
              <a:ext cx="5928120" cy="11808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C543A83B-62C1-4ED8-9E97-8EE2E097C27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57778" y="3530958"/>
                <a:ext cx="593676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F93824D5-F351-488E-A3A8-8170892C5DF9}"/>
                  </a:ext>
                </a:extLst>
              </p14:cNvPr>
              <p14:cNvContentPartPr/>
              <p14:nvPr/>
            </p14:nvContentPartPr>
            <p14:xfrm>
              <a:off x="1743538" y="3903558"/>
              <a:ext cx="1225800" cy="13572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F93824D5-F351-488E-A3A8-8170892C5DF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39218" y="3899238"/>
                <a:ext cx="1234440" cy="14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8824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971B7-33EB-4BC2-8BB2-56149CB51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8082" y="1118586"/>
            <a:ext cx="9149918" cy="2391377"/>
          </a:xfrm>
        </p:spPr>
        <p:txBody>
          <a:bodyPr>
            <a:noAutofit/>
          </a:bodyPr>
          <a:lstStyle/>
          <a:p>
            <a:pPr algn="ctr"/>
            <a:r>
              <a:rPr lang="de-DE" sz="6000">
                <a:latin typeface="Times New Roman" panose="02020603050405020304" pitchFamily="18" charset="0"/>
                <a:cs typeface="Times New Roman" panose="02020603050405020304" pitchFamily="18" charset="0"/>
              </a:rPr>
              <a:t>Global Economics</a:t>
            </a:r>
            <a:endParaRPr lang="de-DE" sz="6000" b="1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00375F8-BC01-4333-A1BB-F4E22450B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6300" y="3557650"/>
            <a:ext cx="9077325" cy="438788"/>
          </a:xfrm>
        </p:spPr>
        <p:txBody>
          <a:bodyPr>
            <a:noAutofit/>
          </a:bodyPr>
          <a:lstStyle/>
          <a:p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Winter term 2024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9785B7A5-5F1F-4A59-8352-502B0D44D345}"/>
              </a:ext>
            </a:extLst>
          </p:cNvPr>
          <p:cNvSpPr txBox="1">
            <a:spLocks/>
          </p:cNvSpPr>
          <p:nvPr/>
        </p:nvSpPr>
        <p:spPr>
          <a:xfrm>
            <a:off x="1590675" y="4876800"/>
            <a:ext cx="9078798" cy="451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Dr. Bernhard Köster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BEBF484-332A-4E5A-ADB1-A980912EF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62" y="390525"/>
            <a:ext cx="2581275" cy="177165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5E683233-D8D3-4E3D-9C4E-AA239CA7FE2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8924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"/>
            <a:ext cx="7597213" cy="505326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de-DE" sz="2200" b="1"/>
              <a:t>Liquidity trap</a:t>
            </a:r>
            <a:endParaRPr lang="de-DE" sz="2200" b="1" dirty="0"/>
          </a:p>
        </p:txBody>
      </p:sp>
      <p:cxnSp>
        <p:nvCxnSpPr>
          <p:cNvPr id="11" name="Straight Arrow Connector 7">
            <a:extLst>
              <a:ext uri="{FF2B5EF4-FFF2-40B4-BE49-F238E27FC236}">
                <a16:creationId xmlns:a16="http://schemas.microsoft.com/office/drawing/2014/main" id="{E27B6495-4EE9-49E0-B036-B3CD6F2D6332}"/>
              </a:ext>
            </a:extLst>
          </p:cNvPr>
          <p:cNvCxnSpPr/>
          <p:nvPr/>
        </p:nvCxnSpPr>
        <p:spPr>
          <a:xfrm>
            <a:off x="1921425" y="3600920"/>
            <a:ext cx="4087204" cy="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9">
            <a:extLst>
              <a:ext uri="{FF2B5EF4-FFF2-40B4-BE49-F238E27FC236}">
                <a16:creationId xmlns:a16="http://schemas.microsoft.com/office/drawing/2014/main" id="{350D4188-F959-451D-A492-51CD5F808DC4}"/>
              </a:ext>
            </a:extLst>
          </p:cNvPr>
          <p:cNvSpPr txBox="1"/>
          <p:nvPr/>
        </p:nvSpPr>
        <p:spPr>
          <a:xfrm>
            <a:off x="3965027" y="3611987"/>
            <a:ext cx="229421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Quantity of real money</a:t>
            </a:r>
          </a:p>
        </p:txBody>
      </p:sp>
      <p:cxnSp>
        <p:nvCxnSpPr>
          <p:cNvPr id="13" name="Straight Arrow Connector 6">
            <a:extLst>
              <a:ext uri="{FF2B5EF4-FFF2-40B4-BE49-F238E27FC236}">
                <a16:creationId xmlns:a16="http://schemas.microsoft.com/office/drawing/2014/main" id="{73B6BB11-4A6C-473F-80E4-DE09E0C95070}"/>
              </a:ext>
            </a:extLst>
          </p:cNvPr>
          <p:cNvCxnSpPr/>
          <p:nvPr/>
        </p:nvCxnSpPr>
        <p:spPr>
          <a:xfrm flipV="1">
            <a:off x="1921699" y="518094"/>
            <a:ext cx="3213" cy="311353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7">
            <a:extLst>
              <a:ext uri="{FF2B5EF4-FFF2-40B4-BE49-F238E27FC236}">
                <a16:creationId xmlns:a16="http://schemas.microsoft.com/office/drawing/2014/main" id="{48D9AA5B-C169-4A7E-AA53-7892B4F729FE}"/>
              </a:ext>
            </a:extLst>
          </p:cNvPr>
          <p:cNvCxnSpPr/>
          <p:nvPr/>
        </p:nvCxnSpPr>
        <p:spPr>
          <a:xfrm>
            <a:off x="6450386" y="3589119"/>
            <a:ext cx="4087204" cy="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6">
            <a:extLst>
              <a:ext uri="{FF2B5EF4-FFF2-40B4-BE49-F238E27FC236}">
                <a16:creationId xmlns:a16="http://schemas.microsoft.com/office/drawing/2014/main" id="{D94E5702-2D4D-491C-817D-D09FE70E21C2}"/>
              </a:ext>
            </a:extLst>
          </p:cNvPr>
          <p:cNvCxnSpPr/>
          <p:nvPr/>
        </p:nvCxnSpPr>
        <p:spPr>
          <a:xfrm flipV="1">
            <a:off x="6450386" y="475583"/>
            <a:ext cx="3213" cy="311353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44">
            <a:extLst>
              <a:ext uri="{FF2B5EF4-FFF2-40B4-BE49-F238E27FC236}">
                <a16:creationId xmlns:a16="http://schemas.microsoft.com/office/drawing/2014/main" id="{0737DB2A-5F27-4F64-A6B6-C5A0C720C6F9}"/>
              </a:ext>
            </a:extLst>
          </p:cNvPr>
          <p:cNvSpPr txBox="1"/>
          <p:nvPr/>
        </p:nvSpPr>
        <p:spPr>
          <a:xfrm>
            <a:off x="1523776" y="584516"/>
            <a:ext cx="24237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i="1" dirty="0" err="1"/>
              <a:t>i</a:t>
            </a:r>
            <a:endParaRPr lang="en-US" sz="1633" i="1" dirty="0"/>
          </a:p>
        </p:txBody>
      </p:sp>
      <p:sp>
        <p:nvSpPr>
          <p:cNvPr id="17" name="TextBox 44">
            <a:extLst>
              <a:ext uri="{FF2B5EF4-FFF2-40B4-BE49-F238E27FC236}">
                <a16:creationId xmlns:a16="http://schemas.microsoft.com/office/drawing/2014/main" id="{0C9268CF-F4E4-432A-9D53-01B092E92E43}"/>
              </a:ext>
            </a:extLst>
          </p:cNvPr>
          <p:cNvSpPr txBox="1"/>
          <p:nvPr/>
        </p:nvSpPr>
        <p:spPr>
          <a:xfrm>
            <a:off x="6113129" y="541234"/>
            <a:ext cx="24237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i="1" dirty="0" err="1"/>
              <a:t>i</a:t>
            </a:r>
            <a:endParaRPr lang="en-US" sz="1633" i="1" dirty="0"/>
          </a:p>
        </p:txBody>
      </p:sp>
      <p:sp>
        <p:nvSpPr>
          <p:cNvPr id="29" name="Freihandform: Form 28">
            <a:extLst>
              <a:ext uri="{FF2B5EF4-FFF2-40B4-BE49-F238E27FC236}">
                <a16:creationId xmlns:a16="http://schemas.microsoft.com/office/drawing/2014/main" id="{65D0B089-D2A2-4397-A54D-03551B09AE33}"/>
              </a:ext>
            </a:extLst>
          </p:cNvPr>
          <p:cNvSpPr/>
          <p:nvPr/>
        </p:nvSpPr>
        <p:spPr>
          <a:xfrm>
            <a:off x="1991545" y="907631"/>
            <a:ext cx="2354093" cy="2681065"/>
          </a:xfrm>
          <a:custGeom>
            <a:avLst/>
            <a:gdLst>
              <a:gd name="connsiteX0" fmla="*/ 0 w 2354093"/>
              <a:gd name="connsiteY0" fmla="*/ 0 h 2681065"/>
              <a:gd name="connsiteX1" fmla="*/ 476655 w 2354093"/>
              <a:gd name="connsiteY1" fmla="*/ 2344366 h 2681065"/>
              <a:gd name="connsiteX2" fmla="*/ 2354093 w 2354093"/>
              <a:gd name="connsiteY2" fmla="*/ 2665379 h 2681065"/>
              <a:gd name="connsiteX3" fmla="*/ 2354093 w 2354093"/>
              <a:gd name="connsiteY3" fmla="*/ 2665379 h 2681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4093" h="2681065">
                <a:moveTo>
                  <a:pt x="0" y="0"/>
                </a:moveTo>
                <a:cubicBezTo>
                  <a:pt x="42153" y="950068"/>
                  <a:pt x="84306" y="1900136"/>
                  <a:pt x="476655" y="2344366"/>
                </a:cubicBezTo>
                <a:cubicBezTo>
                  <a:pt x="869004" y="2788596"/>
                  <a:pt x="2354093" y="2665379"/>
                  <a:pt x="2354093" y="2665379"/>
                </a:cubicBezTo>
                <a:lnTo>
                  <a:pt x="2354093" y="266537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Freihandform: Form 29">
            <a:extLst>
              <a:ext uri="{FF2B5EF4-FFF2-40B4-BE49-F238E27FC236}">
                <a16:creationId xmlns:a16="http://schemas.microsoft.com/office/drawing/2014/main" id="{6C441EA9-4820-4F27-9D35-BE6DDE869E2B}"/>
              </a:ext>
            </a:extLst>
          </p:cNvPr>
          <p:cNvSpPr/>
          <p:nvPr/>
        </p:nvSpPr>
        <p:spPr>
          <a:xfrm>
            <a:off x="2855641" y="907631"/>
            <a:ext cx="2354093" cy="2681065"/>
          </a:xfrm>
          <a:custGeom>
            <a:avLst/>
            <a:gdLst>
              <a:gd name="connsiteX0" fmla="*/ 0 w 2354093"/>
              <a:gd name="connsiteY0" fmla="*/ 0 h 2681065"/>
              <a:gd name="connsiteX1" fmla="*/ 476655 w 2354093"/>
              <a:gd name="connsiteY1" fmla="*/ 2344366 h 2681065"/>
              <a:gd name="connsiteX2" fmla="*/ 2354093 w 2354093"/>
              <a:gd name="connsiteY2" fmla="*/ 2665379 h 2681065"/>
              <a:gd name="connsiteX3" fmla="*/ 2354093 w 2354093"/>
              <a:gd name="connsiteY3" fmla="*/ 2665379 h 2681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4093" h="2681065">
                <a:moveTo>
                  <a:pt x="0" y="0"/>
                </a:moveTo>
                <a:cubicBezTo>
                  <a:pt x="42153" y="950068"/>
                  <a:pt x="84306" y="1900136"/>
                  <a:pt x="476655" y="2344366"/>
                </a:cubicBezTo>
                <a:cubicBezTo>
                  <a:pt x="869004" y="2788596"/>
                  <a:pt x="2354093" y="2665379"/>
                  <a:pt x="2354093" y="2665379"/>
                </a:cubicBezTo>
                <a:lnTo>
                  <a:pt x="2354093" y="266537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Freihandform: Form 30">
            <a:extLst>
              <a:ext uri="{FF2B5EF4-FFF2-40B4-BE49-F238E27FC236}">
                <a16:creationId xmlns:a16="http://schemas.microsoft.com/office/drawing/2014/main" id="{D79D64AF-E792-4EB8-A0A5-79C27705D828}"/>
              </a:ext>
            </a:extLst>
          </p:cNvPr>
          <p:cNvSpPr/>
          <p:nvPr/>
        </p:nvSpPr>
        <p:spPr>
          <a:xfrm>
            <a:off x="3553550" y="890862"/>
            <a:ext cx="2354093" cy="2681065"/>
          </a:xfrm>
          <a:custGeom>
            <a:avLst/>
            <a:gdLst>
              <a:gd name="connsiteX0" fmla="*/ 0 w 2354093"/>
              <a:gd name="connsiteY0" fmla="*/ 0 h 2681065"/>
              <a:gd name="connsiteX1" fmla="*/ 476655 w 2354093"/>
              <a:gd name="connsiteY1" fmla="*/ 2344366 h 2681065"/>
              <a:gd name="connsiteX2" fmla="*/ 2354093 w 2354093"/>
              <a:gd name="connsiteY2" fmla="*/ 2665379 h 2681065"/>
              <a:gd name="connsiteX3" fmla="*/ 2354093 w 2354093"/>
              <a:gd name="connsiteY3" fmla="*/ 2665379 h 2681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4093" h="2681065">
                <a:moveTo>
                  <a:pt x="0" y="0"/>
                </a:moveTo>
                <a:cubicBezTo>
                  <a:pt x="42153" y="950068"/>
                  <a:pt x="84306" y="1900136"/>
                  <a:pt x="476655" y="2344366"/>
                </a:cubicBezTo>
                <a:cubicBezTo>
                  <a:pt x="869004" y="2788596"/>
                  <a:pt x="2354093" y="2665379"/>
                  <a:pt x="2354093" y="2665379"/>
                </a:cubicBezTo>
                <a:lnTo>
                  <a:pt x="2354093" y="266537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0339533E-669B-490D-8333-2CE5BACE871C}"/>
              </a:ext>
            </a:extLst>
          </p:cNvPr>
          <p:cNvCxnSpPr>
            <a:cxnSpLocks/>
          </p:cNvCxnSpPr>
          <p:nvPr/>
        </p:nvCxnSpPr>
        <p:spPr>
          <a:xfrm flipV="1">
            <a:off x="3647728" y="763615"/>
            <a:ext cx="0" cy="2837305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41">
            <a:extLst>
              <a:ext uri="{FF2B5EF4-FFF2-40B4-BE49-F238E27FC236}">
                <a16:creationId xmlns:a16="http://schemas.microsoft.com/office/drawing/2014/main" id="{BF598AA0-85F8-48DD-BBA7-EDC71AE89E5F}"/>
              </a:ext>
            </a:extLst>
          </p:cNvPr>
          <p:cNvCxnSpPr>
            <a:cxnSpLocks/>
          </p:cNvCxnSpPr>
          <p:nvPr/>
        </p:nvCxnSpPr>
        <p:spPr>
          <a:xfrm flipH="1">
            <a:off x="3636452" y="2022634"/>
            <a:ext cx="5339868" cy="3687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11">
            <a:extLst>
              <a:ext uri="{FF2B5EF4-FFF2-40B4-BE49-F238E27FC236}">
                <a16:creationId xmlns:a16="http://schemas.microsoft.com/office/drawing/2014/main" id="{AA20C9E4-93E1-4FA0-9DF4-FAF68E7D79D9}"/>
              </a:ext>
            </a:extLst>
          </p:cNvPr>
          <p:cNvCxnSpPr>
            <a:cxnSpLocks/>
          </p:cNvCxnSpPr>
          <p:nvPr/>
        </p:nvCxnSpPr>
        <p:spPr>
          <a:xfrm flipH="1">
            <a:off x="3659010" y="3427910"/>
            <a:ext cx="4597231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11">
            <a:extLst>
              <a:ext uri="{FF2B5EF4-FFF2-40B4-BE49-F238E27FC236}">
                <a16:creationId xmlns:a16="http://schemas.microsoft.com/office/drawing/2014/main" id="{53096082-FAF1-4537-9847-A8078150BB45}"/>
              </a:ext>
            </a:extLst>
          </p:cNvPr>
          <p:cNvCxnSpPr>
            <a:cxnSpLocks/>
          </p:cNvCxnSpPr>
          <p:nvPr/>
        </p:nvCxnSpPr>
        <p:spPr>
          <a:xfrm flipV="1">
            <a:off x="8256240" y="3426897"/>
            <a:ext cx="0" cy="16179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11">
            <a:extLst>
              <a:ext uri="{FF2B5EF4-FFF2-40B4-BE49-F238E27FC236}">
                <a16:creationId xmlns:a16="http://schemas.microsoft.com/office/drawing/2014/main" id="{8D693833-31AA-4CAB-9017-3E0F431DBA6B}"/>
              </a:ext>
            </a:extLst>
          </p:cNvPr>
          <p:cNvCxnSpPr>
            <a:cxnSpLocks/>
          </p:cNvCxnSpPr>
          <p:nvPr/>
        </p:nvCxnSpPr>
        <p:spPr>
          <a:xfrm flipV="1">
            <a:off x="8976320" y="2022633"/>
            <a:ext cx="0" cy="156606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9">
            <a:extLst>
              <a:ext uri="{FF2B5EF4-FFF2-40B4-BE49-F238E27FC236}">
                <a16:creationId xmlns:a16="http://schemas.microsoft.com/office/drawing/2014/main" id="{A0CB4234-52A2-46DC-B9E7-D2926F2EC39E}"/>
              </a:ext>
            </a:extLst>
          </p:cNvPr>
          <p:cNvSpPr txBox="1"/>
          <p:nvPr/>
        </p:nvSpPr>
        <p:spPr>
          <a:xfrm>
            <a:off x="10108238" y="3603582"/>
            <a:ext cx="32412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44" name="Freihandform: Form 43">
            <a:extLst>
              <a:ext uri="{FF2B5EF4-FFF2-40B4-BE49-F238E27FC236}">
                <a16:creationId xmlns:a16="http://schemas.microsoft.com/office/drawing/2014/main" id="{AE576F5F-9DC6-438B-9DFF-A4D651962EC1}"/>
              </a:ext>
            </a:extLst>
          </p:cNvPr>
          <p:cNvSpPr/>
          <p:nvPr/>
        </p:nvSpPr>
        <p:spPr>
          <a:xfrm flipH="1">
            <a:off x="6528048" y="907631"/>
            <a:ext cx="2512438" cy="2681065"/>
          </a:xfrm>
          <a:custGeom>
            <a:avLst/>
            <a:gdLst>
              <a:gd name="connsiteX0" fmla="*/ 0 w 2354093"/>
              <a:gd name="connsiteY0" fmla="*/ 0 h 2681065"/>
              <a:gd name="connsiteX1" fmla="*/ 476655 w 2354093"/>
              <a:gd name="connsiteY1" fmla="*/ 2344366 h 2681065"/>
              <a:gd name="connsiteX2" fmla="*/ 2354093 w 2354093"/>
              <a:gd name="connsiteY2" fmla="*/ 2665379 h 2681065"/>
              <a:gd name="connsiteX3" fmla="*/ 2354093 w 2354093"/>
              <a:gd name="connsiteY3" fmla="*/ 2665379 h 2681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4093" h="2681065">
                <a:moveTo>
                  <a:pt x="0" y="0"/>
                </a:moveTo>
                <a:cubicBezTo>
                  <a:pt x="42153" y="950068"/>
                  <a:pt x="84306" y="1900136"/>
                  <a:pt x="476655" y="2344366"/>
                </a:cubicBezTo>
                <a:cubicBezTo>
                  <a:pt x="869004" y="2788596"/>
                  <a:pt x="2354093" y="2665379"/>
                  <a:pt x="2354093" y="2665379"/>
                </a:cubicBezTo>
                <a:lnTo>
                  <a:pt x="2354093" y="266537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23">
                <a:extLst>
                  <a:ext uri="{FF2B5EF4-FFF2-40B4-BE49-F238E27FC236}">
                    <a16:creationId xmlns:a16="http://schemas.microsoft.com/office/drawing/2014/main" id="{F3186A65-E5EF-4516-AF65-FF4C51DA8B40}"/>
                  </a:ext>
                </a:extLst>
              </p:cNvPr>
              <p:cNvSpPr txBox="1"/>
              <p:nvPr/>
            </p:nvSpPr>
            <p:spPr>
              <a:xfrm>
                <a:off x="1758727" y="785365"/>
                <a:ext cx="1045080" cy="343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𝐿</m:t>
                      </m:r>
                      <m:r>
                        <a:rPr lang="de-DE" sz="1633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𝑌</m:t>
                          </m:r>
                        </m:e>
                        <m:sub>
                          <m: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de-DE" sz="1633" i="1">
                          <a:latin typeface="Cambria Math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1633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TextBox 23">
                <a:extLst>
                  <a:ext uri="{FF2B5EF4-FFF2-40B4-BE49-F238E27FC236}">
                    <a16:creationId xmlns:a16="http://schemas.microsoft.com/office/drawing/2014/main" id="{F3186A65-E5EF-4516-AF65-FF4C51DA8B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727" y="785365"/>
                <a:ext cx="1045080" cy="343620"/>
              </a:xfrm>
              <a:prstGeom prst="rect">
                <a:avLst/>
              </a:prstGeom>
              <a:blipFill>
                <a:blip r:embed="rId3"/>
                <a:stretch>
                  <a:fillRect b="-160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23">
                <a:extLst>
                  <a:ext uri="{FF2B5EF4-FFF2-40B4-BE49-F238E27FC236}">
                    <a16:creationId xmlns:a16="http://schemas.microsoft.com/office/drawing/2014/main" id="{B4AA3335-B931-428E-84F0-8B4962F3C00A}"/>
                  </a:ext>
                </a:extLst>
              </p:cNvPr>
              <p:cNvSpPr txBox="1"/>
              <p:nvPr/>
            </p:nvSpPr>
            <p:spPr>
              <a:xfrm>
                <a:off x="2793188" y="949702"/>
                <a:ext cx="1045080" cy="343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𝐿</m:t>
                      </m:r>
                      <m:r>
                        <a:rPr lang="de-DE" sz="1633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𝑌</m:t>
                          </m:r>
                        </m:e>
                        <m:sub>
                          <m: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de-DE" sz="1633" i="1">
                          <a:latin typeface="Cambria Math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1633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0" name="TextBox 23">
                <a:extLst>
                  <a:ext uri="{FF2B5EF4-FFF2-40B4-BE49-F238E27FC236}">
                    <a16:creationId xmlns:a16="http://schemas.microsoft.com/office/drawing/2014/main" id="{B4AA3335-B931-428E-84F0-8B4962F3C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188" y="949702"/>
                <a:ext cx="1045080" cy="343620"/>
              </a:xfrm>
              <a:prstGeom prst="rect">
                <a:avLst/>
              </a:prstGeom>
              <a:blipFill>
                <a:blip r:embed="rId4"/>
                <a:stretch>
                  <a:fillRect b="-160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23">
                <a:extLst>
                  <a:ext uri="{FF2B5EF4-FFF2-40B4-BE49-F238E27FC236}">
                    <a16:creationId xmlns:a16="http://schemas.microsoft.com/office/drawing/2014/main" id="{B25B1788-5079-4CC1-A559-C45273D07297}"/>
                  </a:ext>
                </a:extLst>
              </p:cNvPr>
              <p:cNvSpPr txBox="1"/>
              <p:nvPr/>
            </p:nvSpPr>
            <p:spPr>
              <a:xfrm>
                <a:off x="2391850" y="601331"/>
                <a:ext cx="1045080" cy="343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𝐿</m:t>
                      </m:r>
                      <m:r>
                        <a:rPr lang="de-DE" sz="1633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𝑌</m:t>
                          </m:r>
                        </m:e>
                        <m:sub>
                          <m: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de-DE" sz="1633" i="1">
                          <a:latin typeface="Cambria Math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1633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TextBox 23">
                <a:extLst>
                  <a:ext uri="{FF2B5EF4-FFF2-40B4-BE49-F238E27FC236}">
                    <a16:creationId xmlns:a16="http://schemas.microsoft.com/office/drawing/2014/main" id="{B25B1788-5079-4CC1-A559-C45273D07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850" y="601331"/>
                <a:ext cx="1045080" cy="343620"/>
              </a:xfrm>
              <a:prstGeom prst="rect">
                <a:avLst/>
              </a:prstGeom>
              <a:blipFill>
                <a:blip r:embed="rId5"/>
                <a:stretch>
                  <a:fillRect b="-160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feld 51">
            <a:extLst>
              <a:ext uri="{FF2B5EF4-FFF2-40B4-BE49-F238E27FC236}">
                <a16:creationId xmlns:a16="http://schemas.microsoft.com/office/drawing/2014/main" id="{B90723D6-897F-4A17-9920-4A4E46904877}"/>
              </a:ext>
            </a:extLst>
          </p:cNvPr>
          <p:cNvSpPr txBox="1"/>
          <p:nvPr/>
        </p:nvSpPr>
        <p:spPr>
          <a:xfrm>
            <a:off x="7289845" y="3563760"/>
            <a:ext cx="508461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33" dirty="0"/>
              <a:t>Y</a:t>
            </a:r>
            <a:r>
              <a:rPr lang="de-DE" sz="1633" baseline="-25000" dirty="0"/>
              <a:t>0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66EC70AB-100E-4019-88B9-F7F9FBA679ED}"/>
              </a:ext>
            </a:extLst>
          </p:cNvPr>
          <p:cNvSpPr txBox="1"/>
          <p:nvPr/>
        </p:nvSpPr>
        <p:spPr>
          <a:xfrm>
            <a:off x="8103512" y="3588346"/>
            <a:ext cx="40588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  <a:r>
              <a:rPr lang="de-DE" sz="1633" baseline="-25000" dirty="0"/>
              <a:t>1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7DDD8E25-C735-4963-B198-3BBF45BD77F2}"/>
              </a:ext>
            </a:extLst>
          </p:cNvPr>
          <p:cNvSpPr txBox="1"/>
          <p:nvPr/>
        </p:nvSpPr>
        <p:spPr>
          <a:xfrm>
            <a:off x="8902708" y="3600918"/>
            <a:ext cx="542533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33" dirty="0"/>
              <a:t>Y</a:t>
            </a:r>
            <a:r>
              <a:rPr lang="de-DE" sz="1633" baseline="-25000" dirty="0"/>
              <a:t>2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D31283D0-C193-4F56-814C-11742FB7A1D2}"/>
              </a:ext>
            </a:extLst>
          </p:cNvPr>
          <p:cNvSpPr txBox="1"/>
          <p:nvPr/>
        </p:nvSpPr>
        <p:spPr>
          <a:xfrm>
            <a:off x="4445994" y="449191"/>
            <a:ext cx="115608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  <a:r>
              <a:rPr lang="de-DE" sz="1633" baseline="-25000" dirty="0"/>
              <a:t>0 </a:t>
            </a:r>
            <a:r>
              <a:rPr lang="de-DE" sz="1633" dirty="0"/>
              <a:t>&lt;Y</a:t>
            </a:r>
            <a:r>
              <a:rPr lang="de-DE" sz="1633" baseline="-25000" dirty="0"/>
              <a:t>1 </a:t>
            </a:r>
            <a:r>
              <a:rPr lang="de-DE" sz="1633" dirty="0"/>
              <a:t>&lt;Y</a:t>
            </a:r>
            <a:r>
              <a:rPr lang="de-DE" sz="1633" baseline="-25000" dirty="0"/>
              <a:t>2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05BB6582-E84E-450E-B053-B04AE18E2AF5}"/>
              </a:ext>
            </a:extLst>
          </p:cNvPr>
          <p:cNvSpPr txBox="1"/>
          <p:nvPr/>
        </p:nvSpPr>
        <p:spPr>
          <a:xfrm>
            <a:off x="6700798" y="2144815"/>
            <a:ext cx="7784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highly</a:t>
            </a:r>
            <a:endParaRPr lang="de-DE" dirty="0"/>
          </a:p>
          <a:p>
            <a:r>
              <a:rPr lang="de-DE" dirty="0" err="1"/>
              <a:t>elastic</a:t>
            </a:r>
            <a:endParaRPr lang="de-DE" dirty="0"/>
          </a:p>
          <a:p>
            <a:r>
              <a:rPr lang="de-DE" dirty="0" err="1"/>
              <a:t>range</a:t>
            </a:r>
            <a:endParaRPr lang="de-DE" dirty="0"/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8A0108B3-4A0F-47AF-B07E-F69891C955F6}"/>
              </a:ext>
            </a:extLst>
          </p:cNvPr>
          <p:cNvSpPr txBox="1"/>
          <p:nvPr/>
        </p:nvSpPr>
        <p:spPr>
          <a:xfrm>
            <a:off x="9288502" y="1153339"/>
            <a:ext cx="953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inelastic</a:t>
            </a:r>
            <a:endParaRPr lang="de-DE" dirty="0"/>
          </a:p>
          <a:p>
            <a:r>
              <a:rPr lang="de-DE" dirty="0" err="1"/>
              <a:t>range</a:t>
            </a:r>
            <a:endParaRPr lang="de-DE" dirty="0"/>
          </a:p>
        </p:txBody>
      </p:sp>
      <p:cxnSp>
        <p:nvCxnSpPr>
          <p:cNvPr id="59" name="Gerade Verbindung mit Pfeil 58">
            <a:extLst>
              <a:ext uri="{FF2B5EF4-FFF2-40B4-BE49-F238E27FC236}">
                <a16:creationId xmlns:a16="http://schemas.microsoft.com/office/drawing/2014/main" id="{CA77A3C8-55F6-4482-A368-5269AD47D00E}"/>
              </a:ext>
            </a:extLst>
          </p:cNvPr>
          <p:cNvCxnSpPr>
            <a:stCxn id="57" idx="1"/>
          </p:cNvCxnSpPr>
          <p:nvPr/>
        </p:nvCxnSpPr>
        <p:spPr>
          <a:xfrm flipH="1">
            <a:off x="9114936" y="1476504"/>
            <a:ext cx="173566" cy="223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mit Pfeil 60">
            <a:extLst>
              <a:ext uri="{FF2B5EF4-FFF2-40B4-BE49-F238E27FC236}">
                <a16:creationId xmlns:a16="http://schemas.microsoft.com/office/drawing/2014/main" id="{E1B60AFF-DAC2-4BC1-94EA-88612B0CD547}"/>
              </a:ext>
            </a:extLst>
          </p:cNvPr>
          <p:cNvCxnSpPr>
            <a:cxnSpLocks/>
            <a:stCxn id="56" idx="2"/>
          </p:cNvCxnSpPr>
          <p:nvPr/>
        </p:nvCxnSpPr>
        <p:spPr>
          <a:xfrm>
            <a:off x="7090008" y="3068146"/>
            <a:ext cx="199837" cy="495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hteck 61">
            <a:extLst>
              <a:ext uri="{FF2B5EF4-FFF2-40B4-BE49-F238E27FC236}">
                <a16:creationId xmlns:a16="http://schemas.microsoft.com/office/drawing/2014/main" id="{C2E96775-43D6-4E21-86DA-23585981D964}"/>
              </a:ext>
            </a:extLst>
          </p:cNvPr>
          <p:cNvSpPr/>
          <p:nvPr/>
        </p:nvSpPr>
        <p:spPr>
          <a:xfrm>
            <a:off x="150666" y="4146917"/>
            <a:ext cx="83123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low</a:t>
            </a:r>
            <a:r>
              <a:rPr lang="de-DE" sz="2000" dirty="0"/>
              <a:t> </a:t>
            </a:r>
            <a:r>
              <a:rPr lang="de-DE" sz="2000" dirty="0" err="1"/>
              <a:t>production</a:t>
            </a:r>
            <a:r>
              <a:rPr lang="de-DE" sz="2000" dirty="0"/>
              <a:t> LM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highly</a:t>
            </a:r>
            <a:r>
              <a:rPr lang="de-DE" sz="2000" dirty="0"/>
              <a:t> </a:t>
            </a:r>
            <a:r>
              <a:rPr lang="de-DE" sz="2000" dirty="0" err="1"/>
              <a:t>interest</a:t>
            </a:r>
            <a:r>
              <a:rPr lang="de-DE" sz="2000" dirty="0"/>
              <a:t> rate </a:t>
            </a:r>
            <a:r>
              <a:rPr lang="de-DE" sz="2000" dirty="0" err="1"/>
              <a:t>elastic</a:t>
            </a:r>
            <a:r>
              <a:rPr lang="de-DE" sz="2000" dirty="0"/>
              <a:t> </a:t>
            </a:r>
            <a:r>
              <a:rPr lang="de-DE" sz="2000" dirty="0" err="1"/>
              <a:t>with</a:t>
            </a:r>
            <a:r>
              <a:rPr lang="de-DE" sz="2000" dirty="0"/>
              <a:t> an nominal </a:t>
            </a:r>
            <a:r>
              <a:rPr lang="de-DE" sz="2000" dirty="0" err="1"/>
              <a:t>interest</a:t>
            </a:r>
            <a:r>
              <a:rPr lang="de-DE" sz="2000" dirty="0"/>
              <a:t> rate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zero</a:t>
            </a:r>
            <a:r>
              <a:rPr lang="de-DE" sz="2000" dirty="0"/>
              <a:t>. An </a:t>
            </a:r>
            <a:r>
              <a:rPr lang="de-DE" sz="2000" dirty="0" err="1"/>
              <a:t>increase</a:t>
            </a:r>
            <a:r>
              <a:rPr lang="de-DE" sz="2000" dirty="0"/>
              <a:t> in </a:t>
            </a:r>
            <a:r>
              <a:rPr lang="de-DE" sz="2000" dirty="0" err="1"/>
              <a:t>income</a:t>
            </a:r>
            <a:r>
              <a:rPr lang="de-DE" sz="2000" dirty="0"/>
              <a:t> </a:t>
            </a:r>
            <a:r>
              <a:rPr lang="de-DE" sz="2000" dirty="0" err="1"/>
              <a:t>does</a:t>
            </a:r>
            <a:r>
              <a:rPr lang="de-DE" sz="2000" dirty="0"/>
              <a:t> not </a:t>
            </a:r>
            <a:r>
              <a:rPr lang="de-DE" sz="2000" dirty="0" err="1"/>
              <a:t>imply</a:t>
            </a:r>
            <a:r>
              <a:rPr lang="de-DE" sz="2000" dirty="0"/>
              <a:t> an </a:t>
            </a:r>
            <a:r>
              <a:rPr lang="de-DE" sz="2000" dirty="0" err="1"/>
              <a:t>increase</a:t>
            </a:r>
            <a:r>
              <a:rPr lang="de-DE" sz="2000" dirty="0"/>
              <a:t> in </a:t>
            </a:r>
            <a:r>
              <a:rPr lang="de-DE" sz="2000" dirty="0" err="1"/>
              <a:t>interest</a:t>
            </a:r>
            <a:r>
              <a:rPr lang="de-DE" sz="2000" dirty="0"/>
              <a:t> </a:t>
            </a:r>
            <a:r>
              <a:rPr lang="de-DE" sz="2000" dirty="0" err="1"/>
              <a:t>rates</a:t>
            </a: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err="1"/>
              <a:t>For</a:t>
            </a:r>
            <a:r>
              <a:rPr lang="de-DE" sz="2000" dirty="0"/>
              <a:t> larger </a:t>
            </a:r>
            <a:r>
              <a:rPr lang="de-DE" sz="2000" dirty="0" err="1"/>
              <a:t>interest</a:t>
            </a:r>
            <a:r>
              <a:rPr lang="de-DE" sz="2000" dirty="0"/>
              <a:t> </a:t>
            </a:r>
            <a:r>
              <a:rPr lang="de-DE" sz="2000" dirty="0" err="1"/>
              <a:t>rates</a:t>
            </a:r>
            <a:r>
              <a:rPr lang="de-DE" sz="2000" dirty="0"/>
              <a:t> LM </a:t>
            </a:r>
            <a:r>
              <a:rPr lang="de-DE" sz="2000" dirty="0" err="1"/>
              <a:t>becomes</a:t>
            </a:r>
            <a:r>
              <a:rPr lang="de-DE" sz="2000" dirty="0"/>
              <a:t> </a:t>
            </a:r>
            <a:r>
              <a:rPr lang="de-DE" sz="2000" dirty="0" err="1"/>
              <a:t>increasing</a:t>
            </a:r>
            <a:r>
              <a:rPr lang="de-DE" sz="2000" dirty="0"/>
              <a:t> and </a:t>
            </a:r>
            <a:r>
              <a:rPr lang="de-DE" sz="2000" dirty="0" err="1"/>
              <a:t>interest</a:t>
            </a:r>
            <a:r>
              <a:rPr lang="de-DE" sz="2000" dirty="0"/>
              <a:t> rate sensitive. An </a:t>
            </a:r>
            <a:r>
              <a:rPr lang="de-DE" sz="2000" dirty="0" err="1"/>
              <a:t>increase</a:t>
            </a:r>
            <a:r>
              <a:rPr lang="de-DE" sz="2000" dirty="0"/>
              <a:t> in </a:t>
            </a:r>
            <a:r>
              <a:rPr lang="de-DE" sz="2000" dirty="0" err="1"/>
              <a:t>income</a:t>
            </a:r>
            <a:r>
              <a:rPr lang="de-DE" sz="2000" dirty="0"/>
              <a:t> </a:t>
            </a:r>
            <a:r>
              <a:rPr lang="de-DE" sz="2000" dirty="0" err="1"/>
              <a:t>implies</a:t>
            </a:r>
            <a:r>
              <a:rPr lang="de-DE" sz="2000" dirty="0"/>
              <a:t> an </a:t>
            </a:r>
            <a:r>
              <a:rPr lang="de-DE" sz="2000" dirty="0" err="1"/>
              <a:t>increase</a:t>
            </a:r>
            <a:r>
              <a:rPr lang="de-DE" sz="2000" dirty="0"/>
              <a:t> in </a:t>
            </a:r>
            <a:r>
              <a:rPr lang="de-DE" sz="2000" dirty="0" err="1"/>
              <a:t>interest</a:t>
            </a:r>
            <a:r>
              <a:rPr lang="de-DE" sz="2000" dirty="0"/>
              <a:t> </a:t>
            </a:r>
            <a:r>
              <a:rPr lang="de-DE" sz="2000" dirty="0" err="1"/>
              <a:t>rates</a:t>
            </a:r>
            <a:endParaRPr lang="de-DE" sz="20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9E6B2B3D-3372-7473-19BF-AB252B3BE5F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BDF62DA1-4A09-430E-9D38-A1973A91D5EC}"/>
                  </a:ext>
                </a:extLst>
              </p14:cNvPr>
              <p14:cNvContentPartPr/>
              <p14:nvPr/>
            </p14:nvContentPartPr>
            <p14:xfrm>
              <a:off x="384178" y="262878"/>
              <a:ext cx="10145160" cy="3758040"/>
            </p14:xfrm>
          </p:contentPart>
        </mc:Choice>
        <mc:Fallback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BDF62DA1-4A09-430E-9D38-A1973A91D5E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9858" y="258558"/>
                <a:ext cx="10153800" cy="376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466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49" grpId="0"/>
      <p:bldP spid="50" grpId="0"/>
      <p:bldP spid="5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de-DE" sz="2903" b="1" dirty="0" err="1"/>
              <a:t>Liquidity</a:t>
            </a:r>
            <a:r>
              <a:rPr lang="de-DE" sz="2903" b="1" dirty="0"/>
              <a:t> </a:t>
            </a:r>
            <a:r>
              <a:rPr lang="de-DE" sz="2903" b="1" dirty="0" err="1"/>
              <a:t>trap</a:t>
            </a:r>
            <a:endParaRPr lang="de-DE" sz="2903" b="1" dirty="0"/>
          </a:p>
        </p:txBody>
      </p:sp>
      <p:cxnSp>
        <p:nvCxnSpPr>
          <p:cNvPr id="14" name="Straight Arrow Connector 7">
            <a:extLst>
              <a:ext uri="{FF2B5EF4-FFF2-40B4-BE49-F238E27FC236}">
                <a16:creationId xmlns:a16="http://schemas.microsoft.com/office/drawing/2014/main" id="{48D9AA5B-C169-4A7E-AA53-7892B4F729FE}"/>
              </a:ext>
            </a:extLst>
          </p:cNvPr>
          <p:cNvCxnSpPr/>
          <p:nvPr/>
        </p:nvCxnSpPr>
        <p:spPr>
          <a:xfrm>
            <a:off x="3768961" y="4094265"/>
            <a:ext cx="4087204" cy="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6">
            <a:extLst>
              <a:ext uri="{FF2B5EF4-FFF2-40B4-BE49-F238E27FC236}">
                <a16:creationId xmlns:a16="http://schemas.microsoft.com/office/drawing/2014/main" id="{D94E5702-2D4D-491C-817D-D09FE70E21C2}"/>
              </a:ext>
            </a:extLst>
          </p:cNvPr>
          <p:cNvCxnSpPr/>
          <p:nvPr/>
        </p:nvCxnSpPr>
        <p:spPr>
          <a:xfrm flipV="1">
            <a:off x="3768961" y="980729"/>
            <a:ext cx="3213" cy="311353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44">
            <a:extLst>
              <a:ext uri="{FF2B5EF4-FFF2-40B4-BE49-F238E27FC236}">
                <a16:creationId xmlns:a16="http://schemas.microsoft.com/office/drawing/2014/main" id="{0C9268CF-F4E4-432A-9D53-01B092E92E43}"/>
              </a:ext>
            </a:extLst>
          </p:cNvPr>
          <p:cNvSpPr txBox="1"/>
          <p:nvPr/>
        </p:nvSpPr>
        <p:spPr>
          <a:xfrm>
            <a:off x="3431704" y="1046380"/>
            <a:ext cx="24237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i="1" dirty="0" err="1"/>
              <a:t>i</a:t>
            </a:r>
            <a:endParaRPr lang="en-US" sz="1633" i="1" dirty="0"/>
          </a:p>
        </p:txBody>
      </p:sp>
      <p:cxnSp>
        <p:nvCxnSpPr>
          <p:cNvPr id="38" name="Straight Connector 11">
            <a:extLst>
              <a:ext uri="{FF2B5EF4-FFF2-40B4-BE49-F238E27FC236}">
                <a16:creationId xmlns:a16="http://schemas.microsoft.com/office/drawing/2014/main" id="{8D693833-31AA-4CAB-9017-3E0F431DBA6B}"/>
              </a:ext>
            </a:extLst>
          </p:cNvPr>
          <p:cNvCxnSpPr>
            <a:cxnSpLocks/>
          </p:cNvCxnSpPr>
          <p:nvPr/>
        </p:nvCxnSpPr>
        <p:spPr>
          <a:xfrm flipV="1">
            <a:off x="5662344" y="3932042"/>
            <a:ext cx="0" cy="17099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9">
            <a:extLst>
              <a:ext uri="{FF2B5EF4-FFF2-40B4-BE49-F238E27FC236}">
                <a16:creationId xmlns:a16="http://schemas.microsoft.com/office/drawing/2014/main" id="{A0CB4234-52A2-46DC-B9E7-D2926F2EC39E}"/>
              </a:ext>
            </a:extLst>
          </p:cNvPr>
          <p:cNvSpPr txBox="1"/>
          <p:nvPr/>
        </p:nvSpPr>
        <p:spPr>
          <a:xfrm>
            <a:off x="7426813" y="4108728"/>
            <a:ext cx="32412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44" name="Freihandform: Form 43">
            <a:extLst>
              <a:ext uri="{FF2B5EF4-FFF2-40B4-BE49-F238E27FC236}">
                <a16:creationId xmlns:a16="http://schemas.microsoft.com/office/drawing/2014/main" id="{AE576F5F-9DC6-438B-9DFF-A4D651962EC1}"/>
              </a:ext>
            </a:extLst>
          </p:cNvPr>
          <p:cNvSpPr/>
          <p:nvPr/>
        </p:nvSpPr>
        <p:spPr>
          <a:xfrm flipH="1">
            <a:off x="3846623" y="1412777"/>
            <a:ext cx="2512438" cy="2681065"/>
          </a:xfrm>
          <a:custGeom>
            <a:avLst/>
            <a:gdLst>
              <a:gd name="connsiteX0" fmla="*/ 0 w 2354093"/>
              <a:gd name="connsiteY0" fmla="*/ 0 h 2681065"/>
              <a:gd name="connsiteX1" fmla="*/ 476655 w 2354093"/>
              <a:gd name="connsiteY1" fmla="*/ 2344366 h 2681065"/>
              <a:gd name="connsiteX2" fmla="*/ 2354093 w 2354093"/>
              <a:gd name="connsiteY2" fmla="*/ 2665379 h 2681065"/>
              <a:gd name="connsiteX3" fmla="*/ 2354093 w 2354093"/>
              <a:gd name="connsiteY3" fmla="*/ 2665379 h 2681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4093" h="2681065">
                <a:moveTo>
                  <a:pt x="0" y="0"/>
                </a:moveTo>
                <a:cubicBezTo>
                  <a:pt x="42153" y="950068"/>
                  <a:pt x="84306" y="1900136"/>
                  <a:pt x="476655" y="2344366"/>
                </a:cubicBezTo>
                <a:cubicBezTo>
                  <a:pt x="869004" y="2788596"/>
                  <a:pt x="2354093" y="2665379"/>
                  <a:pt x="2354093" y="2665379"/>
                </a:cubicBezTo>
                <a:lnTo>
                  <a:pt x="2354093" y="266537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B90723D6-897F-4A17-9920-4A4E46904877}"/>
              </a:ext>
            </a:extLst>
          </p:cNvPr>
          <p:cNvSpPr txBox="1"/>
          <p:nvPr/>
        </p:nvSpPr>
        <p:spPr>
          <a:xfrm>
            <a:off x="5447947" y="4077072"/>
            <a:ext cx="5227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Y</a:t>
            </a:r>
            <a:r>
              <a:rPr lang="de-DE" sz="1050" baseline="-25000" dirty="0"/>
              <a:t>0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66EC70AB-100E-4019-88B9-F7F9FBA679ED}"/>
              </a:ext>
            </a:extLst>
          </p:cNvPr>
          <p:cNvSpPr txBox="1"/>
          <p:nvPr/>
        </p:nvSpPr>
        <p:spPr>
          <a:xfrm>
            <a:off x="5588324" y="4080197"/>
            <a:ext cx="3273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Y</a:t>
            </a:r>
            <a:r>
              <a:rPr lang="de-DE" sz="1050" baseline="-25000" dirty="0"/>
              <a:t>1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7DDD8E25-C735-4963-B198-3BBF45BD77F2}"/>
              </a:ext>
            </a:extLst>
          </p:cNvPr>
          <p:cNvSpPr txBox="1"/>
          <p:nvPr/>
        </p:nvSpPr>
        <p:spPr>
          <a:xfrm>
            <a:off x="5704696" y="4077072"/>
            <a:ext cx="3659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Y</a:t>
            </a:r>
            <a:r>
              <a:rPr lang="de-DE" sz="1050" baseline="-25000" dirty="0"/>
              <a:t>2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D31283D0-C193-4F56-814C-11742FB7A1D2}"/>
              </a:ext>
            </a:extLst>
          </p:cNvPr>
          <p:cNvSpPr txBox="1"/>
          <p:nvPr/>
        </p:nvSpPr>
        <p:spPr>
          <a:xfrm>
            <a:off x="5086710" y="1555121"/>
            <a:ext cx="126188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M</a:t>
            </a:r>
            <a:r>
              <a:rPr lang="de-DE" sz="1633" baseline="-25000" dirty="0"/>
              <a:t>0 </a:t>
            </a:r>
            <a:r>
              <a:rPr lang="de-DE" sz="1633" dirty="0"/>
              <a:t>&lt;M</a:t>
            </a:r>
            <a:r>
              <a:rPr lang="de-DE" sz="1633" baseline="-25000" dirty="0"/>
              <a:t>1 </a:t>
            </a:r>
            <a:r>
              <a:rPr lang="de-DE" sz="1633" dirty="0"/>
              <a:t>&lt;M</a:t>
            </a:r>
            <a:r>
              <a:rPr lang="de-DE" sz="1633" baseline="-25000" dirty="0"/>
              <a:t>2</a:t>
            </a:r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C2E96775-43D6-4E21-86DA-23585981D964}"/>
              </a:ext>
            </a:extLst>
          </p:cNvPr>
          <p:cNvSpPr/>
          <p:nvPr/>
        </p:nvSpPr>
        <p:spPr>
          <a:xfrm>
            <a:off x="150680" y="4560155"/>
            <a:ext cx="82233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 err="1"/>
              <a:t>Within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liquidity</a:t>
            </a:r>
            <a:r>
              <a:rPr lang="de-DE" sz="2200" dirty="0"/>
              <a:t> </a:t>
            </a:r>
            <a:r>
              <a:rPr lang="de-DE" sz="2200" dirty="0" err="1"/>
              <a:t>trap</a:t>
            </a:r>
            <a:r>
              <a:rPr lang="de-DE" sz="2200" dirty="0"/>
              <a:t> </a:t>
            </a:r>
            <a:r>
              <a:rPr lang="de-DE" sz="2200" dirty="0" err="1"/>
              <a:t>monetary</a:t>
            </a:r>
            <a:r>
              <a:rPr lang="de-DE" sz="2200" dirty="0"/>
              <a:t> </a:t>
            </a:r>
            <a:r>
              <a:rPr lang="de-DE" sz="2200" dirty="0" err="1"/>
              <a:t>policy</a:t>
            </a:r>
            <a:r>
              <a:rPr lang="de-DE" sz="2200" dirty="0"/>
              <a:t> </a:t>
            </a:r>
            <a:r>
              <a:rPr lang="de-DE" sz="2200" dirty="0" err="1"/>
              <a:t>has</a:t>
            </a:r>
            <a:r>
              <a:rPr lang="de-DE" sz="2200" dirty="0"/>
              <a:t> </a:t>
            </a:r>
            <a:r>
              <a:rPr lang="de-DE" sz="2200" dirty="0" err="1"/>
              <a:t>almost</a:t>
            </a:r>
            <a:r>
              <a:rPr lang="de-DE" sz="2200" dirty="0"/>
              <a:t> </a:t>
            </a:r>
            <a:r>
              <a:rPr lang="de-DE" sz="2200" dirty="0" err="1"/>
              <a:t>no</a:t>
            </a:r>
            <a:r>
              <a:rPr lang="de-DE" sz="2200" dirty="0"/>
              <a:t> </a:t>
            </a:r>
            <a:r>
              <a:rPr lang="de-DE" sz="2200" dirty="0" err="1"/>
              <a:t>impact</a:t>
            </a:r>
            <a:r>
              <a:rPr lang="de-DE" sz="2200" dirty="0"/>
              <a:t>, </a:t>
            </a:r>
            <a:r>
              <a:rPr lang="de-DE" sz="2200" dirty="0" err="1"/>
              <a:t>since</a:t>
            </a:r>
            <a:r>
              <a:rPr lang="de-DE" sz="2200" dirty="0"/>
              <a:t> in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interest</a:t>
            </a:r>
            <a:r>
              <a:rPr lang="de-DE" sz="2200" dirty="0"/>
              <a:t> rate </a:t>
            </a:r>
            <a:r>
              <a:rPr lang="de-DE" sz="2200" dirty="0" err="1"/>
              <a:t>elastic</a:t>
            </a:r>
            <a:r>
              <a:rPr lang="de-DE" sz="2200" dirty="0"/>
              <a:t> </a:t>
            </a:r>
            <a:r>
              <a:rPr lang="de-DE" sz="2200" dirty="0" err="1"/>
              <a:t>part</a:t>
            </a:r>
            <a:r>
              <a:rPr lang="de-DE" sz="2200" dirty="0"/>
              <a:t> LM </a:t>
            </a:r>
            <a:r>
              <a:rPr lang="de-DE" sz="2200" dirty="0" err="1"/>
              <a:t>does</a:t>
            </a:r>
            <a:r>
              <a:rPr lang="de-DE" sz="2200" dirty="0"/>
              <a:t> not shift </a:t>
            </a:r>
            <a:r>
              <a:rPr lang="de-DE" sz="2200" dirty="0" err="1"/>
              <a:t>substantially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right</a:t>
            </a:r>
            <a:r>
              <a:rPr lang="de-DE" sz="22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/>
              <a:t>Thus, </a:t>
            </a:r>
            <a:r>
              <a:rPr lang="de-DE" sz="2200" dirty="0" err="1"/>
              <a:t>it</a:t>
            </a:r>
            <a:r>
              <a:rPr lang="de-DE" sz="2200" dirty="0"/>
              <a:t> </a:t>
            </a:r>
            <a:r>
              <a:rPr lang="de-DE" sz="2200" dirty="0" err="1"/>
              <a:t>is</a:t>
            </a:r>
            <a:r>
              <a:rPr lang="de-DE" sz="2200" dirty="0"/>
              <a:t> possible </a:t>
            </a:r>
            <a:r>
              <a:rPr lang="de-DE" sz="2200" dirty="0" err="1"/>
              <a:t>that</a:t>
            </a:r>
            <a:r>
              <a:rPr lang="de-DE" sz="2200" dirty="0"/>
              <a:t> </a:t>
            </a:r>
            <a:r>
              <a:rPr lang="de-DE" sz="2200" dirty="0" err="1"/>
              <a:t>production</a:t>
            </a:r>
            <a:r>
              <a:rPr lang="de-DE" sz="2200" dirty="0"/>
              <a:t> </a:t>
            </a:r>
            <a:r>
              <a:rPr lang="de-DE" sz="2200" dirty="0" err="1"/>
              <a:t>cannot</a:t>
            </a:r>
            <a:r>
              <a:rPr lang="de-DE" sz="2200" dirty="0"/>
              <a:t> </a:t>
            </a:r>
            <a:r>
              <a:rPr lang="de-DE" sz="2200" dirty="0" err="1"/>
              <a:t>be</a:t>
            </a:r>
            <a:r>
              <a:rPr lang="de-DE" sz="2200" dirty="0"/>
              <a:t> </a:t>
            </a:r>
            <a:r>
              <a:rPr lang="de-DE" sz="2200" dirty="0" err="1"/>
              <a:t>pushed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natural</a:t>
            </a:r>
            <a:r>
              <a:rPr lang="de-DE" sz="2200" dirty="0"/>
              <a:t> </a:t>
            </a:r>
            <a:r>
              <a:rPr lang="de-DE" sz="2200" dirty="0" err="1"/>
              <a:t>output</a:t>
            </a:r>
            <a:endParaRPr lang="de-DE" sz="2200" dirty="0"/>
          </a:p>
        </p:txBody>
      </p:sp>
      <p:sp>
        <p:nvSpPr>
          <p:cNvPr id="34" name="Freihandform: Form 33">
            <a:extLst>
              <a:ext uri="{FF2B5EF4-FFF2-40B4-BE49-F238E27FC236}">
                <a16:creationId xmlns:a16="http://schemas.microsoft.com/office/drawing/2014/main" id="{479F36F6-1190-42D9-931D-25CE68AF1D9B}"/>
              </a:ext>
            </a:extLst>
          </p:cNvPr>
          <p:cNvSpPr/>
          <p:nvPr/>
        </p:nvSpPr>
        <p:spPr>
          <a:xfrm flipH="1">
            <a:off x="3791744" y="1396008"/>
            <a:ext cx="3165139" cy="2681065"/>
          </a:xfrm>
          <a:custGeom>
            <a:avLst/>
            <a:gdLst>
              <a:gd name="connsiteX0" fmla="*/ 0 w 2354093"/>
              <a:gd name="connsiteY0" fmla="*/ 0 h 2681065"/>
              <a:gd name="connsiteX1" fmla="*/ 476655 w 2354093"/>
              <a:gd name="connsiteY1" fmla="*/ 2344366 h 2681065"/>
              <a:gd name="connsiteX2" fmla="*/ 2354093 w 2354093"/>
              <a:gd name="connsiteY2" fmla="*/ 2665379 h 2681065"/>
              <a:gd name="connsiteX3" fmla="*/ 2354093 w 2354093"/>
              <a:gd name="connsiteY3" fmla="*/ 2665379 h 2681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4093" h="2681065">
                <a:moveTo>
                  <a:pt x="0" y="0"/>
                </a:moveTo>
                <a:cubicBezTo>
                  <a:pt x="42153" y="950068"/>
                  <a:pt x="84306" y="1900136"/>
                  <a:pt x="476655" y="2344366"/>
                </a:cubicBezTo>
                <a:cubicBezTo>
                  <a:pt x="869004" y="2788596"/>
                  <a:pt x="2354093" y="2665379"/>
                  <a:pt x="2354093" y="2665379"/>
                </a:cubicBezTo>
                <a:lnTo>
                  <a:pt x="2354093" y="266537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Freihandform: Form 38">
            <a:extLst>
              <a:ext uri="{FF2B5EF4-FFF2-40B4-BE49-F238E27FC236}">
                <a16:creationId xmlns:a16="http://schemas.microsoft.com/office/drawing/2014/main" id="{C4070712-60DC-492F-B63B-F432504FCF1D}"/>
              </a:ext>
            </a:extLst>
          </p:cNvPr>
          <p:cNvSpPr/>
          <p:nvPr/>
        </p:nvSpPr>
        <p:spPr>
          <a:xfrm flipH="1">
            <a:off x="3791744" y="1412777"/>
            <a:ext cx="3741203" cy="2681065"/>
          </a:xfrm>
          <a:custGeom>
            <a:avLst/>
            <a:gdLst>
              <a:gd name="connsiteX0" fmla="*/ 0 w 2354093"/>
              <a:gd name="connsiteY0" fmla="*/ 0 h 2681065"/>
              <a:gd name="connsiteX1" fmla="*/ 476655 w 2354093"/>
              <a:gd name="connsiteY1" fmla="*/ 2344366 h 2681065"/>
              <a:gd name="connsiteX2" fmla="*/ 2354093 w 2354093"/>
              <a:gd name="connsiteY2" fmla="*/ 2665379 h 2681065"/>
              <a:gd name="connsiteX3" fmla="*/ 2354093 w 2354093"/>
              <a:gd name="connsiteY3" fmla="*/ 2665379 h 2681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4093" h="2681065">
                <a:moveTo>
                  <a:pt x="0" y="0"/>
                </a:moveTo>
                <a:cubicBezTo>
                  <a:pt x="42153" y="950068"/>
                  <a:pt x="84306" y="1900136"/>
                  <a:pt x="476655" y="2344366"/>
                </a:cubicBezTo>
                <a:cubicBezTo>
                  <a:pt x="869004" y="2788596"/>
                  <a:pt x="2354093" y="2665379"/>
                  <a:pt x="2354093" y="2665379"/>
                </a:cubicBezTo>
                <a:lnTo>
                  <a:pt x="2354093" y="266537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19E23900-B2EE-4F32-B305-CBA975CDE87C}"/>
              </a:ext>
            </a:extLst>
          </p:cNvPr>
          <p:cNvSpPr txBox="1"/>
          <p:nvPr/>
        </p:nvSpPr>
        <p:spPr>
          <a:xfrm>
            <a:off x="6587236" y="1067917"/>
            <a:ext cx="931665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LM(M</a:t>
            </a:r>
            <a:r>
              <a:rPr lang="de-DE" sz="1633" baseline="-25000" dirty="0"/>
              <a:t>1 </a:t>
            </a:r>
            <a:r>
              <a:rPr lang="de-DE" sz="1633" dirty="0"/>
              <a:t>)</a:t>
            </a:r>
            <a:endParaRPr lang="de-DE" sz="1633" baseline="-25000" dirty="0"/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29213B49-C90D-450D-A47C-E1B2E3BEE47D}"/>
              </a:ext>
            </a:extLst>
          </p:cNvPr>
          <p:cNvSpPr txBox="1"/>
          <p:nvPr/>
        </p:nvSpPr>
        <p:spPr>
          <a:xfrm>
            <a:off x="5825183" y="1043192"/>
            <a:ext cx="931665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LM(M</a:t>
            </a:r>
            <a:r>
              <a:rPr lang="de-DE" sz="1633" baseline="-25000" dirty="0"/>
              <a:t>0 </a:t>
            </a:r>
            <a:r>
              <a:rPr lang="de-DE" sz="1633" dirty="0"/>
              <a:t>)</a:t>
            </a:r>
            <a:endParaRPr lang="de-DE" sz="1633" baseline="-25000" dirty="0"/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9299BB40-6F2D-4093-86C2-57C303B2ABFD}"/>
              </a:ext>
            </a:extLst>
          </p:cNvPr>
          <p:cNvSpPr txBox="1"/>
          <p:nvPr/>
        </p:nvSpPr>
        <p:spPr>
          <a:xfrm>
            <a:off x="7374800" y="1097199"/>
            <a:ext cx="931665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LM(M</a:t>
            </a:r>
            <a:r>
              <a:rPr lang="de-DE" sz="1633" baseline="-25000" dirty="0"/>
              <a:t>2 </a:t>
            </a:r>
            <a:r>
              <a:rPr lang="de-DE" sz="1633" dirty="0"/>
              <a:t>)</a:t>
            </a:r>
            <a:endParaRPr lang="de-DE" sz="1633" baseline="-25000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58BA648A-A4EC-412A-A2EE-0690AA95845A}"/>
              </a:ext>
            </a:extLst>
          </p:cNvPr>
          <p:cNvCxnSpPr/>
          <p:nvPr/>
        </p:nvCxnSpPr>
        <p:spPr>
          <a:xfrm>
            <a:off x="4194987" y="2132856"/>
            <a:ext cx="1617577" cy="197018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332AA8DA-5583-40FA-9B92-77BFEA310524}"/>
              </a:ext>
            </a:extLst>
          </p:cNvPr>
          <p:cNvSpPr txBox="1"/>
          <p:nvPr/>
        </p:nvSpPr>
        <p:spPr>
          <a:xfrm>
            <a:off x="4463905" y="220486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IS</a:t>
            </a:r>
          </a:p>
        </p:txBody>
      </p:sp>
      <p:cxnSp>
        <p:nvCxnSpPr>
          <p:cNvPr id="45" name="Straight Connector 11">
            <a:extLst>
              <a:ext uri="{FF2B5EF4-FFF2-40B4-BE49-F238E27FC236}">
                <a16:creationId xmlns:a16="http://schemas.microsoft.com/office/drawing/2014/main" id="{D051F187-899C-4FB4-BD90-6DAB48317A43}"/>
              </a:ext>
            </a:extLst>
          </p:cNvPr>
          <p:cNvCxnSpPr>
            <a:cxnSpLocks/>
            <a:stCxn id="52" idx="0"/>
          </p:cNvCxnSpPr>
          <p:nvPr/>
        </p:nvCxnSpPr>
        <p:spPr>
          <a:xfrm flipV="1">
            <a:off x="5709333" y="4005066"/>
            <a:ext cx="26628" cy="7200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>
            <a:extLst>
              <a:ext uri="{FF2B5EF4-FFF2-40B4-BE49-F238E27FC236}">
                <a16:creationId xmlns:a16="http://schemas.microsoft.com/office/drawing/2014/main" id="{FD79F351-4037-8F0C-1C4E-83105185C10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7D4B3F95-0DD6-4A6F-80EB-4BEDC8F8A4A1}"/>
                  </a:ext>
                </a:extLst>
              </p14:cNvPr>
              <p14:cNvContentPartPr/>
              <p14:nvPr/>
            </p14:nvContentPartPr>
            <p14:xfrm>
              <a:off x="533218" y="6254358"/>
              <a:ext cx="7147080" cy="115920"/>
            </p14:xfrm>
          </p:contentPart>
        </mc:Choice>
        <mc:Fallback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7D4B3F95-0DD6-4A6F-80EB-4BEDC8F8A4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8898" y="6250038"/>
                <a:ext cx="715572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4FED2C9D-2A45-4ABE-B089-16149310D479}"/>
                  </a:ext>
                </a:extLst>
              </p14:cNvPr>
              <p14:cNvContentPartPr/>
              <p14:nvPr/>
            </p14:nvContentPartPr>
            <p14:xfrm>
              <a:off x="3034498" y="1279518"/>
              <a:ext cx="8942040" cy="3183480"/>
            </p14:xfrm>
          </p:contentPart>
        </mc:Choice>
        <mc:Fallback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4FED2C9D-2A45-4ABE-B089-16149310D47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30178" y="1275198"/>
                <a:ext cx="8950680" cy="319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497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de-DE" sz="2903" b="1" dirty="0" err="1"/>
              <a:t>Liquidity</a:t>
            </a:r>
            <a:r>
              <a:rPr lang="de-DE" sz="2903" b="1" dirty="0"/>
              <a:t> </a:t>
            </a:r>
            <a:r>
              <a:rPr lang="de-DE" sz="2903" b="1" dirty="0" err="1"/>
              <a:t>trap</a:t>
            </a:r>
            <a:r>
              <a:rPr lang="de-DE" sz="2903" b="1" dirty="0"/>
              <a:t> </a:t>
            </a:r>
            <a:r>
              <a:rPr lang="de-DE" sz="2903" b="1" dirty="0" err="1"/>
              <a:t>with</a:t>
            </a:r>
            <a:r>
              <a:rPr lang="de-DE" sz="2903" b="1" dirty="0"/>
              <a:t> </a:t>
            </a:r>
            <a:r>
              <a:rPr lang="de-DE" sz="2903" b="1" dirty="0" err="1"/>
              <a:t>inflation</a:t>
            </a:r>
            <a:r>
              <a:rPr lang="de-DE" sz="2903" b="1" dirty="0"/>
              <a:t> and </a:t>
            </a:r>
            <a:r>
              <a:rPr lang="de-DE" sz="2903" b="1" dirty="0" err="1"/>
              <a:t>deflation</a:t>
            </a:r>
            <a:endParaRPr lang="de-DE" sz="2903" b="1" dirty="0"/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C2E96775-43D6-4E21-86DA-23585981D964}"/>
              </a:ext>
            </a:extLst>
          </p:cNvPr>
          <p:cNvSpPr/>
          <p:nvPr/>
        </p:nvSpPr>
        <p:spPr>
          <a:xfrm>
            <a:off x="800417" y="1148627"/>
            <a:ext cx="831234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/>
              <a:t>Real </a:t>
            </a:r>
            <a:r>
              <a:rPr lang="de-DE" sz="2400" dirty="0" err="1"/>
              <a:t>interest</a:t>
            </a:r>
            <a:r>
              <a:rPr lang="de-DE" sz="2400" dirty="0"/>
              <a:t> </a:t>
            </a:r>
            <a:r>
              <a:rPr lang="de-DE" sz="2400" dirty="0" err="1"/>
              <a:t>rates</a:t>
            </a:r>
            <a:r>
              <a:rPr lang="de-DE" sz="2400" dirty="0"/>
              <a:t> </a:t>
            </a:r>
            <a:r>
              <a:rPr lang="de-DE" sz="2400" dirty="0" err="1"/>
              <a:t>depend</a:t>
            </a:r>
            <a:r>
              <a:rPr lang="de-DE" sz="2400" dirty="0"/>
              <a:t> on </a:t>
            </a:r>
            <a:r>
              <a:rPr lang="de-DE" sz="2400" dirty="0" err="1"/>
              <a:t>expected</a:t>
            </a:r>
            <a:r>
              <a:rPr lang="de-DE" sz="2400" dirty="0"/>
              <a:t> </a:t>
            </a:r>
            <a:r>
              <a:rPr lang="de-DE" sz="2400" dirty="0" err="1"/>
              <a:t>inflation</a:t>
            </a:r>
            <a:r>
              <a:rPr lang="de-DE" sz="2400" dirty="0"/>
              <a:t>. </a:t>
            </a:r>
            <a:r>
              <a:rPr lang="de-DE" sz="2400" dirty="0" err="1"/>
              <a:t>Suppose</a:t>
            </a:r>
            <a:r>
              <a:rPr lang="de-DE" sz="2400" dirty="0"/>
              <a:t> </a:t>
            </a:r>
            <a:r>
              <a:rPr lang="de-DE" sz="2400" dirty="0" err="1"/>
              <a:t>expected</a:t>
            </a:r>
            <a:r>
              <a:rPr lang="de-DE" sz="2400" dirty="0"/>
              <a:t> </a:t>
            </a:r>
            <a:r>
              <a:rPr lang="de-DE" sz="2400" dirty="0" err="1"/>
              <a:t>inflation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10% and nominal </a:t>
            </a:r>
            <a:r>
              <a:rPr lang="de-DE" sz="2400" dirty="0" err="1"/>
              <a:t>interest</a:t>
            </a:r>
            <a:r>
              <a:rPr lang="de-DE" sz="2400" dirty="0"/>
              <a:t> </a:t>
            </a:r>
            <a:r>
              <a:rPr lang="de-DE" sz="2400" dirty="0" err="1"/>
              <a:t>rates</a:t>
            </a:r>
            <a:r>
              <a:rPr lang="de-DE" sz="2400" dirty="0"/>
              <a:t> </a:t>
            </a:r>
            <a:r>
              <a:rPr lang="de-DE" sz="2400" dirty="0" err="1"/>
              <a:t>are</a:t>
            </a:r>
            <a:r>
              <a:rPr lang="de-DE" sz="2400" dirty="0"/>
              <a:t> 0%:</a:t>
            </a:r>
          </a:p>
          <a:p>
            <a:endParaRPr lang="de-DE" sz="2400" dirty="0"/>
          </a:p>
          <a:p>
            <a:pPr algn="ctr"/>
            <a:r>
              <a:rPr lang="de-DE" sz="2400" dirty="0"/>
              <a:t>r   = i - </a:t>
            </a:r>
            <a:r>
              <a:rPr lang="el-GR" sz="2400" dirty="0"/>
              <a:t>π</a:t>
            </a:r>
            <a:r>
              <a:rPr lang="de-DE" sz="2400" baseline="30000" dirty="0"/>
              <a:t>e	</a:t>
            </a:r>
            <a:r>
              <a:rPr lang="de-DE" sz="2400" dirty="0"/>
              <a:t>=  0% − 10% = -10%</a:t>
            </a:r>
          </a:p>
          <a:p>
            <a:endParaRPr lang="de-DE" sz="2400" dirty="0"/>
          </a:p>
          <a:p>
            <a:endParaRPr lang="de-DE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 err="1"/>
              <a:t>If</a:t>
            </a:r>
            <a:r>
              <a:rPr lang="de-DE" sz="2400" dirty="0"/>
              <a:t> real </a:t>
            </a:r>
            <a:r>
              <a:rPr lang="de-DE" sz="2400" dirty="0" err="1"/>
              <a:t>interest</a:t>
            </a:r>
            <a:r>
              <a:rPr lang="de-DE" sz="2400" dirty="0"/>
              <a:t> </a:t>
            </a:r>
            <a:r>
              <a:rPr lang="de-DE" sz="2400" dirty="0" err="1"/>
              <a:t>rates</a:t>
            </a:r>
            <a:r>
              <a:rPr lang="de-DE" sz="2400" dirty="0"/>
              <a:t>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negativ, </a:t>
            </a:r>
            <a:r>
              <a:rPr lang="de-DE" sz="2400" dirty="0" err="1"/>
              <a:t>consumption</a:t>
            </a:r>
            <a:r>
              <a:rPr lang="de-DE" sz="2400" dirty="0"/>
              <a:t> and </a:t>
            </a:r>
            <a:r>
              <a:rPr lang="de-DE" sz="2400" dirty="0" err="1"/>
              <a:t>investment</a:t>
            </a:r>
            <a:r>
              <a:rPr lang="de-DE" sz="2400" dirty="0"/>
              <a:t>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supposed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quite</a:t>
            </a:r>
            <a:r>
              <a:rPr lang="de-DE" sz="2400" dirty="0"/>
              <a:t> high, sind „</a:t>
            </a:r>
            <a:r>
              <a:rPr lang="de-DE" sz="2400" dirty="0" err="1"/>
              <a:t>today</a:t>
            </a:r>
            <a:r>
              <a:rPr lang="de-DE" sz="2400" dirty="0"/>
              <a:t> </a:t>
            </a:r>
            <a:r>
              <a:rPr lang="de-DE" sz="2400" dirty="0" err="1"/>
              <a:t>money</a:t>
            </a:r>
            <a:r>
              <a:rPr lang="de-DE" sz="2400" dirty="0"/>
              <a:t>“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much</a:t>
            </a:r>
            <a:r>
              <a:rPr lang="de-DE" sz="2400" dirty="0"/>
              <a:t> </a:t>
            </a:r>
            <a:r>
              <a:rPr lang="de-DE" sz="2400" dirty="0" err="1"/>
              <a:t>more</a:t>
            </a:r>
            <a:r>
              <a:rPr lang="de-DE" sz="2400" dirty="0"/>
              <a:t> </a:t>
            </a:r>
            <a:r>
              <a:rPr lang="de-DE" sz="2400" dirty="0" err="1"/>
              <a:t>valuable</a:t>
            </a:r>
            <a:r>
              <a:rPr lang="de-DE" sz="2400" dirty="0"/>
              <a:t> </a:t>
            </a:r>
            <a:r>
              <a:rPr lang="de-DE" sz="2400" dirty="0" err="1"/>
              <a:t>than</a:t>
            </a:r>
            <a:r>
              <a:rPr lang="de-DE" sz="2400" dirty="0"/>
              <a:t> „</a:t>
            </a:r>
            <a:r>
              <a:rPr lang="de-DE" sz="2400" dirty="0" err="1"/>
              <a:t>tomorrow</a:t>
            </a:r>
            <a:r>
              <a:rPr lang="de-DE" sz="2400" dirty="0"/>
              <a:t> </a:t>
            </a:r>
            <a:r>
              <a:rPr lang="de-DE" sz="2400" dirty="0" err="1"/>
              <a:t>money</a:t>
            </a:r>
            <a:r>
              <a:rPr lang="de-DE" sz="2400" dirty="0"/>
              <a:t>“.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/>
              <a:t>In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case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liquidity</a:t>
            </a:r>
            <a:r>
              <a:rPr lang="de-DE" sz="2400" dirty="0"/>
              <a:t> </a:t>
            </a:r>
            <a:r>
              <a:rPr lang="de-DE" sz="2400" dirty="0" err="1"/>
              <a:t>trap</a:t>
            </a:r>
            <a:r>
              <a:rPr lang="de-DE" sz="2400" dirty="0"/>
              <a:t> will not </a:t>
            </a:r>
            <a:r>
              <a:rPr lang="de-DE" sz="2400" dirty="0" err="1"/>
              <a:t>be</a:t>
            </a:r>
            <a:r>
              <a:rPr lang="de-DE" sz="2400" dirty="0"/>
              <a:t> a </a:t>
            </a:r>
            <a:r>
              <a:rPr lang="de-DE" sz="2400" dirty="0" err="1"/>
              <a:t>serious</a:t>
            </a:r>
            <a:r>
              <a:rPr lang="de-DE" sz="2400" dirty="0"/>
              <a:t> </a:t>
            </a:r>
            <a:r>
              <a:rPr lang="de-DE" sz="2400" dirty="0" err="1"/>
              <a:t>problem</a:t>
            </a:r>
            <a:r>
              <a:rPr lang="de-DE" sz="24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400" dirty="0" err="1"/>
              <a:t>Additionally</a:t>
            </a:r>
            <a:r>
              <a:rPr lang="de-DE" sz="2400" dirty="0"/>
              <a:t> </a:t>
            </a:r>
            <a:r>
              <a:rPr lang="de-DE" sz="2400" dirty="0" err="1"/>
              <a:t>this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an </a:t>
            </a:r>
            <a:r>
              <a:rPr lang="de-DE" sz="2400" dirty="0" err="1"/>
              <a:t>incentive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central</a:t>
            </a:r>
            <a:r>
              <a:rPr lang="de-DE" sz="2400" dirty="0"/>
              <a:t> </a:t>
            </a:r>
            <a:r>
              <a:rPr lang="de-DE" sz="2400" dirty="0" err="1"/>
              <a:t>bank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aggressively</a:t>
            </a:r>
            <a:r>
              <a:rPr lang="de-DE" sz="2400" dirty="0"/>
              <a:t> push </a:t>
            </a:r>
            <a:r>
              <a:rPr lang="de-DE" sz="2400" dirty="0" err="1"/>
              <a:t>expected</a:t>
            </a:r>
            <a:r>
              <a:rPr lang="de-DE" sz="2400" dirty="0"/>
              <a:t> </a:t>
            </a:r>
            <a:r>
              <a:rPr lang="de-DE" sz="2400" dirty="0" err="1"/>
              <a:t>inflation</a:t>
            </a:r>
            <a:endParaRPr lang="de-DE" sz="24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E9CA225A-820E-4850-5DEB-4C823F33823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9AE8DC5F-8AC8-4BF4-B7A2-D27C32A909C2}"/>
                  </a:ext>
                </a:extLst>
              </p14:cNvPr>
              <p14:cNvContentPartPr/>
              <p14:nvPr/>
            </p14:nvContentPartPr>
            <p14:xfrm>
              <a:off x="3169498" y="2700798"/>
              <a:ext cx="398520" cy="4356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9AE8DC5F-8AC8-4BF4-B7A2-D27C32A909C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65178" y="2696478"/>
                <a:ext cx="40716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FEC40F6F-01E8-435D-8EA9-A22B5FA8D81B}"/>
                  </a:ext>
                </a:extLst>
              </p14:cNvPr>
              <p14:cNvContentPartPr/>
              <p14:nvPr/>
            </p14:nvContentPartPr>
            <p14:xfrm>
              <a:off x="2705818" y="2755878"/>
              <a:ext cx="221760" cy="5940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FEC40F6F-01E8-435D-8EA9-A22B5FA8D81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01498" y="2751558"/>
                <a:ext cx="23040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B4F0BE9C-4D95-4761-82E5-131464A7F297}"/>
                  </a:ext>
                </a:extLst>
              </p14:cNvPr>
              <p14:cNvContentPartPr/>
              <p14:nvPr/>
            </p14:nvContentPartPr>
            <p14:xfrm>
              <a:off x="3283978" y="2885118"/>
              <a:ext cx="496080" cy="5400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B4F0BE9C-4D95-4761-82E5-131464A7F29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658" y="2880798"/>
                <a:ext cx="50472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5E482CD5-EA0E-4723-97CD-A8361A10E5CE}"/>
                  </a:ext>
                </a:extLst>
              </p14:cNvPr>
              <p14:cNvContentPartPr/>
              <p14:nvPr/>
            </p14:nvContentPartPr>
            <p14:xfrm>
              <a:off x="3944938" y="1921038"/>
              <a:ext cx="719640" cy="35100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5E482CD5-EA0E-4723-97CD-A8361A10E5C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40618" y="1916718"/>
                <a:ext cx="728280" cy="35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67D85D1A-7075-428B-86CA-587894D933BD}"/>
                  </a:ext>
                </a:extLst>
              </p14:cNvPr>
              <p14:cNvContentPartPr/>
              <p14:nvPr/>
            </p14:nvContentPartPr>
            <p14:xfrm>
              <a:off x="3783298" y="2199678"/>
              <a:ext cx="90360" cy="15876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67D85D1A-7075-428B-86CA-587894D933B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78995" y="2195358"/>
                <a:ext cx="98966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00BA9AD2-002D-4A82-A291-74D95BB8CC97}"/>
                  </a:ext>
                </a:extLst>
              </p14:cNvPr>
              <p14:cNvContentPartPr/>
              <p14:nvPr/>
            </p14:nvContentPartPr>
            <p14:xfrm>
              <a:off x="4762138" y="1866678"/>
              <a:ext cx="786240" cy="26460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00BA9AD2-002D-4A82-A291-74D95BB8CC9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57818" y="1862364"/>
                <a:ext cx="794880" cy="2732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B29C1902-D98D-40A4-8CE9-688B04F8EF2B}"/>
                  </a:ext>
                </a:extLst>
              </p14:cNvPr>
              <p14:cNvContentPartPr/>
              <p14:nvPr/>
            </p14:nvContentPartPr>
            <p14:xfrm>
              <a:off x="6340738" y="1939038"/>
              <a:ext cx="736560" cy="8640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B29C1902-D98D-40A4-8CE9-688B04F8EF2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36418" y="1934718"/>
                <a:ext cx="74520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1AE97E9A-5F63-4059-B772-028F83713D51}"/>
                  </a:ext>
                </a:extLst>
              </p14:cNvPr>
              <p14:cNvContentPartPr/>
              <p14:nvPr/>
            </p14:nvContentPartPr>
            <p14:xfrm>
              <a:off x="2081218" y="1475358"/>
              <a:ext cx="869400" cy="57744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1AE97E9A-5F63-4059-B772-028F83713D5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76898" y="1471038"/>
                <a:ext cx="878040" cy="58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FBF6AB95-F898-43EE-88AE-53FA78104F25}"/>
                  </a:ext>
                </a:extLst>
              </p14:cNvPr>
              <p14:cNvContentPartPr/>
              <p14:nvPr/>
            </p14:nvContentPartPr>
            <p14:xfrm>
              <a:off x="3247618" y="5988678"/>
              <a:ext cx="2961360" cy="49212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FBF6AB95-F898-43EE-88AE-53FA78104F2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43298" y="5984358"/>
                <a:ext cx="2970000" cy="50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BD7CB6EA-9AC8-44C2-82CF-94B2343ABFBE}"/>
                  </a:ext>
                </a:extLst>
              </p14:cNvPr>
              <p14:cNvContentPartPr/>
              <p14:nvPr/>
            </p14:nvContentPartPr>
            <p14:xfrm>
              <a:off x="6224458" y="2154318"/>
              <a:ext cx="1264320" cy="75636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BD7CB6EA-9AC8-44C2-82CF-94B2343ABFB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220138" y="2149998"/>
                <a:ext cx="1272960" cy="76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48019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de-DE" sz="2903" b="1" dirty="0" err="1"/>
              <a:t>Liquidity</a:t>
            </a:r>
            <a:r>
              <a:rPr lang="de-DE" sz="2903" b="1" dirty="0"/>
              <a:t> </a:t>
            </a:r>
            <a:r>
              <a:rPr lang="de-DE" sz="2903" b="1" dirty="0" err="1"/>
              <a:t>trap</a:t>
            </a:r>
            <a:r>
              <a:rPr lang="de-DE" sz="2903" b="1" dirty="0"/>
              <a:t> </a:t>
            </a:r>
            <a:r>
              <a:rPr lang="de-DE" sz="2903" b="1" dirty="0" err="1"/>
              <a:t>with</a:t>
            </a:r>
            <a:r>
              <a:rPr lang="de-DE" sz="2903" b="1" dirty="0"/>
              <a:t> </a:t>
            </a:r>
            <a:r>
              <a:rPr lang="de-DE" sz="2903" b="1" dirty="0" err="1"/>
              <a:t>inflation</a:t>
            </a:r>
            <a:r>
              <a:rPr lang="de-DE" sz="2903" b="1" dirty="0"/>
              <a:t> and </a:t>
            </a:r>
            <a:r>
              <a:rPr lang="de-DE" sz="2903" b="1" dirty="0" err="1"/>
              <a:t>deflation</a:t>
            </a:r>
            <a:endParaRPr lang="de-DE" sz="2903" b="1" dirty="0"/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C2E96775-43D6-4E21-86DA-23585981D964}"/>
              </a:ext>
            </a:extLst>
          </p:cNvPr>
          <p:cNvSpPr/>
          <p:nvPr/>
        </p:nvSpPr>
        <p:spPr>
          <a:xfrm>
            <a:off x="595881" y="1100501"/>
            <a:ext cx="831234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 err="1"/>
              <a:t>Suppose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economy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in a </a:t>
            </a:r>
            <a:r>
              <a:rPr lang="de-DE" sz="2400" dirty="0" err="1"/>
              <a:t>situation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deflation</a:t>
            </a:r>
            <a:r>
              <a:rPr lang="de-DE" sz="2400" dirty="0"/>
              <a:t> and </a:t>
            </a:r>
            <a:r>
              <a:rPr lang="de-DE" sz="2400" dirty="0" err="1"/>
              <a:t>expected</a:t>
            </a:r>
            <a:r>
              <a:rPr lang="de-DE" sz="2400" dirty="0"/>
              <a:t> </a:t>
            </a:r>
            <a:r>
              <a:rPr lang="de-DE" sz="2400" dirty="0" err="1"/>
              <a:t>inflation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-5%:</a:t>
            </a:r>
          </a:p>
          <a:p>
            <a:endParaRPr lang="de-DE" sz="2400" dirty="0"/>
          </a:p>
          <a:p>
            <a:pPr algn="ctr"/>
            <a:r>
              <a:rPr lang="de-DE" sz="2400" dirty="0"/>
              <a:t>r   = i - </a:t>
            </a:r>
            <a:r>
              <a:rPr lang="el-GR" sz="2400" dirty="0"/>
              <a:t>π</a:t>
            </a:r>
            <a:r>
              <a:rPr lang="de-DE" sz="2400" baseline="30000" dirty="0"/>
              <a:t>e	</a:t>
            </a:r>
            <a:r>
              <a:rPr lang="de-DE" sz="2400" dirty="0"/>
              <a:t>=  0% − (-5%) = 5%</a:t>
            </a:r>
          </a:p>
          <a:p>
            <a:endParaRPr lang="de-DE" sz="2400" dirty="0"/>
          </a:p>
          <a:p>
            <a:endParaRPr lang="de-DE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/>
              <a:t>Such high real </a:t>
            </a:r>
            <a:r>
              <a:rPr lang="de-DE" sz="2400" dirty="0" err="1"/>
              <a:t>interest</a:t>
            </a:r>
            <a:r>
              <a:rPr lang="de-DE" sz="2400" dirty="0"/>
              <a:t> </a:t>
            </a:r>
            <a:r>
              <a:rPr lang="de-DE" sz="2400" dirty="0" err="1"/>
              <a:t>rates</a:t>
            </a:r>
            <a:r>
              <a:rPr lang="de-DE" sz="2400" dirty="0"/>
              <a:t> </a:t>
            </a:r>
            <a:r>
              <a:rPr lang="de-DE" sz="2400" dirty="0" err="1"/>
              <a:t>have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potential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dampen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economy</a:t>
            </a:r>
            <a:r>
              <a:rPr lang="de-DE" sz="24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/>
              <a:t>Traditional </a:t>
            </a:r>
            <a:r>
              <a:rPr lang="de-DE" sz="2400" dirty="0" err="1"/>
              <a:t>monetary</a:t>
            </a:r>
            <a:r>
              <a:rPr lang="de-DE" sz="2400" dirty="0"/>
              <a:t> </a:t>
            </a:r>
            <a:r>
              <a:rPr lang="de-DE" sz="2400" dirty="0" err="1"/>
              <a:t>policy</a:t>
            </a:r>
            <a:r>
              <a:rPr lang="de-DE" sz="2400" dirty="0"/>
              <a:t> </a:t>
            </a:r>
            <a:r>
              <a:rPr lang="de-DE" sz="2400" dirty="0" err="1"/>
              <a:t>cannot</a:t>
            </a:r>
            <a:r>
              <a:rPr lang="de-DE" sz="2400" dirty="0"/>
              <a:t> push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economy</a:t>
            </a:r>
            <a:r>
              <a:rPr lang="de-DE" sz="2400" dirty="0"/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/>
              <a:t>An </a:t>
            </a:r>
            <a:r>
              <a:rPr lang="de-DE" sz="2400" dirty="0" err="1"/>
              <a:t>increase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real </a:t>
            </a:r>
            <a:r>
              <a:rPr lang="de-DE" sz="2400" dirty="0" err="1"/>
              <a:t>interest</a:t>
            </a:r>
            <a:r>
              <a:rPr lang="de-DE" sz="2400" dirty="0"/>
              <a:t> </a:t>
            </a:r>
            <a:r>
              <a:rPr lang="de-DE" sz="2400" dirty="0" err="1"/>
              <a:t>rates</a:t>
            </a:r>
            <a:r>
              <a:rPr lang="de-DE" sz="2400" dirty="0"/>
              <a:t> </a:t>
            </a:r>
            <a:r>
              <a:rPr lang="de-DE" sz="2400" dirty="0" err="1"/>
              <a:t>even</a:t>
            </a:r>
            <a:r>
              <a:rPr lang="de-DE" sz="2400" dirty="0"/>
              <a:t> </a:t>
            </a:r>
            <a:r>
              <a:rPr lang="de-DE" sz="2400" dirty="0" err="1"/>
              <a:t>shifts</a:t>
            </a:r>
            <a:r>
              <a:rPr lang="de-DE" sz="2400" dirty="0"/>
              <a:t> </a:t>
            </a:r>
            <a:r>
              <a:rPr lang="de-DE" sz="2400" dirty="0" err="1"/>
              <a:t>th</a:t>
            </a:r>
            <a:r>
              <a:rPr lang="de-DE" sz="2400" dirty="0"/>
              <a:t> IS-</a:t>
            </a:r>
            <a:r>
              <a:rPr lang="de-DE" sz="2400" dirty="0" err="1"/>
              <a:t>curve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left</a:t>
            </a:r>
            <a:r>
              <a:rPr lang="de-DE" sz="2400" dirty="0"/>
              <a:t> and </a:t>
            </a:r>
            <a:r>
              <a:rPr lang="de-DE" sz="2400" dirty="0" err="1"/>
              <a:t>worsens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problem</a:t>
            </a:r>
            <a:endParaRPr lang="de-DE" sz="2400" dirty="0"/>
          </a:p>
          <a:p>
            <a:endParaRPr lang="de-DE" sz="24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400" dirty="0"/>
              <a:t>This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reason</a:t>
            </a:r>
            <a:r>
              <a:rPr lang="de-DE" sz="2400" dirty="0"/>
              <a:t>, </a:t>
            </a:r>
            <a:r>
              <a:rPr lang="de-DE" sz="2400" dirty="0" err="1"/>
              <a:t>why</a:t>
            </a:r>
            <a:r>
              <a:rPr lang="de-DE" sz="2400" dirty="0"/>
              <a:t> a </a:t>
            </a:r>
            <a:r>
              <a:rPr lang="de-DE" sz="2400" dirty="0" err="1"/>
              <a:t>central</a:t>
            </a:r>
            <a:r>
              <a:rPr lang="de-DE" sz="2400" dirty="0"/>
              <a:t> </a:t>
            </a:r>
            <a:r>
              <a:rPr lang="de-DE" sz="2400" dirty="0" err="1"/>
              <a:t>bank</a:t>
            </a:r>
            <a:r>
              <a:rPr lang="de-DE" sz="2400" dirty="0"/>
              <a:t> </a:t>
            </a:r>
            <a:r>
              <a:rPr lang="de-DE" sz="2400" dirty="0" err="1"/>
              <a:t>deeply</a:t>
            </a:r>
            <a:r>
              <a:rPr lang="de-DE" sz="2400" dirty="0"/>
              <a:t> </a:t>
            </a:r>
            <a:r>
              <a:rPr lang="de-DE" sz="2400" dirty="0" err="1"/>
              <a:t>tries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prevent</a:t>
            </a:r>
            <a:r>
              <a:rPr lang="de-DE" sz="2400" dirty="0"/>
              <a:t> such a </a:t>
            </a:r>
            <a:r>
              <a:rPr lang="de-DE" sz="2400" dirty="0" err="1"/>
              <a:t>scenario</a:t>
            </a:r>
            <a:endParaRPr lang="de-DE" sz="24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EB20036C-6F53-F91B-D57B-1ECCE626969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527ACE3F-973B-4127-99EB-00AC4638C582}"/>
                  </a:ext>
                </a:extLst>
              </p14:cNvPr>
              <p14:cNvContentPartPr/>
              <p14:nvPr/>
            </p14:nvContentPartPr>
            <p14:xfrm>
              <a:off x="1794658" y="1414878"/>
              <a:ext cx="2074680" cy="144864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527ACE3F-973B-4127-99EB-00AC4638C5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90338" y="1410558"/>
                <a:ext cx="2083320" cy="145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3F34445A-F71E-4C55-8B37-30CFB301140A}"/>
                  </a:ext>
                </a:extLst>
              </p14:cNvPr>
              <p14:cNvContentPartPr/>
              <p14:nvPr/>
            </p14:nvContentPartPr>
            <p14:xfrm>
              <a:off x="1004458" y="4076718"/>
              <a:ext cx="1189800" cy="4716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3F34445A-F71E-4C55-8B37-30CFB301140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0138" y="4072398"/>
                <a:ext cx="119844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B85581D7-6129-4BB0-AB7A-15D0213C7189}"/>
                  </a:ext>
                </a:extLst>
              </p14:cNvPr>
              <p14:cNvContentPartPr/>
              <p14:nvPr/>
            </p14:nvContentPartPr>
            <p14:xfrm>
              <a:off x="1575778" y="4750638"/>
              <a:ext cx="3249000" cy="5652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B85581D7-6129-4BB0-AB7A-15D0213C718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71458" y="4746318"/>
                <a:ext cx="325764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55D6B593-6D0A-49C1-B639-EB0A5303C16A}"/>
                  </a:ext>
                </a:extLst>
              </p14:cNvPr>
              <p14:cNvContentPartPr/>
              <p14:nvPr/>
            </p14:nvContentPartPr>
            <p14:xfrm>
              <a:off x="5537578" y="151278"/>
              <a:ext cx="6639480" cy="4139640"/>
            </p14:xfrm>
          </p:contentPart>
        </mc:Choice>
        <mc:Fallback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55D6B593-6D0A-49C1-B639-EB0A5303C16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33258" y="146958"/>
                <a:ext cx="6648120" cy="414827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503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de-DE" sz="2903" b="1" dirty="0"/>
              <a:t>The </a:t>
            </a:r>
            <a:r>
              <a:rPr lang="de-DE" sz="2903" b="1" dirty="0" err="1"/>
              <a:t>short</a:t>
            </a:r>
            <a:r>
              <a:rPr lang="de-DE" sz="2903" b="1" dirty="0"/>
              <a:t> </a:t>
            </a:r>
            <a:r>
              <a:rPr lang="de-DE" sz="2903" b="1" dirty="0" err="1"/>
              <a:t>run</a:t>
            </a:r>
            <a:r>
              <a:rPr lang="de-DE" sz="2903" b="1" dirty="0"/>
              <a:t> IS-LM-Model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88495" y="931739"/>
            <a:ext cx="9067260" cy="50294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40000"/>
              </a:lnSpc>
              <a:spcBef>
                <a:spcPct val="20000"/>
              </a:spcBef>
            </a:pPr>
            <a:r>
              <a:rPr lang="en-US" sz="24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► Modeling the goods market</a:t>
            </a: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244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40000"/>
              </a:lnSpc>
              <a:spcBef>
                <a:spcPct val="20000"/>
              </a:spcBef>
            </a:pPr>
            <a:r>
              <a:rPr lang="en-US" sz="244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IS: Investment = Saving</a:t>
            </a:r>
          </a:p>
          <a:p>
            <a:pPr>
              <a:lnSpc>
                <a:spcPct val="140000"/>
              </a:lnSpc>
              <a:spcBef>
                <a:spcPct val="20000"/>
              </a:spcBef>
            </a:pPr>
            <a:r>
              <a:rPr lang="en-US" sz="24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lnSpc>
                <a:spcPct val="140000"/>
              </a:lnSpc>
              <a:spcBef>
                <a:spcPct val="20000"/>
              </a:spcBef>
            </a:pPr>
            <a:r>
              <a:rPr lang="en-US" sz="24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► Modelling the money market</a:t>
            </a:r>
          </a:p>
          <a:p>
            <a:pPr>
              <a:lnSpc>
                <a:spcPct val="140000"/>
              </a:lnSpc>
              <a:spcBef>
                <a:spcPct val="20000"/>
              </a:spcBef>
            </a:pPr>
            <a:endParaRPr lang="en-US" sz="244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40000"/>
              </a:lnSpc>
              <a:spcBef>
                <a:spcPct val="20000"/>
              </a:spcBef>
            </a:pP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LM: Money Supply = Money Demand (Liquidity Preference)</a:t>
            </a:r>
          </a:p>
          <a:p>
            <a:endParaRPr lang="de-DE" sz="254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B64180E9-41A0-B2B8-ADFF-86C2BF68AAF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20BDA8DC-5846-4096-AD03-B50D8187E5DD}"/>
                  </a:ext>
                </a:extLst>
              </p14:cNvPr>
              <p14:cNvContentPartPr/>
              <p14:nvPr/>
            </p14:nvContentPartPr>
            <p14:xfrm>
              <a:off x="1629778" y="1569678"/>
              <a:ext cx="3560400" cy="17568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20BDA8DC-5846-4096-AD03-B50D8187E5D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25458" y="1565358"/>
                <a:ext cx="356904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1EBB060B-5C46-4445-8550-77FAF550B85C}"/>
                  </a:ext>
                </a:extLst>
              </p14:cNvPr>
              <p14:cNvContentPartPr/>
              <p14:nvPr/>
            </p14:nvContentPartPr>
            <p14:xfrm>
              <a:off x="8150458" y="627558"/>
              <a:ext cx="207000" cy="34848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1EBB060B-5C46-4445-8550-77FAF550B85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46138" y="623238"/>
                <a:ext cx="21564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4C50D583-5E93-4563-8A37-53C4BCA1F60A}"/>
                  </a:ext>
                </a:extLst>
              </p14:cNvPr>
              <p14:cNvContentPartPr/>
              <p14:nvPr/>
            </p14:nvContentPartPr>
            <p14:xfrm>
              <a:off x="8606218" y="381678"/>
              <a:ext cx="337680" cy="35028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4C50D583-5E93-4563-8A37-53C4BCA1F60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601898" y="377358"/>
                <a:ext cx="346320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62567C96-F829-499D-B229-35C8ACB2B602}"/>
                  </a:ext>
                </a:extLst>
              </p14:cNvPr>
              <p14:cNvContentPartPr/>
              <p14:nvPr/>
            </p14:nvContentPartPr>
            <p14:xfrm>
              <a:off x="8705218" y="904758"/>
              <a:ext cx="325800" cy="217800"/>
            </p14:xfrm>
          </p:contentPart>
        </mc:Choice>
        <mc:Fallback xmlns=""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62567C96-F829-499D-B229-35C8ACB2B60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700898" y="900438"/>
                <a:ext cx="33444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14D842EF-62A5-4ED7-A51D-8972BCEC3E08}"/>
                  </a:ext>
                </a:extLst>
              </p14:cNvPr>
              <p14:cNvContentPartPr/>
              <p14:nvPr/>
            </p14:nvContentPartPr>
            <p14:xfrm>
              <a:off x="9148018" y="88278"/>
              <a:ext cx="1821600" cy="315360"/>
            </p14:xfrm>
          </p:contentPart>
        </mc:Choice>
        <mc:Fallback xmlns=""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14D842EF-62A5-4ED7-A51D-8972BCEC3E0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143698" y="83958"/>
                <a:ext cx="183024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472B303D-DB2A-46DF-92B9-AD9FAEA020CD}"/>
                  </a:ext>
                </a:extLst>
              </p14:cNvPr>
              <p14:cNvContentPartPr/>
              <p14:nvPr/>
            </p14:nvContentPartPr>
            <p14:xfrm>
              <a:off x="9249538" y="890718"/>
              <a:ext cx="124920" cy="175320"/>
            </p14:xfrm>
          </p:contentPart>
        </mc:Choice>
        <mc:Fallback xmlns=""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472B303D-DB2A-46DF-92B9-AD9FAEA020C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245218" y="886398"/>
                <a:ext cx="13356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2914EE1B-FC3F-48A3-86C0-9BD74C937546}"/>
                  </a:ext>
                </a:extLst>
              </p14:cNvPr>
              <p14:cNvContentPartPr/>
              <p14:nvPr/>
            </p14:nvContentPartPr>
            <p14:xfrm>
              <a:off x="10081138" y="785958"/>
              <a:ext cx="3600" cy="2160"/>
            </p14:xfrm>
          </p:contentPart>
        </mc:Choice>
        <mc:Fallback xmlns=""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2914EE1B-FC3F-48A3-86C0-9BD74C93754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076818" y="781638"/>
                <a:ext cx="12240" cy="1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68FF6C25-6409-4B13-BE0D-AC903C107509}"/>
                  </a:ext>
                </a:extLst>
              </p14:cNvPr>
              <p14:cNvContentPartPr/>
              <p14:nvPr/>
            </p14:nvContentPartPr>
            <p14:xfrm>
              <a:off x="9491098" y="845358"/>
              <a:ext cx="787320" cy="382680"/>
            </p14:xfrm>
          </p:contentPart>
        </mc:Choice>
        <mc:Fallback xmlns=""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68FF6C25-6409-4B13-BE0D-AC903C10750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486778" y="841038"/>
                <a:ext cx="795960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AD63C317-4B7D-480B-B226-B816FDB53624}"/>
                  </a:ext>
                </a:extLst>
              </p14:cNvPr>
              <p14:cNvContentPartPr/>
              <p14:nvPr/>
            </p14:nvContentPartPr>
            <p14:xfrm>
              <a:off x="10494778" y="843198"/>
              <a:ext cx="213480" cy="98280"/>
            </p14:xfrm>
          </p:contentPart>
        </mc:Choice>
        <mc:Fallback xmlns=""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AD63C317-4B7D-480B-B226-B816FDB5362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490458" y="838878"/>
                <a:ext cx="22212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FF23FB87-A22C-468E-81FE-5E3F4E4AB2BD}"/>
                  </a:ext>
                </a:extLst>
              </p14:cNvPr>
              <p14:cNvContentPartPr/>
              <p14:nvPr/>
            </p14:nvContentPartPr>
            <p14:xfrm>
              <a:off x="10958818" y="758598"/>
              <a:ext cx="126000" cy="145440"/>
            </p14:xfrm>
          </p:contentPart>
        </mc:Choice>
        <mc:Fallback xmlns=""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FF23FB87-A22C-468E-81FE-5E3F4E4AB2B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954498" y="754278"/>
                <a:ext cx="13464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6A08B292-7862-4BF1-B77F-C592CD7E1470}"/>
                  </a:ext>
                </a:extLst>
              </p14:cNvPr>
              <p14:cNvContentPartPr/>
              <p14:nvPr/>
            </p14:nvContentPartPr>
            <p14:xfrm>
              <a:off x="11166178" y="735198"/>
              <a:ext cx="122400" cy="145800"/>
            </p14:xfrm>
          </p:contentPart>
        </mc:Choice>
        <mc:Fallback xmlns=""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6A08B292-7862-4BF1-B77F-C592CD7E147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161858" y="730878"/>
                <a:ext cx="13104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D0D01E22-246C-4893-B900-8742CDAF3615}"/>
                  </a:ext>
                </a:extLst>
              </p14:cNvPr>
              <p14:cNvContentPartPr/>
              <p14:nvPr/>
            </p14:nvContentPartPr>
            <p14:xfrm>
              <a:off x="11368498" y="645558"/>
              <a:ext cx="244080" cy="281160"/>
            </p14:xfrm>
          </p:contentPart>
        </mc:Choice>
        <mc:Fallback xmlns=""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D0D01E22-246C-4893-B900-8742CDAF3615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1364184" y="641238"/>
                <a:ext cx="252707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61129349-7546-460C-B0D0-E9D32DA7BF9C}"/>
                  </a:ext>
                </a:extLst>
              </p14:cNvPr>
              <p14:cNvContentPartPr/>
              <p14:nvPr/>
            </p14:nvContentPartPr>
            <p14:xfrm>
              <a:off x="1685938" y="1858758"/>
              <a:ext cx="10406880" cy="2214000"/>
            </p14:xfrm>
          </p:contentPart>
        </mc:Choice>
        <mc:Fallback xmlns=""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61129349-7546-460C-B0D0-E9D32DA7BF9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681618" y="1854438"/>
                <a:ext cx="10415520" cy="22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92CC2469-E54B-46E2-97F4-5FE928FA6EC7}"/>
                  </a:ext>
                </a:extLst>
              </p14:cNvPr>
              <p14:cNvContentPartPr/>
              <p14:nvPr/>
            </p14:nvContentPartPr>
            <p14:xfrm>
              <a:off x="1306498" y="4434198"/>
              <a:ext cx="4586040" cy="1769400"/>
            </p14:xfrm>
          </p:contentPart>
        </mc:Choice>
        <mc:Fallback xmlns=""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92CC2469-E54B-46E2-97F4-5FE928FA6EC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302178" y="4429879"/>
                <a:ext cx="4594680" cy="17780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BF124880-C9E3-4F1F-B8D2-5757EEC885F7}"/>
                  </a:ext>
                </a:extLst>
              </p14:cNvPr>
              <p14:cNvContentPartPr/>
              <p14:nvPr/>
            </p14:nvContentPartPr>
            <p14:xfrm>
              <a:off x="2357338" y="2361318"/>
              <a:ext cx="87120" cy="235080"/>
            </p14:xfrm>
          </p:contentPart>
        </mc:Choice>
        <mc:Fallback xmlns=""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BF124880-C9E3-4F1F-B8D2-5757EEC885F7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353018" y="2356998"/>
                <a:ext cx="9576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75A05061-92DC-4457-AF94-D41B4301BC49}"/>
                  </a:ext>
                </a:extLst>
              </p14:cNvPr>
              <p14:cNvContentPartPr/>
              <p14:nvPr/>
            </p14:nvContentPartPr>
            <p14:xfrm>
              <a:off x="2339338" y="2345478"/>
              <a:ext cx="153360" cy="330480"/>
            </p14:xfrm>
          </p:contentPart>
        </mc:Choice>
        <mc:Fallback xmlns=""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75A05061-92DC-4457-AF94-D41B4301BC4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335018" y="2341158"/>
                <a:ext cx="162000" cy="33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B2354289-45D1-4814-9B84-E9A72F15D17B}"/>
                  </a:ext>
                </a:extLst>
              </p14:cNvPr>
              <p14:cNvContentPartPr/>
              <p14:nvPr/>
            </p14:nvContentPartPr>
            <p14:xfrm>
              <a:off x="2207578" y="2158278"/>
              <a:ext cx="437040" cy="740160"/>
            </p14:xfrm>
          </p:contentPart>
        </mc:Choice>
        <mc:Fallback xmlns=""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B2354289-45D1-4814-9B84-E9A72F15D17B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203258" y="2153958"/>
                <a:ext cx="445680" cy="74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A39BA04D-B7A8-4BBD-B881-39D6C40D7353}"/>
                  </a:ext>
                </a:extLst>
              </p14:cNvPr>
              <p14:cNvContentPartPr/>
              <p14:nvPr/>
            </p14:nvContentPartPr>
            <p14:xfrm>
              <a:off x="1217218" y="5514198"/>
              <a:ext cx="148680" cy="353160"/>
            </p14:xfrm>
          </p:contentPart>
        </mc:Choice>
        <mc:Fallback xmlns=""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A39BA04D-B7A8-4BBD-B881-39D6C40D7353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212898" y="5509878"/>
                <a:ext cx="157320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16C4A18E-BB01-4FFA-966D-23EB7CC15B47}"/>
                  </a:ext>
                </a:extLst>
              </p14:cNvPr>
              <p14:cNvContentPartPr/>
              <p14:nvPr/>
            </p14:nvContentPartPr>
            <p14:xfrm>
              <a:off x="1037938" y="5301798"/>
              <a:ext cx="483480" cy="726840"/>
            </p14:xfrm>
          </p:contentPart>
        </mc:Choice>
        <mc:Fallback xmlns=""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16C4A18E-BB01-4FFA-966D-23EB7CC15B47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033618" y="5297478"/>
                <a:ext cx="492120" cy="73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982C97D0-74BD-49AC-A95D-336F236BE638}"/>
                  </a:ext>
                </a:extLst>
              </p14:cNvPr>
              <p14:cNvContentPartPr/>
              <p14:nvPr/>
            </p14:nvContentPartPr>
            <p14:xfrm>
              <a:off x="11029018" y="1035798"/>
              <a:ext cx="681480" cy="14400"/>
            </p14:xfrm>
          </p:contentPart>
        </mc:Choice>
        <mc:Fallback xmlns=""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982C97D0-74BD-49AC-A95D-336F236BE638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1024698" y="1031478"/>
                <a:ext cx="690120" cy="2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208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de-DE" sz="2903" b="1" dirty="0" err="1"/>
              <a:t>Commodity</a:t>
            </a:r>
            <a:r>
              <a:rPr lang="de-DE" sz="2903" b="1" dirty="0"/>
              <a:t> Market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749941" y="1147628"/>
            <a:ext cx="8330426" cy="227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77" b="1" u="sng" dirty="0"/>
              <a:t>Budget </a:t>
            </a:r>
            <a:r>
              <a:rPr lang="de-DE" sz="2177" b="1" u="sng" dirty="0" err="1"/>
              <a:t>restriction</a:t>
            </a:r>
            <a:r>
              <a:rPr lang="de-DE" sz="2177" b="1" u="sng" dirty="0"/>
              <a:t> </a:t>
            </a:r>
            <a:r>
              <a:rPr lang="de-DE" sz="2177" b="1" u="sng" dirty="0" err="1"/>
              <a:t>of</a:t>
            </a:r>
            <a:r>
              <a:rPr lang="de-DE" sz="2177" b="1" u="sng" dirty="0"/>
              <a:t> </a:t>
            </a:r>
            <a:r>
              <a:rPr lang="de-DE" sz="2177" b="1" u="sng" dirty="0" err="1"/>
              <a:t>the</a:t>
            </a:r>
            <a:r>
              <a:rPr lang="de-DE" sz="2177" b="1" u="sng" dirty="0"/>
              <a:t> </a:t>
            </a:r>
            <a:r>
              <a:rPr lang="de-DE" sz="2177" b="1" u="sng" dirty="0" err="1"/>
              <a:t>economy</a:t>
            </a:r>
            <a:r>
              <a:rPr lang="de-DE" sz="2177" b="1" u="sng" dirty="0"/>
              <a:t>:</a:t>
            </a:r>
          </a:p>
          <a:p>
            <a:pPr algn="ctr"/>
            <a:endParaRPr lang="de-DE" sz="2177" dirty="0"/>
          </a:p>
          <a:p>
            <a:r>
              <a:rPr lang="de-DE" sz="2177" dirty="0"/>
              <a:t>                                              </a:t>
            </a:r>
          </a:p>
          <a:p>
            <a:r>
              <a:rPr lang="de-DE" sz="2177" dirty="0"/>
              <a:t>                                          Y = C(Y) + I(i= r+</a:t>
            </a:r>
            <a:r>
              <a:rPr lang="el-GR" sz="2177" dirty="0"/>
              <a:t>π</a:t>
            </a:r>
            <a:r>
              <a:rPr lang="de-DE" sz="2177" baseline="30000" dirty="0"/>
              <a:t>e</a:t>
            </a:r>
            <a:r>
              <a:rPr lang="de-DE" sz="2177" dirty="0"/>
              <a:t>) + G</a:t>
            </a:r>
          </a:p>
          <a:p>
            <a:endParaRPr lang="de-DE" sz="2177" dirty="0"/>
          </a:p>
          <a:p>
            <a:r>
              <a:rPr lang="de-DE" sz="1633" dirty="0"/>
              <a:t>Y: Income		C: </a:t>
            </a:r>
            <a:r>
              <a:rPr lang="de-DE" sz="1633" dirty="0" err="1"/>
              <a:t>Consumption</a:t>
            </a:r>
            <a:r>
              <a:rPr lang="de-DE" sz="1633" dirty="0"/>
              <a:t>	I: Investment	     G: </a:t>
            </a:r>
            <a:r>
              <a:rPr lang="de-DE" sz="1633" dirty="0" err="1"/>
              <a:t>Government</a:t>
            </a:r>
            <a:r>
              <a:rPr lang="de-DE" sz="1633" dirty="0"/>
              <a:t> </a:t>
            </a:r>
            <a:r>
              <a:rPr lang="de-DE" sz="1633" dirty="0" err="1"/>
              <a:t>expenditure</a:t>
            </a:r>
            <a:endParaRPr lang="de-DE" sz="1633" dirty="0"/>
          </a:p>
          <a:p>
            <a:r>
              <a:rPr lang="de-DE" sz="1633" dirty="0"/>
              <a:t>i: Nominal </a:t>
            </a:r>
            <a:r>
              <a:rPr lang="de-DE" sz="1633" dirty="0" err="1"/>
              <a:t>interest</a:t>
            </a:r>
            <a:r>
              <a:rPr lang="de-DE" sz="1633" dirty="0"/>
              <a:t> rate		r: Real </a:t>
            </a:r>
            <a:r>
              <a:rPr lang="de-DE" sz="1633" dirty="0" err="1"/>
              <a:t>interest</a:t>
            </a:r>
            <a:r>
              <a:rPr lang="de-DE" sz="1633" dirty="0"/>
              <a:t> rate	     </a:t>
            </a:r>
            <a:r>
              <a:rPr lang="el-GR" sz="1633" dirty="0"/>
              <a:t>π</a:t>
            </a:r>
            <a:r>
              <a:rPr lang="de-DE" sz="1633" baseline="30000" dirty="0"/>
              <a:t>e</a:t>
            </a:r>
            <a:r>
              <a:rPr lang="de-DE" sz="1633" dirty="0"/>
              <a:t>: Inflation </a:t>
            </a:r>
            <a:r>
              <a:rPr lang="de-DE" sz="1633" dirty="0" err="1"/>
              <a:t>expectations</a:t>
            </a:r>
            <a:endParaRPr lang="de-DE" sz="1633" dirty="0"/>
          </a:p>
        </p:txBody>
      </p:sp>
      <p:sp>
        <p:nvSpPr>
          <p:cNvPr id="9" name="Textfeld 8"/>
          <p:cNvSpPr txBox="1"/>
          <p:nvPr/>
        </p:nvSpPr>
        <p:spPr>
          <a:xfrm>
            <a:off x="2605994" y="1665428"/>
            <a:ext cx="3214150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633" dirty="0" err="1"/>
              <a:t>keynesian</a:t>
            </a:r>
            <a:r>
              <a:rPr lang="de-DE" sz="1633" dirty="0"/>
              <a:t> </a:t>
            </a:r>
            <a:r>
              <a:rPr lang="de-DE" sz="1633" dirty="0" err="1"/>
              <a:t>consumption</a:t>
            </a:r>
            <a:r>
              <a:rPr lang="de-DE" sz="1633" dirty="0"/>
              <a:t> </a:t>
            </a:r>
            <a:r>
              <a:rPr lang="de-DE" sz="1633" dirty="0" err="1"/>
              <a:t>hypotheses</a:t>
            </a:r>
            <a:endParaRPr lang="de-DE" sz="1633" dirty="0"/>
          </a:p>
          <a:p>
            <a:pPr algn="r"/>
            <a:r>
              <a:rPr lang="de-DE" sz="1633" dirty="0"/>
              <a:t>“</a:t>
            </a:r>
            <a:r>
              <a:rPr lang="de-DE" sz="1633" b="1" dirty="0"/>
              <a:t>+“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223729" y="1667007"/>
            <a:ext cx="1682577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 err="1">
                <a:ea typeface="Arial Unicode MS"/>
                <a:cs typeface="Arial Unicode MS"/>
              </a:rPr>
              <a:t>opportunity</a:t>
            </a:r>
            <a:r>
              <a:rPr lang="de-DE" sz="1633" dirty="0">
                <a:ea typeface="Arial Unicode MS"/>
                <a:cs typeface="Arial Unicode MS"/>
              </a:rPr>
              <a:t> </a:t>
            </a:r>
            <a:r>
              <a:rPr lang="de-DE" sz="1633" dirty="0" err="1">
                <a:ea typeface="Arial Unicode MS"/>
                <a:cs typeface="Arial Unicode MS"/>
              </a:rPr>
              <a:t>costs</a:t>
            </a:r>
            <a:endParaRPr lang="de-DE" sz="1633" dirty="0">
              <a:ea typeface="Arial Unicode MS"/>
              <a:cs typeface="Arial Unicode MS"/>
            </a:endParaRPr>
          </a:p>
          <a:p>
            <a:r>
              <a:rPr lang="de-DE" sz="1633" dirty="0"/>
              <a:t>“</a:t>
            </a:r>
            <a:r>
              <a:rPr lang="de-DE" sz="1633" b="1" dirty="0">
                <a:latin typeface="Arial Unicode MS"/>
                <a:ea typeface="Arial Unicode MS"/>
                <a:cs typeface="Arial Unicode MS"/>
              </a:rPr>
              <a:t>−“</a:t>
            </a:r>
            <a:endParaRPr lang="de-DE" sz="1633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1774697" y="3613986"/>
            <a:ext cx="8480474" cy="42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77" dirty="0" err="1"/>
              <a:t>dY</a:t>
            </a:r>
            <a:r>
              <a:rPr lang="de-DE" sz="2177" dirty="0"/>
              <a:t>=</a:t>
            </a:r>
            <a:r>
              <a:rPr lang="de-DE" sz="2177" dirty="0">
                <a:latin typeface="Arial Unicode MS"/>
                <a:ea typeface="Arial Unicode MS"/>
                <a:cs typeface="Arial Unicode MS"/>
              </a:rPr>
              <a:t>∂</a:t>
            </a:r>
            <a:r>
              <a:rPr lang="de-DE" sz="2177" dirty="0">
                <a:ea typeface="Arial Unicode MS"/>
                <a:cs typeface="Arial Unicode MS"/>
              </a:rPr>
              <a:t>C</a:t>
            </a:r>
            <a:r>
              <a:rPr lang="de-DE" sz="2177" dirty="0">
                <a:latin typeface="Arial Unicode MS"/>
                <a:ea typeface="Arial Unicode MS"/>
                <a:cs typeface="Arial Unicode MS"/>
              </a:rPr>
              <a:t>/∂</a:t>
            </a:r>
            <a:r>
              <a:rPr lang="de-DE" sz="2177" dirty="0" err="1">
                <a:ea typeface="Arial Unicode MS"/>
                <a:cs typeface="Arial Unicode MS"/>
              </a:rPr>
              <a:t>Y</a:t>
            </a:r>
            <a:r>
              <a:rPr lang="de-DE" sz="2177" dirty="0" err="1"/>
              <a:t>∙dY</a:t>
            </a:r>
            <a:r>
              <a:rPr lang="de-DE" sz="2177" dirty="0"/>
              <a:t> + </a:t>
            </a:r>
            <a:r>
              <a:rPr lang="de-DE" sz="2177" dirty="0">
                <a:latin typeface="Arial Unicode MS"/>
                <a:ea typeface="Arial Unicode MS"/>
                <a:cs typeface="Arial Unicode MS"/>
              </a:rPr>
              <a:t>∂</a:t>
            </a:r>
            <a:r>
              <a:rPr lang="de-DE" sz="2177" dirty="0">
                <a:ea typeface="Arial Unicode MS"/>
                <a:cs typeface="Arial Unicode MS"/>
              </a:rPr>
              <a:t>I</a:t>
            </a:r>
            <a:r>
              <a:rPr lang="de-DE" sz="2177" dirty="0">
                <a:latin typeface="Arial Unicode MS"/>
                <a:ea typeface="Arial Unicode MS"/>
                <a:cs typeface="Arial Unicode MS"/>
              </a:rPr>
              <a:t>/∂</a:t>
            </a:r>
            <a:r>
              <a:rPr lang="de-DE" sz="2177" dirty="0" err="1">
                <a:ea typeface="Arial Unicode MS"/>
                <a:cs typeface="Arial Unicode MS"/>
              </a:rPr>
              <a:t>i</a:t>
            </a:r>
            <a:r>
              <a:rPr lang="de-DE" sz="2177" dirty="0" err="1"/>
              <a:t>∙di</a:t>
            </a:r>
            <a:r>
              <a:rPr lang="de-DE" sz="2177" dirty="0"/>
              <a:t>	</a:t>
            </a:r>
            <a:r>
              <a:rPr lang="de-DE" sz="2177" dirty="0">
                <a:latin typeface="Arial Unicode MS"/>
                <a:ea typeface="Arial Unicode MS"/>
                <a:cs typeface="Arial Unicode MS"/>
              </a:rPr>
              <a:t>⇒	</a:t>
            </a:r>
            <a:r>
              <a:rPr lang="de-DE" sz="2177" dirty="0">
                <a:ea typeface="Arial Unicode MS"/>
                <a:cs typeface="Arial Unicode MS"/>
              </a:rPr>
              <a:t>di/</a:t>
            </a:r>
            <a:r>
              <a:rPr lang="de-DE" sz="2177" dirty="0" err="1">
                <a:ea typeface="Arial Unicode MS"/>
                <a:cs typeface="Arial Unicode MS"/>
              </a:rPr>
              <a:t>dY</a:t>
            </a:r>
            <a:r>
              <a:rPr lang="de-DE" sz="2177" dirty="0">
                <a:ea typeface="Arial Unicode MS"/>
                <a:cs typeface="Arial Unicode MS"/>
              </a:rPr>
              <a:t> = (1-</a:t>
            </a:r>
            <a:r>
              <a:rPr lang="de-DE" sz="2177" dirty="0">
                <a:latin typeface="Arial Unicode MS"/>
                <a:ea typeface="Arial Unicode MS"/>
                <a:cs typeface="Arial Unicode MS"/>
              </a:rPr>
              <a:t> ∂</a:t>
            </a:r>
            <a:r>
              <a:rPr lang="de-DE" sz="2177" dirty="0">
                <a:ea typeface="Arial Unicode MS"/>
                <a:cs typeface="Arial Unicode MS"/>
              </a:rPr>
              <a:t>C</a:t>
            </a:r>
            <a:r>
              <a:rPr lang="de-DE" sz="2177" dirty="0">
                <a:latin typeface="Arial Unicode MS"/>
                <a:ea typeface="Arial Unicode MS"/>
                <a:cs typeface="Arial Unicode MS"/>
              </a:rPr>
              <a:t>/∂</a:t>
            </a:r>
            <a:r>
              <a:rPr lang="de-DE" sz="2177" dirty="0">
                <a:ea typeface="Arial Unicode MS"/>
                <a:cs typeface="Arial Unicode MS"/>
              </a:rPr>
              <a:t>Y)/</a:t>
            </a:r>
            <a:r>
              <a:rPr lang="de-DE" sz="2177" dirty="0">
                <a:latin typeface="Arial Unicode MS"/>
                <a:ea typeface="Arial Unicode MS"/>
                <a:cs typeface="Arial Unicode MS"/>
              </a:rPr>
              <a:t>∂</a:t>
            </a:r>
            <a:r>
              <a:rPr lang="de-DE" sz="2177" dirty="0">
                <a:ea typeface="Arial Unicode MS"/>
                <a:cs typeface="Arial Unicode MS"/>
              </a:rPr>
              <a:t>I</a:t>
            </a:r>
            <a:r>
              <a:rPr lang="de-DE" sz="2177" dirty="0">
                <a:latin typeface="Arial Unicode MS"/>
                <a:ea typeface="Arial Unicode MS"/>
                <a:cs typeface="Arial Unicode MS"/>
              </a:rPr>
              <a:t>/∂</a:t>
            </a:r>
            <a:r>
              <a:rPr lang="de-DE" sz="2177" dirty="0">
                <a:ea typeface="Arial Unicode MS"/>
                <a:cs typeface="Arial Unicode MS"/>
              </a:rPr>
              <a:t>i </a:t>
            </a:r>
            <a:endParaRPr lang="de-DE" sz="2177" dirty="0"/>
          </a:p>
        </p:txBody>
      </p:sp>
      <p:sp>
        <p:nvSpPr>
          <p:cNvPr id="12" name="Textfeld 11"/>
          <p:cNvSpPr txBox="1"/>
          <p:nvPr/>
        </p:nvSpPr>
        <p:spPr>
          <a:xfrm>
            <a:off x="8348580" y="3597674"/>
            <a:ext cx="669736" cy="42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77" dirty="0">
                <a:ea typeface="Arial Unicode MS"/>
                <a:cs typeface="Arial Unicode MS"/>
              </a:rPr>
              <a:t>&lt; 0 </a:t>
            </a:r>
            <a:endParaRPr lang="de-DE" sz="2177" dirty="0"/>
          </a:p>
        </p:txBody>
      </p:sp>
      <p:sp>
        <p:nvSpPr>
          <p:cNvPr id="13" name="Textfeld 12"/>
          <p:cNvSpPr txBox="1"/>
          <p:nvPr/>
        </p:nvSpPr>
        <p:spPr>
          <a:xfrm>
            <a:off x="6744581" y="3406258"/>
            <a:ext cx="498855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“</a:t>
            </a:r>
            <a:r>
              <a:rPr lang="de-DE" sz="1633" b="1" dirty="0">
                <a:latin typeface="Arial Unicode MS"/>
                <a:ea typeface="Arial Unicode MS"/>
                <a:cs typeface="Arial Unicode MS"/>
              </a:rPr>
              <a:t>+“</a:t>
            </a:r>
            <a:endParaRPr lang="de-DE" sz="1633" dirty="0"/>
          </a:p>
        </p:txBody>
      </p:sp>
      <p:sp>
        <p:nvSpPr>
          <p:cNvPr id="14" name="Textfeld 13"/>
          <p:cNvSpPr txBox="1"/>
          <p:nvPr/>
        </p:nvSpPr>
        <p:spPr>
          <a:xfrm>
            <a:off x="7761282" y="3405851"/>
            <a:ext cx="498855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“</a:t>
            </a:r>
            <a:r>
              <a:rPr lang="de-DE" sz="1633" b="1" dirty="0">
                <a:latin typeface="Arial Unicode MS"/>
                <a:ea typeface="Arial Unicode MS"/>
                <a:cs typeface="Arial Unicode MS"/>
              </a:rPr>
              <a:t>−“</a:t>
            </a:r>
            <a:endParaRPr lang="de-DE" sz="1633" dirty="0"/>
          </a:p>
        </p:txBody>
      </p:sp>
      <p:cxnSp>
        <p:nvCxnSpPr>
          <p:cNvPr id="15" name="Straight Arrow Connector 6"/>
          <p:cNvCxnSpPr/>
          <p:nvPr/>
        </p:nvCxnSpPr>
        <p:spPr>
          <a:xfrm flipV="1">
            <a:off x="1820424" y="4224375"/>
            <a:ext cx="0" cy="191422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7"/>
          <p:cNvCxnSpPr/>
          <p:nvPr/>
        </p:nvCxnSpPr>
        <p:spPr>
          <a:xfrm>
            <a:off x="1820425" y="6138598"/>
            <a:ext cx="356287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1485814" y="4336573"/>
            <a:ext cx="24237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4947642" y="6157035"/>
            <a:ext cx="33534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cxnSp>
        <p:nvCxnSpPr>
          <p:cNvPr id="19" name="Gerade Verbindung 18"/>
          <p:cNvCxnSpPr/>
          <p:nvPr/>
        </p:nvCxnSpPr>
        <p:spPr>
          <a:xfrm>
            <a:off x="2210276" y="4337415"/>
            <a:ext cx="2167523" cy="156677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3314706" y="4336575"/>
            <a:ext cx="1981183" cy="678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IS-</a:t>
            </a:r>
            <a:r>
              <a:rPr lang="de-DE" sz="2177" b="1" dirty="0" err="1"/>
              <a:t>curve</a:t>
            </a:r>
            <a:endParaRPr lang="de-DE" sz="1633" dirty="0"/>
          </a:p>
          <a:p>
            <a:r>
              <a:rPr lang="de-DE" sz="1633" dirty="0"/>
              <a:t>(</a:t>
            </a:r>
            <a:r>
              <a:rPr lang="de-DE" sz="1633" dirty="0" err="1"/>
              <a:t>investment</a:t>
            </a:r>
            <a:r>
              <a:rPr lang="de-DE" sz="1633" dirty="0"/>
              <a:t>=</a:t>
            </a:r>
            <a:r>
              <a:rPr lang="de-DE" sz="1633" dirty="0" err="1"/>
              <a:t>savings</a:t>
            </a:r>
            <a:r>
              <a:rPr lang="de-DE" sz="1633" dirty="0"/>
              <a:t>)</a:t>
            </a:r>
          </a:p>
        </p:txBody>
      </p:sp>
      <p:sp>
        <p:nvSpPr>
          <p:cNvPr id="21" name="Rechteck 20"/>
          <p:cNvSpPr/>
          <p:nvPr/>
        </p:nvSpPr>
        <p:spPr>
          <a:xfrm>
            <a:off x="4926075" y="5158837"/>
            <a:ext cx="2786340" cy="4273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177" dirty="0"/>
              <a:t>i.e IS: y</a:t>
            </a:r>
            <a:r>
              <a:rPr lang="es-ES" sz="2177"/>
              <a:t>=A-Bi</a:t>
            </a:r>
            <a:r>
              <a:rPr lang="es-ES" sz="2177" dirty="0"/>
              <a:t>	A,B&gt;0</a:t>
            </a:r>
            <a:endParaRPr lang="de-DE" sz="2177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76D30F5-36F3-5C0D-DF2C-1E5FAB345EE7}"/>
              </a:ext>
            </a:extLst>
          </p:cNvPr>
          <p:cNvSpPr txBox="1"/>
          <p:nvPr/>
        </p:nvSpPr>
        <p:spPr>
          <a:xfrm>
            <a:off x="2359705" y="3385037"/>
            <a:ext cx="784189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/>
              <a:t>“</a:t>
            </a:r>
            <a:r>
              <a:rPr lang="de-DE" sz="1633" b="1">
                <a:ea typeface="Arial Unicode MS"/>
              </a:rPr>
              <a:t>(0,1)</a:t>
            </a:r>
            <a:r>
              <a:rPr lang="de-DE" sz="1633" b="1">
                <a:latin typeface="Arial Unicode MS"/>
                <a:ea typeface="Arial Unicode MS"/>
                <a:cs typeface="Arial Unicode MS"/>
              </a:rPr>
              <a:t>“</a:t>
            </a:r>
            <a:endParaRPr lang="de-DE" sz="1633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AE8E881D-527D-BD81-3989-CE02C9AA5E10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88" name="Freihand 287">
                <a:extLst>
                  <a:ext uri="{FF2B5EF4-FFF2-40B4-BE49-F238E27FC236}">
                    <a16:creationId xmlns:a16="http://schemas.microsoft.com/office/drawing/2014/main" id="{F6B7985B-FCF5-45CC-BBA7-E085ACE45939}"/>
                  </a:ext>
                </a:extLst>
              </p14:cNvPr>
              <p14:cNvContentPartPr/>
              <p14:nvPr/>
            </p14:nvContentPartPr>
            <p14:xfrm>
              <a:off x="4994338" y="6511038"/>
              <a:ext cx="251280" cy="23040"/>
            </p14:xfrm>
          </p:contentPart>
        </mc:Choice>
        <mc:Fallback xmlns="">
          <p:pic>
            <p:nvPicPr>
              <p:cNvPr id="288" name="Freihand 287">
                <a:extLst>
                  <a:ext uri="{FF2B5EF4-FFF2-40B4-BE49-F238E27FC236}">
                    <a16:creationId xmlns:a16="http://schemas.microsoft.com/office/drawing/2014/main" id="{F6B7985B-FCF5-45CC-BBA7-E085ACE4593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90018" y="6506718"/>
                <a:ext cx="25992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43" name="Freihand 342">
                <a:extLst>
                  <a:ext uri="{FF2B5EF4-FFF2-40B4-BE49-F238E27FC236}">
                    <a16:creationId xmlns:a16="http://schemas.microsoft.com/office/drawing/2014/main" id="{ADB3B415-A7BC-480C-8614-24665CC37863}"/>
                  </a:ext>
                </a:extLst>
              </p14:cNvPr>
              <p14:cNvContentPartPr/>
              <p14:nvPr/>
            </p14:nvContentPartPr>
            <p14:xfrm>
              <a:off x="127138" y="187998"/>
              <a:ext cx="11891160" cy="5443920"/>
            </p14:xfrm>
          </p:contentPart>
        </mc:Choice>
        <mc:Fallback xmlns="">
          <p:pic>
            <p:nvPicPr>
              <p:cNvPr id="343" name="Freihand 342">
                <a:extLst>
                  <a:ext uri="{FF2B5EF4-FFF2-40B4-BE49-F238E27FC236}">
                    <a16:creationId xmlns:a16="http://schemas.microsoft.com/office/drawing/2014/main" id="{ADB3B415-A7BC-480C-8614-24665CC3786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2818" y="183678"/>
                <a:ext cx="11899800" cy="54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8A85B2ED-34A5-4149-B71D-D1546451F449}"/>
                  </a:ext>
                </a:extLst>
              </p14:cNvPr>
              <p14:cNvContentPartPr/>
              <p14:nvPr/>
            </p14:nvContentPartPr>
            <p14:xfrm>
              <a:off x="2070778" y="3542838"/>
              <a:ext cx="2628720" cy="247176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8A85B2ED-34A5-4149-B71D-D1546451F44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66458" y="3538517"/>
                <a:ext cx="2637360" cy="248040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164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4" grpId="0"/>
      <p:bldP spid="17" grpId="0"/>
      <p:bldP spid="18" grpId="0"/>
      <p:bldP spid="20" grpId="0"/>
      <p:bldP spid="21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1524001" y="769928"/>
                <a:ext cx="9183716" cy="2185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b="1" u="sng" dirty="0"/>
                  <a:t>Money Demand:</a:t>
                </a:r>
              </a:p>
              <a:p>
                <a:pPr algn="ctr"/>
                <a:endParaRPr lang="de-DE" sz="2400" dirty="0"/>
              </a:p>
              <a:p>
                <a:pPr algn="ctr"/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p>
                    <m:r>
                      <a:rPr lang="de-DE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400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de-DE" sz="2400" dirty="0"/>
                  <a:t>( Y , i=r+</a:t>
                </a:r>
                <a:r>
                  <a:rPr lang="el-GR" sz="2400" dirty="0"/>
                  <a:t>π</a:t>
                </a:r>
                <a:r>
                  <a:rPr lang="de-DE" sz="2400" baseline="30000" dirty="0"/>
                  <a:t>e </a:t>
                </a:r>
                <a:r>
                  <a:rPr lang="de-DE" sz="2400" dirty="0"/>
                  <a:t>)</a:t>
                </a:r>
              </a:p>
              <a:p>
                <a:endParaRPr lang="de-DE" sz="2400" dirty="0"/>
              </a:p>
              <a:p>
                <a:r>
                  <a:rPr lang="de-DE" sz="2000" dirty="0"/>
                  <a:t>Y: Aggregate Income</a:t>
                </a:r>
              </a:p>
              <a:p>
                <a:r>
                  <a:rPr lang="de-DE" sz="2000" dirty="0"/>
                  <a:t>i: nominal </a:t>
                </a:r>
                <a:r>
                  <a:rPr lang="de-DE" sz="2000" dirty="0" err="1"/>
                  <a:t>interest</a:t>
                </a:r>
                <a:r>
                  <a:rPr lang="de-DE" sz="2000" dirty="0"/>
                  <a:t> rate		r: real </a:t>
                </a:r>
                <a:r>
                  <a:rPr lang="de-DE" sz="2000" dirty="0" err="1"/>
                  <a:t>interest</a:t>
                </a:r>
                <a:r>
                  <a:rPr lang="de-DE" sz="2000" dirty="0"/>
                  <a:t> rate	</a:t>
                </a:r>
                <a:r>
                  <a:rPr lang="el-GR" sz="2000" dirty="0"/>
                  <a:t> π</a:t>
                </a:r>
                <a:r>
                  <a:rPr lang="de-DE" sz="2000" baseline="30000" dirty="0"/>
                  <a:t>e</a:t>
                </a:r>
                <a:r>
                  <a:rPr lang="de-DE" sz="2000" dirty="0"/>
                  <a:t>: </a:t>
                </a:r>
                <a:r>
                  <a:rPr lang="de-DE" sz="2000" dirty="0" err="1"/>
                  <a:t>Expected</a:t>
                </a:r>
                <a:r>
                  <a:rPr lang="de-DE" sz="2000" dirty="0"/>
                  <a:t> Inflation</a:t>
                </a: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769928"/>
                <a:ext cx="9183716" cy="2185214"/>
              </a:xfrm>
              <a:prstGeom prst="rect">
                <a:avLst/>
              </a:prstGeom>
              <a:blipFill>
                <a:blip r:embed="rId2"/>
                <a:stretch>
                  <a:fillRect l="-995" t="-2228" b="-39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feld 2"/>
          <p:cNvSpPr txBox="1"/>
          <p:nvPr/>
        </p:nvSpPr>
        <p:spPr>
          <a:xfrm>
            <a:off x="4477165" y="1042903"/>
            <a:ext cx="1968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/>
              <a:t>Transaction </a:t>
            </a:r>
            <a:r>
              <a:rPr lang="de-DE" dirty="0" err="1"/>
              <a:t>motive</a:t>
            </a:r>
            <a:endParaRPr lang="de-DE" dirty="0"/>
          </a:p>
          <a:p>
            <a:pPr algn="r"/>
            <a:r>
              <a:rPr lang="de-DE" b="1" dirty="0"/>
              <a:t>„+“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640318" y="1054478"/>
            <a:ext cx="3776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ea typeface="Arial Unicode MS"/>
                <a:cs typeface="Arial Unicode MS"/>
              </a:rPr>
              <a:t>Opportunity</a:t>
            </a:r>
            <a:r>
              <a:rPr lang="de-DE" dirty="0">
                <a:ea typeface="Arial Unicode MS"/>
                <a:cs typeface="Arial Unicode MS"/>
              </a:rPr>
              <a:t> </a:t>
            </a:r>
            <a:r>
              <a:rPr lang="de-DE" dirty="0" err="1">
                <a:ea typeface="Arial Unicode MS"/>
                <a:cs typeface="Arial Unicode MS"/>
              </a:rPr>
              <a:t>cost</a:t>
            </a:r>
            <a:r>
              <a:rPr lang="de-DE" dirty="0">
                <a:ea typeface="Arial Unicode MS"/>
                <a:cs typeface="Arial Unicode MS"/>
              </a:rPr>
              <a:t>, </a:t>
            </a:r>
            <a:r>
              <a:rPr lang="de-DE" dirty="0" err="1">
                <a:ea typeface="Arial Unicode MS"/>
                <a:cs typeface="Arial Unicode MS"/>
              </a:rPr>
              <a:t>Speculations</a:t>
            </a:r>
            <a:r>
              <a:rPr lang="de-DE" dirty="0">
                <a:ea typeface="Arial Unicode MS"/>
                <a:cs typeface="Arial Unicode MS"/>
              </a:rPr>
              <a:t> </a:t>
            </a:r>
            <a:r>
              <a:rPr lang="de-DE" dirty="0" err="1">
                <a:ea typeface="Arial Unicode MS"/>
                <a:cs typeface="Arial Unicode MS"/>
              </a:rPr>
              <a:t>motive</a:t>
            </a:r>
            <a:endParaRPr lang="de-DE" dirty="0">
              <a:ea typeface="Arial Unicode MS"/>
              <a:cs typeface="Arial Unicode MS"/>
            </a:endParaRPr>
          </a:p>
          <a:p>
            <a:r>
              <a:rPr lang="de-DE" b="1" dirty="0">
                <a:latin typeface="Arial Unicode MS"/>
                <a:ea typeface="Arial Unicode MS"/>
                <a:cs typeface="Arial Unicode MS"/>
              </a:rPr>
              <a:t>„−“</a:t>
            </a:r>
            <a:endParaRPr lang="de-DE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1487488" y="3140968"/>
            <a:ext cx="91837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u="sng" dirty="0"/>
              <a:t>Money Supply:</a:t>
            </a:r>
          </a:p>
          <a:p>
            <a:endParaRPr lang="de-DE" sz="2400" dirty="0"/>
          </a:p>
          <a:p>
            <a:pPr algn="ctr"/>
            <a:r>
              <a:rPr lang="de-DE" sz="2400" dirty="0"/>
              <a:t>m=M/P</a:t>
            </a:r>
          </a:p>
          <a:p>
            <a:endParaRPr lang="de-DE" sz="2400" dirty="0"/>
          </a:p>
          <a:p>
            <a:r>
              <a:rPr lang="de-DE" sz="2400" dirty="0"/>
              <a:t>M: Nominal </a:t>
            </a:r>
            <a:r>
              <a:rPr lang="de-DE" sz="2400" dirty="0" err="1"/>
              <a:t>money</a:t>
            </a:r>
            <a:r>
              <a:rPr lang="de-DE" sz="2400" dirty="0"/>
              <a:t> </a:t>
            </a:r>
            <a:r>
              <a:rPr lang="de-DE" sz="2400" dirty="0" err="1"/>
              <a:t>supply</a:t>
            </a:r>
            <a:r>
              <a:rPr lang="de-DE" sz="2400" dirty="0"/>
              <a:t>	P: Price </a:t>
            </a:r>
            <a:r>
              <a:rPr lang="de-DE" sz="2400" dirty="0" err="1"/>
              <a:t>level</a:t>
            </a:r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1487488" y="5265786"/>
                <a:ext cx="91837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u="sng" dirty="0"/>
                  <a:t>Money </a:t>
                </a:r>
                <a:r>
                  <a:rPr lang="de-DE" sz="2400" u="sng" dirty="0" err="1"/>
                  <a:t>market</a:t>
                </a:r>
                <a:r>
                  <a:rPr lang="de-DE" sz="2400" u="sng" dirty="0"/>
                  <a:t> </a:t>
                </a:r>
                <a:r>
                  <a:rPr lang="de-DE" sz="2400" u="sng" dirty="0" err="1"/>
                  <a:t>equilibrium</a:t>
                </a:r>
                <a:r>
                  <a:rPr lang="de-DE" sz="2400" u="sng" dirty="0"/>
                  <a:t>:</a:t>
                </a:r>
              </a:p>
              <a:p>
                <a:endParaRPr lang="de-DE" sz="2400" dirty="0"/>
              </a:p>
              <a:p>
                <a:pPr algn="ctr"/>
                <a:r>
                  <a:rPr lang="de-DE" sz="2400" dirty="0"/>
                  <a:t>m=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p>
                    <m:r>
                      <a:rPr lang="de-DE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400" dirty="0"/>
                  <a:t>	</a:t>
                </a:r>
                <a:r>
                  <a:rPr lang="de-DE" sz="2400" dirty="0">
                    <a:latin typeface="Arial Unicode MS"/>
                    <a:ea typeface="Arial Unicode MS"/>
                    <a:cs typeface="Arial Unicode MS"/>
                  </a:rPr>
                  <a:t>⇒	M/P=m=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de-DE" sz="2400" dirty="0"/>
                  <a:t>(Y, i=r+</a:t>
                </a:r>
                <a:r>
                  <a:rPr lang="el-GR" sz="2400" dirty="0"/>
                  <a:t>π</a:t>
                </a:r>
                <a:r>
                  <a:rPr lang="de-DE" sz="2400" baseline="30000" dirty="0"/>
                  <a:t>e </a:t>
                </a:r>
                <a:r>
                  <a:rPr lang="de-DE" sz="2400" dirty="0"/>
                  <a:t>)</a:t>
                </a:r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488" y="5265786"/>
                <a:ext cx="9183716" cy="1200329"/>
              </a:xfrm>
              <a:prstGeom prst="rect">
                <a:avLst/>
              </a:prstGeom>
              <a:blipFill>
                <a:blip r:embed="rId3"/>
                <a:stretch>
                  <a:fillRect l="-995" t="-4061" b="-1066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Shape 2">
            <a:extLst>
              <a:ext uri="{FF2B5EF4-FFF2-40B4-BE49-F238E27FC236}">
                <a16:creationId xmlns:a16="http://schemas.microsoft.com/office/drawing/2014/main" id="{06A5F8C6-641C-4512-AE4E-5C1AEC99322D}"/>
              </a:ext>
            </a:extLst>
          </p:cNvPr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de-DE" sz="2903" b="1" dirty="0"/>
              <a:t>Money Market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0DA46A2-A254-9085-8F07-6FBC36A6323A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06" name="Freihand 305">
                <a:extLst>
                  <a:ext uri="{FF2B5EF4-FFF2-40B4-BE49-F238E27FC236}">
                    <a16:creationId xmlns:a16="http://schemas.microsoft.com/office/drawing/2014/main" id="{7C624928-FEB0-4E33-95B3-D89BC0375DA2}"/>
                  </a:ext>
                </a:extLst>
              </p14:cNvPr>
              <p14:cNvContentPartPr/>
              <p14:nvPr/>
            </p14:nvContentPartPr>
            <p14:xfrm>
              <a:off x="122098" y="103038"/>
              <a:ext cx="11849400" cy="6391080"/>
            </p14:xfrm>
          </p:contentPart>
        </mc:Choice>
        <mc:Fallback xmlns="">
          <p:pic>
            <p:nvPicPr>
              <p:cNvPr id="306" name="Freihand 305">
                <a:extLst>
                  <a:ext uri="{FF2B5EF4-FFF2-40B4-BE49-F238E27FC236}">
                    <a16:creationId xmlns:a16="http://schemas.microsoft.com/office/drawing/2014/main" id="{7C624928-FEB0-4E33-95B3-D89BC0375DA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778" y="98718"/>
                <a:ext cx="11858040" cy="63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F3FDC583-3ECD-4F9F-A4A3-4F5FFE8F3E95}"/>
                  </a:ext>
                </a:extLst>
              </p14:cNvPr>
              <p14:cNvContentPartPr/>
              <p14:nvPr/>
            </p14:nvContentPartPr>
            <p14:xfrm>
              <a:off x="5954458" y="1360518"/>
              <a:ext cx="378000" cy="2955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F3FDC583-3ECD-4F9F-A4A3-4F5FFE8F3E9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50138" y="1356198"/>
                <a:ext cx="38664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B951AD45-29A5-4E29-91B7-7F3124312AAD}"/>
                  </a:ext>
                </a:extLst>
              </p14:cNvPr>
              <p14:cNvContentPartPr/>
              <p14:nvPr/>
            </p14:nvContentPartPr>
            <p14:xfrm>
              <a:off x="6761578" y="1360158"/>
              <a:ext cx="353520" cy="32508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B951AD45-29A5-4E29-91B7-7F3124312AA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57258" y="1355838"/>
                <a:ext cx="362160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F2347FC2-457F-4189-8687-ED483369A106}"/>
                  </a:ext>
                </a:extLst>
              </p14:cNvPr>
              <p14:cNvContentPartPr/>
              <p14:nvPr/>
            </p14:nvContentPartPr>
            <p14:xfrm>
              <a:off x="11265898" y="3337998"/>
              <a:ext cx="867240" cy="70092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F2347FC2-457F-4189-8687-ED483369A10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261578" y="3333678"/>
                <a:ext cx="875880" cy="70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6172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755816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de-DE" sz="2903" b="1" dirty="0"/>
              <a:t>Die LM-</a:t>
            </a:r>
            <a:r>
              <a:rPr lang="de-DE" sz="2903" b="1" dirty="0" err="1"/>
              <a:t>Curve</a:t>
            </a:r>
            <a:endParaRPr lang="de-DE" sz="2903" b="1" dirty="0"/>
          </a:p>
        </p:txBody>
      </p:sp>
      <p:cxnSp>
        <p:nvCxnSpPr>
          <p:cNvPr id="7" name="Straight Arrow Connector 7"/>
          <p:cNvCxnSpPr/>
          <p:nvPr/>
        </p:nvCxnSpPr>
        <p:spPr>
          <a:xfrm>
            <a:off x="1295782" y="4018356"/>
            <a:ext cx="4087204" cy="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9"/>
          <p:cNvSpPr txBox="1"/>
          <p:nvPr/>
        </p:nvSpPr>
        <p:spPr>
          <a:xfrm>
            <a:off x="3902737" y="4075243"/>
            <a:ext cx="229421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Quantity of real money</a:t>
            </a:r>
          </a:p>
        </p:txBody>
      </p:sp>
      <p:cxnSp>
        <p:nvCxnSpPr>
          <p:cNvPr id="9" name="Straight Connector 10"/>
          <p:cNvCxnSpPr/>
          <p:nvPr/>
        </p:nvCxnSpPr>
        <p:spPr>
          <a:xfrm flipV="1">
            <a:off x="2727022" y="904818"/>
            <a:ext cx="0" cy="306771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1"/>
          <p:cNvCxnSpPr/>
          <p:nvPr/>
        </p:nvCxnSpPr>
        <p:spPr>
          <a:xfrm flipH="1" flipV="1">
            <a:off x="1295782" y="2581371"/>
            <a:ext cx="5585879" cy="1232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4"/>
          <p:cNvCxnSpPr/>
          <p:nvPr/>
        </p:nvCxnSpPr>
        <p:spPr>
          <a:xfrm>
            <a:off x="1420673" y="1797561"/>
            <a:ext cx="3244664" cy="194056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30"/>
          <p:cNvCxnSpPr/>
          <p:nvPr/>
        </p:nvCxnSpPr>
        <p:spPr>
          <a:xfrm>
            <a:off x="2008530" y="1666926"/>
            <a:ext cx="3047868" cy="185354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27"/>
              <p:cNvSpPr txBox="1"/>
              <p:nvPr/>
            </p:nvSpPr>
            <p:spPr>
              <a:xfrm>
                <a:off x="910294" y="2413862"/>
                <a:ext cx="400174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de-DE" sz="1633" i="1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13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294" y="2413862"/>
                <a:ext cx="400174" cy="3436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41"/>
          <p:cNvCxnSpPr/>
          <p:nvPr/>
        </p:nvCxnSpPr>
        <p:spPr>
          <a:xfrm flipH="1">
            <a:off x="1290038" y="1552938"/>
            <a:ext cx="6779065" cy="3687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44"/>
              <p:cNvSpPr txBox="1"/>
              <p:nvPr/>
            </p:nvSpPr>
            <p:spPr>
              <a:xfrm>
                <a:off x="898133" y="1973286"/>
                <a:ext cx="395300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de-DE" sz="1633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1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133" y="1973286"/>
                <a:ext cx="395300" cy="3436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25"/>
              <p:cNvSpPr txBox="1"/>
              <p:nvPr/>
            </p:nvSpPr>
            <p:spPr>
              <a:xfrm>
                <a:off x="2465754" y="283460"/>
                <a:ext cx="587857" cy="5615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num>
                        <m:den>
                          <m:r>
                            <a:rPr lang="de-DE" sz="1633" i="1">
                              <a:latin typeface="Cambria Math"/>
                              <a:cs typeface="Arial" panose="020B0604020202020204" pitchFamily="34" charset="0"/>
                            </a:rPr>
                            <m:t>𝑃</m:t>
                          </m:r>
                        </m:den>
                      </m:f>
                    </m:oMath>
                  </m:oMathPara>
                </a14:m>
                <a:endParaRPr lang="en-US" sz="1633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5754" y="283460"/>
                <a:ext cx="587857" cy="5615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6"/>
          <p:cNvCxnSpPr/>
          <p:nvPr/>
        </p:nvCxnSpPr>
        <p:spPr>
          <a:xfrm flipV="1">
            <a:off x="1296056" y="935530"/>
            <a:ext cx="3213" cy="311353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30"/>
          <p:cNvCxnSpPr/>
          <p:nvPr/>
        </p:nvCxnSpPr>
        <p:spPr>
          <a:xfrm>
            <a:off x="2335118" y="1340338"/>
            <a:ext cx="3047868" cy="185354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7"/>
          <p:cNvCxnSpPr/>
          <p:nvPr/>
        </p:nvCxnSpPr>
        <p:spPr>
          <a:xfrm>
            <a:off x="5824743" y="4006555"/>
            <a:ext cx="4087204" cy="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6"/>
          <p:cNvCxnSpPr/>
          <p:nvPr/>
        </p:nvCxnSpPr>
        <p:spPr>
          <a:xfrm flipV="1">
            <a:off x="5824743" y="893019"/>
            <a:ext cx="3213" cy="311353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44"/>
          <p:cNvSpPr txBox="1"/>
          <p:nvPr/>
        </p:nvSpPr>
        <p:spPr>
          <a:xfrm>
            <a:off x="898133" y="1001952"/>
            <a:ext cx="24237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i="1" dirty="0" err="1"/>
              <a:t>i</a:t>
            </a:r>
            <a:endParaRPr lang="en-US" sz="1633" i="1" dirty="0"/>
          </a:p>
        </p:txBody>
      </p:sp>
      <p:cxnSp>
        <p:nvCxnSpPr>
          <p:cNvPr id="28" name="Straight Connector 11"/>
          <p:cNvCxnSpPr/>
          <p:nvPr/>
        </p:nvCxnSpPr>
        <p:spPr>
          <a:xfrm flipH="1">
            <a:off x="1290039" y="2112350"/>
            <a:ext cx="6191207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44"/>
              <p:cNvSpPr txBox="1"/>
              <p:nvPr/>
            </p:nvSpPr>
            <p:spPr>
              <a:xfrm>
                <a:off x="898133" y="1385429"/>
                <a:ext cx="400174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de-DE" sz="1633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29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133" y="1385429"/>
                <a:ext cx="400174" cy="3436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3"/>
              <p:cNvSpPr txBox="1"/>
              <p:nvPr/>
            </p:nvSpPr>
            <p:spPr>
              <a:xfrm>
                <a:off x="3249562" y="3418700"/>
                <a:ext cx="1045080" cy="343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𝐿</m:t>
                      </m:r>
                      <m:r>
                        <a:rPr lang="de-DE" sz="1633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𝑌</m:t>
                          </m:r>
                        </m:e>
                        <m:sub>
                          <m: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de-DE" sz="1633" i="1">
                          <a:latin typeface="Cambria Math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1633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562" y="3418700"/>
                <a:ext cx="1045080" cy="343620"/>
              </a:xfrm>
              <a:prstGeom prst="rect">
                <a:avLst/>
              </a:prstGeom>
              <a:blipFill>
                <a:blip r:embed="rId7"/>
                <a:stretch>
                  <a:fillRect b="-160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23"/>
              <p:cNvSpPr txBox="1"/>
              <p:nvPr/>
            </p:nvSpPr>
            <p:spPr>
              <a:xfrm>
                <a:off x="4795128" y="2670810"/>
                <a:ext cx="1045080" cy="343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𝐿</m:t>
                      </m:r>
                      <m:r>
                        <a:rPr lang="de-DE" sz="1633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𝑌</m:t>
                          </m:r>
                        </m:e>
                        <m:sub>
                          <m: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de-DE" sz="1633" i="1">
                          <a:latin typeface="Cambria Math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1633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128" y="2670810"/>
                <a:ext cx="1045080" cy="343620"/>
              </a:xfrm>
              <a:prstGeom prst="rect">
                <a:avLst/>
              </a:prstGeom>
              <a:blipFill>
                <a:blip r:embed="rId8"/>
                <a:stretch>
                  <a:fillRect b="-160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23"/>
              <p:cNvSpPr txBox="1"/>
              <p:nvPr/>
            </p:nvSpPr>
            <p:spPr>
              <a:xfrm>
                <a:off x="4686547" y="3475589"/>
                <a:ext cx="1045080" cy="343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𝐿</m:t>
                      </m:r>
                      <m:r>
                        <a:rPr lang="de-DE" sz="1633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𝑌</m:t>
                          </m:r>
                        </m:e>
                        <m:sub>
                          <m: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de-DE" sz="1633" i="1">
                          <a:latin typeface="Cambria Math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1633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547" y="3475589"/>
                <a:ext cx="1045080" cy="343620"/>
              </a:xfrm>
              <a:prstGeom prst="rect">
                <a:avLst/>
              </a:prstGeom>
              <a:blipFill>
                <a:blip r:embed="rId9"/>
                <a:stretch>
                  <a:fillRect b="-140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feld 33"/>
          <p:cNvSpPr txBox="1"/>
          <p:nvPr/>
        </p:nvSpPr>
        <p:spPr>
          <a:xfrm>
            <a:off x="6711389" y="4049068"/>
            <a:ext cx="40588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  <a:r>
              <a:rPr lang="de-DE" sz="1633" baseline="-25000" dirty="0"/>
              <a:t>0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7310973" y="4075790"/>
            <a:ext cx="40588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  <a:r>
              <a:rPr lang="de-DE" sz="1633" baseline="-25000" dirty="0"/>
              <a:t>1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7897999" y="4075790"/>
            <a:ext cx="40588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  <a:r>
              <a:rPr lang="de-DE" sz="1633" baseline="-25000" dirty="0"/>
              <a:t>2</a:t>
            </a:r>
          </a:p>
        </p:txBody>
      </p:sp>
      <p:cxnSp>
        <p:nvCxnSpPr>
          <p:cNvPr id="37" name="Straight Connector 11"/>
          <p:cNvCxnSpPr/>
          <p:nvPr/>
        </p:nvCxnSpPr>
        <p:spPr>
          <a:xfrm flipV="1">
            <a:off x="6881660" y="2593696"/>
            <a:ext cx="0" cy="137883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 flipV="1">
            <a:off x="6580754" y="1169460"/>
            <a:ext cx="1991556" cy="175514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11"/>
          <p:cNvCxnSpPr/>
          <p:nvPr/>
        </p:nvCxnSpPr>
        <p:spPr>
          <a:xfrm flipV="1">
            <a:off x="7481245" y="2096756"/>
            <a:ext cx="0" cy="187577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11"/>
          <p:cNvCxnSpPr/>
          <p:nvPr/>
        </p:nvCxnSpPr>
        <p:spPr>
          <a:xfrm flipV="1">
            <a:off x="8093270" y="1599817"/>
            <a:ext cx="0" cy="240673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feld 48"/>
          <p:cNvSpPr txBox="1"/>
          <p:nvPr/>
        </p:nvSpPr>
        <p:spPr>
          <a:xfrm>
            <a:off x="3653455" y="936635"/>
            <a:ext cx="115608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  <a:r>
              <a:rPr lang="de-DE" sz="1633" baseline="-25000" dirty="0"/>
              <a:t>0 </a:t>
            </a:r>
            <a:r>
              <a:rPr lang="de-DE" sz="1633" dirty="0"/>
              <a:t>&lt;Y</a:t>
            </a:r>
            <a:r>
              <a:rPr lang="de-DE" sz="1633" baseline="-25000" dirty="0"/>
              <a:t>1 </a:t>
            </a:r>
            <a:r>
              <a:rPr lang="de-DE" sz="1633" dirty="0"/>
              <a:t>&lt;Y</a:t>
            </a:r>
            <a:r>
              <a:rPr lang="de-DE" sz="1633" baseline="-25000" dirty="0"/>
              <a:t>2</a:t>
            </a:r>
          </a:p>
        </p:txBody>
      </p:sp>
      <p:sp>
        <p:nvSpPr>
          <p:cNvPr id="54" name="Textfeld 53"/>
          <p:cNvSpPr txBox="1"/>
          <p:nvPr/>
        </p:nvSpPr>
        <p:spPr>
          <a:xfrm>
            <a:off x="7963201" y="713819"/>
            <a:ext cx="1447832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LM </a:t>
            </a:r>
            <a:r>
              <a:rPr lang="de-DE" sz="2177" b="1" dirty="0" err="1"/>
              <a:t>Curve</a:t>
            </a:r>
            <a:endParaRPr lang="de-DE" sz="2177" b="1" dirty="0"/>
          </a:p>
        </p:txBody>
      </p:sp>
      <p:sp>
        <p:nvSpPr>
          <p:cNvPr id="38" name="TextBox 44">
            <a:extLst>
              <a:ext uri="{FF2B5EF4-FFF2-40B4-BE49-F238E27FC236}">
                <a16:creationId xmlns:a16="http://schemas.microsoft.com/office/drawing/2014/main" id="{964C1EE6-5DA6-45CC-8062-1BABE276767F}"/>
              </a:ext>
            </a:extLst>
          </p:cNvPr>
          <p:cNvSpPr txBox="1"/>
          <p:nvPr/>
        </p:nvSpPr>
        <p:spPr>
          <a:xfrm>
            <a:off x="5487486" y="958670"/>
            <a:ext cx="24237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i="1" dirty="0" err="1"/>
              <a:t>i</a:t>
            </a:r>
            <a:endParaRPr lang="en-US" sz="1633" i="1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14472D65-7DDE-8B38-EE7F-0C661712604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D738C579-B1C0-4FD0-BDB1-8F81A193FE5B}"/>
                  </a:ext>
                </a:extLst>
              </p14:cNvPr>
              <p14:cNvContentPartPr/>
              <p14:nvPr/>
            </p14:nvContentPartPr>
            <p14:xfrm>
              <a:off x="2520058" y="45078"/>
              <a:ext cx="1289520" cy="85716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D738C579-B1C0-4FD0-BDB1-8F81A193FE5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15739" y="40756"/>
                <a:ext cx="1298158" cy="8658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758B4A29-E293-47DF-8BC6-41EDDB711ED3}"/>
                  </a:ext>
                </a:extLst>
              </p14:cNvPr>
              <p14:cNvContentPartPr/>
              <p14:nvPr/>
            </p14:nvContentPartPr>
            <p14:xfrm>
              <a:off x="3474778" y="3382638"/>
              <a:ext cx="657000" cy="46836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758B4A29-E293-47DF-8BC6-41EDDB711ED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70458" y="3378318"/>
                <a:ext cx="665640" cy="47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63C351B3-B284-4C67-B41F-13ECC2194F4C}"/>
                  </a:ext>
                </a:extLst>
              </p14:cNvPr>
              <p14:cNvContentPartPr/>
              <p14:nvPr/>
            </p14:nvContentPartPr>
            <p14:xfrm>
              <a:off x="6759418" y="3984558"/>
              <a:ext cx="356040" cy="50760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63C351B3-B284-4C67-B41F-13ECC2194F4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55098" y="3980238"/>
                <a:ext cx="364680" cy="51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CF12ABB6-11E4-40A4-BCA9-01B59729EEDD}"/>
                  </a:ext>
                </a:extLst>
              </p14:cNvPr>
              <p14:cNvContentPartPr/>
              <p14:nvPr/>
            </p14:nvContentPartPr>
            <p14:xfrm>
              <a:off x="927418" y="2461398"/>
              <a:ext cx="329400" cy="36288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CF12ABB6-11E4-40A4-BCA9-01B59729EED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23098" y="2457078"/>
                <a:ext cx="33804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F9FEB563-FE38-4724-8AC6-C58965972FB4}"/>
                  </a:ext>
                </a:extLst>
              </p14:cNvPr>
              <p14:cNvContentPartPr/>
              <p14:nvPr/>
            </p14:nvContentPartPr>
            <p14:xfrm>
              <a:off x="2733538" y="2559678"/>
              <a:ext cx="48600" cy="10512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F9FEB563-FE38-4724-8AC6-C58965972FB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729218" y="2555358"/>
                <a:ext cx="5724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8E146681-94F4-46B8-8CB1-5996AF096A44}"/>
                  </a:ext>
                </a:extLst>
              </p14:cNvPr>
              <p14:cNvContentPartPr/>
              <p14:nvPr/>
            </p14:nvContentPartPr>
            <p14:xfrm>
              <a:off x="4938898" y="3813918"/>
              <a:ext cx="478440" cy="7128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8E146681-94F4-46B8-8CB1-5996AF096A4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934578" y="3809598"/>
                <a:ext cx="48708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5D6831D4-EB8D-42C3-B0B9-8180F8B4230B}"/>
                  </a:ext>
                </a:extLst>
              </p14:cNvPr>
              <p14:cNvContentPartPr/>
              <p14:nvPr/>
            </p14:nvContentPartPr>
            <p14:xfrm>
              <a:off x="3800578" y="2939118"/>
              <a:ext cx="186120" cy="19728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5D6831D4-EB8D-42C3-B0B9-8180F8B4230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796266" y="2934798"/>
                <a:ext cx="194743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E2B4139E-DC5C-443C-B80B-34CDE28A113B}"/>
                  </a:ext>
                </a:extLst>
              </p14:cNvPr>
              <p14:cNvContentPartPr/>
              <p14:nvPr/>
            </p14:nvContentPartPr>
            <p14:xfrm>
              <a:off x="2711578" y="2023998"/>
              <a:ext cx="84600" cy="15768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E2B4139E-DC5C-443C-B80B-34CDE28A113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07258" y="2019678"/>
                <a:ext cx="9324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750DE544-5C18-4CB7-AD46-5AA416832B31}"/>
                  </a:ext>
                </a:extLst>
              </p14:cNvPr>
              <p14:cNvContentPartPr/>
              <p14:nvPr/>
            </p14:nvContentPartPr>
            <p14:xfrm>
              <a:off x="6689218" y="1147398"/>
              <a:ext cx="1920600" cy="170280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750DE544-5C18-4CB7-AD46-5AA416832B3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684898" y="1143078"/>
                <a:ext cx="1929240" cy="171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997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 animBg="1"/>
      <p:bldP spid="26" grpId="0"/>
      <p:bldP spid="29" grpId="0"/>
      <p:bldP spid="30" grpId="0"/>
      <p:bldP spid="31" grpId="0"/>
      <p:bldP spid="32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755816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de-DE" sz="2903" b="1" dirty="0"/>
              <a:t>Die IS-</a:t>
            </a:r>
            <a:r>
              <a:rPr lang="de-DE" sz="2903" b="1" dirty="0" err="1"/>
              <a:t>Curve</a:t>
            </a:r>
            <a:endParaRPr lang="de-DE" sz="2903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109E7503-2BB2-43D4-936E-D38EE4C60278}"/>
                  </a:ext>
                </a:extLst>
              </p14:cNvPr>
              <p14:cNvContentPartPr/>
              <p14:nvPr/>
            </p14:nvContentPartPr>
            <p14:xfrm>
              <a:off x="5784178" y="854718"/>
              <a:ext cx="161640" cy="302400"/>
            </p14:xfrm>
          </p:contentPart>
        </mc:Choice>
        <mc:Fallback xmlns=""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109E7503-2BB2-43D4-936E-D38EE4C602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79858" y="850398"/>
                <a:ext cx="17028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73BB3B92-7B76-4AAB-BC6F-6D376A8ED426}"/>
                  </a:ext>
                </a:extLst>
              </p14:cNvPr>
              <p14:cNvContentPartPr/>
              <p14:nvPr/>
            </p14:nvContentPartPr>
            <p14:xfrm>
              <a:off x="5542258" y="939318"/>
              <a:ext cx="160560" cy="141480"/>
            </p14:xfrm>
          </p:contentPart>
        </mc:Choice>
        <mc:Fallback xmlns=""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73BB3B92-7B76-4AAB-BC6F-6D376A8ED42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37938" y="934998"/>
                <a:ext cx="16920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C1C8B2E8-5CDE-4620-8A95-80FD4FAB1340}"/>
                  </a:ext>
                </a:extLst>
              </p14:cNvPr>
              <p14:cNvContentPartPr/>
              <p14:nvPr/>
            </p14:nvContentPartPr>
            <p14:xfrm>
              <a:off x="6887578" y="755718"/>
              <a:ext cx="213480" cy="45000"/>
            </p14:xfrm>
          </p:contentPart>
        </mc:Choice>
        <mc:Fallback xmlns=""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C1C8B2E8-5CDE-4620-8A95-80FD4FAB134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83258" y="751398"/>
                <a:ext cx="22212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4170C43F-4389-47DD-ACA1-FF079BB5EF3B}"/>
                  </a:ext>
                </a:extLst>
              </p14:cNvPr>
              <p14:cNvContentPartPr/>
              <p14:nvPr/>
            </p14:nvContentPartPr>
            <p14:xfrm>
              <a:off x="7214818" y="647718"/>
              <a:ext cx="106920" cy="428400"/>
            </p14:xfrm>
          </p:contentPart>
        </mc:Choice>
        <mc:Fallback xmlns=""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4170C43F-4389-47DD-ACA1-FF079BB5EF3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210498" y="643398"/>
                <a:ext cx="115560" cy="43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1C45C6C7-0594-41DD-B6B2-064F6B1D21DB}"/>
                  </a:ext>
                </a:extLst>
              </p14:cNvPr>
              <p14:cNvContentPartPr/>
              <p14:nvPr/>
            </p14:nvContentPartPr>
            <p14:xfrm>
              <a:off x="7470058" y="805038"/>
              <a:ext cx="92520" cy="133200"/>
            </p14:xfrm>
          </p:contentPart>
        </mc:Choice>
        <mc:Fallback xmlns=""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1C45C6C7-0594-41DD-B6B2-064F6B1D21D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465738" y="800718"/>
                <a:ext cx="10116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8B2FB53A-8BB7-4A63-8CD5-0C604BCDD214}"/>
                  </a:ext>
                </a:extLst>
              </p14:cNvPr>
              <p14:cNvContentPartPr/>
              <p14:nvPr/>
            </p14:nvContentPartPr>
            <p14:xfrm>
              <a:off x="7538458" y="614598"/>
              <a:ext cx="17640" cy="27720"/>
            </p14:xfrm>
          </p:contentPart>
        </mc:Choice>
        <mc:Fallback xmlns=""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8B2FB53A-8BB7-4A63-8CD5-0C604BCDD21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534138" y="610278"/>
                <a:ext cx="2628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3209E351-2E8F-4F9F-8958-6383047F4277}"/>
                  </a:ext>
                </a:extLst>
              </p14:cNvPr>
              <p14:cNvContentPartPr/>
              <p14:nvPr/>
            </p14:nvContentPartPr>
            <p14:xfrm>
              <a:off x="7622338" y="919518"/>
              <a:ext cx="93240" cy="112680"/>
            </p14:xfrm>
          </p:contentPart>
        </mc:Choice>
        <mc:Fallback xmlns=""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3209E351-2E8F-4F9F-8958-6383047F427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618018" y="915198"/>
                <a:ext cx="10188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01A605FE-24B7-4AFB-99D3-50DE4A28E6EE}"/>
                  </a:ext>
                </a:extLst>
              </p14:cNvPr>
              <p14:cNvContentPartPr/>
              <p14:nvPr/>
            </p14:nvContentPartPr>
            <p14:xfrm>
              <a:off x="7809898" y="736638"/>
              <a:ext cx="78120" cy="330840"/>
            </p14:xfrm>
          </p:contentPart>
        </mc:Choice>
        <mc:Fallback xmlns=""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01A605FE-24B7-4AFB-99D3-50DE4A28E6E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805578" y="732318"/>
                <a:ext cx="8676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97DD0609-26E2-4995-9611-1F302E274B9D}"/>
                  </a:ext>
                </a:extLst>
              </p14:cNvPr>
              <p14:cNvContentPartPr/>
              <p14:nvPr/>
            </p14:nvContentPartPr>
            <p14:xfrm>
              <a:off x="8689378" y="645198"/>
              <a:ext cx="259560" cy="318600"/>
            </p14:xfrm>
          </p:contentPart>
        </mc:Choice>
        <mc:Fallback xmlns=""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97DD0609-26E2-4995-9611-1F302E274B9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685058" y="640873"/>
                <a:ext cx="268200" cy="3272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71FF79A5-8F76-42CB-A947-34D1A05661EC}"/>
                  </a:ext>
                </a:extLst>
              </p14:cNvPr>
              <p14:cNvContentPartPr/>
              <p14:nvPr/>
            </p14:nvContentPartPr>
            <p14:xfrm>
              <a:off x="6832138" y="849318"/>
              <a:ext cx="172080" cy="281160"/>
            </p14:xfrm>
          </p:contentPart>
        </mc:Choice>
        <mc:Fallback xmlns=""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71FF79A5-8F76-42CB-A947-34D1A05661E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827818" y="844998"/>
                <a:ext cx="18072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6F3DC7F7-EF3C-42CC-8003-CAA6D108BD57}"/>
                  </a:ext>
                </a:extLst>
              </p14:cNvPr>
              <p14:cNvContentPartPr/>
              <p14:nvPr/>
            </p14:nvContentPartPr>
            <p14:xfrm>
              <a:off x="9126418" y="576798"/>
              <a:ext cx="111960" cy="332280"/>
            </p14:xfrm>
          </p:contentPart>
        </mc:Choice>
        <mc:Fallback xmlns=""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6F3DC7F7-EF3C-42CC-8003-CAA6D108BD5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122098" y="572478"/>
                <a:ext cx="12060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id="{CE189989-4BF7-48EA-A897-40164F6B8046}"/>
                  </a:ext>
                </a:extLst>
              </p14:cNvPr>
              <p14:cNvContentPartPr/>
              <p14:nvPr/>
            </p14:nvContentPartPr>
            <p14:xfrm>
              <a:off x="9362218" y="598758"/>
              <a:ext cx="15480" cy="23760"/>
            </p14:xfrm>
          </p:contentPart>
        </mc:Choice>
        <mc:Fallback xmlns=""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CE189989-4BF7-48EA-A897-40164F6B804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357898" y="594438"/>
                <a:ext cx="2412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315AE044-9A64-46EE-A390-9664BC838EE9}"/>
                  </a:ext>
                </a:extLst>
              </p14:cNvPr>
              <p14:cNvContentPartPr/>
              <p14:nvPr/>
            </p14:nvContentPartPr>
            <p14:xfrm>
              <a:off x="9559138" y="627558"/>
              <a:ext cx="91080" cy="393120"/>
            </p14:xfrm>
          </p:contentPart>
        </mc:Choice>
        <mc:Fallback xmlns=""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315AE044-9A64-46EE-A390-9664BC838EE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554818" y="623238"/>
                <a:ext cx="9972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10A42459-6481-4A2A-A1EC-8CF7FD0925F6}"/>
                  </a:ext>
                </a:extLst>
              </p14:cNvPr>
              <p14:cNvContentPartPr/>
              <p14:nvPr/>
            </p14:nvContentPartPr>
            <p14:xfrm>
              <a:off x="9353218" y="715398"/>
              <a:ext cx="142560" cy="229320"/>
            </p14:xfrm>
          </p:contentPart>
        </mc:Choice>
        <mc:Fallback xmlns=""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10A42459-6481-4A2A-A1EC-8CF7FD0925F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348909" y="711071"/>
                <a:ext cx="151178" cy="2379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433F0E05-073D-4739-8806-C3BF1BA6B677}"/>
                  </a:ext>
                </a:extLst>
              </p14:cNvPr>
              <p14:cNvContentPartPr/>
              <p14:nvPr/>
            </p14:nvContentPartPr>
            <p14:xfrm>
              <a:off x="8133538" y="695238"/>
              <a:ext cx="247320" cy="233280"/>
            </p14:xfrm>
          </p:contentPart>
        </mc:Choice>
        <mc:Fallback xmlns=""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433F0E05-073D-4739-8806-C3BF1BA6B67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129218" y="690918"/>
                <a:ext cx="25596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F8A8B857-B1B9-4175-9ADF-4EE48F6C407B}"/>
                  </a:ext>
                </a:extLst>
              </p14:cNvPr>
              <p14:cNvContentPartPr/>
              <p14:nvPr/>
            </p14:nvContentPartPr>
            <p14:xfrm>
              <a:off x="79978" y="417318"/>
              <a:ext cx="5334480" cy="2369520"/>
            </p14:xfrm>
          </p:contentPart>
        </mc:Choice>
        <mc:Fallback xmlns=""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F8A8B857-B1B9-4175-9ADF-4EE48F6C407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5658" y="412998"/>
                <a:ext cx="5343120" cy="237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47" name="Freihand 246">
                <a:extLst>
                  <a:ext uri="{FF2B5EF4-FFF2-40B4-BE49-F238E27FC236}">
                    <a16:creationId xmlns:a16="http://schemas.microsoft.com/office/drawing/2014/main" id="{2E3D3E0E-3BE6-4694-A1C1-94D95FD4FDDA}"/>
                  </a:ext>
                </a:extLst>
              </p14:cNvPr>
              <p14:cNvContentPartPr/>
              <p14:nvPr/>
            </p14:nvContentPartPr>
            <p14:xfrm>
              <a:off x="494338" y="2911758"/>
              <a:ext cx="3521880" cy="3101040"/>
            </p14:xfrm>
          </p:contentPart>
        </mc:Choice>
        <mc:Fallback xmlns="">
          <p:pic>
            <p:nvPicPr>
              <p:cNvPr id="247" name="Freihand 246">
                <a:extLst>
                  <a:ext uri="{FF2B5EF4-FFF2-40B4-BE49-F238E27FC236}">
                    <a16:creationId xmlns:a16="http://schemas.microsoft.com/office/drawing/2014/main" id="{2E3D3E0E-3BE6-4694-A1C1-94D95FD4FDD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90018" y="2907438"/>
                <a:ext cx="3530520" cy="310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7640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72730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de-DE" sz="2903" b="1" dirty="0"/>
              <a:t>General Equilibrium</a:t>
            </a:r>
          </a:p>
        </p:txBody>
      </p:sp>
      <p:cxnSp>
        <p:nvCxnSpPr>
          <p:cNvPr id="8" name="Straight Arrow Connector 6"/>
          <p:cNvCxnSpPr/>
          <p:nvPr/>
        </p:nvCxnSpPr>
        <p:spPr>
          <a:xfrm flipV="1">
            <a:off x="1824654" y="1142889"/>
            <a:ext cx="0" cy="356559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7"/>
          <p:cNvCxnSpPr/>
          <p:nvPr/>
        </p:nvCxnSpPr>
        <p:spPr>
          <a:xfrm>
            <a:off x="1824655" y="4708485"/>
            <a:ext cx="582872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1490044" y="1077570"/>
            <a:ext cx="24237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172666" y="4726921"/>
            <a:ext cx="33534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cxnSp>
        <p:nvCxnSpPr>
          <p:cNvPr id="12" name="Gerade Verbindung 11"/>
          <p:cNvCxnSpPr/>
          <p:nvPr/>
        </p:nvCxnSpPr>
        <p:spPr>
          <a:xfrm flipV="1">
            <a:off x="2804418" y="1412586"/>
            <a:ext cx="3723097" cy="247363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3297369" y="1861381"/>
            <a:ext cx="2416747" cy="1865763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5387529" y="3162727"/>
            <a:ext cx="1285929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IS-</a:t>
            </a:r>
            <a:r>
              <a:rPr lang="de-DE" sz="2177" b="1" dirty="0" err="1"/>
              <a:t>Curve</a:t>
            </a:r>
            <a:endParaRPr lang="de-DE" sz="2177" b="1" dirty="0"/>
          </a:p>
        </p:txBody>
      </p:sp>
      <p:sp>
        <p:nvSpPr>
          <p:cNvPr id="16" name="Textfeld 15"/>
          <p:cNvSpPr txBox="1"/>
          <p:nvPr/>
        </p:nvSpPr>
        <p:spPr>
          <a:xfrm>
            <a:off x="5975385" y="946937"/>
            <a:ext cx="1470274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LM-</a:t>
            </a:r>
            <a:r>
              <a:rPr lang="de-DE" sz="2177" b="1" dirty="0" err="1"/>
              <a:t>Curve</a:t>
            </a:r>
            <a:endParaRPr lang="de-DE" sz="2177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4389957" y="4726921"/>
            <a:ext cx="43954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Y*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545068" y="2636761"/>
            <a:ext cx="34657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i*</a:t>
            </a:r>
          </a:p>
        </p:txBody>
      </p:sp>
      <p:cxnSp>
        <p:nvCxnSpPr>
          <p:cNvPr id="21" name="Gerade Verbindung 20"/>
          <p:cNvCxnSpPr/>
          <p:nvPr/>
        </p:nvCxnSpPr>
        <p:spPr>
          <a:xfrm flipH="1">
            <a:off x="1824655" y="2794262"/>
            <a:ext cx="268108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4505741" y="2775825"/>
            <a:ext cx="0" cy="193266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0" y="5283912"/>
            <a:ext cx="8537915" cy="10974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2177" b="1" dirty="0" err="1"/>
              <a:t>Intersection</a:t>
            </a:r>
            <a:r>
              <a:rPr lang="de-DE" sz="2177" b="1" dirty="0"/>
              <a:t> </a:t>
            </a:r>
            <a:r>
              <a:rPr lang="de-DE" sz="2177" b="1" dirty="0" err="1"/>
              <a:t>of</a:t>
            </a:r>
            <a:r>
              <a:rPr lang="de-DE" sz="2177" b="1" dirty="0"/>
              <a:t> LM- and IS-</a:t>
            </a:r>
            <a:r>
              <a:rPr lang="de-DE" sz="2177" b="1" dirty="0" err="1"/>
              <a:t>Curve</a:t>
            </a:r>
            <a:r>
              <a:rPr lang="de-DE" sz="2177" b="1" dirty="0"/>
              <a:t> </a:t>
            </a:r>
            <a:r>
              <a:rPr lang="de-DE" sz="2177" b="1" dirty="0" err="1"/>
              <a:t>determines</a:t>
            </a:r>
            <a:r>
              <a:rPr lang="de-DE" sz="2177" b="1" dirty="0"/>
              <a:t> </a:t>
            </a:r>
            <a:r>
              <a:rPr lang="de-DE" sz="2177" b="1" dirty="0" err="1"/>
              <a:t>the</a:t>
            </a:r>
            <a:r>
              <a:rPr lang="de-DE" sz="2177" b="1" dirty="0"/>
              <a:t> </a:t>
            </a:r>
            <a:r>
              <a:rPr lang="de-DE" sz="2177" b="1" dirty="0" err="1"/>
              <a:t>general</a:t>
            </a:r>
            <a:r>
              <a:rPr lang="de-DE" sz="2177" b="1" dirty="0"/>
              <a:t> </a:t>
            </a:r>
            <a:r>
              <a:rPr lang="de-DE" sz="2177" b="1" dirty="0" err="1"/>
              <a:t>equilibrium</a:t>
            </a:r>
            <a:endParaRPr lang="de-DE" sz="2177" b="1" dirty="0"/>
          </a:p>
          <a:p>
            <a:pPr algn="ctr"/>
            <a:endParaRPr lang="de-DE" sz="2177" b="1" dirty="0"/>
          </a:p>
          <a:p>
            <a:pPr algn="ctr"/>
            <a:r>
              <a:rPr lang="de-DE" sz="2177" b="1" dirty="0" err="1"/>
              <a:t>with</a:t>
            </a:r>
            <a:r>
              <a:rPr lang="de-DE" sz="2177" b="1" dirty="0"/>
              <a:t> </a:t>
            </a:r>
            <a:r>
              <a:rPr lang="de-DE" sz="2177" b="1" dirty="0" err="1"/>
              <a:t>the</a:t>
            </a:r>
            <a:r>
              <a:rPr lang="de-DE" sz="2177" b="1" dirty="0"/>
              <a:t> </a:t>
            </a:r>
            <a:r>
              <a:rPr lang="de-DE" sz="2177" b="1" dirty="0" err="1"/>
              <a:t>simultanous</a:t>
            </a:r>
            <a:r>
              <a:rPr lang="de-DE" sz="2177" b="1" dirty="0"/>
              <a:t> </a:t>
            </a:r>
            <a:r>
              <a:rPr lang="de-DE" sz="2177" b="1" dirty="0" err="1"/>
              <a:t>equlibrium</a:t>
            </a:r>
            <a:r>
              <a:rPr lang="de-DE" sz="2177" b="1" dirty="0"/>
              <a:t> in </a:t>
            </a:r>
            <a:r>
              <a:rPr lang="de-DE" sz="2177" b="1" dirty="0" err="1"/>
              <a:t>the</a:t>
            </a:r>
            <a:r>
              <a:rPr lang="de-DE" sz="2177" b="1" dirty="0"/>
              <a:t> </a:t>
            </a:r>
            <a:r>
              <a:rPr lang="de-DE" sz="2177" b="1" dirty="0" err="1"/>
              <a:t>commodity</a:t>
            </a:r>
            <a:r>
              <a:rPr lang="de-DE" sz="2177" b="1" dirty="0"/>
              <a:t> and </a:t>
            </a:r>
            <a:r>
              <a:rPr lang="de-DE" sz="2177" b="1" dirty="0" err="1"/>
              <a:t>money</a:t>
            </a:r>
            <a:r>
              <a:rPr lang="de-DE" sz="2177" b="1" dirty="0"/>
              <a:t> </a:t>
            </a:r>
            <a:r>
              <a:rPr lang="de-DE" sz="2177" b="1" dirty="0" err="1"/>
              <a:t>market</a:t>
            </a:r>
            <a:endParaRPr lang="de-DE" sz="2177" b="1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E4FCDA4-05DA-DB97-44EF-A193FB42D2C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AC75D646-91AD-4C86-BD86-4327DA62E47E}"/>
                  </a:ext>
                </a:extLst>
              </p14:cNvPr>
              <p14:cNvContentPartPr/>
              <p14:nvPr/>
            </p14:nvContentPartPr>
            <p14:xfrm>
              <a:off x="4362178" y="4687638"/>
              <a:ext cx="447480" cy="45576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AC75D646-91AD-4C86-BD86-4327DA62E4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57858" y="4683318"/>
                <a:ext cx="456120" cy="46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B183A241-7C2D-4809-9786-7A4FB4844805}"/>
                  </a:ext>
                </a:extLst>
              </p14:cNvPr>
              <p14:cNvContentPartPr/>
              <p14:nvPr/>
            </p14:nvContentPartPr>
            <p14:xfrm>
              <a:off x="1495858" y="2508558"/>
              <a:ext cx="411120" cy="61380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B183A241-7C2D-4809-9786-7A4FB484480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91538" y="2504238"/>
                <a:ext cx="419760" cy="62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10BACA79-775F-43FC-9E98-5467E0D50DD1}"/>
                  </a:ext>
                </a:extLst>
              </p14:cNvPr>
              <p14:cNvContentPartPr/>
              <p14:nvPr/>
            </p14:nvContentPartPr>
            <p14:xfrm>
              <a:off x="4474858" y="2721678"/>
              <a:ext cx="84240" cy="11736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10BACA79-775F-43FC-9E98-5467E0D50DD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70538" y="2717358"/>
                <a:ext cx="928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2E383FB1-DC8F-4F92-BE04-E2C2B7AD6926}"/>
                  </a:ext>
                </a:extLst>
              </p14:cNvPr>
              <p14:cNvContentPartPr/>
              <p14:nvPr/>
            </p14:nvContentPartPr>
            <p14:xfrm>
              <a:off x="1421698" y="2426838"/>
              <a:ext cx="567360" cy="74664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2E383FB1-DC8F-4F92-BE04-E2C2B7AD692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17378" y="2422518"/>
                <a:ext cx="576000" cy="75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0AE6826F-2407-4354-92B1-6754E7EF35E2}"/>
                  </a:ext>
                </a:extLst>
              </p14:cNvPr>
              <p14:cNvContentPartPr/>
              <p14:nvPr/>
            </p14:nvContentPartPr>
            <p14:xfrm>
              <a:off x="4292338" y="4711038"/>
              <a:ext cx="663120" cy="40932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0AE6826F-2407-4354-92B1-6754E7EF35E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288018" y="4706718"/>
                <a:ext cx="671760" cy="41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3153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72730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de-DE" sz="2903" b="1" dirty="0"/>
              <a:t>General Solution </a:t>
            </a:r>
            <a:r>
              <a:rPr lang="de-DE" sz="2903" b="1" dirty="0" err="1"/>
              <a:t>of</a:t>
            </a:r>
            <a:r>
              <a:rPr lang="de-DE" sz="2903" b="1" dirty="0"/>
              <a:t> </a:t>
            </a:r>
            <a:r>
              <a:rPr lang="de-DE" sz="2903" b="1" dirty="0" err="1"/>
              <a:t>the</a:t>
            </a:r>
            <a:r>
              <a:rPr lang="de-DE" sz="2903" b="1" dirty="0"/>
              <a:t> IS/LM-Model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E4FCDA4-05DA-DB97-44EF-A193FB42D2C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1C4B345-96EC-4796-B197-37DEBD92366E}"/>
              </a:ext>
            </a:extLst>
          </p:cNvPr>
          <p:cNvSpPr/>
          <p:nvPr/>
        </p:nvSpPr>
        <p:spPr>
          <a:xfrm>
            <a:off x="882104" y="849394"/>
            <a:ext cx="2014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Y = C(Y) + I(i) + 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93E57649-2697-437A-8091-13B539815457}"/>
                  </a:ext>
                </a:extLst>
              </p:cNvPr>
              <p:cNvSpPr/>
              <p:nvPr/>
            </p:nvSpPr>
            <p:spPr>
              <a:xfrm>
                <a:off x="3391040" y="849394"/>
                <a:ext cx="13222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dirty="0">
                    <a:latin typeface="Arial Unicode MS"/>
                    <a:ea typeface="Arial Unicode MS"/>
                    <a:cs typeface="Arial Unicode MS"/>
                  </a:rPr>
                  <a:t>m=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de-DE" dirty="0"/>
                  <a:t>(Y, i</a:t>
                </a:r>
                <a:r>
                  <a:rPr lang="de-DE" baseline="30000" dirty="0"/>
                  <a:t> </a:t>
                </a:r>
                <a:r>
                  <a:rPr lang="de-DE" dirty="0"/>
                  <a:t>)</a:t>
                </a:r>
              </a:p>
            </p:txBody>
          </p:sp>
        </mc:Choice>
        <mc:Fallback xmlns="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93E57649-2697-437A-8091-13B5398154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040" y="849394"/>
                <a:ext cx="1322285" cy="369332"/>
              </a:xfrm>
              <a:prstGeom prst="rect">
                <a:avLst/>
              </a:prstGeom>
              <a:blipFill>
                <a:blip r:embed="rId3"/>
                <a:stretch>
                  <a:fillRect l="-3687" t="-8197" r="-3687" b="-245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75" name="Freihand 674">
                <a:extLst>
                  <a:ext uri="{FF2B5EF4-FFF2-40B4-BE49-F238E27FC236}">
                    <a16:creationId xmlns:a16="http://schemas.microsoft.com/office/drawing/2014/main" id="{687BE371-DFD9-42CD-8E66-A8DDC997EFFC}"/>
                  </a:ext>
                </a:extLst>
              </p14:cNvPr>
              <p14:cNvContentPartPr/>
              <p14:nvPr/>
            </p14:nvContentPartPr>
            <p14:xfrm>
              <a:off x="6899962" y="5453691"/>
              <a:ext cx="442440" cy="577080"/>
            </p14:xfrm>
          </p:contentPart>
        </mc:Choice>
        <mc:Fallback xmlns="">
          <p:pic>
            <p:nvPicPr>
              <p:cNvPr id="675" name="Freihand 674">
                <a:extLst>
                  <a:ext uri="{FF2B5EF4-FFF2-40B4-BE49-F238E27FC236}">
                    <a16:creationId xmlns:a16="http://schemas.microsoft.com/office/drawing/2014/main" id="{687BE371-DFD9-42CD-8E66-A8DDC997EFF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95642" y="5449371"/>
                <a:ext cx="451080" cy="58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78" name="Freihand 677">
                <a:extLst>
                  <a:ext uri="{FF2B5EF4-FFF2-40B4-BE49-F238E27FC236}">
                    <a16:creationId xmlns:a16="http://schemas.microsoft.com/office/drawing/2014/main" id="{0CD96008-7829-4BB6-AFCA-C4BB2D67A174}"/>
                  </a:ext>
                </a:extLst>
              </p14:cNvPr>
              <p14:cNvContentPartPr/>
              <p14:nvPr/>
            </p14:nvContentPartPr>
            <p14:xfrm>
              <a:off x="6570824" y="5539220"/>
              <a:ext cx="2145960" cy="1276560"/>
            </p14:xfrm>
          </p:contentPart>
        </mc:Choice>
        <mc:Fallback xmlns="">
          <p:pic>
            <p:nvPicPr>
              <p:cNvPr id="678" name="Freihand 677">
                <a:extLst>
                  <a:ext uri="{FF2B5EF4-FFF2-40B4-BE49-F238E27FC236}">
                    <a16:creationId xmlns:a16="http://schemas.microsoft.com/office/drawing/2014/main" id="{0CD96008-7829-4BB6-AFCA-C4BB2D67A17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66504" y="5534900"/>
                <a:ext cx="2154600" cy="12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52" name="Freihand 751">
                <a:extLst>
                  <a:ext uri="{FF2B5EF4-FFF2-40B4-BE49-F238E27FC236}">
                    <a16:creationId xmlns:a16="http://schemas.microsoft.com/office/drawing/2014/main" id="{29E9BB82-F9D2-4869-A0DC-14F20854AB2F}"/>
                  </a:ext>
                </a:extLst>
              </p14:cNvPr>
              <p14:cNvContentPartPr/>
              <p14:nvPr/>
            </p14:nvContentPartPr>
            <p14:xfrm>
              <a:off x="56578" y="151638"/>
              <a:ext cx="11977920" cy="6737760"/>
            </p14:xfrm>
          </p:contentPart>
        </mc:Choice>
        <mc:Fallback xmlns="">
          <p:pic>
            <p:nvPicPr>
              <p:cNvPr id="752" name="Freihand 751">
                <a:extLst>
                  <a:ext uri="{FF2B5EF4-FFF2-40B4-BE49-F238E27FC236}">
                    <a16:creationId xmlns:a16="http://schemas.microsoft.com/office/drawing/2014/main" id="{29E9BB82-F9D2-4869-A0DC-14F20854AB2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258" y="147318"/>
                <a:ext cx="11986560" cy="674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2A33DBD5-EE39-4385-BAD0-CDBD5305FDBC}"/>
                  </a:ext>
                </a:extLst>
              </p14:cNvPr>
              <p14:cNvContentPartPr/>
              <p14:nvPr/>
            </p14:nvContentPartPr>
            <p14:xfrm>
              <a:off x="254218" y="2722758"/>
              <a:ext cx="6944040" cy="197244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2A33DBD5-EE39-4385-BAD0-CDBD5305FDB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9898" y="2718438"/>
                <a:ext cx="6952680" cy="19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61D5E894-A70E-4BC1-BE09-753B109C410A}"/>
                  </a:ext>
                </a:extLst>
              </p14:cNvPr>
              <p14:cNvContentPartPr/>
              <p14:nvPr/>
            </p14:nvContentPartPr>
            <p14:xfrm>
              <a:off x="7055698" y="5887518"/>
              <a:ext cx="267840" cy="14580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61D5E894-A70E-4BC1-BE09-753B109C410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51378" y="5883198"/>
                <a:ext cx="27648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1448524A-9762-4423-BBDE-718D2F90C7ED}"/>
                  </a:ext>
                </a:extLst>
              </p14:cNvPr>
              <p14:cNvContentPartPr/>
              <p14:nvPr/>
            </p14:nvContentPartPr>
            <p14:xfrm>
              <a:off x="7110418" y="6326358"/>
              <a:ext cx="1140120" cy="27144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1448524A-9762-4423-BBDE-718D2F90C7E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06098" y="6322038"/>
                <a:ext cx="114876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A6CA6A02-07CD-453A-8685-A40935D2B38A}"/>
                  </a:ext>
                </a:extLst>
              </p14:cNvPr>
              <p14:cNvContentPartPr/>
              <p14:nvPr/>
            </p14:nvContentPartPr>
            <p14:xfrm>
              <a:off x="5814418" y="5852958"/>
              <a:ext cx="875160" cy="90216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A6CA6A02-07CD-453A-8685-A40935D2B38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810098" y="5848638"/>
                <a:ext cx="883800" cy="91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8725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1263</Words>
  <Application>Microsoft Office PowerPoint</Application>
  <PresentationFormat>Breitbild</PresentationFormat>
  <Paragraphs>239</Paragraphs>
  <Slides>23</Slides>
  <Notes>21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31" baseType="lpstr">
      <vt:lpstr>Arial</vt:lpstr>
      <vt:lpstr>Arial Unicode MS</vt:lpstr>
      <vt:lpstr>Calibri</vt:lpstr>
      <vt:lpstr>Cambria Math</vt:lpstr>
      <vt:lpstr>Sparkasse Rg</vt:lpstr>
      <vt:lpstr>Times New Roman</vt:lpstr>
      <vt:lpstr>Wingdings</vt:lpstr>
      <vt:lpstr>Office</vt:lpstr>
      <vt:lpstr>PowerPoint-Präsentation</vt:lpstr>
      <vt:lpstr>Global Economics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bjk</dc:creator>
  <cp:lastModifiedBy>be1046</cp:lastModifiedBy>
  <cp:revision>378</cp:revision>
  <cp:lastPrinted>2024-11-06T10:43:42Z</cp:lastPrinted>
  <dcterms:created xsi:type="dcterms:W3CDTF">2022-03-01T20:52:11Z</dcterms:created>
  <dcterms:modified xsi:type="dcterms:W3CDTF">2024-11-11T08:35:32Z</dcterms:modified>
</cp:coreProperties>
</file>